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61" r:id="rId2"/>
  </p:sldMasterIdLst>
  <p:notesMasterIdLst>
    <p:notesMasterId r:id="rId34"/>
  </p:notesMasterIdLst>
  <p:sldIdLst>
    <p:sldId id="263" r:id="rId3"/>
    <p:sldId id="290" r:id="rId4"/>
    <p:sldId id="317" r:id="rId5"/>
    <p:sldId id="329" r:id="rId6"/>
    <p:sldId id="321" r:id="rId7"/>
    <p:sldId id="266" r:id="rId8"/>
    <p:sldId id="268" r:id="rId9"/>
    <p:sldId id="330" r:id="rId10"/>
    <p:sldId id="269" r:id="rId11"/>
    <p:sldId id="271" r:id="rId12"/>
    <p:sldId id="270" r:id="rId13"/>
    <p:sldId id="331" r:id="rId14"/>
    <p:sldId id="273" r:id="rId15"/>
    <p:sldId id="279" r:id="rId16"/>
    <p:sldId id="277" r:id="rId17"/>
    <p:sldId id="278" r:id="rId18"/>
    <p:sldId id="332" r:id="rId19"/>
    <p:sldId id="281" r:id="rId20"/>
    <p:sldId id="282" r:id="rId21"/>
    <p:sldId id="284" r:id="rId22"/>
    <p:sldId id="333" r:id="rId23"/>
    <p:sldId id="286" r:id="rId24"/>
    <p:sldId id="287" r:id="rId25"/>
    <p:sldId id="288" r:id="rId26"/>
    <p:sldId id="334" r:id="rId27"/>
    <p:sldId id="293" r:id="rId28"/>
    <p:sldId id="318" r:id="rId29"/>
    <p:sldId id="319" r:id="rId30"/>
    <p:sldId id="320" r:id="rId31"/>
    <p:sldId id="289" r:id="rId32"/>
    <p:sldId id="335" r:id="rId33"/>
  </p:sldIdLst>
  <p:sldSz cx="12192000" cy="6858000"/>
  <p:notesSz cx="6858000" cy="9144000"/>
  <p:custDataLst>
    <p:tags r:id="rId3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BFAF8"/>
    <a:srgbClr val="FED600"/>
    <a:srgbClr val="0AAF60"/>
    <a:srgbClr val="00DDD2"/>
    <a:srgbClr val="FFCE2C"/>
    <a:srgbClr val="1C4BF0"/>
    <a:srgbClr val="0C7CE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showGuides="1">
      <p:cViewPr varScale="1">
        <p:scale>
          <a:sx n="106" d="100"/>
          <a:sy n="106" d="100"/>
        </p:scale>
        <p:origin x="756" y="156"/>
      </p:cViewPr>
      <p:guideLst/>
    </p:cSldViewPr>
  </p:slideViewPr>
  <p:notesTextViewPr>
    <p:cViewPr>
      <p:scale>
        <a:sx n="100" d="100"/>
        <a:sy n="100" d="100"/>
      </p:scale>
      <p:origin x="0" y="0"/>
    </p:cViewPr>
  </p:notesTextViewPr>
  <p:sorterViewPr>
    <p:cViewPr>
      <p:scale>
        <a:sx n="50" d="100"/>
        <a:sy n="5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tableStyles" Target="tableStyles.xml"/><Relationship Id="rId21" Type="http://schemas.openxmlformats.org/officeDocument/2006/relationships/slide" Target="slides/slide19.xml"/><Relationship Id="rId34" Type="http://schemas.openxmlformats.org/officeDocument/2006/relationships/notesMaster" Target="notesMasters/notesMaster1.xml"/><Relationship Id="rId7" Type="http://schemas.openxmlformats.org/officeDocument/2006/relationships/slide" Target="slides/slide5.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4.xml"/><Relationship Id="rId20" Type="http://schemas.openxmlformats.org/officeDocument/2006/relationships/slide" Target="slides/slide18.xml"/><Relationship Id="rId29" Type="http://schemas.openxmlformats.org/officeDocument/2006/relationships/slide" Target="slides/slide27.xml"/><Relationship Id="rId1" Type="http://schemas.openxmlformats.org/officeDocument/2006/relationships/slideMaster" Target="slideMasters/slideMaster1.xml"/><Relationship Id="rId6" Type="http://schemas.openxmlformats.org/officeDocument/2006/relationships/slide" Target="slides/slide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viewProps" Target="viewProps.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presProps" Target="pres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tags" Target="tags/tag1.xml"/><Relationship Id="rId8" Type="http://schemas.openxmlformats.org/officeDocument/2006/relationships/slide" Target="slides/slide6.xml"/><Relationship Id="rId3" Type="http://schemas.openxmlformats.org/officeDocument/2006/relationships/slide" Target="slides/slide1.xml"/></Relationships>
</file>

<file path=ppt/charts/_rels/chart1.xml.rels><?xml version="1.0" encoding="UTF-8" standalone="yes"?>
<Relationships xmlns="http://schemas.openxmlformats.org/package/2006/relationships"><Relationship Id="rId3" Type="http://schemas.openxmlformats.org/officeDocument/2006/relationships/image" Target="../media/image5.png"/><Relationship Id="rId2" Type="http://schemas.microsoft.com/office/2011/relationships/chartColorStyle" Target="colors1.xml"/><Relationship Id="rId1" Type="http://schemas.microsoft.com/office/2011/relationships/chartStyle" Target="style1.xml"/><Relationship Id="rId5" Type="http://schemas.openxmlformats.org/officeDocument/2006/relationships/package" Target="../embeddings/Microsoft_Excel____1.xlsx"/><Relationship Id="rId4" Type="http://schemas.openxmlformats.org/officeDocument/2006/relationships/image" Target="../media/image6.png"/></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stacked"/>
        <c:varyColors val="0"/>
        <c:ser>
          <c:idx val="0"/>
          <c:order val="0"/>
          <c:tx>
            <c:strRef>
              <c:f>Sheet1!$B$1</c:f>
              <c:strCache>
                <c:ptCount val="1"/>
                <c:pt idx="0">
                  <c:v>系列 1</c:v>
                </c:pt>
              </c:strCache>
            </c:strRef>
          </c:tx>
          <c:spPr>
            <a:blipFill>
              <a:blip xmlns:r="http://schemas.openxmlformats.org/officeDocument/2006/relationships" r:embed="rId3"/>
              <a:stretch>
                <a:fillRect/>
              </a:stretch>
            </a:blipFill>
            <a:ln>
              <a:noFill/>
            </a:ln>
            <a:effectLst/>
          </c:spPr>
          <c:invertIfNegative val="0"/>
          <c:pictureOptions>
            <c:pictureFormat val="stackScale"/>
            <c:pictureStackUnit val="1"/>
          </c:pictureOptions>
          <c:cat>
            <c:strRef>
              <c:f>Sheet1!$A$2:$A$4</c:f>
              <c:strCache>
                <c:ptCount val="2"/>
                <c:pt idx="0">
                  <c:v>类别 1</c:v>
                </c:pt>
                <c:pt idx="1">
                  <c:v>类别 2</c:v>
                </c:pt>
              </c:strCache>
            </c:strRef>
          </c:cat>
          <c:val>
            <c:numRef>
              <c:f>Sheet1!$B$2:$B$4</c:f>
              <c:numCache>
                <c:formatCode>General</c:formatCode>
                <c:ptCount val="3"/>
                <c:pt idx="0">
                  <c:v>4</c:v>
                </c:pt>
                <c:pt idx="1">
                  <c:v>5</c:v>
                </c:pt>
              </c:numCache>
            </c:numRef>
          </c:val>
          <c:extLst xmlns:c16r2="http://schemas.microsoft.com/office/drawing/2015/06/chart">
            <c:ext xmlns:c16="http://schemas.microsoft.com/office/drawing/2014/chart" uri="{C3380CC4-5D6E-409C-BE32-E72D297353CC}">
              <c16:uniqueId val="{00000000-C966-4D85-9388-9157BD9F77DF}"/>
            </c:ext>
          </c:extLst>
        </c:ser>
        <c:ser>
          <c:idx val="1"/>
          <c:order val="1"/>
          <c:tx>
            <c:strRef>
              <c:f>Sheet1!$C$1</c:f>
              <c:strCache>
                <c:ptCount val="1"/>
                <c:pt idx="0">
                  <c:v>系列 2</c:v>
                </c:pt>
              </c:strCache>
            </c:strRef>
          </c:tx>
          <c:spPr>
            <a:blipFill>
              <a:blip xmlns:r="http://schemas.openxmlformats.org/officeDocument/2006/relationships" r:embed="rId4"/>
              <a:stretch>
                <a:fillRect/>
              </a:stretch>
            </a:blipFill>
            <a:ln>
              <a:noFill/>
            </a:ln>
            <a:effectLst/>
          </c:spPr>
          <c:invertIfNegative val="0"/>
          <c:pictureOptions>
            <c:pictureFormat val="stackScale"/>
          </c:pictureOptions>
          <c:cat>
            <c:strRef>
              <c:f>Sheet1!$A$2:$A$4</c:f>
              <c:strCache>
                <c:ptCount val="2"/>
                <c:pt idx="0">
                  <c:v>类别 1</c:v>
                </c:pt>
                <c:pt idx="1">
                  <c:v>类别 2</c:v>
                </c:pt>
              </c:strCache>
            </c:strRef>
          </c:cat>
          <c:val>
            <c:numRef>
              <c:f>Sheet1!$C$2:$C$4</c:f>
              <c:numCache>
                <c:formatCode>General</c:formatCode>
                <c:ptCount val="3"/>
                <c:pt idx="0">
                  <c:v>1</c:v>
                </c:pt>
                <c:pt idx="1">
                  <c:v>0</c:v>
                </c:pt>
              </c:numCache>
            </c:numRef>
          </c:val>
          <c:extLst xmlns:c16r2="http://schemas.microsoft.com/office/drawing/2015/06/chart">
            <c:ext xmlns:c16="http://schemas.microsoft.com/office/drawing/2014/chart" uri="{C3380CC4-5D6E-409C-BE32-E72D297353CC}">
              <c16:uniqueId val="{00000001-C966-4D85-9388-9157BD9F77DF}"/>
            </c:ext>
          </c:extLst>
        </c:ser>
        <c:dLbls>
          <c:showLegendKey val="0"/>
          <c:showVal val="0"/>
          <c:showCatName val="0"/>
          <c:showSerName val="0"/>
          <c:showPercent val="0"/>
          <c:showBubbleSize val="0"/>
        </c:dLbls>
        <c:gapWidth val="30"/>
        <c:overlap val="100"/>
        <c:axId val="784459456"/>
        <c:axId val="784469792"/>
      </c:barChart>
      <c:catAx>
        <c:axId val="784459456"/>
        <c:scaling>
          <c:orientation val="minMax"/>
        </c:scaling>
        <c:delete val="1"/>
        <c:axPos val="l"/>
        <c:numFmt formatCode="General" sourceLinked="1"/>
        <c:majorTickMark val="none"/>
        <c:minorTickMark val="none"/>
        <c:tickLblPos val="nextTo"/>
        <c:crossAx val="784469792"/>
        <c:crosses val="autoZero"/>
        <c:auto val="1"/>
        <c:lblAlgn val="ctr"/>
        <c:lblOffset val="100"/>
        <c:noMultiLvlLbl val="0"/>
      </c:catAx>
      <c:valAx>
        <c:axId val="784469792"/>
        <c:scaling>
          <c:orientation val="minMax"/>
        </c:scaling>
        <c:delete val="1"/>
        <c:axPos val="b"/>
        <c:numFmt formatCode="General" sourceLinked="1"/>
        <c:majorTickMark val="none"/>
        <c:minorTickMark val="none"/>
        <c:tickLblPos val="nextTo"/>
        <c:crossAx val="784459456"/>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5">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4C6606D0-6213-4AB5-A93E-0EAC5AED8A1A}" type="datetimeFigureOut">
              <a:rPr lang="zh-CN" altLang="en-US" smtClean="0"/>
              <a:t>2022/9/24</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A7DB79B-35B8-40AF-87D1-ABC382413128}" type="slidenum">
              <a:rPr lang="zh-CN" altLang="en-US" smtClean="0"/>
              <a:t>‹#›</a:t>
            </a:fld>
            <a:endParaRPr lang="zh-CN" altLang="en-US"/>
          </a:p>
        </p:txBody>
      </p:sp>
    </p:spTree>
    <p:extLst>
      <p:ext uri="{BB962C8B-B14F-4D97-AF65-F5344CB8AC3E}">
        <p14:creationId xmlns:p14="http://schemas.microsoft.com/office/powerpoint/2010/main" val="279417930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2</a:t>
            </a:fld>
            <a:endParaRPr lang="zh-CN" altLang="en-US"/>
          </a:p>
        </p:txBody>
      </p:sp>
    </p:spTree>
    <p:extLst>
      <p:ext uri="{BB962C8B-B14F-4D97-AF65-F5344CB8AC3E}">
        <p14:creationId xmlns:p14="http://schemas.microsoft.com/office/powerpoint/2010/main" val="160614302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en-US" altLang="zh-CN" dirty="0" smtClean="0"/>
              <a:t>https://www.ypppt.com/</a:t>
            </a:r>
            <a:endParaRPr lang="zh-CN" altLang="en-US" dirty="0"/>
          </a:p>
        </p:txBody>
      </p:sp>
      <p:sp>
        <p:nvSpPr>
          <p:cNvPr id="4" name="灯片编号占位符 3"/>
          <p:cNvSpPr>
            <a:spLocks noGrp="1"/>
          </p:cNvSpPr>
          <p:nvPr>
            <p:ph type="sldNum" sz="quarter" idx="10"/>
          </p:nvPr>
        </p:nvSpPr>
        <p:spPr/>
        <p:txBody>
          <a:bodyPr/>
          <a:lstStyle/>
          <a:p>
            <a:fld id="{FA7DB79B-35B8-40AF-87D1-ABC382413128}" type="slidenum">
              <a:rPr lang="zh-CN" altLang="en-US" smtClean="0"/>
              <a:t>15</a:t>
            </a:fld>
            <a:endParaRPr lang="zh-CN" altLang="en-US"/>
          </a:p>
        </p:txBody>
      </p:sp>
    </p:spTree>
    <p:extLst>
      <p:ext uri="{BB962C8B-B14F-4D97-AF65-F5344CB8AC3E}">
        <p14:creationId xmlns:p14="http://schemas.microsoft.com/office/powerpoint/2010/main" val="164888126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18</a:t>
            </a:fld>
            <a:endParaRPr lang="zh-CN" altLang="en-US"/>
          </a:p>
        </p:txBody>
      </p:sp>
    </p:spTree>
    <p:extLst>
      <p:ext uri="{BB962C8B-B14F-4D97-AF65-F5344CB8AC3E}">
        <p14:creationId xmlns:p14="http://schemas.microsoft.com/office/powerpoint/2010/main" val="160689988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A7DB79B-35B8-40AF-87D1-ABC382413128}" type="slidenum">
              <a:rPr lang="zh-CN" altLang="en-US" smtClean="0"/>
              <a:t>19</a:t>
            </a:fld>
            <a:endParaRPr lang="zh-CN" altLang="en-US"/>
          </a:p>
        </p:txBody>
      </p:sp>
    </p:spTree>
    <p:extLst>
      <p:ext uri="{BB962C8B-B14F-4D97-AF65-F5344CB8AC3E}">
        <p14:creationId xmlns:p14="http://schemas.microsoft.com/office/powerpoint/2010/main" val="278517864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幻灯片图像占位符 1"/>
          <p:cNvSpPr>
            <a:spLocks noGrp="1" noRot="1" noChangeAspect="1" noTextEdit="1"/>
          </p:cNvSpPr>
          <p:nvPr>
            <p:ph type="sldImg"/>
          </p:nvPr>
        </p:nvSpPr>
        <p:spPr bwMode="auto">
          <a:xfrm>
            <a:off x="685800" y="1143000"/>
            <a:ext cx="5486400" cy="30861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7"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r>
              <a:rPr lang="zh-CN" altLang="en-US" dirty="0" smtClean="0"/>
              <a:t>模板来自于 优品</a:t>
            </a:r>
            <a:r>
              <a:rPr lang="en-US" altLang="zh-CN" dirty="0" smtClean="0"/>
              <a:t>PPT</a:t>
            </a:r>
            <a:r>
              <a:rPr lang="zh-CN" altLang="en-US" dirty="0" smtClean="0"/>
              <a:t> </a:t>
            </a:r>
            <a:r>
              <a:rPr lang="en-US" altLang="zh-CN" smtClean="0"/>
              <a:t>https://www.ypppt.com/</a:t>
            </a:r>
            <a:endParaRPr lang="zh-CN" altLang="en-US" dirty="0" smtClean="0"/>
          </a:p>
        </p:txBody>
      </p:sp>
      <p:sp>
        <p:nvSpPr>
          <p:cNvPr id="6148"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Narrow" panose="020B0606020202030204" pitchFamily="34" charset="0"/>
                <a:ea typeface="微软雅黑" panose="020B0503020204020204" pitchFamily="34" charset="-122"/>
              </a:defRPr>
            </a:lvl1pPr>
            <a:lvl2pPr marL="742950" indent="-285750">
              <a:defRPr>
                <a:solidFill>
                  <a:schemeClr val="tx1"/>
                </a:solidFill>
                <a:latin typeface="Arial Narrow" panose="020B0606020202030204" pitchFamily="34" charset="0"/>
                <a:ea typeface="微软雅黑" panose="020B0503020204020204" pitchFamily="34" charset="-122"/>
              </a:defRPr>
            </a:lvl2pPr>
            <a:lvl3pPr marL="1143000" indent="-228600">
              <a:defRPr>
                <a:solidFill>
                  <a:schemeClr val="tx1"/>
                </a:solidFill>
                <a:latin typeface="Arial Narrow" panose="020B0606020202030204" pitchFamily="34" charset="0"/>
                <a:ea typeface="微软雅黑" panose="020B0503020204020204" pitchFamily="34" charset="-122"/>
              </a:defRPr>
            </a:lvl3pPr>
            <a:lvl4pPr marL="1600200" indent="-228600">
              <a:defRPr>
                <a:solidFill>
                  <a:schemeClr val="tx1"/>
                </a:solidFill>
                <a:latin typeface="Arial Narrow" panose="020B0606020202030204" pitchFamily="34" charset="0"/>
                <a:ea typeface="微软雅黑" panose="020B0503020204020204" pitchFamily="34" charset="-122"/>
              </a:defRPr>
            </a:lvl4pPr>
            <a:lvl5pPr marL="2057400" indent="-228600">
              <a:defRPr>
                <a:solidFill>
                  <a:schemeClr val="tx1"/>
                </a:solidFill>
                <a:latin typeface="Arial Narrow" panose="020B0606020202030204" pitchFamily="34" charset="0"/>
                <a:ea typeface="微软雅黑" panose="020B0503020204020204" pitchFamily="34" charset="-122"/>
              </a:defRPr>
            </a:lvl5pPr>
            <a:lvl6pPr marL="25146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6pPr>
            <a:lvl7pPr marL="29718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7pPr>
            <a:lvl8pPr marL="34290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8pPr>
            <a:lvl9pPr marL="3886200" indent="-228600" eaLnBrk="0" fontAlgn="base" hangingPunct="0">
              <a:spcBef>
                <a:spcPct val="0"/>
              </a:spcBef>
              <a:spcAft>
                <a:spcPct val="0"/>
              </a:spcAft>
              <a:defRPr>
                <a:solidFill>
                  <a:schemeClr val="tx1"/>
                </a:solidFill>
                <a:latin typeface="Arial Narrow" panose="020B0606020202030204" pitchFamily="34" charset="0"/>
                <a:ea typeface="微软雅黑" panose="020B0503020204020204" pitchFamily="34" charset="-122"/>
              </a:defRPr>
            </a:lvl9pPr>
          </a:lstStyle>
          <a:p>
            <a:pPr fontAlgn="base">
              <a:spcBef>
                <a:spcPct val="0"/>
              </a:spcBef>
              <a:spcAft>
                <a:spcPct val="0"/>
              </a:spcAft>
            </a:pPr>
            <a:fld id="{E5ED1824-6DB2-4029-B0DF-1D3CDCF11CDA}" type="slidenum">
              <a:rPr lang="zh-CN" altLang="en-US" smtClean="0">
                <a:solidFill>
                  <a:prstClr val="black"/>
                </a:solidFill>
                <a:latin typeface="Calibri" panose="020F0502020204030204" pitchFamily="34" charset="0"/>
                <a:ea typeface="宋体" panose="02010600030101010101" pitchFamily="2" charset="-122"/>
              </a:rPr>
              <a:pPr fontAlgn="base">
                <a:spcBef>
                  <a:spcPct val="0"/>
                </a:spcBef>
                <a:spcAft>
                  <a:spcPct val="0"/>
                </a:spcAft>
              </a:pPr>
              <a:t>31</a:t>
            </a:fld>
            <a:endParaRPr lang="zh-CN" altLang="en-US" smtClean="0">
              <a:solidFill>
                <a:prstClr val="black"/>
              </a:solidFill>
              <a:latin typeface="Calibri" panose="020F0502020204030204" pitchFamily="34" charset="0"/>
              <a:ea typeface="宋体" panose="02010600030101010101" pitchFamily="2" charset="-122"/>
            </a:endParaRPr>
          </a:p>
        </p:txBody>
      </p:sp>
    </p:spTree>
    <p:extLst>
      <p:ext uri="{BB962C8B-B14F-4D97-AF65-F5344CB8AC3E}">
        <p14:creationId xmlns:p14="http://schemas.microsoft.com/office/powerpoint/2010/main" val="935756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封面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96915721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4" name="Content Placeholder 3"/>
          <p:cNvSpPr>
            <a:spLocks noGrp="1"/>
          </p:cNvSpPr>
          <p:nvPr>
            <p:ph sz="half" idx="2"/>
          </p:nvPr>
        </p:nvSpPr>
        <p:spPr>
          <a:xfrm>
            <a:off x="839788" y="2505075"/>
            <a:ext cx="5157787"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smtClean="0"/>
              <a:t>单击此处编辑母版文本样式</a:t>
            </a:r>
          </a:p>
        </p:txBody>
      </p:sp>
      <p:sp>
        <p:nvSpPr>
          <p:cNvPr id="6" name="Content Placeholder 5"/>
          <p:cNvSpPr>
            <a:spLocks noGrp="1"/>
          </p:cNvSpPr>
          <p:nvPr>
            <p:ph sz="quarter" idx="4"/>
          </p:nvPr>
        </p:nvSpPr>
        <p:spPr>
          <a:xfrm>
            <a:off x="6172200" y="2505075"/>
            <a:ext cx="5183188" cy="368458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7" name="Date Placeholder 6"/>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zh-CN" alt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77503697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Date Placeholder 2"/>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zh-CN" alt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24952903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zh-CN" alt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22090009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64850998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zh-CN" altLang="en-US" smtClean="0"/>
              <a:t>单击此处编辑母版标题样式</a:t>
            </a:r>
            <a:endParaRPr lang="en-US" dirty="0"/>
          </a:p>
        </p:txBody>
      </p:sp>
      <p:sp>
        <p:nvSpPr>
          <p:cNvPr id="3" name="Picture Placeholder 2"/>
          <p:cNvSpPr>
            <a:spLocks noGrp="1" noChangeAspect="1"/>
          </p:cNvSpPr>
          <p:nvPr>
            <p:ph type="pic" idx="1"/>
          </p:nvPr>
        </p:nvSpPr>
        <p:spPr>
          <a:xfrm>
            <a:off x="5183188" y="987425"/>
            <a:ext cx="6172200" cy="4873625"/>
          </a:xfrm>
        </p:spPr>
        <p:txBody>
          <a:bodyPr anchor="t"/>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CN" altLang="en-US" smtClean="0"/>
              <a:t>单击图标添加图片</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CN" altLang="en-US" smtClean="0"/>
              <a:t>单击此处编辑母版文本样式</a:t>
            </a:r>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257337170"/>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056402808"/>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vertTitleAndTx" preserve="1">
  <p:cSld name="垂直排列标题与&#10;文本">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zh-CN" altLang="en-US" smtClean="0"/>
              <a:t>单击此处编辑母版标题样式</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222375902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6435985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blank" preserve="1">
  <p:cSld name="副标题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04274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内容页">
    <p:spTree>
      <p:nvGrpSpPr>
        <p:cNvPr id="1" name=""/>
        <p:cNvGrpSpPr/>
        <p:nvPr/>
      </p:nvGrpSpPr>
      <p:grpSpPr>
        <a:xfrm>
          <a:off x="0" y="0"/>
          <a:ext cx="0" cy="0"/>
          <a:chOff x="0" y="0"/>
          <a:chExt cx="0" cy="0"/>
        </a:xfrm>
      </p:grpSpPr>
      <p:sp>
        <p:nvSpPr>
          <p:cNvPr id="16" name="标题 1">
            <a:extLst>
              <a:ext uri="{FF2B5EF4-FFF2-40B4-BE49-F238E27FC236}">
                <a16:creationId xmlns:a16="http://schemas.microsoft.com/office/drawing/2014/main" xmlns="" id="{DC0C7366-C5B5-45E8-9E12-B3EDAF8AAB44}"/>
              </a:ext>
            </a:extLst>
          </p:cNvPr>
          <p:cNvSpPr>
            <a:spLocks noGrp="1"/>
          </p:cNvSpPr>
          <p:nvPr>
            <p:ph type="title"/>
          </p:nvPr>
        </p:nvSpPr>
        <p:spPr>
          <a:xfrm>
            <a:off x="870034" y="498065"/>
            <a:ext cx="4878259" cy="480131"/>
          </a:xfrm>
          <a:prstGeom prst="rect">
            <a:avLst/>
          </a:prstGeom>
          <a:noFill/>
        </p:spPr>
        <p:txBody>
          <a:bodyPr wrap="none" rtlCol="0">
            <a:spAutoFit/>
          </a:bodyPr>
          <a:lstStyle>
            <a:lvl1pPr>
              <a:defRPr lang="zh-CN" altLang="en-US" sz="2800" b="1" kern="0" spc="250" baseline="0" dirty="0">
                <a:solidFill>
                  <a:schemeClr val="accent1"/>
                </a:solidFill>
                <a:effectLst>
                  <a:outerShdw dist="25400" dir="2700000" algn="tl" rotWithShape="0">
                    <a:schemeClr val="accent2"/>
                  </a:outerShdw>
                </a:effectLst>
                <a:latin typeface="+mj-ea"/>
                <a:cs typeface="宋体" panose="02010600030101010101" pitchFamily="2" charset="-122"/>
              </a:defRPr>
            </a:lvl1pPr>
          </a:lstStyle>
          <a:p>
            <a:pPr marL="0" lvl="0"/>
            <a:r>
              <a:rPr lang="zh-CN" altLang="en-US" dirty="0"/>
              <a:t>单击此处编辑母版标题样式</a:t>
            </a:r>
          </a:p>
        </p:txBody>
      </p:sp>
    </p:spTree>
    <p:extLst>
      <p:ext uri="{BB962C8B-B14F-4D97-AF65-F5344CB8AC3E}">
        <p14:creationId xmlns:p14="http://schemas.microsoft.com/office/powerpoint/2010/main" val="22999700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空白页">
    <p:spTree>
      <p:nvGrpSpPr>
        <p:cNvPr id="1" name=""/>
        <p:cNvGrpSpPr/>
        <p:nvPr/>
      </p:nvGrpSpPr>
      <p:grpSpPr>
        <a:xfrm>
          <a:off x="0" y="0"/>
          <a:ext cx="0" cy="0"/>
          <a:chOff x="0" y="0"/>
          <a:chExt cx="0" cy="0"/>
        </a:xfrm>
      </p:grpSpPr>
    </p:spTree>
    <p:extLst>
      <p:ext uri="{BB962C8B-B14F-4D97-AF65-F5344CB8AC3E}">
        <p14:creationId xmlns:p14="http://schemas.microsoft.com/office/powerpoint/2010/main" val="152758139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zh-CN" altLang="en-US" smtClean="0"/>
              <a:t>单击此处编辑母版标题样式</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smtClean="0"/>
              <a:t>单击此处编辑母版副标题样式</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59419694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idx="1"/>
          </p:nvPr>
        </p:nvSpPr>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30318085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smtClean="0"/>
              <a:t>单击此处编辑母版文本样式</a:t>
            </a:r>
          </a:p>
        </p:txBody>
      </p:sp>
      <p:sp>
        <p:nvSpPr>
          <p:cNvPr id="4" name="Date Placeholder 3"/>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zh-CN" alt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36064853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zh-CN" altLang="en-US" smtClean="0"/>
              <a:t>单击此处编辑母版标题样式</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5" name="Date Placeholder 4"/>
          <p:cNvSpPr>
            <a:spLocks noGrp="1"/>
          </p:cNvSpPr>
          <p:nvPr>
            <p:ph type="dt" sz="half" idx="10"/>
          </p:nvPr>
        </p:nvSpPr>
        <p:spPr/>
        <p:txBody>
          <a:body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zh-CN" alt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418905640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7" Type="http://schemas.openxmlformats.org/officeDocument/2006/relationships/image" Target="../media/image1.png"/><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3" Type="http://schemas.openxmlformats.org/officeDocument/2006/relationships/slideLayout" Target="../slideLayouts/slideLayout8.xml"/><Relationship Id="rId7" Type="http://schemas.openxmlformats.org/officeDocument/2006/relationships/slideLayout" Target="../slideLayouts/slideLayout12.xml"/><Relationship Id="rId12" Type="http://schemas.openxmlformats.org/officeDocument/2006/relationships/theme" Target="../theme/theme2.xml"/><Relationship Id="rId2" Type="http://schemas.openxmlformats.org/officeDocument/2006/relationships/slideLayout" Target="../slideLayouts/slideLayout7.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5" Type="http://schemas.openxmlformats.org/officeDocument/2006/relationships/slideLayout" Target="../slideLayouts/slideLayout10.xml"/><Relationship Id="rId10" Type="http://schemas.openxmlformats.org/officeDocument/2006/relationships/slideLayout" Target="../slideLayouts/slideLayout15.xml"/><Relationship Id="rId4" Type="http://schemas.openxmlformats.org/officeDocument/2006/relationships/slideLayout" Target="../slideLayouts/slideLayout9.xml"/><Relationship Id="rId9"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blipFill dpi="0" rotWithShape="1">
          <a:blip r:embed="rId7">
            <a:lum/>
          </a:blip>
          <a:srcRect/>
          <a:tile tx="0" ty="0" sx="100000" sy="100000" flip="none" algn="tl"/>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495324294"/>
      </p:ext>
    </p:extLst>
  </p:cSld>
  <p:clrMap bg1="lt1" tx1="dk1" bg2="lt2" tx2="dk2" accent1="accent1" accent2="accent2" accent3="accent3" accent4="accent4" accent5="accent5" accent6="accent6" hlink="hlink" folHlink="folHlink"/>
  <p:sldLayoutIdLst>
    <p:sldLayoutId id="2147483655" r:id="rId1"/>
    <p:sldLayoutId id="2147483659" r:id="rId2"/>
    <p:sldLayoutId id="2147483656" r:id="rId3"/>
    <p:sldLayoutId id="2147483657" r:id="rId4"/>
    <p:sldLayoutId id="2147483658" r:id="rId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304" userDrawn="1">
          <p15:clr>
            <a:srgbClr val="F26B43"/>
          </p15:clr>
        </p15:guide>
        <p15:guide id="2" pos="3840" userDrawn="1">
          <p15:clr>
            <a:srgbClr val="F26B43"/>
          </p15:clr>
        </p15:guide>
        <p15:guide id="3" pos="304" userDrawn="1">
          <p15:clr>
            <a:srgbClr val="F26B43"/>
          </p15:clr>
        </p15:guide>
        <p15:guide id="4" pos="7368" userDrawn="1">
          <p15:clr>
            <a:srgbClr val="F26B43"/>
          </p15:clr>
        </p15:guide>
        <p15:guide id="5" orient="horz" pos="560" userDrawn="1">
          <p15:clr>
            <a:srgbClr val="F26B43"/>
          </p15:clr>
        </p15:guide>
        <p15:guide id="6" orient="horz" pos="624" userDrawn="1">
          <p15:clr>
            <a:srgbClr val="F26B43"/>
          </p15:clr>
        </p15:guide>
        <p15:guide id="7" orient="horz" pos="4056" userDrawn="1">
          <p15:clr>
            <a:srgbClr val="F26B43"/>
          </p15:clr>
        </p15:guide>
        <p15:guide id="8" orient="horz" pos="399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smtClean="0"/>
              <a:t>单击此处编辑母版标题样式</a:t>
            </a:r>
            <a:endParaRPr lang="en-US" dirty="0"/>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smtClean="0"/>
              <a:t>单击此处编辑母版文本样式</a:t>
            </a:r>
          </a:p>
          <a:p>
            <a:pPr lvl="1"/>
            <a:r>
              <a:rPr lang="zh-CN" altLang="en-US" smtClean="0"/>
              <a:t>第二级</a:t>
            </a:r>
          </a:p>
          <a:p>
            <a:pPr lvl="2"/>
            <a:r>
              <a:rPr lang="zh-CN" altLang="en-US" smtClean="0"/>
              <a:t>第三级</a:t>
            </a:r>
          </a:p>
          <a:p>
            <a:pPr lvl="3"/>
            <a:r>
              <a:rPr lang="zh-CN" altLang="en-US" smtClean="0"/>
              <a:t>第四级</a:t>
            </a:r>
          </a:p>
          <a:p>
            <a:pPr lvl="4"/>
            <a:r>
              <a:rPr lang="zh-CN" altLang="en-US" smtClean="0"/>
              <a:t>第五级</a:t>
            </a:r>
            <a:endParaRPr lang="en-US" dirty="0"/>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6E5758D-A3C3-4E88-8AC0-22500507BD7E}" type="datetimeFigureOut">
              <a:rPr lang="zh-CN" altLang="en-US" smtClean="0">
                <a:solidFill>
                  <a:prstClr val="black">
                    <a:tint val="75000"/>
                  </a:prstClr>
                </a:solidFill>
              </a:rPr>
              <a:pPr/>
              <a:t>2022/9/24</a:t>
            </a:fld>
            <a:endParaRPr lang="zh-CN" altLang="en-US">
              <a:solidFill>
                <a:prstClr val="black">
                  <a:tint val="75000"/>
                </a:prstClr>
              </a:solidFill>
            </a:endParaRPr>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solidFill>
                <a:prstClr val="black">
                  <a:tint val="75000"/>
                </a:prstClr>
              </a:solidFill>
            </a:endParaRPr>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A4E786F-588D-4932-A7B2-AE3451FA4ACA}" type="slidenum">
              <a:rPr lang="zh-CN" altLang="en-US" smtClean="0">
                <a:solidFill>
                  <a:prstClr val="black">
                    <a:tint val="75000"/>
                  </a:prstClr>
                </a:solidFill>
              </a:rPr>
              <a:pPr/>
              <a:t>‹#›</a:t>
            </a:fld>
            <a:endParaRPr lang="zh-CN" altLang="en-US">
              <a:solidFill>
                <a:prstClr val="black">
                  <a:tint val="75000"/>
                </a:prstClr>
              </a:solidFill>
            </a:endParaRPr>
          </a:p>
        </p:txBody>
      </p:sp>
    </p:spTree>
    <p:extLst>
      <p:ext uri="{BB962C8B-B14F-4D97-AF65-F5344CB8AC3E}">
        <p14:creationId xmlns:p14="http://schemas.microsoft.com/office/powerpoint/2010/main" val="1955699576"/>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1.xml"/><Relationship Id="rId4" Type="http://schemas.openxmlformats.org/officeDocument/2006/relationships/image" Target="../media/image19.sv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14.pn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31.svg"/><Relationship Id="rId2" Type="http://schemas.openxmlformats.org/officeDocument/2006/relationships/image" Target="../media/image15.png"/><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8" Type="http://schemas.openxmlformats.org/officeDocument/2006/relationships/image" Target="../media/image37.svg"/><Relationship Id="rId3" Type="http://schemas.openxmlformats.org/officeDocument/2006/relationships/image" Target="../media/image16.png"/><Relationship Id="rId7" Type="http://schemas.openxmlformats.org/officeDocument/2006/relationships/image" Target="../media/image18.png"/><Relationship Id="rId2" Type="http://schemas.openxmlformats.org/officeDocument/2006/relationships/notesSlide" Target="../notesSlides/notesSlide3.xml"/><Relationship Id="rId1" Type="http://schemas.openxmlformats.org/officeDocument/2006/relationships/slideLayout" Target="../slideLayouts/slideLayout4.xml"/><Relationship Id="rId6" Type="http://schemas.openxmlformats.org/officeDocument/2006/relationships/image" Target="../media/image35.svg"/><Relationship Id="rId5" Type="http://schemas.openxmlformats.org/officeDocument/2006/relationships/image" Target="../media/image17.png"/><Relationship Id="rId4" Type="http://schemas.openxmlformats.org/officeDocument/2006/relationships/image" Target="../media/image33.svg"/></Relationships>
</file>

<file path=ppt/slides/_rels/slide1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image" Target="../media/image39.sv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5.svg"/><Relationship Id="rId2" Type="http://schemas.openxmlformats.org/officeDocument/2006/relationships/image" Target="../media/image20.png"/><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2.xml.rels><?xml version="1.0" encoding="UTF-8" standalone="yes"?>
<Relationships xmlns="http://schemas.openxmlformats.org/package/2006/relationships"><Relationship Id="rId3" Type="http://schemas.openxmlformats.org/officeDocument/2006/relationships/image" Target="../media/image39.svg"/><Relationship Id="rId2" Type="http://schemas.openxmlformats.org/officeDocument/2006/relationships/image" Target="../media/image21.png"/><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22.png"/><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22.png"/><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22.png"/><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41.svg"/><Relationship Id="rId2" Type="http://schemas.openxmlformats.org/officeDocument/2006/relationships/image" Target="../media/image22.png"/><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4.png"/><Relationship Id="rId1" Type="http://schemas.openxmlformats.org/officeDocument/2006/relationships/slideLayout" Target="../slideLayouts/slideLayout5.xml"/><Relationship Id="rId6" Type="http://schemas.openxmlformats.org/officeDocument/2006/relationships/image" Target="../media/image25.svg"/><Relationship Id="rId5" Type="http://schemas.openxmlformats.org/officeDocument/2006/relationships/image" Target="../media/image7.png"/><Relationship Id="rId4" Type="http://schemas.openxmlformats.org/officeDocument/2006/relationships/chart" Target="../charts/char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8" Type="http://schemas.openxmlformats.org/officeDocument/2006/relationships/hyperlink" Target="https://www.ypppt.com/jiaocheng/" TargetMode="External"/><Relationship Id="rId3" Type="http://schemas.openxmlformats.org/officeDocument/2006/relationships/hyperlink" Target="https://www.ypppt.com/moban/" TargetMode="External"/><Relationship Id="rId7" Type="http://schemas.openxmlformats.org/officeDocument/2006/relationships/hyperlink" Target="http://www.ypppt.com/sucai/" TargetMode="External"/><Relationship Id="rId2" Type="http://schemas.openxmlformats.org/officeDocument/2006/relationships/notesSlide" Target="../notesSlides/notesSlide5.xml"/><Relationship Id="rId1" Type="http://schemas.openxmlformats.org/officeDocument/2006/relationships/slideLayout" Target="../slideLayouts/slideLayout12.xml"/><Relationship Id="rId6" Type="http://schemas.openxmlformats.org/officeDocument/2006/relationships/hyperlink" Target="https://www.ypppt.com/tubiao/" TargetMode="External"/><Relationship Id="rId11" Type="http://schemas.openxmlformats.org/officeDocument/2006/relationships/hyperlink" Target="https://www.ypppt.com/kejian/" TargetMode="External"/><Relationship Id="rId5" Type="http://schemas.openxmlformats.org/officeDocument/2006/relationships/hyperlink" Target="https://www.ypppt.com/beijing/" TargetMode="External"/><Relationship Id="rId10" Type="http://schemas.openxmlformats.org/officeDocument/2006/relationships/hyperlink" Target="http://www.ypppt.com/gushi/" TargetMode="External"/><Relationship Id="rId4" Type="http://schemas.openxmlformats.org/officeDocument/2006/relationships/hyperlink" Target="https://www.ypppt.com/jieri/" TargetMode="External"/><Relationship Id="rId9" Type="http://schemas.openxmlformats.org/officeDocument/2006/relationships/hyperlink" Target="http://www.ypppt.com/ziti/" TargetMode="External"/></Relationships>
</file>

<file path=ppt/slides/_rels/slide4.xml.rels><?xml version="1.0" encoding="UTF-8" standalone="yes"?>
<Relationships xmlns="http://schemas.openxmlformats.org/package/2006/relationships"><Relationship Id="rId8" Type="http://schemas.openxmlformats.org/officeDocument/2006/relationships/image" Target="../media/image11.png"/><Relationship Id="rId3" Type="http://schemas.openxmlformats.org/officeDocument/2006/relationships/image" Target="../media/image4.svg"/><Relationship Id="rId7" Type="http://schemas.openxmlformats.org/officeDocument/2006/relationships/image" Target="../media/image8.svg"/><Relationship Id="rId2" Type="http://schemas.openxmlformats.org/officeDocument/2006/relationships/image" Target="../media/image8.png"/><Relationship Id="rId1" Type="http://schemas.openxmlformats.org/officeDocument/2006/relationships/slideLayout" Target="../slideLayouts/slideLayout3.xml"/><Relationship Id="rId6" Type="http://schemas.openxmlformats.org/officeDocument/2006/relationships/image" Target="../media/image10.png"/><Relationship Id="rId11" Type="http://schemas.openxmlformats.org/officeDocument/2006/relationships/image" Target="../media/image12.svg"/><Relationship Id="rId5" Type="http://schemas.openxmlformats.org/officeDocument/2006/relationships/image" Target="../media/image6.svg"/><Relationship Id="rId10" Type="http://schemas.openxmlformats.org/officeDocument/2006/relationships/image" Target="../media/image12.png"/><Relationship Id="rId4" Type="http://schemas.openxmlformats.org/officeDocument/2006/relationships/image" Target="../media/image9.png"/><Relationship Id="rId9" Type="http://schemas.openxmlformats.org/officeDocument/2006/relationships/image" Target="../media/image10.svg"/></Relationships>
</file>

<file path=ppt/slides/_rels/slide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13.png"/><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0" name="任意多边形: 形状 1099">
            <a:extLst>
              <a:ext uri="{FF2B5EF4-FFF2-40B4-BE49-F238E27FC236}">
                <a16:creationId xmlns:a16="http://schemas.microsoft.com/office/drawing/2014/main" xmlns="" id="{D18B75D6-21BD-4943-BB09-270A05DCAF86}"/>
              </a:ext>
            </a:extLst>
          </p:cNvPr>
          <p:cNvSpPr/>
          <p:nvPr/>
        </p:nvSpPr>
        <p:spPr>
          <a:xfrm>
            <a:off x="10208696" y="-488915"/>
            <a:ext cx="259651" cy="115633"/>
          </a:xfrm>
          <a:custGeom>
            <a:avLst/>
            <a:gdLst>
              <a:gd name="connsiteX0" fmla="*/ 256127 w 259651"/>
              <a:gd name="connsiteY0" fmla="*/ 111347 h 115633"/>
              <a:gd name="connsiteX1" fmla="*/ 131064 w 259651"/>
              <a:gd name="connsiteY1" fmla="*/ 114014 h 115633"/>
              <a:gd name="connsiteX2" fmla="*/ 67628 w 259651"/>
              <a:gd name="connsiteY2" fmla="*/ 115062 h 115633"/>
              <a:gd name="connsiteX3" fmla="*/ 3905 w 259651"/>
              <a:gd name="connsiteY3" fmla="*/ 115633 h 115633"/>
              <a:gd name="connsiteX4" fmla="*/ 0 w 259651"/>
              <a:gd name="connsiteY4" fmla="*/ 115633 h 115633"/>
              <a:gd name="connsiteX5" fmla="*/ 0 w 259651"/>
              <a:gd name="connsiteY5" fmla="*/ 111347 h 115633"/>
              <a:gd name="connsiteX6" fmla="*/ 0 w 259651"/>
              <a:gd name="connsiteY6" fmla="*/ 4763 h 115633"/>
              <a:gd name="connsiteX7" fmla="*/ 0 w 259651"/>
              <a:gd name="connsiteY7" fmla="*/ 0 h 115633"/>
              <a:gd name="connsiteX8" fmla="*/ 4858 w 259651"/>
              <a:gd name="connsiteY8" fmla="*/ 0 h 115633"/>
              <a:gd name="connsiteX9" fmla="*/ 130969 w 259651"/>
              <a:gd name="connsiteY9" fmla="*/ 571 h 115633"/>
              <a:gd name="connsiteX10" fmla="*/ 257080 w 259651"/>
              <a:gd name="connsiteY10" fmla="*/ 2191 h 115633"/>
              <a:gd name="connsiteX11" fmla="*/ 259652 w 259651"/>
              <a:gd name="connsiteY11" fmla="*/ 2191 h 115633"/>
              <a:gd name="connsiteX12" fmla="*/ 259652 w 259651"/>
              <a:gd name="connsiteY12" fmla="*/ 5239 h 115633"/>
              <a:gd name="connsiteX13" fmla="*/ 258413 w 259651"/>
              <a:gd name="connsiteY13" fmla="*/ 59150 h 115633"/>
              <a:gd name="connsiteX14" fmla="*/ 256127 w 259651"/>
              <a:gd name="connsiteY14" fmla="*/ 111347 h 115633"/>
              <a:gd name="connsiteX15" fmla="*/ 254794 w 259651"/>
              <a:gd name="connsiteY15" fmla="*/ 57531 h 115633"/>
              <a:gd name="connsiteX16" fmla="*/ 253460 w 259651"/>
              <a:gd name="connsiteY16" fmla="*/ 4763 h 115633"/>
              <a:gd name="connsiteX17" fmla="*/ 256127 w 259651"/>
              <a:gd name="connsiteY17" fmla="*/ 7334 h 115633"/>
              <a:gd name="connsiteX18" fmla="*/ 130016 w 259651"/>
              <a:gd name="connsiteY18" fmla="*/ 8953 h 115633"/>
              <a:gd name="connsiteX19" fmla="*/ 3905 w 259651"/>
              <a:gd name="connsiteY19" fmla="*/ 9525 h 115633"/>
              <a:gd name="connsiteX20" fmla="*/ 8668 w 259651"/>
              <a:gd name="connsiteY20" fmla="*/ 4763 h 115633"/>
              <a:gd name="connsiteX21" fmla="*/ 8096 w 259651"/>
              <a:gd name="connsiteY21" fmla="*/ 111347 h 115633"/>
              <a:gd name="connsiteX22" fmla="*/ 3905 w 259651"/>
              <a:gd name="connsiteY22" fmla="*/ 107156 h 115633"/>
              <a:gd name="connsiteX23" fmla="*/ 66199 w 259651"/>
              <a:gd name="connsiteY23" fmla="*/ 107156 h 115633"/>
              <a:gd name="connsiteX24" fmla="*/ 128873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127" y="111347"/>
                </a:moveTo>
                <a:lnTo>
                  <a:pt x="131064" y="114014"/>
                </a:lnTo>
                <a:lnTo>
                  <a:pt x="67628" y="115062"/>
                </a:lnTo>
                <a:cubicBezTo>
                  <a:pt x="46482" y="115062"/>
                  <a:pt x="25146" y="115062"/>
                  <a:pt x="3905" y="115633"/>
                </a:cubicBezTo>
                <a:lnTo>
                  <a:pt x="0" y="115633"/>
                </a:lnTo>
                <a:lnTo>
                  <a:pt x="0" y="111347"/>
                </a:lnTo>
                <a:lnTo>
                  <a:pt x="0" y="4763"/>
                </a:lnTo>
                <a:lnTo>
                  <a:pt x="0" y="0"/>
                </a:lnTo>
                <a:lnTo>
                  <a:pt x="4858" y="0"/>
                </a:lnTo>
                <a:lnTo>
                  <a:pt x="130969" y="571"/>
                </a:lnTo>
                <a:cubicBezTo>
                  <a:pt x="172974" y="571"/>
                  <a:pt x="214979" y="1715"/>
                  <a:pt x="257080" y="2191"/>
                </a:cubicBezTo>
                <a:lnTo>
                  <a:pt x="259652" y="2191"/>
                </a:lnTo>
                <a:lnTo>
                  <a:pt x="259652" y="5239"/>
                </a:lnTo>
                <a:cubicBezTo>
                  <a:pt x="259652" y="23336"/>
                  <a:pt x="258794" y="41339"/>
                  <a:pt x="258413" y="59150"/>
                </a:cubicBezTo>
                <a:close/>
                <a:moveTo>
                  <a:pt x="256127" y="111347"/>
                </a:moveTo>
                <a:lnTo>
                  <a:pt x="254794" y="57531"/>
                </a:lnTo>
                <a:cubicBezTo>
                  <a:pt x="254318" y="39719"/>
                  <a:pt x="253651" y="22193"/>
                  <a:pt x="253460" y="4763"/>
                </a:cubicBezTo>
                <a:lnTo>
                  <a:pt x="256127" y="7334"/>
                </a:lnTo>
                <a:cubicBezTo>
                  <a:pt x="214027" y="7906"/>
                  <a:pt x="172021" y="8858"/>
                  <a:pt x="130016" y="8953"/>
                </a:cubicBezTo>
                <a:lnTo>
                  <a:pt x="3905" y="9525"/>
                </a:lnTo>
                <a:lnTo>
                  <a:pt x="8668" y="4763"/>
                </a:lnTo>
                <a:lnTo>
                  <a:pt x="8096" y="111347"/>
                </a:lnTo>
                <a:lnTo>
                  <a:pt x="3905" y="107156"/>
                </a:lnTo>
                <a:cubicBezTo>
                  <a:pt x="24670" y="107156"/>
                  <a:pt x="45339" y="107156"/>
                  <a:pt x="66199" y="107156"/>
                </a:cubicBezTo>
                <a:lnTo>
                  <a:pt x="128873" y="108204"/>
                </a:lnTo>
                <a:close/>
              </a:path>
            </a:pathLst>
          </a:custGeom>
          <a:solidFill>
            <a:srgbClr val="EBEBEB"/>
          </a:solidFill>
          <a:ln w="9525" cap="flat">
            <a:noFill/>
            <a:prstDash val="solid"/>
            <a:miter/>
          </a:ln>
        </p:spPr>
        <p:txBody>
          <a:bodyPr rtlCol="0" anchor="ctr"/>
          <a:lstStyle/>
          <a:p>
            <a:endParaRPr lang="zh-CN" altLang="en-US"/>
          </a:p>
        </p:txBody>
      </p:sp>
      <p:sp>
        <p:nvSpPr>
          <p:cNvPr id="1101" name="任意多边形: 形状 1100">
            <a:extLst>
              <a:ext uri="{FF2B5EF4-FFF2-40B4-BE49-F238E27FC236}">
                <a16:creationId xmlns:a16="http://schemas.microsoft.com/office/drawing/2014/main" xmlns="" id="{121083D6-1159-4391-888E-BF2AD52B4AA2}"/>
              </a:ext>
            </a:extLst>
          </p:cNvPr>
          <p:cNvSpPr/>
          <p:nvPr/>
        </p:nvSpPr>
        <p:spPr>
          <a:xfrm>
            <a:off x="10348522" y="-354517"/>
            <a:ext cx="259556" cy="115633"/>
          </a:xfrm>
          <a:custGeom>
            <a:avLst/>
            <a:gdLst>
              <a:gd name="connsiteX0" fmla="*/ 256985 w 259556"/>
              <a:gd name="connsiteY0" fmla="*/ 111347 h 115633"/>
              <a:gd name="connsiteX1" fmla="*/ 131921 w 259556"/>
              <a:gd name="connsiteY1" fmla="*/ 114014 h 115633"/>
              <a:gd name="connsiteX2" fmla="*/ 68485 w 259556"/>
              <a:gd name="connsiteY2" fmla="*/ 115062 h 115633"/>
              <a:gd name="connsiteX3" fmla="*/ 4763 w 259556"/>
              <a:gd name="connsiteY3" fmla="*/ 115633 h 115633"/>
              <a:gd name="connsiteX4" fmla="*/ 476 w 259556"/>
              <a:gd name="connsiteY4" fmla="*/ 115633 h 115633"/>
              <a:gd name="connsiteX5" fmla="*/ 476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985 w 259556"/>
              <a:gd name="connsiteY14" fmla="*/ 111347 h 115633"/>
              <a:gd name="connsiteX15" fmla="*/ 255651 w 259556"/>
              <a:gd name="connsiteY15" fmla="*/ 57531 h 115633"/>
              <a:gd name="connsiteX16" fmla="*/ 254413 w 259556"/>
              <a:gd name="connsiteY16" fmla="*/ 4762 h 115633"/>
              <a:gd name="connsiteX17" fmla="*/ 256985 w 259556"/>
              <a:gd name="connsiteY17" fmla="*/ 7334 h 115633"/>
              <a:gd name="connsiteX18" fmla="*/ 130874 w 259556"/>
              <a:gd name="connsiteY18" fmla="*/ 8953 h 115633"/>
              <a:gd name="connsiteX19" fmla="*/ 4763 w 259556"/>
              <a:gd name="connsiteY19" fmla="*/ 9525 h 115633"/>
              <a:gd name="connsiteX20" fmla="*/ 9525 w 259556"/>
              <a:gd name="connsiteY20" fmla="*/ 4762 h 115633"/>
              <a:gd name="connsiteX21" fmla="*/ 8954 w 259556"/>
              <a:gd name="connsiteY21" fmla="*/ 111347 h 115633"/>
              <a:gd name="connsiteX22" fmla="*/ 4763 w 259556"/>
              <a:gd name="connsiteY22" fmla="*/ 107156 h 115633"/>
              <a:gd name="connsiteX23" fmla="*/ 67056 w 259556"/>
              <a:gd name="connsiteY23" fmla="*/ 107156 h 115633"/>
              <a:gd name="connsiteX24" fmla="*/ 129730 w 259556"/>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5" y="111347"/>
                </a:moveTo>
                <a:lnTo>
                  <a:pt x="131921" y="114014"/>
                </a:lnTo>
                <a:lnTo>
                  <a:pt x="68485" y="115062"/>
                </a:lnTo>
                <a:cubicBezTo>
                  <a:pt x="47339" y="115062"/>
                  <a:pt x="26003" y="115062"/>
                  <a:pt x="4763" y="115633"/>
                </a:cubicBezTo>
                <a:lnTo>
                  <a:pt x="476" y="115633"/>
                </a:lnTo>
                <a:lnTo>
                  <a:pt x="476" y="111347"/>
                </a:lnTo>
                <a:lnTo>
                  <a:pt x="0" y="4762"/>
                </a:lnTo>
                <a:lnTo>
                  <a:pt x="0" y="0"/>
                </a:lnTo>
                <a:lnTo>
                  <a:pt x="4763" y="0"/>
                </a:lnTo>
                <a:lnTo>
                  <a:pt x="130874" y="571"/>
                </a:lnTo>
                <a:cubicBezTo>
                  <a:pt x="172879" y="571"/>
                  <a:pt x="214979" y="1715"/>
                  <a:pt x="256985" y="2191"/>
                </a:cubicBezTo>
                <a:lnTo>
                  <a:pt x="259556" y="2191"/>
                </a:lnTo>
                <a:lnTo>
                  <a:pt x="259556" y="4762"/>
                </a:lnTo>
                <a:cubicBezTo>
                  <a:pt x="259556" y="22860"/>
                  <a:pt x="258794" y="40862"/>
                  <a:pt x="258318" y="58674"/>
                </a:cubicBezTo>
                <a:close/>
                <a:moveTo>
                  <a:pt x="256985" y="111347"/>
                </a:moveTo>
                <a:lnTo>
                  <a:pt x="255651" y="57531"/>
                </a:lnTo>
                <a:cubicBezTo>
                  <a:pt x="255651" y="39719"/>
                  <a:pt x="254508" y="22193"/>
                  <a:pt x="254413" y="4762"/>
                </a:cubicBezTo>
                <a:lnTo>
                  <a:pt x="256985" y="7334"/>
                </a:lnTo>
                <a:cubicBezTo>
                  <a:pt x="214979" y="7906"/>
                  <a:pt x="172879" y="8858"/>
                  <a:pt x="130874" y="8953"/>
                </a:cubicBezTo>
                <a:lnTo>
                  <a:pt x="4763" y="9525"/>
                </a:lnTo>
                <a:lnTo>
                  <a:pt x="9525" y="4762"/>
                </a:lnTo>
                <a:lnTo>
                  <a:pt x="8954" y="111347"/>
                </a:lnTo>
                <a:lnTo>
                  <a:pt x="4763" y="107156"/>
                </a:lnTo>
                <a:cubicBezTo>
                  <a:pt x="25527" y="107156"/>
                  <a:pt x="46292" y="107156"/>
                  <a:pt x="67056" y="107156"/>
                </a:cubicBezTo>
                <a:lnTo>
                  <a:pt x="129730" y="108204"/>
                </a:lnTo>
                <a:close/>
              </a:path>
            </a:pathLst>
          </a:custGeom>
          <a:solidFill>
            <a:srgbClr val="EBEBEB"/>
          </a:solidFill>
          <a:ln w="9525" cap="flat">
            <a:noFill/>
            <a:prstDash val="solid"/>
            <a:miter/>
          </a:ln>
        </p:spPr>
        <p:txBody>
          <a:bodyPr rtlCol="0" anchor="ctr"/>
          <a:lstStyle/>
          <a:p>
            <a:endParaRPr lang="zh-CN" altLang="en-US"/>
          </a:p>
        </p:txBody>
      </p:sp>
      <p:sp>
        <p:nvSpPr>
          <p:cNvPr id="1092" name="文本框 1091">
            <a:extLst>
              <a:ext uri="{FF2B5EF4-FFF2-40B4-BE49-F238E27FC236}">
                <a16:creationId xmlns:a16="http://schemas.microsoft.com/office/drawing/2014/main" xmlns="" id="{68C9D894-310E-46ED-8A36-4AC2B66738BA}"/>
              </a:ext>
            </a:extLst>
          </p:cNvPr>
          <p:cNvSpPr txBox="1"/>
          <p:nvPr/>
        </p:nvSpPr>
        <p:spPr>
          <a:xfrm>
            <a:off x="8624752" y="1636428"/>
            <a:ext cx="2031326" cy="1200329"/>
          </a:xfrm>
          <a:prstGeom prst="rect">
            <a:avLst/>
          </a:prstGeom>
          <a:noFill/>
        </p:spPr>
        <p:txBody>
          <a:bodyPr wrap="none" rtlCol="0">
            <a:spAutoFit/>
          </a:bodyPr>
          <a:lstStyle/>
          <a:p>
            <a:pPr algn="r"/>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指南</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411" name="文本框 410">
            <a:extLst>
              <a:ext uri="{FF2B5EF4-FFF2-40B4-BE49-F238E27FC236}">
                <a16:creationId xmlns:a16="http://schemas.microsoft.com/office/drawing/2014/main" xmlns="" id="{18A372F2-1C8B-43F7-A47D-16D53E228B07}"/>
              </a:ext>
            </a:extLst>
          </p:cNvPr>
          <p:cNvSpPr txBox="1"/>
          <p:nvPr/>
        </p:nvSpPr>
        <p:spPr>
          <a:xfrm>
            <a:off x="1535922" y="1636428"/>
            <a:ext cx="6276077" cy="1200329"/>
          </a:xfrm>
          <a:prstGeom prst="rect">
            <a:avLst/>
          </a:prstGeom>
          <a:noFill/>
        </p:spPr>
        <p:txBody>
          <a:bodyPr wrap="none" rtlCol="0">
            <a:spAutoFit/>
          </a:bodyPr>
          <a:lstStyle/>
          <a:p>
            <a:r>
              <a:rPr lang="zh-CN"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  </a:t>
            </a:r>
            <a:r>
              <a:rPr lang="zh-CN" altLang="zh-CN"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用户增</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403" name="文本框 402">
            <a:extLst>
              <a:ext uri="{FF2B5EF4-FFF2-40B4-BE49-F238E27FC236}">
                <a16:creationId xmlns:a16="http://schemas.microsoft.com/office/drawing/2014/main" xmlns="" id="{81397335-06D0-4882-8E39-CF02EB0C0F17}"/>
              </a:ext>
            </a:extLst>
          </p:cNvPr>
          <p:cNvSpPr txBox="1"/>
          <p:nvPr/>
        </p:nvSpPr>
        <p:spPr>
          <a:xfrm>
            <a:off x="4340618" y="1337934"/>
            <a:ext cx="780983" cy="923330"/>
          </a:xfrm>
          <a:prstGeom prst="rect">
            <a:avLst/>
          </a:prstGeom>
          <a:noFill/>
          <a:effectLst>
            <a:outerShdw dist="25400" dir="2700000" algn="tl" rotWithShape="0">
              <a:schemeClr val="accent4"/>
            </a:outerShdw>
          </a:effectLst>
        </p:spPr>
        <p:txBody>
          <a:bodyPr wrap="none">
            <a:spAutoFit/>
          </a:bodyPr>
          <a:lstStyle/>
          <a:p>
            <a:r>
              <a:rPr lang="en-US" altLang="zh-CN" sz="5400" b="1" kern="0" dirty="0">
                <a:solidFill>
                  <a:schemeClr val="accent1"/>
                </a:solidFill>
                <a:effectLst/>
                <a:latin typeface="+mj-lt"/>
                <a:ea typeface="PingFang SC" panose="020B0600000000000000" pitchFamily="34" charset="-122"/>
                <a:cs typeface="宋体" panose="02010600030101010101" pitchFamily="2" charset="-122"/>
              </a:rPr>
              <a:t>+ </a:t>
            </a:r>
            <a:endParaRPr lang="zh-CN" altLang="en-US" sz="5400" dirty="0">
              <a:solidFill>
                <a:schemeClr val="accent1"/>
              </a:solidFill>
              <a:latin typeface="+mj-lt"/>
            </a:endParaRPr>
          </a:p>
        </p:txBody>
      </p:sp>
      <p:sp>
        <p:nvSpPr>
          <p:cNvPr id="419" name="文本框 418">
            <a:extLst>
              <a:ext uri="{FF2B5EF4-FFF2-40B4-BE49-F238E27FC236}">
                <a16:creationId xmlns:a16="http://schemas.microsoft.com/office/drawing/2014/main" xmlns="" id="{8BF5544E-2D8C-454D-9ED5-9E07CF034DD9}"/>
              </a:ext>
            </a:extLst>
          </p:cNvPr>
          <p:cNvSpPr txBox="1"/>
          <p:nvPr/>
        </p:nvSpPr>
        <p:spPr>
          <a:xfrm>
            <a:off x="1535922"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汇报人</a:t>
            </a:r>
            <a:r>
              <a:rPr lang="zh-CN" altLang="en-US" sz="1600" kern="0" spc="200" dirty="0" smtClean="0">
                <a:solidFill>
                  <a:schemeClr val="accent1">
                    <a:lumMod val="50000"/>
                  </a:schemeClr>
                </a:solidFill>
                <a:effectLst/>
                <a:latin typeface="+mn-ea"/>
                <a:cs typeface="宋体" panose="02010600030101010101" pitchFamily="2" charset="-122"/>
              </a:rPr>
              <a:t>：</a:t>
            </a:r>
            <a:r>
              <a:rPr lang="zh-CN" altLang="en-US" sz="1600" kern="0" spc="200" dirty="0">
                <a:solidFill>
                  <a:schemeClr val="accent1">
                    <a:lumMod val="50000"/>
                  </a:schemeClr>
                </a:solidFill>
                <a:latin typeface="+mn-ea"/>
                <a:cs typeface="宋体" panose="02010600030101010101" pitchFamily="2" charset="-122"/>
              </a:rPr>
              <a:t>优</a:t>
            </a:r>
            <a:r>
              <a:rPr lang="zh-CN" altLang="en-US" sz="1600" kern="0" spc="200" dirty="0" smtClean="0">
                <a:solidFill>
                  <a:schemeClr val="accent1">
                    <a:lumMod val="50000"/>
                  </a:schemeClr>
                </a:solidFill>
                <a:latin typeface="+mn-ea"/>
                <a:cs typeface="宋体" panose="02010600030101010101" pitchFamily="2" charset="-122"/>
              </a:rPr>
              <a:t>品</a:t>
            </a:r>
            <a:r>
              <a:rPr lang="en-US" altLang="zh-CN" sz="1600" kern="0" spc="200" dirty="0" smtClean="0">
                <a:solidFill>
                  <a:schemeClr val="accent1">
                    <a:lumMod val="50000"/>
                  </a:schemeClr>
                </a:solidFill>
                <a:latin typeface="+mn-ea"/>
                <a:cs typeface="宋体" panose="02010600030101010101" pitchFamily="2" charset="-122"/>
              </a:rPr>
              <a:t>PPT</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420" name="文本框 419">
            <a:extLst>
              <a:ext uri="{FF2B5EF4-FFF2-40B4-BE49-F238E27FC236}">
                <a16:creationId xmlns:a16="http://schemas.microsoft.com/office/drawing/2014/main" xmlns="" id="{FB97D697-252F-4522-98BF-20E5FD041402}"/>
              </a:ext>
            </a:extLst>
          </p:cNvPr>
          <p:cNvSpPr txBox="1"/>
          <p:nvPr/>
        </p:nvSpPr>
        <p:spPr>
          <a:xfrm>
            <a:off x="4426427"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时间：</a:t>
            </a:r>
            <a:r>
              <a:rPr lang="en-US" altLang="zh-CN" sz="1600" kern="0" spc="200" dirty="0">
                <a:solidFill>
                  <a:schemeClr val="accent1">
                    <a:lumMod val="50000"/>
                  </a:schemeClr>
                </a:solidFill>
                <a:effectLst/>
                <a:latin typeface="+mn-ea"/>
                <a:cs typeface="宋体" panose="02010600030101010101" pitchFamily="2" charset="-122"/>
              </a:rPr>
              <a:t>20XX.XX.XX</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421" name="文本框 420">
            <a:extLst>
              <a:ext uri="{FF2B5EF4-FFF2-40B4-BE49-F238E27FC236}">
                <a16:creationId xmlns:a16="http://schemas.microsoft.com/office/drawing/2014/main" xmlns="" id="{C693B0BB-786D-4C51-AD76-1A2E648BF533}"/>
              </a:ext>
            </a:extLst>
          </p:cNvPr>
          <p:cNvSpPr txBox="1"/>
          <p:nvPr/>
        </p:nvSpPr>
        <p:spPr>
          <a:xfrm>
            <a:off x="6097317" y="2879284"/>
            <a:ext cx="4522071" cy="379591"/>
          </a:xfrm>
          <a:prstGeom prst="rect">
            <a:avLst/>
          </a:prstGeom>
          <a:noFill/>
        </p:spPr>
        <p:txBody>
          <a:bodyPr wrap="none">
            <a:spAutoFit/>
          </a:bodyPr>
          <a:lstStyle/>
          <a:p>
            <a:pPr algn="r"/>
            <a:r>
              <a:rPr lang="zh-CN" altLang="en-US" dirty="0">
                <a:solidFill>
                  <a:schemeClr val="accent1">
                    <a:lumMod val="50000"/>
                  </a:schemeClr>
                </a:solidFill>
                <a:latin typeface="+mj-lt"/>
              </a:rPr>
              <a:t>SHORT VIDEO</a:t>
            </a:r>
            <a:r>
              <a:rPr lang="en-US" altLang="zh-CN" sz="2400" baseline="30000" dirty="0">
                <a:solidFill>
                  <a:schemeClr val="accent1">
                    <a:lumMod val="50000"/>
                  </a:schemeClr>
                </a:solidFill>
                <a:latin typeface="+mj-lt"/>
              </a:rPr>
              <a:t>+</a:t>
            </a:r>
            <a:r>
              <a:rPr lang="en-US" altLang="zh-CN" dirty="0">
                <a:solidFill>
                  <a:schemeClr val="accent1">
                    <a:lumMod val="50000"/>
                  </a:schemeClr>
                </a:solidFill>
                <a:latin typeface="+mj-lt"/>
              </a:rPr>
              <a:t> </a:t>
            </a:r>
            <a:r>
              <a:rPr lang="zh-CN" altLang="en-US" dirty="0">
                <a:solidFill>
                  <a:schemeClr val="accent1">
                    <a:lumMod val="50000"/>
                  </a:schemeClr>
                </a:solidFill>
                <a:latin typeface="+mj-lt"/>
              </a:rPr>
              <a:t>USER GROWTH GUIDE</a:t>
            </a:r>
          </a:p>
        </p:txBody>
      </p:sp>
      <p:cxnSp>
        <p:nvCxnSpPr>
          <p:cNvPr id="218" name="直接箭头连接符 217">
            <a:extLst>
              <a:ext uri="{FF2B5EF4-FFF2-40B4-BE49-F238E27FC236}">
                <a16:creationId xmlns:a16="http://schemas.microsoft.com/office/drawing/2014/main" xmlns="" id="{618FA96F-59E4-4BAE-8370-18768F91EF9C}"/>
              </a:ext>
            </a:extLst>
          </p:cNvPr>
          <p:cNvCxnSpPr>
            <a:cxnSpLocks/>
          </p:cNvCxnSpPr>
          <p:nvPr/>
        </p:nvCxnSpPr>
        <p:spPr>
          <a:xfrm>
            <a:off x="1643260" y="3154035"/>
            <a:ext cx="4464050" cy="0"/>
          </a:xfrm>
          <a:prstGeom prst="straightConnector1">
            <a:avLst/>
          </a:prstGeom>
          <a:ln w="12700" cap="rnd">
            <a:round/>
            <a:tailEnd type="oval"/>
          </a:ln>
        </p:spPr>
        <p:style>
          <a:lnRef idx="1">
            <a:schemeClr val="accent1"/>
          </a:lnRef>
          <a:fillRef idx="0">
            <a:schemeClr val="accent1"/>
          </a:fillRef>
          <a:effectRef idx="0">
            <a:schemeClr val="accent1"/>
          </a:effectRef>
          <a:fontRef idx="minor">
            <a:schemeClr val="tx1"/>
          </a:fontRef>
        </p:style>
      </p:cxnSp>
      <p:sp>
        <p:nvSpPr>
          <p:cNvPr id="426" name="文本框 425">
            <a:extLst>
              <a:ext uri="{FF2B5EF4-FFF2-40B4-BE49-F238E27FC236}">
                <a16:creationId xmlns:a16="http://schemas.microsoft.com/office/drawing/2014/main" xmlns="" id="{1C3B6DDA-2E59-41E9-AFCE-1D647074A942}"/>
              </a:ext>
            </a:extLst>
          </p:cNvPr>
          <p:cNvSpPr txBox="1"/>
          <p:nvPr/>
        </p:nvSpPr>
        <p:spPr>
          <a:xfrm>
            <a:off x="1555936" y="2906576"/>
            <a:ext cx="4474370" cy="276999"/>
          </a:xfrm>
          <a:prstGeom prst="rect">
            <a:avLst/>
          </a:prstGeom>
          <a:noFill/>
        </p:spPr>
        <p:txBody>
          <a:bodyPr wrap="square">
            <a:spAutoFit/>
          </a:bodyPr>
          <a:lstStyle/>
          <a:p>
            <a:pPr algn="dist"/>
            <a:r>
              <a:rPr lang="en-US" altLang="zh-CN" sz="1200" dirty="0">
                <a:solidFill>
                  <a:schemeClr val="bg2">
                    <a:lumMod val="50000"/>
                  </a:schemeClr>
                </a:solidFill>
              </a:rPr>
              <a:t>UNDERSTANDING AND USE OF OPERATION STRATEGY</a:t>
            </a:r>
            <a:endParaRPr lang="zh-CN" altLang="en-US" sz="1200" dirty="0">
              <a:solidFill>
                <a:schemeClr val="bg2">
                  <a:lumMod val="50000"/>
                </a:schemeClr>
              </a:solidFill>
            </a:endParaRPr>
          </a:p>
        </p:txBody>
      </p:sp>
      <p:grpSp>
        <p:nvGrpSpPr>
          <p:cNvPr id="2" name="组合 1">
            <a:extLst>
              <a:ext uri="{FF2B5EF4-FFF2-40B4-BE49-F238E27FC236}">
                <a16:creationId xmlns:a16="http://schemas.microsoft.com/office/drawing/2014/main" xmlns="" id="{BFFCF8B5-C6D3-4210-9C9E-EE8F657240B2}"/>
              </a:ext>
            </a:extLst>
          </p:cNvPr>
          <p:cNvGrpSpPr/>
          <p:nvPr/>
        </p:nvGrpSpPr>
        <p:grpSpPr>
          <a:xfrm>
            <a:off x="7690590" y="1673930"/>
            <a:ext cx="965200" cy="1071785"/>
            <a:chOff x="7690590" y="1673930"/>
            <a:chExt cx="965200" cy="1071785"/>
          </a:xfrm>
        </p:grpSpPr>
        <p:pic>
          <p:nvPicPr>
            <p:cNvPr id="50" name="图片 49">
              <a:extLst>
                <a:ext uri="{FF2B5EF4-FFF2-40B4-BE49-F238E27FC236}">
                  <a16:creationId xmlns:a16="http://schemas.microsoft.com/office/drawing/2014/main" xmlns="" id="{C60EA5E9-F957-4F15-B3BD-24AAE915F746}"/>
                </a:ext>
              </a:extLst>
            </p:cNvPr>
            <p:cNvPicPr>
              <a:picLocks noChangeAspect="1"/>
            </p:cNvPicPr>
            <p:nvPr/>
          </p:nvPicPr>
          <p:blipFill rotWithShape="1">
            <a:blip r:embed="rId2"/>
            <a:srcRect l="26815" t="17921" r="25784" b="32258"/>
            <a:stretch/>
          </p:blipFill>
          <p:spPr>
            <a:xfrm>
              <a:off x="7690590" y="1776813"/>
              <a:ext cx="965200" cy="968902"/>
            </a:xfrm>
            <a:custGeom>
              <a:avLst/>
              <a:gdLst>
                <a:gd name="connsiteX0" fmla="*/ 0 w 965200"/>
                <a:gd name="connsiteY0" fmla="*/ 0 h 968902"/>
                <a:gd name="connsiteX1" fmla="*/ 643220 w 965200"/>
                <a:gd name="connsiteY1" fmla="*/ 0 h 968902"/>
                <a:gd name="connsiteX2" fmla="*/ 394678 w 965200"/>
                <a:gd name="connsiteY2" fmla="*/ 116428 h 968902"/>
                <a:gd name="connsiteX3" fmla="*/ 426784 w 965200"/>
                <a:gd name="connsiteY3" fmla="*/ 182293 h 968902"/>
                <a:gd name="connsiteX4" fmla="*/ 318825 w 965200"/>
                <a:gd name="connsiteY4" fmla="*/ 243172 h 968902"/>
                <a:gd name="connsiteX5" fmla="*/ 401375 w 965200"/>
                <a:gd name="connsiteY5" fmla="*/ 390810 h 968902"/>
                <a:gd name="connsiteX6" fmla="*/ 582350 w 965200"/>
                <a:gd name="connsiteY6" fmla="*/ 389222 h 968902"/>
                <a:gd name="connsiteX7" fmla="*/ 574560 w 965200"/>
                <a:gd name="connsiteY7" fmla="*/ 349800 h 968902"/>
                <a:gd name="connsiteX8" fmla="*/ 608646 w 965200"/>
                <a:gd name="connsiteY8" fmla="*/ 327821 h 968902"/>
                <a:gd name="connsiteX9" fmla="*/ 921728 w 965200"/>
                <a:gd name="connsiteY9" fmla="*/ 150880 h 968902"/>
                <a:gd name="connsiteX10" fmla="*/ 736780 w 965200"/>
                <a:gd name="connsiteY10" fmla="*/ 0 h 968902"/>
                <a:gd name="connsiteX11" fmla="*/ 965200 w 965200"/>
                <a:gd name="connsiteY11" fmla="*/ 0 h 968902"/>
                <a:gd name="connsiteX12" fmla="*/ 965200 w 965200"/>
                <a:gd name="connsiteY12" fmla="*/ 968902 h 968902"/>
                <a:gd name="connsiteX13" fmla="*/ 0 w 965200"/>
                <a:gd name="connsiteY13" fmla="*/ 968902 h 96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65200" h="968902">
                  <a:moveTo>
                    <a:pt x="0" y="0"/>
                  </a:moveTo>
                  <a:lnTo>
                    <a:pt x="643220" y="0"/>
                  </a:lnTo>
                  <a:lnTo>
                    <a:pt x="394678" y="116428"/>
                  </a:lnTo>
                  <a:lnTo>
                    <a:pt x="426784" y="182293"/>
                  </a:lnTo>
                  <a:lnTo>
                    <a:pt x="318825" y="243172"/>
                  </a:lnTo>
                  <a:lnTo>
                    <a:pt x="401375" y="390810"/>
                  </a:lnTo>
                  <a:lnTo>
                    <a:pt x="582350" y="389222"/>
                  </a:lnTo>
                  <a:lnTo>
                    <a:pt x="574560" y="349800"/>
                  </a:lnTo>
                  <a:lnTo>
                    <a:pt x="608646" y="327821"/>
                  </a:lnTo>
                  <a:lnTo>
                    <a:pt x="921728" y="150880"/>
                  </a:lnTo>
                  <a:lnTo>
                    <a:pt x="736780" y="0"/>
                  </a:lnTo>
                  <a:lnTo>
                    <a:pt x="965200" y="0"/>
                  </a:lnTo>
                  <a:lnTo>
                    <a:pt x="965200" y="968902"/>
                  </a:lnTo>
                  <a:lnTo>
                    <a:pt x="0" y="968902"/>
                  </a:lnTo>
                  <a:close/>
                </a:path>
              </a:pathLst>
            </a:custGeom>
          </p:spPr>
        </p:pic>
        <p:pic>
          <p:nvPicPr>
            <p:cNvPr id="201" name="图形 200" descr="箭头: 逆时针曲线 纯色填充">
              <a:extLst>
                <a:ext uri="{FF2B5EF4-FFF2-40B4-BE49-F238E27FC236}">
                  <a16:creationId xmlns:a16="http://schemas.microsoft.com/office/drawing/2014/main" xmlns="" id="{1161FECF-91E2-4B2D-8BA4-0032394D1C7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4047338">
              <a:off x="7841086" y="1673930"/>
              <a:ext cx="636118" cy="636118"/>
            </a:xfrm>
            <a:prstGeom prst="rect">
              <a:avLst/>
            </a:prstGeom>
            <a:effectLst>
              <a:outerShdw dist="25400" dir="2700000" algn="tl" rotWithShape="0">
                <a:schemeClr val="accent2"/>
              </a:outerShdw>
            </a:effectLst>
          </p:spPr>
        </p:pic>
      </p:grpSp>
      <p:grpSp>
        <p:nvGrpSpPr>
          <p:cNvPr id="15" name="组合 14">
            <a:extLst>
              <a:ext uri="{FF2B5EF4-FFF2-40B4-BE49-F238E27FC236}">
                <a16:creationId xmlns:a16="http://schemas.microsoft.com/office/drawing/2014/main" xmlns="" id="{44C469B0-C6E6-448E-A75D-2D8EDF8C7DAE}"/>
              </a:ext>
            </a:extLst>
          </p:cNvPr>
          <p:cNvGrpSpPr/>
          <p:nvPr/>
        </p:nvGrpSpPr>
        <p:grpSpPr>
          <a:xfrm>
            <a:off x="0" y="3429000"/>
            <a:ext cx="12192000" cy="3311167"/>
            <a:chOff x="0" y="3429000"/>
            <a:chExt cx="12192000" cy="3311167"/>
          </a:xfrm>
        </p:grpSpPr>
        <p:grpSp>
          <p:nvGrpSpPr>
            <p:cNvPr id="16" name="图形 318">
              <a:extLst>
                <a:ext uri="{FF2B5EF4-FFF2-40B4-BE49-F238E27FC236}">
                  <a16:creationId xmlns:a16="http://schemas.microsoft.com/office/drawing/2014/main" xmlns="" id="{8BD7583F-5560-42A9-8E2A-78455DA9EB9A}"/>
                </a:ext>
              </a:extLst>
            </p:cNvPr>
            <p:cNvGrpSpPr/>
            <p:nvPr/>
          </p:nvGrpSpPr>
          <p:grpSpPr>
            <a:xfrm>
              <a:off x="9681404" y="4791706"/>
              <a:ext cx="690077" cy="1616102"/>
              <a:chOff x="10335502" y="3216099"/>
              <a:chExt cx="847153" cy="1983962"/>
            </a:xfrm>
          </p:grpSpPr>
          <p:sp>
            <p:nvSpPr>
              <p:cNvPr id="492" name="任意多边形: 形状 70">
                <a:extLst>
                  <a:ext uri="{FF2B5EF4-FFF2-40B4-BE49-F238E27FC236}">
                    <a16:creationId xmlns:a16="http://schemas.microsoft.com/office/drawing/2014/main" xmlns="" id="{53109BAC-BD5C-4657-B316-42D0BAE22381}"/>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0">
                <a:extLst>
                  <a:ext uri="{FF2B5EF4-FFF2-40B4-BE49-F238E27FC236}">
                    <a16:creationId xmlns:a16="http://schemas.microsoft.com/office/drawing/2014/main" xmlns="" id="{A618EB77-D862-442F-9D08-CB45EED3B698}"/>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494" name="任意多边形: 形状 41">
                <a:extLst>
                  <a:ext uri="{FF2B5EF4-FFF2-40B4-BE49-F238E27FC236}">
                    <a16:creationId xmlns:a16="http://schemas.microsoft.com/office/drawing/2014/main" xmlns="" id="{A09F247A-C86A-4EF7-888F-0C9BFC59E6E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95" name="任意多边形: 形状 42">
                <a:extLst>
                  <a:ext uri="{FF2B5EF4-FFF2-40B4-BE49-F238E27FC236}">
                    <a16:creationId xmlns:a16="http://schemas.microsoft.com/office/drawing/2014/main" xmlns="" id="{632F93C1-B100-4790-B795-0BBE6C1A1694}"/>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496" name="任意多边形: 形状 43">
                <a:extLst>
                  <a:ext uri="{FF2B5EF4-FFF2-40B4-BE49-F238E27FC236}">
                    <a16:creationId xmlns:a16="http://schemas.microsoft.com/office/drawing/2014/main" xmlns="" id="{C57C5E53-14A3-4BD1-8D02-0DDF3F1DFAF5}"/>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497" name="任意多边形: 形状 44">
                <a:extLst>
                  <a:ext uri="{FF2B5EF4-FFF2-40B4-BE49-F238E27FC236}">
                    <a16:creationId xmlns:a16="http://schemas.microsoft.com/office/drawing/2014/main" xmlns="" id="{CFC27A50-64E0-4410-8456-A401845348C2}"/>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498" name="任意多边形: 形状 45">
                <a:extLst>
                  <a:ext uri="{FF2B5EF4-FFF2-40B4-BE49-F238E27FC236}">
                    <a16:creationId xmlns:a16="http://schemas.microsoft.com/office/drawing/2014/main" xmlns="" id="{13DF67B7-F1C2-40C3-B6C1-BD88EFBCC2F9}"/>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499" name="任意多边形: 形状 46">
                <a:extLst>
                  <a:ext uri="{FF2B5EF4-FFF2-40B4-BE49-F238E27FC236}">
                    <a16:creationId xmlns:a16="http://schemas.microsoft.com/office/drawing/2014/main" xmlns="" id="{4172BA28-AB50-4694-8DC9-03A06AEBD34A}"/>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500" name="任意多边形: 形状 47">
                <a:extLst>
                  <a:ext uri="{FF2B5EF4-FFF2-40B4-BE49-F238E27FC236}">
                    <a16:creationId xmlns:a16="http://schemas.microsoft.com/office/drawing/2014/main" xmlns="" id="{6B3B6975-D0B3-491A-9846-E00ED9343E89}"/>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48">
                <a:extLst>
                  <a:ext uri="{FF2B5EF4-FFF2-40B4-BE49-F238E27FC236}">
                    <a16:creationId xmlns:a16="http://schemas.microsoft.com/office/drawing/2014/main" xmlns="" id="{647C7F46-BDCC-4140-9CE5-D14781574709}"/>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502" name="任意多边形: 形状 49">
                <a:extLst>
                  <a:ext uri="{FF2B5EF4-FFF2-40B4-BE49-F238E27FC236}">
                    <a16:creationId xmlns:a16="http://schemas.microsoft.com/office/drawing/2014/main" xmlns="" id="{0FD5B829-8AF7-4E25-A4A1-7BF2EA8FBAE0}"/>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503" name="任意多边形: 形状 50">
                <a:extLst>
                  <a:ext uri="{FF2B5EF4-FFF2-40B4-BE49-F238E27FC236}">
                    <a16:creationId xmlns:a16="http://schemas.microsoft.com/office/drawing/2014/main" xmlns="" id="{07BD2F64-0413-46DE-899F-DE9E7337E4B1}"/>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504" name="任意多边形: 形状 51">
                <a:extLst>
                  <a:ext uri="{FF2B5EF4-FFF2-40B4-BE49-F238E27FC236}">
                    <a16:creationId xmlns:a16="http://schemas.microsoft.com/office/drawing/2014/main" xmlns="" id="{451DA4D9-C673-4E71-8D68-9C2321F04014}"/>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505" name="任意多边形: 形状 52">
                <a:extLst>
                  <a:ext uri="{FF2B5EF4-FFF2-40B4-BE49-F238E27FC236}">
                    <a16:creationId xmlns:a16="http://schemas.microsoft.com/office/drawing/2014/main" xmlns="" id="{EBC5BCEF-9A3F-42F9-B61F-48329B006FD2}"/>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506" name="任意多边形: 形状 53">
                <a:extLst>
                  <a:ext uri="{FF2B5EF4-FFF2-40B4-BE49-F238E27FC236}">
                    <a16:creationId xmlns:a16="http://schemas.microsoft.com/office/drawing/2014/main" xmlns="" id="{DD21A516-4789-4614-8ACB-3205282D586B}"/>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507" name="任意多边形: 形状 54">
                <a:extLst>
                  <a:ext uri="{FF2B5EF4-FFF2-40B4-BE49-F238E27FC236}">
                    <a16:creationId xmlns:a16="http://schemas.microsoft.com/office/drawing/2014/main" xmlns="" id="{3040A0BF-227F-4746-AB93-F125958A1ABF}"/>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508" name="任意多边形: 形状 55">
                <a:extLst>
                  <a:ext uri="{FF2B5EF4-FFF2-40B4-BE49-F238E27FC236}">
                    <a16:creationId xmlns:a16="http://schemas.microsoft.com/office/drawing/2014/main" xmlns="" id="{FD1CFDEF-D2A3-43CC-BACA-3EA55CDB69D1}"/>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6">
                <a:extLst>
                  <a:ext uri="{FF2B5EF4-FFF2-40B4-BE49-F238E27FC236}">
                    <a16:creationId xmlns:a16="http://schemas.microsoft.com/office/drawing/2014/main" xmlns="" id="{83719A0A-DC1F-4F97-B7BD-EF59E70BE81C}"/>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10" name="任意多边形: 形状 57">
                <a:extLst>
                  <a:ext uri="{FF2B5EF4-FFF2-40B4-BE49-F238E27FC236}">
                    <a16:creationId xmlns:a16="http://schemas.microsoft.com/office/drawing/2014/main" xmlns="" id="{8489173B-C834-4787-993D-677FDD8270EB}"/>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511" name="任意多边形: 形状 58">
                <a:extLst>
                  <a:ext uri="{FF2B5EF4-FFF2-40B4-BE49-F238E27FC236}">
                    <a16:creationId xmlns:a16="http://schemas.microsoft.com/office/drawing/2014/main" xmlns="" id="{3B7F2AA1-DD78-41B1-B041-DC56A206FC14}"/>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9">
                <a:extLst>
                  <a:ext uri="{FF2B5EF4-FFF2-40B4-BE49-F238E27FC236}">
                    <a16:creationId xmlns:a16="http://schemas.microsoft.com/office/drawing/2014/main" xmlns="" id="{F7404A4D-D335-40A8-B22C-AF7E5DE90A43}"/>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513" name="任意多边形: 形状 60">
                <a:extLst>
                  <a:ext uri="{FF2B5EF4-FFF2-40B4-BE49-F238E27FC236}">
                    <a16:creationId xmlns:a16="http://schemas.microsoft.com/office/drawing/2014/main" xmlns="" id="{851035DF-DEC5-424C-BE49-8ACD72672BD9}"/>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61">
                <a:extLst>
                  <a:ext uri="{FF2B5EF4-FFF2-40B4-BE49-F238E27FC236}">
                    <a16:creationId xmlns:a16="http://schemas.microsoft.com/office/drawing/2014/main" xmlns="" id="{C7B23C14-CAF2-467D-928C-C7F01B2D5514}"/>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515" name="任意多边形: 形状 62">
                <a:extLst>
                  <a:ext uri="{FF2B5EF4-FFF2-40B4-BE49-F238E27FC236}">
                    <a16:creationId xmlns:a16="http://schemas.microsoft.com/office/drawing/2014/main" xmlns="" id="{EA8E183D-31C6-419E-BB7C-0488A074B27C}"/>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516" name="任意多边形: 形状 63">
                <a:extLst>
                  <a:ext uri="{FF2B5EF4-FFF2-40B4-BE49-F238E27FC236}">
                    <a16:creationId xmlns:a16="http://schemas.microsoft.com/office/drawing/2014/main" xmlns="" id="{9A7E1B52-1F28-4FAE-9136-BC41942FC130}"/>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64">
                <a:extLst>
                  <a:ext uri="{FF2B5EF4-FFF2-40B4-BE49-F238E27FC236}">
                    <a16:creationId xmlns:a16="http://schemas.microsoft.com/office/drawing/2014/main" xmlns="" id="{3C3C6657-7BAC-4A09-8D90-A8D8253853EB}"/>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518" name="任意多边形: 形状 65">
                <a:extLst>
                  <a:ext uri="{FF2B5EF4-FFF2-40B4-BE49-F238E27FC236}">
                    <a16:creationId xmlns:a16="http://schemas.microsoft.com/office/drawing/2014/main" xmlns="" id="{D55B7F55-7C0B-4A57-A8C4-A12D12C981DE}"/>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66">
                <a:extLst>
                  <a:ext uri="{FF2B5EF4-FFF2-40B4-BE49-F238E27FC236}">
                    <a16:creationId xmlns:a16="http://schemas.microsoft.com/office/drawing/2014/main" xmlns="" id="{7F79E748-3E57-4F4A-A8AC-9F59F9ED9168}"/>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520" name="任意多边形: 形状 67">
                <a:extLst>
                  <a:ext uri="{FF2B5EF4-FFF2-40B4-BE49-F238E27FC236}">
                    <a16:creationId xmlns:a16="http://schemas.microsoft.com/office/drawing/2014/main" xmlns="" id="{EC70221C-F283-42F9-8927-F64E5C202A52}"/>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68">
                <a:extLst>
                  <a:ext uri="{FF2B5EF4-FFF2-40B4-BE49-F238E27FC236}">
                    <a16:creationId xmlns:a16="http://schemas.microsoft.com/office/drawing/2014/main" xmlns="" id="{6C82D0E6-1D6C-472B-9884-265E636F999D}"/>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522" name="任意多边形: 形状 69">
                <a:extLst>
                  <a:ext uri="{FF2B5EF4-FFF2-40B4-BE49-F238E27FC236}">
                    <a16:creationId xmlns:a16="http://schemas.microsoft.com/office/drawing/2014/main" xmlns="" id="{6B893CA8-A4C3-422C-AFC6-E9AC3693300B}"/>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523" name="任意多边形: 形状 71">
                <a:extLst>
                  <a:ext uri="{FF2B5EF4-FFF2-40B4-BE49-F238E27FC236}">
                    <a16:creationId xmlns:a16="http://schemas.microsoft.com/office/drawing/2014/main" xmlns="" id="{E956A905-D3EA-4F01-B0A2-E39911E56D5B}"/>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72">
                <a:extLst>
                  <a:ext uri="{FF2B5EF4-FFF2-40B4-BE49-F238E27FC236}">
                    <a16:creationId xmlns:a16="http://schemas.microsoft.com/office/drawing/2014/main" xmlns="" id="{5F1D6CC9-1A5A-4DB9-8E33-AE1ADCB49150}"/>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73">
                <a:extLst>
                  <a:ext uri="{FF2B5EF4-FFF2-40B4-BE49-F238E27FC236}">
                    <a16:creationId xmlns:a16="http://schemas.microsoft.com/office/drawing/2014/main" xmlns="" id="{AC91E1A6-9B34-482C-9891-D8B608950EC6}"/>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cxnSp>
          <p:nvCxnSpPr>
            <p:cNvPr id="17" name="直接连接符 16">
              <a:extLst>
                <a:ext uri="{FF2B5EF4-FFF2-40B4-BE49-F238E27FC236}">
                  <a16:creationId xmlns:a16="http://schemas.microsoft.com/office/drawing/2014/main" xmlns="" id="{ED670C3D-5CC8-4632-BE5F-EA0F0479BC0F}"/>
                </a:ext>
              </a:extLst>
            </p:cNvPr>
            <p:cNvCxnSpPr>
              <a:cxnSpLocks/>
            </p:cNvCxnSpPr>
            <p:nvPr/>
          </p:nvCxnSpPr>
          <p:spPr>
            <a:xfrm>
              <a:off x="0" y="6404257"/>
              <a:ext cx="12192000" cy="0"/>
            </a:xfrm>
            <a:prstGeom prst="line">
              <a:avLst/>
            </a:prstGeom>
          </p:spPr>
          <p:style>
            <a:lnRef idx="1">
              <a:schemeClr val="dk1"/>
            </a:lnRef>
            <a:fillRef idx="0">
              <a:schemeClr val="dk1"/>
            </a:fillRef>
            <a:effectRef idx="0">
              <a:schemeClr val="dk1"/>
            </a:effectRef>
            <a:fontRef idx="minor">
              <a:schemeClr val="tx1"/>
            </a:fontRef>
          </p:style>
        </p:cxnSp>
        <p:grpSp>
          <p:nvGrpSpPr>
            <p:cNvPr id="18" name="组合 17">
              <a:extLst>
                <a:ext uri="{FF2B5EF4-FFF2-40B4-BE49-F238E27FC236}">
                  <a16:creationId xmlns:a16="http://schemas.microsoft.com/office/drawing/2014/main" xmlns="" id="{1ECB0D02-062E-4BCD-B395-5C021F7F5FB9}"/>
                </a:ext>
              </a:extLst>
            </p:cNvPr>
            <p:cNvGrpSpPr/>
            <p:nvPr/>
          </p:nvGrpSpPr>
          <p:grpSpPr>
            <a:xfrm rot="1875369">
              <a:off x="9828050" y="4209473"/>
              <a:ext cx="290654" cy="417774"/>
              <a:chOff x="2558360" y="2949478"/>
              <a:chExt cx="567333" cy="815464"/>
            </a:xfrm>
          </p:grpSpPr>
          <p:sp>
            <p:nvSpPr>
              <p:cNvPr id="488" name="任意多边形: 形状 362">
                <a:extLst>
                  <a:ext uri="{FF2B5EF4-FFF2-40B4-BE49-F238E27FC236}">
                    <a16:creationId xmlns:a16="http://schemas.microsoft.com/office/drawing/2014/main" xmlns="" id="{C2E18EA0-CAB3-4592-A0BB-F9611C2F300A}"/>
                  </a:ext>
                </a:extLst>
              </p:cNvPr>
              <p:cNvSpPr/>
              <p:nvPr/>
            </p:nvSpPr>
            <p:spPr>
              <a:xfrm>
                <a:off x="2603495" y="3649309"/>
                <a:ext cx="259650" cy="115633"/>
              </a:xfrm>
              <a:custGeom>
                <a:avLst/>
                <a:gdLst>
                  <a:gd name="connsiteX0" fmla="*/ 256984 w 259651"/>
                  <a:gd name="connsiteY0" fmla="*/ 111728 h 115633"/>
                  <a:gd name="connsiteX1" fmla="*/ 132017 w 259651"/>
                  <a:gd name="connsiteY1" fmla="*/ 114110 h 115633"/>
                  <a:gd name="connsiteX2" fmla="*/ 68580 w 259651"/>
                  <a:gd name="connsiteY2" fmla="*/ 115157 h 115633"/>
                  <a:gd name="connsiteX3" fmla="*/ 4763 w 259651"/>
                  <a:gd name="connsiteY3" fmla="*/ 115634 h 115633"/>
                  <a:gd name="connsiteX4" fmla="*/ 571 w 259651"/>
                  <a:gd name="connsiteY4" fmla="*/ 115634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3 w 259651"/>
                  <a:gd name="connsiteY9" fmla="*/ 571 h 115633"/>
                  <a:gd name="connsiteX10" fmla="*/ 256984 w 259651"/>
                  <a:gd name="connsiteY10" fmla="*/ 2096 h 115633"/>
                  <a:gd name="connsiteX11" fmla="*/ 259652 w 259651"/>
                  <a:gd name="connsiteY11" fmla="*/ 2096 h 115633"/>
                  <a:gd name="connsiteX12" fmla="*/ 259652 w 259651"/>
                  <a:gd name="connsiteY12" fmla="*/ 4667 h 115633"/>
                  <a:gd name="connsiteX13" fmla="*/ 258413 w 259651"/>
                  <a:gd name="connsiteY13" fmla="*/ 58484 h 115633"/>
                  <a:gd name="connsiteX14" fmla="*/ 256984 w 259651"/>
                  <a:gd name="connsiteY14" fmla="*/ 111728 h 115633"/>
                  <a:gd name="connsiteX15" fmla="*/ 255651 w 259651"/>
                  <a:gd name="connsiteY15" fmla="*/ 57817 h 115633"/>
                  <a:gd name="connsiteX16" fmla="*/ 254413 w 259651"/>
                  <a:gd name="connsiteY16" fmla="*/ 5144 h 115633"/>
                  <a:gd name="connsiteX17" fmla="*/ 256984 w 259651"/>
                  <a:gd name="connsiteY17" fmla="*/ 7715 h 115633"/>
                  <a:gd name="connsiteX18" fmla="*/ 130873 w 259651"/>
                  <a:gd name="connsiteY18" fmla="*/ 9239 h 115633"/>
                  <a:gd name="connsiteX19" fmla="*/ 4763 w 259651"/>
                  <a:gd name="connsiteY19" fmla="*/ 9906 h 115633"/>
                  <a:gd name="connsiteX20" fmla="*/ 9525 w 259651"/>
                  <a:gd name="connsiteY20" fmla="*/ 5144 h 115633"/>
                  <a:gd name="connsiteX21" fmla="*/ 9525 w 259651"/>
                  <a:gd name="connsiteY21" fmla="*/ 111728 h 115633"/>
                  <a:gd name="connsiteX22" fmla="*/ 5239 w 259651"/>
                  <a:gd name="connsiteY22" fmla="*/ 107442 h 115633"/>
                  <a:gd name="connsiteX23" fmla="*/ 67627 w 259651"/>
                  <a:gd name="connsiteY23" fmla="*/ 108013 h 115633"/>
                  <a:gd name="connsiteX24" fmla="*/ 130302 w 259651"/>
                  <a:gd name="connsiteY24" fmla="*/ 10906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728"/>
                    </a:moveTo>
                    <a:lnTo>
                      <a:pt x="132017" y="114110"/>
                    </a:lnTo>
                    <a:lnTo>
                      <a:pt x="68580" y="115157"/>
                    </a:lnTo>
                    <a:cubicBezTo>
                      <a:pt x="47339" y="115157"/>
                      <a:pt x="26003" y="115157"/>
                      <a:pt x="4763" y="115634"/>
                    </a:cubicBezTo>
                    <a:lnTo>
                      <a:pt x="571" y="115634"/>
                    </a:lnTo>
                    <a:lnTo>
                      <a:pt x="571" y="111347"/>
                    </a:lnTo>
                    <a:lnTo>
                      <a:pt x="0" y="4763"/>
                    </a:lnTo>
                    <a:lnTo>
                      <a:pt x="0" y="0"/>
                    </a:lnTo>
                    <a:lnTo>
                      <a:pt x="4763" y="0"/>
                    </a:lnTo>
                    <a:lnTo>
                      <a:pt x="130873" y="571"/>
                    </a:lnTo>
                    <a:cubicBezTo>
                      <a:pt x="172974" y="571"/>
                      <a:pt x="214979" y="1619"/>
                      <a:pt x="256984" y="2096"/>
                    </a:cubicBezTo>
                    <a:lnTo>
                      <a:pt x="259652" y="2096"/>
                    </a:lnTo>
                    <a:lnTo>
                      <a:pt x="259652" y="4667"/>
                    </a:lnTo>
                    <a:cubicBezTo>
                      <a:pt x="259652" y="22765"/>
                      <a:pt x="258794" y="40672"/>
                      <a:pt x="258413" y="58484"/>
                    </a:cubicBezTo>
                    <a:close/>
                    <a:moveTo>
                      <a:pt x="256984" y="111728"/>
                    </a:moveTo>
                    <a:lnTo>
                      <a:pt x="255651" y="57817"/>
                    </a:lnTo>
                    <a:cubicBezTo>
                      <a:pt x="255651" y="40100"/>
                      <a:pt x="254603" y="22574"/>
                      <a:pt x="254413" y="5144"/>
                    </a:cubicBezTo>
                    <a:lnTo>
                      <a:pt x="256984" y="7715"/>
                    </a:lnTo>
                    <a:cubicBezTo>
                      <a:pt x="214979" y="8192"/>
                      <a:pt x="172974" y="9239"/>
                      <a:pt x="130873" y="9239"/>
                    </a:cubicBezTo>
                    <a:lnTo>
                      <a:pt x="4763" y="9906"/>
                    </a:lnTo>
                    <a:lnTo>
                      <a:pt x="9525" y="5144"/>
                    </a:lnTo>
                    <a:lnTo>
                      <a:pt x="9525" y="111728"/>
                    </a:lnTo>
                    <a:lnTo>
                      <a:pt x="5239" y="107442"/>
                    </a:lnTo>
                    <a:cubicBezTo>
                      <a:pt x="26003" y="107442"/>
                      <a:pt x="46768" y="107442"/>
                      <a:pt x="67627" y="108013"/>
                    </a:cubicBezTo>
                    <a:lnTo>
                      <a:pt x="130302" y="109061"/>
                    </a:lnTo>
                    <a:close/>
                  </a:path>
                </a:pathLst>
              </a:custGeom>
              <a:solidFill>
                <a:srgbClr val="EBEBEB"/>
              </a:solidFill>
              <a:ln w="9525" cap="flat">
                <a:noFill/>
                <a:prstDash val="solid"/>
                <a:miter/>
              </a:ln>
            </p:spPr>
            <p:txBody>
              <a:bodyPr rtlCol="0" anchor="ctr"/>
              <a:lstStyle/>
              <a:p>
                <a:endParaRPr lang="zh-CN" altLang="en-US"/>
              </a:p>
            </p:txBody>
          </p:sp>
          <p:sp>
            <p:nvSpPr>
              <p:cNvPr id="489" name="任意多边形: 形状 363">
                <a:extLst>
                  <a:ext uri="{FF2B5EF4-FFF2-40B4-BE49-F238E27FC236}">
                    <a16:creationId xmlns:a16="http://schemas.microsoft.com/office/drawing/2014/main" xmlns="" id="{F9CD5F80-9828-4765-A31D-9455E4E492F1}"/>
                  </a:ext>
                </a:extLst>
              </p:cNvPr>
              <p:cNvSpPr/>
              <p:nvPr/>
            </p:nvSpPr>
            <p:spPr>
              <a:xfrm>
                <a:off x="2558360" y="2949478"/>
                <a:ext cx="567333" cy="567346"/>
              </a:xfrm>
              <a:custGeom>
                <a:avLst/>
                <a:gdLst>
                  <a:gd name="connsiteX0" fmla="*/ 170580 w 567334"/>
                  <a:gd name="connsiteY0" fmla="*/ 543812 h 567346"/>
                  <a:gd name="connsiteX1" fmla="*/ 256305 w 567334"/>
                  <a:gd name="connsiteY1" fmla="*/ 566005 h 567346"/>
                  <a:gd name="connsiteX2" fmla="*/ 565991 w 567334"/>
                  <a:gd name="connsiteY2" fmla="*/ 311030 h 567346"/>
                  <a:gd name="connsiteX3" fmla="*/ 311019 w 567334"/>
                  <a:gd name="connsiteY3" fmla="*/ 1344 h 567346"/>
                  <a:gd name="connsiteX4" fmla="*/ 1330 w 567334"/>
                  <a:gd name="connsiteY4" fmla="*/ 256319 h 567346"/>
                  <a:gd name="connsiteX5" fmla="*/ 170580 w 567334"/>
                  <a:gd name="connsiteY5" fmla="*/ 543812 h 567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7334" h="567346">
                    <a:moveTo>
                      <a:pt x="170580" y="543812"/>
                    </a:moveTo>
                    <a:cubicBezTo>
                      <a:pt x="197788" y="555737"/>
                      <a:pt x="226729" y="563224"/>
                      <a:pt x="256305" y="566005"/>
                    </a:cubicBezTo>
                    <a:cubicBezTo>
                      <a:pt x="412233" y="581112"/>
                      <a:pt x="550884" y="466955"/>
                      <a:pt x="565991" y="311030"/>
                    </a:cubicBezTo>
                    <a:cubicBezTo>
                      <a:pt x="581107" y="155106"/>
                      <a:pt x="466950" y="16450"/>
                      <a:pt x="311019" y="1344"/>
                    </a:cubicBezTo>
                    <a:cubicBezTo>
                      <a:pt x="155092" y="-13772"/>
                      <a:pt x="16438" y="100385"/>
                      <a:pt x="1330" y="256319"/>
                    </a:cubicBezTo>
                    <a:cubicBezTo>
                      <a:pt x="-10529" y="378705"/>
                      <a:pt x="57814" y="494796"/>
                      <a:pt x="170580" y="543812"/>
                    </a:cubicBezTo>
                    <a:close/>
                  </a:path>
                </a:pathLst>
              </a:custGeom>
              <a:solidFill>
                <a:srgbClr val="EBEBEB"/>
              </a:solidFill>
              <a:ln w="9525" cap="flat">
                <a:noFill/>
                <a:prstDash val="solid"/>
                <a:miter/>
              </a:ln>
            </p:spPr>
            <p:txBody>
              <a:bodyPr rtlCol="0" anchor="ctr"/>
              <a:lstStyle/>
              <a:p>
                <a:endParaRPr lang="zh-CN" altLang="en-US"/>
              </a:p>
            </p:txBody>
          </p:sp>
          <p:sp>
            <p:nvSpPr>
              <p:cNvPr id="490" name="任意多边形: 形状 364">
                <a:extLst>
                  <a:ext uri="{FF2B5EF4-FFF2-40B4-BE49-F238E27FC236}">
                    <a16:creationId xmlns:a16="http://schemas.microsoft.com/office/drawing/2014/main" xmlns="" id="{0B60CBDF-9718-478F-99F6-8039420192A6}"/>
                  </a:ext>
                </a:extLst>
              </p:cNvPr>
              <p:cNvSpPr/>
              <p:nvPr/>
            </p:nvSpPr>
            <p:spPr>
              <a:xfrm>
                <a:off x="2750973" y="3114821"/>
                <a:ext cx="172627" cy="172616"/>
              </a:xfrm>
              <a:custGeom>
                <a:avLst/>
                <a:gdLst>
                  <a:gd name="connsiteX0" fmla="*/ 921 w 172627"/>
                  <a:gd name="connsiteY0" fmla="*/ 98719 h 172616"/>
                  <a:gd name="connsiteX1" fmla="*/ 98732 w 172627"/>
                  <a:gd name="connsiteY1" fmla="*/ 171710 h 172616"/>
                  <a:gd name="connsiteX2" fmla="*/ 171719 w 172627"/>
                  <a:gd name="connsiteY2" fmla="*/ 73897 h 172616"/>
                  <a:gd name="connsiteX3" fmla="*/ 73978 w 172627"/>
                  <a:gd name="connsiteY3" fmla="*/ 898 h 172616"/>
                  <a:gd name="connsiteX4" fmla="*/ 884 w 172627"/>
                  <a:gd name="connsiteY4" fmla="*/ 98463 h 172616"/>
                  <a:gd name="connsiteX5" fmla="*/ 921 w 172627"/>
                  <a:gd name="connsiteY5" fmla="*/ 98719 h 17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2627" h="172616">
                    <a:moveTo>
                      <a:pt x="921" y="98719"/>
                    </a:moveTo>
                    <a:cubicBezTo>
                      <a:pt x="7776" y="145887"/>
                      <a:pt x="51568" y="178558"/>
                      <a:pt x="98732" y="171710"/>
                    </a:cubicBezTo>
                    <a:cubicBezTo>
                      <a:pt x="145897" y="164852"/>
                      <a:pt x="178575" y="121056"/>
                      <a:pt x="171719" y="73897"/>
                    </a:cubicBezTo>
                    <a:cubicBezTo>
                      <a:pt x="164868" y="26758"/>
                      <a:pt x="121121" y="-5913"/>
                      <a:pt x="73978" y="898"/>
                    </a:cubicBezTo>
                    <a:cubicBezTo>
                      <a:pt x="26852" y="7651"/>
                      <a:pt x="-5873" y="51333"/>
                      <a:pt x="884" y="98463"/>
                    </a:cubicBezTo>
                    <a:cubicBezTo>
                      <a:pt x="896" y="98548"/>
                      <a:pt x="908" y="98634"/>
                      <a:pt x="921" y="98719"/>
                    </a:cubicBezTo>
                    <a:close/>
                  </a:path>
                </a:pathLst>
              </a:custGeom>
              <a:solidFill>
                <a:srgbClr val="FFFFFF"/>
              </a:solidFill>
              <a:ln w="9525" cap="flat">
                <a:noFill/>
                <a:prstDash val="solid"/>
                <a:miter/>
              </a:ln>
            </p:spPr>
            <p:txBody>
              <a:bodyPr rtlCol="0" anchor="ctr"/>
              <a:lstStyle/>
              <a:p>
                <a:endParaRPr lang="zh-CN" altLang="en-US"/>
              </a:p>
            </p:txBody>
          </p:sp>
          <p:sp>
            <p:nvSpPr>
              <p:cNvPr id="491" name="任意多边形: 形状 365">
                <a:extLst>
                  <a:ext uri="{FF2B5EF4-FFF2-40B4-BE49-F238E27FC236}">
                    <a16:creationId xmlns:a16="http://schemas.microsoft.com/office/drawing/2014/main" xmlns="" id="{AFE01958-8486-41F1-A381-55F3D27B176F}"/>
                  </a:ext>
                </a:extLst>
              </p:cNvPr>
              <p:cNvSpPr/>
              <p:nvPr/>
            </p:nvSpPr>
            <p:spPr>
              <a:xfrm>
                <a:off x="2722245" y="3287518"/>
                <a:ext cx="301970" cy="229317"/>
              </a:xfrm>
              <a:custGeom>
                <a:avLst/>
                <a:gdLst>
                  <a:gd name="connsiteX0" fmla="*/ 1553 w 301971"/>
                  <a:gd name="connsiteY0" fmla="*/ 170526 h 229317"/>
                  <a:gd name="connsiteX1" fmla="*/ 6696 w 301971"/>
                  <a:gd name="connsiteY1" fmla="*/ 205769 h 229317"/>
                  <a:gd name="connsiteX2" fmla="*/ 92422 w 301971"/>
                  <a:gd name="connsiteY2" fmla="*/ 227962 h 229317"/>
                  <a:gd name="connsiteX3" fmla="*/ 301972 w 301971"/>
                  <a:gd name="connsiteY3" fmla="*/ 162906 h 229317"/>
                  <a:gd name="connsiteX4" fmla="*/ 296828 w 301971"/>
                  <a:gd name="connsiteY4" fmla="*/ 127854 h 229317"/>
                  <a:gd name="connsiteX5" fmla="*/ 127855 w 301971"/>
                  <a:gd name="connsiteY5" fmla="*/ 1553 h 229317"/>
                  <a:gd name="connsiteX6" fmla="*/ 1553 w 301971"/>
                  <a:gd name="connsiteY6" fmla="*/ 170526 h 22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1971" h="229317">
                    <a:moveTo>
                      <a:pt x="1553" y="170526"/>
                    </a:moveTo>
                    <a:lnTo>
                      <a:pt x="6696" y="205769"/>
                    </a:lnTo>
                    <a:cubicBezTo>
                      <a:pt x="33905" y="217694"/>
                      <a:pt x="62845" y="225181"/>
                      <a:pt x="92422" y="227962"/>
                    </a:cubicBezTo>
                    <a:cubicBezTo>
                      <a:pt x="168184" y="235411"/>
                      <a:pt x="243744" y="211950"/>
                      <a:pt x="301972" y="162906"/>
                    </a:cubicBezTo>
                    <a:lnTo>
                      <a:pt x="296828" y="127854"/>
                    </a:lnTo>
                    <a:cubicBezTo>
                      <a:pt x="285046" y="46320"/>
                      <a:pt x="209392" y="-10230"/>
                      <a:pt x="127855" y="1553"/>
                    </a:cubicBezTo>
                    <a:cubicBezTo>
                      <a:pt x="46317" y="13335"/>
                      <a:pt x="-10230" y="88992"/>
                      <a:pt x="1553" y="170526"/>
                    </a:cubicBezTo>
                    <a:close/>
                  </a:path>
                </a:pathLst>
              </a:custGeom>
              <a:solidFill>
                <a:srgbClr val="FFFFFF"/>
              </a:solidFill>
              <a:ln w="9525" cap="flat">
                <a:noFill/>
                <a:prstDash val="solid"/>
                <a:miter/>
              </a:ln>
            </p:spPr>
            <p:txBody>
              <a:bodyPr rtlCol="0" anchor="ctr"/>
              <a:lstStyle/>
              <a:p>
                <a:endParaRPr lang="zh-CN" altLang="en-US"/>
              </a:p>
            </p:txBody>
          </p:sp>
        </p:grpSp>
        <p:grpSp>
          <p:nvGrpSpPr>
            <p:cNvPr id="19" name="图形 4">
              <a:extLst>
                <a:ext uri="{FF2B5EF4-FFF2-40B4-BE49-F238E27FC236}">
                  <a16:creationId xmlns:a16="http://schemas.microsoft.com/office/drawing/2014/main" xmlns="" id="{23758ACD-33A5-471F-88C8-5CEFE2D43C51}"/>
                </a:ext>
              </a:extLst>
            </p:cNvPr>
            <p:cNvGrpSpPr/>
            <p:nvPr/>
          </p:nvGrpSpPr>
          <p:grpSpPr>
            <a:xfrm>
              <a:off x="2663152" y="3586070"/>
              <a:ext cx="6559452" cy="2241218"/>
              <a:chOff x="3140475" y="3508994"/>
              <a:chExt cx="5737099" cy="1960242"/>
            </a:xfrm>
            <a:solidFill>
              <a:schemeClr val="accent2">
                <a:lumMod val="60000"/>
                <a:lumOff val="40000"/>
              </a:schemeClr>
            </a:solidFill>
          </p:grpSpPr>
          <p:sp>
            <p:nvSpPr>
              <p:cNvPr id="486" name="任意多边形: 形状 360">
                <a:extLst>
                  <a:ext uri="{FF2B5EF4-FFF2-40B4-BE49-F238E27FC236}">
                    <a16:creationId xmlns:a16="http://schemas.microsoft.com/office/drawing/2014/main" xmlns="" id="{5951785B-B1A8-4421-AB1C-C0A1A9528DD9}"/>
                  </a:ext>
                </a:extLst>
              </p:cNvPr>
              <p:cNvSpPr/>
              <p:nvPr/>
            </p:nvSpPr>
            <p:spPr>
              <a:xfrm>
                <a:off x="3140475" y="3698444"/>
                <a:ext cx="5482299" cy="1770792"/>
              </a:xfrm>
              <a:custGeom>
                <a:avLst/>
                <a:gdLst>
                  <a:gd name="connsiteX0" fmla="*/ 62008 w 5482304"/>
                  <a:gd name="connsiteY0" fmla="*/ 1770793 h 1770792"/>
                  <a:gd name="connsiteX1" fmla="*/ 0 w 5482304"/>
                  <a:gd name="connsiteY1" fmla="*/ 1770221 h 1770792"/>
                  <a:gd name="connsiteX2" fmla="*/ 5239 w 5482304"/>
                  <a:gd name="connsiteY2" fmla="*/ 1579721 h 1770792"/>
                  <a:gd name="connsiteX3" fmla="*/ 3080195 w 5482304"/>
                  <a:gd name="connsiteY3" fmla="*/ 1139476 h 1770792"/>
                  <a:gd name="connsiteX4" fmla="*/ 5365528 w 5482304"/>
                  <a:gd name="connsiteY4" fmla="*/ 0 h 1770792"/>
                  <a:gd name="connsiteX5" fmla="*/ 5482304 w 5482304"/>
                  <a:gd name="connsiteY5" fmla="*/ 150590 h 1770792"/>
                  <a:gd name="connsiteX6" fmla="*/ 3130106 w 5482304"/>
                  <a:gd name="connsiteY6" fmla="*/ 1323499 h 1770792"/>
                  <a:gd name="connsiteX7" fmla="*/ 62008 w 5482304"/>
                  <a:gd name="connsiteY7" fmla="*/ 1770793 h 177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82304" h="1770792">
                    <a:moveTo>
                      <a:pt x="62008" y="1770793"/>
                    </a:moveTo>
                    <a:cubicBezTo>
                      <a:pt x="22860" y="1770793"/>
                      <a:pt x="1619" y="1770316"/>
                      <a:pt x="0" y="1770221"/>
                    </a:cubicBezTo>
                    <a:lnTo>
                      <a:pt x="5239" y="1579721"/>
                    </a:lnTo>
                    <a:cubicBezTo>
                      <a:pt x="18479" y="1579721"/>
                      <a:pt x="1345502" y="1610392"/>
                      <a:pt x="3080195" y="1139476"/>
                    </a:cubicBezTo>
                    <a:cubicBezTo>
                      <a:pt x="4172045" y="843248"/>
                      <a:pt x="4980718" y="298418"/>
                      <a:pt x="5365528" y="0"/>
                    </a:cubicBezTo>
                    <a:lnTo>
                      <a:pt x="5482304" y="150590"/>
                    </a:lnTo>
                    <a:cubicBezTo>
                      <a:pt x="5086160" y="457676"/>
                      <a:pt x="4253579" y="1018413"/>
                      <a:pt x="3130106" y="1323499"/>
                    </a:cubicBezTo>
                    <a:cubicBezTo>
                      <a:pt x="1580007" y="1743932"/>
                      <a:pt x="346996" y="1770793"/>
                      <a:pt x="62008" y="1770793"/>
                    </a:cubicBezTo>
                    <a:close/>
                  </a:path>
                </a:pathLst>
              </a:custGeom>
              <a:grpFill/>
              <a:ln w="9525" cap="flat">
                <a:noFill/>
                <a:prstDash val="solid"/>
                <a:miter/>
              </a:ln>
            </p:spPr>
            <p:txBody>
              <a:bodyPr rtlCol="0" anchor="ctr"/>
              <a:lstStyle/>
              <a:p>
                <a:endParaRPr lang="zh-CN" altLang="en-US"/>
              </a:p>
            </p:txBody>
          </p:sp>
          <p:sp>
            <p:nvSpPr>
              <p:cNvPr id="487" name="任意多边形: 形状 361">
                <a:extLst>
                  <a:ext uri="{FF2B5EF4-FFF2-40B4-BE49-F238E27FC236}">
                    <a16:creationId xmlns:a16="http://schemas.microsoft.com/office/drawing/2014/main" xmlns="" id="{61851985-39E9-4BA4-A8AC-B8F280A2A8BC}"/>
                  </a:ext>
                </a:extLst>
              </p:cNvPr>
              <p:cNvSpPr/>
              <p:nvPr/>
            </p:nvSpPr>
            <p:spPr>
              <a:xfrm>
                <a:off x="8316076" y="3508994"/>
                <a:ext cx="561498" cy="534828"/>
              </a:xfrm>
              <a:custGeom>
                <a:avLst/>
                <a:gdLst>
                  <a:gd name="connsiteX0" fmla="*/ 364808 w 561498"/>
                  <a:gd name="connsiteY0" fmla="*/ 534829 h 534828"/>
                  <a:gd name="connsiteX1" fmla="*/ 561499 w 561498"/>
                  <a:gd name="connsiteY1" fmla="*/ 0 h 534828"/>
                  <a:gd name="connsiteX2" fmla="*/ 0 w 561498"/>
                  <a:gd name="connsiteY2" fmla="*/ 96965 h 534828"/>
                  <a:gd name="connsiteX3" fmla="*/ 364808 w 561498"/>
                  <a:gd name="connsiteY3" fmla="*/ 534829 h 534828"/>
                </a:gdLst>
                <a:ahLst/>
                <a:cxnLst>
                  <a:cxn ang="0">
                    <a:pos x="connsiteX0" y="connsiteY0"/>
                  </a:cxn>
                  <a:cxn ang="0">
                    <a:pos x="connsiteX1" y="connsiteY1"/>
                  </a:cxn>
                  <a:cxn ang="0">
                    <a:pos x="connsiteX2" y="connsiteY2"/>
                  </a:cxn>
                  <a:cxn ang="0">
                    <a:pos x="connsiteX3" y="connsiteY3"/>
                  </a:cxn>
                </a:cxnLst>
                <a:rect l="l" t="t" r="r" b="b"/>
                <a:pathLst>
                  <a:path w="561498" h="534828">
                    <a:moveTo>
                      <a:pt x="364808" y="534829"/>
                    </a:moveTo>
                    <a:lnTo>
                      <a:pt x="561499" y="0"/>
                    </a:lnTo>
                    <a:lnTo>
                      <a:pt x="0" y="96965"/>
                    </a:lnTo>
                    <a:lnTo>
                      <a:pt x="364808" y="534829"/>
                    </a:lnTo>
                    <a:close/>
                  </a:path>
                </a:pathLst>
              </a:custGeom>
              <a:grpFill/>
              <a:ln w="9525" cap="flat">
                <a:noFill/>
                <a:prstDash val="solid"/>
                <a:miter/>
              </a:ln>
            </p:spPr>
            <p:txBody>
              <a:bodyPr rtlCol="0" anchor="ctr"/>
              <a:lstStyle/>
              <a:p>
                <a:endParaRPr lang="zh-CN" altLang="en-US"/>
              </a:p>
            </p:txBody>
          </p:sp>
        </p:grpSp>
        <p:grpSp>
          <p:nvGrpSpPr>
            <p:cNvPr id="20" name="组合 19">
              <a:extLst>
                <a:ext uri="{FF2B5EF4-FFF2-40B4-BE49-F238E27FC236}">
                  <a16:creationId xmlns:a16="http://schemas.microsoft.com/office/drawing/2014/main" xmlns="" id="{0B4E7028-BA41-4A81-BF50-52A04F468B03}"/>
                </a:ext>
              </a:extLst>
            </p:cNvPr>
            <p:cNvGrpSpPr/>
            <p:nvPr/>
          </p:nvGrpSpPr>
          <p:grpSpPr>
            <a:xfrm>
              <a:off x="2628870" y="5506846"/>
              <a:ext cx="618542" cy="898986"/>
              <a:chOff x="3174291" y="5564203"/>
              <a:chExt cx="679609" cy="987742"/>
            </a:xfrm>
          </p:grpSpPr>
          <p:sp>
            <p:nvSpPr>
              <p:cNvPr id="484" name="任意多边形: 形状 358">
                <a:extLst>
                  <a:ext uri="{FF2B5EF4-FFF2-40B4-BE49-F238E27FC236}">
                    <a16:creationId xmlns:a16="http://schemas.microsoft.com/office/drawing/2014/main" xmlns="" id="{117A79E5-13D2-42B0-8AA0-974932EFEF9C}"/>
                  </a:ext>
                </a:extLst>
              </p:cNvPr>
              <p:cNvSpPr/>
              <p:nvPr/>
            </p:nvSpPr>
            <p:spPr>
              <a:xfrm>
                <a:off x="3174291" y="5564203"/>
                <a:ext cx="679608" cy="987742"/>
              </a:xfrm>
              <a:custGeom>
                <a:avLst/>
                <a:gdLst>
                  <a:gd name="connsiteX0" fmla="*/ 0 w 679608"/>
                  <a:gd name="connsiteY0" fmla="*/ 0 h 987742"/>
                  <a:gd name="connsiteX1" fmla="*/ 679609 w 679608"/>
                  <a:gd name="connsiteY1" fmla="*/ 0 h 987742"/>
                  <a:gd name="connsiteX2" fmla="*/ 679609 w 679608"/>
                  <a:gd name="connsiteY2" fmla="*/ 987743 h 987742"/>
                  <a:gd name="connsiteX3" fmla="*/ 0 w 679608"/>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679608" h="987742">
                    <a:moveTo>
                      <a:pt x="0" y="0"/>
                    </a:moveTo>
                    <a:lnTo>
                      <a:pt x="679609" y="0"/>
                    </a:lnTo>
                    <a:lnTo>
                      <a:pt x="679609" y="987743"/>
                    </a:lnTo>
                    <a:lnTo>
                      <a:pt x="0" y="987743"/>
                    </a:lnTo>
                    <a:close/>
                  </a:path>
                </a:pathLst>
              </a:custGeom>
              <a:solidFill>
                <a:srgbClr val="0AAF60"/>
              </a:solidFill>
              <a:ln w="9525" cap="flat">
                <a:noFill/>
                <a:prstDash val="solid"/>
                <a:miter/>
              </a:ln>
            </p:spPr>
            <p:txBody>
              <a:bodyPr rtlCol="0" anchor="ctr"/>
              <a:lstStyle/>
              <a:p>
                <a:endParaRPr lang="zh-CN" altLang="en-US"/>
              </a:p>
            </p:txBody>
          </p:sp>
          <p:sp>
            <p:nvSpPr>
              <p:cNvPr id="485" name="任意多边形: 形状 359">
                <a:extLst>
                  <a:ext uri="{FF2B5EF4-FFF2-40B4-BE49-F238E27FC236}">
                    <a16:creationId xmlns:a16="http://schemas.microsoft.com/office/drawing/2014/main" xmlns="" id="{7EB6EF33-1409-41B4-8551-01D18B63EC13}"/>
                  </a:ext>
                </a:extLst>
              </p:cNvPr>
              <p:cNvSpPr/>
              <p:nvPr/>
            </p:nvSpPr>
            <p:spPr>
              <a:xfrm>
                <a:off x="3670925" y="5564203"/>
                <a:ext cx="182975" cy="987742"/>
              </a:xfrm>
              <a:custGeom>
                <a:avLst/>
                <a:gdLst>
                  <a:gd name="connsiteX0" fmla="*/ 0 w 182975"/>
                  <a:gd name="connsiteY0" fmla="*/ 0 h 987742"/>
                  <a:gd name="connsiteX1" fmla="*/ 182975 w 182975"/>
                  <a:gd name="connsiteY1" fmla="*/ 0 h 987742"/>
                  <a:gd name="connsiteX2" fmla="*/ 182975 w 182975"/>
                  <a:gd name="connsiteY2" fmla="*/ 987743 h 987742"/>
                  <a:gd name="connsiteX3" fmla="*/ 0 w 182975"/>
                  <a:gd name="connsiteY3" fmla="*/ 987743 h 987742"/>
                </a:gdLst>
                <a:ahLst/>
                <a:cxnLst>
                  <a:cxn ang="0">
                    <a:pos x="connsiteX0" y="connsiteY0"/>
                  </a:cxn>
                  <a:cxn ang="0">
                    <a:pos x="connsiteX1" y="connsiteY1"/>
                  </a:cxn>
                  <a:cxn ang="0">
                    <a:pos x="connsiteX2" y="connsiteY2"/>
                  </a:cxn>
                  <a:cxn ang="0">
                    <a:pos x="connsiteX3" y="connsiteY3"/>
                  </a:cxn>
                </a:cxnLst>
                <a:rect l="l" t="t" r="r" b="b"/>
                <a:pathLst>
                  <a:path w="182975" h="987742">
                    <a:moveTo>
                      <a:pt x="0" y="0"/>
                    </a:moveTo>
                    <a:lnTo>
                      <a:pt x="182975" y="0"/>
                    </a:lnTo>
                    <a:lnTo>
                      <a:pt x="182975" y="987743"/>
                    </a:lnTo>
                    <a:lnTo>
                      <a:pt x="0" y="98774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1" name="组合 20">
              <a:extLst>
                <a:ext uri="{FF2B5EF4-FFF2-40B4-BE49-F238E27FC236}">
                  <a16:creationId xmlns:a16="http://schemas.microsoft.com/office/drawing/2014/main" xmlns="" id="{3E02D513-EC17-463C-A6AE-150420B8FBDB}"/>
                </a:ext>
              </a:extLst>
            </p:cNvPr>
            <p:cNvGrpSpPr/>
            <p:nvPr/>
          </p:nvGrpSpPr>
          <p:grpSpPr>
            <a:xfrm>
              <a:off x="3628330" y="5333464"/>
              <a:ext cx="618542" cy="1072368"/>
              <a:chOff x="4006109" y="5373703"/>
              <a:chExt cx="679609" cy="1178242"/>
            </a:xfrm>
          </p:grpSpPr>
          <p:sp>
            <p:nvSpPr>
              <p:cNvPr id="482" name="任意多边形: 形状 356">
                <a:extLst>
                  <a:ext uri="{FF2B5EF4-FFF2-40B4-BE49-F238E27FC236}">
                    <a16:creationId xmlns:a16="http://schemas.microsoft.com/office/drawing/2014/main" xmlns="" id="{4610214A-B159-4096-B0FE-CCF0B3821EF6}"/>
                  </a:ext>
                </a:extLst>
              </p:cNvPr>
              <p:cNvSpPr/>
              <p:nvPr/>
            </p:nvSpPr>
            <p:spPr>
              <a:xfrm>
                <a:off x="4006109" y="5373703"/>
                <a:ext cx="679608" cy="1178242"/>
              </a:xfrm>
              <a:custGeom>
                <a:avLst/>
                <a:gdLst>
                  <a:gd name="connsiteX0" fmla="*/ 0 w 679608"/>
                  <a:gd name="connsiteY0" fmla="*/ 0 h 1178242"/>
                  <a:gd name="connsiteX1" fmla="*/ 679609 w 679608"/>
                  <a:gd name="connsiteY1" fmla="*/ 0 h 1178242"/>
                  <a:gd name="connsiteX2" fmla="*/ 679609 w 679608"/>
                  <a:gd name="connsiteY2" fmla="*/ 1178243 h 1178242"/>
                  <a:gd name="connsiteX3" fmla="*/ 0 w 679608"/>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679608" h="1178242">
                    <a:moveTo>
                      <a:pt x="0" y="0"/>
                    </a:moveTo>
                    <a:lnTo>
                      <a:pt x="679609" y="0"/>
                    </a:lnTo>
                    <a:lnTo>
                      <a:pt x="679609" y="1178243"/>
                    </a:lnTo>
                    <a:lnTo>
                      <a:pt x="0" y="1178243"/>
                    </a:lnTo>
                    <a:close/>
                  </a:path>
                </a:pathLst>
              </a:custGeom>
              <a:solidFill>
                <a:srgbClr val="0AAF60"/>
              </a:solidFill>
              <a:ln w="9525" cap="flat">
                <a:noFill/>
                <a:prstDash val="solid"/>
                <a:miter/>
              </a:ln>
            </p:spPr>
            <p:txBody>
              <a:bodyPr rtlCol="0" anchor="ctr"/>
              <a:lstStyle/>
              <a:p>
                <a:endParaRPr lang="zh-CN" altLang="en-US"/>
              </a:p>
            </p:txBody>
          </p:sp>
          <p:sp>
            <p:nvSpPr>
              <p:cNvPr id="483" name="任意多边形: 形状 357">
                <a:extLst>
                  <a:ext uri="{FF2B5EF4-FFF2-40B4-BE49-F238E27FC236}">
                    <a16:creationId xmlns:a16="http://schemas.microsoft.com/office/drawing/2014/main" xmlns="" id="{E8556292-EAEC-4521-95BE-E95943C08108}"/>
                  </a:ext>
                </a:extLst>
              </p:cNvPr>
              <p:cNvSpPr/>
              <p:nvPr/>
            </p:nvSpPr>
            <p:spPr>
              <a:xfrm>
                <a:off x="4502743" y="5373703"/>
                <a:ext cx="182975" cy="1178242"/>
              </a:xfrm>
              <a:custGeom>
                <a:avLst/>
                <a:gdLst>
                  <a:gd name="connsiteX0" fmla="*/ 0 w 182975"/>
                  <a:gd name="connsiteY0" fmla="*/ 0 h 1178242"/>
                  <a:gd name="connsiteX1" fmla="*/ 182975 w 182975"/>
                  <a:gd name="connsiteY1" fmla="*/ 0 h 1178242"/>
                  <a:gd name="connsiteX2" fmla="*/ 182975 w 182975"/>
                  <a:gd name="connsiteY2" fmla="*/ 1178243 h 1178242"/>
                  <a:gd name="connsiteX3" fmla="*/ 0 w 182975"/>
                  <a:gd name="connsiteY3" fmla="*/ 1178243 h 1178242"/>
                </a:gdLst>
                <a:ahLst/>
                <a:cxnLst>
                  <a:cxn ang="0">
                    <a:pos x="connsiteX0" y="connsiteY0"/>
                  </a:cxn>
                  <a:cxn ang="0">
                    <a:pos x="connsiteX1" y="connsiteY1"/>
                  </a:cxn>
                  <a:cxn ang="0">
                    <a:pos x="connsiteX2" y="connsiteY2"/>
                  </a:cxn>
                  <a:cxn ang="0">
                    <a:pos x="connsiteX3" y="connsiteY3"/>
                  </a:cxn>
                </a:cxnLst>
                <a:rect l="l" t="t" r="r" b="b"/>
                <a:pathLst>
                  <a:path w="182975" h="1178242">
                    <a:moveTo>
                      <a:pt x="0" y="0"/>
                    </a:moveTo>
                    <a:lnTo>
                      <a:pt x="182975" y="0"/>
                    </a:lnTo>
                    <a:lnTo>
                      <a:pt x="182975" y="1178243"/>
                    </a:lnTo>
                    <a:lnTo>
                      <a:pt x="0" y="117824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2" name="组合 21">
              <a:extLst>
                <a:ext uri="{FF2B5EF4-FFF2-40B4-BE49-F238E27FC236}">
                  <a16:creationId xmlns:a16="http://schemas.microsoft.com/office/drawing/2014/main" xmlns="" id="{E2BE841D-B535-4AA8-9C97-EA030B6A2722}"/>
                </a:ext>
              </a:extLst>
            </p:cNvPr>
            <p:cNvGrpSpPr/>
            <p:nvPr/>
          </p:nvGrpSpPr>
          <p:grpSpPr>
            <a:xfrm>
              <a:off x="4627790" y="5177420"/>
              <a:ext cx="618541" cy="1228412"/>
              <a:chOff x="4837928" y="5202253"/>
              <a:chExt cx="679608" cy="1349692"/>
            </a:xfrm>
          </p:grpSpPr>
          <p:sp>
            <p:nvSpPr>
              <p:cNvPr id="480" name="任意多边形: 形状 354">
                <a:extLst>
                  <a:ext uri="{FF2B5EF4-FFF2-40B4-BE49-F238E27FC236}">
                    <a16:creationId xmlns:a16="http://schemas.microsoft.com/office/drawing/2014/main" xmlns="" id="{2076894B-1A94-48B8-A72D-144E858579BB}"/>
                  </a:ext>
                </a:extLst>
              </p:cNvPr>
              <p:cNvSpPr/>
              <p:nvPr/>
            </p:nvSpPr>
            <p:spPr>
              <a:xfrm>
                <a:off x="4837928" y="5202253"/>
                <a:ext cx="679608" cy="1349692"/>
              </a:xfrm>
              <a:custGeom>
                <a:avLst/>
                <a:gdLst>
                  <a:gd name="connsiteX0" fmla="*/ 0 w 679608"/>
                  <a:gd name="connsiteY0" fmla="*/ 0 h 1349692"/>
                  <a:gd name="connsiteX1" fmla="*/ 679609 w 679608"/>
                  <a:gd name="connsiteY1" fmla="*/ 0 h 1349692"/>
                  <a:gd name="connsiteX2" fmla="*/ 679609 w 679608"/>
                  <a:gd name="connsiteY2" fmla="*/ 1349693 h 1349692"/>
                  <a:gd name="connsiteX3" fmla="*/ 0 w 679608"/>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679608" h="1349692">
                    <a:moveTo>
                      <a:pt x="0" y="0"/>
                    </a:moveTo>
                    <a:lnTo>
                      <a:pt x="679609" y="0"/>
                    </a:lnTo>
                    <a:lnTo>
                      <a:pt x="679609" y="1349693"/>
                    </a:lnTo>
                    <a:lnTo>
                      <a:pt x="0" y="1349693"/>
                    </a:lnTo>
                    <a:close/>
                  </a:path>
                </a:pathLst>
              </a:custGeom>
              <a:solidFill>
                <a:srgbClr val="0AAF60"/>
              </a:solidFill>
              <a:ln w="9525" cap="flat">
                <a:noFill/>
                <a:prstDash val="solid"/>
                <a:miter/>
              </a:ln>
            </p:spPr>
            <p:txBody>
              <a:bodyPr rtlCol="0" anchor="ctr"/>
              <a:lstStyle/>
              <a:p>
                <a:endParaRPr lang="zh-CN" altLang="en-US"/>
              </a:p>
            </p:txBody>
          </p:sp>
          <p:sp>
            <p:nvSpPr>
              <p:cNvPr id="481" name="任意多边形: 形状 355">
                <a:extLst>
                  <a:ext uri="{FF2B5EF4-FFF2-40B4-BE49-F238E27FC236}">
                    <a16:creationId xmlns:a16="http://schemas.microsoft.com/office/drawing/2014/main" xmlns="" id="{58F940BB-F985-4B53-8204-0C516ABBC8D1}"/>
                  </a:ext>
                </a:extLst>
              </p:cNvPr>
              <p:cNvSpPr/>
              <p:nvPr/>
            </p:nvSpPr>
            <p:spPr>
              <a:xfrm>
                <a:off x="5334561" y="5202253"/>
                <a:ext cx="182975" cy="1349692"/>
              </a:xfrm>
              <a:custGeom>
                <a:avLst/>
                <a:gdLst>
                  <a:gd name="connsiteX0" fmla="*/ 0 w 182975"/>
                  <a:gd name="connsiteY0" fmla="*/ 0 h 1349692"/>
                  <a:gd name="connsiteX1" fmla="*/ 182975 w 182975"/>
                  <a:gd name="connsiteY1" fmla="*/ 0 h 1349692"/>
                  <a:gd name="connsiteX2" fmla="*/ 182975 w 182975"/>
                  <a:gd name="connsiteY2" fmla="*/ 1349693 h 1349692"/>
                  <a:gd name="connsiteX3" fmla="*/ 0 w 182975"/>
                  <a:gd name="connsiteY3" fmla="*/ 1349693 h 1349692"/>
                </a:gdLst>
                <a:ahLst/>
                <a:cxnLst>
                  <a:cxn ang="0">
                    <a:pos x="connsiteX0" y="connsiteY0"/>
                  </a:cxn>
                  <a:cxn ang="0">
                    <a:pos x="connsiteX1" y="connsiteY1"/>
                  </a:cxn>
                  <a:cxn ang="0">
                    <a:pos x="connsiteX2" y="connsiteY2"/>
                  </a:cxn>
                  <a:cxn ang="0">
                    <a:pos x="connsiteX3" y="connsiteY3"/>
                  </a:cxn>
                </a:cxnLst>
                <a:rect l="l" t="t" r="r" b="b"/>
                <a:pathLst>
                  <a:path w="182975" h="1349692">
                    <a:moveTo>
                      <a:pt x="0" y="0"/>
                    </a:moveTo>
                    <a:lnTo>
                      <a:pt x="182975" y="0"/>
                    </a:lnTo>
                    <a:lnTo>
                      <a:pt x="182975" y="1349693"/>
                    </a:lnTo>
                    <a:lnTo>
                      <a:pt x="0" y="1349693"/>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3" name="组合 22">
              <a:extLst>
                <a:ext uri="{FF2B5EF4-FFF2-40B4-BE49-F238E27FC236}">
                  <a16:creationId xmlns:a16="http://schemas.microsoft.com/office/drawing/2014/main" xmlns="" id="{1DBB9222-DF51-4236-A845-C4BDF324F730}"/>
                </a:ext>
              </a:extLst>
            </p:cNvPr>
            <p:cNvGrpSpPr/>
            <p:nvPr/>
          </p:nvGrpSpPr>
          <p:grpSpPr>
            <a:xfrm>
              <a:off x="5627250" y="5005772"/>
              <a:ext cx="618541" cy="1400060"/>
              <a:chOff x="5669746" y="5013658"/>
              <a:chExt cx="679608" cy="1538287"/>
            </a:xfrm>
          </p:grpSpPr>
          <p:sp>
            <p:nvSpPr>
              <p:cNvPr id="478" name="任意多边形: 形状 352">
                <a:extLst>
                  <a:ext uri="{FF2B5EF4-FFF2-40B4-BE49-F238E27FC236}">
                    <a16:creationId xmlns:a16="http://schemas.microsoft.com/office/drawing/2014/main" xmlns="" id="{EE767C2C-ED7D-4638-B300-93BFA264EC08}"/>
                  </a:ext>
                </a:extLst>
              </p:cNvPr>
              <p:cNvSpPr/>
              <p:nvPr/>
            </p:nvSpPr>
            <p:spPr>
              <a:xfrm>
                <a:off x="5669746" y="5013658"/>
                <a:ext cx="679608" cy="1538287"/>
              </a:xfrm>
              <a:custGeom>
                <a:avLst/>
                <a:gdLst>
                  <a:gd name="connsiteX0" fmla="*/ 0 w 679608"/>
                  <a:gd name="connsiteY0" fmla="*/ 0 h 1538287"/>
                  <a:gd name="connsiteX1" fmla="*/ 679609 w 679608"/>
                  <a:gd name="connsiteY1" fmla="*/ 0 h 1538287"/>
                  <a:gd name="connsiteX2" fmla="*/ 679609 w 679608"/>
                  <a:gd name="connsiteY2" fmla="*/ 1538287 h 1538287"/>
                  <a:gd name="connsiteX3" fmla="*/ 0 w 679608"/>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679608" h="1538287">
                    <a:moveTo>
                      <a:pt x="0" y="0"/>
                    </a:moveTo>
                    <a:lnTo>
                      <a:pt x="679609" y="0"/>
                    </a:lnTo>
                    <a:lnTo>
                      <a:pt x="679609" y="1538287"/>
                    </a:lnTo>
                    <a:lnTo>
                      <a:pt x="0" y="1538287"/>
                    </a:lnTo>
                    <a:close/>
                  </a:path>
                </a:pathLst>
              </a:custGeom>
              <a:solidFill>
                <a:srgbClr val="0AAF60"/>
              </a:solidFill>
              <a:ln w="9525" cap="flat">
                <a:noFill/>
                <a:prstDash val="solid"/>
                <a:miter/>
              </a:ln>
            </p:spPr>
            <p:txBody>
              <a:bodyPr rtlCol="0" anchor="ctr"/>
              <a:lstStyle/>
              <a:p>
                <a:endParaRPr lang="zh-CN" altLang="en-US"/>
              </a:p>
            </p:txBody>
          </p:sp>
          <p:sp>
            <p:nvSpPr>
              <p:cNvPr id="479" name="任意多边形: 形状 353">
                <a:extLst>
                  <a:ext uri="{FF2B5EF4-FFF2-40B4-BE49-F238E27FC236}">
                    <a16:creationId xmlns:a16="http://schemas.microsoft.com/office/drawing/2014/main" xmlns="" id="{606C4E8F-5A88-49CC-AC5A-6A7BF560535E}"/>
                  </a:ext>
                </a:extLst>
              </p:cNvPr>
              <p:cNvSpPr/>
              <p:nvPr/>
            </p:nvSpPr>
            <p:spPr>
              <a:xfrm>
                <a:off x="6166284" y="5013658"/>
                <a:ext cx="182975" cy="1538287"/>
              </a:xfrm>
              <a:custGeom>
                <a:avLst/>
                <a:gdLst>
                  <a:gd name="connsiteX0" fmla="*/ 0 w 182975"/>
                  <a:gd name="connsiteY0" fmla="*/ 0 h 1538287"/>
                  <a:gd name="connsiteX1" fmla="*/ 182975 w 182975"/>
                  <a:gd name="connsiteY1" fmla="*/ 0 h 1538287"/>
                  <a:gd name="connsiteX2" fmla="*/ 182975 w 182975"/>
                  <a:gd name="connsiteY2" fmla="*/ 1538287 h 1538287"/>
                  <a:gd name="connsiteX3" fmla="*/ 0 w 182975"/>
                  <a:gd name="connsiteY3" fmla="*/ 1538287 h 1538287"/>
                </a:gdLst>
                <a:ahLst/>
                <a:cxnLst>
                  <a:cxn ang="0">
                    <a:pos x="connsiteX0" y="connsiteY0"/>
                  </a:cxn>
                  <a:cxn ang="0">
                    <a:pos x="connsiteX1" y="connsiteY1"/>
                  </a:cxn>
                  <a:cxn ang="0">
                    <a:pos x="connsiteX2" y="connsiteY2"/>
                  </a:cxn>
                  <a:cxn ang="0">
                    <a:pos x="connsiteX3" y="connsiteY3"/>
                  </a:cxn>
                </a:cxnLst>
                <a:rect l="l" t="t" r="r" b="b"/>
                <a:pathLst>
                  <a:path w="182975" h="1538287">
                    <a:moveTo>
                      <a:pt x="0" y="0"/>
                    </a:moveTo>
                    <a:lnTo>
                      <a:pt x="182975" y="0"/>
                    </a:lnTo>
                    <a:lnTo>
                      <a:pt x="182975" y="1538287"/>
                    </a:lnTo>
                    <a:lnTo>
                      <a:pt x="0" y="153828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4" name="组合 23">
              <a:extLst>
                <a:ext uri="{FF2B5EF4-FFF2-40B4-BE49-F238E27FC236}">
                  <a16:creationId xmlns:a16="http://schemas.microsoft.com/office/drawing/2014/main" xmlns="" id="{0074BFF2-4DF5-48A9-BE33-FB0432F3DE3C}"/>
                </a:ext>
              </a:extLst>
            </p:cNvPr>
            <p:cNvGrpSpPr/>
            <p:nvPr/>
          </p:nvGrpSpPr>
          <p:grpSpPr>
            <a:xfrm>
              <a:off x="6626709" y="4804648"/>
              <a:ext cx="618541" cy="1601184"/>
              <a:chOff x="6501564" y="4792678"/>
              <a:chExt cx="679608" cy="1759267"/>
            </a:xfrm>
          </p:grpSpPr>
          <p:sp>
            <p:nvSpPr>
              <p:cNvPr id="476" name="任意多边形: 形状 350">
                <a:extLst>
                  <a:ext uri="{FF2B5EF4-FFF2-40B4-BE49-F238E27FC236}">
                    <a16:creationId xmlns:a16="http://schemas.microsoft.com/office/drawing/2014/main" xmlns="" id="{A8EEE93C-8DE3-41F5-829A-B8EB835E4084}"/>
                  </a:ext>
                </a:extLst>
              </p:cNvPr>
              <p:cNvSpPr/>
              <p:nvPr/>
            </p:nvSpPr>
            <p:spPr>
              <a:xfrm>
                <a:off x="6501564" y="4792678"/>
                <a:ext cx="679608" cy="1759267"/>
              </a:xfrm>
              <a:custGeom>
                <a:avLst/>
                <a:gdLst>
                  <a:gd name="connsiteX0" fmla="*/ 0 w 679608"/>
                  <a:gd name="connsiteY0" fmla="*/ 0 h 1759267"/>
                  <a:gd name="connsiteX1" fmla="*/ 679609 w 679608"/>
                  <a:gd name="connsiteY1" fmla="*/ 0 h 1759267"/>
                  <a:gd name="connsiteX2" fmla="*/ 679609 w 679608"/>
                  <a:gd name="connsiteY2" fmla="*/ 1759267 h 1759267"/>
                  <a:gd name="connsiteX3" fmla="*/ 0 w 679608"/>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679608" h="1759267">
                    <a:moveTo>
                      <a:pt x="0" y="0"/>
                    </a:moveTo>
                    <a:lnTo>
                      <a:pt x="679609" y="0"/>
                    </a:lnTo>
                    <a:lnTo>
                      <a:pt x="679609" y="1759267"/>
                    </a:lnTo>
                    <a:lnTo>
                      <a:pt x="0" y="1759267"/>
                    </a:lnTo>
                    <a:close/>
                  </a:path>
                </a:pathLst>
              </a:custGeom>
              <a:solidFill>
                <a:srgbClr val="0AAF60"/>
              </a:solidFill>
              <a:ln w="9525" cap="flat">
                <a:noFill/>
                <a:prstDash val="solid"/>
                <a:miter/>
              </a:ln>
            </p:spPr>
            <p:txBody>
              <a:bodyPr rtlCol="0" anchor="ctr"/>
              <a:lstStyle/>
              <a:p>
                <a:endParaRPr lang="zh-CN" altLang="en-US"/>
              </a:p>
            </p:txBody>
          </p:sp>
          <p:sp>
            <p:nvSpPr>
              <p:cNvPr id="477" name="任意多边形: 形状 351">
                <a:extLst>
                  <a:ext uri="{FF2B5EF4-FFF2-40B4-BE49-F238E27FC236}">
                    <a16:creationId xmlns:a16="http://schemas.microsoft.com/office/drawing/2014/main" xmlns="" id="{46D9353C-80E8-44C1-915E-B842237ABA4A}"/>
                  </a:ext>
                </a:extLst>
              </p:cNvPr>
              <p:cNvSpPr/>
              <p:nvPr/>
            </p:nvSpPr>
            <p:spPr>
              <a:xfrm>
                <a:off x="6998102" y="4792678"/>
                <a:ext cx="182975" cy="1759267"/>
              </a:xfrm>
              <a:custGeom>
                <a:avLst/>
                <a:gdLst>
                  <a:gd name="connsiteX0" fmla="*/ 0 w 182975"/>
                  <a:gd name="connsiteY0" fmla="*/ 0 h 1759267"/>
                  <a:gd name="connsiteX1" fmla="*/ 182975 w 182975"/>
                  <a:gd name="connsiteY1" fmla="*/ 0 h 1759267"/>
                  <a:gd name="connsiteX2" fmla="*/ 182975 w 182975"/>
                  <a:gd name="connsiteY2" fmla="*/ 1759267 h 1759267"/>
                  <a:gd name="connsiteX3" fmla="*/ 0 w 182975"/>
                  <a:gd name="connsiteY3" fmla="*/ 1759267 h 1759267"/>
                </a:gdLst>
                <a:ahLst/>
                <a:cxnLst>
                  <a:cxn ang="0">
                    <a:pos x="connsiteX0" y="connsiteY0"/>
                  </a:cxn>
                  <a:cxn ang="0">
                    <a:pos x="connsiteX1" y="connsiteY1"/>
                  </a:cxn>
                  <a:cxn ang="0">
                    <a:pos x="connsiteX2" y="connsiteY2"/>
                  </a:cxn>
                  <a:cxn ang="0">
                    <a:pos x="connsiteX3" y="connsiteY3"/>
                  </a:cxn>
                </a:cxnLst>
                <a:rect l="l" t="t" r="r" b="b"/>
                <a:pathLst>
                  <a:path w="182975" h="1759267">
                    <a:moveTo>
                      <a:pt x="0" y="0"/>
                    </a:moveTo>
                    <a:lnTo>
                      <a:pt x="182975" y="0"/>
                    </a:lnTo>
                    <a:lnTo>
                      <a:pt x="182975" y="1759267"/>
                    </a:lnTo>
                    <a:lnTo>
                      <a:pt x="0" y="175926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5" name="组合 24">
              <a:extLst>
                <a:ext uri="{FF2B5EF4-FFF2-40B4-BE49-F238E27FC236}">
                  <a16:creationId xmlns:a16="http://schemas.microsoft.com/office/drawing/2014/main" xmlns="" id="{1A06EC99-8CB5-4752-B36B-CC6CE24885BA}"/>
                </a:ext>
              </a:extLst>
            </p:cNvPr>
            <p:cNvGrpSpPr/>
            <p:nvPr/>
          </p:nvGrpSpPr>
          <p:grpSpPr>
            <a:xfrm>
              <a:off x="7626168" y="4544575"/>
              <a:ext cx="618541" cy="1861257"/>
              <a:chOff x="7333382" y="4506928"/>
              <a:chExt cx="679608" cy="2045017"/>
            </a:xfrm>
          </p:grpSpPr>
          <p:sp>
            <p:nvSpPr>
              <p:cNvPr id="474" name="任意多边形: 形状 348">
                <a:extLst>
                  <a:ext uri="{FF2B5EF4-FFF2-40B4-BE49-F238E27FC236}">
                    <a16:creationId xmlns:a16="http://schemas.microsoft.com/office/drawing/2014/main" xmlns="" id="{5FD8A9BE-F66F-4368-954E-BA2679CA0C28}"/>
                  </a:ext>
                </a:extLst>
              </p:cNvPr>
              <p:cNvSpPr/>
              <p:nvPr/>
            </p:nvSpPr>
            <p:spPr>
              <a:xfrm>
                <a:off x="7333382" y="4506928"/>
                <a:ext cx="679608" cy="2045017"/>
              </a:xfrm>
              <a:custGeom>
                <a:avLst/>
                <a:gdLst>
                  <a:gd name="connsiteX0" fmla="*/ 0 w 679608"/>
                  <a:gd name="connsiteY0" fmla="*/ 0 h 2045017"/>
                  <a:gd name="connsiteX1" fmla="*/ 679608 w 679608"/>
                  <a:gd name="connsiteY1" fmla="*/ 0 h 2045017"/>
                  <a:gd name="connsiteX2" fmla="*/ 679608 w 679608"/>
                  <a:gd name="connsiteY2" fmla="*/ 2045017 h 2045017"/>
                  <a:gd name="connsiteX3" fmla="*/ 0 w 679608"/>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679608" h="2045017">
                    <a:moveTo>
                      <a:pt x="0" y="0"/>
                    </a:moveTo>
                    <a:lnTo>
                      <a:pt x="679608" y="0"/>
                    </a:lnTo>
                    <a:lnTo>
                      <a:pt x="679608" y="2045017"/>
                    </a:lnTo>
                    <a:lnTo>
                      <a:pt x="0" y="2045017"/>
                    </a:lnTo>
                    <a:close/>
                  </a:path>
                </a:pathLst>
              </a:custGeom>
              <a:solidFill>
                <a:srgbClr val="0AAF60"/>
              </a:solidFill>
              <a:ln w="9525" cap="flat">
                <a:noFill/>
                <a:prstDash val="solid"/>
                <a:miter/>
              </a:ln>
            </p:spPr>
            <p:txBody>
              <a:bodyPr rtlCol="0" anchor="ctr"/>
              <a:lstStyle/>
              <a:p>
                <a:endParaRPr lang="zh-CN" altLang="en-US"/>
              </a:p>
            </p:txBody>
          </p:sp>
          <p:sp>
            <p:nvSpPr>
              <p:cNvPr id="475" name="任意多边形: 形状 349">
                <a:extLst>
                  <a:ext uri="{FF2B5EF4-FFF2-40B4-BE49-F238E27FC236}">
                    <a16:creationId xmlns:a16="http://schemas.microsoft.com/office/drawing/2014/main" xmlns="" id="{4F70B796-F5F4-4EE6-9C1B-46AB21BF46FF}"/>
                  </a:ext>
                </a:extLst>
              </p:cNvPr>
              <p:cNvSpPr/>
              <p:nvPr/>
            </p:nvSpPr>
            <p:spPr>
              <a:xfrm>
                <a:off x="7829921" y="4506928"/>
                <a:ext cx="182975" cy="2045017"/>
              </a:xfrm>
              <a:custGeom>
                <a:avLst/>
                <a:gdLst>
                  <a:gd name="connsiteX0" fmla="*/ 0 w 182975"/>
                  <a:gd name="connsiteY0" fmla="*/ 0 h 2045017"/>
                  <a:gd name="connsiteX1" fmla="*/ 182975 w 182975"/>
                  <a:gd name="connsiteY1" fmla="*/ 0 h 2045017"/>
                  <a:gd name="connsiteX2" fmla="*/ 182975 w 182975"/>
                  <a:gd name="connsiteY2" fmla="*/ 2045017 h 2045017"/>
                  <a:gd name="connsiteX3" fmla="*/ 0 w 182975"/>
                  <a:gd name="connsiteY3" fmla="*/ 2045017 h 2045017"/>
                </a:gdLst>
                <a:ahLst/>
                <a:cxnLst>
                  <a:cxn ang="0">
                    <a:pos x="connsiteX0" y="connsiteY0"/>
                  </a:cxn>
                  <a:cxn ang="0">
                    <a:pos x="connsiteX1" y="connsiteY1"/>
                  </a:cxn>
                  <a:cxn ang="0">
                    <a:pos x="connsiteX2" y="connsiteY2"/>
                  </a:cxn>
                  <a:cxn ang="0">
                    <a:pos x="connsiteX3" y="connsiteY3"/>
                  </a:cxn>
                </a:cxnLst>
                <a:rect l="l" t="t" r="r" b="b"/>
                <a:pathLst>
                  <a:path w="182975" h="2045017">
                    <a:moveTo>
                      <a:pt x="0" y="0"/>
                    </a:moveTo>
                    <a:lnTo>
                      <a:pt x="182975" y="0"/>
                    </a:lnTo>
                    <a:lnTo>
                      <a:pt x="182975" y="2045017"/>
                    </a:lnTo>
                    <a:lnTo>
                      <a:pt x="0" y="2045017"/>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6" name="组合 25">
              <a:extLst>
                <a:ext uri="{FF2B5EF4-FFF2-40B4-BE49-F238E27FC236}">
                  <a16:creationId xmlns:a16="http://schemas.microsoft.com/office/drawing/2014/main" xmlns="" id="{5F2354F5-603E-43F3-9792-F3961FD751A2}"/>
                </a:ext>
              </a:extLst>
            </p:cNvPr>
            <p:cNvGrpSpPr/>
            <p:nvPr/>
          </p:nvGrpSpPr>
          <p:grpSpPr>
            <a:xfrm>
              <a:off x="8625626" y="4111119"/>
              <a:ext cx="618542" cy="2294713"/>
              <a:chOff x="8165105" y="4030678"/>
              <a:chExt cx="679609" cy="2521267"/>
            </a:xfrm>
          </p:grpSpPr>
          <p:sp>
            <p:nvSpPr>
              <p:cNvPr id="472" name="任意多边形: 形状 346">
                <a:extLst>
                  <a:ext uri="{FF2B5EF4-FFF2-40B4-BE49-F238E27FC236}">
                    <a16:creationId xmlns:a16="http://schemas.microsoft.com/office/drawing/2014/main" xmlns="" id="{B5AE2739-5EED-4798-A247-A23383855FD9}"/>
                  </a:ext>
                </a:extLst>
              </p:cNvPr>
              <p:cNvSpPr/>
              <p:nvPr/>
            </p:nvSpPr>
            <p:spPr>
              <a:xfrm>
                <a:off x="8165105" y="4030678"/>
                <a:ext cx="679608" cy="2521267"/>
              </a:xfrm>
              <a:custGeom>
                <a:avLst/>
                <a:gdLst>
                  <a:gd name="connsiteX0" fmla="*/ 0 w 679608"/>
                  <a:gd name="connsiteY0" fmla="*/ 0 h 2521267"/>
                  <a:gd name="connsiteX1" fmla="*/ 679609 w 679608"/>
                  <a:gd name="connsiteY1" fmla="*/ 0 h 2521267"/>
                  <a:gd name="connsiteX2" fmla="*/ 679609 w 679608"/>
                  <a:gd name="connsiteY2" fmla="*/ 2521268 h 2521267"/>
                  <a:gd name="connsiteX3" fmla="*/ 0 w 679608"/>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679608" h="2521267">
                    <a:moveTo>
                      <a:pt x="0" y="0"/>
                    </a:moveTo>
                    <a:lnTo>
                      <a:pt x="679609" y="0"/>
                    </a:lnTo>
                    <a:lnTo>
                      <a:pt x="679609" y="2521268"/>
                    </a:lnTo>
                    <a:lnTo>
                      <a:pt x="0" y="2521268"/>
                    </a:lnTo>
                    <a:close/>
                  </a:path>
                </a:pathLst>
              </a:custGeom>
              <a:solidFill>
                <a:srgbClr val="0AAF60"/>
              </a:solidFill>
              <a:ln w="9525" cap="flat">
                <a:noFill/>
                <a:prstDash val="solid"/>
                <a:miter/>
              </a:ln>
            </p:spPr>
            <p:txBody>
              <a:bodyPr rtlCol="0" anchor="ctr"/>
              <a:lstStyle/>
              <a:p>
                <a:endParaRPr lang="zh-CN" altLang="en-US"/>
              </a:p>
            </p:txBody>
          </p:sp>
          <p:sp>
            <p:nvSpPr>
              <p:cNvPr id="473" name="任意多边形: 形状 347">
                <a:extLst>
                  <a:ext uri="{FF2B5EF4-FFF2-40B4-BE49-F238E27FC236}">
                    <a16:creationId xmlns:a16="http://schemas.microsoft.com/office/drawing/2014/main" xmlns="" id="{221A0AF7-53BD-4F04-9D8C-F27CDC7B85AD}"/>
                  </a:ext>
                </a:extLst>
              </p:cNvPr>
              <p:cNvSpPr/>
              <p:nvPr/>
            </p:nvSpPr>
            <p:spPr>
              <a:xfrm>
                <a:off x="8661739" y="4030678"/>
                <a:ext cx="182975" cy="2521267"/>
              </a:xfrm>
              <a:custGeom>
                <a:avLst/>
                <a:gdLst>
                  <a:gd name="connsiteX0" fmla="*/ 0 w 182975"/>
                  <a:gd name="connsiteY0" fmla="*/ 0 h 2521267"/>
                  <a:gd name="connsiteX1" fmla="*/ 182976 w 182975"/>
                  <a:gd name="connsiteY1" fmla="*/ 0 h 2521267"/>
                  <a:gd name="connsiteX2" fmla="*/ 182976 w 182975"/>
                  <a:gd name="connsiteY2" fmla="*/ 2521268 h 2521267"/>
                  <a:gd name="connsiteX3" fmla="*/ 0 w 182975"/>
                  <a:gd name="connsiteY3" fmla="*/ 2521268 h 2521267"/>
                </a:gdLst>
                <a:ahLst/>
                <a:cxnLst>
                  <a:cxn ang="0">
                    <a:pos x="connsiteX0" y="connsiteY0"/>
                  </a:cxn>
                  <a:cxn ang="0">
                    <a:pos x="connsiteX1" y="connsiteY1"/>
                  </a:cxn>
                  <a:cxn ang="0">
                    <a:pos x="connsiteX2" y="connsiteY2"/>
                  </a:cxn>
                  <a:cxn ang="0">
                    <a:pos x="connsiteX3" y="connsiteY3"/>
                  </a:cxn>
                </a:cxnLst>
                <a:rect l="l" t="t" r="r" b="b"/>
                <a:pathLst>
                  <a:path w="182975" h="2521267">
                    <a:moveTo>
                      <a:pt x="0" y="0"/>
                    </a:moveTo>
                    <a:lnTo>
                      <a:pt x="182976" y="0"/>
                    </a:lnTo>
                    <a:lnTo>
                      <a:pt x="182976" y="2521268"/>
                    </a:lnTo>
                    <a:lnTo>
                      <a:pt x="0" y="2521268"/>
                    </a:lnTo>
                    <a:close/>
                  </a:path>
                </a:pathLst>
              </a:custGeom>
              <a:solidFill>
                <a:srgbClr val="000000">
                  <a:alpha val="10000"/>
                </a:srgbClr>
              </a:solidFill>
              <a:ln w="9525" cap="flat">
                <a:noFill/>
                <a:prstDash val="solid"/>
                <a:miter/>
              </a:ln>
            </p:spPr>
            <p:txBody>
              <a:bodyPr rtlCol="0" anchor="ctr"/>
              <a:lstStyle/>
              <a:p>
                <a:endParaRPr lang="zh-CN" altLang="en-US"/>
              </a:p>
            </p:txBody>
          </p:sp>
        </p:grpSp>
        <p:grpSp>
          <p:nvGrpSpPr>
            <p:cNvPr id="27" name="图形 4">
              <a:extLst>
                <a:ext uri="{FF2B5EF4-FFF2-40B4-BE49-F238E27FC236}">
                  <a16:creationId xmlns:a16="http://schemas.microsoft.com/office/drawing/2014/main" xmlns="" id="{650AB507-BA1C-4228-BB0D-0632AFE432E0}"/>
                </a:ext>
              </a:extLst>
            </p:cNvPr>
            <p:cNvGrpSpPr/>
            <p:nvPr/>
          </p:nvGrpSpPr>
          <p:grpSpPr>
            <a:xfrm>
              <a:off x="7274213" y="3617006"/>
              <a:ext cx="1317698" cy="2020199"/>
              <a:chOff x="6737578" y="3131630"/>
              <a:chExt cx="1766784" cy="2708706"/>
            </a:xfrm>
          </p:grpSpPr>
          <p:sp>
            <p:nvSpPr>
              <p:cNvPr id="382" name="任意多边形: 形状 255">
                <a:extLst>
                  <a:ext uri="{FF2B5EF4-FFF2-40B4-BE49-F238E27FC236}">
                    <a16:creationId xmlns:a16="http://schemas.microsoft.com/office/drawing/2014/main" xmlns="" id="{0ED5C6AA-287C-4425-94CF-E2CDBD0759F6}"/>
                  </a:ext>
                </a:extLst>
              </p:cNvPr>
              <p:cNvSpPr/>
              <p:nvPr/>
            </p:nvSpPr>
            <p:spPr>
              <a:xfrm>
                <a:off x="7032972" y="3131630"/>
                <a:ext cx="701494" cy="872557"/>
              </a:xfrm>
              <a:custGeom>
                <a:avLst/>
                <a:gdLst>
                  <a:gd name="connsiteX0" fmla="*/ 692038 w 701489"/>
                  <a:gd name="connsiteY0" fmla="*/ 373004 h 872551"/>
                  <a:gd name="connsiteX1" fmla="*/ 676989 w 701489"/>
                  <a:gd name="connsiteY1" fmla="*/ 675518 h 872551"/>
                  <a:gd name="connsiteX2" fmla="*/ 507824 w 701489"/>
                  <a:gd name="connsiteY2" fmla="*/ 826013 h 872551"/>
                  <a:gd name="connsiteX3" fmla="*/ 32432 w 701489"/>
                  <a:gd name="connsiteY3" fmla="*/ 750480 h 872551"/>
                  <a:gd name="connsiteX4" fmla="*/ 53386 w 701489"/>
                  <a:gd name="connsiteY4" fmla="*/ 516641 h 872551"/>
                  <a:gd name="connsiteX5" fmla="*/ 174640 w 701489"/>
                  <a:gd name="connsiteY5" fmla="*/ 476255 h 872551"/>
                  <a:gd name="connsiteX6" fmla="*/ 293607 w 701489"/>
                  <a:gd name="connsiteY6" fmla="*/ 380434 h 872551"/>
                  <a:gd name="connsiteX7" fmla="*/ 342375 w 701489"/>
                  <a:gd name="connsiteY7" fmla="*/ 102399 h 872551"/>
                  <a:gd name="connsiteX8" fmla="*/ 368474 w 701489"/>
                  <a:gd name="connsiteY8" fmla="*/ 46392 h 872551"/>
                  <a:gd name="connsiteX9" fmla="*/ 431815 w 701489"/>
                  <a:gd name="connsiteY9" fmla="*/ 11149 h 872551"/>
                  <a:gd name="connsiteX10" fmla="*/ 496776 w 701489"/>
                  <a:gd name="connsiteY10" fmla="*/ 481 h 872551"/>
                  <a:gd name="connsiteX11" fmla="*/ 626125 w 701489"/>
                  <a:gd name="connsiteY11" fmla="*/ 76681 h 872551"/>
                  <a:gd name="connsiteX12" fmla="*/ 683275 w 701489"/>
                  <a:gd name="connsiteY12" fmla="*/ 179456 h 872551"/>
                  <a:gd name="connsiteX13" fmla="*/ 692038 w 701489"/>
                  <a:gd name="connsiteY13" fmla="*/ 373004 h 87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1489" h="872551">
                    <a:moveTo>
                      <a:pt x="692038" y="373004"/>
                    </a:moveTo>
                    <a:cubicBezTo>
                      <a:pt x="696324" y="469397"/>
                      <a:pt x="717755" y="584269"/>
                      <a:pt x="676989" y="675518"/>
                    </a:cubicBezTo>
                    <a:cubicBezTo>
                      <a:pt x="644889" y="746956"/>
                      <a:pt x="577548" y="795057"/>
                      <a:pt x="507824" y="826013"/>
                    </a:cubicBezTo>
                    <a:cubicBezTo>
                      <a:pt x="354567" y="893831"/>
                      <a:pt x="139874" y="902213"/>
                      <a:pt x="32432" y="750480"/>
                    </a:cubicBezTo>
                    <a:cubicBezTo>
                      <a:pt x="-10431" y="689615"/>
                      <a:pt x="-17765" y="563028"/>
                      <a:pt x="53386" y="516641"/>
                    </a:cubicBezTo>
                    <a:cubicBezTo>
                      <a:pt x="89963" y="492924"/>
                      <a:pt x="133397" y="487495"/>
                      <a:pt x="174640" y="476255"/>
                    </a:cubicBezTo>
                    <a:cubicBezTo>
                      <a:pt x="226805" y="464070"/>
                      <a:pt x="270588" y="428805"/>
                      <a:pt x="293607" y="380434"/>
                    </a:cubicBezTo>
                    <a:cubicBezTo>
                      <a:pt x="342851" y="281659"/>
                      <a:pt x="332946" y="208984"/>
                      <a:pt x="342375" y="102399"/>
                    </a:cubicBezTo>
                    <a:cubicBezTo>
                      <a:pt x="342776" y="80882"/>
                      <a:pt x="352256" y="60538"/>
                      <a:pt x="368474" y="46392"/>
                    </a:cubicBezTo>
                    <a:cubicBezTo>
                      <a:pt x="385967" y="29073"/>
                      <a:pt x="407875" y="16883"/>
                      <a:pt x="431815" y="11149"/>
                    </a:cubicBezTo>
                    <a:cubicBezTo>
                      <a:pt x="452249" y="2263"/>
                      <a:pt x="474572" y="-1403"/>
                      <a:pt x="496776" y="481"/>
                    </a:cubicBezTo>
                    <a:cubicBezTo>
                      <a:pt x="544400" y="5339"/>
                      <a:pt x="589454" y="49059"/>
                      <a:pt x="626125" y="76681"/>
                    </a:cubicBezTo>
                    <a:cubicBezTo>
                      <a:pt x="662796" y="104304"/>
                      <a:pt x="680227" y="132974"/>
                      <a:pt x="683275" y="179456"/>
                    </a:cubicBezTo>
                    <a:cubicBezTo>
                      <a:pt x="686990" y="243845"/>
                      <a:pt x="688990" y="308329"/>
                      <a:pt x="692038" y="373004"/>
                    </a:cubicBezTo>
                    <a:close/>
                  </a:path>
                </a:pathLst>
              </a:custGeom>
              <a:solidFill>
                <a:srgbClr val="263238"/>
              </a:solidFill>
              <a:ln w="9525" cap="flat">
                <a:noFill/>
                <a:prstDash val="solid"/>
                <a:miter/>
              </a:ln>
            </p:spPr>
            <p:txBody>
              <a:bodyPr rtlCol="0" anchor="ctr"/>
              <a:lstStyle/>
              <a:p>
                <a:endParaRPr lang="zh-CN" altLang="en-US"/>
              </a:p>
            </p:txBody>
          </p:sp>
          <p:sp>
            <p:nvSpPr>
              <p:cNvPr id="383" name="任意多边形: 形状 256">
                <a:extLst>
                  <a:ext uri="{FF2B5EF4-FFF2-40B4-BE49-F238E27FC236}">
                    <a16:creationId xmlns:a16="http://schemas.microsoft.com/office/drawing/2014/main" xmlns="" id="{68072F61-7EA6-47CF-B014-881B6DE8944A}"/>
                  </a:ext>
                </a:extLst>
              </p:cNvPr>
              <p:cNvSpPr/>
              <p:nvPr/>
            </p:nvSpPr>
            <p:spPr>
              <a:xfrm>
                <a:off x="7443192" y="3286061"/>
                <a:ext cx="312112" cy="660705"/>
              </a:xfrm>
              <a:custGeom>
                <a:avLst/>
                <a:gdLst>
                  <a:gd name="connsiteX0" fmla="*/ 293727 w 312110"/>
                  <a:gd name="connsiteY0" fmla="*/ 264009 h 660700"/>
                  <a:gd name="connsiteX1" fmla="*/ 261819 w 312110"/>
                  <a:gd name="connsiteY1" fmla="*/ 357 h 660700"/>
                  <a:gd name="connsiteX2" fmla="*/ 260961 w 312110"/>
                  <a:gd name="connsiteY2" fmla="*/ 357 h 660700"/>
                  <a:gd name="connsiteX3" fmla="*/ 281345 w 312110"/>
                  <a:gd name="connsiteY3" fmla="*/ 218003 h 660700"/>
                  <a:gd name="connsiteX4" fmla="*/ 302967 w 312110"/>
                  <a:gd name="connsiteY4" fmla="*/ 433078 h 660700"/>
                  <a:gd name="connsiteX5" fmla="*/ 4644 w 312110"/>
                  <a:gd name="connsiteY5" fmla="*/ 651010 h 660700"/>
                  <a:gd name="connsiteX6" fmla="*/ 4644 w 312110"/>
                  <a:gd name="connsiteY6" fmla="*/ 660535 h 660700"/>
                  <a:gd name="connsiteX7" fmla="*/ 304014 w 312110"/>
                  <a:gd name="connsiteY7" fmla="*/ 492228 h 660700"/>
                  <a:gd name="connsiteX8" fmla="*/ 293727 w 312110"/>
                  <a:gd name="connsiteY8" fmla="*/ 264009 h 660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2110" h="660700">
                    <a:moveTo>
                      <a:pt x="293727" y="264009"/>
                    </a:moveTo>
                    <a:cubicBezTo>
                      <a:pt x="284202" y="175998"/>
                      <a:pt x="272582" y="88273"/>
                      <a:pt x="261819" y="357"/>
                    </a:cubicBezTo>
                    <a:cubicBezTo>
                      <a:pt x="261819" y="-119"/>
                      <a:pt x="260866" y="-119"/>
                      <a:pt x="260961" y="357"/>
                    </a:cubicBezTo>
                    <a:cubicBezTo>
                      <a:pt x="267724" y="72938"/>
                      <a:pt x="273534" y="145518"/>
                      <a:pt x="281345" y="218003"/>
                    </a:cubicBezTo>
                    <a:cubicBezTo>
                      <a:pt x="288965" y="289060"/>
                      <a:pt x="301633" y="361640"/>
                      <a:pt x="302967" y="433078"/>
                    </a:cubicBezTo>
                    <a:cubicBezTo>
                      <a:pt x="306015" y="593479"/>
                      <a:pt x="141042" y="658820"/>
                      <a:pt x="4644" y="651010"/>
                    </a:cubicBezTo>
                    <a:cubicBezTo>
                      <a:pt x="-1643" y="651010"/>
                      <a:pt x="-1452" y="660535"/>
                      <a:pt x="4644" y="660535"/>
                    </a:cubicBezTo>
                    <a:cubicBezTo>
                      <a:pt x="124658" y="663678"/>
                      <a:pt x="267819" y="622435"/>
                      <a:pt x="304014" y="492228"/>
                    </a:cubicBezTo>
                    <a:cubicBezTo>
                      <a:pt x="324017" y="421076"/>
                      <a:pt x="301633" y="336018"/>
                      <a:pt x="293727" y="264009"/>
                    </a:cubicBezTo>
                    <a:close/>
                  </a:path>
                </a:pathLst>
              </a:custGeom>
              <a:solidFill>
                <a:srgbClr val="263238"/>
              </a:solidFill>
              <a:ln w="9525" cap="flat">
                <a:noFill/>
                <a:prstDash val="solid"/>
                <a:miter/>
              </a:ln>
            </p:spPr>
            <p:txBody>
              <a:bodyPr rtlCol="0" anchor="ctr"/>
              <a:lstStyle/>
              <a:p>
                <a:endParaRPr lang="zh-CN" altLang="en-US"/>
              </a:p>
            </p:txBody>
          </p:sp>
          <p:sp>
            <p:nvSpPr>
              <p:cNvPr id="384" name="任意多边形: 形状 257">
                <a:extLst>
                  <a:ext uri="{FF2B5EF4-FFF2-40B4-BE49-F238E27FC236}">
                    <a16:creationId xmlns:a16="http://schemas.microsoft.com/office/drawing/2014/main" xmlns="" id="{F71C7650-48CD-45C0-A709-45E47F37D26E}"/>
                  </a:ext>
                </a:extLst>
              </p:cNvPr>
              <p:cNvSpPr/>
              <p:nvPr/>
            </p:nvSpPr>
            <p:spPr>
              <a:xfrm>
                <a:off x="7017216" y="3224397"/>
                <a:ext cx="366213" cy="656663"/>
              </a:xfrm>
              <a:custGeom>
                <a:avLst/>
                <a:gdLst>
                  <a:gd name="connsiteX0" fmla="*/ 365847 w 366210"/>
                  <a:gd name="connsiteY0" fmla="*/ 1250 h 656658"/>
                  <a:gd name="connsiteX1" fmla="*/ 363275 w 366210"/>
                  <a:gd name="connsiteY1" fmla="*/ 1250 h 656658"/>
                  <a:gd name="connsiteX2" fmla="*/ 312602 w 366210"/>
                  <a:gd name="connsiteY2" fmla="*/ 269570 h 656658"/>
                  <a:gd name="connsiteX3" fmla="*/ 210398 w 366210"/>
                  <a:gd name="connsiteY3" fmla="*/ 353961 h 656658"/>
                  <a:gd name="connsiteX4" fmla="*/ 107433 w 366210"/>
                  <a:gd name="connsiteY4" fmla="*/ 375488 h 656658"/>
                  <a:gd name="connsiteX5" fmla="*/ 69333 w 366210"/>
                  <a:gd name="connsiteY5" fmla="*/ 656285 h 656658"/>
                  <a:gd name="connsiteX6" fmla="*/ 72000 w 366210"/>
                  <a:gd name="connsiteY6" fmla="*/ 652760 h 656658"/>
                  <a:gd name="connsiteX7" fmla="*/ 36377 w 366210"/>
                  <a:gd name="connsiteY7" fmla="*/ 423494 h 656658"/>
                  <a:gd name="connsiteX8" fmla="*/ 230592 w 366210"/>
                  <a:gd name="connsiteY8" fmla="*/ 351199 h 656658"/>
                  <a:gd name="connsiteX9" fmla="*/ 365847 w 366210"/>
                  <a:gd name="connsiteY9" fmla="*/ 1250 h 65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6210" h="656658">
                    <a:moveTo>
                      <a:pt x="365847" y="1250"/>
                    </a:moveTo>
                    <a:cubicBezTo>
                      <a:pt x="365847" y="-464"/>
                      <a:pt x="363370" y="-369"/>
                      <a:pt x="363275" y="1250"/>
                    </a:cubicBezTo>
                    <a:cubicBezTo>
                      <a:pt x="359179" y="89452"/>
                      <a:pt x="363275" y="192703"/>
                      <a:pt x="312602" y="269570"/>
                    </a:cubicBezTo>
                    <a:cubicBezTo>
                      <a:pt x="287821" y="307361"/>
                      <a:pt x="252195" y="336778"/>
                      <a:pt x="210398" y="353961"/>
                    </a:cubicBezTo>
                    <a:cubicBezTo>
                      <a:pt x="177252" y="367487"/>
                      <a:pt x="142104" y="368630"/>
                      <a:pt x="107433" y="375488"/>
                    </a:cubicBezTo>
                    <a:cubicBezTo>
                      <a:pt x="-28012" y="402062"/>
                      <a:pt x="-29250" y="585038"/>
                      <a:pt x="69333" y="656285"/>
                    </a:cubicBezTo>
                    <a:cubicBezTo>
                      <a:pt x="71429" y="657809"/>
                      <a:pt x="74096" y="654284"/>
                      <a:pt x="72000" y="652760"/>
                    </a:cubicBezTo>
                    <a:cubicBezTo>
                      <a:pt x="2754" y="597515"/>
                      <a:pt x="-20106" y="497122"/>
                      <a:pt x="36377" y="423494"/>
                    </a:cubicBezTo>
                    <a:cubicBezTo>
                      <a:pt x="81716" y="364343"/>
                      <a:pt x="168775" y="383108"/>
                      <a:pt x="230592" y="351199"/>
                    </a:cubicBezTo>
                    <a:cubicBezTo>
                      <a:pt x="358608" y="285191"/>
                      <a:pt x="368609" y="129362"/>
                      <a:pt x="365847" y="1250"/>
                    </a:cubicBezTo>
                    <a:close/>
                  </a:path>
                </a:pathLst>
              </a:custGeom>
              <a:solidFill>
                <a:srgbClr val="263238"/>
              </a:solidFill>
              <a:ln w="9525" cap="flat">
                <a:noFill/>
                <a:prstDash val="solid"/>
                <a:miter/>
              </a:ln>
            </p:spPr>
            <p:txBody>
              <a:bodyPr rtlCol="0" anchor="ctr"/>
              <a:lstStyle/>
              <a:p>
                <a:endParaRPr lang="zh-CN" altLang="en-US"/>
              </a:p>
            </p:txBody>
          </p:sp>
          <p:sp>
            <p:nvSpPr>
              <p:cNvPr id="385" name="任意多边形: 形状 258">
                <a:extLst>
                  <a:ext uri="{FF2B5EF4-FFF2-40B4-BE49-F238E27FC236}">
                    <a16:creationId xmlns:a16="http://schemas.microsoft.com/office/drawing/2014/main" xmlns="" id="{84736CA1-AFA9-4B2F-BDF8-8403E07F3333}"/>
                  </a:ext>
                </a:extLst>
              </p:cNvPr>
              <p:cNvSpPr/>
              <p:nvPr/>
            </p:nvSpPr>
            <p:spPr>
              <a:xfrm>
                <a:off x="7654625" y="4189003"/>
                <a:ext cx="846564" cy="525038"/>
              </a:xfrm>
              <a:custGeom>
                <a:avLst/>
                <a:gdLst>
                  <a:gd name="connsiteX0" fmla="*/ 846011 w 846557"/>
                  <a:gd name="connsiteY0" fmla="*/ 490834 h 525034"/>
                  <a:gd name="connsiteX1" fmla="*/ 465772 w 846557"/>
                  <a:gd name="connsiteY1" fmla="*/ 10 h 525034"/>
                  <a:gd name="connsiteX2" fmla="*/ 306610 w 846557"/>
                  <a:gd name="connsiteY2" fmla="*/ 110119 h 525034"/>
                  <a:gd name="connsiteX3" fmla="*/ 2953 w 846557"/>
                  <a:gd name="connsiteY3" fmla="*/ 55922 h 525034"/>
                  <a:gd name="connsiteX4" fmla="*/ 0 w 846557"/>
                  <a:gd name="connsiteY4" fmla="*/ 414443 h 525034"/>
                  <a:gd name="connsiteX5" fmla="*/ 541496 w 846557"/>
                  <a:gd name="connsiteY5" fmla="*/ 402918 h 525034"/>
                  <a:gd name="connsiteX6" fmla="*/ 681514 w 846557"/>
                  <a:gd name="connsiteY6" fmla="*/ 480927 h 525034"/>
                  <a:gd name="connsiteX7" fmla="*/ 681514 w 846557"/>
                  <a:gd name="connsiteY7" fmla="*/ 480927 h 525034"/>
                  <a:gd name="connsiteX8" fmla="*/ 769525 w 846557"/>
                  <a:gd name="connsiteY8" fmla="*/ 523599 h 525034"/>
                  <a:gd name="connsiteX9" fmla="*/ 846011 w 846557"/>
                  <a:gd name="connsiteY9" fmla="*/ 490834 h 52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6557" h="525034">
                    <a:moveTo>
                      <a:pt x="846011" y="490834"/>
                    </a:moveTo>
                    <a:cubicBezTo>
                      <a:pt x="839438" y="471117"/>
                      <a:pt x="489680" y="8868"/>
                      <a:pt x="465772" y="10"/>
                    </a:cubicBezTo>
                    <a:cubicBezTo>
                      <a:pt x="463010" y="-1228"/>
                      <a:pt x="306610" y="110119"/>
                      <a:pt x="306610" y="110119"/>
                    </a:cubicBezTo>
                    <a:cubicBezTo>
                      <a:pt x="300228" y="118692"/>
                      <a:pt x="2953" y="55922"/>
                      <a:pt x="2953" y="55922"/>
                    </a:cubicBezTo>
                    <a:lnTo>
                      <a:pt x="0" y="414443"/>
                    </a:lnTo>
                    <a:lnTo>
                      <a:pt x="541496" y="402918"/>
                    </a:lnTo>
                    <a:cubicBezTo>
                      <a:pt x="541496" y="402918"/>
                      <a:pt x="614553" y="445971"/>
                      <a:pt x="681514" y="480927"/>
                    </a:cubicBezTo>
                    <a:lnTo>
                      <a:pt x="681514" y="480927"/>
                    </a:lnTo>
                    <a:cubicBezTo>
                      <a:pt x="709944" y="496949"/>
                      <a:pt x="739337" y="511200"/>
                      <a:pt x="769525" y="523599"/>
                    </a:cubicBezTo>
                    <a:cubicBezTo>
                      <a:pt x="796766" y="530648"/>
                      <a:pt x="852678" y="510455"/>
                      <a:pt x="846011" y="490834"/>
                    </a:cubicBezTo>
                    <a:close/>
                  </a:path>
                </a:pathLst>
              </a:custGeom>
              <a:solidFill>
                <a:srgbClr val="FFC4C0"/>
              </a:solidFill>
              <a:ln w="9525" cap="flat">
                <a:noFill/>
                <a:prstDash val="solid"/>
                <a:miter/>
              </a:ln>
            </p:spPr>
            <p:txBody>
              <a:bodyPr rtlCol="0" anchor="ctr"/>
              <a:lstStyle/>
              <a:p>
                <a:endParaRPr lang="zh-CN" altLang="en-US"/>
              </a:p>
            </p:txBody>
          </p:sp>
          <p:sp>
            <p:nvSpPr>
              <p:cNvPr id="386" name="任意多边形: 形状 259">
                <a:extLst>
                  <a:ext uri="{FF2B5EF4-FFF2-40B4-BE49-F238E27FC236}">
                    <a16:creationId xmlns:a16="http://schemas.microsoft.com/office/drawing/2014/main" xmlns="" id="{E8B4E143-35A3-4ACA-8E50-8585483364F6}"/>
                  </a:ext>
                </a:extLst>
              </p:cNvPr>
              <p:cNvSpPr/>
              <p:nvPr/>
            </p:nvSpPr>
            <p:spPr>
              <a:xfrm>
                <a:off x="7886942" y="4188813"/>
                <a:ext cx="614235" cy="525289"/>
              </a:xfrm>
              <a:custGeom>
                <a:avLst/>
                <a:gdLst>
                  <a:gd name="connsiteX0" fmla="*/ 537401 w 614230"/>
                  <a:gd name="connsiteY0" fmla="*/ 523885 h 525285"/>
                  <a:gd name="connsiteX1" fmla="*/ 449390 w 614230"/>
                  <a:gd name="connsiteY1" fmla="*/ 481213 h 525285"/>
                  <a:gd name="connsiteX2" fmla="*/ 449390 w 614230"/>
                  <a:gd name="connsiteY2" fmla="*/ 481213 h 525285"/>
                  <a:gd name="connsiteX3" fmla="*/ 309372 w 614230"/>
                  <a:gd name="connsiteY3" fmla="*/ 403108 h 525285"/>
                  <a:gd name="connsiteX4" fmla="*/ 188881 w 614230"/>
                  <a:gd name="connsiteY4" fmla="*/ 405680 h 525285"/>
                  <a:gd name="connsiteX5" fmla="*/ 0 w 614230"/>
                  <a:gd name="connsiteY5" fmla="*/ 101071 h 525285"/>
                  <a:gd name="connsiteX6" fmla="*/ 74390 w 614230"/>
                  <a:gd name="connsiteY6" fmla="*/ 110024 h 525285"/>
                  <a:gd name="connsiteX7" fmla="*/ 233458 w 614230"/>
                  <a:gd name="connsiteY7" fmla="*/ 10 h 525285"/>
                  <a:gd name="connsiteX8" fmla="*/ 613696 w 614230"/>
                  <a:gd name="connsiteY8" fmla="*/ 490834 h 525285"/>
                  <a:gd name="connsiteX9" fmla="*/ 537401 w 614230"/>
                  <a:gd name="connsiteY9" fmla="*/ 523885 h 525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4230" h="525285">
                    <a:moveTo>
                      <a:pt x="537401" y="523885"/>
                    </a:moveTo>
                    <a:cubicBezTo>
                      <a:pt x="507214" y="511486"/>
                      <a:pt x="477821" y="497235"/>
                      <a:pt x="449390" y="481213"/>
                    </a:cubicBezTo>
                    <a:lnTo>
                      <a:pt x="449390" y="481213"/>
                    </a:lnTo>
                    <a:cubicBezTo>
                      <a:pt x="382715" y="446161"/>
                      <a:pt x="309372" y="403108"/>
                      <a:pt x="309372" y="403108"/>
                    </a:cubicBezTo>
                    <a:lnTo>
                      <a:pt x="188881" y="405680"/>
                    </a:lnTo>
                    <a:lnTo>
                      <a:pt x="0" y="101071"/>
                    </a:lnTo>
                    <a:cubicBezTo>
                      <a:pt x="41434" y="108405"/>
                      <a:pt x="72295" y="112786"/>
                      <a:pt x="74390" y="110024"/>
                    </a:cubicBezTo>
                    <a:cubicBezTo>
                      <a:pt x="74390" y="110024"/>
                      <a:pt x="230696" y="-1228"/>
                      <a:pt x="233458" y="10"/>
                    </a:cubicBezTo>
                    <a:cubicBezTo>
                      <a:pt x="257366" y="8869"/>
                      <a:pt x="607124" y="471021"/>
                      <a:pt x="613696" y="490834"/>
                    </a:cubicBezTo>
                    <a:cubicBezTo>
                      <a:pt x="620268" y="510646"/>
                      <a:pt x="564547" y="530839"/>
                      <a:pt x="537401" y="523885"/>
                    </a:cubicBezTo>
                    <a:close/>
                  </a:path>
                </a:pathLst>
              </a:custGeom>
              <a:solidFill>
                <a:srgbClr val="FFFFFF"/>
              </a:solidFill>
              <a:ln w="9525" cap="flat">
                <a:noFill/>
                <a:prstDash val="solid"/>
                <a:miter/>
              </a:ln>
            </p:spPr>
            <p:txBody>
              <a:bodyPr rtlCol="0" anchor="ctr"/>
              <a:lstStyle/>
              <a:p>
                <a:endParaRPr lang="zh-CN" altLang="en-US"/>
              </a:p>
            </p:txBody>
          </p:sp>
          <p:sp>
            <p:nvSpPr>
              <p:cNvPr id="387" name="任意多边形: 形状 260">
                <a:extLst>
                  <a:ext uri="{FF2B5EF4-FFF2-40B4-BE49-F238E27FC236}">
                    <a16:creationId xmlns:a16="http://schemas.microsoft.com/office/drawing/2014/main" xmlns="" id="{00C01961-1079-4AD0-9977-5F4F06F3313D}"/>
                  </a:ext>
                </a:extLst>
              </p:cNvPr>
              <p:cNvSpPr/>
              <p:nvPr/>
            </p:nvSpPr>
            <p:spPr>
              <a:xfrm>
                <a:off x="7961237" y="4188828"/>
                <a:ext cx="543125" cy="527201"/>
              </a:xfrm>
              <a:custGeom>
                <a:avLst/>
                <a:gdLst>
                  <a:gd name="connsiteX0" fmla="*/ 542544 w 543121"/>
                  <a:gd name="connsiteY0" fmla="*/ 491580 h 527197"/>
                  <a:gd name="connsiteX1" fmla="*/ 159734 w 543121"/>
                  <a:gd name="connsiteY1" fmla="*/ 185 h 527197"/>
                  <a:gd name="connsiteX2" fmla="*/ 0 w 543121"/>
                  <a:gd name="connsiteY2" fmla="*/ 110199 h 527197"/>
                  <a:gd name="connsiteX3" fmla="*/ 226980 w 543121"/>
                  <a:gd name="connsiteY3" fmla="*/ 407760 h 527197"/>
                  <a:gd name="connsiteX4" fmla="*/ 464248 w 543121"/>
                  <a:gd name="connsiteY4" fmla="*/ 525774 h 527197"/>
                  <a:gd name="connsiteX5" fmla="*/ 542544 w 543121"/>
                  <a:gd name="connsiteY5" fmla="*/ 491580 h 527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121" h="527197">
                    <a:moveTo>
                      <a:pt x="542544" y="491580"/>
                    </a:moveTo>
                    <a:cubicBezTo>
                      <a:pt x="535686" y="471291"/>
                      <a:pt x="184309" y="9329"/>
                      <a:pt x="159734" y="185"/>
                    </a:cubicBezTo>
                    <a:cubicBezTo>
                      <a:pt x="150209" y="-3340"/>
                      <a:pt x="74009" y="43905"/>
                      <a:pt x="0" y="110199"/>
                    </a:cubicBezTo>
                    <a:lnTo>
                      <a:pt x="226980" y="407760"/>
                    </a:lnTo>
                    <a:cubicBezTo>
                      <a:pt x="226980" y="407760"/>
                      <a:pt x="436530" y="518631"/>
                      <a:pt x="464248" y="525774"/>
                    </a:cubicBezTo>
                    <a:cubicBezTo>
                      <a:pt x="491966" y="532918"/>
                      <a:pt x="549497" y="511868"/>
                      <a:pt x="542544" y="491580"/>
                    </a:cubicBezTo>
                    <a:close/>
                  </a:path>
                </a:pathLst>
              </a:custGeom>
              <a:solidFill>
                <a:srgbClr val="A6A6A6"/>
              </a:solidFill>
              <a:ln w="9525" cap="flat">
                <a:noFill/>
                <a:prstDash val="solid"/>
                <a:miter/>
              </a:ln>
            </p:spPr>
            <p:txBody>
              <a:bodyPr rtlCol="0" anchor="ctr"/>
              <a:lstStyle/>
              <a:p>
                <a:endParaRPr lang="zh-CN" altLang="en-US"/>
              </a:p>
            </p:txBody>
          </p:sp>
          <p:sp>
            <p:nvSpPr>
              <p:cNvPr id="388" name="任意多边形: 形状 261">
                <a:extLst>
                  <a:ext uri="{FF2B5EF4-FFF2-40B4-BE49-F238E27FC236}">
                    <a16:creationId xmlns:a16="http://schemas.microsoft.com/office/drawing/2014/main" xmlns="" id="{0BBD4E95-F9DA-43B1-936D-12CFF7E5AA2B}"/>
                  </a:ext>
                </a:extLst>
              </p:cNvPr>
              <p:cNvSpPr/>
              <p:nvPr/>
            </p:nvSpPr>
            <p:spPr>
              <a:xfrm>
                <a:off x="8127068" y="4219319"/>
                <a:ext cx="354992" cy="469636"/>
              </a:xfrm>
              <a:custGeom>
                <a:avLst/>
                <a:gdLst>
                  <a:gd name="connsiteX0" fmla="*/ 353187 w 354989"/>
                  <a:gd name="connsiteY0" fmla="*/ 468614 h 469633"/>
                  <a:gd name="connsiteX1" fmla="*/ 0 w 354989"/>
                  <a:gd name="connsiteY1" fmla="*/ 651 h 469633"/>
                  <a:gd name="connsiteX2" fmla="*/ 476 w 354989"/>
                  <a:gd name="connsiteY2" fmla="*/ 651 h 469633"/>
                  <a:gd name="connsiteX3" fmla="*/ 354521 w 354989"/>
                  <a:gd name="connsiteY3" fmla="*/ 467947 h 469633"/>
                  <a:gd name="connsiteX4" fmla="*/ 353187 w 354989"/>
                  <a:gd name="connsiteY4" fmla="*/ 468614 h 4696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989" h="469633">
                    <a:moveTo>
                      <a:pt x="353187" y="468614"/>
                    </a:moveTo>
                    <a:cubicBezTo>
                      <a:pt x="292418" y="392414"/>
                      <a:pt x="54388" y="80375"/>
                      <a:pt x="0" y="651"/>
                    </a:cubicBezTo>
                    <a:cubicBezTo>
                      <a:pt x="0" y="-16"/>
                      <a:pt x="0" y="-397"/>
                      <a:pt x="476" y="651"/>
                    </a:cubicBezTo>
                    <a:cubicBezTo>
                      <a:pt x="62389" y="74660"/>
                      <a:pt x="297942" y="388794"/>
                      <a:pt x="354521" y="467947"/>
                    </a:cubicBezTo>
                    <a:cubicBezTo>
                      <a:pt x="355664" y="469281"/>
                      <a:pt x="354521" y="470614"/>
                      <a:pt x="353187" y="468614"/>
                    </a:cubicBezTo>
                    <a:close/>
                  </a:path>
                </a:pathLst>
              </a:custGeom>
              <a:solidFill>
                <a:srgbClr val="263238"/>
              </a:solidFill>
              <a:ln w="9525" cap="flat">
                <a:noFill/>
                <a:prstDash val="solid"/>
                <a:miter/>
              </a:ln>
            </p:spPr>
            <p:txBody>
              <a:bodyPr rtlCol="0" anchor="ctr"/>
              <a:lstStyle/>
              <a:p>
                <a:endParaRPr lang="zh-CN" altLang="en-US"/>
              </a:p>
            </p:txBody>
          </p:sp>
          <p:sp>
            <p:nvSpPr>
              <p:cNvPr id="389" name="任意多边形: 形状 262">
                <a:extLst>
                  <a:ext uri="{FF2B5EF4-FFF2-40B4-BE49-F238E27FC236}">
                    <a16:creationId xmlns:a16="http://schemas.microsoft.com/office/drawing/2014/main" xmlns="" id="{736B8E73-1C9E-41B1-B517-47BAA467F37B}"/>
                  </a:ext>
                </a:extLst>
              </p:cNvPr>
              <p:cNvSpPr/>
              <p:nvPr/>
            </p:nvSpPr>
            <p:spPr>
              <a:xfrm>
                <a:off x="8369065" y="4588113"/>
                <a:ext cx="30298" cy="109967"/>
              </a:xfrm>
              <a:custGeom>
                <a:avLst/>
                <a:gdLst>
                  <a:gd name="connsiteX0" fmla="*/ 17181 w 30298"/>
                  <a:gd name="connsiteY0" fmla="*/ 109538 h 109966"/>
                  <a:gd name="connsiteX1" fmla="*/ 893 w 30298"/>
                  <a:gd name="connsiteY1" fmla="*/ 48768 h 109966"/>
                  <a:gd name="connsiteX2" fmla="*/ 29468 w 30298"/>
                  <a:gd name="connsiteY2" fmla="*/ 0 h 109966"/>
                  <a:gd name="connsiteX3" fmla="*/ 30135 w 30298"/>
                  <a:gd name="connsiteY3" fmla="*/ 953 h 109966"/>
                  <a:gd name="connsiteX4" fmla="*/ 18609 w 30298"/>
                  <a:gd name="connsiteY4" fmla="*/ 108776 h 109966"/>
                  <a:gd name="connsiteX5" fmla="*/ 18276 w 30298"/>
                  <a:gd name="connsiteY5" fmla="*/ 109871 h 109966"/>
                  <a:gd name="connsiteX6" fmla="*/ 17181 w 30298"/>
                  <a:gd name="connsiteY6" fmla="*/ 109538 h 109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98" h="109966">
                    <a:moveTo>
                      <a:pt x="17181" y="109538"/>
                    </a:moveTo>
                    <a:cubicBezTo>
                      <a:pt x="3504" y="92444"/>
                      <a:pt x="-2401" y="70410"/>
                      <a:pt x="893" y="48768"/>
                    </a:cubicBezTo>
                    <a:cubicBezTo>
                      <a:pt x="3814" y="29450"/>
                      <a:pt x="14043" y="11991"/>
                      <a:pt x="29468" y="0"/>
                    </a:cubicBezTo>
                    <a:cubicBezTo>
                      <a:pt x="29944" y="0"/>
                      <a:pt x="30611" y="571"/>
                      <a:pt x="30135" y="953"/>
                    </a:cubicBezTo>
                    <a:cubicBezTo>
                      <a:pt x="2738" y="30329"/>
                      <a:pt x="-1959" y="74272"/>
                      <a:pt x="18609" y="108776"/>
                    </a:cubicBezTo>
                    <a:cubicBezTo>
                      <a:pt x="18820" y="109170"/>
                      <a:pt x="18670" y="109661"/>
                      <a:pt x="18276" y="109871"/>
                    </a:cubicBezTo>
                    <a:cubicBezTo>
                      <a:pt x="17881" y="110082"/>
                      <a:pt x="17391" y="109932"/>
                      <a:pt x="17181" y="109538"/>
                    </a:cubicBez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263">
                <a:extLst>
                  <a:ext uri="{FF2B5EF4-FFF2-40B4-BE49-F238E27FC236}">
                    <a16:creationId xmlns:a16="http://schemas.microsoft.com/office/drawing/2014/main" xmlns="" id="{4469D9F4-53EB-4B38-8BB2-D65B18EF4566}"/>
                  </a:ext>
                </a:extLst>
              </p:cNvPr>
              <p:cNvSpPr/>
              <p:nvPr/>
            </p:nvSpPr>
            <p:spPr>
              <a:xfrm>
                <a:off x="8181372" y="4500696"/>
                <a:ext cx="37333" cy="115163"/>
              </a:xfrm>
              <a:custGeom>
                <a:avLst/>
                <a:gdLst>
                  <a:gd name="connsiteX0" fmla="*/ 33041 w 37332"/>
                  <a:gd name="connsiteY0" fmla="*/ 114372 h 115162"/>
                  <a:gd name="connsiteX1" fmla="*/ 3323 w 37332"/>
                  <a:gd name="connsiteY1" fmla="*/ 834 h 115162"/>
                  <a:gd name="connsiteX2" fmla="*/ 6085 w 37332"/>
                  <a:gd name="connsiteY2" fmla="*/ 1310 h 115162"/>
                  <a:gd name="connsiteX3" fmla="*/ 37232 w 37332"/>
                  <a:gd name="connsiteY3" fmla="*/ 111991 h 115162"/>
                  <a:gd name="connsiteX4" fmla="*/ 35551 w 37332"/>
                  <a:gd name="connsiteY4" fmla="*/ 115063 h 115162"/>
                  <a:gd name="connsiteX5" fmla="*/ 33041 w 37332"/>
                  <a:gd name="connsiteY5" fmla="*/ 114372 h 115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332" h="115162">
                    <a:moveTo>
                      <a:pt x="33041" y="114372"/>
                    </a:moveTo>
                    <a:cubicBezTo>
                      <a:pt x="9038" y="83701"/>
                      <a:pt x="-7345" y="39410"/>
                      <a:pt x="3323" y="834"/>
                    </a:cubicBezTo>
                    <a:cubicBezTo>
                      <a:pt x="3323" y="-595"/>
                      <a:pt x="5895" y="-23"/>
                      <a:pt x="6085" y="1310"/>
                    </a:cubicBezTo>
                    <a:cubicBezTo>
                      <a:pt x="12502" y="39206"/>
                      <a:pt x="22944" y="76310"/>
                      <a:pt x="37232" y="111991"/>
                    </a:cubicBezTo>
                    <a:cubicBezTo>
                      <a:pt x="37617" y="113303"/>
                      <a:pt x="36864" y="114679"/>
                      <a:pt x="35551" y="115063"/>
                    </a:cubicBezTo>
                    <a:cubicBezTo>
                      <a:pt x="34651" y="115326"/>
                      <a:pt x="33680" y="115059"/>
                      <a:pt x="33041" y="114372"/>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264">
                <a:extLst>
                  <a:ext uri="{FF2B5EF4-FFF2-40B4-BE49-F238E27FC236}">
                    <a16:creationId xmlns:a16="http://schemas.microsoft.com/office/drawing/2014/main" xmlns="" id="{F88D2570-2933-45AC-A0AC-D80EC8B775C4}"/>
                  </a:ext>
                </a:extLst>
              </p:cNvPr>
              <p:cNvSpPr/>
              <p:nvPr/>
            </p:nvSpPr>
            <p:spPr>
              <a:xfrm>
                <a:off x="8208899" y="4517479"/>
                <a:ext cx="37646" cy="115482"/>
              </a:xfrm>
              <a:custGeom>
                <a:avLst/>
                <a:gdLst>
                  <a:gd name="connsiteX0" fmla="*/ 33041 w 37646"/>
                  <a:gd name="connsiteY0" fmla="*/ 114353 h 115481"/>
                  <a:gd name="connsiteX1" fmla="*/ 3323 w 37646"/>
                  <a:gd name="connsiteY1" fmla="*/ 910 h 115481"/>
                  <a:gd name="connsiteX2" fmla="*/ 6085 w 37646"/>
                  <a:gd name="connsiteY2" fmla="*/ 910 h 115481"/>
                  <a:gd name="connsiteX3" fmla="*/ 37232 w 37646"/>
                  <a:gd name="connsiteY3" fmla="*/ 111590 h 115481"/>
                  <a:gd name="connsiteX4" fmla="*/ 36517 w 37646"/>
                  <a:gd name="connsiteY4" fmla="*/ 115067 h 115481"/>
                  <a:gd name="connsiteX5" fmla="*/ 33041 w 37646"/>
                  <a:gd name="connsiteY5" fmla="*/ 114353 h 115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481">
                    <a:moveTo>
                      <a:pt x="33041" y="114353"/>
                    </a:moveTo>
                    <a:cubicBezTo>
                      <a:pt x="9038" y="83682"/>
                      <a:pt x="-7345" y="39486"/>
                      <a:pt x="3323" y="910"/>
                    </a:cubicBezTo>
                    <a:cubicBezTo>
                      <a:pt x="3323" y="-614"/>
                      <a:pt x="5895" y="53"/>
                      <a:pt x="6085" y="910"/>
                    </a:cubicBezTo>
                    <a:cubicBezTo>
                      <a:pt x="12489" y="38809"/>
                      <a:pt x="22931" y="75914"/>
                      <a:pt x="37232" y="111590"/>
                    </a:cubicBezTo>
                    <a:cubicBezTo>
                      <a:pt x="37995" y="112748"/>
                      <a:pt x="37675" y="114304"/>
                      <a:pt x="36517" y="115067"/>
                    </a:cubicBezTo>
                    <a:cubicBezTo>
                      <a:pt x="35360" y="115830"/>
                      <a:pt x="33804" y="115510"/>
                      <a:pt x="33041" y="114353"/>
                    </a:cubicBez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265">
                <a:extLst>
                  <a:ext uri="{FF2B5EF4-FFF2-40B4-BE49-F238E27FC236}">
                    <a16:creationId xmlns:a16="http://schemas.microsoft.com/office/drawing/2014/main" xmlns="" id="{94B96A60-FD9B-4A7E-9BA5-CF3E5B1B0704}"/>
                  </a:ext>
                </a:extLst>
              </p:cNvPr>
              <p:cNvSpPr/>
              <p:nvPr/>
            </p:nvSpPr>
            <p:spPr>
              <a:xfrm>
                <a:off x="8236427" y="4534309"/>
                <a:ext cx="37646" cy="115512"/>
              </a:xfrm>
              <a:custGeom>
                <a:avLst/>
                <a:gdLst>
                  <a:gd name="connsiteX0" fmla="*/ 33041 w 37646"/>
                  <a:gd name="connsiteY0" fmla="*/ 114383 h 115512"/>
                  <a:gd name="connsiteX1" fmla="*/ 3323 w 37646"/>
                  <a:gd name="connsiteY1" fmla="*/ 941 h 115512"/>
                  <a:gd name="connsiteX2" fmla="*/ 6085 w 37646"/>
                  <a:gd name="connsiteY2" fmla="*/ 941 h 115512"/>
                  <a:gd name="connsiteX3" fmla="*/ 37232 w 37646"/>
                  <a:gd name="connsiteY3" fmla="*/ 111621 h 115512"/>
                  <a:gd name="connsiteX4" fmla="*/ 36517 w 37646"/>
                  <a:gd name="connsiteY4" fmla="*/ 115098 h 115512"/>
                  <a:gd name="connsiteX5" fmla="*/ 33041 w 37646"/>
                  <a:gd name="connsiteY5" fmla="*/ 114383 h 115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46" h="115512">
                    <a:moveTo>
                      <a:pt x="33041" y="114383"/>
                    </a:moveTo>
                    <a:cubicBezTo>
                      <a:pt x="9038" y="83713"/>
                      <a:pt x="-7345" y="39422"/>
                      <a:pt x="3323" y="941"/>
                    </a:cubicBezTo>
                    <a:cubicBezTo>
                      <a:pt x="3799" y="-583"/>
                      <a:pt x="5894" y="-12"/>
                      <a:pt x="6085" y="941"/>
                    </a:cubicBezTo>
                    <a:cubicBezTo>
                      <a:pt x="12502" y="38837"/>
                      <a:pt x="22943" y="75940"/>
                      <a:pt x="37232" y="111621"/>
                    </a:cubicBezTo>
                    <a:cubicBezTo>
                      <a:pt x="37995" y="112778"/>
                      <a:pt x="37675" y="114335"/>
                      <a:pt x="36517" y="115098"/>
                    </a:cubicBezTo>
                    <a:cubicBezTo>
                      <a:pt x="35360" y="115861"/>
                      <a:pt x="33804" y="115541"/>
                      <a:pt x="33041" y="114383"/>
                    </a:cubicBezTo>
                    <a:close/>
                  </a:path>
                </a:pathLst>
              </a:custGeom>
              <a:solidFill>
                <a:srgbClr val="263238"/>
              </a:solidFill>
              <a:ln w="9525" cap="flat">
                <a:noFill/>
                <a:prstDash val="solid"/>
                <a:miter/>
              </a:ln>
            </p:spPr>
            <p:txBody>
              <a:bodyPr rtlCol="0" anchor="ctr"/>
              <a:lstStyle/>
              <a:p>
                <a:endParaRPr lang="zh-CN" altLang="en-US"/>
              </a:p>
            </p:txBody>
          </p:sp>
          <p:sp>
            <p:nvSpPr>
              <p:cNvPr id="393" name="任意多边形: 形状 266">
                <a:extLst>
                  <a:ext uri="{FF2B5EF4-FFF2-40B4-BE49-F238E27FC236}">
                    <a16:creationId xmlns:a16="http://schemas.microsoft.com/office/drawing/2014/main" xmlns="" id="{4A272E5B-BE25-4430-A50B-26F774581F44}"/>
                  </a:ext>
                </a:extLst>
              </p:cNvPr>
              <p:cNvSpPr/>
              <p:nvPr/>
            </p:nvSpPr>
            <p:spPr>
              <a:xfrm>
                <a:off x="8263954" y="4551143"/>
                <a:ext cx="37672" cy="115516"/>
              </a:xfrm>
              <a:custGeom>
                <a:avLst/>
                <a:gdLst>
                  <a:gd name="connsiteX0" fmla="*/ 33041 w 37672"/>
                  <a:gd name="connsiteY0" fmla="*/ 114408 h 115515"/>
                  <a:gd name="connsiteX1" fmla="*/ 3323 w 37672"/>
                  <a:gd name="connsiteY1" fmla="*/ 870 h 115515"/>
                  <a:gd name="connsiteX2" fmla="*/ 6085 w 37672"/>
                  <a:gd name="connsiteY2" fmla="*/ 870 h 115515"/>
                  <a:gd name="connsiteX3" fmla="*/ 37232 w 37672"/>
                  <a:gd name="connsiteY3" fmla="*/ 111551 h 115515"/>
                  <a:gd name="connsiteX4" fmla="*/ 36565 w 37672"/>
                  <a:gd name="connsiteY4" fmla="*/ 115075 h 115515"/>
                  <a:gd name="connsiteX5" fmla="*/ 33041 w 37672"/>
                  <a:gd name="connsiteY5" fmla="*/ 114408 h 115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72" h="115515">
                    <a:moveTo>
                      <a:pt x="33041" y="114408"/>
                    </a:moveTo>
                    <a:cubicBezTo>
                      <a:pt x="9038" y="83738"/>
                      <a:pt x="-7345" y="39447"/>
                      <a:pt x="3323" y="870"/>
                    </a:cubicBezTo>
                    <a:cubicBezTo>
                      <a:pt x="3799" y="-559"/>
                      <a:pt x="5894" y="13"/>
                      <a:pt x="6085" y="870"/>
                    </a:cubicBezTo>
                    <a:cubicBezTo>
                      <a:pt x="12502" y="38766"/>
                      <a:pt x="22943" y="75870"/>
                      <a:pt x="37232" y="111551"/>
                    </a:cubicBezTo>
                    <a:cubicBezTo>
                      <a:pt x="38021" y="112708"/>
                      <a:pt x="37723" y="114286"/>
                      <a:pt x="36565" y="115075"/>
                    </a:cubicBezTo>
                    <a:cubicBezTo>
                      <a:pt x="35408" y="115864"/>
                      <a:pt x="33830" y="115566"/>
                      <a:pt x="33041" y="114408"/>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267">
                <a:extLst>
                  <a:ext uri="{FF2B5EF4-FFF2-40B4-BE49-F238E27FC236}">
                    <a16:creationId xmlns:a16="http://schemas.microsoft.com/office/drawing/2014/main" xmlns="" id="{1A17286E-5F29-4231-9467-DDAF29C9A03E}"/>
                  </a:ext>
                </a:extLst>
              </p:cNvPr>
              <p:cNvSpPr/>
              <p:nvPr/>
            </p:nvSpPr>
            <p:spPr>
              <a:xfrm>
                <a:off x="8061467" y="4241208"/>
                <a:ext cx="68283" cy="67761"/>
              </a:xfrm>
              <a:custGeom>
                <a:avLst/>
                <a:gdLst>
                  <a:gd name="connsiteX0" fmla="*/ 7021 w 68283"/>
                  <a:gd name="connsiteY0" fmla="*/ 54391 h 67761"/>
                  <a:gd name="connsiteX1" fmla="*/ 61219 w 68283"/>
                  <a:gd name="connsiteY1" fmla="*/ 13433 h 67761"/>
                  <a:gd name="connsiteX2" fmla="*/ 7021 w 68283"/>
                  <a:gd name="connsiteY2" fmla="*/ 54391 h 67761"/>
                </a:gdLst>
                <a:ahLst/>
                <a:cxnLst>
                  <a:cxn ang="0">
                    <a:pos x="connsiteX0" y="connsiteY0"/>
                  </a:cxn>
                  <a:cxn ang="0">
                    <a:pos x="connsiteX1" y="connsiteY1"/>
                  </a:cxn>
                  <a:cxn ang="0">
                    <a:pos x="connsiteX2" y="connsiteY2"/>
                  </a:cxn>
                </a:cxnLst>
                <a:rect l="l" t="t" r="r" b="b"/>
                <a:pathLst>
                  <a:path w="68283" h="67761">
                    <a:moveTo>
                      <a:pt x="7021" y="54391"/>
                    </a:moveTo>
                    <a:cubicBezTo>
                      <a:pt x="-19267" y="19529"/>
                      <a:pt x="34835" y="-21809"/>
                      <a:pt x="61219" y="13433"/>
                    </a:cubicBezTo>
                    <a:cubicBezTo>
                      <a:pt x="87603" y="48675"/>
                      <a:pt x="33501" y="89347"/>
                      <a:pt x="7021" y="54391"/>
                    </a:cubicBezTo>
                    <a:close/>
                  </a:path>
                </a:pathLst>
              </a:custGeom>
              <a:solidFill>
                <a:srgbClr val="263238"/>
              </a:solidFill>
              <a:ln w="9525" cap="flat">
                <a:noFill/>
                <a:prstDash val="solid"/>
                <a:miter/>
              </a:ln>
            </p:spPr>
            <p:txBody>
              <a:bodyPr rtlCol="0" anchor="ctr"/>
              <a:lstStyle/>
              <a:p>
                <a:endParaRPr lang="zh-CN" altLang="en-US"/>
              </a:p>
            </p:txBody>
          </p:sp>
          <p:sp>
            <p:nvSpPr>
              <p:cNvPr id="395" name="任意多边形: 形状 268">
                <a:extLst>
                  <a:ext uri="{FF2B5EF4-FFF2-40B4-BE49-F238E27FC236}">
                    <a16:creationId xmlns:a16="http://schemas.microsoft.com/office/drawing/2014/main" xmlns="" id="{736D6397-CEF3-4FFF-A08A-895D55F6DEC0}"/>
                  </a:ext>
                </a:extLst>
              </p:cNvPr>
              <p:cNvSpPr/>
              <p:nvPr/>
            </p:nvSpPr>
            <p:spPr>
              <a:xfrm>
                <a:off x="8133215" y="4567647"/>
                <a:ext cx="72381" cy="144991"/>
              </a:xfrm>
              <a:custGeom>
                <a:avLst/>
                <a:gdLst>
                  <a:gd name="connsiteX0" fmla="*/ 67577 w 72381"/>
                  <a:gd name="connsiteY0" fmla="*/ 106763 h 144990"/>
                  <a:gd name="connsiteX1" fmla="*/ 69101 w 72381"/>
                  <a:gd name="connsiteY1" fmla="*/ 4083 h 144990"/>
                  <a:gd name="connsiteX2" fmla="*/ 63708 w 72381"/>
                  <a:gd name="connsiteY2" fmla="*/ 49 h 144990"/>
                  <a:gd name="connsiteX3" fmla="*/ 62338 w 72381"/>
                  <a:gd name="connsiteY3" fmla="*/ 464 h 144990"/>
                  <a:gd name="connsiteX4" fmla="*/ 61027 w 72381"/>
                  <a:gd name="connsiteY4" fmla="*/ 156 h 144990"/>
                  <a:gd name="connsiteX5" fmla="*/ 60719 w 72381"/>
                  <a:gd name="connsiteY5" fmla="*/ 464 h 144990"/>
                  <a:gd name="connsiteX6" fmla="*/ 2902 w 72381"/>
                  <a:gd name="connsiteY6" fmla="*/ 88856 h 144990"/>
                  <a:gd name="connsiteX7" fmla="*/ 23952 w 72381"/>
                  <a:gd name="connsiteY7" fmla="*/ 144101 h 144990"/>
                  <a:gd name="connsiteX8" fmla="*/ 67577 w 72381"/>
                  <a:gd name="connsiteY8" fmla="*/ 106763 h 144990"/>
                  <a:gd name="connsiteX9" fmla="*/ 42907 w 72381"/>
                  <a:gd name="connsiteY9" fmla="*/ 127718 h 144990"/>
                  <a:gd name="connsiteX10" fmla="*/ 14332 w 72381"/>
                  <a:gd name="connsiteY10" fmla="*/ 85617 h 144990"/>
                  <a:gd name="connsiteX11" fmla="*/ 26715 w 72381"/>
                  <a:gd name="connsiteY11" fmla="*/ 58376 h 144990"/>
                  <a:gd name="connsiteX12" fmla="*/ 59290 w 72381"/>
                  <a:gd name="connsiteY12" fmla="*/ 5988 h 144990"/>
                  <a:gd name="connsiteX13" fmla="*/ 60528 w 72381"/>
                  <a:gd name="connsiteY13" fmla="*/ 55614 h 144990"/>
                  <a:gd name="connsiteX14" fmla="*/ 42907 w 72381"/>
                  <a:gd name="connsiteY14" fmla="*/ 127718 h 14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2381" h="144990">
                    <a:moveTo>
                      <a:pt x="67577" y="106763"/>
                    </a:moveTo>
                    <a:cubicBezTo>
                      <a:pt x="76435" y="73616"/>
                      <a:pt x="70625" y="37802"/>
                      <a:pt x="69101" y="4083"/>
                    </a:cubicBezTo>
                    <a:cubicBezTo>
                      <a:pt x="68725" y="1480"/>
                      <a:pt x="66311" y="-326"/>
                      <a:pt x="63708" y="49"/>
                    </a:cubicBezTo>
                    <a:cubicBezTo>
                      <a:pt x="63233" y="118"/>
                      <a:pt x="62771" y="258"/>
                      <a:pt x="62338" y="464"/>
                    </a:cubicBezTo>
                    <a:cubicBezTo>
                      <a:pt x="62061" y="17"/>
                      <a:pt x="61474" y="-121"/>
                      <a:pt x="61027" y="156"/>
                    </a:cubicBezTo>
                    <a:cubicBezTo>
                      <a:pt x="60902" y="234"/>
                      <a:pt x="60797" y="339"/>
                      <a:pt x="60719" y="464"/>
                    </a:cubicBezTo>
                    <a:cubicBezTo>
                      <a:pt x="33991" y="24315"/>
                      <a:pt x="14044" y="54810"/>
                      <a:pt x="2902" y="88856"/>
                    </a:cubicBezTo>
                    <a:cubicBezTo>
                      <a:pt x="-3289" y="108858"/>
                      <a:pt x="-1004" y="138291"/>
                      <a:pt x="23952" y="144101"/>
                    </a:cubicBezTo>
                    <a:cubicBezTo>
                      <a:pt x="48908" y="149911"/>
                      <a:pt x="62338" y="126099"/>
                      <a:pt x="67577" y="106763"/>
                    </a:cubicBezTo>
                    <a:close/>
                    <a:moveTo>
                      <a:pt x="42907" y="127718"/>
                    </a:moveTo>
                    <a:cubicBezTo>
                      <a:pt x="6902" y="150292"/>
                      <a:pt x="9664" y="100191"/>
                      <a:pt x="14332" y="85617"/>
                    </a:cubicBezTo>
                    <a:cubicBezTo>
                      <a:pt x="17852" y="76273"/>
                      <a:pt x="21989" y="67172"/>
                      <a:pt x="26715" y="58376"/>
                    </a:cubicBezTo>
                    <a:cubicBezTo>
                      <a:pt x="36678" y="40373"/>
                      <a:pt x="47551" y="22888"/>
                      <a:pt x="59290" y="5988"/>
                    </a:cubicBezTo>
                    <a:cubicBezTo>
                      <a:pt x="59290" y="22562"/>
                      <a:pt x="60243" y="39040"/>
                      <a:pt x="60528" y="55614"/>
                    </a:cubicBezTo>
                    <a:cubicBezTo>
                      <a:pt x="61386" y="75426"/>
                      <a:pt x="62814" y="115240"/>
                      <a:pt x="42907" y="127718"/>
                    </a:cubicBezTo>
                    <a:close/>
                  </a:path>
                </a:pathLst>
              </a:custGeom>
              <a:solidFill>
                <a:srgbClr val="263238"/>
              </a:solidFill>
              <a:ln w="9525" cap="flat">
                <a:noFill/>
                <a:prstDash val="solid"/>
                <a:miter/>
              </a:ln>
            </p:spPr>
            <p:txBody>
              <a:bodyPr rtlCol="0" anchor="ctr"/>
              <a:lstStyle/>
              <a:p>
                <a:endParaRPr lang="zh-CN" altLang="en-US"/>
              </a:p>
            </p:txBody>
          </p:sp>
          <p:sp>
            <p:nvSpPr>
              <p:cNvPr id="396" name="任意多边形: 形状 269">
                <a:extLst>
                  <a:ext uri="{FF2B5EF4-FFF2-40B4-BE49-F238E27FC236}">
                    <a16:creationId xmlns:a16="http://schemas.microsoft.com/office/drawing/2014/main" xmlns="" id="{ABB7FD10-0AF8-4223-AF15-C796123C8520}"/>
                  </a:ext>
                </a:extLst>
              </p:cNvPr>
              <p:cNvSpPr/>
              <p:nvPr/>
            </p:nvSpPr>
            <p:spPr>
              <a:xfrm>
                <a:off x="8081457" y="4464593"/>
                <a:ext cx="120084" cy="112395"/>
              </a:xfrm>
              <a:custGeom>
                <a:avLst/>
                <a:gdLst>
                  <a:gd name="connsiteX0" fmla="*/ 8940 w 120083"/>
                  <a:gd name="connsiteY0" fmla="*/ 8172 h 112394"/>
                  <a:gd name="connsiteX1" fmla="*/ 19322 w 120083"/>
                  <a:gd name="connsiteY1" fmla="*/ 66370 h 112394"/>
                  <a:gd name="connsiteX2" fmla="*/ 114572 w 120083"/>
                  <a:gd name="connsiteY2" fmla="*/ 112376 h 112394"/>
                  <a:gd name="connsiteX3" fmla="*/ 115798 w 120083"/>
                  <a:gd name="connsiteY3" fmla="*/ 111543 h 112394"/>
                  <a:gd name="connsiteX4" fmla="*/ 115810 w 120083"/>
                  <a:gd name="connsiteY4" fmla="*/ 111233 h 112394"/>
                  <a:gd name="connsiteX5" fmla="*/ 120058 w 120083"/>
                  <a:gd name="connsiteY5" fmla="*/ 106006 h 112394"/>
                  <a:gd name="connsiteX6" fmla="*/ 119716 w 120083"/>
                  <a:gd name="connsiteY6" fmla="*/ 104661 h 112394"/>
                  <a:gd name="connsiteX7" fmla="*/ 65423 w 120083"/>
                  <a:gd name="connsiteY7" fmla="*/ 17507 h 112394"/>
                  <a:gd name="connsiteX8" fmla="*/ 8940 w 120083"/>
                  <a:gd name="connsiteY8" fmla="*/ 8172 h 112394"/>
                  <a:gd name="connsiteX9" fmla="*/ 86092 w 120083"/>
                  <a:gd name="connsiteY9" fmla="*/ 64656 h 112394"/>
                  <a:gd name="connsiteX10" fmla="*/ 110571 w 120083"/>
                  <a:gd name="connsiteY10" fmla="*/ 107804 h 112394"/>
                  <a:gd name="connsiteX11" fmla="*/ 55612 w 120083"/>
                  <a:gd name="connsiteY11" fmla="*/ 79800 h 112394"/>
                  <a:gd name="connsiteX12" fmla="*/ 31037 w 120083"/>
                  <a:gd name="connsiteY12" fmla="*/ 62751 h 112394"/>
                  <a:gd name="connsiteX13" fmla="*/ 33514 w 120083"/>
                  <a:gd name="connsiteY13" fmla="*/ 12173 h 112394"/>
                  <a:gd name="connsiteX14" fmla="*/ 86092 w 120083"/>
                  <a:gd name="connsiteY14" fmla="*/ 64656 h 11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0083" h="112394">
                    <a:moveTo>
                      <a:pt x="8940" y="8172"/>
                    </a:moveTo>
                    <a:cubicBezTo>
                      <a:pt x="-9443" y="25984"/>
                      <a:pt x="3796" y="52464"/>
                      <a:pt x="19322" y="66370"/>
                    </a:cubicBezTo>
                    <a:cubicBezTo>
                      <a:pt x="46472" y="89816"/>
                      <a:pt x="79328" y="105685"/>
                      <a:pt x="114572" y="112376"/>
                    </a:cubicBezTo>
                    <a:cubicBezTo>
                      <a:pt x="115140" y="112484"/>
                      <a:pt x="115689" y="112112"/>
                      <a:pt x="115798" y="111543"/>
                    </a:cubicBezTo>
                    <a:cubicBezTo>
                      <a:pt x="115818" y="111441"/>
                      <a:pt x="115822" y="111336"/>
                      <a:pt x="115810" y="111233"/>
                    </a:cubicBezTo>
                    <a:cubicBezTo>
                      <a:pt x="118426" y="110962"/>
                      <a:pt x="120328" y="108622"/>
                      <a:pt x="120058" y="106006"/>
                    </a:cubicBezTo>
                    <a:cubicBezTo>
                      <a:pt x="120010" y="105543"/>
                      <a:pt x="119895" y="105090"/>
                      <a:pt x="119716" y="104661"/>
                    </a:cubicBezTo>
                    <a:cubicBezTo>
                      <a:pt x="103618" y="74943"/>
                      <a:pt x="90092" y="41319"/>
                      <a:pt x="65423" y="17507"/>
                    </a:cubicBezTo>
                    <a:cubicBezTo>
                      <a:pt x="50945" y="3600"/>
                      <a:pt x="26370" y="-8687"/>
                      <a:pt x="8940" y="8172"/>
                    </a:cubicBezTo>
                    <a:close/>
                    <a:moveTo>
                      <a:pt x="86092" y="64656"/>
                    </a:moveTo>
                    <a:cubicBezTo>
                      <a:pt x="94283" y="79038"/>
                      <a:pt x="101808" y="93707"/>
                      <a:pt x="110571" y="107804"/>
                    </a:cubicBezTo>
                    <a:cubicBezTo>
                      <a:pt x="91790" y="99405"/>
                      <a:pt x="73446" y="90058"/>
                      <a:pt x="55612" y="79800"/>
                    </a:cubicBezTo>
                    <a:cubicBezTo>
                      <a:pt x="47060" y="74655"/>
                      <a:pt x="38851" y="68960"/>
                      <a:pt x="31037" y="62751"/>
                    </a:cubicBezTo>
                    <a:cubicBezTo>
                      <a:pt x="19132" y="53225"/>
                      <a:pt x="-9063" y="11411"/>
                      <a:pt x="33514" y="12173"/>
                    </a:cubicBezTo>
                    <a:cubicBezTo>
                      <a:pt x="56946" y="12554"/>
                      <a:pt x="76186" y="47511"/>
                      <a:pt x="86092" y="64656"/>
                    </a:cubicBezTo>
                    <a:close/>
                  </a:path>
                </a:pathLst>
              </a:custGeom>
              <a:solidFill>
                <a:srgbClr val="263238"/>
              </a:solidFill>
              <a:ln w="9525" cap="flat">
                <a:noFill/>
                <a:prstDash val="solid"/>
                <a:miter/>
              </a:ln>
            </p:spPr>
            <p:txBody>
              <a:bodyPr rtlCol="0" anchor="ctr"/>
              <a:lstStyle/>
              <a:p>
                <a:endParaRPr lang="zh-CN" altLang="en-US"/>
              </a:p>
            </p:txBody>
          </p:sp>
          <p:sp>
            <p:nvSpPr>
              <p:cNvPr id="397" name="任意多边形: 形状 270">
                <a:extLst>
                  <a:ext uri="{FF2B5EF4-FFF2-40B4-BE49-F238E27FC236}">
                    <a16:creationId xmlns:a16="http://schemas.microsoft.com/office/drawing/2014/main" xmlns="" id="{D3E5208B-10B3-49E9-A2EE-3249B55D120E}"/>
                  </a:ext>
                </a:extLst>
              </p:cNvPr>
              <p:cNvSpPr/>
              <p:nvPr/>
            </p:nvSpPr>
            <p:spPr>
              <a:xfrm>
                <a:off x="6737578" y="4050255"/>
                <a:ext cx="1323863" cy="575770"/>
              </a:xfrm>
              <a:custGeom>
                <a:avLst/>
                <a:gdLst>
                  <a:gd name="connsiteX0" fmla="*/ 903611 w 1323853"/>
                  <a:gd name="connsiteY0" fmla="*/ 84656 h 575766"/>
                  <a:gd name="connsiteX1" fmla="*/ 660533 w 1323853"/>
                  <a:gd name="connsiteY1" fmla="*/ 84656 h 575766"/>
                  <a:gd name="connsiteX2" fmla="*/ 201619 w 1323853"/>
                  <a:gd name="connsiteY2" fmla="*/ 11695 h 575766"/>
                  <a:gd name="connsiteX3" fmla="*/ 112274 w 1323853"/>
                  <a:gd name="connsiteY3" fmla="*/ 467275 h 575766"/>
                  <a:gd name="connsiteX4" fmla="*/ 1323854 w 1323853"/>
                  <a:gd name="connsiteY4" fmla="*/ 573765 h 575766"/>
                  <a:gd name="connsiteX5" fmla="*/ 1110304 w 1323853"/>
                  <a:gd name="connsiteY5" fmla="*/ 211053 h 575766"/>
                  <a:gd name="connsiteX6" fmla="*/ 482987 w 1323853"/>
                  <a:gd name="connsiteY6" fmla="*/ 151807 h 575766"/>
                  <a:gd name="connsiteX7" fmla="*/ 903897 w 1323853"/>
                  <a:gd name="connsiteY7" fmla="*/ 208957 h 575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23853" h="575766">
                    <a:moveTo>
                      <a:pt x="903611" y="84656"/>
                    </a:moveTo>
                    <a:lnTo>
                      <a:pt x="660533" y="84656"/>
                    </a:lnTo>
                    <a:cubicBezTo>
                      <a:pt x="660533" y="84656"/>
                      <a:pt x="406406" y="-37550"/>
                      <a:pt x="201619" y="11695"/>
                    </a:cubicBezTo>
                    <a:cubicBezTo>
                      <a:pt x="-32697" y="68178"/>
                      <a:pt x="-63177" y="363453"/>
                      <a:pt x="112274" y="467275"/>
                    </a:cubicBezTo>
                    <a:cubicBezTo>
                      <a:pt x="334587" y="599387"/>
                      <a:pt x="1323854" y="573765"/>
                      <a:pt x="1323854" y="573765"/>
                    </a:cubicBezTo>
                    <a:lnTo>
                      <a:pt x="1110304" y="211053"/>
                    </a:lnTo>
                    <a:cubicBezTo>
                      <a:pt x="1110304" y="211053"/>
                      <a:pt x="781310" y="141806"/>
                      <a:pt x="482987" y="151807"/>
                    </a:cubicBezTo>
                    <a:lnTo>
                      <a:pt x="903897" y="208957"/>
                    </a:lnTo>
                    <a:close/>
                  </a:path>
                </a:pathLst>
              </a:custGeom>
              <a:solidFill>
                <a:srgbClr val="37474F"/>
              </a:solidFill>
              <a:ln w="9525" cap="flat">
                <a:noFill/>
                <a:prstDash val="solid"/>
                <a:miter/>
              </a:ln>
            </p:spPr>
            <p:txBody>
              <a:bodyPr rtlCol="0" anchor="ctr"/>
              <a:lstStyle/>
              <a:p>
                <a:endParaRPr lang="zh-CN" altLang="en-US"/>
              </a:p>
            </p:txBody>
          </p:sp>
          <p:sp>
            <p:nvSpPr>
              <p:cNvPr id="398" name="任意多边形: 形状 271">
                <a:extLst>
                  <a:ext uri="{FF2B5EF4-FFF2-40B4-BE49-F238E27FC236}">
                    <a16:creationId xmlns:a16="http://schemas.microsoft.com/office/drawing/2014/main" xmlns="" id="{BF66B913-9D85-4E7A-83BC-3671FB770EC8}"/>
                  </a:ext>
                </a:extLst>
              </p:cNvPr>
              <p:cNvSpPr/>
              <p:nvPr/>
            </p:nvSpPr>
            <p:spPr>
              <a:xfrm>
                <a:off x="7071525" y="4179870"/>
                <a:ext cx="790462" cy="106776"/>
              </a:xfrm>
              <a:custGeom>
                <a:avLst/>
                <a:gdLst>
                  <a:gd name="connsiteX0" fmla="*/ 790360 w 790456"/>
                  <a:gd name="connsiteY0" fmla="*/ 105061 h 106775"/>
                  <a:gd name="connsiteX1" fmla="*/ 789884 w 790456"/>
                  <a:gd name="connsiteY1" fmla="*/ 103251 h 106775"/>
                  <a:gd name="connsiteX2" fmla="*/ 789884 w 790456"/>
                  <a:gd name="connsiteY2" fmla="*/ 101727 h 106775"/>
                  <a:gd name="connsiteX3" fmla="*/ 788932 w 790456"/>
                  <a:gd name="connsiteY3" fmla="*/ 98203 h 106775"/>
                  <a:gd name="connsiteX4" fmla="*/ 785884 w 790456"/>
                  <a:gd name="connsiteY4" fmla="*/ 90964 h 106775"/>
                  <a:gd name="connsiteX5" fmla="*/ 782931 w 790456"/>
                  <a:gd name="connsiteY5" fmla="*/ 84106 h 106775"/>
                  <a:gd name="connsiteX6" fmla="*/ 778931 w 790456"/>
                  <a:gd name="connsiteY6" fmla="*/ 77724 h 106775"/>
                  <a:gd name="connsiteX7" fmla="*/ 778359 w 790456"/>
                  <a:gd name="connsiteY7" fmla="*/ 77248 h 106775"/>
                  <a:gd name="connsiteX8" fmla="*/ 778359 w 790456"/>
                  <a:gd name="connsiteY8" fmla="*/ 77248 h 106775"/>
                  <a:gd name="connsiteX9" fmla="*/ 777788 w 790456"/>
                  <a:gd name="connsiteY9" fmla="*/ 77248 h 106775"/>
                  <a:gd name="connsiteX10" fmla="*/ 777216 w 790456"/>
                  <a:gd name="connsiteY10" fmla="*/ 77248 h 106775"/>
                  <a:gd name="connsiteX11" fmla="*/ 458700 w 790456"/>
                  <a:gd name="connsiteY11" fmla="*/ 31147 h 106775"/>
                  <a:gd name="connsiteX12" fmla="*/ 347925 w 790456"/>
                  <a:gd name="connsiteY12" fmla="*/ 20479 h 106775"/>
                  <a:gd name="connsiteX13" fmla="*/ 126087 w 790456"/>
                  <a:gd name="connsiteY13" fmla="*/ 12478 h 106775"/>
                  <a:gd name="connsiteX14" fmla="*/ 105228 w 790456"/>
                  <a:gd name="connsiteY14" fmla="*/ 13049 h 106775"/>
                  <a:gd name="connsiteX15" fmla="*/ 100751 w 790456"/>
                  <a:gd name="connsiteY15" fmla="*/ 12002 h 106775"/>
                  <a:gd name="connsiteX16" fmla="*/ 90083 w 790456"/>
                  <a:gd name="connsiteY16" fmla="*/ 9525 h 106775"/>
                  <a:gd name="connsiteX17" fmla="*/ 69890 w 790456"/>
                  <a:gd name="connsiteY17" fmla="*/ 6287 h 106775"/>
                  <a:gd name="connsiteX18" fmla="*/ 27980 w 790456"/>
                  <a:gd name="connsiteY18" fmla="*/ 0 h 106775"/>
                  <a:gd name="connsiteX19" fmla="*/ 27980 w 790456"/>
                  <a:gd name="connsiteY19" fmla="*/ 1333 h 106775"/>
                  <a:gd name="connsiteX20" fmla="*/ 69795 w 790456"/>
                  <a:gd name="connsiteY20" fmla="*/ 11525 h 106775"/>
                  <a:gd name="connsiteX21" fmla="*/ 81891 w 790456"/>
                  <a:gd name="connsiteY21" fmla="*/ 14097 h 106775"/>
                  <a:gd name="connsiteX22" fmla="*/ 643 w 790456"/>
                  <a:gd name="connsiteY22" fmla="*/ 20098 h 106775"/>
                  <a:gd name="connsiteX23" fmla="*/ 643 w 790456"/>
                  <a:gd name="connsiteY23" fmla="*/ 21431 h 106775"/>
                  <a:gd name="connsiteX24" fmla="*/ 111514 w 790456"/>
                  <a:gd name="connsiteY24" fmla="*/ 19621 h 106775"/>
                  <a:gd name="connsiteX25" fmla="*/ 221337 w 790456"/>
                  <a:gd name="connsiteY25" fmla="*/ 23146 h 106775"/>
                  <a:gd name="connsiteX26" fmla="*/ 443079 w 790456"/>
                  <a:gd name="connsiteY26" fmla="*/ 42196 h 106775"/>
                  <a:gd name="connsiteX27" fmla="*/ 776454 w 790456"/>
                  <a:gd name="connsiteY27" fmla="*/ 84868 h 106775"/>
                  <a:gd name="connsiteX28" fmla="*/ 776454 w 790456"/>
                  <a:gd name="connsiteY28" fmla="*/ 84868 h 106775"/>
                  <a:gd name="connsiteX29" fmla="*/ 777597 w 790456"/>
                  <a:gd name="connsiteY29" fmla="*/ 87725 h 106775"/>
                  <a:gd name="connsiteX30" fmla="*/ 781121 w 790456"/>
                  <a:gd name="connsiteY30" fmla="*/ 94393 h 106775"/>
                  <a:gd name="connsiteX31" fmla="*/ 784836 w 790456"/>
                  <a:gd name="connsiteY31" fmla="*/ 100679 h 106775"/>
                  <a:gd name="connsiteX32" fmla="*/ 786932 w 790456"/>
                  <a:gd name="connsiteY32" fmla="*/ 103727 h 106775"/>
                  <a:gd name="connsiteX33" fmla="*/ 787884 w 790456"/>
                  <a:gd name="connsiteY33" fmla="*/ 105156 h 106775"/>
                  <a:gd name="connsiteX34" fmla="*/ 789027 w 790456"/>
                  <a:gd name="connsiteY34" fmla="*/ 106775 h 106775"/>
                  <a:gd name="connsiteX35" fmla="*/ 790360 w 790456"/>
                  <a:gd name="connsiteY35" fmla="*/ 105061 h 106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90456" h="106775">
                    <a:moveTo>
                      <a:pt x="790360" y="105061"/>
                    </a:moveTo>
                    <a:cubicBezTo>
                      <a:pt x="790113" y="104484"/>
                      <a:pt x="789953" y="103874"/>
                      <a:pt x="789884" y="103251"/>
                    </a:cubicBezTo>
                    <a:cubicBezTo>
                      <a:pt x="789884" y="102679"/>
                      <a:pt x="789884" y="102203"/>
                      <a:pt x="789884" y="101727"/>
                    </a:cubicBezTo>
                    <a:cubicBezTo>
                      <a:pt x="789884" y="101251"/>
                      <a:pt x="789313" y="99346"/>
                      <a:pt x="788932" y="98203"/>
                    </a:cubicBezTo>
                    <a:cubicBezTo>
                      <a:pt x="788067" y="95729"/>
                      <a:pt x="787049" y="93311"/>
                      <a:pt x="785884" y="90964"/>
                    </a:cubicBezTo>
                    <a:cubicBezTo>
                      <a:pt x="784932" y="88678"/>
                      <a:pt x="783979" y="86392"/>
                      <a:pt x="782931" y="84106"/>
                    </a:cubicBezTo>
                    <a:cubicBezTo>
                      <a:pt x="781732" y="81897"/>
                      <a:pt x="780396" y="79766"/>
                      <a:pt x="778931" y="77724"/>
                    </a:cubicBezTo>
                    <a:cubicBezTo>
                      <a:pt x="778931" y="77724"/>
                      <a:pt x="778931" y="77724"/>
                      <a:pt x="778359" y="77248"/>
                    </a:cubicBezTo>
                    <a:lnTo>
                      <a:pt x="778359" y="77248"/>
                    </a:lnTo>
                    <a:lnTo>
                      <a:pt x="777788" y="77248"/>
                    </a:lnTo>
                    <a:lnTo>
                      <a:pt x="777216" y="77248"/>
                    </a:lnTo>
                    <a:cubicBezTo>
                      <a:pt x="741021" y="70485"/>
                      <a:pt x="495276" y="35338"/>
                      <a:pt x="458700" y="31147"/>
                    </a:cubicBezTo>
                    <a:cubicBezTo>
                      <a:pt x="422124" y="26956"/>
                      <a:pt x="384882" y="23527"/>
                      <a:pt x="347925" y="20479"/>
                    </a:cubicBezTo>
                    <a:cubicBezTo>
                      <a:pt x="274162" y="14053"/>
                      <a:pt x="200121" y="11382"/>
                      <a:pt x="126087" y="12478"/>
                    </a:cubicBezTo>
                    <a:lnTo>
                      <a:pt x="105228" y="13049"/>
                    </a:lnTo>
                    <a:cubicBezTo>
                      <a:pt x="103799" y="13049"/>
                      <a:pt x="102179" y="12383"/>
                      <a:pt x="100751" y="12002"/>
                    </a:cubicBezTo>
                    <a:lnTo>
                      <a:pt x="90083" y="9525"/>
                    </a:lnTo>
                    <a:cubicBezTo>
                      <a:pt x="83415" y="8287"/>
                      <a:pt x="76653" y="7334"/>
                      <a:pt x="69890" y="6287"/>
                    </a:cubicBezTo>
                    <a:cubicBezTo>
                      <a:pt x="55888" y="4096"/>
                      <a:pt x="41886" y="2667"/>
                      <a:pt x="27980" y="0"/>
                    </a:cubicBezTo>
                    <a:cubicBezTo>
                      <a:pt x="27122" y="0"/>
                      <a:pt x="26741" y="1143"/>
                      <a:pt x="27980" y="1333"/>
                    </a:cubicBezTo>
                    <a:cubicBezTo>
                      <a:pt x="41981" y="4477"/>
                      <a:pt x="55793" y="8477"/>
                      <a:pt x="69795" y="11525"/>
                    </a:cubicBezTo>
                    <a:cubicBezTo>
                      <a:pt x="73795" y="12478"/>
                      <a:pt x="77891" y="13335"/>
                      <a:pt x="81891" y="14097"/>
                    </a:cubicBezTo>
                    <a:cubicBezTo>
                      <a:pt x="54745" y="15526"/>
                      <a:pt x="27694" y="17621"/>
                      <a:pt x="643" y="20098"/>
                    </a:cubicBezTo>
                    <a:cubicBezTo>
                      <a:pt x="-214" y="20098"/>
                      <a:pt x="-214" y="21527"/>
                      <a:pt x="643" y="21431"/>
                    </a:cubicBezTo>
                    <a:cubicBezTo>
                      <a:pt x="37505" y="19241"/>
                      <a:pt x="74557" y="19050"/>
                      <a:pt x="111514" y="19621"/>
                    </a:cubicBezTo>
                    <a:cubicBezTo>
                      <a:pt x="148471" y="20193"/>
                      <a:pt x="184761" y="21050"/>
                      <a:pt x="221337" y="23146"/>
                    </a:cubicBezTo>
                    <a:cubicBezTo>
                      <a:pt x="295346" y="27432"/>
                      <a:pt x="369356" y="34004"/>
                      <a:pt x="443079" y="42196"/>
                    </a:cubicBezTo>
                    <a:cubicBezTo>
                      <a:pt x="484417" y="46577"/>
                      <a:pt x="735116" y="83153"/>
                      <a:pt x="776454" y="84868"/>
                    </a:cubicBezTo>
                    <a:lnTo>
                      <a:pt x="776454" y="84868"/>
                    </a:lnTo>
                    <a:cubicBezTo>
                      <a:pt x="776454" y="85820"/>
                      <a:pt x="777121" y="86773"/>
                      <a:pt x="777597" y="87725"/>
                    </a:cubicBezTo>
                    <a:cubicBezTo>
                      <a:pt x="778073" y="88678"/>
                      <a:pt x="779883" y="92202"/>
                      <a:pt x="781121" y="94393"/>
                    </a:cubicBezTo>
                    <a:cubicBezTo>
                      <a:pt x="782360" y="96583"/>
                      <a:pt x="783503" y="98679"/>
                      <a:pt x="784836" y="100679"/>
                    </a:cubicBezTo>
                    <a:lnTo>
                      <a:pt x="786932" y="103727"/>
                    </a:lnTo>
                    <a:lnTo>
                      <a:pt x="787884" y="105156"/>
                    </a:lnTo>
                    <a:cubicBezTo>
                      <a:pt x="788328" y="105649"/>
                      <a:pt x="788712" y="106192"/>
                      <a:pt x="789027" y="106775"/>
                    </a:cubicBezTo>
                    <a:cubicBezTo>
                      <a:pt x="789408" y="106585"/>
                      <a:pt x="790837" y="105918"/>
                      <a:pt x="790360" y="105061"/>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272">
                <a:extLst>
                  <a:ext uri="{FF2B5EF4-FFF2-40B4-BE49-F238E27FC236}">
                    <a16:creationId xmlns:a16="http://schemas.microsoft.com/office/drawing/2014/main" xmlns="" id="{F3693F57-36C2-41F2-85E6-E48AB775F4A7}"/>
                  </a:ext>
                </a:extLst>
              </p:cNvPr>
              <p:cNvSpPr/>
              <p:nvPr/>
            </p:nvSpPr>
            <p:spPr>
              <a:xfrm>
                <a:off x="7789467" y="4269608"/>
                <a:ext cx="195001" cy="333447"/>
              </a:xfrm>
              <a:custGeom>
                <a:avLst/>
                <a:gdLst>
                  <a:gd name="connsiteX0" fmla="*/ 194915 w 194999"/>
                  <a:gd name="connsiteY0" fmla="*/ 332408 h 333445"/>
                  <a:gd name="connsiteX1" fmla="*/ 158244 w 194999"/>
                  <a:gd name="connsiteY1" fmla="*/ 266781 h 333445"/>
                  <a:gd name="connsiteX2" fmla="*/ 121668 w 194999"/>
                  <a:gd name="connsiteY2" fmla="*/ 201059 h 333445"/>
                  <a:gd name="connsiteX3" fmla="*/ 1367 w 194999"/>
                  <a:gd name="connsiteY3" fmla="*/ 272 h 333445"/>
                  <a:gd name="connsiteX4" fmla="*/ 34 w 194999"/>
                  <a:gd name="connsiteY4" fmla="*/ 1129 h 333445"/>
                  <a:gd name="connsiteX5" fmla="*/ 71186 w 194999"/>
                  <a:gd name="connsiteY5" fmla="*/ 131431 h 333445"/>
                  <a:gd name="connsiteX6" fmla="*/ 148624 w 194999"/>
                  <a:gd name="connsiteY6" fmla="*/ 260018 h 333445"/>
                  <a:gd name="connsiteX7" fmla="*/ 171293 w 194999"/>
                  <a:gd name="connsiteY7" fmla="*/ 296499 h 333445"/>
                  <a:gd name="connsiteX8" fmla="*/ 193677 w 194999"/>
                  <a:gd name="connsiteY8" fmla="*/ 333075 h 333445"/>
                  <a:gd name="connsiteX9" fmla="*/ 194629 w 194999"/>
                  <a:gd name="connsiteY9" fmla="*/ 333361 h 333445"/>
                  <a:gd name="connsiteX10" fmla="*/ 194915 w 194999"/>
                  <a:gd name="connsiteY10" fmla="*/ 332408 h 333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4999" h="333445">
                    <a:moveTo>
                      <a:pt x="194915" y="332408"/>
                    </a:moveTo>
                    <a:cubicBezTo>
                      <a:pt x="181580" y="311168"/>
                      <a:pt x="170341" y="288593"/>
                      <a:pt x="158244" y="266781"/>
                    </a:cubicBezTo>
                    <a:lnTo>
                      <a:pt x="121668" y="201059"/>
                    </a:lnTo>
                    <a:cubicBezTo>
                      <a:pt x="97380" y="157434"/>
                      <a:pt x="10035" y="10559"/>
                      <a:pt x="1367" y="272"/>
                    </a:cubicBezTo>
                    <a:cubicBezTo>
                      <a:pt x="1367" y="-395"/>
                      <a:pt x="-252" y="272"/>
                      <a:pt x="34" y="1129"/>
                    </a:cubicBezTo>
                    <a:cubicBezTo>
                      <a:pt x="4129" y="12464"/>
                      <a:pt x="58613" y="109714"/>
                      <a:pt x="71186" y="131431"/>
                    </a:cubicBezTo>
                    <a:cubicBezTo>
                      <a:pt x="96236" y="174770"/>
                      <a:pt x="122620" y="217156"/>
                      <a:pt x="148624" y="260018"/>
                    </a:cubicBezTo>
                    <a:cubicBezTo>
                      <a:pt x="156053" y="272306"/>
                      <a:pt x="163769" y="284402"/>
                      <a:pt x="171293" y="296499"/>
                    </a:cubicBezTo>
                    <a:cubicBezTo>
                      <a:pt x="178818" y="308596"/>
                      <a:pt x="186819" y="320597"/>
                      <a:pt x="193677" y="333075"/>
                    </a:cubicBezTo>
                    <a:cubicBezTo>
                      <a:pt x="193861" y="333417"/>
                      <a:pt x="194288" y="333545"/>
                      <a:pt x="194629" y="333361"/>
                    </a:cubicBezTo>
                    <a:cubicBezTo>
                      <a:pt x="194971" y="333177"/>
                      <a:pt x="195099" y="332750"/>
                      <a:pt x="194915" y="332408"/>
                    </a:cubicBezTo>
                    <a:close/>
                  </a:path>
                </a:pathLst>
              </a:custGeom>
              <a:solidFill>
                <a:srgbClr val="263238"/>
              </a:solidFill>
              <a:ln w="9525" cap="flat">
                <a:noFill/>
                <a:prstDash val="solid"/>
                <a:miter/>
              </a:ln>
            </p:spPr>
            <p:txBody>
              <a:bodyPr rtlCol="0" anchor="ctr"/>
              <a:lstStyle/>
              <a:p>
                <a:endParaRPr lang="zh-CN" altLang="en-US"/>
              </a:p>
            </p:txBody>
          </p:sp>
          <p:sp>
            <p:nvSpPr>
              <p:cNvPr id="400" name="任意多边形: 形状 273">
                <a:extLst>
                  <a:ext uri="{FF2B5EF4-FFF2-40B4-BE49-F238E27FC236}">
                    <a16:creationId xmlns:a16="http://schemas.microsoft.com/office/drawing/2014/main" xmlns="" id="{C9BFD35D-1C27-4308-9317-A934E432518A}"/>
                  </a:ext>
                </a:extLst>
              </p:cNvPr>
              <p:cNvSpPr/>
              <p:nvPr/>
            </p:nvSpPr>
            <p:spPr>
              <a:xfrm>
                <a:off x="7102552" y="4209969"/>
                <a:ext cx="686362" cy="97921"/>
              </a:xfrm>
              <a:custGeom>
                <a:avLst/>
                <a:gdLst>
                  <a:gd name="connsiteX0" fmla="*/ 685800 w 686356"/>
                  <a:gd name="connsiteY0" fmla="*/ 96488 h 97921"/>
                  <a:gd name="connsiteX1" fmla="*/ 619125 w 686356"/>
                  <a:gd name="connsiteY1" fmla="*/ 83629 h 97921"/>
                  <a:gd name="connsiteX2" fmla="*/ 552450 w 686356"/>
                  <a:gd name="connsiteY2" fmla="*/ 71152 h 97921"/>
                  <a:gd name="connsiteX3" fmla="*/ 419100 w 686356"/>
                  <a:gd name="connsiteY3" fmla="*/ 47625 h 97921"/>
                  <a:gd name="connsiteX4" fmla="*/ 152400 w 686356"/>
                  <a:gd name="connsiteY4" fmla="*/ 11811 h 97921"/>
                  <a:gd name="connsiteX5" fmla="*/ 857 w 686356"/>
                  <a:gd name="connsiteY5" fmla="*/ 0 h 97921"/>
                  <a:gd name="connsiteX6" fmla="*/ 0 w 686356"/>
                  <a:gd name="connsiteY6" fmla="*/ 857 h 97921"/>
                  <a:gd name="connsiteX7" fmla="*/ 857 w 686356"/>
                  <a:gd name="connsiteY7" fmla="*/ 1714 h 97921"/>
                  <a:gd name="connsiteX8" fmla="*/ 269843 w 686356"/>
                  <a:gd name="connsiteY8" fmla="*/ 30766 h 97921"/>
                  <a:gd name="connsiteX9" fmla="*/ 534162 w 686356"/>
                  <a:gd name="connsiteY9" fmla="*/ 72200 h 97921"/>
                  <a:gd name="connsiteX10" fmla="*/ 608552 w 686356"/>
                  <a:gd name="connsiteY10" fmla="*/ 84963 h 97921"/>
                  <a:gd name="connsiteX11" fmla="*/ 684752 w 686356"/>
                  <a:gd name="connsiteY11" fmla="*/ 97917 h 97921"/>
                  <a:gd name="connsiteX12" fmla="*/ 685800 w 686356"/>
                  <a:gd name="connsiteY12" fmla="*/ 96488 h 9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6356" h="97921">
                    <a:moveTo>
                      <a:pt x="685800" y="96488"/>
                    </a:moveTo>
                    <a:cubicBezTo>
                      <a:pt x="663988" y="91250"/>
                      <a:pt x="641604" y="87821"/>
                      <a:pt x="619125" y="83629"/>
                    </a:cubicBezTo>
                    <a:lnTo>
                      <a:pt x="552450" y="71152"/>
                    </a:lnTo>
                    <a:cubicBezTo>
                      <a:pt x="508000" y="62960"/>
                      <a:pt x="463550" y="55118"/>
                      <a:pt x="419100" y="47625"/>
                    </a:cubicBezTo>
                    <a:cubicBezTo>
                      <a:pt x="330613" y="32766"/>
                      <a:pt x="241745" y="20383"/>
                      <a:pt x="152400" y="11811"/>
                    </a:cubicBezTo>
                    <a:cubicBezTo>
                      <a:pt x="101918" y="6953"/>
                      <a:pt x="51340" y="3715"/>
                      <a:pt x="857" y="0"/>
                    </a:cubicBezTo>
                    <a:cubicBezTo>
                      <a:pt x="384" y="0"/>
                      <a:pt x="0" y="384"/>
                      <a:pt x="0" y="857"/>
                    </a:cubicBezTo>
                    <a:cubicBezTo>
                      <a:pt x="0" y="1331"/>
                      <a:pt x="384" y="1714"/>
                      <a:pt x="857" y="1714"/>
                    </a:cubicBezTo>
                    <a:cubicBezTo>
                      <a:pt x="90869" y="5810"/>
                      <a:pt x="180785" y="18002"/>
                      <a:pt x="269843" y="30766"/>
                    </a:cubicBezTo>
                    <a:cubicBezTo>
                      <a:pt x="358902" y="43529"/>
                      <a:pt x="446246" y="57436"/>
                      <a:pt x="534162" y="72200"/>
                    </a:cubicBezTo>
                    <a:lnTo>
                      <a:pt x="608552" y="84963"/>
                    </a:lnTo>
                    <a:cubicBezTo>
                      <a:pt x="633793" y="89345"/>
                      <a:pt x="658939" y="94488"/>
                      <a:pt x="684752" y="97917"/>
                    </a:cubicBezTo>
                    <a:cubicBezTo>
                      <a:pt x="686372" y="98012"/>
                      <a:pt x="686848" y="96679"/>
                      <a:pt x="685800" y="96488"/>
                    </a:cubicBezTo>
                    <a:close/>
                  </a:path>
                </a:pathLst>
              </a:custGeom>
              <a:solidFill>
                <a:srgbClr val="263238"/>
              </a:solidFill>
              <a:ln w="9525" cap="flat">
                <a:noFill/>
                <a:prstDash val="solid"/>
                <a:miter/>
              </a:ln>
            </p:spPr>
            <p:txBody>
              <a:bodyPr rtlCol="0" anchor="ctr"/>
              <a:lstStyle/>
              <a:p>
                <a:endParaRPr lang="zh-CN" altLang="en-US"/>
              </a:p>
            </p:txBody>
          </p:sp>
          <p:sp>
            <p:nvSpPr>
              <p:cNvPr id="401" name="任意多边形: 形状 274">
                <a:extLst>
                  <a:ext uri="{FF2B5EF4-FFF2-40B4-BE49-F238E27FC236}">
                    <a16:creationId xmlns:a16="http://schemas.microsoft.com/office/drawing/2014/main" xmlns="" id="{D7C55027-3326-4296-AD92-C17BCE5A7DAF}"/>
                  </a:ext>
                </a:extLst>
              </p:cNvPr>
              <p:cNvSpPr/>
              <p:nvPr/>
            </p:nvSpPr>
            <p:spPr>
              <a:xfrm>
                <a:off x="7482902" y="5067890"/>
                <a:ext cx="588726" cy="772446"/>
              </a:xfrm>
              <a:custGeom>
                <a:avLst/>
                <a:gdLst>
                  <a:gd name="connsiteX0" fmla="*/ 566439 w 588721"/>
                  <a:gd name="connsiteY0" fmla="*/ 772382 h 772440"/>
                  <a:gd name="connsiteX1" fmla="*/ 654 w 588721"/>
                  <a:gd name="connsiteY1" fmla="*/ 510254 h 772440"/>
                  <a:gd name="connsiteX2" fmla="*/ 64567 w 588721"/>
                  <a:gd name="connsiteY2" fmla="*/ 328041 h 772440"/>
                  <a:gd name="connsiteX3" fmla="*/ 91046 w 588721"/>
                  <a:gd name="connsiteY3" fmla="*/ 265271 h 772440"/>
                  <a:gd name="connsiteX4" fmla="*/ 206394 w 588721"/>
                  <a:gd name="connsiteY4" fmla="*/ 0 h 772440"/>
                  <a:gd name="connsiteX5" fmla="*/ 570916 w 588721"/>
                  <a:gd name="connsiteY5" fmla="*/ 139255 h 772440"/>
                  <a:gd name="connsiteX6" fmla="*/ 436232 w 588721"/>
                  <a:gd name="connsiteY6" fmla="*/ 419195 h 772440"/>
                  <a:gd name="connsiteX7" fmla="*/ 406705 w 588721"/>
                  <a:gd name="connsiteY7" fmla="*/ 480632 h 772440"/>
                  <a:gd name="connsiteX8" fmla="*/ 582060 w 588721"/>
                  <a:gd name="connsiteY8" fmla="*/ 688277 h 772440"/>
                  <a:gd name="connsiteX9" fmla="*/ 566439 w 588721"/>
                  <a:gd name="connsiteY9" fmla="*/ 772382 h 772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8721" h="772440">
                    <a:moveTo>
                      <a:pt x="566439" y="772382"/>
                    </a:moveTo>
                    <a:cubicBezTo>
                      <a:pt x="545103" y="770287"/>
                      <a:pt x="15132" y="532067"/>
                      <a:pt x="654" y="510254"/>
                    </a:cubicBezTo>
                    <a:cubicBezTo>
                      <a:pt x="-4871" y="501968"/>
                      <a:pt x="25324" y="422720"/>
                      <a:pt x="64567" y="328041"/>
                    </a:cubicBezTo>
                    <a:cubicBezTo>
                      <a:pt x="73044" y="307658"/>
                      <a:pt x="81902" y="286607"/>
                      <a:pt x="91046" y="265271"/>
                    </a:cubicBezTo>
                    <a:cubicBezTo>
                      <a:pt x="150006" y="126587"/>
                      <a:pt x="206394" y="0"/>
                      <a:pt x="206394" y="0"/>
                    </a:cubicBezTo>
                    <a:lnTo>
                      <a:pt x="570916" y="139255"/>
                    </a:lnTo>
                    <a:lnTo>
                      <a:pt x="436232" y="419195"/>
                    </a:lnTo>
                    <a:lnTo>
                      <a:pt x="406705" y="480632"/>
                    </a:lnTo>
                    <a:cubicBezTo>
                      <a:pt x="406705" y="480632"/>
                      <a:pt x="568630" y="662654"/>
                      <a:pt x="582060" y="688277"/>
                    </a:cubicBezTo>
                    <a:cubicBezTo>
                      <a:pt x="595490" y="713899"/>
                      <a:pt x="587775" y="774573"/>
                      <a:pt x="566439" y="772382"/>
                    </a:cubicBezTo>
                    <a:close/>
                  </a:path>
                </a:pathLst>
              </a:custGeom>
              <a:solidFill>
                <a:srgbClr val="FFC4C0"/>
              </a:solidFill>
              <a:ln w="9525" cap="flat">
                <a:noFill/>
                <a:prstDash val="solid"/>
                <a:miter/>
              </a:ln>
            </p:spPr>
            <p:txBody>
              <a:bodyPr rtlCol="0" anchor="ctr"/>
              <a:lstStyle/>
              <a:p>
                <a:endParaRPr lang="zh-CN" altLang="en-US"/>
              </a:p>
            </p:txBody>
          </p:sp>
          <p:sp>
            <p:nvSpPr>
              <p:cNvPr id="402" name="任意多边形: 形状 275">
                <a:extLst>
                  <a:ext uri="{FF2B5EF4-FFF2-40B4-BE49-F238E27FC236}">
                    <a16:creationId xmlns:a16="http://schemas.microsoft.com/office/drawing/2014/main" xmlns="" id="{8F3D9B2F-F3FC-496A-931F-8EE87B9D7C47}"/>
                  </a:ext>
                </a:extLst>
              </p:cNvPr>
              <p:cNvSpPr/>
              <p:nvPr/>
            </p:nvSpPr>
            <p:spPr>
              <a:xfrm>
                <a:off x="7482911" y="5333164"/>
                <a:ext cx="588718" cy="507172"/>
              </a:xfrm>
              <a:custGeom>
                <a:avLst/>
                <a:gdLst>
                  <a:gd name="connsiteX0" fmla="*/ 566431 w 588713"/>
                  <a:gd name="connsiteY0" fmla="*/ 507111 h 507168"/>
                  <a:gd name="connsiteX1" fmla="*/ 646 w 588713"/>
                  <a:gd name="connsiteY1" fmla="*/ 244983 h 507168"/>
                  <a:gd name="connsiteX2" fmla="*/ 91038 w 588713"/>
                  <a:gd name="connsiteY2" fmla="*/ 0 h 507168"/>
                  <a:gd name="connsiteX3" fmla="*/ 436224 w 588713"/>
                  <a:gd name="connsiteY3" fmla="*/ 153924 h 507168"/>
                  <a:gd name="connsiteX4" fmla="*/ 406696 w 588713"/>
                  <a:gd name="connsiteY4" fmla="*/ 215360 h 507168"/>
                  <a:gd name="connsiteX5" fmla="*/ 582051 w 588713"/>
                  <a:gd name="connsiteY5" fmla="*/ 423005 h 507168"/>
                  <a:gd name="connsiteX6" fmla="*/ 566431 w 588713"/>
                  <a:gd name="connsiteY6" fmla="*/ 507111 h 507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713" h="507168">
                    <a:moveTo>
                      <a:pt x="566431" y="507111"/>
                    </a:moveTo>
                    <a:cubicBezTo>
                      <a:pt x="545094" y="505015"/>
                      <a:pt x="15124" y="266795"/>
                      <a:pt x="646" y="244983"/>
                    </a:cubicBezTo>
                    <a:cubicBezTo>
                      <a:pt x="-6022" y="234887"/>
                      <a:pt x="39984" y="120015"/>
                      <a:pt x="91038" y="0"/>
                    </a:cubicBezTo>
                    <a:lnTo>
                      <a:pt x="436224" y="153924"/>
                    </a:lnTo>
                    <a:lnTo>
                      <a:pt x="406696" y="215360"/>
                    </a:lnTo>
                    <a:cubicBezTo>
                      <a:pt x="406696" y="215360"/>
                      <a:pt x="568621" y="397383"/>
                      <a:pt x="582051" y="423005"/>
                    </a:cubicBezTo>
                    <a:cubicBezTo>
                      <a:pt x="595482" y="448628"/>
                      <a:pt x="587767" y="509302"/>
                      <a:pt x="566431" y="507111"/>
                    </a:cubicBezTo>
                    <a:close/>
                  </a:path>
                </a:pathLst>
              </a:custGeom>
              <a:solidFill>
                <a:srgbClr val="FFFFFF"/>
              </a:solidFill>
              <a:ln w="9525" cap="flat">
                <a:noFill/>
                <a:prstDash val="solid"/>
                <a:miter/>
              </a:ln>
            </p:spPr>
            <p:txBody>
              <a:bodyPr rtlCol="0" anchor="ctr"/>
              <a:lstStyle/>
              <a:p>
                <a:endParaRPr lang="zh-CN" altLang="en-US"/>
              </a:p>
            </p:txBody>
          </p:sp>
          <p:sp>
            <p:nvSpPr>
              <p:cNvPr id="404" name="任意多边形: 形状 276">
                <a:extLst>
                  <a:ext uri="{FF2B5EF4-FFF2-40B4-BE49-F238E27FC236}">
                    <a16:creationId xmlns:a16="http://schemas.microsoft.com/office/drawing/2014/main" xmlns="" id="{68DF43C0-19D7-428B-822C-BD71C34845DA}"/>
                  </a:ext>
                </a:extLst>
              </p:cNvPr>
              <p:cNvSpPr/>
              <p:nvPr/>
            </p:nvSpPr>
            <p:spPr>
              <a:xfrm>
                <a:off x="7482902" y="5395934"/>
                <a:ext cx="588726" cy="444401"/>
              </a:xfrm>
              <a:custGeom>
                <a:avLst/>
                <a:gdLst>
                  <a:gd name="connsiteX0" fmla="*/ 566439 w 588721"/>
                  <a:gd name="connsiteY0" fmla="*/ 444341 h 444398"/>
                  <a:gd name="connsiteX1" fmla="*/ 654 w 588721"/>
                  <a:gd name="connsiteY1" fmla="*/ 182213 h 444398"/>
                  <a:gd name="connsiteX2" fmla="*/ 64567 w 588721"/>
                  <a:gd name="connsiteY2" fmla="*/ 0 h 444398"/>
                  <a:gd name="connsiteX3" fmla="*/ 406705 w 588721"/>
                  <a:gd name="connsiteY3" fmla="*/ 152400 h 444398"/>
                  <a:gd name="connsiteX4" fmla="*/ 582060 w 588721"/>
                  <a:gd name="connsiteY4" fmla="*/ 360045 h 444398"/>
                  <a:gd name="connsiteX5" fmla="*/ 566439 w 588721"/>
                  <a:gd name="connsiteY5" fmla="*/ 444341 h 44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8721" h="444398">
                    <a:moveTo>
                      <a:pt x="566439" y="444341"/>
                    </a:moveTo>
                    <a:cubicBezTo>
                      <a:pt x="545103" y="442246"/>
                      <a:pt x="15132" y="204026"/>
                      <a:pt x="654" y="182213"/>
                    </a:cubicBezTo>
                    <a:cubicBezTo>
                      <a:pt x="-4871" y="173927"/>
                      <a:pt x="25324" y="94679"/>
                      <a:pt x="64567" y="0"/>
                    </a:cubicBezTo>
                    <a:lnTo>
                      <a:pt x="406705" y="152400"/>
                    </a:lnTo>
                    <a:cubicBezTo>
                      <a:pt x="406705" y="152400"/>
                      <a:pt x="568630" y="334423"/>
                      <a:pt x="582060" y="360045"/>
                    </a:cubicBezTo>
                    <a:cubicBezTo>
                      <a:pt x="595490" y="385667"/>
                      <a:pt x="587775" y="446532"/>
                      <a:pt x="566439" y="444341"/>
                    </a:cubicBezTo>
                    <a:close/>
                  </a:path>
                </a:pathLst>
              </a:custGeom>
              <a:solidFill>
                <a:srgbClr val="A6A6A6"/>
              </a:solidFill>
              <a:ln w="9525" cap="flat">
                <a:noFill/>
                <a:prstDash val="solid"/>
                <a:miter/>
              </a:ln>
            </p:spPr>
            <p:txBody>
              <a:bodyPr rtlCol="0" anchor="ctr"/>
              <a:lstStyle/>
              <a:p>
                <a:endParaRPr lang="zh-CN" altLang="en-US"/>
              </a:p>
            </p:txBody>
          </p:sp>
          <p:sp>
            <p:nvSpPr>
              <p:cNvPr id="405" name="任意多边形: 形状 277">
                <a:extLst>
                  <a:ext uri="{FF2B5EF4-FFF2-40B4-BE49-F238E27FC236}">
                    <a16:creationId xmlns:a16="http://schemas.microsoft.com/office/drawing/2014/main" xmlns="" id="{744F1558-DD6C-4B8E-A166-64CA63CEF53E}"/>
                  </a:ext>
                </a:extLst>
              </p:cNvPr>
              <p:cNvSpPr/>
              <p:nvPr/>
            </p:nvSpPr>
            <p:spPr>
              <a:xfrm>
                <a:off x="7514377" y="5577101"/>
                <a:ext cx="538026" cy="240257"/>
              </a:xfrm>
              <a:custGeom>
                <a:avLst/>
                <a:gdLst>
                  <a:gd name="connsiteX0" fmla="*/ 536869 w 538021"/>
                  <a:gd name="connsiteY0" fmla="*/ 238601 h 240256"/>
                  <a:gd name="connsiteX1" fmla="*/ 612 w 538021"/>
                  <a:gd name="connsiteY1" fmla="*/ 0 h 240256"/>
                  <a:gd name="connsiteX2" fmla="*/ 612 w 538021"/>
                  <a:gd name="connsiteY2" fmla="*/ 476 h 240256"/>
                  <a:gd name="connsiteX3" fmla="*/ 536393 w 538021"/>
                  <a:gd name="connsiteY3" fmla="*/ 240030 h 240256"/>
                  <a:gd name="connsiteX4" fmla="*/ 536869 w 538021"/>
                  <a:gd name="connsiteY4" fmla="*/ 238601 h 2402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8021" h="240256">
                    <a:moveTo>
                      <a:pt x="536869" y="238601"/>
                    </a:moveTo>
                    <a:cubicBezTo>
                      <a:pt x="449049" y="196501"/>
                      <a:pt x="90719" y="34957"/>
                      <a:pt x="612" y="0"/>
                    </a:cubicBezTo>
                    <a:cubicBezTo>
                      <a:pt x="-55" y="0"/>
                      <a:pt x="-340" y="0"/>
                      <a:pt x="612" y="476"/>
                    </a:cubicBezTo>
                    <a:cubicBezTo>
                      <a:pt x="86337" y="44196"/>
                      <a:pt x="446382" y="202787"/>
                      <a:pt x="536393" y="240030"/>
                    </a:cubicBezTo>
                    <a:cubicBezTo>
                      <a:pt x="538108" y="240792"/>
                      <a:pt x="538774" y="239458"/>
                      <a:pt x="536869" y="238601"/>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278">
                <a:extLst>
                  <a:ext uri="{FF2B5EF4-FFF2-40B4-BE49-F238E27FC236}">
                    <a16:creationId xmlns:a16="http://schemas.microsoft.com/office/drawing/2014/main" xmlns="" id="{F74C358B-F5E0-4E92-990C-411A558DEB02}"/>
                  </a:ext>
                </a:extLst>
              </p:cNvPr>
              <p:cNvSpPr/>
              <p:nvPr/>
            </p:nvSpPr>
            <p:spPr>
              <a:xfrm>
                <a:off x="7935426" y="5714069"/>
                <a:ext cx="104860" cy="44360"/>
              </a:xfrm>
              <a:custGeom>
                <a:avLst/>
                <a:gdLst>
                  <a:gd name="connsiteX0" fmla="*/ 104013 w 104859"/>
                  <a:gd name="connsiteY0" fmla="*/ 7716 h 44359"/>
                  <a:gd name="connsiteX1" fmla="*/ 41148 w 104859"/>
                  <a:gd name="connsiteY1" fmla="*/ 5526 h 44359"/>
                  <a:gd name="connsiteX2" fmla="*/ 0 w 104859"/>
                  <a:gd name="connsiteY2" fmla="*/ 43626 h 44359"/>
                  <a:gd name="connsiteX3" fmla="*/ 1048 w 104859"/>
                  <a:gd name="connsiteY3" fmla="*/ 44102 h 44359"/>
                  <a:gd name="connsiteX4" fmla="*/ 103537 w 104859"/>
                  <a:gd name="connsiteY4" fmla="*/ 8479 h 44359"/>
                  <a:gd name="connsiteX5" fmla="*/ 104312 w 104859"/>
                  <a:gd name="connsiteY5" fmla="*/ 9015 h 44359"/>
                  <a:gd name="connsiteX6" fmla="*/ 104848 w 104859"/>
                  <a:gd name="connsiteY6" fmla="*/ 8239 h 44359"/>
                  <a:gd name="connsiteX7" fmla="*/ 104073 w 104859"/>
                  <a:gd name="connsiteY7" fmla="*/ 7703 h 44359"/>
                  <a:gd name="connsiteX8" fmla="*/ 104013 w 104859"/>
                  <a:gd name="connsiteY8" fmla="*/ 7716 h 44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859" h="44359">
                    <a:moveTo>
                      <a:pt x="104013" y="7716"/>
                    </a:moveTo>
                    <a:cubicBezTo>
                      <a:pt x="84280" y="-1746"/>
                      <a:pt x="61492" y="-2541"/>
                      <a:pt x="41148" y="5526"/>
                    </a:cubicBezTo>
                    <a:cubicBezTo>
                      <a:pt x="23088" y="12533"/>
                      <a:pt x="8374" y="26157"/>
                      <a:pt x="0" y="43626"/>
                    </a:cubicBezTo>
                    <a:cubicBezTo>
                      <a:pt x="0" y="44197"/>
                      <a:pt x="762" y="44673"/>
                      <a:pt x="1048" y="44102"/>
                    </a:cubicBezTo>
                    <a:cubicBezTo>
                      <a:pt x="23493" y="10764"/>
                      <a:pt x="65253" y="-3752"/>
                      <a:pt x="103537" y="8479"/>
                    </a:cubicBezTo>
                    <a:cubicBezTo>
                      <a:pt x="103603" y="8841"/>
                      <a:pt x="103950" y="9081"/>
                      <a:pt x="104312" y="9015"/>
                    </a:cubicBezTo>
                    <a:cubicBezTo>
                      <a:pt x="104674" y="8948"/>
                      <a:pt x="104915" y="8601"/>
                      <a:pt x="104848" y="8239"/>
                    </a:cubicBezTo>
                    <a:cubicBezTo>
                      <a:pt x="104782" y="7877"/>
                      <a:pt x="104435" y="7636"/>
                      <a:pt x="104073" y="7703"/>
                    </a:cubicBezTo>
                    <a:cubicBezTo>
                      <a:pt x="104052" y="7707"/>
                      <a:pt x="104033" y="7711"/>
                      <a:pt x="104013" y="7716"/>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279">
                <a:extLst>
                  <a:ext uri="{FF2B5EF4-FFF2-40B4-BE49-F238E27FC236}">
                    <a16:creationId xmlns:a16="http://schemas.microsoft.com/office/drawing/2014/main" xmlns="" id="{9D57F74F-646B-4535-8D68-0A49DEBC27B6}"/>
                  </a:ext>
                </a:extLst>
              </p:cNvPr>
              <p:cNvSpPr/>
              <p:nvPr/>
            </p:nvSpPr>
            <p:spPr>
              <a:xfrm>
                <a:off x="7802138" y="5557658"/>
                <a:ext cx="119289" cy="19925"/>
              </a:xfrm>
              <a:custGeom>
                <a:avLst/>
                <a:gdLst>
                  <a:gd name="connsiteX0" fmla="*/ 117953 w 119288"/>
                  <a:gd name="connsiteY0" fmla="*/ 15251 h 19925"/>
                  <a:gd name="connsiteX1" fmla="*/ 605 w 119288"/>
                  <a:gd name="connsiteY1" fmla="*/ 11917 h 19925"/>
                  <a:gd name="connsiteX2" fmla="*/ 1557 w 119288"/>
                  <a:gd name="connsiteY2" fmla="*/ 14489 h 19925"/>
                  <a:gd name="connsiteX3" fmla="*/ 116619 w 119288"/>
                  <a:gd name="connsiteY3" fmla="*/ 19918 h 19925"/>
                  <a:gd name="connsiteX4" fmla="*/ 119281 w 119288"/>
                  <a:gd name="connsiteY4" fmla="*/ 17642 h 19925"/>
                  <a:gd name="connsiteX5" fmla="*/ 117953 w 119288"/>
                  <a:gd name="connsiteY5" fmla="*/ 15251 h 19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925">
                    <a:moveTo>
                      <a:pt x="117953" y="15251"/>
                    </a:moveTo>
                    <a:cubicBezTo>
                      <a:pt x="82615" y="-1227"/>
                      <a:pt x="35752" y="-7228"/>
                      <a:pt x="605" y="11917"/>
                    </a:cubicBezTo>
                    <a:cubicBezTo>
                      <a:pt x="-824" y="12679"/>
                      <a:pt x="605" y="14584"/>
                      <a:pt x="1557" y="14489"/>
                    </a:cubicBezTo>
                    <a:cubicBezTo>
                      <a:pt x="39995" y="12200"/>
                      <a:pt x="78567" y="14020"/>
                      <a:pt x="116619" y="19918"/>
                    </a:cubicBezTo>
                    <a:cubicBezTo>
                      <a:pt x="117982" y="20025"/>
                      <a:pt x="119175" y="19006"/>
                      <a:pt x="119281" y="17642"/>
                    </a:cubicBezTo>
                    <a:cubicBezTo>
                      <a:pt x="119358" y="16651"/>
                      <a:pt x="118835" y="15709"/>
                      <a:pt x="117953" y="15251"/>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280">
                <a:extLst>
                  <a:ext uri="{FF2B5EF4-FFF2-40B4-BE49-F238E27FC236}">
                    <a16:creationId xmlns:a16="http://schemas.microsoft.com/office/drawing/2014/main" xmlns="" id="{A7957BDC-D7B1-48F5-BB4F-983FB0BAFBEB}"/>
                  </a:ext>
                </a:extLst>
              </p:cNvPr>
              <p:cNvSpPr/>
              <p:nvPr/>
            </p:nvSpPr>
            <p:spPr>
              <a:xfrm>
                <a:off x="7825137" y="5580709"/>
                <a:ext cx="119685" cy="19932"/>
              </a:xfrm>
              <a:custGeom>
                <a:avLst/>
                <a:gdLst>
                  <a:gd name="connsiteX0" fmla="*/ 118003 w 119684"/>
                  <a:gd name="connsiteY0" fmla="*/ 15251 h 19932"/>
                  <a:gd name="connsiteX1" fmla="*/ 560 w 119684"/>
                  <a:gd name="connsiteY1" fmla="*/ 11917 h 19932"/>
                  <a:gd name="connsiteX2" fmla="*/ 1608 w 119684"/>
                  <a:gd name="connsiteY2" fmla="*/ 14489 h 19932"/>
                  <a:gd name="connsiteX3" fmla="*/ 116575 w 119684"/>
                  <a:gd name="connsiteY3" fmla="*/ 19823 h 19932"/>
                  <a:gd name="connsiteX4" fmla="*/ 119575 w 119684"/>
                  <a:gd name="connsiteY4" fmla="*/ 18251 h 19932"/>
                  <a:gd name="connsiteX5" fmla="*/ 118004 w 119684"/>
                  <a:gd name="connsiteY5" fmla="*/ 15251 h 19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684" h="19932">
                    <a:moveTo>
                      <a:pt x="118003" y="15251"/>
                    </a:moveTo>
                    <a:cubicBezTo>
                      <a:pt x="82665" y="-1227"/>
                      <a:pt x="35802" y="-7228"/>
                      <a:pt x="560" y="11917"/>
                    </a:cubicBezTo>
                    <a:cubicBezTo>
                      <a:pt x="-773" y="12679"/>
                      <a:pt x="560" y="14584"/>
                      <a:pt x="1608" y="14489"/>
                    </a:cubicBezTo>
                    <a:cubicBezTo>
                      <a:pt x="40011" y="12166"/>
                      <a:pt x="78552" y="13954"/>
                      <a:pt x="116575" y="19823"/>
                    </a:cubicBezTo>
                    <a:cubicBezTo>
                      <a:pt x="117837" y="20217"/>
                      <a:pt x="119180" y="19514"/>
                      <a:pt x="119575" y="18251"/>
                    </a:cubicBezTo>
                    <a:cubicBezTo>
                      <a:pt x="119970" y="16989"/>
                      <a:pt x="119266" y="15645"/>
                      <a:pt x="118004" y="15251"/>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281">
                <a:extLst>
                  <a:ext uri="{FF2B5EF4-FFF2-40B4-BE49-F238E27FC236}">
                    <a16:creationId xmlns:a16="http://schemas.microsoft.com/office/drawing/2014/main" xmlns="" id="{700B50A5-801A-43F6-98B3-1E2762CA8490}"/>
                  </a:ext>
                </a:extLst>
              </p:cNvPr>
              <p:cNvSpPr/>
              <p:nvPr/>
            </p:nvSpPr>
            <p:spPr>
              <a:xfrm>
                <a:off x="7847426" y="5603721"/>
                <a:ext cx="119244" cy="19869"/>
              </a:xfrm>
              <a:custGeom>
                <a:avLst/>
                <a:gdLst>
                  <a:gd name="connsiteX0" fmla="*/ 117908 w 119243"/>
                  <a:gd name="connsiteY0" fmla="*/ 15194 h 19869"/>
                  <a:gd name="connsiteX1" fmla="*/ 560 w 119243"/>
                  <a:gd name="connsiteY1" fmla="*/ 11956 h 19869"/>
                  <a:gd name="connsiteX2" fmla="*/ 1607 w 119243"/>
                  <a:gd name="connsiteY2" fmla="*/ 14528 h 19869"/>
                  <a:gd name="connsiteX3" fmla="*/ 116574 w 119243"/>
                  <a:gd name="connsiteY3" fmla="*/ 19862 h 19869"/>
                  <a:gd name="connsiteX4" fmla="*/ 119236 w 119243"/>
                  <a:gd name="connsiteY4" fmla="*/ 17586 h 19869"/>
                  <a:gd name="connsiteX5" fmla="*/ 117908 w 119243"/>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43" h="19869">
                    <a:moveTo>
                      <a:pt x="117908" y="15194"/>
                    </a:moveTo>
                    <a:cubicBezTo>
                      <a:pt x="82570" y="-1284"/>
                      <a:pt x="35707" y="-7189"/>
                      <a:pt x="560" y="11956"/>
                    </a:cubicBezTo>
                    <a:cubicBezTo>
                      <a:pt x="-774" y="12718"/>
                      <a:pt x="560" y="14623"/>
                      <a:pt x="1607" y="14528"/>
                    </a:cubicBezTo>
                    <a:cubicBezTo>
                      <a:pt x="40010" y="12209"/>
                      <a:pt x="78551" y="13997"/>
                      <a:pt x="116574" y="19862"/>
                    </a:cubicBezTo>
                    <a:cubicBezTo>
                      <a:pt x="117938" y="19968"/>
                      <a:pt x="119130" y="18949"/>
                      <a:pt x="119236" y="17586"/>
                    </a:cubicBezTo>
                    <a:cubicBezTo>
                      <a:pt x="119314" y="16594"/>
                      <a:pt x="118790" y="15652"/>
                      <a:pt x="117908" y="15194"/>
                    </a:cubicBezTo>
                    <a:close/>
                  </a:path>
                </a:pathLst>
              </a:custGeom>
              <a:solidFill>
                <a:srgbClr val="263238"/>
              </a:solidFill>
              <a:ln w="9525" cap="flat">
                <a:noFill/>
                <a:prstDash val="solid"/>
                <a:miter/>
              </a:ln>
            </p:spPr>
            <p:txBody>
              <a:bodyPr rtlCol="0" anchor="ctr"/>
              <a:lstStyle/>
              <a:p>
                <a:endParaRPr lang="zh-CN" altLang="en-US"/>
              </a:p>
            </p:txBody>
          </p:sp>
          <p:sp>
            <p:nvSpPr>
              <p:cNvPr id="410" name="任意多边形: 形状 282">
                <a:extLst>
                  <a:ext uri="{FF2B5EF4-FFF2-40B4-BE49-F238E27FC236}">
                    <a16:creationId xmlns:a16="http://schemas.microsoft.com/office/drawing/2014/main" xmlns="" id="{B6408EC6-9ACF-4DD3-B0A5-C891EE5657AF}"/>
                  </a:ext>
                </a:extLst>
              </p:cNvPr>
              <p:cNvSpPr/>
              <p:nvPr/>
            </p:nvSpPr>
            <p:spPr>
              <a:xfrm>
                <a:off x="7870051" y="5627248"/>
                <a:ext cx="119289" cy="19869"/>
              </a:xfrm>
              <a:custGeom>
                <a:avLst/>
                <a:gdLst>
                  <a:gd name="connsiteX0" fmla="*/ 117953 w 119288"/>
                  <a:gd name="connsiteY0" fmla="*/ 15194 h 19869"/>
                  <a:gd name="connsiteX1" fmla="*/ 605 w 119288"/>
                  <a:gd name="connsiteY1" fmla="*/ 11956 h 19869"/>
                  <a:gd name="connsiteX2" fmla="*/ 1557 w 119288"/>
                  <a:gd name="connsiteY2" fmla="*/ 14528 h 19869"/>
                  <a:gd name="connsiteX3" fmla="*/ 116619 w 119288"/>
                  <a:gd name="connsiteY3" fmla="*/ 19862 h 19869"/>
                  <a:gd name="connsiteX4" fmla="*/ 119281 w 119288"/>
                  <a:gd name="connsiteY4" fmla="*/ 17586 h 19869"/>
                  <a:gd name="connsiteX5" fmla="*/ 117953 w 119288"/>
                  <a:gd name="connsiteY5" fmla="*/ 15194 h 1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288" h="19869">
                    <a:moveTo>
                      <a:pt x="117953" y="15194"/>
                    </a:moveTo>
                    <a:cubicBezTo>
                      <a:pt x="82615" y="-1284"/>
                      <a:pt x="35752" y="-7189"/>
                      <a:pt x="605" y="11956"/>
                    </a:cubicBezTo>
                    <a:cubicBezTo>
                      <a:pt x="-824" y="12623"/>
                      <a:pt x="605" y="14623"/>
                      <a:pt x="1557" y="14528"/>
                    </a:cubicBezTo>
                    <a:cubicBezTo>
                      <a:pt x="39991" y="12207"/>
                      <a:pt x="78564" y="13995"/>
                      <a:pt x="116619" y="19862"/>
                    </a:cubicBezTo>
                    <a:cubicBezTo>
                      <a:pt x="117982" y="19968"/>
                      <a:pt x="119175" y="18949"/>
                      <a:pt x="119281" y="17586"/>
                    </a:cubicBezTo>
                    <a:cubicBezTo>
                      <a:pt x="119358" y="16594"/>
                      <a:pt x="118835" y="15652"/>
                      <a:pt x="117953" y="15194"/>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283">
                <a:extLst>
                  <a:ext uri="{FF2B5EF4-FFF2-40B4-BE49-F238E27FC236}">
                    <a16:creationId xmlns:a16="http://schemas.microsoft.com/office/drawing/2014/main" xmlns="" id="{06C32824-2577-49F7-8CF0-89315F4D7411}"/>
                  </a:ext>
                </a:extLst>
              </p:cNvPr>
              <p:cNvSpPr/>
              <p:nvPr/>
            </p:nvSpPr>
            <p:spPr>
              <a:xfrm>
                <a:off x="7528372" y="5499628"/>
                <a:ext cx="66695" cy="68459"/>
              </a:xfrm>
              <a:custGeom>
                <a:avLst/>
                <a:gdLst>
                  <a:gd name="connsiteX0" fmla="*/ 47195 w 66695"/>
                  <a:gd name="connsiteY0" fmla="*/ 3177 h 68459"/>
                  <a:gd name="connsiteX1" fmla="*/ 19478 w 66695"/>
                  <a:gd name="connsiteY1" fmla="*/ 65279 h 68459"/>
                  <a:gd name="connsiteX2" fmla="*/ 47195 w 66695"/>
                  <a:gd name="connsiteY2" fmla="*/ 3177 h 68459"/>
                </a:gdLst>
                <a:ahLst/>
                <a:cxnLst>
                  <a:cxn ang="0">
                    <a:pos x="connsiteX0" y="connsiteY0"/>
                  </a:cxn>
                  <a:cxn ang="0">
                    <a:pos x="connsiteX1" y="connsiteY1"/>
                  </a:cxn>
                  <a:cxn ang="0">
                    <a:pos x="connsiteX2" y="connsiteY2"/>
                  </a:cxn>
                </a:cxnLst>
                <a:rect l="l" t="t" r="r" b="b"/>
                <a:pathLst>
                  <a:path w="66695" h="68459">
                    <a:moveTo>
                      <a:pt x="47195" y="3177"/>
                    </a:moveTo>
                    <a:cubicBezTo>
                      <a:pt x="7285" y="-14635"/>
                      <a:pt x="-20527" y="47468"/>
                      <a:pt x="19478" y="65279"/>
                    </a:cubicBezTo>
                    <a:cubicBezTo>
                      <a:pt x="59483" y="83091"/>
                      <a:pt x="87200" y="21084"/>
                      <a:pt x="47195" y="3177"/>
                    </a:cubicBez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284">
                <a:extLst>
                  <a:ext uri="{FF2B5EF4-FFF2-40B4-BE49-F238E27FC236}">
                    <a16:creationId xmlns:a16="http://schemas.microsoft.com/office/drawing/2014/main" xmlns="" id="{B0DA1A80-ABD0-412E-9A44-F2F4A779E479}"/>
                  </a:ext>
                </a:extLst>
              </p:cNvPr>
              <p:cNvSpPr/>
              <p:nvPr/>
            </p:nvSpPr>
            <p:spPr>
              <a:xfrm>
                <a:off x="7869416" y="5478434"/>
                <a:ext cx="134795" cy="92217"/>
              </a:xfrm>
              <a:custGeom>
                <a:avLst/>
                <a:gdLst>
                  <a:gd name="connsiteX0" fmla="*/ 131731 w 134794"/>
                  <a:gd name="connsiteY0" fmla="*/ 16846 h 92216"/>
                  <a:gd name="connsiteX1" fmla="*/ 73152 w 134794"/>
                  <a:gd name="connsiteY1" fmla="*/ 8750 h 92216"/>
                  <a:gd name="connsiteX2" fmla="*/ 0 w 134794"/>
                  <a:gd name="connsiteY2" fmla="*/ 84950 h 92216"/>
                  <a:gd name="connsiteX3" fmla="*/ 667 w 134794"/>
                  <a:gd name="connsiteY3" fmla="*/ 86474 h 92216"/>
                  <a:gd name="connsiteX4" fmla="*/ 4133 w 134794"/>
                  <a:gd name="connsiteY4" fmla="*/ 92091 h 92216"/>
                  <a:gd name="connsiteX5" fmla="*/ 5715 w 134794"/>
                  <a:gd name="connsiteY5" fmla="*/ 92189 h 92216"/>
                  <a:gd name="connsiteX6" fmla="*/ 105442 w 134794"/>
                  <a:gd name="connsiteY6" fmla="*/ 67520 h 92216"/>
                  <a:gd name="connsiteX7" fmla="*/ 131731 w 134794"/>
                  <a:gd name="connsiteY7" fmla="*/ 16846 h 92216"/>
                  <a:gd name="connsiteX8" fmla="*/ 54102 w 134794"/>
                  <a:gd name="connsiteY8" fmla="*/ 72758 h 92216"/>
                  <a:gd name="connsiteX9" fmla="*/ 5429 w 134794"/>
                  <a:gd name="connsiteY9" fmla="*/ 82855 h 92216"/>
                  <a:gd name="connsiteX10" fmla="*/ 49149 w 134794"/>
                  <a:gd name="connsiteY10" fmla="*/ 39135 h 92216"/>
                  <a:gd name="connsiteX11" fmla="*/ 72961 w 134794"/>
                  <a:gd name="connsiteY11" fmla="*/ 21038 h 92216"/>
                  <a:gd name="connsiteX12" fmla="*/ 120586 w 134794"/>
                  <a:gd name="connsiteY12" fmla="*/ 38945 h 92216"/>
                  <a:gd name="connsiteX13" fmla="*/ 54102 w 134794"/>
                  <a:gd name="connsiteY13" fmla="*/ 72758 h 92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4794" h="92216">
                    <a:moveTo>
                      <a:pt x="131731" y="16846"/>
                    </a:moveTo>
                    <a:cubicBezTo>
                      <a:pt x="120491" y="-6204"/>
                      <a:pt x="91250" y="-2204"/>
                      <a:pt x="73152" y="8750"/>
                    </a:cubicBezTo>
                    <a:cubicBezTo>
                      <a:pt x="42479" y="27260"/>
                      <a:pt x="17243" y="53548"/>
                      <a:pt x="0" y="84950"/>
                    </a:cubicBezTo>
                    <a:cubicBezTo>
                      <a:pt x="0" y="85712"/>
                      <a:pt x="0" y="86188"/>
                      <a:pt x="667" y="86474"/>
                    </a:cubicBezTo>
                    <a:cubicBezTo>
                      <a:pt x="73" y="88982"/>
                      <a:pt x="1625" y="91497"/>
                      <a:pt x="4133" y="92091"/>
                    </a:cubicBezTo>
                    <a:cubicBezTo>
                      <a:pt x="4651" y="92214"/>
                      <a:pt x="5186" y="92247"/>
                      <a:pt x="5715" y="92189"/>
                    </a:cubicBezTo>
                    <a:cubicBezTo>
                      <a:pt x="38957" y="86093"/>
                      <a:pt x="75152" y="83617"/>
                      <a:pt x="105442" y="67520"/>
                    </a:cubicBezTo>
                    <a:cubicBezTo>
                      <a:pt x="123158" y="58280"/>
                      <a:pt x="142399" y="38563"/>
                      <a:pt x="131731" y="16846"/>
                    </a:cubicBezTo>
                    <a:close/>
                    <a:moveTo>
                      <a:pt x="54102" y="72758"/>
                    </a:moveTo>
                    <a:cubicBezTo>
                      <a:pt x="37909" y="76187"/>
                      <a:pt x="21527" y="78854"/>
                      <a:pt x="5429" y="82855"/>
                    </a:cubicBezTo>
                    <a:cubicBezTo>
                      <a:pt x="19812" y="67996"/>
                      <a:pt x="33338" y="52565"/>
                      <a:pt x="49149" y="39135"/>
                    </a:cubicBezTo>
                    <a:cubicBezTo>
                      <a:pt x="56644" y="32542"/>
                      <a:pt x="64602" y="26494"/>
                      <a:pt x="72961" y="21038"/>
                    </a:cubicBezTo>
                    <a:cubicBezTo>
                      <a:pt x="85916" y="12751"/>
                      <a:pt x="134207" y="-1346"/>
                      <a:pt x="120586" y="38945"/>
                    </a:cubicBezTo>
                    <a:cubicBezTo>
                      <a:pt x="112681" y="61138"/>
                      <a:pt x="73723" y="68758"/>
                      <a:pt x="54102" y="72758"/>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285">
                <a:extLst>
                  <a:ext uri="{FF2B5EF4-FFF2-40B4-BE49-F238E27FC236}">
                    <a16:creationId xmlns:a16="http://schemas.microsoft.com/office/drawing/2014/main" xmlns="" id="{BADB6381-3B95-40F3-8111-9DE18CE5FA25}"/>
                  </a:ext>
                </a:extLst>
              </p:cNvPr>
              <p:cNvSpPr/>
              <p:nvPr/>
            </p:nvSpPr>
            <p:spPr>
              <a:xfrm>
                <a:off x="7748507" y="5469781"/>
                <a:ext cx="130324" cy="100526"/>
              </a:xfrm>
              <a:custGeom>
                <a:avLst/>
                <a:gdLst>
                  <a:gd name="connsiteX0" fmla="*/ 26611 w 130323"/>
                  <a:gd name="connsiteY0" fmla="*/ 67218 h 100526"/>
                  <a:gd name="connsiteX1" fmla="*/ 123861 w 130323"/>
                  <a:gd name="connsiteY1" fmla="*/ 100461 h 100526"/>
                  <a:gd name="connsiteX2" fmla="*/ 129446 w 130323"/>
                  <a:gd name="connsiteY2" fmla="*/ 96461 h 100526"/>
                  <a:gd name="connsiteX3" fmla="*/ 129481 w 130323"/>
                  <a:gd name="connsiteY3" fmla="*/ 95127 h 100526"/>
                  <a:gd name="connsiteX4" fmla="*/ 130302 w 130323"/>
                  <a:gd name="connsiteY4" fmla="*/ 93894 h 100526"/>
                  <a:gd name="connsiteX5" fmla="*/ 130243 w 130323"/>
                  <a:gd name="connsiteY5" fmla="*/ 93698 h 100526"/>
                  <a:gd name="connsiteX6" fmla="*/ 63568 w 130323"/>
                  <a:gd name="connsiteY6" fmla="*/ 11307 h 100526"/>
                  <a:gd name="connsiteX7" fmla="*/ 4512 w 130323"/>
                  <a:gd name="connsiteY7" fmla="*/ 14355 h 100526"/>
                  <a:gd name="connsiteX8" fmla="*/ 26611 w 130323"/>
                  <a:gd name="connsiteY8" fmla="*/ 67218 h 100526"/>
                  <a:gd name="connsiteX9" fmla="*/ 14228 w 130323"/>
                  <a:gd name="connsiteY9" fmla="*/ 37405 h 100526"/>
                  <a:gd name="connsiteX10" fmla="*/ 62996 w 130323"/>
                  <a:gd name="connsiteY10" fmla="*/ 23499 h 100526"/>
                  <a:gd name="connsiteX11" fmla="*/ 85190 w 130323"/>
                  <a:gd name="connsiteY11" fmla="*/ 43596 h 100526"/>
                  <a:gd name="connsiteX12" fmla="*/ 125004 w 130323"/>
                  <a:gd name="connsiteY12" fmla="*/ 91222 h 100526"/>
                  <a:gd name="connsiteX13" fmla="*/ 77379 w 130323"/>
                  <a:gd name="connsiteY13" fmla="*/ 77029 h 100526"/>
                  <a:gd name="connsiteX14" fmla="*/ 14228 w 130323"/>
                  <a:gd name="connsiteY14" fmla="*/ 37405 h 100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323" h="100526">
                    <a:moveTo>
                      <a:pt x="26611" y="67218"/>
                    </a:moveTo>
                    <a:cubicBezTo>
                      <a:pt x="55186" y="86268"/>
                      <a:pt x="91286" y="91507"/>
                      <a:pt x="123861" y="100461"/>
                    </a:cubicBezTo>
                    <a:cubicBezTo>
                      <a:pt x="126508" y="100898"/>
                      <a:pt x="129008" y="99107"/>
                      <a:pt x="129446" y="96461"/>
                    </a:cubicBezTo>
                    <a:cubicBezTo>
                      <a:pt x="129519" y="96020"/>
                      <a:pt x="129530" y="95571"/>
                      <a:pt x="129481" y="95127"/>
                    </a:cubicBezTo>
                    <a:cubicBezTo>
                      <a:pt x="130048" y="95013"/>
                      <a:pt x="130416" y="94461"/>
                      <a:pt x="130302" y="93894"/>
                    </a:cubicBezTo>
                    <a:cubicBezTo>
                      <a:pt x="130289" y="93827"/>
                      <a:pt x="130269" y="93761"/>
                      <a:pt x="130243" y="93698"/>
                    </a:cubicBezTo>
                    <a:cubicBezTo>
                      <a:pt x="115676" y="60833"/>
                      <a:pt x="92673" y="32407"/>
                      <a:pt x="63568" y="11307"/>
                    </a:cubicBezTo>
                    <a:cubicBezTo>
                      <a:pt x="46518" y="-695"/>
                      <a:pt x="17752" y="-7743"/>
                      <a:pt x="4512" y="14355"/>
                    </a:cubicBezTo>
                    <a:cubicBezTo>
                      <a:pt x="-8727" y="36453"/>
                      <a:pt x="9752" y="56360"/>
                      <a:pt x="26611" y="67218"/>
                    </a:cubicBezTo>
                    <a:close/>
                    <a:moveTo>
                      <a:pt x="14228" y="37405"/>
                    </a:moveTo>
                    <a:cubicBezTo>
                      <a:pt x="3846" y="-3933"/>
                      <a:pt x="50804" y="14164"/>
                      <a:pt x="62996" y="23499"/>
                    </a:cubicBezTo>
                    <a:cubicBezTo>
                      <a:pt x="70816" y="29716"/>
                      <a:pt x="78229" y="36429"/>
                      <a:pt x="85190" y="43596"/>
                    </a:cubicBezTo>
                    <a:cubicBezTo>
                      <a:pt x="99762" y="58360"/>
                      <a:pt x="111955" y="74839"/>
                      <a:pt x="125004" y="91222"/>
                    </a:cubicBezTo>
                    <a:cubicBezTo>
                      <a:pt x="109287" y="85792"/>
                      <a:pt x="93190" y="81697"/>
                      <a:pt x="77379" y="77029"/>
                    </a:cubicBezTo>
                    <a:cubicBezTo>
                      <a:pt x="58329" y="71028"/>
                      <a:pt x="19943" y="60170"/>
                      <a:pt x="14228" y="37405"/>
                    </a:cubicBezTo>
                    <a:close/>
                  </a:path>
                </a:pathLst>
              </a:custGeom>
              <a:solidFill>
                <a:srgbClr val="263238"/>
              </a:solidFill>
              <a:ln w="9525" cap="flat">
                <a:noFill/>
                <a:prstDash val="solid"/>
                <a:miter/>
              </a:ln>
            </p:spPr>
            <p:txBody>
              <a:bodyPr rtlCol="0" anchor="ctr"/>
              <a:lstStyle/>
              <a:p>
                <a:endParaRPr lang="zh-CN" altLang="en-US"/>
              </a:p>
            </p:txBody>
          </p:sp>
          <p:sp>
            <p:nvSpPr>
              <p:cNvPr id="415" name="任意多边形: 形状 286">
                <a:extLst>
                  <a:ext uri="{FF2B5EF4-FFF2-40B4-BE49-F238E27FC236}">
                    <a16:creationId xmlns:a16="http://schemas.microsoft.com/office/drawing/2014/main" xmlns="" id="{C535441F-72EE-41F6-98D3-47022E3DC2A8}"/>
                  </a:ext>
                </a:extLst>
              </p:cNvPr>
              <p:cNvSpPr/>
              <p:nvPr/>
            </p:nvSpPr>
            <p:spPr>
              <a:xfrm>
                <a:off x="7582048" y="4057686"/>
                <a:ext cx="877730" cy="1423401"/>
              </a:xfrm>
              <a:custGeom>
                <a:avLst/>
                <a:gdLst>
                  <a:gd name="connsiteX0" fmla="*/ 0 w 877723"/>
                  <a:gd name="connsiteY0" fmla="*/ 1242894 h 1423392"/>
                  <a:gd name="connsiteX1" fmla="*/ 399193 w 877723"/>
                  <a:gd name="connsiteY1" fmla="*/ 1423393 h 1423392"/>
                  <a:gd name="connsiteX2" fmla="*/ 877252 w 877723"/>
                  <a:gd name="connsiteY2" fmla="*/ 251246 h 1423392"/>
                  <a:gd name="connsiteX3" fmla="*/ 187737 w 877723"/>
                  <a:gd name="connsiteY3" fmla="*/ 75605 h 1423392"/>
                  <a:gd name="connsiteX4" fmla="*/ 56673 w 877723"/>
                  <a:gd name="connsiteY4" fmla="*/ 77224 h 1423392"/>
                  <a:gd name="connsiteX5" fmla="*/ 56673 w 877723"/>
                  <a:gd name="connsiteY5" fmla="*/ 167617 h 1423392"/>
                  <a:gd name="connsiteX6" fmla="*/ 267652 w 877723"/>
                  <a:gd name="connsiteY6" fmla="*/ 199335 h 1423392"/>
                  <a:gd name="connsiteX7" fmla="*/ 413385 w 877723"/>
                  <a:gd name="connsiteY7" fmla="*/ 262485 h 1423392"/>
                  <a:gd name="connsiteX8" fmla="*/ 0 w 877723"/>
                  <a:gd name="connsiteY8" fmla="*/ 1242894 h 1423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77723" h="1423392">
                    <a:moveTo>
                      <a:pt x="0" y="1242894"/>
                    </a:moveTo>
                    <a:lnTo>
                      <a:pt x="399193" y="1423393"/>
                    </a:lnTo>
                    <a:cubicBezTo>
                      <a:pt x="399193" y="1423393"/>
                      <a:pt x="864870" y="530424"/>
                      <a:pt x="877252" y="251246"/>
                    </a:cubicBezTo>
                    <a:cubicBezTo>
                      <a:pt x="887825" y="13597"/>
                      <a:pt x="722471" y="-78129"/>
                      <a:pt x="187737" y="75605"/>
                    </a:cubicBezTo>
                    <a:lnTo>
                      <a:pt x="56673" y="77224"/>
                    </a:lnTo>
                    <a:lnTo>
                      <a:pt x="56673" y="167617"/>
                    </a:lnTo>
                    <a:cubicBezTo>
                      <a:pt x="113823" y="175237"/>
                      <a:pt x="267652" y="199335"/>
                      <a:pt x="267652" y="199335"/>
                    </a:cubicBezTo>
                    <a:cubicBezTo>
                      <a:pt x="379190" y="241435"/>
                      <a:pt x="415194" y="258866"/>
                      <a:pt x="413385" y="262485"/>
                    </a:cubicBezTo>
                    <a:cubicBezTo>
                      <a:pt x="135064" y="824460"/>
                      <a:pt x="0" y="1242894"/>
                      <a:pt x="0" y="1242894"/>
                    </a:cubicBezTo>
                    <a:close/>
                  </a:path>
                </a:pathLst>
              </a:custGeom>
              <a:solidFill>
                <a:srgbClr val="37474F"/>
              </a:solidFill>
              <a:ln w="9525" cap="flat">
                <a:noFill/>
                <a:prstDash val="solid"/>
                <a:miter/>
              </a:ln>
            </p:spPr>
            <p:txBody>
              <a:bodyPr rtlCol="0" anchor="ctr"/>
              <a:lstStyle/>
              <a:p>
                <a:endParaRPr lang="zh-CN" altLang="en-US"/>
              </a:p>
            </p:txBody>
          </p:sp>
          <p:sp>
            <p:nvSpPr>
              <p:cNvPr id="416" name="任意多边形: 形状 287">
                <a:extLst>
                  <a:ext uri="{FF2B5EF4-FFF2-40B4-BE49-F238E27FC236}">
                    <a16:creationId xmlns:a16="http://schemas.microsoft.com/office/drawing/2014/main" xmlns="" id="{CCA39C91-E9D8-4A4B-A848-60D430C08300}"/>
                  </a:ext>
                </a:extLst>
              </p:cNvPr>
              <p:cNvSpPr/>
              <p:nvPr/>
            </p:nvSpPr>
            <p:spPr>
              <a:xfrm>
                <a:off x="7663213" y="4207777"/>
                <a:ext cx="398866" cy="420856"/>
              </a:xfrm>
              <a:custGeom>
                <a:avLst/>
                <a:gdLst>
                  <a:gd name="connsiteX0" fmla="*/ 397657 w 398863"/>
                  <a:gd name="connsiteY0" fmla="*/ 12097 h 420853"/>
                  <a:gd name="connsiteX1" fmla="*/ 352318 w 398863"/>
                  <a:gd name="connsiteY1" fmla="*/ 78772 h 420853"/>
                  <a:gd name="connsiteX2" fmla="*/ 79903 w 398863"/>
                  <a:gd name="connsiteY2" fmla="*/ 7048 h 420853"/>
                  <a:gd name="connsiteX3" fmla="*/ 750 w 398863"/>
                  <a:gd name="connsiteY3" fmla="*/ 0 h 420853"/>
                  <a:gd name="connsiteX4" fmla="*/ 750 w 398863"/>
                  <a:gd name="connsiteY4" fmla="*/ 1714 h 420853"/>
                  <a:gd name="connsiteX5" fmla="*/ 277547 w 398863"/>
                  <a:gd name="connsiteY5" fmla="*/ 54388 h 420853"/>
                  <a:gd name="connsiteX6" fmla="*/ 351270 w 398863"/>
                  <a:gd name="connsiteY6" fmla="*/ 79629 h 420853"/>
                  <a:gd name="connsiteX7" fmla="*/ 302502 w 398863"/>
                  <a:gd name="connsiteY7" fmla="*/ 163449 h 420853"/>
                  <a:gd name="connsiteX8" fmla="*/ 224397 w 398863"/>
                  <a:gd name="connsiteY8" fmla="*/ 326422 h 420853"/>
                  <a:gd name="connsiteX9" fmla="*/ 188107 w 398863"/>
                  <a:gd name="connsiteY9" fmla="*/ 419767 h 420853"/>
                  <a:gd name="connsiteX10" fmla="*/ 189631 w 398863"/>
                  <a:gd name="connsiteY10" fmla="*/ 420434 h 420853"/>
                  <a:gd name="connsiteX11" fmla="*/ 349365 w 398863"/>
                  <a:gd name="connsiteY11" fmla="*/ 101155 h 420853"/>
                  <a:gd name="connsiteX12" fmla="*/ 398514 w 398863"/>
                  <a:gd name="connsiteY12" fmla="*/ 13144 h 420853"/>
                  <a:gd name="connsiteX13" fmla="*/ 397657 w 398863"/>
                  <a:gd name="connsiteY13" fmla="*/ 12097 h 420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8863" h="420853">
                    <a:moveTo>
                      <a:pt x="397657" y="12097"/>
                    </a:moveTo>
                    <a:cubicBezTo>
                      <a:pt x="381464" y="33528"/>
                      <a:pt x="366605" y="55912"/>
                      <a:pt x="352318" y="78772"/>
                    </a:cubicBezTo>
                    <a:cubicBezTo>
                      <a:pt x="265545" y="41565"/>
                      <a:pt x="173747" y="17395"/>
                      <a:pt x="79903" y="7048"/>
                    </a:cubicBezTo>
                    <a:cubicBezTo>
                      <a:pt x="53614" y="3810"/>
                      <a:pt x="27230" y="1524"/>
                      <a:pt x="750" y="0"/>
                    </a:cubicBezTo>
                    <a:cubicBezTo>
                      <a:pt x="-297" y="0"/>
                      <a:pt x="-202" y="1619"/>
                      <a:pt x="750" y="1714"/>
                    </a:cubicBezTo>
                    <a:cubicBezTo>
                      <a:pt x="94774" y="8263"/>
                      <a:pt x="187690" y="25945"/>
                      <a:pt x="277547" y="54388"/>
                    </a:cubicBezTo>
                    <a:cubicBezTo>
                      <a:pt x="302407" y="62008"/>
                      <a:pt x="326791" y="70866"/>
                      <a:pt x="351270" y="79629"/>
                    </a:cubicBezTo>
                    <a:cubicBezTo>
                      <a:pt x="334125" y="107061"/>
                      <a:pt x="318028" y="135160"/>
                      <a:pt x="302502" y="163449"/>
                    </a:cubicBezTo>
                    <a:cubicBezTo>
                      <a:pt x="273529" y="216315"/>
                      <a:pt x="247455" y="270720"/>
                      <a:pt x="224397" y="326422"/>
                    </a:cubicBezTo>
                    <a:cubicBezTo>
                      <a:pt x="211539" y="357283"/>
                      <a:pt x="199061" y="388239"/>
                      <a:pt x="188107" y="419767"/>
                    </a:cubicBezTo>
                    <a:cubicBezTo>
                      <a:pt x="188107" y="420719"/>
                      <a:pt x="189250" y="421291"/>
                      <a:pt x="189631" y="420434"/>
                    </a:cubicBezTo>
                    <a:cubicBezTo>
                      <a:pt x="238399" y="311658"/>
                      <a:pt x="291644" y="205232"/>
                      <a:pt x="349365" y="101155"/>
                    </a:cubicBezTo>
                    <a:cubicBezTo>
                      <a:pt x="365653" y="71723"/>
                      <a:pt x="382608" y="42767"/>
                      <a:pt x="398514" y="13144"/>
                    </a:cubicBezTo>
                    <a:cubicBezTo>
                      <a:pt x="399467" y="12287"/>
                      <a:pt x="398228" y="11239"/>
                      <a:pt x="397657" y="12097"/>
                    </a:cubicBezTo>
                    <a:close/>
                  </a:path>
                </a:pathLst>
              </a:custGeom>
              <a:solidFill>
                <a:srgbClr val="263238"/>
              </a:solidFill>
              <a:ln w="9525" cap="flat">
                <a:noFill/>
                <a:prstDash val="solid"/>
                <a:miter/>
              </a:ln>
            </p:spPr>
            <p:txBody>
              <a:bodyPr rtlCol="0" anchor="ctr"/>
              <a:lstStyle/>
              <a:p>
                <a:endParaRPr lang="zh-CN" altLang="en-US"/>
              </a:p>
            </p:txBody>
          </p:sp>
          <p:sp>
            <p:nvSpPr>
              <p:cNvPr id="417" name="任意多边形: 形状 288">
                <a:extLst>
                  <a:ext uri="{FF2B5EF4-FFF2-40B4-BE49-F238E27FC236}">
                    <a16:creationId xmlns:a16="http://schemas.microsoft.com/office/drawing/2014/main" xmlns="" id="{81BCD81F-1918-4173-A9F6-52D7FBA1C42C}"/>
                  </a:ext>
                </a:extLst>
              </p:cNvPr>
              <p:cNvSpPr/>
              <p:nvPr/>
            </p:nvSpPr>
            <p:spPr>
              <a:xfrm>
                <a:off x="7635265" y="5234198"/>
                <a:ext cx="355075" cy="152019"/>
              </a:xfrm>
              <a:custGeom>
                <a:avLst/>
                <a:gdLst>
                  <a:gd name="connsiteX0" fmla="*/ 354644 w 355072"/>
                  <a:gd name="connsiteY0" fmla="*/ 150400 h 152018"/>
                  <a:gd name="connsiteX1" fmla="*/ 286064 w 355072"/>
                  <a:gd name="connsiteY1" fmla="*/ 119729 h 152018"/>
                  <a:gd name="connsiteX2" fmla="*/ 217484 w 355072"/>
                  <a:gd name="connsiteY2" fmla="*/ 88963 h 152018"/>
                  <a:gd name="connsiteX3" fmla="*/ 981 w 355072"/>
                  <a:gd name="connsiteY3" fmla="*/ 0 h 152018"/>
                  <a:gd name="connsiteX4" fmla="*/ 314 w 355072"/>
                  <a:gd name="connsiteY4" fmla="*/ 1524 h 152018"/>
                  <a:gd name="connsiteX5" fmla="*/ 135283 w 355072"/>
                  <a:gd name="connsiteY5" fmla="*/ 63341 h 152018"/>
                  <a:gd name="connsiteX6" fmla="*/ 274348 w 355072"/>
                  <a:gd name="connsiteY6" fmla="*/ 120491 h 152018"/>
                  <a:gd name="connsiteX7" fmla="*/ 314353 w 355072"/>
                  <a:gd name="connsiteY7" fmla="*/ 136112 h 152018"/>
                  <a:gd name="connsiteX8" fmla="*/ 354168 w 355072"/>
                  <a:gd name="connsiteY8" fmla="*/ 152019 h 152018"/>
                  <a:gd name="connsiteX9" fmla="*/ 354644 w 355072"/>
                  <a:gd name="connsiteY9" fmla="*/ 150400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5072" h="152018">
                    <a:moveTo>
                      <a:pt x="354644" y="150400"/>
                    </a:moveTo>
                    <a:cubicBezTo>
                      <a:pt x="331403" y="141351"/>
                      <a:pt x="308828" y="130016"/>
                      <a:pt x="286064" y="119729"/>
                    </a:cubicBezTo>
                    <a:lnTo>
                      <a:pt x="217484" y="88963"/>
                    </a:lnTo>
                    <a:cubicBezTo>
                      <a:pt x="171859" y="68484"/>
                      <a:pt x="14030" y="3238"/>
                      <a:pt x="981" y="0"/>
                    </a:cubicBezTo>
                    <a:cubicBezTo>
                      <a:pt x="123" y="0"/>
                      <a:pt x="-353" y="1143"/>
                      <a:pt x="314" y="1524"/>
                    </a:cubicBezTo>
                    <a:cubicBezTo>
                      <a:pt x="10411" y="8191"/>
                      <a:pt x="112328" y="53530"/>
                      <a:pt x="135283" y="63341"/>
                    </a:cubicBezTo>
                    <a:cubicBezTo>
                      <a:pt x="181384" y="83058"/>
                      <a:pt x="227961" y="101441"/>
                      <a:pt x="274348" y="120491"/>
                    </a:cubicBezTo>
                    <a:cubicBezTo>
                      <a:pt x="287588" y="125825"/>
                      <a:pt x="301018" y="130873"/>
                      <a:pt x="314353" y="136112"/>
                    </a:cubicBezTo>
                    <a:cubicBezTo>
                      <a:pt x="327688" y="141351"/>
                      <a:pt x="341118" y="146209"/>
                      <a:pt x="354168" y="152019"/>
                    </a:cubicBezTo>
                    <a:cubicBezTo>
                      <a:pt x="354930" y="152019"/>
                      <a:pt x="355501" y="151066"/>
                      <a:pt x="354644" y="150400"/>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289">
                <a:extLst>
                  <a:ext uri="{FF2B5EF4-FFF2-40B4-BE49-F238E27FC236}">
                    <a16:creationId xmlns:a16="http://schemas.microsoft.com/office/drawing/2014/main" xmlns="" id="{2F917B3B-F230-472B-BA9F-DEC5350C037B}"/>
                  </a:ext>
                </a:extLst>
              </p:cNvPr>
              <p:cNvSpPr/>
              <p:nvPr/>
            </p:nvSpPr>
            <p:spPr>
              <a:xfrm>
                <a:off x="7688919" y="4260182"/>
                <a:ext cx="372745" cy="945326"/>
              </a:xfrm>
              <a:custGeom>
                <a:avLst/>
                <a:gdLst>
                  <a:gd name="connsiteX0" fmla="*/ 369951 w 372742"/>
                  <a:gd name="connsiteY0" fmla="*/ 1125 h 945319"/>
                  <a:gd name="connsiteX1" fmla="*/ 284226 w 372742"/>
                  <a:gd name="connsiteY1" fmla="*/ 185434 h 945319"/>
                  <a:gd name="connsiteX2" fmla="*/ 204788 w 372742"/>
                  <a:gd name="connsiteY2" fmla="*/ 371171 h 945319"/>
                  <a:gd name="connsiteX3" fmla="*/ 61913 w 372742"/>
                  <a:gd name="connsiteY3" fmla="*/ 747218 h 945319"/>
                  <a:gd name="connsiteX4" fmla="*/ 0 w 372742"/>
                  <a:gd name="connsiteY4" fmla="*/ 944386 h 945319"/>
                  <a:gd name="connsiteX5" fmla="*/ 1619 w 372742"/>
                  <a:gd name="connsiteY5" fmla="*/ 944386 h 945319"/>
                  <a:gd name="connsiteX6" fmla="*/ 128111 w 372742"/>
                  <a:gd name="connsiteY6" fmla="*/ 582436 h 945319"/>
                  <a:gd name="connsiteX7" fmla="*/ 280511 w 372742"/>
                  <a:gd name="connsiteY7" fmla="*/ 208770 h 945319"/>
                  <a:gd name="connsiteX8" fmla="*/ 326422 w 372742"/>
                  <a:gd name="connsiteY8" fmla="*/ 105233 h 945319"/>
                  <a:gd name="connsiteX9" fmla="*/ 372713 w 372742"/>
                  <a:gd name="connsiteY9" fmla="*/ 1696 h 945319"/>
                  <a:gd name="connsiteX10" fmla="*/ 371618 w 372742"/>
                  <a:gd name="connsiteY10" fmla="*/ 30 h 945319"/>
                  <a:gd name="connsiteX11" fmla="*/ 369951 w 372742"/>
                  <a:gd name="connsiteY11" fmla="*/ 1125 h 945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2742" h="945319">
                    <a:moveTo>
                      <a:pt x="369951" y="1125"/>
                    </a:moveTo>
                    <a:cubicBezTo>
                      <a:pt x="338424" y="60942"/>
                      <a:pt x="311658" y="123616"/>
                      <a:pt x="284226" y="185434"/>
                    </a:cubicBezTo>
                    <a:cubicBezTo>
                      <a:pt x="256794" y="247251"/>
                      <a:pt x="230505" y="309259"/>
                      <a:pt x="204788" y="371171"/>
                    </a:cubicBezTo>
                    <a:cubicBezTo>
                      <a:pt x="153543" y="495187"/>
                      <a:pt x="105918" y="620536"/>
                      <a:pt x="61913" y="747218"/>
                    </a:cubicBezTo>
                    <a:cubicBezTo>
                      <a:pt x="36862" y="818846"/>
                      <a:pt x="22860" y="871996"/>
                      <a:pt x="0" y="944386"/>
                    </a:cubicBezTo>
                    <a:cubicBezTo>
                      <a:pt x="0" y="945434"/>
                      <a:pt x="1334" y="945814"/>
                      <a:pt x="1619" y="944386"/>
                    </a:cubicBezTo>
                    <a:cubicBezTo>
                      <a:pt x="44005" y="816465"/>
                      <a:pt x="80200" y="708642"/>
                      <a:pt x="128111" y="582436"/>
                    </a:cubicBezTo>
                    <a:cubicBezTo>
                      <a:pt x="176022" y="456229"/>
                      <a:pt x="226505" y="332119"/>
                      <a:pt x="280511" y="208770"/>
                    </a:cubicBezTo>
                    <a:cubicBezTo>
                      <a:pt x="295624" y="174226"/>
                      <a:pt x="310928" y="139714"/>
                      <a:pt x="326422" y="105233"/>
                    </a:cubicBezTo>
                    <a:cubicBezTo>
                      <a:pt x="342043" y="70753"/>
                      <a:pt x="358235" y="36558"/>
                      <a:pt x="372713" y="1696"/>
                    </a:cubicBezTo>
                    <a:cubicBezTo>
                      <a:pt x="372871" y="934"/>
                      <a:pt x="372381" y="187"/>
                      <a:pt x="371618" y="30"/>
                    </a:cubicBezTo>
                    <a:cubicBezTo>
                      <a:pt x="370855" y="-128"/>
                      <a:pt x="370109" y="362"/>
                      <a:pt x="369951" y="1125"/>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290">
                <a:extLst>
                  <a:ext uri="{FF2B5EF4-FFF2-40B4-BE49-F238E27FC236}">
                    <a16:creationId xmlns:a16="http://schemas.microsoft.com/office/drawing/2014/main" xmlns="" id="{7F0EAE04-72BF-4E6E-84E2-5382E56511DF}"/>
                  </a:ext>
                </a:extLst>
              </p:cNvPr>
              <p:cNvSpPr/>
              <p:nvPr/>
            </p:nvSpPr>
            <p:spPr>
              <a:xfrm>
                <a:off x="6907085" y="3505329"/>
                <a:ext cx="698789" cy="545077"/>
              </a:xfrm>
              <a:custGeom>
                <a:avLst/>
                <a:gdLst>
                  <a:gd name="connsiteX0" fmla="*/ 691911 w 698783"/>
                  <a:gd name="connsiteY0" fmla="*/ 77983 h 545074"/>
                  <a:gd name="connsiteX1" fmla="*/ 321293 w 698783"/>
                  <a:gd name="connsiteY1" fmla="*/ 544708 h 545074"/>
                  <a:gd name="connsiteX2" fmla="*/ 206 w 698783"/>
                  <a:gd name="connsiteY2" fmla="*/ 149611 h 545074"/>
                  <a:gd name="connsiteX3" fmla="*/ 252618 w 698783"/>
                  <a:gd name="connsiteY3" fmla="*/ 113606 h 545074"/>
                  <a:gd name="connsiteX4" fmla="*/ 330723 w 698783"/>
                  <a:gd name="connsiteY4" fmla="*/ 274769 h 545074"/>
                  <a:gd name="connsiteX5" fmla="*/ 627427 w 698783"/>
                  <a:gd name="connsiteY5" fmla="*/ 18451 h 545074"/>
                  <a:gd name="connsiteX6" fmla="*/ 691911 w 698783"/>
                  <a:gd name="connsiteY6" fmla="*/ 77983 h 54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8783" h="545074">
                    <a:moveTo>
                      <a:pt x="691911" y="77983"/>
                    </a:moveTo>
                    <a:cubicBezTo>
                      <a:pt x="667718" y="149801"/>
                      <a:pt x="465883" y="531182"/>
                      <a:pt x="321293" y="544708"/>
                    </a:cubicBezTo>
                    <a:cubicBezTo>
                      <a:pt x="186991" y="557090"/>
                      <a:pt x="29828" y="252481"/>
                      <a:pt x="206" y="149611"/>
                    </a:cubicBezTo>
                    <a:cubicBezTo>
                      <a:pt x="-7986" y="121036"/>
                      <a:pt x="231282" y="65410"/>
                      <a:pt x="252618" y="113606"/>
                    </a:cubicBezTo>
                    <a:cubicBezTo>
                      <a:pt x="285479" y="187996"/>
                      <a:pt x="316150" y="279817"/>
                      <a:pt x="330723" y="274769"/>
                    </a:cubicBezTo>
                    <a:cubicBezTo>
                      <a:pt x="360632" y="264387"/>
                      <a:pt x="516079" y="99033"/>
                      <a:pt x="627427" y="18451"/>
                    </a:cubicBezTo>
                    <a:cubicBezTo>
                      <a:pt x="692197" y="-28507"/>
                      <a:pt x="710485" y="22547"/>
                      <a:pt x="691911" y="77983"/>
                    </a:cubicBezTo>
                    <a:close/>
                  </a:path>
                </a:pathLst>
              </a:custGeom>
              <a:solidFill>
                <a:srgbClr val="FFC4C0"/>
              </a:solidFill>
              <a:ln w="9525" cap="flat">
                <a:noFill/>
                <a:prstDash val="solid"/>
                <a:miter/>
              </a:ln>
            </p:spPr>
            <p:txBody>
              <a:bodyPr rtlCol="0" anchor="ctr"/>
              <a:lstStyle/>
              <a:p>
                <a:endParaRPr lang="zh-CN" altLang="en-US"/>
              </a:p>
            </p:txBody>
          </p:sp>
          <p:sp>
            <p:nvSpPr>
              <p:cNvPr id="423" name="任意多边形: 形状 291">
                <a:extLst>
                  <a:ext uri="{FF2B5EF4-FFF2-40B4-BE49-F238E27FC236}">
                    <a16:creationId xmlns:a16="http://schemas.microsoft.com/office/drawing/2014/main" xmlns="" id="{69DD1864-93CE-4A2F-ACF6-9A3E7254D26C}"/>
                  </a:ext>
                </a:extLst>
              </p:cNvPr>
              <p:cNvSpPr/>
              <p:nvPr/>
            </p:nvSpPr>
            <p:spPr>
              <a:xfrm>
                <a:off x="6888283" y="3373843"/>
                <a:ext cx="287351" cy="314662"/>
              </a:xfrm>
              <a:custGeom>
                <a:avLst/>
                <a:gdLst>
                  <a:gd name="connsiteX0" fmla="*/ 3289 w 287348"/>
                  <a:gd name="connsiteY0" fmla="*/ 104979 h 314660"/>
                  <a:gd name="connsiteX1" fmla="*/ 27768 w 287348"/>
                  <a:gd name="connsiteY1" fmla="*/ 303480 h 314660"/>
                  <a:gd name="connsiteX2" fmla="*/ 261893 w 287348"/>
                  <a:gd name="connsiteY2" fmla="*/ 275476 h 314660"/>
                  <a:gd name="connsiteX3" fmla="*/ 276276 w 287348"/>
                  <a:gd name="connsiteY3" fmla="*/ 15158 h 314660"/>
                  <a:gd name="connsiteX4" fmla="*/ 3289 w 287348"/>
                  <a:gd name="connsiteY4" fmla="*/ 104979 h 314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48" h="314660">
                    <a:moveTo>
                      <a:pt x="3289" y="104979"/>
                    </a:moveTo>
                    <a:cubicBezTo>
                      <a:pt x="-7950" y="158414"/>
                      <a:pt x="11957" y="276429"/>
                      <a:pt x="27768" y="303480"/>
                    </a:cubicBezTo>
                    <a:cubicBezTo>
                      <a:pt x="43580" y="330531"/>
                      <a:pt x="245891" y="303480"/>
                      <a:pt x="261893" y="275476"/>
                    </a:cubicBezTo>
                    <a:cubicBezTo>
                      <a:pt x="277895" y="247473"/>
                      <a:pt x="301517" y="64878"/>
                      <a:pt x="276276" y="15158"/>
                    </a:cubicBezTo>
                    <a:cubicBezTo>
                      <a:pt x="251034" y="-34563"/>
                      <a:pt x="14814" y="49257"/>
                      <a:pt x="3289" y="104979"/>
                    </a:cubicBezTo>
                    <a:close/>
                  </a:path>
                </a:pathLst>
              </a:custGeom>
              <a:solidFill>
                <a:srgbClr val="FFC4C0"/>
              </a:solidFill>
              <a:ln w="9525" cap="flat">
                <a:noFill/>
                <a:prstDash val="solid"/>
                <a:miter/>
              </a:ln>
            </p:spPr>
            <p:txBody>
              <a:bodyPr rtlCol="0" anchor="ctr"/>
              <a:lstStyle/>
              <a:p>
                <a:endParaRPr lang="zh-CN" altLang="en-US"/>
              </a:p>
            </p:txBody>
          </p:sp>
          <p:sp>
            <p:nvSpPr>
              <p:cNvPr id="424" name="任意多边形: 形状 292">
                <a:extLst>
                  <a:ext uri="{FF2B5EF4-FFF2-40B4-BE49-F238E27FC236}">
                    <a16:creationId xmlns:a16="http://schemas.microsoft.com/office/drawing/2014/main" xmlns="" id="{94406D1E-1D11-4D8A-BC6E-2D30FFAC7490}"/>
                  </a:ext>
                </a:extLst>
              </p:cNvPr>
              <p:cNvSpPr/>
              <p:nvPr/>
            </p:nvSpPr>
            <p:spPr>
              <a:xfrm>
                <a:off x="6891383" y="3178243"/>
                <a:ext cx="321854" cy="390134"/>
              </a:xfrm>
              <a:custGeom>
                <a:avLst/>
                <a:gdLst>
                  <a:gd name="connsiteX0" fmla="*/ 273939 w 321851"/>
                  <a:gd name="connsiteY0" fmla="*/ 289339 h 390132"/>
                  <a:gd name="connsiteX1" fmla="*/ 197739 w 321851"/>
                  <a:gd name="connsiteY1" fmla="*/ 317914 h 390132"/>
                  <a:gd name="connsiteX2" fmla="*/ 173260 w 321851"/>
                  <a:gd name="connsiteY2" fmla="*/ 383255 h 390132"/>
                  <a:gd name="connsiteX3" fmla="*/ 133541 w 321851"/>
                  <a:gd name="connsiteY3" fmla="*/ 345727 h 390132"/>
                  <a:gd name="connsiteX4" fmla="*/ 100394 w 321851"/>
                  <a:gd name="connsiteY4" fmla="*/ 389923 h 390132"/>
                  <a:gd name="connsiteX5" fmla="*/ 52769 w 321851"/>
                  <a:gd name="connsiteY5" fmla="*/ 269527 h 390132"/>
                  <a:gd name="connsiteX6" fmla="*/ 0 w 321851"/>
                  <a:gd name="connsiteY6" fmla="*/ 301054 h 390132"/>
                  <a:gd name="connsiteX7" fmla="*/ 53054 w 321851"/>
                  <a:gd name="connsiteY7" fmla="*/ 180658 h 390132"/>
                  <a:gd name="connsiteX8" fmla="*/ 91154 w 321851"/>
                  <a:gd name="connsiteY8" fmla="*/ 182849 h 390132"/>
                  <a:gd name="connsiteX9" fmla="*/ 116015 w 321851"/>
                  <a:gd name="connsiteY9" fmla="*/ 142749 h 390132"/>
                  <a:gd name="connsiteX10" fmla="*/ 146685 w 321851"/>
                  <a:gd name="connsiteY10" fmla="*/ 153036 h 390132"/>
                  <a:gd name="connsiteX11" fmla="*/ 206026 w 321851"/>
                  <a:gd name="connsiteY11" fmla="*/ 636 h 390132"/>
                  <a:gd name="connsiteX12" fmla="*/ 221171 w 321851"/>
                  <a:gd name="connsiteY12" fmla="*/ 187326 h 390132"/>
                  <a:gd name="connsiteX13" fmla="*/ 305181 w 321851"/>
                  <a:gd name="connsiteY13" fmla="*/ 29878 h 390132"/>
                  <a:gd name="connsiteX14" fmla="*/ 273939 w 321851"/>
                  <a:gd name="connsiteY14" fmla="*/ 289339 h 390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21851" h="390132">
                    <a:moveTo>
                      <a:pt x="273939" y="289339"/>
                    </a:moveTo>
                    <a:cubicBezTo>
                      <a:pt x="247841" y="301912"/>
                      <a:pt x="198977" y="320581"/>
                      <a:pt x="197739" y="317914"/>
                    </a:cubicBezTo>
                    <a:cubicBezTo>
                      <a:pt x="197739" y="320866"/>
                      <a:pt x="203645" y="372206"/>
                      <a:pt x="173260" y="383255"/>
                    </a:cubicBezTo>
                    <a:cubicBezTo>
                      <a:pt x="142875" y="394304"/>
                      <a:pt x="134017" y="348679"/>
                      <a:pt x="133541" y="345727"/>
                    </a:cubicBezTo>
                    <a:cubicBezTo>
                      <a:pt x="133064" y="348584"/>
                      <a:pt x="125444" y="386779"/>
                      <a:pt x="100394" y="389923"/>
                    </a:cubicBezTo>
                    <a:cubicBezTo>
                      <a:pt x="57436" y="395257"/>
                      <a:pt x="74295" y="297244"/>
                      <a:pt x="52769" y="269527"/>
                    </a:cubicBezTo>
                    <a:cubicBezTo>
                      <a:pt x="52769" y="269527"/>
                      <a:pt x="1619" y="300388"/>
                      <a:pt x="0" y="301054"/>
                    </a:cubicBezTo>
                    <a:cubicBezTo>
                      <a:pt x="0" y="301054"/>
                      <a:pt x="14097" y="207424"/>
                      <a:pt x="53054" y="180658"/>
                    </a:cubicBezTo>
                    <a:cubicBezTo>
                      <a:pt x="64664" y="172253"/>
                      <a:pt x="80584" y="173168"/>
                      <a:pt x="91154" y="182849"/>
                    </a:cubicBezTo>
                    <a:cubicBezTo>
                      <a:pt x="91154" y="182849"/>
                      <a:pt x="92393" y="152179"/>
                      <a:pt x="116015" y="142749"/>
                    </a:cubicBezTo>
                    <a:cubicBezTo>
                      <a:pt x="128207" y="137891"/>
                      <a:pt x="146685" y="153036"/>
                      <a:pt x="146685" y="153036"/>
                    </a:cubicBezTo>
                    <a:cubicBezTo>
                      <a:pt x="146685" y="153036"/>
                      <a:pt x="161544" y="-11461"/>
                      <a:pt x="206026" y="636"/>
                    </a:cubicBezTo>
                    <a:cubicBezTo>
                      <a:pt x="250508" y="12733"/>
                      <a:pt x="221171" y="187326"/>
                      <a:pt x="221171" y="187326"/>
                    </a:cubicBezTo>
                    <a:cubicBezTo>
                      <a:pt x="221171" y="187326"/>
                      <a:pt x="260985" y="17305"/>
                      <a:pt x="305181" y="29878"/>
                    </a:cubicBezTo>
                    <a:cubicBezTo>
                      <a:pt x="351854" y="42736"/>
                      <a:pt x="287084" y="282957"/>
                      <a:pt x="273939" y="289339"/>
                    </a:cubicBezTo>
                    <a:close/>
                  </a:path>
                </a:pathLst>
              </a:custGeom>
              <a:solidFill>
                <a:srgbClr val="FFC4C0"/>
              </a:solidFill>
              <a:ln w="9525" cap="flat">
                <a:noFill/>
                <a:prstDash val="solid"/>
                <a:miter/>
              </a:ln>
            </p:spPr>
            <p:txBody>
              <a:bodyPr rtlCol="0" anchor="ctr"/>
              <a:lstStyle/>
              <a:p>
                <a:endParaRPr lang="zh-CN" altLang="en-US"/>
              </a:p>
            </p:txBody>
          </p:sp>
          <p:sp>
            <p:nvSpPr>
              <p:cNvPr id="425" name="任意多边形: 形状 293">
                <a:extLst>
                  <a:ext uri="{FF2B5EF4-FFF2-40B4-BE49-F238E27FC236}">
                    <a16:creationId xmlns:a16="http://schemas.microsoft.com/office/drawing/2014/main" xmlns="" id="{592B6AF7-92A9-4C13-A8D3-977004243BB5}"/>
                  </a:ext>
                </a:extLst>
              </p:cNvPr>
              <p:cNvSpPr/>
              <p:nvPr/>
            </p:nvSpPr>
            <p:spPr>
              <a:xfrm>
                <a:off x="7038260" y="3329522"/>
                <a:ext cx="53658" cy="170172"/>
              </a:xfrm>
              <a:custGeom>
                <a:avLst/>
                <a:gdLst>
                  <a:gd name="connsiteX0" fmla="*/ 0 w 53657"/>
                  <a:gd name="connsiteY0" fmla="*/ 423 h 170170"/>
                  <a:gd name="connsiteX1" fmla="*/ 953 w 53657"/>
                  <a:gd name="connsiteY1" fmla="*/ 423 h 170170"/>
                  <a:gd name="connsiteX2" fmla="*/ 53340 w 53657"/>
                  <a:gd name="connsiteY2" fmla="*/ 167587 h 170170"/>
                  <a:gd name="connsiteX3" fmla="*/ 50863 w 53657"/>
                  <a:gd name="connsiteY3" fmla="*/ 169016 h 170170"/>
                  <a:gd name="connsiteX4" fmla="*/ 0 w 53657"/>
                  <a:gd name="connsiteY4" fmla="*/ 423 h 170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657" h="170170">
                    <a:moveTo>
                      <a:pt x="0" y="423"/>
                    </a:moveTo>
                    <a:cubicBezTo>
                      <a:pt x="0" y="423"/>
                      <a:pt x="571" y="-529"/>
                      <a:pt x="953" y="423"/>
                    </a:cubicBezTo>
                    <a:cubicBezTo>
                      <a:pt x="37781" y="48120"/>
                      <a:pt x="56360" y="107403"/>
                      <a:pt x="53340" y="167587"/>
                    </a:cubicBezTo>
                    <a:cubicBezTo>
                      <a:pt x="53340" y="169683"/>
                      <a:pt x="50863" y="171397"/>
                      <a:pt x="50863" y="169016"/>
                    </a:cubicBezTo>
                    <a:cubicBezTo>
                      <a:pt x="50768" y="127582"/>
                      <a:pt x="24194" y="44238"/>
                      <a:pt x="0" y="423"/>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294">
                <a:extLst>
                  <a:ext uri="{FF2B5EF4-FFF2-40B4-BE49-F238E27FC236}">
                    <a16:creationId xmlns:a16="http://schemas.microsoft.com/office/drawing/2014/main" xmlns="" id="{5226691B-C746-4A6C-999A-4EA120477083}"/>
                  </a:ext>
                </a:extLst>
              </p:cNvPr>
              <p:cNvSpPr/>
              <p:nvPr/>
            </p:nvSpPr>
            <p:spPr>
              <a:xfrm>
                <a:off x="6983967" y="3361832"/>
                <a:ext cx="46033" cy="166741"/>
              </a:xfrm>
              <a:custGeom>
                <a:avLst/>
                <a:gdLst>
                  <a:gd name="connsiteX0" fmla="*/ 39243 w 46033"/>
                  <a:gd name="connsiteY0" fmla="*/ 166043 h 166740"/>
                  <a:gd name="connsiteX1" fmla="*/ 0 w 46033"/>
                  <a:gd name="connsiteY1" fmla="*/ 784 h 166740"/>
                  <a:gd name="connsiteX2" fmla="*/ 1143 w 46033"/>
                  <a:gd name="connsiteY2" fmla="*/ 213 h 166740"/>
                  <a:gd name="connsiteX3" fmla="*/ 40196 w 46033"/>
                  <a:gd name="connsiteY3" fmla="*/ 85938 h 166740"/>
                  <a:gd name="connsiteX4" fmla="*/ 41338 w 46033"/>
                  <a:gd name="connsiteY4" fmla="*/ 165853 h 166740"/>
                  <a:gd name="connsiteX5" fmla="*/ 39243 w 46033"/>
                  <a:gd name="connsiteY5" fmla="*/ 166043 h 166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33" h="166740">
                    <a:moveTo>
                      <a:pt x="39243" y="166043"/>
                    </a:moveTo>
                    <a:cubicBezTo>
                      <a:pt x="41720" y="107179"/>
                      <a:pt x="25051" y="53458"/>
                      <a:pt x="0" y="784"/>
                    </a:cubicBezTo>
                    <a:cubicBezTo>
                      <a:pt x="0" y="118"/>
                      <a:pt x="667" y="-263"/>
                      <a:pt x="1143" y="213"/>
                    </a:cubicBezTo>
                    <a:cubicBezTo>
                      <a:pt x="20193" y="22692"/>
                      <a:pt x="32861" y="57934"/>
                      <a:pt x="40196" y="85938"/>
                    </a:cubicBezTo>
                    <a:cubicBezTo>
                      <a:pt x="47570" y="112016"/>
                      <a:pt x="47965" y="139574"/>
                      <a:pt x="41338" y="165853"/>
                    </a:cubicBezTo>
                    <a:cubicBezTo>
                      <a:pt x="41053" y="166900"/>
                      <a:pt x="39243" y="167091"/>
                      <a:pt x="39243" y="166043"/>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295">
                <a:extLst>
                  <a:ext uri="{FF2B5EF4-FFF2-40B4-BE49-F238E27FC236}">
                    <a16:creationId xmlns:a16="http://schemas.microsoft.com/office/drawing/2014/main" xmlns="" id="{6FEEE963-4BFF-4818-8CF5-831426232BD7}"/>
                  </a:ext>
                </a:extLst>
              </p:cNvPr>
              <p:cNvSpPr/>
              <p:nvPr/>
            </p:nvSpPr>
            <p:spPr>
              <a:xfrm>
                <a:off x="6944346" y="3447295"/>
                <a:ext cx="150792" cy="125011"/>
              </a:xfrm>
              <a:custGeom>
                <a:avLst/>
                <a:gdLst>
                  <a:gd name="connsiteX0" fmla="*/ 0 w 150791"/>
                  <a:gd name="connsiteY0" fmla="*/ 0 h 125010"/>
                  <a:gd name="connsiteX1" fmla="*/ 6763 w 150791"/>
                  <a:gd name="connsiteY1" fmla="*/ 23431 h 125010"/>
                  <a:gd name="connsiteX2" fmla="*/ 9525 w 150791"/>
                  <a:gd name="connsiteY2" fmla="*/ 47815 h 125010"/>
                  <a:gd name="connsiteX3" fmla="*/ 17716 w 150791"/>
                  <a:gd name="connsiteY3" fmla="*/ 97060 h 125010"/>
                  <a:gd name="connsiteX4" fmla="*/ 31147 w 150791"/>
                  <a:gd name="connsiteY4" fmla="*/ 119920 h 125010"/>
                  <a:gd name="connsiteX5" fmla="*/ 58960 w 150791"/>
                  <a:gd name="connsiteY5" fmla="*/ 121634 h 125010"/>
                  <a:gd name="connsiteX6" fmla="*/ 76867 w 150791"/>
                  <a:gd name="connsiteY6" fmla="*/ 101536 h 125010"/>
                  <a:gd name="connsiteX7" fmla="*/ 80105 w 150791"/>
                  <a:gd name="connsiteY7" fmla="*/ 94488 h 125010"/>
                  <a:gd name="connsiteX8" fmla="*/ 88201 w 150791"/>
                  <a:gd name="connsiteY8" fmla="*/ 110014 h 125010"/>
                  <a:gd name="connsiteX9" fmla="*/ 104394 w 150791"/>
                  <a:gd name="connsiteY9" fmla="*/ 120777 h 125010"/>
                  <a:gd name="connsiteX10" fmla="*/ 123444 w 150791"/>
                  <a:gd name="connsiteY10" fmla="*/ 119158 h 125010"/>
                  <a:gd name="connsiteX11" fmla="*/ 147066 w 150791"/>
                  <a:gd name="connsiteY11" fmla="*/ 92011 h 125010"/>
                  <a:gd name="connsiteX12" fmla="*/ 147066 w 150791"/>
                  <a:gd name="connsiteY12" fmla="*/ 28099 h 125010"/>
                  <a:gd name="connsiteX13" fmla="*/ 143161 w 150791"/>
                  <a:gd name="connsiteY13" fmla="*/ 35909 h 125010"/>
                  <a:gd name="connsiteX14" fmla="*/ 138303 w 150791"/>
                  <a:gd name="connsiteY14" fmla="*/ 88773 h 125010"/>
                  <a:gd name="connsiteX15" fmla="*/ 119253 w 150791"/>
                  <a:gd name="connsiteY15" fmla="*/ 110204 h 125010"/>
                  <a:gd name="connsiteX16" fmla="*/ 95155 w 150791"/>
                  <a:gd name="connsiteY16" fmla="*/ 103823 h 125010"/>
                  <a:gd name="connsiteX17" fmla="*/ 84487 w 150791"/>
                  <a:gd name="connsiteY17" fmla="*/ 75248 h 125010"/>
                  <a:gd name="connsiteX18" fmla="*/ 80581 w 150791"/>
                  <a:gd name="connsiteY18" fmla="*/ 47434 h 125010"/>
                  <a:gd name="connsiteX19" fmla="*/ 75247 w 150791"/>
                  <a:gd name="connsiteY19" fmla="*/ 74867 h 125010"/>
                  <a:gd name="connsiteX20" fmla="*/ 67913 w 150791"/>
                  <a:gd name="connsiteY20" fmla="*/ 96965 h 125010"/>
                  <a:gd name="connsiteX21" fmla="*/ 53912 w 150791"/>
                  <a:gd name="connsiteY21" fmla="*/ 113538 h 125010"/>
                  <a:gd name="connsiteX22" fmla="*/ 34862 w 150791"/>
                  <a:gd name="connsiteY22" fmla="*/ 113538 h 125010"/>
                  <a:gd name="connsiteX23" fmla="*/ 23051 w 150791"/>
                  <a:gd name="connsiteY23" fmla="*/ 94488 h 125010"/>
                  <a:gd name="connsiteX24" fmla="*/ 12573 w 150791"/>
                  <a:gd name="connsiteY24" fmla="*/ 46863 h 125010"/>
                  <a:gd name="connsiteX25" fmla="*/ 8001 w 150791"/>
                  <a:gd name="connsiteY25" fmla="*/ 22574 h 125010"/>
                  <a:gd name="connsiteX26" fmla="*/ 0 w 150791"/>
                  <a:gd name="connsiteY26" fmla="*/ 0 h 125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0791" h="125010">
                    <a:moveTo>
                      <a:pt x="0" y="0"/>
                    </a:moveTo>
                    <a:cubicBezTo>
                      <a:pt x="3822" y="7270"/>
                      <a:pt x="6123" y="15243"/>
                      <a:pt x="6763" y="23431"/>
                    </a:cubicBezTo>
                    <a:cubicBezTo>
                      <a:pt x="8001" y="31432"/>
                      <a:pt x="8763" y="39624"/>
                      <a:pt x="9525" y="47815"/>
                    </a:cubicBezTo>
                    <a:cubicBezTo>
                      <a:pt x="10710" y="64450"/>
                      <a:pt x="13452" y="80937"/>
                      <a:pt x="17716" y="97060"/>
                    </a:cubicBezTo>
                    <a:cubicBezTo>
                      <a:pt x="19804" y="105852"/>
                      <a:pt x="24483" y="113816"/>
                      <a:pt x="31147" y="119920"/>
                    </a:cubicBezTo>
                    <a:cubicBezTo>
                      <a:pt x="39234" y="126021"/>
                      <a:pt x="50184" y="126696"/>
                      <a:pt x="58960" y="121634"/>
                    </a:cubicBezTo>
                    <a:cubicBezTo>
                      <a:pt x="66758" y="116822"/>
                      <a:pt x="72982" y="109837"/>
                      <a:pt x="76867" y="101536"/>
                    </a:cubicBezTo>
                    <a:cubicBezTo>
                      <a:pt x="78009" y="99155"/>
                      <a:pt x="79057" y="96869"/>
                      <a:pt x="80105" y="94488"/>
                    </a:cubicBezTo>
                    <a:cubicBezTo>
                      <a:pt x="81960" y="100061"/>
                      <a:pt x="84693" y="105303"/>
                      <a:pt x="88201" y="110014"/>
                    </a:cubicBezTo>
                    <a:cubicBezTo>
                      <a:pt x="92175" y="115384"/>
                      <a:pt x="97904" y="119192"/>
                      <a:pt x="104394" y="120777"/>
                    </a:cubicBezTo>
                    <a:cubicBezTo>
                      <a:pt x="110763" y="122155"/>
                      <a:pt x="117399" y="121591"/>
                      <a:pt x="123444" y="119158"/>
                    </a:cubicBezTo>
                    <a:cubicBezTo>
                      <a:pt x="134983" y="114099"/>
                      <a:pt x="143651" y="104139"/>
                      <a:pt x="147066" y="92011"/>
                    </a:cubicBezTo>
                    <a:cubicBezTo>
                      <a:pt x="155448" y="65627"/>
                      <a:pt x="147066" y="28099"/>
                      <a:pt x="147066" y="28099"/>
                    </a:cubicBezTo>
                    <a:lnTo>
                      <a:pt x="143161" y="35909"/>
                    </a:lnTo>
                    <a:cubicBezTo>
                      <a:pt x="144764" y="53679"/>
                      <a:pt x="143118" y="71593"/>
                      <a:pt x="138303" y="88773"/>
                    </a:cubicBezTo>
                    <a:cubicBezTo>
                      <a:pt x="135354" y="98337"/>
                      <a:pt x="128406" y="106154"/>
                      <a:pt x="119253" y="110204"/>
                    </a:cubicBezTo>
                    <a:cubicBezTo>
                      <a:pt x="110724" y="114069"/>
                      <a:pt x="100653" y="111402"/>
                      <a:pt x="95155" y="103823"/>
                    </a:cubicBezTo>
                    <a:cubicBezTo>
                      <a:pt x="89212" y="95367"/>
                      <a:pt x="85539" y="85528"/>
                      <a:pt x="84487" y="75248"/>
                    </a:cubicBezTo>
                    <a:lnTo>
                      <a:pt x="80581" y="47434"/>
                    </a:lnTo>
                    <a:lnTo>
                      <a:pt x="75247" y="74867"/>
                    </a:lnTo>
                    <a:cubicBezTo>
                      <a:pt x="73800" y="82527"/>
                      <a:pt x="71333" y="89959"/>
                      <a:pt x="67913" y="96965"/>
                    </a:cubicBezTo>
                    <a:cubicBezTo>
                      <a:pt x="64951" y="103729"/>
                      <a:pt x="60086" y="109487"/>
                      <a:pt x="53912" y="113538"/>
                    </a:cubicBezTo>
                    <a:cubicBezTo>
                      <a:pt x="48088" y="117196"/>
                      <a:pt x="40685" y="117196"/>
                      <a:pt x="34862" y="113538"/>
                    </a:cubicBezTo>
                    <a:cubicBezTo>
                      <a:pt x="29169" y="108461"/>
                      <a:pt x="25067" y="101845"/>
                      <a:pt x="23051" y="94488"/>
                    </a:cubicBezTo>
                    <a:cubicBezTo>
                      <a:pt x="18353" y="78902"/>
                      <a:pt x="14851" y="62981"/>
                      <a:pt x="12573" y="46863"/>
                    </a:cubicBezTo>
                    <a:cubicBezTo>
                      <a:pt x="11239" y="38767"/>
                      <a:pt x="9811" y="30671"/>
                      <a:pt x="8001" y="22574"/>
                    </a:cubicBezTo>
                    <a:cubicBezTo>
                      <a:pt x="6917" y="14579"/>
                      <a:pt x="4193" y="6893"/>
                      <a:pt x="0"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296">
                <a:extLst>
                  <a:ext uri="{FF2B5EF4-FFF2-40B4-BE49-F238E27FC236}">
                    <a16:creationId xmlns:a16="http://schemas.microsoft.com/office/drawing/2014/main" xmlns="" id="{84EA100C-B5BB-4BA6-9431-081D42200E79}"/>
                  </a:ext>
                </a:extLst>
              </p:cNvPr>
              <p:cNvSpPr/>
              <p:nvPr/>
            </p:nvSpPr>
            <p:spPr>
              <a:xfrm>
                <a:off x="7038791" y="3412497"/>
                <a:ext cx="191170" cy="206522"/>
              </a:xfrm>
              <a:custGeom>
                <a:avLst/>
                <a:gdLst>
                  <a:gd name="connsiteX0" fmla="*/ 120917 w 191169"/>
                  <a:gd name="connsiteY0" fmla="*/ 206343 h 206521"/>
                  <a:gd name="connsiteX1" fmla="*/ 154064 w 191169"/>
                  <a:gd name="connsiteY1" fmla="*/ 793 h 206521"/>
                  <a:gd name="connsiteX2" fmla="*/ 44 w 191169"/>
                  <a:gd name="connsiteY2" fmla="*/ 38131 h 206521"/>
                  <a:gd name="connsiteX3" fmla="*/ 92437 w 191169"/>
                  <a:gd name="connsiteY3" fmla="*/ 70802 h 206521"/>
                  <a:gd name="connsiteX4" fmla="*/ 67481 w 191169"/>
                  <a:gd name="connsiteY4" fmla="*/ 178910 h 206521"/>
                  <a:gd name="connsiteX5" fmla="*/ 120917 w 191169"/>
                  <a:gd name="connsiteY5" fmla="*/ 206342 h 206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1169" h="206521">
                    <a:moveTo>
                      <a:pt x="120917" y="206343"/>
                    </a:moveTo>
                    <a:cubicBezTo>
                      <a:pt x="120917" y="206343"/>
                      <a:pt x="253790" y="15843"/>
                      <a:pt x="154064" y="793"/>
                    </a:cubicBezTo>
                    <a:cubicBezTo>
                      <a:pt x="124441" y="-3874"/>
                      <a:pt x="-2718" y="12509"/>
                      <a:pt x="44" y="38131"/>
                    </a:cubicBezTo>
                    <a:cubicBezTo>
                      <a:pt x="3664" y="71183"/>
                      <a:pt x="58052" y="74231"/>
                      <a:pt x="92437" y="70802"/>
                    </a:cubicBezTo>
                    <a:cubicBezTo>
                      <a:pt x="92437" y="70802"/>
                      <a:pt x="38144" y="128999"/>
                      <a:pt x="67481" y="178910"/>
                    </a:cubicBezTo>
                    <a:cubicBezTo>
                      <a:pt x="78665" y="197432"/>
                      <a:pt x="99348" y="208050"/>
                      <a:pt x="120917" y="206342"/>
                    </a:cubicBezTo>
                    <a:close/>
                  </a:path>
                </a:pathLst>
              </a:custGeom>
              <a:solidFill>
                <a:srgbClr val="FFC4C0"/>
              </a:solidFill>
              <a:ln w="9525" cap="flat">
                <a:noFill/>
                <a:prstDash val="solid"/>
                <a:miter/>
              </a:ln>
            </p:spPr>
            <p:txBody>
              <a:bodyPr rtlCol="0" anchor="ctr"/>
              <a:lstStyle/>
              <a:p>
                <a:endParaRPr lang="zh-CN" altLang="en-US"/>
              </a:p>
            </p:txBody>
          </p:sp>
          <p:sp>
            <p:nvSpPr>
              <p:cNvPr id="430" name="任意多边形: 形状 297">
                <a:extLst>
                  <a:ext uri="{FF2B5EF4-FFF2-40B4-BE49-F238E27FC236}">
                    <a16:creationId xmlns:a16="http://schemas.microsoft.com/office/drawing/2014/main" xmlns="" id="{989DFAFF-9866-43FD-B5EB-D68A8D602AD8}"/>
                  </a:ext>
                </a:extLst>
              </p:cNvPr>
              <p:cNvSpPr/>
              <p:nvPr/>
            </p:nvSpPr>
            <p:spPr>
              <a:xfrm>
                <a:off x="7033726" y="3410607"/>
                <a:ext cx="167318" cy="169276"/>
              </a:xfrm>
              <a:custGeom>
                <a:avLst/>
                <a:gdLst>
                  <a:gd name="connsiteX0" fmla="*/ 167316 w 167316"/>
                  <a:gd name="connsiteY0" fmla="*/ 4493 h 169275"/>
                  <a:gd name="connsiteX1" fmla="*/ 132264 w 167316"/>
                  <a:gd name="connsiteY1" fmla="*/ 16 h 169275"/>
                  <a:gd name="connsiteX2" fmla="*/ 96927 w 167316"/>
                  <a:gd name="connsiteY2" fmla="*/ 2207 h 169275"/>
                  <a:gd name="connsiteX3" fmla="*/ 27204 w 167316"/>
                  <a:gd name="connsiteY3" fmla="*/ 16209 h 169275"/>
                  <a:gd name="connsiteX4" fmla="*/ 10059 w 167316"/>
                  <a:gd name="connsiteY4" fmla="*/ 24114 h 169275"/>
                  <a:gd name="connsiteX5" fmla="*/ 2534 w 167316"/>
                  <a:gd name="connsiteY5" fmla="*/ 31830 h 169275"/>
                  <a:gd name="connsiteX6" fmla="*/ 248 w 167316"/>
                  <a:gd name="connsiteY6" fmla="*/ 37354 h 169275"/>
                  <a:gd name="connsiteX7" fmla="*/ 248 w 167316"/>
                  <a:gd name="connsiteY7" fmla="*/ 43164 h 169275"/>
                  <a:gd name="connsiteX8" fmla="*/ 9773 w 167316"/>
                  <a:gd name="connsiteY8" fmla="*/ 61548 h 169275"/>
                  <a:gd name="connsiteX9" fmla="*/ 26251 w 167316"/>
                  <a:gd name="connsiteY9" fmla="*/ 71644 h 169275"/>
                  <a:gd name="connsiteX10" fmla="*/ 62256 w 167316"/>
                  <a:gd name="connsiteY10" fmla="*/ 78312 h 169275"/>
                  <a:gd name="connsiteX11" fmla="*/ 98070 w 167316"/>
                  <a:gd name="connsiteY11" fmla="*/ 76788 h 169275"/>
                  <a:gd name="connsiteX12" fmla="*/ 94736 w 167316"/>
                  <a:gd name="connsiteY12" fmla="*/ 69834 h 169275"/>
                  <a:gd name="connsiteX13" fmla="*/ 79020 w 167316"/>
                  <a:gd name="connsiteY13" fmla="*/ 91932 h 169275"/>
                  <a:gd name="connsiteX14" fmla="*/ 67685 w 167316"/>
                  <a:gd name="connsiteY14" fmla="*/ 116507 h 169275"/>
                  <a:gd name="connsiteX15" fmla="*/ 63113 w 167316"/>
                  <a:gd name="connsiteY15" fmla="*/ 142986 h 169275"/>
                  <a:gd name="connsiteX16" fmla="*/ 67399 w 167316"/>
                  <a:gd name="connsiteY16" fmla="*/ 169275 h 169275"/>
                  <a:gd name="connsiteX17" fmla="*/ 65970 w 167316"/>
                  <a:gd name="connsiteY17" fmla="*/ 143177 h 169275"/>
                  <a:gd name="connsiteX18" fmla="*/ 72543 w 167316"/>
                  <a:gd name="connsiteY18" fmla="*/ 118317 h 169275"/>
                  <a:gd name="connsiteX19" fmla="*/ 84639 w 167316"/>
                  <a:gd name="connsiteY19" fmla="*/ 95552 h 169275"/>
                  <a:gd name="connsiteX20" fmla="*/ 100641 w 167316"/>
                  <a:gd name="connsiteY20" fmla="*/ 75549 h 169275"/>
                  <a:gd name="connsiteX21" fmla="*/ 108071 w 167316"/>
                  <a:gd name="connsiteY21" fmla="*/ 68025 h 169275"/>
                  <a:gd name="connsiteX22" fmla="*/ 97307 w 167316"/>
                  <a:gd name="connsiteY22" fmla="*/ 68596 h 169275"/>
                  <a:gd name="connsiteX23" fmla="*/ 62827 w 167316"/>
                  <a:gd name="connsiteY23" fmla="*/ 68596 h 169275"/>
                  <a:gd name="connsiteX24" fmla="*/ 29966 w 167316"/>
                  <a:gd name="connsiteY24" fmla="*/ 62119 h 169275"/>
                  <a:gd name="connsiteX25" fmla="*/ 9963 w 167316"/>
                  <a:gd name="connsiteY25" fmla="*/ 41831 h 169275"/>
                  <a:gd name="connsiteX26" fmla="*/ 30442 w 167316"/>
                  <a:gd name="connsiteY26" fmla="*/ 24686 h 169275"/>
                  <a:gd name="connsiteX27" fmla="*/ 63779 w 167316"/>
                  <a:gd name="connsiteY27" fmla="*/ 15161 h 169275"/>
                  <a:gd name="connsiteX28" fmla="*/ 97974 w 167316"/>
                  <a:gd name="connsiteY28" fmla="*/ 7827 h 169275"/>
                  <a:gd name="connsiteX29" fmla="*/ 167316 w 167316"/>
                  <a:gd name="connsiteY29" fmla="*/ 4493 h 169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67316" h="169275">
                    <a:moveTo>
                      <a:pt x="167316" y="4493"/>
                    </a:moveTo>
                    <a:cubicBezTo>
                      <a:pt x="155906" y="1333"/>
                      <a:pt x="144102" y="-175"/>
                      <a:pt x="132264" y="16"/>
                    </a:cubicBezTo>
                    <a:cubicBezTo>
                      <a:pt x="120449" y="-64"/>
                      <a:pt x="108642" y="668"/>
                      <a:pt x="96927" y="2207"/>
                    </a:cubicBezTo>
                    <a:cubicBezTo>
                      <a:pt x="73318" y="4805"/>
                      <a:pt x="49985" y="9490"/>
                      <a:pt x="27204" y="16209"/>
                    </a:cubicBezTo>
                    <a:cubicBezTo>
                      <a:pt x="21139" y="18008"/>
                      <a:pt x="15364" y="20670"/>
                      <a:pt x="10059" y="24114"/>
                    </a:cubicBezTo>
                    <a:cubicBezTo>
                      <a:pt x="7004" y="26090"/>
                      <a:pt x="4433" y="28727"/>
                      <a:pt x="2534" y="31830"/>
                    </a:cubicBezTo>
                    <a:cubicBezTo>
                      <a:pt x="1439" y="33515"/>
                      <a:pt x="664" y="35388"/>
                      <a:pt x="248" y="37354"/>
                    </a:cubicBezTo>
                    <a:cubicBezTo>
                      <a:pt x="-83" y="39277"/>
                      <a:pt x="-83" y="41242"/>
                      <a:pt x="248" y="43164"/>
                    </a:cubicBezTo>
                    <a:cubicBezTo>
                      <a:pt x="1125" y="50233"/>
                      <a:pt x="4504" y="56755"/>
                      <a:pt x="9773" y="61548"/>
                    </a:cubicBezTo>
                    <a:cubicBezTo>
                      <a:pt x="14664" y="65808"/>
                      <a:pt x="20234" y="69221"/>
                      <a:pt x="26251" y="71644"/>
                    </a:cubicBezTo>
                    <a:cubicBezTo>
                      <a:pt x="37787" y="75894"/>
                      <a:pt x="49963" y="78149"/>
                      <a:pt x="62256" y="78312"/>
                    </a:cubicBezTo>
                    <a:cubicBezTo>
                      <a:pt x="74215" y="78666"/>
                      <a:pt x="86184" y="78157"/>
                      <a:pt x="98070" y="76788"/>
                    </a:cubicBezTo>
                    <a:lnTo>
                      <a:pt x="94736" y="69834"/>
                    </a:lnTo>
                    <a:cubicBezTo>
                      <a:pt x="88822" y="76697"/>
                      <a:pt x="83561" y="84095"/>
                      <a:pt x="79020" y="91932"/>
                    </a:cubicBezTo>
                    <a:cubicBezTo>
                      <a:pt x="74438" y="99729"/>
                      <a:pt x="70641" y="107961"/>
                      <a:pt x="67685" y="116507"/>
                    </a:cubicBezTo>
                    <a:cubicBezTo>
                      <a:pt x="64888" y="125066"/>
                      <a:pt x="63348" y="133985"/>
                      <a:pt x="63113" y="142986"/>
                    </a:cubicBezTo>
                    <a:cubicBezTo>
                      <a:pt x="62843" y="151943"/>
                      <a:pt x="64299" y="160868"/>
                      <a:pt x="67399" y="169275"/>
                    </a:cubicBezTo>
                    <a:cubicBezTo>
                      <a:pt x="65455" y="160719"/>
                      <a:pt x="64972" y="151895"/>
                      <a:pt x="65970" y="143177"/>
                    </a:cubicBezTo>
                    <a:cubicBezTo>
                      <a:pt x="67000" y="134626"/>
                      <a:pt x="69212" y="126259"/>
                      <a:pt x="72543" y="118317"/>
                    </a:cubicBezTo>
                    <a:cubicBezTo>
                      <a:pt x="75793" y="110338"/>
                      <a:pt x="79846" y="102710"/>
                      <a:pt x="84639" y="95552"/>
                    </a:cubicBezTo>
                    <a:cubicBezTo>
                      <a:pt x="89340" y="88402"/>
                      <a:pt x="94697" y="81705"/>
                      <a:pt x="100641" y="75549"/>
                    </a:cubicBezTo>
                    <a:lnTo>
                      <a:pt x="108071" y="68025"/>
                    </a:lnTo>
                    <a:lnTo>
                      <a:pt x="97307" y="68596"/>
                    </a:lnTo>
                    <a:cubicBezTo>
                      <a:pt x="85826" y="69357"/>
                      <a:pt x="74308" y="69357"/>
                      <a:pt x="62827" y="68596"/>
                    </a:cubicBezTo>
                    <a:cubicBezTo>
                      <a:pt x="51597" y="68213"/>
                      <a:pt x="40501" y="66026"/>
                      <a:pt x="29966" y="62119"/>
                    </a:cubicBezTo>
                    <a:cubicBezTo>
                      <a:pt x="20441" y="58119"/>
                      <a:pt x="10916" y="50880"/>
                      <a:pt x="9963" y="41831"/>
                    </a:cubicBezTo>
                    <a:cubicBezTo>
                      <a:pt x="9011" y="32782"/>
                      <a:pt x="20060" y="28305"/>
                      <a:pt x="30442" y="24686"/>
                    </a:cubicBezTo>
                    <a:cubicBezTo>
                      <a:pt x="41370" y="20896"/>
                      <a:pt x="52499" y="17717"/>
                      <a:pt x="63779" y="15161"/>
                    </a:cubicBezTo>
                    <a:cubicBezTo>
                      <a:pt x="75114" y="12399"/>
                      <a:pt x="86544" y="9827"/>
                      <a:pt x="97974" y="7827"/>
                    </a:cubicBezTo>
                    <a:cubicBezTo>
                      <a:pt x="120775" y="3127"/>
                      <a:pt x="144169" y="2002"/>
                      <a:pt x="167316" y="4493"/>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298">
                <a:extLst>
                  <a:ext uri="{FF2B5EF4-FFF2-40B4-BE49-F238E27FC236}">
                    <a16:creationId xmlns:a16="http://schemas.microsoft.com/office/drawing/2014/main" xmlns="" id="{C66E142C-3516-4E26-AD51-C4AE32FC8C72}"/>
                  </a:ext>
                </a:extLst>
              </p:cNvPr>
              <p:cNvSpPr/>
              <p:nvPr/>
            </p:nvSpPr>
            <p:spPr>
              <a:xfrm>
                <a:off x="7346491" y="3488681"/>
                <a:ext cx="270375" cy="314850"/>
              </a:xfrm>
              <a:custGeom>
                <a:avLst/>
                <a:gdLst>
                  <a:gd name="connsiteX0" fmla="*/ 151638 w 270373"/>
                  <a:gd name="connsiteY0" fmla="*/ 314849 h 314848"/>
                  <a:gd name="connsiteX1" fmla="*/ 0 w 270373"/>
                  <a:gd name="connsiteY1" fmla="*/ 188262 h 314848"/>
                  <a:gd name="connsiteX2" fmla="*/ 182499 w 270373"/>
                  <a:gd name="connsiteY2" fmla="*/ 30337 h 314848"/>
                  <a:gd name="connsiteX3" fmla="*/ 249746 w 270373"/>
                  <a:gd name="connsiteY3" fmla="*/ 108156 h 314848"/>
                  <a:gd name="connsiteX4" fmla="*/ 151638 w 270373"/>
                  <a:gd name="connsiteY4" fmla="*/ 314849 h 3148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373" h="314848">
                    <a:moveTo>
                      <a:pt x="151638" y="314849"/>
                    </a:moveTo>
                    <a:lnTo>
                      <a:pt x="0" y="188262"/>
                    </a:lnTo>
                    <a:cubicBezTo>
                      <a:pt x="0" y="188262"/>
                      <a:pt x="110585" y="82915"/>
                      <a:pt x="182499" y="30337"/>
                    </a:cubicBezTo>
                    <a:cubicBezTo>
                      <a:pt x="254413" y="-22241"/>
                      <a:pt x="298609" y="-12621"/>
                      <a:pt x="249746" y="108156"/>
                    </a:cubicBezTo>
                    <a:cubicBezTo>
                      <a:pt x="221247" y="178972"/>
                      <a:pt x="188484" y="247996"/>
                      <a:pt x="151638" y="314849"/>
                    </a:cubicBezTo>
                    <a:close/>
                  </a:path>
                </a:pathLst>
              </a:custGeom>
              <a:solidFill>
                <a:srgbClr val="0AAF60"/>
              </a:solidFill>
              <a:ln w="9525" cap="flat">
                <a:noFill/>
                <a:prstDash val="solid"/>
                <a:miter/>
              </a:ln>
            </p:spPr>
            <p:txBody>
              <a:bodyPr rtlCol="0" anchor="ctr"/>
              <a:lstStyle/>
              <a:p>
                <a:endParaRPr lang="zh-CN" altLang="en-US"/>
              </a:p>
            </p:txBody>
          </p:sp>
          <p:sp>
            <p:nvSpPr>
              <p:cNvPr id="432" name="任意多边形: 形状 299">
                <a:extLst>
                  <a:ext uri="{FF2B5EF4-FFF2-40B4-BE49-F238E27FC236}">
                    <a16:creationId xmlns:a16="http://schemas.microsoft.com/office/drawing/2014/main" xmlns="" id="{EB55875F-FD9E-4E22-A584-B1E2524B0FDA}"/>
                  </a:ext>
                </a:extLst>
              </p:cNvPr>
              <p:cNvSpPr/>
              <p:nvPr/>
            </p:nvSpPr>
            <p:spPr>
              <a:xfrm>
                <a:off x="7383004" y="3653713"/>
                <a:ext cx="128338" cy="99106"/>
              </a:xfrm>
              <a:custGeom>
                <a:avLst/>
                <a:gdLst>
                  <a:gd name="connsiteX0" fmla="*/ 128080 w 128337"/>
                  <a:gd name="connsiteY0" fmla="*/ 98002 h 99106"/>
                  <a:gd name="connsiteX1" fmla="*/ 65882 w 128337"/>
                  <a:gd name="connsiteY1" fmla="*/ 47615 h 99106"/>
                  <a:gd name="connsiteX2" fmla="*/ 34449 w 128337"/>
                  <a:gd name="connsiteY2" fmla="*/ 23517 h 99106"/>
                  <a:gd name="connsiteX3" fmla="*/ 1112 w 128337"/>
                  <a:gd name="connsiteY3" fmla="*/ 85 h 99106"/>
                  <a:gd name="connsiteX4" fmla="*/ 85 w 128337"/>
                  <a:gd name="connsiteY4" fmla="*/ 413 h 99106"/>
                  <a:gd name="connsiteX5" fmla="*/ 159 w 128337"/>
                  <a:gd name="connsiteY5" fmla="*/ 1228 h 99106"/>
                  <a:gd name="connsiteX6" fmla="*/ 30353 w 128337"/>
                  <a:gd name="connsiteY6" fmla="*/ 26565 h 99106"/>
                  <a:gd name="connsiteX7" fmla="*/ 62453 w 128337"/>
                  <a:gd name="connsiteY7" fmla="*/ 51425 h 99106"/>
                  <a:gd name="connsiteX8" fmla="*/ 127318 w 128337"/>
                  <a:gd name="connsiteY8" fmla="*/ 99050 h 99106"/>
                  <a:gd name="connsiteX9" fmla="*/ 128080 w 128337"/>
                  <a:gd name="connsiteY9" fmla="*/ 98002 h 99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337" h="99106">
                    <a:moveTo>
                      <a:pt x="128080" y="98002"/>
                    </a:moveTo>
                    <a:cubicBezTo>
                      <a:pt x="107792" y="80667"/>
                      <a:pt x="87027" y="63807"/>
                      <a:pt x="65882" y="47615"/>
                    </a:cubicBezTo>
                    <a:cubicBezTo>
                      <a:pt x="55404" y="39519"/>
                      <a:pt x="45117" y="31422"/>
                      <a:pt x="34449" y="23517"/>
                    </a:cubicBezTo>
                    <a:cubicBezTo>
                      <a:pt x="23781" y="15611"/>
                      <a:pt x="12066" y="8181"/>
                      <a:pt x="1112" y="85"/>
                    </a:cubicBezTo>
                    <a:cubicBezTo>
                      <a:pt x="738" y="-108"/>
                      <a:pt x="278" y="39"/>
                      <a:pt x="85" y="413"/>
                    </a:cubicBezTo>
                    <a:cubicBezTo>
                      <a:pt x="-51" y="676"/>
                      <a:pt x="-22" y="994"/>
                      <a:pt x="159" y="1228"/>
                    </a:cubicBezTo>
                    <a:cubicBezTo>
                      <a:pt x="10446" y="9419"/>
                      <a:pt x="20066" y="18278"/>
                      <a:pt x="30353" y="26565"/>
                    </a:cubicBezTo>
                    <a:cubicBezTo>
                      <a:pt x="40641" y="34851"/>
                      <a:pt x="51785" y="43233"/>
                      <a:pt x="62453" y="51425"/>
                    </a:cubicBezTo>
                    <a:cubicBezTo>
                      <a:pt x="83725" y="67808"/>
                      <a:pt x="105347" y="83683"/>
                      <a:pt x="127318" y="99050"/>
                    </a:cubicBezTo>
                    <a:cubicBezTo>
                      <a:pt x="127985" y="99336"/>
                      <a:pt x="128747" y="98478"/>
                      <a:pt x="128080" y="98002"/>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300">
                <a:extLst>
                  <a:ext uri="{FF2B5EF4-FFF2-40B4-BE49-F238E27FC236}">
                    <a16:creationId xmlns:a16="http://schemas.microsoft.com/office/drawing/2014/main" xmlns="" id="{5356AF24-8973-4375-92CE-7486011E1281}"/>
                  </a:ext>
                </a:extLst>
              </p:cNvPr>
              <p:cNvSpPr/>
              <p:nvPr/>
            </p:nvSpPr>
            <p:spPr>
              <a:xfrm>
                <a:off x="7366589" y="3489777"/>
                <a:ext cx="250266" cy="313755"/>
              </a:xfrm>
              <a:custGeom>
                <a:avLst/>
                <a:gdLst>
                  <a:gd name="connsiteX0" fmla="*/ 229648 w 250264"/>
                  <a:gd name="connsiteY0" fmla="*/ 107061 h 313753"/>
                  <a:gd name="connsiteX1" fmla="*/ 131541 w 250264"/>
                  <a:gd name="connsiteY1" fmla="*/ 313754 h 313753"/>
                  <a:gd name="connsiteX2" fmla="*/ 0 w 250264"/>
                  <a:gd name="connsiteY2" fmla="*/ 203930 h 313753"/>
                  <a:gd name="connsiteX3" fmla="*/ 235458 w 250264"/>
                  <a:gd name="connsiteY3" fmla="*/ 0 h 313753"/>
                  <a:gd name="connsiteX4" fmla="*/ 229648 w 250264"/>
                  <a:gd name="connsiteY4" fmla="*/ 107061 h 3137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0264" h="313753">
                    <a:moveTo>
                      <a:pt x="229648" y="107061"/>
                    </a:moveTo>
                    <a:cubicBezTo>
                      <a:pt x="201149" y="177876"/>
                      <a:pt x="168387" y="246900"/>
                      <a:pt x="131541" y="313754"/>
                    </a:cubicBezTo>
                    <a:lnTo>
                      <a:pt x="0" y="203930"/>
                    </a:lnTo>
                    <a:lnTo>
                      <a:pt x="235458" y="0"/>
                    </a:lnTo>
                    <a:cubicBezTo>
                      <a:pt x="255175" y="6382"/>
                      <a:pt x="257080" y="39148"/>
                      <a:pt x="229648" y="10706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34" name="任意多边形: 形状 301">
                <a:extLst>
                  <a:ext uri="{FF2B5EF4-FFF2-40B4-BE49-F238E27FC236}">
                    <a16:creationId xmlns:a16="http://schemas.microsoft.com/office/drawing/2014/main" xmlns="" id="{57920E5F-B474-485B-9B38-ED1ED4FCCE58}"/>
                  </a:ext>
                </a:extLst>
              </p:cNvPr>
              <p:cNvSpPr/>
              <p:nvPr/>
            </p:nvSpPr>
            <p:spPr>
              <a:xfrm>
                <a:off x="7388163" y="3470623"/>
                <a:ext cx="552504" cy="663810"/>
              </a:xfrm>
              <a:custGeom>
                <a:avLst/>
                <a:gdLst>
                  <a:gd name="connsiteX0" fmla="*/ 13194 w 552499"/>
                  <a:gd name="connsiteY0" fmla="*/ 663805 h 663805"/>
                  <a:gd name="connsiteX1" fmla="*/ 47770 w 552499"/>
                  <a:gd name="connsiteY1" fmla="*/ 420537 h 663805"/>
                  <a:gd name="connsiteX2" fmla="*/ 8050 w 552499"/>
                  <a:gd name="connsiteY2" fmla="*/ 256611 h 663805"/>
                  <a:gd name="connsiteX3" fmla="*/ 191121 w 552499"/>
                  <a:gd name="connsiteY3" fmla="*/ 15057 h 663805"/>
                  <a:gd name="connsiteX4" fmla="*/ 350569 w 552499"/>
                  <a:gd name="connsiteY4" fmla="*/ 50395 h 663805"/>
                  <a:gd name="connsiteX5" fmla="*/ 552499 w 552499"/>
                  <a:gd name="connsiteY5" fmla="*/ 658471 h 663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499" h="663805">
                    <a:moveTo>
                      <a:pt x="13194" y="663805"/>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16971" y="341193"/>
                      <a:pt x="552499" y="658471"/>
                    </a:cubicBezTo>
                    <a:close/>
                  </a:path>
                </a:pathLst>
              </a:custGeom>
              <a:solidFill>
                <a:srgbClr val="FFC4C0"/>
              </a:solidFill>
              <a:ln w="9525" cap="flat">
                <a:noFill/>
                <a:prstDash val="solid"/>
                <a:miter/>
              </a:ln>
            </p:spPr>
            <p:txBody>
              <a:bodyPr rtlCol="0" anchor="ctr"/>
              <a:lstStyle/>
              <a:p>
                <a:endParaRPr lang="zh-CN" altLang="en-US"/>
              </a:p>
            </p:txBody>
          </p:sp>
          <p:sp>
            <p:nvSpPr>
              <p:cNvPr id="435" name="任意多边形: 形状 302">
                <a:extLst>
                  <a:ext uri="{FF2B5EF4-FFF2-40B4-BE49-F238E27FC236}">
                    <a16:creationId xmlns:a16="http://schemas.microsoft.com/office/drawing/2014/main" xmlns="" id="{15D4B106-BB21-4A97-A5A0-5C9F6C7B3164}"/>
                  </a:ext>
                </a:extLst>
              </p:cNvPr>
              <p:cNvSpPr/>
              <p:nvPr/>
            </p:nvSpPr>
            <p:spPr>
              <a:xfrm>
                <a:off x="7388163" y="3470623"/>
                <a:ext cx="557932" cy="579607"/>
              </a:xfrm>
              <a:custGeom>
                <a:avLst/>
                <a:gdLst>
                  <a:gd name="connsiteX0" fmla="*/ 8431 w 557928"/>
                  <a:gd name="connsiteY0" fmla="*/ 562650 h 579604"/>
                  <a:gd name="connsiteX1" fmla="*/ 47770 w 557928"/>
                  <a:gd name="connsiteY1" fmla="*/ 420537 h 579604"/>
                  <a:gd name="connsiteX2" fmla="*/ 8050 w 557928"/>
                  <a:gd name="connsiteY2" fmla="*/ 256611 h 579604"/>
                  <a:gd name="connsiteX3" fmla="*/ 191121 w 557928"/>
                  <a:gd name="connsiteY3" fmla="*/ 15057 h 579604"/>
                  <a:gd name="connsiteX4" fmla="*/ 350569 w 557928"/>
                  <a:gd name="connsiteY4" fmla="*/ 50395 h 579604"/>
                  <a:gd name="connsiteX5" fmla="*/ 557929 w 557928"/>
                  <a:gd name="connsiteY5" fmla="*/ 579604 h 579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7928" h="579604">
                    <a:moveTo>
                      <a:pt x="8431" y="562650"/>
                    </a:moveTo>
                    <a:lnTo>
                      <a:pt x="47770" y="420537"/>
                    </a:lnTo>
                    <a:cubicBezTo>
                      <a:pt x="47770" y="420537"/>
                      <a:pt x="-23477" y="322239"/>
                      <a:pt x="8050" y="256611"/>
                    </a:cubicBezTo>
                    <a:cubicBezTo>
                      <a:pt x="23957" y="223464"/>
                      <a:pt x="133590" y="55539"/>
                      <a:pt x="191121" y="15057"/>
                    </a:cubicBezTo>
                    <a:cubicBezTo>
                      <a:pt x="245127" y="-23043"/>
                      <a:pt x="322089" y="19534"/>
                      <a:pt x="350569" y="50395"/>
                    </a:cubicBezTo>
                    <a:cubicBezTo>
                      <a:pt x="460202" y="169077"/>
                      <a:pt x="522496" y="262326"/>
                      <a:pt x="557929" y="579604"/>
                    </a:cubicBezTo>
                    <a:close/>
                  </a:path>
                </a:pathLst>
              </a:custGeom>
              <a:solidFill>
                <a:srgbClr val="0AAF60"/>
              </a:solidFill>
              <a:ln w="9525" cap="flat">
                <a:noFill/>
                <a:prstDash val="solid"/>
                <a:miter/>
              </a:ln>
            </p:spPr>
            <p:txBody>
              <a:bodyPr rtlCol="0" anchor="ctr"/>
              <a:lstStyle/>
              <a:p>
                <a:endParaRPr lang="zh-CN" altLang="en-US"/>
              </a:p>
            </p:txBody>
          </p:sp>
          <p:sp>
            <p:nvSpPr>
              <p:cNvPr id="436" name="任意多边形: 形状 303">
                <a:extLst>
                  <a:ext uri="{FF2B5EF4-FFF2-40B4-BE49-F238E27FC236}">
                    <a16:creationId xmlns:a16="http://schemas.microsoft.com/office/drawing/2014/main" xmlns="" id="{E64ECE6C-00C4-431F-9D91-53540BAB9474}"/>
                  </a:ext>
                </a:extLst>
              </p:cNvPr>
              <p:cNvSpPr/>
              <p:nvPr/>
            </p:nvSpPr>
            <p:spPr>
              <a:xfrm>
                <a:off x="7388307" y="3470581"/>
                <a:ext cx="556836" cy="571649"/>
              </a:xfrm>
              <a:custGeom>
                <a:avLst/>
                <a:gdLst>
                  <a:gd name="connsiteX0" fmla="*/ 556832 w 556831"/>
                  <a:gd name="connsiteY0" fmla="*/ 571646 h 571645"/>
                  <a:gd name="connsiteX1" fmla="*/ 10573 w 556831"/>
                  <a:gd name="connsiteY1" fmla="*/ 554501 h 571645"/>
                  <a:gd name="connsiteX2" fmla="*/ 11716 w 556831"/>
                  <a:gd name="connsiteY2" fmla="*/ 550310 h 571645"/>
                  <a:gd name="connsiteX3" fmla="*/ 556355 w 556831"/>
                  <a:gd name="connsiteY3" fmla="*/ 567550 h 571645"/>
                  <a:gd name="connsiteX4" fmla="*/ 556832 w 556831"/>
                  <a:gd name="connsiteY4" fmla="*/ 571646 h 571645"/>
                  <a:gd name="connsiteX5" fmla="*/ 554164 w 556831"/>
                  <a:gd name="connsiteY5" fmla="*/ 548881 h 571645"/>
                  <a:gd name="connsiteX6" fmla="*/ 16859 w 556831"/>
                  <a:gd name="connsiteY6" fmla="*/ 531927 h 571645"/>
                  <a:gd name="connsiteX7" fmla="*/ 15716 w 556831"/>
                  <a:gd name="connsiteY7" fmla="*/ 535927 h 571645"/>
                  <a:gd name="connsiteX8" fmla="*/ 554831 w 556831"/>
                  <a:gd name="connsiteY8" fmla="*/ 552596 h 571645"/>
                  <a:gd name="connsiteX9" fmla="*/ 554164 w 556831"/>
                  <a:gd name="connsiteY9" fmla="*/ 548691 h 571645"/>
                  <a:gd name="connsiteX10" fmla="*/ 551783 w 556831"/>
                  <a:gd name="connsiteY10" fmla="*/ 529831 h 571645"/>
                  <a:gd name="connsiteX11" fmla="*/ 22003 w 556831"/>
                  <a:gd name="connsiteY11" fmla="*/ 513162 h 571645"/>
                  <a:gd name="connsiteX12" fmla="*/ 20860 w 556831"/>
                  <a:gd name="connsiteY12" fmla="*/ 517258 h 571645"/>
                  <a:gd name="connsiteX13" fmla="*/ 552355 w 556831"/>
                  <a:gd name="connsiteY13" fmla="*/ 534022 h 571645"/>
                  <a:gd name="connsiteX14" fmla="*/ 549307 w 556831"/>
                  <a:gd name="connsiteY14" fmla="*/ 510781 h 571645"/>
                  <a:gd name="connsiteX15" fmla="*/ 27051 w 556831"/>
                  <a:gd name="connsiteY15" fmla="*/ 494303 h 571645"/>
                  <a:gd name="connsiteX16" fmla="*/ 26003 w 556831"/>
                  <a:gd name="connsiteY16" fmla="*/ 498303 h 571645"/>
                  <a:gd name="connsiteX17" fmla="*/ 549878 w 556831"/>
                  <a:gd name="connsiteY17" fmla="*/ 514877 h 571645"/>
                  <a:gd name="connsiteX18" fmla="*/ 549307 w 556831"/>
                  <a:gd name="connsiteY18" fmla="*/ 511257 h 571645"/>
                  <a:gd name="connsiteX19" fmla="*/ 546545 w 556831"/>
                  <a:gd name="connsiteY19" fmla="*/ 491731 h 571645"/>
                  <a:gd name="connsiteX20" fmla="*/ 32195 w 556831"/>
                  <a:gd name="connsiteY20" fmla="*/ 475443 h 571645"/>
                  <a:gd name="connsiteX21" fmla="*/ 31052 w 556831"/>
                  <a:gd name="connsiteY21" fmla="*/ 479539 h 571645"/>
                  <a:gd name="connsiteX22" fmla="*/ 547211 w 556831"/>
                  <a:gd name="connsiteY22" fmla="*/ 495827 h 571645"/>
                  <a:gd name="connsiteX23" fmla="*/ 546545 w 556831"/>
                  <a:gd name="connsiteY23" fmla="*/ 492588 h 571645"/>
                  <a:gd name="connsiteX24" fmla="*/ 543687 w 556831"/>
                  <a:gd name="connsiteY24" fmla="*/ 472681 h 571645"/>
                  <a:gd name="connsiteX25" fmla="*/ 37338 w 556831"/>
                  <a:gd name="connsiteY25" fmla="*/ 456679 h 571645"/>
                  <a:gd name="connsiteX26" fmla="*/ 36195 w 556831"/>
                  <a:gd name="connsiteY26" fmla="*/ 460775 h 571645"/>
                  <a:gd name="connsiteX27" fmla="*/ 544354 w 556831"/>
                  <a:gd name="connsiteY27" fmla="*/ 476777 h 571645"/>
                  <a:gd name="connsiteX28" fmla="*/ 543687 w 556831"/>
                  <a:gd name="connsiteY28" fmla="*/ 473824 h 571645"/>
                  <a:gd name="connsiteX29" fmla="*/ 540639 w 556831"/>
                  <a:gd name="connsiteY29" fmla="*/ 453631 h 571645"/>
                  <a:gd name="connsiteX30" fmla="*/ 42386 w 556831"/>
                  <a:gd name="connsiteY30" fmla="*/ 437820 h 571645"/>
                  <a:gd name="connsiteX31" fmla="*/ 41339 w 556831"/>
                  <a:gd name="connsiteY31" fmla="*/ 441915 h 571645"/>
                  <a:gd name="connsiteX32" fmla="*/ 541306 w 556831"/>
                  <a:gd name="connsiteY32" fmla="*/ 457727 h 571645"/>
                  <a:gd name="connsiteX33" fmla="*/ 540639 w 556831"/>
                  <a:gd name="connsiteY33" fmla="*/ 455155 h 571645"/>
                  <a:gd name="connsiteX34" fmla="*/ 537305 w 556831"/>
                  <a:gd name="connsiteY34" fmla="*/ 434581 h 571645"/>
                  <a:gd name="connsiteX35" fmla="*/ 47530 w 556831"/>
                  <a:gd name="connsiteY35" fmla="*/ 419151 h 571645"/>
                  <a:gd name="connsiteX36" fmla="*/ 46387 w 556831"/>
                  <a:gd name="connsiteY36" fmla="*/ 423151 h 571645"/>
                  <a:gd name="connsiteX37" fmla="*/ 538067 w 556831"/>
                  <a:gd name="connsiteY37" fmla="*/ 438772 h 571645"/>
                  <a:gd name="connsiteX38" fmla="*/ 537305 w 556831"/>
                  <a:gd name="connsiteY38" fmla="*/ 436391 h 571645"/>
                  <a:gd name="connsiteX39" fmla="*/ 533781 w 556831"/>
                  <a:gd name="connsiteY39" fmla="*/ 415531 h 571645"/>
                  <a:gd name="connsiteX40" fmla="*/ 35623 w 556831"/>
                  <a:gd name="connsiteY40" fmla="*/ 399815 h 571645"/>
                  <a:gd name="connsiteX41" fmla="*/ 38100 w 556831"/>
                  <a:gd name="connsiteY41" fmla="*/ 403911 h 571645"/>
                  <a:gd name="connsiteX42" fmla="*/ 534543 w 556831"/>
                  <a:gd name="connsiteY42" fmla="*/ 419627 h 571645"/>
                  <a:gd name="connsiteX43" fmla="*/ 533781 w 556831"/>
                  <a:gd name="connsiteY43" fmla="*/ 417627 h 571645"/>
                  <a:gd name="connsiteX44" fmla="*/ 529971 w 556831"/>
                  <a:gd name="connsiteY44" fmla="*/ 396481 h 571645"/>
                  <a:gd name="connsiteX45" fmla="*/ 25146 w 556831"/>
                  <a:gd name="connsiteY45" fmla="*/ 380479 h 571645"/>
                  <a:gd name="connsiteX46" fmla="*/ 27337 w 556831"/>
                  <a:gd name="connsiteY46" fmla="*/ 384670 h 571645"/>
                  <a:gd name="connsiteX47" fmla="*/ 530828 w 556831"/>
                  <a:gd name="connsiteY47" fmla="*/ 400577 h 571645"/>
                  <a:gd name="connsiteX48" fmla="*/ 525970 w 556831"/>
                  <a:gd name="connsiteY48" fmla="*/ 377431 h 571645"/>
                  <a:gd name="connsiteX49" fmla="*/ 16288 w 556831"/>
                  <a:gd name="connsiteY49" fmla="*/ 361334 h 571645"/>
                  <a:gd name="connsiteX50" fmla="*/ 18098 w 556831"/>
                  <a:gd name="connsiteY50" fmla="*/ 365525 h 571645"/>
                  <a:gd name="connsiteX51" fmla="*/ 526828 w 556831"/>
                  <a:gd name="connsiteY51" fmla="*/ 381622 h 571645"/>
                  <a:gd name="connsiteX52" fmla="*/ 521494 w 556831"/>
                  <a:gd name="connsiteY52" fmla="*/ 358381 h 571645"/>
                  <a:gd name="connsiteX53" fmla="*/ 9049 w 556831"/>
                  <a:gd name="connsiteY53" fmla="*/ 342189 h 571645"/>
                  <a:gd name="connsiteX54" fmla="*/ 10477 w 556831"/>
                  <a:gd name="connsiteY54" fmla="*/ 346380 h 571645"/>
                  <a:gd name="connsiteX55" fmla="*/ 522446 w 556831"/>
                  <a:gd name="connsiteY55" fmla="*/ 362572 h 571645"/>
                  <a:gd name="connsiteX56" fmla="*/ 521494 w 556831"/>
                  <a:gd name="connsiteY56" fmla="*/ 361334 h 571645"/>
                  <a:gd name="connsiteX57" fmla="*/ 516636 w 556831"/>
                  <a:gd name="connsiteY57" fmla="*/ 339331 h 571645"/>
                  <a:gd name="connsiteX58" fmla="*/ 3715 w 556831"/>
                  <a:gd name="connsiteY58" fmla="*/ 323043 h 571645"/>
                  <a:gd name="connsiteX59" fmla="*/ 4763 w 556831"/>
                  <a:gd name="connsiteY59" fmla="*/ 327234 h 571645"/>
                  <a:gd name="connsiteX60" fmla="*/ 517779 w 556831"/>
                  <a:gd name="connsiteY60" fmla="*/ 343427 h 571645"/>
                  <a:gd name="connsiteX61" fmla="*/ 511493 w 556831"/>
                  <a:gd name="connsiteY61" fmla="*/ 320281 h 571645"/>
                  <a:gd name="connsiteX62" fmla="*/ 571 w 556831"/>
                  <a:gd name="connsiteY62" fmla="*/ 304089 h 571645"/>
                  <a:gd name="connsiteX63" fmla="*/ 571 w 556831"/>
                  <a:gd name="connsiteY63" fmla="*/ 308280 h 571645"/>
                  <a:gd name="connsiteX64" fmla="*/ 512255 w 556831"/>
                  <a:gd name="connsiteY64" fmla="*/ 324377 h 571645"/>
                  <a:gd name="connsiteX65" fmla="*/ 505777 w 556831"/>
                  <a:gd name="connsiteY65" fmla="*/ 301231 h 571645"/>
                  <a:gd name="connsiteX66" fmla="*/ 0 w 556831"/>
                  <a:gd name="connsiteY66" fmla="*/ 285229 h 571645"/>
                  <a:gd name="connsiteX67" fmla="*/ 0 w 556831"/>
                  <a:gd name="connsiteY67" fmla="*/ 289325 h 571645"/>
                  <a:gd name="connsiteX68" fmla="*/ 507206 w 556831"/>
                  <a:gd name="connsiteY68" fmla="*/ 309137 h 571645"/>
                  <a:gd name="connsiteX69" fmla="*/ 505777 w 556831"/>
                  <a:gd name="connsiteY69" fmla="*/ 304946 h 571645"/>
                  <a:gd name="connsiteX70" fmla="*/ 499586 w 556831"/>
                  <a:gd name="connsiteY70" fmla="*/ 282181 h 571645"/>
                  <a:gd name="connsiteX71" fmla="*/ 2857 w 556831"/>
                  <a:gd name="connsiteY71" fmla="*/ 266465 h 571645"/>
                  <a:gd name="connsiteX72" fmla="*/ 1905 w 556831"/>
                  <a:gd name="connsiteY72" fmla="*/ 270561 h 571645"/>
                  <a:gd name="connsiteX73" fmla="*/ 501015 w 556831"/>
                  <a:gd name="connsiteY73" fmla="*/ 286372 h 571645"/>
                  <a:gd name="connsiteX74" fmla="*/ 492728 w 556831"/>
                  <a:gd name="connsiteY74" fmla="*/ 263131 h 571645"/>
                  <a:gd name="connsiteX75" fmla="*/ 10287 w 556831"/>
                  <a:gd name="connsiteY75" fmla="*/ 247891 h 571645"/>
                  <a:gd name="connsiteX76" fmla="*/ 8191 w 556831"/>
                  <a:gd name="connsiteY76" fmla="*/ 251892 h 571645"/>
                  <a:gd name="connsiteX77" fmla="*/ 493966 w 556831"/>
                  <a:gd name="connsiteY77" fmla="*/ 267227 h 571645"/>
                  <a:gd name="connsiteX78" fmla="*/ 492728 w 556831"/>
                  <a:gd name="connsiteY78" fmla="*/ 267322 h 571645"/>
                  <a:gd name="connsiteX79" fmla="*/ 485394 w 556831"/>
                  <a:gd name="connsiteY79" fmla="*/ 244081 h 571645"/>
                  <a:gd name="connsiteX80" fmla="*/ 20764 w 556831"/>
                  <a:gd name="connsiteY80" fmla="*/ 229413 h 571645"/>
                  <a:gd name="connsiteX81" fmla="*/ 18383 w 556831"/>
                  <a:gd name="connsiteY81" fmla="*/ 233413 h 571645"/>
                  <a:gd name="connsiteX82" fmla="*/ 487013 w 556831"/>
                  <a:gd name="connsiteY82" fmla="*/ 248272 h 571645"/>
                  <a:gd name="connsiteX83" fmla="*/ 485394 w 556831"/>
                  <a:gd name="connsiteY83" fmla="*/ 248463 h 571645"/>
                  <a:gd name="connsiteX84" fmla="*/ 477012 w 556831"/>
                  <a:gd name="connsiteY84" fmla="*/ 225031 h 571645"/>
                  <a:gd name="connsiteX85" fmla="*/ 32004 w 556831"/>
                  <a:gd name="connsiteY85" fmla="*/ 211029 h 571645"/>
                  <a:gd name="connsiteX86" fmla="*/ 29527 w 556831"/>
                  <a:gd name="connsiteY86" fmla="*/ 215030 h 571645"/>
                  <a:gd name="connsiteX87" fmla="*/ 478631 w 556831"/>
                  <a:gd name="connsiteY87" fmla="*/ 233699 h 571645"/>
                  <a:gd name="connsiteX88" fmla="*/ 477012 w 556831"/>
                  <a:gd name="connsiteY88" fmla="*/ 229508 h 571645"/>
                  <a:gd name="connsiteX89" fmla="*/ 467487 w 556831"/>
                  <a:gd name="connsiteY89" fmla="*/ 205981 h 571645"/>
                  <a:gd name="connsiteX90" fmla="*/ 43339 w 556831"/>
                  <a:gd name="connsiteY90" fmla="*/ 192551 h 571645"/>
                  <a:gd name="connsiteX91" fmla="*/ 40672 w 556831"/>
                  <a:gd name="connsiteY91" fmla="*/ 196551 h 571645"/>
                  <a:gd name="connsiteX92" fmla="*/ 469297 w 556831"/>
                  <a:gd name="connsiteY92" fmla="*/ 210172 h 571645"/>
                  <a:gd name="connsiteX93" fmla="*/ 467963 w 556831"/>
                  <a:gd name="connsiteY93" fmla="*/ 210648 h 571645"/>
                  <a:gd name="connsiteX94" fmla="*/ 457391 w 556831"/>
                  <a:gd name="connsiteY94" fmla="*/ 186931 h 571645"/>
                  <a:gd name="connsiteX95" fmla="*/ 55340 w 556831"/>
                  <a:gd name="connsiteY95" fmla="*/ 174263 h 571645"/>
                  <a:gd name="connsiteX96" fmla="*/ 52674 w 556831"/>
                  <a:gd name="connsiteY96" fmla="*/ 178263 h 571645"/>
                  <a:gd name="connsiteX97" fmla="*/ 459677 w 556831"/>
                  <a:gd name="connsiteY97" fmla="*/ 191122 h 571645"/>
                  <a:gd name="connsiteX98" fmla="*/ 446341 w 556831"/>
                  <a:gd name="connsiteY98" fmla="*/ 167881 h 571645"/>
                  <a:gd name="connsiteX99" fmla="*/ 67818 w 556831"/>
                  <a:gd name="connsiteY99" fmla="*/ 155880 h 571645"/>
                  <a:gd name="connsiteX100" fmla="*/ 65056 w 556831"/>
                  <a:gd name="connsiteY100" fmla="*/ 159975 h 571645"/>
                  <a:gd name="connsiteX101" fmla="*/ 448818 w 556831"/>
                  <a:gd name="connsiteY101" fmla="*/ 172072 h 571645"/>
                  <a:gd name="connsiteX102" fmla="*/ 446818 w 556831"/>
                  <a:gd name="connsiteY102" fmla="*/ 172739 h 571645"/>
                  <a:gd name="connsiteX103" fmla="*/ 434054 w 556831"/>
                  <a:gd name="connsiteY103" fmla="*/ 148831 h 571645"/>
                  <a:gd name="connsiteX104" fmla="*/ 81058 w 556831"/>
                  <a:gd name="connsiteY104" fmla="*/ 143021 h 571645"/>
                  <a:gd name="connsiteX105" fmla="*/ 78200 w 556831"/>
                  <a:gd name="connsiteY105" fmla="*/ 147021 h 571645"/>
                  <a:gd name="connsiteX106" fmla="*/ 437293 w 556831"/>
                  <a:gd name="connsiteY106" fmla="*/ 158356 h 571645"/>
                  <a:gd name="connsiteX107" fmla="*/ 434530 w 556831"/>
                  <a:gd name="connsiteY107" fmla="*/ 153689 h 571645"/>
                  <a:gd name="connsiteX108" fmla="*/ 420719 w 556831"/>
                  <a:gd name="connsiteY108" fmla="*/ 129781 h 571645"/>
                  <a:gd name="connsiteX109" fmla="*/ 94202 w 556831"/>
                  <a:gd name="connsiteY109" fmla="*/ 123971 h 571645"/>
                  <a:gd name="connsiteX110" fmla="*/ 91250 w 556831"/>
                  <a:gd name="connsiteY110" fmla="*/ 127971 h 571645"/>
                  <a:gd name="connsiteX111" fmla="*/ 424625 w 556831"/>
                  <a:gd name="connsiteY111" fmla="*/ 138544 h 571645"/>
                  <a:gd name="connsiteX112" fmla="*/ 421481 w 556831"/>
                  <a:gd name="connsiteY112" fmla="*/ 134639 h 571645"/>
                  <a:gd name="connsiteX113" fmla="*/ 406336 w 556831"/>
                  <a:gd name="connsiteY113" fmla="*/ 110731 h 571645"/>
                  <a:gd name="connsiteX114" fmla="*/ 107252 w 556831"/>
                  <a:gd name="connsiteY114" fmla="*/ 101206 h 571645"/>
                  <a:gd name="connsiteX115" fmla="*/ 104299 w 556831"/>
                  <a:gd name="connsiteY115" fmla="*/ 105207 h 571645"/>
                  <a:gd name="connsiteX116" fmla="*/ 409099 w 556831"/>
                  <a:gd name="connsiteY116" fmla="*/ 114732 h 571645"/>
                  <a:gd name="connsiteX117" fmla="*/ 390716 w 556831"/>
                  <a:gd name="connsiteY117" fmla="*/ 91681 h 571645"/>
                  <a:gd name="connsiteX118" fmla="*/ 121348 w 556831"/>
                  <a:gd name="connsiteY118" fmla="*/ 83204 h 571645"/>
                  <a:gd name="connsiteX119" fmla="*/ 118110 w 556831"/>
                  <a:gd name="connsiteY119" fmla="*/ 87204 h 571645"/>
                  <a:gd name="connsiteX120" fmla="*/ 394335 w 556831"/>
                  <a:gd name="connsiteY120" fmla="*/ 95967 h 571645"/>
                  <a:gd name="connsiteX121" fmla="*/ 374142 w 556831"/>
                  <a:gd name="connsiteY121" fmla="*/ 72631 h 571645"/>
                  <a:gd name="connsiteX122" fmla="*/ 136017 w 556831"/>
                  <a:gd name="connsiteY122" fmla="*/ 65106 h 571645"/>
                  <a:gd name="connsiteX123" fmla="*/ 132683 w 556831"/>
                  <a:gd name="connsiteY123" fmla="*/ 69107 h 571645"/>
                  <a:gd name="connsiteX124" fmla="*/ 377857 w 556831"/>
                  <a:gd name="connsiteY124" fmla="*/ 76822 h 571645"/>
                  <a:gd name="connsiteX125" fmla="*/ 357092 w 556831"/>
                  <a:gd name="connsiteY125" fmla="*/ 53581 h 571645"/>
                  <a:gd name="connsiteX126" fmla="*/ 151829 w 556831"/>
                  <a:gd name="connsiteY126" fmla="*/ 47104 h 571645"/>
                  <a:gd name="connsiteX127" fmla="*/ 148209 w 556831"/>
                  <a:gd name="connsiteY127" fmla="*/ 51009 h 571645"/>
                  <a:gd name="connsiteX128" fmla="*/ 360902 w 556831"/>
                  <a:gd name="connsiteY128" fmla="*/ 57772 h 571645"/>
                  <a:gd name="connsiteX129" fmla="*/ 357568 w 556831"/>
                  <a:gd name="connsiteY129" fmla="*/ 58153 h 571645"/>
                  <a:gd name="connsiteX130" fmla="*/ 338042 w 556831"/>
                  <a:gd name="connsiteY130" fmla="*/ 34531 h 571645"/>
                  <a:gd name="connsiteX131" fmla="*/ 169545 w 556831"/>
                  <a:gd name="connsiteY131" fmla="*/ 29197 h 571645"/>
                  <a:gd name="connsiteX132" fmla="*/ 165545 w 556831"/>
                  <a:gd name="connsiteY132" fmla="*/ 33198 h 571645"/>
                  <a:gd name="connsiteX133" fmla="*/ 343091 w 556831"/>
                  <a:gd name="connsiteY133" fmla="*/ 38817 h 571645"/>
                  <a:gd name="connsiteX134" fmla="*/ 338042 w 556831"/>
                  <a:gd name="connsiteY134" fmla="*/ 38913 h 571645"/>
                  <a:gd name="connsiteX135" fmla="*/ 308800 w 556831"/>
                  <a:gd name="connsiteY135" fmla="*/ 19196 h 571645"/>
                  <a:gd name="connsiteX136" fmla="*/ 190405 w 556831"/>
                  <a:gd name="connsiteY136" fmla="*/ 15481 h 571645"/>
                  <a:gd name="connsiteX137" fmla="*/ 185166 w 556831"/>
                  <a:gd name="connsiteY137" fmla="*/ 19482 h 571645"/>
                  <a:gd name="connsiteX138" fmla="*/ 316420 w 556831"/>
                  <a:gd name="connsiteY138" fmla="*/ 23577 h 571645"/>
                  <a:gd name="connsiteX139" fmla="*/ 308800 w 556831"/>
                  <a:gd name="connsiteY139" fmla="*/ 19196 h 571645"/>
                  <a:gd name="connsiteX140" fmla="*/ 220885 w 556831"/>
                  <a:gd name="connsiteY140" fmla="*/ 1956 h 571645"/>
                  <a:gd name="connsiteX141" fmla="*/ 268510 w 556831"/>
                  <a:gd name="connsiteY141" fmla="*/ 3480 h 571645"/>
                  <a:gd name="connsiteX142" fmla="*/ 220885 w 556831"/>
                  <a:gd name="connsiteY142" fmla="*/ 2051 h 571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556831" h="571645">
                    <a:moveTo>
                      <a:pt x="556832" y="571646"/>
                    </a:moveTo>
                    <a:lnTo>
                      <a:pt x="10573" y="554501"/>
                    </a:lnTo>
                    <a:lnTo>
                      <a:pt x="11716" y="550310"/>
                    </a:lnTo>
                    <a:lnTo>
                      <a:pt x="556355" y="567550"/>
                    </a:lnTo>
                    <a:cubicBezTo>
                      <a:pt x="556546" y="568693"/>
                      <a:pt x="556736" y="570122"/>
                      <a:pt x="556832" y="571646"/>
                    </a:cubicBezTo>
                    <a:close/>
                    <a:moveTo>
                      <a:pt x="554164" y="548881"/>
                    </a:moveTo>
                    <a:lnTo>
                      <a:pt x="16859" y="531927"/>
                    </a:lnTo>
                    <a:lnTo>
                      <a:pt x="15716" y="535927"/>
                    </a:lnTo>
                    <a:lnTo>
                      <a:pt x="554831" y="552596"/>
                    </a:lnTo>
                    <a:cubicBezTo>
                      <a:pt x="554831" y="551453"/>
                      <a:pt x="554831" y="550024"/>
                      <a:pt x="554164" y="548691"/>
                    </a:cubicBezTo>
                    <a:close/>
                    <a:moveTo>
                      <a:pt x="551783" y="529831"/>
                    </a:moveTo>
                    <a:lnTo>
                      <a:pt x="22003" y="513162"/>
                    </a:lnTo>
                    <a:lnTo>
                      <a:pt x="20860" y="517258"/>
                    </a:lnTo>
                    <a:lnTo>
                      <a:pt x="552355" y="534022"/>
                    </a:lnTo>
                    <a:close/>
                    <a:moveTo>
                      <a:pt x="549307" y="510781"/>
                    </a:moveTo>
                    <a:lnTo>
                      <a:pt x="27051" y="494303"/>
                    </a:lnTo>
                    <a:lnTo>
                      <a:pt x="26003" y="498303"/>
                    </a:lnTo>
                    <a:lnTo>
                      <a:pt x="549878" y="514877"/>
                    </a:lnTo>
                    <a:cubicBezTo>
                      <a:pt x="549619" y="513682"/>
                      <a:pt x="549429" y="512474"/>
                      <a:pt x="549307" y="511257"/>
                    </a:cubicBezTo>
                    <a:close/>
                    <a:moveTo>
                      <a:pt x="546545" y="491731"/>
                    </a:moveTo>
                    <a:lnTo>
                      <a:pt x="32195" y="475443"/>
                    </a:lnTo>
                    <a:lnTo>
                      <a:pt x="31052" y="479539"/>
                    </a:lnTo>
                    <a:lnTo>
                      <a:pt x="547211" y="495827"/>
                    </a:lnTo>
                    <a:cubicBezTo>
                      <a:pt x="546925" y="495446"/>
                      <a:pt x="546735" y="493922"/>
                      <a:pt x="546545" y="492588"/>
                    </a:cubicBezTo>
                    <a:close/>
                    <a:moveTo>
                      <a:pt x="543687" y="472681"/>
                    </a:moveTo>
                    <a:lnTo>
                      <a:pt x="37338" y="456679"/>
                    </a:lnTo>
                    <a:lnTo>
                      <a:pt x="36195" y="460775"/>
                    </a:lnTo>
                    <a:lnTo>
                      <a:pt x="544354" y="476777"/>
                    </a:lnTo>
                    <a:cubicBezTo>
                      <a:pt x="544163" y="476396"/>
                      <a:pt x="543877" y="475158"/>
                      <a:pt x="543687" y="473824"/>
                    </a:cubicBezTo>
                    <a:close/>
                    <a:moveTo>
                      <a:pt x="540639" y="453631"/>
                    </a:moveTo>
                    <a:lnTo>
                      <a:pt x="42386" y="437820"/>
                    </a:lnTo>
                    <a:lnTo>
                      <a:pt x="41339" y="441915"/>
                    </a:lnTo>
                    <a:lnTo>
                      <a:pt x="541306" y="457727"/>
                    </a:lnTo>
                    <a:cubicBezTo>
                      <a:pt x="541115" y="457917"/>
                      <a:pt x="540830" y="456489"/>
                      <a:pt x="540639" y="455155"/>
                    </a:cubicBezTo>
                    <a:close/>
                    <a:moveTo>
                      <a:pt x="537305" y="434581"/>
                    </a:moveTo>
                    <a:lnTo>
                      <a:pt x="47530" y="419151"/>
                    </a:lnTo>
                    <a:lnTo>
                      <a:pt x="46387" y="423151"/>
                    </a:lnTo>
                    <a:lnTo>
                      <a:pt x="538067" y="438772"/>
                    </a:lnTo>
                    <a:cubicBezTo>
                      <a:pt x="537877" y="439153"/>
                      <a:pt x="537591" y="437724"/>
                      <a:pt x="537305" y="436391"/>
                    </a:cubicBezTo>
                    <a:close/>
                    <a:moveTo>
                      <a:pt x="533781" y="415531"/>
                    </a:moveTo>
                    <a:lnTo>
                      <a:pt x="35623" y="399815"/>
                    </a:lnTo>
                    <a:lnTo>
                      <a:pt x="38100" y="403911"/>
                    </a:lnTo>
                    <a:lnTo>
                      <a:pt x="534543" y="419627"/>
                    </a:lnTo>
                    <a:cubicBezTo>
                      <a:pt x="534352" y="420389"/>
                      <a:pt x="534067" y="419246"/>
                      <a:pt x="533781" y="417627"/>
                    </a:cubicBezTo>
                    <a:close/>
                    <a:moveTo>
                      <a:pt x="529971" y="396481"/>
                    </a:moveTo>
                    <a:lnTo>
                      <a:pt x="25146" y="380479"/>
                    </a:lnTo>
                    <a:cubicBezTo>
                      <a:pt x="25908" y="381908"/>
                      <a:pt x="26575" y="383337"/>
                      <a:pt x="27337" y="384670"/>
                    </a:cubicBezTo>
                    <a:lnTo>
                      <a:pt x="530828" y="400577"/>
                    </a:lnTo>
                    <a:close/>
                    <a:moveTo>
                      <a:pt x="525970" y="377431"/>
                    </a:moveTo>
                    <a:lnTo>
                      <a:pt x="16288" y="361334"/>
                    </a:lnTo>
                    <a:cubicBezTo>
                      <a:pt x="16859" y="362763"/>
                      <a:pt x="17431" y="364191"/>
                      <a:pt x="18098" y="365525"/>
                    </a:cubicBezTo>
                    <a:lnTo>
                      <a:pt x="526828" y="381622"/>
                    </a:lnTo>
                    <a:close/>
                    <a:moveTo>
                      <a:pt x="521494" y="358381"/>
                    </a:moveTo>
                    <a:lnTo>
                      <a:pt x="9049" y="342189"/>
                    </a:lnTo>
                    <a:lnTo>
                      <a:pt x="10477" y="346380"/>
                    </a:lnTo>
                    <a:lnTo>
                      <a:pt x="522446" y="362572"/>
                    </a:lnTo>
                    <a:cubicBezTo>
                      <a:pt x="522161" y="364096"/>
                      <a:pt x="521780" y="362667"/>
                      <a:pt x="521494" y="361334"/>
                    </a:cubicBezTo>
                    <a:close/>
                    <a:moveTo>
                      <a:pt x="516636" y="339331"/>
                    </a:moveTo>
                    <a:lnTo>
                      <a:pt x="3715" y="323043"/>
                    </a:lnTo>
                    <a:cubicBezTo>
                      <a:pt x="3715" y="324472"/>
                      <a:pt x="4382" y="325901"/>
                      <a:pt x="4763" y="327234"/>
                    </a:cubicBezTo>
                    <a:lnTo>
                      <a:pt x="517779" y="343427"/>
                    </a:lnTo>
                    <a:close/>
                    <a:moveTo>
                      <a:pt x="511493" y="320281"/>
                    </a:moveTo>
                    <a:lnTo>
                      <a:pt x="571" y="304089"/>
                    </a:lnTo>
                    <a:cubicBezTo>
                      <a:pt x="571" y="305517"/>
                      <a:pt x="571" y="306851"/>
                      <a:pt x="571" y="308280"/>
                    </a:cubicBezTo>
                    <a:lnTo>
                      <a:pt x="512255" y="324377"/>
                    </a:lnTo>
                    <a:close/>
                    <a:moveTo>
                      <a:pt x="505777" y="301231"/>
                    </a:moveTo>
                    <a:lnTo>
                      <a:pt x="0" y="285229"/>
                    </a:lnTo>
                    <a:cubicBezTo>
                      <a:pt x="0" y="286563"/>
                      <a:pt x="0" y="287991"/>
                      <a:pt x="0" y="289325"/>
                    </a:cubicBezTo>
                    <a:lnTo>
                      <a:pt x="507206" y="309137"/>
                    </a:lnTo>
                    <a:cubicBezTo>
                      <a:pt x="506635" y="307708"/>
                      <a:pt x="506254" y="306375"/>
                      <a:pt x="505777" y="304946"/>
                    </a:cubicBezTo>
                    <a:close/>
                    <a:moveTo>
                      <a:pt x="499586" y="282181"/>
                    </a:moveTo>
                    <a:lnTo>
                      <a:pt x="2857" y="266465"/>
                    </a:lnTo>
                    <a:cubicBezTo>
                      <a:pt x="2857" y="267799"/>
                      <a:pt x="2191" y="269132"/>
                      <a:pt x="1905" y="270561"/>
                    </a:cubicBezTo>
                    <a:lnTo>
                      <a:pt x="501015" y="286372"/>
                    </a:lnTo>
                    <a:close/>
                    <a:moveTo>
                      <a:pt x="492728" y="263131"/>
                    </a:moveTo>
                    <a:lnTo>
                      <a:pt x="10287" y="247891"/>
                    </a:lnTo>
                    <a:cubicBezTo>
                      <a:pt x="9430" y="249415"/>
                      <a:pt x="8763" y="250749"/>
                      <a:pt x="8191" y="251892"/>
                    </a:cubicBezTo>
                    <a:lnTo>
                      <a:pt x="493966" y="267227"/>
                    </a:lnTo>
                    <a:cubicBezTo>
                      <a:pt x="493776" y="269989"/>
                      <a:pt x="493300" y="268656"/>
                      <a:pt x="492728" y="267322"/>
                    </a:cubicBezTo>
                    <a:close/>
                    <a:moveTo>
                      <a:pt x="485394" y="244081"/>
                    </a:moveTo>
                    <a:lnTo>
                      <a:pt x="20764" y="229413"/>
                    </a:lnTo>
                    <a:cubicBezTo>
                      <a:pt x="19908" y="230746"/>
                      <a:pt x="19145" y="232080"/>
                      <a:pt x="18383" y="233413"/>
                    </a:cubicBezTo>
                    <a:lnTo>
                      <a:pt x="487013" y="248272"/>
                    </a:lnTo>
                    <a:cubicBezTo>
                      <a:pt x="486442" y="251320"/>
                      <a:pt x="485870" y="249891"/>
                      <a:pt x="485394" y="248463"/>
                    </a:cubicBezTo>
                    <a:close/>
                    <a:moveTo>
                      <a:pt x="477012" y="225031"/>
                    </a:moveTo>
                    <a:lnTo>
                      <a:pt x="32004" y="211029"/>
                    </a:lnTo>
                    <a:lnTo>
                      <a:pt x="29527" y="215030"/>
                    </a:lnTo>
                    <a:lnTo>
                      <a:pt x="478631" y="233699"/>
                    </a:lnTo>
                    <a:cubicBezTo>
                      <a:pt x="478171" y="232272"/>
                      <a:pt x="477630" y="230873"/>
                      <a:pt x="477012" y="229508"/>
                    </a:cubicBezTo>
                    <a:close/>
                    <a:moveTo>
                      <a:pt x="467487" y="205981"/>
                    </a:moveTo>
                    <a:lnTo>
                      <a:pt x="43339" y="192551"/>
                    </a:lnTo>
                    <a:lnTo>
                      <a:pt x="40672" y="196551"/>
                    </a:lnTo>
                    <a:lnTo>
                      <a:pt x="469297" y="210172"/>
                    </a:lnTo>
                    <a:cubicBezTo>
                      <a:pt x="469106" y="213411"/>
                      <a:pt x="469106" y="212077"/>
                      <a:pt x="467963" y="210648"/>
                    </a:cubicBezTo>
                    <a:close/>
                    <a:moveTo>
                      <a:pt x="457391" y="186931"/>
                    </a:moveTo>
                    <a:lnTo>
                      <a:pt x="55340" y="174263"/>
                    </a:lnTo>
                    <a:lnTo>
                      <a:pt x="52674" y="178263"/>
                    </a:lnTo>
                    <a:lnTo>
                      <a:pt x="459677" y="191122"/>
                    </a:lnTo>
                    <a:close/>
                    <a:moveTo>
                      <a:pt x="446341" y="167881"/>
                    </a:moveTo>
                    <a:lnTo>
                      <a:pt x="67818" y="155880"/>
                    </a:lnTo>
                    <a:lnTo>
                      <a:pt x="65056" y="159975"/>
                    </a:lnTo>
                    <a:lnTo>
                      <a:pt x="448818" y="172072"/>
                    </a:lnTo>
                    <a:cubicBezTo>
                      <a:pt x="448533" y="175501"/>
                      <a:pt x="447675" y="174072"/>
                      <a:pt x="446818" y="172739"/>
                    </a:cubicBezTo>
                    <a:close/>
                    <a:moveTo>
                      <a:pt x="434054" y="148831"/>
                    </a:moveTo>
                    <a:lnTo>
                      <a:pt x="81058" y="143021"/>
                    </a:lnTo>
                    <a:lnTo>
                      <a:pt x="78200" y="147021"/>
                    </a:lnTo>
                    <a:lnTo>
                      <a:pt x="437293" y="158356"/>
                    </a:lnTo>
                    <a:cubicBezTo>
                      <a:pt x="436436" y="156451"/>
                      <a:pt x="435483" y="155022"/>
                      <a:pt x="434530" y="153689"/>
                    </a:cubicBezTo>
                    <a:close/>
                    <a:moveTo>
                      <a:pt x="420719" y="129781"/>
                    </a:moveTo>
                    <a:lnTo>
                      <a:pt x="94202" y="123971"/>
                    </a:lnTo>
                    <a:lnTo>
                      <a:pt x="91250" y="127971"/>
                    </a:lnTo>
                    <a:lnTo>
                      <a:pt x="424625" y="138544"/>
                    </a:lnTo>
                    <a:cubicBezTo>
                      <a:pt x="423291" y="137496"/>
                      <a:pt x="422243" y="135972"/>
                      <a:pt x="421481" y="134639"/>
                    </a:cubicBezTo>
                    <a:close/>
                    <a:moveTo>
                      <a:pt x="406336" y="110731"/>
                    </a:moveTo>
                    <a:lnTo>
                      <a:pt x="107252" y="101206"/>
                    </a:lnTo>
                    <a:lnTo>
                      <a:pt x="104299" y="105207"/>
                    </a:lnTo>
                    <a:lnTo>
                      <a:pt x="409099" y="114732"/>
                    </a:lnTo>
                    <a:close/>
                    <a:moveTo>
                      <a:pt x="390716" y="91681"/>
                    </a:moveTo>
                    <a:lnTo>
                      <a:pt x="121348" y="83204"/>
                    </a:lnTo>
                    <a:lnTo>
                      <a:pt x="118110" y="87204"/>
                    </a:lnTo>
                    <a:lnTo>
                      <a:pt x="394335" y="95967"/>
                    </a:lnTo>
                    <a:close/>
                    <a:moveTo>
                      <a:pt x="374142" y="72631"/>
                    </a:moveTo>
                    <a:lnTo>
                      <a:pt x="136017" y="65106"/>
                    </a:lnTo>
                    <a:lnTo>
                      <a:pt x="132683" y="69107"/>
                    </a:lnTo>
                    <a:lnTo>
                      <a:pt x="377857" y="76822"/>
                    </a:lnTo>
                    <a:close/>
                    <a:moveTo>
                      <a:pt x="357092" y="53581"/>
                    </a:moveTo>
                    <a:lnTo>
                      <a:pt x="151829" y="47104"/>
                    </a:lnTo>
                    <a:cubicBezTo>
                      <a:pt x="150590" y="48342"/>
                      <a:pt x="149447" y="49676"/>
                      <a:pt x="148209" y="51009"/>
                    </a:cubicBezTo>
                    <a:lnTo>
                      <a:pt x="360902" y="57772"/>
                    </a:lnTo>
                    <a:cubicBezTo>
                      <a:pt x="360045" y="61011"/>
                      <a:pt x="358807" y="59582"/>
                      <a:pt x="357568" y="58153"/>
                    </a:cubicBezTo>
                    <a:close/>
                    <a:moveTo>
                      <a:pt x="338042" y="34531"/>
                    </a:moveTo>
                    <a:lnTo>
                      <a:pt x="169545" y="29197"/>
                    </a:lnTo>
                    <a:cubicBezTo>
                      <a:pt x="168141" y="30458"/>
                      <a:pt x="166806" y="31794"/>
                      <a:pt x="165545" y="33198"/>
                    </a:cubicBezTo>
                    <a:lnTo>
                      <a:pt x="343091" y="38817"/>
                    </a:lnTo>
                    <a:cubicBezTo>
                      <a:pt x="341471" y="41770"/>
                      <a:pt x="339852" y="40341"/>
                      <a:pt x="338042" y="38913"/>
                    </a:cubicBezTo>
                    <a:close/>
                    <a:moveTo>
                      <a:pt x="308800" y="19196"/>
                    </a:moveTo>
                    <a:lnTo>
                      <a:pt x="190405" y="15481"/>
                    </a:lnTo>
                    <a:cubicBezTo>
                      <a:pt x="188585" y="16716"/>
                      <a:pt x="186836" y="18052"/>
                      <a:pt x="185166" y="19482"/>
                    </a:cubicBezTo>
                    <a:lnTo>
                      <a:pt x="316420" y="23577"/>
                    </a:lnTo>
                    <a:cubicBezTo>
                      <a:pt x="313944" y="22149"/>
                      <a:pt x="311468" y="20720"/>
                      <a:pt x="308800" y="19196"/>
                    </a:cubicBezTo>
                    <a:close/>
                    <a:moveTo>
                      <a:pt x="220885" y="1956"/>
                    </a:moveTo>
                    <a:lnTo>
                      <a:pt x="268510" y="3480"/>
                    </a:lnTo>
                    <a:cubicBezTo>
                      <a:pt x="252950" y="-614"/>
                      <a:pt x="236662" y="-1103"/>
                      <a:pt x="220885" y="2051"/>
                    </a:cubicBezTo>
                    <a:close/>
                  </a:path>
                </a:pathLst>
              </a:custGeom>
              <a:solidFill>
                <a:srgbClr val="030402">
                  <a:alpha val="10000"/>
                </a:srgbClr>
              </a:solidFill>
              <a:ln w="9525" cap="flat">
                <a:noFill/>
                <a:prstDash val="solid"/>
                <a:miter/>
              </a:ln>
            </p:spPr>
            <p:txBody>
              <a:bodyPr rtlCol="0" anchor="ctr"/>
              <a:lstStyle/>
              <a:p>
                <a:endParaRPr lang="zh-CN" altLang="en-US"/>
              </a:p>
            </p:txBody>
          </p:sp>
          <p:sp>
            <p:nvSpPr>
              <p:cNvPr id="437" name="任意多边形: 形状 304">
                <a:extLst>
                  <a:ext uri="{FF2B5EF4-FFF2-40B4-BE49-F238E27FC236}">
                    <a16:creationId xmlns:a16="http://schemas.microsoft.com/office/drawing/2014/main" xmlns="" id="{E5F85109-0BA3-4EC6-B300-6C0C9A961F0A}"/>
                  </a:ext>
                </a:extLst>
              </p:cNvPr>
              <p:cNvSpPr/>
              <p:nvPr/>
            </p:nvSpPr>
            <p:spPr>
              <a:xfrm>
                <a:off x="7467555" y="3888861"/>
                <a:ext cx="137827" cy="10171"/>
              </a:xfrm>
              <a:custGeom>
                <a:avLst/>
                <a:gdLst>
                  <a:gd name="connsiteX0" fmla="*/ 137065 w 137826"/>
                  <a:gd name="connsiteY0" fmla="*/ 1921 h 10171"/>
                  <a:gd name="connsiteX1" fmla="*/ 68389 w 137826"/>
                  <a:gd name="connsiteY1" fmla="*/ 778 h 10171"/>
                  <a:gd name="connsiteX2" fmla="*/ 34576 w 137826"/>
                  <a:gd name="connsiteY2" fmla="*/ 4492 h 10171"/>
                  <a:gd name="connsiteX3" fmla="*/ 17716 w 137826"/>
                  <a:gd name="connsiteY3" fmla="*/ 6397 h 10171"/>
                  <a:gd name="connsiteX4" fmla="*/ 0 w 137826"/>
                  <a:gd name="connsiteY4" fmla="*/ 6397 h 10171"/>
                  <a:gd name="connsiteX5" fmla="*/ 0 w 137826"/>
                  <a:gd name="connsiteY5" fmla="*/ 7255 h 10171"/>
                  <a:gd name="connsiteX6" fmla="*/ 16573 w 137826"/>
                  <a:gd name="connsiteY6" fmla="*/ 9922 h 10171"/>
                  <a:gd name="connsiteX7" fmla="*/ 32861 w 137826"/>
                  <a:gd name="connsiteY7" fmla="*/ 9922 h 10171"/>
                  <a:gd name="connsiteX8" fmla="*/ 67437 w 137826"/>
                  <a:gd name="connsiteY8" fmla="*/ 7159 h 10171"/>
                  <a:gd name="connsiteX9" fmla="*/ 137160 w 137826"/>
                  <a:gd name="connsiteY9" fmla="*/ 3826 h 10171"/>
                  <a:gd name="connsiteX10" fmla="*/ 137065 w 137826"/>
                  <a:gd name="connsiteY10" fmla="*/ 1921 h 10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7826" h="10171">
                    <a:moveTo>
                      <a:pt x="137065" y="1921"/>
                    </a:moveTo>
                    <a:cubicBezTo>
                      <a:pt x="114234" y="-174"/>
                      <a:pt x="91278" y="-556"/>
                      <a:pt x="68389" y="778"/>
                    </a:cubicBezTo>
                    <a:cubicBezTo>
                      <a:pt x="57055" y="1540"/>
                      <a:pt x="45815" y="2873"/>
                      <a:pt x="34576" y="4492"/>
                    </a:cubicBezTo>
                    <a:cubicBezTo>
                      <a:pt x="28956" y="5254"/>
                      <a:pt x="23336" y="5826"/>
                      <a:pt x="17716" y="6397"/>
                    </a:cubicBezTo>
                    <a:cubicBezTo>
                      <a:pt x="11832" y="7111"/>
                      <a:pt x="5884" y="7111"/>
                      <a:pt x="0" y="6397"/>
                    </a:cubicBezTo>
                    <a:lnTo>
                      <a:pt x="0" y="7255"/>
                    </a:lnTo>
                    <a:cubicBezTo>
                      <a:pt x="5458" y="8514"/>
                      <a:pt x="10995" y="9405"/>
                      <a:pt x="16573" y="9922"/>
                    </a:cubicBezTo>
                    <a:cubicBezTo>
                      <a:pt x="21997" y="10255"/>
                      <a:pt x="27437" y="10255"/>
                      <a:pt x="32861" y="9922"/>
                    </a:cubicBezTo>
                    <a:cubicBezTo>
                      <a:pt x="44386" y="9160"/>
                      <a:pt x="55912" y="7921"/>
                      <a:pt x="67437" y="7159"/>
                    </a:cubicBezTo>
                    <a:cubicBezTo>
                      <a:pt x="90678" y="5445"/>
                      <a:pt x="113824" y="3826"/>
                      <a:pt x="137160" y="3826"/>
                    </a:cubicBezTo>
                    <a:cubicBezTo>
                      <a:pt x="138017" y="3826"/>
                      <a:pt x="138113" y="2016"/>
                      <a:pt x="137065" y="1921"/>
                    </a:cubicBezTo>
                    <a:close/>
                  </a:path>
                </a:pathLst>
              </a:custGeom>
              <a:solidFill>
                <a:srgbClr val="263238"/>
              </a:solidFill>
              <a:ln w="9525" cap="flat">
                <a:noFill/>
                <a:prstDash val="solid"/>
                <a:miter/>
              </a:ln>
            </p:spPr>
            <p:txBody>
              <a:bodyPr rtlCol="0" anchor="ctr"/>
              <a:lstStyle/>
              <a:p>
                <a:endParaRPr lang="zh-CN" altLang="en-US"/>
              </a:p>
            </p:txBody>
          </p:sp>
          <p:sp>
            <p:nvSpPr>
              <p:cNvPr id="438" name="任意多边形: 形状 305">
                <a:extLst>
                  <a:ext uri="{FF2B5EF4-FFF2-40B4-BE49-F238E27FC236}">
                    <a16:creationId xmlns:a16="http://schemas.microsoft.com/office/drawing/2014/main" xmlns="" id="{1AA837DF-11B6-4812-B02A-D3ECCDF6DDE3}"/>
                  </a:ext>
                </a:extLst>
              </p:cNvPr>
              <p:cNvSpPr/>
              <p:nvPr/>
            </p:nvSpPr>
            <p:spPr>
              <a:xfrm>
                <a:off x="7543863" y="3903555"/>
                <a:ext cx="113422" cy="19363"/>
              </a:xfrm>
              <a:custGeom>
                <a:avLst/>
                <a:gdLst>
                  <a:gd name="connsiteX0" fmla="*/ 112574 w 113421"/>
                  <a:gd name="connsiteY0" fmla="*/ 17135 h 19362"/>
                  <a:gd name="connsiteX1" fmla="*/ 57425 w 113421"/>
                  <a:gd name="connsiteY1" fmla="*/ 4371 h 19362"/>
                  <a:gd name="connsiteX2" fmla="*/ 28849 w 113421"/>
                  <a:gd name="connsiteY2" fmla="*/ 942 h 19362"/>
                  <a:gd name="connsiteX3" fmla="*/ 15324 w 113421"/>
                  <a:gd name="connsiteY3" fmla="*/ 85 h 19362"/>
                  <a:gd name="connsiteX4" fmla="*/ 465 w 113421"/>
                  <a:gd name="connsiteY4" fmla="*/ 85 h 19362"/>
                  <a:gd name="connsiteX5" fmla="*/ 465 w 113421"/>
                  <a:gd name="connsiteY5" fmla="*/ 847 h 19362"/>
                  <a:gd name="connsiteX6" fmla="*/ 14372 w 113421"/>
                  <a:gd name="connsiteY6" fmla="*/ 3323 h 19362"/>
                  <a:gd name="connsiteX7" fmla="*/ 28373 w 113421"/>
                  <a:gd name="connsiteY7" fmla="*/ 5419 h 19362"/>
                  <a:gd name="connsiteX8" fmla="*/ 56281 w 113421"/>
                  <a:gd name="connsiteY8" fmla="*/ 9800 h 19362"/>
                  <a:gd name="connsiteX9" fmla="*/ 112003 w 113421"/>
                  <a:gd name="connsiteY9" fmla="*/ 19325 h 19362"/>
                  <a:gd name="connsiteX10" fmla="*/ 113384 w 113421"/>
                  <a:gd name="connsiteY10" fmla="*/ 18516 h 19362"/>
                  <a:gd name="connsiteX11" fmla="*/ 112574 w 113421"/>
                  <a:gd name="connsiteY11" fmla="*/ 17134 h 19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3421" h="19362">
                    <a:moveTo>
                      <a:pt x="112574" y="17135"/>
                    </a:moveTo>
                    <a:cubicBezTo>
                      <a:pt x="94446" y="11847"/>
                      <a:pt x="76033" y="7586"/>
                      <a:pt x="57425" y="4371"/>
                    </a:cubicBezTo>
                    <a:cubicBezTo>
                      <a:pt x="47899" y="2752"/>
                      <a:pt x="38374" y="1799"/>
                      <a:pt x="28849" y="942"/>
                    </a:cubicBezTo>
                    <a:cubicBezTo>
                      <a:pt x="24373" y="942"/>
                      <a:pt x="19800" y="275"/>
                      <a:pt x="15324" y="85"/>
                    </a:cubicBezTo>
                    <a:cubicBezTo>
                      <a:pt x="10847" y="-106"/>
                      <a:pt x="5799" y="85"/>
                      <a:pt x="465" y="85"/>
                    </a:cubicBezTo>
                    <a:cubicBezTo>
                      <a:pt x="-106" y="85"/>
                      <a:pt x="-202" y="847"/>
                      <a:pt x="465" y="847"/>
                    </a:cubicBezTo>
                    <a:cubicBezTo>
                      <a:pt x="5132" y="1323"/>
                      <a:pt x="9990" y="2561"/>
                      <a:pt x="14372" y="3323"/>
                    </a:cubicBezTo>
                    <a:lnTo>
                      <a:pt x="28373" y="5419"/>
                    </a:lnTo>
                    <a:cubicBezTo>
                      <a:pt x="37898" y="6847"/>
                      <a:pt x="46947" y="8467"/>
                      <a:pt x="56281" y="9800"/>
                    </a:cubicBezTo>
                    <a:cubicBezTo>
                      <a:pt x="75331" y="12562"/>
                      <a:pt x="93429" y="15515"/>
                      <a:pt x="112003" y="19325"/>
                    </a:cubicBezTo>
                    <a:cubicBezTo>
                      <a:pt x="112608" y="19483"/>
                      <a:pt x="113226" y="19121"/>
                      <a:pt x="113384" y="18516"/>
                    </a:cubicBezTo>
                    <a:cubicBezTo>
                      <a:pt x="113542" y="17911"/>
                      <a:pt x="113180" y="17292"/>
                      <a:pt x="112574" y="17134"/>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306">
                <a:extLst>
                  <a:ext uri="{FF2B5EF4-FFF2-40B4-BE49-F238E27FC236}">
                    <a16:creationId xmlns:a16="http://schemas.microsoft.com/office/drawing/2014/main" xmlns="" id="{ECA05BC2-EE1B-43DB-9D23-A180FCAF2DE7}"/>
                  </a:ext>
                </a:extLst>
              </p:cNvPr>
              <p:cNvSpPr/>
              <p:nvPr/>
            </p:nvSpPr>
            <p:spPr>
              <a:xfrm>
                <a:off x="7624271" y="3495232"/>
                <a:ext cx="538769" cy="728393"/>
              </a:xfrm>
              <a:custGeom>
                <a:avLst/>
                <a:gdLst>
                  <a:gd name="connsiteX0" fmla="*/ 142178 w 538765"/>
                  <a:gd name="connsiteY0" fmla="*/ 29978 h 728388"/>
                  <a:gd name="connsiteX1" fmla="*/ 537656 w 538765"/>
                  <a:gd name="connsiteY1" fmla="*/ 417550 h 728388"/>
                  <a:gd name="connsiteX2" fmla="*/ 177992 w 538765"/>
                  <a:gd name="connsiteY2" fmla="*/ 727494 h 728388"/>
                  <a:gd name="connsiteX3" fmla="*/ 2351 w 538765"/>
                  <a:gd name="connsiteY3" fmla="*/ 547471 h 728388"/>
                  <a:gd name="connsiteX4" fmla="*/ 258002 w 538765"/>
                  <a:gd name="connsiteY4" fmla="*/ 353161 h 728388"/>
                  <a:gd name="connsiteX5" fmla="*/ 62930 w 538765"/>
                  <a:gd name="connsiteY5" fmla="*/ 88747 h 728388"/>
                  <a:gd name="connsiteX6" fmla="*/ 142178 w 538765"/>
                  <a:gd name="connsiteY6" fmla="*/ 29978 h 728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8765" h="728388">
                    <a:moveTo>
                      <a:pt x="142178" y="29978"/>
                    </a:moveTo>
                    <a:cubicBezTo>
                      <a:pt x="285053" y="128085"/>
                      <a:pt x="558325" y="326110"/>
                      <a:pt x="537656" y="417550"/>
                    </a:cubicBezTo>
                    <a:cubicBezTo>
                      <a:pt x="516987" y="508990"/>
                      <a:pt x="261431" y="682821"/>
                      <a:pt x="177992" y="727494"/>
                    </a:cubicBezTo>
                    <a:cubicBezTo>
                      <a:pt x="150656" y="742257"/>
                      <a:pt x="-22033" y="569760"/>
                      <a:pt x="2351" y="547471"/>
                    </a:cubicBezTo>
                    <a:cubicBezTo>
                      <a:pt x="44166" y="509371"/>
                      <a:pt x="255811" y="371354"/>
                      <a:pt x="258002" y="353161"/>
                    </a:cubicBezTo>
                    <a:cubicBezTo>
                      <a:pt x="259431" y="341731"/>
                      <a:pt x="112270" y="183426"/>
                      <a:pt x="62930" y="88747"/>
                    </a:cubicBezTo>
                    <a:cubicBezTo>
                      <a:pt x="-4412" y="-40412"/>
                      <a:pt x="100363" y="1308"/>
                      <a:pt x="142178" y="29978"/>
                    </a:cubicBezTo>
                    <a:close/>
                  </a:path>
                </a:pathLst>
              </a:custGeom>
              <a:solidFill>
                <a:srgbClr val="FFC4C0"/>
              </a:solidFill>
              <a:ln w="9525" cap="flat">
                <a:noFill/>
                <a:prstDash val="solid"/>
                <a:miter/>
              </a:ln>
            </p:spPr>
            <p:txBody>
              <a:bodyPr rtlCol="0" anchor="ctr"/>
              <a:lstStyle/>
              <a:p>
                <a:endParaRPr lang="zh-CN" altLang="en-US"/>
              </a:p>
            </p:txBody>
          </p:sp>
          <p:sp>
            <p:nvSpPr>
              <p:cNvPr id="440" name="任意多边形: 形状 307">
                <a:extLst>
                  <a:ext uri="{FF2B5EF4-FFF2-40B4-BE49-F238E27FC236}">
                    <a16:creationId xmlns:a16="http://schemas.microsoft.com/office/drawing/2014/main" xmlns="" id="{F1E72A4A-0589-478B-9AF8-74A137ACB7C1}"/>
                  </a:ext>
                </a:extLst>
              </p:cNvPr>
              <p:cNvSpPr/>
              <p:nvPr/>
            </p:nvSpPr>
            <p:spPr>
              <a:xfrm>
                <a:off x="7305970" y="4004892"/>
                <a:ext cx="535078" cy="433522"/>
              </a:xfrm>
              <a:custGeom>
                <a:avLst/>
                <a:gdLst>
                  <a:gd name="connsiteX0" fmla="*/ 369700 w 535075"/>
                  <a:gd name="connsiteY0" fmla="*/ 0 h 433519"/>
                  <a:gd name="connsiteX1" fmla="*/ 196535 w 535075"/>
                  <a:gd name="connsiteY1" fmla="*/ 82487 h 433519"/>
                  <a:gd name="connsiteX2" fmla="*/ 88998 w 535075"/>
                  <a:gd name="connsiteY2" fmla="*/ 163259 h 433519"/>
                  <a:gd name="connsiteX3" fmla="*/ 10702 w 535075"/>
                  <a:gd name="connsiteY3" fmla="*/ 398240 h 433519"/>
                  <a:gd name="connsiteX4" fmla="*/ 108810 w 535075"/>
                  <a:gd name="connsiteY4" fmla="*/ 259556 h 433519"/>
                  <a:gd name="connsiteX5" fmla="*/ 83854 w 535075"/>
                  <a:gd name="connsiteY5" fmla="*/ 432435 h 433519"/>
                  <a:gd name="connsiteX6" fmla="*/ 178247 w 535075"/>
                  <a:gd name="connsiteY6" fmla="*/ 259842 h 433519"/>
                  <a:gd name="connsiteX7" fmla="*/ 159197 w 535075"/>
                  <a:gd name="connsiteY7" fmla="*/ 431292 h 433519"/>
                  <a:gd name="connsiteX8" fmla="*/ 250066 w 535075"/>
                  <a:gd name="connsiteY8" fmla="*/ 268796 h 433519"/>
                  <a:gd name="connsiteX9" fmla="*/ 229873 w 535075"/>
                  <a:gd name="connsiteY9" fmla="*/ 417576 h 433519"/>
                  <a:gd name="connsiteX10" fmla="*/ 331981 w 535075"/>
                  <a:gd name="connsiteY10" fmla="*/ 274034 h 433519"/>
                  <a:gd name="connsiteX11" fmla="*/ 534768 w 535075"/>
                  <a:gd name="connsiteY11" fmla="*/ 195548 h 433519"/>
                  <a:gd name="connsiteX12" fmla="*/ 369700 w 535075"/>
                  <a:gd name="connsiteY12" fmla="*/ 0 h 43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5075" h="433519">
                    <a:moveTo>
                      <a:pt x="369700" y="0"/>
                    </a:moveTo>
                    <a:cubicBezTo>
                      <a:pt x="369700" y="0"/>
                      <a:pt x="257114" y="49149"/>
                      <a:pt x="196535" y="82487"/>
                    </a:cubicBezTo>
                    <a:cubicBezTo>
                      <a:pt x="162722" y="101537"/>
                      <a:pt x="107572" y="138208"/>
                      <a:pt x="88998" y="163259"/>
                    </a:cubicBezTo>
                    <a:cubicBezTo>
                      <a:pt x="61185" y="200692"/>
                      <a:pt x="-31112" y="374999"/>
                      <a:pt x="10702" y="398240"/>
                    </a:cubicBezTo>
                    <a:cubicBezTo>
                      <a:pt x="48802" y="419386"/>
                      <a:pt x="108810" y="259556"/>
                      <a:pt x="108810" y="259556"/>
                    </a:cubicBezTo>
                    <a:cubicBezTo>
                      <a:pt x="108810" y="259556"/>
                      <a:pt x="33658" y="415385"/>
                      <a:pt x="83854" y="432435"/>
                    </a:cubicBezTo>
                    <a:cubicBezTo>
                      <a:pt x="134051" y="449485"/>
                      <a:pt x="178247" y="259842"/>
                      <a:pt x="178247" y="259842"/>
                    </a:cubicBezTo>
                    <a:cubicBezTo>
                      <a:pt x="178247" y="259842"/>
                      <a:pt x="104619" y="421767"/>
                      <a:pt x="159197" y="431292"/>
                    </a:cubicBezTo>
                    <a:cubicBezTo>
                      <a:pt x="200441" y="438341"/>
                      <a:pt x="250066" y="268796"/>
                      <a:pt x="250066" y="268796"/>
                    </a:cubicBezTo>
                    <a:cubicBezTo>
                      <a:pt x="250066" y="268796"/>
                      <a:pt x="187772" y="408432"/>
                      <a:pt x="229873" y="417576"/>
                    </a:cubicBezTo>
                    <a:cubicBezTo>
                      <a:pt x="276355" y="427101"/>
                      <a:pt x="331981" y="274034"/>
                      <a:pt x="331981" y="274034"/>
                    </a:cubicBezTo>
                    <a:cubicBezTo>
                      <a:pt x="442852" y="279178"/>
                      <a:pt x="499335" y="230791"/>
                      <a:pt x="534768" y="195548"/>
                    </a:cubicBezTo>
                    <a:cubicBezTo>
                      <a:pt x="543341" y="186880"/>
                      <a:pt x="369700" y="0"/>
                      <a:pt x="369700" y="0"/>
                    </a:cubicBezTo>
                    <a:close/>
                  </a:path>
                </a:pathLst>
              </a:custGeom>
              <a:solidFill>
                <a:srgbClr val="FFC4C0"/>
              </a:solidFill>
              <a:ln w="9525" cap="flat">
                <a:noFill/>
                <a:prstDash val="solid"/>
                <a:miter/>
              </a:ln>
            </p:spPr>
            <p:txBody>
              <a:bodyPr rtlCol="0" anchor="ctr"/>
              <a:lstStyle/>
              <a:p>
                <a:endParaRPr lang="zh-CN" altLang="en-US"/>
              </a:p>
            </p:txBody>
          </p:sp>
          <p:sp>
            <p:nvSpPr>
              <p:cNvPr id="441" name="任意多边形: 形状 308">
                <a:extLst>
                  <a:ext uri="{FF2B5EF4-FFF2-40B4-BE49-F238E27FC236}">
                    <a16:creationId xmlns:a16="http://schemas.microsoft.com/office/drawing/2014/main" xmlns="" id="{B86ECD85-8860-4079-807F-12814244167C}"/>
                  </a:ext>
                </a:extLst>
              </p:cNvPr>
              <p:cNvSpPr/>
              <p:nvPr/>
            </p:nvSpPr>
            <p:spPr>
              <a:xfrm>
                <a:off x="7372681" y="4208604"/>
                <a:ext cx="65403" cy="190149"/>
              </a:xfrm>
              <a:custGeom>
                <a:avLst/>
                <a:gdLst>
                  <a:gd name="connsiteX0" fmla="*/ 64579 w 65403"/>
                  <a:gd name="connsiteY0" fmla="*/ 220 h 190148"/>
                  <a:gd name="connsiteX1" fmla="*/ 37528 w 65403"/>
                  <a:gd name="connsiteY1" fmla="*/ 55179 h 190148"/>
                  <a:gd name="connsiteX2" fmla="*/ 16383 w 65403"/>
                  <a:gd name="connsiteY2" fmla="*/ 112329 h 190148"/>
                  <a:gd name="connsiteX3" fmla="*/ 0 w 65403"/>
                  <a:gd name="connsiteY3" fmla="*/ 190148 h 190148"/>
                  <a:gd name="connsiteX4" fmla="*/ 42767 w 65403"/>
                  <a:gd name="connsiteY4" fmla="*/ 56798 h 190148"/>
                  <a:gd name="connsiteX5" fmla="*/ 65341 w 65403"/>
                  <a:gd name="connsiteY5" fmla="*/ 220 h 190148"/>
                  <a:gd name="connsiteX6" fmla="*/ 64579 w 65403"/>
                  <a:gd name="connsiteY6" fmla="*/ 220 h 190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403" h="190148">
                    <a:moveTo>
                      <a:pt x="64579" y="220"/>
                    </a:moveTo>
                    <a:cubicBezTo>
                      <a:pt x="55054" y="18222"/>
                      <a:pt x="45529" y="36415"/>
                      <a:pt x="37528" y="55179"/>
                    </a:cubicBezTo>
                    <a:cubicBezTo>
                      <a:pt x="29527" y="73943"/>
                      <a:pt x="22478" y="93279"/>
                      <a:pt x="16383" y="112329"/>
                    </a:cubicBezTo>
                    <a:cubicBezTo>
                      <a:pt x="7932" y="137548"/>
                      <a:pt x="2434" y="163663"/>
                      <a:pt x="0" y="190148"/>
                    </a:cubicBezTo>
                    <a:cubicBezTo>
                      <a:pt x="7810" y="143476"/>
                      <a:pt x="34957" y="75848"/>
                      <a:pt x="42767" y="56798"/>
                    </a:cubicBezTo>
                    <a:cubicBezTo>
                      <a:pt x="50577" y="37748"/>
                      <a:pt x="57531" y="18698"/>
                      <a:pt x="65341" y="220"/>
                    </a:cubicBezTo>
                    <a:cubicBezTo>
                      <a:pt x="65627" y="29"/>
                      <a:pt x="64865" y="-161"/>
                      <a:pt x="64579" y="220"/>
                    </a:cubicBezTo>
                    <a:close/>
                  </a:path>
                </a:pathLst>
              </a:custGeom>
              <a:solidFill>
                <a:srgbClr val="263238"/>
              </a:solidFill>
              <a:ln w="9525" cap="flat">
                <a:noFill/>
                <a:prstDash val="solid"/>
                <a:miter/>
              </a:ln>
            </p:spPr>
            <p:txBody>
              <a:bodyPr rtlCol="0" anchor="ctr"/>
              <a:lstStyle/>
              <a:p>
                <a:endParaRPr lang="zh-CN" altLang="en-US"/>
              </a:p>
            </p:txBody>
          </p:sp>
          <p:sp>
            <p:nvSpPr>
              <p:cNvPr id="442" name="任意多边形: 形状 309">
                <a:extLst>
                  <a:ext uri="{FF2B5EF4-FFF2-40B4-BE49-F238E27FC236}">
                    <a16:creationId xmlns:a16="http://schemas.microsoft.com/office/drawing/2014/main" xmlns="" id="{A6BC5687-7F1B-4E44-87EB-9EE77AE90663}"/>
                  </a:ext>
                </a:extLst>
              </p:cNvPr>
              <p:cNvSpPr/>
              <p:nvPr/>
            </p:nvSpPr>
            <p:spPr>
              <a:xfrm>
                <a:off x="7446500" y="4235774"/>
                <a:ext cx="59609" cy="143826"/>
              </a:xfrm>
              <a:custGeom>
                <a:avLst/>
                <a:gdLst>
                  <a:gd name="connsiteX0" fmla="*/ 59055 w 59609"/>
                  <a:gd name="connsiteY0" fmla="*/ 198 h 143825"/>
                  <a:gd name="connsiteX1" fmla="*/ 26003 w 59609"/>
                  <a:gd name="connsiteY1" fmla="*/ 70588 h 143825"/>
                  <a:gd name="connsiteX2" fmla="*/ 191 w 59609"/>
                  <a:gd name="connsiteY2" fmla="*/ 142502 h 143825"/>
                  <a:gd name="connsiteX3" fmla="*/ 1524 w 59609"/>
                  <a:gd name="connsiteY3" fmla="*/ 142502 h 143825"/>
                  <a:gd name="connsiteX4" fmla="*/ 30956 w 59609"/>
                  <a:gd name="connsiteY4" fmla="*/ 72683 h 143825"/>
                  <a:gd name="connsiteX5" fmla="*/ 59531 w 59609"/>
                  <a:gd name="connsiteY5" fmla="*/ 579 h 143825"/>
                  <a:gd name="connsiteX6" fmla="*/ 59055 w 59609"/>
                  <a:gd name="connsiteY6" fmla="*/ 198 h 14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609" h="143825">
                    <a:moveTo>
                      <a:pt x="59055" y="198"/>
                    </a:moveTo>
                    <a:cubicBezTo>
                      <a:pt x="48006" y="23725"/>
                      <a:pt x="36100" y="46585"/>
                      <a:pt x="26003" y="70588"/>
                    </a:cubicBezTo>
                    <a:cubicBezTo>
                      <a:pt x="15907" y="94591"/>
                      <a:pt x="8573" y="118213"/>
                      <a:pt x="191" y="142502"/>
                    </a:cubicBezTo>
                    <a:cubicBezTo>
                      <a:pt x="-476" y="144407"/>
                      <a:pt x="762" y="144121"/>
                      <a:pt x="1524" y="142502"/>
                    </a:cubicBezTo>
                    <a:cubicBezTo>
                      <a:pt x="11049" y="118308"/>
                      <a:pt x="21336" y="96686"/>
                      <a:pt x="30956" y="72683"/>
                    </a:cubicBezTo>
                    <a:cubicBezTo>
                      <a:pt x="40576" y="48680"/>
                      <a:pt x="49245" y="24201"/>
                      <a:pt x="59531" y="579"/>
                    </a:cubicBezTo>
                    <a:cubicBezTo>
                      <a:pt x="59817" y="8"/>
                      <a:pt x="59246" y="-183"/>
                      <a:pt x="59055" y="198"/>
                    </a:cubicBezTo>
                    <a:close/>
                  </a:path>
                </a:pathLst>
              </a:custGeom>
              <a:solidFill>
                <a:srgbClr val="263238"/>
              </a:solidFill>
              <a:ln w="9525" cap="flat">
                <a:noFill/>
                <a:prstDash val="solid"/>
                <a:miter/>
              </a:ln>
            </p:spPr>
            <p:txBody>
              <a:bodyPr rtlCol="0" anchor="ctr"/>
              <a:lstStyle/>
              <a:p>
                <a:endParaRPr lang="zh-CN" altLang="en-US"/>
              </a:p>
            </p:txBody>
          </p:sp>
          <p:sp>
            <p:nvSpPr>
              <p:cNvPr id="443" name="任意多边形: 形状 310">
                <a:extLst>
                  <a:ext uri="{FF2B5EF4-FFF2-40B4-BE49-F238E27FC236}">
                    <a16:creationId xmlns:a16="http://schemas.microsoft.com/office/drawing/2014/main" xmlns="" id="{5C149BBB-A024-455C-B65F-FBF0F8DEB0A6}"/>
                  </a:ext>
                </a:extLst>
              </p:cNvPr>
              <p:cNvSpPr/>
              <p:nvPr/>
            </p:nvSpPr>
            <p:spPr>
              <a:xfrm>
                <a:off x="7525908" y="4248399"/>
                <a:ext cx="43795" cy="113048"/>
              </a:xfrm>
              <a:custGeom>
                <a:avLst/>
                <a:gdLst>
                  <a:gd name="connsiteX0" fmla="*/ 42512 w 43795"/>
                  <a:gd name="connsiteY0" fmla="*/ 336 h 113048"/>
                  <a:gd name="connsiteX1" fmla="*/ 125 w 43795"/>
                  <a:gd name="connsiteY1" fmla="*/ 111874 h 113048"/>
                  <a:gd name="connsiteX2" fmla="*/ 1840 w 43795"/>
                  <a:gd name="connsiteY2" fmla="*/ 111303 h 113048"/>
                  <a:gd name="connsiteX3" fmla="*/ 43750 w 43795"/>
                  <a:gd name="connsiteY3" fmla="*/ 1003 h 113048"/>
                  <a:gd name="connsiteX4" fmla="*/ 42512 w 43795"/>
                  <a:gd name="connsiteY4" fmla="*/ 336 h 1130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795" h="113048">
                    <a:moveTo>
                      <a:pt x="42512" y="336"/>
                    </a:moveTo>
                    <a:cubicBezTo>
                      <a:pt x="24600" y="35966"/>
                      <a:pt x="10397" y="73342"/>
                      <a:pt x="125" y="111874"/>
                    </a:cubicBezTo>
                    <a:cubicBezTo>
                      <a:pt x="-446" y="113779"/>
                      <a:pt x="1078" y="113208"/>
                      <a:pt x="1840" y="111303"/>
                    </a:cubicBezTo>
                    <a:cubicBezTo>
                      <a:pt x="15175" y="73965"/>
                      <a:pt x="25462" y="44628"/>
                      <a:pt x="43750" y="1003"/>
                    </a:cubicBezTo>
                    <a:cubicBezTo>
                      <a:pt x="44036" y="241"/>
                      <a:pt x="42893" y="-425"/>
                      <a:pt x="42512" y="336"/>
                    </a:cubicBezTo>
                    <a:close/>
                  </a:path>
                </a:pathLst>
              </a:custGeom>
              <a:solidFill>
                <a:srgbClr val="263238"/>
              </a:solidFill>
              <a:ln w="9525" cap="flat">
                <a:noFill/>
                <a:prstDash val="solid"/>
                <a:miter/>
              </a:ln>
            </p:spPr>
            <p:txBody>
              <a:bodyPr rtlCol="0" anchor="ctr"/>
              <a:lstStyle/>
              <a:p>
                <a:endParaRPr lang="zh-CN" altLang="en-US"/>
              </a:p>
            </p:txBody>
          </p:sp>
          <p:sp>
            <p:nvSpPr>
              <p:cNvPr id="444" name="任意多边形: 形状 311">
                <a:extLst>
                  <a:ext uri="{FF2B5EF4-FFF2-40B4-BE49-F238E27FC236}">
                    <a16:creationId xmlns:a16="http://schemas.microsoft.com/office/drawing/2014/main" xmlns="" id="{E447C86A-8D14-49BD-94BC-CAAB00495399}"/>
                  </a:ext>
                </a:extLst>
              </p:cNvPr>
              <p:cNvSpPr/>
              <p:nvPr/>
            </p:nvSpPr>
            <p:spPr>
              <a:xfrm>
                <a:off x="7430689" y="4004895"/>
                <a:ext cx="245080" cy="129636"/>
              </a:xfrm>
              <a:custGeom>
                <a:avLst/>
                <a:gdLst>
                  <a:gd name="connsiteX0" fmla="*/ 0 w 245078"/>
                  <a:gd name="connsiteY0" fmla="*/ 129635 h 129635"/>
                  <a:gd name="connsiteX1" fmla="*/ 57150 w 245078"/>
                  <a:gd name="connsiteY1" fmla="*/ 89916 h 129635"/>
                  <a:gd name="connsiteX2" fmla="*/ 117443 w 245078"/>
                  <a:gd name="connsiteY2" fmla="*/ 55054 h 129635"/>
                  <a:gd name="connsiteX3" fmla="*/ 180404 w 245078"/>
                  <a:gd name="connsiteY3" fmla="*/ 25527 h 129635"/>
                  <a:gd name="connsiteX4" fmla="*/ 245078 w 245078"/>
                  <a:gd name="connsiteY4" fmla="*/ 0 h 129635"/>
                  <a:gd name="connsiteX5" fmla="*/ 182785 w 245078"/>
                  <a:gd name="connsiteY5" fmla="*/ 30671 h 129635"/>
                  <a:gd name="connsiteX6" fmla="*/ 120682 w 245078"/>
                  <a:gd name="connsiteY6" fmla="*/ 61341 h 129635"/>
                  <a:gd name="connsiteX7" fmla="*/ 59912 w 245078"/>
                  <a:gd name="connsiteY7" fmla="*/ 94488 h 129635"/>
                  <a:gd name="connsiteX8" fmla="*/ 0 w 245078"/>
                  <a:gd name="connsiteY8" fmla="*/ 129635 h 129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5078" h="129635">
                    <a:moveTo>
                      <a:pt x="0" y="129635"/>
                    </a:moveTo>
                    <a:cubicBezTo>
                      <a:pt x="18383" y="115443"/>
                      <a:pt x="37529" y="102394"/>
                      <a:pt x="57150" y="89916"/>
                    </a:cubicBezTo>
                    <a:cubicBezTo>
                      <a:pt x="76771" y="77438"/>
                      <a:pt x="96964" y="66008"/>
                      <a:pt x="117443" y="55054"/>
                    </a:cubicBezTo>
                    <a:cubicBezTo>
                      <a:pt x="137922" y="44101"/>
                      <a:pt x="159162" y="34862"/>
                      <a:pt x="180404" y="25527"/>
                    </a:cubicBezTo>
                    <a:cubicBezTo>
                      <a:pt x="201644" y="16192"/>
                      <a:pt x="223171" y="7715"/>
                      <a:pt x="245078" y="0"/>
                    </a:cubicBezTo>
                    <a:cubicBezTo>
                      <a:pt x="224409" y="10573"/>
                      <a:pt x="203549" y="20574"/>
                      <a:pt x="182785" y="30671"/>
                    </a:cubicBezTo>
                    <a:cubicBezTo>
                      <a:pt x="162020" y="40767"/>
                      <a:pt x="141161" y="50768"/>
                      <a:pt x="120682" y="61341"/>
                    </a:cubicBezTo>
                    <a:cubicBezTo>
                      <a:pt x="100203" y="71914"/>
                      <a:pt x="80010" y="83058"/>
                      <a:pt x="59912" y="94488"/>
                    </a:cubicBezTo>
                    <a:cubicBezTo>
                      <a:pt x="39814" y="105918"/>
                      <a:pt x="19907" y="117824"/>
                      <a:pt x="0" y="129635"/>
                    </a:cubicBezTo>
                    <a:close/>
                  </a:path>
                </a:pathLst>
              </a:custGeom>
              <a:solidFill>
                <a:srgbClr val="263238"/>
              </a:solidFill>
              <a:ln w="9525" cap="flat">
                <a:noFill/>
                <a:prstDash val="solid"/>
                <a:miter/>
              </a:ln>
            </p:spPr>
            <p:txBody>
              <a:bodyPr rtlCol="0" anchor="ctr"/>
              <a:lstStyle/>
              <a:p>
                <a:endParaRPr lang="zh-CN" altLang="en-US"/>
              </a:p>
            </p:txBody>
          </p:sp>
          <p:sp>
            <p:nvSpPr>
              <p:cNvPr id="445" name="任意多边形: 形状 312">
                <a:extLst>
                  <a:ext uri="{FF2B5EF4-FFF2-40B4-BE49-F238E27FC236}">
                    <a16:creationId xmlns:a16="http://schemas.microsoft.com/office/drawing/2014/main" xmlns="" id="{1984256C-2676-474C-A71E-59376BB45D10}"/>
                  </a:ext>
                </a:extLst>
              </p:cNvPr>
              <p:cNvSpPr/>
              <p:nvPr/>
            </p:nvSpPr>
            <p:spPr>
              <a:xfrm>
                <a:off x="7641652" y="3481208"/>
                <a:ext cx="291963" cy="294323"/>
              </a:xfrm>
              <a:custGeom>
                <a:avLst/>
                <a:gdLst>
                  <a:gd name="connsiteX0" fmla="*/ 167185 w 291961"/>
                  <a:gd name="connsiteY0" fmla="*/ 294322 h 294321"/>
                  <a:gd name="connsiteX1" fmla="*/ 291962 w 291961"/>
                  <a:gd name="connsiteY1" fmla="*/ 138397 h 294321"/>
                  <a:gd name="connsiteX2" fmla="*/ 87555 w 291961"/>
                  <a:gd name="connsiteY2" fmla="*/ 19144 h 294321"/>
                  <a:gd name="connsiteX3" fmla="*/ 34978 w 291961"/>
                  <a:gd name="connsiteY3" fmla="*/ 107536 h 294321"/>
                  <a:gd name="connsiteX4" fmla="*/ 167185 w 291961"/>
                  <a:gd name="connsiteY4" fmla="*/ 294322 h 2943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61" h="294321">
                    <a:moveTo>
                      <a:pt x="167185" y="294322"/>
                    </a:moveTo>
                    <a:lnTo>
                      <a:pt x="291962" y="138397"/>
                    </a:lnTo>
                    <a:cubicBezTo>
                      <a:pt x="291962" y="138397"/>
                      <a:pt x="167565" y="58387"/>
                      <a:pt x="87555" y="19144"/>
                    </a:cubicBezTo>
                    <a:cubicBezTo>
                      <a:pt x="7546" y="-20099"/>
                      <a:pt x="-34174" y="-2954"/>
                      <a:pt x="34978" y="107536"/>
                    </a:cubicBezTo>
                    <a:cubicBezTo>
                      <a:pt x="75214" y="172424"/>
                      <a:pt x="119365" y="234801"/>
                      <a:pt x="167185" y="294322"/>
                    </a:cubicBezTo>
                    <a:close/>
                  </a:path>
                </a:pathLst>
              </a:custGeom>
              <a:solidFill>
                <a:srgbClr val="0AAF60"/>
              </a:solidFill>
              <a:ln w="9525" cap="flat">
                <a:noFill/>
                <a:prstDash val="solid"/>
                <a:miter/>
              </a:ln>
            </p:spPr>
            <p:txBody>
              <a:bodyPr rtlCol="0" anchor="ctr"/>
              <a:lstStyle/>
              <a:p>
                <a:endParaRPr lang="zh-CN" altLang="en-US"/>
              </a:p>
            </p:txBody>
          </p:sp>
          <p:sp>
            <p:nvSpPr>
              <p:cNvPr id="446" name="任意多边形: 形状 313">
                <a:extLst>
                  <a:ext uri="{FF2B5EF4-FFF2-40B4-BE49-F238E27FC236}">
                    <a16:creationId xmlns:a16="http://schemas.microsoft.com/office/drawing/2014/main" xmlns="" id="{4F28CF67-8405-4B5A-AB68-FBFA63BEE355}"/>
                  </a:ext>
                </a:extLst>
              </p:cNvPr>
              <p:cNvSpPr/>
              <p:nvPr/>
            </p:nvSpPr>
            <p:spPr>
              <a:xfrm>
                <a:off x="7789526" y="3615034"/>
                <a:ext cx="106925" cy="122089"/>
              </a:xfrm>
              <a:custGeom>
                <a:avLst/>
                <a:gdLst>
                  <a:gd name="connsiteX0" fmla="*/ 105995 w 106924"/>
                  <a:gd name="connsiteY0" fmla="*/ 190 h 122088"/>
                  <a:gd name="connsiteX1" fmla="*/ 51797 w 106924"/>
                  <a:gd name="connsiteY1" fmla="*/ 59149 h 122088"/>
                  <a:gd name="connsiteX2" fmla="*/ 25794 w 106924"/>
                  <a:gd name="connsiteY2" fmla="*/ 88963 h 122088"/>
                  <a:gd name="connsiteX3" fmla="*/ 267 w 106924"/>
                  <a:gd name="connsiteY3" fmla="*/ 120776 h 122088"/>
                  <a:gd name="connsiteX4" fmla="*/ 1315 w 106924"/>
                  <a:gd name="connsiteY4" fmla="*/ 121824 h 122088"/>
                  <a:gd name="connsiteX5" fmla="*/ 28556 w 106924"/>
                  <a:gd name="connsiteY5" fmla="*/ 93249 h 122088"/>
                  <a:gd name="connsiteX6" fmla="*/ 55417 w 106924"/>
                  <a:gd name="connsiteY6" fmla="*/ 62674 h 122088"/>
                  <a:gd name="connsiteX7" fmla="*/ 106852 w 106924"/>
                  <a:gd name="connsiteY7" fmla="*/ 952 h 122088"/>
                  <a:gd name="connsiteX8" fmla="*/ 105995 w 106924"/>
                  <a:gd name="connsiteY8" fmla="*/ 190 h 122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6924" h="122088">
                    <a:moveTo>
                      <a:pt x="105995" y="190"/>
                    </a:moveTo>
                    <a:cubicBezTo>
                      <a:pt x="87389" y="19240"/>
                      <a:pt x="69324" y="38893"/>
                      <a:pt x="51797" y="59149"/>
                    </a:cubicBezTo>
                    <a:cubicBezTo>
                      <a:pt x="43130" y="68674"/>
                      <a:pt x="34271" y="78866"/>
                      <a:pt x="25794" y="88963"/>
                    </a:cubicBezTo>
                    <a:cubicBezTo>
                      <a:pt x="17317" y="99059"/>
                      <a:pt x="9030" y="110394"/>
                      <a:pt x="267" y="120776"/>
                    </a:cubicBezTo>
                    <a:cubicBezTo>
                      <a:pt x="-399" y="121538"/>
                      <a:pt x="267" y="122586"/>
                      <a:pt x="1315" y="121824"/>
                    </a:cubicBezTo>
                    <a:cubicBezTo>
                      <a:pt x="10173" y="112299"/>
                      <a:pt x="19603" y="102774"/>
                      <a:pt x="28556" y="93249"/>
                    </a:cubicBezTo>
                    <a:cubicBezTo>
                      <a:pt x="37510" y="83724"/>
                      <a:pt x="46463" y="72865"/>
                      <a:pt x="55417" y="62674"/>
                    </a:cubicBezTo>
                    <a:cubicBezTo>
                      <a:pt x="73007" y="42544"/>
                      <a:pt x="90151" y="21970"/>
                      <a:pt x="106852" y="952"/>
                    </a:cubicBezTo>
                    <a:cubicBezTo>
                      <a:pt x="107233" y="475"/>
                      <a:pt x="105995" y="-382"/>
                      <a:pt x="105995" y="190"/>
                    </a:cubicBezTo>
                    <a:close/>
                  </a:path>
                </a:pathLst>
              </a:custGeom>
              <a:solidFill>
                <a:srgbClr val="263238"/>
              </a:solidFill>
              <a:ln w="9525" cap="flat">
                <a:noFill/>
                <a:prstDash val="solid"/>
                <a:miter/>
              </a:ln>
            </p:spPr>
            <p:txBody>
              <a:bodyPr rtlCol="0" anchor="ctr"/>
              <a:lstStyle/>
              <a:p>
                <a:endParaRPr lang="zh-CN" altLang="en-US"/>
              </a:p>
            </p:txBody>
          </p:sp>
          <p:sp>
            <p:nvSpPr>
              <p:cNvPr id="447" name="任意多边形: 形状 314">
                <a:extLst>
                  <a:ext uri="{FF2B5EF4-FFF2-40B4-BE49-F238E27FC236}">
                    <a16:creationId xmlns:a16="http://schemas.microsoft.com/office/drawing/2014/main" xmlns="" id="{5A5AAC99-949D-492A-929C-78094F37A71A}"/>
                  </a:ext>
                </a:extLst>
              </p:cNvPr>
              <p:cNvSpPr/>
              <p:nvPr/>
            </p:nvSpPr>
            <p:spPr>
              <a:xfrm>
                <a:off x="7706850" y="3640591"/>
                <a:ext cx="102177" cy="135094"/>
              </a:xfrm>
              <a:custGeom>
                <a:avLst/>
                <a:gdLst>
                  <a:gd name="connsiteX0" fmla="*/ 102176 w 102176"/>
                  <a:gd name="connsiteY0" fmla="*/ 134937 h 135093"/>
                  <a:gd name="connsiteX1" fmla="*/ 50932 w 102176"/>
                  <a:gd name="connsiteY1" fmla="*/ 68262 h 135093"/>
                  <a:gd name="connsiteX2" fmla="*/ 1021 w 102176"/>
                  <a:gd name="connsiteY2" fmla="*/ 254 h 135093"/>
                  <a:gd name="connsiteX3" fmla="*/ 69 w 102176"/>
                  <a:gd name="connsiteY3" fmla="*/ 254 h 135093"/>
                  <a:gd name="connsiteX4" fmla="*/ 22452 w 102176"/>
                  <a:gd name="connsiteY4" fmla="*/ 35877 h 135093"/>
                  <a:gd name="connsiteX5" fmla="*/ 34454 w 102176"/>
                  <a:gd name="connsiteY5" fmla="*/ 52927 h 135093"/>
                  <a:gd name="connsiteX6" fmla="*/ 28358 w 102176"/>
                  <a:gd name="connsiteY6" fmla="*/ 47403 h 135093"/>
                  <a:gd name="connsiteX7" fmla="*/ 8450 w 102176"/>
                  <a:gd name="connsiteY7" fmla="*/ 32163 h 135093"/>
                  <a:gd name="connsiteX8" fmla="*/ 8451 w 102176"/>
                  <a:gd name="connsiteY8" fmla="*/ 32829 h 135093"/>
                  <a:gd name="connsiteX9" fmla="*/ 26738 w 102176"/>
                  <a:gd name="connsiteY9" fmla="*/ 49975 h 135093"/>
                  <a:gd name="connsiteX10" fmla="*/ 40931 w 102176"/>
                  <a:gd name="connsiteY10" fmla="*/ 61214 h 135093"/>
                  <a:gd name="connsiteX11" fmla="*/ 48170 w 102176"/>
                  <a:gd name="connsiteY11" fmla="*/ 70739 h 135093"/>
                  <a:gd name="connsiteX12" fmla="*/ 101415 w 102176"/>
                  <a:gd name="connsiteY12" fmla="*/ 135033 h 135093"/>
                  <a:gd name="connsiteX13" fmla="*/ 102177 w 102176"/>
                  <a:gd name="connsiteY13" fmla="*/ 134937 h 135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176" h="135093">
                    <a:moveTo>
                      <a:pt x="102176" y="134937"/>
                    </a:moveTo>
                    <a:cubicBezTo>
                      <a:pt x="86556" y="111696"/>
                      <a:pt x="67887" y="90646"/>
                      <a:pt x="50932" y="68262"/>
                    </a:cubicBezTo>
                    <a:cubicBezTo>
                      <a:pt x="33978" y="45879"/>
                      <a:pt x="17023" y="23209"/>
                      <a:pt x="1021" y="254"/>
                    </a:cubicBezTo>
                    <a:cubicBezTo>
                      <a:pt x="1021" y="-317"/>
                      <a:pt x="-313" y="254"/>
                      <a:pt x="69" y="254"/>
                    </a:cubicBezTo>
                    <a:cubicBezTo>
                      <a:pt x="7498" y="12160"/>
                      <a:pt x="14642" y="24257"/>
                      <a:pt x="22452" y="35877"/>
                    </a:cubicBezTo>
                    <a:cubicBezTo>
                      <a:pt x="26358" y="41688"/>
                      <a:pt x="30358" y="47308"/>
                      <a:pt x="34454" y="52927"/>
                    </a:cubicBezTo>
                    <a:lnTo>
                      <a:pt x="28358" y="47403"/>
                    </a:lnTo>
                    <a:cubicBezTo>
                      <a:pt x="21993" y="41978"/>
                      <a:pt x="15348" y="36891"/>
                      <a:pt x="8450" y="32163"/>
                    </a:cubicBezTo>
                    <a:cubicBezTo>
                      <a:pt x="8451" y="32163"/>
                      <a:pt x="7784" y="32163"/>
                      <a:pt x="8451" y="32829"/>
                    </a:cubicBezTo>
                    <a:cubicBezTo>
                      <a:pt x="14244" y="38859"/>
                      <a:pt x="20348" y="44582"/>
                      <a:pt x="26738" y="49975"/>
                    </a:cubicBezTo>
                    <a:cubicBezTo>
                      <a:pt x="31310" y="53880"/>
                      <a:pt x="36263" y="57499"/>
                      <a:pt x="40931" y="61214"/>
                    </a:cubicBezTo>
                    <a:lnTo>
                      <a:pt x="48170" y="70739"/>
                    </a:lnTo>
                    <a:cubicBezTo>
                      <a:pt x="63873" y="93784"/>
                      <a:pt x="81700" y="115309"/>
                      <a:pt x="101415" y="135033"/>
                    </a:cubicBezTo>
                    <a:cubicBezTo>
                      <a:pt x="101668" y="135141"/>
                      <a:pt x="101958" y="135104"/>
                      <a:pt x="102177" y="134937"/>
                    </a:cubicBezTo>
                    <a:close/>
                  </a:path>
                </a:pathLst>
              </a:custGeom>
              <a:solidFill>
                <a:srgbClr val="263238"/>
              </a:solidFill>
              <a:ln w="9525" cap="flat">
                <a:noFill/>
                <a:prstDash val="solid"/>
                <a:miter/>
              </a:ln>
            </p:spPr>
            <p:txBody>
              <a:bodyPr rtlCol="0" anchor="ctr"/>
              <a:lstStyle/>
              <a:p>
                <a:endParaRPr lang="zh-CN" altLang="en-US"/>
              </a:p>
            </p:txBody>
          </p:sp>
          <p:sp>
            <p:nvSpPr>
              <p:cNvPr id="448" name="任意多边形: 形状 315">
                <a:extLst>
                  <a:ext uri="{FF2B5EF4-FFF2-40B4-BE49-F238E27FC236}">
                    <a16:creationId xmlns:a16="http://schemas.microsoft.com/office/drawing/2014/main" xmlns="" id="{9F830FEF-5F19-4729-AE4A-9B49BDDAFEBE}"/>
                  </a:ext>
                </a:extLst>
              </p:cNvPr>
              <p:cNvSpPr/>
              <p:nvPr/>
            </p:nvSpPr>
            <p:spPr>
              <a:xfrm>
                <a:off x="7499653" y="3356430"/>
                <a:ext cx="137922" cy="238385"/>
              </a:xfrm>
              <a:custGeom>
                <a:avLst/>
                <a:gdLst>
                  <a:gd name="connsiteX0" fmla="*/ 137922 w 137921"/>
                  <a:gd name="connsiteY0" fmla="*/ 148400 h 238383"/>
                  <a:gd name="connsiteX1" fmla="*/ 46006 w 137921"/>
                  <a:gd name="connsiteY1" fmla="*/ 238315 h 238383"/>
                  <a:gd name="connsiteX2" fmla="*/ 37909 w 137921"/>
                  <a:gd name="connsiteY2" fmla="*/ 164402 h 238383"/>
                  <a:gd name="connsiteX3" fmla="*/ 35338 w 137921"/>
                  <a:gd name="connsiteY3" fmla="*/ 159353 h 238383"/>
                  <a:gd name="connsiteX4" fmla="*/ 0 w 137921"/>
                  <a:gd name="connsiteY4" fmla="*/ 88773 h 238383"/>
                  <a:gd name="connsiteX5" fmla="*/ 73819 w 137921"/>
                  <a:gd name="connsiteY5" fmla="*/ 10573 h 238383"/>
                  <a:gd name="connsiteX6" fmla="*/ 84677 w 137921"/>
                  <a:gd name="connsiteY6" fmla="*/ 0 h 238383"/>
                  <a:gd name="connsiteX7" fmla="*/ 103251 w 137921"/>
                  <a:gd name="connsiteY7" fmla="*/ 44958 h 238383"/>
                  <a:gd name="connsiteX8" fmla="*/ 104775 w 137921"/>
                  <a:gd name="connsiteY8" fmla="*/ 48482 h 238383"/>
                  <a:gd name="connsiteX9" fmla="*/ 106489 w 137921"/>
                  <a:gd name="connsiteY9" fmla="*/ 52578 h 238383"/>
                  <a:gd name="connsiteX10" fmla="*/ 111157 w 137921"/>
                  <a:gd name="connsiteY10" fmla="*/ 63817 h 238383"/>
                  <a:gd name="connsiteX11" fmla="*/ 114491 w 137921"/>
                  <a:gd name="connsiteY11" fmla="*/ 72676 h 238383"/>
                  <a:gd name="connsiteX12" fmla="*/ 117920 w 137921"/>
                  <a:gd name="connsiteY12" fmla="*/ 81725 h 238383"/>
                  <a:gd name="connsiteX13" fmla="*/ 137922 w 137921"/>
                  <a:gd name="connsiteY13" fmla="*/ 148400 h 238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7921" h="238383">
                    <a:moveTo>
                      <a:pt x="137922" y="148400"/>
                    </a:moveTo>
                    <a:cubicBezTo>
                      <a:pt x="137922" y="157925"/>
                      <a:pt x="87059" y="230124"/>
                      <a:pt x="46006" y="238315"/>
                    </a:cubicBezTo>
                    <a:cubicBezTo>
                      <a:pt x="32671" y="240983"/>
                      <a:pt x="37909" y="164402"/>
                      <a:pt x="37909" y="164402"/>
                    </a:cubicBezTo>
                    <a:lnTo>
                      <a:pt x="35338" y="159353"/>
                    </a:lnTo>
                    <a:lnTo>
                      <a:pt x="0" y="88773"/>
                    </a:lnTo>
                    <a:lnTo>
                      <a:pt x="73819" y="10573"/>
                    </a:lnTo>
                    <a:lnTo>
                      <a:pt x="84677" y="0"/>
                    </a:lnTo>
                    <a:cubicBezTo>
                      <a:pt x="84677" y="0"/>
                      <a:pt x="93059" y="20002"/>
                      <a:pt x="103251" y="44958"/>
                    </a:cubicBezTo>
                    <a:lnTo>
                      <a:pt x="104775" y="48482"/>
                    </a:lnTo>
                    <a:lnTo>
                      <a:pt x="106489" y="52578"/>
                    </a:lnTo>
                    <a:cubicBezTo>
                      <a:pt x="108014" y="56198"/>
                      <a:pt x="109633" y="60008"/>
                      <a:pt x="111157" y="63817"/>
                    </a:cubicBezTo>
                    <a:cubicBezTo>
                      <a:pt x="112681" y="67627"/>
                      <a:pt x="113442" y="69533"/>
                      <a:pt x="114491" y="72676"/>
                    </a:cubicBezTo>
                    <a:cubicBezTo>
                      <a:pt x="115538" y="75819"/>
                      <a:pt x="116777" y="78677"/>
                      <a:pt x="117920" y="81725"/>
                    </a:cubicBezTo>
                    <a:cubicBezTo>
                      <a:pt x="126044" y="103486"/>
                      <a:pt x="132726" y="125759"/>
                      <a:pt x="137922" y="148400"/>
                    </a:cubicBezTo>
                    <a:close/>
                  </a:path>
                </a:pathLst>
              </a:custGeom>
              <a:solidFill>
                <a:srgbClr val="FFC4C0"/>
              </a:solidFill>
              <a:ln w="9525" cap="flat">
                <a:noFill/>
                <a:prstDash val="solid"/>
                <a:miter/>
              </a:ln>
            </p:spPr>
            <p:txBody>
              <a:bodyPr rtlCol="0" anchor="ctr"/>
              <a:lstStyle/>
              <a:p>
                <a:endParaRPr lang="zh-CN" altLang="en-US"/>
              </a:p>
            </p:txBody>
          </p:sp>
          <p:sp>
            <p:nvSpPr>
              <p:cNvPr id="449" name="任意多边形: 形状 316">
                <a:extLst>
                  <a:ext uri="{FF2B5EF4-FFF2-40B4-BE49-F238E27FC236}">
                    <a16:creationId xmlns:a16="http://schemas.microsoft.com/office/drawing/2014/main" xmlns="" id="{CA53BB2E-AFC1-4ACE-8A9D-E14355AA9D81}"/>
                  </a:ext>
                </a:extLst>
              </p:cNvPr>
              <p:cNvSpPr/>
              <p:nvPr/>
            </p:nvSpPr>
            <p:spPr>
              <a:xfrm>
                <a:off x="7499653" y="3356434"/>
                <a:ext cx="103251" cy="159164"/>
              </a:xfrm>
              <a:custGeom>
                <a:avLst/>
                <a:gdLst>
                  <a:gd name="connsiteX0" fmla="*/ 103251 w 103251"/>
                  <a:gd name="connsiteY0" fmla="*/ 44863 h 159162"/>
                  <a:gd name="connsiteX1" fmla="*/ 35338 w 103251"/>
                  <a:gd name="connsiteY1" fmla="*/ 159163 h 159162"/>
                  <a:gd name="connsiteX2" fmla="*/ 0 w 103251"/>
                  <a:gd name="connsiteY2" fmla="*/ 88583 h 159162"/>
                  <a:gd name="connsiteX3" fmla="*/ 73819 w 103251"/>
                  <a:gd name="connsiteY3" fmla="*/ 10382 h 159162"/>
                  <a:gd name="connsiteX4" fmla="*/ 84677 w 103251"/>
                  <a:gd name="connsiteY4" fmla="*/ 0 h 159162"/>
                  <a:gd name="connsiteX5" fmla="*/ 103251 w 103251"/>
                  <a:gd name="connsiteY5" fmla="*/ 44863 h 15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251" h="159162">
                    <a:moveTo>
                      <a:pt x="103251" y="44863"/>
                    </a:moveTo>
                    <a:cubicBezTo>
                      <a:pt x="98485" y="91083"/>
                      <a:pt x="73653" y="132876"/>
                      <a:pt x="35338" y="159163"/>
                    </a:cubicBezTo>
                    <a:lnTo>
                      <a:pt x="0" y="88583"/>
                    </a:lnTo>
                    <a:lnTo>
                      <a:pt x="73819" y="10382"/>
                    </a:lnTo>
                    <a:lnTo>
                      <a:pt x="84677" y="0"/>
                    </a:lnTo>
                    <a:cubicBezTo>
                      <a:pt x="84677" y="0"/>
                      <a:pt x="93059" y="19907"/>
                      <a:pt x="103251" y="44863"/>
                    </a:cubicBezTo>
                    <a:close/>
                  </a:path>
                </a:pathLst>
              </a:custGeom>
              <a:solidFill>
                <a:srgbClr val="263238"/>
              </a:solidFill>
              <a:ln w="9525" cap="flat">
                <a:noFill/>
                <a:prstDash val="solid"/>
                <a:miter/>
              </a:ln>
            </p:spPr>
            <p:txBody>
              <a:bodyPr rtlCol="0" anchor="ctr"/>
              <a:lstStyle/>
              <a:p>
                <a:endParaRPr lang="zh-CN" altLang="en-US"/>
              </a:p>
            </p:txBody>
          </p:sp>
          <p:sp>
            <p:nvSpPr>
              <p:cNvPr id="450" name="任意多边形: 形状 317">
                <a:extLst>
                  <a:ext uri="{FF2B5EF4-FFF2-40B4-BE49-F238E27FC236}">
                    <a16:creationId xmlns:a16="http://schemas.microsoft.com/office/drawing/2014/main" xmlns="" id="{53F69EDF-6CDB-431C-B8F8-B4BFEECC3498}"/>
                  </a:ext>
                </a:extLst>
              </p:cNvPr>
              <p:cNvSpPr/>
              <p:nvPr/>
            </p:nvSpPr>
            <p:spPr>
              <a:xfrm>
                <a:off x="7364096" y="3160316"/>
                <a:ext cx="249384" cy="326114"/>
              </a:xfrm>
              <a:custGeom>
                <a:avLst/>
                <a:gdLst>
                  <a:gd name="connsiteX0" fmla="*/ 109 w 249382"/>
                  <a:gd name="connsiteY0" fmla="*/ 169069 h 326111"/>
                  <a:gd name="connsiteX1" fmla="*/ 108981 w 249382"/>
                  <a:gd name="connsiteY1" fmla="*/ 326041 h 326111"/>
                  <a:gd name="connsiteX2" fmla="*/ 246331 w 249382"/>
                  <a:gd name="connsiteY2" fmla="*/ 188119 h 326111"/>
                  <a:gd name="connsiteX3" fmla="*/ 138889 w 249382"/>
                  <a:gd name="connsiteY3" fmla="*/ 476 h 326111"/>
                  <a:gd name="connsiteX4" fmla="*/ 109 w 249382"/>
                  <a:gd name="connsiteY4" fmla="*/ 169069 h 326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382" h="326111">
                    <a:moveTo>
                      <a:pt x="109" y="169069"/>
                    </a:moveTo>
                    <a:cubicBezTo>
                      <a:pt x="-3415" y="307562"/>
                      <a:pt x="79167" y="325374"/>
                      <a:pt x="108981" y="326041"/>
                    </a:cubicBezTo>
                    <a:cubicBezTo>
                      <a:pt x="136127" y="326707"/>
                      <a:pt x="228519" y="325469"/>
                      <a:pt x="246331" y="188119"/>
                    </a:cubicBezTo>
                    <a:cubicBezTo>
                      <a:pt x="264143" y="50768"/>
                      <a:pt x="200801" y="5620"/>
                      <a:pt x="138889" y="476"/>
                    </a:cubicBezTo>
                    <a:cubicBezTo>
                      <a:pt x="76976" y="-4667"/>
                      <a:pt x="3634" y="30575"/>
                      <a:pt x="109" y="169069"/>
                    </a:cubicBezTo>
                    <a:close/>
                  </a:path>
                </a:pathLst>
              </a:custGeom>
              <a:solidFill>
                <a:srgbClr val="FFC4C0"/>
              </a:solidFill>
              <a:ln w="9525" cap="flat">
                <a:noFill/>
                <a:prstDash val="solid"/>
                <a:miter/>
              </a:ln>
            </p:spPr>
            <p:txBody>
              <a:bodyPr rtlCol="0" anchor="ctr"/>
              <a:lstStyle/>
              <a:p>
                <a:endParaRPr lang="zh-CN" altLang="en-US"/>
              </a:p>
            </p:txBody>
          </p:sp>
          <p:sp>
            <p:nvSpPr>
              <p:cNvPr id="451" name="任意多边形: 形状 318">
                <a:extLst>
                  <a:ext uri="{FF2B5EF4-FFF2-40B4-BE49-F238E27FC236}">
                    <a16:creationId xmlns:a16="http://schemas.microsoft.com/office/drawing/2014/main" xmlns="" id="{F19965B9-7415-420A-A01E-0858DF8F10C0}"/>
                  </a:ext>
                </a:extLst>
              </p:cNvPr>
              <p:cNvSpPr/>
              <p:nvPr/>
            </p:nvSpPr>
            <p:spPr>
              <a:xfrm>
                <a:off x="7362400" y="3143167"/>
                <a:ext cx="269344" cy="195729"/>
              </a:xfrm>
              <a:custGeom>
                <a:avLst/>
                <a:gdLst>
                  <a:gd name="connsiteX0" fmla="*/ 245367 w 269342"/>
                  <a:gd name="connsiteY0" fmla="*/ 195649 h 195727"/>
                  <a:gd name="connsiteX1" fmla="*/ 209458 w 269342"/>
                  <a:gd name="connsiteY1" fmla="*/ 146023 h 195727"/>
                  <a:gd name="connsiteX2" fmla="*/ 165453 w 269342"/>
                  <a:gd name="connsiteY2" fmla="*/ 84778 h 195727"/>
                  <a:gd name="connsiteX3" fmla="*/ 99540 w 269342"/>
                  <a:gd name="connsiteY3" fmla="*/ 132403 h 195727"/>
                  <a:gd name="connsiteX4" fmla="*/ 123162 w 269342"/>
                  <a:gd name="connsiteY4" fmla="*/ 104589 h 195727"/>
                  <a:gd name="connsiteX5" fmla="*/ 1623 w 269342"/>
                  <a:gd name="connsiteY5" fmla="*/ 137070 h 195727"/>
                  <a:gd name="connsiteX6" fmla="*/ 63725 w 269342"/>
                  <a:gd name="connsiteY6" fmla="*/ 18674 h 195727"/>
                  <a:gd name="connsiteX7" fmla="*/ 223460 w 269342"/>
                  <a:gd name="connsiteY7" fmla="*/ 36200 h 195727"/>
                  <a:gd name="connsiteX8" fmla="*/ 267370 w 269342"/>
                  <a:gd name="connsiteY8" fmla="*/ 93350 h 195727"/>
                  <a:gd name="connsiteX9" fmla="*/ 245367 w 269342"/>
                  <a:gd name="connsiteY9" fmla="*/ 195649 h 195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9342" h="195727">
                    <a:moveTo>
                      <a:pt x="245367" y="195649"/>
                    </a:moveTo>
                    <a:cubicBezTo>
                      <a:pt x="212411" y="198030"/>
                      <a:pt x="209458" y="146023"/>
                      <a:pt x="209458" y="146023"/>
                    </a:cubicBezTo>
                    <a:cubicBezTo>
                      <a:pt x="209458" y="146023"/>
                      <a:pt x="171930" y="144880"/>
                      <a:pt x="165453" y="84778"/>
                    </a:cubicBezTo>
                    <a:cubicBezTo>
                      <a:pt x="152115" y="110066"/>
                      <a:pt x="127738" y="127680"/>
                      <a:pt x="99540" y="132403"/>
                    </a:cubicBezTo>
                    <a:cubicBezTo>
                      <a:pt x="88872" y="134593"/>
                      <a:pt x="123162" y="104589"/>
                      <a:pt x="123162" y="104589"/>
                    </a:cubicBezTo>
                    <a:cubicBezTo>
                      <a:pt x="123162" y="104589"/>
                      <a:pt x="82395" y="146595"/>
                      <a:pt x="1623" y="137070"/>
                    </a:cubicBezTo>
                    <a:cubicBezTo>
                      <a:pt x="-4092" y="136403"/>
                      <a:pt x="2766" y="51345"/>
                      <a:pt x="63725" y="18674"/>
                    </a:cubicBezTo>
                    <a:cubicBezTo>
                      <a:pt x="124686" y="-13997"/>
                      <a:pt x="182216" y="-1043"/>
                      <a:pt x="223460" y="36200"/>
                    </a:cubicBezTo>
                    <a:cubicBezTo>
                      <a:pt x="246750" y="46687"/>
                      <a:pt x="263237" y="68145"/>
                      <a:pt x="267370" y="93350"/>
                    </a:cubicBezTo>
                    <a:cubicBezTo>
                      <a:pt x="275181" y="135927"/>
                      <a:pt x="258131" y="194791"/>
                      <a:pt x="245367" y="195649"/>
                    </a:cubicBezTo>
                    <a:close/>
                  </a:path>
                </a:pathLst>
              </a:custGeom>
              <a:solidFill>
                <a:srgbClr val="263238"/>
              </a:solidFill>
              <a:ln w="9525" cap="flat">
                <a:noFill/>
                <a:prstDash val="solid"/>
                <a:miter/>
              </a:ln>
            </p:spPr>
            <p:txBody>
              <a:bodyPr rtlCol="0" anchor="ctr"/>
              <a:lstStyle/>
              <a:p>
                <a:endParaRPr lang="zh-CN" altLang="en-US"/>
              </a:p>
            </p:txBody>
          </p:sp>
          <p:sp>
            <p:nvSpPr>
              <p:cNvPr id="452" name="任意多边形: 形状 319">
                <a:extLst>
                  <a:ext uri="{FF2B5EF4-FFF2-40B4-BE49-F238E27FC236}">
                    <a16:creationId xmlns:a16="http://schemas.microsoft.com/office/drawing/2014/main" xmlns="" id="{1C909B49-7B1D-4ED6-9638-4378FA16E60F}"/>
                  </a:ext>
                </a:extLst>
              </p:cNvPr>
              <p:cNvSpPr/>
              <p:nvPr/>
            </p:nvSpPr>
            <p:spPr>
              <a:xfrm>
                <a:off x="7385171" y="3289153"/>
                <a:ext cx="25038" cy="15667"/>
              </a:xfrm>
              <a:custGeom>
                <a:avLst/>
                <a:gdLst>
                  <a:gd name="connsiteX0" fmla="*/ 5521 w 25037"/>
                  <a:gd name="connsiteY0" fmla="*/ 15659 h 15666"/>
                  <a:gd name="connsiteX1" fmla="*/ 15046 w 25037"/>
                  <a:gd name="connsiteY1" fmla="*/ 13278 h 15666"/>
                  <a:gd name="connsiteX2" fmla="*/ 24000 w 25037"/>
                  <a:gd name="connsiteY2" fmla="*/ 9087 h 15666"/>
                  <a:gd name="connsiteX3" fmla="*/ 24000 w 25037"/>
                  <a:gd name="connsiteY3" fmla="*/ 3086 h 15666"/>
                  <a:gd name="connsiteX4" fmla="*/ 11808 w 25037"/>
                  <a:gd name="connsiteY4" fmla="*/ 705 h 15666"/>
                  <a:gd name="connsiteX5" fmla="*/ 854 w 25037"/>
                  <a:gd name="connsiteY5" fmla="*/ 7563 h 15666"/>
                  <a:gd name="connsiteX6" fmla="*/ 2374 w 25037"/>
                  <a:gd name="connsiteY6" fmla="*/ 14814 h 15666"/>
                  <a:gd name="connsiteX7" fmla="*/ 5521 w 25037"/>
                  <a:gd name="connsiteY7" fmla="*/ 15659 h 1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037" h="15666">
                    <a:moveTo>
                      <a:pt x="5521" y="15659"/>
                    </a:moveTo>
                    <a:cubicBezTo>
                      <a:pt x="8741" y="15056"/>
                      <a:pt x="11922" y="14260"/>
                      <a:pt x="15046" y="13278"/>
                    </a:cubicBezTo>
                    <a:cubicBezTo>
                      <a:pt x="18422" y="12944"/>
                      <a:pt x="21581" y="11465"/>
                      <a:pt x="24000" y="9087"/>
                    </a:cubicBezTo>
                    <a:cubicBezTo>
                      <a:pt x="25383" y="7326"/>
                      <a:pt x="25383" y="4847"/>
                      <a:pt x="24000" y="3086"/>
                    </a:cubicBezTo>
                    <a:cubicBezTo>
                      <a:pt x="20675" y="126"/>
                      <a:pt x="16002" y="-786"/>
                      <a:pt x="11808" y="705"/>
                    </a:cubicBezTo>
                    <a:cubicBezTo>
                      <a:pt x="7423" y="1530"/>
                      <a:pt x="3512" y="3979"/>
                      <a:pt x="854" y="7563"/>
                    </a:cubicBezTo>
                    <a:cubicBezTo>
                      <a:pt x="-729" y="9985"/>
                      <a:pt x="-48" y="13232"/>
                      <a:pt x="2374" y="14814"/>
                    </a:cubicBezTo>
                    <a:cubicBezTo>
                      <a:pt x="3307" y="15423"/>
                      <a:pt x="4409" y="15719"/>
                      <a:pt x="5521" y="15659"/>
                    </a:cubicBezTo>
                    <a:close/>
                  </a:path>
                </a:pathLst>
              </a:custGeom>
              <a:solidFill>
                <a:srgbClr val="263238"/>
              </a:solidFill>
              <a:ln w="9525" cap="flat">
                <a:noFill/>
                <a:prstDash val="solid"/>
                <a:miter/>
              </a:ln>
            </p:spPr>
            <p:txBody>
              <a:bodyPr rtlCol="0" anchor="ctr"/>
              <a:lstStyle/>
              <a:p>
                <a:endParaRPr lang="zh-CN" altLang="en-US"/>
              </a:p>
            </p:txBody>
          </p:sp>
          <p:sp>
            <p:nvSpPr>
              <p:cNvPr id="453" name="任意多边形: 形状 320">
                <a:extLst>
                  <a:ext uri="{FF2B5EF4-FFF2-40B4-BE49-F238E27FC236}">
                    <a16:creationId xmlns:a16="http://schemas.microsoft.com/office/drawing/2014/main" xmlns="" id="{07A27B4D-9D81-46B9-8E49-2D1D3EC8B194}"/>
                  </a:ext>
                </a:extLst>
              </p:cNvPr>
              <p:cNvSpPr/>
              <p:nvPr/>
            </p:nvSpPr>
            <p:spPr>
              <a:xfrm>
                <a:off x="7460260" y="3285654"/>
                <a:ext cx="25571" cy="14784"/>
              </a:xfrm>
              <a:custGeom>
                <a:avLst/>
                <a:gdLst>
                  <a:gd name="connsiteX0" fmla="*/ 20062 w 25570"/>
                  <a:gd name="connsiteY0" fmla="*/ 14778 h 14784"/>
                  <a:gd name="connsiteX1" fmla="*/ 10537 w 25570"/>
                  <a:gd name="connsiteY1" fmla="*/ 13254 h 14784"/>
                  <a:gd name="connsiteX2" fmla="*/ 1012 w 25570"/>
                  <a:gd name="connsiteY2" fmla="*/ 9730 h 14784"/>
                  <a:gd name="connsiteX3" fmla="*/ 1012 w 25570"/>
                  <a:gd name="connsiteY3" fmla="*/ 3729 h 14784"/>
                  <a:gd name="connsiteX4" fmla="*/ 12918 w 25570"/>
                  <a:gd name="connsiteY4" fmla="*/ 395 h 14784"/>
                  <a:gd name="connsiteX5" fmla="*/ 24444 w 25570"/>
                  <a:gd name="connsiteY5" fmla="*/ 6301 h 14784"/>
                  <a:gd name="connsiteX6" fmla="*/ 23577 w 25570"/>
                  <a:gd name="connsiteY6" fmla="*/ 13659 h 14784"/>
                  <a:gd name="connsiteX7" fmla="*/ 20063 w 25570"/>
                  <a:gd name="connsiteY7" fmla="*/ 14778 h 14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70" h="14784">
                    <a:moveTo>
                      <a:pt x="20062" y="14778"/>
                    </a:moveTo>
                    <a:cubicBezTo>
                      <a:pt x="16859" y="14460"/>
                      <a:pt x="13679" y="13951"/>
                      <a:pt x="10537" y="13254"/>
                    </a:cubicBezTo>
                    <a:cubicBezTo>
                      <a:pt x="7059" y="13166"/>
                      <a:pt x="3710" y="11926"/>
                      <a:pt x="1012" y="9730"/>
                    </a:cubicBezTo>
                    <a:cubicBezTo>
                      <a:pt x="-337" y="7957"/>
                      <a:pt x="-337" y="5501"/>
                      <a:pt x="1012" y="3729"/>
                    </a:cubicBezTo>
                    <a:cubicBezTo>
                      <a:pt x="4092" y="556"/>
                      <a:pt x="8639" y="-717"/>
                      <a:pt x="12918" y="395"/>
                    </a:cubicBezTo>
                    <a:cubicBezTo>
                      <a:pt x="17362" y="857"/>
                      <a:pt x="21473" y="2963"/>
                      <a:pt x="24444" y="6301"/>
                    </a:cubicBezTo>
                    <a:cubicBezTo>
                      <a:pt x="26236" y="8572"/>
                      <a:pt x="25848" y="11866"/>
                      <a:pt x="23577" y="13659"/>
                    </a:cubicBezTo>
                    <a:cubicBezTo>
                      <a:pt x="22580" y="14445"/>
                      <a:pt x="21331" y="14843"/>
                      <a:pt x="20063" y="14778"/>
                    </a:cubicBezTo>
                    <a:close/>
                  </a:path>
                </a:pathLst>
              </a:custGeom>
              <a:solidFill>
                <a:srgbClr val="263238"/>
              </a:solidFill>
              <a:ln w="9525" cap="flat">
                <a:noFill/>
                <a:prstDash val="solid"/>
                <a:miter/>
              </a:ln>
            </p:spPr>
            <p:txBody>
              <a:bodyPr rtlCol="0" anchor="ctr"/>
              <a:lstStyle/>
              <a:p>
                <a:endParaRPr lang="zh-CN" altLang="en-US"/>
              </a:p>
            </p:txBody>
          </p:sp>
          <p:sp>
            <p:nvSpPr>
              <p:cNvPr id="454" name="任意多边形: 形状 321">
                <a:extLst>
                  <a:ext uri="{FF2B5EF4-FFF2-40B4-BE49-F238E27FC236}">
                    <a16:creationId xmlns:a16="http://schemas.microsoft.com/office/drawing/2014/main" xmlns="" id="{20A8F105-FC00-4727-97ED-2E859AA0BBFD}"/>
                  </a:ext>
                </a:extLst>
              </p:cNvPr>
              <p:cNvSpPr/>
              <p:nvPr/>
            </p:nvSpPr>
            <p:spPr>
              <a:xfrm>
                <a:off x="7461408" y="3336245"/>
                <a:ext cx="10818" cy="24670"/>
              </a:xfrm>
              <a:custGeom>
                <a:avLst/>
                <a:gdLst>
                  <a:gd name="connsiteX0" fmla="*/ 531 w 10818"/>
                  <a:gd name="connsiteY0" fmla="*/ 0 h 24669"/>
                  <a:gd name="connsiteX1" fmla="*/ 1294 w 10818"/>
                  <a:gd name="connsiteY1" fmla="*/ 857 h 24669"/>
                  <a:gd name="connsiteX2" fmla="*/ 10819 w 10818"/>
                  <a:gd name="connsiteY2" fmla="*/ 24098 h 24669"/>
                  <a:gd name="connsiteX3" fmla="*/ 10819 w 10818"/>
                  <a:gd name="connsiteY3" fmla="*/ 24670 h 24669"/>
                  <a:gd name="connsiteX4" fmla="*/ 531 w 10818"/>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818" h="24669">
                    <a:moveTo>
                      <a:pt x="531" y="0"/>
                    </a:moveTo>
                    <a:cubicBezTo>
                      <a:pt x="531" y="0"/>
                      <a:pt x="1294" y="476"/>
                      <a:pt x="1294" y="857"/>
                    </a:cubicBezTo>
                    <a:cubicBezTo>
                      <a:pt x="1294" y="10382"/>
                      <a:pt x="2627" y="21146"/>
                      <a:pt x="10819" y="24098"/>
                    </a:cubicBezTo>
                    <a:lnTo>
                      <a:pt x="10819" y="24670"/>
                    </a:lnTo>
                    <a:cubicBezTo>
                      <a:pt x="627" y="23336"/>
                      <a:pt x="-1088" y="8954"/>
                      <a:pt x="531" y="0"/>
                    </a:cubicBezTo>
                    <a:close/>
                  </a:path>
                </a:pathLst>
              </a:custGeom>
              <a:solidFill>
                <a:srgbClr val="263238"/>
              </a:solidFill>
              <a:ln w="9525" cap="flat">
                <a:noFill/>
                <a:prstDash val="solid"/>
                <a:miter/>
              </a:ln>
            </p:spPr>
            <p:txBody>
              <a:bodyPr rtlCol="0" anchor="ctr"/>
              <a:lstStyle/>
              <a:p>
                <a:endParaRPr lang="zh-CN" altLang="en-US"/>
              </a:p>
            </p:txBody>
          </p:sp>
          <p:sp>
            <p:nvSpPr>
              <p:cNvPr id="455" name="任意多边形: 形状 322">
                <a:extLst>
                  <a:ext uri="{FF2B5EF4-FFF2-40B4-BE49-F238E27FC236}">
                    <a16:creationId xmlns:a16="http://schemas.microsoft.com/office/drawing/2014/main" xmlns="" id="{4E421758-95BE-4DDD-A31B-D9A2E4FDD799}"/>
                  </a:ext>
                </a:extLst>
              </p:cNvPr>
              <p:cNvSpPr/>
              <p:nvPr/>
            </p:nvSpPr>
            <p:spPr>
              <a:xfrm>
                <a:off x="7461510" y="3326194"/>
                <a:ext cx="21142" cy="30408"/>
              </a:xfrm>
              <a:custGeom>
                <a:avLst/>
                <a:gdLst>
                  <a:gd name="connsiteX0" fmla="*/ 8717 w 21142"/>
                  <a:gd name="connsiteY0" fmla="*/ 49 h 30408"/>
                  <a:gd name="connsiteX1" fmla="*/ 11574 w 21142"/>
                  <a:gd name="connsiteY1" fmla="*/ 30339 h 30408"/>
                  <a:gd name="connsiteX2" fmla="*/ 8717 w 21142"/>
                  <a:gd name="connsiteY2" fmla="*/ 49 h 30408"/>
                </a:gdLst>
                <a:ahLst/>
                <a:cxnLst>
                  <a:cxn ang="0">
                    <a:pos x="connsiteX0" y="connsiteY0"/>
                  </a:cxn>
                  <a:cxn ang="0">
                    <a:pos x="connsiteX1" y="connsiteY1"/>
                  </a:cxn>
                  <a:cxn ang="0">
                    <a:pos x="connsiteX2" y="connsiteY2"/>
                  </a:cxn>
                </a:cxnLst>
                <a:rect l="l" t="t" r="r" b="b"/>
                <a:pathLst>
                  <a:path w="21142" h="30408">
                    <a:moveTo>
                      <a:pt x="8717" y="49"/>
                    </a:moveTo>
                    <a:cubicBezTo>
                      <a:pt x="23862" y="-1379"/>
                      <a:pt x="25576" y="28624"/>
                      <a:pt x="11574" y="30339"/>
                    </a:cubicBezTo>
                    <a:cubicBezTo>
                      <a:pt x="-2428" y="32053"/>
                      <a:pt x="-4142" y="1669"/>
                      <a:pt x="8717" y="49"/>
                    </a:cubicBezTo>
                    <a:close/>
                  </a:path>
                </a:pathLst>
              </a:custGeom>
              <a:solidFill>
                <a:srgbClr val="263238"/>
              </a:solidFill>
              <a:ln w="9525" cap="flat">
                <a:noFill/>
                <a:prstDash val="solid"/>
                <a:miter/>
              </a:ln>
            </p:spPr>
            <p:txBody>
              <a:bodyPr rtlCol="0" anchor="ctr"/>
              <a:lstStyle/>
              <a:p>
                <a:endParaRPr lang="zh-CN" altLang="en-US"/>
              </a:p>
            </p:txBody>
          </p:sp>
          <p:sp>
            <p:nvSpPr>
              <p:cNvPr id="456" name="任意多边形: 形状 323">
                <a:extLst>
                  <a:ext uri="{FF2B5EF4-FFF2-40B4-BE49-F238E27FC236}">
                    <a16:creationId xmlns:a16="http://schemas.microsoft.com/office/drawing/2014/main" xmlns="" id="{3B4F8899-7F2C-4A76-B13D-8CBD26374C35}"/>
                  </a:ext>
                </a:extLst>
              </p:cNvPr>
              <p:cNvSpPr/>
              <p:nvPr/>
            </p:nvSpPr>
            <p:spPr>
              <a:xfrm>
                <a:off x="7474613" y="3326053"/>
                <a:ext cx="19617" cy="13334"/>
              </a:xfrm>
              <a:custGeom>
                <a:avLst/>
                <a:gdLst>
                  <a:gd name="connsiteX0" fmla="*/ 1806 w 19617"/>
                  <a:gd name="connsiteY0" fmla="*/ 1810 h 13333"/>
                  <a:gd name="connsiteX1" fmla="*/ 10473 w 19617"/>
                  <a:gd name="connsiteY1" fmla="*/ 6382 h 13333"/>
                  <a:gd name="connsiteX2" fmla="*/ 19141 w 19617"/>
                  <a:gd name="connsiteY2" fmla="*/ 0 h 13333"/>
                  <a:gd name="connsiteX3" fmla="*/ 19617 w 19617"/>
                  <a:gd name="connsiteY3" fmla="*/ 0 h 13333"/>
                  <a:gd name="connsiteX4" fmla="*/ 11998 w 19617"/>
                  <a:gd name="connsiteY4" fmla="*/ 13145 h 13333"/>
                  <a:gd name="connsiteX5" fmla="*/ 91 w 19617"/>
                  <a:gd name="connsiteY5" fmla="*/ 3620 h 13333"/>
                  <a:gd name="connsiteX6" fmla="*/ 1806 w 19617"/>
                  <a:gd name="connsiteY6" fmla="*/ 1810 h 1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617" h="13333">
                    <a:moveTo>
                      <a:pt x="1806" y="1810"/>
                    </a:moveTo>
                    <a:cubicBezTo>
                      <a:pt x="4473" y="3334"/>
                      <a:pt x="7330" y="6191"/>
                      <a:pt x="10473" y="6382"/>
                    </a:cubicBezTo>
                    <a:cubicBezTo>
                      <a:pt x="13617" y="6572"/>
                      <a:pt x="16855" y="3143"/>
                      <a:pt x="19141" y="0"/>
                    </a:cubicBezTo>
                    <a:cubicBezTo>
                      <a:pt x="19141" y="0"/>
                      <a:pt x="19617" y="0"/>
                      <a:pt x="19617" y="0"/>
                    </a:cubicBezTo>
                    <a:cubicBezTo>
                      <a:pt x="19617" y="5810"/>
                      <a:pt x="18188" y="11906"/>
                      <a:pt x="11998" y="13145"/>
                    </a:cubicBezTo>
                    <a:cubicBezTo>
                      <a:pt x="5806" y="14383"/>
                      <a:pt x="1901" y="9335"/>
                      <a:pt x="91" y="3620"/>
                    </a:cubicBezTo>
                    <a:cubicBezTo>
                      <a:pt x="-290" y="2477"/>
                      <a:pt x="567" y="857"/>
                      <a:pt x="1806" y="1810"/>
                    </a:cubicBezTo>
                    <a:close/>
                  </a:path>
                </a:pathLst>
              </a:custGeom>
              <a:solidFill>
                <a:srgbClr val="263238"/>
              </a:solidFill>
              <a:ln w="9525" cap="flat">
                <a:noFill/>
                <a:prstDash val="solid"/>
                <a:miter/>
              </a:ln>
            </p:spPr>
            <p:txBody>
              <a:bodyPr rtlCol="0" anchor="ctr"/>
              <a:lstStyle/>
              <a:p>
                <a:endParaRPr lang="zh-CN" altLang="en-US"/>
              </a:p>
            </p:txBody>
          </p:sp>
          <p:sp>
            <p:nvSpPr>
              <p:cNvPr id="457" name="任意多边形: 形状 324">
                <a:extLst>
                  <a:ext uri="{FF2B5EF4-FFF2-40B4-BE49-F238E27FC236}">
                    <a16:creationId xmlns:a16="http://schemas.microsoft.com/office/drawing/2014/main" xmlns="" id="{057DD277-1E77-455C-8BB7-94CEF8223912}"/>
                  </a:ext>
                </a:extLst>
              </p:cNvPr>
              <p:cNvSpPr/>
              <p:nvPr/>
            </p:nvSpPr>
            <p:spPr>
              <a:xfrm>
                <a:off x="7402027" y="3338627"/>
                <a:ext cx="9825" cy="25347"/>
              </a:xfrm>
              <a:custGeom>
                <a:avLst/>
                <a:gdLst>
                  <a:gd name="connsiteX0" fmla="*/ 8667 w 9825"/>
                  <a:gd name="connsiteY0" fmla="*/ 0 h 25347"/>
                  <a:gd name="connsiteX1" fmla="*/ 8001 w 9825"/>
                  <a:gd name="connsiteY1" fmla="*/ 857 h 25347"/>
                  <a:gd name="connsiteX2" fmla="*/ 0 w 9825"/>
                  <a:gd name="connsiteY2" fmla="*/ 24860 h 25347"/>
                  <a:gd name="connsiteX3" fmla="*/ 0 w 9825"/>
                  <a:gd name="connsiteY3" fmla="*/ 25337 h 25347"/>
                  <a:gd name="connsiteX4" fmla="*/ 8667 w 9825"/>
                  <a:gd name="connsiteY4" fmla="*/ 0 h 253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825" h="25347">
                    <a:moveTo>
                      <a:pt x="8667" y="0"/>
                    </a:moveTo>
                    <a:cubicBezTo>
                      <a:pt x="8667" y="0"/>
                      <a:pt x="8001" y="476"/>
                      <a:pt x="8001" y="857"/>
                    </a:cubicBezTo>
                    <a:cubicBezTo>
                      <a:pt x="8858" y="10382"/>
                      <a:pt x="8001" y="21146"/>
                      <a:pt x="0" y="24860"/>
                    </a:cubicBezTo>
                    <a:cubicBezTo>
                      <a:pt x="0" y="24860"/>
                      <a:pt x="0" y="25432"/>
                      <a:pt x="0" y="25337"/>
                    </a:cubicBezTo>
                    <a:cubicBezTo>
                      <a:pt x="10477" y="23241"/>
                      <a:pt x="11049" y="8763"/>
                      <a:pt x="8667" y="0"/>
                    </a:cubicBezTo>
                    <a:close/>
                  </a:path>
                </a:pathLst>
              </a:custGeom>
              <a:solidFill>
                <a:srgbClr val="263238"/>
              </a:solidFill>
              <a:ln w="9525" cap="flat">
                <a:noFill/>
                <a:prstDash val="solid"/>
                <a:miter/>
              </a:ln>
            </p:spPr>
            <p:txBody>
              <a:bodyPr rtlCol="0" anchor="ctr"/>
              <a:lstStyle/>
              <a:p>
                <a:endParaRPr lang="zh-CN" altLang="en-US"/>
              </a:p>
            </p:txBody>
          </p:sp>
          <p:sp>
            <p:nvSpPr>
              <p:cNvPr id="458" name="任意多边形: 形状 325">
                <a:extLst>
                  <a:ext uri="{FF2B5EF4-FFF2-40B4-BE49-F238E27FC236}">
                    <a16:creationId xmlns:a16="http://schemas.microsoft.com/office/drawing/2014/main" xmlns="" id="{143954D2-0AC4-46BB-9A10-310B3429121D}"/>
                  </a:ext>
                </a:extLst>
              </p:cNvPr>
              <p:cNvSpPr/>
              <p:nvPr/>
            </p:nvSpPr>
            <p:spPr>
              <a:xfrm>
                <a:off x="7390500" y="3329292"/>
                <a:ext cx="21371" cy="30480"/>
              </a:xfrm>
              <a:custGeom>
                <a:avLst/>
                <a:gdLst>
                  <a:gd name="connsiteX0" fmla="*/ 11146 w 21371"/>
                  <a:gd name="connsiteY0" fmla="*/ 0 h 30480"/>
                  <a:gd name="connsiteX1" fmla="*/ 11146 w 21371"/>
                  <a:gd name="connsiteY1" fmla="*/ 30480 h 30480"/>
                  <a:gd name="connsiteX2" fmla="*/ 11146 w 21371"/>
                  <a:gd name="connsiteY2" fmla="*/ 0 h 30480"/>
                </a:gdLst>
                <a:ahLst/>
                <a:cxnLst>
                  <a:cxn ang="0">
                    <a:pos x="connsiteX0" y="connsiteY0"/>
                  </a:cxn>
                  <a:cxn ang="0">
                    <a:pos x="connsiteX1" y="connsiteY1"/>
                  </a:cxn>
                  <a:cxn ang="0">
                    <a:pos x="connsiteX2" y="connsiteY2"/>
                  </a:cxn>
                </a:cxnLst>
                <a:rect l="l" t="t" r="r" b="b"/>
                <a:pathLst>
                  <a:path w="21371" h="30480">
                    <a:moveTo>
                      <a:pt x="11146" y="0"/>
                    </a:moveTo>
                    <a:cubicBezTo>
                      <a:pt x="-4094" y="0"/>
                      <a:pt x="-3332" y="30290"/>
                      <a:pt x="11146" y="30480"/>
                    </a:cubicBezTo>
                    <a:cubicBezTo>
                      <a:pt x="25624" y="30671"/>
                      <a:pt x="23909" y="190"/>
                      <a:pt x="11146" y="0"/>
                    </a:cubicBezTo>
                    <a:close/>
                  </a:path>
                </a:pathLst>
              </a:custGeom>
              <a:solidFill>
                <a:srgbClr val="263238"/>
              </a:solidFill>
              <a:ln w="9525" cap="flat">
                <a:noFill/>
                <a:prstDash val="solid"/>
                <a:miter/>
              </a:ln>
            </p:spPr>
            <p:txBody>
              <a:bodyPr rtlCol="0" anchor="ctr"/>
              <a:lstStyle/>
              <a:p>
                <a:endParaRPr lang="zh-CN" altLang="en-US"/>
              </a:p>
            </p:txBody>
          </p:sp>
          <p:sp>
            <p:nvSpPr>
              <p:cNvPr id="459" name="任意多边形: 形状 326">
                <a:extLst>
                  <a:ext uri="{FF2B5EF4-FFF2-40B4-BE49-F238E27FC236}">
                    <a16:creationId xmlns:a16="http://schemas.microsoft.com/office/drawing/2014/main" xmlns="" id="{DB902B34-C5F1-49A2-9736-94FC2FD40B7E}"/>
                  </a:ext>
                </a:extLst>
              </p:cNvPr>
              <p:cNvSpPr/>
              <p:nvPr/>
            </p:nvSpPr>
            <p:spPr>
              <a:xfrm>
                <a:off x="7379259" y="3330340"/>
                <a:ext cx="17476" cy="12878"/>
              </a:xfrm>
              <a:custGeom>
                <a:avLst/>
                <a:gdLst>
                  <a:gd name="connsiteX0" fmla="*/ 16097 w 17476"/>
                  <a:gd name="connsiteY0" fmla="*/ 1143 h 12878"/>
                  <a:gd name="connsiteX1" fmla="*/ 8573 w 17476"/>
                  <a:gd name="connsiteY1" fmla="*/ 6096 h 12878"/>
                  <a:gd name="connsiteX2" fmla="*/ 476 w 17476"/>
                  <a:gd name="connsiteY2" fmla="*/ 0 h 12878"/>
                  <a:gd name="connsiteX3" fmla="*/ 0 w 17476"/>
                  <a:gd name="connsiteY3" fmla="*/ 0 h 12878"/>
                  <a:gd name="connsiteX4" fmla="*/ 7715 w 17476"/>
                  <a:gd name="connsiteY4" fmla="*/ 12763 h 12878"/>
                  <a:gd name="connsiteX5" fmla="*/ 17240 w 17476"/>
                  <a:gd name="connsiteY5" fmla="*/ 3238 h 12878"/>
                  <a:gd name="connsiteX6" fmla="*/ 16097 w 17476"/>
                  <a:gd name="connsiteY6" fmla="*/ 1143 h 1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76" h="12878">
                    <a:moveTo>
                      <a:pt x="16097" y="1143"/>
                    </a:moveTo>
                    <a:cubicBezTo>
                      <a:pt x="13716" y="2762"/>
                      <a:pt x="11430" y="5810"/>
                      <a:pt x="8573" y="6096"/>
                    </a:cubicBezTo>
                    <a:cubicBezTo>
                      <a:pt x="5715" y="6382"/>
                      <a:pt x="2667" y="3143"/>
                      <a:pt x="476" y="0"/>
                    </a:cubicBezTo>
                    <a:cubicBezTo>
                      <a:pt x="476" y="0"/>
                      <a:pt x="0" y="0"/>
                      <a:pt x="0" y="0"/>
                    </a:cubicBezTo>
                    <a:cubicBezTo>
                      <a:pt x="0" y="5810"/>
                      <a:pt x="2096" y="11811"/>
                      <a:pt x="7715" y="12763"/>
                    </a:cubicBezTo>
                    <a:cubicBezTo>
                      <a:pt x="13335" y="13716"/>
                      <a:pt x="16479" y="8573"/>
                      <a:pt x="17240" y="3238"/>
                    </a:cubicBezTo>
                    <a:cubicBezTo>
                      <a:pt x="17907" y="2096"/>
                      <a:pt x="17050" y="476"/>
                      <a:pt x="16097" y="1143"/>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327">
                <a:extLst>
                  <a:ext uri="{FF2B5EF4-FFF2-40B4-BE49-F238E27FC236}">
                    <a16:creationId xmlns:a16="http://schemas.microsoft.com/office/drawing/2014/main" xmlns="" id="{21C67A89-5A3C-466B-B36B-C80115C6915F}"/>
                  </a:ext>
                </a:extLst>
              </p:cNvPr>
              <p:cNvSpPr/>
              <p:nvPr/>
            </p:nvSpPr>
            <p:spPr>
              <a:xfrm>
                <a:off x="7447967" y="3411585"/>
                <a:ext cx="19304" cy="9998"/>
              </a:xfrm>
              <a:custGeom>
                <a:avLst/>
                <a:gdLst>
                  <a:gd name="connsiteX0" fmla="*/ 17971 w 19303"/>
                  <a:gd name="connsiteY0" fmla="*/ 769 h 9998"/>
                  <a:gd name="connsiteX1" fmla="*/ 10636 w 19303"/>
                  <a:gd name="connsiteY1" fmla="*/ 7055 h 9998"/>
                  <a:gd name="connsiteX2" fmla="*/ 254 w 19303"/>
                  <a:gd name="connsiteY2" fmla="*/ 5722 h 9998"/>
                  <a:gd name="connsiteX3" fmla="*/ 254 w 19303"/>
                  <a:gd name="connsiteY3" fmla="*/ 5722 h 9998"/>
                  <a:gd name="connsiteX4" fmla="*/ 12732 w 19303"/>
                  <a:gd name="connsiteY4" fmla="*/ 9627 h 9998"/>
                  <a:gd name="connsiteX5" fmla="*/ 19304 w 19303"/>
                  <a:gd name="connsiteY5" fmla="*/ 578 h 9998"/>
                  <a:gd name="connsiteX6" fmla="*/ 18542 w 19303"/>
                  <a:gd name="connsiteY6" fmla="*/ 7 h 9998"/>
                  <a:gd name="connsiteX7" fmla="*/ 17970 w 19303"/>
                  <a:gd name="connsiteY7" fmla="*/ 769 h 9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03" h="9998">
                    <a:moveTo>
                      <a:pt x="17971" y="769"/>
                    </a:moveTo>
                    <a:cubicBezTo>
                      <a:pt x="15875" y="3150"/>
                      <a:pt x="13970" y="6389"/>
                      <a:pt x="10636" y="7055"/>
                    </a:cubicBezTo>
                    <a:cubicBezTo>
                      <a:pt x="7121" y="7325"/>
                      <a:pt x="3588" y="6871"/>
                      <a:pt x="254" y="5722"/>
                    </a:cubicBezTo>
                    <a:cubicBezTo>
                      <a:pt x="254" y="5722"/>
                      <a:pt x="-317" y="5722"/>
                      <a:pt x="254" y="5722"/>
                    </a:cubicBezTo>
                    <a:cubicBezTo>
                      <a:pt x="3356" y="9254"/>
                      <a:pt x="8169" y="10760"/>
                      <a:pt x="12732" y="9627"/>
                    </a:cubicBezTo>
                    <a:cubicBezTo>
                      <a:pt x="16545" y="8210"/>
                      <a:pt x="19137" y="4643"/>
                      <a:pt x="19304" y="578"/>
                    </a:cubicBezTo>
                    <a:cubicBezTo>
                      <a:pt x="19252" y="210"/>
                      <a:pt x="18910" y="-46"/>
                      <a:pt x="18542" y="7"/>
                    </a:cubicBezTo>
                    <a:cubicBezTo>
                      <a:pt x="18174" y="59"/>
                      <a:pt x="17917" y="401"/>
                      <a:pt x="17970" y="769"/>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328">
                <a:extLst>
                  <a:ext uri="{FF2B5EF4-FFF2-40B4-BE49-F238E27FC236}">
                    <a16:creationId xmlns:a16="http://schemas.microsoft.com/office/drawing/2014/main" xmlns="" id="{1C096412-66E8-497B-928C-A576B6E05FC3}"/>
                  </a:ext>
                </a:extLst>
              </p:cNvPr>
              <p:cNvSpPr/>
              <p:nvPr/>
            </p:nvSpPr>
            <p:spPr>
              <a:xfrm>
                <a:off x="7409701" y="3288051"/>
                <a:ext cx="48235" cy="113934"/>
              </a:xfrm>
              <a:custGeom>
                <a:avLst/>
                <a:gdLst>
                  <a:gd name="connsiteX0" fmla="*/ 15279 w 48235"/>
                  <a:gd name="connsiteY0" fmla="*/ 91916 h 113932"/>
                  <a:gd name="connsiteX1" fmla="*/ 14231 w 48235"/>
                  <a:gd name="connsiteY1" fmla="*/ 112776 h 113932"/>
                  <a:gd name="connsiteX2" fmla="*/ 18137 w 48235"/>
                  <a:gd name="connsiteY2" fmla="*/ 113633 h 113932"/>
                  <a:gd name="connsiteX3" fmla="*/ 18137 w 48235"/>
                  <a:gd name="connsiteY3" fmla="*/ 113633 h 113932"/>
                  <a:gd name="connsiteX4" fmla="*/ 48236 w 48235"/>
                  <a:gd name="connsiteY4" fmla="*/ 100489 h 113932"/>
                  <a:gd name="connsiteX5" fmla="*/ 47188 w 48235"/>
                  <a:gd name="connsiteY5" fmla="*/ 99631 h 113932"/>
                  <a:gd name="connsiteX6" fmla="*/ 18613 w 48235"/>
                  <a:gd name="connsiteY6" fmla="*/ 109156 h 113932"/>
                  <a:gd name="connsiteX7" fmla="*/ 20613 w 48235"/>
                  <a:gd name="connsiteY7" fmla="*/ 84963 h 113932"/>
                  <a:gd name="connsiteX8" fmla="*/ 5659 w 48235"/>
                  <a:gd name="connsiteY8" fmla="*/ 89059 h 113932"/>
                  <a:gd name="connsiteX9" fmla="*/ 15184 w 48235"/>
                  <a:gd name="connsiteY9" fmla="*/ 857 h 113932"/>
                  <a:gd name="connsiteX10" fmla="*/ 14327 w 48235"/>
                  <a:gd name="connsiteY10" fmla="*/ 0 h 113932"/>
                  <a:gd name="connsiteX11" fmla="*/ 13469 w 48235"/>
                  <a:gd name="connsiteY11" fmla="*/ 857 h 113932"/>
                  <a:gd name="connsiteX12" fmla="*/ 39 w 48235"/>
                  <a:gd name="connsiteY12" fmla="*/ 94964 h 113932"/>
                  <a:gd name="connsiteX13" fmla="*/ 15279 w 48235"/>
                  <a:gd name="connsiteY13" fmla="*/ 91916 h 113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8235" h="113932">
                    <a:moveTo>
                      <a:pt x="15279" y="91916"/>
                    </a:moveTo>
                    <a:cubicBezTo>
                      <a:pt x="15279" y="91916"/>
                      <a:pt x="13946" y="106108"/>
                      <a:pt x="14231" y="112776"/>
                    </a:cubicBezTo>
                    <a:cubicBezTo>
                      <a:pt x="14231" y="113347"/>
                      <a:pt x="15851" y="113633"/>
                      <a:pt x="18137" y="113633"/>
                    </a:cubicBezTo>
                    <a:cubicBezTo>
                      <a:pt x="18137" y="113633"/>
                      <a:pt x="18137" y="113633"/>
                      <a:pt x="18137" y="113633"/>
                    </a:cubicBezTo>
                    <a:cubicBezTo>
                      <a:pt x="29843" y="115259"/>
                      <a:pt x="41472" y="110180"/>
                      <a:pt x="48236" y="100489"/>
                    </a:cubicBezTo>
                    <a:cubicBezTo>
                      <a:pt x="48236" y="99822"/>
                      <a:pt x="48236" y="99155"/>
                      <a:pt x="47188" y="99631"/>
                    </a:cubicBezTo>
                    <a:cubicBezTo>
                      <a:pt x="38944" y="105814"/>
                      <a:pt x="28918" y="109156"/>
                      <a:pt x="18613" y="109156"/>
                    </a:cubicBezTo>
                    <a:cubicBezTo>
                      <a:pt x="18042" y="107347"/>
                      <a:pt x="21661" y="84963"/>
                      <a:pt x="20613" y="84963"/>
                    </a:cubicBezTo>
                    <a:cubicBezTo>
                      <a:pt x="15456" y="85595"/>
                      <a:pt x="10418" y="86975"/>
                      <a:pt x="5659" y="89059"/>
                    </a:cubicBezTo>
                    <a:cubicBezTo>
                      <a:pt x="7564" y="59436"/>
                      <a:pt x="14136" y="30385"/>
                      <a:pt x="15184" y="857"/>
                    </a:cubicBezTo>
                    <a:cubicBezTo>
                      <a:pt x="15184" y="384"/>
                      <a:pt x="14801" y="0"/>
                      <a:pt x="14327" y="0"/>
                    </a:cubicBezTo>
                    <a:cubicBezTo>
                      <a:pt x="13854" y="0"/>
                      <a:pt x="13469" y="384"/>
                      <a:pt x="13469" y="857"/>
                    </a:cubicBezTo>
                    <a:cubicBezTo>
                      <a:pt x="5871" y="31701"/>
                      <a:pt x="1372" y="63226"/>
                      <a:pt x="39" y="94964"/>
                    </a:cubicBezTo>
                    <a:cubicBezTo>
                      <a:pt x="-818" y="98774"/>
                      <a:pt x="12612" y="93250"/>
                      <a:pt x="15279" y="91916"/>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329">
                <a:extLst>
                  <a:ext uri="{FF2B5EF4-FFF2-40B4-BE49-F238E27FC236}">
                    <a16:creationId xmlns:a16="http://schemas.microsoft.com/office/drawing/2014/main" xmlns="" id="{EB28E6CC-361F-4101-9982-17E637AF321A}"/>
                  </a:ext>
                </a:extLst>
              </p:cNvPr>
              <p:cNvSpPr/>
              <p:nvPr/>
            </p:nvSpPr>
            <p:spPr>
              <a:xfrm>
                <a:off x="7432124" y="3387683"/>
                <a:ext cx="29471" cy="21842"/>
              </a:xfrm>
              <a:custGeom>
                <a:avLst/>
                <a:gdLst>
                  <a:gd name="connsiteX0" fmla="*/ 0 w 29471"/>
                  <a:gd name="connsiteY0" fmla="*/ 10287 h 21842"/>
                  <a:gd name="connsiteX1" fmla="*/ 13716 w 29471"/>
                  <a:gd name="connsiteY1" fmla="*/ 20765 h 21842"/>
                  <a:gd name="connsiteX2" fmla="*/ 23241 w 29471"/>
                  <a:gd name="connsiteY2" fmla="*/ 21336 h 21842"/>
                  <a:gd name="connsiteX3" fmla="*/ 28861 w 29471"/>
                  <a:gd name="connsiteY3" fmla="*/ 8096 h 21842"/>
                  <a:gd name="connsiteX4" fmla="*/ 25813 w 29471"/>
                  <a:gd name="connsiteY4" fmla="*/ 0 h 21842"/>
                  <a:gd name="connsiteX5" fmla="*/ 0 w 29471"/>
                  <a:gd name="connsiteY5" fmla="*/ 10287 h 21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71" h="21842">
                    <a:moveTo>
                      <a:pt x="0" y="10287"/>
                    </a:moveTo>
                    <a:cubicBezTo>
                      <a:pt x="3601" y="14895"/>
                      <a:pt x="8323" y="18502"/>
                      <a:pt x="13716" y="20765"/>
                    </a:cubicBezTo>
                    <a:cubicBezTo>
                      <a:pt x="16748" y="21970"/>
                      <a:pt x="20087" y="22170"/>
                      <a:pt x="23241" y="21336"/>
                    </a:cubicBezTo>
                    <a:cubicBezTo>
                      <a:pt x="30004" y="19526"/>
                      <a:pt x="30099" y="13335"/>
                      <a:pt x="28861" y="8096"/>
                    </a:cubicBezTo>
                    <a:cubicBezTo>
                      <a:pt x="28208" y="5275"/>
                      <a:pt x="27183" y="2552"/>
                      <a:pt x="25813" y="0"/>
                    </a:cubicBezTo>
                    <a:cubicBezTo>
                      <a:pt x="18553" y="6139"/>
                      <a:pt x="9492" y="9749"/>
                      <a:pt x="0" y="10287"/>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330">
                <a:extLst>
                  <a:ext uri="{FF2B5EF4-FFF2-40B4-BE49-F238E27FC236}">
                    <a16:creationId xmlns:a16="http://schemas.microsoft.com/office/drawing/2014/main" xmlns="" id="{9CF16BA4-A99D-4DB5-8A82-CBAB0E082AA2}"/>
                  </a:ext>
                </a:extLst>
              </p:cNvPr>
              <p:cNvSpPr/>
              <p:nvPr/>
            </p:nvSpPr>
            <p:spPr>
              <a:xfrm>
                <a:off x="7445840" y="3395786"/>
                <a:ext cx="15755" cy="13747"/>
              </a:xfrm>
              <a:custGeom>
                <a:avLst/>
                <a:gdLst>
                  <a:gd name="connsiteX0" fmla="*/ 0 w 15755"/>
                  <a:gd name="connsiteY0" fmla="*/ 12668 h 13746"/>
                  <a:gd name="connsiteX1" fmla="*/ 9525 w 15755"/>
                  <a:gd name="connsiteY1" fmla="*/ 13240 h 13746"/>
                  <a:gd name="connsiteX2" fmla="*/ 15145 w 15755"/>
                  <a:gd name="connsiteY2" fmla="*/ 0 h 13746"/>
                  <a:gd name="connsiteX3" fmla="*/ 0 w 15755"/>
                  <a:gd name="connsiteY3" fmla="*/ 12668 h 13746"/>
                </a:gdLst>
                <a:ahLst/>
                <a:cxnLst>
                  <a:cxn ang="0">
                    <a:pos x="connsiteX0" y="connsiteY0"/>
                  </a:cxn>
                  <a:cxn ang="0">
                    <a:pos x="connsiteX1" y="connsiteY1"/>
                  </a:cxn>
                  <a:cxn ang="0">
                    <a:pos x="connsiteX2" y="connsiteY2"/>
                  </a:cxn>
                  <a:cxn ang="0">
                    <a:pos x="connsiteX3" y="connsiteY3"/>
                  </a:cxn>
                </a:cxnLst>
                <a:rect l="l" t="t" r="r" b="b"/>
                <a:pathLst>
                  <a:path w="15755" h="13746">
                    <a:moveTo>
                      <a:pt x="0" y="12668"/>
                    </a:moveTo>
                    <a:cubicBezTo>
                      <a:pt x="3032" y="13873"/>
                      <a:pt x="6371" y="14074"/>
                      <a:pt x="9525" y="13240"/>
                    </a:cubicBezTo>
                    <a:cubicBezTo>
                      <a:pt x="16288" y="11430"/>
                      <a:pt x="16383" y="5239"/>
                      <a:pt x="15145" y="0"/>
                    </a:cubicBezTo>
                    <a:cubicBezTo>
                      <a:pt x="7757" y="165"/>
                      <a:pt x="1467" y="5425"/>
                      <a:pt x="0" y="12668"/>
                    </a:cubicBezTo>
                    <a:close/>
                  </a:path>
                </a:pathLst>
              </a:custGeom>
              <a:solidFill>
                <a:srgbClr val="FF9CBD"/>
              </a:solidFill>
              <a:ln w="9525" cap="flat">
                <a:noFill/>
                <a:prstDash val="solid"/>
                <a:miter/>
              </a:ln>
            </p:spPr>
            <p:txBody>
              <a:bodyPr rtlCol="0" anchor="ctr"/>
              <a:lstStyle/>
              <a:p>
                <a:endParaRPr lang="zh-CN" altLang="en-US"/>
              </a:p>
            </p:txBody>
          </p:sp>
          <p:sp>
            <p:nvSpPr>
              <p:cNvPr id="464" name="任意多边形: 形状 331">
                <a:extLst>
                  <a:ext uri="{FF2B5EF4-FFF2-40B4-BE49-F238E27FC236}">
                    <a16:creationId xmlns:a16="http://schemas.microsoft.com/office/drawing/2014/main" xmlns="" id="{D61A808F-FDDA-410F-936B-EF55C4EB7E34}"/>
                  </a:ext>
                </a:extLst>
              </p:cNvPr>
              <p:cNvSpPr/>
              <p:nvPr/>
            </p:nvSpPr>
            <p:spPr>
              <a:xfrm>
                <a:off x="7498030" y="3148453"/>
                <a:ext cx="96783" cy="53234"/>
              </a:xfrm>
              <a:custGeom>
                <a:avLst/>
                <a:gdLst>
                  <a:gd name="connsiteX0" fmla="*/ 294 w 96783"/>
                  <a:gd name="connsiteY0" fmla="*/ 38732 h 53234"/>
                  <a:gd name="connsiteX1" fmla="*/ 54300 w 96783"/>
                  <a:gd name="connsiteY1" fmla="*/ 50257 h 53234"/>
                  <a:gd name="connsiteX2" fmla="*/ 96401 w 96783"/>
                  <a:gd name="connsiteY2" fmla="*/ 14443 h 53234"/>
                  <a:gd name="connsiteX3" fmla="*/ 42299 w 96783"/>
                  <a:gd name="connsiteY3" fmla="*/ 2918 h 53234"/>
                  <a:gd name="connsiteX4" fmla="*/ 294 w 96783"/>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783" h="53234">
                    <a:moveTo>
                      <a:pt x="294" y="38732"/>
                    </a:moveTo>
                    <a:cubicBezTo>
                      <a:pt x="3532" y="51876"/>
                      <a:pt x="27726" y="57020"/>
                      <a:pt x="54300" y="50257"/>
                    </a:cubicBezTo>
                    <a:cubicBezTo>
                      <a:pt x="80875" y="43494"/>
                      <a:pt x="99735" y="27492"/>
                      <a:pt x="96401" y="14443"/>
                    </a:cubicBezTo>
                    <a:cubicBezTo>
                      <a:pt x="93067" y="1394"/>
                      <a:pt x="68874" y="-3750"/>
                      <a:pt x="42299" y="2918"/>
                    </a:cubicBezTo>
                    <a:cubicBezTo>
                      <a:pt x="15724" y="9585"/>
                      <a:pt x="-2564" y="25682"/>
                      <a:pt x="294" y="38732"/>
                    </a:cubicBezTo>
                    <a:close/>
                  </a:path>
                </a:pathLst>
              </a:custGeom>
              <a:solidFill>
                <a:srgbClr val="0AAF60"/>
              </a:solidFill>
              <a:ln w="9525" cap="flat">
                <a:noFill/>
                <a:prstDash val="solid"/>
                <a:miter/>
              </a:ln>
            </p:spPr>
            <p:txBody>
              <a:bodyPr rtlCol="0" anchor="ctr"/>
              <a:lstStyle/>
              <a:p>
                <a:endParaRPr lang="zh-CN" altLang="en-US"/>
              </a:p>
            </p:txBody>
          </p:sp>
          <p:sp>
            <p:nvSpPr>
              <p:cNvPr id="465" name="任意多边形: 形状 332">
                <a:extLst>
                  <a:ext uri="{FF2B5EF4-FFF2-40B4-BE49-F238E27FC236}">
                    <a16:creationId xmlns:a16="http://schemas.microsoft.com/office/drawing/2014/main" xmlns="" id="{83BB1A75-B4AB-4A5E-8269-C669FB912615}"/>
                  </a:ext>
                </a:extLst>
              </p:cNvPr>
              <p:cNvSpPr/>
              <p:nvPr/>
            </p:nvSpPr>
            <p:spPr>
              <a:xfrm>
                <a:off x="7507855" y="3152362"/>
                <a:ext cx="73634" cy="40390"/>
              </a:xfrm>
              <a:custGeom>
                <a:avLst/>
                <a:gdLst>
                  <a:gd name="connsiteX0" fmla="*/ 279 w 73634"/>
                  <a:gd name="connsiteY0" fmla="*/ 29489 h 40389"/>
                  <a:gd name="connsiteX1" fmla="*/ 41427 w 73634"/>
                  <a:gd name="connsiteY1" fmla="*/ 38252 h 40389"/>
                  <a:gd name="connsiteX2" fmla="*/ 73336 w 73634"/>
                  <a:gd name="connsiteY2" fmla="*/ 11011 h 40389"/>
                  <a:gd name="connsiteX3" fmla="*/ 32283 w 73634"/>
                  <a:gd name="connsiteY3" fmla="*/ 2248 h 40389"/>
                  <a:gd name="connsiteX4" fmla="*/ 279 w 73634"/>
                  <a:gd name="connsiteY4" fmla="*/ 29489 h 403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4" h="40389">
                    <a:moveTo>
                      <a:pt x="279" y="29489"/>
                    </a:moveTo>
                    <a:cubicBezTo>
                      <a:pt x="2850" y="39014"/>
                      <a:pt x="21234" y="43301"/>
                      <a:pt x="41427" y="38252"/>
                    </a:cubicBezTo>
                    <a:cubicBezTo>
                      <a:pt x="61620" y="33204"/>
                      <a:pt x="75907" y="20917"/>
                      <a:pt x="73336" y="11011"/>
                    </a:cubicBezTo>
                    <a:cubicBezTo>
                      <a:pt x="70764" y="1105"/>
                      <a:pt x="52476" y="-2896"/>
                      <a:pt x="32283" y="2248"/>
                    </a:cubicBezTo>
                    <a:cubicBezTo>
                      <a:pt x="12090" y="7391"/>
                      <a:pt x="-2198" y="19583"/>
                      <a:pt x="279" y="29489"/>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333">
                <a:extLst>
                  <a:ext uri="{FF2B5EF4-FFF2-40B4-BE49-F238E27FC236}">
                    <a16:creationId xmlns:a16="http://schemas.microsoft.com/office/drawing/2014/main" xmlns="" id="{1B12881E-466B-4E79-8296-43AB3EDC6E1C}"/>
                  </a:ext>
                </a:extLst>
              </p:cNvPr>
              <p:cNvSpPr/>
              <p:nvPr/>
            </p:nvSpPr>
            <p:spPr>
              <a:xfrm>
                <a:off x="7466700" y="3154390"/>
                <a:ext cx="45911" cy="17363"/>
              </a:xfrm>
              <a:custGeom>
                <a:avLst/>
                <a:gdLst>
                  <a:gd name="connsiteX0" fmla="*/ 39148 w 45910"/>
                  <a:gd name="connsiteY0" fmla="*/ 17363 h 17363"/>
                  <a:gd name="connsiteX1" fmla="*/ 45911 w 45910"/>
                  <a:gd name="connsiteY1" fmla="*/ 12220 h 17363"/>
                  <a:gd name="connsiteX2" fmla="*/ 0 w 45910"/>
                  <a:gd name="connsiteY2" fmla="*/ 4314 h 17363"/>
                  <a:gd name="connsiteX3" fmla="*/ 3620 w 45910"/>
                  <a:gd name="connsiteY3" fmla="*/ 12029 h 17363"/>
                  <a:gd name="connsiteX4" fmla="*/ 39148 w 45910"/>
                  <a:gd name="connsiteY4" fmla="*/ 17363 h 173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10" h="17363">
                    <a:moveTo>
                      <a:pt x="39148" y="17363"/>
                    </a:moveTo>
                    <a:lnTo>
                      <a:pt x="45911" y="12220"/>
                    </a:lnTo>
                    <a:cubicBezTo>
                      <a:pt x="32766" y="-4925"/>
                      <a:pt x="10096" y="-448"/>
                      <a:pt x="0" y="4314"/>
                    </a:cubicBezTo>
                    <a:lnTo>
                      <a:pt x="3620" y="12029"/>
                    </a:lnTo>
                    <a:cubicBezTo>
                      <a:pt x="4572" y="11553"/>
                      <a:pt x="26861" y="1457"/>
                      <a:pt x="39148" y="17363"/>
                    </a:cubicBezTo>
                    <a:close/>
                  </a:path>
                </a:pathLst>
              </a:custGeom>
              <a:solidFill>
                <a:srgbClr val="0AAF60"/>
              </a:solidFill>
              <a:ln w="9525" cap="flat">
                <a:noFill/>
                <a:prstDash val="solid"/>
                <a:miter/>
              </a:ln>
            </p:spPr>
            <p:txBody>
              <a:bodyPr rtlCol="0" anchor="ctr"/>
              <a:lstStyle/>
              <a:p>
                <a:endParaRPr lang="zh-CN" altLang="en-US"/>
              </a:p>
            </p:txBody>
          </p:sp>
          <p:sp>
            <p:nvSpPr>
              <p:cNvPr id="467" name="任意多边形: 形状 334">
                <a:extLst>
                  <a:ext uri="{FF2B5EF4-FFF2-40B4-BE49-F238E27FC236}">
                    <a16:creationId xmlns:a16="http://schemas.microsoft.com/office/drawing/2014/main" xmlns="" id="{43B4C253-3C6D-483F-B95C-E2960AA1E17C}"/>
                  </a:ext>
                </a:extLst>
              </p:cNvPr>
              <p:cNvSpPr/>
              <p:nvPr/>
            </p:nvSpPr>
            <p:spPr>
              <a:xfrm>
                <a:off x="7566237" y="3184041"/>
                <a:ext cx="72866" cy="175834"/>
              </a:xfrm>
              <a:custGeom>
                <a:avLst/>
                <a:gdLst>
                  <a:gd name="connsiteX0" fmla="*/ 72866 w 72866"/>
                  <a:gd name="connsiteY0" fmla="*/ 175165 h 175831"/>
                  <a:gd name="connsiteX1" fmla="*/ 69437 w 72866"/>
                  <a:gd name="connsiteY1" fmla="*/ 134874 h 175831"/>
                  <a:gd name="connsiteX2" fmla="*/ 6572 w 72866"/>
                  <a:gd name="connsiteY2" fmla="*/ 0 h 175831"/>
                  <a:gd name="connsiteX3" fmla="*/ 3524 w 72866"/>
                  <a:gd name="connsiteY3" fmla="*/ 2953 h 175831"/>
                  <a:gd name="connsiteX4" fmla="*/ 0 w 72866"/>
                  <a:gd name="connsiteY4" fmla="*/ 5334 h 175831"/>
                  <a:gd name="connsiteX5" fmla="*/ 61056 w 72866"/>
                  <a:gd name="connsiteY5" fmla="*/ 136207 h 175831"/>
                  <a:gd name="connsiteX6" fmla="*/ 64389 w 72866"/>
                  <a:gd name="connsiteY6" fmla="*/ 175831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66" h="175831">
                    <a:moveTo>
                      <a:pt x="72866" y="175165"/>
                    </a:moveTo>
                    <a:cubicBezTo>
                      <a:pt x="72866" y="173831"/>
                      <a:pt x="70295" y="141161"/>
                      <a:pt x="69437" y="134874"/>
                    </a:cubicBezTo>
                    <a:cubicBezTo>
                      <a:pt x="68580" y="128588"/>
                      <a:pt x="7144" y="571"/>
                      <a:pt x="6572" y="0"/>
                    </a:cubicBezTo>
                    <a:lnTo>
                      <a:pt x="3524" y="2953"/>
                    </a:lnTo>
                    <a:lnTo>
                      <a:pt x="0" y="5334"/>
                    </a:lnTo>
                    <a:cubicBezTo>
                      <a:pt x="3429" y="10858"/>
                      <a:pt x="59150" y="129159"/>
                      <a:pt x="61056" y="136207"/>
                    </a:cubicBezTo>
                    <a:cubicBezTo>
                      <a:pt x="62960" y="143256"/>
                      <a:pt x="64389" y="175546"/>
                      <a:pt x="64389" y="175831"/>
                    </a:cubicBezTo>
                    <a:close/>
                  </a:path>
                </a:pathLst>
              </a:custGeom>
              <a:solidFill>
                <a:srgbClr val="0AAF60"/>
              </a:solidFill>
              <a:ln w="9525" cap="flat">
                <a:noFill/>
                <a:prstDash val="solid"/>
                <a:miter/>
              </a:ln>
            </p:spPr>
            <p:txBody>
              <a:bodyPr rtlCol="0" anchor="ctr"/>
              <a:lstStyle/>
              <a:p>
                <a:endParaRPr lang="zh-CN" altLang="en-US"/>
              </a:p>
            </p:txBody>
          </p:sp>
          <p:sp>
            <p:nvSpPr>
              <p:cNvPr id="468" name="任意多边形: 形状 335">
                <a:extLst>
                  <a:ext uri="{FF2B5EF4-FFF2-40B4-BE49-F238E27FC236}">
                    <a16:creationId xmlns:a16="http://schemas.microsoft.com/office/drawing/2014/main" xmlns="" id="{283131F2-2C41-4C85-9FFA-597875AF6169}"/>
                  </a:ext>
                </a:extLst>
              </p:cNvPr>
              <p:cNvSpPr/>
              <p:nvPr/>
            </p:nvSpPr>
            <p:spPr>
              <a:xfrm>
                <a:off x="7383961" y="3136739"/>
                <a:ext cx="96911" cy="53234"/>
              </a:xfrm>
              <a:custGeom>
                <a:avLst/>
                <a:gdLst>
                  <a:gd name="connsiteX0" fmla="*/ 345 w 96910"/>
                  <a:gd name="connsiteY0" fmla="*/ 38732 h 53234"/>
                  <a:gd name="connsiteX1" fmla="*/ 54447 w 96910"/>
                  <a:gd name="connsiteY1" fmla="*/ 50257 h 53234"/>
                  <a:gd name="connsiteX2" fmla="*/ 96547 w 96910"/>
                  <a:gd name="connsiteY2" fmla="*/ 14443 h 53234"/>
                  <a:gd name="connsiteX3" fmla="*/ 42445 w 96910"/>
                  <a:gd name="connsiteY3" fmla="*/ 2918 h 53234"/>
                  <a:gd name="connsiteX4" fmla="*/ 345 w 96910"/>
                  <a:gd name="connsiteY4" fmla="*/ 38732 h 532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910" h="53234">
                    <a:moveTo>
                      <a:pt x="345" y="38732"/>
                    </a:moveTo>
                    <a:cubicBezTo>
                      <a:pt x="3679" y="51876"/>
                      <a:pt x="27872" y="57020"/>
                      <a:pt x="54447" y="50257"/>
                    </a:cubicBezTo>
                    <a:cubicBezTo>
                      <a:pt x="81022" y="43494"/>
                      <a:pt x="99786" y="27492"/>
                      <a:pt x="96547" y="14443"/>
                    </a:cubicBezTo>
                    <a:cubicBezTo>
                      <a:pt x="93309" y="1394"/>
                      <a:pt x="69020" y="-3750"/>
                      <a:pt x="42445" y="2918"/>
                    </a:cubicBezTo>
                    <a:cubicBezTo>
                      <a:pt x="15871" y="9585"/>
                      <a:pt x="-2798" y="25778"/>
                      <a:pt x="345" y="38732"/>
                    </a:cubicBezTo>
                    <a:close/>
                  </a:path>
                </a:pathLst>
              </a:custGeom>
              <a:solidFill>
                <a:srgbClr val="0AAF60"/>
              </a:solidFill>
              <a:ln w="9525" cap="flat">
                <a:noFill/>
                <a:prstDash val="solid"/>
                <a:miter/>
              </a:ln>
            </p:spPr>
            <p:txBody>
              <a:bodyPr rtlCol="0" anchor="ctr"/>
              <a:lstStyle/>
              <a:p>
                <a:endParaRPr lang="zh-CN" altLang="en-US"/>
              </a:p>
            </p:txBody>
          </p:sp>
          <p:sp>
            <p:nvSpPr>
              <p:cNvPr id="469" name="任意多边形: 形状 336">
                <a:extLst>
                  <a:ext uri="{FF2B5EF4-FFF2-40B4-BE49-F238E27FC236}">
                    <a16:creationId xmlns:a16="http://schemas.microsoft.com/office/drawing/2014/main" xmlns="" id="{344E2135-85F8-4061-9CA7-7A74488378E2}"/>
                  </a:ext>
                </a:extLst>
              </p:cNvPr>
              <p:cNvSpPr/>
              <p:nvPr/>
            </p:nvSpPr>
            <p:spPr>
              <a:xfrm>
                <a:off x="7394325" y="3141431"/>
                <a:ext cx="73635" cy="40406"/>
              </a:xfrm>
              <a:custGeom>
                <a:avLst/>
                <a:gdLst>
                  <a:gd name="connsiteX0" fmla="*/ 279 w 73635"/>
                  <a:gd name="connsiteY0" fmla="*/ 29465 h 40406"/>
                  <a:gd name="connsiteX1" fmla="*/ 41427 w 73635"/>
                  <a:gd name="connsiteY1" fmla="*/ 38228 h 40406"/>
                  <a:gd name="connsiteX2" fmla="*/ 73336 w 73635"/>
                  <a:gd name="connsiteY2" fmla="*/ 10987 h 40406"/>
                  <a:gd name="connsiteX3" fmla="*/ 32283 w 73635"/>
                  <a:gd name="connsiteY3" fmla="*/ 2224 h 40406"/>
                  <a:gd name="connsiteX4" fmla="*/ 279 w 73635"/>
                  <a:gd name="connsiteY4" fmla="*/ 29465 h 404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635" h="40406">
                    <a:moveTo>
                      <a:pt x="279" y="29465"/>
                    </a:moveTo>
                    <a:cubicBezTo>
                      <a:pt x="2851" y="38990"/>
                      <a:pt x="21234" y="43372"/>
                      <a:pt x="41427" y="38228"/>
                    </a:cubicBezTo>
                    <a:cubicBezTo>
                      <a:pt x="61620" y="33085"/>
                      <a:pt x="75907" y="20988"/>
                      <a:pt x="73336" y="10987"/>
                    </a:cubicBezTo>
                    <a:cubicBezTo>
                      <a:pt x="70764" y="986"/>
                      <a:pt x="52476" y="-2825"/>
                      <a:pt x="32283" y="2224"/>
                    </a:cubicBezTo>
                    <a:cubicBezTo>
                      <a:pt x="12090" y="7272"/>
                      <a:pt x="-2197" y="19559"/>
                      <a:pt x="279" y="2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337">
                <a:extLst>
                  <a:ext uri="{FF2B5EF4-FFF2-40B4-BE49-F238E27FC236}">
                    <a16:creationId xmlns:a16="http://schemas.microsoft.com/office/drawing/2014/main" xmlns="" id="{EB1243AC-8579-4A05-A025-1949DC7EBF3E}"/>
                  </a:ext>
                </a:extLst>
              </p:cNvPr>
              <p:cNvSpPr/>
              <p:nvPr/>
            </p:nvSpPr>
            <p:spPr>
              <a:xfrm>
                <a:off x="7582388" y="3312246"/>
                <a:ext cx="61715" cy="87570"/>
              </a:xfrm>
              <a:custGeom>
                <a:avLst/>
                <a:gdLst>
                  <a:gd name="connsiteX0" fmla="*/ 5525 w 61714"/>
                  <a:gd name="connsiteY0" fmla="*/ 36851 h 87569"/>
                  <a:gd name="connsiteX1" fmla="*/ 53150 w 61714"/>
                  <a:gd name="connsiteY1" fmla="*/ 1322 h 87569"/>
                  <a:gd name="connsiteX2" fmla="*/ 32099 w 61714"/>
                  <a:gd name="connsiteY2" fmla="*/ 84857 h 87569"/>
                  <a:gd name="connsiteX3" fmla="*/ 441 w 61714"/>
                  <a:gd name="connsiteY3" fmla="*/ 75068 h 87569"/>
                  <a:gd name="connsiteX4" fmla="*/ 0 w 61714"/>
                  <a:gd name="connsiteY4" fmla="*/ 74189 h 87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14" h="87569">
                    <a:moveTo>
                      <a:pt x="5525" y="36851"/>
                    </a:moveTo>
                    <a:cubicBezTo>
                      <a:pt x="5525" y="36851"/>
                      <a:pt x="33051" y="-8203"/>
                      <a:pt x="53150" y="1322"/>
                    </a:cubicBezTo>
                    <a:cubicBezTo>
                      <a:pt x="73247" y="10847"/>
                      <a:pt x="54578" y="74855"/>
                      <a:pt x="32099" y="84857"/>
                    </a:cubicBezTo>
                    <a:cubicBezTo>
                      <a:pt x="20654" y="90896"/>
                      <a:pt x="6480" y="86513"/>
                      <a:pt x="441" y="75068"/>
                    </a:cubicBezTo>
                    <a:cubicBezTo>
                      <a:pt x="288" y="74778"/>
                      <a:pt x="141" y="74485"/>
                      <a:pt x="0" y="74189"/>
                    </a:cubicBezTo>
                    <a:close/>
                  </a:path>
                </a:pathLst>
              </a:custGeom>
              <a:solidFill>
                <a:srgbClr val="FFC4C0"/>
              </a:solidFill>
              <a:ln w="9525" cap="flat">
                <a:noFill/>
                <a:prstDash val="solid"/>
                <a:miter/>
              </a:ln>
            </p:spPr>
            <p:txBody>
              <a:bodyPr rtlCol="0" anchor="ctr"/>
              <a:lstStyle/>
              <a:p>
                <a:endParaRPr lang="zh-CN" altLang="en-US"/>
              </a:p>
            </p:txBody>
          </p:sp>
          <p:sp>
            <p:nvSpPr>
              <p:cNvPr id="471" name="任意多边形: 形状 338">
                <a:extLst>
                  <a:ext uri="{FF2B5EF4-FFF2-40B4-BE49-F238E27FC236}">
                    <a16:creationId xmlns:a16="http://schemas.microsoft.com/office/drawing/2014/main" xmlns="" id="{DA858AEA-C25D-4624-9B25-EE89324C1723}"/>
                  </a:ext>
                </a:extLst>
              </p:cNvPr>
              <p:cNvSpPr/>
              <p:nvPr/>
            </p:nvSpPr>
            <p:spPr>
              <a:xfrm>
                <a:off x="7594947" y="3331734"/>
                <a:ext cx="34852" cy="55769"/>
              </a:xfrm>
              <a:custGeom>
                <a:avLst/>
                <a:gdLst>
                  <a:gd name="connsiteX0" fmla="*/ 34852 w 34852"/>
                  <a:gd name="connsiteY0" fmla="*/ 0 h 55769"/>
                  <a:gd name="connsiteX1" fmla="*/ 34852 w 34852"/>
                  <a:gd name="connsiteY1" fmla="*/ 667 h 55769"/>
                  <a:gd name="connsiteX2" fmla="*/ 6277 w 34852"/>
                  <a:gd name="connsiteY2" fmla="*/ 39529 h 55769"/>
                  <a:gd name="connsiteX3" fmla="*/ 23669 w 34852"/>
                  <a:gd name="connsiteY3" fmla="*/ 33771 h 55769"/>
                  <a:gd name="connsiteX4" fmla="*/ 25327 w 34852"/>
                  <a:gd name="connsiteY4" fmla="*/ 34766 h 55769"/>
                  <a:gd name="connsiteX5" fmla="*/ 25327 w 34852"/>
                  <a:gd name="connsiteY5" fmla="*/ 35719 h 55769"/>
                  <a:gd name="connsiteX6" fmla="*/ 9802 w 34852"/>
                  <a:gd name="connsiteY6" fmla="*/ 41624 h 55769"/>
                  <a:gd name="connsiteX7" fmla="*/ 2944 w 34852"/>
                  <a:gd name="connsiteY7" fmla="*/ 54959 h 55769"/>
                  <a:gd name="connsiteX8" fmla="*/ 87 w 34852"/>
                  <a:gd name="connsiteY8" fmla="*/ 54102 h 55769"/>
                  <a:gd name="connsiteX9" fmla="*/ 87 w 34852"/>
                  <a:gd name="connsiteY9" fmla="*/ 54102 h 55769"/>
                  <a:gd name="connsiteX10" fmla="*/ 34852 w 34852"/>
                  <a:gd name="connsiteY10" fmla="*/ 0 h 55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52" h="55769">
                    <a:moveTo>
                      <a:pt x="34852" y="0"/>
                    </a:moveTo>
                    <a:lnTo>
                      <a:pt x="34852" y="667"/>
                    </a:lnTo>
                    <a:cubicBezTo>
                      <a:pt x="20255" y="8990"/>
                      <a:pt x="9870" y="23113"/>
                      <a:pt x="6277" y="39529"/>
                    </a:cubicBezTo>
                    <a:cubicBezTo>
                      <a:pt x="9490" y="33136"/>
                      <a:pt x="17276" y="30559"/>
                      <a:pt x="23669" y="33771"/>
                    </a:cubicBezTo>
                    <a:cubicBezTo>
                      <a:pt x="24246" y="34061"/>
                      <a:pt x="24800" y="34394"/>
                      <a:pt x="25327" y="34766"/>
                    </a:cubicBezTo>
                    <a:cubicBezTo>
                      <a:pt x="25327" y="34766"/>
                      <a:pt x="25327" y="35719"/>
                      <a:pt x="25327" y="35719"/>
                    </a:cubicBezTo>
                    <a:cubicBezTo>
                      <a:pt x="19422" y="34168"/>
                      <a:pt x="13183" y="36541"/>
                      <a:pt x="9802" y="41624"/>
                    </a:cubicBezTo>
                    <a:cubicBezTo>
                      <a:pt x="7048" y="45813"/>
                      <a:pt x="4750" y="50283"/>
                      <a:pt x="2944" y="54959"/>
                    </a:cubicBezTo>
                    <a:cubicBezTo>
                      <a:pt x="2277" y="56388"/>
                      <a:pt x="-390" y="55816"/>
                      <a:pt x="87" y="54102"/>
                    </a:cubicBezTo>
                    <a:lnTo>
                      <a:pt x="87" y="54102"/>
                    </a:lnTo>
                    <a:cubicBezTo>
                      <a:pt x="-1247" y="33242"/>
                      <a:pt x="12945" y="3429"/>
                      <a:pt x="3485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28" name="组合 27">
              <a:extLst>
                <a:ext uri="{FF2B5EF4-FFF2-40B4-BE49-F238E27FC236}">
                  <a16:creationId xmlns:a16="http://schemas.microsoft.com/office/drawing/2014/main" xmlns="" id="{CA8F04D1-DCD7-4EA1-A209-E9C76A7907F6}"/>
                </a:ext>
              </a:extLst>
            </p:cNvPr>
            <p:cNvGrpSpPr/>
            <p:nvPr/>
          </p:nvGrpSpPr>
          <p:grpSpPr>
            <a:xfrm>
              <a:off x="3663050" y="4316642"/>
              <a:ext cx="1601903" cy="2423525"/>
              <a:chOff x="2613138" y="3991020"/>
              <a:chExt cx="1966531" cy="2975172"/>
            </a:xfrm>
          </p:grpSpPr>
          <p:sp>
            <p:nvSpPr>
              <p:cNvPr id="294" name="任意多边形: 形状 167">
                <a:extLst>
                  <a:ext uri="{FF2B5EF4-FFF2-40B4-BE49-F238E27FC236}">
                    <a16:creationId xmlns:a16="http://schemas.microsoft.com/office/drawing/2014/main" xmlns="" id="{62F48C95-5A63-4927-A556-4987A1C37A3F}"/>
                  </a:ext>
                </a:extLst>
              </p:cNvPr>
              <p:cNvSpPr/>
              <p:nvPr/>
            </p:nvSpPr>
            <p:spPr>
              <a:xfrm>
                <a:off x="2613138" y="6692063"/>
                <a:ext cx="1966531" cy="274129"/>
              </a:xfrm>
              <a:custGeom>
                <a:avLst/>
                <a:gdLst>
                  <a:gd name="connsiteX0" fmla="*/ 1966531 w 1966531"/>
                  <a:gd name="connsiteY0" fmla="*/ 137065 h 274129"/>
                  <a:gd name="connsiteX1" fmla="*/ 983266 w 1966531"/>
                  <a:gd name="connsiteY1" fmla="*/ 274130 h 274129"/>
                  <a:gd name="connsiteX2" fmla="*/ 0 w 1966531"/>
                  <a:gd name="connsiteY2" fmla="*/ 137065 h 274129"/>
                  <a:gd name="connsiteX3" fmla="*/ 983266 w 1966531"/>
                  <a:gd name="connsiteY3" fmla="*/ 0 h 274129"/>
                  <a:gd name="connsiteX4" fmla="*/ 1966531 w 1966531"/>
                  <a:gd name="connsiteY4" fmla="*/ 137065 h 2741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6531" h="274129">
                    <a:moveTo>
                      <a:pt x="1966531" y="137065"/>
                    </a:moveTo>
                    <a:cubicBezTo>
                      <a:pt x="1966531" y="212764"/>
                      <a:pt x="1526308" y="274130"/>
                      <a:pt x="983266" y="274130"/>
                    </a:cubicBezTo>
                    <a:cubicBezTo>
                      <a:pt x="440223" y="274130"/>
                      <a:pt x="0" y="212764"/>
                      <a:pt x="0" y="137065"/>
                    </a:cubicBezTo>
                    <a:cubicBezTo>
                      <a:pt x="0" y="61366"/>
                      <a:pt x="440223" y="0"/>
                      <a:pt x="983266" y="0"/>
                    </a:cubicBezTo>
                    <a:cubicBezTo>
                      <a:pt x="1526309" y="0"/>
                      <a:pt x="1966531" y="61366"/>
                      <a:pt x="1966531" y="137065"/>
                    </a:cubicBezTo>
                    <a:close/>
                  </a:path>
                </a:pathLst>
              </a:custGeom>
              <a:solidFill>
                <a:srgbClr val="EBEBEB"/>
              </a:solidFill>
              <a:ln w="9525" cap="flat">
                <a:noFill/>
                <a:prstDash val="solid"/>
                <a:miter/>
              </a:ln>
            </p:spPr>
            <p:txBody>
              <a:bodyPr rtlCol="0" anchor="ctr"/>
              <a:lstStyle/>
              <a:p>
                <a:endParaRPr lang="zh-CN" altLang="en-US"/>
              </a:p>
            </p:txBody>
          </p:sp>
          <p:grpSp>
            <p:nvGrpSpPr>
              <p:cNvPr id="295" name="图形 4">
                <a:extLst>
                  <a:ext uri="{FF2B5EF4-FFF2-40B4-BE49-F238E27FC236}">
                    <a16:creationId xmlns:a16="http://schemas.microsoft.com/office/drawing/2014/main" xmlns="" id="{2E2D2951-86B8-4ED4-9F09-BCDE11958C3D}"/>
                  </a:ext>
                </a:extLst>
              </p:cNvPr>
              <p:cNvGrpSpPr/>
              <p:nvPr/>
            </p:nvGrpSpPr>
            <p:grpSpPr>
              <a:xfrm>
                <a:off x="3073059" y="3991020"/>
                <a:ext cx="1018784" cy="2890731"/>
                <a:chOff x="3377840" y="3702542"/>
                <a:chExt cx="1112710" cy="3157240"/>
              </a:xfrm>
            </p:grpSpPr>
            <p:sp>
              <p:nvSpPr>
                <p:cNvPr id="296" name="任意多边形: 形状 169">
                  <a:extLst>
                    <a:ext uri="{FF2B5EF4-FFF2-40B4-BE49-F238E27FC236}">
                      <a16:creationId xmlns:a16="http://schemas.microsoft.com/office/drawing/2014/main" xmlns="" id="{F94C1C53-FC1D-475B-BC2E-866880D89B50}"/>
                    </a:ext>
                  </a:extLst>
                </p:cNvPr>
                <p:cNvSpPr/>
                <p:nvPr/>
              </p:nvSpPr>
              <p:spPr>
                <a:xfrm>
                  <a:off x="3383841" y="6229048"/>
                  <a:ext cx="627080" cy="582067"/>
                </a:xfrm>
                <a:custGeom>
                  <a:avLst/>
                  <a:gdLst>
                    <a:gd name="connsiteX0" fmla="*/ 38100 w 627080"/>
                    <a:gd name="connsiteY0" fmla="*/ 0 h 582067"/>
                    <a:gd name="connsiteX1" fmla="*/ 0 w 627080"/>
                    <a:gd name="connsiteY1" fmla="*/ 370618 h 582067"/>
                    <a:gd name="connsiteX2" fmla="*/ 5525 w 627080"/>
                    <a:gd name="connsiteY2" fmla="*/ 535591 h 582067"/>
                    <a:gd name="connsiteX3" fmla="*/ 5525 w 627080"/>
                    <a:gd name="connsiteY3" fmla="*/ 536067 h 582067"/>
                    <a:gd name="connsiteX4" fmla="*/ 10858 w 627080"/>
                    <a:gd name="connsiteY4" fmla="*/ 557974 h 582067"/>
                    <a:gd name="connsiteX5" fmla="*/ 10859 w 627080"/>
                    <a:gd name="connsiteY5" fmla="*/ 557975 h 582067"/>
                    <a:gd name="connsiteX6" fmla="*/ 617982 w 627080"/>
                    <a:gd name="connsiteY6" fmla="*/ 580739 h 582067"/>
                    <a:gd name="connsiteX7" fmla="*/ 600456 w 627080"/>
                    <a:gd name="connsiteY7" fmla="*/ 499301 h 582067"/>
                    <a:gd name="connsiteX8" fmla="*/ 364617 w 627080"/>
                    <a:gd name="connsiteY8" fmla="*/ 378714 h 582067"/>
                    <a:gd name="connsiteX9" fmla="*/ 385667 w 627080"/>
                    <a:gd name="connsiteY9" fmla="*/ 8572 h 582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080" h="582067">
                      <a:moveTo>
                        <a:pt x="38100" y="0"/>
                      </a:moveTo>
                      <a:cubicBezTo>
                        <a:pt x="38100" y="0"/>
                        <a:pt x="572" y="370332"/>
                        <a:pt x="0" y="370618"/>
                      </a:cubicBezTo>
                      <a:cubicBezTo>
                        <a:pt x="0" y="441484"/>
                        <a:pt x="1715" y="503492"/>
                        <a:pt x="5525" y="535591"/>
                      </a:cubicBezTo>
                      <a:cubicBezTo>
                        <a:pt x="5525" y="535591"/>
                        <a:pt x="5525" y="535591"/>
                        <a:pt x="5525" y="536067"/>
                      </a:cubicBezTo>
                      <a:cubicBezTo>
                        <a:pt x="5605" y="543681"/>
                        <a:pt x="7430" y="551176"/>
                        <a:pt x="10858" y="557974"/>
                      </a:cubicBezTo>
                      <a:lnTo>
                        <a:pt x="10859" y="557975"/>
                      </a:lnTo>
                      <a:cubicBezTo>
                        <a:pt x="32004" y="572262"/>
                        <a:pt x="598075" y="586550"/>
                        <a:pt x="617982" y="580739"/>
                      </a:cubicBezTo>
                      <a:cubicBezTo>
                        <a:pt x="637889" y="574929"/>
                        <a:pt x="621983" y="517398"/>
                        <a:pt x="600456" y="499301"/>
                      </a:cubicBezTo>
                      <a:cubicBezTo>
                        <a:pt x="578930" y="481203"/>
                        <a:pt x="364617" y="378714"/>
                        <a:pt x="364617" y="378714"/>
                      </a:cubicBezTo>
                      <a:lnTo>
                        <a:pt x="385667" y="8572"/>
                      </a:lnTo>
                      <a:close/>
                    </a:path>
                  </a:pathLst>
                </a:custGeom>
                <a:solidFill>
                  <a:srgbClr val="F7A9A0"/>
                </a:solidFill>
                <a:ln w="9525" cap="flat">
                  <a:noFill/>
                  <a:prstDash val="solid"/>
                  <a:miter/>
                </a:ln>
              </p:spPr>
              <p:txBody>
                <a:bodyPr rtlCol="0" anchor="ctr"/>
                <a:lstStyle/>
                <a:p>
                  <a:endParaRPr lang="zh-CN" altLang="en-US"/>
                </a:p>
              </p:txBody>
            </p:sp>
            <p:sp>
              <p:nvSpPr>
                <p:cNvPr id="297" name="任意多边形: 形状 170">
                  <a:extLst>
                    <a:ext uri="{FF2B5EF4-FFF2-40B4-BE49-F238E27FC236}">
                      <a16:creationId xmlns:a16="http://schemas.microsoft.com/office/drawing/2014/main" xmlns="" id="{10C30CAF-E4BE-4F9A-BE4E-CB5758921A8D}"/>
                    </a:ext>
                  </a:extLst>
                </p:cNvPr>
                <p:cNvSpPr/>
                <p:nvPr/>
              </p:nvSpPr>
              <p:spPr>
                <a:xfrm>
                  <a:off x="3384413" y="6526133"/>
                  <a:ext cx="626794" cy="285453"/>
                </a:xfrm>
                <a:custGeom>
                  <a:avLst/>
                  <a:gdLst>
                    <a:gd name="connsiteX0" fmla="*/ 0 w 626794"/>
                    <a:gd name="connsiteY0" fmla="*/ 73533 h 285453"/>
                    <a:gd name="connsiteX1" fmla="*/ 5429 w 626794"/>
                    <a:gd name="connsiteY1" fmla="*/ 238506 h 285453"/>
                    <a:gd name="connsiteX2" fmla="*/ 5429 w 626794"/>
                    <a:gd name="connsiteY2" fmla="*/ 238982 h 285453"/>
                    <a:gd name="connsiteX3" fmla="*/ 10668 w 626794"/>
                    <a:gd name="connsiteY3" fmla="*/ 260890 h 285453"/>
                    <a:gd name="connsiteX4" fmla="*/ 10668 w 626794"/>
                    <a:gd name="connsiteY4" fmla="*/ 261366 h 285453"/>
                    <a:gd name="connsiteX5" fmla="*/ 617696 w 626794"/>
                    <a:gd name="connsiteY5" fmla="*/ 284131 h 285453"/>
                    <a:gd name="connsiteX6" fmla="*/ 600170 w 626794"/>
                    <a:gd name="connsiteY6" fmla="*/ 202597 h 285453"/>
                    <a:gd name="connsiteX7" fmla="*/ 364331 w 626794"/>
                    <a:gd name="connsiteY7" fmla="*/ 82010 h 285453"/>
                    <a:gd name="connsiteX8" fmla="*/ 368427 w 626794"/>
                    <a:gd name="connsiteY8" fmla="*/ 10001 h 285453"/>
                    <a:gd name="connsiteX9" fmla="*/ 6477 w 626794"/>
                    <a:gd name="connsiteY9" fmla="*/ 0 h 285453"/>
                    <a:gd name="connsiteX10" fmla="*/ 0 w 626794"/>
                    <a:gd name="connsiteY10" fmla="*/ 73533 h 285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6794" h="285453">
                      <a:moveTo>
                        <a:pt x="0" y="73533"/>
                      </a:moveTo>
                      <a:cubicBezTo>
                        <a:pt x="0" y="144304"/>
                        <a:pt x="1619" y="206883"/>
                        <a:pt x="5429" y="238506"/>
                      </a:cubicBezTo>
                      <a:cubicBezTo>
                        <a:pt x="5393" y="238663"/>
                        <a:pt x="5393" y="238826"/>
                        <a:pt x="5429" y="238982"/>
                      </a:cubicBezTo>
                      <a:cubicBezTo>
                        <a:pt x="5497" y="246587"/>
                        <a:pt x="7288" y="254077"/>
                        <a:pt x="10668" y="260890"/>
                      </a:cubicBezTo>
                      <a:lnTo>
                        <a:pt x="10668" y="261366"/>
                      </a:lnTo>
                      <a:cubicBezTo>
                        <a:pt x="31718" y="275558"/>
                        <a:pt x="597789" y="289941"/>
                        <a:pt x="617696" y="284131"/>
                      </a:cubicBezTo>
                      <a:cubicBezTo>
                        <a:pt x="637603" y="278321"/>
                        <a:pt x="621697" y="220694"/>
                        <a:pt x="600170" y="202597"/>
                      </a:cubicBezTo>
                      <a:cubicBezTo>
                        <a:pt x="578644" y="184499"/>
                        <a:pt x="364331" y="82010"/>
                        <a:pt x="364331" y="82010"/>
                      </a:cubicBezTo>
                      <a:lnTo>
                        <a:pt x="368427" y="10001"/>
                      </a:lnTo>
                      <a:lnTo>
                        <a:pt x="6477" y="0"/>
                      </a:lnTo>
                      <a:cubicBezTo>
                        <a:pt x="3048" y="43148"/>
                        <a:pt x="0" y="73438"/>
                        <a:pt x="0" y="73533"/>
                      </a:cubicBezTo>
                      <a:close/>
                    </a:path>
                  </a:pathLst>
                </a:custGeom>
                <a:solidFill>
                  <a:srgbClr val="FFFFFF"/>
                </a:solidFill>
                <a:ln w="9525" cap="flat">
                  <a:noFill/>
                  <a:prstDash val="solid"/>
                  <a:miter/>
                </a:ln>
              </p:spPr>
              <p:txBody>
                <a:bodyPr rtlCol="0" anchor="ctr"/>
                <a:lstStyle/>
                <a:p>
                  <a:endParaRPr lang="zh-CN" altLang="en-US"/>
                </a:p>
              </p:txBody>
            </p:sp>
            <p:sp>
              <p:nvSpPr>
                <p:cNvPr id="298" name="任意多边形: 形状 171">
                  <a:extLst>
                    <a:ext uri="{FF2B5EF4-FFF2-40B4-BE49-F238E27FC236}">
                      <a16:creationId xmlns:a16="http://schemas.microsoft.com/office/drawing/2014/main" xmlns="" id="{1FA260F4-E621-4967-9E1E-D0487521FC7B}"/>
                    </a:ext>
                  </a:extLst>
                </p:cNvPr>
                <p:cNvSpPr/>
                <p:nvPr/>
              </p:nvSpPr>
              <p:spPr>
                <a:xfrm>
                  <a:off x="3671986" y="6606141"/>
                  <a:ext cx="114381" cy="32352"/>
                </a:xfrm>
                <a:custGeom>
                  <a:avLst/>
                  <a:gdLst>
                    <a:gd name="connsiteX0" fmla="*/ 112000 w 114381"/>
                    <a:gd name="connsiteY0" fmla="*/ 2193 h 32352"/>
                    <a:gd name="connsiteX1" fmla="*/ 462 w 114381"/>
                    <a:gd name="connsiteY1" fmla="*/ 30101 h 32352"/>
                    <a:gd name="connsiteX2" fmla="*/ 2081 w 114381"/>
                    <a:gd name="connsiteY2" fmla="*/ 32292 h 32352"/>
                    <a:gd name="connsiteX3" fmla="*/ 112000 w 114381"/>
                    <a:gd name="connsiteY3" fmla="*/ 6956 h 32352"/>
                    <a:gd name="connsiteX4" fmla="*/ 114381 w 114381"/>
                    <a:gd name="connsiteY4" fmla="*/ 4575 h 32352"/>
                    <a:gd name="connsiteX5" fmla="*/ 112000 w 114381"/>
                    <a:gd name="connsiteY5" fmla="*/ 2193 h 32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81" h="32352">
                      <a:moveTo>
                        <a:pt x="112000" y="2193"/>
                      </a:moveTo>
                      <a:cubicBezTo>
                        <a:pt x="74376" y="-3998"/>
                        <a:pt x="28561" y="2193"/>
                        <a:pt x="462" y="30101"/>
                      </a:cubicBezTo>
                      <a:cubicBezTo>
                        <a:pt x="-681" y="31149"/>
                        <a:pt x="462" y="32673"/>
                        <a:pt x="2081" y="32292"/>
                      </a:cubicBezTo>
                      <a:cubicBezTo>
                        <a:pt x="37701" y="19910"/>
                        <a:pt x="74554" y="11415"/>
                        <a:pt x="112000" y="6956"/>
                      </a:cubicBezTo>
                      <a:cubicBezTo>
                        <a:pt x="113315" y="6956"/>
                        <a:pt x="114381" y="5890"/>
                        <a:pt x="114381" y="4575"/>
                      </a:cubicBezTo>
                      <a:cubicBezTo>
                        <a:pt x="114381" y="3259"/>
                        <a:pt x="113315" y="2193"/>
                        <a:pt x="112000" y="2193"/>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172">
                  <a:extLst>
                    <a:ext uri="{FF2B5EF4-FFF2-40B4-BE49-F238E27FC236}">
                      <a16:creationId xmlns:a16="http://schemas.microsoft.com/office/drawing/2014/main" xmlns="" id="{2DBCC03F-82E8-437F-9E7A-D38799D396AC}"/>
                    </a:ext>
                  </a:extLst>
                </p:cNvPr>
                <p:cNvSpPr/>
                <p:nvPr/>
              </p:nvSpPr>
              <p:spPr>
                <a:xfrm>
                  <a:off x="3699418" y="6621925"/>
                  <a:ext cx="114429" cy="32283"/>
                </a:xfrm>
                <a:custGeom>
                  <a:avLst/>
                  <a:gdLst>
                    <a:gd name="connsiteX0" fmla="*/ 112095 w 114429"/>
                    <a:gd name="connsiteY0" fmla="*/ 2125 h 32283"/>
                    <a:gd name="connsiteX1" fmla="*/ 462 w 114429"/>
                    <a:gd name="connsiteY1" fmla="*/ 30033 h 32283"/>
                    <a:gd name="connsiteX2" fmla="*/ 2081 w 114429"/>
                    <a:gd name="connsiteY2" fmla="*/ 32224 h 32283"/>
                    <a:gd name="connsiteX3" fmla="*/ 112000 w 114429"/>
                    <a:gd name="connsiteY3" fmla="*/ 6887 h 32283"/>
                    <a:gd name="connsiteX4" fmla="*/ 114429 w 114429"/>
                    <a:gd name="connsiteY4" fmla="*/ 4554 h 32283"/>
                    <a:gd name="connsiteX5" fmla="*/ 112095 w 114429"/>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29" h="32283">
                      <a:moveTo>
                        <a:pt x="112095" y="2125"/>
                      </a:moveTo>
                      <a:cubicBezTo>
                        <a:pt x="73995" y="-4066"/>
                        <a:pt x="28561" y="2696"/>
                        <a:pt x="462" y="30033"/>
                      </a:cubicBezTo>
                      <a:cubicBezTo>
                        <a:pt x="-681" y="31081"/>
                        <a:pt x="462" y="32605"/>
                        <a:pt x="2081" y="32224"/>
                      </a:cubicBezTo>
                      <a:cubicBezTo>
                        <a:pt x="37713" y="19886"/>
                        <a:pt x="74562" y="11392"/>
                        <a:pt x="112000" y="6887"/>
                      </a:cubicBezTo>
                      <a:cubicBezTo>
                        <a:pt x="113315" y="6914"/>
                        <a:pt x="114403" y="5869"/>
                        <a:pt x="114429" y="4554"/>
                      </a:cubicBezTo>
                      <a:cubicBezTo>
                        <a:pt x="114455" y="3239"/>
                        <a:pt x="113410"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300" name="任意多边形: 形状 173">
                  <a:extLst>
                    <a:ext uri="{FF2B5EF4-FFF2-40B4-BE49-F238E27FC236}">
                      <a16:creationId xmlns:a16="http://schemas.microsoft.com/office/drawing/2014/main" xmlns="" id="{3946031E-0004-4DDF-A686-A191E4D7E0D5}"/>
                    </a:ext>
                  </a:extLst>
                </p:cNvPr>
                <p:cNvSpPr/>
                <p:nvPr/>
              </p:nvSpPr>
              <p:spPr>
                <a:xfrm>
                  <a:off x="3726850" y="6637628"/>
                  <a:ext cx="113957" cy="32326"/>
                </a:xfrm>
                <a:custGeom>
                  <a:avLst/>
                  <a:gdLst>
                    <a:gd name="connsiteX0" fmla="*/ 112095 w 113957"/>
                    <a:gd name="connsiteY0" fmla="*/ 2233 h 32326"/>
                    <a:gd name="connsiteX1" fmla="*/ 462 w 113957"/>
                    <a:gd name="connsiteY1" fmla="*/ 30047 h 32326"/>
                    <a:gd name="connsiteX2" fmla="*/ 2082 w 113957"/>
                    <a:gd name="connsiteY2" fmla="*/ 32237 h 32326"/>
                    <a:gd name="connsiteX3" fmla="*/ 112000 w 113957"/>
                    <a:gd name="connsiteY3" fmla="*/ 6901 h 32326"/>
                    <a:gd name="connsiteX4" fmla="*/ 113919 w 113957"/>
                    <a:gd name="connsiteY4" fmla="*/ 4134 h 32326"/>
                    <a:gd name="connsiteX5" fmla="*/ 112095 w 113957"/>
                    <a:gd name="connsiteY5" fmla="*/ 2233 h 3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326">
                      <a:moveTo>
                        <a:pt x="112095" y="2233"/>
                      </a:moveTo>
                      <a:cubicBezTo>
                        <a:pt x="73995" y="-4053"/>
                        <a:pt x="28561" y="2233"/>
                        <a:pt x="462" y="30047"/>
                      </a:cubicBezTo>
                      <a:cubicBezTo>
                        <a:pt x="-681" y="31190"/>
                        <a:pt x="462" y="32714"/>
                        <a:pt x="2082" y="32237"/>
                      </a:cubicBezTo>
                      <a:cubicBezTo>
                        <a:pt x="37726" y="19944"/>
                        <a:pt x="74570" y="11452"/>
                        <a:pt x="112000" y="6901"/>
                      </a:cubicBezTo>
                      <a:cubicBezTo>
                        <a:pt x="113294" y="6667"/>
                        <a:pt x="114153" y="5428"/>
                        <a:pt x="113919" y="4134"/>
                      </a:cubicBezTo>
                      <a:cubicBezTo>
                        <a:pt x="113749" y="3191"/>
                        <a:pt x="113030" y="2442"/>
                        <a:pt x="112095" y="2233"/>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174">
                  <a:extLst>
                    <a:ext uri="{FF2B5EF4-FFF2-40B4-BE49-F238E27FC236}">
                      <a16:creationId xmlns:a16="http://schemas.microsoft.com/office/drawing/2014/main" xmlns="" id="{77CBEC29-481D-4B00-951D-BA71609869DC}"/>
                    </a:ext>
                  </a:extLst>
                </p:cNvPr>
                <p:cNvSpPr/>
                <p:nvPr/>
              </p:nvSpPr>
              <p:spPr>
                <a:xfrm>
                  <a:off x="3384413" y="6596523"/>
                  <a:ext cx="627500" cy="215158"/>
                </a:xfrm>
                <a:custGeom>
                  <a:avLst/>
                  <a:gdLst>
                    <a:gd name="connsiteX0" fmla="*/ 618268 w 627500"/>
                    <a:gd name="connsiteY0" fmla="*/ 213741 h 215158"/>
                    <a:gd name="connsiteX1" fmla="*/ 11144 w 627500"/>
                    <a:gd name="connsiteY1" fmla="*/ 190881 h 215158"/>
                    <a:gd name="connsiteX2" fmla="*/ 0 w 627500"/>
                    <a:gd name="connsiteY2" fmla="*/ 3143 h 215158"/>
                    <a:gd name="connsiteX3" fmla="*/ 0 w 627500"/>
                    <a:gd name="connsiteY3" fmla="*/ 0 h 215158"/>
                    <a:gd name="connsiteX4" fmla="*/ 365284 w 627500"/>
                    <a:gd name="connsiteY4" fmla="*/ 5429 h 215158"/>
                    <a:gd name="connsiteX5" fmla="*/ 365284 w 627500"/>
                    <a:gd name="connsiteY5" fmla="*/ 11621 h 215158"/>
                    <a:gd name="connsiteX6" fmla="*/ 601123 w 627500"/>
                    <a:gd name="connsiteY6" fmla="*/ 132302 h 215158"/>
                    <a:gd name="connsiteX7" fmla="*/ 618268 w 627500"/>
                    <a:gd name="connsiteY7" fmla="*/ 213741 h 215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500" h="215158">
                      <a:moveTo>
                        <a:pt x="618268" y="213741"/>
                      </a:moveTo>
                      <a:cubicBezTo>
                        <a:pt x="598265" y="219837"/>
                        <a:pt x="32290" y="205168"/>
                        <a:pt x="11144" y="190881"/>
                      </a:cubicBezTo>
                      <a:cubicBezTo>
                        <a:pt x="3048" y="185642"/>
                        <a:pt x="381" y="103060"/>
                        <a:pt x="0" y="3143"/>
                      </a:cubicBezTo>
                      <a:lnTo>
                        <a:pt x="0" y="0"/>
                      </a:lnTo>
                      <a:lnTo>
                        <a:pt x="365284" y="5429"/>
                      </a:lnTo>
                      <a:lnTo>
                        <a:pt x="365284" y="11621"/>
                      </a:lnTo>
                      <a:cubicBezTo>
                        <a:pt x="365284" y="11621"/>
                        <a:pt x="579406" y="114109"/>
                        <a:pt x="601123" y="132302"/>
                      </a:cubicBezTo>
                      <a:cubicBezTo>
                        <a:pt x="622840" y="150495"/>
                        <a:pt x="638175" y="207931"/>
                        <a:pt x="618268" y="213741"/>
                      </a:cubicBezTo>
                      <a:close/>
                    </a:path>
                  </a:pathLst>
                </a:custGeom>
                <a:solidFill>
                  <a:srgbClr val="37474F"/>
                </a:solidFill>
                <a:ln w="9525" cap="flat">
                  <a:noFill/>
                  <a:prstDash val="solid"/>
                  <a:miter/>
                </a:ln>
              </p:spPr>
              <p:txBody>
                <a:bodyPr rtlCol="0" anchor="ctr"/>
                <a:lstStyle/>
                <a:p>
                  <a:endParaRPr lang="zh-CN" altLang="en-US"/>
                </a:p>
              </p:txBody>
            </p:sp>
            <p:sp>
              <p:nvSpPr>
                <p:cNvPr id="302" name="任意多边形: 形状 175">
                  <a:extLst>
                    <a:ext uri="{FF2B5EF4-FFF2-40B4-BE49-F238E27FC236}">
                      <a16:creationId xmlns:a16="http://schemas.microsoft.com/office/drawing/2014/main" xmlns="" id="{27921F78-BA65-4313-878F-218EC7E23708}"/>
                    </a:ext>
                  </a:extLst>
                </p:cNvPr>
                <p:cNvSpPr/>
                <p:nvPr/>
              </p:nvSpPr>
              <p:spPr>
                <a:xfrm>
                  <a:off x="3384317" y="6596523"/>
                  <a:ext cx="627441" cy="215182"/>
                </a:xfrm>
                <a:custGeom>
                  <a:avLst/>
                  <a:gdLst>
                    <a:gd name="connsiteX0" fmla="*/ 0 w 627441"/>
                    <a:gd name="connsiteY0" fmla="*/ 0 h 215182"/>
                    <a:gd name="connsiteX1" fmla="*/ 0 w 627441"/>
                    <a:gd name="connsiteY1" fmla="*/ 3238 h 215182"/>
                    <a:gd name="connsiteX2" fmla="*/ 11240 w 627441"/>
                    <a:gd name="connsiteY2" fmla="*/ 190881 h 215182"/>
                    <a:gd name="connsiteX3" fmla="*/ 276130 w 627441"/>
                    <a:gd name="connsiteY3" fmla="*/ 208693 h 215182"/>
                    <a:gd name="connsiteX4" fmla="*/ 618363 w 627441"/>
                    <a:gd name="connsiteY4" fmla="*/ 213741 h 215182"/>
                    <a:gd name="connsiteX5" fmla="*/ 600837 w 627441"/>
                    <a:gd name="connsiteY5" fmla="*/ 132207 h 215182"/>
                    <a:gd name="connsiteX6" fmla="*/ 365093 w 627441"/>
                    <a:gd name="connsiteY6" fmla="*/ 11621 h 215182"/>
                    <a:gd name="connsiteX7" fmla="*/ 365093 w 627441"/>
                    <a:gd name="connsiteY7" fmla="*/ 5429 h 215182"/>
                    <a:gd name="connsiteX8" fmla="*/ 243935 w 627441"/>
                    <a:gd name="connsiteY8" fmla="*/ 3619 h 215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7441" h="215182">
                      <a:moveTo>
                        <a:pt x="0" y="0"/>
                      </a:moveTo>
                      <a:lnTo>
                        <a:pt x="0" y="3238"/>
                      </a:lnTo>
                      <a:cubicBezTo>
                        <a:pt x="0" y="103060"/>
                        <a:pt x="3048" y="185642"/>
                        <a:pt x="11240" y="190881"/>
                      </a:cubicBezTo>
                      <a:cubicBezTo>
                        <a:pt x="20765" y="197358"/>
                        <a:pt x="143542" y="203930"/>
                        <a:pt x="276130" y="208693"/>
                      </a:cubicBezTo>
                      <a:cubicBezTo>
                        <a:pt x="434721" y="214313"/>
                        <a:pt x="607505" y="217075"/>
                        <a:pt x="618363" y="213741"/>
                      </a:cubicBezTo>
                      <a:cubicBezTo>
                        <a:pt x="638270" y="207645"/>
                        <a:pt x="622268" y="150304"/>
                        <a:pt x="600837" y="132207"/>
                      </a:cubicBezTo>
                      <a:cubicBezTo>
                        <a:pt x="579406" y="114109"/>
                        <a:pt x="365093" y="11621"/>
                        <a:pt x="365093" y="11621"/>
                      </a:cubicBezTo>
                      <a:lnTo>
                        <a:pt x="365093" y="5429"/>
                      </a:lnTo>
                      <a:lnTo>
                        <a:pt x="243935" y="3619"/>
                      </a:lnTo>
                      <a:close/>
                    </a:path>
                  </a:pathLst>
                </a:custGeom>
                <a:solidFill>
                  <a:srgbClr val="0AAF60"/>
                </a:solidFill>
                <a:ln w="9525" cap="flat">
                  <a:noFill/>
                  <a:prstDash val="solid"/>
                  <a:miter/>
                </a:ln>
              </p:spPr>
              <p:txBody>
                <a:bodyPr rtlCol="0" anchor="ctr"/>
                <a:lstStyle/>
                <a:p>
                  <a:endParaRPr lang="zh-CN" altLang="en-US"/>
                </a:p>
              </p:txBody>
            </p:sp>
            <p:sp>
              <p:nvSpPr>
                <p:cNvPr id="303" name="任意多边形: 形状 176">
                  <a:extLst>
                    <a:ext uri="{FF2B5EF4-FFF2-40B4-BE49-F238E27FC236}">
                      <a16:creationId xmlns:a16="http://schemas.microsoft.com/office/drawing/2014/main" xmlns="" id="{01104A6D-89EC-419B-AC88-6BF85D095200}"/>
                    </a:ext>
                  </a:extLst>
                </p:cNvPr>
                <p:cNvSpPr/>
                <p:nvPr/>
              </p:nvSpPr>
              <p:spPr>
                <a:xfrm>
                  <a:off x="3421274" y="6774934"/>
                  <a:ext cx="577036" cy="14770"/>
                </a:xfrm>
                <a:custGeom>
                  <a:avLst/>
                  <a:gdLst>
                    <a:gd name="connsiteX0" fmla="*/ 575501 w 577036"/>
                    <a:gd name="connsiteY0" fmla="*/ 13137 h 14770"/>
                    <a:gd name="connsiteX1" fmla="*/ 572 w 577036"/>
                    <a:gd name="connsiteY1" fmla="*/ 373 h 14770"/>
                    <a:gd name="connsiteX2" fmla="*/ 572 w 577036"/>
                    <a:gd name="connsiteY2" fmla="*/ 1040 h 14770"/>
                    <a:gd name="connsiteX3" fmla="*/ 575501 w 577036"/>
                    <a:gd name="connsiteY3" fmla="*/ 14756 h 14770"/>
                    <a:gd name="connsiteX4" fmla="*/ 575501 w 577036"/>
                    <a:gd name="connsiteY4" fmla="*/ 13137 h 14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036" h="14770">
                      <a:moveTo>
                        <a:pt x="575501" y="13137"/>
                      </a:moveTo>
                      <a:cubicBezTo>
                        <a:pt x="480251" y="8374"/>
                        <a:pt x="95155" y="-2103"/>
                        <a:pt x="572" y="373"/>
                      </a:cubicBezTo>
                      <a:cubicBezTo>
                        <a:pt x="-191" y="373"/>
                        <a:pt x="-191" y="945"/>
                        <a:pt x="572" y="1040"/>
                      </a:cubicBezTo>
                      <a:cubicBezTo>
                        <a:pt x="94964" y="7803"/>
                        <a:pt x="480060" y="15137"/>
                        <a:pt x="575501" y="14756"/>
                      </a:cubicBezTo>
                      <a:cubicBezTo>
                        <a:pt x="577501" y="14756"/>
                        <a:pt x="577596" y="13327"/>
                        <a:pt x="575501" y="13137"/>
                      </a:cubicBez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177">
                  <a:extLst>
                    <a:ext uri="{FF2B5EF4-FFF2-40B4-BE49-F238E27FC236}">
                      <a16:creationId xmlns:a16="http://schemas.microsoft.com/office/drawing/2014/main" xmlns="" id="{E4978D49-14B5-4F18-9592-3F311163E2F4}"/>
                    </a:ext>
                  </a:extLst>
                </p:cNvPr>
                <p:cNvSpPr/>
                <p:nvPr/>
              </p:nvSpPr>
              <p:spPr>
                <a:xfrm>
                  <a:off x="3628253" y="6600142"/>
                  <a:ext cx="383887" cy="211563"/>
                </a:xfrm>
                <a:custGeom>
                  <a:avLst/>
                  <a:gdLst>
                    <a:gd name="connsiteX0" fmla="*/ 0 w 383887"/>
                    <a:gd name="connsiteY0" fmla="*/ 0 h 211563"/>
                    <a:gd name="connsiteX1" fmla="*/ 32575 w 383887"/>
                    <a:gd name="connsiteY1" fmla="*/ 205073 h 211563"/>
                    <a:gd name="connsiteX2" fmla="*/ 374809 w 383887"/>
                    <a:gd name="connsiteY2" fmla="*/ 210121 h 211563"/>
                    <a:gd name="connsiteX3" fmla="*/ 357283 w 383887"/>
                    <a:gd name="connsiteY3" fmla="*/ 128588 h 211563"/>
                    <a:gd name="connsiteX4" fmla="*/ 121539 w 383887"/>
                    <a:gd name="connsiteY4" fmla="*/ 8001 h 211563"/>
                    <a:gd name="connsiteX5" fmla="*/ 121539 w 383887"/>
                    <a:gd name="connsiteY5" fmla="*/ 1810 h 211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83887" h="211563">
                      <a:moveTo>
                        <a:pt x="0" y="0"/>
                      </a:moveTo>
                      <a:cubicBezTo>
                        <a:pt x="8954" y="61151"/>
                        <a:pt x="22479" y="151352"/>
                        <a:pt x="32575" y="205073"/>
                      </a:cubicBezTo>
                      <a:cubicBezTo>
                        <a:pt x="191167" y="210693"/>
                        <a:pt x="363950" y="213455"/>
                        <a:pt x="374809" y="210121"/>
                      </a:cubicBezTo>
                      <a:cubicBezTo>
                        <a:pt x="394716" y="204026"/>
                        <a:pt x="378714" y="146685"/>
                        <a:pt x="357283" y="128588"/>
                      </a:cubicBezTo>
                      <a:cubicBezTo>
                        <a:pt x="335851" y="110490"/>
                        <a:pt x="121539" y="8001"/>
                        <a:pt x="121539" y="8001"/>
                      </a:cubicBezTo>
                      <a:lnTo>
                        <a:pt x="121539" y="1810"/>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05" name="任意多边形: 形状 178">
                  <a:extLst>
                    <a:ext uri="{FF2B5EF4-FFF2-40B4-BE49-F238E27FC236}">
                      <a16:creationId xmlns:a16="http://schemas.microsoft.com/office/drawing/2014/main" xmlns="" id="{17C52583-68FC-42C9-A8B0-C70317E61EB1}"/>
                    </a:ext>
                  </a:extLst>
                </p:cNvPr>
                <p:cNvSpPr/>
                <p:nvPr/>
              </p:nvSpPr>
              <p:spPr>
                <a:xfrm>
                  <a:off x="3377840" y="4700381"/>
                  <a:ext cx="416947" cy="1670684"/>
                </a:xfrm>
                <a:custGeom>
                  <a:avLst/>
                  <a:gdLst>
                    <a:gd name="connsiteX0" fmla="*/ 19050 w 416947"/>
                    <a:gd name="connsiteY0" fmla="*/ 1660207 h 1670684"/>
                    <a:gd name="connsiteX1" fmla="*/ 398240 w 416947"/>
                    <a:gd name="connsiteY1" fmla="*/ 1670685 h 1670684"/>
                    <a:gd name="connsiteX2" fmla="*/ 415671 w 416947"/>
                    <a:gd name="connsiteY2" fmla="*/ 1600200 h 1670684"/>
                    <a:gd name="connsiteX3" fmla="*/ 415671 w 416947"/>
                    <a:gd name="connsiteY3" fmla="*/ 1059466 h 1670684"/>
                    <a:gd name="connsiteX4" fmla="*/ 365093 w 416947"/>
                    <a:gd name="connsiteY4" fmla="*/ 0 h 1670684"/>
                    <a:gd name="connsiteX5" fmla="*/ 88487 w 416947"/>
                    <a:gd name="connsiteY5" fmla="*/ 0 h 1670684"/>
                    <a:gd name="connsiteX6" fmla="*/ 53245 w 416947"/>
                    <a:gd name="connsiteY6" fmla="*/ 356902 h 1670684"/>
                    <a:gd name="connsiteX7" fmla="*/ 68485 w 416947"/>
                    <a:gd name="connsiteY7" fmla="*/ 1036701 h 1670684"/>
                    <a:gd name="connsiteX8" fmla="*/ 0 w 416947"/>
                    <a:gd name="connsiteY8" fmla="*/ 1576769 h 1670684"/>
                    <a:gd name="connsiteX9" fmla="*/ 19050 w 416947"/>
                    <a:gd name="connsiteY9" fmla="*/ 1660208 h 1670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6947" h="1670684">
                      <a:moveTo>
                        <a:pt x="19050" y="1660207"/>
                      </a:moveTo>
                      <a:lnTo>
                        <a:pt x="398240" y="1670685"/>
                      </a:lnTo>
                      <a:cubicBezTo>
                        <a:pt x="409595" y="1648919"/>
                        <a:pt x="415572" y="1624750"/>
                        <a:pt x="415671" y="1600200"/>
                      </a:cubicBezTo>
                      <a:cubicBezTo>
                        <a:pt x="419672" y="1464659"/>
                        <a:pt x="412718" y="1173004"/>
                        <a:pt x="415671" y="1059466"/>
                      </a:cubicBezTo>
                      <a:cubicBezTo>
                        <a:pt x="419290" y="898398"/>
                        <a:pt x="390525" y="156115"/>
                        <a:pt x="365093" y="0"/>
                      </a:cubicBezTo>
                      <a:lnTo>
                        <a:pt x="88487" y="0"/>
                      </a:lnTo>
                      <a:cubicBezTo>
                        <a:pt x="88487" y="0"/>
                        <a:pt x="6287" y="167926"/>
                        <a:pt x="53245" y="356902"/>
                      </a:cubicBezTo>
                      <a:lnTo>
                        <a:pt x="68485" y="1036701"/>
                      </a:lnTo>
                      <a:cubicBezTo>
                        <a:pt x="68485" y="1036701"/>
                        <a:pt x="191" y="1463231"/>
                        <a:pt x="0" y="1576769"/>
                      </a:cubicBezTo>
                      <a:cubicBezTo>
                        <a:pt x="1186" y="1605514"/>
                        <a:pt x="7644" y="1633796"/>
                        <a:pt x="19050" y="1660208"/>
                      </a:cubicBezTo>
                      <a:close/>
                    </a:path>
                  </a:pathLst>
                </a:custGeom>
                <a:solidFill>
                  <a:srgbClr val="37474F"/>
                </a:solidFill>
                <a:ln w="9525" cap="flat">
                  <a:noFill/>
                  <a:prstDash val="solid"/>
                  <a:miter/>
                </a:ln>
              </p:spPr>
              <p:txBody>
                <a:bodyPr rtlCol="0" anchor="ctr"/>
                <a:lstStyle/>
                <a:p>
                  <a:endParaRPr lang="zh-CN" altLang="en-US"/>
                </a:p>
              </p:txBody>
            </p:sp>
            <p:sp>
              <p:nvSpPr>
                <p:cNvPr id="306" name="任意多边形: 形状 179">
                  <a:extLst>
                    <a:ext uri="{FF2B5EF4-FFF2-40B4-BE49-F238E27FC236}">
                      <a16:creationId xmlns:a16="http://schemas.microsoft.com/office/drawing/2014/main" xmlns="" id="{517ED9AF-63BD-4ED8-B887-006B077E2205}"/>
                    </a:ext>
                  </a:extLst>
                </p:cNvPr>
                <p:cNvSpPr/>
                <p:nvPr/>
              </p:nvSpPr>
              <p:spPr>
                <a:xfrm>
                  <a:off x="3388218" y="6251216"/>
                  <a:ext cx="396794" cy="14129"/>
                </a:xfrm>
                <a:custGeom>
                  <a:avLst/>
                  <a:gdLst>
                    <a:gd name="connsiteX0" fmla="*/ 396340 w 396794"/>
                    <a:gd name="connsiteY0" fmla="*/ 10313 h 14129"/>
                    <a:gd name="connsiteX1" fmla="*/ 321187 w 396794"/>
                    <a:gd name="connsiteY1" fmla="*/ 4407 h 14129"/>
                    <a:gd name="connsiteX2" fmla="*/ 243654 w 396794"/>
                    <a:gd name="connsiteY2" fmla="*/ 1550 h 14129"/>
                    <a:gd name="connsiteX3" fmla="*/ 88491 w 396794"/>
                    <a:gd name="connsiteY3" fmla="*/ 26 h 14129"/>
                    <a:gd name="connsiteX4" fmla="*/ 576 w 396794"/>
                    <a:gd name="connsiteY4" fmla="*/ 1359 h 14129"/>
                    <a:gd name="connsiteX5" fmla="*/ 48 w 396794"/>
                    <a:gd name="connsiteY5" fmla="*/ 2451 h 14129"/>
                    <a:gd name="connsiteX6" fmla="*/ 576 w 396794"/>
                    <a:gd name="connsiteY6" fmla="*/ 2979 h 14129"/>
                    <a:gd name="connsiteX7" fmla="*/ 308233 w 396794"/>
                    <a:gd name="connsiteY7" fmla="*/ 14123 h 14129"/>
                    <a:gd name="connsiteX8" fmla="*/ 352239 w 396794"/>
                    <a:gd name="connsiteY8" fmla="*/ 14123 h 14129"/>
                    <a:gd name="connsiteX9" fmla="*/ 396149 w 396794"/>
                    <a:gd name="connsiteY9" fmla="*/ 11932 h 14129"/>
                    <a:gd name="connsiteX10" fmla="*/ 396340 w 396794"/>
                    <a:gd name="connsiteY10" fmla="*/ 10313 h 14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794" h="14129">
                      <a:moveTo>
                        <a:pt x="396340" y="10313"/>
                      </a:moveTo>
                      <a:cubicBezTo>
                        <a:pt x="371432" y="6817"/>
                        <a:pt x="346335" y="4845"/>
                        <a:pt x="321187" y="4407"/>
                      </a:cubicBezTo>
                      <a:cubicBezTo>
                        <a:pt x="295374" y="2979"/>
                        <a:pt x="269466" y="2217"/>
                        <a:pt x="243654" y="1550"/>
                      </a:cubicBezTo>
                      <a:cubicBezTo>
                        <a:pt x="191933" y="26"/>
                        <a:pt x="140212" y="-69"/>
                        <a:pt x="88491" y="26"/>
                      </a:cubicBezTo>
                      <a:cubicBezTo>
                        <a:pt x="59154" y="26"/>
                        <a:pt x="29913" y="788"/>
                        <a:pt x="576" y="1359"/>
                      </a:cubicBezTo>
                      <a:cubicBezTo>
                        <a:pt x="129" y="1515"/>
                        <a:pt x="-108" y="2004"/>
                        <a:pt x="48" y="2451"/>
                      </a:cubicBezTo>
                      <a:cubicBezTo>
                        <a:pt x="134" y="2698"/>
                        <a:pt x="328" y="2893"/>
                        <a:pt x="576" y="2979"/>
                      </a:cubicBezTo>
                      <a:cubicBezTo>
                        <a:pt x="103065" y="9456"/>
                        <a:pt x="205554" y="13647"/>
                        <a:pt x="308233" y="14123"/>
                      </a:cubicBezTo>
                      <a:cubicBezTo>
                        <a:pt x="322902" y="14123"/>
                        <a:pt x="337570" y="14123"/>
                        <a:pt x="352239" y="14123"/>
                      </a:cubicBezTo>
                      <a:cubicBezTo>
                        <a:pt x="366905" y="14206"/>
                        <a:pt x="381564" y="13474"/>
                        <a:pt x="396149" y="11932"/>
                      </a:cubicBezTo>
                      <a:cubicBezTo>
                        <a:pt x="396816" y="10980"/>
                        <a:pt x="397102" y="10313"/>
                        <a:pt x="396340" y="10313"/>
                      </a:cubicBezTo>
                      <a:close/>
                    </a:path>
                  </a:pathLst>
                </a:custGeom>
                <a:solidFill>
                  <a:srgbClr val="263238"/>
                </a:solidFill>
                <a:ln w="9525" cap="flat">
                  <a:noFill/>
                  <a:prstDash val="solid"/>
                  <a:miter/>
                </a:ln>
              </p:spPr>
              <p:txBody>
                <a:bodyPr rtlCol="0" anchor="ctr"/>
                <a:lstStyle/>
                <a:p>
                  <a:endParaRPr lang="zh-CN" altLang="en-US"/>
                </a:p>
              </p:txBody>
            </p:sp>
            <p:sp>
              <p:nvSpPr>
                <p:cNvPr id="307" name="任意多边形: 形状 180">
                  <a:extLst>
                    <a:ext uri="{FF2B5EF4-FFF2-40B4-BE49-F238E27FC236}">
                      <a16:creationId xmlns:a16="http://schemas.microsoft.com/office/drawing/2014/main" xmlns="" id="{400623F3-163C-453D-A081-350BB187AA12}"/>
                    </a:ext>
                  </a:extLst>
                </p:cNvPr>
                <p:cNvSpPr/>
                <p:nvPr/>
              </p:nvSpPr>
              <p:spPr>
                <a:xfrm>
                  <a:off x="3662066" y="4760765"/>
                  <a:ext cx="51769" cy="1453650"/>
                </a:xfrm>
                <a:custGeom>
                  <a:avLst/>
                  <a:gdLst>
                    <a:gd name="connsiteX0" fmla="*/ 29242 w 51769"/>
                    <a:gd name="connsiteY0" fmla="*/ 320330 h 1453650"/>
                    <a:gd name="connsiteX1" fmla="*/ 17050 w 51769"/>
                    <a:gd name="connsiteY1" fmla="*/ 161834 h 1453650"/>
                    <a:gd name="connsiteX2" fmla="*/ 1619 w 51769"/>
                    <a:gd name="connsiteY2" fmla="*/ 576 h 1453650"/>
                    <a:gd name="connsiteX3" fmla="*/ 528 w 51769"/>
                    <a:gd name="connsiteY3" fmla="*/ 48 h 1453650"/>
                    <a:gd name="connsiteX4" fmla="*/ 0 w 51769"/>
                    <a:gd name="connsiteY4" fmla="*/ 576 h 1453650"/>
                    <a:gd name="connsiteX5" fmla="*/ 9525 w 51769"/>
                    <a:gd name="connsiteY5" fmla="*/ 144594 h 1453650"/>
                    <a:gd name="connsiteX6" fmla="*/ 19050 w 51769"/>
                    <a:gd name="connsiteY6" fmla="*/ 285850 h 1453650"/>
                    <a:gd name="connsiteX7" fmla="*/ 35623 w 51769"/>
                    <a:gd name="connsiteY7" fmla="*/ 568266 h 1453650"/>
                    <a:gd name="connsiteX8" fmla="*/ 42958 w 51769"/>
                    <a:gd name="connsiteY8" fmla="*/ 850492 h 1453650"/>
                    <a:gd name="connsiteX9" fmla="*/ 29813 w 51769"/>
                    <a:gd name="connsiteY9" fmla="*/ 1133003 h 1453650"/>
                    <a:gd name="connsiteX10" fmla="*/ 18002 w 51769"/>
                    <a:gd name="connsiteY10" fmla="*/ 1291309 h 1453650"/>
                    <a:gd name="connsiteX11" fmla="*/ 8477 w 51769"/>
                    <a:gd name="connsiteY11" fmla="*/ 1452472 h 1453650"/>
                    <a:gd name="connsiteX12" fmla="*/ 10954 w 51769"/>
                    <a:gd name="connsiteY12" fmla="*/ 1452472 h 1453650"/>
                    <a:gd name="connsiteX13" fmla="*/ 51625 w 51769"/>
                    <a:gd name="connsiteY13" fmla="*/ 884877 h 1453650"/>
                    <a:gd name="connsiteX14" fmla="*/ 29242 w 51769"/>
                    <a:gd name="connsiteY14" fmla="*/ 320330 h 1453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769" h="1453650">
                      <a:moveTo>
                        <a:pt x="29242" y="320330"/>
                      </a:moveTo>
                      <a:cubicBezTo>
                        <a:pt x="25717" y="267466"/>
                        <a:pt x="21431" y="214603"/>
                        <a:pt x="17050" y="161834"/>
                      </a:cubicBezTo>
                      <a:cubicBezTo>
                        <a:pt x="12668" y="109066"/>
                        <a:pt x="8477" y="54106"/>
                        <a:pt x="1619" y="576"/>
                      </a:cubicBezTo>
                      <a:cubicBezTo>
                        <a:pt x="1464" y="129"/>
                        <a:pt x="975" y="-108"/>
                        <a:pt x="528" y="48"/>
                      </a:cubicBezTo>
                      <a:cubicBezTo>
                        <a:pt x="281" y="134"/>
                        <a:pt x="86" y="328"/>
                        <a:pt x="0" y="576"/>
                      </a:cubicBezTo>
                      <a:cubicBezTo>
                        <a:pt x="2096" y="48201"/>
                        <a:pt x="6191" y="96588"/>
                        <a:pt x="9525" y="144594"/>
                      </a:cubicBezTo>
                      <a:cubicBezTo>
                        <a:pt x="12859" y="192600"/>
                        <a:pt x="15716" y="238796"/>
                        <a:pt x="19050" y="285850"/>
                      </a:cubicBezTo>
                      <a:cubicBezTo>
                        <a:pt x="25051" y="379956"/>
                        <a:pt x="30956" y="474063"/>
                        <a:pt x="35623" y="568266"/>
                      </a:cubicBezTo>
                      <a:cubicBezTo>
                        <a:pt x="40291" y="662468"/>
                        <a:pt x="43339" y="756385"/>
                        <a:pt x="42958" y="850492"/>
                      </a:cubicBezTo>
                      <a:cubicBezTo>
                        <a:pt x="42577" y="944598"/>
                        <a:pt x="36862" y="1038896"/>
                        <a:pt x="29813" y="1133003"/>
                      </a:cubicBezTo>
                      <a:cubicBezTo>
                        <a:pt x="25813" y="1185772"/>
                        <a:pt x="21876" y="1238540"/>
                        <a:pt x="18002" y="1291309"/>
                      </a:cubicBezTo>
                      <a:cubicBezTo>
                        <a:pt x="14192" y="1345030"/>
                        <a:pt x="11525" y="1398751"/>
                        <a:pt x="8477" y="1452472"/>
                      </a:cubicBezTo>
                      <a:cubicBezTo>
                        <a:pt x="8477" y="1454091"/>
                        <a:pt x="10763" y="1453996"/>
                        <a:pt x="10954" y="1452472"/>
                      </a:cubicBezTo>
                      <a:cubicBezTo>
                        <a:pt x="30004" y="1263686"/>
                        <a:pt x="50101" y="1074615"/>
                        <a:pt x="51625" y="884877"/>
                      </a:cubicBezTo>
                      <a:cubicBezTo>
                        <a:pt x="53150" y="695139"/>
                        <a:pt x="42386" y="508163"/>
                        <a:pt x="29242" y="320330"/>
                      </a:cubicBezTo>
                      <a:close/>
                    </a:path>
                  </a:pathLst>
                </a:custGeom>
                <a:solidFill>
                  <a:srgbClr val="263238"/>
                </a:solidFill>
                <a:ln w="9525" cap="flat">
                  <a:noFill/>
                  <a:prstDash val="solid"/>
                  <a:miter/>
                </a:ln>
              </p:spPr>
              <p:txBody>
                <a:bodyPr rtlCol="0" anchor="ctr"/>
                <a:lstStyle/>
                <a:p>
                  <a:endParaRPr lang="zh-CN" altLang="en-US"/>
                </a:p>
              </p:txBody>
            </p:sp>
            <p:sp>
              <p:nvSpPr>
                <p:cNvPr id="308" name="任意多边形: 形状 181">
                  <a:extLst>
                    <a:ext uri="{FF2B5EF4-FFF2-40B4-BE49-F238E27FC236}">
                      <a16:creationId xmlns:a16="http://schemas.microsoft.com/office/drawing/2014/main" xmlns="" id="{B135BEA2-8FB9-4B1D-9327-BE09A4197A39}"/>
                    </a:ext>
                  </a:extLst>
                </p:cNvPr>
                <p:cNvSpPr/>
                <p:nvPr/>
              </p:nvSpPr>
              <p:spPr>
                <a:xfrm>
                  <a:off x="3829420" y="6277150"/>
                  <a:ext cx="630033" cy="582442"/>
                </a:xfrm>
                <a:custGeom>
                  <a:avLst/>
                  <a:gdLst>
                    <a:gd name="connsiteX0" fmla="*/ 0 w 630033"/>
                    <a:gd name="connsiteY0" fmla="*/ 0 h 582442"/>
                    <a:gd name="connsiteX1" fmla="*/ 3143 w 630033"/>
                    <a:gd name="connsiteY1" fmla="*/ 370522 h 582442"/>
                    <a:gd name="connsiteX2" fmla="*/ 8573 w 630033"/>
                    <a:gd name="connsiteY2" fmla="*/ 535495 h 582442"/>
                    <a:gd name="connsiteX3" fmla="*/ 8573 w 630033"/>
                    <a:gd name="connsiteY3" fmla="*/ 536067 h 582442"/>
                    <a:gd name="connsiteX4" fmla="*/ 13811 w 630033"/>
                    <a:gd name="connsiteY4" fmla="*/ 557879 h 582442"/>
                    <a:gd name="connsiteX5" fmla="*/ 13811 w 630033"/>
                    <a:gd name="connsiteY5" fmla="*/ 558355 h 582442"/>
                    <a:gd name="connsiteX6" fmla="*/ 620935 w 630033"/>
                    <a:gd name="connsiteY6" fmla="*/ 581120 h 582442"/>
                    <a:gd name="connsiteX7" fmla="*/ 603409 w 630033"/>
                    <a:gd name="connsiteY7" fmla="*/ 499681 h 582442"/>
                    <a:gd name="connsiteX8" fmla="*/ 367570 w 630033"/>
                    <a:gd name="connsiteY8" fmla="*/ 379000 h 582442"/>
                    <a:gd name="connsiteX9" fmla="*/ 360998 w 630033"/>
                    <a:gd name="connsiteY9" fmla="*/ 8858 h 582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033" h="582442">
                      <a:moveTo>
                        <a:pt x="0" y="0"/>
                      </a:moveTo>
                      <a:cubicBezTo>
                        <a:pt x="0" y="0"/>
                        <a:pt x="3143" y="370332"/>
                        <a:pt x="3143" y="370522"/>
                      </a:cubicBezTo>
                      <a:cubicBezTo>
                        <a:pt x="3143" y="441388"/>
                        <a:pt x="4763" y="503872"/>
                        <a:pt x="8573" y="535495"/>
                      </a:cubicBezTo>
                      <a:cubicBezTo>
                        <a:pt x="8528" y="535683"/>
                        <a:pt x="8528" y="535879"/>
                        <a:pt x="8573" y="536067"/>
                      </a:cubicBezTo>
                      <a:cubicBezTo>
                        <a:pt x="8557" y="543651"/>
                        <a:pt x="10353" y="551129"/>
                        <a:pt x="13811" y="557879"/>
                      </a:cubicBezTo>
                      <a:lnTo>
                        <a:pt x="13811" y="558355"/>
                      </a:lnTo>
                      <a:cubicBezTo>
                        <a:pt x="34957" y="572548"/>
                        <a:pt x="601028" y="586930"/>
                        <a:pt x="620935" y="581120"/>
                      </a:cubicBezTo>
                      <a:cubicBezTo>
                        <a:pt x="640842" y="575310"/>
                        <a:pt x="624935" y="517779"/>
                        <a:pt x="603409" y="499681"/>
                      </a:cubicBezTo>
                      <a:cubicBezTo>
                        <a:pt x="581882" y="481584"/>
                        <a:pt x="367570" y="379000"/>
                        <a:pt x="367570" y="379000"/>
                      </a:cubicBezTo>
                      <a:lnTo>
                        <a:pt x="360998" y="8858"/>
                      </a:lnTo>
                      <a:close/>
                    </a:path>
                  </a:pathLst>
                </a:custGeom>
                <a:solidFill>
                  <a:srgbClr val="F7A9A0"/>
                </a:solidFill>
                <a:ln w="9525" cap="flat">
                  <a:noFill/>
                  <a:prstDash val="solid"/>
                  <a:miter/>
                </a:ln>
              </p:spPr>
              <p:txBody>
                <a:bodyPr rtlCol="0" anchor="ctr"/>
                <a:lstStyle/>
                <a:p>
                  <a:endParaRPr lang="zh-CN" altLang="en-US"/>
                </a:p>
              </p:txBody>
            </p:sp>
            <p:sp>
              <p:nvSpPr>
                <p:cNvPr id="309" name="任意多边形: 形状 182">
                  <a:extLst>
                    <a:ext uri="{FF2B5EF4-FFF2-40B4-BE49-F238E27FC236}">
                      <a16:creationId xmlns:a16="http://schemas.microsoft.com/office/drawing/2014/main" xmlns="" id="{3E36D251-E254-444E-A61F-C3ECCFE88EC5}"/>
                    </a:ext>
                  </a:extLst>
                </p:cNvPr>
                <p:cNvSpPr/>
                <p:nvPr/>
              </p:nvSpPr>
              <p:spPr>
                <a:xfrm>
                  <a:off x="3831897" y="6571662"/>
                  <a:ext cx="627556" cy="288120"/>
                </a:xfrm>
                <a:custGeom>
                  <a:avLst/>
                  <a:gdLst>
                    <a:gd name="connsiteX0" fmla="*/ 0 w 627556"/>
                    <a:gd name="connsiteY0" fmla="*/ 0 h 288120"/>
                    <a:gd name="connsiteX1" fmla="*/ 667 w 627556"/>
                    <a:gd name="connsiteY1" fmla="*/ 76200 h 288120"/>
                    <a:gd name="connsiteX2" fmla="*/ 6096 w 627556"/>
                    <a:gd name="connsiteY2" fmla="*/ 241173 h 288120"/>
                    <a:gd name="connsiteX3" fmla="*/ 6096 w 627556"/>
                    <a:gd name="connsiteY3" fmla="*/ 241745 h 288120"/>
                    <a:gd name="connsiteX4" fmla="*/ 11335 w 627556"/>
                    <a:gd name="connsiteY4" fmla="*/ 263557 h 288120"/>
                    <a:gd name="connsiteX5" fmla="*/ 11335 w 627556"/>
                    <a:gd name="connsiteY5" fmla="*/ 264033 h 288120"/>
                    <a:gd name="connsiteX6" fmla="*/ 618458 w 627556"/>
                    <a:gd name="connsiteY6" fmla="*/ 286798 h 288120"/>
                    <a:gd name="connsiteX7" fmla="*/ 600932 w 627556"/>
                    <a:gd name="connsiteY7" fmla="*/ 205359 h 288120"/>
                    <a:gd name="connsiteX8" fmla="*/ 365093 w 627556"/>
                    <a:gd name="connsiteY8" fmla="*/ 84677 h 288120"/>
                    <a:gd name="connsiteX9" fmla="*/ 365569 w 627556"/>
                    <a:gd name="connsiteY9" fmla="*/ 7525 h 28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556" h="288120">
                      <a:moveTo>
                        <a:pt x="0" y="0"/>
                      </a:moveTo>
                      <a:cubicBezTo>
                        <a:pt x="0" y="0"/>
                        <a:pt x="667" y="76200"/>
                        <a:pt x="667" y="76200"/>
                      </a:cubicBezTo>
                      <a:cubicBezTo>
                        <a:pt x="667" y="147066"/>
                        <a:pt x="2286" y="209550"/>
                        <a:pt x="6096" y="241173"/>
                      </a:cubicBezTo>
                      <a:cubicBezTo>
                        <a:pt x="6051" y="241361"/>
                        <a:pt x="6051" y="241557"/>
                        <a:pt x="6096" y="241745"/>
                      </a:cubicBezTo>
                      <a:cubicBezTo>
                        <a:pt x="6977" y="249196"/>
                        <a:pt x="8735" y="256518"/>
                        <a:pt x="11335" y="263557"/>
                      </a:cubicBezTo>
                      <a:lnTo>
                        <a:pt x="11335" y="264033"/>
                      </a:lnTo>
                      <a:cubicBezTo>
                        <a:pt x="32480" y="278225"/>
                        <a:pt x="598551" y="292608"/>
                        <a:pt x="618458" y="286798"/>
                      </a:cubicBezTo>
                      <a:cubicBezTo>
                        <a:pt x="638365" y="280988"/>
                        <a:pt x="622459" y="223456"/>
                        <a:pt x="600932" y="205359"/>
                      </a:cubicBezTo>
                      <a:cubicBezTo>
                        <a:pt x="579406" y="187262"/>
                        <a:pt x="365093" y="84677"/>
                        <a:pt x="365093" y="84677"/>
                      </a:cubicBezTo>
                      <a:lnTo>
                        <a:pt x="365569" y="7525"/>
                      </a:lnTo>
                      <a:close/>
                    </a:path>
                  </a:pathLst>
                </a:custGeom>
                <a:solidFill>
                  <a:srgbClr val="FFFFFF"/>
                </a:solidFill>
                <a:ln w="9525" cap="flat">
                  <a:noFill/>
                  <a:prstDash val="solid"/>
                  <a:miter/>
                </a:ln>
              </p:spPr>
              <p:txBody>
                <a:bodyPr rtlCol="0" anchor="ctr"/>
                <a:lstStyle/>
                <a:p>
                  <a:endParaRPr lang="zh-CN" altLang="en-US"/>
                </a:p>
              </p:txBody>
            </p:sp>
            <p:sp>
              <p:nvSpPr>
                <p:cNvPr id="310" name="任意多边形: 形状 183">
                  <a:extLst>
                    <a:ext uri="{FF2B5EF4-FFF2-40B4-BE49-F238E27FC236}">
                      <a16:creationId xmlns:a16="http://schemas.microsoft.com/office/drawing/2014/main" xmlns="" id="{7BF54EFB-1B9A-4856-A3E6-B1FD8DDB80E8}"/>
                    </a:ext>
                  </a:extLst>
                </p:cNvPr>
                <p:cNvSpPr/>
                <p:nvPr/>
              </p:nvSpPr>
              <p:spPr>
                <a:xfrm>
                  <a:off x="4120138" y="6654215"/>
                  <a:ext cx="114667" cy="32283"/>
                </a:xfrm>
                <a:custGeom>
                  <a:avLst/>
                  <a:gdLst>
                    <a:gd name="connsiteX0" fmla="*/ 112095 w 114667"/>
                    <a:gd name="connsiteY0" fmla="*/ 2125 h 32283"/>
                    <a:gd name="connsiteX1" fmla="*/ 462 w 114667"/>
                    <a:gd name="connsiteY1" fmla="*/ 30033 h 32283"/>
                    <a:gd name="connsiteX2" fmla="*/ 2081 w 114667"/>
                    <a:gd name="connsiteY2" fmla="*/ 32224 h 32283"/>
                    <a:gd name="connsiteX3" fmla="*/ 112000 w 114667"/>
                    <a:gd name="connsiteY3" fmla="*/ 7364 h 32283"/>
                    <a:gd name="connsiteX4" fmla="*/ 114667 w 114667"/>
                    <a:gd name="connsiteY4" fmla="*/ 4792 h 32283"/>
                    <a:gd name="connsiteX5" fmla="*/ 112095 w 11466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67" h="32283">
                      <a:moveTo>
                        <a:pt x="112095" y="2125"/>
                      </a:moveTo>
                      <a:cubicBezTo>
                        <a:pt x="73995" y="-4066"/>
                        <a:pt x="28561" y="2697"/>
                        <a:pt x="462" y="30033"/>
                      </a:cubicBezTo>
                      <a:cubicBezTo>
                        <a:pt x="-681" y="31081"/>
                        <a:pt x="462" y="32605"/>
                        <a:pt x="2081" y="32224"/>
                      </a:cubicBezTo>
                      <a:cubicBezTo>
                        <a:pt x="37731" y="20048"/>
                        <a:pt x="74580" y="11714"/>
                        <a:pt x="112000" y="7364"/>
                      </a:cubicBezTo>
                      <a:cubicBezTo>
                        <a:pt x="113446" y="7390"/>
                        <a:pt x="114641" y="6238"/>
                        <a:pt x="114667" y="4792"/>
                      </a:cubicBezTo>
                      <a:cubicBezTo>
                        <a:pt x="114693" y="3345"/>
                        <a:pt x="113542" y="2151"/>
                        <a:pt x="112095" y="2125"/>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184">
                  <a:extLst>
                    <a:ext uri="{FF2B5EF4-FFF2-40B4-BE49-F238E27FC236}">
                      <a16:creationId xmlns:a16="http://schemas.microsoft.com/office/drawing/2014/main" xmlns="" id="{1C66164E-447C-4842-B690-9E066DCE5DA6}"/>
                    </a:ext>
                  </a:extLst>
                </p:cNvPr>
                <p:cNvSpPr/>
                <p:nvPr/>
              </p:nvSpPr>
              <p:spPr>
                <a:xfrm>
                  <a:off x="4147570" y="6669975"/>
                  <a:ext cx="113957" cy="32269"/>
                </a:xfrm>
                <a:custGeom>
                  <a:avLst/>
                  <a:gdLst>
                    <a:gd name="connsiteX0" fmla="*/ 112095 w 113957"/>
                    <a:gd name="connsiteY0" fmla="*/ 2176 h 32269"/>
                    <a:gd name="connsiteX1" fmla="*/ 462 w 113957"/>
                    <a:gd name="connsiteY1" fmla="*/ 29989 h 32269"/>
                    <a:gd name="connsiteX2" fmla="*/ 2081 w 113957"/>
                    <a:gd name="connsiteY2" fmla="*/ 32180 h 32269"/>
                    <a:gd name="connsiteX3" fmla="*/ 112000 w 113957"/>
                    <a:gd name="connsiteY3" fmla="*/ 6843 h 32269"/>
                    <a:gd name="connsiteX4" fmla="*/ 113919 w 113957"/>
                    <a:gd name="connsiteY4" fmla="*/ 4076 h 32269"/>
                    <a:gd name="connsiteX5" fmla="*/ 112095 w 113957"/>
                    <a:gd name="connsiteY5" fmla="*/ 2176 h 32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57" h="32269">
                      <a:moveTo>
                        <a:pt x="112095" y="2176"/>
                      </a:moveTo>
                      <a:cubicBezTo>
                        <a:pt x="73995" y="-4110"/>
                        <a:pt x="28561" y="2652"/>
                        <a:pt x="462" y="29989"/>
                      </a:cubicBezTo>
                      <a:cubicBezTo>
                        <a:pt x="-681" y="31132"/>
                        <a:pt x="462" y="32656"/>
                        <a:pt x="2081" y="32180"/>
                      </a:cubicBezTo>
                      <a:cubicBezTo>
                        <a:pt x="37726" y="19887"/>
                        <a:pt x="74570" y="11394"/>
                        <a:pt x="112000" y="6843"/>
                      </a:cubicBezTo>
                      <a:cubicBezTo>
                        <a:pt x="113294" y="6609"/>
                        <a:pt x="114153" y="5370"/>
                        <a:pt x="113919" y="4076"/>
                      </a:cubicBezTo>
                      <a:cubicBezTo>
                        <a:pt x="113749" y="3134"/>
                        <a:pt x="113030" y="2385"/>
                        <a:pt x="112095" y="2176"/>
                      </a:cubicBezTo>
                      <a:close/>
                    </a:path>
                  </a:pathLst>
                </a:custGeom>
                <a:solidFill>
                  <a:srgbClr val="263238"/>
                </a:solidFill>
                <a:ln w="9525" cap="flat">
                  <a:noFill/>
                  <a:prstDash val="solid"/>
                  <a:miter/>
                </a:ln>
              </p:spPr>
              <p:txBody>
                <a:bodyPr rtlCol="0" anchor="ctr"/>
                <a:lstStyle/>
                <a:p>
                  <a:endParaRPr lang="zh-CN" altLang="en-US"/>
                </a:p>
              </p:txBody>
            </p:sp>
            <p:sp>
              <p:nvSpPr>
                <p:cNvPr id="312" name="任意多边形: 形状 185">
                  <a:extLst>
                    <a:ext uri="{FF2B5EF4-FFF2-40B4-BE49-F238E27FC236}">
                      <a16:creationId xmlns:a16="http://schemas.microsoft.com/office/drawing/2014/main" xmlns="" id="{BA9F3DDD-B35A-4490-902B-7549A0C949A3}"/>
                    </a:ext>
                  </a:extLst>
                </p:cNvPr>
                <p:cNvSpPr/>
                <p:nvPr/>
              </p:nvSpPr>
              <p:spPr>
                <a:xfrm>
                  <a:off x="4175113" y="6685743"/>
                  <a:ext cx="114317" cy="32283"/>
                </a:xfrm>
                <a:custGeom>
                  <a:avLst/>
                  <a:gdLst>
                    <a:gd name="connsiteX0" fmla="*/ 111984 w 114317"/>
                    <a:gd name="connsiteY0" fmla="*/ 2125 h 32283"/>
                    <a:gd name="connsiteX1" fmla="*/ 351 w 114317"/>
                    <a:gd name="connsiteY1" fmla="*/ 30033 h 32283"/>
                    <a:gd name="connsiteX2" fmla="*/ 1970 w 114317"/>
                    <a:gd name="connsiteY2" fmla="*/ 32224 h 32283"/>
                    <a:gd name="connsiteX3" fmla="*/ 111889 w 114317"/>
                    <a:gd name="connsiteY3" fmla="*/ 6888 h 32283"/>
                    <a:gd name="connsiteX4" fmla="*/ 114318 w 114317"/>
                    <a:gd name="connsiteY4" fmla="*/ 4554 h 32283"/>
                    <a:gd name="connsiteX5" fmla="*/ 111984 w 114317"/>
                    <a:gd name="connsiteY5" fmla="*/ 2125 h 3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317" h="32283">
                      <a:moveTo>
                        <a:pt x="111984" y="2125"/>
                      </a:moveTo>
                      <a:cubicBezTo>
                        <a:pt x="73884" y="-4066"/>
                        <a:pt x="28450" y="2697"/>
                        <a:pt x="351" y="30033"/>
                      </a:cubicBezTo>
                      <a:cubicBezTo>
                        <a:pt x="-697" y="31081"/>
                        <a:pt x="827" y="32605"/>
                        <a:pt x="1970" y="32224"/>
                      </a:cubicBezTo>
                      <a:cubicBezTo>
                        <a:pt x="37605" y="19896"/>
                        <a:pt x="74453" y="11403"/>
                        <a:pt x="111889" y="6888"/>
                      </a:cubicBezTo>
                      <a:cubicBezTo>
                        <a:pt x="113204" y="6914"/>
                        <a:pt x="114291" y="5869"/>
                        <a:pt x="114318" y="4554"/>
                      </a:cubicBezTo>
                      <a:cubicBezTo>
                        <a:pt x="114344" y="3239"/>
                        <a:pt x="113299" y="2151"/>
                        <a:pt x="111984" y="2125"/>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186">
                  <a:extLst>
                    <a:ext uri="{FF2B5EF4-FFF2-40B4-BE49-F238E27FC236}">
                      <a16:creationId xmlns:a16="http://schemas.microsoft.com/office/drawing/2014/main" xmlns="" id="{58E6E5B0-A77F-4D94-8D0A-77ECD954EBC2}"/>
                    </a:ext>
                  </a:extLst>
                </p:cNvPr>
                <p:cNvSpPr/>
                <p:nvPr/>
              </p:nvSpPr>
              <p:spPr>
                <a:xfrm>
                  <a:off x="3832564" y="6644624"/>
                  <a:ext cx="627456" cy="215096"/>
                </a:xfrm>
                <a:custGeom>
                  <a:avLst/>
                  <a:gdLst>
                    <a:gd name="connsiteX0" fmla="*/ 618268 w 627456"/>
                    <a:gd name="connsiteY0" fmla="*/ 213646 h 215096"/>
                    <a:gd name="connsiteX1" fmla="*/ 11144 w 627456"/>
                    <a:gd name="connsiteY1" fmla="*/ 190881 h 215096"/>
                    <a:gd name="connsiteX2" fmla="*/ 0 w 627456"/>
                    <a:gd name="connsiteY2" fmla="*/ 3048 h 215096"/>
                    <a:gd name="connsiteX3" fmla="*/ 0 w 627456"/>
                    <a:gd name="connsiteY3" fmla="*/ 0 h 215096"/>
                    <a:gd name="connsiteX4" fmla="*/ 365284 w 627456"/>
                    <a:gd name="connsiteY4" fmla="*/ 5334 h 215096"/>
                    <a:gd name="connsiteX5" fmla="*/ 365284 w 627456"/>
                    <a:gd name="connsiteY5" fmla="*/ 11525 h 215096"/>
                    <a:gd name="connsiteX6" fmla="*/ 601028 w 627456"/>
                    <a:gd name="connsiteY6" fmla="*/ 132207 h 215096"/>
                    <a:gd name="connsiteX7" fmla="*/ 618268 w 627456"/>
                    <a:gd name="connsiteY7" fmla="*/ 213646 h 215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7456" h="215096">
                      <a:moveTo>
                        <a:pt x="618268" y="213646"/>
                      </a:moveTo>
                      <a:cubicBezTo>
                        <a:pt x="598361" y="219837"/>
                        <a:pt x="32385" y="205073"/>
                        <a:pt x="11144" y="190881"/>
                      </a:cubicBezTo>
                      <a:cubicBezTo>
                        <a:pt x="3048" y="185547"/>
                        <a:pt x="381" y="102965"/>
                        <a:pt x="0" y="3048"/>
                      </a:cubicBezTo>
                      <a:lnTo>
                        <a:pt x="0" y="0"/>
                      </a:lnTo>
                      <a:lnTo>
                        <a:pt x="365284" y="5334"/>
                      </a:lnTo>
                      <a:lnTo>
                        <a:pt x="365284" y="11525"/>
                      </a:lnTo>
                      <a:cubicBezTo>
                        <a:pt x="365284" y="11525"/>
                        <a:pt x="579406" y="114110"/>
                        <a:pt x="601028" y="132207"/>
                      </a:cubicBezTo>
                      <a:cubicBezTo>
                        <a:pt x="622649" y="150304"/>
                        <a:pt x="638175" y="207454"/>
                        <a:pt x="618268" y="213646"/>
                      </a:cubicBezTo>
                      <a:close/>
                    </a:path>
                  </a:pathLst>
                </a:custGeom>
                <a:solidFill>
                  <a:srgbClr val="0AAF60"/>
                </a:solidFill>
                <a:ln w="9525" cap="flat">
                  <a:noFill/>
                  <a:prstDash val="solid"/>
                  <a:miter/>
                </a:ln>
              </p:spPr>
              <p:txBody>
                <a:bodyPr rtlCol="0" anchor="ctr"/>
                <a:lstStyle/>
                <a:p>
                  <a:endParaRPr lang="zh-CN" altLang="en-US"/>
                </a:p>
              </p:txBody>
            </p:sp>
            <p:sp>
              <p:nvSpPr>
                <p:cNvPr id="314" name="任意多边形: 形状 187">
                  <a:extLst>
                    <a:ext uri="{FF2B5EF4-FFF2-40B4-BE49-F238E27FC236}">
                      <a16:creationId xmlns:a16="http://schemas.microsoft.com/office/drawing/2014/main" xmlns="" id="{6627BA8F-222F-444B-81D3-FD747610D326}"/>
                    </a:ext>
                  </a:extLst>
                </p:cNvPr>
                <p:cNvSpPr/>
                <p:nvPr/>
              </p:nvSpPr>
              <p:spPr>
                <a:xfrm>
                  <a:off x="3869426" y="6823032"/>
                  <a:ext cx="577369" cy="14685"/>
                </a:xfrm>
                <a:custGeom>
                  <a:avLst/>
                  <a:gdLst>
                    <a:gd name="connsiteX0" fmla="*/ 575596 w 577369"/>
                    <a:gd name="connsiteY0" fmla="*/ 13140 h 14685"/>
                    <a:gd name="connsiteX1" fmla="*/ 572 w 577369"/>
                    <a:gd name="connsiteY1" fmla="*/ 376 h 14685"/>
                    <a:gd name="connsiteX2" fmla="*/ 572 w 577369"/>
                    <a:gd name="connsiteY2" fmla="*/ 948 h 14685"/>
                    <a:gd name="connsiteX3" fmla="*/ 575501 w 577369"/>
                    <a:gd name="connsiteY3" fmla="*/ 14664 h 14685"/>
                    <a:gd name="connsiteX4" fmla="*/ 575596 w 577369"/>
                    <a:gd name="connsiteY4" fmla="*/ 13140 h 146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7369" h="14685">
                      <a:moveTo>
                        <a:pt x="575596" y="13140"/>
                      </a:moveTo>
                      <a:cubicBezTo>
                        <a:pt x="480346" y="8282"/>
                        <a:pt x="95155" y="-2100"/>
                        <a:pt x="572" y="376"/>
                      </a:cubicBezTo>
                      <a:cubicBezTo>
                        <a:pt x="-191" y="376"/>
                        <a:pt x="-191" y="852"/>
                        <a:pt x="572" y="948"/>
                      </a:cubicBezTo>
                      <a:cubicBezTo>
                        <a:pt x="94964" y="7806"/>
                        <a:pt x="480060" y="15140"/>
                        <a:pt x="575501" y="14664"/>
                      </a:cubicBezTo>
                      <a:cubicBezTo>
                        <a:pt x="577977" y="14664"/>
                        <a:pt x="577977" y="13235"/>
                        <a:pt x="575596" y="13140"/>
                      </a:cubicBez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188">
                  <a:extLst>
                    <a:ext uri="{FF2B5EF4-FFF2-40B4-BE49-F238E27FC236}">
                      <a16:creationId xmlns:a16="http://schemas.microsoft.com/office/drawing/2014/main" xmlns="" id="{DB7A3EE6-7F69-4122-A692-1754446B228F}"/>
                    </a:ext>
                  </a:extLst>
                </p:cNvPr>
                <p:cNvSpPr/>
                <p:nvPr/>
              </p:nvSpPr>
              <p:spPr>
                <a:xfrm>
                  <a:off x="3472328" y="4700381"/>
                  <a:ext cx="771671" cy="1691163"/>
                </a:xfrm>
                <a:custGeom>
                  <a:avLst/>
                  <a:gdLst>
                    <a:gd name="connsiteX0" fmla="*/ 168116 w 771671"/>
                    <a:gd name="connsiteY0" fmla="*/ 391954 h 1691163"/>
                    <a:gd name="connsiteX1" fmla="*/ 352520 w 771671"/>
                    <a:gd name="connsiteY1" fmla="*/ 1033653 h 1691163"/>
                    <a:gd name="connsiteX2" fmla="*/ 329089 w 771671"/>
                    <a:gd name="connsiteY2" fmla="*/ 1618583 h 1691163"/>
                    <a:gd name="connsiteX3" fmla="*/ 346900 w 771671"/>
                    <a:gd name="connsiteY3" fmla="*/ 1688116 h 1691163"/>
                    <a:gd name="connsiteX4" fmla="*/ 740188 w 771671"/>
                    <a:gd name="connsiteY4" fmla="*/ 1691164 h 1691163"/>
                    <a:gd name="connsiteX5" fmla="*/ 771620 w 771671"/>
                    <a:gd name="connsiteY5" fmla="*/ 1623727 h 1691163"/>
                    <a:gd name="connsiteX6" fmla="*/ 707231 w 771671"/>
                    <a:gd name="connsiteY6" fmla="*/ 1008888 h 1691163"/>
                    <a:gd name="connsiteX7" fmla="*/ 458534 w 771671"/>
                    <a:gd name="connsiteY7" fmla="*/ 0 h 1691163"/>
                    <a:gd name="connsiteX8" fmla="*/ 0 w 771671"/>
                    <a:gd name="connsiteY8" fmla="*/ 0 h 1691163"/>
                    <a:gd name="connsiteX9" fmla="*/ 98108 w 771671"/>
                    <a:gd name="connsiteY9" fmla="*/ 356902 h 1691163"/>
                    <a:gd name="connsiteX10" fmla="*/ 168116 w 771671"/>
                    <a:gd name="connsiteY10" fmla="*/ 391954 h 1691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71671" h="1691163">
                      <a:moveTo>
                        <a:pt x="168116" y="391954"/>
                      </a:moveTo>
                      <a:cubicBezTo>
                        <a:pt x="168116" y="391954"/>
                        <a:pt x="355854" y="952786"/>
                        <a:pt x="352520" y="1033653"/>
                      </a:cubicBezTo>
                      <a:cubicBezTo>
                        <a:pt x="349758" y="1098709"/>
                        <a:pt x="330898" y="1462278"/>
                        <a:pt x="329089" y="1618583"/>
                      </a:cubicBezTo>
                      <a:cubicBezTo>
                        <a:pt x="328198" y="1642993"/>
                        <a:pt x="334384" y="1667140"/>
                        <a:pt x="346900" y="1688116"/>
                      </a:cubicBezTo>
                      <a:lnTo>
                        <a:pt x="740188" y="1691164"/>
                      </a:lnTo>
                      <a:cubicBezTo>
                        <a:pt x="740188" y="1691164"/>
                        <a:pt x="773144" y="1656779"/>
                        <a:pt x="771620" y="1623727"/>
                      </a:cubicBezTo>
                      <a:cubicBezTo>
                        <a:pt x="764667" y="1474661"/>
                        <a:pt x="712661" y="1079754"/>
                        <a:pt x="707231" y="1008888"/>
                      </a:cubicBezTo>
                      <a:cubicBezTo>
                        <a:pt x="694754" y="846963"/>
                        <a:pt x="559880" y="395478"/>
                        <a:pt x="458534" y="0"/>
                      </a:cubicBezTo>
                      <a:lnTo>
                        <a:pt x="0" y="0"/>
                      </a:lnTo>
                      <a:cubicBezTo>
                        <a:pt x="0" y="0"/>
                        <a:pt x="4001" y="207073"/>
                        <a:pt x="98108" y="356902"/>
                      </a:cubicBezTo>
                      <a:cubicBezTo>
                        <a:pt x="98108" y="356902"/>
                        <a:pt x="140780" y="376619"/>
                        <a:pt x="168116" y="391954"/>
                      </a:cubicBezTo>
                      <a:close/>
                    </a:path>
                  </a:pathLst>
                </a:custGeom>
                <a:solidFill>
                  <a:srgbClr val="37474F"/>
                </a:solidFill>
                <a:ln w="9525" cap="flat">
                  <a:noFill/>
                  <a:prstDash val="solid"/>
                  <a:miter/>
                </a:ln>
              </p:spPr>
              <p:txBody>
                <a:bodyPr rtlCol="0" anchor="ctr"/>
                <a:lstStyle/>
                <a:p>
                  <a:endParaRPr lang="zh-CN" altLang="en-US"/>
                </a:p>
              </p:txBody>
            </p:sp>
            <p:sp>
              <p:nvSpPr>
                <p:cNvPr id="316" name="任意多边形: 形状 189">
                  <a:extLst>
                    <a:ext uri="{FF2B5EF4-FFF2-40B4-BE49-F238E27FC236}">
                      <a16:creationId xmlns:a16="http://schemas.microsoft.com/office/drawing/2014/main" xmlns="" id="{D1335D38-CC64-4E43-BDA8-B767A446AECE}"/>
                    </a:ext>
                  </a:extLst>
                </p:cNvPr>
                <p:cNvSpPr/>
                <p:nvPr/>
              </p:nvSpPr>
              <p:spPr>
                <a:xfrm>
                  <a:off x="3502695" y="5027077"/>
                  <a:ext cx="207927" cy="71934"/>
                </a:xfrm>
                <a:custGeom>
                  <a:avLst/>
                  <a:gdLst>
                    <a:gd name="connsiteX0" fmla="*/ 207377 w 207927"/>
                    <a:gd name="connsiteY0" fmla="*/ 70020 h 71934"/>
                    <a:gd name="connsiteX1" fmla="*/ 180040 w 207927"/>
                    <a:gd name="connsiteY1" fmla="*/ 66686 h 71934"/>
                    <a:gd name="connsiteX2" fmla="*/ 153370 w 207927"/>
                    <a:gd name="connsiteY2" fmla="*/ 59447 h 71934"/>
                    <a:gd name="connsiteX3" fmla="*/ 101173 w 207927"/>
                    <a:gd name="connsiteY3" fmla="*/ 37921 h 71934"/>
                    <a:gd name="connsiteX4" fmla="*/ 51929 w 207927"/>
                    <a:gd name="connsiteY4" fmla="*/ 20966 h 71934"/>
                    <a:gd name="connsiteX5" fmla="*/ 1447 w 207927"/>
                    <a:gd name="connsiteY5" fmla="*/ 202 h 71934"/>
                    <a:gd name="connsiteX6" fmla="*/ 304 w 207927"/>
                    <a:gd name="connsiteY6" fmla="*/ 1345 h 71934"/>
                    <a:gd name="connsiteX7" fmla="*/ 44404 w 207927"/>
                    <a:gd name="connsiteY7" fmla="*/ 28396 h 71934"/>
                    <a:gd name="connsiteX8" fmla="*/ 97459 w 207927"/>
                    <a:gd name="connsiteY8" fmla="*/ 47446 h 71934"/>
                    <a:gd name="connsiteX9" fmla="*/ 153180 w 207927"/>
                    <a:gd name="connsiteY9" fmla="*/ 65067 h 71934"/>
                    <a:gd name="connsiteX10" fmla="*/ 207472 w 207927"/>
                    <a:gd name="connsiteY10" fmla="*/ 71449 h 71934"/>
                    <a:gd name="connsiteX11" fmla="*/ 207377 w 207927"/>
                    <a:gd name="connsiteY11" fmla="*/ 70020 h 71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7927" h="71934">
                      <a:moveTo>
                        <a:pt x="207377" y="70020"/>
                      </a:moveTo>
                      <a:cubicBezTo>
                        <a:pt x="197852" y="68591"/>
                        <a:pt x="189184" y="68496"/>
                        <a:pt x="180040" y="66686"/>
                      </a:cubicBezTo>
                      <a:cubicBezTo>
                        <a:pt x="171005" y="64844"/>
                        <a:pt x="162097" y="62426"/>
                        <a:pt x="153370" y="59447"/>
                      </a:cubicBezTo>
                      <a:cubicBezTo>
                        <a:pt x="135463" y="53542"/>
                        <a:pt x="118414" y="45255"/>
                        <a:pt x="101173" y="37921"/>
                      </a:cubicBezTo>
                      <a:cubicBezTo>
                        <a:pt x="83933" y="30586"/>
                        <a:pt x="68503" y="26110"/>
                        <a:pt x="51929" y="20966"/>
                      </a:cubicBezTo>
                      <a:cubicBezTo>
                        <a:pt x="35356" y="15823"/>
                        <a:pt x="16115" y="11441"/>
                        <a:pt x="1447" y="202"/>
                      </a:cubicBezTo>
                      <a:cubicBezTo>
                        <a:pt x="589" y="-465"/>
                        <a:pt x="-554" y="678"/>
                        <a:pt x="304" y="1345"/>
                      </a:cubicBezTo>
                      <a:cubicBezTo>
                        <a:pt x="13505" y="12605"/>
                        <a:pt x="28384" y="21732"/>
                        <a:pt x="44404" y="28396"/>
                      </a:cubicBezTo>
                      <a:cubicBezTo>
                        <a:pt x="61645" y="35444"/>
                        <a:pt x="79837" y="41159"/>
                        <a:pt x="97459" y="47446"/>
                      </a:cubicBezTo>
                      <a:cubicBezTo>
                        <a:pt x="115080" y="53732"/>
                        <a:pt x="134320" y="60114"/>
                        <a:pt x="153180" y="65067"/>
                      </a:cubicBezTo>
                      <a:cubicBezTo>
                        <a:pt x="170663" y="70829"/>
                        <a:pt x="189130" y="72999"/>
                        <a:pt x="207472" y="71449"/>
                      </a:cubicBezTo>
                      <a:cubicBezTo>
                        <a:pt x="208139" y="71258"/>
                        <a:pt x="208044" y="70115"/>
                        <a:pt x="207377" y="70020"/>
                      </a:cubicBezTo>
                      <a:close/>
                    </a:path>
                  </a:pathLst>
                </a:custGeom>
                <a:solidFill>
                  <a:srgbClr val="263238"/>
                </a:solidFill>
                <a:ln w="9525" cap="flat">
                  <a:noFill/>
                  <a:prstDash val="solid"/>
                  <a:miter/>
                </a:ln>
              </p:spPr>
              <p:txBody>
                <a:bodyPr rtlCol="0" anchor="ctr"/>
                <a:lstStyle/>
                <a:p>
                  <a:endParaRPr lang="zh-CN" altLang="en-US"/>
                </a:p>
              </p:txBody>
            </p:sp>
            <p:sp>
              <p:nvSpPr>
                <p:cNvPr id="317" name="任意多边形: 形状 190">
                  <a:extLst>
                    <a:ext uri="{FF2B5EF4-FFF2-40B4-BE49-F238E27FC236}">
                      <a16:creationId xmlns:a16="http://schemas.microsoft.com/office/drawing/2014/main" xmlns="" id="{C8FBF5C6-F374-4A83-949E-3741C0229029}"/>
                    </a:ext>
                  </a:extLst>
                </p:cNvPr>
                <p:cNvSpPr/>
                <p:nvPr/>
              </p:nvSpPr>
              <p:spPr>
                <a:xfrm>
                  <a:off x="3643274" y="5097573"/>
                  <a:ext cx="152903" cy="480345"/>
                </a:xfrm>
                <a:custGeom>
                  <a:avLst/>
                  <a:gdLst>
                    <a:gd name="connsiteX0" fmla="*/ 141283 w 152903"/>
                    <a:gd name="connsiteY0" fmla="*/ 432150 h 480345"/>
                    <a:gd name="connsiteX1" fmla="*/ 127567 w 152903"/>
                    <a:gd name="connsiteY1" fmla="*/ 385096 h 480345"/>
                    <a:gd name="connsiteX2" fmla="*/ 98992 w 152903"/>
                    <a:gd name="connsiteY2" fmla="*/ 291370 h 480345"/>
                    <a:gd name="connsiteX3" fmla="*/ 38794 w 152903"/>
                    <a:gd name="connsiteY3" fmla="*/ 104775 h 480345"/>
                    <a:gd name="connsiteX4" fmla="*/ 694 w 152903"/>
                    <a:gd name="connsiteY4" fmla="*/ 0 h 480345"/>
                    <a:gd name="connsiteX5" fmla="*/ 28 w 152903"/>
                    <a:gd name="connsiteY5" fmla="*/ 0 h 480345"/>
                    <a:gd name="connsiteX6" fmla="*/ 56701 w 152903"/>
                    <a:gd name="connsiteY6" fmla="*/ 187643 h 480345"/>
                    <a:gd name="connsiteX7" fmla="*/ 115661 w 152903"/>
                    <a:gd name="connsiteY7" fmla="*/ 374618 h 480345"/>
                    <a:gd name="connsiteX8" fmla="*/ 132330 w 152903"/>
                    <a:gd name="connsiteY8" fmla="*/ 426149 h 480345"/>
                    <a:gd name="connsiteX9" fmla="*/ 151380 w 152903"/>
                    <a:gd name="connsiteY9" fmla="*/ 479584 h 480345"/>
                    <a:gd name="connsiteX10" fmla="*/ 152142 w 152903"/>
                    <a:gd name="connsiteY10" fmla="*/ 480346 h 480345"/>
                    <a:gd name="connsiteX11" fmla="*/ 152904 w 152903"/>
                    <a:gd name="connsiteY11" fmla="*/ 479584 h 480345"/>
                    <a:gd name="connsiteX12" fmla="*/ 141283 w 152903"/>
                    <a:gd name="connsiteY12" fmla="*/ 432150 h 480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2903" h="480345">
                      <a:moveTo>
                        <a:pt x="141283" y="432150"/>
                      </a:moveTo>
                      <a:cubicBezTo>
                        <a:pt x="137092" y="416338"/>
                        <a:pt x="132330" y="400717"/>
                        <a:pt x="127567" y="385096"/>
                      </a:cubicBezTo>
                      <a:cubicBezTo>
                        <a:pt x="118042" y="353854"/>
                        <a:pt x="108517" y="322517"/>
                        <a:pt x="98992" y="291370"/>
                      </a:cubicBezTo>
                      <a:cubicBezTo>
                        <a:pt x="78799" y="229267"/>
                        <a:pt x="59749" y="166688"/>
                        <a:pt x="38794" y="104775"/>
                      </a:cubicBezTo>
                      <a:cubicBezTo>
                        <a:pt x="26888" y="69723"/>
                        <a:pt x="14410" y="34957"/>
                        <a:pt x="694" y="0"/>
                      </a:cubicBezTo>
                      <a:cubicBezTo>
                        <a:pt x="694" y="0"/>
                        <a:pt x="-163" y="0"/>
                        <a:pt x="28" y="0"/>
                      </a:cubicBezTo>
                      <a:cubicBezTo>
                        <a:pt x="17173" y="63056"/>
                        <a:pt x="36985" y="125349"/>
                        <a:pt x="56701" y="187643"/>
                      </a:cubicBezTo>
                      <a:cubicBezTo>
                        <a:pt x="76418" y="249936"/>
                        <a:pt x="95849" y="312325"/>
                        <a:pt x="115661" y="374618"/>
                      </a:cubicBezTo>
                      <a:cubicBezTo>
                        <a:pt x="121186" y="391763"/>
                        <a:pt x="126329" y="409099"/>
                        <a:pt x="132330" y="426149"/>
                      </a:cubicBezTo>
                      <a:cubicBezTo>
                        <a:pt x="138331" y="443198"/>
                        <a:pt x="145951" y="461582"/>
                        <a:pt x="151380" y="479584"/>
                      </a:cubicBezTo>
                      <a:cubicBezTo>
                        <a:pt x="151380" y="480005"/>
                        <a:pt x="151721" y="480346"/>
                        <a:pt x="152142" y="480346"/>
                      </a:cubicBezTo>
                      <a:cubicBezTo>
                        <a:pt x="152563" y="480346"/>
                        <a:pt x="152904" y="480004"/>
                        <a:pt x="152904" y="479584"/>
                      </a:cubicBezTo>
                      <a:cubicBezTo>
                        <a:pt x="148618" y="464058"/>
                        <a:pt x="145570" y="447866"/>
                        <a:pt x="141283" y="432150"/>
                      </a:cubicBezTo>
                      <a:close/>
                    </a:path>
                  </a:pathLst>
                </a:custGeom>
                <a:solidFill>
                  <a:srgbClr val="263238"/>
                </a:solidFill>
                <a:ln w="9525" cap="flat">
                  <a:noFill/>
                  <a:prstDash val="solid"/>
                  <a:miter/>
                </a:ln>
              </p:spPr>
              <p:txBody>
                <a:bodyPr rtlCol="0" anchor="ctr"/>
                <a:lstStyle/>
                <a:p>
                  <a:endParaRPr lang="zh-CN" altLang="en-US"/>
                </a:p>
              </p:txBody>
            </p:sp>
            <p:sp>
              <p:nvSpPr>
                <p:cNvPr id="318" name="任意多边形: 形状 191">
                  <a:extLst>
                    <a:ext uri="{FF2B5EF4-FFF2-40B4-BE49-F238E27FC236}">
                      <a16:creationId xmlns:a16="http://schemas.microsoft.com/office/drawing/2014/main" xmlns="" id="{8178C3B9-7E91-4312-B96B-AE1E65105EA3}"/>
                    </a:ext>
                  </a:extLst>
                </p:cNvPr>
                <p:cNvSpPr/>
                <p:nvPr/>
              </p:nvSpPr>
              <p:spPr>
                <a:xfrm>
                  <a:off x="4026616" y="5702496"/>
                  <a:ext cx="174616" cy="303984"/>
                </a:xfrm>
                <a:custGeom>
                  <a:avLst/>
                  <a:gdLst>
                    <a:gd name="connsiteX0" fmla="*/ 173137 w 174616"/>
                    <a:gd name="connsiteY0" fmla="*/ 268139 h 303984"/>
                    <a:gd name="connsiteX1" fmla="*/ 152658 w 174616"/>
                    <a:gd name="connsiteY1" fmla="*/ 283665 h 303984"/>
                    <a:gd name="connsiteX2" fmla="*/ 144752 w 174616"/>
                    <a:gd name="connsiteY2" fmla="*/ 290237 h 303984"/>
                    <a:gd name="connsiteX3" fmla="*/ 127988 w 174616"/>
                    <a:gd name="connsiteY3" fmla="*/ 292618 h 303984"/>
                    <a:gd name="connsiteX4" fmla="*/ 85316 w 174616"/>
                    <a:gd name="connsiteY4" fmla="*/ 268901 h 303984"/>
                    <a:gd name="connsiteX5" fmla="*/ 62552 w 174616"/>
                    <a:gd name="connsiteY5" fmla="*/ 256423 h 303984"/>
                    <a:gd name="connsiteX6" fmla="*/ 40739 w 174616"/>
                    <a:gd name="connsiteY6" fmla="*/ 244707 h 303984"/>
                    <a:gd name="connsiteX7" fmla="*/ 33977 w 174616"/>
                    <a:gd name="connsiteY7" fmla="*/ 224896 h 303984"/>
                    <a:gd name="connsiteX8" fmla="*/ 30547 w 174616"/>
                    <a:gd name="connsiteY8" fmla="*/ 197940 h 303984"/>
                    <a:gd name="connsiteX9" fmla="*/ 18070 w 174616"/>
                    <a:gd name="connsiteY9" fmla="*/ 97927 h 303984"/>
                    <a:gd name="connsiteX10" fmla="*/ 11688 w 174616"/>
                    <a:gd name="connsiteY10" fmla="*/ 47921 h 303984"/>
                    <a:gd name="connsiteX11" fmla="*/ 9973 w 174616"/>
                    <a:gd name="connsiteY11" fmla="*/ 35157 h 303984"/>
                    <a:gd name="connsiteX12" fmla="*/ 9973 w 174616"/>
                    <a:gd name="connsiteY12" fmla="*/ 25156 h 303984"/>
                    <a:gd name="connsiteX13" fmla="*/ 21118 w 174616"/>
                    <a:gd name="connsiteY13" fmla="*/ 23442 h 303984"/>
                    <a:gd name="connsiteX14" fmla="*/ 36548 w 174616"/>
                    <a:gd name="connsiteY14" fmla="*/ 21537 h 303984"/>
                    <a:gd name="connsiteX15" fmla="*/ 147705 w 174616"/>
                    <a:gd name="connsiteY15" fmla="*/ 6106 h 303984"/>
                    <a:gd name="connsiteX16" fmla="*/ 146657 w 174616"/>
                    <a:gd name="connsiteY16" fmla="*/ 10 h 303984"/>
                    <a:gd name="connsiteX17" fmla="*/ 31214 w 174616"/>
                    <a:gd name="connsiteY17" fmla="*/ 12869 h 303984"/>
                    <a:gd name="connsiteX18" fmla="*/ 6259 w 174616"/>
                    <a:gd name="connsiteY18" fmla="*/ 16393 h 303984"/>
                    <a:gd name="connsiteX19" fmla="*/ 258 w 174616"/>
                    <a:gd name="connsiteY19" fmla="*/ 30205 h 303984"/>
                    <a:gd name="connsiteX20" fmla="*/ 7211 w 174616"/>
                    <a:gd name="connsiteY20" fmla="*/ 87926 h 303984"/>
                    <a:gd name="connsiteX21" fmla="*/ 21499 w 174616"/>
                    <a:gd name="connsiteY21" fmla="*/ 202226 h 303984"/>
                    <a:gd name="connsiteX22" fmla="*/ 25118 w 174616"/>
                    <a:gd name="connsiteY22" fmla="*/ 230801 h 303984"/>
                    <a:gd name="connsiteX23" fmla="*/ 30738 w 174616"/>
                    <a:gd name="connsiteY23" fmla="*/ 248994 h 303984"/>
                    <a:gd name="connsiteX24" fmla="*/ 51217 w 174616"/>
                    <a:gd name="connsiteY24" fmla="*/ 261948 h 303984"/>
                    <a:gd name="connsiteX25" fmla="*/ 78554 w 174616"/>
                    <a:gd name="connsiteY25" fmla="*/ 276807 h 303984"/>
                    <a:gd name="connsiteX26" fmla="*/ 105890 w 174616"/>
                    <a:gd name="connsiteY26" fmla="*/ 291475 h 303984"/>
                    <a:gd name="connsiteX27" fmla="*/ 131893 w 174616"/>
                    <a:gd name="connsiteY27" fmla="*/ 303953 h 303984"/>
                    <a:gd name="connsiteX28" fmla="*/ 151896 w 174616"/>
                    <a:gd name="connsiteY28" fmla="*/ 294428 h 303984"/>
                    <a:gd name="connsiteX29" fmla="*/ 174470 w 174616"/>
                    <a:gd name="connsiteY29" fmla="*/ 270234 h 303984"/>
                    <a:gd name="connsiteX30" fmla="*/ 173137 w 174616"/>
                    <a:gd name="connsiteY30" fmla="*/ 268139 h 303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74616" h="303984">
                      <a:moveTo>
                        <a:pt x="173137" y="268139"/>
                      </a:moveTo>
                      <a:cubicBezTo>
                        <a:pt x="166755" y="273854"/>
                        <a:pt x="159230" y="278235"/>
                        <a:pt x="152658" y="283665"/>
                      </a:cubicBezTo>
                      <a:lnTo>
                        <a:pt x="144752" y="290237"/>
                      </a:lnTo>
                      <a:cubicBezTo>
                        <a:pt x="140469" y="294967"/>
                        <a:pt x="133420" y="295968"/>
                        <a:pt x="127988" y="292618"/>
                      </a:cubicBezTo>
                      <a:cubicBezTo>
                        <a:pt x="113510" y="285474"/>
                        <a:pt x="99413" y="276711"/>
                        <a:pt x="85316" y="268901"/>
                      </a:cubicBezTo>
                      <a:lnTo>
                        <a:pt x="62552" y="256423"/>
                      </a:lnTo>
                      <a:cubicBezTo>
                        <a:pt x="55085" y="252894"/>
                        <a:pt x="47805" y="248984"/>
                        <a:pt x="40739" y="244707"/>
                      </a:cubicBezTo>
                      <a:cubicBezTo>
                        <a:pt x="34453" y="240326"/>
                        <a:pt x="34834" y="231754"/>
                        <a:pt x="33977" y="224896"/>
                      </a:cubicBezTo>
                      <a:lnTo>
                        <a:pt x="30547" y="197940"/>
                      </a:lnTo>
                      <a:cubicBezTo>
                        <a:pt x="26452" y="164602"/>
                        <a:pt x="22356" y="131265"/>
                        <a:pt x="18070" y="97927"/>
                      </a:cubicBezTo>
                      <a:cubicBezTo>
                        <a:pt x="15974" y="81258"/>
                        <a:pt x="13784" y="64590"/>
                        <a:pt x="11688" y="47921"/>
                      </a:cubicBezTo>
                      <a:lnTo>
                        <a:pt x="9973" y="35157"/>
                      </a:lnTo>
                      <a:cubicBezTo>
                        <a:pt x="9973" y="32395"/>
                        <a:pt x="7973" y="26966"/>
                        <a:pt x="9973" y="25156"/>
                      </a:cubicBezTo>
                      <a:cubicBezTo>
                        <a:pt x="11974" y="23347"/>
                        <a:pt x="18356" y="23823"/>
                        <a:pt x="21118" y="23442"/>
                      </a:cubicBezTo>
                      <a:lnTo>
                        <a:pt x="36548" y="21537"/>
                      </a:lnTo>
                      <a:cubicBezTo>
                        <a:pt x="73696" y="17060"/>
                        <a:pt x="110748" y="12012"/>
                        <a:pt x="147705" y="6106"/>
                      </a:cubicBezTo>
                      <a:cubicBezTo>
                        <a:pt x="151039" y="5535"/>
                        <a:pt x="150181" y="-276"/>
                        <a:pt x="146657" y="10"/>
                      </a:cubicBezTo>
                      <a:cubicBezTo>
                        <a:pt x="108557" y="3344"/>
                        <a:pt x="69600" y="7916"/>
                        <a:pt x="31214" y="12869"/>
                      </a:cubicBezTo>
                      <a:cubicBezTo>
                        <a:pt x="22800" y="13214"/>
                        <a:pt x="14440" y="14394"/>
                        <a:pt x="6259" y="16393"/>
                      </a:cubicBezTo>
                      <a:cubicBezTo>
                        <a:pt x="-218" y="18584"/>
                        <a:pt x="-409" y="24490"/>
                        <a:pt x="258" y="30205"/>
                      </a:cubicBezTo>
                      <a:cubicBezTo>
                        <a:pt x="2449" y="49255"/>
                        <a:pt x="4925" y="68305"/>
                        <a:pt x="7211" y="87926"/>
                      </a:cubicBezTo>
                      <a:cubicBezTo>
                        <a:pt x="11879" y="126026"/>
                        <a:pt x="16736" y="164126"/>
                        <a:pt x="21499" y="202226"/>
                      </a:cubicBezTo>
                      <a:cubicBezTo>
                        <a:pt x="22737" y="211751"/>
                        <a:pt x="23880" y="221276"/>
                        <a:pt x="25118" y="230801"/>
                      </a:cubicBezTo>
                      <a:cubicBezTo>
                        <a:pt x="25166" y="237285"/>
                        <a:pt x="27121" y="243612"/>
                        <a:pt x="30738" y="248994"/>
                      </a:cubicBezTo>
                      <a:cubicBezTo>
                        <a:pt x="36750" y="254482"/>
                        <a:pt x="43682" y="258867"/>
                        <a:pt x="51217" y="261948"/>
                      </a:cubicBezTo>
                      <a:lnTo>
                        <a:pt x="78554" y="276807"/>
                      </a:lnTo>
                      <a:lnTo>
                        <a:pt x="105890" y="291475"/>
                      </a:lnTo>
                      <a:cubicBezTo>
                        <a:pt x="113874" y="296930"/>
                        <a:pt x="122643" y="301138"/>
                        <a:pt x="131893" y="303953"/>
                      </a:cubicBezTo>
                      <a:cubicBezTo>
                        <a:pt x="139743" y="304365"/>
                        <a:pt x="147268" y="300781"/>
                        <a:pt x="151896" y="294428"/>
                      </a:cubicBezTo>
                      <a:cubicBezTo>
                        <a:pt x="159706" y="286617"/>
                        <a:pt x="166374" y="277664"/>
                        <a:pt x="174470" y="270234"/>
                      </a:cubicBezTo>
                      <a:cubicBezTo>
                        <a:pt x="175042" y="268520"/>
                        <a:pt x="173804" y="267377"/>
                        <a:pt x="173137" y="268139"/>
                      </a:cubicBezTo>
                      <a:close/>
                    </a:path>
                  </a:pathLst>
                </a:custGeom>
                <a:solidFill>
                  <a:srgbClr val="263238"/>
                </a:solidFill>
                <a:ln w="9525" cap="flat">
                  <a:noFill/>
                  <a:prstDash val="solid"/>
                  <a:miter/>
                </a:ln>
              </p:spPr>
              <p:txBody>
                <a:bodyPr rtlCol="0" anchor="ctr"/>
                <a:lstStyle/>
                <a:p>
                  <a:endParaRPr lang="zh-CN" altLang="en-US"/>
                </a:p>
              </p:txBody>
            </p:sp>
            <p:sp>
              <p:nvSpPr>
                <p:cNvPr id="319" name="任意多边形: 形状 192">
                  <a:extLst>
                    <a:ext uri="{FF2B5EF4-FFF2-40B4-BE49-F238E27FC236}">
                      <a16:creationId xmlns:a16="http://schemas.microsoft.com/office/drawing/2014/main" xmlns="" id="{9CA88A5A-E417-4B00-86CE-CEB2083626EC}"/>
                    </a:ext>
                  </a:extLst>
                </p:cNvPr>
                <p:cNvSpPr/>
                <p:nvPr/>
              </p:nvSpPr>
              <p:spPr>
                <a:xfrm>
                  <a:off x="4051117" y="5786446"/>
                  <a:ext cx="139418" cy="30932"/>
                </a:xfrm>
                <a:custGeom>
                  <a:avLst/>
                  <a:gdLst>
                    <a:gd name="connsiteX0" fmla="*/ 137967 w 139418"/>
                    <a:gd name="connsiteY0" fmla="*/ 9977 h 30932"/>
                    <a:gd name="connsiteX1" fmla="*/ 123680 w 139418"/>
                    <a:gd name="connsiteY1" fmla="*/ 20264 h 30932"/>
                    <a:gd name="connsiteX2" fmla="*/ 102725 w 139418"/>
                    <a:gd name="connsiteY2" fmla="*/ 20740 h 30932"/>
                    <a:gd name="connsiteX3" fmla="*/ 63005 w 139418"/>
                    <a:gd name="connsiteY3" fmla="*/ 12644 h 30932"/>
                    <a:gd name="connsiteX4" fmla="*/ 24905 w 139418"/>
                    <a:gd name="connsiteY4" fmla="*/ 4072 h 30932"/>
                    <a:gd name="connsiteX5" fmla="*/ 5855 w 139418"/>
                    <a:gd name="connsiteY5" fmla="*/ 71 h 30932"/>
                    <a:gd name="connsiteX6" fmla="*/ 140 w 139418"/>
                    <a:gd name="connsiteY6" fmla="*/ 1595 h 30932"/>
                    <a:gd name="connsiteX7" fmla="*/ 140 w 139418"/>
                    <a:gd name="connsiteY7" fmla="*/ 2643 h 30932"/>
                    <a:gd name="connsiteX8" fmla="*/ 2617 w 139418"/>
                    <a:gd name="connsiteY8" fmla="*/ 3500 h 30932"/>
                    <a:gd name="connsiteX9" fmla="*/ 2617 w 139418"/>
                    <a:gd name="connsiteY9" fmla="*/ 3500 h 30932"/>
                    <a:gd name="connsiteX10" fmla="*/ 9570 w 139418"/>
                    <a:gd name="connsiteY10" fmla="*/ 6453 h 30932"/>
                    <a:gd name="connsiteX11" fmla="*/ 17190 w 139418"/>
                    <a:gd name="connsiteY11" fmla="*/ 9406 h 30932"/>
                    <a:gd name="connsiteX12" fmla="*/ 37002 w 139418"/>
                    <a:gd name="connsiteY12" fmla="*/ 16264 h 30932"/>
                    <a:gd name="connsiteX13" fmla="*/ 76340 w 139418"/>
                    <a:gd name="connsiteY13" fmla="*/ 25789 h 30932"/>
                    <a:gd name="connsiteX14" fmla="*/ 113869 w 139418"/>
                    <a:gd name="connsiteY14" fmla="*/ 30932 h 30932"/>
                    <a:gd name="connsiteX15" fmla="*/ 139301 w 139418"/>
                    <a:gd name="connsiteY15" fmla="*/ 11215 h 30932"/>
                    <a:gd name="connsiteX16" fmla="*/ 137967 w 139418"/>
                    <a:gd name="connsiteY16" fmla="*/ 9977 h 30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9418" h="30932">
                      <a:moveTo>
                        <a:pt x="137967" y="9977"/>
                      </a:moveTo>
                      <a:cubicBezTo>
                        <a:pt x="133205" y="13311"/>
                        <a:pt x="128442" y="17121"/>
                        <a:pt x="123680" y="20264"/>
                      </a:cubicBezTo>
                      <a:cubicBezTo>
                        <a:pt x="116726" y="24646"/>
                        <a:pt x="110154" y="22169"/>
                        <a:pt x="102725" y="20740"/>
                      </a:cubicBezTo>
                      <a:cubicBezTo>
                        <a:pt x="89485" y="18073"/>
                        <a:pt x="76245" y="15502"/>
                        <a:pt x="63005" y="12644"/>
                      </a:cubicBezTo>
                      <a:cubicBezTo>
                        <a:pt x="49766" y="9787"/>
                        <a:pt x="37383" y="7024"/>
                        <a:pt x="24905" y="4072"/>
                      </a:cubicBezTo>
                      <a:cubicBezTo>
                        <a:pt x="18627" y="2416"/>
                        <a:pt x="12269" y="1081"/>
                        <a:pt x="5855" y="71"/>
                      </a:cubicBezTo>
                      <a:cubicBezTo>
                        <a:pt x="3474" y="71"/>
                        <a:pt x="1664" y="-500"/>
                        <a:pt x="140" y="1595"/>
                      </a:cubicBezTo>
                      <a:cubicBezTo>
                        <a:pt x="-47" y="1919"/>
                        <a:pt x="-47" y="2319"/>
                        <a:pt x="140" y="2643"/>
                      </a:cubicBezTo>
                      <a:cubicBezTo>
                        <a:pt x="140" y="3786"/>
                        <a:pt x="1474" y="3881"/>
                        <a:pt x="2617" y="3500"/>
                      </a:cubicBezTo>
                      <a:lnTo>
                        <a:pt x="2617" y="3500"/>
                      </a:lnTo>
                      <a:cubicBezTo>
                        <a:pt x="4808" y="4548"/>
                        <a:pt x="8903" y="6167"/>
                        <a:pt x="9570" y="6453"/>
                      </a:cubicBezTo>
                      <a:cubicBezTo>
                        <a:pt x="12047" y="7596"/>
                        <a:pt x="14618" y="8453"/>
                        <a:pt x="17190" y="9406"/>
                      </a:cubicBezTo>
                      <a:cubicBezTo>
                        <a:pt x="23762" y="11787"/>
                        <a:pt x="30335" y="14168"/>
                        <a:pt x="37002" y="16264"/>
                      </a:cubicBezTo>
                      <a:cubicBezTo>
                        <a:pt x="49947" y="20097"/>
                        <a:pt x="63076" y="23276"/>
                        <a:pt x="76340" y="25789"/>
                      </a:cubicBezTo>
                      <a:cubicBezTo>
                        <a:pt x="88604" y="28972"/>
                        <a:pt x="101201" y="30699"/>
                        <a:pt x="113869" y="30932"/>
                      </a:cubicBezTo>
                      <a:cubicBezTo>
                        <a:pt x="125585" y="30456"/>
                        <a:pt x="132443" y="19407"/>
                        <a:pt x="139301" y="11215"/>
                      </a:cubicBezTo>
                      <a:cubicBezTo>
                        <a:pt x="139682" y="10644"/>
                        <a:pt x="139110" y="9406"/>
                        <a:pt x="137967" y="9977"/>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193">
                  <a:extLst>
                    <a:ext uri="{FF2B5EF4-FFF2-40B4-BE49-F238E27FC236}">
                      <a16:creationId xmlns:a16="http://schemas.microsoft.com/office/drawing/2014/main" xmlns="" id="{887706D7-92FA-4B6B-B580-E39FCD942A4A}"/>
                    </a:ext>
                  </a:extLst>
                </p:cNvPr>
                <p:cNvSpPr/>
                <p:nvPr/>
              </p:nvSpPr>
              <p:spPr>
                <a:xfrm>
                  <a:off x="4161176" y="5783648"/>
                  <a:ext cx="13856" cy="13671"/>
                </a:xfrm>
                <a:custGeom>
                  <a:avLst/>
                  <a:gdLst>
                    <a:gd name="connsiteX0" fmla="*/ 12669 w 13856"/>
                    <a:gd name="connsiteY0" fmla="*/ 2964 h 13671"/>
                    <a:gd name="connsiteX1" fmla="*/ 7144 w 13856"/>
                    <a:gd name="connsiteY1" fmla="*/ 12 h 13671"/>
                    <a:gd name="connsiteX2" fmla="*/ 2287 w 13856"/>
                    <a:gd name="connsiteY2" fmla="*/ 2012 h 13671"/>
                    <a:gd name="connsiteX3" fmla="*/ 1810 w 13856"/>
                    <a:gd name="connsiteY3" fmla="*/ 2869 h 13671"/>
                    <a:gd name="connsiteX4" fmla="*/ 1144 w 13856"/>
                    <a:gd name="connsiteY4" fmla="*/ 2869 h 13671"/>
                    <a:gd name="connsiteX5" fmla="*/ 1 w 13856"/>
                    <a:gd name="connsiteY5" fmla="*/ 7060 h 13671"/>
                    <a:gd name="connsiteX6" fmla="*/ 1715 w 13856"/>
                    <a:gd name="connsiteY6" fmla="*/ 11632 h 13671"/>
                    <a:gd name="connsiteX7" fmla="*/ 11817 w 13856"/>
                    <a:gd name="connsiteY7" fmla="*/ 11525 h 13671"/>
                    <a:gd name="connsiteX8" fmla="*/ 12669 w 13856"/>
                    <a:gd name="connsiteY8" fmla="*/ 2584 h 13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56" h="13671">
                      <a:moveTo>
                        <a:pt x="12669" y="2964"/>
                      </a:moveTo>
                      <a:cubicBezTo>
                        <a:pt x="11344" y="1224"/>
                        <a:pt x="9327" y="146"/>
                        <a:pt x="7144" y="12"/>
                      </a:cubicBezTo>
                      <a:cubicBezTo>
                        <a:pt x="5304" y="-103"/>
                        <a:pt x="3512" y="634"/>
                        <a:pt x="2287" y="2012"/>
                      </a:cubicBezTo>
                      <a:cubicBezTo>
                        <a:pt x="2108" y="2286"/>
                        <a:pt x="1949" y="2573"/>
                        <a:pt x="1810" y="2869"/>
                      </a:cubicBezTo>
                      <a:cubicBezTo>
                        <a:pt x="1600" y="2767"/>
                        <a:pt x="1354" y="2767"/>
                        <a:pt x="1144" y="2869"/>
                      </a:cubicBezTo>
                      <a:cubicBezTo>
                        <a:pt x="379" y="4132"/>
                        <a:pt x="-17" y="5584"/>
                        <a:pt x="1" y="7060"/>
                      </a:cubicBezTo>
                      <a:cubicBezTo>
                        <a:pt x="-8" y="8743"/>
                        <a:pt x="602" y="10370"/>
                        <a:pt x="1715" y="11632"/>
                      </a:cubicBezTo>
                      <a:cubicBezTo>
                        <a:pt x="4534" y="14392"/>
                        <a:pt x="9057" y="14344"/>
                        <a:pt x="11817" y="11525"/>
                      </a:cubicBezTo>
                      <a:cubicBezTo>
                        <a:pt x="14173" y="9118"/>
                        <a:pt x="14528" y="5392"/>
                        <a:pt x="12669" y="2584"/>
                      </a:cubicBezTo>
                      <a:close/>
                    </a:path>
                  </a:pathLst>
                </a:custGeom>
                <a:solidFill>
                  <a:srgbClr val="263238"/>
                </a:solidFill>
                <a:ln w="9525" cap="flat">
                  <a:noFill/>
                  <a:prstDash val="solid"/>
                  <a:miter/>
                </a:ln>
              </p:spPr>
              <p:txBody>
                <a:bodyPr rtlCol="0" anchor="ctr"/>
                <a:lstStyle/>
                <a:p>
                  <a:endParaRPr lang="zh-CN" altLang="en-US"/>
                </a:p>
              </p:txBody>
            </p:sp>
            <p:sp>
              <p:nvSpPr>
                <p:cNvPr id="321" name="任意多边形: 形状 194">
                  <a:extLst>
                    <a:ext uri="{FF2B5EF4-FFF2-40B4-BE49-F238E27FC236}">
                      <a16:creationId xmlns:a16="http://schemas.microsoft.com/office/drawing/2014/main" xmlns="" id="{5C603CFA-EB1E-4125-AEE0-17F07A9D9B83}"/>
                    </a:ext>
                  </a:extLst>
                </p:cNvPr>
                <p:cNvSpPr/>
                <p:nvPr/>
              </p:nvSpPr>
              <p:spPr>
                <a:xfrm>
                  <a:off x="3833996" y="6282579"/>
                  <a:ext cx="397365" cy="11845"/>
                </a:xfrm>
                <a:custGeom>
                  <a:avLst/>
                  <a:gdLst>
                    <a:gd name="connsiteX0" fmla="*/ 396903 w 397365"/>
                    <a:gd name="connsiteY0" fmla="*/ 4858 h 11845"/>
                    <a:gd name="connsiteX1" fmla="*/ 321656 w 397365"/>
                    <a:gd name="connsiteY1" fmla="*/ 857 h 11845"/>
                    <a:gd name="connsiteX2" fmla="*/ 244027 w 397365"/>
                    <a:gd name="connsiteY2" fmla="*/ 0 h 11845"/>
                    <a:gd name="connsiteX3" fmla="*/ 88960 w 397365"/>
                    <a:gd name="connsiteY3" fmla="*/ 2381 h 11845"/>
                    <a:gd name="connsiteX4" fmla="*/ 1139 w 397365"/>
                    <a:gd name="connsiteY4" fmla="*/ 6001 h 11845"/>
                    <a:gd name="connsiteX5" fmla="*/ 48 w 397365"/>
                    <a:gd name="connsiteY5" fmla="*/ 6529 h 11845"/>
                    <a:gd name="connsiteX6" fmla="*/ 576 w 397365"/>
                    <a:gd name="connsiteY6" fmla="*/ 7620 h 11845"/>
                    <a:gd name="connsiteX7" fmla="*/ 1139 w 397365"/>
                    <a:gd name="connsiteY7" fmla="*/ 7620 h 11845"/>
                    <a:gd name="connsiteX8" fmla="*/ 308987 w 397365"/>
                    <a:gd name="connsiteY8" fmla="*/ 10859 h 11845"/>
                    <a:gd name="connsiteX9" fmla="*/ 352897 w 397365"/>
                    <a:gd name="connsiteY9" fmla="*/ 9430 h 11845"/>
                    <a:gd name="connsiteX10" fmla="*/ 396808 w 397365"/>
                    <a:gd name="connsiteY10" fmla="*/ 6096 h 11845"/>
                    <a:gd name="connsiteX11" fmla="*/ 396903 w 397365"/>
                    <a:gd name="connsiteY11" fmla="*/ 4858 h 11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365" h="11845">
                      <a:moveTo>
                        <a:pt x="396903" y="4858"/>
                      </a:moveTo>
                      <a:cubicBezTo>
                        <a:pt x="371929" y="1949"/>
                        <a:pt x="346797" y="613"/>
                        <a:pt x="321656" y="857"/>
                      </a:cubicBezTo>
                      <a:cubicBezTo>
                        <a:pt x="295843" y="95"/>
                        <a:pt x="269935" y="0"/>
                        <a:pt x="244027" y="0"/>
                      </a:cubicBezTo>
                      <a:cubicBezTo>
                        <a:pt x="192401" y="0"/>
                        <a:pt x="140585" y="1048"/>
                        <a:pt x="88960" y="2381"/>
                      </a:cubicBezTo>
                      <a:cubicBezTo>
                        <a:pt x="59623" y="3238"/>
                        <a:pt x="30381" y="4667"/>
                        <a:pt x="1139" y="6001"/>
                      </a:cubicBezTo>
                      <a:cubicBezTo>
                        <a:pt x="692" y="5845"/>
                        <a:pt x="204" y="6082"/>
                        <a:pt x="48" y="6529"/>
                      </a:cubicBezTo>
                      <a:cubicBezTo>
                        <a:pt x="-108" y="6976"/>
                        <a:pt x="129" y="7464"/>
                        <a:pt x="576" y="7620"/>
                      </a:cubicBezTo>
                      <a:cubicBezTo>
                        <a:pt x="758" y="7684"/>
                        <a:pt x="957" y="7684"/>
                        <a:pt x="1139" y="7620"/>
                      </a:cubicBezTo>
                      <a:cubicBezTo>
                        <a:pt x="103724" y="11430"/>
                        <a:pt x="206308" y="13049"/>
                        <a:pt x="308987" y="10859"/>
                      </a:cubicBezTo>
                      <a:cubicBezTo>
                        <a:pt x="323656" y="10859"/>
                        <a:pt x="338324" y="10096"/>
                        <a:pt x="352897" y="9430"/>
                      </a:cubicBezTo>
                      <a:cubicBezTo>
                        <a:pt x="367582" y="9084"/>
                        <a:pt x="382239" y="7972"/>
                        <a:pt x="396808" y="6096"/>
                      </a:cubicBezTo>
                      <a:cubicBezTo>
                        <a:pt x="397379" y="6001"/>
                        <a:pt x="397665" y="4953"/>
                        <a:pt x="396903" y="4858"/>
                      </a:cubicBezTo>
                      <a:close/>
                    </a:path>
                  </a:pathLst>
                </a:custGeom>
                <a:solidFill>
                  <a:srgbClr val="263238"/>
                </a:solidFill>
                <a:ln w="9525" cap="flat">
                  <a:noFill/>
                  <a:prstDash val="solid"/>
                  <a:miter/>
                </a:ln>
              </p:spPr>
              <p:txBody>
                <a:bodyPr rtlCol="0" anchor="ctr"/>
                <a:lstStyle/>
                <a:p>
                  <a:endParaRPr lang="zh-CN" altLang="en-US"/>
                </a:p>
              </p:txBody>
            </p:sp>
            <p:sp>
              <p:nvSpPr>
                <p:cNvPr id="322" name="任意多边形: 形状 195">
                  <a:extLst>
                    <a:ext uri="{FF2B5EF4-FFF2-40B4-BE49-F238E27FC236}">
                      <a16:creationId xmlns:a16="http://schemas.microsoft.com/office/drawing/2014/main" xmlns="" id="{05C74B23-315B-4EDC-9C29-0732E6AFE6FB}"/>
                    </a:ext>
                  </a:extLst>
                </p:cNvPr>
                <p:cNvSpPr/>
                <p:nvPr/>
              </p:nvSpPr>
              <p:spPr>
                <a:xfrm>
                  <a:off x="4144584" y="6015212"/>
                  <a:ext cx="8114" cy="235652"/>
                </a:xfrm>
                <a:custGeom>
                  <a:avLst/>
                  <a:gdLst>
                    <a:gd name="connsiteX0" fmla="*/ 7543 w 8114"/>
                    <a:gd name="connsiteY0" fmla="*/ 117729 h 235652"/>
                    <a:gd name="connsiteX1" fmla="*/ 7067 w 8114"/>
                    <a:gd name="connsiteY1" fmla="*/ 59817 h 235652"/>
                    <a:gd name="connsiteX2" fmla="*/ 5448 w 8114"/>
                    <a:gd name="connsiteY2" fmla="*/ 571 h 235652"/>
                    <a:gd name="connsiteX3" fmla="*/ 4876 w 8114"/>
                    <a:gd name="connsiteY3" fmla="*/ 0 h 235652"/>
                    <a:gd name="connsiteX4" fmla="*/ 4305 w 8114"/>
                    <a:gd name="connsiteY4" fmla="*/ 571 h 235652"/>
                    <a:gd name="connsiteX5" fmla="*/ 590 w 8114"/>
                    <a:gd name="connsiteY5" fmla="*/ 59912 h 235652"/>
                    <a:gd name="connsiteX6" fmla="*/ 18 w 8114"/>
                    <a:gd name="connsiteY6" fmla="*/ 117919 h 235652"/>
                    <a:gd name="connsiteX7" fmla="*/ 1447 w 8114"/>
                    <a:gd name="connsiteY7" fmla="*/ 175926 h 235652"/>
                    <a:gd name="connsiteX8" fmla="*/ 6019 w 8114"/>
                    <a:gd name="connsiteY8" fmla="*/ 235077 h 235652"/>
                    <a:gd name="connsiteX9" fmla="*/ 7111 w 8114"/>
                    <a:gd name="connsiteY9" fmla="*/ 235605 h 235652"/>
                    <a:gd name="connsiteX10" fmla="*/ 7638 w 8114"/>
                    <a:gd name="connsiteY10" fmla="*/ 235077 h 235652"/>
                    <a:gd name="connsiteX11" fmla="*/ 8115 w 8114"/>
                    <a:gd name="connsiteY11" fmla="*/ 175736 h 235652"/>
                    <a:gd name="connsiteX12" fmla="*/ 7543 w 8114"/>
                    <a:gd name="connsiteY12" fmla="*/ 117729 h 23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114" h="235652">
                      <a:moveTo>
                        <a:pt x="7543" y="117729"/>
                      </a:moveTo>
                      <a:cubicBezTo>
                        <a:pt x="7543" y="98679"/>
                        <a:pt x="7384" y="79375"/>
                        <a:pt x="7067" y="59817"/>
                      </a:cubicBezTo>
                      <a:cubicBezTo>
                        <a:pt x="7067" y="40005"/>
                        <a:pt x="6019" y="20288"/>
                        <a:pt x="5448" y="571"/>
                      </a:cubicBezTo>
                      <a:cubicBezTo>
                        <a:pt x="5448" y="256"/>
                        <a:pt x="5192" y="0"/>
                        <a:pt x="4876" y="0"/>
                      </a:cubicBezTo>
                      <a:cubicBezTo>
                        <a:pt x="4561" y="0"/>
                        <a:pt x="4305" y="256"/>
                        <a:pt x="4305" y="571"/>
                      </a:cubicBezTo>
                      <a:cubicBezTo>
                        <a:pt x="2685" y="20383"/>
                        <a:pt x="971" y="40100"/>
                        <a:pt x="590" y="59912"/>
                      </a:cubicBezTo>
                      <a:cubicBezTo>
                        <a:pt x="209" y="79724"/>
                        <a:pt x="-77" y="98584"/>
                        <a:pt x="18" y="117919"/>
                      </a:cubicBezTo>
                      <a:cubicBezTo>
                        <a:pt x="114" y="137255"/>
                        <a:pt x="18" y="156591"/>
                        <a:pt x="1447" y="175926"/>
                      </a:cubicBezTo>
                      <a:cubicBezTo>
                        <a:pt x="2876" y="195263"/>
                        <a:pt x="4686" y="215360"/>
                        <a:pt x="6019" y="235077"/>
                      </a:cubicBezTo>
                      <a:cubicBezTo>
                        <a:pt x="6175" y="235524"/>
                        <a:pt x="6663" y="235760"/>
                        <a:pt x="7111" y="235605"/>
                      </a:cubicBezTo>
                      <a:cubicBezTo>
                        <a:pt x="7358" y="235519"/>
                        <a:pt x="7552" y="235324"/>
                        <a:pt x="7638" y="235077"/>
                      </a:cubicBezTo>
                      <a:cubicBezTo>
                        <a:pt x="7638" y="215360"/>
                        <a:pt x="8115" y="195548"/>
                        <a:pt x="8115" y="175736"/>
                      </a:cubicBezTo>
                      <a:cubicBezTo>
                        <a:pt x="8115" y="155924"/>
                        <a:pt x="8019" y="137065"/>
                        <a:pt x="7543" y="117729"/>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196">
                  <a:extLst>
                    <a:ext uri="{FF2B5EF4-FFF2-40B4-BE49-F238E27FC236}">
                      <a16:creationId xmlns:a16="http://schemas.microsoft.com/office/drawing/2014/main" xmlns="" id="{D3608451-414C-4364-BD00-6F3376BCC3FD}"/>
                    </a:ext>
                  </a:extLst>
                </p:cNvPr>
                <p:cNvSpPr/>
                <p:nvPr/>
              </p:nvSpPr>
              <p:spPr>
                <a:xfrm>
                  <a:off x="3884274" y="4751911"/>
                  <a:ext cx="224822" cy="925643"/>
                </a:xfrm>
                <a:custGeom>
                  <a:avLst/>
                  <a:gdLst>
                    <a:gd name="connsiteX0" fmla="*/ 202703 w 224822"/>
                    <a:gd name="connsiteY0" fmla="*/ 749427 h 925643"/>
                    <a:gd name="connsiteX1" fmla="*/ 149934 w 224822"/>
                    <a:gd name="connsiteY1" fmla="*/ 577977 h 925643"/>
                    <a:gd name="connsiteX2" fmla="*/ 99547 w 224822"/>
                    <a:gd name="connsiteY2" fmla="*/ 395002 h 925643"/>
                    <a:gd name="connsiteX3" fmla="*/ 53065 w 224822"/>
                    <a:gd name="connsiteY3" fmla="*/ 210312 h 925643"/>
                    <a:gd name="connsiteX4" fmla="*/ 487 w 224822"/>
                    <a:gd name="connsiteY4" fmla="*/ 0 h 925643"/>
                    <a:gd name="connsiteX5" fmla="*/ 11 w 224822"/>
                    <a:gd name="connsiteY5" fmla="*/ 0 h 925643"/>
                    <a:gd name="connsiteX6" fmla="*/ 85164 w 224822"/>
                    <a:gd name="connsiteY6" fmla="*/ 373951 h 925643"/>
                    <a:gd name="connsiteX7" fmla="*/ 132789 w 224822"/>
                    <a:gd name="connsiteY7" fmla="*/ 556546 h 925643"/>
                    <a:gd name="connsiteX8" fmla="*/ 186796 w 224822"/>
                    <a:gd name="connsiteY8" fmla="*/ 727234 h 925643"/>
                    <a:gd name="connsiteX9" fmla="*/ 222896 w 224822"/>
                    <a:gd name="connsiteY9" fmla="*/ 925068 h 925643"/>
                    <a:gd name="connsiteX10" fmla="*/ 223987 w 224822"/>
                    <a:gd name="connsiteY10" fmla="*/ 925596 h 925643"/>
                    <a:gd name="connsiteX11" fmla="*/ 224515 w 224822"/>
                    <a:gd name="connsiteY11" fmla="*/ 925068 h 925643"/>
                    <a:gd name="connsiteX12" fmla="*/ 202703 w 224822"/>
                    <a:gd name="connsiteY12" fmla="*/ 749427 h 92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22" h="925643">
                      <a:moveTo>
                        <a:pt x="202703" y="749427"/>
                      </a:moveTo>
                      <a:cubicBezTo>
                        <a:pt x="187463" y="691706"/>
                        <a:pt x="167936" y="635127"/>
                        <a:pt x="149934" y="577977"/>
                      </a:cubicBezTo>
                      <a:cubicBezTo>
                        <a:pt x="130884" y="517684"/>
                        <a:pt x="114692" y="456438"/>
                        <a:pt x="99547" y="395002"/>
                      </a:cubicBezTo>
                      <a:cubicBezTo>
                        <a:pt x="84402" y="333566"/>
                        <a:pt x="68591" y="271843"/>
                        <a:pt x="53065" y="210312"/>
                      </a:cubicBezTo>
                      <a:cubicBezTo>
                        <a:pt x="35348" y="140208"/>
                        <a:pt x="17537" y="70199"/>
                        <a:pt x="487" y="0"/>
                      </a:cubicBezTo>
                      <a:cubicBezTo>
                        <a:pt x="487" y="0"/>
                        <a:pt x="-85" y="0"/>
                        <a:pt x="11" y="0"/>
                      </a:cubicBezTo>
                      <a:cubicBezTo>
                        <a:pt x="29252" y="124492"/>
                        <a:pt x="55827" y="249460"/>
                        <a:pt x="85164" y="373951"/>
                      </a:cubicBezTo>
                      <a:cubicBezTo>
                        <a:pt x="99642" y="435197"/>
                        <a:pt x="114596" y="496348"/>
                        <a:pt x="132789" y="556546"/>
                      </a:cubicBezTo>
                      <a:cubicBezTo>
                        <a:pt x="150315" y="613696"/>
                        <a:pt x="170222" y="669893"/>
                        <a:pt x="186796" y="727234"/>
                      </a:cubicBezTo>
                      <a:cubicBezTo>
                        <a:pt x="206163" y="791627"/>
                        <a:pt x="218271" y="857984"/>
                        <a:pt x="222896" y="925068"/>
                      </a:cubicBezTo>
                      <a:cubicBezTo>
                        <a:pt x="223051" y="925515"/>
                        <a:pt x="223540" y="925751"/>
                        <a:pt x="223987" y="925596"/>
                      </a:cubicBezTo>
                      <a:cubicBezTo>
                        <a:pt x="224234" y="925510"/>
                        <a:pt x="224429" y="925315"/>
                        <a:pt x="224515" y="925068"/>
                      </a:cubicBezTo>
                      <a:cubicBezTo>
                        <a:pt x="226469" y="865741"/>
                        <a:pt x="219108" y="806474"/>
                        <a:pt x="202703" y="749427"/>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197">
                  <a:extLst>
                    <a:ext uri="{FF2B5EF4-FFF2-40B4-BE49-F238E27FC236}">
                      <a16:creationId xmlns:a16="http://schemas.microsoft.com/office/drawing/2014/main" xmlns="" id="{C302633C-4341-4D21-B1F8-4767F0774C24}"/>
                    </a:ext>
                  </a:extLst>
                </p:cNvPr>
                <p:cNvSpPr/>
                <p:nvPr/>
              </p:nvSpPr>
              <p:spPr>
                <a:xfrm>
                  <a:off x="3636225" y="4073575"/>
                  <a:ext cx="723705" cy="485692"/>
                </a:xfrm>
                <a:custGeom>
                  <a:avLst/>
                  <a:gdLst>
                    <a:gd name="connsiteX0" fmla="*/ 40129 w 723705"/>
                    <a:gd name="connsiteY0" fmla="*/ 185893 h 485692"/>
                    <a:gd name="connsiteX1" fmla="*/ 395316 w 723705"/>
                    <a:gd name="connsiteY1" fmla="*/ 484407 h 485692"/>
                    <a:gd name="connsiteX2" fmla="*/ 723357 w 723705"/>
                    <a:gd name="connsiteY2" fmla="*/ 119790 h 485692"/>
                    <a:gd name="connsiteX3" fmla="*/ 503711 w 723705"/>
                    <a:gd name="connsiteY3" fmla="*/ 1775 h 485692"/>
                    <a:gd name="connsiteX4" fmla="*/ 324069 w 723705"/>
                    <a:gd name="connsiteY4" fmla="*/ 239900 h 485692"/>
                    <a:gd name="connsiteX5" fmla="*/ 112138 w 723705"/>
                    <a:gd name="connsiteY5" fmla="*/ 123410 h 485692"/>
                    <a:gd name="connsiteX6" fmla="*/ 40129 w 723705"/>
                    <a:gd name="connsiteY6" fmla="*/ 185893 h 485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705" h="485692">
                      <a:moveTo>
                        <a:pt x="40129" y="185893"/>
                      </a:moveTo>
                      <a:cubicBezTo>
                        <a:pt x="204054" y="390586"/>
                        <a:pt x="329689" y="498885"/>
                        <a:pt x="395316" y="484407"/>
                      </a:cubicBezTo>
                      <a:cubicBezTo>
                        <a:pt x="467516" y="468405"/>
                        <a:pt x="650396" y="238948"/>
                        <a:pt x="723357" y="119790"/>
                      </a:cubicBezTo>
                      <a:cubicBezTo>
                        <a:pt x="733549" y="103121"/>
                        <a:pt x="516760" y="-15846"/>
                        <a:pt x="503711" y="1775"/>
                      </a:cubicBezTo>
                      <a:cubicBezTo>
                        <a:pt x="452180" y="71308"/>
                        <a:pt x="346929" y="226851"/>
                        <a:pt x="324069" y="239900"/>
                      </a:cubicBezTo>
                      <a:cubicBezTo>
                        <a:pt x="309210" y="248377"/>
                        <a:pt x="243202" y="197609"/>
                        <a:pt x="112138" y="123410"/>
                      </a:cubicBezTo>
                      <a:cubicBezTo>
                        <a:pt x="-4829" y="57115"/>
                        <a:pt x="-32833" y="94739"/>
                        <a:pt x="40129" y="185893"/>
                      </a:cubicBezTo>
                      <a:close/>
                    </a:path>
                  </a:pathLst>
                </a:custGeom>
                <a:solidFill>
                  <a:srgbClr val="F7A9A0"/>
                </a:solidFill>
                <a:ln w="9525" cap="flat">
                  <a:noFill/>
                  <a:prstDash val="solid"/>
                  <a:miter/>
                </a:ln>
              </p:spPr>
              <p:txBody>
                <a:bodyPr rtlCol="0" anchor="ctr"/>
                <a:lstStyle/>
                <a:p>
                  <a:endParaRPr lang="zh-CN" altLang="en-US"/>
                </a:p>
              </p:txBody>
            </p:sp>
            <p:sp>
              <p:nvSpPr>
                <p:cNvPr id="325" name="任意多边形: 形状 198">
                  <a:extLst>
                    <a:ext uri="{FF2B5EF4-FFF2-40B4-BE49-F238E27FC236}">
                      <a16:creationId xmlns:a16="http://schemas.microsoft.com/office/drawing/2014/main" xmlns="" id="{C099D15F-D8C9-40C1-89A5-93BA161CD062}"/>
                    </a:ext>
                  </a:extLst>
                </p:cNvPr>
                <p:cNvSpPr/>
                <p:nvPr/>
              </p:nvSpPr>
              <p:spPr>
                <a:xfrm>
                  <a:off x="4147841" y="3796155"/>
                  <a:ext cx="338864" cy="408925"/>
                </a:xfrm>
                <a:custGeom>
                  <a:avLst/>
                  <a:gdLst>
                    <a:gd name="connsiteX0" fmla="*/ 203644 w 338864"/>
                    <a:gd name="connsiteY0" fmla="*/ 408926 h 408925"/>
                    <a:gd name="connsiteX1" fmla="*/ 316801 w 338864"/>
                    <a:gd name="connsiteY1" fmla="*/ 214806 h 408925"/>
                    <a:gd name="connsiteX2" fmla="*/ 326326 w 338864"/>
                    <a:gd name="connsiteY2" fmla="*/ 54977 h 408925"/>
                    <a:gd name="connsiteX3" fmla="*/ 288226 w 338864"/>
                    <a:gd name="connsiteY3" fmla="*/ 74884 h 408925"/>
                    <a:gd name="connsiteX4" fmla="*/ 262414 w 338864"/>
                    <a:gd name="connsiteY4" fmla="*/ 17258 h 408925"/>
                    <a:gd name="connsiteX5" fmla="*/ 219266 w 338864"/>
                    <a:gd name="connsiteY5" fmla="*/ 57834 h 408925"/>
                    <a:gd name="connsiteX6" fmla="*/ 189357 w 338864"/>
                    <a:gd name="connsiteY6" fmla="*/ 684 h 408925"/>
                    <a:gd name="connsiteX7" fmla="*/ 153829 w 338864"/>
                    <a:gd name="connsiteY7" fmla="*/ 46023 h 408925"/>
                    <a:gd name="connsiteX8" fmla="*/ 128778 w 338864"/>
                    <a:gd name="connsiteY8" fmla="*/ 4780 h 408925"/>
                    <a:gd name="connsiteX9" fmla="*/ 86296 w 338864"/>
                    <a:gd name="connsiteY9" fmla="*/ 135082 h 408925"/>
                    <a:gd name="connsiteX10" fmla="*/ 0 w 338864"/>
                    <a:gd name="connsiteY10" fmla="*/ 316057 h 408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864" h="408925">
                      <a:moveTo>
                        <a:pt x="203644" y="408926"/>
                      </a:moveTo>
                      <a:cubicBezTo>
                        <a:pt x="223742" y="385685"/>
                        <a:pt x="291084" y="291673"/>
                        <a:pt x="316801" y="214806"/>
                      </a:cubicBezTo>
                      <a:cubicBezTo>
                        <a:pt x="329279" y="177564"/>
                        <a:pt x="353854" y="66693"/>
                        <a:pt x="326326" y="54977"/>
                      </a:cubicBezTo>
                      <a:cubicBezTo>
                        <a:pt x="298799" y="43261"/>
                        <a:pt x="288226" y="74884"/>
                        <a:pt x="288226" y="74884"/>
                      </a:cubicBezTo>
                      <a:cubicBezTo>
                        <a:pt x="288226" y="74884"/>
                        <a:pt x="291560" y="26592"/>
                        <a:pt x="262414" y="17258"/>
                      </a:cubicBezTo>
                      <a:cubicBezTo>
                        <a:pt x="233267" y="7923"/>
                        <a:pt x="219266" y="57834"/>
                        <a:pt x="219266" y="57834"/>
                      </a:cubicBezTo>
                      <a:cubicBezTo>
                        <a:pt x="219266" y="57834"/>
                        <a:pt x="219266" y="7923"/>
                        <a:pt x="189357" y="684"/>
                      </a:cubicBezTo>
                      <a:cubicBezTo>
                        <a:pt x="159448" y="-6555"/>
                        <a:pt x="153829" y="46023"/>
                        <a:pt x="153829" y="46023"/>
                      </a:cubicBezTo>
                      <a:cubicBezTo>
                        <a:pt x="153829" y="46023"/>
                        <a:pt x="155734" y="399"/>
                        <a:pt x="128778" y="4780"/>
                      </a:cubicBezTo>
                      <a:cubicBezTo>
                        <a:pt x="96298" y="10019"/>
                        <a:pt x="102203" y="94601"/>
                        <a:pt x="86296" y="135082"/>
                      </a:cubicBezTo>
                      <a:cubicBezTo>
                        <a:pt x="82677" y="144607"/>
                        <a:pt x="0" y="316057"/>
                        <a:pt x="0" y="316057"/>
                      </a:cubicBezTo>
                      <a:close/>
                    </a:path>
                  </a:pathLst>
                </a:custGeom>
                <a:solidFill>
                  <a:srgbClr val="F7A9A0"/>
                </a:solidFill>
                <a:ln w="9525" cap="flat">
                  <a:noFill/>
                  <a:prstDash val="solid"/>
                  <a:miter/>
                </a:ln>
              </p:spPr>
              <p:txBody>
                <a:bodyPr rtlCol="0" anchor="ctr"/>
                <a:lstStyle/>
                <a:p>
                  <a:endParaRPr lang="zh-CN" altLang="en-US"/>
                </a:p>
              </p:txBody>
            </p:sp>
            <p:sp>
              <p:nvSpPr>
                <p:cNvPr id="326" name="任意多边形: 形状 199">
                  <a:extLst>
                    <a:ext uri="{FF2B5EF4-FFF2-40B4-BE49-F238E27FC236}">
                      <a16:creationId xmlns:a16="http://schemas.microsoft.com/office/drawing/2014/main" xmlns="" id="{DFB79FAA-EE2F-4B39-9F83-5F72843DD08E}"/>
                    </a:ext>
                  </a:extLst>
                </p:cNvPr>
                <p:cNvSpPr/>
                <p:nvPr/>
              </p:nvSpPr>
              <p:spPr>
                <a:xfrm>
                  <a:off x="4266962" y="3840488"/>
                  <a:ext cx="42282" cy="148123"/>
                </a:xfrm>
                <a:custGeom>
                  <a:avLst/>
                  <a:gdLst>
                    <a:gd name="connsiteX0" fmla="*/ 34041 w 42282"/>
                    <a:gd name="connsiteY0" fmla="*/ 2452 h 148123"/>
                    <a:gd name="connsiteX1" fmla="*/ 132 w 42282"/>
                    <a:gd name="connsiteY1" fmla="*/ 146566 h 148123"/>
                    <a:gd name="connsiteX2" fmla="*/ 1656 w 42282"/>
                    <a:gd name="connsiteY2" fmla="*/ 147708 h 148123"/>
                    <a:gd name="connsiteX3" fmla="*/ 37089 w 42282"/>
                    <a:gd name="connsiteY3" fmla="*/ 2071 h 148123"/>
                    <a:gd name="connsiteX4" fmla="*/ 34041 w 42282"/>
                    <a:gd name="connsiteY4" fmla="*/ 2452 h 14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282" h="148123">
                      <a:moveTo>
                        <a:pt x="34041" y="2452"/>
                      </a:moveTo>
                      <a:cubicBezTo>
                        <a:pt x="38232" y="64650"/>
                        <a:pt x="29279" y="92559"/>
                        <a:pt x="132" y="146566"/>
                      </a:cubicBezTo>
                      <a:cubicBezTo>
                        <a:pt x="-440" y="147613"/>
                        <a:pt x="989" y="148756"/>
                        <a:pt x="1656" y="147708"/>
                      </a:cubicBezTo>
                      <a:cubicBezTo>
                        <a:pt x="35089" y="97416"/>
                        <a:pt x="51376" y="63984"/>
                        <a:pt x="37089" y="2071"/>
                      </a:cubicBezTo>
                      <a:cubicBezTo>
                        <a:pt x="36327" y="-977"/>
                        <a:pt x="33850" y="-501"/>
                        <a:pt x="34041" y="2452"/>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200">
                  <a:extLst>
                    <a:ext uri="{FF2B5EF4-FFF2-40B4-BE49-F238E27FC236}">
                      <a16:creationId xmlns:a16="http://schemas.microsoft.com/office/drawing/2014/main" xmlns="" id="{D1FC5EE7-8359-451D-AD66-B6A7AB2AB55E}"/>
                    </a:ext>
                  </a:extLst>
                </p:cNvPr>
                <p:cNvSpPr/>
                <p:nvPr/>
              </p:nvSpPr>
              <p:spPr>
                <a:xfrm>
                  <a:off x="4330436" y="3849612"/>
                  <a:ext cx="42150" cy="157396"/>
                </a:xfrm>
                <a:custGeom>
                  <a:avLst/>
                  <a:gdLst>
                    <a:gd name="connsiteX0" fmla="*/ 37147 w 42150"/>
                    <a:gd name="connsiteY0" fmla="*/ 2091 h 157396"/>
                    <a:gd name="connsiteX1" fmla="*/ 0 w 42150"/>
                    <a:gd name="connsiteY1" fmla="*/ 156301 h 157396"/>
                    <a:gd name="connsiteX2" fmla="*/ 1429 w 42150"/>
                    <a:gd name="connsiteY2" fmla="*/ 157063 h 157396"/>
                    <a:gd name="connsiteX3" fmla="*/ 40386 w 42150"/>
                    <a:gd name="connsiteY3" fmla="*/ 2663 h 157396"/>
                    <a:gd name="connsiteX4" fmla="*/ 37147 w 42150"/>
                    <a:gd name="connsiteY4" fmla="*/ 2091 h 157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150" h="157396">
                      <a:moveTo>
                        <a:pt x="37147" y="2091"/>
                      </a:moveTo>
                      <a:cubicBezTo>
                        <a:pt x="35814" y="67052"/>
                        <a:pt x="26479" y="97341"/>
                        <a:pt x="0" y="156301"/>
                      </a:cubicBezTo>
                      <a:cubicBezTo>
                        <a:pt x="0" y="157158"/>
                        <a:pt x="953" y="157825"/>
                        <a:pt x="1429" y="157063"/>
                      </a:cubicBezTo>
                      <a:cubicBezTo>
                        <a:pt x="32195" y="101532"/>
                        <a:pt x="47625" y="67814"/>
                        <a:pt x="40386" y="2663"/>
                      </a:cubicBezTo>
                      <a:cubicBezTo>
                        <a:pt x="40100" y="-481"/>
                        <a:pt x="37243" y="-1052"/>
                        <a:pt x="37147" y="2091"/>
                      </a:cubicBezTo>
                      <a:close/>
                    </a:path>
                  </a:pathLst>
                </a:custGeom>
                <a:solidFill>
                  <a:srgbClr val="263238"/>
                </a:solidFill>
                <a:ln w="9525" cap="flat">
                  <a:noFill/>
                  <a:prstDash val="solid"/>
                  <a:miter/>
                </a:ln>
              </p:spPr>
              <p:txBody>
                <a:bodyPr rtlCol="0" anchor="ctr"/>
                <a:lstStyle/>
                <a:p>
                  <a:endParaRPr lang="zh-CN" altLang="en-US"/>
                </a:p>
              </p:txBody>
            </p:sp>
            <p:sp>
              <p:nvSpPr>
                <p:cNvPr id="328" name="任意多边形: 形状 201">
                  <a:extLst>
                    <a:ext uri="{FF2B5EF4-FFF2-40B4-BE49-F238E27FC236}">
                      <a16:creationId xmlns:a16="http://schemas.microsoft.com/office/drawing/2014/main" xmlns="" id="{3AEA72DD-F8B1-4BA8-8DCD-1951084D1B6A}"/>
                    </a:ext>
                  </a:extLst>
                </p:cNvPr>
                <p:cNvSpPr/>
                <p:nvPr/>
              </p:nvSpPr>
              <p:spPr>
                <a:xfrm>
                  <a:off x="4387661" y="3873652"/>
                  <a:ext cx="50134" cy="155045"/>
                </a:xfrm>
                <a:custGeom>
                  <a:avLst/>
                  <a:gdLst>
                    <a:gd name="connsiteX0" fmla="*/ 47835 w 50134"/>
                    <a:gd name="connsiteY0" fmla="*/ 2817 h 155045"/>
                    <a:gd name="connsiteX1" fmla="*/ 210 w 50134"/>
                    <a:gd name="connsiteY1" fmla="*/ 153216 h 155045"/>
                    <a:gd name="connsiteX2" fmla="*/ 496 w 50134"/>
                    <a:gd name="connsiteY2" fmla="*/ 154836 h 155045"/>
                    <a:gd name="connsiteX3" fmla="*/ 2115 w 50134"/>
                    <a:gd name="connsiteY3" fmla="*/ 154550 h 155045"/>
                    <a:gd name="connsiteX4" fmla="*/ 49740 w 50134"/>
                    <a:gd name="connsiteY4" fmla="*/ 3198 h 155045"/>
                    <a:gd name="connsiteX5" fmla="*/ 47835 w 50134"/>
                    <a:gd name="connsiteY5" fmla="*/ 2817 h 155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34" h="155045">
                      <a:moveTo>
                        <a:pt x="47835" y="2817"/>
                      </a:moveTo>
                      <a:cubicBezTo>
                        <a:pt x="42025" y="65586"/>
                        <a:pt x="33167" y="99400"/>
                        <a:pt x="210" y="153216"/>
                      </a:cubicBezTo>
                      <a:cubicBezTo>
                        <a:pt x="-158" y="153742"/>
                        <a:pt x="-30" y="154468"/>
                        <a:pt x="496" y="154836"/>
                      </a:cubicBezTo>
                      <a:cubicBezTo>
                        <a:pt x="1022" y="155204"/>
                        <a:pt x="1747" y="155076"/>
                        <a:pt x="2115" y="154550"/>
                      </a:cubicBezTo>
                      <a:cubicBezTo>
                        <a:pt x="41168" y="102924"/>
                        <a:pt x="52503" y="60919"/>
                        <a:pt x="49740" y="3198"/>
                      </a:cubicBezTo>
                      <a:cubicBezTo>
                        <a:pt x="49550" y="-803"/>
                        <a:pt x="48216" y="-1184"/>
                        <a:pt x="47835" y="2817"/>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202">
                  <a:extLst>
                    <a:ext uri="{FF2B5EF4-FFF2-40B4-BE49-F238E27FC236}">
                      <a16:creationId xmlns:a16="http://schemas.microsoft.com/office/drawing/2014/main" xmlns="" id="{64C135DE-C9FC-4827-83EF-29F244F3F50D}"/>
                    </a:ext>
                  </a:extLst>
                </p:cNvPr>
                <p:cNvSpPr/>
                <p:nvPr/>
              </p:nvSpPr>
              <p:spPr>
                <a:xfrm>
                  <a:off x="4123283" y="3838675"/>
                  <a:ext cx="185757" cy="273918"/>
                </a:xfrm>
                <a:custGeom>
                  <a:avLst/>
                  <a:gdLst>
                    <a:gd name="connsiteX0" fmla="*/ 28844 w 185757"/>
                    <a:gd name="connsiteY0" fmla="*/ 273918 h 273918"/>
                    <a:gd name="connsiteX1" fmla="*/ 269 w 185757"/>
                    <a:gd name="connsiteY1" fmla="*/ 164952 h 273918"/>
                    <a:gd name="connsiteX2" fmla="*/ 59896 w 185757"/>
                    <a:gd name="connsiteY2" fmla="*/ 170 h 273918"/>
                    <a:gd name="connsiteX3" fmla="*/ 86852 w 185757"/>
                    <a:gd name="connsiteY3" fmla="*/ 129329 h 273918"/>
                    <a:gd name="connsiteX4" fmla="*/ 185340 w 185757"/>
                    <a:gd name="connsiteY4" fmla="*/ 205529 h 273918"/>
                    <a:gd name="connsiteX5" fmla="*/ 28844 w 185757"/>
                    <a:gd name="connsiteY5" fmla="*/ 273918 h 273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5757" h="273918">
                      <a:moveTo>
                        <a:pt x="28844" y="273918"/>
                      </a:moveTo>
                      <a:cubicBezTo>
                        <a:pt x="28844" y="273918"/>
                        <a:pt x="3889" y="199909"/>
                        <a:pt x="269" y="164952"/>
                      </a:cubicBezTo>
                      <a:cubicBezTo>
                        <a:pt x="-3350" y="129996"/>
                        <a:pt x="30178" y="-5450"/>
                        <a:pt x="59896" y="170"/>
                      </a:cubicBezTo>
                      <a:cubicBezTo>
                        <a:pt x="97996" y="7409"/>
                        <a:pt x="94091" y="89419"/>
                        <a:pt x="86852" y="129329"/>
                      </a:cubicBezTo>
                      <a:cubicBezTo>
                        <a:pt x="86852" y="129329"/>
                        <a:pt x="175529" y="145998"/>
                        <a:pt x="185340" y="205529"/>
                      </a:cubicBezTo>
                      <a:cubicBezTo>
                        <a:pt x="195151" y="265060"/>
                        <a:pt x="28844" y="273918"/>
                        <a:pt x="28844" y="273918"/>
                      </a:cubicBezTo>
                      <a:close/>
                    </a:path>
                  </a:pathLst>
                </a:custGeom>
                <a:solidFill>
                  <a:srgbClr val="F7A9A0"/>
                </a:solidFill>
                <a:ln w="9525" cap="flat">
                  <a:noFill/>
                  <a:prstDash val="solid"/>
                  <a:miter/>
                </a:ln>
              </p:spPr>
              <p:txBody>
                <a:bodyPr rtlCol="0" anchor="ctr"/>
                <a:lstStyle/>
                <a:p>
                  <a:endParaRPr lang="zh-CN" altLang="en-US"/>
                </a:p>
              </p:txBody>
            </p:sp>
            <p:sp>
              <p:nvSpPr>
                <p:cNvPr id="330" name="任意多边形: 形状 203">
                  <a:extLst>
                    <a:ext uri="{FF2B5EF4-FFF2-40B4-BE49-F238E27FC236}">
                      <a16:creationId xmlns:a16="http://schemas.microsoft.com/office/drawing/2014/main" xmlns="" id="{41AF16DD-0DAA-4ABF-BFAE-A6A03593EC23}"/>
                    </a:ext>
                  </a:extLst>
                </p:cNvPr>
                <p:cNvSpPr/>
                <p:nvPr/>
              </p:nvSpPr>
              <p:spPr>
                <a:xfrm>
                  <a:off x="4192205" y="3843925"/>
                  <a:ext cx="118897" cy="198820"/>
                </a:xfrm>
                <a:custGeom>
                  <a:avLst/>
                  <a:gdLst>
                    <a:gd name="connsiteX0" fmla="*/ 118 w 118897"/>
                    <a:gd name="connsiteY0" fmla="*/ 349 h 198820"/>
                    <a:gd name="connsiteX1" fmla="*/ 13263 w 118897"/>
                    <a:gd name="connsiteY1" fmla="*/ 123221 h 198820"/>
                    <a:gd name="connsiteX2" fmla="*/ 17549 w 118897"/>
                    <a:gd name="connsiteY2" fmla="*/ 127317 h 198820"/>
                    <a:gd name="connsiteX3" fmla="*/ 117085 w 118897"/>
                    <a:gd name="connsiteY3" fmla="*/ 198278 h 198820"/>
                    <a:gd name="connsiteX4" fmla="*/ 118355 w 118897"/>
                    <a:gd name="connsiteY4" fmla="*/ 198727 h 198820"/>
                    <a:gd name="connsiteX5" fmla="*/ 118895 w 118897"/>
                    <a:gd name="connsiteY5" fmla="*/ 197802 h 198820"/>
                    <a:gd name="connsiteX6" fmla="*/ 22407 w 118897"/>
                    <a:gd name="connsiteY6" fmla="*/ 120173 h 198820"/>
                    <a:gd name="connsiteX7" fmla="*/ 404 w 118897"/>
                    <a:gd name="connsiteY7" fmla="*/ 63 h 198820"/>
                    <a:gd name="connsiteX8" fmla="*/ 118 w 118897"/>
                    <a:gd name="connsiteY8" fmla="*/ 349 h 198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897" h="198820">
                      <a:moveTo>
                        <a:pt x="118" y="349"/>
                      </a:moveTo>
                      <a:cubicBezTo>
                        <a:pt x="30217" y="32162"/>
                        <a:pt x="17359" y="83978"/>
                        <a:pt x="13263" y="123221"/>
                      </a:cubicBezTo>
                      <a:cubicBezTo>
                        <a:pt x="13263" y="126174"/>
                        <a:pt x="15168" y="127507"/>
                        <a:pt x="17549" y="127317"/>
                      </a:cubicBezTo>
                      <a:cubicBezTo>
                        <a:pt x="54220" y="136842"/>
                        <a:pt x="103274" y="160845"/>
                        <a:pt x="117085" y="198278"/>
                      </a:cubicBezTo>
                      <a:cubicBezTo>
                        <a:pt x="117312" y="198753"/>
                        <a:pt x="117881" y="198954"/>
                        <a:pt x="118355" y="198727"/>
                      </a:cubicBezTo>
                      <a:cubicBezTo>
                        <a:pt x="118708" y="198559"/>
                        <a:pt x="118922" y="198192"/>
                        <a:pt x="118895" y="197802"/>
                      </a:cubicBezTo>
                      <a:cubicBezTo>
                        <a:pt x="109370" y="155606"/>
                        <a:pt x="63174" y="127984"/>
                        <a:pt x="22407" y="120173"/>
                      </a:cubicBezTo>
                      <a:cubicBezTo>
                        <a:pt x="27265" y="79978"/>
                        <a:pt x="37837" y="27495"/>
                        <a:pt x="404" y="63"/>
                      </a:cubicBezTo>
                      <a:cubicBezTo>
                        <a:pt x="118" y="-128"/>
                        <a:pt x="-167" y="158"/>
                        <a:pt x="118" y="349"/>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204">
                  <a:extLst>
                    <a:ext uri="{FF2B5EF4-FFF2-40B4-BE49-F238E27FC236}">
                      <a16:creationId xmlns:a16="http://schemas.microsoft.com/office/drawing/2014/main" xmlns="" id="{5C8E31A6-384A-4D03-A44F-9114B010385A}"/>
                    </a:ext>
                  </a:extLst>
                </p:cNvPr>
                <p:cNvSpPr/>
                <p:nvPr/>
              </p:nvSpPr>
              <p:spPr>
                <a:xfrm>
                  <a:off x="3626359" y="4152018"/>
                  <a:ext cx="286310" cy="285377"/>
                </a:xfrm>
                <a:custGeom>
                  <a:avLst/>
                  <a:gdLst>
                    <a:gd name="connsiteX0" fmla="*/ 174296 w 286310"/>
                    <a:gd name="connsiteY0" fmla="*/ 285378 h 285377"/>
                    <a:gd name="connsiteX1" fmla="*/ 286310 w 286310"/>
                    <a:gd name="connsiteY1" fmla="*/ 135264 h 285377"/>
                    <a:gd name="connsiteX2" fmla="*/ 86285 w 286310"/>
                    <a:gd name="connsiteY2" fmla="*/ 16868 h 285377"/>
                    <a:gd name="connsiteX3" fmla="*/ 37327 w 286310"/>
                    <a:gd name="connsiteY3" fmla="*/ 105831 h 285377"/>
                    <a:gd name="connsiteX4" fmla="*/ 174296 w 286310"/>
                    <a:gd name="connsiteY4" fmla="*/ 285378 h 2853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6310" h="285377">
                      <a:moveTo>
                        <a:pt x="174296" y="285378"/>
                      </a:moveTo>
                      <a:lnTo>
                        <a:pt x="286310" y="135264"/>
                      </a:lnTo>
                      <a:cubicBezTo>
                        <a:pt x="286310" y="135264"/>
                        <a:pt x="166581" y="52968"/>
                        <a:pt x="86285" y="16868"/>
                      </a:cubicBezTo>
                      <a:cubicBezTo>
                        <a:pt x="5990" y="-19232"/>
                        <a:pt x="-34587" y="-849"/>
                        <a:pt x="37327" y="105831"/>
                      </a:cubicBezTo>
                      <a:cubicBezTo>
                        <a:pt x="79320" y="168388"/>
                        <a:pt x="125060" y="228347"/>
                        <a:pt x="174296" y="285378"/>
                      </a:cubicBezTo>
                      <a:close/>
                    </a:path>
                  </a:pathLst>
                </a:custGeom>
                <a:solidFill>
                  <a:srgbClr val="C7C7C7"/>
                </a:solidFill>
                <a:ln w="9525" cap="flat">
                  <a:noFill/>
                  <a:prstDash val="solid"/>
                  <a:miter/>
                </a:ln>
              </p:spPr>
              <p:txBody>
                <a:bodyPr rtlCol="0" anchor="ctr"/>
                <a:lstStyle/>
                <a:p>
                  <a:endParaRPr lang="zh-CN" altLang="en-US"/>
                </a:p>
              </p:txBody>
            </p:sp>
            <p:sp>
              <p:nvSpPr>
                <p:cNvPr id="332" name="任意多边形: 形状 205">
                  <a:extLst>
                    <a:ext uri="{FF2B5EF4-FFF2-40B4-BE49-F238E27FC236}">
                      <a16:creationId xmlns:a16="http://schemas.microsoft.com/office/drawing/2014/main" xmlns="" id="{C7421AAB-04AD-4BCC-9BDC-CD3C98748AC9}"/>
                    </a:ext>
                  </a:extLst>
                </p:cNvPr>
                <p:cNvSpPr/>
                <p:nvPr/>
              </p:nvSpPr>
              <p:spPr>
                <a:xfrm>
                  <a:off x="3711215" y="4181078"/>
                  <a:ext cx="135731" cy="136416"/>
                </a:xfrm>
                <a:custGeom>
                  <a:avLst/>
                  <a:gdLst>
                    <a:gd name="connsiteX0" fmla="*/ 31813 w 135731"/>
                    <a:gd name="connsiteY0" fmla="*/ 133350 h 136416"/>
                    <a:gd name="connsiteX1" fmla="*/ 26575 w 135731"/>
                    <a:gd name="connsiteY1" fmla="*/ 131445 h 136416"/>
                    <a:gd name="connsiteX2" fmla="*/ 22098 w 135731"/>
                    <a:gd name="connsiteY2" fmla="*/ 122873 h 136416"/>
                    <a:gd name="connsiteX3" fmla="*/ 13525 w 135731"/>
                    <a:gd name="connsiteY3" fmla="*/ 110776 h 136416"/>
                    <a:gd name="connsiteX4" fmla="*/ 6477 w 135731"/>
                    <a:gd name="connsiteY4" fmla="*/ 110776 h 136416"/>
                    <a:gd name="connsiteX5" fmla="*/ 0 w 135731"/>
                    <a:gd name="connsiteY5" fmla="*/ 112109 h 136416"/>
                    <a:gd name="connsiteX6" fmla="*/ 6477 w 135731"/>
                    <a:gd name="connsiteY6" fmla="*/ 113157 h 136416"/>
                    <a:gd name="connsiteX7" fmla="*/ 11811 w 135731"/>
                    <a:gd name="connsiteY7" fmla="*/ 114967 h 136416"/>
                    <a:gd name="connsiteX8" fmla="*/ 16669 w 135731"/>
                    <a:gd name="connsiteY8" fmla="*/ 123254 h 136416"/>
                    <a:gd name="connsiteX9" fmla="*/ 24670 w 135731"/>
                    <a:gd name="connsiteY9" fmla="*/ 135350 h 136416"/>
                    <a:gd name="connsiteX10" fmla="*/ 31813 w 135731"/>
                    <a:gd name="connsiteY10" fmla="*/ 136208 h 136416"/>
                    <a:gd name="connsiteX11" fmla="*/ 38195 w 135731"/>
                    <a:gd name="connsiteY11" fmla="*/ 134969 h 136416"/>
                    <a:gd name="connsiteX12" fmla="*/ 31813 w 135731"/>
                    <a:gd name="connsiteY12" fmla="*/ 133350 h 136416"/>
                    <a:gd name="connsiteX13" fmla="*/ 27051 w 135731"/>
                    <a:gd name="connsiteY13" fmla="*/ 0 h 136416"/>
                    <a:gd name="connsiteX14" fmla="*/ 27051 w 135731"/>
                    <a:gd name="connsiteY14" fmla="*/ 2381 h 136416"/>
                    <a:gd name="connsiteX15" fmla="*/ 27051 w 135731"/>
                    <a:gd name="connsiteY15" fmla="*/ 476 h 136416"/>
                    <a:gd name="connsiteX16" fmla="*/ 129064 w 135731"/>
                    <a:gd name="connsiteY16" fmla="*/ 58960 h 136416"/>
                    <a:gd name="connsiteX17" fmla="*/ 129064 w 135731"/>
                    <a:gd name="connsiteY17" fmla="*/ 58960 h 136416"/>
                    <a:gd name="connsiteX18" fmla="*/ 123730 w 135731"/>
                    <a:gd name="connsiteY18" fmla="*/ 63532 h 136416"/>
                    <a:gd name="connsiteX19" fmla="*/ 120015 w 135731"/>
                    <a:gd name="connsiteY19" fmla="*/ 69056 h 136416"/>
                    <a:gd name="connsiteX20" fmla="*/ 125539 w 135731"/>
                    <a:gd name="connsiteY20" fmla="*/ 65437 h 136416"/>
                    <a:gd name="connsiteX21" fmla="*/ 130492 w 135731"/>
                    <a:gd name="connsiteY21" fmla="*/ 62770 h 136416"/>
                    <a:gd name="connsiteX22" fmla="*/ 135731 w 135731"/>
                    <a:gd name="connsiteY22" fmla="*/ 62770 h 136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5731" h="136416">
                      <a:moveTo>
                        <a:pt x="31813" y="133350"/>
                      </a:moveTo>
                      <a:cubicBezTo>
                        <a:pt x="29927" y="133200"/>
                        <a:pt x="28117" y="132541"/>
                        <a:pt x="26575" y="131445"/>
                      </a:cubicBezTo>
                      <a:cubicBezTo>
                        <a:pt x="23635" y="129614"/>
                        <a:pt x="21921" y="126331"/>
                        <a:pt x="22098" y="122873"/>
                      </a:cubicBezTo>
                      <a:cubicBezTo>
                        <a:pt x="21763" y="117542"/>
                        <a:pt x="18444" y="112859"/>
                        <a:pt x="13525" y="110776"/>
                      </a:cubicBezTo>
                      <a:cubicBezTo>
                        <a:pt x="11222" y="110119"/>
                        <a:pt x="8781" y="110119"/>
                        <a:pt x="6477" y="110776"/>
                      </a:cubicBezTo>
                      <a:cubicBezTo>
                        <a:pt x="4284" y="111037"/>
                        <a:pt x="2117" y="111483"/>
                        <a:pt x="0" y="112109"/>
                      </a:cubicBezTo>
                      <a:lnTo>
                        <a:pt x="6477" y="113157"/>
                      </a:lnTo>
                      <a:cubicBezTo>
                        <a:pt x="8368" y="113352"/>
                        <a:pt x="10191" y="113971"/>
                        <a:pt x="11811" y="114967"/>
                      </a:cubicBezTo>
                      <a:cubicBezTo>
                        <a:pt x="14806" y="116651"/>
                        <a:pt x="16663" y="119817"/>
                        <a:pt x="16669" y="123254"/>
                      </a:cubicBezTo>
                      <a:cubicBezTo>
                        <a:pt x="16668" y="128525"/>
                        <a:pt x="19818" y="133287"/>
                        <a:pt x="24670" y="135350"/>
                      </a:cubicBezTo>
                      <a:cubicBezTo>
                        <a:pt x="26905" y="136366"/>
                        <a:pt x="29401" y="136665"/>
                        <a:pt x="31813" y="136208"/>
                      </a:cubicBezTo>
                      <a:lnTo>
                        <a:pt x="38195" y="134969"/>
                      </a:lnTo>
                      <a:cubicBezTo>
                        <a:pt x="36121" y="134237"/>
                        <a:pt x="33985" y="133695"/>
                        <a:pt x="31813" y="133350"/>
                      </a:cubicBezTo>
                      <a:close/>
                      <a:moveTo>
                        <a:pt x="27051" y="0"/>
                      </a:moveTo>
                      <a:cubicBezTo>
                        <a:pt x="27051" y="762"/>
                        <a:pt x="27051" y="1524"/>
                        <a:pt x="27051" y="2381"/>
                      </a:cubicBezTo>
                      <a:cubicBezTo>
                        <a:pt x="27095" y="1747"/>
                        <a:pt x="27095" y="1111"/>
                        <a:pt x="27051" y="476"/>
                      </a:cubicBezTo>
                      <a:close/>
                      <a:moveTo>
                        <a:pt x="129064" y="58960"/>
                      </a:moveTo>
                      <a:lnTo>
                        <a:pt x="129064" y="58960"/>
                      </a:lnTo>
                      <a:cubicBezTo>
                        <a:pt x="126872" y="59923"/>
                        <a:pt x="125016" y="61514"/>
                        <a:pt x="123730" y="63532"/>
                      </a:cubicBezTo>
                      <a:cubicBezTo>
                        <a:pt x="122492" y="65437"/>
                        <a:pt x="121063" y="67056"/>
                        <a:pt x="120015" y="69056"/>
                      </a:cubicBezTo>
                      <a:cubicBezTo>
                        <a:pt x="122015" y="67913"/>
                        <a:pt x="123730" y="66580"/>
                        <a:pt x="125539" y="65437"/>
                      </a:cubicBezTo>
                      <a:cubicBezTo>
                        <a:pt x="126958" y="64171"/>
                        <a:pt x="128655" y="63257"/>
                        <a:pt x="130492" y="62770"/>
                      </a:cubicBezTo>
                      <a:cubicBezTo>
                        <a:pt x="132204" y="62280"/>
                        <a:pt x="134019" y="62280"/>
                        <a:pt x="135731" y="62770"/>
                      </a:cubicBezTo>
                      <a:close/>
                    </a:path>
                  </a:pathLst>
                </a:custGeom>
                <a:solidFill>
                  <a:srgbClr val="FFFFFF"/>
                </a:solidFill>
                <a:ln w="9525" cap="flat">
                  <a:noFill/>
                  <a:prstDash val="solid"/>
                  <a:miter/>
                </a:ln>
              </p:spPr>
              <p:txBody>
                <a:bodyPr rtlCol="0" anchor="ctr"/>
                <a:lstStyle/>
                <a:p>
                  <a:endParaRPr lang="zh-CN" altLang="en-US"/>
                </a:p>
              </p:txBody>
            </p:sp>
            <p:sp>
              <p:nvSpPr>
                <p:cNvPr id="333" name="任意多边形: 形状 206">
                  <a:extLst>
                    <a:ext uri="{FF2B5EF4-FFF2-40B4-BE49-F238E27FC236}">
                      <a16:creationId xmlns:a16="http://schemas.microsoft.com/office/drawing/2014/main" xmlns="" id="{1BB54D69-0C4B-4A3F-B081-7BDAF42C341D}"/>
                    </a:ext>
                  </a:extLst>
                </p:cNvPr>
                <p:cNvSpPr/>
                <p:nvPr/>
              </p:nvSpPr>
              <p:spPr>
                <a:xfrm>
                  <a:off x="3780258" y="4276507"/>
                  <a:ext cx="101498" cy="123993"/>
                </a:xfrm>
                <a:custGeom>
                  <a:avLst/>
                  <a:gdLst>
                    <a:gd name="connsiteX0" fmla="*/ 100502 w 101498"/>
                    <a:gd name="connsiteY0" fmla="*/ 202 h 123993"/>
                    <a:gd name="connsiteX1" fmla="*/ 48972 w 101498"/>
                    <a:gd name="connsiteY1" fmla="*/ 60210 h 123993"/>
                    <a:gd name="connsiteX2" fmla="*/ 24397 w 101498"/>
                    <a:gd name="connsiteY2" fmla="*/ 90404 h 123993"/>
                    <a:gd name="connsiteX3" fmla="*/ 204 w 101498"/>
                    <a:gd name="connsiteY3" fmla="*/ 122694 h 123993"/>
                    <a:gd name="connsiteX4" fmla="*/ 251 w 101498"/>
                    <a:gd name="connsiteY4" fmla="*/ 123789 h 123993"/>
                    <a:gd name="connsiteX5" fmla="*/ 1347 w 101498"/>
                    <a:gd name="connsiteY5" fmla="*/ 123742 h 123993"/>
                    <a:gd name="connsiteX6" fmla="*/ 27255 w 101498"/>
                    <a:gd name="connsiteY6" fmla="*/ 94595 h 123993"/>
                    <a:gd name="connsiteX7" fmla="*/ 52687 w 101498"/>
                    <a:gd name="connsiteY7" fmla="*/ 63639 h 123993"/>
                    <a:gd name="connsiteX8" fmla="*/ 101359 w 101498"/>
                    <a:gd name="connsiteY8" fmla="*/ 964 h 123993"/>
                    <a:gd name="connsiteX9" fmla="*/ 100502 w 101498"/>
                    <a:gd name="connsiteY9" fmla="*/ 202 h 123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498" h="123993">
                      <a:moveTo>
                        <a:pt x="100502" y="202"/>
                      </a:moveTo>
                      <a:cubicBezTo>
                        <a:pt x="82881" y="19252"/>
                        <a:pt x="65641" y="39731"/>
                        <a:pt x="48972" y="60210"/>
                      </a:cubicBezTo>
                      <a:cubicBezTo>
                        <a:pt x="40780" y="70211"/>
                        <a:pt x="32398" y="80212"/>
                        <a:pt x="24397" y="90404"/>
                      </a:cubicBezTo>
                      <a:cubicBezTo>
                        <a:pt x="16396" y="100596"/>
                        <a:pt x="8586" y="112121"/>
                        <a:pt x="204" y="122694"/>
                      </a:cubicBezTo>
                      <a:cubicBezTo>
                        <a:pt x="-86" y="123010"/>
                        <a:pt x="-64" y="123500"/>
                        <a:pt x="251" y="123789"/>
                      </a:cubicBezTo>
                      <a:cubicBezTo>
                        <a:pt x="567" y="124079"/>
                        <a:pt x="1058" y="124057"/>
                        <a:pt x="1347" y="123742"/>
                      </a:cubicBezTo>
                      <a:cubicBezTo>
                        <a:pt x="9729" y="114217"/>
                        <a:pt x="18778" y="104692"/>
                        <a:pt x="27255" y="94595"/>
                      </a:cubicBezTo>
                      <a:cubicBezTo>
                        <a:pt x="35732" y="84499"/>
                        <a:pt x="44305" y="73926"/>
                        <a:pt x="52687" y="63639"/>
                      </a:cubicBezTo>
                      <a:cubicBezTo>
                        <a:pt x="69451" y="43160"/>
                        <a:pt x="85643" y="22205"/>
                        <a:pt x="101359" y="964"/>
                      </a:cubicBezTo>
                      <a:cubicBezTo>
                        <a:pt x="101836" y="393"/>
                        <a:pt x="100978" y="-369"/>
                        <a:pt x="100502" y="202"/>
                      </a:cubicBezTo>
                      <a:close/>
                    </a:path>
                  </a:pathLst>
                </a:custGeom>
                <a:solidFill>
                  <a:srgbClr val="263238"/>
                </a:solidFill>
                <a:ln w="9525" cap="flat">
                  <a:noFill/>
                  <a:prstDash val="solid"/>
                  <a:miter/>
                </a:ln>
              </p:spPr>
              <p:txBody>
                <a:bodyPr rtlCol="0" anchor="ctr"/>
                <a:lstStyle/>
                <a:p>
                  <a:endParaRPr lang="zh-CN" altLang="en-US"/>
                </a:p>
              </p:txBody>
            </p:sp>
            <p:sp>
              <p:nvSpPr>
                <p:cNvPr id="334" name="任意多边形: 形状 207">
                  <a:extLst>
                    <a:ext uri="{FF2B5EF4-FFF2-40B4-BE49-F238E27FC236}">
                      <a16:creationId xmlns:a16="http://schemas.microsoft.com/office/drawing/2014/main" xmlns="" id="{7A8A8102-BDAE-4745-9F27-66ADE6811CC2}"/>
                    </a:ext>
                  </a:extLst>
                </p:cNvPr>
                <p:cNvSpPr/>
                <p:nvPr/>
              </p:nvSpPr>
              <p:spPr>
                <a:xfrm>
                  <a:off x="3695617" y="4308713"/>
                  <a:ext cx="105458" cy="130594"/>
                </a:xfrm>
                <a:custGeom>
                  <a:avLst/>
                  <a:gdLst>
                    <a:gd name="connsiteX0" fmla="*/ 105324 w 105458"/>
                    <a:gd name="connsiteY0" fmla="*/ 129445 h 130594"/>
                    <a:gd name="connsiteX1" fmla="*/ 52460 w 105458"/>
                    <a:gd name="connsiteY1" fmla="*/ 65437 h 130594"/>
                    <a:gd name="connsiteX2" fmla="*/ 930 w 105458"/>
                    <a:gd name="connsiteY2" fmla="*/ 0 h 130594"/>
                    <a:gd name="connsiteX3" fmla="*/ 73 w 105458"/>
                    <a:gd name="connsiteY3" fmla="*/ 571 h 130594"/>
                    <a:gd name="connsiteX4" fmla="*/ 23314 w 105458"/>
                    <a:gd name="connsiteY4" fmla="*/ 34957 h 130594"/>
                    <a:gd name="connsiteX5" fmla="*/ 35792 w 105458"/>
                    <a:gd name="connsiteY5" fmla="*/ 51435 h 130594"/>
                    <a:gd name="connsiteX6" fmla="*/ 29600 w 105458"/>
                    <a:gd name="connsiteY6" fmla="*/ 46101 h 130594"/>
                    <a:gd name="connsiteX7" fmla="*/ 9503 w 105458"/>
                    <a:gd name="connsiteY7" fmla="*/ 31814 h 130594"/>
                    <a:gd name="connsiteX8" fmla="*/ 9503 w 105458"/>
                    <a:gd name="connsiteY8" fmla="*/ 32385 h 130594"/>
                    <a:gd name="connsiteX9" fmla="*/ 28553 w 105458"/>
                    <a:gd name="connsiteY9" fmla="*/ 48768 h 130594"/>
                    <a:gd name="connsiteX10" fmla="*/ 42935 w 105458"/>
                    <a:gd name="connsiteY10" fmla="*/ 59341 h 130594"/>
                    <a:gd name="connsiteX11" fmla="*/ 50365 w 105458"/>
                    <a:gd name="connsiteY11" fmla="*/ 68866 h 130594"/>
                    <a:gd name="connsiteX12" fmla="*/ 105038 w 105458"/>
                    <a:gd name="connsiteY12" fmla="*/ 130493 h 130594"/>
                    <a:gd name="connsiteX13" fmla="*/ 105324 w 105458"/>
                    <a:gd name="connsiteY13" fmla="*/ 129445 h 130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458" h="130594">
                      <a:moveTo>
                        <a:pt x="105324" y="129445"/>
                      </a:moveTo>
                      <a:cubicBezTo>
                        <a:pt x="89132" y="106966"/>
                        <a:pt x="69986" y="86868"/>
                        <a:pt x="52460" y="65437"/>
                      </a:cubicBezTo>
                      <a:cubicBezTo>
                        <a:pt x="34934" y="44006"/>
                        <a:pt x="17599" y="22193"/>
                        <a:pt x="930" y="0"/>
                      </a:cubicBezTo>
                      <a:cubicBezTo>
                        <a:pt x="930" y="0"/>
                        <a:pt x="-308" y="0"/>
                        <a:pt x="73" y="571"/>
                      </a:cubicBezTo>
                      <a:cubicBezTo>
                        <a:pt x="7788" y="12097"/>
                        <a:pt x="15218" y="23813"/>
                        <a:pt x="23314" y="34957"/>
                      </a:cubicBezTo>
                      <a:cubicBezTo>
                        <a:pt x="27410" y="40577"/>
                        <a:pt x="31601" y="46006"/>
                        <a:pt x="35792" y="51435"/>
                      </a:cubicBezTo>
                      <a:lnTo>
                        <a:pt x="29600" y="46101"/>
                      </a:lnTo>
                      <a:cubicBezTo>
                        <a:pt x="23123" y="40958"/>
                        <a:pt x="16361" y="36576"/>
                        <a:pt x="9503" y="31814"/>
                      </a:cubicBezTo>
                      <a:cubicBezTo>
                        <a:pt x="9503" y="31814"/>
                        <a:pt x="8741" y="31814"/>
                        <a:pt x="9503" y="32385"/>
                      </a:cubicBezTo>
                      <a:cubicBezTo>
                        <a:pt x="15555" y="38183"/>
                        <a:pt x="21914" y="43652"/>
                        <a:pt x="28553" y="48768"/>
                      </a:cubicBezTo>
                      <a:cubicBezTo>
                        <a:pt x="33220" y="52388"/>
                        <a:pt x="38078" y="55912"/>
                        <a:pt x="42935" y="59341"/>
                      </a:cubicBezTo>
                      <a:lnTo>
                        <a:pt x="50365" y="68866"/>
                      </a:lnTo>
                      <a:cubicBezTo>
                        <a:pt x="66685" y="91022"/>
                        <a:pt x="84985" y="111649"/>
                        <a:pt x="105038" y="130493"/>
                      </a:cubicBezTo>
                      <a:cubicBezTo>
                        <a:pt x="104848" y="130874"/>
                        <a:pt x="105800" y="130112"/>
                        <a:pt x="105324" y="129445"/>
                      </a:cubicBezTo>
                      <a:close/>
                    </a:path>
                  </a:pathLst>
                </a:custGeom>
                <a:solidFill>
                  <a:srgbClr val="263238"/>
                </a:solidFill>
                <a:ln w="9525" cap="flat">
                  <a:noFill/>
                  <a:prstDash val="solid"/>
                  <a:miter/>
                </a:ln>
              </p:spPr>
              <p:txBody>
                <a:bodyPr rtlCol="0" anchor="ctr"/>
                <a:lstStyle/>
                <a:p>
                  <a:endParaRPr lang="zh-CN" altLang="en-US"/>
                </a:p>
              </p:txBody>
            </p:sp>
            <p:sp>
              <p:nvSpPr>
                <p:cNvPr id="335" name="任意多边形: 形状 208">
                  <a:extLst>
                    <a:ext uri="{FF2B5EF4-FFF2-40B4-BE49-F238E27FC236}">
                      <a16:creationId xmlns:a16="http://schemas.microsoft.com/office/drawing/2014/main" xmlns="" id="{D60D1B0C-A263-4E9C-A018-9F6226ACBC0A}"/>
                    </a:ext>
                  </a:extLst>
                </p:cNvPr>
                <p:cNvSpPr/>
                <p:nvPr/>
              </p:nvSpPr>
              <p:spPr>
                <a:xfrm>
                  <a:off x="3660637" y="4008675"/>
                  <a:ext cx="142596" cy="204768"/>
                </a:xfrm>
                <a:custGeom>
                  <a:avLst/>
                  <a:gdLst>
                    <a:gd name="connsiteX0" fmla="*/ 114586 w 142596"/>
                    <a:gd name="connsiteY0" fmla="*/ 204407 h 204768"/>
                    <a:gd name="connsiteX1" fmla="*/ 5239 w 142596"/>
                    <a:gd name="connsiteY1" fmla="*/ 132779 h 204768"/>
                    <a:gd name="connsiteX2" fmla="*/ 3810 w 142596"/>
                    <a:gd name="connsiteY2" fmla="*/ 66675 h 204768"/>
                    <a:gd name="connsiteX3" fmla="*/ 0 w 142596"/>
                    <a:gd name="connsiteY3" fmla="*/ 0 h 204768"/>
                    <a:gd name="connsiteX4" fmla="*/ 138303 w 142596"/>
                    <a:gd name="connsiteY4" fmla="*/ 17526 h 204768"/>
                    <a:gd name="connsiteX5" fmla="*/ 134684 w 142596"/>
                    <a:gd name="connsiteY5" fmla="*/ 101346 h 204768"/>
                    <a:gd name="connsiteX6" fmla="*/ 136588 w 142596"/>
                    <a:gd name="connsiteY6" fmla="*/ 110014 h 204768"/>
                    <a:gd name="connsiteX7" fmla="*/ 136588 w 142596"/>
                    <a:gd name="connsiteY7" fmla="*/ 111443 h 204768"/>
                    <a:gd name="connsiteX8" fmla="*/ 114586 w 142596"/>
                    <a:gd name="connsiteY8" fmla="*/ 204407 h 20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2596" h="204768">
                      <a:moveTo>
                        <a:pt x="114586" y="204407"/>
                      </a:moveTo>
                      <a:cubicBezTo>
                        <a:pt x="89630" y="208979"/>
                        <a:pt x="31052" y="169450"/>
                        <a:pt x="5239" y="132779"/>
                      </a:cubicBezTo>
                      <a:cubicBezTo>
                        <a:pt x="3524" y="130302"/>
                        <a:pt x="4382" y="101537"/>
                        <a:pt x="3810" y="66675"/>
                      </a:cubicBezTo>
                      <a:cubicBezTo>
                        <a:pt x="3810" y="45434"/>
                        <a:pt x="2477" y="21908"/>
                        <a:pt x="0" y="0"/>
                      </a:cubicBezTo>
                      <a:lnTo>
                        <a:pt x="138303" y="17526"/>
                      </a:lnTo>
                      <a:cubicBezTo>
                        <a:pt x="133684" y="45214"/>
                        <a:pt x="132468" y="73363"/>
                        <a:pt x="134684" y="101346"/>
                      </a:cubicBezTo>
                      <a:cubicBezTo>
                        <a:pt x="135039" y="104290"/>
                        <a:pt x="135677" y="107192"/>
                        <a:pt x="136588" y="110014"/>
                      </a:cubicBezTo>
                      <a:cubicBezTo>
                        <a:pt x="136612" y="110490"/>
                        <a:pt x="136612" y="110967"/>
                        <a:pt x="136588" y="111443"/>
                      </a:cubicBezTo>
                      <a:cubicBezTo>
                        <a:pt x="142304" y="165354"/>
                        <a:pt x="153543" y="197167"/>
                        <a:pt x="114586" y="204407"/>
                      </a:cubicBezTo>
                      <a:close/>
                    </a:path>
                  </a:pathLst>
                </a:custGeom>
                <a:solidFill>
                  <a:srgbClr val="F7A9A0"/>
                </a:solidFill>
                <a:ln w="9525" cap="flat">
                  <a:noFill/>
                  <a:prstDash val="solid"/>
                  <a:miter/>
                </a:ln>
              </p:spPr>
              <p:txBody>
                <a:bodyPr rtlCol="0" anchor="ctr"/>
                <a:lstStyle/>
                <a:p>
                  <a:endParaRPr lang="zh-CN" altLang="en-US"/>
                </a:p>
              </p:txBody>
            </p:sp>
            <p:sp>
              <p:nvSpPr>
                <p:cNvPr id="336" name="任意多边形: 形状 209">
                  <a:extLst>
                    <a:ext uri="{FF2B5EF4-FFF2-40B4-BE49-F238E27FC236}">
                      <a16:creationId xmlns:a16="http://schemas.microsoft.com/office/drawing/2014/main" xmlns="" id="{0D9638F3-95E5-4C76-9704-5F2CE58EC244}"/>
                    </a:ext>
                  </a:extLst>
                </p:cNvPr>
                <p:cNvSpPr/>
                <p:nvPr/>
              </p:nvSpPr>
              <p:spPr>
                <a:xfrm>
                  <a:off x="3664924" y="4009723"/>
                  <a:ext cx="133350" cy="113539"/>
                </a:xfrm>
                <a:custGeom>
                  <a:avLst/>
                  <a:gdLst>
                    <a:gd name="connsiteX0" fmla="*/ 132302 w 133350"/>
                    <a:gd name="connsiteY0" fmla="*/ 109347 h 113539"/>
                    <a:gd name="connsiteX1" fmla="*/ 132302 w 133350"/>
                    <a:gd name="connsiteY1" fmla="*/ 110776 h 113539"/>
                    <a:gd name="connsiteX2" fmla="*/ 118586 w 133350"/>
                    <a:gd name="connsiteY2" fmla="*/ 113157 h 113539"/>
                    <a:gd name="connsiteX3" fmla="*/ 0 w 133350"/>
                    <a:gd name="connsiteY3" fmla="*/ 0 h 113539"/>
                    <a:gd name="connsiteX4" fmla="*/ 133350 w 133350"/>
                    <a:gd name="connsiteY4" fmla="*/ 16859 h 113539"/>
                    <a:gd name="connsiteX5" fmla="*/ 129635 w 133350"/>
                    <a:gd name="connsiteY5" fmla="*/ 100679 h 113539"/>
                    <a:gd name="connsiteX6" fmla="*/ 132302 w 133350"/>
                    <a:gd name="connsiteY6" fmla="*/ 109347 h 113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350" h="113539">
                      <a:moveTo>
                        <a:pt x="132302" y="109347"/>
                      </a:moveTo>
                      <a:cubicBezTo>
                        <a:pt x="132302" y="109823"/>
                        <a:pt x="132302" y="110300"/>
                        <a:pt x="132302" y="110776"/>
                      </a:cubicBezTo>
                      <a:cubicBezTo>
                        <a:pt x="127786" y="111864"/>
                        <a:pt x="123205" y="112660"/>
                        <a:pt x="118586" y="113157"/>
                      </a:cubicBezTo>
                      <a:cubicBezTo>
                        <a:pt x="38290" y="120396"/>
                        <a:pt x="6286" y="22765"/>
                        <a:pt x="0" y="0"/>
                      </a:cubicBezTo>
                      <a:lnTo>
                        <a:pt x="133350" y="16859"/>
                      </a:lnTo>
                      <a:cubicBezTo>
                        <a:pt x="128729" y="44547"/>
                        <a:pt x="127481" y="72692"/>
                        <a:pt x="129635" y="100679"/>
                      </a:cubicBezTo>
                      <a:cubicBezTo>
                        <a:pt x="130285" y="103637"/>
                        <a:pt x="131177" y="106536"/>
                        <a:pt x="132302" y="109347"/>
                      </a:cubicBezTo>
                      <a:close/>
                    </a:path>
                  </a:pathLst>
                </a:custGeom>
                <a:solidFill>
                  <a:srgbClr val="263238"/>
                </a:solidFill>
                <a:ln w="9525" cap="flat">
                  <a:noFill/>
                  <a:prstDash val="solid"/>
                  <a:miter/>
                </a:ln>
              </p:spPr>
              <p:txBody>
                <a:bodyPr rtlCol="0" anchor="ctr"/>
                <a:lstStyle/>
                <a:p>
                  <a:endParaRPr lang="zh-CN" altLang="en-US"/>
                </a:p>
              </p:txBody>
            </p:sp>
            <p:sp>
              <p:nvSpPr>
                <p:cNvPr id="337" name="任意多边形: 形状 210">
                  <a:extLst>
                    <a:ext uri="{FF2B5EF4-FFF2-40B4-BE49-F238E27FC236}">
                      <a16:creationId xmlns:a16="http://schemas.microsoft.com/office/drawing/2014/main" xmlns="" id="{DA3CAC4A-E886-4585-A421-6A5C641A5034}"/>
                    </a:ext>
                  </a:extLst>
                </p:cNvPr>
                <p:cNvSpPr/>
                <p:nvPr/>
              </p:nvSpPr>
              <p:spPr>
                <a:xfrm>
                  <a:off x="3633253" y="3750500"/>
                  <a:ext cx="232359" cy="329711"/>
                </a:xfrm>
                <a:custGeom>
                  <a:avLst/>
                  <a:gdLst>
                    <a:gd name="connsiteX0" fmla="*/ 4524 w 232359"/>
                    <a:gd name="connsiteY0" fmla="*/ 77010 h 329711"/>
                    <a:gd name="connsiteX1" fmla="*/ 47577 w 232359"/>
                    <a:gd name="connsiteY1" fmla="*/ 295037 h 329711"/>
                    <a:gd name="connsiteX2" fmla="*/ 216360 w 232359"/>
                    <a:gd name="connsiteY2" fmla="*/ 285988 h 329711"/>
                    <a:gd name="connsiteX3" fmla="*/ 181023 w 232359"/>
                    <a:gd name="connsiteY3" fmla="*/ 19288 h 329711"/>
                    <a:gd name="connsiteX4" fmla="*/ 4524 w 232359"/>
                    <a:gd name="connsiteY4" fmla="*/ 77010 h 329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359" h="329711">
                      <a:moveTo>
                        <a:pt x="4524" y="77010"/>
                      </a:moveTo>
                      <a:cubicBezTo>
                        <a:pt x="-10525" y="124635"/>
                        <a:pt x="14049" y="263795"/>
                        <a:pt x="47577" y="295037"/>
                      </a:cubicBezTo>
                      <a:cubicBezTo>
                        <a:pt x="96726" y="340281"/>
                        <a:pt x="177784" y="345234"/>
                        <a:pt x="216360" y="285988"/>
                      </a:cubicBezTo>
                      <a:cubicBezTo>
                        <a:pt x="253698" y="228838"/>
                        <a:pt x="218932" y="47863"/>
                        <a:pt x="181023" y="19288"/>
                      </a:cubicBezTo>
                      <a:cubicBezTo>
                        <a:pt x="125111" y="-22145"/>
                        <a:pt x="26622" y="5953"/>
                        <a:pt x="4524" y="77010"/>
                      </a:cubicBezTo>
                      <a:close/>
                    </a:path>
                  </a:pathLst>
                </a:custGeom>
                <a:solidFill>
                  <a:srgbClr val="F7A9A0"/>
                </a:solidFill>
                <a:ln w="9525" cap="flat">
                  <a:noFill/>
                  <a:prstDash val="solid"/>
                  <a:miter/>
                </a:ln>
              </p:spPr>
              <p:txBody>
                <a:bodyPr rtlCol="0" anchor="ctr"/>
                <a:lstStyle/>
                <a:p>
                  <a:endParaRPr lang="zh-CN" altLang="en-US"/>
                </a:p>
              </p:txBody>
            </p:sp>
            <p:sp>
              <p:nvSpPr>
                <p:cNvPr id="338" name="任意多边形: 形状 211">
                  <a:extLst>
                    <a:ext uri="{FF2B5EF4-FFF2-40B4-BE49-F238E27FC236}">
                      <a16:creationId xmlns:a16="http://schemas.microsoft.com/office/drawing/2014/main" xmlns="" id="{CC65FA37-3725-4FC9-BF4E-2B191E8EB1AB}"/>
                    </a:ext>
                  </a:extLst>
                </p:cNvPr>
                <p:cNvSpPr/>
                <p:nvPr/>
              </p:nvSpPr>
              <p:spPr>
                <a:xfrm>
                  <a:off x="3833611" y="3843893"/>
                  <a:ext cx="49529" cy="127879"/>
                </a:xfrm>
                <a:custGeom>
                  <a:avLst/>
                  <a:gdLst>
                    <a:gd name="connsiteX0" fmla="*/ 16192 w 49529"/>
                    <a:gd name="connsiteY0" fmla="*/ 0 h 127879"/>
                    <a:gd name="connsiteX1" fmla="*/ 49530 w 49529"/>
                    <a:gd name="connsiteY1" fmla="*/ 102203 h 127879"/>
                    <a:gd name="connsiteX2" fmla="*/ 31528 w 49529"/>
                    <a:gd name="connsiteY2" fmla="*/ 102203 h 127879"/>
                    <a:gd name="connsiteX3" fmla="*/ 38100 w 49529"/>
                    <a:gd name="connsiteY3" fmla="*/ 125444 h 127879"/>
                    <a:gd name="connsiteX4" fmla="*/ 0 w 49529"/>
                    <a:gd name="connsiteY4" fmla="*/ 121920 h 127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29" h="127879">
                      <a:moveTo>
                        <a:pt x="16192" y="0"/>
                      </a:moveTo>
                      <a:cubicBezTo>
                        <a:pt x="16192" y="0"/>
                        <a:pt x="32766" y="51340"/>
                        <a:pt x="49530" y="102203"/>
                      </a:cubicBezTo>
                      <a:lnTo>
                        <a:pt x="31528" y="102203"/>
                      </a:lnTo>
                      <a:lnTo>
                        <a:pt x="38100" y="125444"/>
                      </a:lnTo>
                      <a:cubicBezTo>
                        <a:pt x="25466" y="129647"/>
                        <a:pt x="11649" y="128369"/>
                        <a:pt x="0" y="121920"/>
                      </a:cubicBezTo>
                      <a:close/>
                    </a:path>
                  </a:pathLst>
                </a:custGeom>
                <a:solidFill>
                  <a:srgbClr val="F7A9A0"/>
                </a:solidFill>
                <a:ln w="9525" cap="flat">
                  <a:noFill/>
                  <a:prstDash val="solid"/>
                  <a:miter/>
                </a:ln>
              </p:spPr>
              <p:txBody>
                <a:bodyPr rtlCol="0" anchor="ctr"/>
                <a:lstStyle/>
                <a:p>
                  <a:endParaRPr lang="zh-CN" altLang="en-US"/>
                </a:p>
              </p:txBody>
            </p:sp>
            <p:sp>
              <p:nvSpPr>
                <p:cNvPr id="339" name="任意多边形: 形状 212">
                  <a:extLst>
                    <a:ext uri="{FF2B5EF4-FFF2-40B4-BE49-F238E27FC236}">
                      <a16:creationId xmlns:a16="http://schemas.microsoft.com/office/drawing/2014/main" xmlns="" id="{E4426541-2567-4DF6-954A-33CCE202B715}"/>
                    </a:ext>
                  </a:extLst>
                </p:cNvPr>
                <p:cNvSpPr/>
                <p:nvPr/>
              </p:nvSpPr>
              <p:spPr>
                <a:xfrm>
                  <a:off x="3831802" y="3902853"/>
                  <a:ext cx="7733" cy="26490"/>
                </a:xfrm>
                <a:custGeom>
                  <a:avLst/>
                  <a:gdLst>
                    <a:gd name="connsiteX0" fmla="*/ 4953 w 7733"/>
                    <a:gd name="connsiteY0" fmla="*/ 0 h 26490"/>
                    <a:gd name="connsiteX1" fmla="*/ 4382 w 7733"/>
                    <a:gd name="connsiteY1" fmla="*/ 953 h 26490"/>
                    <a:gd name="connsiteX2" fmla="*/ 0 w 7733"/>
                    <a:gd name="connsiteY2" fmla="*/ 26003 h 26490"/>
                    <a:gd name="connsiteX3" fmla="*/ 0 w 7733"/>
                    <a:gd name="connsiteY3" fmla="*/ 26479 h 26490"/>
                    <a:gd name="connsiteX4" fmla="*/ 4953 w 7733"/>
                    <a:gd name="connsiteY4" fmla="*/ 0 h 26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3" h="26490">
                      <a:moveTo>
                        <a:pt x="4953" y="0"/>
                      </a:moveTo>
                      <a:cubicBezTo>
                        <a:pt x="4953" y="0"/>
                        <a:pt x="4286" y="571"/>
                        <a:pt x="4382" y="953"/>
                      </a:cubicBezTo>
                      <a:cubicBezTo>
                        <a:pt x="6668" y="10478"/>
                        <a:pt x="7811" y="21146"/>
                        <a:pt x="0" y="26003"/>
                      </a:cubicBezTo>
                      <a:cubicBezTo>
                        <a:pt x="0" y="26003"/>
                        <a:pt x="0" y="26575"/>
                        <a:pt x="0" y="26479"/>
                      </a:cubicBezTo>
                      <a:cubicBezTo>
                        <a:pt x="10192" y="22860"/>
                        <a:pt x="8573" y="8382"/>
                        <a:pt x="4953" y="0"/>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213">
                  <a:extLst>
                    <a:ext uri="{FF2B5EF4-FFF2-40B4-BE49-F238E27FC236}">
                      <a16:creationId xmlns:a16="http://schemas.microsoft.com/office/drawing/2014/main" xmlns="" id="{57605BFB-C27C-48D0-AE71-C67461779BB1}"/>
                    </a:ext>
                  </a:extLst>
                </p:cNvPr>
                <p:cNvSpPr/>
                <p:nvPr/>
              </p:nvSpPr>
              <p:spPr>
                <a:xfrm>
                  <a:off x="3817340" y="3894869"/>
                  <a:ext cx="21359" cy="30454"/>
                </a:xfrm>
                <a:custGeom>
                  <a:avLst/>
                  <a:gdLst>
                    <a:gd name="connsiteX0" fmla="*/ 9033 w 21359"/>
                    <a:gd name="connsiteY0" fmla="*/ 78 h 30454"/>
                    <a:gd name="connsiteX1" fmla="*/ 13224 w 21359"/>
                    <a:gd name="connsiteY1" fmla="*/ 30368 h 30454"/>
                    <a:gd name="connsiteX2" fmla="*/ 9033 w 21359"/>
                    <a:gd name="connsiteY2" fmla="*/ 78 h 30454"/>
                  </a:gdLst>
                  <a:ahLst/>
                  <a:cxnLst>
                    <a:cxn ang="0">
                      <a:pos x="connsiteX0" y="connsiteY0"/>
                    </a:cxn>
                    <a:cxn ang="0">
                      <a:pos x="connsiteX1" y="connsiteY1"/>
                    </a:cxn>
                    <a:cxn ang="0">
                      <a:pos x="connsiteX2" y="connsiteY2"/>
                    </a:cxn>
                  </a:cxnLst>
                  <a:rect l="l" t="t" r="r" b="b"/>
                  <a:pathLst>
                    <a:path w="21359" h="30454">
                      <a:moveTo>
                        <a:pt x="9033" y="78"/>
                      </a:moveTo>
                      <a:cubicBezTo>
                        <a:pt x="-6112" y="2078"/>
                        <a:pt x="-492" y="32273"/>
                        <a:pt x="13224" y="30368"/>
                      </a:cubicBezTo>
                      <a:cubicBezTo>
                        <a:pt x="26939" y="28463"/>
                        <a:pt x="21796" y="-1731"/>
                        <a:pt x="9033" y="78"/>
                      </a:cubicBezTo>
                      <a:close/>
                    </a:path>
                  </a:pathLst>
                </a:custGeom>
                <a:solidFill>
                  <a:srgbClr val="263238"/>
                </a:solidFill>
                <a:ln w="9525" cap="flat">
                  <a:noFill/>
                  <a:prstDash val="solid"/>
                  <a:miter/>
                </a:ln>
              </p:spPr>
              <p:txBody>
                <a:bodyPr rtlCol="0" anchor="ctr"/>
                <a:lstStyle/>
                <a:p>
                  <a:endParaRPr lang="zh-CN" altLang="en-US"/>
                </a:p>
              </p:txBody>
            </p:sp>
            <p:sp>
              <p:nvSpPr>
                <p:cNvPr id="341" name="任意多边形: 形状 214">
                  <a:extLst>
                    <a:ext uri="{FF2B5EF4-FFF2-40B4-BE49-F238E27FC236}">
                      <a16:creationId xmlns:a16="http://schemas.microsoft.com/office/drawing/2014/main" xmlns="" id="{54BA18F7-3D3D-42D7-9ED9-DD0AEA50004B}"/>
                    </a:ext>
                  </a:extLst>
                </p:cNvPr>
                <p:cNvSpPr/>
                <p:nvPr/>
              </p:nvSpPr>
              <p:spPr>
                <a:xfrm>
                  <a:off x="3802589" y="3861489"/>
                  <a:ext cx="31059" cy="24396"/>
                </a:xfrm>
                <a:custGeom>
                  <a:avLst/>
                  <a:gdLst>
                    <a:gd name="connsiteX0" fmla="*/ 9686 w 31059"/>
                    <a:gd name="connsiteY0" fmla="*/ 23838 h 24396"/>
                    <a:gd name="connsiteX1" fmla="*/ 20640 w 31059"/>
                    <a:gd name="connsiteY1" fmla="*/ 17646 h 24396"/>
                    <a:gd name="connsiteX2" fmla="*/ 30641 w 31059"/>
                    <a:gd name="connsiteY2" fmla="*/ 9264 h 24396"/>
                    <a:gd name="connsiteX3" fmla="*/ 28260 w 31059"/>
                    <a:gd name="connsiteY3" fmla="*/ 1644 h 24396"/>
                    <a:gd name="connsiteX4" fmla="*/ 12068 w 31059"/>
                    <a:gd name="connsiteY4" fmla="*/ 2787 h 24396"/>
                    <a:gd name="connsiteX5" fmla="*/ 352 w 31059"/>
                    <a:gd name="connsiteY5" fmla="*/ 15265 h 24396"/>
                    <a:gd name="connsiteX6" fmla="*/ 4777 w 31059"/>
                    <a:gd name="connsiteY6" fmla="*/ 24047 h 24396"/>
                    <a:gd name="connsiteX7" fmla="*/ 9686 w 31059"/>
                    <a:gd name="connsiteY7" fmla="*/ 23838 h 24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059" h="24396">
                      <a:moveTo>
                        <a:pt x="9686" y="23838"/>
                      </a:moveTo>
                      <a:cubicBezTo>
                        <a:pt x="13591" y="22028"/>
                        <a:pt x="16925" y="19742"/>
                        <a:pt x="20640" y="17646"/>
                      </a:cubicBezTo>
                      <a:cubicBezTo>
                        <a:pt x="24810" y="16036"/>
                        <a:pt x="28327" y="13088"/>
                        <a:pt x="30641" y="9264"/>
                      </a:cubicBezTo>
                      <a:cubicBezTo>
                        <a:pt x="31693" y="6479"/>
                        <a:pt x="30711" y="3335"/>
                        <a:pt x="28260" y="1644"/>
                      </a:cubicBezTo>
                      <a:cubicBezTo>
                        <a:pt x="23048" y="-903"/>
                        <a:pt x="16870" y="-467"/>
                        <a:pt x="12068" y="2787"/>
                      </a:cubicBezTo>
                      <a:cubicBezTo>
                        <a:pt x="6772" y="5380"/>
                        <a:pt x="2606" y="9817"/>
                        <a:pt x="352" y="15265"/>
                      </a:cubicBezTo>
                      <a:cubicBezTo>
                        <a:pt x="-851" y="18912"/>
                        <a:pt x="1130" y="22844"/>
                        <a:pt x="4777" y="24047"/>
                      </a:cubicBezTo>
                      <a:cubicBezTo>
                        <a:pt x="6384" y="24577"/>
                        <a:pt x="8130" y="24502"/>
                        <a:pt x="9686" y="23838"/>
                      </a:cubicBezTo>
                      <a:close/>
                    </a:path>
                  </a:pathLst>
                </a:custGeom>
                <a:solidFill>
                  <a:srgbClr val="263238"/>
                </a:solidFill>
                <a:ln w="9525" cap="flat">
                  <a:noFill/>
                  <a:prstDash val="solid"/>
                  <a:miter/>
                </a:ln>
              </p:spPr>
              <p:txBody>
                <a:bodyPr rtlCol="0" anchor="ctr"/>
                <a:lstStyle/>
                <a:p>
                  <a:endParaRPr lang="zh-CN" altLang="en-US"/>
                </a:p>
              </p:txBody>
            </p:sp>
            <p:sp>
              <p:nvSpPr>
                <p:cNvPr id="342" name="任意多边形: 形状 215">
                  <a:extLst>
                    <a:ext uri="{FF2B5EF4-FFF2-40B4-BE49-F238E27FC236}">
                      <a16:creationId xmlns:a16="http://schemas.microsoft.com/office/drawing/2014/main" xmlns="" id="{AE08AEF2-8DB3-4335-B897-7CDBE10A59C2}"/>
                    </a:ext>
                  </a:extLst>
                </p:cNvPr>
                <p:cNvSpPr/>
                <p:nvPr/>
              </p:nvSpPr>
              <p:spPr>
                <a:xfrm>
                  <a:off x="3836374" y="3992324"/>
                  <a:ext cx="20108" cy="7303"/>
                </a:xfrm>
                <a:custGeom>
                  <a:avLst/>
                  <a:gdLst>
                    <a:gd name="connsiteX0" fmla="*/ 1429 w 20108"/>
                    <a:gd name="connsiteY0" fmla="*/ 64 h 7303"/>
                    <a:gd name="connsiteX1" fmla="*/ 10287 w 20108"/>
                    <a:gd name="connsiteY1" fmla="*/ 4255 h 7303"/>
                    <a:gd name="connsiteX2" fmla="*/ 19812 w 20108"/>
                    <a:gd name="connsiteY2" fmla="*/ 159 h 7303"/>
                    <a:gd name="connsiteX3" fmla="*/ 19812 w 20108"/>
                    <a:gd name="connsiteY3" fmla="*/ 159 h 7303"/>
                    <a:gd name="connsiteX4" fmla="*/ 8858 w 20108"/>
                    <a:gd name="connsiteY4" fmla="*/ 7303 h 7303"/>
                    <a:gd name="connsiteX5" fmla="*/ 0 w 20108"/>
                    <a:gd name="connsiteY5" fmla="*/ 255 h 7303"/>
                    <a:gd name="connsiteX6" fmla="*/ 1429 w 20108"/>
                    <a:gd name="connsiteY6" fmla="*/ 64 h 7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7303">
                      <a:moveTo>
                        <a:pt x="1429" y="64"/>
                      </a:moveTo>
                      <a:cubicBezTo>
                        <a:pt x="4096" y="1874"/>
                        <a:pt x="6858" y="4541"/>
                        <a:pt x="10287" y="4255"/>
                      </a:cubicBezTo>
                      <a:cubicBezTo>
                        <a:pt x="13705" y="3543"/>
                        <a:pt x="16944" y="2150"/>
                        <a:pt x="19812" y="159"/>
                      </a:cubicBezTo>
                      <a:cubicBezTo>
                        <a:pt x="19812" y="159"/>
                        <a:pt x="20479" y="159"/>
                        <a:pt x="19812" y="159"/>
                      </a:cubicBezTo>
                      <a:cubicBezTo>
                        <a:pt x="17751" y="4372"/>
                        <a:pt x="13545" y="7115"/>
                        <a:pt x="8858" y="7303"/>
                      </a:cubicBezTo>
                      <a:cubicBezTo>
                        <a:pt x="4752" y="6960"/>
                        <a:pt x="1256" y="4179"/>
                        <a:pt x="0" y="255"/>
                      </a:cubicBezTo>
                      <a:cubicBezTo>
                        <a:pt x="286" y="159"/>
                        <a:pt x="1429" y="-126"/>
                        <a:pt x="1429" y="64"/>
                      </a:cubicBezTo>
                      <a:close/>
                    </a:path>
                  </a:pathLst>
                </a:custGeom>
                <a:solidFill>
                  <a:srgbClr val="263238"/>
                </a:solidFill>
                <a:ln w="9525" cap="flat">
                  <a:noFill/>
                  <a:prstDash val="solid"/>
                  <a:miter/>
                </a:ln>
              </p:spPr>
              <p:txBody>
                <a:bodyPr rtlCol="0" anchor="ctr"/>
                <a:lstStyle/>
                <a:p>
                  <a:endParaRPr lang="zh-CN" altLang="en-US"/>
                </a:p>
              </p:txBody>
            </p:sp>
            <p:sp>
              <p:nvSpPr>
                <p:cNvPr id="343" name="任意多边形: 形状 216">
                  <a:extLst>
                    <a:ext uri="{FF2B5EF4-FFF2-40B4-BE49-F238E27FC236}">
                      <a16:creationId xmlns:a16="http://schemas.microsoft.com/office/drawing/2014/main" xmlns="" id="{553E038C-BEE6-43C1-BAB0-572DAC7BA304}"/>
                    </a:ext>
                  </a:extLst>
                </p:cNvPr>
                <p:cNvSpPr/>
                <p:nvPr/>
              </p:nvSpPr>
              <p:spPr>
                <a:xfrm>
                  <a:off x="3830251" y="3962766"/>
                  <a:ext cx="35137" cy="10425"/>
                </a:xfrm>
                <a:custGeom>
                  <a:avLst/>
                  <a:gdLst>
                    <a:gd name="connsiteX0" fmla="*/ 408 w 35137"/>
                    <a:gd name="connsiteY0" fmla="*/ 1237 h 10425"/>
                    <a:gd name="connsiteX1" fmla="*/ 34412 w 35137"/>
                    <a:gd name="connsiteY1" fmla="*/ 8285 h 10425"/>
                    <a:gd name="connsiteX2" fmla="*/ 35079 w 35137"/>
                    <a:gd name="connsiteY2" fmla="*/ 7333 h 10425"/>
                    <a:gd name="connsiteX3" fmla="*/ 693 w 35137"/>
                    <a:gd name="connsiteY3" fmla="*/ 94 h 10425"/>
                    <a:gd name="connsiteX4" fmla="*/ 408 w 35137"/>
                    <a:gd name="connsiteY4" fmla="*/ 1237 h 10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137" h="10425">
                      <a:moveTo>
                        <a:pt x="408" y="1237"/>
                      </a:moveTo>
                      <a:cubicBezTo>
                        <a:pt x="9383" y="10044"/>
                        <a:pt x="22675" y="12799"/>
                        <a:pt x="34412" y="8285"/>
                      </a:cubicBezTo>
                      <a:cubicBezTo>
                        <a:pt x="34983" y="8285"/>
                        <a:pt x="35269" y="7333"/>
                        <a:pt x="35079" y="7333"/>
                      </a:cubicBezTo>
                      <a:cubicBezTo>
                        <a:pt x="23146" y="8495"/>
                        <a:pt x="11144" y="5969"/>
                        <a:pt x="693" y="94"/>
                      </a:cubicBezTo>
                      <a:cubicBezTo>
                        <a:pt x="-69" y="-287"/>
                        <a:pt x="-259" y="570"/>
                        <a:pt x="408" y="1237"/>
                      </a:cubicBezTo>
                      <a:close/>
                    </a:path>
                  </a:pathLst>
                </a:custGeom>
                <a:solidFill>
                  <a:srgbClr val="263238"/>
                </a:solidFill>
                <a:ln w="9525" cap="flat">
                  <a:noFill/>
                  <a:prstDash val="solid"/>
                  <a:miter/>
                </a:ln>
              </p:spPr>
              <p:txBody>
                <a:bodyPr rtlCol="0" anchor="ctr"/>
                <a:lstStyle/>
                <a:p>
                  <a:endParaRPr lang="zh-CN" altLang="en-US"/>
                </a:p>
              </p:txBody>
            </p:sp>
            <p:sp>
              <p:nvSpPr>
                <p:cNvPr id="344" name="任意多边形: 形状 217">
                  <a:extLst>
                    <a:ext uri="{FF2B5EF4-FFF2-40B4-BE49-F238E27FC236}">
                      <a16:creationId xmlns:a16="http://schemas.microsoft.com/office/drawing/2014/main" xmlns="" id="{63BA824F-EA04-4803-B6C7-AB70A642C656}"/>
                    </a:ext>
                  </a:extLst>
                </p:cNvPr>
                <p:cNvSpPr/>
                <p:nvPr/>
              </p:nvSpPr>
              <p:spPr>
                <a:xfrm>
                  <a:off x="3612531" y="3740900"/>
                  <a:ext cx="237143" cy="265588"/>
                </a:xfrm>
                <a:custGeom>
                  <a:avLst/>
                  <a:gdLst>
                    <a:gd name="connsiteX0" fmla="*/ 48964 w 237143"/>
                    <a:gd name="connsiteY0" fmla="*/ 265299 h 265588"/>
                    <a:gd name="connsiteX1" fmla="*/ 80777 w 237143"/>
                    <a:gd name="connsiteY1" fmla="*/ 173382 h 265588"/>
                    <a:gd name="connsiteX2" fmla="*/ 106114 w 237143"/>
                    <a:gd name="connsiteY2" fmla="*/ 188432 h 265588"/>
                    <a:gd name="connsiteX3" fmla="*/ 103542 w 237143"/>
                    <a:gd name="connsiteY3" fmla="*/ 102707 h 265588"/>
                    <a:gd name="connsiteX4" fmla="*/ 167836 w 237143"/>
                    <a:gd name="connsiteY4" fmla="*/ 112899 h 265588"/>
                    <a:gd name="connsiteX5" fmla="*/ 237082 w 237143"/>
                    <a:gd name="connsiteY5" fmla="*/ 83466 h 265588"/>
                    <a:gd name="connsiteX6" fmla="*/ 176122 w 237143"/>
                    <a:gd name="connsiteY6" fmla="*/ 7266 h 265588"/>
                    <a:gd name="connsiteX7" fmla="*/ 52297 w 237143"/>
                    <a:gd name="connsiteY7" fmla="*/ 30126 h 265588"/>
                    <a:gd name="connsiteX8" fmla="*/ 5 w 237143"/>
                    <a:gd name="connsiteY8" fmla="*/ 147093 h 265588"/>
                    <a:gd name="connsiteX9" fmla="*/ 48964 w 237143"/>
                    <a:gd name="connsiteY9" fmla="*/ 265299 h 265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143" h="265588">
                      <a:moveTo>
                        <a:pt x="48964" y="265299"/>
                      </a:moveTo>
                      <a:cubicBezTo>
                        <a:pt x="89826" y="235295"/>
                        <a:pt x="80777" y="173382"/>
                        <a:pt x="80777" y="173382"/>
                      </a:cubicBezTo>
                      <a:cubicBezTo>
                        <a:pt x="80777" y="173382"/>
                        <a:pt x="99351" y="191575"/>
                        <a:pt x="106114" y="188432"/>
                      </a:cubicBezTo>
                      <a:cubicBezTo>
                        <a:pt x="112876" y="185289"/>
                        <a:pt x="111543" y="140807"/>
                        <a:pt x="103542" y="102707"/>
                      </a:cubicBezTo>
                      <a:cubicBezTo>
                        <a:pt x="124259" y="109650"/>
                        <a:pt x="145987" y="113094"/>
                        <a:pt x="167836" y="112899"/>
                      </a:cubicBezTo>
                      <a:cubicBezTo>
                        <a:pt x="204221" y="112899"/>
                        <a:pt x="238797" y="89181"/>
                        <a:pt x="237082" y="83466"/>
                      </a:cubicBezTo>
                      <a:cubicBezTo>
                        <a:pt x="231844" y="66512"/>
                        <a:pt x="203935" y="15934"/>
                        <a:pt x="176122" y="7266"/>
                      </a:cubicBezTo>
                      <a:cubicBezTo>
                        <a:pt x="133729" y="-7800"/>
                        <a:pt x="86517" y="916"/>
                        <a:pt x="52297" y="30126"/>
                      </a:cubicBezTo>
                      <a:cubicBezTo>
                        <a:pt x="4672" y="68226"/>
                        <a:pt x="-185" y="117470"/>
                        <a:pt x="5" y="147093"/>
                      </a:cubicBezTo>
                      <a:cubicBezTo>
                        <a:pt x="196" y="176716"/>
                        <a:pt x="40486" y="271490"/>
                        <a:pt x="48964" y="265299"/>
                      </a:cubicBezTo>
                      <a:close/>
                    </a:path>
                  </a:pathLst>
                </a:custGeom>
                <a:solidFill>
                  <a:srgbClr val="263238"/>
                </a:solidFill>
                <a:ln w="9525" cap="flat">
                  <a:noFill/>
                  <a:prstDash val="solid"/>
                  <a:miter/>
                </a:ln>
              </p:spPr>
              <p:txBody>
                <a:bodyPr rtlCol="0" anchor="ctr"/>
                <a:lstStyle/>
                <a:p>
                  <a:endParaRPr lang="zh-CN" altLang="en-US"/>
                </a:p>
              </p:txBody>
            </p:sp>
            <p:sp>
              <p:nvSpPr>
                <p:cNvPr id="345" name="任意多边形: 形状 218">
                  <a:extLst>
                    <a:ext uri="{FF2B5EF4-FFF2-40B4-BE49-F238E27FC236}">
                      <a16:creationId xmlns:a16="http://schemas.microsoft.com/office/drawing/2014/main" xmlns="" id="{CDEC9C43-A67B-496D-BD29-40003AC73F2A}"/>
                    </a:ext>
                  </a:extLst>
                </p:cNvPr>
                <p:cNvSpPr/>
                <p:nvPr/>
              </p:nvSpPr>
              <p:spPr>
                <a:xfrm>
                  <a:off x="3577980" y="3740069"/>
                  <a:ext cx="169906" cy="222207"/>
                </a:xfrm>
                <a:custGeom>
                  <a:avLst/>
                  <a:gdLst>
                    <a:gd name="connsiteX0" fmla="*/ 169906 w 169906"/>
                    <a:gd name="connsiteY0" fmla="*/ 1907 h 222207"/>
                    <a:gd name="connsiteX1" fmla="*/ 107803 w 169906"/>
                    <a:gd name="connsiteY1" fmla="*/ 2669 h 222207"/>
                    <a:gd name="connsiteX2" fmla="*/ 4648 w 169906"/>
                    <a:gd name="connsiteY2" fmla="*/ 52770 h 222207"/>
                    <a:gd name="connsiteX3" fmla="*/ 10744 w 169906"/>
                    <a:gd name="connsiteY3" fmla="*/ 148020 h 222207"/>
                    <a:gd name="connsiteX4" fmla="*/ 60845 w 169906"/>
                    <a:gd name="connsiteY4" fmla="*/ 221839 h 222207"/>
                    <a:gd name="connsiteX5" fmla="*/ 80657 w 169906"/>
                    <a:gd name="connsiteY5" fmla="*/ 87346 h 222207"/>
                    <a:gd name="connsiteX6" fmla="*/ 169906 w 169906"/>
                    <a:gd name="connsiteY6" fmla="*/ 1907 h 222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906" h="222207">
                      <a:moveTo>
                        <a:pt x="169906" y="1907"/>
                      </a:moveTo>
                      <a:cubicBezTo>
                        <a:pt x="149279" y="-870"/>
                        <a:pt x="128356" y="-613"/>
                        <a:pt x="107803" y="2669"/>
                      </a:cubicBezTo>
                      <a:cubicBezTo>
                        <a:pt x="84848" y="6669"/>
                        <a:pt x="17030" y="33625"/>
                        <a:pt x="4648" y="52770"/>
                      </a:cubicBezTo>
                      <a:cubicBezTo>
                        <a:pt x="-7735" y="71916"/>
                        <a:pt x="8267" y="138495"/>
                        <a:pt x="10744" y="148020"/>
                      </a:cubicBezTo>
                      <a:cubicBezTo>
                        <a:pt x="13220" y="157545"/>
                        <a:pt x="35509" y="214695"/>
                        <a:pt x="60845" y="221839"/>
                      </a:cubicBezTo>
                      <a:cubicBezTo>
                        <a:pt x="86182" y="228983"/>
                        <a:pt x="57607" y="130304"/>
                        <a:pt x="80657" y="87346"/>
                      </a:cubicBezTo>
                      <a:cubicBezTo>
                        <a:pt x="103708" y="44388"/>
                        <a:pt x="169906" y="1907"/>
                        <a:pt x="169906" y="1907"/>
                      </a:cubicBezTo>
                      <a:close/>
                    </a:path>
                  </a:pathLst>
                </a:custGeom>
                <a:solidFill>
                  <a:srgbClr val="0AAF60"/>
                </a:solidFill>
                <a:ln w="9525" cap="flat">
                  <a:noFill/>
                  <a:prstDash val="solid"/>
                  <a:miter/>
                </a:ln>
              </p:spPr>
              <p:txBody>
                <a:bodyPr rtlCol="0" anchor="ctr"/>
                <a:lstStyle/>
                <a:p>
                  <a:endParaRPr lang="zh-CN" altLang="en-US"/>
                </a:p>
              </p:txBody>
            </p:sp>
            <p:sp>
              <p:nvSpPr>
                <p:cNvPr id="346" name="任意多边形: 形状 219">
                  <a:extLst>
                    <a:ext uri="{FF2B5EF4-FFF2-40B4-BE49-F238E27FC236}">
                      <a16:creationId xmlns:a16="http://schemas.microsoft.com/office/drawing/2014/main" xmlns="" id="{69092498-A899-4EF6-8164-FD698A981076}"/>
                    </a:ext>
                  </a:extLst>
                </p:cNvPr>
                <p:cNvSpPr/>
                <p:nvPr/>
              </p:nvSpPr>
              <p:spPr>
                <a:xfrm>
                  <a:off x="3608325" y="3740047"/>
                  <a:ext cx="139657" cy="222542"/>
                </a:xfrm>
                <a:custGeom>
                  <a:avLst/>
                  <a:gdLst>
                    <a:gd name="connsiteX0" fmla="*/ 139657 w 139657"/>
                    <a:gd name="connsiteY0" fmla="*/ 1929 h 222542"/>
                    <a:gd name="connsiteX1" fmla="*/ 50313 w 139657"/>
                    <a:gd name="connsiteY1" fmla="*/ 87654 h 222542"/>
                    <a:gd name="connsiteX2" fmla="*/ 30501 w 139657"/>
                    <a:gd name="connsiteY2" fmla="*/ 222147 h 222542"/>
                    <a:gd name="connsiteX3" fmla="*/ 3449 w 139657"/>
                    <a:gd name="connsiteY3" fmla="*/ 196905 h 222542"/>
                    <a:gd name="connsiteX4" fmla="*/ 11070 w 139657"/>
                    <a:gd name="connsiteY4" fmla="*/ 80224 h 222542"/>
                    <a:gd name="connsiteX5" fmla="*/ 98509 w 139657"/>
                    <a:gd name="connsiteY5" fmla="*/ 214 h 222542"/>
                    <a:gd name="connsiteX6" fmla="*/ 139657 w 139657"/>
                    <a:gd name="connsiteY6" fmla="*/ 1929 h 222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657" h="222542">
                      <a:moveTo>
                        <a:pt x="139657" y="1929"/>
                      </a:moveTo>
                      <a:cubicBezTo>
                        <a:pt x="139657" y="1929"/>
                        <a:pt x="72982" y="44887"/>
                        <a:pt x="50313" y="87654"/>
                      </a:cubicBezTo>
                      <a:cubicBezTo>
                        <a:pt x="27643" y="130421"/>
                        <a:pt x="55837" y="229576"/>
                        <a:pt x="30501" y="222147"/>
                      </a:cubicBezTo>
                      <a:cubicBezTo>
                        <a:pt x="19356" y="218908"/>
                        <a:pt x="12022" y="211098"/>
                        <a:pt x="3449" y="196905"/>
                      </a:cubicBezTo>
                      <a:cubicBezTo>
                        <a:pt x="-1122" y="166806"/>
                        <a:pt x="-3313" y="118610"/>
                        <a:pt x="11070" y="80224"/>
                      </a:cubicBezTo>
                      <a:cubicBezTo>
                        <a:pt x="24595" y="44315"/>
                        <a:pt x="58695" y="17740"/>
                        <a:pt x="98509" y="214"/>
                      </a:cubicBezTo>
                      <a:cubicBezTo>
                        <a:pt x="112249" y="-358"/>
                        <a:pt x="126012" y="216"/>
                        <a:pt x="139657" y="19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7" name="任意多边形: 形状 220">
                  <a:extLst>
                    <a:ext uri="{FF2B5EF4-FFF2-40B4-BE49-F238E27FC236}">
                      <a16:creationId xmlns:a16="http://schemas.microsoft.com/office/drawing/2014/main" xmlns="" id="{EF3CEF2B-2572-40B6-BF67-2B4A80F29A56}"/>
                    </a:ext>
                  </a:extLst>
                </p:cNvPr>
                <p:cNvSpPr/>
                <p:nvPr/>
              </p:nvSpPr>
              <p:spPr>
                <a:xfrm>
                  <a:off x="3613953" y="3735931"/>
                  <a:ext cx="209345" cy="284349"/>
                </a:xfrm>
                <a:custGeom>
                  <a:avLst/>
                  <a:gdLst>
                    <a:gd name="connsiteX0" fmla="*/ 48780 w 209345"/>
                    <a:gd name="connsiteY0" fmla="*/ 282936 h 284349"/>
                    <a:gd name="connsiteX1" fmla="*/ 62877 w 209345"/>
                    <a:gd name="connsiteY1" fmla="*/ 128822 h 284349"/>
                    <a:gd name="connsiteX2" fmla="*/ 164985 w 209345"/>
                    <a:gd name="connsiteY2" fmla="*/ 27952 h 284349"/>
                    <a:gd name="connsiteX3" fmla="*/ 209086 w 209345"/>
                    <a:gd name="connsiteY3" fmla="*/ 22523 h 284349"/>
                    <a:gd name="connsiteX4" fmla="*/ 168224 w 209345"/>
                    <a:gd name="connsiteY4" fmla="*/ 4330 h 284349"/>
                    <a:gd name="connsiteX5" fmla="*/ 122218 w 209345"/>
                    <a:gd name="connsiteY5" fmla="*/ 1663 h 284349"/>
                    <a:gd name="connsiteX6" fmla="*/ 20396 w 209345"/>
                    <a:gd name="connsiteY6" fmla="*/ 76625 h 284349"/>
                    <a:gd name="connsiteX7" fmla="*/ 6584 w 209345"/>
                    <a:gd name="connsiteY7" fmla="*/ 239026 h 284349"/>
                    <a:gd name="connsiteX8" fmla="*/ 23158 w 209345"/>
                    <a:gd name="connsiteY8" fmla="*/ 252361 h 284349"/>
                    <a:gd name="connsiteX9" fmla="*/ 40493 w 209345"/>
                    <a:gd name="connsiteY9" fmla="*/ 278936 h 284349"/>
                    <a:gd name="connsiteX10" fmla="*/ 48780 w 209345"/>
                    <a:gd name="connsiteY10" fmla="*/ 282936 h 284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9345" h="284349">
                      <a:moveTo>
                        <a:pt x="48780" y="282936"/>
                      </a:moveTo>
                      <a:cubicBezTo>
                        <a:pt x="42494" y="256171"/>
                        <a:pt x="47351" y="177685"/>
                        <a:pt x="62877" y="128822"/>
                      </a:cubicBezTo>
                      <a:cubicBezTo>
                        <a:pt x="78403" y="79959"/>
                        <a:pt x="153269" y="30905"/>
                        <a:pt x="164985" y="27952"/>
                      </a:cubicBezTo>
                      <a:cubicBezTo>
                        <a:pt x="193560" y="20904"/>
                        <a:pt x="205467" y="26428"/>
                        <a:pt x="209086" y="22523"/>
                      </a:cubicBezTo>
                      <a:cubicBezTo>
                        <a:pt x="212705" y="18618"/>
                        <a:pt x="177463" y="6616"/>
                        <a:pt x="168224" y="4330"/>
                      </a:cubicBezTo>
                      <a:cubicBezTo>
                        <a:pt x="158984" y="2044"/>
                        <a:pt x="134315" y="-2433"/>
                        <a:pt x="122218" y="1663"/>
                      </a:cubicBezTo>
                      <a:cubicBezTo>
                        <a:pt x="110121" y="5759"/>
                        <a:pt x="37731" y="36334"/>
                        <a:pt x="20396" y="76625"/>
                      </a:cubicBezTo>
                      <a:cubicBezTo>
                        <a:pt x="3060" y="116916"/>
                        <a:pt x="-7608" y="218357"/>
                        <a:pt x="6584" y="239026"/>
                      </a:cubicBezTo>
                      <a:cubicBezTo>
                        <a:pt x="9918" y="243979"/>
                        <a:pt x="18395" y="245313"/>
                        <a:pt x="23158" y="252361"/>
                      </a:cubicBezTo>
                      <a:cubicBezTo>
                        <a:pt x="29349" y="261886"/>
                        <a:pt x="35159" y="272745"/>
                        <a:pt x="40493" y="278936"/>
                      </a:cubicBezTo>
                      <a:cubicBezTo>
                        <a:pt x="45827" y="285127"/>
                        <a:pt x="49256" y="285318"/>
                        <a:pt x="48780" y="282936"/>
                      </a:cubicBezTo>
                      <a:close/>
                    </a:path>
                  </a:pathLst>
                </a:custGeom>
                <a:solidFill>
                  <a:srgbClr val="0AAF60"/>
                </a:solidFill>
                <a:ln w="9525" cap="flat">
                  <a:noFill/>
                  <a:prstDash val="solid"/>
                  <a:miter/>
                </a:ln>
              </p:spPr>
              <p:txBody>
                <a:bodyPr rtlCol="0" anchor="ctr"/>
                <a:lstStyle/>
                <a:p>
                  <a:endParaRPr lang="zh-CN" altLang="en-US"/>
                </a:p>
              </p:txBody>
            </p:sp>
            <p:sp>
              <p:nvSpPr>
                <p:cNvPr id="348" name="任意多边形: 形状 221">
                  <a:extLst>
                    <a:ext uri="{FF2B5EF4-FFF2-40B4-BE49-F238E27FC236}">
                      <a16:creationId xmlns:a16="http://schemas.microsoft.com/office/drawing/2014/main" xmlns="" id="{1AB67242-F922-4B3D-A0AB-8AC174854384}"/>
                    </a:ext>
                  </a:extLst>
                </p:cNvPr>
                <p:cNvSpPr/>
                <p:nvPr/>
              </p:nvSpPr>
              <p:spPr>
                <a:xfrm>
                  <a:off x="3633938" y="3825224"/>
                  <a:ext cx="44241" cy="20959"/>
                </a:xfrm>
                <a:custGeom>
                  <a:avLst/>
                  <a:gdLst>
                    <a:gd name="connsiteX0" fmla="*/ 43654 w 44241"/>
                    <a:gd name="connsiteY0" fmla="*/ 19431 h 20959"/>
                    <a:gd name="connsiteX1" fmla="*/ 21460 w 44241"/>
                    <a:gd name="connsiteY1" fmla="*/ 11811 h 20959"/>
                    <a:gd name="connsiteX2" fmla="*/ 791 w 44241"/>
                    <a:gd name="connsiteY2" fmla="*/ 0 h 20959"/>
                    <a:gd name="connsiteX3" fmla="*/ 124 w 44241"/>
                    <a:gd name="connsiteY3" fmla="*/ 667 h 20959"/>
                    <a:gd name="connsiteX4" fmla="*/ 20032 w 44241"/>
                    <a:gd name="connsiteY4" fmla="*/ 14954 h 20959"/>
                    <a:gd name="connsiteX5" fmla="*/ 43463 w 44241"/>
                    <a:gd name="connsiteY5" fmla="*/ 20955 h 20959"/>
                    <a:gd name="connsiteX6" fmla="*/ 43654 w 44241"/>
                    <a:gd name="connsiteY6" fmla="*/ 19431 h 2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41" h="20959">
                      <a:moveTo>
                        <a:pt x="43654" y="19431"/>
                      </a:moveTo>
                      <a:cubicBezTo>
                        <a:pt x="36046" y="17551"/>
                        <a:pt x="28619" y="15001"/>
                        <a:pt x="21460" y="11811"/>
                      </a:cubicBezTo>
                      <a:cubicBezTo>
                        <a:pt x="14129" y="8704"/>
                        <a:pt x="7191" y="4739"/>
                        <a:pt x="791" y="0"/>
                      </a:cubicBezTo>
                      <a:cubicBezTo>
                        <a:pt x="315" y="0"/>
                        <a:pt x="-257" y="0"/>
                        <a:pt x="124" y="667"/>
                      </a:cubicBezTo>
                      <a:cubicBezTo>
                        <a:pt x="5981" y="6430"/>
                        <a:pt x="12697" y="11250"/>
                        <a:pt x="20032" y="14954"/>
                      </a:cubicBezTo>
                      <a:cubicBezTo>
                        <a:pt x="27411" y="18366"/>
                        <a:pt x="35352" y="20400"/>
                        <a:pt x="43463" y="20955"/>
                      </a:cubicBezTo>
                      <a:cubicBezTo>
                        <a:pt x="44416" y="21050"/>
                        <a:pt x="44511" y="19717"/>
                        <a:pt x="43654" y="19431"/>
                      </a:cubicBezTo>
                      <a:close/>
                    </a:path>
                  </a:pathLst>
                </a:custGeom>
                <a:solidFill>
                  <a:srgbClr val="263238"/>
                </a:solidFill>
                <a:ln w="9525" cap="flat">
                  <a:noFill/>
                  <a:prstDash val="solid"/>
                  <a:miter/>
                </a:ln>
              </p:spPr>
              <p:txBody>
                <a:bodyPr rtlCol="0" anchor="ctr"/>
                <a:lstStyle/>
                <a:p>
                  <a:endParaRPr lang="zh-CN" altLang="en-US"/>
                </a:p>
              </p:txBody>
            </p:sp>
            <p:sp>
              <p:nvSpPr>
                <p:cNvPr id="349" name="任意多边形: 形状 222">
                  <a:extLst>
                    <a:ext uri="{FF2B5EF4-FFF2-40B4-BE49-F238E27FC236}">
                      <a16:creationId xmlns:a16="http://schemas.microsoft.com/office/drawing/2014/main" xmlns="" id="{4C71FAC1-EA4F-4BBA-B5C8-697E760AF979}"/>
                    </a:ext>
                  </a:extLst>
                </p:cNvPr>
                <p:cNvSpPr/>
                <p:nvPr/>
              </p:nvSpPr>
              <p:spPr>
                <a:xfrm>
                  <a:off x="3620156" y="3954478"/>
                  <a:ext cx="34218" cy="39346"/>
                </a:xfrm>
                <a:custGeom>
                  <a:avLst/>
                  <a:gdLst>
                    <a:gd name="connsiteX0" fmla="*/ 34195 w 34218"/>
                    <a:gd name="connsiteY0" fmla="*/ 38291 h 39346"/>
                    <a:gd name="connsiteX1" fmla="*/ 29623 w 34218"/>
                    <a:gd name="connsiteY1" fmla="*/ 33814 h 39346"/>
                    <a:gd name="connsiteX2" fmla="*/ 25146 w 34218"/>
                    <a:gd name="connsiteY2" fmla="*/ 28099 h 39346"/>
                    <a:gd name="connsiteX3" fmla="*/ 18193 w 34218"/>
                    <a:gd name="connsiteY3" fmla="*/ 16288 h 39346"/>
                    <a:gd name="connsiteX4" fmla="*/ 9335 w 34218"/>
                    <a:gd name="connsiteY4" fmla="*/ 9525 h 39346"/>
                    <a:gd name="connsiteX5" fmla="*/ 953 w 34218"/>
                    <a:gd name="connsiteY5" fmla="*/ 476 h 39346"/>
                    <a:gd name="connsiteX6" fmla="*/ 476 w 34218"/>
                    <a:gd name="connsiteY6" fmla="*/ 0 h 39346"/>
                    <a:gd name="connsiteX7" fmla="*/ 0 w 34218"/>
                    <a:gd name="connsiteY7" fmla="*/ 476 h 39346"/>
                    <a:gd name="connsiteX8" fmla="*/ 15145 w 34218"/>
                    <a:gd name="connsiteY8" fmla="*/ 18098 h 39346"/>
                    <a:gd name="connsiteX9" fmla="*/ 22955 w 34218"/>
                    <a:gd name="connsiteY9" fmla="*/ 30575 h 39346"/>
                    <a:gd name="connsiteX10" fmla="*/ 33242 w 34218"/>
                    <a:gd name="connsiteY10" fmla="*/ 39338 h 39346"/>
                    <a:gd name="connsiteX11" fmla="*/ 34210 w 34218"/>
                    <a:gd name="connsiteY11" fmla="*/ 38608 h 39346"/>
                    <a:gd name="connsiteX12" fmla="*/ 34195 w 34218"/>
                    <a:gd name="connsiteY12" fmla="*/ 38291 h 39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218" h="39346">
                      <a:moveTo>
                        <a:pt x="34195" y="38291"/>
                      </a:moveTo>
                      <a:cubicBezTo>
                        <a:pt x="32861" y="36671"/>
                        <a:pt x="31052" y="35338"/>
                        <a:pt x="29623" y="33814"/>
                      </a:cubicBezTo>
                      <a:cubicBezTo>
                        <a:pt x="27894" y="32107"/>
                        <a:pt x="26389" y="30187"/>
                        <a:pt x="25146" y="28099"/>
                      </a:cubicBezTo>
                      <a:cubicBezTo>
                        <a:pt x="23294" y="23906"/>
                        <a:pt x="20960" y="19942"/>
                        <a:pt x="18193" y="16288"/>
                      </a:cubicBezTo>
                      <a:cubicBezTo>
                        <a:pt x="15515" y="13695"/>
                        <a:pt x="12542" y="11425"/>
                        <a:pt x="9335" y="9525"/>
                      </a:cubicBezTo>
                      <a:cubicBezTo>
                        <a:pt x="5582" y="7564"/>
                        <a:pt x="2621" y="4368"/>
                        <a:pt x="953" y="476"/>
                      </a:cubicBezTo>
                      <a:cubicBezTo>
                        <a:pt x="953" y="213"/>
                        <a:pt x="739" y="0"/>
                        <a:pt x="476" y="0"/>
                      </a:cubicBezTo>
                      <a:cubicBezTo>
                        <a:pt x="213" y="0"/>
                        <a:pt x="0" y="213"/>
                        <a:pt x="0" y="476"/>
                      </a:cubicBezTo>
                      <a:cubicBezTo>
                        <a:pt x="2477" y="8477"/>
                        <a:pt x="9525" y="12478"/>
                        <a:pt x="15145" y="18098"/>
                      </a:cubicBezTo>
                      <a:cubicBezTo>
                        <a:pt x="18111" y="22018"/>
                        <a:pt x="20725" y="26194"/>
                        <a:pt x="22955" y="30575"/>
                      </a:cubicBezTo>
                      <a:cubicBezTo>
                        <a:pt x="25350" y="34529"/>
                        <a:pt x="28958" y="37603"/>
                        <a:pt x="33242" y="39338"/>
                      </a:cubicBezTo>
                      <a:cubicBezTo>
                        <a:pt x="33711" y="39404"/>
                        <a:pt x="34144" y="39077"/>
                        <a:pt x="34210" y="38608"/>
                      </a:cubicBezTo>
                      <a:cubicBezTo>
                        <a:pt x="34225" y="38502"/>
                        <a:pt x="34220" y="38395"/>
                        <a:pt x="34195" y="38291"/>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223">
                  <a:extLst>
                    <a:ext uri="{FF2B5EF4-FFF2-40B4-BE49-F238E27FC236}">
                      <a16:creationId xmlns:a16="http://schemas.microsoft.com/office/drawing/2014/main" xmlns="" id="{5467A40A-0E92-4C2B-9D41-29E9991580FF}"/>
                    </a:ext>
                  </a:extLst>
                </p:cNvPr>
                <p:cNvSpPr/>
                <p:nvPr/>
              </p:nvSpPr>
              <p:spPr>
                <a:xfrm>
                  <a:off x="3617692" y="3928284"/>
                  <a:ext cx="37040" cy="34194"/>
                </a:xfrm>
                <a:custGeom>
                  <a:avLst/>
                  <a:gdLst>
                    <a:gd name="connsiteX0" fmla="*/ 36850 w 37040"/>
                    <a:gd name="connsiteY0" fmla="*/ 33338 h 34194"/>
                    <a:gd name="connsiteX1" fmla="*/ 26753 w 37040"/>
                    <a:gd name="connsiteY1" fmla="*/ 26765 h 34194"/>
                    <a:gd name="connsiteX2" fmla="*/ 18086 w 37040"/>
                    <a:gd name="connsiteY2" fmla="*/ 18669 h 34194"/>
                    <a:gd name="connsiteX3" fmla="*/ 10275 w 37040"/>
                    <a:gd name="connsiteY3" fmla="*/ 10001 h 34194"/>
                    <a:gd name="connsiteX4" fmla="*/ 750 w 37040"/>
                    <a:gd name="connsiteY4" fmla="*/ 0 h 34194"/>
                    <a:gd name="connsiteX5" fmla="*/ 83 w 37040"/>
                    <a:gd name="connsiteY5" fmla="*/ 667 h 34194"/>
                    <a:gd name="connsiteX6" fmla="*/ 8465 w 37040"/>
                    <a:gd name="connsiteY6" fmla="*/ 12287 h 34194"/>
                    <a:gd name="connsiteX7" fmla="*/ 16752 w 37040"/>
                    <a:gd name="connsiteY7" fmla="*/ 21812 h 34194"/>
                    <a:gd name="connsiteX8" fmla="*/ 26277 w 37040"/>
                    <a:gd name="connsiteY8" fmla="*/ 29337 h 34194"/>
                    <a:gd name="connsiteX9" fmla="*/ 37040 w 37040"/>
                    <a:gd name="connsiteY9" fmla="*/ 34195 h 34194"/>
                    <a:gd name="connsiteX10" fmla="*/ 36850 w 37040"/>
                    <a:gd name="connsiteY10" fmla="*/ 33338 h 34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40" h="34194">
                      <a:moveTo>
                        <a:pt x="36850" y="33338"/>
                      </a:moveTo>
                      <a:cubicBezTo>
                        <a:pt x="33371" y="31326"/>
                        <a:pt x="30001" y="29132"/>
                        <a:pt x="26753" y="26765"/>
                      </a:cubicBezTo>
                      <a:cubicBezTo>
                        <a:pt x="23684" y="24266"/>
                        <a:pt x="20788" y="21561"/>
                        <a:pt x="18086" y="18669"/>
                      </a:cubicBezTo>
                      <a:cubicBezTo>
                        <a:pt x="15419" y="15907"/>
                        <a:pt x="12942" y="12859"/>
                        <a:pt x="10275" y="10001"/>
                      </a:cubicBezTo>
                      <a:cubicBezTo>
                        <a:pt x="7608" y="7144"/>
                        <a:pt x="3703" y="3524"/>
                        <a:pt x="750" y="0"/>
                      </a:cubicBezTo>
                      <a:cubicBezTo>
                        <a:pt x="750" y="0"/>
                        <a:pt x="-298" y="0"/>
                        <a:pt x="83" y="667"/>
                      </a:cubicBezTo>
                      <a:cubicBezTo>
                        <a:pt x="3131" y="4382"/>
                        <a:pt x="5513" y="8573"/>
                        <a:pt x="8465" y="12287"/>
                      </a:cubicBezTo>
                      <a:cubicBezTo>
                        <a:pt x="11041" y="15620"/>
                        <a:pt x="13808" y="18801"/>
                        <a:pt x="16752" y="21812"/>
                      </a:cubicBezTo>
                      <a:cubicBezTo>
                        <a:pt x="19673" y="24627"/>
                        <a:pt x="22863" y="27147"/>
                        <a:pt x="26277" y="29337"/>
                      </a:cubicBezTo>
                      <a:cubicBezTo>
                        <a:pt x="29488" y="31688"/>
                        <a:pt x="33154" y="33343"/>
                        <a:pt x="37040" y="34195"/>
                      </a:cubicBezTo>
                      <a:lnTo>
                        <a:pt x="36850" y="33338"/>
                      </a:ln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224">
                  <a:extLst>
                    <a:ext uri="{FF2B5EF4-FFF2-40B4-BE49-F238E27FC236}">
                      <a16:creationId xmlns:a16="http://schemas.microsoft.com/office/drawing/2014/main" xmlns="" id="{5393BEFE-48D2-424E-B737-264E43AA6547}"/>
                    </a:ext>
                  </a:extLst>
                </p:cNvPr>
                <p:cNvSpPr/>
                <p:nvPr/>
              </p:nvSpPr>
              <p:spPr>
                <a:xfrm>
                  <a:off x="3619978" y="3906472"/>
                  <a:ext cx="36479" cy="27527"/>
                </a:xfrm>
                <a:custGeom>
                  <a:avLst/>
                  <a:gdLst>
                    <a:gd name="connsiteX0" fmla="*/ 36183 w 36479"/>
                    <a:gd name="connsiteY0" fmla="*/ 26575 h 27527"/>
                    <a:gd name="connsiteX1" fmla="*/ 17133 w 36479"/>
                    <a:gd name="connsiteY1" fmla="*/ 14954 h 27527"/>
                    <a:gd name="connsiteX2" fmla="*/ 750 w 36479"/>
                    <a:gd name="connsiteY2" fmla="*/ 0 h 27527"/>
                    <a:gd name="connsiteX3" fmla="*/ 83 w 36479"/>
                    <a:gd name="connsiteY3" fmla="*/ 571 h 27527"/>
                    <a:gd name="connsiteX4" fmla="*/ 15228 w 36479"/>
                    <a:gd name="connsiteY4" fmla="*/ 17717 h 27527"/>
                    <a:gd name="connsiteX5" fmla="*/ 24753 w 36479"/>
                    <a:gd name="connsiteY5" fmla="*/ 23908 h 27527"/>
                    <a:gd name="connsiteX6" fmla="*/ 36183 w 36479"/>
                    <a:gd name="connsiteY6" fmla="*/ 27527 h 27527"/>
                    <a:gd name="connsiteX7" fmla="*/ 36183 w 36479"/>
                    <a:gd name="connsiteY7" fmla="*/ 26575 h 2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79" h="27527">
                      <a:moveTo>
                        <a:pt x="36183" y="26575"/>
                      </a:moveTo>
                      <a:cubicBezTo>
                        <a:pt x="29305" y="23642"/>
                        <a:pt x="22888" y="19728"/>
                        <a:pt x="17133" y="14954"/>
                      </a:cubicBezTo>
                      <a:cubicBezTo>
                        <a:pt x="11418" y="10192"/>
                        <a:pt x="6084" y="5429"/>
                        <a:pt x="750" y="0"/>
                      </a:cubicBezTo>
                      <a:cubicBezTo>
                        <a:pt x="750" y="0"/>
                        <a:pt x="-298" y="0"/>
                        <a:pt x="83" y="571"/>
                      </a:cubicBezTo>
                      <a:cubicBezTo>
                        <a:pt x="4429" y="6871"/>
                        <a:pt x="9513" y="12627"/>
                        <a:pt x="15228" y="17717"/>
                      </a:cubicBezTo>
                      <a:cubicBezTo>
                        <a:pt x="18164" y="20127"/>
                        <a:pt x="21359" y="22203"/>
                        <a:pt x="24753" y="23908"/>
                      </a:cubicBezTo>
                      <a:cubicBezTo>
                        <a:pt x="28415" y="25541"/>
                        <a:pt x="32249" y="26755"/>
                        <a:pt x="36183" y="27527"/>
                      </a:cubicBezTo>
                      <a:cubicBezTo>
                        <a:pt x="36183" y="27527"/>
                        <a:pt x="36850" y="26861"/>
                        <a:pt x="36183" y="26575"/>
                      </a:cubicBezTo>
                      <a:close/>
                    </a:path>
                  </a:pathLst>
                </a:custGeom>
                <a:solidFill>
                  <a:srgbClr val="263238"/>
                </a:solidFill>
                <a:ln w="9525" cap="flat">
                  <a:noFill/>
                  <a:prstDash val="solid"/>
                  <a:miter/>
                </a:ln>
              </p:spPr>
              <p:txBody>
                <a:bodyPr rtlCol="0" anchor="ctr"/>
                <a:lstStyle/>
                <a:p>
                  <a:endParaRPr lang="zh-CN" altLang="en-US"/>
                </a:p>
              </p:txBody>
            </p:sp>
            <p:sp>
              <p:nvSpPr>
                <p:cNvPr id="352" name="任意多边形: 形状 225">
                  <a:extLst>
                    <a:ext uri="{FF2B5EF4-FFF2-40B4-BE49-F238E27FC236}">
                      <a16:creationId xmlns:a16="http://schemas.microsoft.com/office/drawing/2014/main" xmlns="" id="{5C591F35-60D8-4819-A78D-9DBD5698A536}"/>
                    </a:ext>
                  </a:extLst>
                </p:cNvPr>
                <p:cNvSpPr/>
                <p:nvPr/>
              </p:nvSpPr>
              <p:spPr>
                <a:xfrm>
                  <a:off x="3622436" y="3878257"/>
                  <a:ext cx="36957" cy="28126"/>
                </a:xfrm>
                <a:custGeom>
                  <a:avLst/>
                  <a:gdLst>
                    <a:gd name="connsiteX0" fmla="*/ 36487 w 36957"/>
                    <a:gd name="connsiteY0" fmla="*/ 27072 h 28126"/>
                    <a:gd name="connsiteX1" fmla="*/ 26962 w 36957"/>
                    <a:gd name="connsiteY1" fmla="*/ 22215 h 28126"/>
                    <a:gd name="connsiteX2" fmla="*/ 17437 w 36957"/>
                    <a:gd name="connsiteY2" fmla="*/ 15261 h 28126"/>
                    <a:gd name="connsiteX3" fmla="*/ 8579 w 36957"/>
                    <a:gd name="connsiteY3" fmla="*/ 8403 h 28126"/>
                    <a:gd name="connsiteX4" fmla="*/ 864 w 36957"/>
                    <a:gd name="connsiteY4" fmla="*/ 212 h 28126"/>
                    <a:gd name="connsiteX5" fmla="*/ 7 w 36957"/>
                    <a:gd name="connsiteY5" fmla="*/ 212 h 28126"/>
                    <a:gd name="connsiteX6" fmla="*/ 6198 w 36957"/>
                    <a:gd name="connsiteY6" fmla="*/ 9737 h 28126"/>
                    <a:gd name="connsiteX7" fmla="*/ 15723 w 36957"/>
                    <a:gd name="connsiteY7" fmla="*/ 18119 h 28126"/>
                    <a:gd name="connsiteX8" fmla="*/ 25915 w 36957"/>
                    <a:gd name="connsiteY8" fmla="*/ 24977 h 28126"/>
                    <a:gd name="connsiteX9" fmla="*/ 36107 w 36957"/>
                    <a:gd name="connsiteY9" fmla="*/ 28120 h 28126"/>
                    <a:gd name="connsiteX10" fmla="*/ 36487 w 36957"/>
                    <a:gd name="connsiteY10" fmla="*/ 27072 h 28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57" h="28126">
                      <a:moveTo>
                        <a:pt x="36487" y="27072"/>
                      </a:moveTo>
                      <a:cubicBezTo>
                        <a:pt x="33023" y="26098"/>
                        <a:pt x="29785" y="24447"/>
                        <a:pt x="26962" y="22215"/>
                      </a:cubicBezTo>
                      <a:cubicBezTo>
                        <a:pt x="23819" y="19929"/>
                        <a:pt x="20676" y="17642"/>
                        <a:pt x="17437" y="15261"/>
                      </a:cubicBezTo>
                      <a:lnTo>
                        <a:pt x="8579" y="8403"/>
                      </a:lnTo>
                      <a:cubicBezTo>
                        <a:pt x="5471" y="6233"/>
                        <a:pt x="2844" y="3444"/>
                        <a:pt x="864" y="212"/>
                      </a:cubicBezTo>
                      <a:cubicBezTo>
                        <a:pt x="864" y="-265"/>
                        <a:pt x="-89" y="212"/>
                        <a:pt x="7" y="212"/>
                      </a:cubicBezTo>
                      <a:cubicBezTo>
                        <a:pt x="1423" y="3763"/>
                        <a:pt x="3527" y="7000"/>
                        <a:pt x="6198" y="9737"/>
                      </a:cubicBezTo>
                      <a:cubicBezTo>
                        <a:pt x="9134" y="12791"/>
                        <a:pt x="12320" y="15594"/>
                        <a:pt x="15723" y="18119"/>
                      </a:cubicBezTo>
                      <a:cubicBezTo>
                        <a:pt x="18969" y="20622"/>
                        <a:pt x="22373" y="22912"/>
                        <a:pt x="25915" y="24977"/>
                      </a:cubicBezTo>
                      <a:cubicBezTo>
                        <a:pt x="28943" y="26974"/>
                        <a:pt x="32479" y="28064"/>
                        <a:pt x="36107" y="28120"/>
                      </a:cubicBezTo>
                      <a:cubicBezTo>
                        <a:pt x="37059" y="28215"/>
                        <a:pt x="37249" y="27263"/>
                        <a:pt x="36487" y="27072"/>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226">
                  <a:extLst>
                    <a:ext uri="{FF2B5EF4-FFF2-40B4-BE49-F238E27FC236}">
                      <a16:creationId xmlns:a16="http://schemas.microsoft.com/office/drawing/2014/main" xmlns="" id="{8E444C6D-5035-419C-8B52-C3D2841692F3}"/>
                    </a:ext>
                  </a:extLst>
                </p:cNvPr>
                <p:cNvSpPr/>
                <p:nvPr/>
              </p:nvSpPr>
              <p:spPr>
                <a:xfrm>
                  <a:off x="3628258" y="3854180"/>
                  <a:ext cx="36989" cy="23812"/>
                </a:xfrm>
                <a:custGeom>
                  <a:avLst/>
                  <a:gdLst>
                    <a:gd name="connsiteX0" fmla="*/ 28570 w 36989"/>
                    <a:gd name="connsiteY0" fmla="*/ 17717 h 23812"/>
                    <a:gd name="connsiteX1" fmla="*/ 19045 w 36989"/>
                    <a:gd name="connsiteY1" fmla="*/ 12573 h 23812"/>
                    <a:gd name="connsiteX2" fmla="*/ 10186 w 36989"/>
                    <a:gd name="connsiteY2" fmla="*/ 6572 h 23812"/>
                    <a:gd name="connsiteX3" fmla="*/ 661 w 36989"/>
                    <a:gd name="connsiteY3" fmla="*/ 0 h 23812"/>
                    <a:gd name="connsiteX4" fmla="*/ 90 w 36989"/>
                    <a:gd name="connsiteY4" fmla="*/ 667 h 23812"/>
                    <a:gd name="connsiteX5" fmla="*/ 7805 w 36989"/>
                    <a:gd name="connsiteY5" fmla="*/ 8668 h 23812"/>
                    <a:gd name="connsiteX6" fmla="*/ 16759 w 36989"/>
                    <a:gd name="connsiteY6" fmla="*/ 15145 h 23812"/>
                    <a:gd name="connsiteX7" fmla="*/ 26284 w 36989"/>
                    <a:gd name="connsiteY7" fmla="*/ 20479 h 23812"/>
                    <a:gd name="connsiteX8" fmla="*/ 36666 w 36989"/>
                    <a:gd name="connsiteY8" fmla="*/ 23813 h 23812"/>
                    <a:gd name="connsiteX9" fmla="*/ 36894 w 36989"/>
                    <a:gd name="connsiteY9" fmla="*/ 22898 h 23812"/>
                    <a:gd name="connsiteX10" fmla="*/ 36666 w 36989"/>
                    <a:gd name="connsiteY10" fmla="*/ 22670 h 23812"/>
                    <a:gd name="connsiteX11" fmla="*/ 28570 w 36989"/>
                    <a:gd name="connsiteY11" fmla="*/ 17717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989" h="23812">
                      <a:moveTo>
                        <a:pt x="28570" y="17717"/>
                      </a:moveTo>
                      <a:cubicBezTo>
                        <a:pt x="25426" y="16097"/>
                        <a:pt x="22283" y="14383"/>
                        <a:pt x="19045" y="12573"/>
                      </a:cubicBezTo>
                      <a:cubicBezTo>
                        <a:pt x="15806" y="10763"/>
                        <a:pt x="13044" y="8668"/>
                        <a:pt x="10186" y="6572"/>
                      </a:cubicBezTo>
                      <a:cubicBezTo>
                        <a:pt x="7329" y="4477"/>
                        <a:pt x="3995" y="2286"/>
                        <a:pt x="661" y="0"/>
                      </a:cubicBezTo>
                      <a:cubicBezTo>
                        <a:pt x="661" y="0"/>
                        <a:pt x="-291" y="0"/>
                        <a:pt x="90" y="667"/>
                      </a:cubicBezTo>
                      <a:cubicBezTo>
                        <a:pt x="2414" y="3562"/>
                        <a:pt x="4996" y="6240"/>
                        <a:pt x="7805" y="8668"/>
                      </a:cubicBezTo>
                      <a:cubicBezTo>
                        <a:pt x="10623" y="11048"/>
                        <a:pt x="13616" y="13213"/>
                        <a:pt x="16759" y="15145"/>
                      </a:cubicBezTo>
                      <a:cubicBezTo>
                        <a:pt x="19808" y="17139"/>
                        <a:pt x="22990" y="18922"/>
                        <a:pt x="26284" y="20479"/>
                      </a:cubicBezTo>
                      <a:cubicBezTo>
                        <a:pt x="29477" y="22296"/>
                        <a:pt x="33012" y="23431"/>
                        <a:pt x="36666" y="23813"/>
                      </a:cubicBezTo>
                      <a:cubicBezTo>
                        <a:pt x="36982" y="23623"/>
                        <a:pt x="37084" y="23213"/>
                        <a:pt x="36894" y="22898"/>
                      </a:cubicBezTo>
                      <a:cubicBezTo>
                        <a:pt x="36838" y="22804"/>
                        <a:pt x="36759" y="22726"/>
                        <a:pt x="36666" y="22670"/>
                      </a:cubicBezTo>
                      <a:cubicBezTo>
                        <a:pt x="34119" y="20783"/>
                        <a:pt x="31409" y="19125"/>
                        <a:pt x="28570" y="17717"/>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227">
                  <a:extLst>
                    <a:ext uri="{FF2B5EF4-FFF2-40B4-BE49-F238E27FC236}">
                      <a16:creationId xmlns:a16="http://schemas.microsoft.com/office/drawing/2014/main" xmlns="" id="{5DBC03AC-3108-4C4D-B16B-5E1ADF3A858B}"/>
                    </a:ext>
                  </a:extLst>
                </p:cNvPr>
                <p:cNvSpPr/>
                <p:nvPr/>
              </p:nvSpPr>
              <p:spPr>
                <a:xfrm>
                  <a:off x="3645302" y="3803316"/>
                  <a:ext cx="48207" cy="20669"/>
                </a:xfrm>
                <a:custGeom>
                  <a:avLst/>
                  <a:gdLst>
                    <a:gd name="connsiteX0" fmla="*/ 47815 w 48207"/>
                    <a:gd name="connsiteY0" fmla="*/ 19812 h 20669"/>
                    <a:gd name="connsiteX1" fmla="*/ 36957 w 48207"/>
                    <a:gd name="connsiteY1" fmla="*/ 12954 h 20669"/>
                    <a:gd name="connsiteX2" fmla="*/ 24956 w 48207"/>
                    <a:gd name="connsiteY2" fmla="*/ 7334 h 20669"/>
                    <a:gd name="connsiteX3" fmla="*/ 381 w 48207"/>
                    <a:gd name="connsiteY3" fmla="*/ 0 h 20669"/>
                    <a:gd name="connsiteX4" fmla="*/ 381 w 48207"/>
                    <a:gd name="connsiteY4" fmla="*/ 857 h 20669"/>
                    <a:gd name="connsiteX5" fmla="*/ 48006 w 48207"/>
                    <a:gd name="connsiteY5" fmla="*/ 20669 h 20669"/>
                    <a:gd name="connsiteX6" fmla="*/ 48119 w 48207"/>
                    <a:gd name="connsiteY6" fmla="*/ 20005 h 20669"/>
                    <a:gd name="connsiteX7" fmla="*/ 47816 w 48207"/>
                    <a:gd name="connsiteY7" fmla="*/ 19812 h 20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07" h="20669">
                      <a:moveTo>
                        <a:pt x="47815" y="19812"/>
                      </a:moveTo>
                      <a:cubicBezTo>
                        <a:pt x="44196" y="17431"/>
                        <a:pt x="40672" y="15050"/>
                        <a:pt x="36957" y="12954"/>
                      </a:cubicBezTo>
                      <a:cubicBezTo>
                        <a:pt x="33242" y="10858"/>
                        <a:pt x="29051" y="9049"/>
                        <a:pt x="24956" y="7334"/>
                      </a:cubicBezTo>
                      <a:cubicBezTo>
                        <a:pt x="17056" y="4000"/>
                        <a:pt x="8816" y="1541"/>
                        <a:pt x="381" y="0"/>
                      </a:cubicBezTo>
                      <a:cubicBezTo>
                        <a:pt x="381" y="0"/>
                        <a:pt x="-476" y="571"/>
                        <a:pt x="381" y="857"/>
                      </a:cubicBezTo>
                      <a:cubicBezTo>
                        <a:pt x="16097" y="7620"/>
                        <a:pt x="32099" y="13716"/>
                        <a:pt x="48006" y="20669"/>
                      </a:cubicBezTo>
                      <a:cubicBezTo>
                        <a:pt x="48221" y="20517"/>
                        <a:pt x="48271" y="20220"/>
                        <a:pt x="48119" y="20005"/>
                      </a:cubicBezTo>
                      <a:cubicBezTo>
                        <a:pt x="48047" y="19904"/>
                        <a:pt x="47938" y="19834"/>
                        <a:pt x="47816" y="19812"/>
                      </a:cubicBezTo>
                      <a:close/>
                    </a:path>
                  </a:pathLst>
                </a:custGeom>
                <a:solidFill>
                  <a:srgbClr val="263238"/>
                </a:solidFill>
                <a:ln w="9525" cap="flat">
                  <a:noFill/>
                  <a:prstDash val="solid"/>
                  <a:miter/>
                </a:ln>
              </p:spPr>
              <p:txBody>
                <a:bodyPr rtlCol="0" anchor="ctr"/>
                <a:lstStyle/>
                <a:p>
                  <a:endParaRPr lang="zh-CN" altLang="en-US"/>
                </a:p>
              </p:txBody>
            </p:sp>
            <p:sp>
              <p:nvSpPr>
                <p:cNvPr id="355" name="任意多边形: 形状 228">
                  <a:extLst>
                    <a:ext uri="{FF2B5EF4-FFF2-40B4-BE49-F238E27FC236}">
                      <a16:creationId xmlns:a16="http://schemas.microsoft.com/office/drawing/2014/main" xmlns="" id="{FCA87BF7-F943-41DA-B35C-F808349EEB21}"/>
                    </a:ext>
                  </a:extLst>
                </p:cNvPr>
                <p:cNvSpPr/>
                <p:nvPr/>
              </p:nvSpPr>
              <p:spPr>
                <a:xfrm>
                  <a:off x="3663621" y="3784933"/>
                  <a:ext cx="47943" cy="19716"/>
                </a:xfrm>
                <a:custGeom>
                  <a:avLst/>
                  <a:gdLst>
                    <a:gd name="connsiteX0" fmla="*/ 38355 w 47943"/>
                    <a:gd name="connsiteY0" fmla="*/ 11240 h 19716"/>
                    <a:gd name="connsiteX1" fmla="*/ 26830 w 47943"/>
                    <a:gd name="connsiteY1" fmla="*/ 5525 h 19716"/>
                    <a:gd name="connsiteX2" fmla="*/ 541 w 47943"/>
                    <a:gd name="connsiteY2" fmla="*/ 0 h 19716"/>
                    <a:gd name="connsiteX3" fmla="*/ 541 w 47943"/>
                    <a:gd name="connsiteY3" fmla="*/ 953 h 19716"/>
                    <a:gd name="connsiteX4" fmla="*/ 25116 w 47943"/>
                    <a:gd name="connsiteY4" fmla="*/ 8477 h 19716"/>
                    <a:gd name="connsiteX5" fmla="*/ 36831 w 47943"/>
                    <a:gd name="connsiteY5" fmla="*/ 13240 h 19716"/>
                    <a:gd name="connsiteX6" fmla="*/ 47690 w 47943"/>
                    <a:gd name="connsiteY6" fmla="*/ 19717 h 19716"/>
                    <a:gd name="connsiteX7" fmla="*/ 47690 w 47943"/>
                    <a:gd name="connsiteY7" fmla="*/ 19241 h 19716"/>
                    <a:gd name="connsiteX8" fmla="*/ 38355 w 47943"/>
                    <a:gd name="connsiteY8" fmla="*/ 11240 h 19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943" h="19716">
                      <a:moveTo>
                        <a:pt x="38355" y="11240"/>
                      </a:moveTo>
                      <a:cubicBezTo>
                        <a:pt x="34723" y="8939"/>
                        <a:pt x="30860" y="7024"/>
                        <a:pt x="26830" y="5525"/>
                      </a:cubicBezTo>
                      <a:cubicBezTo>
                        <a:pt x="18281" y="2783"/>
                        <a:pt x="9471" y="932"/>
                        <a:pt x="541" y="0"/>
                      </a:cubicBezTo>
                      <a:cubicBezTo>
                        <a:pt x="-30" y="0"/>
                        <a:pt x="-316" y="762"/>
                        <a:pt x="541" y="953"/>
                      </a:cubicBezTo>
                      <a:cubicBezTo>
                        <a:pt x="8733" y="3334"/>
                        <a:pt x="17019" y="5620"/>
                        <a:pt x="25116" y="8477"/>
                      </a:cubicBezTo>
                      <a:cubicBezTo>
                        <a:pt x="29021" y="9906"/>
                        <a:pt x="33021" y="11430"/>
                        <a:pt x="36831" y="13240"/>
                      </a:cubicBezTo>
                      <a:cubicBezTo>
                        <a:pt x="40641" y="15050"/>
                        <a:pt x="43975" y="17717"/>
                        <a:pt x="47690" y="19717"/>
                      </a:cubicBezTo>
                      <a:cubicBezTo>
                        <a:pt x="47690" y="19717"/>
                        <a:pt x="48261" y="19717"/>
                        <a:pt x="47690" y="19241"/>
                      </a:cubicBezTo>
                      <a:cubicBezTo>
                        <a:pt x="45126" y="15994"/>
                        <a:pt x="41956" y="13276"/>
                        <a:pt x="38355" y="11240"/>
                      </a:cubicBezTo>
                      <a:close/>
                    </a:path>
                  </a:pathLst>
                </a:custGeom>
                <a:solidFill>
                  <a:srgbClr val="263238"/>
                </a:solidFill>
                <a:ln w="9525" cap="flat">
                  <a:noFill/>
                  <a:prstDash val="solid"/>
                  <a:miter/>
                </a:ln>
              </p:spPr>
              <p:txBody>
                <a:bodyPr rtlCol="0" anchor="ctr"/>
                <a:lstStyle/>
                <a:p>
                  <a:endParaRPr lang="zh-CN" altLang="en-US"/>
                </a:p>
              </p:txBody>
            </p:sp>
            <p:sp>
              <p:nvSpPr>
                <p:cNvPr id="356" name="任意多边形: 形状 229">
                  <a:extLst>
                    <a:ext uri="{FF2B5EF4-FFF2-40B4-BE49-F238E27FC236}">
                      <a16:creationId xmlns:a16="http://schemas.microsoft.com/office/drawing/2014/main" xmlns="" id="{E2E478F5-741E-4622-A726-0F70BD20D870}"/>
                    </a:ext>
                  </a:extLst>
                </p:cNvPr>
                <p:cNvSpPr/>
                <p:nvPr/>
              </p:nvSpPr>
              <p:spPr>
                <a:xfrm>
                  <a:off x="3686723" y="3767979"/>
                  <a:ext cx="43637" cy="18859"/>
                </a:xfrm>
                <a:custGeom>
                  <a:avLst/>
                  <a:gdLst>
                    <a:gd name="connsiteX0" fmla="*/ 33922 w 43637"/>
                    <a:gd name="connsiteY0" fmla="*/ 11144 h 18859"/>
                    <a:gd name="connsiteX1" fmla="*/ 23063 w 43637"/>
                    <a:gd name="connsiteY1" fmla="*/ 5239 h 18859"/>
                    <a:gd name="connsiteX2" fmla="*/ 394 w 43637"/>
                    <a:gd name="connsiteY2" fmla="*/ 0 h 18859"/>
                    <a:gd name="connsiteX3" fmla="*/ 394 w 43637"/>
                    <a:gd name="connsiteY3" fmla="*/ 857 h 18859"/>
                    <a:gd name="connsiteX4" fmla="*/ 22587 w 43637"/>
                    <a:gd name="connsiteY4" fmla="*/ 8382 h 18859"/>
                    <a:gd name="connsiteX5" fmla="*/ 33160 w 43637"/>
                    <a:gd name="connsiteY5" fmla="*/ 13430 h 18859"/>
                    <a:gd name="connsiteX6" fmla="*/ 43637 w 43637"/>
                    <a:gd name="connsiteY6" fmla="*/ 18859 h 18859"/>
                    <a:gd name="connsiteX7" fmla="*/ 43637 w 43637"/>
                    <a:gd name="connsiteY7" fmla="*/ 18383 h 18859"/>
                    <a:gd name="connsiteX8" fmla="*/ 33922 w 43637"/>
                    <a:gd name="connsiteY8" fmla="*/ 11144 h 1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637" h="18859">
                      <a:moveTo>
                        <a:pt x="33922" y="11144"/>
                      </a:moveTo>
                      <a:cubicBezTo>
                        <a:pt x="30515" y="8807"/>
                        <a:pt x="26876" y="6828"/>
                        <a:pt x="23063" y="5239"/>
                      </a:cubicBezTo>
                      <a:cubicBezTo>
                        <a:pt x="15861" y="2212"/>
                        <a:pt x="8194" y="441"/>
                        <a:pt x="394" y="0"/>
                      </a:cubicBezTo>
                      <a:cubicBezTo>
                        <a:pt x="-82" y="0"/>
                        <a:pt x="-178" y="762"/>
                        <a:pt x="394" y="857"/>
                      </a:cubicBezTo>
                      <a:cubicBezTo>
                        <a:pt x="7991" y="2733"/>
                        <a:pt x="15415" y="5250"/>
                        <a:pt x="22587" y="8382"/>
                      </a:cubicBezTo>
                      <a:cubicBezTo>
                        <a:pt x="26111" y="9906"/>
                        <a:pt x="29635" y="11716"/>
                        <a:pt x="33160" y="13430"/>
                      </a:cubicBezTo>
                      <a:cubicBezTo>
                        <a:pt x="36552" y="15428"/>
                        <a:pt x="40049" y="17240"/>
                        <a:pt x="43637" y="18859"/>
                      </a:cubicBezTo>
                      <a:cubicBezTo>
                        <a:pt x="43637" y="18859"/>
                        <a:pt x="43637" y="18859"/>
                        <a:pt x="43637" y="18383"/>
                      </a:cubicBezTo>
                      <a:cubicBezTo>
                        <a:pt x="40642" y="15659"/>
                        <a:pt x="37389" y="13235"/>
                        <a:pt x="33922" y="11144"/>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230">
                  <a:extLst>
                    <a:ext uri="{FF2B5EF4-FFF2-40B4-BE49-F238E27FC236}">
                      <a16:creationId xmlns:a16="http://schemas.microsoft.com/office/drawing/2014/main" xmlns="" id="{D036DC64-8322-48E0-86F6-90733C6FCA53}"/>
                    </a:ext>
                  </a:extLst>
                </p:cNvPr>
                <p:cNvSpPr/>
                <p:nvPr/>
              </p:nvSpPr>
              <p:spPr>
                <a:xfrm>
                  <a:off x="3711215" y="3755120"/>
                  <a:ext cx="37020" cy="19621"/>
                </a:xfrm>
                <a:custGeom>
                  <a:avLst/>
                  <a:gdLst>
                    <a:gd name="connsiteX0" fmla="*/ 21145 w 37020"/>
                    <a:gd name="connsiteY0" fmla="*/ 6001 h 19621"/>
                    <a:gd name="connsiteX1" fmla="*/ 10668 w 37020"/>
                    <a:gd name="connsiteY1" fmla="*/ 2286 h 19621"/>
                    <a:gd name="connsiteX2" fmla="*/ 0 w 37020"/>
                    <a:gd name="connsiteY2" fmla="*/ 0 h 19621"/>
                    <a:gd name="connsiteX3" fmla="*/ 0 w 37020"/>
                    <a:gd name="connsiteY3" fmla="*/ 857 h 19621"/>
                    <a:gd name="connsiteX4" fmla="*/ 20002 w 37020"/>
                    <a:gd name="connsiteY4" fmla="*/ 8954 h 19621"/>
                    <a:gd name="connsiteX5" fmla="*/ 36766 w 37020"/>
                    <a:gd name="connsiteY5" fmla="*/ 19621 h 19621"/>
                    <a:gd name="connsiteX6" fmla="*/ 36767 w 37020"/>
                    <a:gd name="connsiteY6" fmla="*/ 19621 h 19621"/>
                    <a:gd name="connsiteX7" fmla="*/ 21146 w 37020"/>
                    <a:gd name="connsiteY7" fmla="*/ 6001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20" h="19621">
                      <a:moveTo>
                        <a:pt x="21145" y="6001"/>
                      </a:moveTo>
                      <a:cubicBezTo>
                        <a:pt x="17717" y="4667"/>
                        <a:pt x="14192" y="3429"/>
                        <a:pt x="10668" y="2286"/>
                      </a:cubicBezTo>
                      <a:cubicBezTo>
                        <a:pt x="7253" y="972"/>
                        <a:pt x="3653" y="201"/>
                        <a:pt x="0" y="0"/>
                      </a:cubicBezTo>
                      <a:lnTo>
                        <a:pt x="0" y="857"/>
                      </a:lnTo>
                      <a:lnTo>
                        <a:pt x="20002" y="8954"/>
                      </a:lnTo>
                      <a:cubicBezTo>
                        <a:pt x="25964" y="11885"/>
                        <a:pt x="31586" y="15463"/>
                        <a:pt x="36766" y="19621"/>
                      </a:cubicBezTo>
                      <a:cubicBezTo>
                        <a:pt x="36767" y="19621"/>
                        <a:pt x="37338" y="19621"/>
                        <a:pt x="36767" y="19621"/>
                      </a:cubicBezTo>
                      <a:cubicBezTo>
                        <a:pt x="33075" y="13591"/>
                        <a:pt x="27623" y="8837"/>
                        <a:pt x="21146" y="6001"/>
                      </a:cubicBezTo>
                      <a:close/>
                    </a:path>
                  </a:pathLst>
                </a:custGeom>
                <a:solidFill>
                  <a:srgbClr val="263238"/>
                </a:solidFill>
                <a:ln w="9525" cap="flat">
                  <a:noFill/>
                  <a:prstDash val="solid"/>
                  <a:miter/>
                </a:ln>
              </p:spPr>
              <p:txBody>
                <a:bodyPr rtlCol="0" anchor="ctr"/>
                <a:lstStyle/>
                <a:p>
                  <a:endParaRPr lang="zh-CN" altLang="en-US"/>
                </a:p>
              </p:txBody>
            </p:sp>
            <p:sp>
              <p:nvSpPr>
                <p:cNvPr id="358" name="任意多边形: 形状 231">
                  <a:extLst>
                    <a:ext uri="{FF2B5EF4-FFF2-40B4-BE49-F238E27FC236}">
                      <a16:creationId xmlns:a16="http://schemas.microsoft.com/office/drawing/2014/main" xmlns="" id="{F43C546E-B875-44C6-A796-192DFA00623B}"/>
                    </a:ext>
                  </a:extLst>
                </p:cNvPr>
                <p:cNvSpPr/>
                <p:nvPr/>
              </p:nvSpPr>
              <p:spPr>
                <a:xfrm>
                  <a:off x="3729884" y="3745404"/>
                  <a:ext cx="37592" cy="19526"/>
                </a:xfrm>
                <a:custGeom>
                  <a:avLst/>
                  <a:gdLst>
                    <a:gd name="connsiteX0" fmla="*/ 20860 w 37592"/>
                    <a:gd name="connsiteY0" fmla="*/ 5429 h 19526"/>
                    <a:gd name="connsiteX1" fmla="*/ 0 w 37592"/>
                    <a:gd name="connsiteY1" fmla="*/ 0 h 19526"/>
                    <a:gd name="connsiteX2" fmla="*/ 0 w 37592"/>
                    <a:gd name="connsiteY2" fmla="*/ 857 h 19526"/>
                    <a:gd name="connsiteX3" fmla="*/ 19621 w 37592"/>
                    <a:gd name="connsiteY3" fmla="*/ 7906 h 19526"/>
                    <a:gd name="connsiteX4" fmla="*/ 37052 w 37592"/>
                    <a:gd name="connsiteY4" fmla="*/ 19526 h 19526"/>
                    <a:gd name="connsiteX5" fmla="*/ 37529 w 37592"/>
                    <a:gd name="connsiteY5" fmla="*/ 19526 h 19526"/>
                    <a:gd name="connsiteX6" fmla="*/ 20860 w 37592"/>
                    <a:gd name="connsiteY6" fmla="*/ 5429 h 19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92" h="19526">
                      <a:moveTo>
                        <a:pt x="20860" y="5429"/>
                      </a:moveTo>
                      <a:cubicBezTo>
                        <a:pt x="14332" y="2263"/>
                        <a:pt x="7243" y="418"/>
                        <a:pt x="0" y="0"/>
                      </a:cubicBezTo>
                      <a:lnTo>
                        <a:pt x="0" y="857"/>
                      </a:lnTo>
                      <a:cubicBezTo>
                        <a:pt x="6864" y="2186"/>
                        <a:pt x="13482" y="4563"/>
                        <a:pt x="19621" y="7906"/>
                      </a:cubicBezTo>
                      <a:cubicBezTo>
                        <a:pt x="25846" y="11119"/>
                        <a:pt x="31693" y="15016"/>
                        <a:pt x="37052" y="19526"/>
                      </a:cubicBezTo>
                      <a:cubicBezTo>
                        <a:pt x="37052" y="19526"/>
                        <a:pt x="37814" y="19526"/>
                        <a:pt x="37529" y="19526"/>
                      </a:cubicBezTo>
                      <a:cubicBezTo>
                        <a:pt x="33157" y="13583"/>
                        <a:pt x="27446" y="8754"/>
                        <a:pt x="20860" y="5429"/>
                      </a:cubicBezTo>
                      <a:close/>
                    </a:path>
                  </a:pathLst>
                </a:custGeom>
                <a:solidFill>
                  <a:srgbClr val="263238"/>
                </a:solidFill>
                <a:ln w="9525" cap="flat">
                  <a:noFill/>
                  <a:prstDash val="solid"/>
                  <a:miter/>
                </a:ln>
              </p:spPr>
              <p:txBody>
                <a:bodyPr rtlCol="0" anchor="ctr"/>
                <a:lstStyle/>
                <a:p>
                  <a:endParaRPr lang="zh-CN" altLang="en-US"/>
                </a:p>
              </p:txBody>
            </p:sp>
            <p:sp>
              <p:nvSpPr>
                <p:cNvPr id="359" name="任意多边形: 形状 232">
                  <a:extLst>
                    <a:ext uri="{FF2B5EF4-FFF2-40B4-BE49-F238E27FC236}">
                      <a16:creationId xmlns:a16="http://schemas.microsoft.com/office/drawing/2014/main" xmlns="" id="{1D895F5C-AD4B-4098-87C5-847EE7ADAC9B}"/>
                    </a:ext>
                  </a:extLst>
                </p:cNvPr>
                <p:cNvSpPr/>
                <p:nvPr/>
              </p:nvSpPr>
              <p:spPr>
                <a:xfrm>
                  <a:off x="3750146" y="3739118"/>
                  <a:ext cx="33296" cy="19621"/>
                </a:xfrm>
                <a:custGeom>
                  <a:avLst/>
                  <a:gdLst>
                    <a:gd name="connsiteX0" fmla="*/ 30506 w 33296"/>
                    <a:gd name="connsiteY0" fmla="*/ 15430 h 19621"/>
                    <a:gd name="connsiteX1" fmla="*/ 26982 w 33296"/>
                    <a:gd name="connsiteY1" fmla="*/ 12192 h 19621"/>
                    <a:gd name="connsiteX2" fmla="*/ 18886 w 33296"/>
                    <a:gd name="connsiteY2" fmla="*/ 6858 h 19621"/>
                    <a:gd name="connsiteX3" fmla="*/ 503 w 33296"/>
                    <a:gd name="connsiteY3" fmla="*/ 0 h 19621"/>
                    <a:gd name="connsiteX4" fmla="*/ 503 w 33296"/>
                    <a:gd name="connsiteY4" fmla="*/ 857 h 19621"/>
                    <a:gd name="connsiteX5" fmla="*/ 18029 w 33296"/>
                    <a:gd name="connsiteY5" fmla="*/ 8382 h 19621"/>
                    <a:gd name="connsiteX6" fmla="*/ 25839 w 33296"/>
                    <a:gd name="connsiteY6" fmla="*/ 13525 h 19621"/>
                    <a:gd name="connsiteX7" fmla="*/ 29268 w 33296"/>
                    <a:gd name="connsiteY7" fmla="*/ 16573 h 19621"/>
                    <a:gd name="connsiteX8" fmla="*/ 32602 w 33296"/>
                    <a:gd name="connsiteY8" fmla="*/ 19621 h 19621"/>
                    <a:gd name="connsiteX9" fmla="*/ 33269 w 33296"/>
                    <a:gd name="connsiteY9" fmla="*/ 19050 h 19621"/>
                    <a:gd name="connsiteX10" fmla="*/ 30506 w 33296"/>
                    <a:gd name="connsiteY10" fmla="*/ 15430 h 19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296" h="19621">
                      <a:moveTo>
                        <a:pt x="30506" y="15430"/>
                      </a:moveTo>
                      <a:cubicBezTo>
                        <a:pt x="29402" y="14277"/>
                        <a:pt x="28225" y="13195"/>
                        <a:pt x="26982" y="12192"/>
                      </a:cubicBezTo>
                      <a:cubicBezTo>
                        <a:pt x="24480" y="10132"/>
                        <a:pt x="21766" y="8344"/>
                        <a:pt x="18886" y="6858"/>
                      </a:cubicBezTo>
                      <a:cubicBezTo>
                        <a:pt x="13012" y="3941"/>
                        <a:pt x="6852" y="1642"/>
                        <a:pt x="503" y="0"/>
                      </a:cubicBezTo>
                      <a:cubicBezTo>
                        <a:pt x="-69" y="0"/>
                        <a:pt x="-259" y="762"/>
                        <a:pt x="503" y="857"/>
                      </a:cubicBezTo>
                      <a:cubicBezTo>
                        <a:pt x="6627" y="2650"/>
                        <a:pt x="12511" y="5176"/>
                        <a:pt x="18029" y="8382"/>
                      </a:cubicBezTo>
                      <a:cubicBezTo>
                        <a:pt x="20759" y="9895"/>
                        <a:pt x="23370" y="11615"/>
                        <a:pt x="25839" y="13525"/>
                      </a:cubicBezTo>
                      <a:cubicBezTo>
                        <a:pt x="27047" y="14466"/>
                        <a:pt x="28192" y="15485"/>
                        <a:pt x="29268" y="16573"/>
                      </a:cubicBezTo>
                      <a:cubicBezTo>
                        <a:pt x="30309" y="17664"/>
                        <a:pt x="31423" y="18682"/>
                        <a:pt x="32602" y="19621"/>
                      </a:cubicBezTo>
                      <a:cubicBezTo>
                        <a:pt x="32602" y="19621"/>
                        <a:pt x="33459" y="19621"/>
                        <a:pt x="33269" y="19050"/>
                      </a:cubicBezTo>
                      <a:cubicBezTo>
                        <a:pt x="32553" y="17700"/>
                        <a:pt x="31620" y="16477"/>
                        <a:pt x="30506" y="15430"/>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233">
                  <a:extLst>
                    <a:ext uri="{FF2B5EF4-FFF2-40B4-BE49-F238E27FC236}">
                      <a16:creationId xmlns:a16="http://schemas.microsoft.com/office/drawing/2014/main" xmlns="" id="{0D5735C6-B967-4FD6-B8B8-F7452DF69DA6}"/>
                    </a:ext>
                  </a:extLst>
                </p:cNvPr>
                <p:cNvSpPr/>
                <p:nvPr/>
              </p:nvSpPr>
              <p:spPr>
                <a:xfrm>
                  <a:off x="3774548" y="3739975"/>
                  <a:ext cx="28022" cy="16668"/>
                </a:xfrm>
                <a:custGeom>
                  <a:avLst/>
                  <a:gdLst>
                    <a:gd name="connsiteX0" fmla="*/ 21821 w 28022"/>
                    <a:gd name="connsiteY0" fmla="*/ 11144 h 16668"/>
                    <a:gd name="connsiteX1" fmla="*/ 15153 w 28022"/>
                    <a:gd name="connsiteY1" fmla="*/ 6667 h 16668"/>
                    <a:gd name="connsiteX2" fmla="*/ 8105 w 28022"/>
                    <a:gd name="connsiteY2" fmla="*/ 3143 h 16668"/>
                    <a:gd name="connsiteX3" fmla="*/ 580 w 28022"/>
                    <a:gd name="connsiteY3" fmla="*/ 0 h 16668"/>
                    <a:gd name="connsiteX4" fmla="*/ 580 w 28022"/>
                    <a:gd name="connsiteY4" fmla="*/ 857 h 16668"/>
                    <a:gd name="connsiteX5" fmla="*/ 7819 w 28022"/>
                    <a:gd name="connsiteY5" fmla="*/ 4572 h 16668"/>
                    <a:gd name="connsiteX6" fmla="*/ 14391 w 28022"/>
                    <a:gd name="connsiteY6" fmla="*/ 8572 h 16668"/>
                    <a:gd name="connsiteX7" fmla="*/ 21059 w 28022"/>
                    <a:gd name="connsiteY7" fmla="*/ 12573 h 16668"/>
                    <a:gd name="connsiteX8" fmla="*/ 27726 w 28022"/>
                    <a:gd name="connsiteY8" fmla="*/ 16669 h 16668"/>
                    <a:gd name="connsiteX9" fmla="*/ 27726 w 28022"/>
                    <a:gd name="connsiteY9" fmla="*/ 16097 h 16668"/>
                    <a:gd name="connsiteX10" fmla="*/ 21821 w 28022"/>
                    <a:gd name="connsiteY10" fmla="*/ 11144 h 16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022" h="16668">
                      <a:moveTo>
                        <a:pt x="21821" y="11144"/>
                      </a:moveTo>
                      <a:cubicBezTo>
                        <a:pt x="19681" y="9533"/>
                        <a:pt x="17455" y="8038"/>
                        <a:pt x="15153" y="6667"/>
                      </a:cubicBezTo>
                      <a:cubicBezTo>
                        <a:pt x="12883" y="5341"/>
                        <a:pt x="10528" y="4164"/>
                        <a:pt x="8105" y="3143"/>
                      </a:cubicBezTo>
                      <a:cubicBezTo>
                        <a:pt x="5628" y="2096"/>
                        <a:pt x="3057" y="1143"/>
                        <a:pt x="580" y="0"/>
                      </a:cubicBezTo>
                      <a:cubicBezTo>
                        <a:pt x="9" y="0"/>
                        <a:pt x="-372" y="571"/>
                        <a:pt x="580" y="857"/>
                      </a:cubicBezTo>
                      <a:cubicBezTo>
                        <a:pt x="3078" y="1924"/>
                        <a:pt x="5497" y="3165"/>
                        <a:pt x="7819" y="4572"/>
                      </a:cubicBezTo>
                      <a:lnTo>
                        <a:pt x="14391" y="8572"/>
                      </a:lnTo>
                      <a:lnTo>
                        <a:pt x="21059" y="12573"/>
                      </a:lnTo>
                      <a:cubicBezTo>
                        <a:pt x="23189" y="14083"/>
                        <a:pt x="25417" y="15451"/>
                        <a:pt x="27726" y="16669"/>
                      </a:cubicBezTo>
                      <a:cubicBezTo>
                        <a:pt x="27726" y="16669"/>
                        <a:pt x="28393" y="16669"/>
                        <a:pt x="27726" y="16097"/>
                      </a:cubicBezTo>
                      <a:cubicBezTo>
                        <a:pt x="25930" y="14251"/>
                        <a:pt x="23952" y="12591"/>
                        <a:pt x="21821" y="11144"/>
                      </a:cubicBezTo>
                      <a:close/>
                    </a:path>
                  </a:pathLst>
                </a:custGeom>
                <a:solidFill>
                  <a:srgbClr val="263238"/>
                </a:solidFill>
                <a:ln w="9525" cap="flat">
                  <a:noFill/>
                  <a:prstDash val="solid"/>
                  <a:miter/>
                </a:ln>
              </p:spPr>
              <p:txBody>
                <a:bodyPr rtlCol="0" anchor="ctr"/>
                <a:lstStyle/>
                <a:p>
                  <a:endParaRPr lang="zh-CN" altLang="en-US"/>
                </a:p>
              </p:txBody>
            </p:sp>
            <p:sp>
              <p:nvSpPr>
                <p:cNvPr id="361" name="任意多边形: 形状 234">
                  <a:extLst>
                    <a:ext uri="{FF2B5EF4-FFF2-40B4-BE49-F238E27FC236}">
                      <a16:creationId xmlns:a16="http://schemas.microsoft.com/office/drawing/2014/main" xmlns="" id="{1DCAD4D9-C318-472F-A888-54C4ECB10498}"/>
                    </a:ext>
                  </a:extLst>
                </p:cNvPr>
                <p:cNvSpPr/>
                <p:nvPr/>
              </p:nvSpPr>
              <p:spPr>
                <a:xfrm>
                  <a:off x="3640271" y="3887545"/>
                  <a:ext cx="68563" cy="88704"/>
                </a:xfrm>
                <a:custGeom>
                  <a:avLst/>
                  <a:gdLst>
                    <a:gd name="connsiteX0" fmla="*/ 59610 w 68563"/>
                    <a:gd name="connsiteY0" fmla="*/ 34930 h 88704"/>
                    <a:gd name="connsiteX1" fmla="*/ 7508 w 68563"/>
                    <a:gd name="connsiteY1" fmla="*/ 1878 h 88704"/>
                    <a:gd name="connsiteX2" fmla="*/ 36083 w 68563"/>
                    <a:gd name="connsiteY2" fmla="*/ 86650 h 88704"/>
                    <a:gd name="connsiteX3" fmla="*/ 68200 w 68563"/>
                    <a:gd name="connsiteY3" fmla="*/ 74095 h 88704"/>
                    <a:gd name="connsiteX4" fmla="*/ 68563 w 68563"/>
                    <a:gd name="connsiteY4" fmla="*/ 73220 h 88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563" h="88704">
                      <a:moveTo>
                        <a:pt x="59610" y="34930"/>
                      </a:moveTo>
                      <a:cubicBezTo>
                        <a:pt x="59610" y="34930"/>
                        <a:pt x="27701" y="-9552"/>
                        <a:pt x="7508" y="1878"/>
                      </a:cubicBezTo>
                      <a:cubicBezTo>
                        <a:pt x="-12685" y="13308"/>
                        <a:pt x="11604" y="78078"/>
                        <a:pt x="36083" y="86650"/>
                      </a:cubicBezTo>
                      <a:cubicBezTo>
                        <a:pt x="48419" y="92052"/>
                        <a:pt x="62799" y="86431"/>
                        <a:pt x="68200" y="74095"/>
                      </a:cubicBezTo>
                      <a:cubicBezTo>
                        <a:pt x="68327" y="73806"/>
                        <a:pt x="68448" y="73514"/>
                        <a:pt x="68563" y="73220"/>
                      </a:cubicBezTo>
                      <a:close/>
                    </a:path>
                  </a:pathLst>
                </a:custGeom>
                <a:solidFill>
                  <a:srgbClr val="F7A9A0"/>
                </a:solidFill>
                <a:ln w="9525" cap="flat">
                  <a:noFill/>
                  <a:prstDash val="solid"/>
                  <a:miter/>
                </a:ln>
              </p:spPr>
              <p:txBody>
                <a:bodyPr rtlCol="0" anchor="ctr"/>
                <a:lstStyle/>
                <a:p>
                  <a:endParaRPr lang="zh-CN" altLang="en-US"/>
                </a:p>
              </p:txBody>
            </p:sp>
            <p:sp>
              <p:nvSpPr>
                <p:cNvPr id="362" name="任意多边形: 形状 235">
                  <a:extLst>
                    <a:ext uri="{FF2B5EF4-FFF2-40B4-BE49-F238E27FC236}">
                      <a16:creationId xmlns:a16="http://schemas.microsoft.com/office/drawing/2014/main" xmlns="" id="{82154784-31B1-4002-A892-1A23BDCA9309}"/>
                    </a:ext>
                  </a:extLst>
                </p:cNvPr>
                <p:cNvSpPr/>
                <p:nvPr/>
              </p:nvSpPr>
              <p:spPr>
                <a:xfrm>
                  <a:off x="3655208" y="3907806"/>
                  <a:ext cx="39608" cy="55274"/>
                </a:xfrm>
                <a:custGeom>
                  <a:avLst/>
                  <a:gdLst>
                    <a:gd name="connsiteX0" fmla="*/ 0 w 39608"/>
                    <a:gd name="connsiteY0" fmla="*/ 0 h 55274"/>
                    <a:gd name="connsiteX1" fmla="*/ 0 w 39608"/>
                    <a:gd name="connsiteY1" fmla="*/ 667 h 55274"/>
                    <a:gd name="connsiteX2" fmla="*/ 32195 w 39608"/>
                    <a:gd name="connsiteY2" fmla="*/ 38767 h 55274"/>
                    <a:gd name="connsiteX3" fmla="*/ 13771 w 39608"/>
                    <a:gd name="connsiteY3" fmla="*/ 34152 h 55274"/>
                    <a:gd name="connsiteX4" fmla="*/ 12097 w 39608"/>
                    <a:gd name="connsiteY4" fmla="*/ 35338 h 55274"/>
                    <a:gd name="connsiteX5" fmla="*/ 12097 w 39608"/>
                    <a:gd name="connsiteY5" fmla="*/ 36290 h 55274"/>
                    <a:gd name="connsiteX6" fmla="*/ 28575 w 39608"/>
                    <a:gd name="connsiteY6" fmla="*/ 41243 h 55274"/>
                    <a:gd name="connsiteX7" fmla="*/ 36576 w 39608"/>
                    <a:gd name="connsiteY7" fmla="*/ 54483 h 55274"/>
                    <a:gd name="connsiteX8" fmla="*/ 39529 w 39608"/>
                    <a:gd name="connsiteY8" fmla="*/ 53435 h 55274"/>
                    <a:gd name="connsiteX9" fmla="*/ 39529 w 39608"/>
                    <a:gd name="connsiteY9" fmla="*/ 53435 h 55274"/>
                    <a:gd name="connsiteX10" fmla="*/ 0 w 39608"/>
                    <a:gd name="connsiteY10" fmla="*/ 0 h 55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608" h="55274">
                      <a:moveTo>
                        <a:pt x="0" y="0"/>
                      </a:moveTo>
                      <a:cubicBezTo>
                        <a:pt x="0" y="0"/>
                        <a:pt x="0" y="476"/>
                        <a:pt x="0" y="667"/>
                      </a:cubicBezTo>
                      <a:cubicBezTo>
                        <a:pt x="15621" y="8262"/>
                        <a:pt x="27312" y="22097"/>
                        <a:pt x="32195" y="38767"/>
                      </a:cubicBezTo>
                      <a:cubicBezTo>
                        <a:pt x="28381" y="32405"/>
                        <a:pt x="20132" y="30339"/>
                        <a:pt x="13771" y="34152"/>
                      </a:cubicBezTo>
                      <a:cubicBezTo>
                        <a:pt x="13183" y="34504"/>
                        <a:pt x="12624" y="34900"/>
                        <a:pt x="12097" y="35338"/>
                      </a:cubicBezTo>
                      <a:cubicBezTo>
                        <a:pt x="11621" y="35338"/>
                        <a:pt x="12097" y="36386"/>
                        <a:pt x="12097" y="36290"/>
                      </a:cubicBezTo>
                      <a:cubicBezTo>
                        <a:pt x="18083" y="34239"/>
                        <a:pt x="24711" y="36231"/>
                        <a:pt x="28575" y="41243"/>
                      </a:cubicBezTo>
                      <a:cubicBezTo>
                        <a:pt x="31710" y="45356"/>
                        <a:pt x="34392" y="49795"/>
                        <a:pt x="36576" y="54483"/>
                      </a:cubicBezTo>
                      <a:cubicBezTo>
                        <a:pt x="37433" y="56007"/>
                        <a:pt x="40100" y="55150"/>
                        <a:pt x="39529" y="53435"/>
                      </a:cubicBezTo>
                      <a:lnTo>
                        <a:pt x="39529" y="53435"/>
                      </a:lnTo>
                      <a:cubicBezTo>
                        <a:pt x="39719" y="31623"/>
                        <a:pt x="22955" y="1905"/>
                        <a:pt x="0" y="0"/>
                      </a:cubicBezTo>
                      <a:close/>
                    </a:path>
                  </a:pathLst>
                </a:custGeom>
                <a:solidFill>
                  <a:srgbClr val="263238"/>
                </a:solidFill>
                <a:ln w="9525" cap="flat">
                  <a:noFill/>
                  <a:prstDash val="solid"/>
                  <a:miter/>
                </a:ln>
              </p:spPr>
              <p:txBody>
                <a:bodyPr rtlCol="0" anchor="ctr"/>
                <a:lstStyle/>
                <a:p>
                  <a:endParaRPr lang="zh-CN" altLang="en-US"/>
                </a:p>
              </p:txBody>
            </p:sp>
            <p:sp>
              <p:nvSpPr>
                <p:cNvPr id="363" name="任意多边形: 形状 236">
                  <a:extLst>
                    <a:ext uri="{FF2B5EF4-FFF2-40B4-BE49-F238E27FC236}">
                      <a16:creationId xmlns:a16="http://schemas.microsoft.com/office/drawing/2014/main" xmlns="" id="{B02D91FD-8AED-4DAF-BE99-C2BC17B68335}"/>
                    </a:ext>
                  </a:extLst>
                </p:cNvPr>
                <p:cNvSpPr/>
                <p:nvPr/>
              </p:nvSpPr>
              <p:spPr>
                <a:xfrm>
                  <a:off x="3389556" y="4105289"/>
                  <a:ext cx="598252" cy="743404"/>
                </a:xfrm>
                <a:custGeom>
                  <a:avLst/>
                  <a:gdLst>
                    <a:gd name="connsiteX0" fmla="*/ 597694 w 598252"/>
                    <a:gd name="connsiteY0" fmla="*/ 743111 h 743404"/>
                    <a:gd name="connsiteX1" fmla="*/ 411480 w 598252"/>
                    <a:gd name="connsiteY1" fmla="*/ 58930 h 743404"/>
                    <a:gd name="connsiteX2" fmla="*/ 274320 w 598252"/>
                    <a:gd name="connsiteY2" fmla="*/ 6923 h 743404"/>
                    <a:gd name="connsiteX3" fmla="*/ 0 w 598252"/>
                    <a:gd name="connsiteY3" fmla="*/ 726061 h 743404"/>
                    <a:gd name="connsiteX4" fmla="*/ 597694 w 598252"/>
                    <a:gd name="connsiteY4" fmla="*/ 743111 h 7434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8252" h="743404">
                      <a:moveTo>
                        <a:pt x="597694" y="743111"/>
                      </a:moveTo>
                      <a:cubicBezTo>
                        <a:pt x="605600" y="734443"/>
                        <a:pt x="528923" y="175611"/>
                        <a:pt x="411480" y="58930"/>
                      </a:cubicBezTo>
                      <a:cubicBezTo>
                        <a:pt x="382905" y="30355"/>
                        <a:pt x="301085" y="-18032"/>
                        <a:pt x="274320" y="6923"/>
                      </a:cubicBezTo>
                      <a:cubicBezTo>
                        <a:pt x="82772" y="186374"/>
                        <a:pt x="0" y="726061"/>
                        <a:pt x="0" y="726061"/>
                      </a:cubicBezTo>
                      <a:cubicBezTo>
                        <a:pt x="264986" y="738253"/>
                        <a:pt x="596075" y="744920"/>
                        <a:pt x="597694" y="743111"/>
                      </a:cubicBezTo>
                      <a:close/>
                    </a:path>
                  </a:pathLst>
                </a:custGeom>
                <a:solidFill>
                  <a:srgbClr val="C7C7C7"/>
                </a:solidFill>
                <a:ln w="9525" cap="flat">
                  <a:noFill/>
                  <a:prstDash val="solid"/>
                  <a:miter/>
                </a:ln>
              </p:spPr>
              <p:txBody>
                <a:bodyPr rtlCol="0" anchor="ctr"/>
                <a:lstStyle/>
                <a:p>
                  <a:endParaRPr lang="zh-CN" altLang="en-US"/>
                </a:p>
              </p:txBody>
            </p:sp>
            <p:sp>
              <p:nvSpPr>
                <p:cNvPr id="364" name="任意多边形: 形状 237">
                  <a:extLst>
                    <a:ext uri="{FF2B5EF4-FFF2-40B4-BE49-F238E27FC236}">
                      <a16:creationId xmlns:a16="http://schemas.microsoft.com/office/drawing/2014/main" xmlns="" id="{59EA91D0-7142-4AE5-B5E8-0B4F7F1C9A7B}"/>
                    </a:ext>
                  </a:extLst>
                </p:cNvPr>
                <p:cNvSpPr/>
                <p:nvPr/>
              </p:nvSpPr>
              <p:spPr>
                <a:xfrm>
                  <a:off x="3400986" y="4126690"/>
                  <a:ext cx="583556" cy="720947"/>
                </a:xfrm>
                <a:custGeom>
                  <a:avLst/>
                  <a:gdLst>
                    <a:gd name="connsiteX0" fmla="*/ 348425 w 583556"/>
                    <a:gd name="connsiteY0" fmla="*/ 648938 h 720947"/>
                    <a:gd name="connsiteX1" fmla="*/ 343281 w 583556"/>
                    <a:gd name="connsiteY1" fmla="*/ 651320 h 720947"/>
                    <a:gd name="connsiteX2" fmla="*/ 333756 w 583556"/>
                    <a:gd name="connsiteY2" fmla="*/ 648462 h 720947"/>
                    <a:gd name="connsiteX3" fmla="*/ 319278 w 583556"/>
                    <a:gd name="connsiteY3" fmla="*/ 645890 h 720947"/>
                    <a:gd name="connsiteX4" fmla="*/ 313849 w 583556"/>
                    <a:gd name="connsiteY4" fmla="*/ 650653 h 720947"/>
                    <a:gd name="connsiteX5" fmla="*/ 310229 w 583556"/>
                    <a:gd name="connsiteY5" fmla="*/ 656082 h 720947"/>
                    <a:gd name="connsiteX6" fmla="*/ 315754 w 583556"/>
                    <a:gd name="connsiteY6" fmla="*/ 652558 h 720947"/>
                    <a:gd name="connsiteX7" fmla="*/ 320707 w 583556"/>
                    <a:gd name="connsiteY7" fmla="*/ 649796 h 720947"/>
                    <a:gd name="connsiteX8" fmla="*/ 330232 w 583556"/>
                    <a:gd name="connsiteY8" fmla="*/ 652272 h 720947"/>
                    <a:gd name="connsiteX9" fmla="*/ 344424 w 583556"/>
                    <a:gd name="connsiteY9" fmla="*/ 655320 h 720947"/>
                    <a:gd name="connsiteX10" fmla="*/ 350044 w 583556"/>
                    <a:gd name="connsiteY10" fmla="*/ 650653 h 720947"/>
                    <a:gd name="connsiteX11" fmla="*/ 353663 w 583556"/>
                    <a:gd name="connsiteY11" fmla="*/ 645128 h 720947"/>
                    <a:gd name="connsiteX12" fmla="*/ 348425 w 583556"/>
                    <a:gd name="connsiteY12" fmla="*/ 648938 h 720947"/>
                    <a:gd name="connsiteX13" fmla="*/ 465392 w 583556"/>
                    <a:gd name="connsiteY13" fmla="*/ 475107 h 720947"/>
                    <a:gd name="connsiteX14" fmla="*/ 460248 w 583556"/>
                    <a:gd name="connsiteY14" fmla="*/ 477488 h 720947"/>
                    <a:gd name="connsiteX15" fmla="*/ 450723 w 583556"/>
                    <a:gd name="connsiteY15" fmla="*/ 474631 h 720947"/>
                    <a:gd name="connsiteX16" fmla="*/ 436245 w 583556"/>
                    <a:gd name="connsiteY16" fmla="*/ 472250 h 720947"/>
                    <a:gd name="connsiteX17" fmla="*/ 430816 w 583556"/>
                    <a:gd name="connsiteY17" fmla="*/ 476821 h 720947"/>
                    <a:gd name="connsiteX18" fmla="*/ 427196 w 583556"/>
                    <a:gd name="connsiteY18" fmla="*/ 482251 h 720947"/>
                    <a:gd name="connsiteX19" fmla="*/ 432721 w 583556"/>
                    <a:gd name="connsiteY19" fmla="*/ 478631 h 720947"/>
                    <a:gd name="connsiteX20" fmla="*/ 437674 w 583556"/>
                    <a:gd name="connsiteY20" fmla="*/ 475964 h 720947"/>
                    <a:gd name="connsiteX21" fmla="*/ 447199 w 583556"/>
                    <a:gd name="connsiteY21" fmla="*/ 478536 h 720947"/>
                    <a:gd name="connsiteX22" fmla="*/ 461391 w 583556"/>
                    <a:gd name="connsiteY22" fmla="*/ 481489 h 720947"/>
                    <a:gd name="connsiteX23" fmla="*/ 467011 w 583556"/>
                    <a:gd name="connsiteY23" fmla="*/ 476821 h 720947"/>
                    <a:gd name="connsiteX24" fmla="*/ 470535 w 583556"/>
                    <a:gd name="connsiteY24" fmla="*/ 471488 h 720947"/>
                    <a:gd name="connsiteX25" fmla="*/ 465392 w 583556"/>
                    <a:gd name="connsiteY25" fmla="*/ 475107 h 720947"/>
                    <a:gd name="connsiteX26" fmla="*/ 177641 w 583556"/>
                    <a:gd name="connsiteY26" fmla="*/ 504444 h 720947"/>
                    <a:gd name="connsiteX27" fmla="*/ 172688 w 583556"/>
                    <a:gd name="connsiteY27" fmla="*/ 507016 h 720947"/>
                    <a:gd name="connsiteX28" fmla="*/ 163163 w 583556"/>
                    <a:gd name="connsiteY28" fmla="*/ 504254 h 720947"/>
                    <a:gd name="connsiteX29" fmla="*/ 148781 w 583556"/>
                    <a:gd name="connsiteY29" fmla="*/ 501587 h 720947"/>
                    <a:gd name="connsiteX30" fmla="*/ 143542 w 583556"/>
                    <a:gd name="connsiteY30" fmla="*/ 506349 h 720947"/>
                    <a:gd name="connsiteX31" fmla="*/ 139732 w 583556"/>
                    <a:gd name="connsiteY31" fmla="*/ 511779 h 720947"/>
                    <a:gd name="connsiteX32" fmla="*/ 145256 w 583556"/>
                    <a:gd name="connsiteY32" fmla="*/ 508064 h 720947"/>
                    <a:gd name="connsiteX33" fmla="*/ 150304 w 583556"/>
                    <a:gd name="connsiteY33" fmla="*/ 505587 h 720947"/>
                    <a:gd name="connsiteX34" fmla="*/ 159829 w 583556"/>
                    <a:gd name="connsiteY34" fmla="*/ 507969 h 720947"/>
                    <a:gd name="connsiteX35" fmla="*/ 174212 w 583556"/>
                    <a:gd name="connsiteY35" fmla="*/ 511017 h 720947"/>
                    <a:gd name="connsiteX36" fmla="*/ 179737 w 583556"/>
                    <a:gd name="connsiteY36" fmla="*/ 506445 h 720947"/>
                    <a:gd name="connsiteX37" fmla="*/ 183356 w 583556"/>
                    <a:gd name="connsiteY37" fmla="*/ 500920 h 720947"/>
                    <a:gd name="connsiteX38" fmla="*/ 177165 w 583556"/>
                    <a:gd name="connsiteY38" fmla="*/ 504444 h 720947"/>
                    <a:gd name="connsiteX39" fmla="*/ 132017 w 583556"/>
                    <a:gd name="connsiteY39" fmla="*/ 687991 h 720947"/>
                    <a:gd name="connsiteX40" fmla="*/ 127064 w 583556"/>
                    <a:gd name="connsiteY40" fmla="*/ 690467 h 720947"/>
                    <a:gd name="connsiteX41" fmla="*/ 117539 w 583556"/>
                    <a:gd name="connsiteY41" fmla="*/ 687705 h 720947"/>
                    <a:gd name="connsiteX42" fmla="*/ 103156 w 583556"/>
                    <a:gd name="connsiteY42" fmla="*/ 685133 h 720947"/>
                    <a:gd name="connsiteX43" fmla="*/ 97917 w 583556"/>
                    <a:gd name="connsiteY43" fmla="*/ 689896 h 720947"/>
                    <a:gd name="connsiteX44" fmla="*/ 94107 w 583556"/>
                    <a:gd name="connsiteY44" fmla="*/ 695230 h 720947"/>
                    <a:gd name="connsiteX45" fmla="*/ 99631 w 583556"/>
                    <a:gd name="connsiteY45" fmla="*/ 691610 h 720947"/>
                    <a:gd name="connsiteX46" fmla="*/ 104584 w 583556"/>
                    <a:gd name="connsiteY46" fmla="*/ 689038 h 720947"/>
                    <a:gd name="connsiteX47" fmla="*/ 114109 w 583556"/>
                    <a:gd name="connsiteY47" fmla="*/ 691515 h 720947"/>
                    <a:gd name="connsiteX48" fmla="*/ 128397 w 583556"/>
                    <a:gd name="connsiteY48" fmla="*/ 694468 h 720947"/>
                    <a:gd name="connsiteX49" fmla="*/ 133921 w 583556"/>
                    <a:gd name="connsiteY49" fmla="*/ 689991 h 720947"/>
                    <a:gd name="connsiteX50" fmla="*/ 137636 w 583556"/>
                    <a:gd name="connsiteY50" fmla="*/ 684467 h 720947"/>
                    <a:gd name="connsiteX51" fmla="*/ 132017 w 583556"/>
                    <a:gd name="connsiteY51" fmla="*/ 687991 h 720947"/>
                    <a:gd name="connsiteX52" fmla="*/ 294894 w 583556"/>
                    <a:gd name="connsiteY52" fmla="*/ 273272 h 720947"/>
                    <a:gd name="connsiteX53" fmla="*/ 290036 w 583556"/>
                    <a:gd name="connsiteY53" fmla="*/ 275844 h 720947"/>
                    <a:gd name="connsiteX54" fmla="*/ 280511 w 583556"/>
                    <a:gd name="connsiteY54" fmla="*/ 272891 h 720947"/>
                    <a:gd name="connsiteX55" fmla="*/ 266129 w 583556"/>
                    <a:gd name="connsiteY55" fmla="*/ 270415 h 720947"/>
                    <a:gd name="connsiteX56" fmla="*/ 260795 w 583556"/>
                    <a:gd name="connsiteY56" fmla="*/ 275177 h 720947"/>
                    <a:gd name="connsiteX57" fmla="*/ 257080 w 583556"/>
                    <a:gd name="connsiteY57" fmla="*/ 280511 h 720947"/>
                    <a:gd name="connsiteX58" fmla="*/ 262604 w 583556"/>
                    <a:gd name="connsiteY58" fmla="*/ 276892 h 720947"/>
                    <a:gd name="connsiteX59" fmla="*/ 267557 w 583556"/>
                    <a:gd name="connsiteY59" fmla="*/ 274415 h 720947"/>
                    <a:gd name="connsiteX60" fmla="*/ 277082 w 583556"/>
                    <a:gd name="connsiteY60" fmla="*/ 276701 h 720947"/>
                    <a:gd name="connsiteX61" fmla="*/ 291370 w 583556"/>
                    <a:gd name="connsiteY61" fmla="*/ 279654 h 720947"/>
                    <a:gd name="connsiteX62" fmla="*/ 296990 w 583556"/>
                    <a:gd name="connsiteY62" fmla="*/ 275177 h 720947"/>
                    <a:gd name="connsiteX63" fmla="*/ 300514 w 583556"/>
                    <a:gd name="connsiteY63" fmla="*/ 269653 h 720947"/>
                    <a:gd name="connsiteX64" fmla="*/ 294418 w 583556"/>
                    <a:gd name="connsiteY64" fmla="*/ 273272 h 720947"/>
                    <a:gd name="connsiteX65" fmla="*/ 268796 w 583556"/>
                    <a:gd name="connsiteY65" fmla="*/ 3620 h 720947"/>
                    <a:gd name="connsiteX66" fmla="*/ 263938 w 583556"/>
                    <a:gd name="connsiteY66" fmla="*/ 6191 h 720947"/>
                    <a:gd name="connsiteX67" fmla="*/ 254413 w 583556"/>
                    <a:gd name="connsiteY67" fmla="*/ 3334 h 720947"/>
                    <a:gd name="connsiteX68" fmla="*/ 248698 w 583556"/>
                    <a:gd name="connsiteY68" fmla="*/ 191 h 720947"/>
                    <a:gd name="connsiteX69" fmla="*/ 244697 w 583556"/>
                    <a:gd name="connsiteY69" fmla="*/ 4477 h 720947"/>
                    <a:gd name="connsiteX70" fmla="*/ 250793 w 583556"/>
                    <a:gd name="connsiteY70" fmla="*/ 7049 h 720947"/>
                    <a:gd name="connsiteX71" fmla="*/ 264986 w 583556"/>
                    <a:gd name="connsiteY71" fmla="*/ 10097 h 720947"/>
                    <a:gd name="connsiteX72" fmla="*/ 270605 w 583556"/>
                    <a:gd name="connsiteY72" fmla="*/ 5525 h 720947"/>
                    <a:gd name="connsiteX73" fmla="*/ 274225 w 583556"/>
                    <a:gd name="connsiteY73" fmla="*/ 0 h 720947"/>
                    <a:gd name="connsiteX74" fmla="*/ 268319 w 583556"/>
                    <a:gd name="connsiteY74" fmla="*/ 3620 h 720947"/>
                    <a:gd name="connsiteX75" fmla="*/ 448913 w 583556"/>
                    <a:gd name="connsiteY75" fmla="*/ 112967 h 720947"/>
                    <a:gd name="connsiteX76" fmla="*/ 439388 w 583556"/>
                    <a:gd name="connsiteY76" fmla="*/ 113538 h 720947"/>
                    <a:gd name="connsiteX77" fmla="*/ 434054 w 583556"/>
                    <a:gd name="connsiteY77" fmla="*/ 118110 h 720947"/>
                    <a:gd name="connsiteX78" fmla="*/ 430340 w 583556"/>
                    <a:gd name="connsiteY78" fmla="*/ 123635 h 720947"/>
                    <a:gd name="connsiteX79" fmla="*/ 435864 w 583556"/>
                    <a:gd name="connsiteY79" fmla="*/ 120015 h 720947"/>
                    <a:gd name="connsiteX80" fmla="*/ 440817 w 583556"/>
                    <a:gd name="connsiteY80" fmla="*/ 117348 h 720947"/>
                    <a:gd name="connsiteX81" fmla="*/ 450342 w 583556"/>
                    <a:gd name="connsiteY81" fmla="*/ 119729 h 720947"/>
                    <a:gd name="connsiteX82" fmla="*/ 452818 w 583556"/>
                    <a:gd name="connsiteY82" fmla="*/ 121730 h 720947"/>
                    <a:gd name="connsiteX83" fmla="*/ 482727 w 583556"/>
                    <a:gd name="connsiteY83" fmla="*/ 237744 h 720947"/>
                    <a:gd name="connsiteX84" fmla="*/ 481489 w 583556"/>
                    <a:gd name="connsiteY84" fmla="*/ 231267 h 720947"/>
                    <a:gd name="connsiteX85" fmla="*/ 480155 w 583556"/>
                    <a:gd name="connsiteY85" fmla="*/ 237744 h 720947"/>
                    <a:gd name="connsiteX86" fmla="*/ 478346 w 583556"/>
                    <a:gd name="connsiteY86" fmla="*/ 243268 h 720947"/>
                    <a:gd name="connsiteX87" fmla="*/ 470059 w 583556"/>
                    <a:gd name="connsiteY87" fmla="*/ 248126 h 720947"/>
                    <a:gd name="connsiteX88" fmla="*/ 457962 w 583556"/>
                    <a:gd name="connsiteY88" fmla="*/ 256127 h 720947"/>
                    <a:gd name="connsiteX89" fmla="*/ 457295 w 583556"/>
                    <a:gd name="connsiteY89" fmla="*/ 263176 h 720947"/>
                    <a:gd name="connsiteX90" fmla="*/ 458438 w 583556"/>
                    <a:gd name="connsiteY90" fmla="*/ 269653 h 720947"/>
                    <a:gd name="connsiteX91" fmla="*/ 459772 w 583556"/>
                    <a:gd name="connsiteY91" fmla="*/ 263176 h 720947"/>
                    <a:gd name="connsiteX92" fmla="*/ 461581 w 583556"/>
                    <a:gd name="connsiteY92" fmla="*/ 258032 h 720947"/>
                    <a:gd name="connsiteX93" fmla="*/ 470249 w 583556"/>
                    <a:gd name="connsiteY93" fmla="*/ 253365 h 720947"/>
                    <a:gd name="connsiteX94" fmla="*/ 482251 w 583556"/>
                    <a:gd name="connsiteY94" fmla="*/ 244888 h 720947"/>
                    <a:gd name="connsiteX95" fmla="*/ 482251 w 583556"/>
                    <a:gd name="connsiteY95" fmla="*/ 237744 h 720947"/>
                    <a:gd name="connsiteX96" fmla="*/ 555498 w 583556"/>
                    <a:gd name="connsiteY96" fmla="*/ 494919 h 720947"/>
                    <a:gd name="connsiteX97" fmla="*/ 555498 w 583556"/>
                    <a:gd name="connsiteY97" fmla="*/ 497777 h 720947"/>
                    <a:gd name="connsiteX98" fmla="*/ 556641 w 583556"/>
                    <a:gd name="connsiteY98" fmla="*/ 504158 h 720947"/>
                    <a:gd name="connsiteX99" fmla="*/ 556641 w 583556"/>
                    <a:gd name="connsiteY99" fmla="*/ 503492 h 720947"/>
                    <a:gd name="connsiteX100" fmla="*/ 555022 w 583556"/>
                    <a:gd name="connsiteY100" fmla="*/ 494824 h 720947"/>
                    <a:gd name="connsiteX101" fmla="*/ 185071 w 583556"/>
                    <a:gd name="connsiteY101" fmla="*/ 191738 h 720947"/>
                    <a:gd name="connsiteX102" fmla="*/ 183928 w 583556"/>
                    <a:gd name="connsiteY102" fmla="*/ 185357 h 720947"/>
                    <a:gd name="connsiteX103" fmla="*/ 182594 w 583556"/>
                    <a:gd name="connsiteY103" fmla="*/ 191738 h 720947"/>
                    <a:gd name="connsiteX104" fmla="*/ 180880 w 583556"/>
                    <a:gd name="connsiteY104" fmla="*/ 197263 h 720947"/>
                    <a:gd name="connsiteX105" fmla="*/ 172498 w 583556"/>
                    <a:gd name="connsiteY105" fmla="*/ 202121 h 720947"/>
                    <a:gd name="connsiteX106" fmla="*/ 160592 w 583556"/>
                    <a:gd name="connsiteY106" fmla="*/ 210788 h 720947"/>
                    <a:gd name="connsiteX107" fmla="*/ 159829 w 583556"/>
                    <a:gd name="connsiteY107" fmla="*/ 218027 h 720947"/>
                    <a:gd name="connsiteX108" fmla="*/ 161163 w 583556"/>
                    <a:gd name="connsiteY108" fmla="*/ 224409 h 720947"/>
                    <a:gd name="connsiteX109" fmla="*/ 162496 w 583556"/>
                    <a:gd name="connsiteY109" fmla="*/ 218027 h 720947"/>
                    <a:gd name="connsiteX110" fmla="*/ 164211 w 583556"/>
                    <a:gd name="connsiteY110" fmla="*/ 212788 h 720947"/>
                    <a:gd name="connsiteX111" fmla="*/ 172784 w 583556"/>
                    <a:gd name="connsiteY111" fmla="*/ 208026 h 720947"/>
                    <a:gd name="connsiteX112" fmla="*/ 184880 w 583556"/>
                    <a:gd name="connsiteY112" fmla="*/ 199644 h 720947"/>
                    <a:gd name="connsiteX113" fmla="*/ 185071 w 583556"/>
                    <a:gd name="connsiteY113" fmla="*/ 191738 h 720947"/>
                    <a:gd name="connsiteX114" fmla="*/ 83534 w 583556"/>
                    <a:gd name="connsiteY114" fmla="*/ 409766 h 720947"/>
                    <a:gd name="connsiteX115" fmla="*/ 82201 w 583556"/>
                    <a:gd name="connsiteY115" fmla="*/ 403384 h 720947"/>
                    <a:gd name="connsiteX116" fmla="*/ 80867 w 583556"/>
                    <a:gd name="connsiteY116" fmla="*/ 409766 h 720947"/>
                    <a:gd name="connsiteX117" fmla="*/ 79343 w 583556"/>
                    <a:gd name="connsiteY117" fmla="*/ 415100 h 720947"/>
                    <a:gd name="connsiteX118" fmla="*/ 70961 w 583556"/>
                    <a:gd name="connsiteY118" fmla="*/ 419957 h 720947"/>
                    <a:gd name="connsiteX119" fmla="*/ 58674 w 583556"/>
                    <a:gd name="connsiteY119" fmla="*/ 428054 h 720947"/>
                    <a:gd name="connsiteX120" fmla="*/ 58007 w 583556"/>
                    <a:gd name="connsiteY120" fmla="*/ 435197 h 720947"/>
                    <a:gd name="connsiteX121" fmla="*/ 59341 w 583556"/>
                    <a:gd name="connsiteY121" fmla="*/ 441579 h 720947"/>
                    <a:gd name="connsiteX122" fmla="*/ 60674 w 583556"/>
                    <a:gd name="connsiteY122" fmla="*/ 435197 h 720947"/>
                    <a:gd name="connsiteX123" fmla="*/ 62484 w 583556"/>
                    <a:gd name="connsiteY123" fmla="*/ 429863 h 720947"/>
                    <a:gd name="connsiteX124" fmla="*/ 71152 w 583556"/>
                    <a:gd name="connsiteY124" fmla="*/ 425291 h 720947"/>
                    <a:gd name="connsiteX125" fmla="*/ 82963 w 583556"/>
                    <a:gd name="connsiteY125" fmla="*/ 416719 h 720947"/>
                    <a:gd name="connsiteX126" fmla="*/ 83534 w 583556"/>
                    <a:gd name="connsiteY126" fmla="*/ 410147 h 720947"/>
                    <a:gd name="connsiteX127" fmla="*/ 291084 w 583556"/>
                    <a:gd name="connsiteY127" fmla="*/ 396335 h 720947"/>
                    <a:gd name="connsiteX128" fmla="*/ 289750 w 583556"/>
                    <a:gd name="connsiteY128" fmla="*/ 389954 h 720947"/>
                    <a:gd name="connsiteX129" fmla="*/ 288417 w 583556"/>
                    <a:gd name="connsiteY129" fmla="*/ 396335 h 720947"/>
                    <a:gd name="connsiteX130" fmla="*/ 286893 w 583556"/>
                    <a:gd name="connsiteY130" fmla="*/ 401574 h 720947"/>
                    <a:gd name="connsiteX131" fmla="*/ 278511 w 583556"/>
                    <a:gd name="connsiteY131" fmla="*/ 406432 h 720947"/>
                    <a:gd name="connsiteX132" fmla="*/ 266224 w 583556"/>
                    <a:gd name="connsiteY132" fmla="*/ 414528 h 720947"/>
                    <a:gd name="connsiteX133" fmla="*/ 265557 w 583556"/>
                    <a:gd name="connsiteY133" fmla="*/ 421577 h 720947"/>
                    <a:gd name="connsiteX134" fmla="*/ 266890 w 583556"/>
                    <a:gd name="connsiteY134" fmla="*/ 428149 h 720947"/>
                    <a:gd name="connsiteX135" fmla="*/ 268224 w 583556"/>
                    <a:gd name="connsiteY135" fmla="*/ 421577 h 720947"/>
                    <a:gd name="connsiteX136" fmla="*/ 270034 w 583556"/>
                    <a:gd name="connsiteY136" fmla="*/ 416433 h 720947"/>
                    <a:gd name="connsiteX137" fmla="*/ 278606 w 583556"/>
                    <a:gd name="connsiteY137" fmla="*/ 411766 h 720947"/>
                    <a:gd name="connsiteX138" fmla="*/ 290703 w 583556"/>
                    <a:gd name="connsiteY138" fmla="*/ 403384 h 720947"/>
                    <a:gd name="connsiteX139" fmla="*/ 291084 w 583556"/>
                    <a:gd name="connsiteY139" fmla="*/ 396716 h 720947"/>
                    <a:gd name="connsiteX140" fmla="*/ 455867 w 583556"/>
                    <a:gd name="connsiteY140" fmla="*/ 582835 h 720947"/>
                    <a:gd name="connsiteX141" fmla="*/ 454533 w 583556"/>
                    <a:gd name="connsiteY141" fmla="*/ 576453 h 720947"/>
                    <a:gd name="connsiteX142" fmla="*/ 453200 w 583556"/>
                    <a:gd name="connsiteY142" fmla="*/ 582835 h 720947"/>
                    <a:gd name="connsiteX143" fmla="*/ 451675 w 583556"/>
                    <a:gd name="connsiteY143" fmla="*/ 588074 h 720947"/>
                    <a:gd name="connsiteX144" fmla="*/ 443293 w 583556"/>
                    <a:gd name="connsiteY144" fmla="*/ 592931 h 720947"/>
                    <a:gd name="connsiteX145" fmla="*/ 431006 w 583556"/>
                    <a:gd name="connsiteY145" fmla="*/ 601028 h 720947"/>
                    <a:gd name="connsiteX146" fmla="*/ 430339 w 583556"/>
                    <a:gd name="connsiteY146" fmla="*/ 608076 h 720947"/>
                    <a:gd name="connsiteX147" fmla="*/ 431673 w 583556"/>
                    <a:gd name="connsiteY147" fmla="*/ 614648 h 720947"/>
                    <a:gd name="connsiteX148" fmla="*/ 433007 w 583556"/>
                    <a:gd name="connsiteY148" fmla="*/ 608076 h 720947"/>
                    <a:gd name="connsiteX149" fmla="*/ 434721 w 583556"/>
                    <a:gd name="connsiteY149" fmla="*/ 602933 h 720947"/>
                    <a:gd name="connsiteX150" fmla="*/ 443389 w 583556"/>
                    <a:gd name="connsiteY150" fmla="*/ 598265 h 720947"/>
                    <a:gd name="connsiteX151" fmla="*/ 455390 w 583556"/>
                    <a:gd name="connsiteY151" fmla="*/ 589883 h 720947"/>
                    <a:gd name="connsiteX152" fmla="*/ 455867 w 583556"/>
                    <a:gd name="connsiteY152" fmla="*/ 582835 h 720947"/>
                    <a:gd name="connsiteX153" fmla="*/ 583406 w 583556"/>
                    <a:gd name="connsiteY153" fmla="*/ 689229 h 720947"/>
                    <a:gd name="connsiteX154" fmla="*/ 582073 w 583556"/>
                    <a:gd name="connsiteY154" fmla="*/ 682752 h 720947"/>
                    <a:gd name="connsiteX155" fmla="*/ 580739 w 583556"/>
                    <a:gd name="connsiteY155" fmla="*/ 689229 h 720947"/>
                    <a:gd name="connsiteX156" fmla="*/ 579215 w 583556"/>
                    <a:gd name="connsiteY156" fmla="*/ 694468 h 720947"/>
                    <a:gd name="connsiteX157" fmla="*/ 570833 w 583556"/>
                    <a:gd name="connsiteY157" fmla="*/ 699326 h 720947"/>
                    <a:gd name="connsiteX158" fmla="*/ 558546 w 583556"/>
                    <a:gd name="connsiteY158" fmla="*/ 707422 h 720947"/>
                    <a:gd name="connsiteX159" fmla="*/ 557879 w 583556"/>
                    <a:gd name="connsiteY159" fmla="*/ 714470 h 720947"/>
                    <a:gd name="connsiteX160" fmla="*/ 559213 w 583556"/>
                    <a:gd name="connsiteY160" fmla="*/ 720947 h 720947"/>
                    <a:gd name="connsiteX161" fmla="*/ 560546 w 583556"/>
                    <a:gd name="connsiteY161" fmla="*/ 714470 h 720947"/>
                    <a:gd name="connsiteX162" fmla="*/ 562261 w 583556"/>
                    <a:gd name="connsiteY162" fmla="*/ 709327 h 720947"/>
                    <a:gd name="connsiteX163" fmla="*/ 570929 w 583556"/>
                    <a:gd name="connsiteY163" fmla="*/ 704660 h 720947"/>
                    <a:gd name="connsiteX164" fmla="*/ 582930 w 583556"/>
                    <a:gd name="connsiteY164" fmla="*/ 696278 h 720947"/>
                    <a:gd name="connsiteX165" fmla="*/ 583311 w 583556"/>
                    <a:gd name="connsiteY165" fmla="*/ 689229 h 720947"/>
                    <a:gd name="connsiteX166" fmla="*/ 220218 w 583556"/>
                    <a:gd name="connsiteY166" fmla="*/ 593979 h 720947"/>
                    <a:gd name="connsiteX167" fmla="*/ 218885 w 583556"/>
                    <a:gd name="connsiteY167" fmla="*/ 587502 h 720947"/>
                    <a:gd name="connsiteX168" fmla="*/ 217551 w 583556"/>
                    <a:gd name="connsiteY168" fmla="*/ 593979 h 720947"/>
                    <a:gd name="connsiteX169" fmla="*/ 216027 w 583556"/>
                    <a:gd name="connsiteY169" fmla="*/ 599218 h 720947"/>
                    <a:gd name="connsiteX170" fmla="*/ 207645 w 583556"/>
                    <a:gd name="connsiteY170" fmla="*/ 604076 h 720947"/>
                    <a:gd name="connsiteX171" fmla="*/ 195358 w 583556"/>
                    <a:gd name="connsiteY171" fmla="*/ 612172 h 720947"/>
                    <a:gd name="connsiteX172" fmla="*/ 194691 w 583556"/>
                    <a:gd name="connsiteY172" fmla="*/ 619220 h 720947"/>
                    <a:gd name="connsiteX173" fmla="*/ 196025 w 583556"/>
                    <a:gd name="connsiteY173" fmla="*/ 625697 h 720947"/>
                    <a:gd name="connsiteX174" fmla="*/ 197358 w 583556"/>
                    <a:gd name="connsiteY174" fmla="*/ 619220 h 720947"/>
                    <a:gd name="connsiteX175" fmla="*/ 199073 w 583556"/>
                    <a:gd name="connsiteY175" fmla="*/ 614077 h 720947"/>
                    <a:gd name="connsiteX176" fmla="*/ 207740 w 583556"/>
                    <a:gd name="connsiteY176" fmla="*/ 609410 h 720947"/>
                    <a:gd name="connsiteX177" fmla="*/ 219742 w 583556"/>
                    <a:gd name="connsiteY177" fmla="*/ 601028 h 720947"/>
                    <a:gd name="connsiteX178" fmla="*/ 220123 w 583556"/>
                    <a:gd name="connsiteY178" fmla="*/ 594265 h 720947"/>
                    <a:gd name="connsiteX179" fmla="*/ 14383 w 583556"/>
                    <a:gd name="connsiteY179" fmla="*/ 624840 h 720947"/>
                    <a:gd name="connsiteX180" fmla="*/ 13049 w 583556"/>
                    <a:gd name="connsiteY180" fmla="*/ 618363 h 720947"/>
                    <a:gd name="connsiteX181" fmla="*/ 11811 w 583556"/>
                    <a:gd name="connsiteY181" fmla="*/ 624840 h 720947"/>
                    <a:gd name="connsiteX182" fmla="*/ 10192 w 583556"/>
                    <a:gd name="connsiteY182" fmla="*/ 630079 h 720947"/>
                    <a:gd name="connsiteX183" fmla="*/ 1810 w 583556"/>
                    <a:gd name="connsiteY183" fmla="*/ 634937 h 720947"/>
                    <a:gd name="connsiteX184" fmla="*/ 1048 w 583556"/>
                    <a:gd name="connsiteY184" fmla="*/ 634937 h 720947"/>
                    <a:gd name="connsiteX185" fmla="*/ 0 w 583556"/>
                    <a:gd name="connsiteY185" fmla="*/ 640366 h 720947"/>
                    <a:gd name="connsiteX186" fmla="*/ 1905 w 583556"/>
                    <a:gd name="connsiteY186" fmla="*/ 640366 h 720947"/>
                    <a:gd name="connsiteX187" fmla="*/ 14002 w 583556"/>
                    <a:gd name="connsiteY187" fmla="*/ 631984 h 720947"/>
                    <a:gd name="connsiteX188" fmla="*/ 14287 w 583556"/>
                    <a:gd name="connsiteY188" fmla="*/ 625126 h 720947"/>
                    <a:gd name="connsiteX189" fmla="*/ 361950 w 583556"/>
                    <a:gd name="connsiteY189" fmla="*/ 24765 h 720947"/>
                    <a:gd name="connsiteX190" fmla="*/ 360902 w 583556"/>
                    <a:gd name="connsiteY190" fmla="*/ 18383 h 720947"/>
                    <a:gd name="connsiteX191" fmla="*/ 359569 w 583556"/>
                    <a:gd name="connsiteY191" fmla="*/ 24765 h 720947"/>
                    <a:gd name="connsiteX192" fmla="*/ 357854 w 583556"/>
                    <a:gd name="connsiteY192" fmla="*/ 30194 h 720947"/>
                    <a:gd name="connsiteX193" fmla="*/ 349472 w 583556"/>
                    <a:gd name="connsiteY193" fmla="*/ 34957 h 720947"/>
                    <a:gd name="connsiteX194" fmla="*/ 337375 w 583556"/>
                    <a:gd name="connsiteY194" fmla="*/ 43148 h 720947"/>
                    <a:gd name="connsiteX195" fmla="*/ 336613 w 583556"/>
                    <a:gd name="connsiteY195" fmla="*/ 50292 h 720947"/>
                    <a:gd name="connsiteX196" fmla="*/ 337757 w 583556"/>
                    <a:gd name="connsiteY196" fmla="*/ 56674 h 720947"/>
                    <a:gd name="connsiteX197" fmla="*/ 339090 w 583556"/>
                    <a:gd name="connsiteY197" fmla="*/ 50292 h 720947"/>
                    <a:gd name="connsiteX198" fmla="*/ 340995 w 583556"/>
                    <a:gd name="connsiteY198" fmla="*/ 44863 h 720947"/>
                    <a:gd name="connsiteX199" fmla="*/ 349567 w 583556"/>
                    <a:gd name="connsiteY199" fmla="*/ 40386 h 720947"/>
                    <a:gd name="connsiteX200" fmla="*/ 361664 w 583556"/>
                    <a:gd name="connsiteY200" fmla="*/ 31814 h 720947"/>
                    <a:gd name="connsiteX201" fmla="*/ 361855 w 583556"/>
                    <a:gd name="connsiteY201" fmla="*/ 24956 h 720947"/>
                    <a:gd name="connsiteX202" fmla="*/ 522542 w 583556"/>
                    <a:gd name="connsiteY202" fmla="*/ 342043 h 720947"/>
                    <a:gd name="connsiteX203" fmla="*/ 522542 w 583556"/>
                    <a:gd name="connsiteY203" fmla="*/ 342043 h 720947"/>
                    <a:gd name="connsiteX204" fmla="*/ 516826 w 583556"/>
                    <a:gd name="connsiteY204" fmla="*/ 346710 h 720947"/>
                    <a:gd name="connsiteX205" fmla="*/ 513207 w 583556"/>
                    <a:gd name="connsiteY205" fmla="*/ 352235 h 720947"/>
                    <a:gd name="connsiteX206" fmla="*/ 518732 w 583556"/>
                    <a:gd name="connsiteY206" fmla="*/ 348425 h 720947"/>
                    <a:gd name="connsiteX207" fmla="*/ 523589 w 583556"/>
                    <a:gd name="connsiteY207" fmla="*/ 346043 h 720947"/>
                    <a:gd name="connsiteX208" fmla="*/ 522542 w 583556"/>
                    <a:gd name="connsiteY208" fmla="*/ 342043 h 720947"/>
                    <a:gd name="connsiteX209" fmla="*/ 572262 w 583556"/>
                    <a:gd name="connsiteY209" fmla="*/ 595598 h 720947"/>
                    <a:gd name="connsiteX210" fmla="*/ 566833 w 583556"/>
                    <a:gd name="connsiteY210" fmla="*/ 596360 h 720947"/>
                    <a:gd name="connsiteX211" fmla="*/ 561213 w 583556"/>
                    <a:gd name="connsiteY211" fmla="*/ 601028 h 720947"/>
                    <a:gd name="connsiteX212" fmla="*/ 557593 w 583556"/>
                    <a:gd name="connsiteY212" fmla="*/ 606552 h 720947"/>
                    <a:gd name="connsiteX213" fmla="*/ 563118 w 583556"/>
                    <a:gd name="connsiteY213" fmla="*/ 602837 h 720947"/>
                    <a:gd name="connsiteX214" fmla="*/ 568071 w 583556"/>
                    <a:gd name="connsiteY214" fmla="*/ 600361 h 720947"/>
                    <a:gd name="connsiteX215" fmla="*/ 573024 w 583556"/>
                    <a:gd name="connsiteY215" fmla="*/ 600361 h 720947"/>
                    <a:gd name="connsiteX216" fmla="*/ 572262 w 583556"/>
                    <a:gd name="connsiteY216" fmla="*/ 595598 h 720947"/>
                    <a:gd name="connsiteX217" fmla="*/ 408242 w 583556"/>
                    <a:gd name="connsiteY217" fmla="*/ 369951 h 720947"/>
                    <a:gd name="connsiteX218" fmla="*/ 403098 w 583556"/>
                    <a:gd name="connsiteY218" fmla="*/ 368332 h 720947"/>
                    <a:gd name="connsiteX219" fmla="*/ 398431 w 583556"/>
                    <a:gd name="connsiteY219" fmla="*/ 359759 h 720947"/>
                    <a:gd name="connsiteX220" fmla="*/ 389954 w 583556"/>
                    <a:gd name="connsiteY220" fmla="*/ 347663 h 720947"/>
                    <a:gd name="connsiteX221" fmla="*/ 382905 w 583556"/>
                    <a:gd name="connsiteY221" fmla="*/ 347091 h 720947"/>
                    <a:gd name="connsiteX222" fmla="*/ 376428 w 583556"/>
                    <a:gd name="connsiteY222" fmla="*/ 348425 h 720947"/>
                    <a:gd name="connsiteX223" fmla="*/ 382905 w 583556"/>
                    <a:gd name="connsiteY223" fmla="*/ 349758 h 720947"/>
                    <a:gd name="connsiteX224" fmla="*/ 388334 w 583556"/>
                    <a:gd name="connsiteY224" fmla="*/ 351282 h 720947"/>
                    <a:gd name="connsiteX225" fmla="*/ 393192 w 583556"/>
                    <a:gd name="connsiteY225" fmla="*/ 359759 h 720947"/>
                    <a:gd name="connsiteX226" fmla="*/ 401193 w 583556"/>
                    <a:gd name="connsiteY226" fmla="*/ 371951 h 720947"/>
                    <a:gd name="connsiteX227" fmla="*/ 408242 w 583556"/>
                    <a:gd name="connsiteY227" fmla="*/ 372618 h 720947"/>
                    <a:gd name="connsiteX228" fmla="*/ 414814 w 583556"/>
                    <a:gd name="connsiteY228" fmla="*/ 371285 h 720947"/>
                    <a:gd name="connsiteX229" fmla="*/ 408242 w 583556"/>
                    <a:gd name="connsiteY229" fmla="*/ 369951 h 720947"/>
                    <a:gd name="connsiteX230" fmla="*/ 245364 w 583556"/>
                    <a:gd name="connsiteY230" fmla="*/ 122301 h 720947"/>
                    <a:gd name="connsiteX231" fmla="*/ 240125 w 583556"/>
                    <a:gd name="connsiteY231" fmla="*/ 120587 h 720947"/>
                    <a:gd name="connsiteX232" fmla="*/ 235553 w 583556"/>
                    <a:gd name="connsiteY232" fmla="*/ 112014 h 720947"/>
                    <a:gd name="connsiteX233" fmla="*/ 227076 w 583556"/>
                    <a:gd name="connsiteY233" fmla="*/ 100013 h 720947"/>
                    <a:gd name="connsiteX234" fmla="*/ 219932 w 583556"/>
                    <a:gd name="connsiteY234" fmla="*/ 99441 h 720947"/>
                    <a:gd name="connsiteX235" fmla="*/ 213455 w 583556"/>
                    <a:gd name="connsiteY235" fmla="*/ 100775 h 720947"/>
                    <a:gd name="connsiteX236" fmla="*/ 219932 w 583556"/>
                    <a:gd name="connsiteY236" fmla="*/ 102108 h 720947"/>
                    <a:gd name="connsiteX237" fmla="*/ 225362 w 583556"/>
                    <a:gd name="connsiteY237" fmla="*/ 103632 h 720947"/>
                    <a:gd name="connsiteX238" fmla="*/ 230219 w 583556"/>
                    <a:gd name="connsiteY238" fmla="*/ 112014 h 720947"/>
                    <a:gd name="connsiteX239" fmla="*/ 238316 w 583556"/>
                    <a:gd name="connsiteY239" fmla="*/ 124301 h 720947"/>
                    <a:gd name="connsiteX240" fmla="*/ 245364 w 583556"/>
                    <a:gd name="connsiteY240" fmla="*/ 124873 h 720947"/>
                    <a:gd name="connsiteX241" fmla="*/ 251841 w 583556"/>
                    <a:gd name="connsiteY241" fmla="*/ 123634 h 720947"/>
                    <a:gd name="connsiteX242" fmla="*/ 245650 w 583556"/>
                    <a:gd name="connsiteY242" fmla="*/ 122492 h 720947"/>
                    <a:gd name="connsiteX243" fmla="*/ 322993 w 583556"/>
                    <a:gd name="connsiteY243" fmla="*/ 531876 h 720947"/>
                    <a:gd name="connsiteX244" fmla="*/ 317563 w 583556"/>
                    <a:gd name="connsiteY244" fmla="*/ 529971 h 720947"/>
                    <a:gd name="connsiteX245" fmla="*/ 313087 w 583556"/>
                    <a:gd name="connsiteY245" fmla="*/ 521399 h 720947"/>
                    <a:gd name="connsiteX246" fmla="*/ 304609 w 583556"/>
                    <a:gd name="connsiteY246" fmla="*/ 509302 h 720947"/>
                    <a:gd name="connsiteX247" fmla="*/ 297466 w 583556"/>
                    <a:gd name="connsiteY247" fmla="*/ 508730 h 720947"/>
                    <a:gd name="connsiteX248" fmla="*/ 291084 w 583556"/>
                    <a:gd name="connsiteY248" fmla="*/ 510064 h 720947"/>
                    <a:gd name="connsiteX249" fmla="*/ 297466 w 583556"/>
                    <a:gd name="connsiteY249" fmla="*/ 511397 h 720947"/>
                    <a:gd name="connsiteX250" fmla="*/ 302895 w 583556"/>
                    <a:gd name="connsiteY250" fmla="*/ 513112 h 720947"/>
                    <a:gd name="connsiteX251" fmla="*/ 307848 w 583556"/>
                    <a:gd name="connsiteY251" fmla="*/ 521494 h 720947"/>
                    <a:gd name="connsiteX252" fmla="*/ 315849 w 583556"/>
                    <a:gd name="connsiteY252" fmla="*/ 533591 h 720947"/>
                    <a:gd name="connsiteX253" fmla="*/ 322993 w 583556"/>
                    <a:gd name="connsiteY253" fmla="*/ 534257 h 720947"/>
                    <a:gd name="connsiteX254" fmla="*/ 329375 w 583556"/>
                    <a:gd name="connsiteY254" fmla="*/ 532924 h 720947"/>
                    <a:gd name="connsiteX255" fmla="*/ 323279 w 583556"/>
                    <a:gd name="connsiteY255" fmla="*/ 531686 h 720947"/>
                    <a:gd name="connsiteX256" fmla="*/ 252413 w 583556"/>
                    <a:gd name="connsiteY256" fmla="*/ 709708 h 720947"/>
                    <a:gd name="connsiteX257" fmla="*/ 245364 w 583556"/>
                    <a:gd name="connsiteY257" fmla="*/ 709136 h 720947"/>
                    <a:gd name="connsiteX258" fmla="*/ 238982 w 583556"/>
                    <a:gd name="connsiteY258" fmla="*/ 710470 h 720947"/>
                    <a:gd name="connsiteX259" fmla="*/ 245364 w 583556"/>
                    <a:gd name="connsiteY259" fmla="*/ 711803 h 720947"/>
                    <a:gd name="connsiteX260" fmla="*/ 250793 w 583556"/>
                    <a:gd name="connsiteY260" fmla="*/ 713423 h 720947"/>
                    <a:gd name="connsiteX261" fmla="*/ 252508 w 583556"/>
                    <a:gd name="connsiteY261" fmla="*/ 714851 h 720947"/>
                    <a:gd name="connsiteX262" fmla="*/ 258985 w 583556"/>
                    <a:gd name="connsiteY262" fmla="*/ 714851 h 720947"/>
                    <a:gd name="connsiteX263" fmla="*/ 252698 w 583556"/>
                    <a:gd name="connsiteY263" fmla="*/ 709517 h 720947"/>
                    <a:gd name="connsiteX264" fmla="*/ 83344 w 583556"/>
                    <a:gd name="connsiteY264" fmla="*/ 576358 h 720947"/>
                    <a:gd name="connsiteX265" fmla="*/ 77915 w 583556"/>
                    <a:gd name="connsiteY265" fmla="*/ 574453 h 720947"/>
                    <a:gd name="connsiteX266" fmla="*/ 73342 w 583556"/>
                    <a:gd name="connsiteY266" fmla="*/ 565880 h 720947"/>
                    <a:gd name="connsiteX267" fmla="*/ 60057 w 583556"/>
                    <a:gd name="connsiteY267" fmla="*/ 553072 h 720947"/>
                    <a:gd name="connsiteX268" fmla="*/ 57817 w 583556"/>
                    <a:gd name="connsiteY268" fmla="*/ 553308 h 720947"/>
                    <a:gd name="connsiteX269" fmla="*/ 51435 w 583556"/>
                    <a:gd name="connsiteY269" fmla="*/ 554641 h 720947"/>
                    <a:gd name="connsiteX270" fmla="*/ 57817 w 583556"/>
                    <a:gd name="connsiteY270" fmla="*/ 555974 h 720947"/>
                    <a:gd name="connsiteX271" fmla="*/ 63246 w 583556"/>
                    <a:gd name="connsiteY271" fmla="*/ 557594 h 720947"/>
                    <a:gd name="connsiteX272" fmla="*/ 68199 w 583556"/>
                    <a:gd name="connsiteY272" fmla="*/ 565976 h 720947"/>
                    <a:gd name="connsiteX273" fmla="*/ 80423 w 583556"/>
                    <a:gd name="connsiteY273" fmla="*/ 579073 h 720947"/>
                    <a:gd name="connsiteX274" fmla="*/ 83344 w 583556"/>
                    <a:gd name="connsiteY274" fmla="*/ 578834 h 720947"/>
                    <a:gd name="connsiteX275" fmla="*/ 89725 w 583556"/>
                    <a:gd name="connsiteY275" fmla="*/ 577501 h 720947"/>
                    <a:gd name="connsiteX276" fmla="*/ 83629 w 583556"/>
                    <a:gd name="connsiteY276" fmla="*/ 575786 h 720947"/>
                    <a:gd name="connsiteX277" fmla="*/ 173831 w 583556"/>
                    <a:gd name="connsiteY277" fmla="*/ 365474 h 720947"/>
                    <a:gd name="connsiteX278" fmla="*/ 168497 w 583556"/>
                    <a:gd name="connsiteY278" fmla="*/ 363855 h 720947"/>
                    <a:gd name="connsiteX279" fmla="*/ 163830 w 583556"/>
                    <a:gd name="connsiteY279" fmla="*/ 355092 h 720947"/>
                    <a:gd name="connsiteX280" fmla="*/ 155543 w 583556"/>
                    <a:gd name="connsiteY280" fmla="*/ 343186 h 720947"/>
                    <a:gd name="connsiteX281" fmla="*/ 148304 w 583556"/>
                    <a:gd name="connsiteY281" fmla="*/ 342614 h 720947"/>
                    <a:gd name="connsiteX282" fmla="*/ 142018 w 583556"/>
                    <a:gd name="connsiteY282" fmla="*/ 343948 h 720947"/>
                    <a:gd name="connsiteX283" fmla="*/ 148304 w 583556"/>
                    <a:gd name="connsiteY283" fmla="*/ 345281 h 720947"/>
                    <a:gd name="connsiteX284" fmla="*/ 153829 w 583556"/>
                    <a:gd name="connsiteY284" fmla="*/ 346805 h 720947"/>
                    <a:gd name="connsiteX285" fmla="*/ 158687 w 583556"/>
                    <a:gd name="connsiteY285" fmla="*/ 355092 h 720947"/>
                    <a:gd name="connsiteX286" fmla="*/ 166592 w 583556"/>
                    <a:gd name="connsiteY286" fmla="*/ 367475 h 720947"/>
                    <a:gd name="connsiteX287" fmla="*/ 173831 w 583556"/>
                    <a:gd name="connsiteY287" fmla="*/ 368141 h 720947"/>
                    <a:gd name="connsiteX288" fmla="*/ 180213 w 583556"/>
                    <a:gd name="connsiteY288" fmla="*/ 366808 h 720947"/>
                    <a:gd name="connsiteX289" fmla="*/ 174117 w 583556"/>
                    <a:gd name="connsiteY289" fmla="*/ 364903 h 720947"/>
                    <a:gd name="connsiteX290" fmla="*/ 442722 w 583556"/>
                    <a:gd name="connsiteY290" fmla="*/ 717899 h 720947"/>
                    <a:gd name="connsiteX291" fmla="*/ 435578 w 583556"/>
                    <a:gd name="connsiteY291" fmla="*/ 717899 h 720947"/>
                    <a:gd name="connsiteX292" fmla="*/ 429196 w 583556"/>
                    <a:gd name="connsiteY292" fmla="*/ 719042 h 720947"/>
                    <a:gd name="connsiteX293" fmla="*/ 435578 w 583556"/>
                    <a:gd name="connsiteY293" fmla="*/ 720376 h 720947"/>
                    <a:gd name="connsiteX294" fmla="*/ 437102 w 583556"/>
                    <a:gd name="connsiteY294" fmla="*/ 720376 h 720947"/>
                    <a:gd name="connsiteX295" fmla="*/ 437102 w 583556"/>
                    <a:gd name="connsiteY295" fmla="*/ 720376 h 720947"/>
                    <a:gd name="connsiteX296" fmla="*/ 446627 w 583556"/>
                    <a:gd name="connsiteY296" fmla="*/ 720376 h 720947"/>
                    <a:gd name="connsiteX297" fmla="*/ 443008 w 583556"/>
                    <a:gd name="connsiteY297" fmla="*/ 717328 h 720947"/>
                    <a:gd name="connsiteX298" fmla="*/ 341757 w 583556"/>
                    <a:gd name="connsiteY298" fmla="*/ 188309 h 720947"/>
                    <a:gd name="connsiteX299" fmla="*/ 336518 w 583556"/>
                    <a:gd name="connsiteY299" fmla="*/ 186404 h 720947"/>
                    <a:gd name="connsiteX300" fmla="*/ 332042 w 583556"/>
                    <a:gd name="connsiteY300" fmla="*/ 177832 h 720947"/>
                    <a:gd name="connsiteX301" fmla="*/ 323469 w 583556"/>
                    <a:gd name="connsiteY301" fmla="*/ 165735 h 720947"/>
                    <a:gd name="connsiteX302" fmla="*/ 316421 w 583556"/>
                    <a:gd name="connsiteY302" fmla="*/ 165735 h 720947"/>
                    <a:gd name="connsiteX303" fmla="*/ 309944 w 583556"/>
                    <a:gd name="connsiteY303" fmla="*/ 167069 h 720947"/>
                    <a:gd name="connsiteX304" fmla="*/ 316421 w 583556"/>
                    <a:gd name="connsiteY304" fmla="*/ 168116 h 720947"/>
                    <a:gd name="connsiteX305" fmla="*/ 321755 w 583556"/>
                    <a:gd name="connsiteY305" fmla="*/ 169926 h 720947"/>
                    <a:gd name="connsiteX306" fmla="*/ 326612 w 583556"/>
                    <a:gd name="connsiteY306" fmla="*/ 178213 h 720947"/>
                    <a:gd name="connsiteX307" fmla="*/ 334613 w 583556"/>
                    <a:gd name="connsiteY307" fmla="*/ 190310 h 720947"/>
                    <a:gd name="connsiteX308" fmla="*/ 341757 w 583556"/>
                    <a:gd name="connsiteY308" fmla="*/ 191167 h 720947"/>
                    <a:gd name="connsiteX309" fmla="*/ 348139 w 583556"/>
                    <a:gd name="connsiteY309" fmla="*/ 189929 h 720947"/>
                    <a:gd name="connsiteX310" fmla="*/ 342043 w 583556"/>
                    <a:gd name="connsiteY310" fmla="*/ 187738 h 720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Lst>
                  <a:rect l="l" t="t" r="r" b="b"/>
                  <a:pathLst>
                    <a:path w="583556" h="720947">
                      <a:moveTo>
                        <a:pt x="348425" y="648938"/>
                      </a:moveTo>
                      <a:cubicBezTo>
                        <a:pt x="346890" y="650074"/>
                        <a:pt x="345140" y="650885"/>
                        <a:pt x="343281" y="651320"/>
                      </a:cubicBezTo>
                      <a:cubicBezTo>
                        <a:pt x="339824" y="652125"/>
                        <a:pt x="336199" y="651037"/>
                        <a:pt x="333756" y="648462"/>
                      </a:cubicBezTo>
                      <a:cubicBezTo>
                        <a:pt x="329894" y="644757"/>
                        <a:pt x="324180" y="643742"/>
                        <a:pt x="319278" y="645890"/>
                      </a:cubicBezTo>
                      <a:cubicBezTo>
                        <a:pt x="317140" y="647059"/>
                        <a:pt x="315286" y="648685"/>
                        <a:pt x="313849" y="650653"/>
                      </a:cubicBezTo>
                      <a:cubicBezTo>
                        <a:pt x="312801" y="652558"/>
                        <a:pt x="311467" y="654177"/>
                        <a:pt x="310229" y="656082"/>
                      </a:cubicBezTo>
                      <a:cubicBezTo>
                        <a:pt x="312230" y="654939"/>
                        <a:pt x="313849" y="653701"/>
                        <a:pt x="315754" y="652558"/>
                      </a:cubicBezTo>
                      <a:cubicBezTo>
                        <a:pt x="317205" y="651318"/>
                        <a:pt x="318889" y="650379"/>
                        <a:pt x="320707" y="649796"/>
                      </a:cubicBezTo>
                      <a:cubicBezTo>
                        <a:pt x="324096" y="648932"/>
                        <a:pt x="327692" y="649867"/>
                        <a:pt x="330232" y="652272"/>
                      </a:cubicBezTo>
                      <a:cubicBezTo>
                        <a:pt x="333959" y="655977"/>
                        <a:pt x="339504" y="657168"/>
                        <a:pt x="344424" y="655320"/>
                      </a:cubicBezTo>
                      <a:cubicBezTo>
                        <a:pt x="346685" y="654301"/>
                        <a:pt x="348627" y="652688"/>
                        <a:pt x="350044" y="650653"/>
                      </a:cubicBezTo>
                      <a:cubicBezTo>
                        <a:pt x="351348" y="648878"/>
                        <a:pt x="352557" y="647033"/>
                        <a:pt x="353663" y="645128"/>
                      </a:cubicBezTo>
                      <a:cubicBezTo>
                        <a:pt x="351949" y="646557"/>
                        <a:pt x="350234" y="647986"/>
                        <a:pt x="348425" y="648938"/>
                      </a:cubicBezTo>
                      <a:close/>
                      <a:moveTo>
                        <a:pt x="465392" y="475107"/>
                      </a:moveTo>
                      <a:cubicBezTo>
                        <a:pt x="463926" y="476354"/>
                        <a:pt x="462147" y="477177"/>
                        <a:pt x="460248" y="477488"/>
                      </a:cubicBezTo>
                      <a:cubicBezTo>
                        <a:pt x="456788" y="478400"/>
                        <a:pt x="453109" y="477297"/>
                        <a:pt x="450723" y="474631"/>
                      </a:cubicBezTo>
                      <a:cubicBezTo>
                        <a:pt x="446868" y="470891"/>
                        <a:pt x="441095" y="469942"/>
                        <a:pt x="436245" y="472250"/>
                      </a:cubicBezTo>
                      <a:cubicBezTo>
                        <a:pt x="434079" y="473293"/>
                        <a:pt x="432212" y="474865"/>
                        <a:pt x="430816" y="476821"/>
                      </a:cubicBezTo>
                      <a:cubicBezTo>
                        <a:pt x="429673" y="478631"/>
                        <a:pt x="428434" y="480250"/>
                        <a:pt x="427196" y="482251"/>
                      </a:cubicBezTo>
                      <a:cubicBezTo>
                        <a:pt x="429136" y="481202"/>
                        <a:pt x="430984" y="479991"/>
                        <a:pt x="432721" y="478631"/>
                      </a:cubicBezTo>
                      <a:cubicBezTo>
                        <a:pt x="434212" y="477473"/>
                        <a:pt x="435886" y="476571"/>
                        <a:pt x="437674" y="475964"/>
                      </a:cubicBezTo>
                      <a:cubicBezTo>
                        <a:pt x="441080" y="475106"/>
                        <a:pt x="444687" y="476080"/>
                        <a:pt x="447199" y="478536"/>
                      </a:cubicBezTo>
                      <a:cubicBezTo>
                        <a:pt x="450910" y="482276"/>
                        <a:pt x="456496" y="483438"/>
                        <a:pt x="461391" y="481489"/>
                      </a:cubicBezTo>
                      <a:cubicBezTo>
                        <a:pt x="463707" y="480560"/>
                        <a:pt x="465673" y="478928"/>
                        <a:pt x="467011" y="476821"/>
                      </a:cubicBezTo>
                      <a:cubicBezTo>
                        <a:pt x="468154" y="475107"/>
                        <a:pt x="469487" y="473393"/>
                        <a:pt x="470535" y="471488"/>
                      </a:cubicBezTo>
                      <a:cubicBezTo>
                        <a:pt x="468736" y="472570"/>
                        <a:pt x="467017" y="473779"/>
                        <a:pt x="465392" y="475107"/>
                      </a:cubicBezTo>
                      <a:close/>
                      <a:moveTo>
                        <a:pt x="177641" y="504444"/>
                      </a:moveTo>
                      <a:cubicBezTo>
                        <a:pt x="176207" y="505667"/>
                        <a:pt x="174513" y="506547"/>
                        <a:pt x="172688" y="507016"/>
                      </a:cubicBezTo>
                      <a:cubicBezTo>
                        <a:pt x="169252" y="507734"/>
                        <a:pt x="165683" y="506699"/>
                        <a:pt x="163163" y="504254"/>
                      </a:cubicBezTo>
                      <a:cubicBezTo>
                        <a:pt x="159405" y="500433"/>
                        <a:pt x="153659" y="499368"/>
                        <a:pt x="148781" y="501587"/>
                      </a:cubicBezTo>
                      <a:cubicBezTo>
                        <a:pt x="146662" y="502710"/>
                        <a:pt x="144861" y="504347"/>
                        <a:pt x="143542" y="506349"/>
                      </a:cubicBezTo>
                      <a:cubicBezTo>
                        <a:pt x="142164" y="508081"/>
                        <a:pt x="140892" y="509894"/>
                        <a:pt x="139732" y="511779"/>
                      </a:cubicBezTo>
                      <a:cubicBezTo>
                        <a:pt x="141680" y="510707"/>
                        <a:pt x="143529" y="509464"/>
                        <a:pt x="145256" y="508064"/>
                      </a:cubicBezTo>
                      <a:cubicBezTo>
                        <a:pt x="146679" y="506790"/>
                        <a:pt x="148426" y="505933"/>
                        <a:pt x="150304" y="505587"/>
                      </a:cubicBezTo>
                      <a:cubicBezTo>
                        <a:pt x="153676" y="504558"/>
                        <a:pt x="157340" y="505474"/>
                        <a:pt x="159829" y="507969"/>
                      </a:cubicBezTo>
                      <a:cubicBezTo>
                        <a:pt x="163593" y="511751"/>
                        <a:pt x="169238" y="512948"/>
                        <a:pt x="174212" y="511017"/>
                      </a:cubicBezTo>
                      <a:cubicBezTo>
                        <a:pt x="176419" y="509998"/>
                        <a:pt x="178323" y="508422"/>
                        <a:pt x="179737" y="506445"/>
                      </a:cubicBezTo>
                      <a:cubicBezTo>
                        <a:pt x="180880" y="504539"/>
                        <a:pt x="182309" y="502920"/>
                        <a:pt x="183356" y="500920"/>
                      </a:cubicBezTo>
                      <a:cubicBezTo>
                        <a:pt x="180689" y="502063"/>
                        <a:pt x="178975" y="503396"/>
                        <a:pt x="177165" y="504444"/>
                      </a:cubicBezTo>
                      <a:close/>
                      <a:moveTo>
                        <a:pt x="132017" y="687991"/>
                      </a:moveTo>
                      <a:cubicBezTo>
                        <a:pt x="130605" y="689227"/>
                        <a:pt x="128899" y="690080"/>
                        <a:pt x="127064" y="690467"/>
                      </a:cubicBezTo>
                      <a:cubicBezTo>
                        <a:pt x="123624" y="691277"/>
                        <a:pt x="120011" y="690229"/>
                        <a:pt x="117539" y="687705"/>
                      </a:cubicBezTo>
                      <a:cubicBezTo>
                        <a:pt x="113771" y="683891"/>
                        <a:pt x="108011" y="682861"/>
                        <a:pt x="103156" y="685133"/>
                      </a:cubicBezTo>
                      <a:cubicBezTo>
                        <a:pt x="100998" y="686199"/>
                        <a:pt x="99183" y="687849"/>
                        <a:pt x="97917" y="689896"/>
                      </a:cubicBezTo>
                      <a:cubicBezTo>
                        <a:pt x="96583" y="691610"/>
                        <a:pt x="95250" y="693420"/>
                        <a:pt x="94107" y="695230"/>
                      </a:cubicBezTo>
                      <a:cubicBezTo>
                        <a:pt x="96073" y="694226"/>
                        <a:pt x="97926" y="693012"/>
                        <a:pt x="99631" y="691610"/>
                      </a:cubicBezTo>
                      <a:cubicBezTo>
                        <a:pt x="101053" y="690370"/>
                        <a:pt x="102752" y="689488"/>
                        <a:pt x="104584" y="689038"/>
                      </a:cubicBezTo>
                      <a:cubicBezTo>
                        <a:pt x="107974" y="688156"/>
                        <a:pt x="111579" y="689093"/>
                        <a:pt x="114109" y="691515"/>
                      </a:cubicBezTo>
                      <a:cubicBezTo>
                        <a:pt x="117864" y="695248"/>
                        <a:pt x="123471" y="696407"/>
                        <a:pt x="128397" y="694468"/>
                      </a:cubicBezTo>
                      <a:cubicBezTo>
                        <a:pt x="130648" y="693568"/>
                        <a:pt x="132574" y="692007"/>
                        <a:pt x="133921" y="689991"/>
                      </a:cubicBezTo>
                      <a:cubicBezTo>
                        <a:pt x="135160" y="688086"/>
                        <a:pt x="136589" y="686467"/>
                        <a:pt x="137636" y="684467"/>
                      </a:cubicBezTo>
                      <a:cubicBezTo>
                        <a:pt x="135065" y="685514"/>
                        <a:pt x="133255" y="687038"/>
                        <a:pt x="132017" y="687991"/>
                      </a:cubicBezTo>
                      <a:close/>
                      <a:moveTo>
                        <a:pt x="294894" y="273272"/>
                      </a:moveTo>
                      <a:cubicBezTo>
                        <a:pt x="293520" y="274528"/>
                        <a:pt x="291848" y="275414"/>
                        <a:pt x="290036" y="275844"/>
                      </a:cubicBezTo>
                      <a:cubicBezTo>
                        <a:pt x="286564" y="276586"/>
                        <a:pt x="282955" y="275468"/>
                        <a:pt x="280511" y="272891"/>
                      </a:cubicBezTo>
                      <a:cubicBezTo>
                        <a:pt x="276646" y="269259"/>
                        <a:pt x="270986" y="268285"/>
                        <a:pt x="266129" y="270415"/>
                      </a:cubicBezTo>
                      <a:cubicBezTo>
                        <a:pt x="263883" y="271385"/>
                        <a:pt x="262012" y="273056"/>
                        <a:pt x="260795" y="275177"/>
                      </a:cubicBezTo>
                      <a:cubicBezTo>
                        <a:pt x="259556" y="276892"/>
                        <a:pt x="258128" y="278702"/>
                        <a:pt x="257080" y="280511"/>
                      </a:cubicBezTo>
                      <a:cubicBezTo>
                        <a:pt x="258985" y="279464"/>
                        <a:pt x="260795" y="278130"/>
                        <a:pt x="262604" y="276892"/>
                      </a:cubicBezTo>
                      <a:cubicBezTo>
                        <a:pt x="263974" y="275594"/>
                        <a:pt x="265697" y="274732"/>
                        <a:pt x="267557" y="274415"/>
                      </a:cubicBezTo>
                      <a:cubicBezTo>
                        <a:pt x="270911" y="273361"/>
                        <a:pt x="274573" y="274240"/>
                        <a:pt x="277082" y="276701"/>
                      </a:cubicBezTo>
                      <a:cubicBezTo>
                        <a:pt x="280798" y="280505"/>
                        <a:pt x="286451" y="281673"/>
                        <a:pt x="291370" y="279654"/>
                      </a:cubicBezTo>
                      <a:cubicBezTo>
                        <a:pt x="293620" y="278708"/>
                        <a:pt x="295565" y="277159"/>
                        <a:pt x="296990" y="275177"/>
                      </a:cubicBezTo>
                      <a:cubicBezTo>
                        <a:pt x="298228" y="273272"/>
                        <a:pt x="299466" y="271653"/>
                        <a:pt x="300514" y="269653"/>
                      </a:cubicBezTo>
                      <a:cubicBezTo>
                        <a:pt x="297942" y="270796"/>
                        <a:pt x="296323" y="272129"/>
                        <a:pt x="294418" y="273272"/>
                      </a:cubicBezTo>
                      <a:close/>
                      <a:moveTo>
                        <a:pt x="268796" y="3620"/>
                      </a:moveTo>
                      <a:cubicBezTo>
                        <a:pt x="267395" y="4838"/>
                        <a:pt x="265733" y="5718"/>
                        <a:pt x="263938" y="6191"/>
                      </a:cubicBezTo>
                      <a:cubicBezTo>
                        <a:pt x="260481" y="6977"/>
                        <a:pt x="256866" y="5892"/>
                        <a:pt x="254413" y="3334"/>
                      </a:cubicBezTo>
                      <a:cubicBezTo>
                        <a:pt x="252817" y="1802"/>
                        <a:pt x="250846" y="717"/>
                        <a:pt x="248698" y="191"/>
                      </a:cubicBezTo>
                      <a:cubicBezTo>
                        <a:pt x="247301" y="1651"/>
                        <a:pt x="245967" y="3080"/>
                        <a:pt x="244697" y="4477"/>
                      </a:cubicBezTo>
                      <a:cubicBezTo>
                        <a:pt x="246971" y="4578"/>
                        <a:pt x="249134" y="5490"/>
                        <a:pt x="250793" y="7049"/>
                      </a:cubicBezTo>
                      <a:cubicBezTo>
                        <a:pt x="254443" y="10893"/>
                        <a:pt x="260079" y="12103"/>
                        <a:pt x="264986" y="10097"/>
                      </a:cubicBezTo>
                      <a:cubicBezTo>
                        <a:pt x="267273" y="9167"/>
                        <a:pt x="269230" y="7575"/>
                        <a:pt x="270605" y="5525"/>
                      </a:cubicBezTo>
                      <a:cubicBezTo>
                        <a:pt x="271843" y="3620"/>
                        <a:pt x="273177" y="2000"/>
                        <a:pt x="274225" y="0"/>
                      </a:cubicBezTo>
                      <a:cubicBezTo>
                        <a:pt x="271843" y="1238"/>
                        <a:pt x="270129" y="2572"/>
                        <a:pt x="268319" y="3620"/>
                      </a:cubicBezTo>
                      <a:close/>
                      <a:moveTo>
                        <a:pt x="448913" y="112967"/>
                      </a:moveTo>
                      <a:cubicBezTo>
                        <a:pt x="445796" y="111832"/>
                        <a:pt x="442348" y="112039"/>
                        <a:pt x="439388" y="113538"/>
                      </a:cubicBezTo>
                      <a:cubicBezTo>
                        <a:pt x="437197" y="114501"/>
                        <a:pt x="435341" y="116092"/>
                        <a:pt x="434054" y="118110"/>
                      </a:cubicBezTo>
                      <a:cubicBezTo>
                        <a:pt x="432816" y="120015"/>
                        <a:pt x="431387" y="121634"/>
                        <a:pt x="430340" y="123635"/>
                      </a:cubicBezTo>
                      <a:cubicBezTo>
                        <a:pt x="432340" y="122492"/>
                        <a:pt x="434054" y="121158"/>
                        <a:pt x="435864" y="120015"/>
                      </a:cubicBezTo>
                      <a:cubicBezTo>
                        <a:pt x="437282" y="118749"/>
                        <a:pt x="438979" y="117836"/>
                        <a:pt x="440817" y="117348"/>
                      </a:cubicBezTo>
                      <a:cubicBezTo>
                        <a:pt x="444188" y="116318"/>
                        <a:pt x="447852" y="117234"/>
                        <a:pt x="450342" y="119729"/>
                      </a:cubicBezTo>
                      <a:cubicBezTo>
                        <a:pt x="451080" y="120498"/>
                        <a:pt x="451912" y="121170"/>
                        <a:pt x="452818" y="121730"/>
                      </a:cubicBezTo>
                      <a:close/>
                      <a:moveTo>
                        <a:pt x="482727" y="237744"/>
                      </a:moveTo>
                      <a:cubicBezTo>
                        <a:pt x="482251" y="235649"/>
                        <a:pt x="481965" y="233553"/>
                        <a:pt x="481489" y="231267"/>
                      </a:cubicBezTo>
                      <a:cubicBezTo>
                        <a:pt x="480881" y="233389"/>
                        <a:pt x="480435" y="235554"/>
                        <a:pt x="480155" y="237744"/>
                      </a:cubicBezTo>
                      <a:cubicBezTo>
                        <a:pt x="479975" y="239698"/>
                        <a:pt x="479357" y="241586"/>
                        <a:pt x="478346" y="243268"/>
                      </a:cubicBezTo>
                      <a:cubicBezTo>
                        <a:pt x="476662" y="246264"/>
                        <a:pt x="473495" y="248120"/>
                        <a:pt x="470059" y="248126"/>
                      </a:cubicBezTo>
                      <a:cubicBezTo>
                        <a:pt x="464764" y="248048"/>
                        <a:pt x="459962" y="251224"/>
                        <a:pt x="457962" y="256127"/>
                      </a:cubicBezTo>
                      <a:cubicBezTo>
                        <a:pt x="456905" y="258321"/>
                        <a:pt x="456668" y="260822"/>
                        <a:pt x="457295" y="263176"/>
                      </a:cubicBezTo>
                      <a:cubicBezTo>
                        <a:pt x="457567" y="265352"/>
                        <a:pt x="457949" y="267514"/>
                        <a:pt x="458438" y="269653"/>
                      </a:cubicBezTo>
                      <a:cubicBezTo>
                        <a:pt x="459038" y="267529"/>
                        <a:pt x="459484" y="265364"/>
                        <a:pt x="459772" y="263176"/>
                      </a:cubicBezTo>
                      <a:cubicBezTo>
                        <a:pt x="459979" y="261347"/>
                        <a:pt x="460598" y="259588"/>
                        <a:pt x="461581" y="258032"/>
                      </a:cubicBezTo>
                      <a:cubicBezTo>
                        <a:pt x="463380" y="254988"/>
                        <a:pt x="466718" y="253191"/>
                        <a:pt x="470249" y="253365"/>
                      </a:cubicBezTo>
                      <a:cubicBezTo>
                        <a:pt x="475586" y="253197"/>
                        <a:pt x="480308" y="249861"/>
                        <a:pt x="482251" y="244888"/>
                      </a:cubicBezTo>
                      <a:cubicBezTo>
                        <a:pt x="482813" y="242540"/>
                        <a:pt x="482813" y="240092"/>
                        <a:pt x="482251" y="237744"/>
                      </a:cubicBezTo>
                      <a:close/>
                      <a:moveTo>
                        <a:pt x="555498" y="494919"/>
                      </a:moveTo>
                      <a:cubicBezTo>
                        <a:pt x="555306" y="495862"/>
                        <a:pt x="555306" y="496834"/>
                        <a:pt x="555498" y="497777"/>
                      </a:cubicBezTo>
                      <a:cubicBezTo>
                        <a:pt x="555498" y="499967"/>
                        <a:pt x="556165" y="502063"/>
                        <a:pt x="556641" y="504158"/>
                      </a:cubicBezTo>
                      <a:cubicBezTo>
                        <a:pt x="556641" y="504158"/>
                        <a:pt x="556641" y="504158"/>
                        <a:pt x="556641" y="503492"/>
                      </a:cubicBezTo>
                      <a:cubicBezTo>
                        <a:pt x="556070" y="500539"/>
                        <a:pt x="555593" y="497777"/>
                        <a:pt x="555022" y="494824"/>
                      </a:cubicBezTo>
                      <a:close/>
                      <a:moveTo>
                        <a:pt x="185071" y="191738"/>
                      </a:moveTo>
                      <a:cubicBezTo>
                        <a:pt x="185071" y="189643"/>
                        <a:pt x="184404" y="187547"/>
                        <a:pt x="183928" y="185357"/>
                      </a:cubicBezTo>
                      <a:cubicBezTo>
                        <a:pt x="183356" y="187455"/>
                        <a:pt x="182911" y="189586"/>
                        <a:pt x="182594" y="191738"/>
                      </a:cubicBezTo>
                      <a:cubicBezTo>
                        <a:pt x="182443" y="193685"/>
                        <a:pt x="181857" y="195573"/>
                        <a:pt x="180880" y="197263"/>
                      </a:cubicBezTo>
                      <a:cubicBezTo>
                        <a:pt x="179179" y="200288"/>
                        <a:pt x="175968" y="202149"/>
                        <a:pt x="172498" y="202121"/>
                      </a:cubicBezTo>
                      <a:cubicBezTo>
                        <a:pt x="167131" y="202307"/>
                        <a:pt x="162417" y="205738"/>
                        <a:pt x="160592" y="210788"/>
                      </a:cubicBezTo>
                      <a:cubicBezTo>
                        <a:pt x="159600" y="213066"/>
                        <a:pt x="159334" y="215593"/>
                        <a:pt x="159829" y="218027"/>
                      </a:cubicBezTo>
                      <a:cubicBezTo>
                        <a:pt x="159829" y="220123"/>
                        <a:pt x="160592" y="222314"/>
                        <a:pt x="161163" y="224409"/>
                      </a:cubicBezTo>
                      <a:cubicBezTo>
                        <a:pt x="161830" y="222314"/>
                        <a:pt x="162020" y="220123"/>
                        <a:pt x="162496" y="218027"/>
                      </a:cubicBezTo>
                      <a:cubicBezTo>
                        <a:pt x="162599" y="216161"/>
                        <a:pt x="163190" y="214354"/>
                        <a:pt x="164211" y="212788"/>
                      </a:cubicBezTo>
                      <a:cubicBezTo>
                        <a:pt x="166054" y="209827"/>
                        <a:pt x="169295" y="208026"/>
                        <a:pt x="172784" y="208026"/>
                      </a:cubicBezTo>
                      <a:cubicBezTo>
                        <a:pt x="178165" y="208016"/>
                        <a:pt x="182981" y="204680"/>
                        <a:pt x="184880" y="199644"/>
                      </a:cubicBezTo>
                      <a:cubicBezTo>
                        <a:pt x="185697" y="197081"/>
                        <a:pt x="185763" y="194338"/>
                        <a:pt x="185071" y="191738"/>
                      </a:cubicBezTo>
                      <a:close/>
                      <a:moveTo>
                        <a:pt x="83534" y="409766"/>
                      </a:moveTo>
                      <a:cubicBezTo>
                        <a:pt x="83210" y="407615"/>
                        <a:pt x="82765" y="405484"/>
                        <a:pt x="82201" y="403384"/>
                      </a:cubicBezTo>
                      <a:cubicBezTo>
                        <a:pt x="81629" y="405384"/>
                        <a:pt x="81439" y="407480"/>
                        <a:pt x="80867" y="409766"/>
                      </a:cubicBezTo>
                      <a:cubicBezTo>
                        <a:pt x="80763" y="411635"/>
                        <a:pt x="80242" y="413457"/>
                        <a:pt x="79343" y="415100"/>
                      </a:cubicBezTo>
                      <a:cubicBezTo>
                        <a:pt x="77643" y="418125"/>
                        <a:pt x="74432" y="419986"/>
                        <a:pt x="70961" y="419957"/>
                      </a:cubicBezTo>
                      <a:cubicBezTo>
                        <a:pt x="65627" y="419997"/>
                        <a:pt x="60815" y="423168"/>
                        <a:pt x="58674" y="428054"/>
                      </a:cubicBezTo>
                      <a:cubicBezTo>
                        <a:pt x="57844" y="430338"/>
                        <a:pt x="57614" y="432798"/>
                        <a:pt x="58007" y="435197"/>
                      </a:cubicBezTo>
                      <a:cubicBezTo>
                        <a:pt x="58007" y="437293"/>
                        <a:pt x="58674" y="439388"/>
                        <a:pt x="59341" y="441579"/>
                      </a:cubicBezTo>
                      <a:cubicBezTo>
                        <a:pt x="60008" y="439388"/>
                        <a:pt x="60198" y="437293"/>
                        <a:pt x="60674" y="435197"/>
                      </a:cubicBezTo>
                      <a:cubicBezTo>
                        <a:pt x="60779" y="433287"/>
                        <a:pt x="61405" y="431443"/>
                        <a:pt x="62484" y="429863"/>
                      </a:cubicBezTo>
                      <a:cubicBezTo>
                        <a:pt x="64308" y="426856"/>
                        <a:pt x="67640" y="425098"/>
                        <a:pt x="71152" y="425291"/>
                      </a:cubicBezTo>
                      <a:cubicBezTo>
                        <a:pt x="76495" y="425188"/>
                        <a:pt x="81209" y="421767"/>
                        <a:pt x="82963" y="416719"/>
                      </a:cubicBezTo>
                      <a:cubicBezTo>
                        <a:pt x="83856" y="414647"/>
                        <a:pt x="84057" y="412342"/>
                        <a:pt x="83534" y="410147"/>
                      </a:cubicBezTo>
                      <a:close/>
                      <a:moveTo>
                        <a:pt x="291084" y="396335"/>
                      </a:moveTo>
                      <a:cubicBezTo>
                        <a:pt x="290796" y="394178"/>
                        <a:pt x="290350" y="392045"/>
                        <a:pt x="289750" y="389954"/>
                      </a:cubicBezTo>
                      <a:cubicBezTo>
                        <a:pt x="289179" y="392049"/>
                        <a:pt x="288988" y="394049"/>
                        <a:pt x="288417" y="396335"/>
                      </a:cubicBezTo>
                      <a:cubicBezTo>
                        <a:pt x="288315" y="398175"/>
                        <a:pt x="287793" y="399967"/>
                        <a:pt x="286893" y="401574"/>
                      </a:cubicBezTo>
                      <a:cubicBezTo>
                        <a:pt x="285193" y="404599"/>
                        <a:pt x="281981" y="406461"/>
                        <a:pt x="278511" y="406432"/>
                      </a:cubicBezTo>
                      <a:cubicBezTo>
                        <a:pt x="273184" y="406496"/>
                        <a:pt x="268384" y="409659"/>
                        <a:pt x="266224" y="414528"/>
                      </a:cubicBezTo>
                      <a:cubicBezTo>
                        <a:pt x="265397" y="416781"/>
                        <a:pt x="265167" y="419209"/>
                        <a:pt x="265557" y="421577"/>
                      </a:cubicBezTo>
                      <a:cubicBezTo>
                        <a:pt x="265872" y="423792"/>
                        <a:pt x="266318" y="425986"/>
                        <a:pt x="266890" y="428149"/>
                      </a:cubicBezTo>
                      <a:cubicBezTo>
                        <a:pt x="267463" y="425986"/>
                        <a:pt x="267908" y="423792"/>
                        <a:pt x="268224" y="421577"/>
                      </a:cubicBezTo>
                      <a:cubicBezTo>
                        <a:pt x="268388" y="419738"/>
                        <a:pt x="269010" y="417970"/>
                        <a:pt x="270034" y="416433"/>
                      </a:cubicBezTo>
                      <a:cubicBezTo>
                        <a:pt x="271816" y="413420"/>
                        <a:pt x="275108" y="411628"/>
                        <a:pt x="278606" y="411766"/>
                      </a:cubicBezTo>
                      <a:cubicBezTo>
                        <a:pt x="283955" y="411651"/>
                        <a:pt x="288717" y="408351"/>
                        <a:pt x="290703" y="403384"/>
                      </a:cubicBezTo>
                      <a:cubicBezTo>
                        <a:pt x="291373" y="401226"/>
                        <a:pt x="291504" y="398937"/>
                        <a:pt x="291084" y="396716"/>
                      </a:cubicBezTo>
                      <a:close/>
                      <a:moveTo>
                        <a:pt x="455867" y="582835"/>
                      </a:moveTo>
                      <a:cubicBezTo>
                        <a:pt x="455542" y="580684"/>
                        <a:pt x="455097" y="578554"/>
                        <a:pt x="454533" y="576453"/>
                      </a:cubicBezTo>
                      <a:cubicBezTo>
                        <a:pt x="453962" y="578549"/>
                        <a:pt x="453771" y="580454"/>
                        <a:pt x="453200" y="582835"/>
                      </a:cubicBezTo>
                      <a:cubicBezTo>
                        <a:pt x="453097" y="584674"/>
                        <a:pt x="452576" y="586466"/>
                        <a:pt x="451675" y="588074"/>
                      </a:cubicBezTo>
                      <a:cubicBezTo>
                        <a:pt x="449975" y="591099"/>
                        <a:pt x="446764" y="592960"/>
                        <a:pt x="443293" y="592931"/>
                      </a:cubicBezTo>
                      <a:cubicBezTo>
                        <a:pt x="437960" y="592971"/>
                        <a:pt x="433147" y="596142"/>
                        <a:pt x="431006" y="601028"/>
                      </a:cubicBezTo>
                      <a:cubicBezTo>
                        <a:pt x="430134" y="603270"/>
                        <a:pt x="429903" y="605710"/>
                        <a:pt x="430339" y="608076"/>
                      </a:cubicBezTo>
                      <a:cubicBezTo>
                        <a:pt x="430655" y="610291"/>
                        <a:pt x="431100" y="612486"/>
                        <a:pt x="431673" y="614648"/>
                      </a:cubicBezTo>
                      <a:cubicBezTo>
                        <a:pt x="432340" y="612362"/>
                        <a:pt x="432530" y="610267"/>
                        <a:pt x="433007" y="608076"/>
                      </a:cubicBezTo>
                      <a:cubicBezTo>
                        <a:pt x="433138" y="606245"/>
                        <a:pt x="433728" y="604476"/>
                        <a:pt x="434721" y="602933"/>
                      </a:cubicBezTo>
                      <a:cubicBezTo>
                        <a:pt x="436520" y="599889"/>
                        <a:pt x="439857" y="598092"/>
                        <a:pt x="443389" y="598265"/>
                      </a:cubicBezTo>
                      <a:cubicBezTo>
                        <a:pt x="448719" y="598164"/>
                        <a:pt x="453460" y="594853"/>
                        <a:pt x="455390" y="589883"/>
                      </a:cubicBezTo>
                      <a:cubicBezTo>
                        <a:pt x="456102" y="587604"/>
                        <a:pt x="456266" y="585189"/>
                        <a:pt x="455867" y="582835"/>
                      </a:cubicBezTo>
                      <a:close/>
                      <a:moveTo>
                        <a:pt x="583406" y="689229"/>
                      </a:moveTo>
                      <a:cubicBezTo>
                        <a:pt x="583082" y="687047"/>
                        <a:pt x="582637" y="684885"/>
                        <a:pt x="582073" y="682752"/>
                      </a:cubicBezTo>
                      <a:cubicBezTo>
                        <a:pt x="581501" y="684848"/>
                        <a:pt x="581311" y="686848"/>
                        <a:pt x="580739" y="689229"/>
                      </a:cubicBezTo>
                      <a:cubicBezTo>
                        <a:pt x="580637" y="691069"/>
                        <a:pt x="580116" y="692860"/>
                        <a:pt x="579215" y="694468"/>
                      </a:cubicBezTo>
                      <a:cubicBezTo>
                        <a:pt x="577515" y="697493"/>
                        <a:pt x="574304" y="699354"/>
                        <a:pt x="570833" y="699326"/>
                      </a:cubicBezTo>
                      <a:cubicBezTo>
                        <a:pt x="565499" y="699365"/>
                        <a:pt x="560687" y="702536"/>
                        <a:pt x="558546" y="707422"/>
                      </a:cubicBezTo>
                      <a:cubicBezTo>
                        <a:pt x="557674" y="709664"/>
                        <a:pt x="557443" y="712105"/>
                        <a:pt x="557879" y="714470"/>
                      </a:cubicBezTo>
                      <a:cubicBezTo>
                        <a:pt x="558186" y="716655"/>
                        <a:pt x="558631" y="718819"/>
                        <a:pt x="559213" y="720947"/>
                      </a:cubicBezTo>
                      <a:cubicBezTo>
                        <a:pt x="559880" y="718757"/>
                        <a:pt x="560070" y="716661"/>
                        <a:pt x="560546" y="714470"/>
                      </a:cubicBezTo>
                      <a:cubicBezTo>
                        <a:pt x="560678" y="712639"/>
                        <a:pt x="561267" y="710871"/>
                        <a:pt x="562261" y="709327"/>
                      </a:cubicBezTo>
                      <a:cubicBezTo>
                        <a:pt x="564060" y="706283"/>
                        <a:pt x="567397" y="704486"/>
                        <a:pt x="570929" y="704660"/>
                      </a:cubicBezTo>
                      <a:cubicBezTo>
                        <a:pt x="576250" y="704532"/>
                        <a:pt x="580978" y="701230"/>
                        <a:pt x="582930" y="696278"/>
                      </a:cubicBezTo>
                      <a:cubicBezTo>
                        <a:pt x="583607" y="693990"/>
                        <a:pt x="583737" y="691576"/>
                        <a:pt x="583311" y="689229"/>
                      </a:cubicBezTo>
                      <a:close/>
                      <a:moveTo>
                        <a:pt x="220218" y="593979"/>
                      </a:moveTo>
                      <a:cubicBezTo>
                        <a:pt x="219893" y="591797"/>
                        <a:pt x="219448" y="589635"/>
                        <a:pt x="218885" y="587502"/>
                      </a:cubicBezTo>
                      <a:cubicBezTo>
                        <a:pt x="218313" y="589598"/>
                        <a:pt x="218123" y="591598"/>
                        <a:pt x="217551" y="593979"/>
                      </a:cubicBezTo>
                      <a:cubicBezTo>
                        <a:pt x="217449" y="595819"/>
                        <a:pt x="216927" y="597610"/>
                        <a:pt x="216027" y="599218"/>
                      </a:cubicBezTo>
                      <a:cubicBezTo>
                        <a:pt x="214327" y="602243"/>
                        <a:pt x="211115" y="604104"/>
                        <a:pt x="207645" y="604076"/>
                      </a:cubicBezTo>
                      <a:cubicBezTo>
                        <a:pt x="202311" y="604115"/>
                        <a:pt x="197499" y="607286"/>
                        <a:pt x="195358" y="612172"/>
                      </a:cubicBezTo>
                      <a:cubicBezTo>
                        <a:pt x="194485" y="614414"/>
                        <a:pt x="194254" y="616855"/>
                        <a:pt x="194691" y="619220"/>
                      </a:cubicBezTo>
                      <a:cubicBezTo>
                        <a:pt x="194998" y="621405"/>
                        <a:pt x="195443" y="623569"/>
                        <a:pt x="196025" y="625697"/>
                      </a:cubicBezTo>
                      <a:cubicBezTo>
                        <a:pt x="196691" y="623507"/>
                        <a:pt x="196882" y="621411"/>
                        <a:pt x="197358" y="619220"/>
                      </a:cubicBezTo>
                      <a:cubicBezTo>
                        <a:pt x="197489" y="617389"/>
                        <a:pt x="198079" y="615621"/>
                        <a:pt x="199073" y="614077"/>
                      </a:cubicBezTo>
                      <a:cubicBezTo>
                        <a:pt x="200872" y="611033"/>
                        <a:pt x="204209" y="609236"/>
                        <a:pt x="207740" y="609410"/>
                      </a:cubicBezTo>
                      <a:cubicBezTo>
                        <a:pt x="213062" y="609282"/>
                        <a:pt x="217790" y="605980"/>
                        <a:pt x="219742" y="601028"/>
                      </a:cubicBezTo>
                      <a:cubicBezTo>
                        <a:pt x="220374" y="598830"/>
                        <a:pt x="220505" y="596519"/>
                        <a:pt x="220123" y="594265"/>
                      </a:cubicBezTo>
                      <a:close/>
                      <a:moveTo>
                        <a:pt x="14383" y="624840"/>
                      </a:moveTo>
                      <a:cubicBezTo>
                        <a:pt x="14095" y="622652"/>
                        <a:pt x="13649" y="620487"/>
                        <a:pt x="13049" y="618363"/>
                      </a:cubicBezTo>
                      <a:cubicBezTo>
                        <a:pt x="13049" y="620554"/>
                        <a:pt x="12287" y="622459"/>
                        <a:pt x="11811" y="624840"/>
                      </a:cubicBezTo>
                      <a:cubicBezTo>
                        <a:pt x="11679" y="626687"/>
                        <a:pt x="11125" y="628480"/>
                        <a:pt x="10192" y="630079"/>
                      </a:cubicBezTo>
                      <a:cubicBezTo>
                        <a:pt x="8491" y="633104"/>
                        <a:pt x="5280" y="634965"/>
                        <a:pt x="1810" y="634937"/>
                      </a:cubicBezTo>
                      <a:lnTo>
                        <a:pt x="1048" y="634937"/>
                      </a:lnTo>
                      <a:cubicBezTo>
                        <a:pt x="1048" y="636842"/>
                        <a:pt x="381" y="638651"/>
                        <a:pt x="0" y="640366"/>
                      </a:cubicBezTo>
                      <a:cubicBezTo>
                        <a:pt x="631" y="640268"/>
                        <a:pt x="1274" y="640268"/>
                        <a:pt x="1905" y="640366"/>
                      </a:cubicBezTo>
                      <a:cubicBezTo>
                        <a:pt x="7254" y="640251"/>
                        <a:pt x="12016" y="636951"/>
                        <a:pt x="14002" y="631984"/>
                      </a:cubicBezTo>
                      <a:cubicBezTo>
                        <a:pt x="14668" y="629758"/>
                        <a:pt x="14767" y="627400"/>
                        <a:pt x="14287" y="625126"/>
                      </a:cubicBezTo>
                      <a:close/>
                      <a:moveTo>
                        <a:pt x="361950" y="24765"/>
                      </a:moveTo>
                      <a:cubicBezTo>
                        <a:pt x="361950" y="22574"/>
                        <a:pt x="361379" y="20479"/>
                        <a:pt x="360902" y="18383"/>
                      </a:cubicBezTo>
                      <a:cubicBezTo>
                        <a:pt x="360312" y="20478"/>
                        <a:pt x="359867" y="22610"/>
                        <a:pt x="359569" y="24765"/>
                      </a:cubicBezTo>
                      <a:cubicBezTo>
                        <a:pt x="359389" y="26676"/>
                        <a:pt x="358805" y="28527"/>
                        <a:pt x="357854" y="30194"/>
                      </a:cubicBezTo>
                      <a:cubicBezTo>
                        <a:pt x="356129" y="33183"/>
                        <a:pt x="352923" y="35005"/>
                        <a:pt x="349472" y="34957"/>
                      </a:cubicBezTo>
                      <a:cubicBezTo>
                        <a:pt x="344154" y="34989"/>
                        <a:pt x="339379" y="38222"/>
                        <a:pt x="337375" y="43148"/>
                      </a:cubicBezTo>
                      <a:cubicBezTo>
                        <a:pt x="336333" y="45378"/>
                        <a:pt x="336065" y="47892"/>
                        <a:pt x="336613" y="50292"/>
                      </a:cubicBezTo>
                      <a:lnTo>
                        <a:pt x="337757" y="56674"/>
                      </a:lnTo>
                      <a:cubicBezTo>
                        <a:pt x="338374" y="54586"/>
                        <a:pt x="338820" y="52452"/>
                        <a:pt x="339090" y="50292"/>
                      </a:cubicBezTo>
                      <a:cubicBezTo>
                        <a:pt x="339272" y="48354"/>
                        <a:pt x="339926" y="46490"/>
                        <a:pt x="340995" y="44863"/>
                      </a:cubicBezTo>
                      <a:cubicBezTo>
                        <a:pt x="342826" y="41923"/>
                        <a:pt x="346109" y="40209"/>
                        <a:pt x="349567" y="40386"/>
                      </a:cubicBezTo>
                      <a:cubicBezTo>
                        <a:pt x="354980" y="40292"/>
                        <a:pt x="359782" y="36889"/>
                        <a:pt x="361664" y="31814"/>
                      </a:cubicBezTo>
                      <a:cubicBezTo>
                        <a:pt x="362352" y="29588"/>
                        <a:pt x="362418" y="27216"/>
                        <a:pt x="361855" y="24956"/>
                      </a:cubicBezTo>
                      <a:close/>
                      <a:moveTo>
                        <a:pt x="522542" y="342043"/>
                      </a:moveTo>
                      <a:lnTo>
                        <a:pt x="522542" y="342043"/>
                      </a:lnTo>
                      <a:cubicBezTo>
                        <a:pt x="520235" y="343030"/>
                        <a:pt x="518255" y="344648"/>
                        <a:pt x="516826" y="346710"/>
                      </a:cubicBezTo>
                      <a:cubicBezTo>
                        <a:pt x="515779" y="348425"/>
                        <a:pt x="514445" y="350234"/>
                        <a:pt x="513207" y="352235"/>
                      </a:cubicBezTo>
                      <a:cubicBezTo>
                        <a:pt x="515207" y="350996"/>
                        <a:pt x="516826" y="349663"/>
                        <a:pt x="518732" y="348425"/>
                      </a:cubicBezTo>
                      <a:cubicBezTo>
                        <a:pt x="520186" y="347331"/>
                        <a:pt x="521834" y="346523"/>
                        <a:pt x="523589" y="346043"/>
                      </a:cubicBezTo>
                      <a:cubicBezTo>
                        <a:pt x="523113" y="344710"/>
                        <a:pt x="522542" y="343376"/>
                        <a:pt x="522542" y="342043"/>
                      </a:cubicBezTo>
                      <a:close/>
                      <a:moveTo>
                        <a:pt x="572262" y="595598"/>
                      </a:moveTo>
                      <a:cubicBezTo>
                        <a:pt x="570418" y="595423"/>
                        <a:pt x="568558" y="595684"/>
                        <a:pt x="566833" y="596360"/>
                      </a:cubicBezTo>
                      <a:cubicBezTo>
                        <a:pt x="564569" y="597375"/>
                        <a:pt x="562626" y="598989"/>
                        <a:pt x="561213" y="601028"/>
                      </a:cubicBezTo>
                      <a:cubicBezTo>
                        <a:pt x="560070" y="602837"/>
                        <a:pt x="558832" y="604552"/>
                        <a:pt x="557593" y="606552"/>
                      </a:cubicBezTo>
                      <a:cubicBezTo>
                        <a:pt x="559594" y="605314"/>
                        <a:pt x="561213" y="603980"/>
                        <a:pt x="563118" y="602837"/>
                      </a:cubicBezTo>
                      <a:cubicBezTo>
                        <a:pt x="564579" y="601677"/>
                        <a:pt x="566266" y="600833"/>
                        <a:pt x="568071" y="600361"/>
                      </a:cubicBezTo>
                      <a:cubicBezTo>
                        <a:pt x="569700" y="599976"/>
                        <a:pt x="571396" y="599976"/>
                        <a:pt x="573024" y="600361"/>
                      </a:cubicBezTo>
                      <a:cubicBezTo>
                        <a:pt x="572834" y="599027"/>
                        <a:pt x="572548" y="597313"/>
                        <a:pt x="572262" y="595598"/>
                      </a:cubicBezTo>
                      <a:close/>
                      <a:moveTo>
                        <a:pt x="408242" y="369951"/>
                      </a:moveTo>
                      <a:cubicBezTo>
                        <a:pt x="406427" y="369805"/>
                        <a:pt x="404669" y="369252"/>
                        <a:pt x="403098" y="368332"/>
                      </a:cubicBezTo>
                      <a:cubicBezTo>
                        <a:pt x="400173" y="366466"/>
                        <a:pt x="398410" y="363229"/>
                        <a:pt x="398431" y="359759"/>
                      </a:cubicBezTo>
                      <a:cubicBezTo>
                        <a:pt x="398352" y="354371"/>
                        <a:pt x="394992" y="349576"/>
                        <a:pt x="389954" y="347663"/>
                      </a:cubicBezTo>
                      <a:cubicBezTo>
                        <a:pt x="387713" y="346774"/>
                        <a:pt x="385259" y="346575"/>
                        <a:pt x="382905" y="347091"/>
                      </a:cubicBezTo>
                      <a:cubicBezTo>
                        <a:pt x="380714" y="347663"/>
                        <a:pt x="378619" y="347948"/>
                        <a:pt x="376428" y="348425"/>
                      </a:cubicBezTo>
                      <a:cubicBezTo>
                        <a:pt x="378557" y="349006"/>
                        <a:pt x="380720" y="349451"/>
                        <a:pt x="382905" y="349758"/>
                      </a:cubicBezTo>
                      <a:cubicBezTo>
                        <a:pt x="384794" y="349922"/>
                        <a:pt x="386636" y="350439"/>
                        <a:pt x="388334" y="351282"/>
                      </a:cubicBezTo>
                      <a:cubicBezTo>
                        <a:pt x="391291" y="353097"/>
                        <a:pt x="393121" y="356291"/>
                        <a:pt x="393192" y="359759"/>
                      </a:cubicBezTo>
                      <a:cubicBezTo>
                        <a:pt x="393179" y="365058"/>
                        <a:pt x="396327" y="369855"/>
                        <a:pt x="401193" y="371951"/>
                      </a:cubicBezTo>
                      <a:cubicBezTo>
                        <a:pt x="403423" y="372871"/>
                        <a:pt x="405878" y="373104"/>
                        <a:pt x="408242" y="372618"/>
                      </a:cubicBezTo>
                      <a:cubicBezTo>
                        <a:pt x="410460" y="372321"/>
                        <a:pt x="412655" y="371875"/>
                        <a:pt x="414814" y="371285"/>
                      </a:cubicBezTo>
                      <a:cubicBezTo>
                        <a:pt x="412909" y="370713"/>
                        <a:pt x="410813" y="370523"/>
                        <a:pt x="408242" y="369951"/>
                      </a:cubicBezTo>
                      <a:close/>
                      <a:moveTo>
                        <a:pt x="245364" y="122301"/>
                      </a:moveTo>
                      <a:cubicBezTo>
                        <a:pt x="243516" y="122109"/>
                        <a:pt x="241730" y="121525"/>
                        <a:pt x="240125" y="120587"/>
                      </a:cubicBezTo>
                      <a:cubicBezTo>
                        <a:pt x="237149" y="118780"/>
                        <a:pt x="235396" y="115493"/>
                        <a:pt x="235553" y="112014"/>
                      </a:cubicBezTo>
                      <a:cubicBezTo>
                        <a:pt x="235489" y="106643"/>
                        <a:pt x="232117" y="101869"/>
                        <a:pt x="227076" y="100013"/>
                      </a:cubicBezTo>
                      <a:cubicBezTo>
                        <a:pt x="224824" y="99034"/>
                        <a:pt x="222311" y="98833"/>
                        <a:pt x="219932" y="99441"/>
                      </a:cubicBezTo>
                      <a:cubicBezTo>
                        <a:pt x="217742" y="100013"/>
                        <a:pt x="215646" y="100203"/>
                        <a:pt x="213455" y="100775"/>
                      </a:cubicBezTo>
                      <a:cubicBezTo>
                        <a:pt x="215646" y="101441"/>
                        <a:pt x="217742" y="101632"/>
                        <a:pt x="219932" y="102108"/>
                      </a:cubicBezTo>
                      <a:cubicBezTo>
                        <a:pt x="221841" y="102155"/>
                        <a:pt x="223708" y="102679"/>
                        <a:pt x="225362" y="103632"/>
                      </a:cubicBezTo>
                      <a:cubicBezTo>
                        <a:pt x="228387" y="105332"/>
                        <a:pt x="230248" y="108544"/>
                        <a:pt x="230219" y="112014"/>
                      </a:cubicBezTo>
                      <a:cubicBezTo>
                        <a:pt x="230235" y="117355"/>
                        <a:pt x="233414" y="122180"/>
                        <a:pt x="238316" y="124301"/>
                      </a:cubicBezTo>
                      <a:cubicBezTo>
                        <a:pt x="240565" y="125147"/>
                        <a:pt x="243007" y="125345"/>
                        <a:pt x="245364" y="124873"/>
                      </a:cubicBezTo>
                      <a:cubicBezTo>
                        <a:pt x="247547" y="124598"/>
                        <a:pt x="249711" y="124185"/>
                        <a:pt x="251841" y="123634"/>
                      </a:cubicBezTo>
                      <a:cubicBezTo>
                        <a:pt x="249936" y="123254"/>
                        <a:pt x="247841" y="122968"/>
                        <a:pt x="245650" y="122492"/>
                      </a:cubicBezTo>
                      <a:close/>
                      <a:moveTo>
                        <a:pt x="322993" y="531876"/>
                      </a:moveTo>
                      <a:cubicBezTo>
                        <a:pt x="321094" y="531532"/>
                        <a:pt x="319261" y="530889"/>
                        <a:pt x="317563" y="529971"/>
                      </a:cubicBezTo>
                      <a:cubicBezTo>
                        <a:pt x="314697" y="528073"/>
                        <a:pt x="313006" y="524836"/>
                        <a:pt x="313087" y="521399"/>
                      </a:cubicBezTo>
                      <a:cubicBezTo>
                        <a:pt x="313035" y="516001"/>
                        <a:pt x="309665" y="511193"/>
                        <a:pt x="304609" y="509302"/>
                      </a:cubicBezTo>
                      <a:cubicBezTo>
                        <a:pt x="302305" y="508557"/>
                        <a:pt x="299859" y="508361"/>
                        <a:pt x="297466" y="508730"/>
                      </a:cubicBezTo>
                      <a:cubicBezTo>
                        <a:pt x="295275" y="509302"/>
                        <a:pt x="293180" y="509588"/>
                        <a:pt x="291084" y="510064"/>
                      </a:cubicBezTo>
                      <a:cubicBezTo>
                        <a:pt x="293178" y="510654"/>
                        <a:pt x="295310" y="511099"/>
                        <a:pt x="297466" y="511397"/>
                      </a:cubicBezTo>
                      <a:cubicBezTo>
                        <a:pt x="299388" y="511517"/>
                        <a:pt x="301252" y="512106"/>
                        <a:pt x="302895" y="513112"/>
                      </a:cubicBezTo>
                      <a:cubicBezTo>
                        <a:pt x="305886" y="514859"/>
                        <a:pt x="307760" y="518030"/>
                        <a:pt x="307848" y="521494"/>
                      </a:cubicBezTo>
                      <a:cubicBezTo>
                        <a:pt x="307743" y="526797"/>
                        <a:pt x="310928" y="531612"/>
                        <a:pt x="315849" y="533591"/>
                      </a:cubicBezTo>
                      <a:cubicBezTo>
                        <a:pt x="318088" y="534609"/>
                        <a:pt x="320604" y="534843"/>
                        <a:pt x="322993" y="534257"/>
                      </a:cubicBezTo>
                      <a:cubicBezTo>
                        <a:pt x="325153" y="533987"/>
                        <a:pt x="327287" y="533541"/>
                        <a:pt x="329375" y="532924"/>
                      </a:cubicBezTo>
                      <a:cubicBezTo>
                        <a:pt x="327369" y="532391"/>
                        <a:pt x="325333" y="531977"/>
                        <a:pt x="323279" y="531686"/>
                      </a:cubicBezTo>
                      <a:close/>
                      <a:moveTo>
                        <a:pt x="252413" y="709708"/>
                      </a:moveTo>
                      <a:cubicBezTo>
                        <a:pt x="250142" y="708960"/>
                        <a:pt x="247726" y="708764"/>
                        <a:pt x="245364" y="709136"/>
                      </a:cubicBezTo>
                      <a:cubicBezTo>
                        <a:pt x="243173" y="709708"/>
                        <a:pt x="241078" y="709898"/>
                        <a:pt x="238982" y="710470"/>
                      </a:cubicBezTo>
                      <a:cubicBezTo>
                        <a:pt x="241078" y="711137"/>
                        <a:pt x="243173" y="711327"/>
                        <a:pt x="245364" y="711803"/>
                      </a:cubicBezTo>
                      <a:cubicBezTo>
                        <a:pt x="247274" y="711920"/>
                        <a:pt x="249132" y="712474"/>
                        <a:pt x="250793" y="713423"/>
                      </a:cubicBezTo>
                      <a:cubicBezTo>
                        <a:pt x="251447" y="713791"/>
                        <a:pt x="252028" y="714275"/>
                        <a:pt x="252508" y="714851"/>
                      </a:cubicBezTo>
                      <a:lnTo>
                        <a:pt x="258985" y="714851"/>
                      </a:lnTo>
                      <a:cubicBezTo>
                        <a:pt x="257554" y="712412"/>
                        <a:pt x="255338" y="710532"/>
                        <a:pt x="252698" y="709517"/>
                      </a:cubicBezTo>
                      <a:close/>
                      <a:moveTo>
                        <a:pt x="83344" y="576358"/>
                      </a:moveTo>
                      <a:cubicBezTo>
                        <a:pt x="81416" y="576132"/>
                        <a:pt x="79561" y="575481"/>
                        <a:pt x="77915" y="574453"/>
                      </a:cubicBezTo>
                      <a:cubicBezTo>
                        <a:pt x="75026" y="572565"/>
                        <a:pt x="73301" y="569332"/>
                        <a:pt x="73342" y="565880"/>
                      </a:cubicBezTo>
                      <a:cubicBezTo>
                        <a:pt x="73211" y="558675"/>
                        <a:pt x="67262" y="552940"/>
                        <a:pt x="60057" y="553072"/>
                      </a:cubicBezTo>
                      <a:cubicBezTo>
                        <a:pt x="59305" y="553086"/>
                        <a:pt x="58555" y="553165"/>
                        <a:pt x="57817" y="553308"/>
                      </a:cubicBezTo>
                      <a:cubicBezTo>
                        <a:pt x="55626" y="553879"/>
                        <a:pt x="53531" y="554069"/>
                        <a:pt x="51435" y="554641"/>
                      </a:cubicBezTo>
                      <a:cubicBezTo>
                        <a:pt x="53531" y="555308"/>
                        <a:pt x="55626" y="555498"/>
                        <a:pt x="57817" y="555974"/>
                      </a:cubicBezTo>
                      <a:cubicBezTo>
                        <a:pt x="59727" y="556091"/>
                        <a:pt x="61584" y="556645"/>
                        <a:pt x="63246" y="557594"/>
                      </a:cubicBezTo>
                      <a:cubicBezTo>
                        <a:pt x="66211" y="559367"/>
                        <a:pt x="68076" y="562523"/>
                        <a:pt x="68199" y="565976"/>
                      </a:cubicBezTo>
                      <a:cubicBezTo>
                        <a:pt x="67958" y="572968"/>
                        <a:pt x="73431" y="578832"/>
                        <a:pt x="80423" y="579073"/>
                      </a:cubicBezTo>
                      <a:cubicBezTo>
                        <a:pt x="81403" y="579107"/>
                        <a:pt x="82383" y="579027"/>
                        <a:pt x="83344" y="578834"/>
                      </a:cubicBezTo>
                      <a:cubicBezTo>
                        <a:pt x="85496" y="578518"/>
                        <a:pt x="87627" y="578072"/>
                        <a:pt x="89725" y="577501"/>
                      </a:cubicBezTo>
                      <a:cubicBezTo>
                        <a:pt x="87821" y="576358"/>
                        <a:pt x="85725" y="576167"/>
                        <a:pt x="83629" y="575786"/>
                      </a:cubicBezTo>
                      <a:close/>
                      <a:moveTo>
                        <a:pt x="173831" y="365474"/>
                      </a:moveTo>
                      <a:cubicBezTo>
                        <a:pt x="171952" y="365354"/>
                        <a:pt x="170126" y="364800"/>
                        <a:pt x="168497" y="363855"/>
                      </a:cubicBezTo>
                      <a:cubicBezTo>
                        <a:pt x="165643" y="361837"/>
                        <a:pt x="163912" y="358587"/>
                        <a:pt x="163830" y="355092"/>
                      </a:cubicBezTo>
                      <a:cubicBezTo>
                        <a:pt x="163811" y="349787"/>
                        <a:pt x="160512" y="345047"/>
                        <a:pt x="155543" y="343186"/>
                      </a:cubicBezTo>
                      <a:cubicBezTo>
                        <a:pt x="153258" y="342207"/>
                        <a:pt x="150715" y="342006"/>
                        <a:pt x="148304" y="342614"/>
                      </a:cubicBezTo>
                      <a:cubicBezTo>
                        <a:pt x="146182" y="342922"/>
                        <a:pt x="144082" y="343367"/>
                        <a:pt x="142018" y="343948"/>
                      </a:cubicBezTo>
                      <a:cubicBezTo>
                        <a:pt x="144018" y="344615"/>
                        <a:pt x="146304" y="344805"/>
                        <a:pt x="148304" y="345281"/>
                      </a:cubicBezTo>
                      <a:cubicBezTo>
                        <a:pt x="150239" y="345354"/>
                        <a:pt x="152130" y="345876"/>
                        <a:pt x="153829" y="346805"/>
                      </a:cubicBezTo>
                      <a:cubicBezTo>
                        <a:pt x="156717" y="348596"/>
                        <a:pt x="158535" y="351697"/>
                        <a:pt x="158687" y="355092"/>
                      </a:cubicBezTo>
                      <a:cubicBezTo>
                        <a:pt x="158679" y="360409"/>
                        <a:pt x="161766" y="365244"/>
                        <a:pt x="166592" y="367475"/>
                      </a:cubicBezTo>
                      <a:cubicBezTo>
                        <a:pt x="168913" y="368293"/>
                        <a:pt x="171400" y="368522"/>
                        <a:pt x="173831" y="368141"/>
                      </a:cubicBezTo>
                      <a:cubicBezTo>
                        <a:pt x="175927" y="367665"/>
                        <a:pt x="178117" y="367475"/>
                        <a:pt x="180213" y="366808"/>
                      </a:cubicBezTo>
                      <a:cubicBezTo>
                        <a:pt x="178403" y="365665"/>
                        <a:pt x="176213" y="365474"/>
                        <a:pt x="174117" y="364903"/>
                      </a:cubicBezTo>
                      <a:close/>
                      <a:moveTo>
                        <a:pt x="442722" y="717899"/>
                      </a:moveTo>
                      <a:cubicBezTo>
                        <a:pt x="440380" y="717290"/>
                        <a:pt x="437921" y="717290"/>
                        <a:pt x="435578" y="717899"/>
                      </a:cubicBezTo>
                      <a:cubicBezTo>
                        <a:pt x="433483" y="717899"/>
                        <a:pt x="431292" y="718566"/>
                        <a:pt x="429196" y="719042"/>
                      </a:cubicBezTo>
                      <a:cubicBezTo>
                        <a:pt x="431293" y="719623"/>
                        <a:pt x="433425" y="720069"/>
                        <a:pt x="435578" y="720376"/>
                      </a:cubicBezTo>
                      <a:lnTo>
                        <a:pt x="437102" y="720376"/>
                      </a:lnTo>
                      <a:lnTo>
                        <a:pt x="437102" y="720376"/>
                      </a:lnTo>
                      <a:lnTo>
                        <a:pt x="446627" y="720376"/>
                      </a:lnTo>
                      <a:cubicBezTo>
                        <a:pt x="445621" y="719143"/>
                        <a:pt x="444394" y="718109"/>
                        <a:pt x="443008" y="717328"/>
                      </a:cubicBezTo>
                      <a:close/>
                      <a:moveTo>
                        <a:pt x="341757" y="188309"/>
                      </a:moveTo>
                      <a:cubicBezTo>
                        <a:pt x="339871" y="188159"/>
                        <a:pt x="338060" y="187501"/>
                        <a:pt x="336518" y="186404"/>
                      </a:cubicBezTo>
                      <a:cubicBezTo>
                        <a:pt x="333578" y="184573"/>
                        <a:pt x="331864" y="181291"/>
                        <a:pt x="332042" y="177832"/>
                      </a:cubicBezTo>
                      <a:cubicBezTo>
                        <a:pt x="331706" y="172501"/>
                        <a:pt x="328387" y="167818"/>
                        <a:pt x="323469" y="165735"/>
                      </a:cubicBezTo>
                      <a:cubicBezTo>
                        <a:pt x="321165" y="165079"/>
                        <a:pt x="318724" y="165079"/>
                        <a:pt x="316421" y="165735"/>
                      </a:cubicBezTo>
                      <a:cubicBezTo>
                        <a:pt x="314228" y="165996"/>
                        <a:pt x="312061" y="166442"/>
                        <a:pt x="309944" y="167069"/>
                      </a:cubicBezTo>
                      <a:lnTo>
                        <a:pt x="316421" y="168116"/>
                      </a:lnTo>
                      <a:cubicBezTo>
                        <a:pt x="318312" y="168312"/>
                        <a:pt x="320135" y="168930"/>
                        <a:pt x="321755" y="169926"/>
                      </a:cubicBezTo>
                      <a:cubicBezTo>
                        <a:pt x="324750" y="171610"/>
                        <a:pt x="326606" y="174777"/>
                        <a:pt x="326612" y="178213"/>
                      </a:cubicBezTo>
                      <a:cubicBezTo>
                        <a:pt x="326612" y="183485"/>
                        <a:pt x="329762" y="188247"/>
                        <a:pt x="334613" y="190310"/>
                      </a:cubicBezTo>
                      <a:cubicBezTo>
                        <a:pt x="336849" y="191325"/>
                        <a:pt x="339344" y="191625"/>
                        <a:pt x="341757" y="191167"/>
                      </a:cubicBezTo>
                      <a:lnTo>
                        <a:pt x="348139" y="189929"/>
                      </a:lnTo>
                      <a:cubicBezTo>
                        <a:pt x="346176" y="189018"/>
                        <a:pt x="344136" y="188284"/>
                        <a:pt x="342043" y="187738"/>
                      </a:cubicBezTo>
                      <a:close/>
                    </a:path>
                  </a:pathLst>
                </a:custGeom>
                <a:solidFill>
                  <a:srgbClr val="FFFFFF"/>
                </a:solidFill>
                <a:ln w="9525" cap="flat">
                  <a:noFill/>
                  <a:prstDash val="solid"/>
                  <a:miter/>
                </a:ln>
              </p:spPr>
              <p:txBody>
                <a:bodyPr rtlCol="0" anchor="ctr"/>
                <a:lstStyle/>
                <a:p>
                  <a:endParaRPr lang="zh-CN" altLang="en-US"/>
                </a:p>
              </p:txBody>
            </p:sp>
            <p:sp>
              <p:nvSpPr>
                <p:cNvPr id="365" name="任意多边形: 形状 238">
                  <a:extLst>
                    <a:ext uri="{FF2B5EF4-FFF2-40B4-BE49-F238E27FC236}">
                      <a16:creationId xmlns:a16="http://schemas.microsoft.com/office/drawing/2014/main" xmlns="" id="{6DD6989D-7F5A-4B81-A8D5-6B9D4E668E49}"/>
                    </a:ext>
                  </a:extLst>
                </p:cNvPr>
                <p:cNvSpPr/>
                <p:nvPr/>
              </p:nvSpPr>
              <p:spPr>
                <a:xfrm rot="10690800">
                  <a:off x="4207388" y="3789727"/>
                  <a:ext cx="204692" cy="142303"/>
                </a:xfrm>
                <a:custGeom>
                  <a:avLst/>
                  <a:gdLst>
                    <a:gd name="connsiteX0" fmla="*/ 0 w 204692"/>
                    <a:gd name="connsiteY0" fmla="*/ 0 h 142303"/>
                    <a:gd name="connsiteX1" fmla="*/ 204692 w 204692"/>
                    <a:gd name="connsiteY1" fmla="*/ 0 h 142303"/>
                    <a:gd name="connsiteX2" fmla="*/ 204692 w 204692"/>
                    <a:gd name="connsiteY2" fmla="*/ 142303 h 142303"/>
                    <a:gd name="connsiteX3" fmla="*/ 0 w 204692"/>
                    <a:gd name="connsiteY3" fmla="*/ 142303 h 142303"/>
                  </a:gdLst>
                  <a:ahLst/>
                  <a:cxnLst>
                    <a:cxn ang="0">
                      <a:pos x="connsiteX0" y="connsiteY0"/>
                    </a:cxn>
                    <a:cxn ang="0">
                      <a:pos x="connsiteX1" y="connsiteY1"/>
                    </a:cxn>
                    <a:cxn ang="0">
                      <a:pos x="connsiteX2" y="connsiteY2"/>
                    </a:cxn>
                    <a:cxn ang="0">
                      <a:pos x="connsiteX3" y="connsiteY3"/>
                    </a:cxn>
                  </a:cxnLst>
                  <a:rect l="l" t="t" r="r" b="b"/>
                  <a:pathLst>
                    <a:path w="204692" h="142303">
                      <a:moveTo>
                        <a:pt x="0" y="0"/>
                      </a:moveTo>
                      <a:lnTo>
                        <a:pt x="204692" y="0"/>
                      </a:lnTo>
                      <a:lnTo>
                        <a:pt x="204692" y="142303"/>
                      </a:lnTo>
                      <a:lnTo>
                        <a:pt x="0" y="142303"/>
                      </a:lnTo>
                      <a:close/>
                    </a:path>
                  </a:pathLst>
                </a:custGeom>
                <a:solidFill>
                  <a:srgbClr val="37474F"/>
                </a:solidFill>
                <a:ln w="9525" cap="flat">
                  <a:noFill/>
                  <a:prstDash val="solid"/>
                  <a:miter/>
                </a:ln>
              </p:spPr>
              <p:txBody>
                <a:bodyPr rtlCol="0" anchor="ctr"/>
                <a:lstStyle/>
                <a:p>
                  <a:endParaRPr lang="zh-CN" altLang="en-US"/>
                </a:p>
              </p:txBody>
            </p:sp>
            <p:sp>
              <p:nvSpPr>
                <p:cNvPr id="366" name="任意多边形: 形状 239">
                  <a:extLst>
                    <a:ext uri="{FF2B5EF4-FFF2-40B4-BE49-F238E27FC236}">
                      <a16:creationId xmlns:a16="http://schemas.microsoft.com/office/drawing/2014/main" xmlns="" id="{675FC998-A6BA-4C95-8C50-2D3E3790A1ED}"/>
                    </a:ext>
                  </a:extLst>
                </p:cNvPr>
                <p:cNvSpPr/>
                <p:nvPr/>
              </p:nvSpPr>
              <p:spPr>
                <a:xfrm>
                  <a:off x="4408826" y="3757025"/>
                  <a:ext cx="81724" cy="194881"/>
                </a:xfrm>
                <a:custGeom>
                  <a:avLst/>
                  <a:gdLst>
                    <a:gd name="connsiteX0" fmla="*/ 6191 w 81724"/>
                    <a:gd name="connsiteY0" fmla="*/ 194882 h 194881"/>
                    <a:gd name="connsiteX1" fmla="*/ 81725 w 81724"/>
                    <a:gd name="connsiteY1" fmla="*/ 192500 h 194881"/>
                    <a:gd name="connsiteX2" fmla="*/ 80296 w 81724"/>
                    <a:gd name="connsiteY2" fmla="*/ 2286 h 194881"/>
                    <a:gd name="connsiteX3" fmla="*/ 0 w 81724"/>
                    <a:gd name="connsiteY3" fmla="*/ 0 h 194881"/>
                    <a:gd name="connsiteX4" fmla="*/ 6191 w 81724"/>
                    <a:gd name="connsiteY4" fmla="*/ 194882 h 1948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724" h="194881">
                      <a:moveTo>
                        <a:pt x="6191" y="194882"/>
                      </a:moveTo>
                      <a:lnTo>
                        <a:pt x="81725" y="192500"/>
                      </a:lnTo>
                      <a:lnTo>
                        <a:pt x="80296" y="2286"/>
                      </a:lnTo>
                      <a:lnTo>
                        <a:pt x="0" y="0"/>
                      </a:lnTo>
                      <a:lnTo>
                        <a:pt x="6191" y="194882"/>
                      </a:ln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240">
                  <a:extLst>
                    <a:ext uri="{FF2B5EF4-FFF2-40B4-BE49-F238E27FC236}">
                      <a16:creationId xmlns:a16="http://schemas.microsoft.com/office/drawing/2014/main" xmlns="" id="{0F309BAD-F461-4D2E-B9C3-3F90248A3ED6}"/>
                    </a:ext>
                  </a:extLst>
                </p:cNvPr>
                <p:cNvSpPr/>
                <p:nvPr/>
              </p:nvSpPr>
              <p:spPr>
                <a:xfrm>
                  <a:off x="4067355" y="3726354"/>
                  <a:ext cx="165734" cy="273558"/>
                </a:xfrm>
                <a:custGeom>
                  <a:avLst/>
                  <a:gdLst>
                    <a:gd name="connsiteX0" fmla="*/ 2000 w 165734"/>
                    <a:gd name="connsiteY0" fmla="*/ 273558 h 273558"/>
                    <a:gd name="connsiteX1" fmla="*/ 165735 w 165734"/>
                    <a:gd name="connsiteY1" fmla="*/ 268319 h 273558"/>
                    <a:gd name="connsiteX2" fmla="*/ 143542 w 165734"/>
                    <a:gd name="connsiteY2" fmla="*/ 0 h 273558"/>
                    <a:gd name="connsiteX3" fmla="*/ 0 w 165734"/>
                    <a:gd name="connsiteY3" fmla="*/ 4572 h 273558"/>
                    <a:gd name="connsiteX4" fmla="*/ 2000 w 165734"/>
                    <a:gd name="connsiteY4" fmla="*/ 273558 h 2735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734" h="273558">
                      <a:moveTo>
                        <a:pt x="2000" y="273558"/>
                      </a:moveTo>
                      <a:lnTo>
                        <a:pt x="165735" y="268319"/>
                      </a:lnTo>
                      <a:lnTo>
                        <a:pt x="143542" y="0"/>
                      </a:lnTo>
                      <a:lnTo>
                        <a:pt x="0" y="4572"/>
                      </a:lnTo>
                      <a:lnTo>
                        <a:pt x="2000" y="273558"/>
                      </a:ln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241">
                  <a:extLst>
                    <a:ext uri="{FF2B5EF4-FFF2-40B4-BE49-F238E27FC236}">
                      <a16:creationId xmlns:a16="http://schemas.microsoft.com/office/drawing/2014/main" xmlns="" id="{A0DFFB3C-D5CB-4A67-984B-D94899442886}"/>
                    </a:ext>
                  </a:extLst>
                </p:cNvPr>
                <p:cNvSpPr/>
                <p:nvPr/>
              </p:nvSpPr>
              <p:spPr>
                <a:xfrm>
                  <a:off x="4086215" y="3702542"/>
                  <a:ext cx="62007" cy="27717"/>
                </a:xfrm>
                <a:custGeom>
                  <a:avLst/>
                  <a:gdLst>
                    <a:gd name="connsiteX0" fmla="*/ 62008 w 62007"/>
                    <a:gd name="connsiteY0" fmla="*/ 25813 h 27717"/>
                    <a:gd name="connsiteX1" fmla="*/ 52006 w 62007"/>
                    <a:gd name="connsiteY1" fmla="*/ 0 h 27717"/>
                    <a:gd name="connsiteX2" fmla="*/ 13240 w 62007"/>
                    <a:gd name="connsiteY2" fmla="*/ 1238 h 27717"/>
                    <a:gd name="connsiteX3" fmla="*/ 0 w 62007"/>
                    <a:gd name="connsiteY3" fmla="*/ 27718 h 27717"/>
                    <a:gd name="connsiteX4" fmla="*/ 62008 w 62007"/>
                    <a:gd name="connsiteY4" fmla="*/ 25813 h 277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007" h="27717">
                      <a:moveTo>
                        <a:pt x="62008" y="25813"/>
                      </a:moveTo>
                      <a:lnTo>
                        <a:pt x="52006" y="0"/>
                      </a:lnTo>
                      <a:lnTo>
                        <a:pt x="13240" y="1238"/>
                      </a:lnTo>
                      <a:lnTo>
                        <a:pt x="0" y="27718"/>
                      </a:lnTo>
                      <a:lnTo>
                        <a:pt x="62008" y="25813"/>
                      </a:ln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242">
                  <a:extLst>
                    <a:ext uri="{FF2B5EF4-FFF2-40B4-BE49-F238E27FC236}">
                      <a16:creationId xmlns:a16="http://schemas.microsoft.com/office/drawing/2014/main" xmlns="" id="{57D51FBD-03F6-492E-81DF-CDE99336E42B}"/>
                    </a:ext>
                  </a:extLst>
                </p:cNvPr>
                <p:cNvSpPr/>
                <p:nvPr/>
              </p:nvSpPr>
              <p:spPr>
                <a:xfrm>
                  <a:off x="3689536" y="4081272"/>
                  <a:ext cx="584282" cy="486098"/>
                </a:xfrm>
                <a:custGeom>
                  <a:avLst/>
                  <a:gdLst>
                    <a:gd name="connsiteX0" fmla="*/ 48254 w 584282"/>
                    <a:gd name="connsiteY0" fmla="*/ 191532 h 486098"/>
                    <a:gd name="connsiteX1" fmla="*/ 356959 w 584282"/>
                    <a:gd name="connsiteY1" fmla="*/ 485855 h 486098"/>
                    <a:gd name="connsiteX2" fmla="*/ 584130 w 584282"/>
                    <a:gd name="connsiteY2" fmla="*/ 140383 h 486098"/>
                    <a:gd name="connsiteX3" fmla="*/ 386582 w 584282"/>
                    <a:gd name="connsiteY3" fmla="*/ 1508 h 486098"/>
                    <a:gd name="connsiteX4" fmla="*/ 294380 w 584282"/>
                    <a:gd name="connsiteY4" fmla="*/ 243824 h 486098"/>
                    <a:gd name="connsiteX5" fmla="*/ 76924 w 584282"/>
                    <a:gd name="connsiteY5" fmla="*/ 75232 h 486098"/>
                    <a:gd name="connsiteX6" fmla="*/ 48254 w 584282"/>
                    <a:gd name="connsiteY6" fmla="*/ 191532 h 486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4282" h="486098">
                      <a:moveTo>
                        <a:pt x="48254" y="191532"/>
                      </a:moveTo>
                      <a:cubicBezTo>
                        <a:pt x="216275" y="403559"/>
                        <a:pt x="296856" y="491379"/>
                        <a:pt x="356959" y="485855"/>
                      </a:cubicBezTo>
                      <a:cubicBezTo>
                        <a:pt x="449161" y="477472"/>
                        <a:pt x="541553" y="245539"/>
                        <a:pt x="584130" y="140383"/>
                      </a:cubicBezTo>
                      <a:cubicBezTo>
                        <a:pt x="590512" y="124667"/>
                        <a:pt x="394297" y="-16018"/>
                        <a:pt x="386582" y="1508"/>
                      </a:cubicBezTo>
                      <a:cubicBezTo>
                        <a:pt x="346386" y="92377"/>
                        <a:pt x="308191" y="242586"/>
                        <a:pt x="294380" y="243824"/>
                      </a:cubicBezTo>
                      <a:cubicBezTo>
                        <a:pt x="280568" y="245063"/>
                        <a:pt x="192081" y="153718"/>
                        <a:pt x="76924" y="75232"/>
                      </a:cubicBezTo>
                      <a:cubicBezTo>
                        <a:pt x="-20136" y="8557"/>
                        <a:pt x="-20326" y="105045"/>
                        <a:pt x="48254" y="191532"/>
                      </a:cubicBezTo>
                      <a:close/>
                    </a:path>
                  </a:pathLst>
                </a:custGeom>
                <a:solidFill>
                  <a:srgbClr val="F7A9A0"/>
                </a:solidFill>
                <a:ln w="9525" cap="flat">
                  <a:noFill/>
                  <a:prstDash val="solid"/>
                  <a:miter/>
                </a:ln>
              </p:spPr>
              <p:txBody>
                <a:bodyPr rtlCol="0" anchor="ctr"/>
                <a:lstStyle/>
                <a:p>
                  <a:endParaRPr lang="zh-CN" altLang="en-US"/>
                </a:p>
              </p:txBody>
            </p:sp>
            <p:sp>
              <p:nvSpPr>
                <p:cNvPr id="370" name="任意多边形: 形状 243">
                  <a:extLst>
                    <a:ext uri="{FF2B5EF4-FFF2-40B4-BE49-F238E27FC236}">
                      <a16:creationId xmlns:a16="http://schemas.microsoft.com/office/drawing/2014/main" xmlns="" id="{D9813771-50D8-41C6-AAFC-4A6D893D4EB3}"/>
                    </a:ext>
                  </a:extLst>
                </p:cNvPr>
                <p:cNvSpPr/>
                <p:nvPr/>
              </p:nvSpPr>
              <p:spPr>
                <a:xfrm>
                  <a:off x="4079547" y="3865020"/>
                  <a:ext cx="344566" cy="379970"/>
                </a:xfrm>
                <a:custGeom>
                  <a:avLst/>
                  <a:gdLst>
                    <a:gd name="connsiteX0" fmla="*/ 298799 w 344566"/>
                    <a:gd name="connsiteY0" fmla="*/ 9829 h 379970"/>
                    <a:gd name="connsiteX1" fmla="*/ 255460 w 344566"/>
                    <a:gd name="connsiteY1" fmla="*/ 66503 h 379970"/>
                    <a:gd name="connsiteX2" fmla="*/ 288226 w 344566"/>
                    <a:gd name="connsiteY2" fmla="*/ 77552 h 379970"/>
                    <a:gd name="connsiteX3" fmla="*/ 289179 w 344566"/>
                    <a:gd name="connsiteY3" fmla="*/ 122129 h 379970"/>
                    <a:gd name="connsiteX4" fmla="*/ 321850 w 344566"/>
                    <a:gd name="connsiteY4" fmla="*/ 139274 h 379970"/>
                    <a:gd name="connsiteX5" fmla="*/ 325184 w 344566"/>
                    <a:gd name="connsiteY5" fmla="*/ 186899 h 379970"/>
                    <a:gd name="connsiteX6" fmla="*/ 344234 w 344566"/>
                    <a:gd name="connsiteY6" fmla="*/ 220046 h 379970"/>
                    <a:gd name="connsiteX7" fmla="*/ 280702 w 344566"/>
                    <a:gd name="connsiteY7" fmla="*/ 311200 h 379970"/>
                    <a:gd name="connsiteX8" fmla="*/ 141827 w 344566"/>
                    <a:gd name="connsiteY8" fmla="*/ 379970 h 379970"/>
                    <a:gd name="connsiteX9" fmla="*/ 0 w 344566"/>
                    <a:gd name="connsiteY9" fmla="*/ 184803 h 379970"/>
                    <a:gd name="connsiteX10" fmla="*/ 123825 w 344566"/>
                    <a:gd name="connsiteY10" fmla="*/ 59169 h 379970"/>
                    <a:gd name="connsiteX11" fmla="*/ 298799 w 344566"/>
                    <a:gd name="connsiteY11" fmla="*/ 9829 h 379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566" h="379970">
                      <a:moveTo>
                        <a:pt x="298799" y="9829"/>
                      </a:moveTo>
                      <a:cubicBezTo>
                        <a:pt x="314515" y="32403"/>
                        <a:pt x="255460" y="66503"/>
                        <a:pt x="255460" y="66503"/>
                      </a:cubicBezTo>
                      <a:cubicBezTo>
                        <a:pt x="267334" y="66270"/>
                        <a:pt x="278918" y="70177"/>
                        <a:pt x="288226" y="77552"/>
                      </a:cubicBezTo>
                      <a:cubicBezTo>
                        <a:pt x="303943" y="91363"/>
                        <a:pt x="289179" y="122129"/>
                        <a:pt x="289179" y="122129"/>
                      </a:cubicBezTo>
                      <a:cubicBezTo>
                        <a:pt x="301547" y="124425"/>
                        <a:pt x="312934" y="130401"/>
                        <a:pt x="321850" y="139274"/>
                      </a:cubicBezTo>
                      <a:cubicBezTo>
                        <a:pt x="335661" y="153942"/>
                        <a:pt x="325184" y="186899"/>
                        <a:pt x="325184" y="186899"/>
                      </a:cubicBezTo>
                      <a:cubicBezTo>
                        <a:pt x="335329" y="195284"/>
                        <a:pt x="342096" y="207059"/>
                        <a:pt x="344234" y="220046"/>
                      </a:cubicBezTo>
                      <a:cubicBezTo>
                        <a:pt x="348710" y="255003"/>
                        <a:pt x="306991" y="289197"/>
                        <a:pt x="280702" y="311200"/>
                      </a:cubicBezTo>
                      <a:cubicBezTo>
                        <a:pt x="254413" y="333203"/>
                        <a:pt x="159258" y="371017"/>
                        <a:pt x="141827" y="379970"/>
                      </a:cubicBezTo>
                      <a:lnTo>
                        <a:pt x="0" y="184803"/>
                      </a:lnTo>
                      <a:cubicBezTo>
                        <a:pt x="0" y="184803"/>
                        <a:pt x="89154" y="80695"/>
                        <a:pt x="123825" y="59169"/>
                      </a:cubicBezTo>
                      <a:cubicBezTo>
                        <a:pt x="152971" y="41261"/>
                        <a:pt x="274701" y="-24651"/>
                        <a:pt x="298799" y="9829"/>
                      </a:cubicBezTo>
                      <a:close/>
                    </a:path>
                  </a:pathLst>
                </a:custGeom>
                <a:solidFill>
                  <a:srgbClr val="F7A9A0"/>
                </a:solidFill>
                <a:ln w="9525" cap="flat">
                  <a:noFill/>
                  <a:prstDash val="solid"/>
                  <a:miter/>
                </a:ln>
              </p:spPr>
              <p:txBody>
                <a:bodyPr rtlCol="0" anchor="ctr"/>
                <a:lstStyle/>
                <a:p>
                  <a:endParaRPr lang="zh-CN" altLang="en-US"/>
                </a:p>
              </p:txBody>
            </p:sp>
            <p:sp>
              <p:nvSpPr>
                <p:cNvPr id="371" name="任意多边形: 形状 244">
                  <a:extLst>
                    <a:ext uri="{FF2B5EF4-FFF2-40B4-BE49-F238E27FC236}">
                      <a16:creationId xmlns:a16="http://schemas.microsoft.com/office/drawing/2014/main" xmlns="" id="{10BE048A-07BF-46B8-A83A-01B127869D09}"/>
                    </a:ext>
                  </a:extLst>
                </p:cNvPr>
                <p:cNvSpPr/>
                <p:nvPr/>
              </p:nvSpPr>
              <p:spPr>
                <a:xfrm>
                  <a:off x="4234201" y="3931200"/>
                  <a:ext cx="101107" cy="53268"/>
                </a:xfrm>
                <a:custGeom>
                  <a:avLst/>
                  <a:gdLst>
                    <a:gd name="connsiteX0" fmla="*/ 99950 w 101107"/>
                    <a:gd name="connsiteY0" fmla="*/ 37 h 53268"/>
                    <a:gd name="connsiteX1" fmla="*/ 318 w 101107"/>
                    <a:gd name="connsiteY1" fmla="*/ 52044 h 53268"/>
                    <a:gd name="connsiteX2" fmla="*/ 985 w 101107"/>
                    <a:gd name="connsiteY2" fmla="*/ 53187 h 53268"/>
                    <a:gd name="connsiteX3" fmla="*/ 100712 w 101107"/>
                    <a:gd name="connsiteY3" fmla="*/ 1657 h 53268"/>
                    <a:gd name="connsiteX4" fmla="*/ 99950 w 101107"/>
                    <a:gd name="connsiteY4" fmla="*/ 37 h 53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107" h="53268">
                      <a:moveTo>
                        <a:pt x="99950" y="37"/>
                      </a:moveTo>
                      <a:cubicBezTo>
                        <a:pt x="64744" y="13247"/>
                        <a:pt x="31285" y="30712"/>
                        <a:pt x="318" y="52044"/>
                      </a:cubicBezTo>
                      <a:cubicBezTo>
                        <a:pt x="-444" y="52520"/>
                        <a:pt x="318" y="53568"/>
                        <a:pt x="985" y="53187"/>
                      </a:cubicBezTo>
                      <a:cubicBezTo>
                        <a:pt x="31941" y="32994"/>
                        <a:pt x="68993" y="20611"/>
                        <a:pt x="100712" y="1657"/>
                      </a:cubicBezTo>
                      <a:cubicBezTo>
                        <a:pt x="101569" y="1180"/>
                        <a:pt x="100902" y="-248"/>
                        <a:pt x="99950" y="37"/>
                      </a:cubicBezTo>
                      <a:close/>
                    </a:path>
                  </a:pathLst>
                </a:custGeom>
                <a:solidFill>
                  <a:srgbClr val="263238"/>
                </a:solidFill>
                <a:ln w="9525" cap="flat">
                  <a:noFill/>
                  <a:prstDash val="solid"/>
                  <a:miter/>
                </a:ln>
              </p:spPr>
              <p:txBody>
                <a:bodyPr rtlCol="0" anchor="ctr"/>
                <a:lstStyle/>
                <a:p>
                  <a:endParaRPr lang="zh-CN" altLang="en-US"/>
                </a:p>
              </p:txBody>
            </p:sp>
            <p:sp>
              <p:nvSpPr>
                <p:cNvPr id="372" name="任意多边形: 形状 245">
                  <a:extLst>
                    <a:ext uri="{FF2B5EF4-FFF2-40B4-BE49-F238E27FC236}">
                      <a16:creationId xmlns:a16="http://schemas.microsoft.com/office/drawing/2014/main" xmlns="" id="{CEA5859B-EE6D-4078-8383-4E0C42F6AC6F}"/>
                    </a:ext>
                  </a:extLst>
                </p:cNvPr>
                <p:cNvSpPr/>
                <p:nvPr/>
              </p:nvSpPr>
              <p:spPr>
                <a:xfrm>
                  <a:off x="4279867" y="3985028"/>
                  <a:ext cx="88068" cy="64630"/>
                </a:xfrm>
                <a:custGeom>
                  <a:avLst/>
                  <a:gdLst>
                    <a:gd name="connsiteX0" fmla="*/ 86477 w 88068"/>
                    <a:gd name="connsiteY0" fmla="*/ 25 h 64630"/>
                    <a:gd name="connsiteX1" fmla="*/ 64665 w 88068"/>
                    <a:gd name="connsiteY1" fmla="*/ 13360 h 64630"/>
                    <a:gd name="connsiteX2" fmla="*/ 42758 w 88068"/>
                    <a:gd name="connsiteY2" fmla="*/ 29457 h 64630"/>
                    <a:gd name="connsiteX3" fmla="*/ 276 w 88068"/>
                    <a:gd name="connsiteY3" fmla="*/ 63462 h 64630"/>
                    <a:gd name="connsiteX4" fmla="*/ 943 w 88068"/>
                    <a:gd name="connsiteY4" fmla="*/ 64509 h 64630"/>
                    <a:gd name="connsiteX5" fmla="*/ 44853 w 88068"/>
                    <a:gd name="connsiteY5" fmla="*/ 32601 h 64630"/>
                    <a:gd name="connsiteX6" fmla="*/ 67237 w 88068"/>
                    <a:gd name="connsiteY6" fmla="*/ 17361 h 64630"/>
                    <a:gd name="connsiteX7" fmla="*/ 87811 w 88068"/>
                    <a:gd name="connsiteY7" fmla="*/ 2121 h 64630"/>
                    <a:gd name="connsiteX8" fmla="*/ 87521 w 88068"/>
                    <a:gd name="connsiteY8" fmla="*/ 257 h 64630"/>
                    <a:gd name="connsiteX9" fmla="*/ 86477 w 88068"/>
                    <a:gd name="connsiteY9" fmla="*/ 25 h 64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068" h="64630">
                      <a:moveTo>
                        <a:pt x="86477" y="25"/>
                      </a:moveTo>
                      <a:cubicBezTo>
                        <a:pt x="78658" y="3503"/>
                        <a:pt x="71326" y="7986"/>
                        <a:pt x="64665" y="13360"/>
                      </a:cubicBezTo>
                      <a:cubicBezTo>
                        <a:pt x="57236" y="18599"/>
                        <a:pt x="49997" y="24028"/>
                        <a:pt x="42758" y="29457"/>
                      </a:cubicBezTo>
                      <a:cubicBezTo>
                        <a:pt x="28280" y="40443"/>
                        <a:pt x="14119" y="51778"/>
                        <a:pt x="276" y="63462"/>
                      </a:cubicBezTo>
                      <a:cubicBezTo>
                        <a:pt x="-391" y="63938"/>
                        <a:pt x="276" y="64986"/>
                        <a:pt x="943" y="64509"/>
                      </a:cubicBezTo>
                      <a:cubicBezTo>
                        <a:pt x="15357" y="53524"/>
                        <a:pt x="29994" y="42888"/>
                        <a:pt x="44853" y="32601"/>
                      </a:cubicBezTo>
                      <a:lnTo>
                        <a:pt x="67237" y="17361"/>
                      </a:lnTo>
                      <a:cubicBezTo>
                        <a:pt x="74656" y="13086"/>
                        <a:pt x="81560" y="7972"/>
                        <a:pt x="87811" y="2121"/>
                      </a:cubicBezTo>
                      <a:cubicBezTo>
                        <a:pt x="88246" y="1526"/>
                        <a:pt x="88116" y="692"/>
                        <a:pt x="87521" y="257"/>
                      </a:cubicBezTo>
                      <a:cubicBezTo>
                        <a:pt x="87221" y="37"/>
                        <a:pt x="86843" y="-47"/>
                        <a:pt x="86477" y="25"/>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246">
                  <a:extLst>
                    <a:ext uri="{FF2B5EF4-FFF2-40B4-BE49-F238E27FC236}">
                      <a16:creationId xmlns:a16="http://schemas.microsoft.com/office/drawing/2014/main" xmlns="" id="{F9F7FD9F-E430-4F75-94B4-7F733EE0C0AB}"/>
                    </a:ext>
                  </a:extLst>
                </p:cNvPr>
                <p:cNvSpPr/>
                <p:nvPr/>
              </p:nvSpPr>
              <p:spPr>
                <a:xfrm>
                  <a:off x="4326277" y="4052555"/>
                  <a:ext cx="78834" cy="59326"/>
                </a:xfrm>
                <a:custGeom>
                  <a:avLst/>
                  <a:gdLst>
                    <a:gd name="connsiteX0" fmla="*/ 77787 w 78834"/>
                    <a:gd name="connsiteY0" fmla="*/ 31 h 59326"/>
                    <a:gd name="connsiteX1" fmla="*/ 58737 w 78834"/>
                    <a:gd name="connsiteY1" fmla="*/ 12985 h 59326"/>
                    <a:gd name="connsiteX2" fmla="*/ 39687 w 78834"/>
                    <a:gd name="connsiteY2" fmla="*/ 28320 h 59326"/>
                    <a:gd name="connsiteX3" fmla="*/ 158 w 78834"/>
                    <a:gd name="connsiteY3" fmla="*/ 58228 h 59326"/>
                    <a:gd name="connsiteX4" fmla="*/ 236 w 78834"/>
                    <a:gd name="connsiteY4" fmla="*/ 59168 h 59326"/>
                    <a:gd name="connsiteX5" fmla="*/ 920 w 78834"/>
                    <a:gd name="connsiteY5" fmla="*/ 59276 h 59326"/>
                    <a:gd name="connsiteX6" fmla="*/ 41973 w 78834"/>
                    <a:gd name="connsiteY6" fmla="*/ 30130 h 59326"/>
                    <a:gd name="connsiteX7" fmla="*/ 61880 w 78834"/>
                    <a:gd name="connsiteY7" fmla="*/ 15461 h 59326"/>
                    <a:gd name="connsiteX8" fmla="*/ 78834 w 78834"/>
                    <a:gd name="connsiteY8" fmla="*/ 602 h 59326"/>
                    <a:gd name="connsiteX9" fmla="*/ 77787 w 78834"/>
                    <a:gd name="connsiteY9" fmla="*/ 31 h 59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834" h="59326">
                      <a:moveTo>
                        <a:pt x="77787" y="31"/>
                      </a:moveTo>
                      <a:cubicBezTo>
                        <a:pt x="70742" y="3226"/>
                        <a:pt x="64298" y="7607"/>
                        <a:pt x="58737" y="12985"/>
                      </a:cubicBezTo>
                      <a:cubicBezTo>
                        <a:pt x="52260" y="18128"/>
                        <a:pt x="45783" y="23272"/>
                        <a:pt x="39687" y="28320"/>
                      </a:cubicBezTo>
                      <a:cubicBezTo>
                        <a:pt x="26638" y="38416"/>
                        <a:pt x="13588" y="48513"/>
                        <a:pt x="158" y="58228"/>
                      </a:cubicBezTo>
                      <a:cubicBezTo>
                        <a:pt x="-80" y="58509"/>
                        <a:pt x="-45" y="58930"/>
                        <a:pt x="236" y="59168"/>
                      </a:cubicBezTo>
                      <a:cubicBezTo>
                        <a:pt x="426" y="59329"/>
                        <a:pt x="690" y="59371"/>
                        <a:pt x="920" y="59276"/>
                      </a:cubicBezTo>
                      <a:cubicBezTo>
                        <a:pt x="14541" y="49751"/>
                        <a:pt x="28352" y="40226"/>
                        <a:pt x="41973" y="30130"/>
                      </a:cubicBezTo>
                      <a:cubicBezTo>
                        <a:pt x="48640" y="25272"/>
                        <a:pt x="55308" y="20605"/>
                        <a:pt x="61880" y="15461"/>
                      </a:cubicBezTo>
                      <a:cubicBezTo>
                        <a:pt x="68353" y="11533"/>
                        <a:pt x="74091" y="6504"/>
                        <a:pt x="78834" y="602"/>
                      </a:cubicBezTo>
                      <a:cubicBezTo>
                        <a:pt x="78834" y="602"/>
                        <a:pt x="78168" y="-160"/>
                        <a:pt x="77787" y="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247">
                  <a:extLst>
                    <a:ext uri="{FF2B5EF4-FFF2-40B4-BE49-F238E27FC236}">
                      <a16:creationId xmlns:a16="http://schemas.microsoft.com/office/drawing/2014/main" xmlns="" id="{13216B34-D490-41B2-9F7D-521FFC44140C}"/>
                    </a:ext>
                  </a:extLst>
                </p:cNvPr>
                <p:cNvSpPr/>
                <p:nvPr/>
              </p:nvSpPr>
              <p:spPr>
                <a:xfrm>
                  <a:off x="4042071" y="3872793"/>
                  <a:ext cx="115104" cy="248658"/>
                </a:xfrm>
                <a:custGeom>
                  <a:avLst/>
                  <a:gdLst>
                    <a:gd name="connsiteX0" fmla="*/ 115105 w 115104"/>
                    <a:gd name="connsiteY0" fmla="*/ 99211 h 248658"/>
                    <a:gd name="connsiteX1" fmla="*/ 70052 w 115104"/>
                    <a:gd name="connsiteY1" fmla="*/ 46443 h 248658"/>
                    <a:gd name="connsiteX2" fmla="*/ 10520 w 115104"/>
                    <a:gd name="connsiteY2" fmla="*/ 723 h 248658"/>
                    <a:gd name="connsiteX3" fmla="*/ 11187 w 115104"/>
                    <a:gd name="connsiteY3" fmla="*/ 80256 h 248658"/>
                    <a:gd name="connsiteX4" fmla="*/ 33095 w 115104"/>
                    <a:gd name="connsiteY4" fmla="*/ 216654 h 248658"/>
                    <a:gd name="connsiteX5" fmla="*/ 90245 w 115104"/>
                    <a:gd name="connsiteY5" fmla="*/ 248658 h 248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5104" h="248658">
                      <a:moveTo>
                        <a:pt x="115105" y="99211"/>
                      </a:moveTo>
                      <a:cubicBezTo>
                        <a:pt x="100627" y="102831"/>
                        <a:pt x="79005" y="69493"/>
                        <a:pt x="70052" y="46443"/>
                      </a:cubicBezTo>
                      <a:cubicBezTo>
                        <a:pt x="61098" y="23392"/>
                        <a:pt x="29570" y="-4897"/>
                        <a:pt x="10520" y="723"/>
                      </a:cubicBezTo>
                      <a:cubicBezTo>
                        <a:pt x="-8530" y="6342"/>
                        <a:pt x="2424" y="52062"/>
                        <a:pt x="11187" y="80256"/>
                      </a:cubicBezTo>
                      <a:cubicBezTo>
                        <a:pt x="19950" y="108450"/>
                        <a:pt x="38619" y="200843"/>
                        <a:pt x="33095" y="216654"/>
                      </a:cubicBezTo>
                      <a:cubicBezTo>
                        <a:pt x="27570" y="232466"/>
                        <a:pt x="90245" y="248658"/>
                        <a:pt x="90245" y="248658"/>
                      </a:cubicBezTo>
                      <a:close/>
                    </a:path>
                  </a:pathLst>
                </a:custGeom>
                <a:solidFill>
                  <a:srgbClr val="F7A9A0"/>
                </a:solidFill>
                <a:ln w="9525" cap="flat">
                  <a:noFill/>
                  <a:prstDash val="solid"/>
                  <a:miter/>
                </a:ln>
              </p:spPr>
              <p:txBody>
                <a:bodyPr rtlCol="0" anchor="ctr"/>
                <a:lstStyle/>
                <a:p>
                  <a:endParaRPr lang="zh-CN" altLang="en-US"/>
                </a:p>
              </p:txBody>
            </p:sp>
            <p:sp>
              <p:nvSpPr>
                <p:cNvPr id="375" name="任意多边形: 形状 248">
                  <a:extLst>
                    <a:ext uri="{FF2B5EF4-FFF2-40B4-BE49-F238E27FC236}">
                      <a16:creationId xmlns:a16="http://schemas.microsoft.com/office/drawing/2014/main" xmlns="" id="{0A5290FD-417E-485A-AAA9-0069221B0783}"/>
                    </a:ext>
                  </a:extLst>
                </p:cNvPr>
                <p:cNvSpPr/>
                <p:nvPr/>
              </p:nvSpPr>
              <p:spPr>
                <a:xfrm>
                  <a:off x="3956584" y="4243329"/>
                  <a:ext cx="63565" cy="185686"/>
                </a:xfrm>
                <a:custGeom>
                  <a:avLst/>
                  <a:gdLst>
                    <a:gd name="connsiteX0" fmla="*/ 62955 w 63565"/>
                    <a:gd name="connsiteY0" fmla="*/ 138 h 185686"/>
                    <a:gd name="connsiteX1" fmla="*/ 29523 w 63565"/>
                    <a:gd name="connsiteY1" fmla="*/ 79862 h 185686"/>
                    <a:gd name="connsiteX2" fmla="*/ 25427 w 63565"/>
                    <a:gd name="connsiteY2" fmla="*/ 78243 h 185686"/>
                    <a:gd name="connsiteX3" fmla="*/ 18855 w 63565"/>
                    <a:gd name="connsiteY3" fmla="*/ 75290 h 185686"/>
                    <a:gd name="connsiteX4" fmla="*/ 6758 w 63565"/>
                    <a:gd name="connsiteY4" fmla="*/ 67765 h 185686"/>
                    <a:gd name="connsiteX5" fmla="*/ 5805 w 63565"/>
                    <a:gd name="connsiteY5" fmla="*/ 69099 h 185686"/>
                    <a:gd name="connsiteX6" fmla="*/ 17616 w 63565"/>
                    <a:gd name="connsiteY6" fmla="*/ 78052 h 185686"/>
                    <a:gd name="connsiteX7" fmla="*/ 28665 w 63565"/>
                    <a:gd name="connsiteY7" fmla="*/ 82338 h 185686"/>
                    <a:gd name="connsiteX8" fmla="*/ 90 w 63565"/>
                    <a:gd name="connsiteY8" fmla="*/ 184446 h 185686"/>
                    <a:gd name="connsiteX9" fmla="*/ 475 w 63565"/>
                    <a:gd name="connsiteY9" fmla="*/ 185596 h 185686"/>
                    <a:gd name="connsiteX10" fmla="*/ 1625 w 63565"/>
                    <a:gd name="connsiteY10" fmla="*/ 185211 h 185686"/>
                    <a:gd name="connsiteX11" fmla="*/ 1710 w 63565"/>
                    <a:gd name="connsiteY11" fmla="*/ 184923 h 185686"/>
                    <a:gd name="connsiteX12" fmla="*/ 31332 w 63565"/>
                    <a:gd name="connsiteY12" fmla="*/ 92054 h 185686"/>
                    <a:gd name="connsiteX13" fmla="*/ 63527 w 63565"/>
                    <a:gd name="connsiteY13" fmla="*/ 423 h 185686"/>
                    <a:gd name="connsiteX14" fmla="*/ 62955 w 63565"/>
                    <a:gd name="connsiteY14" fmla="*/ 138 h 18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565" h="185686">
                      <a:moveTo>
                        <a:pt x="62955" y="138"/>
                      </a:moveTo>
                      <a:cubicBezTo>
                        <a:pt x="49684" y="25769"/>
                        <a:pt x="38504" y="52431"/>
                        <a:pt x="29523" y="79862"/>
                      </a:cubicBezTo>
                      <a:lnTo>
                        <a:pt x="25427" y="78243"/>
                      </a:lnTo>
                      <a:cubicBezTo>
                        <a:pt x="23160" y="77436"/>
                        <a:pt x="20963" y="76449"/>
                        <a:pt x="18855" y="75290"/>
                      </a:cubicBezTo>
                      <a:cubicBezTo>
                        <a:pt x="14639" y="73090"/>
                        <a:pt x="10595" y="70574"/>
                        <a:pt x="6758" y="67765"/>
                      </a:cubicBezTo>
                      <a:cubicBezTo>
                        <a:pt x="5996" y="67194"/>
                        <a:pt x="5043" y="68527"/>
                        <a:pt x="5805" y="69099"/>
                      </a:cubicBezTo>
                      <a:cubicBezTo>
                        <a:pt x="9554" y="72323"/>
                        <a:pt x="13499" y="75313"/>
                        <a:pt x="17616" y="78052"/>
                      </a:cubicBezTo>
                      <a:cubicBezTo>
                        <a:pt x="20896" y="80357"/>
                        <a:pt x="24689" y="81829"/>
                        <a:pt x="28665" y="82338"/>
                      </a:cubicBezTo>
                      <a:cubicBezTo>
                        <a:pt x="17426" y="115961"/>
                        <a:pt x="8568" y="150347"/>
                        <a:pt x="90" y="184446"/>
                      </a:cubicBezTo>
                      <a:cubicBezTo>
                        <a:pt x="-121" y="184870"/>
                        <a:pt x="51" y="185385"/>
                        <a:pt x="475" y="185596"/>
                      </a:cubicBezTo>
                      <a:cubicBezTo>
                        <a:pt x="899" y="185807"/>
                        <a:pt x="1413" y="185635"/>
                        <a:pt x="1625" y="185211"/>
                      </a:cubicBezTo>
                      <a:cubicBezTo>
                        <a:pt x="1670" y="185121"/>
                        <a:pt x="1699" y="185023"/>
                        <a:pt x="1710" y="184923"/>
                      </a:cubicBezTo>
                      <a:cubicBezTo>
                        <a:pt x="10092" y="153585"/>
                        <a:pt x="20760" y="122724"/>
                        <a:pt x="31332" y="92054"/>
                      </a:cubicBezTo>
                      <a:cubicBezTo>
                        <a:pt x="41905" y="61383"/>
                        <a:pt x="53621" y="31189"/>
                        <a:pt x="63527" y="423"/>
                      </a:cubicBezTo>
                      <a:cubicBezTo>
                        <a:pt x="63717" y="42"/>
                        <a:pt x="63146" y="-148"/>
                        <a:pt x="62955" y="138"/>
                      </a:cubicBezTo>
                      <a:close/>
                    </a:path>
                  </a:pathLst>
                </a:custGeom>
                <a:solidFill>
                  <a:srgbClr val="263238"/>
                </a:solidFill>
                <a:ln w="9525" cap="flat">
                  <a:noFill/>
                  <a:prstDash val="solid"/>
                  <a:miter/>
                </a:ln>
              </p:spPr>
              <p:txBody>
                <a:bodyPr rtlCol="0" anchor="ctr"/>
                <a:lstStyle/>
                <a:p>
                  <a:endParaRPr lang="zh-CN" altLang="en-US"/>
                </a:p>
              </p:txBody>
            </p:sp>
            <p:sp>
              <p:nvSpPr>
                <p:cNvPr id="376" name="任意多边形: 形状 249">
                  <a:extLst>
                    <a:ext uri="{FF2B5EF4-FFF2-40B4-BE49-F238E27FC236}">
                      <a16:creationId xmlns:a16="http://schemas.microsoft.com/office/drawing/2014/main" xmlns="" id="{78535C6E-FE76-4E69-A418-4BC5A2BD3729}"/>
                    </a:ext>
                  </a:extLst>
                </p:cNvPr>
                <p:cNvSpPr/>
                <p:nvPr/>
              </p:nvSpPr>
              <p:spPr>
                <a:xfrm>
                  <a:off x="4173087" y="4142925"/>
                  <a:ext cx="223166" cy="297362"/>
                </a:xfrm>
                <a:custGeom>
                  <a:avLst/>
                  <a:gdLst>
                    <a:gd name="connsiteX0" fmla="*/ 222119 w 223166"/>
                    <a:gd name="connsiteY0" fmla="*/ 53 h 297362"/>
                    <a:gd name="connsiteX1" fmla="*/ 196401 w 223166"/>
                    <a:gd name="connsiteY1" fmla="*/ 25295 h 297362"/>
                    <a:gd name="connsiteX2" fmla="*/ 167826 w 223166"/>
                    <a:gd name="connsiteY2" fmla="*/ 44345 h 297362"/>
                    <a:gd name="connsiteX3" fmla="*/ 132965 w 223166"/>
                    <a:gd name="connsiteY3" fmla="*/ 61775 h 297362"/>
                    <a:gd name="connsiteX4" fmla="*/ 99437 w 223166"/>
                    <a:gd name="connsiteY4" fmla="*/ 77111 h 297362"/>
                    <a:gd name="connsiteX5" fmla="*/ 76291 w 223166"/>
                    <a:gd name="connsiteY5" fmla="*/ 132546 h 297362"/>
                    <a:gd name="connsiteX6" fmla="*/ 52002 w 223166"/>
                    <a:gd name="connsiteY6" fmla="*/ 187505 h 297362"/>
                    <a:gd name="connsiteX7" fmla="*/ 27142 w 223166"/>
                    <a:gd name="connsiteY7" fmla="*/ 240941 h 297362"/>
                    <a:gd name="connsiteX8" fmla="*/ 91 w 223166"/>
                    <a:gd name="connsiteY8" fmla="*/ 296091 h 297362"/>
                    <a:gd name="connsiteX9" fmla="*/ 1615 w 223166"/>
                    <a:gd name="connsiteY9" fmla="*/ 296948 h 297362"/>
                    <a:gd name="connsiteX10" fmla="*/ 30952 w 223166"/>
                    <a:gd name="connsiteY10" fmla="*/ 243036 h 297362"/>
                    <a:gd name="connsiteX11" fmla="*/ 57336 w 223166"/>
                    <a:gd name="connsiteY11" fmla="*/ 189029 h 297362"/>
                    <a:gd name="connsiteX12" fmla="*/ 81530 w 223166"/>
                    <a:gd name="connsiteY12" fmla="*/ 133975 h 297362"/>
                    <a:gd name="connsiteX13" fmla="*/ 102866 w 223166"/>
                    <a:gd name="connsiteY13" fmla="*/ 80254 h 297362"/>
                    <a:gd name="connsiteX14" fmla="*/ 118772 w 223166"/>
                    <a:gd name="connsiteY14" fmla="*/ 73586 h 297362"/>
                    <a:gd name="connsiteX15" fmla="*/ 137822 w 223166"/>
                    <a:gd name="connsiteY15" fmla="*/ 65776 h 297362"/>
                    <a:gd name="connsiteX16" fmla="*/ 172398 w 223166"/>
                    <a:gd name="connsiteY16" fmla="*/ 47774 h 297362"/>
                    <a:gd name="connsiteX17" fmla="*/ 199735 w 223166"/>
                    <a:gd name="connsiteY17" fmla="*/ 27485 h 297362"/>
                    <a:gd name="connsiteX18" fmla="*/ 223167 w 223166"/>
                    <a:gd name="connsiteY18" fmla="*/ 720 h 297362"/>
                    <a:gd name="connsiteX19" fmla="*/ 222119 w 223166"/>
                    <a:gd name="connsiteY19" fmla="*/ 53 h 29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3166" h="297362">
                      <a:moveTo>
                        <a:pt x="222119" y="53"/>
                      </a:moveTo>
                      <a:cubicBezTo>
                        <a:pt x="214049" y="8965"/>
                        <a:pt x="205462" y="17393"/>
                        <a:pt x="196401" y="25295"/>
                      </a:cubicBezTo>
                      <a:cubicBezTo>
                        <a:pt x="187383" y="32373"/>
                        <a:pt x="177829" y="38742"/>
                        <a:pt x="167826" y="44345"/>
                      </a:cubicBezTo>
                      <a:cubicBezTo>
                        <a:pt x="156549" y="50817"/>
                        <a:pt x="144909" y="56637"/>
                        <a:pt x="132965" y="61775"/>
                      </a:cubicBezTo>
                      <a:cubicBezTo>
                        <a:pt x="122868" y="66252"/>
                        <a:pt x="99818" y="76253"/>
                        <a:pt x="99437" y="77111"/>
                      </a:cubicBezTo>
                      <a:cubicBezTo>
                        <a:pt x="90674" y="95018"/>
                        <a:pt x="84197" y="114258"/>
                        <a:pt x="76291" y="132546"/>
                      </a:cubicBezTo>
                      <a:cubicBezTo>
                        <a:pt x="68385" y="150834"/>
                        <a:pt x="60289" y="169313"/>
                        <a:pt x="52002" y="187505"/>
                      </a:cubicBezTo>
                      <a:cubicBezTo>
                        <a:pt x="43715" y="205698"/>
                        <a:pt x="35619" y="223224"/>
                        <a:pt x="27142" y="240941"/>
                      </a:cubicBezTo>
                      <a:cubicBezTo>
                        <a:pt x="18665" y="258657"/>
                        <a:pt x="10378" y="278469"/>
                        <a:pt x="91" y="296091"/>
                      </a:cubicBezTo>
                      <a:cubicBezTo>
                        <a:pt x="-385" y="297043"/>
                        <a:pt x="1139" y="297900"/>
                        <a:pt x="1615" y="296948"/>
                      </a:cubicBezTo>
                      <a:cubicBezTo>
                        <a:pt x="11140" y="278565"/>
                        <a:pt x="21618" y="261134"/>
                        <a:pt x="30952" y="243036"/>
                      </a:cubicBezTo>
                      <a:cubicBezTo>
                        <a:pt x="40286" y="224939"/>
                        <a:pt x="48954" y="207222"/>
                        <a:pt x="57336" y="189029"/>
                      </a:cubicBezTo>
                      <a:cubicBezTo>
                        <a:pt x="65718" y="170837"/>
                        <a:pt x="73910" y="152549"/>
                        <a:pt x="81530" y="133975"/>
                      </a:cubicBezTo>
                      <a:cubicBezTo>
                        <a:pt x="89571" y="116451"/>
                        <a:pt x="96692" y="98520"/>
                        <a:pt x="102866" y="80254"/>
                      </a:cubicBezTo>
                      <a:cubicBezTo>
                        <a:pt x="102866" y="80254"/>
                        <a:pt x="113819" y="75491"/>
                        <a:pt x="118772" y="73586"/>
                      </a:cubicBezTo>
                      <a:cubicBezTo>
                        <a:pt x="125250" y="71205"/>
                        <a:pt x="131536" y="68538"/>
                        <a:pt x="137822" y="65776"/>
                      </a:cubicBezTo>
                      <a:cubicBezTo>
                        <a:pt x="149738" y="60557"/>
                        <a:pt x="161290" y="54543"/>
                        <a:pt x="172398" y="47774"/>
                      </a:cubicBezTo>
                      <a:cubicBezTo>
                        <a:pt x="182099" y="41843"/>
                        <a:pt x="191248" y="35053"/>
                        <a:pt x="199735" y="27485"/>
                      </a:cubicBezTo>
                      <a:cubicBezTo>
                        <a:pt x="208969" y="19917"/>
                        <a:pt x="216886" y="10873"/>
                        <a:pt x="223167" y="720"/>
                      </a:cubicBezTo>
                      <a:cubicBezTo>
                        <a:pt x="223167" y="720"/>
                        <a:pt x="222405" y="-232"/>
                        <a:pt x="222119" y="53"/>
                      </a:cubicBezTo>
                      <a:close/>
                    </a:path>
                  </a:pathLst>
                </a:custGeom>
                <a:solidFill>
                  <a:srgbClr val="263238"/>
                </a:solidFill>
                <a:ln w="9525" cap="flat">
                  <a:noFill/>
                  <a:prstDash val="solid"/>
                  <a:miter/>
                </a:ln>
              </p:spPr>
              <p:txBody>
                <a:bodyPr rtlCol="0" anchor="ctr"/>
                <a:lstStyle/>
                <a:p>
                  <a:endParaRPr lang="zh-CN" altLang="en-US"/>
                </a:p>
              </p:txBody>
            </p:sp>
            <p:sp>
              <p:nvSpPr>
                <p:cNvPr id="377" name="任意多边形: 形状 250">
                  <a:extLst>
                    <a:ext uri="{FF2B5EF4-FFF2-40B4-BE49-F238E27FC236}">
                      <a16:creationId xmlns:a16="http://schemas.microsoft.com/office/drawing/2014/main" xmlns="" id="{95D7A6EB-07D4-4BE2-8F65-C0D2243FFEE3}"/>
                    </a:ext>
                  </a:extLst>
                </p:cNvPr>
                <p:cNvSpPr/>
                <p:nvPr/>
              </p:nvSpPr>
              <p:spPr>
                <a:xfrm>
                  <a:off x="4337990" y="3929999"/>
                  <a:ext cx="88734" cy="169267"/>
                </a:xfrm>
                <a:custGeom>
                  <a:avLst/>
                  <a:gdLst>
                    <a:gd name="connsiteX0" fmla="*/ 85123 w 88734"/>
                    <a:gd name="connsiteY0" fmla="*/ 141351 h 169267"/>
                    <a:gd name="connsiteX1" fmla="*/ 68931 w 88734"/>
                    <a:gd name="connsiteY1" fmla="*/ 120396 h 169267"/>
                    <a:gd name="connsiteX2" fmla="*/ 68931 w 88734"/>
                    <a:gd name="connsiteY2" fmla="*/ 120396 h 169267"/>
                    <a:gd name="connsiteX3" fmla="*/ 73598 w 88734"/>
                    <a:gd name="connsiteY3" fmla="*/ 98584 h 169267"/>
                    <a:gd name="connsiteX4" fmla="*/ 67693 w 88734"/>
                    <a:gd name="connsiteY4" fmla="*/ 77343 h 169267"/>
                    <a:gd name="connsiteX5" fmla="*/ 32545 w 88734"/>
                    <a:gd name="connsiteY5" fmla="*/ 54578 h 169267"/>
                    <a:gd name="connsiteX6" fmla="*/ 38356 w 88734"/>
                    <a:gd name="connsiteY6" fmla="*/ 34671 h 169267"/>
                    <a:gd name="connsiteX7" fmla="*/ 35212 w 88734"/>
                    <a:gd name="connsiteY7" fmla="*/ 15050 h 169267"/>
                    <a:gd name="connsiteX8" fmla="*/ 21211 w 88734"/>
                    <a:gd name="connsiteY8" fmla="*/ 3524 h 169267"/>
                    <a:gd name="connsiteX9" fmla="*/ 10543 w 88734"/>
                    <a:gd name="connsiteY9" fmla="*/ 572 h 169267"/>
                    <a:gd name="connsiteX10" fmla="*/ 256 w 88734"/>
                    <a:gd name="connsiteY10" fmla="*/ 572 h 169267"/>
                    <a:gd name="connsiteX11" fmla="*/ 95 w 88734"/>
                    <a:gd name="connsiteY11" fmla="*/ 1364 h 169267"/>
                    <a:gd name="connsiteX12" fmla="*/ 256 w 88734"/>
                    <a:gd name="connsiteY12" fmla="*/ 1524 h 169267"/>
                    <a:gd name="connsiteX13" fmla="*/ 9019 w 88734"/>
                    <a:gd name="connsiteY13" fmla="*/ 3143 h 169267"/>
                    <a:gd name="connsiteX14" fmla="*/ 19020 w 88734"/>
                    <a:gd name="connsiteY14" fmla="*/ 6096 h 169267"/>
                    <a:gd name="connsiteX15" fmla="*/ 32260 w 88734"/>
                    <a:gd name="connsiteY15" fmla="*/ 16954 h 169267"/>
                    <a:gd name="connsiteX16" fmla="*/ 35022 w 88734"/>
                    <a:gd name="connsiteY16" fmla="*/ 35338 h 169267"/>
                    <a:gd name="connsiteX17" fmla="*/ 30164 w 88734"/>
                    <a:gd name="connsiteY17" fmla="*/ 55531 h 169267"/>
                    <a:gd name="connsiteX18" fmla="*/ 31021 w 88734"/>
                    <a:gd name="connsiteY18" fmla="*/ 56578 h 169267"/>
                    <a:gd name="connsiteX19" fmla="*/ 31783 w 88734"/>
                    <a:gd name="connsiteY19" fmla="*/ 57150 h 169267"/>
                    <a:gd name="connsiteX20" fmla="*/ 64073 w 88734"/>
                    <a:gd name="connsiteY20" fmla="*/ 79629 h 169267"/>
                    <a:gd name="connsiteX21" fmla="*/ 68740 w 88734"/>
                    <a:gd name="connsiteY21" fmla="*/ 99346 h 169267"/>
                    <a:gd name="connsiteX22" fmla="*/ 68740 w 88734"/>
                    <a:gd name="connsiteY22" fmla="*/ 110299 h 169267"/>
                    <a:gd name="connsiteX23" fmla="*/ 67216 w 88734"/>
                    <a:gd name="connsiteY23" fmla="*/ 122206 h 169267"/>
                    <a:gd name="connsiteX24" fmla="*/ 81409 w 88734"/>
                    <a:gd name="connsiteY24" fmla="*/ 142018 h 169267"/>
                    <a:gd name="connsiteX25" fmla="*/ 85981 w 88734"/>
                    <a:gd name="connsiteY25" fmla="*/ 168688 h 169267"/>
                    <a:gd name="connsiteX26" fmla="*/ 86743 w 88734"/>
                    <a:gd name="connsiteY26" fmla="*/ 168688 h 169267"/>
                    <a:gd name="connsiteX27" fmla="*/ 85123 w 88734"/>
                    <a:gd name="connsiteY27" fmla="*/ 141351 h 169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8734" h="169267">
                      <a:moveTo>
                        <a:pt x="85123" y="141351"/>
                      </a:moveTo>
                      <a:cubicBezTo>
                        <a:pt x="81270" y="133298"/>
                        <a:pt x="75751" y="126156"/>
                        <a:pt x="68931" y="120396"/>
                      </a:cubicBezTo>
                      <a:lnTo>
                        <a:pt x="68931" y="120396"/>
                      </a:lnTo>
                      <a:cubicBezTo>
                        <a:pt x="72144" y="113581"/>
                        <a:pt x="73741" y="106117"/>
                        <a:pt x="73598" y="98584"/>
                      </a:cubicBezTo>
                      <a:cubicBezTo>
                        <a:pt x="73524" y="91108"/>
                        <a:pt x="71488" y="83784"/>
                        <a:pt x="67693" y="77343"/>
                      </a:cubicBezTo>
                      <a:cubicBezTo>
                        <a:pt x="59586" y="65265"/>
                        <a:pt x="46883" y="57037"/>
                        <a:pt x="32545" y="54578"/>
                      </a:cubicBezTo>
                      <a:cubicBezTo>
                        <a:pt x="35610" y="48325"/>
                        <a:pt x="37576" y="41591"/>
                        <a:pt x="38356" y="34671"/>
                      </a:cubicBezTo>
                      <a:cubicBezTo>
                        <a:pt x="39631" y="27964"/>
                        <a:pt x="38519" y="21023"/>
                        <a:pt x="35212" y="15050"/>
                      </a:cubicBezTo>
                      <a:cubicBezTo>
                        <a:pt x="31836" y="9864"/>
                        <a:pt x="26949" y="5841"/>
                        <a:pt x="21211" y="3524"/>
                      </a:cubicBezTo>
                      <a:cubicBezTo>
                        <a:pt x="17803" y="2065"/>
                        <a:pt x="14215" y="1072"/>
                        <a:pt x="10543" y="572"/>
                      </a:cubicBezTo>
                      <a:cubicBezTo>
                        <a:pt x="7156" y="-191"/>
                        <a:pt x="3642" y="-191"/>
                        <a:pt x="256" y="572"/>
                      </a:cubicBezTo>
                      <a:cubicBezTo>
                        <a:pt x="-7" y="746"/>
                        <a:pt x="-79" y="1101"/>
                        <a:pt x="95" y="1364"/>
                      </a:cubicBezTo>
                      <a:cubicBezTo>
                        <a:pt x="138" y="1427"/>
                        <a:pt x="192" y="1482"/>
                        <a:pt x="256" y="1524"/>
                      </a:cubicBezTo>
                      <a:cubicBezTo>
                        <a:pt x="3117" y="2347"/>
                        <a:pt x="6052" y="2889"/>
                        <a:pt x="9019" y="3143"/>
                      </a:cubicBezTo>
                      <a:cubicBezTo>
                        <a:pt x="12442" y="3792"/>
                        <a:pt x="15793" y="4781"/>
                        <a:pt x="19020" y="6096"/>
                      </a:cubicBezTo>
                      <a:cubicBezTo>
                        <a:pt x="24459" y="8244"/>
                        <a:pt x="29088" y="12041"/>
                        <a:pt x="32260" y="16954"/>
                      </a:cubicBezTo>
                      <a:cubicBezTo>
                        <a:pt x="35066" y="22647"/>
                        <a:pt x="36031" y="29072"/>
                        <a:pt x="35022" y="35338"/>
                      </a:cubicBezTo>
                      <a:cubicBezTo>
                        <a:pt x="34182" y="42232"/>
                        <a:pt x="32552" y="49008"/>
                        <a:pt x="30164" y="55531"/>
                      </a:cubicBezTo>
                      <a:cubicBezTo>
                        <a:pt x="30164" y="56197"/>
                        <a:pt x="30164" y="56578"/>
                        <a:pt x="31021" y="56578"/>
                      </a:cubicBezTo>
                      <a:cubicBezTo>
                        <a:pt x="31212" y="56841"/>
                        <a:pt x="31478" y="57040"/>
                        <a:pt x="31783" y="57150"/>
                      </a:cubicBezTo>
                      <a:cubicBezTo>
                        <a:pt x="45126" y="60008"/>
                        <a:pt x="56761" y="68108"/>
                        <a:pt x="64073" y="79629"/>
                      </a:cubicBezTo>
                      <a:cubicBezTo>
                        <a:pt x="67138" y="85750"/>
                        <a:pt x="68736" y="92500"/>
                        <a:pt x="68740" y="99346"/>
                      </a:cubicBezTo>
                      <a:cubicBezTo>
                        <a:pt x="69023" y="102991"/>
                        <a:pt x="69023" y="106654"/>
                        <a:pt x="68740" y="110299"/>
                      </a:cubicBezTo>
                      <a:cubicBezTo>
                        <a:pt x="68467" y="114295"/>
                        <a:pt x="67958" y="118270"/>
                        <a:pt x="67216" y="122206"/>
                      </a:cubicBezTo>
                      <a:cubicBezTo>
                        <a:pt x="73190" y="127824"/>
                        <a:pt x="78011" y="134554"/>
                        <a:pt x="81409" y="142018"/>
                      </a:cubicBezTo>
                      <a:cubicBezTo>
                        <a:pt x="85304" y="150335"/>
                        <a:pt x="86883" y="159548"/>
                        <a:pt x="85981" y="168688"/>
                      </a:cubicBezTo>
                      <a:cubicBezTo>
                        <a:pt x="85981" y="169640"/>
                        <a:pt x="85981" y="169259"/>
                        <a:pt x="86743" y="168688"/>
                      </a:cubicBezTo>
                      <a:cubicBezTo>
                        <a:pt x="89877" y="159725"/>
                        <a:pt x="89294" y="149881"/>
                        <a:pt x="85123" y="141351"/>
                      </a:cubicBezTo>
                      <a:close/>
                    </a:path>
                  </a:pathLst>
                </a:custGeom>
                <a:solidFill>
                  <a:srgbClr val="263238"/>
                </a:solidFill>
                <a:ln w="9525" cap="flat">
                  <a:noFill/>
                  <a:prstDash val="solid"/>
                  <a:miter/>
                </a:ln>
              </p:spPr>
              <p:txBody>
                <a:bodyPr rtlCol="0" anchor="ctr"/>
                <a:lstStyle/>
                <a:p>
                  <a:endParaRPr lang="zh-CN" altLang="en-US"/>
                </a:p>
              </p:txBody>
            </p:sp>
            <p:sp>
              <p:nvSpPr>
                <p:cNvPr id="378" name="任意多边形: 形状 251">
                  <a:extLst>
                    <a:ext uri="{FF2B5EF4-FFF2-40B4-BE49-F238E27FC236}">
                      <a16:creationId xmlns:a16="http://schemas.microsoft.com/office/drawing/2014/main" xmlns="" id="{4E6959D3-BC8F-4B3E-810F-BC0C0D43CD56}"/>
                    </a:ext>
                  </a:extLst>
                </p:cNvPr>
                <p:cNvSpPr/>
                <p:nvPr/>
              </p:nvSpPr>
              <p:spPr>
                <a:xfrm>
                  <a:off x="3670634" y="4126190"/>
                  <a:ext cx="278801" cy="294251"/>
                </a:xfrm>
                <a:custGeom>
                  <a:avLst/>
                  <a:gdLst>
                    <a:gd name="connsiteX0" fmla="*/ 157643 w 278801"/>
                    <a:gd name="connsiteY0" fmla="*/ 294251 h 294251"/>
                    <a:gd name="connsiteX1" fmla="*/ 278801 w 278801"/>
                    <a:gd name="connsiteY1" fmla="*/ 151376 h 294251"/>
                    <a:gd name="connsiteX2" fmla="*/ 86587 w 278801"/>
                    <a:gd name="connsiteY2" fmla="*/ 20693 h 294251"/>
                    <a:gd name="connsiteX3" fmla="*/ 32199 w 278801"/>
                    <a:gd name="connsiteY3" fmla="*/ 106418 h 294251"/>
                    <a:gd name="connsiteX4" fmla="*/ 157643 w 278801"/>
                    <a:gd name="connsiteY4" fmla="*/ 294251 h 294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801" h="294251">
                      <a:moveTo>
                        <a:pt x="157643" y="294251"/>
                      </a:moveTo>
                      <a:lnTo>
                        <a:pt x="278801" y="151376"/>
                      </a:lnTo>
                      <a:cubicBezTo>
                        <a:pt x="278801" y="151376"/>
                        <a:pt x="164501" y="61746"/>
                        <a:pt x="86587" y="20693"/>
                      </a:cubicBezTo>
                      <a:cubicBezTo>
                        <a:pt x="8672" y="-20360"/>
                        <a:pt x="-32952" y="-4548"/>
                        <a:pt x="32199" y="106418"/>
                      </a:cubicBezTo>
                      <a:cubicBezTo>
                        <a:pt x="70130" y="171537"/>
                        <a:pt x="112024" y="234266"/>
                        <a:pt x="157643" y="294251"/>
                      </a:cubicBezTo>
                      <a:close/>
                    </a:path>
                  </a:pathLst>
                </a:custGeom>
                <a:solidFill>
                  <a:srgbClr val="C7C7C7"/>
                </a:solidFill>
                <a:ln w="9525" cap="flat">
                  <a:noFill/>
                  <a:prstDash val="solid"/>
                  <a:miter/>
                </a:ln>
              </p:spPr>
              <p:txBody>
                <a:bodyPr rtlCol="0" anchor="ctr"/>
                <a:lstStyle/>
                <a:p>
                  <a:endParaRPr lang="zh-CN" altLang="en-US"/>
                </a:p>
              </p:txBody>
            </p:sp>
            <p:sp>
              <p:nvSpPr>
                <p:cNvPr id="379" name="任意多边形: 形状 252">
                  <a:extLst>
                    <a:ext uri="{FF2B5EF4-FFF2-40B4-BE49-F238E27FC236}">
                      <a16:creationId xmlns:a16="http://schemas.microsoft.com/office/drawing/2014/main" xmlns="" id="{E00117C9-2065-4095-9914-8320606EE298}"/>
                    </a:ext>
                  </a:extLst>
                </p:cNvPr>
                <p:cNvSpPr/>
                <p:nvPr/>
              </p:nvSpPr>
              <p:spPr>
                <a:xfrm>
                  <a:off x="3737893" y="4148979"/>
                  <a:ext cx="136295" cy="236791"/>
                </a:xfrm>
                <a:custGeom>
                  <a:avLst/>
                  <a:gdLst>
                    <a:gd name="connsiteX0" fmla="*/ 130866 w 136295"/>
                    <a:gd name="connsiteY0" fmla="*/ 94107 h 236791"/>
                    <a:gd name="connsiteX1" fmla="*/ 125913 w 136295"/>
                    <a:gd name="connsiteY1" fmla="*/ 96488 h 236791"/>
                    <a:gd name="connsiteX2" fmla="*/ 116388 w 136295"/>
                    <a:gd name="connsiteY2" fmla="*/ 93631 h 236791"/>
                    <a:gd name="connsiteX3" fmla="*/ 101910 w 136295"/>
                    <a:gd name="connsiteY3" fmla="*/ 91249 h 236791"/>
                    <a:gd name="connsiteX4" fmla="*/ 96576 w 136295"/>
                    <a:gd name="connsiteY4" fmla="*/ 95821 h 236791"/>
                    <a:gd name="connsiteX5" fmla="*/ 92861 w 136295"/>
                    <a:gd name="connsiteY5" fmla="*/ 101346 h 236791"/>
                    <a:gd name="connsiteX6" fmla="*/ 98386 w 136295"/>
                    <a:gd name="connsiteY6" fmla="*/ 97726 h 236791"/>
                    <a:gd name="connsiteX7" fmla="*/ 103339 w 136295"/>
                    <a:gd name="connsiteY7" fmla="*/ 95059 h 236791"/>
                    <a:gd name="connsiteX8" fmla="*/ 112864 w 136295"/>
                    <a:gd name="connsiteY8" fmla="*/ 97441 h 236791"/>
                    <a:gd name="connsiteX9" fmla="*/ 127151 w 136295"/>
                    <a:gd name="connsiteY9" fmla="*/ 100489 h 236791"/>
                    <a:gd name="connsiteX10" fmla="*/ 132771 w 136295"/>
                    <a:gd name="connsiteY10" fmla="*/ 95821 h 236791"/>
                    <a:gd name="connsiteX11" fmla="*/ 136295 w 136295"/>
                    <a:gd name="connsiteY11" fmla="*/ 90297 h 236791"/>
                    <a:gd name="connsiteX12" fmla="*/ 130866 w 136295"/>
                    <a:gd name="connsiteY12" fmla="*/ 94107 h 236791"/>
                    <a:gd name="connsiteX13" fmla="*/ 120579 w 136295"/>
                    <a:gd name="connsiteY13" fmla="*/ 233839 h 236791"/>
                    <a:gd name="connsiteX14" fmla="*/ 119722 w 136295"/>
                    <a:gd name="connsiteY14" fmla="*/ 236791 h 236791"/>
                    <a:gd name="connsiteX15" fmla="*/ 128485 w 136295"/>
                    <a:gd name="connsiteY15" fmla="*/ 226600 h 236791"/>
                    <a:gd name="connsiteX16" fmla="*/ 120579 w 136295"/>
                    <a:gd name="connsiteY16" fmla="*/ 233839 h 236791"/>
                    <a:gd name="connsiteX17" fmla="*/ 25329 w 136295"/>
                    <a:gd name="connsiteY17" fmla="*/ 2667 h 236791"/>
                    <a:gd name="connsiteX18" fmla="*/ 25329 w 136295"/>
                    <a:gd name="connsiteY18" fmla="*/ 952 h 236791"/>
                    <a:gd name="connsiteX19" fmla="*/ 23710 w 136295"/>
                    <a:gd name="connsiteY19" fmla="*/ 0 h 236791"/>
                    <a:gd name="connsiteX20" fmla="*/ 23233 w 136295"/>
                    <a:gd name="connsiteY20" fmla="*/ 2667 h 236791"/>
                    <a:gd name="connsiteX21" fmla="*/ 21519 w 136295"/>
                    <a:gd name="connsiteY21" fmla="*/ 8096 h 236791"/>
                    <a:gd name="connsiteX22" fmla="*/ 13137 w 136295"/>
                    <a:gd name="connsiteY22" fmla="*/ 12859 h 236791"/>
                    <a:gd name="connsiteX23" fmla="*/ 1040 w 136295"/>
                    <a:gd name="connsiteY23" fmla="*/ 21050 h 236791"/>
                    <a:gd name="connsiteX24" fmla="*/ 278 w 136295"/>
                    <a:gd name="connsiteY24" fmla="*/ 28194 h 236791"/>
                    <a:gd name="connsiteX25" fmla="*/ 1421 w 136295"/>
                    <a:gd name="connsiteY25" fmla="*/ 34576 h 236791"/>
                    <a:gd name="connsiteX26" fmla="*/ 2755 w 136295"/>
                    <a:gd name="connsiteY26" fmla="*/ 28194 h 236791"/>
                    <a:gd name="connsiteX27" fmla="*/ 4660 w 136295"/>
                    <a:gd name="connsiteY27" fmla="*/ 22765 h 236791"/>
                    <a:gd name="connsiteX28" fmla="*/ 13232 w 136295"/>
                    <a:gd name="connsiteY28" fmla="*/ 18288 h 236791"/>
                    <a:gd name="connsiteX29" fmla="*/ 25329 w 136295"/>
                    <a:gd name="connsiteY29" fmla="*/ 9715 h 236791"/>
                    <a:gd name="connsiteX30" fmla="*/ 24948 w 136295"/>
                    <a:gd name="connsiteY30" fmla="*/ 2667 h 23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6295" h="236791">
                      <a:moveTo>
                        <a:pt x="130866" y="94107"/>
                      </a:moveTo>
                      <a:cubicBezTo>
                        <a:pt x="129435" y="95295"/>
                        <a:pt x="127734" y="96113"/>
                        <a:pt x="125913" y="96488"/>
                      </a:cubicBezTo>
                      <a:cubicBezTo>
                        <a:pt x="122453" y="97400"/>
                        <a:pt x="118774" y="96296"/>
                        <a:pt x="116388" y="93631"/>
                      </a:cubicBezTo>
                      <a:cubicBezTo>
                        <a:pt x="112520" y="89917"/>
                        <a:pt x="106764" y="88970"/>
                        <a:pt x="101910" y="91249"/>
                      </a:cubicBezTo>
                      <a:cubicBezTo>
                        <a:pt x="99719" y="92212"/>
                        <a:pt x="97862" y="93803"/>
                        <a:pt x="96576" y="95821"/>
                      </a:cubicBezTo>
                      <a:cubicBezTo>
                        <a:pt x="95338" y="97726"/>
                        <a:pt x="93909" y="99346"/>
                        <a:pt x="92861" y="101346"/>
                      </a:cubicBezTo>
                      <a:cubicBezTo>
                        <a:pt x="94861" y="100203"/>
                        <a:pt x="96576" y="98869"/>
                        <a:pt x="98386" y="97726"/>
                      </a:cubicBezTo>
                      <a:cubicBezTo>
                        <a:pt x="99804" y="96461"/>
                        <a:pt x="101501" y="95547"/>
                        <a:pt x="103339" y="95059"/>
                      </a:cubicBezTo>
                      <a:cubicBezTo>
                        <a:pt x="106710" y="94030"/>
                        <a:pt x="110374" y="94946"/>
                        <a:pt x="112864" y="97441"/>
                      </a:cubicBezTo>
                      <a:cubicBezTo>
                        <a:pt x="116544" y="101301"/>
                        <a:pt x="122215" y="102511"/>
                        <a:pt x="127151" y="100489"/>
                      </a:cubicBezTo>
                      <a:cubicBezTo>
                        <a:pt x="129417" y="99478"/>
                        <a:pt x="131361" y="97863"/>
                        <a:pt x="132771" y="95821"/>
                      </a:cubicBezTo>
                      <a:cubicBezTo>
                        <a:pt x="133819" y="94107"/>
                        <a:pt x="135152" y="92297"/>
                        <a:pt x="136295" y="90297"/>
                      </a:cubicBezTo>
                      <a:cubicBezTo>
                        <a:pt x="134390" y="91535"/>
                        <a:pt x="132676" y="93250"/>
                        <a:pt x="130866" y="94107"/>
                      </a:cubicBezTo>
                      <a:close/>
                      <a:moveTo>
                        <a:pt x="120579" y="233839"/>
                      </a:moveTo>
                      <a:cubicBezTo>
                        <a:pt x="120096" y="234754"/>
                        <a:pt x="119804" y="235759"/>
                        <a:pt x="119722" y="236791"/>
                      </a:cubicBezTo>
                      <a:lnTo>
                        <a:pt x="128485" y="226600"/>
                      </a:lnTo>
                      <a:cubicBezTo>
                        <a:pt x="124908" y="227724"/>
                        <a:pt x="122013" y="230375"/>
                        <a:pt x="120579" y="233839"/>
                      </a:cubicBezTo>
                      <a:close/>
                      <a:moveTo>
                        <a:pt x="25329" y="2667"/>
                      </a:moveTo>
                      <a:lnTo>
                        <a:pt x="25329" y="952"/>
                      </a:lnTo>
                      <a:lnTo>
                        <a:pt x="23710" y="0"/>
                      </a:lnTo>
                      <a:cubicBezTo>
                        <a:pt x="23710" y="857"/>
                        <a:pt x="23710" y="1810"/>
                        <a:pt x="23233" y="2667"/>
                      </a:cubicBezTo>
                      <a:cubicBezTo>
                        <a:pt x="23054" y="4578"/>
                        <a:pt x="22469" y="6429"/>
                        <a:pt x="21519" y="8096"/>
                      </a:cubicBezTo>
                      <a:cubicBezTo>
                        <a:pt x="19794" y="11085"/>
                        <a:pt x="16587" y="12907"/>
                        <a:pt x="13137" y="12859"/>
                      </a:cubicBezTo>
                      <a:cubicBezTo>
                        <a:pt x="7819" y="12891"/>
                        <a:pt x="3044" y="16124"/>
                        <a:pt x="1040" y="21050"/>
                      </a:cubicBezTo>
                      <a:cubicBezTo>
                        <a:pt x="-3" y="23280"/>
                        <a:pt x="-271" y="25794"/>
                        <a:pt x="278" y="28194"/>
                      </a:cubicBezTo>
                      <a:lnTo>
                        <a:pt x="1421" y="34576"/>
                      </a:lnTo>
                      <a:cubicBezTo>
                        <a:pt x="2038" y="32488"/>
                        <a:pt x="2484" y="30354"/>
                        <a:pt x="2755" y="28194"/>
                      </a:cubicBezTo>
                      <a:cubicBezTo>
                        <a:pt x="2936" y="26256"/>
                        <a:pt x="3590" y="24392"/>
                        <a:pt x="4660" y="22765"/>
                      </a:cubicBezTo>
                      <a:cubicBezTo>
                        <a:pt x="6491" y="19825"/>
                        <a:pt x="9773" y="18111"/>
                        <a:pt x="13232" y="18288"/>
                      </a:cubicBezTo>
                      <a:cubicBezTo>
                        <a:pt x="18645" y="18194"/>
                        <a:pt x="23447" y="14791"/>
                        <a:pt x="25329" y="9715"/>
                      </a:cubicBezTo>
                      <a:cubicBezTo>
                        <a:pt x="25867" y="7377"/>
                        <a:pt x="25735" y="4934"/>
                        <a:pt x="24948" y="2667"/>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253">
                  <a:extLst>
                    <a:ext uri="{FF2B5EF4-FFF2-40B4-BE49-F238E27FC236}">
                      <a16:creationId xmlns:a16="http://schemas.microsoft.com/office/drawing/2014/main" xmlns="" id="{2B2361D0-941C-4E40-9C20-3EB80EBF2923}"/>
                    </a:ext>
                  </a:extLst>
                </p:cNvPr>
                <p:cNvSpPr/>
                <p:nvPr/>
              </p:nvSpPr>
              <p:spPr>
                <a:xfrm>
                  <a:off x="3810144" y="4264899"/>
                  <a:ext cx="108960" cy="117370"/>
                </a:xfrm>
                <a:custGeom>
                  <a:avLst/>
                  <a:gdLst>
                    <a:gd name="connsiteX0" fmla="*/ 107954 w 108960"/>
                    <a:gd name="connsiteY0" fmla="*/ 190 h 117370"/>
                    <a:gd name="connsiteX1" fmla="*/ 52804 w 108960"/>
                    <a:gd name="connsiteY1" fmla="*/ 56864 h 117370"/>
                    <a:gd name="connsiteX2" fmla="*/ 26420 w 108960"/>
                    <a:gd name="connsiteY2" fmla="*/ 85439 h 117370"/>
                    <a:gd name="connsiteX3" fmla="*/ 226 w 108960"/>
                    <a:gd name="connsiteY3" fmla="*/ 116109 h 117370"/>
                    <a:gd name="connsiteX4" fmla="*/ 1274 w 108960"/>
                    <a:gd name="connsiteY4" fmla="*/ 117157 h 117370"/>
                    <a:gd name="connsiteX5" fmla="*/ 28992 w 108960"/>
                    <a:gd name="connsiteY5" fmla="*/ 89820 h 117370"/>
                    <a:gd name="connsiteX6" fmla="*/ 56328 w 108960"/>
                    <a:gd name="connsiteY6" fmla="*/ 60388 h 117370"/>
                    <a:gd name="connsiteX7" fmla="*/ 108811 w 108960"/>
                    <a:gd name="connsiteY7" fmla="*/ 952 h 117370"/>
                    <a:gd name="connsiteX8" fmla="*/ 107954 w 108960"/>
                    <a:gd name="connsiteY8" fmla="*/ 190 h 11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8960" h="117370">
                      <a:moveTo>
                        <a:pt x="107954" y="190"/>
                      </a:moveTo>
                      <a:cubicBezTo>
                        <a:pt x="88904" y="18573"/>
                        <a:pt x="70711" y="37528"/>
                        <a:pt x="52804" y="56864"/>
                      </a:cubicBezTo>
                      <a:cubicBezTo>
                        <a:pt x="44041" y="66389"/>
                        <a:pt x="34992" y="75914"/>
                        <a:pt x="26420" y="85439"/>
                      </a:cubicBezTo>
                      <a:cubicBezTo>
                        <a:pt x="17847" y="94964"/>
                        <a:pt x="9180" y="106108"/>
                        <a:pt x="226" y="116109"/>
                      </a:cubicBezTo>
                      <a:cubicBezTo>
                        <a:pt x="-345" y="116776"/>
                        <a:pt x="226" y="117823"/>
                        <a:pt x="1274" y="117157"/>
                      </a:cubicBezTo>
                      <a:cubicBezTo>
                        <a:pt x="10799" y="107632"/>
                        <a:pt x="20324" y="99059"/>
                        <a:pt x="28992" y="89820"/>
                      </a:cubicBezTo>
                      <a:cubicBezTo>
                        <a:pt x="37659" y="80581"/>
                        <a:pt x="47280" y="70198"/>
                        <a:pt x="56328" y="60388"/>
                      </a:cubicBezTo>
                      <a:cubicBezTo>
                        <a:pt x="74362" y="41338"/>
                        <a:pt x="91857" y="21526"/>
                        <a:pt x="108811" y="952"/>
                      </a:cubicBezTo>
                      <a:cubicBezTo>
                        <a:pt x="109287" y="475"/>
                        <a:pt x="108525" y="-382"/>
                        <a:pt x="107954" y="190"/>
                      </a:cubicBezTo>
                      <a:close/>
                    </a:path>
                  </a:pathLst>
                </a:custGeom>
                <a:solidFill>
                  <a:srgbClr val="263238"/>
                </a:solidFill>
                <a:ln w="9525" cap="flat">
                  <a:noFill/>
                  <a:prstDash val="solid"/>
                  <a:miter/>
                </a:ln>
              </p:spPr>
              <p:txBody>
                <a:bodyPr rtlCol="0" anchor="ctr"/>
                <a:lstStyle/>
                <a:p>
                  <a:endParaRPr lang="zh-CN" altLang="en-US"/>
                </a:p>
              </p:txBody>
            </p:sp>
            <p:sp>
              <p:nvSpPr>
                <p:cNvPr id="381" name="任意多边形: 形状 254">
                  <a:extLst>
                    <a:ext uri="{FF2B5EF4-FFF2-40B4-BE49-F238E27FC236}">
                      <a16:creationId xmlns:a16="http://schemas.microsoft.com/office/drawing/2014/main" xmlns="" id="{225DF838-3A05-4217-A12C-3C9E7A4E278B}"/>
                    </a:ext>
                  </a:extLst>
                </p:cNvPr>
                <p:cNvSpPr/>
                <p:nvPr/>
              </p:nvSpPr>
              <p:spPr>
                <a:xfrm>
                  <a:off x="3730959" y="4285028"/>
                  <a:ext cx="112946" cy="138747"/>
                </a:xfrm>
                <a:custGeom>
                  <a:avLst/>
                  <a:gdLst>
                    <a:gd name="connsiteX0" fmla="*/ 112273 w 112946"/>
                    <a:gd name="connsiteY0" fmla="*/ 117697 h 138747"/>
                    <a:gd name="connsiteX1" fmla="*/ 96938 w 112946"/>
                    <a:gd name="connsiteY1" fmla="*/ 135414 h 138747"/>
                    <a:gd name="connsiteX2" fmla="*/ 48646 w 112946"/>
                    <a:gd name="connsiteY2" fmla="*/ 68739 h 138747"/>
                    <a:gd name="connsiteX3" fmla="*/ 1021 w 112946"/>
                    <a:gd name="connsiteY3" fmla="*/ 254 h 138747"/>
                    <a:gd name="connsiteX4" fmla="*/ 68 w 112946"/>
                    <a:gd name="connsiteY4" fmla="*/ 254 h 138747"/>
                    <a:gd name="connsiteX5" fmla="*/ 21119 w 112946"/>
                    <a:gd name="connsiteY5" fmla="*/ 36068 h 138747"/>
                    <a:gd name="connsiteX6" fmla="*/ 32549 w 112946"/>
                    <a:gd name="connsiteY6" fmla="*/ 53213 h 138747"/>
                    <a:gd name="connsiteX7" fmla="*/ 26643 w 112946"/>
                    <a:gd name="connsiteY7" fmla="*/ 47498 h 138747"/>
                    <a:gd name="connsiteX8" fmla="*/ 7593 w 112946"/>
                    <a:gd name="connsiteY8" fmla="*/ 32067 h 138747"/>
                    <a:gd name="connsiteX9" fmla="*/ 7117 w 112946"/>
                    <a:gd name="connsiteY9" fmla="*/ 32639 h 138747"/>
                    <a:gd name="connsiteX10" fmla="*/ 24643 w 112946"/>
                    <a:gd name="connsiteY10" fmla="*/ 50070 h 138747"/>
                    <a:gd name="connsiteX11" fmla="*/ 38359 w 112946"/>
                    <a:gd name="connsiteY11" fmla="*/ 61500 h 138747"/>
                    <a:gd name="connsiteX12" fmla="*/ 45217 w 112946"/>
                    <a:gd name="connsiteY12" fmla="*/ 71025 h 138747"/>
                    <a:gd name="connsiteX13" fmla="*/ 96747 w 112946"/>
                    <a:gd name="connsiteY13" fmla="*/ 138747 h 138747"/>
                    <a:gd name="connsiteX14" fmla="*/ 112749 w 112946"/>
                    <a:gd name="connsiteY14" fmla="*/ 117316 h 138747"/>
                    <a:gd name="connsiteX15" fmla="*/ 112273 w 112946"/>
                    <a:gd name="connsiteY15" fmla="*/ 117697 h 138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946" h="138747">
                      <a:moveTo>
                        <a:pt x="112273" y="117697"/>
                      </a:moveTo>
                      <a:cubicBezTo>
                        <a:pt x="111416" y="118269"/>
                        <a:pt x="97224" y="135223"/>
                        <a:pt x="96938" y="135414"/>
                      </a:cubicBezTo>
                      <a:cubicBezTo>
                        <a:pt x="82269" y="112363"/>
                        <a:pt x="64648" y="91313"/>
                        <a:pt x="48646" y="68739"/>
                      </a:cubicBezTo>
                      <a:cubicBezTo>
                        <a:pt x="32644" y="46164"/>
                        <a:pt x="16547" y="23400"/>
                        <a:pt x="1021" y="254"/>
                      </a:cubicBezTo>
                      <a:cubicBezTo>
                        <a:pt x="1021" y="-317"/>
                        <a:pt x="-312" y="254"/>
                        <a:pt x="68" y="254"/>
                      </a:cubicBezTo>
                      <a:cubicBezTo>
                        <a:pt x="7022" y="12255"/>
                        <a:pt x="13784" y="24352"/>
                        <a:pt x="21119" y="36068"/>
                      </a:cubicBezTo>
                      <a:cubicBezTo>
                        <a:pt x="24865" y="41847"/>
                        <a:pt x="28675" y="47561"/>
                        <a:pt x="32549" y="53213"/>
                      </a:cubicBezTo>
                      <a:cubicBezTo>
                        <a:pt x="30549" y="51403"/>
                        <a:pt x="28643" y="49403"/>
                        <a:pt x="26643" y="47498"/>
                      </a:cubicBezTo>
                      <a:cubicBezTo>
                        <a:pt x="20547" y="41973"/>
                        <a:pt x="14070" y="36925"/>
                        <a:pt x="7593" y="32067"/>
                      </a:cubicBezTo>
                      <a:cubicBezTo>
                        <a:pt x="7593" y="32067"/>
                        <a:pt x="6831" y="32067"/>
                        <a:pt x="7117" y="32639"/>
                      </a:cubicBezTo>
                      <a:cubicBezTo>
                        <a:pt x="12642" y="38640"/>
                        <a:pt x="18452" y="44545"/>
                        <a:pt x="24643" y="50070"/>
                      </a:cubicBezTo>
                      <a:cubicBezTo>
                        <a:pt x="29120" y="53975"/>
                        <a:pt x="34168" y="57785"/>
                        <a:pt x="38359" y="61500"/>
                      </a:cubicBezTo>
                      <a:lnTo>
                        <a:pt x="45217" y="71025"/>
                      </a:lnTo>
                      <a:cubicBezTo>
                        <a:pt x="60366" y="95072"/>
                        <a:pt x="77610" y="117734"/>
                        <a:pt x="96747" y="138747"/>
                      </a:cubicBezTo>
                      <a:cubicBezTo>
                        <a:pt x="96747" y="138747"/>
                        <a:pt x="112273" y="118269"/>
                        <a:pt x="112749" y="117316"/>
                      </a:cubicBezTo>
                      <a:cubicBezTo>
                        <a:pt x="113225" y="116364"/>
                        <a:pt x="112749" y="117412"/>
                        <a:pt x="112273" y="117697"/>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29" name="图形 318">
              <a:extLst>
                <a:ext uri="{FF2B5EF4-FFF2-40B4-BE49-F238E27FC236}">
                  <a16:creationId xmlns:a16="http://schemas.microsoft.com/office/drawing/2014/main" xmlns="" id="{9B54FB79-F93F-4098-BA93-7E013F8F0343}"/>
                </a:ext>
              </a:extLst>
            </p:cNvPr>
            <p:cNvGrpSpPr/>
            <p:nvPr/>
          </p:nvGrpSpPr>
          <p:grpSpPr>
            <a:xfrm flipH="1">
              <a:off x="8892554" y="3655082"/>
              <a:ext cx="1068665" cy="2784785"/>
              <a:chOff x="7369112" y="1788062"/>
              <a:chExt cx="1311916" cy="3418663"/>
            </a:xfrm>
          </p:grpSpPr>
          <p:sp>
            <p:nvSpPr>
              <p:cNvPr id="207" name="任意多边形: 形状 81">
                <a:extLst>
                  <a:ext uri="{FF2B5EF4-FFF2-40B4-BE49-F238E27FC236}">
                    <a16:creationId xmlns:a16="http://schemas.microsoft.com/office/drawing/2014/main" xmlns="" id="{FB1D4E80-F2AF-4A0E-9F74-FDED5F284E1E}"/>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208" name="任意多边形: 形状 82">
                <a:extLst>
                  <a:ext uri="{FF2B5EF4-FFF2-40B4-BE49-F238E27FC236}">
                    <a16:creationId xmlns:a16="http://schemas.microsoft.com/office/drawing/2014/main" xmlns="" id="{D9C8C38F-7244-4FFD-9B13-F555B4818047}"/>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83">
                <a:extLst>
                  <a:ext uri="{FF2B5EF4-FFF2-40B4-BE49-F238E27FC236}">
                    <a16:creationId xmlns:a16="http://schemas.microsoft.com/office/drawing/2014/main" xmlns="" id="{2F7EE02B-4900-4FC5-A996-FCB9A70A599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210" name="任意多边形: 形状 84">
                <a:extLst>
                  <a:ext uri="{FF2B5EF4-FFF2-40B4-BE49-F238E27FC236}">
                    <a16:creationId xmlns:a16="http://schemas.microsoft.com/office/drawing/2014/main" xmlns="" id="{A10D3839-728F-47E5-8F2B-ABF8F3603FC1}"/>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211" name="任意多边形: 形状 85">
                <a:extLst>
                  <a:ext uri="{FF2B5EF4-FFF2-40B4-BE49-F238E27FC236}">
                    <a16:creationId xmlns:a16="http://schemas.microsoft.com/office/drawing/2014/main" xmlns="" id="{A0C28E53-4139-4FB5-BD43-2636303E732C}"/>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212" name="任意多边形: 形状 86">
                <a:extLst>
                  <a:ext uri="{FF2B5EF4-FFF2-40B4-BE49-F238E27FC236}">
                    <a16:creationId xmlns:a16="http://schemas.microsoft.com/office/drawing/2014/main" xmlns="" id="{8081DBF5-EC32-4828-8D3F-710AB7049791}"/>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213" name="任意多边形: 形状 87">
                <a:extLst>
                  <a:ext uri="{FF2B5EF4-FFF2-40B4-BE49-F238E27FC236}">
                    <a16:creationId xmlns:a16="http://schemas.microsoft.com/office/drawing/2014/main" xmlns="" id="{D2504385-C98F-4F4D-AA8B-D6B5CA4F44BF}"/>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14" name="任意多边形: 形状 88">
                <a:extLst>
                  <a:ext uri="{FF2B5EF4-FFF2-40B4-BE49-F238E27FC236}">
                    <a16:creationId xmlns:a16="http://schemas.microsoft.com/office/drawing/2014/main" xmlns="" id="{21AEE052-9A00-4431-86AD-5D91E39D7D74}"/>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15" name="任意多边形: 形状 89">
                <a:extLst>
                  <a:ext uri="{FF2B5EF4-FFF2-40B4-BE49-F238E27FC236}">
                    <a16:creationId xmlns:a16="http://schemas.microsoft.com/office/drawing/2014/main" xmlns="" id="{8C3A08EE-83B6-4A80-B929-C9ECFBA47251}"/>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16" name="任意多边形: 形状 90">
                <a:extLst>
                  <a:ext uri="{FF2B5EF4-FFF2-40B4-BE49-F238E27FC236}">
                    <a16:creationId xmlns:a16="http://schemas.microsoft.com/office/drawing/2014/main" xmlns="" id="{05BE31FE-AF6C-47F3-BE44-15D94F847ADC}"/>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217" name="任意多边形: 形状 91">
                <a:extLst>
                  <a:ext uri="{FF2B5EF4-FFF2-40B4-BE49-F238E27FC236}">
                    <a16:creationId xmlns:a16="http://schemas.microsoft.com/office/drawing/2014/main" xmlns="" id="{A2815C23-1B5D-464B-BD72-0CDD49135333}"/>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219" name="任意多边形: 形状 92">
                <a:extLst>
                  <a:ext uri="{FF2B5EF4-FFF2-40B4-BE49-F238E27FC236}">
                    <a16:creationId xmlns:a16="http://schemas.microsoft.com/office/drawing/2014/main" xmlns="" id="{3FC713CB-3AB6-4991-9BC6-FF94F4895C6E}"/>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220" name="任意多边形: 形状 93">
                <a:extLst>
                  <a:ext uri="{FF2B5EF4-FFF2-40B4-BE49-F238E27FC236}">
                    <a16:creationId xmlns:a16="http://schemas.microsoft.com/office/drawing/2014/main" xmlns="" id="{B3D7D7D4-41CF-4D0E-A9AA-F16573F60DCF}"/>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94">
                <a:extLst>
                  <a:ext uri="{FF2B5EF4-FFF2-40B4-BE49-F238E27FC236}">
                    <a16:creationId xmlns:a16="http://schemas.microsoft.com/office/drawing/2014/main" xmlns="" id="{D4ADB532-2A31-4477-93BC-ADC179C64138}"/>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222" name="任意多边形: 形状 95">
                <a:extLst>
                  <a:ext uri="{FF2B5EF4-FFF2-40B4-BE49-F238E27FC236}">
                    <a16:creationId xmlns:a16="http://schemas.microsoft.com/office/drawing/2014/main" xmlns="" id="{16EFF777-F180-47B3-8E45-00BFEC291DAC}"/>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223" name="任意多边形: 形状 96">
                <a:extLst>
                  <a:ext uri="{FF2B5EF4-FFF2-40B4-BE49-F238E27FC236}">
                    <a16:creationId xmlns:a16="http://schemas.microsoft.com/office/drawing/2014/main" xmlns="" id="{F5A0525F-4FBA-444B-8EBF-450C7A91ED6F}"/>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224" name="任意多边形: 形状 97">
                <a:extLst>
                  <a:ext uri="{FF2B5EF4-FFF2-40B4-BE49-F238E27FC236}">
                    <a16:creationId xmlns:a16="http://schemas.microsoft.com/office/drawing/2014/main" xmlns="" id="{6501E2C1-2127-421C-921D-C1DBB44EFC39}"/>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225" name="任意多边形: 形状 98">
                <a:extLst>
                  <a:ext uri="{FF2B5EF4-FFF2-40B4-BE49-F238E27FC236}">
                    <a16:creationId xmlns:a16="http://schemas.microsoft.com/office/drawing/2014/main" xmlns="" id="{72426F4A-EF86-45FC-8254-E26873758B01}"/>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226" name="任意多边形: 形状 99">
                <a:extLst>
                  <a:ext uri="{FF2B5EF4-FFF2-40B4-BE49-F238E27FC236}">
                    <a16:creationId xmlns:a16="http://schemas.microsoft.com/office/drawing/2014/main" xmlns="" id="{4C26E705-C615-4636-8E1A-BA9CB0D13429}"/>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227" name="任意多边形: 形状 100">
                <a:extLst>
                  <a:ext uri="{FF2B5EF4-FFF2-40B4-BE49-F238E27FC236}">
                    <a16:creationId xmlns:a16="http://schemas.microsoft.com/office/drawing/2014/main" xmlns="" id="{A8E9DF14-FDEF-42D1-A195-95F63C792A96}"/>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228" name="任意多边形: 形状 101">
                <a:extLst>
                  <a:ext uri="{FF2B5EF4-FFF2-40B4-BE49-F238E27FC236}">
                    <a16:creationId xmlns:a16="http://schemas.microsoft.com/office/drawing/2014/main" xmlns="" id="{866A76E9-4F0A-45E4-9D56-58DFE54A9C6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229" name="任意多边形: 形状 102">
                <a:extLst>
                  <a:ext uri="{FF2B5EF4-FFF2-40B4-BE49-F238E27FC236}">
                    <a16:creationId xmlns:a16="http://schemas.microsoft.com/office/drawing/2014/main" xmlns="" id="{B61B47B4-9E43-42E4-9F53-346644505656}"/>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30" name="任意多边形: 形状 103">
                <a:extLst>
                  <a:ext uri="{FF2B5EF4-FFF2-40B4-BE49-F238E27FC236}">
                    <a16:creationId xmlns:a16="http://schemas.microsoft.com/office/drawing/2014/main" xmlns="" id="{41931194-836C-45FF-A7AD-FE0CC9AC689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231" name="任意多边形: 形状 104">
                <a:extLst>
                  <a:ext uri="{FF2B5EF4-FFF2-40B4-BE49-F238E27FC236}">
                    <a16:creationId xmlns:a16="http://schemas.microsoft.com/office/drawing/2014/main" xmlns="" id="{DD140F5F-4014-4092-B451-B31C32ACAA6E}"/>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32" name="任意多边形: 形状 105">
                <a:extLst>
                  <a:ext uri="{FF2B5EF4-FFF2-40B4-BE49-F238E27FC236}">
                    <a16:creationId xmlns:a16="http://schemas.microsoft.com/office/drawing/2014/main" xmlns="" id="{38B132EB-CE77-44DE-BC86-116D58F858FF}"/>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106">
                <a:extLst>
                  <a:ext uri="{FF2B5EF4-FFF2-40B4-BE49-F238E27FC236}">
                    <a16:creationId xmlns:a16="http://schemas.microsoft.com/office/drawing/2014/main" xmlns="" id="{10F96EDA-C15E-4F34-900F-AD21B61010E8}"/>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234" name="任意多边形: 形状 107">
                <a:extLst>
                  <a:ext uri="{FF2B5EF4-FFF2-40B4-BE49-F238E27FC236}">
                    <a16:creationId xmlns:a16="http://schemas.microsoft.com/office/drawing/2014/main" xmlns="" id="{7E16116C-E787-490E-AE88-A73D4EFA2DA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235" name="任意多边形: 形状 108">
                <a:extLst>
                  <a:ext uri="{FF2B5EF4-FFF2-40B4-BE49-F238E27FC236}">
                    <a16:creationId xmlns:a16="http://schemas.microsoft.com/office/drawing/2014/main" xmlns="" id="{EA341872-3279-4ECD-B667-45902639D7B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236" name="任意多边形: 形状 109">
                <a:extLst>
                  <a:ext uri="{FF2B5EF4-FFF2-40B4-BE49-F238E27FC236}">
                    <a16:creationId xmlns:a16="http://schemas.microsoft.com/office/drawing/2014/main" xmlns="" id="{4AE2F1AA-26EB-4BAB-9D2E-CB50C7A3B387}"/>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237" name="任意多边形: 形状 110">
                <a:extLst>
                  <a:ext uri="{FF2B5EF4-FFF2-40B4-BE49-F238E27FC236}">
                    <a16:creationId xmlns:a16="http://schemas.microsoft.com/office/drawing/2014/main" xmlns="" id="{45A5FB72-5A90-4AF8-8812-D5FD924F711B}"/>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238" name="任意多边形: 形状 111">
                <a:extLst>
                  <a:ext uri="{FF2B5EF4-FFF2-40B4-BE49-F238E27FC236}">
                    <a16:creationId xmlns:a16="http://schemas.microsoft.com/office/drawing/2014/main" xmlns="" id="{15A6D211-D686-4B28-A0C0-89AC4BBEE736}"/>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239" name="任意多边形: 形状 112">
                <a:extLst>
                  <a:ext uri="{FF2B5EF4-FFF2-40B4-BE49-F238E27FC236}">
                    <a16:creationId xmlns:a16="http://schemas.microsoft.com/office/drawing/2014/main" xmlns="" id="{CE77A11A-52CC-45CA-9869-4DEB9518D819}"/>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240" name="任意多边形: 形状 113">
                <a:extLst>
                  <a:ext uri="{FF2B5EF4-FFF2-40B4-BE49-F238E27FC236}">
                    <a16:creationId xmlns:a16="http://schemas.microsoft.com/office/drawing/2014/main" xmlns="" id="{6C090151-6C03-4A1C-B43F-C6FED6B61F7D}"/>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241" name="任意多边形: 形状 114">
                <a:extLst>
                  <a:ext uri="{FF2B5EF4-FFF2-40B4-BE49-F238E27FC236}">
                    <a16:creationId xmlns:a16="http://schemas.microsoft.com/office/drawing/2014/main" xmlns="" id="{4184ABDC-4BF7-4560-99CD-4E3D0081DB57}"/>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242" name="任意多边形: 形状 115">
                <a:extLst>
                  <a:ext uri="{FF2B5EF4-FFF2-40B4-BE49-F238E27FC236}">
                    <a16:creationId xmlns:a16="http://schemas.microsoft.com/office/drawing/2014/main" xmlns="" id="{6B93BFE6-353C-42EF-B74E-18BB62F656C7}"/>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116">
                <a:extLst>
                  <a:ext uri="{FF2B5EF4-FFF2-40B4-BE49-F238E27FC236}">
                    <a16:creationId xmlns:a16="http://schemas.microsoft.com/office/drawing/2014/main" xmlns="" id="{8E7B9276-4022-4734-987B-FC889947705E}"/>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244" name="任意多边形: 形状 117">
                <a:extLst>
                  <a:ext uri="{FF2B5EF4-FFF2-40B4-BE49-F238E27FC236}">
                    <a16:creationId xmlns:a16="http://schemas.microsoft.com/office/drawing/2014/main" xmlns="" id="{3E472DCC-0152-44D8-86DF-9F1D1C496305}"/>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245" name="任意多边形: 形状 118">
                <a:extLst>
                  <a:ext uri="{FF2B5EF4-FFF2-40B4-BE49-F238E27FC236}">
                    <a16:creationId xmlns:a16="http://schemas.microsoft.com/office/drawing/2014/main" xmlns="" id="{DCBAFFEE-0D89-4523-BF98-7AB66D5F5BB3}"/>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246" name="任意多边形: 形状 119">
                <a:extLst>
                  <a:ext uri="{FF2B5EF4-FFF2-40B4-BE49-F238E27FC236}">
                    <a16:creationId xmlns:a16="http://schemas.microsoft.com/office/drawing/2014/main" xmlns="" id="{629562F3-4713-4B75-90FF-C3E766A55B16}"/>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120">
                <a:extLst>
                  <a:ext uri="{FF2B5EF4-FFF2-40B4-BE49-F238E27FC236}">
                    <a16:creationId xmlns:a16="http://schemas.microsoft.com/office/drawing/2014/main" xmlns="" id="{DF9BF27D-08D2-4723-8671-FEE68B836B86}"/>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248" name="任意多边形: 形状 121">
                <a:extLst>
                  <a:ext uri="{FF2B5EF4-FFF2-40B4-BE49-F238E27FC236}">
                    <a16:creationId xmlns:a16="http://schemas.microsoft.com/office/drawing/2014/main" xmlns="" id="{74699706-6755-4EB8-9FE7-BA61401FA991}"/>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249" name="任意多边形: 形状 122">
                <a:extLst>
                  <a:ext uri="{FF2B5EF4-FFF2-40B4-BE49-F238E27FC236}">
                    <a16:creationId xmlns:a16="http://schemas.microsoft.com/office/drawing/2014/main" xmlns="" id="{318F2476-9C38-4E04-9347-329E845134A9}"/>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250" name="任意多边形: 形状 123">
                <a:extLst>
                  <a:ext uri="{FF2B5EF4-FFF2-40B4-BE49-F238E27FC236}">
                    <a16:creationId xmlns:a16="http://schemas.microsoft.com/office/drawing/2014/main" xmlns="" id="{1E4E23CA-6164-47DB-911E-DD90E4FC86F8}"/>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251" name="任意多边形: 形状 124">
                <a:extLst>
                  <a:ext uri="{FF2B5EF4-FFF2-40B4-BE49-F238E27FC236}">
                    <a16:creationId xmlns:a16="http://schemas.microsoft.com/office/drawing/2014/main" xmlns="" id="{A43798D7-8FE0-4310-849E-11B3685A2C81}"/>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125">
                <a:extLst>
                  <a:ext uri="{FF2B5EF4-FFF2-40B4-BE49-F238E27FC236}">
                    <a16:creationId xmlns:a16="http://schemas.microsoft.com/office/drawing/2014/main" xmlns="" id="{FE0559B4-83FB-4E22-A47A-21EC116FD8B6}"/>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126">
                <a:extLst>
                  <a:ext uri="{FF2B5EF4-FFF2-40B4-BE49-F238E27FC236}">
                    <a16:creationId xmlns:a16="http://schemas.microsoft.com/office/drawing/2014/main" xmlns="" id="{48D4AA6F-8E9D-4269-BBF0-A54BE10A89F0}"/>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254" name="任意多边形: 形状 127">
                <a:extLst>
                  <a:ext uri="{FF2B5EF4-FFF2-40B4-BE49-F238E27FC236}">
                    <a16:creationId xmlns:a16="http://schemas.microsoft.com/office/drawing/2014/main" xmlns="" id="{9AEAFFD9-C373-4556-9C2D-5B18BF5AB198}"/>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255" name="任意多边形: 形状 128">
                <a:extLst>
                  <a:ext uri="{FF2B5EF4-FFF2-40B4-BE49-F238E27FC236}">
                    <a16:creationId xmlns:a16="http://schemas.microsoft.com/office/drawing/2014/main" xmlns="" id="{57F43D3D-B28D-4BE5-B3A3-A518055A5181}"/>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256" name="任意多边形: 形状 129">
                <a:extLst>
                  <a:ext uri="{FF2B5EF4-FFF2-40B4-BE49-F238E27FC236}">
                    <a16:creationId xmlns:a16="http://schemas.microsoft.com/office/drawing/2014/main" xmlns="" id="{AC148973-26C7-442D-8F25-AE877F8EF605}"/>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57" name="任意多边形: 形状 130">
                <a:extLst>
                  <a:ext uri="{FF2B5EF4-FFF2-40B4-BE49-F238E27FC236}">
                    <a16:creationId xmlns:a16="http://schemas.microsoft.com/office/drawing/2014/main" xmlns="" id="{A5530DF7-C70E-4A9F-8DAE-033E4DBA9C56}"/>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258" name="任意多边形: 形状 131">
                <a:extLst>
                  <a:ext uri="{FF2B5EF4-FFF2-40B4-BE49-F238E27FC236}">
                    <a16:creationId xmlns:a16="http://schemas.microsoft.com/office/drawing/2014/main" xmlns="" id="{F8BFA143-4510-4361-85D0-C0BAE75917F1}"/>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259" name="任意多边形: 形状 132">
                <a:extLst>
                  <a:ext uri="{FF2B5EF4-FFF2-40B4-BE49-F238E27FC236}">
                    <a16:creationId xmlns:a16="http://schemas.microsoft.com/office/drawing/2014/main" xmlns="" id="{85E0600E-B7B1-4E98-B62A-70473FAB6BC7}"/>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260" name="任意多边形: 形状 133">
                <a:extLst>
                  <a:ext uri="{FF2B5EF4-FFF2-40B4-BE49-F238E27FC236}">
                    <a16:creationId xmlns:a16="http://schemas.microsoft.com/office/drawing/2014/main" xmlns="" id="{79C0F0C1-190A-4E92-AF49-3A0A850EE9F4}"/>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261" name="任意多边形: 形状 134">
                <a:extLst>
                  <a:ext uri="{FF2B5EF4-FFF2-40B4-BE49-F238E27FC236}">
                    <a16:creationId xmlns:a16="http://schemas.microsoft.com/office/drawing/2014/main" xmlns="" id="{9C853F59-B538-4777-83D0-EBFDF2C9C18D}"/>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262" name="任意多边形: 形状 135">
                <a:extLst>
                  <a:ext uri="{FF2B5EF4-FFF2-40B4-BE49-F238E27FC236}">
                    <a16:creationId xmlns:a16="http://schemas.microsoft.com/office/drawing/2014/main" xmlns="" id="{E6C62181-9D36-44EA-A490-1EDEE89D3A65}"/>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263" name="任意多边形: 形状 136">
                <a:extLst>
                  <a:ext uri="{FF2B5EF4-FFF2-40B4-BE49-F238E27FC236}">
                    <a16:creationId xmlns:a16="http://schemas.microsoft.com/office/drawing/2014/main" xmlns="" id="{5EE732C6-10B6-4AF9-9960-2294AB2F58AC}"/>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137">
                <a:extLst>
                  <a:ext uri="{FF2B5EF4-FFF2-40B4-BE49-F238E27FC236}">
                    <a16:creationId xmlns:a16="http://schemas.microsoft.com/office/drawing/2014/main" xmlns="" id="{D25CC607-6612-4842-981F-87B5C6956D16}"/>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138">
                <a:extLst>
                  <a:ext uri="{FF2B5EF4-FFF2-40B4-BE49-F238E27FC236}">
                    <a16:creationId xmlns:a16="http://schemas.microsoft.com/office/drawing/2014/main" xmlns="" id="{2CD1EC8B-5008-469A-8CA6-4F518B719BD0}"/>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266" name="任意多边形: 形状 139">
                <a:extLst>
                  <a:ext uri="{FF2B5EF4-FFF2-40B4-BE49-F238E27FC236}">
                    <a16:creationId xmlns:a16="http://schemas.microsoft.com/office/drawing/2014/main" xmlns="" id="{04A60B1F-6123-4C70-8DC3-64D6C1576BD4}"/>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267" name="任意多边形: 形状 140">
                <a:extLst>
                  <a:ext uri="{FF2B5EF4-FFF2-40B4-BE49-F238E27FC236}">
                    <a16:creationId xmlns:a16="http://schemas.microsoft.com/office/drawing/2014/main" xmlns="" id="{D8BB373E-CAF0-467B-82F6-0A52DA85721B}"/>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268" name="任意多边形: 形状 141">
                <a:extLst>
                  <a:ext uri="{FF2B5EF4-FFF2-40B4-BE49-F238E27FC236}">
                    <a16:creationId xmlns:a16="http://schemas.microsoft.com/office/drawing/2014/main" xmlns="" id="{327996D9-CFCC-4EDF-B431-501362E90C9F}"/>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269" name="任意多边形: 形状 142">
                <a:extLst>
                  <a:ext uri="{FF2B5EF4-FFF2-40B4-BE49-F238E27FC236}">
                    <a16:creationId xmlns:a16="http://schemas.microsoft.com/office/drawing/2014/main" xmlns="" id="{B3F6CE8B-7F97-43E4-86F1-FFA047B26BB0}"/>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270" name="任意多边形: 形状 143">
                <a:extLst>
                  <a:ext uri="{FF2B5EF4-FFF2-40B4-BE49-F238E27FC236}">
                    <a16:creationId xmlns:a16="http://schemas.microsoft.com/office/drawing/2014/main" xmlns="" id="{7485626F-0530-4AA8-9348-9421F7831F15}"/>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271" name="任意多边形: 形状 144">
                <a:extLst>
                  <a:ext uri="{FF2B5EF4-FFF2-40B4-BE49-F238E27FC236}">
                    <a16:creationId xmlns:a16="http://schemas.microsoft.com/office/drawing/2014/main" xmlns="" id="{DE9B3AB3-3E8A-449B-B1E7-F7D39B2A61AE}"/>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272" name="任意多边形: 形状 145">
                <a:extLst>
                  <a:ext uri="{FF2B5EF4-FFF2-40B4-BE49-F238E27FC236}">
                    <a16:creationId xmlns:a16="http://schemas.microsoft.com/office/drawing/2014/main" xmlns="" id="{AF8572B7-A0FC-4843-A30C-E52D0C3EC4E4}"/>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273" name="任意多边形: 形状 146">
                <a:extLst>
                  <a:ext uri="{FF2B5EF4-FFF2-40B4-BE49-F238E27FC236}">
                    <a16:creationId xmlns:a16="http://schemas.microsoft.com/office/drawing/2014/main" xmlns="" id="{B84DC11C-468A-47A9-B29A-51DFF388DE86}"/>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274" name="任意多边形: 形状 147">
                <a:extLst>
                  <a:ext uri="{FF2B5EF4-FFF2-40B4-BE49-F238E27FC236}">
                    <a16:creationId xmlns:a16="http://schemas.microsoft.com/office/drawing/2014/main" xmlns="" id="{C779FE82-8937-4537-B08C-AFAFC4D2C771}"/>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275" name="任意多边形: 形状 148">
                <a:extLst>
                  <a:ext uri="{FF2B5EF4-FFF2-40B4-BE49-F238E27FC236}">
                    <a16:creationId xmlns:a16="http://schemas.microsoft.com/office/drawing/2014/main" xmlns="" id="{963F04AD-2BFE-4B95-9503-F2C23A431D46}"/>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276" name="任意多边形: 形状 149">
                <a:extLst>
                  <a:ext uri="{FF2B5EF4-FFF2-40B4-BE49-F238E27FC236}">
                    <a16:creationId xmlns:a16="http://schemas.microsoft.com/office/drawing/2014/main" xmlns="" id="{44A81BC8-2C45-4A0A-88C4-3CBCBA85F576}"/>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277" name="任意多边形: 形状 150">
                <a:extLst>
                  <a:ext uri="{FF2B5EF4-FFF2-40B4-BE49-F238E27FC236}">
                    <a16:creationId xmlns:a16="http://schemas.microsoft.com/office/drawing/2014/main" xmlns="" id="{D27A7745-83D2-4E4A-8A8E-7F9693EC69F6}"/>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278" name="任意多边形: 形状 151">
                <a:extLst>
                  <a:ext uri="{FF2B5EF4-FFF2-40B4-BE49-F238E27FC236}">
                    <a16:creationId xmlns:a16="http://schemas.microsoft.com/office/drawing/2014/main" xmlns="" id="{F7E6C06C-2D89-432E-A654-304C55B270B9}"/>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279" name="任意多边形: 形状 152">
                <a:extLst>
                  <a:ext uri="{FF2B5EF4-FFF2-40B4-BE49-F238E27FC236}">
                    <a16:creationId xmlns:a16="http://schemas.microsoft.com/office/drawing/2014/main" xmlns="" id="{E8880594-3134-43E9-8990-8506D7FA56A0}"/>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280" name="任意多边形: 形状 153">
                <a:extLst>
                  <a:ext uri="{FF2B5EF4-FFF2-40B4-BE49-F238E27FC236}">
                    <a16:creationId xmlns:a16="http://schemas.microsoft.com/office/drawing/2014/main" xmlns="" id="{476C8C43-4A34-4DC6-B5E3-BC8ED98F8333}"/>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281" name="任意多边形: 形状 154">
                <a:extLst>
                  <a:ext uri="{FF2B5EF4-FFF2-40B4-BE49-F238E27FC236}">
                    <a16:creationId xmlns:a16="http://schemas.microsoft.com/office/drawing/2014/main" xmlns="" id="{48BE5F89-5F0A-4732-9348-61938F1054E7}"/>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155">
                <a:extLst>
                  <a:ext uri="{FF2B5EF4-FFF2-40B4-BE49-F238E27FC236}">
                    <a16:creationId xmlns:a16="http://schemas.microsoft.com/office/drawing/2014/main" xmlns="" id="{C49133BD-BFFC-4CEF-A985-AE320BE082A4}"/>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283" name="任意多边形: 形状 156">
                <a:extLst>
                  <a:ext uri="{FF2B5EF4-FFF2-40B4-BE49-F238E27FC236}">
                    <a16:creationId xmlns:a16="http://schemas.microsoft.com/office/drawing/2014/main" xmlns="" id="{6CBE4066-41D0-49F1-BBBD-F6B25838E96D}"/>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284" name="任意多边形: 形状 157">
                <a:extLst>
                  <a:ext uri="{FF2B5EF4-FFF2-40B4-BE49-F238E27FC236}">
                    <a16:creationId xmlns:a16="http://schemas.microsoft.com/office/drawing/2014/main" xmlns="" id="{3DD73021-074F-45DA-BED6-55CA91D92DF5}"/>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285" name="任意多边形: 形状 158">
                <a:extLst>
                  <a:ext uri="{FF2B5EF4-FFF2-40B4-BE49-F238E27FC236}">
                    <a16:creationId xmlns:a16="http://schemas.microsoft.com/office/drawing/2014/main" xmlns="" id="{7AC0911B-6E1C-46F8-AB34-2F6AB8AB6D4A}"/>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286" name="任意多边形: 形状 159">
                <a:extLst>
                  <a:ext uri="{FF2B5EF4-FFF2-40B4-BE49-F238E27FC236}">
                    <a16:creationId xmlns:a16="http://schemas.microsoft.com/office/drawing/2014/main" xmlns="" id="{4B06495C-D27E-48E3-A2BB-58401A1E0EEB}"/>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287" name="任意多边形: 形状 160">
                <a:extLst>
                  <a:ext uri="{FF2B5EF4-FFF2-40B4-BE49-F238E27FC236}">
                    <a16:creationId xmlns:a16="http://schemas.microsoft.com/office/drawing/2014/main" xmlns="" id="{FE8DAC7C-8D1E-4D96-929A-69732ECD8D28}"/>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288" name="任意多边形: 形状 161">
                <a:extLst>
                  <a:ext uri="{FF2B5EF4-FFF2-40B4-BE49-F238E27FC236}">
                    <a16:creationId xmlns:a16="http://schemas.microsoft.com/office/drawing/2014/main" xmlns="" id="{7B0E3734-5DC5-492D-97FB-41C6BCF2EECA}"/>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289" name="任意多边形: 形状 162">
                <a:extLst>
                  <a:ext uri="{FF2B5EF4-FFF2-40B4-BE49-F238E27FC236}">
                    <a16:creationId xmlns:a16="http://schemas.microsoft.com/office/drawing/2014/main" xmlns="" id="{849C05F2-697E-4731-A37D-6C3DB69E7E8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163">
                <a:extLst>
                  <a:ext uri="{FF2B5EF4-FFF2-40B4-BE49-F238E27FC236}">
                    <a16:creationId xmlns:a16="http://schemas.microsoft.com/office/drawing/2014/main" xmlns="" id="{BE81E436-1B5E-48B5-A6AB-98BD6445B469}"/>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164">
                <a:extLst>
                  <a:ext uri="{FF2B5EF4-FFF2-40B4-BE49-F238E27FC236}">
                    <a16:creationId xmlns:a16="http://schemas.microsoft.com/office/drawing/2014/main" xmlns="" id="{58EA7B25-18BE-497C-ACF4-610050AA8111}"/>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292" name="任意多边形: 形状 165">
                <a:extLst>
                  <a:ext uri="{FF2B5EF4-FFF2-40B4-BE49-F238E27FC236}">
                    <a16:creationId xmlns:a16="http://schemas.microsoft.com/office/drawing/2014/main" xmlns="" id="{E6ADE3E5-ECE3-4C2C-8691-54680677CA39}"/>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293" name="任意多边形: 形状 166">
                <a:extLst>
                  <a:ext uri="{FF2B5EF4-FFF2-40B4-BE49-F238E27FC236}">
                    <a16:creationId xmlns:a16="http://schemas.microsoft.com/office/drawing/2014/main" xmlns="" id="{8B71AA99-4CCC-4F2E-9C1C-5648C65042A2}"/>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30" name="任意多边形: 形状 11">
              <a:extLst>
                <a:ext uri="{FF2B5EF4-FFF2-40B4-BE49-F238E27FC236}">
                  <a16:creationId xmlns:a16="http://schemas.microsoft.com/office/drawing/2014/main" xmlns="" id="{CA41C0AF-807A-48F8-B682-E2939607E748}"/>
                </a:ext>
              </a:extLst>
            </p:cNvPr>
            <p:cNvSpPr/>
            <p:nvPr/>
          </p:nvSpPr>
          <p:spPr>
            <a:xfrm>
              <a:off x="3010713" y="4195035"/>
              <a:ext cx="211507" cy="94270"/>
            </a:xfrm>
            <a:custGeom>
              <a:avLst/>
              <a:gdLst>
                <a:gd name="connsiteX0" fmla="*/ 256985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2 w 259651"/>
                <a:gd name="connsiteY4" fmla="*/ 115729 h 115728"/>
                <a:gd name="connsiteX5" fmla="*/ 572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4 w 259651"/>
                <a:gd name="connsiteY9" fmla="*/ 571 h 115728"/>
                <a:gd name="connsiteX10" fmla="*/ 256985 w 259651"/>
                <a:gd name="connsiteY10" fmla="*/ 2096 h 115728"/>
                <a:gd name="connsiteX11" fmla="*/ 259651 w 259651"/>
                <a:gd name="connsiteY11" fmla="*/ 2096 h 115728"/>
                <a:gd name="connsiteX12" fmla="*/ 259651 w 259651"/>
                <a:gd name="connsiteY12" fmla="*/ 4667 h 115728"/>
                <a:gd name="connsiteX13" fmla="*/ 258413 w 259651"/>
                <a:gd name="connsiteY13" fmla="*/ 58484 h 115728"/>
                <a:gd name="connsiteX14" fmla="*/ 256985 w 259651"/>
                <a:gd name="connsiteY14" fmla="*/ 111538 h 115728"/>
                <a:gd name="connsiteX15" fmla="*/ 255651 w 259651"/>
                <a:gd name="connsiteY15" fmla="*/ 57626 h 115728"/>
                <a:gd name="connsiteX16" fmla="*/ 254413 w 259651"/>
                <a:gd name="connsiteY16" fmla="*/ 4953 h 115728"/>
                <a:gd name="connsiteX17" fmla="*/ 256985 w 259651"/>
                <a:gd name="connsiteY17" fmla="*/ 7525 h 115728"/>
                <a:gd name="connsiteX18" fmla="*/ 130874 w 259651"/>
                <a:gd name="connsiteY18" fmla="*/ 9049 h 115728"/>
                <a:gd name="connsiteX19" fmla="*/ 4763 w 259651"/>
                <a:gd name="connsiteY19" fmla="*/ 9716 h 115728"/>
                <a:gd name="connsiteX20" fmla="*/ 9525 w 259651"/>
                <a:gd name="connsiteY20" fmla="*/ 4953 h 115728"/>
                <a:gd name="connsiteX21" fmla="*/ 9049 w 259651"/>
                <a:gd name="connsiteY21" fmla="*/ 111538 h 115728"/>
                <a:gd name="connsiteX22" fmla="*/ 4763 w 259651"/>
                <a:gd name="connsiteY22" fmla="*/ 107252 h 115728"/>
                <a:gd name="connsiteX23" fmla="*/ 67151 w 259651"/>
                <a:gd name="connsiteY23" fmla="*/ 107823 h 115728"/>
                <a:gd name="connsiteX24" fmla="*/ 12982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6985" y="111538"/>
                  </a:moveTo>
                  <a:lnTo>
                    <a:pt x="132017" y="114205"/>
                  </a:lnTo>
                  <a:lnTo>
                    <a:pt x="68580" y="115253"/>
                  </a:lnTo>
                  <a:cubicBezTo>
                    <a:pt x="47339" y="115253"/>
                    <a:pt x="26003" y="115253"/>
                    <a:pt x="4763" y="115729"/>
                  </a:cubicBezTo>
                  <a:lnTo>
                    <a:pt x="572" y="115729"/>
                  </a:lnTo>
                  <a:lnTo>
                    <a:pt x="572" y="111443"/>
                  </a:lnTo>
                  <a:lnTo>
                    <a:pt x="0" y="4858"/>
                  </a:lnTo>
                  <a:lnTo>
                    <a:pt x="0" y="0"/>
                  </a:lnTo>
                  <a:lnTo>
                    <a:pt x="4763" y="0"/>
                  </a:lnTo>
                  <a:lnTo>
                    <a:pt x="130874" y="571"/>
                  </a:lnTo>
                  <a:cubicBezTo>
                    <a:pt x="172879" y="571"/>
                    <a:pt x="214979" y="1619"/>
                    <a:pt x="256985" y="2096"/>
                  </a:cubicBezTo>
                  <a:lnTo>
                    <a:pt x="259651" y="2096"/>
                  </a:lnTo>
                  <a:lnTo>
                    <a:pt x="259651" y="4667"/>
                  </a:lnTo>
                  <a:cubicBezTo>
                    <a:pt x="259651" y="22765"/>
                    <a:pt x="258889" y="40672"/>
                    <a:pt x="258413" y="58484"/>
                  </a:cubicBezTo>
                  <a:close/>
                  <a:moveTo>
                    <a:pt x="256985" y="111538"/>
                  </a:moveTo>
                  <a:lnTo>
                    <a:pt x="255651" y="57626"/>
                  </a:lnTo>
                  <a:cubicBezTo>
                    <a:pt x="255175" y="39910"/>
                    <a:pt x="254603" y="22384"/>
                    <a:pt x="254413" y="4953"/>
                  </a:cubicBezTo>
                  <a:lnTo>
                    <a:pt x="256985" y="7525"/>
                  </a:lnTo>
                  <a:cubicBezTo>
                    <a:pt x="214979" y="8001"/>
                    <a:pt x="172879" y="9049"/>
                    <a:pt x="130874" y="9049"/>
                  </a:cubicBezTo>
                  <a:lnTo>
                    <a:pt x="4763" y="9716"/>
                  </a:lnTo>
                  <a:lnTo>
                    <a:pt x="9525" y="4953"/>
                  </a:lnTo>
                  <a:lnTo>
                    <a:pt x="9049" y="111538"/>
                  </a:lnTo>
                  <a:lnTo>
                    <a:pt x="4763" y="107252"/>
                  </a:lnTo>
                  <a:cubicBezTo>
                    <a:pt x="25527" y="107252"/>
                    <a:pt x="46292" y="107252"/>
                    <a:pt x="67151" y="107823"/>
                  </a:cubicBezTo>
                  <a:lnTo>
                    <a:pt x="129826" y="108871"/>
                  </a:lnTo>
                  <a:close/>
                </a:path>
              </a:pathLst>
            </a:custGeom>
            <a:solidFill>
              <a:srgbClr val="EBEBEB"/>
            </a:solidFill>
            <a:ln w="9525" cap="flat">
              <a:noFill/>
              <a:prstDash val="solid"/>
              <a:miter/>
            </a:ln>
          </p:spPr>
          <p:txBody>
            <a:bodyPr rtlCol="0" anchor="ctr"/>
            <a:lstStyle/>
            <a:p>
              <a:endParaRPr lang="zh-CN" altLang="en-US"/>
            </a:p>
          </p:txBody>
        </p:sp>
        <p:sp>
          <p:nvSpPr>
            <p:cNvPr id="31" name="任意多边形: 形状 12">
              <a:extLst>
                <a:ext uri="{FF2B5EF4-FFF2-40B4-BE49-F238E27FC236}">
                  <a16:creationId xmlns:a16="http://schemas.microsoft.com/office/drawing/2014/main" xmlns="" id="{DFCE9860-FB21-4042-8248-1DBCCF5DE9C4}"/>
                </a:ext>
              </a:extLst>
            </p:cNvPr>
            <p:cNvSpPr/>
            <p:nvPr/>
          </p:nvSpPr>
          <p:spPr>
            <a:xfrm>
              <a:off x="3238048" y="4195035"/>
              <a:ext cx="211507" cy="94270"/>
            </a:xfrm>
            <a:custGeom>
              <a:avLst/>
              <a:gdLst>
                <a:gd name="connsiteX0" fmla="*/ 257366 w 259651"/>
                <a:gd name="connsiteY0" fmla="*/ 111538 h 115728"/>
                <a:gd name="connsiteX1" fmla="*/ 132017 w 259651"/>
                <a:gd name="connsiteY1" fmla="*/ 114205 h 115728"/>
                <a:gd name="connsiteX2" fmla="*/ 68580 w 259651"/>
                <a:gd name="connsiteY2" fmla="*/ 115253 h 115728"/>
                <a:gd name="connsiteX3" fmla="*/ 4763 w 259651"/>
                <a:gd name="connsiteY3" fmla="*/ 115729 h 115728"/>
                <a:gd name="connsiteX4" fmla="*/ 571 w 259651"/>
                <a:gd name="connsiteY4" fmla="*/ 115729 h 115728"/>
                <a:gd name="connsiteX5" fmla="*/ 571 w 259651"/>
                <a:gd name="connsiteY5" fmla="*/ 111443 h 115728"/>
                <a:gd name="connsiteX6" fmla="*/ 0 w 259651"/>
                <a:gd name="connsiteY6" fmla="*/ 4858 h 115728"/>
                <a:gd name="connsiteX7" fmla="*/ 0 w 259651"/>
                <a:gd name="connsiteY7" fmla="*/ 0 h 115728"/>
                <a:gd name="connsiteX8" fmla="*/ 4763 w 259651"/>
                <a:gd name="connsiteY8" fmla="*/ 0 h 115728"/>
                <a:gd name="connsiteX9" fmla="*/ 130873 w 259651"/>
                <a:gd name="connsiteY9" fmla="*/ 571 h 115728"/>
                <a:gd name="connsiteX10" fmla="*/ 256985 w 259651"/>
                <a:gd name="connsiteY10" fmla="*/ 2096 h 115728"/>
                <a:gd name="connsiteX11" fmla="*/ 259652 w 259651"/>
                <a:gd name="connsiteY11" fmla="*/ 2096 h 115728"/>
                <a:gd name="connsiteX12" fmla="*/ 259652 w 259651"/>
                <a:gd name="connsiteY12" fmla="*/ 4667 h 115728"/>
                <a:gd name="connsiteX13" fmla="*/ 258318 w 259651"/>
                <a:gd name="connsiteY13" fmla="*/ 58484 h 115728"/>
                <a:gd name="connsiteX14" fmla="*/ 257366 w 259651"/>
                <a:gd name="connsiteY14" fmla="*/ 111538 h 115728"/>
                <a:gd name="connsiteX15" fmla="*/ 255842 w 259651"/>
                <a:gd name="connsiteY15" fmla="*/ 57626 h 115728"/>
                <a:gd name="connsiteX16" fmla="*/ 254603 w 259651"/>
                <a:gd name="connsiteY16" fmla="*/ 4953 h 115728"/>
                <a:gd name="connsiteX17" fmla="*/ 257175 w 259651"/>
                <a:gd name="connsiteY17" fmla="*/ 7525 h 115728"/>
                <a:gd name="connsiteX18" fmla="*/ 131064 w 259651"/>
                <a:gd name="connsiteY18" fmla="*/ 9049 h 115728"/>
                <a:gd name="connsiteX19" fmla="*/ 4953 w 259651"/>
                <a:gd name="connsiteY19" fmla="*/ 9716 h 115728"/>
                <a:gd name="connsiteX20" fmla="*/ 9716 w 259651"/>
                <a:gd name="connsiteY20" fmla="*/ 4953 h 115728"/>
                <a:gd name="connsiteX21" fmla="*/ 9239 w 259651"/>
                <a:gd name="connsiteY21" fmla="*/ 111538 h 115728"/>
                <a:gd name="connsiteX22" fmla="*/ 4953 w 259651"/>
                <a:gd name="connsiteY22" fmla="*/ 107252 h 115728"/>
                <a:gd name="connsiteX23" fmla="*/ 67342 w 259651"/>
                <a:gd name="connsiteY23" fmla="*/ 107823 h 115728"/>
                <a:gd name="connsiteX24" fmla="*/ 130016 w 259651"/>
                <a:gd name="connsiteY24" fmla="*/ 108871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57366" y="111538"/>
                  </a:moveTo>
                  <a:lnTo>
                    <a:pt x="132017" y="114205"/>
                  </a:lnTo>
                  <a:lnTo>
                    <a:pt x="68580" y="115253"/>
                  </a:lnTo>
                  <a:cubicBezTo>
                    <a:pt x="47339" y="115253"/>
                    <a:pt x="26003" y="115253"/>
                    <a:pt x="4763" y="115729"/>
                  </a:cubicBezTo>
                  <a:lnTo>
                    <a:pt x="571" y="115729"/>
                  </a:lnTo>
                  <a:lnTo>
                    <a:pt x="571" y="111443"/>
                  </a:lnTo>
                  <a:lnTo>
                    <a:pt x="0" y="4858"/>
                  </a:lnTo>
                  <a:lnTo>
                    <a:pt x="0" y="0"/>
                  </a:lnTo>
                  <a:lnTo>
                    <a:pt x="4763" y="0"/>
                  </a:lnTo>
                  <a:lnTo>
                    <a:pt x="130873" y="571"/>
                  </a:lnTo>
                  <a:cubicBezTo>
                    <a:pt x="172974" y="571"/>
                    <a:pt x="214979" y="1619"/>
                    <a:pt x="256985" y="2096"/>
                  </a:cubicBezTo>
                  <a:lnTo>
                    <a:pt x="259652" y="2096"/>
                  </a:lnTo>
                  <a:lnTo>
                    <a:pt x="259652" y="4667"/>
                  </a:lnTo>
                  <a:cubicBezTo>
                    <a:pt x="259652" y="22765"/>
                    <a:pt x="258794" y="40672"/>
                    <a:pt x="258318" y="58484"/>
                  </a:cubicBezTo>
                  <a:close/>
                  <a:moveTo>
                    <a:pt x="257366" y="111538"/>
                  </a:moveTo>
                  <a:lnTo>
                    <a:pt x="255842" y="57626"/>
                  </a:lnTo>
                  <a:cubicBezTo>
                    <a:pt x="255842" y="39910"/>
                    <a:pt x="254794" y="22384"/>
                    <a:pt x="254603" y="4953"/>
                  </a:cubicBezTo>
                  <a:lnTo>
                    <a:pt x="257175" y="7525"/>
                  </a:lnTo>
                  <a:cubicBezTo>
                    <a:pt x="215170" y="8001"/>
                    <a:pt x="173165" y="9049"/>
                    <a:pt x="131064" y="9049"/>
                  </a:cubicBezTo>
                  <a:lnTo>
                    <a:pt x="4953" y="9716"/>
                  </a:lnTo>
                  <a:lnTo>
                    <a:pt x="9716" y="4953"/>
                  </a:lnTo>
                  <a:lnTo>
                    <a:pt x="9239" y="111538"/>
                  </a:lnTo>
                  <a:lnTo>
                    <a:pt x="4953" y="107252"/>
                  </a:lnTo>
                  <a:cubicBezTo>
                    <a:pt x="25717" y="107252"/>
                    <a:pt x="46482" y="107252"/>
                    <a:pt x="67342" y="107823"/>
                  </a:cubicBezTo>
                  <a:lnTo>
                    <a:pt x="130016" y="108871"/>
                  </a:lnTo>
                  <a:close/>
                </a:path>
              </a:pathLst>
            </a:custGeom>
            <a:solidFill>
              <a:srgbClr val="EBEBEB"/>
            </a:solidFill>
            <a:ln w="9525" cap="flat">
              <a:noFill/>
              <a:prstDash val="solid"/>
              <a:miter/>
            </a:ln>
          </p:spPr>
          <p:txBody>
            <a:bodyPr rtlCol="0" anchor="ctr"/>
            <a:lstStyle/>
            <a:p>
              <a:endParaRPr lang="zh-CN" altLang="en-US"/>
            </a:p>
          </p:txBody>
        </p:sp>
        <p:grpSp>
          <p:nvGrpSpPr>
            <p:cNvPr id="32" name="组合 31">
              <a:extLst>
                <a:ext uri="{FF2B5EF4-FFF2-40B4-BE49-F238E27FC236}">
                  <a16:creationId xmlns:a16="http://schemas.microsoft.com/office/drawing/2014/main" xmlns="" id="{BD9C865E-3EF3-4DC9-8095-DAE6E7CD26A5}"/>
                </a:ext>
              </a:extLst>
            </p:cNvPr>
            <p:cNvGrpSpPr/>
            <p:nvPr/>
          </p:nvGrpSpPr>
          <p:grpSpPr>
            <a:xfrm>
              <a:off x="6686243" y="4098632"/>
              <a:ext cx="338166" cy="338282"/>
              <a:chOff x="5841174" y="1761986"/>
              <a:chExt cx="415140" cy="415282"/>
            </a:xfrm>
          </p:grpSpPr>
          <p:sp>
            <p:nvSpPr>
              <p:cNvPr id="204" name="任意多边形: 形状 78">
                <a:extLst>
                  <a:ext uri="{FF2B5EF4-FFF2-40B4-BE49-F238E27FC236}">
                    <a16:creationId xmlns:a16="http://schemas.microsoft.com/office/drawing/2014/main" xmlns="" id="{2C320D22-4E28-4496-8229-CC086B40FD87}"/>
                  </a:ext>
                </a:extLst>
              </p:cNvPr>
              <p:cNvSpPr/>
              <p:nvPr/>
            </p:nvSpPr>
            <p:spPr>
              <a:xfrm>
                <a:off x="5841174" y="1761986"/>
                <a:ext cx="415140" cy="415172"/>
              </a:xfrm>
              <a:custGeom>
                <a:avLst/>
                <a:gdLst>
                  <a:gd name="connsiteX0" fmla="*/ 55402 w 415140"/>
                  <a:gd name="connsiteY0" fmla="*/ 348747 h 415172"/>
                  <a:gd name="connsiteX1" fmla="*/ 106456 w 415140"/>
                  <a:gd name="connsiteY1" fmla="*/ 388847 h 415172"/>
                  <a:gd name="connsiteX2" fmla="*/ 388815 w 415140"/>
                  <a:gd name="connsiteY2" fmla="*/ 308684 h 415172"/>
                  <a:gd name="connsiteX3" fmla="*/ 308653 w 415140"/>
                  <a:gd name="connsiteY3" fmla="*/ 26325 h 415172"/>
                  <a:gd name="connsiteX4" fmla="*/ 26294 w 415140"/>
                  <a:gd name="connsiteY4" fmla="*/ 106488 h 415172"/>
                  <a:gd name="connsiteX5" fmla="*/ 55402 w 415140"/>
                  <a:gd name="connsiteY5" fmla="*/ 348747 h 415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5140" h="415172">
                    <a:moveTo>
                      <a:pt x="55402" y="348747"/>
                    </a:moveTo>
                    <a:cubicBezTo>
                      <a:pt x="70156" y="364768"/>
                      <a:pt x="87396" y="378312"/>
                      <a:pt x="106456" y="388847"/>
                    </a:cubicBezTo>
                    <a:cubicBezTo>
                      <a:pt x="206564" y="444682"/>
                      <a:pt x="332979" y="408792"/>
                      <a:pt x="388815" y="308684"/>
                    </a:cubicBezTo>
                    <a:cubicBezTo>
                      <a:pt x="444651" y="208577"/>
                      <a:pt x="408760" y="82151"/>
                      <a:pt x="308653" y="26325"/>
                    </a:cubicBezTo>
                    <a:cubicBezTo>
                      <a:pt x="208545" y="-29510"/>
                      <a:pt x="82129" y="6380"/>
                      <a:pt x="26294" y="106488"/>
                    </a:cubicBezTo>
                    <a:cubicBezTo>
                      <a:pt x="-17512" y="185021"/>
                      <a:pt x="-5758" y="282824"/>
                      <a:pt x="55402" y="348747"/>
                    </a:cubicBezTo>
                    <a:close/>
                  </a:path>
                </a:pathLst>
              </a:custGeom>
              <a:solidFill>
                <a:srgbClr val="EBEBEB"/>
              </a:solidFill>
              <a:ln w="9525" cap="flat">
                <a:noFill/>
                <a:prstDash val="solid"/>
                <a:miter/>
              </a:ln>
            </p:spPr>
            <p:txBody>
              <a:bodyPr rtlCol="0" anchor="ctr"/>
              <a:lstStyle/>
              <a:p>
                <a:endParaRPr lang="zh-CN" altLang="en-US"/>
              </a:p>
            </p:txBody>
          </p:sp>
          <p:sp>
            <p:nvSpPr>
              <p:cNvPr id="205" name="任意多边形: 形状 79">
                <a:extLst>
                  <a:ext uri="{FF2B5EF4-FFF2-40B4-BE49-F238E27FC236}">
                    <a16:creationId xmlns:a16="http://schemas.microsoft.com/office/drawing/2014/main" xmlns="" id="{E6B21D9F-881E-4769-B4B7-20C3E7961624}"/>
                  </a:ext>
                </a:extLst>
              </p:cNvPr>
              <p:cNvSpPr/>
              <p:nvPr/>
            </p:nvSpPr>
            <p:spPr>
              <a:xfrm>
                <a:off x="5992087" y="1883451"/>
                <a:ext cx="126523" cy="126542"/>
              </a:xfrm>
              <a:custGeom>
                <a:avLst/>
                <a:gdLst>
                  <a:gd name="connsiteX0" fmla="*/ 2311 w 126523"/>
                  <a:gd name="connsiteY0" fmla="*/ 46402 h 126542"/>
                  <a:gd name="connsiteX1" fmla="*/ 46383 w 126523"/>
                  <a:gd name="connsiteY1" fmla="*/ 124231 h 126542"/>
                  <a:gd name="connsiteX2" fmla="*/ 124212 w 126523"/>
                  <a:gd name="connsiteY2" fmla="*/ 80168 h 126542"/>
                  <a:gd name="connsiteX3" fmla="*/ 80140 w 126523"/>
                  <a:gd name="connsiteY3" fmla="*/ 2330 h 126542"/>
                  <a:gd name="connsiteX4" fmla="*/ 80035 w 126523"/>
                  <a:gd name="connsiteY4" fmla="*/ 2301 h 126542"/>
                  <a:gd name="connsiteX5" fmla="*/ 2330 w 126523"/>
                  <a:gd name="connsiteY5" fmla="*/ 46326 h 126542"/>
                  <a:gd name="connsiteX6" fmla="*/ 2311 w 126523"/>
                  <a:gd name="connsiteY6" fmla="*/ 46402 h 1265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523" h="126542">
                    <a:moveTo>
                      <a:pt x="2311" y="46402"/>
                    </a:moveTo>
                    <a:cubicBezTo>
                      <a:pt x="-7014" y="80063"/>
                      <a:pt x="12722" y="114915"/>
                      <a:pt x="46383" y="124231"/>
                    </a:cubicBezTo>
                    <a:cubicBezTo>
                      <a:pt x="80044" y="133556"/>
                      <a:pt x="114887" y="113829"/>
                      <a:pt x="124212" y="80168"/>
                    </a:cubicBezTo>
                    <a:cubicBezTo>
                      <a:pt x="133537" y="46497"/>
                      <a:pt x="113811" y="11655"/>
                      <a:pt x="80140" y="2330"/>
                    </a:cubicBezTo>
                    <a:cubicBezTo>
                      <a:pt x="80111" y="2320"/>
                      <a:pt x="80073" y="2311"/>
                      <a:pt x="80035" y="2301"/>
                    </a:cubicBezTo>
                    <a:cubicBezTo>
                      <a:pt x="46421" y="-6995"/>
                      <a:pt x="11636" y="12712"/>
                      <a:pt x="2330" y="46326"/>
                    </a:cubicBezTo>
                    <a:cubicBezTo>
                      <a:pt x="2320" y="46354"/>
                      <a:pt x="2320" y="46373"/>
                      <a:pt x="2311" y="46402"/>
                    </a:cubicBezTo>
                    <a:close/>
                  </a:path>
                </a:pathLst>
              </a:custGeom>
              <a:solidFill>
                <a:srgbClr val="FFFFFF"/>
              </a:solidFill>
              <a:ln w="9525" cap="flat">
                <a:noFill/>
                <a:prstDash val="solid"/>
                <a:miter/>
              </a:ln>
            </p:spPr>
            <p:txBody>
              <a:bodyPr rtlCol="0" anchor="ctr"/>
              <a:lstStyle/>
              <a:p>
                <a:endParaRPr lang="zh-CN" altLang="en-US"/>
              </a:p>
            </p:txBody>
          </p:sp>
          <p:sp>
            <p:nvSpPr>
              <p:cNvPr id="206" name="任意多边形: 形状 80">
                <a:extLst>
                  <a:ext uri="{FF2B5EF4-FFF2-40B4-BE49-F238E27FC236}">
                    <a16:creationId xmlns:a16="http://schemas.microsoft.com/office/drawing/2014/main" xmlns="" id="{F851BAA5-A7C4-4DBF-9E1B-8E4FC3A5456B}"/>
                  </a:ext>
                </a:extLst>
              </p:cNvPr>
              <p:cNvSpPr/>
              <p:nvPr/>
            </p:nvSpPr>
            <p:spPr>
              <a:xfrm>
                <a:off x="5896576" y="2005459"/>
                <a:ext cx="221431" cy="171809"/>
              </a:xfrm>
              <a:custGeom>
                <a:avLst/>
                <a:gdLst>
                  <a:gd name="connsiteX0" fmla="*/ 6953 w 221431"/>
                  <a:gd name="connsiteY0" fmla="*/ 80128 h 171809"/>
                  <a:gd name="connsiteX1" fmla="*/ 0 w 221431"/>
                  <a:gd name="connsiteY1" fmla="*/ 105274 h 171809"/>
                  <a:gd name="connsiteX2" fmla="*/ 51054 w 221431"/>
                  <a:gd name="connsiteY2" fmla="*/ 145374 h 171809"/>
                  <a:gd name="connsiteX3" fmla="*/ 210503 w 221431"/>
                  <a:gd name="connsiteY3" fmla="*/ 163376 h 171809"/>
                  <a:gd name="connsiteX4" fmla="*/ 217456 w 221431"/>
                  <a:gd name="connsiteY4" fmla="*/ 138326 h 171809"/>
                  <a:gd name="connsiteX5" fmla="*/ 141303 w 221431"/>
                  <a:gd name="connsiteY5" fmla="*/ 3975 h 171809"/>
                  <a:gd name="connsiteX6" fmla="*/ 6953 w 221431"/>
                  <a:gd name="connsiteY6" fmla="*/ 80128 h 171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31" h="171809">
                    <a:moveTo>
                      <a:pt x="6953" y="80128"/>
                    </a:moveTo>
                    <a:lnTo>
                      <a:pt x="0" y="105274"/>
                    </a:lnTo>
                    <a:cubicBezTo>
                      <a:pt x="14754" y="121295"/>
                      <a:pt x="31995" y="134839"/>
                      <a:pt x="51054" y="145374"/>
                    </a:cubicBezTo>
                    <a:cubicBezTo>
                      <a:pt x="99603" y="172635"/>
                      <a:pt x="157096" y="179131"/>
                      <a:pt x="210503" y="163376"/>
                    </a:cubicBezTo>
                    <a:lnTo>
                      <a:pt x="217456" y="138326"/>
                    </a:lnTo>
                    <a:cubicBezTo>
                      <a:pt x="233524" y="80194"/>
                      <a:pt x="199435" y="20044"/>
                      <a:pt x="141303" y="3975"/>
                    </a:cubicBezTo>
                    <a:cubicBezTo>
                      <a:pt x="83172" y="-12093"/>
                      <a:pt x="23022" y="21997"/>
                      <a:pt x="6953" y="80128"/>
                    </a:cubicBezTo>
                    <a:close/>
                  </a:path>
                </a:pathLst>
              </a:custGeom>
              <a:solidFill>
                <a:srgbClr val="FFFFFF"/>
              </a:solidFill>
              <a:ln w="9525" cap="flat">
                <a:noFill/>
                <a:prstDash val="solid"/>
                <a:miter/>
              </a:ln>
            </p:spPr>
            <p:txBody>
              <a:bodyPr rtlCol="0" anchor="ctr"/>
              <a:lstStyle/>
              <a:p>
                <a:endParaRPr lang="zh-CN" altLang="en-US"/>
              </a:p>
            </p:txBody>
          </p:sp>
        </p:grpSp>
        <p:sp>
          <p:nvSpPr>
            <p:cNvPr id="33" name="任意多边形: 形状 14">
              <a:extLst>
                <a:ext uri="{FF2B5EF4-FFF2-40B4-BE49-F238E27FC236}">
                  <a16:creationId xmlns:a16="http://schemas.microsoft.com/office/drawing/2014/main" xmlns="" id="{5799E349-F14D-4EE3-B159-EE6C71AA04BA}"/>
                </a:ext>
              </a:extLst>
            </p:cNvPr>
            <p:cNvSpPr/>
            <p:nvPr/>
          </p:nvSpPr>
          <p:spPr>
            <a:xfrm>
              <a:off x="3777980" y="4308132"/>
              <a:ext cx="227201" cy="220662"/>
            </a:xfrm>
            <a:custGeom>
              <a:avLst/>
              <a:gdLst>
                <a:gd name="connsiteX0" fmla="*/ 427534 w 442846"/>
                <a:gd name="connsiteY0" fmla="*/ 224169 h 430099"/>
                <a:gd name="connsiteX1" fmla="*/ 247701 w 442846"/>
                <a:gd name="connsiteY1" fmla="*/ 430100 h 430099"/>
                <a:gd name="connsiteX2" fmla="*/ 33103 w 442846"/>
                <a:gd name="connsiteY2" fmla="*/ 260745 h 430099"/>
                <a:gd name="connsiteX3" fmla="*/ 71203 w 442846"/>
                <a:gd name="connsiteY3" fmla="*/ 27764 h 430099"/>
                <a:gd name="connsiteX4" fmla="*/ 223794 w 442846"/>
                <a:gd name="connsiteY4" fmla="*/ 173306 h 430099"/>
                <a:gd name="connsiteX5" fmla="*/ 347619 w 442846"/>
                <a:gd name="connsiteY5" fmla="*/ 1856 h 430099"/>
                <a:gd name="connsiteX6" fmla="*/ 427534 w 442846"/>
                <a:gd name="connsiteY6" fmla="*/ 224169 h 430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2846" h="430099">
                  <a:moveTo>
                    <a:pt x="427534" y="224169"/>
                  </a:moveTo>
                  <a:cubicBezTo>
                    <a:pt x="379909" y="347423"/>
                    <a:pt x="247701" y="430100"/>
                    <a:pt x="247701" y="430100"/>
                  </a:cubicBezTo>
                  <a:cubicBezTo>
                    <a:pt x="247701" y="430100"/>
                    <a:pt x="102255" y="372950"/>
                    <a:pt x="33103" y="260745"/>
                  </a:cubicBezTo>
                  <a:cubicBezTo>
                    <a:pt x="-24618" y="167114"/>
                    <a:pt x="-3663" y="58053"/>
                    <a:pt x="71203" y="27764"/>
                  </a:cubicBezTo>
                  <a:cubicBezTo>
                    <a:pt x="177883" y="-15670"/>
                    <a:pt x="223794" y="173306"/>
                    <a:pt x="223794" y="173306"/>
                  </a:cubicBezTo>
                  <a:cubicBezTo>
                    <a:pt x="223794" y="173306"/>
                    <a:pt x="234176" y="-20909"/>
                    <a:pt x="347619" y="1856"/>
                  </a:cubicBezTo>
                  <a:cubicBezTo>
                    <a:pt x="426391" y="18239"/>
                    <a:pt x="467062" y="121490"/>
                    <a:pt x="427534" y="224169"/>
                  </a:cubicBezTo>
                  <a:close/>
                </a:path>
              </a:pathLst>
            </a:custGeom>
            <a:solidFill>
              <a:srgbClr val="EBEBEB"/>
            </a:solidFill>
            <a:ln w="9525" cap="flat">
              <a:noFill/>
              <a:prstDash val="solid"/>
              <a:miter/>
            </a:ln>
          </p:spPr>
          <p:txBody>
            <a:bodyPr rtlCol="0" anchor="ctr"/>
            <a:lstStyle/>
            <a:p>
              <a:endParaRPr lang="zh-CN" altLang="en-US"/>
            </a:p>
          </p:txBody>
        </p:sp>
        <p:sp>
          <p:nvSpPr>
            <p:cNvPr id="34" name="任意多边形: 形状 15">
              <a:extLst>
                <a:ext uri="{FF2B5EF4-FFF2-40B4-BE49-F238E27FC236}">
                  <a16:creationId xmlns:a16="http://schemas.microsoft.com/office/drawing/2014/main" xmlns="" id="{66ED6FEF-4815-4090-9D9B-0F4C61D99A51}"/>
                </a:ext>
              </a:extLst>
            </p:cNvPr>
            <p:cNvSpPr/>
            <p:nvPr/>
          </p:nvSpPr>
          <p:spPr>
            <a:xfrm>
              <a:off x="3647109" y="4691811"/>
              <a:ext cx="129612" cy="129369"/>
            </a:xfrm>
            <a:custGeom>
              <a:avLst/>
              <a:gdLst>
                <a:gd name="connsiteX0" fmla="*/ 244531 w 252632"/>
                <a:gd name="connsiteY0" fmla="*/ 80340 h 252158"/>
                <a:gd name="connsiteX1" fmla="*/ 235578 w 252632"/>
                <a:gd name="connsiteY1" fmla="*/ 240836 h 252158"/>
                <a:gd name="connsiteX2" fmla="*/ 74796 w 252632"/>
                <a:gd name="connsiteY2" fmla="*/ 239884 h 252158"/>
                <a:gd name="connsiteX3" fmla="*/ 8121 w 252632"/>
                <a:gd name="connsiteY3" fmla="*/ 118059 h 252158"/>
                <a:gd name="connsiteX4" fmla="*/ 131946 w 252632"/>
                <a:gd name="connsiteY4" fmla="*/ 130251 h 252158"/>
                <a:gd name="connsiteX5" fmla="*/ 127469 w 252632"/>
                <a:gd name="connsiteY5" fmla="*/ 6426 h 252158"/>
                <a:gd name="connsiteX6" fmla="*/ 244531 w 252632"/>
                <a:gd name="connsiteY6" fmla="*/ 80340 h 252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32" h="252158">
                  <a:moveTo>
                    <a:pt x="244531" y="80340"/>
                  </a:moveTo>
                  <a:cubicBezTo>
                    <a:pt x="267010" y="154635"/>
                    <a:pt x="235578" y="240836"/>
                    <a:pt x="235578" y="240836"/>
                  </a:cubicBezTo>
                  <a:cubicBezTo>
                    <a:pt x="235578" y="240836"/>
                    <a:pt x="147471" y="266935"/>
                    <a:pt x="74796" y="239884"/>
                  </a:cubicBezTo>
                  <a:cubicBezTo>
                    <a:pt x="14121" y="217214"/>
                    <a:pt x="-15501" y="159112"/>
                    <a:pt x="8121" y="118059"/>
                  </a:cubicBezTo>
                  <a:cubicBezTo>
                    <a:pt x="42030" y="59290"/>
                    <a:pt x="131946" y="130251"/>
                    <a:pt x="131946" y="130251"/>
                  </a:cubicBezTo>
                  <a:cubicBezTo>
                    <a:pt x="131946" y="130251"/>
                    <a:pt x="66604" y="36430"/>
                    <a:pt x="127469" y="6426"/>
                  </a:cubicBezTo>
                  <a:cubicBezTo>
                    <a:pt x="169569" y="-14815"/>
                    <a:pt x="225767" y="18332"/>
                    <a:pt x="244531" y="80340"/>
                  </a:cubicBezTo>
                  <a:close/>
                </a:path>
              </a:pathLst>
            </a:custGeom>
            <a:solidFill>
              <a:srgbClr val="EBEBEB"/>
            </a:solidFill>
            <a:ln w="9525" cap="flat">
              <a:noFill/>
              <a:prstDash val="solid"/>
              <a:miter/>
            </a:ln>
          </p:spPr>
          <p:txBody>
            <a:bodyPr rtlCol="0" anchor="ctr"/>
            <a:lstStyle/>
            <a:p>
              <a:endParaRPr lang="zh-CN" altLang="en-US"/>
            </a:p>
          </p:txBody>
        </p:sp>
        <p:sp>
          <p:nvSpPr>
            <p:cNvPr id="35" name="任意多边形: 形状 16">
              <a:extLst>
                <a:ext uri="{FF2B5EF4-FFF2-40B4-BE49-F238E27FC236}">
                  <a16:creationId xmlns:a16="http://schemas.microsoft.com/office/drawing/2014/main" xmlns="" id="{559C62D8-B31E-431E-8B1E-5BC16636DD09}"/>
                </a:ext>
              </a:extLst>
            </p:cNvPr>
            <p:cNvSpPr/>
            <p:nvPr/>
          </p:nvSpPr>
          <p:spPr>
            <a:xfrm>
              <a:off x="8296233" y="3429000"/>
              <a:ext cx="355852" cy="355363"/>
            </a:xfrm>
            <a:custGeom>
              <a:avLst/>
              <a:gdLst>
                <a:gd name="connsiteX0" fmla="*/ 353860 w 436851"/>
                <a:gd name="connsiteY0" fmla="*/ 357004 h 436252"/>
                <a:gd name="connsiteX1" fmla="*/ 92208 w 436851"/>
                <a:gd name="connsiteY1" fmla="*/ 436252 h 436252"/>
                <a:gd name="connsiteX2" fmla="*/ 6 w 436851"/>
                <a:gd name="connsiteY2" fmla="*/ 179077 h 436252"/>
                <a:gd name="connsiteX3" fmla="*/ 155644 w 436851"/>
                <a:gd name="connsiteY3" fmla="*/ 1531 h 436252"/>
                <a:gd name="connsiteX4" fmla="*/ 208222 w 436851"/>
                <a:gd name="connsiteY4" fmla="*/ 206033 h 436252"/>
                <a:gd name="connsiteX5" fmla="*/ 403771 w 436851"/>
                <a:gd name="connsiteY5" fmla="*/ 126499 h 436252"/>
                <a:gd name="connsiteX6" fmla="*/ 353860 w 436851"/>
                <a:gd name="connsiteY6" fmla="*/ 357004 h 436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6851" h="436252">
                  <a:moveTo>
                    <a:pt x="353860" y="357004"/>
                  </a:moveTo>
                  <a:cubicBezTo>
                    <a:pt x="248322" y="436252"/>
                    <a:pt x="92208" y="436252"/>
                    <a:pt x="92208" y="436252"/>
                  </a:cubicBezTo>
                  <a:cubicBezTo>
                    <a:pt x="92208" y="436252"/>
                    <a:pt x="-851" y="310808"/>
                    <a:pt x="6" y="179077"/>
                  </a:cubicBezTo>
                  <a:cubicBezTo>
                    <a:pt x="768" y="68968"/>
                    <a:pt x="76206" y="-12280"/>
                    <a:pt x="155644" y="1531"/>
                  </a:cubicBezTo>
                  <a:cubicBezTo>
                    <a:pt x="269373" y="21439"/>
                    <a:pt x="208222" y="206033"/>
                    <a:pt x="208222" y="206033"/>
                  </a:cubicBezTo>
                  <a:cubicBezTo>
                    <a:pt x="208222" y="206033"/>
                    <a:pt x="320046" y="46870"/>
                    <a:pt x="403771" y="126499"/>
                  </a:cubicBezTo>
                  <a:cubicBezTo>
                    <a:pt x="462159" y="181744"/>
                    <a:pt x="441871" y="290901"/>
                    <a:pt x="353860" y="357004"/>
                  </a:cubicBezTo>
                  <a:close/>
                </a:path>
              </a:pathLst>
            </a:custGeom>
            <a:solidFill>
              <a:srgbClr val="EBEBEB"/>
            </a:solidFill>
            <a:ln w="9525" cap="flat">
              <a:noFill/>
              <a:prstDash val="solid"/>
              <a:miter/>
            </a:ln>
          </p:spPr>
          <p:txBody>
            <a:bodyPr rtlCol="0" anchor="ctr"/>
            <a:lstStyle/>
            <a:p>
              <a:endParaRPr lang="zh-CN" altLang="en-US"/>
            </a:p>
          </p:txBody>
        </p:sp>
        <p:grpSp>
          <p:nvGrpSpPr>
            <p:cNvPr id="36" name="图形 2">
              <a:extLst>
                <a:ext uri="{FF2B5EF4-FFF2-40B4-BE49-F238E27FC236}">
                  <a16:creationId xmlns:a16="http://schemas.microsoft.com/office/drawing/2014/main" xmlns="" id="{B56F4488-8BF3-4C9B-B4E8-4A81BBC03EEE}"/>
                </a:ext>
              </a:extLst>
            </p:cNvPr>
            <p:cNvGrpSpPr/>
            <p:nvPr/>
          </p:nvGrpSpPr>
          <p:grpSpPr>
            <a:xfrm rot="19077296">
              <a:off x="5344576" y="4588602"/>
              <a:ext cx="404274" cy="335475"/>
              <a:chOff x="4286309" y="2634704"/>
              <a:chExt cx="496295" cy="411837"/>
            </a:xfrm>
            <a:solidFill>
              <a:srgbClr val="EBEBEB"/>
            </a:solidFill>
          </p:grpSpPr>
          <p:sp>
            <p:nvSpPr>
              <p:cNvPr id="202" name="任意多边形: 形状 76">
                <a:extLst>
                  <a:ext uri="{FF2B5EF4-FFF2-40B4-BE49-F238E27FC236}">
                    <a16:creationId xmlns:a16="http://schemas.microsoft.com/office/drawing/2014/main" xmlns="" id="{573B9B25-7FDB-4B56-813E-1A87C3F6EE93}"/>
                  </a:ext>
                </a:extLst>
              </p:cNvPr>
              <p:cNvSpPr/>
              <p:nvPr/>
            </p:nvSpPr>
            <p:spPr>
              <a:xfrm>
                <a:off x="4437594" y="2634704"/>
                <a:ext cx="345010" cy="411837"/>
              </a:xfrm>
              <a:custGeom>
                <a:avLst/>
                <a:gdLst>
                  <a:gd name="connsiteX0" fmla="*/ 32012 w 345010"/>
                  <a:gd name="connsiteY0" fmla="*/ 372021 h 411837"/>
                  <a:gd name="connsiteX1" fmla="*/ 3437 w 345010"/>
                  <a:gd name="connsiteY1" fmla="*/ 352971 h 411837"/>
                  <a:gd name="connsiteX2" fmla="*/ 675 w 345010"/>
                  <a:gd name="connsiteY2" fmla="*/ 346113 h 411837"/>
                  <a:gd name="connsiteX3" fmla="*/ 24773 w 345010"/>
                  <a:gd name="connsiteY3" fmla="*/ 201809 h 411837"/>
                  <a:gd name="connsiteX4" fmla="*/ 30202 w 345010"/>
                  <a:gd name="connsiteY4" fmla="*/ 194189 h 411837"/>
                  <a:gd name="connsiteX5" fmla="*/ 119833 w 345010"/>
                  <a:gd name="connsiteY5" fmla="*/ 120751 h 411837"/>
                  <a:gd name="connsiteX6" fmla="*/ 164791 w 345010"/>
                  <a:gd name="connsiteY6" fmla="*/ 15976 h 411837"/>
                  <a:gd name="connsiteX7" fmla="*/ 181078 w 345010"/>
                  <a:gd name="connsiteY7" fmla="*/ 355 h 411837"/>
                  <a:gd name="connsiteX8" fmla="*/ 207082 w 345010"/>
                  <a:gd name="connsiteY8" fmla="*/ 13595 h 411837"/>
                  <a:gd name="connsiteX9" fmla="*/ 217464 w 345010"/>
                  <a:gd name="connsiteY9" fmla="*/ 80270 h 411837"/>
                  <a:gd name="connsiteX10" fmla="*/ 201652 w 345010"/>
                  <a:gd name="connsiteY10" fmla="*/ 133134 h 411837"/>
                  <a:gd name="connsiteX11" fmla="*/ 187746 w 345010"/>
                  <a:gd name="connsiteY11" fmla="*/ 171234 h 411837"/>
                  <a:gd name="connsiteX12" fmla="*/ 198033 w 345010"/>
                  <a:gd name="connsiteY12" fmla="*/ 174186 h 411837"/>
                  <a:gd name="connsiteX13" fmla="*/ 319858 w 345010"/>
                  <a:gd name="connsiteY13" fmla="*/ 194665 h 411837"/>
                  <a:gd name="connsiteX14" fmla="*/ 345003 w 345010"/>
                  <a:gd name="connsiteY14" fmla="*/ 215620 h 411837"/>
                  <a:gd name="connsiteX15" fmla="*/ 321382 w 345010"/>
                  <a:gd name="connsiteY15" fmla="*/ 247910 h 411837"/>
                  <a:gd name="connsiteX16" fmla="*/ 311857 w 345010"/>
                  <a:gd name="connsiteY16" fmla="*/ 251339 h 411837"/>
                  <a:gd name="connsiteX17" fmla="*/ 318905 w 345010"/>
                  <a:gd name="connsiteY17" fmla="*/ 258959 h 411837"/>
                  <a:gd name="connsiteX18" fmla="*/ 306618 w 345010"/>
                  <a:gd name="connsiteY18" fmla="*/ 301059 h 411837"/>
                  <a:gd name="connsiteX19" fmla="*/ 293188 w 345010"/>
                  <a:gd name="connsiteY19" fmla="*/ 306584 h 411837"/>
                  <a:gd name="connsiteX20" fmla="*/ 302713 w 345010"/>
                  <a:gd name="connsiteY20" fmla="*/ 316109 h 411837"/>
                  <a:gd name="connsiteX21" fmla="*/ 283663 w 345010"/>
                  <a:gd name="connsiteY21" fmla="*/ 356590 h 411837"/>
                  <a:gd name="connsiteX22" fmla="*/ 276042 w 345010"/>
                  <a:gd name="connsiteY22" fmla="*/ 358114 h 411837"/>
                  <a:gd name="connsiteX23" fmla="*/ 275090 w 345010"/>
                  <a:gd name="connsiteY23" fmla="*/ 363734 h 411837"/>
                  <a:gd name="connsiteX24" fmla="*/ 267375 w 345010"/>
                  <a:gd name="connsiteY24" fmla="*/ 406501 h 411837"/>
                  <a:gd name="connsiteX25" fmla="*/ 261469 w 345010"/>
                  <a:gd name="connsiteY25" fmla="*/ 409454 h 411837"/>
                  <a:gd name="connsiteX26" fmla="*/ 239276 w 345010"/>
                  <a:gd name="connsiteY26" fmla="*/ 410502 h 411837"/>
                  <a:gd name="connsiteX27" fmla="*/ 48109 w 345010"/>
                  <a:gd name="connsiteY27" fmla="*/ 378498 h 411837"/>
                  <a:gd name="connsiteX28" fmla="*/ 32012 w 345010"/>
                  <a:gd name="connsiteY28" fmla="*/ 372021 h 411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45010" h="411837">
                    <a:moveTo>
                      <a:pt x="32012" y="372021"/>
                    </a:moveTo>
                    <a:cubicBezTo>
                      <a:pt x="23535" y="364401"/>
                      <a:pt x="16677" y="354304"/>
                      <a:pt x="3437" y="352971"/>
                    </a:cubicBezTo>
                    <a:cubicBezTo>
                      <a:pt x="-1516" y="352971"/>
                      <a:pt x="199" y="348780"/>
                      <a:pt x="675" y="346113"/>
                    </a:cubicBezTo>
                    <a:cubicBezTo>
                      <a:pt x="8676" y="298040"/>
                      <a:pt x="16705" y="249939"/>
                      <a:pt x="24773" y="201809"/>
                    </a:cubicBezTo>
                    <a:cubicBezTo>
                      <a:pt x="25344" y="198380"/>
                      <a:pt x="26107" y="195522"/>
                      <a:pt x="30202" y="194189"/>
                    </a:cubicBezTo>
                    <a:cubicBezTo>
                      <a:pt x="70017" y="181902"/>
                      <a:pt x="92115" y="148088"/>
                      <a:pt x="119833" y="120751"/>
                    </a:cubicBezTo>
                    <a:cubicBezTo>
                      <a:pt x="148398" y="93362"/>
                      <a:pt x="164619" y="55551"/>
                      <a:pt x="164791" y="15976"/>
                    </a:cubicBezTo>
                    <a:cubicBezTo>
                      <a:pt x="164791" y="4927"/>
                      <a:pt x="170886" y="927"/>
                      <a:pt x="181078" y="355"/>
                    </a:cubicBezTo>
                    <a:cubicBezTo>
                      <a:pt x="191718" y="-1478"/>
                      <a:pt x="202300" y="3910"/>
                      <a:pt x="207082" y="13595"/>
                    </a:cubicBezTo>
                    <a:cubicBezTo>
                      <a:pt x="214330" y="35063"/>
                      <a:pt x="217835" y="57615"/>
                      <a:pt x="217464" y="80270"/>
                    </a:cubicBezTo>
                    <a:cubicBezTo>
                      <a:pt x="216511" y="98844"/>
                      <a:pt x="206986" y="115512"/>
                      <a:pt x="201652" y="133134"/>
                    </a:cubicBezTo>
                    <a:cubicBezTo>
                      <a:pt x="197747" y="146088"/>
                      <a:pt x="192127" y="158565"/>
                      <a:pt x="187746" y="171234"/>
                    </a:cubicBezTo>
                    <a:cubicBezTo>
                      <a:pt x="190603" y="174186"/>
                      <a:pt x="194508" y="173520"/>
                      <a:pt x="198033" y="174186"/>
                    </a:cubicBezTo>
                    <a:lnTo>
                      <a:pt x="319858" y="194665"/>
                    </a:lnTo>
                    <a:cubicBezTo>
                      <a:pt x="337002" y="197618"/>
                      <a:pt x="344527" y="204190"/>
                      <a:pt x="345003" y="215620"/>
                    </a:cubicBezTo>
                    <a:cubicBezTo>
                      <a:pt x="345308" y="230479"/>
                      <a:pt x="335631" y="243700"/>
                      <a:pt x="321382" y="247910"/>
                    </a:cubicBezTo>
                    <a:cubicBezTo>
                      <a:pt x="318143" y="248958"/>
                      <a:pt x="312809" y="246672"/>
                      <a:pt x="311857" y="251339"/>
                    </a:cubicBezTo>
                    <a:cubicBezTo>
                      <a:pt x="310904" y="256006"/>
                      <a:pt x="316428" y="256578"/>
                      <a:pt x="318905" y="258959"/>
                    </a:cubicBezTo>
                    <a:cubicBezTo>
                      <a:pt x="331954" y="271532"/>
                      <a:pt x="325668" y="291915"/>
                      <a:pt x="306618" y="301059"/>
                    </a:cubicBezTo>
                    <a:cubicBezTo>
                      <a:pt x="302046" y="303250"/>
                      <a:pt x="294331" y="301059"/>
                      <a:pt x="293188" y="306584"/>
                    </a:cubicBezTo>
                    <a:cubicBezTo>
                      <a:pt x="292044" y="312108"/>
                      <a:pt x="299665" y="312489"/>
                      <a:pt x="302713" y="316109"/>
                    </a:cubicBezTo>
                    <a:cubicBezTo>
                      <a:pt x="312238" y="329825"/>
                      <a:pt x="302713" y="350685"/>
                      <a:pt x="283663" y="356590"/>
                    </a:cubicBezTo>
                    <a:cubicBezTo>
                      <a:pt x="281091" y="356943"/>
                      <a:pt x="278548" y="357447"/>
                      <a:pt x="276042" y="358114"/>
                    </a:cubicBezTo>
                    <a:cubicBezTo>
                      <a:pt x="273852" y="359162"/>
                      <a:pt x="271566" y="360305"/>
                      <a:pt x="275090" y="363734"/>
                    </a:cubicBezTo>
                    <a:cubicBezTo>
                      <a:pt x="290521" y="379260"/>
                      <a:pt x="287187" y="396786"/>
                      <a:pt x="267375" y="406501"/>
                    </a:cubicBezTo>
                    <a:lnTo>
                      <a:pt x="261469" y="409454"/>
                    </a:lnTo>
                    <a:cubicBezTo>
                      <a:pt x="254383" y="412226"/>
                      <a:pt x="246591" y="412588"/>
                      <a:pt x="239276" y="410502"/>
                    </a:cubicBezTo>
                    <a:cubicBezTo>
                      <a:pt x="175773" y="399957"/>
                      <a:pt x="112051" y="389289"/>
                      <a:pt x="48109" y="378498"/>
                    </a:cubicBezTo>
                    <a:cubicBezTo>
                      <a:pt x="42099" y="378526"/>
                      <a:pt x="36327" y="376202"/>
                      <a:pt x="32012" y="372021"/>
                    </a:cubicBezTo>
                    <a:close/>
                  </a:path>
                </a:pathLst>
              </a:custGeom>
              <a:solidFill>
                <a:srgbClr val="EBEBEB"/>
              </a:solidFill>
              <a:ln w="9525" cap="flat">
                <a:noFill/>
                <a:prstDash val="solid"/>
                <a:miter/>
              </a:ln>
            </p:spPr>
            <p:txBody>
              <a:bodyPr rtlCol="0" anchor="ctr"/>
              <a:lstStyle/>
              <a:p>
                <a:endParaRPr lang="zh-CN" altLang="en-US"/>
              </a:p>
            </p:txBody>
          </p:sp>
          <p:sp>
            <p:nvSpPr>
              <p:cNvPr id="203" name="任意多边形: 形状 77">
                <a:extLst>
                  <a:ext uri="{FF2B5EF4-FFF2-40B4-BE49-F238E27FC236}">
                    <a16:creationId xmlns:a16="http://schemas.microsoft.com/office/drawing/2014/main" xmlns="" id="{1D3E328B-A5A0-4285-90B7-FEB1A4DB399B}"/>
                  </a:ext>
                </a:extLst>
              </p:cNvPr>
              <p:cNvSpPr/>
              <p:nvPr/>
            </p:nvSpPr>
            <p:spPr>
              <a:xfrm>
                <a:off x="4286309" y="2791480"/>
                <a:ext cx="160295" cy="222988"/>
              </a:xfrm>
              <a:custGeom>
                <a:avLst/>
                <a:gdLst>
                  <a:gd name="connsiteX0" fmla="*/ 16419 w 160295"/>
                  <a:gd name="connsiteY0" fmla="*/ 99897 h 222988"/>
                  <a:gd name="connsiteX1" fmla="*/ 31659 w 160295"/>
                  <a:gd name="connsiteY1" fmla="*/ 8266 h 222988"/>
                  <a:gd name="connsiteX2" fmla="*/ 41184 w 160295"/>
                  <a:gd name="connsiteY2" fmla="*/ 456 h 222988"/>
                  <a:gd name="connsiteX3" fmla="*/ 152912 w 160295"/>
                  <a:gd name="connsiteY3" fmla="*/ 19506 h 222988"/>
                  <a:gd name="connsiteX4" fmla="*/ 159866 w 160295"/>
                  <a:gd name="connsiteY4" fmla="*/ 29888 h 222988"/>
                  <a:gd name="connsiteX5" fmla="*/ 128910 w 160295"/>
                  <a:gd name="connsiteY5" fmla="*/ 214387 h 222988"/>
                  <a:gd name="connsiteX6" fmla="*/ 117289 w 160295"/>
                  <a:gd name="connsiteY6" fmla="*/ 222579 h 222988"/>
                  <a:gd name="connsiteX7" fmla="*/ 8895 w 160295"/>
                  <a:gd name="connsiteY7" fmla="*/ 204481 h 222988"/>
                  <a:gd name="connsiteX8" fmla="*/ 512 w 160295"/>
                  <a:gd name="connsiteY8" fmla="*/ 191908 h 222988"/>
                  <a:gd name="connsiteX9" fmla="*/ 16419 w 160295"/>
                  <a:gd name="connsiteY9" fmla="*/ 99897 h 2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295" h="222988">
                    <a:moveTo>
                      <a:pt x="16419" y="99897"/>
                    </a:moveTo>
                    <a:cubicBezTo>
                      <a:pt x="21563" y="69417"/>
                      <a:pt x="26802" y="38841"/>
                      <a:pt x="31659" y="8266"/>
                    </a:cubicBezTo>
                    <a:cubicBezTo>
                      <a:pt x="32707" y="1980"/>
                      <a:pt x="33850" y="-1259"/>
                      <a:pt x="41184" y="456"/>
                    </a:cubicBezTo>
                    <a:cubicBezTo>
                      <a:pt x="78332" y="6809"/>
                      <a:pt x="115575" y="13152"/>
                      <a:pt x="152912" y="19506"/>
                    </a:cubicBezTo>
                    <a:cubicBezTo>
                      <a:pt x="160247" y="20649"/>
                      <a:pt x="161009" y="23411"/>
                      <a:pt x="159866" y="29888"/>
                    </a:cubicBezTo>
                    <a:cubicBezTo>
                      <a:pt x="149264" y="91295"/>
                      <a:pt x="138939" y="152789"/>
                      <a:pt x="128910" y="214387"/>
                    </a:cubicBezTo>
                    <a:cubicBezTo>
                      <a:pt x="127671" y="222198"/>
                      <a:pt x="125100" y="223912"/>
                      <a:pt x="117289" y="222579"/>
                    </a:cubicBezTo>
                    <a:cubicBezTo>
                      <a:pt x="81189" y="216102"/>
                      <a:pt x="45089" y="209910"/>
                      <a:pt x="8895" y="204481"/>
                    </a:cubicBezTo>
                    <a:cubicBezTo>
                      <a:pt x="-630" y="203052"/>
                      <a:pt x="-630" y="199719"/>
                      <a:pt x="512" y="191908"/>
                    </a:cubicBezTo>
                    <a:cubicBezTo>
                      <a:pt x="6418" y="161142"/>
                      <a:pt x="11276" y="130472"/>
                      <a:pt x="16419" y="99897"/>
                    </a:cubicBezTo>
                    <a:close/>
                  </a:path>
                </a:pathLst>
              </a:custGeom>
              <a:solidFill>
                <a:srgbClr val="EBEBEB"/>
              </a:solidFill>
              <a:ln w="9525" cap="flat">
                <a:noFill/>
                <a:prstDash val="solid"/>
                <a:miter/>
              </a:ln>
            </p:spPr>
            <p:txBody>
              <a:bodyPr rtlCol="0" anchor="ctr"/>
              <a:lstStyle/>
              <a:p>
                <a:endParaRPr lang="zh-CN" altLang="en-US"/>
              </a:p>
            </p:txBody>
          </p:sp>
        </p:grpSp>
        <p:grpSp>
          <p:nvGrpSpPr>
            <p:cNvPr id="37" name="图形 2">
              <a:extLst>
                <a:ext uri="{FF2B5EF4-FFF2-40B4-BE49-F238E27FC236}">
                  <a16:creationId xmlns:a16="http://schemas.microsoft.com/office/drawing/2014/main" xmlns="" id="{6AA37B01-7F58-4478-9438-1543E3171870}"/>
                </a:ext>
              </a:extLst>
            </p:cNvPr>
            <p:cNvGrpSpPr/>
            <p:nvPr/>
          </p:nvGrpSpPr>
          <p:grpSpPr>
            <a:xfrm rot="3345161">
              <a:off x="3001448" y="5039795"/>
              <a:ext cx="310211" cy="327497"/>
              <a:chOff x="2062040" y="3680665"/>
              <a:chExt cx="380822" cy="402042"/>
            </a:xfrm>
            <a:solidFill>
              <a:srgbClr val="EBEBEB"/>
            </a:solidFill>
          </p:grpSpPr>
          <p:sp>
            <p:nvSpPr>
              <p:cNvPr id="199" name="任意多边形: 形状 74">
                <a:extLst>
                  <a:ext uri="{FF2B5EF4-FFF2-40B4-BE49-F238E27FC236}">
                    <a16:creationId xmlns:a16="http://schemas.microsoft.com/office/drawing/2014/main" xmlns="" id="{3E7E4A06-2660-4945-9F85-38791BAA6A0F}"/>
                  </a:ext>
                </a:extLst>
              </p:cNvPr>
              <p:cNvSpPr/>
              <p:nvPr/>
            </p:nvSpPr>
            <p:spPr>
              <a:xfrm>
                <a:off x="2177719" y="3680665"/>
                <a:ext cx="265143" cy="327981"/>
              </a:xfrm>
              <a:custGeom>
                <a:avLst/>
                <a:gdLst>
                  <a:gd name="connsiteX0" fmla="*/ 84563 w 265143"/>
                  <a:gd name="connsiteY0" fmla="*/ 326851 h 327981"/>
                  <a:gd name="connsiteX1" fmla="*/ 56560 w 265143"/>
                  <a:gd name="connsiteY1" fmla="*/ 327327 h 327981"/>
                  <a:gd name="connsiteX2" fmla="*/ 51511 w 265143"/>
                  <a:gd name="connsiteY2" fmla="*/ 323898 h 327981"/>
                  <a:gd name="connsiteX3" fmla="*/ 1314 w 265143"/>
                  <a:gd name="connsiteY3" fmla="*/ 214647 h 327981"/>
                  <a:gd name="connsiteX4" fmla="*/ 1314 w 265143"/>
                  <a:gd name="connsiteY4" fmla="*/ 207027 h 327981"/>
                  <a:gd name="connsiteX5" fmla="*/ 28270 w 265143"/>
                  <a:gd name="connsiteY5" fmla="*/ 115682 h 327981"/>
                  <a:gd name="connsiteX6" fmla="*/ 10554 w 265143"/>
                  <a:gd name="connsiteY6" fmla="*/ 23766 h 327981"/>
                  <a:gd name="connsiteX7" fmla="*/ 12354 w 265143"/>
                  <a:gd name="connsiteY7" fmla="*/ 6887 h 327981"/>
                  <a:gd name="connsiteX8" fmla="*/ 14364 w 265143"/>
                  <a:gd name="connsiteY8" fmla="*/ 5573 h 327981"/>
                  <a:gd name="connsiteX9" fmla="*/ 38176 w 265143"/>
                  <a:gd name="connsiteY9" fmla="*/ 2620 h 327981"/>
                  <a:gd name="connsiteX10" fmla="*/ 76276 w 265143"/>
                  <a:gd name="connsiteY10" fmla="*/ 43006 h 327981"/>
                  <a:gd name="connsiteX11" fmla="*/ 89992 w 265143"/>
                  <a:gd name="connsiteY11" fmla="*/ 86345 h 327981"/>
                  <a:gd name="connsiteX12" fmla="*/ 98279 w 265143"/>
                  <a:gd name="connsiteY12" fmla="*/ 118825 h 327981"/>
                  <a:gd name="connsiteX13" fmla="*/ 106566 w 265143"/>
                  <a:gd name="connsiteY13" fmla="*/ 116158 h 327981"/>
                  <a:gd name="connsiteX14" fmla="*/ 198863 w 265143"/>
                  <a:gd name="connsiteY14" fmla="*/ 73772 h 327981"/>
                  <a:gd name="connsiteX15" fmla="*/ 225628 w 265143"/>
                  <a:gd name="connsiteY15" fmla="*/ 76439 h 327981"/>
                  <a:gd name="connsiteX16" fmla="*/ 224485 w 265143"/>
                  <a:gd name="connsiteY16" fmla="*/ 109300 h 327981"/>
                  <a:gd name="connsiteX17" fmla="*/ 219437 w 265143"/>
                  <a:gd name="connsiteY17" fmla="*/ 116063 h 327981"/>
                  <a:gd name="connsiteX18" fmla="*/ 227819 w 265143"/>
                  <a:gd name="connsiteY18" fmla="*/ 118063 h 327981"/>
                  <a:gd name="connsiteX19" fmla="*/ 238868 w 265143"/>
                  <a:gd name="connsiteY19" fmla="*/ 152353 h 327981"/>
                  <a:gd name="connsiteX20" fmla="*/ 232296 w 265143"/>
                  <a:gd name="connsiteY20" fmla="*/ 161878 h 327981"/>
                  <a:gd name="connsiteX21" fmla="*/ 243154 w 265143"/>
                  <a:gd name="connsiteY21" fmla="*/ 164355 h 327981"/>
                  <a:gd name="connsiteX22" fmla="*/ 249060 w 265143"/>
                  <a:gd name="connsiteY22" fmla="*/ 200550 h 327981"/>
                  <a:gd name="connsiteX23" fmla="*/ 244583 w 265143"/>
                  <a:gd name="connsiteY23" fmla="*/ 205122 h 327981"/>
                  <a:gd name="connsiteX24" fmla="*/ 246488 w 265143"/>
                  <a:gd name="connsiteY24" fmla="*/ 209503 h 327981"/>
                  <a:gd name="connsiteX25" fmla="*/ 260966 w 265143"/>
                  <a:gd name="connsiteY25" fmla="*/ 242079 h 327981"/>
                  <a:gd name="connsiteX26" fmla="*/ 258299 w 265143"/>
                  <a:gd name="connsiteY26" fmla="*/ 246841 h 327981"/>
                  <a:gd name="connsiteX27" fmla="*/ 243726 w 265143"/>
                  <a:gd name="connsiteY27" fmla="*/ 257795 h 327981"/>
                  <a:gd name="connsiteX28" fmla="*/ 98946 w 265143"/>
                  <a:gd name="connsiteY28" fmla="*/ 324470 h 327981"/>
                  <a:gd name="connsiteX29" fmla="*/ 84563 w 265143"/>
                  <a:gd name="connsiteY29" fmla="*/ 326851 h 327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5143" h="327981">
                    <a:moveTo>
                      <a:pt x="84563" y="326851"/>
                    </a:moveTo>
                    <a:cubicBezTo>
                      <a:pt x="75038" y="325708"/>
                      <a:pt x="65513" y="321993"/>
                      <a:pt x="56560" y="327327"/>
                    </a:cubicBezTo>
                    <a:cubicBezTo>
                      <a:pt x="53035" y="329423"/>
                      <a:pt x="52464" y="325994"/>
                      <a:pt x="51511" y="323898"/>
                    </a:cubicBezTo>
                    <a:cubicBezTo>
                      <a:pt x="34747" y="287513"/>
                      <a:pt x="18012" y="251099"/>
                      <a:pt x="1314" y="214647"/>
                    </a:cubicBezTo>
                    <a:cubicBezTo>
                      <a:pt x="-438" y="212408"/>
                      <a:pt x="-438" y="209265"/>
                      <a:pt x="1314" y="207027"/>
                    </a:cubicBezTo>
                    <a:cubicBezTo>
                      <a:pt x="22650" y="180261"/>
                      <a:pt x="22079" y="147114"/>
                      <a:pt x="28270" y="115682"/>
                    </a:cubicBezTo>
                    <a:cubicBezTo>
                      <a:pt x="35138" y="83906"/>
                      <a:pt x="28737" y="50712"/>
                      <a:pt x="10554" y="23766"/>
                    </a:cubicBezTo>
                    <a:cubicBezTo>
                      <a:pt x="6391" y="18613"/>
                      <a:pt x="7191" y="11050"/>
                      <a:pt x="12354" y="6887"/>
                    </a:cubicBezTo>
                    <a:cubicBezTo>
                      <a:pt x="12973" y="6382"/>
                      <a:pt x="13649" y="5944"/>
                      <a:pt x="14364" y="5573"/>
                    </a:cubicBezTo>
                    <a:cubicBezTo>
                      <a:pt x="20774" y="-561"/>
                      <a:pt x="30461" y="-1761"/>
                      <a:pt x="38176" y="2620"/>
                    </a:cubicBezTo>
                    <a:cubicBezTo>
                      <a:pt x="53111" y="13793"/>
                      <a:pt x="65999" y="27452"/>
                      <a:pt x="76276" y="43006"/>
                    </a:cubicBezTo>
                    <a:cubicBezTo>
                      <a:pt x="84182" y="56151"/>
                      <a:pt x="85801" y="71581"/>
                      <a:pt x="89992" y="86345"/>
                    </a:cubicBezTo>
                    <a:cubicBezTo>
                      <a:pt x="93326" y="96918"/>
                      <a:pt x="95517" y="107871"/>
                      <a:pt x="98279" y="118825"/>
                    </a:cubicBezTo>
                    <a:cubicBezTo>
                      <a:pt x="101517" y="119492"/>
                      <a:pt x="103899" y="117301"/>
                      <a:pt x="106566" y="116158"/>
                    </a:cubicBezTo>
                    <a:lnTo>
                      <a:pt x="198863" y="73772"/>
                    </a:lnTo>
                    <a:cubicBezTo>
                      <a:pt x="211817" y="67866"/>
                      <a:pt x="219913" y="68628"/>
                      <a:pt x="225628" y="76439"/>
                    </a:cubicBezTo>
                    <a:cubicBezTo>
                      <a:pt x="232677" y="86402"/>
                      <a:pt x="232210" y="99851"/>
                      <a:pt x="224485" y="109300"/>
                    </a:cubicBezTo>
                    <a:cubicBezTo>
                      <a:pt x="222771" y="111491"/>
                      <a:pt x="218103" y="112348"/>
                      <a:pt x="219437" y="116063"/>
                    </a:cubicBezTo>
                    <a:cubicBezTo>
                      <a:pt x="220770" y="119778"/>
                      <a:pt x="224961" y="117587"/>
                      <a:pt x="227819" y="118063"/>
                    </a:cubicBezTo>
                    <a:cubicBezTo>
                      <a:pt x="242392" y="120540"/>
                      <a:pt x="247631" y="137113"/>
                      <a:pt x="238868" y="152353"/>
                    </a:cubicBezTo>
                    <a:cubicBezTo>
                      <a:pt x="236773" y="155877"/>
                      <a:pt x="230295" y="157687"/>
                      <a:pt x="232296" y="161878"/>
                    </a:cubicBezTo>
                    <a:cubicBezTo>
                      <a:pt x="234296" y="166069"/>
                      <a:pt x="239439" y="162926"/>
                      <a:pt x="243154" y="164355"/>
                    </a:cubicBezTo>
                    <a:cubicBezTo>
                      <a:pt x="256203" y="169117"/>
                      <a:pt x="259347" y="187691"/>
                      <a:pt x="249060" y="200550"/>
                    </a:cubicBezTo>
                    <a:cubicBezTo>
                      <a:pt x="247726" y="202264"/>
                      <a:pt x="245631" y="203407"/>
                      <a:pt x="244583" y="205122"/>
                    </a:cubicBezTo>
                    <a:cubicBezTo>
                      <a:pt x="243535" y="206836"/>
                      <a:pt x="242583" y="208741"/>
                      <a:pt x="246488" y="209503"/>
                    </a:cubicBezTo>
                    <a:cubicBezTo>
                      <a:pt x="264204" y="212837"/>
                      <a:pt x="269919" y="226267"/>
                      <a:pt x="260966" y="242079"/>
                    </a:cubicBezTo>
                    <a:lnTo>
                      <a:pt x="258299" y="246841"/>
                    </a:lnTo>
                    <a:cubicBezTo>
                      <a:pt x="254765" y="251985"/>
                      <a:pt x="249650" y="255833"/>
                      <a:pt x="243726" y="257795"/>
                    </a:cubicBezTo>
                    <a:lnTo>
                      <a:pt x="98946" y="324470"/>
                    </a:lnTo>
                    <a:cubicBezTo>
                      <a:pt x="94688" y="327213"/>
                      <a:pt x="89478" y="328070"/>
                      <a:pt x="84563" y="326851"/>
                    </a:cubicBezTo>
                    <a:close/>
                  </a:path>
                </a:pathLst>
              </a:custGeom>
              <a:solidFill>
                <a:srgbClr val="EBEBEB"/>
              </a:solidFill>
              <a:ln w="9525" cap="flat">
                <a:noFill/>
                <a:prstDash val="solid"/>
                <a:miter/>
              </a:ln>
            </p:spPr>
            <p:txBody>
              <a:bodyPr rtlCol="0" anchor="ctr"/>
              <a:lstStyle/>
              <a:p>
                <a:endParaRPr lang="zh-CN" altLang="en-US"/>
              </a:p>
            </p:txBody>
          </p:sp>
          <p:sp>
            <p:nvSpPr>
              <p:cNvPr id="200" name="任意多边形: 形状 75">
                <a:extLst>
                  <a:ext uri="{FF2B5EF4-FFF2-40B4-BE49-F238E27FC236}">
                    <a16:creationId xmlns:a16="http://schemas.microsoft.com/office/drawing/2014/main" xmlns="" id="{95BB14D7-73D4-4D6D-A929-EF856A003FD6}"/>
                  </a:ext>
                </a:extLst>
              </p:cNvPr>
              <p:cNvSpPr/>
              <p:nvPr/>
            </p:nvSpPr>
            <p:spPr>
              <a:xfrm>
                <a:off x="2062040" y="3887250"/>
                <a:ext cx="164409" cy="195457"/>
              </a:xfrm>
              <a:custGeom>
                <a:avLst/>
                <a:gdLst>
                  <a:gd name="connsiteX0" fmla="*/ 33459 w 164409"/>
                  <a:gd name="connsiteY0" fmla="*/ 119028 h 195457"/>
                  <a:gd name="connsiteX1" fmla="*/ 1551 w 164409"/>
                  <a:gd name="connsiteY1" fmla="*/ 49590 h 195457"/>
                  <a:gd name="connsiteX2" fmla="*/ 4599 w 164409"/>
                  <a:gd name="connsiteY2" fmla="*/ 40065 h 195457"/>
                  <a:gd name="connsiteX3" fmla="*/ 89276 w 164409"/>
                  <a:gd name="connsiteY3" fmla="*/ 1299 h 195457"/>
                  <a:gd name="connsiteX4" fmla="*/ 98801 w 164409"/>
                  <a:gd name="connsiteY4" fmla="*/ 5108 h 195457"/>
                  <a:gd name="connsiteX5" fmla="*/ 162904 w 164409"/>
                  <a:gd name="connsiteY5" fmla="*/ 144840 h 195457"/>
                  <a:gd name="connsiteX6" fmla="*/ 158808 w 164409"/>
                  <a:gd name="connsiteY6" fmla="*/ 155794 h 195457"/>
                  <a:gd name="connsiteX7" fmla="*/ 76703 w 164409"/>
                  <a:gd name="connsiteY7" fmla="*/ 193894 h 195457"/>
                  <a:gd name="connsiteX8" fmla="*/ 65273 w 164409"/>
                  <a:gd name="connsiteY8" fmla="*/ 189227 h 195457"/>
                  <a:gd name="connsiteX9" fmla="*/ 33459 w 164409"/>
                  <a:gd name="connsiteY9" fmla="*/ 119028 h 19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409" h="195457">
                    <a:moveTo>
                      <a:pt x="33459" y="119028"/>
                    </a:moveTo>
                    <a:cubicBezTo>
                      <a:pt x="22887" y="95882"/>
                      <a:pt x="12409" y="72641"/>
                      <a:pt x="1551" y="49590"/>
                    </a:cubicBezTo>
                    <a:cubicBezTo>
                      <a:pt x="-640" y="44923"/>
                      <a:pt x="-1212" y="42351"/>
                      <a:pt x="4599" y="40065"/>
                    </a:cubicBezTo>
                    <a:cubicBezTo>
                      <a:pt x="32983" y="27368"/>
                      <a:pt x="61206" y="14443"/>
                      <a:pt x="89276" y="1299"/>
                    </a:cubicBezTo>
                    <a:cubicBezTo>
                      <a:pt x="94800" y="-1368"/>
                      <a:pt x="96515" y="156"/>
                      <a:pt x="98801" y="5108"/>
                    </a:cubicBezTo>
                    <a:cubicBezTo>
                      <a:pt x="119946" y="51781"/>
                      <a:pt x="141311" y="98358"/>
                      <a:pt x="162904" y="144840"/>
                    </a:cubicBezTo>
                    <a:cubicBezTo>
                      <a:pt x="165666" y="150746"/>
                      <a:pt x="164809" y="153127"/>
                      <a:pt x="158808" y="155794"/>
                    </a:cubicBezTo>
                    <a:cubicBezTo>
                      <a:pt x="131281" y="168081"/>
                      <a:pt x="103849" y="180559"/>
                      <a:pt x="76703" y="193894"/>
                    </a:cubicBezTo>
                    <a:cubicBezTo>
                      <a:pt x="69940" y="197133"/>
                      <a:pt x="67845" y="195228"/>
                      <a:pt x="65273" y="189227"/>
                    </a:cubicBezTo>
                    <a:cubicBezTo>
                      <a:pt x="54986" y="165224"/>
                      <a:pt x="44127" y="142173"/>
                      <a:pt x="33459" y="119028"/>
                    </a:cubicBezTo>
                    <a:close/>
                  </a:path>
                </a:pathLst>
              </a:custGeom>
              <a:solidFill>
                <a:srgbClr val="EBEBEB"/>
              </a:solidFill>
              <a:ln w="9525" cap="flat">
                <a:noFill/>
                <a:prstDash val="solid"/>
                <a:miter/>
              </a:ln>
            </p:spPr>
            <p:txBody>
              <a:bodyPr rtlCol="0" anchor="ctr"/>
              <a:lstStyle/>
              <a:p>
                <a:endParaRPr lang="zh-CN" altLang="en-US"/>
              </a:p>
            </p:txBody>
          </p:sp>
        </p:grpSp>
        <p:grpSp>
          <p:nvGrpSpPr>
            <p:cNvPr id="38" name="图形 2">
              <a:extLst>
                <a:ext uri="{FF2B5EF4-FFF2-40B4-BE49-F238E27FC236}">
                  <a16:creationId xmlns:a16="http://schemas.microsoft.com/office/drawing/2014/main" xmlns="" id="{76A236A7-E26E-4BE5-915F-73A3CDE736C7}"/>
                </a:ext>
              </a:extLst>
            </p:cNvPr>
            <p:cNvGrpSpPr/>
            <p:nvPr/>
          </p:nvGrpSpPr>
          <p:grpSpPr>
            <a:xfrm>
              <a:off x="1761867" y="5228889"/>
              <a:ext cx="782720" cy="1179819"/>
              <a:chOff x="4276725" y="4346511"/>
              <a:chExt cx="960884" cy="1448371"/>
            </a:xfrm>
          </p:grpSpPr>
          <p:sp>
            <p:nvSpPr>
              <p:cNvPr id="180" name="任意多边形: 形状 21">
                <a:extLst>
                  <a:ext uri="{FF2B5EF4-FFF2-40B4-BE49-F238E27FC236}">
                    <a16:creationId xmlns:a16="http://schemas.microsoft.com/office/drawing/2014/main" xmlns="" id="{90B099D5-0B73-47D2-B94B-D1A7ACF78314}"/>
                  </a:ext>
                </a:extLst>
              </p:cNvPr>
              <p:cNvSpPr/>
              <p:nvPr/>
            </p:nvSpPr>
            <p:spPr>
              <a:xfrm>
                <a:off x="4276725" y="4828381"/>
                <a:ext cx="399192" cy="356139"/>
              </a:xfrm>
              <a:custGeom>
                <a:avLst/>
                <a:gdLst>
                  <a:gd name="connsiteX0" fmla="*/ 399193 w 399192"/>
                  <a:gd name="connsiteY0" fmla="*/ 356140 h 356139"/>
                  <a:gd name="connsiteX1" fmla="*/ 142018 w 399192"/>
                  <a:gd name="connsiteY1" fmla="*/ 234505 h 356139"/>
                  <a:gd name="connsiteX2" fmla="*/ 0 w 399192"/>
                  <a:gd name="connsiteY2" fmla="*/ 0 h 356139"/>
                  <a:gd name="connsiteX3" fmla="*/ 186499 w 399192"/>
                  <a:gd name="connsiteY3" fmla="*/ 49054 h 356139"/>
                  <a:gd name="connsiteX4" fmla="*/ 242888 w 399192"/>
                  <a:gd name="connsiteY4" fmla="*/ 128778 h 356139"/>
                  <a:gd name="connsiteX5" fmla="*/ 242888 w 399192"/>
                  <a:gd name="connsiteY5" fmla="*/ 71628 h 356139"/>
                  <a:gd name="connsiteX6" fmla="*/ 302038 w 399192"/>
                  <a:gd name="connsiteY6" fmla="*/ 107537 h 356139"/>
                  <a:gd name="connsiteX7" fmla="*/ 399193 w 399192"/>
                  <a:gd name="connsiteY7"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192" h="356139">
                    <a:moveTo>
                      <a:pt x="399193" y="356140"/>
                    </a:moveTo>
                    <a:cubicBezTo>
                      <a:pt x="399193" y="356140"/>
                      <a:pt x="232886" y="318040"/>
                      <a:pt x="142018" y="234505"/>
                    </a:cubicBezTo>
                    <a:cubicBezTo>
                      <a:pt x="51149" y="150971"/>
                      <a:pt x="0" y="0"/>
                      <a:pt x="0" y="0"/>
                    </a:cubicBezTo>
                    <a:cubicBezTo>
                      <a:pt x="63189" y="12164"/>
                      <a:pt x="125501" y="28556"/>
                      <a:pt x="186499" y="49054"/>
                    </a:cubicBezTo>
                    <a:cubicBezTo>
                      <a:pt x="209322" y="72542"/>
                      <a:pt x="228343" y="99431"/>
                      <a:pt x="242888" y="128778"/>
                    </a:cubicBezTo>
                    <a:cubicBezTo>
                      <a:pt x="244278" y="109757"/>
                      <a:pt x="244278" y="90649"/>
                      <a:pt x="242888" y="71628"/>
                    </a:cubicBezTo>
                    <a:cubicBezTo>
                      <a:pt x="264166" y="80819"/>
                      <a:pt x="284064" y="92897"/>
                      <a:pt x="302038" y="107537"/>
                    </a:cubicBezTo>
                    <a:cubicBezTo>
                      <a:pt x="377857" y="173831"/>
                      <a:pt x="399193" y="356140"/>
                      <a:pt x="399193" y="356140"/>
                    </a:cubicBezTo>
                    <a:close/>
                  </a:path>
                </a:pathLst>
              </a:custGeom>
              <a:solidFill>
                <a:srgbClr val="0AAF60"/>
              </a:solidFill>
              <a:ln w="9525" cap="flat">
                <a:noFill/>
                <a:prstDash val="solid"/>
                <a:miter/>
              </a:ln>
            </p:spPr>
            <p:txBody>
              <a:bodyPr rtlCol="0" anchor="ctr"/>
              <a:lstStyle/>
              <a:p>
                <a:endParaRPr lang="zh-CN" altLang="en-US"/>
              </a:p>
            </p:txBody>
          </p:sp>
          <p:sp>
            <p:nvSpPr>
              <p:cNvPr id="181" name="任意多边形: 形状 22">
                <a:extLst>
                  <a:ext uri="{FF2B5EF4-FFF2-40B4-BE49-F238E27FC236}">
                    <a16:creationId xmlns:a16="http://schemas.microsoft.com/office/drawing/2014/main" xmlns="" id="{46C2A36B-B6E4-4F2E-9903-459898DC0836}"/>
                  </a:ext>
                </a:extLst>
              </p:cNvPr>
              <p:cNvSpPr/>
              <p:nvPr/>
            </p:nvSpPr>
            <p:spPr>
              <a:xfrm>
                <a:off x="4311473" y="4852575"/>
                <a:ext cx="463694" cy="591259"/>
              </a:xfrm>
              <a:custGeom>
                <a:avLst/>
                <a:gdLst>
                  <a:gd name="connsiteX0" fmla="*/ 68788 w 463694"/>
                  <a:gd name="connsiteY0" fmla="*/ 48958 h 591259"/>
                  <a:gd name="connsiteX1" fmla="*/ 399 w 463694"/>
                  <a:gd name="connsiteY1" fmla="*/ 2286 h 591259"/>
                  <a:gd name="connsiteX2" fmla="*/ 380 w 463694"/>
                  <a:gd name="connsiteY2" fmla="*/ 400 h 591259"/>
                  <a:gd name="connsiteX3" fmla="*/ 1828 w 463694"/>
                  <a:gd name="connsiteY3" fmla="*/ 95 h 591259"/>
                  <a:gd name="connsiteX4" fmla="*/ 127748 w 463694"/>
                  <a:gd name="connsiteY4" fmla="*/ 81724 h 591259"/>
                  <a:gd name="connsiteX5" fmla="*/ 169849 w 463694"/>
                  <a:gd name="connsiteY5" fmla="*/ 112680 h 591259"/>
                  <a:gd name="connsiteX6" fmla="*/ 166991 w 463694"/>
                  <a:gd name="connsiteY6" fmla="*/ 107727 h 591259"/>
                  <a:gd name="connsiteX7" fmla="*/ 151465 w 463694"/>
                  <a:gd name="connsiteY7" fmla="*/ 83058 h 591259"/>
                  <a:gd name="connsiteX8" fmla="*/ 116128 w 463694"/>
                  <a:gd name="connsiteY8" fmla="*/ 35909 h 591259"/>
                  <a:gd name="connsiteX9" fmla="*/ 116985 w 463694"/>
                  <a:gd name="connsiteY9" fmla="*/ 35147 h 591259"/>
                  <a:gd name="connsiteX10" fmla="*/ 155085 w 463694"/>
                  <a:gd name="connsiteY10" fmla="*/ 80676 h 591259"/>
                  <a:gd name="connsiteX11" fmla="*/ 170801 w 463694"/>
                  <a:gd name="connsiteY11" fmla="*/ 104012 h 591259"/>
                  <a:gd name="connsiteX12" fmla="*/ 178326 w 463694"/>
                  <a:gd name="connsiteY12" fmla="*/ 116586 h 591259"/>
                  <a:gd name="connsiteX13" fmla="*/ 180802 w 463694"/>
                  <a:gd name="connsiteY13" fmla="*/ 120872 h 591259"/>
                  <a:gd name="connsiteX14" fmla="*/ 243191 w 463694"/>
                  <a:gd name="connsiteY14" fmla="*/ 173926 h 591259"/>
                  <a:gd name="connsiteX15" fmla="*/ 278910 w 463694"/>
                  <a:gd name="connsiteY15" fmla="*/ 209645 h 591259"/>
                  <a:gd name="connsiteX16" fmla="*/ 259860 w 463694"/>
                  <a:gd name="connsiteY16" fmla="*/ 149352 h 591259"/>
                  <a:gd name="connsiteX17" fmla="*/ 260908 w 463694"/>
                  <a:gd name="connsiteY17" fmla="*/ 149352 h 591259"/>
                  <a:gd name="connsiteX18" fmla="*/ 281672 w 463694"/>
                  <a:gd name="connsiteY18" fmla="*/ 212407 h 591259"/>
                  <a:gd name="connsiteX19" fmla="*/ 318058 w 463694"/>
                  <a:gd name="connsiteY19" fmla="*/ 255270 h 591259"/>
                  <a:gd name="connsiteX20" fmla="*/ 317486 w 463694"/>
                  <a:gd name="connsiteY20" fmla="*/ 252507 h 591259"/>
                  <a:gd name="connsiteX21" fmla="*/ 311581 w 463694"/>
                  <a:gd name="connsiteY21" fmla="*/ 229076 h 591259"/>
                  <a:gd name="connsiteX22" fmla="*/ 297960 w 463694"/>
                  <a:gd name="connsiteY22" fmla="*/ 184404 h 591259"/>
                  <a:gd name="connsiteX23" fmla="*/ 253288 w 463694"/>
                  <a:gd name="connsiteY23" fmla="*/ 100012 h 591259"/>
                  <a:gd name="connsiteX24" fmla="*/ 254145 w 463694"/>
                  <a:gd name="connsiteY24" fmla="*/ 99250 h 591259"/>
                  <a:gd name="connsiteX25" fmla="*/ 317867 w 463694"/>
                  <a:gd name="connsiteY25" fmla="*/ 232600 h 591259"/>
                  <a:gd name="connsiteX26" fmla="*/ 322915 w 463694"/>
                  <a:gd name="connsiteY26" fmla="*/ 253936 h 591259"/>
                  <a:gd name="connsiteX27" fmla="*/ 325392 w 463694"/>
                  <a:gd name="connsiteY27" fmla="*/ 265366 h 591259"/>
                  <a:gd name="connsiteX28" fmla="*/ 340060 w 463694"/>
                  <a:gd name="connsiteY28" fmla="*/ 286035 h 591259"/>
                  <a:gd name="connsiteX29" fmla="*/ 410450 w 463694"/>
                  <a:gd name="connsiteY29" fmla="*/ 424053 h 591259"/>
                  <a:gd name="connsiteX30" fmla="*/ 463695 w 463694"/>
                  <a:gd name="connsiteY30" fmla="*/ 590169 h 591259"/>
                  <a:gd name="connsiteX31" fmla="*/ 462076 w 463694"/>
                  <a:gd name="connsiteY31" fmla="*/ 590645 h 591259"/>
                  <a:gd name="connsiteX32" fmla="*/ 340632 w 463694"/>
                  <a:gd name="connsiteY32" fmla="*/ 307657 h 591259"/>
                  <a:gd name="connsiteX33" fmla="*/ 302532 w 463694"/>
                  <a:gd name="connsiteY33" fmla="*/ 254508 h 591259"/>
                  <a:gd name="connsiteX34" fmla="*/ 221665 w 463694"/>
                  <a:gd name="connsiteY34" fmla="*/ 238410 h 591259"/>
                  <a:gd name="connsiteX35" fmla="*/ 140607 w 463694"/>
                  <a:gd name="connsiteY35" fmla="*/ 199262 h 591259"/>
                  <a:gd name="connsiteX36" fmla="*/ 99078 w 463694"/>
                  <a:gd name="connsiteY36" fmla="*/ 167925 h 591259"/>
                  <a:gd name="connsiteX37" fmla="*/ 98983 w 463694"/>
                  <a:gd name="connsiteY37" fmla="*/ 167068 h 591259"/>
                  <a:gd name="connsiteX38" fmla="*/ 99840 w 463694"/>
                  <a:gd name="connsiteY38" fmla="*/ 166973 h 591259"/>
                  <a:gd name="connsiteX39" fmla="*/ 176040 w 463694"/>
                  <a:gd name="connsiteY39" fmla="*/ 213169 h 591259"/>
                  <a:gd name="connsiteX40" fmla="*/ 259955 w 463694"/>
                  <a:gd name="connsiteY40" fmla="*/ 241268 h 591259"/>
                  <a:gd name="connsiteX41" fmla="*/ 297103 w 463694"/>
                  <a:gd name="connsiteY41" fmla="*/ 247650 h 591259"/>
                  <a:gd name="connsiteX42" fmla="*/ 248049 w 463694"/>
                  <a:gd name="connsiteY42" fmla="*/ 193262 h 591259"/>
                  <a:gd name="connsiteX43" fmla="*/ 230904 w 463694"/>
                  <a:gd name="connsiteY43" fmla="*/ 176879 h 591259"/>
                  <a:gd name="connsiteX44" fmla="*/ 169372 w 463694"/>
                  <a:gd name="connsiteY44" fmla="*/ 141732 h 591259"/>
                  <a:gd name="connsiteX45" fmla="*/ 88410 w 463694"/>
                  <a:gd name="connsiteY45" fmla="*/ 100869 h 591259"/>
                  <a:gd name="connsiteX46" fmla="*/ 42690 w 463694"/>
                  <a:gd name="connsiteY46" fmla="*/ 77724 h 591259"/>
                  <a:gd name="connsiteX47" fmla="*/ 43261 w 463694"/>
                  <a:gd name="connsiteY47" fmla="*/ 76771 h 591259"/>
                  <a:gd name="connsiteX48" fmla="*/ 125938 w 463694"/>
                  <a:gd name="connsiteY48" fmla="*/ 114871 h 591259"/>
                  <a:gd name="connsiteX49" fmla="*/ 203091 w 463694"/>
                  <a:gd name="connsiteY49" fmla="*/ 152971 h 591259"/>
                  <a:gd name="connsiteX50" fmla="*/ 206234 w 463694"/>
                  <a:gd name="connsiteY50" fmla="*/ 154781 h 591259"/>
                  <a:gd name="connsiteX51" fmla="*/ 136606 w 463694"/>
                  <a:gd name="connsiteY51" fmla="*/ 98488 h 591259"/>
                  <a:gd name="connsiteX52" fmla="*/ 68788 w 463694"/>
                  <a:gd name="connsiteY52" fmla="*/ 48958 h 5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3694" h="591259">
                    <a:moveTo>
                      <a:pt x="68788" y="48958"/>
                    </a:moveTo>
                    <a:cubicBezTo>
                      <a:pt x="46119" y="33242"/>
                      <a:pt x="22973" y="18192"/>
                      <a:pt x="399" y="2286"/>
                    </a:cubicBezTo>
                    <a:cubicBezTo>
                      <a:pt x="-125" y="1771"/>
                      <a:pt x="-134" y="923"/>
                      <a:pt x="380" y="400"/>
                    </a:cubicBezTo>
                    <a:cubicBezTo>
                      <a:pt x="751" y="19"/>
                      <a:pt x="1323" y="-105"/>
                      <a:pt x="1828" y="95"/>
                    </a:cubicBezTo>
                    <a:cubicBezTo>
                      <a:pt x="44690" y="25717"/>
                      <a:pt x="86886" y="53054"/>
                      <a:pt x="127748" y="81724"/>
                    </a:cubicBezTo>
                    <a:cubicBezTo>
                      <a:pt x="142036" y="91725"/>
                      <a:pt x="156323" y="102108"/>
                      <a:pt x="169849" y="112680"/>
                    </a:cubicBezTo>
                    <a:lnTo>
                      <a:pt x="166991" y="107727"/>
                    </a:lnTo>
                    <a:cubicBezTo>
                      <a:pt x="161943" y="99441"/>
                      <a:pt x="156704" y="91249"/>
                      <a:pt x="151465" y="83058"/>
                    </a:cubicBezTo>
                    <a:cubicBezTo>
                      <a:pt x="141045" y="66370"/>
                      <a:pt x="129215" y="50596"/>
                      <a:pt x="116128" y="35909"/>
                    </a:cubicBezTo>
                    <a:cubicBezTo>
                      <a:pt x="116128" y="35337"/>
                      <a:pt x="116128" y="34575"/>
                      <a:pt x="116985" y="35147"/>
                    </a:cubicBezTo>
                    <a:cubicBezTo>
                      <a:pt x="129939" y="50101"/>
                      <a:pt x="142798" y="64865"/>
                      <a:pt x="155085" y="80676"/>
                    </a:cubicBezTo>
                    <a:cubicBezTo>
                      <a:pt x="160705" y="88201"/>
                      <a:pt x="165848" y="96012"/>
                      <a:pt x="170801" y="104012"/>
                    </a:cubicBezTo>
                    <a:cubicBezTo>
                      <a:pt x="173373" y="108108"/>
                      <a:pt x="175945" y="112299"/>
                      <a:pt x="178326" y="116586"/>
                    </a:cubicBezTo>
                    <a:lnTo>
                      <a:pt x="180802" y="120872"/>
                    </a:lnTo>
                    <a:cubicBezTo>
                      <a:pt x="202329" y="137731"/>
                      <a:pt x="223284" y="155352"/>
                      <a:pt x="243191" y="173926"/>
                    </a:cubicBezTo>
                    <a:cubicBezTo>
                      <a:pt x="255888" y="185423"/>
                      <a:pt x="267794" y="197329"/>
                      <a:pt x="278910" y="209645"/>
                    </a:cubicBezTo>
                    <a:cubicBezTo>
                      <a:pt x="272528" y="189547"/>
                      <a:pt x="266909" y="169163"/>
                      <a:pt x="259860" y="149352"/>
                    </a:cubicBezTo>
                    <a:cubicBezTo>
                      <a:pt x="259860" y="148685"/>
                      <a:pt x="260717" y="148399"/>
                      <a:pt x="260908" y="149352"/>
                    </a:cubicBezTo>
                    <a:cubicBezTo>
                      <a:pt x="268147" y="170116"/>
                      <a:pt x="276052" y="190976"/>
                      <a:pt x="281672" y="212407"/>
                    </a:cubicBezTo>
                    <a:cubicBezTo>
                      <a:pt x="294436" y="226123"/>
                      <a:pt x="306628" y="240411"/>
                      <a:pt x="318058" y="255270"/>
                    </a:cubicBezTo>
                    <a:lnTo>
                      <a:pt x="317486" y="252507"/>
                    </a:lnTo>
                    <a:cubicBezTo>
                      <a:pt x="315581" y="244697"/>
                      <a:pt x="313676" y="236886"/>
                      <a:pt x="311581" y="229076"/>
                    </a:cubicBezTo>
                    <a:cubicBezTo>
                      <a:pt x="307485" y="214026"/>
                      <a:pt x="303103" y="199072"/>
                      <a:pt x="297960" y="184404"/>
                    </a:cubicBezTo>
                    <a:cubicBezTo>
                      <a:pt x="288435" y="153743"/>
                      <a:pt x="273290" y="125130"/>
                      <a:pt x="253288" y="100012"/>
                    </a:cubicBezTo>
                    <a:cubicBezTo>
                      <a:pt x="252811" y="99441"/>
                      <a:pt x="253288" y="98679"/>
                      <a:pt x="254145" y="99250"/>
                    </a:cubicBezTo>
                    <a:cubicBezTo>
                      <a:pt x="285377" y="138198"/>
                      <a:pt x="307190" y="183832"/>
                      <a:pt x="317867" y="232600"/>
                    </a:cubicBezTo>
                    <a:cubicBezTo>
                      <a:pt x="319582" y="239649"/>
                      <a:pt x="321296" y="246792"/>
                      <a:pt x="322915" y="253936"/>
                    </a:cubicBezTo>
                    <a:cubicBezTo>
                      <a:pt x="323773" y="257651"/>
                      <a:pt x="324725" y="261556"/>
                      <a:pt x="325392" y="265366"/>
                    </a:cubicBezTo>
                    <a:cubicBezTo>
                      <a:pt x="330440" y="272224"/>
                      <a:pt x="334917" y="279082"/>
                      <a:pt x="340060" y="286035"/>
                    </a:cubicBezTo>
                    <a:cubicBezTo>
                      <a:pt x="368426" y="329374"/>
                      <a:pt x="392029" y="375646"/>
                      <a:pt x="410450" y="424053"/>
                    </a:cubicBezTo>
                    <a:cubicBezTo>
                      <a:pt x="431243" y="478402"/>
                      <a:pt x="449017" y="533857"/>
                      <a:pt x="463695" y="590169"/>
                    </a:cubicBezTo>
                    <a:cubicBezTo>
                      <a:pt x="463695" y="591312"/>
                      <a:pt x="462361" y="591693"/>
                      <a:pt x="462076" y="590645"/>
                    </a:cubicBezTo>
                    <a:cubicBezTo>
                      <a:pt x="429500" y="493299"/>
                      <a:pt x="396258" y="394620"/>
                      <a:pt x="340632" y="307657"/>
                    </a:cubicBezTo>
                    <a:cubicBezTo>
                      <a:pt x="328821" y="289302"/>
                      <a:pt x="316124" y="271586"/>
                      <a:pt x="302532" y="254508"/>
                    </a:cubicBezTo>
                    <a:cubicBezTo>
                      <a:pt x="274986" y="252736"/>
                      <a:pt x="247792" y="247326"/>
                      <a:pt x="221665" y="238410"/>
                    </a:cubicBezTo>
                    <a:cubicBezTo>
                      <a:pt x="193109" y="228828"/>
                      <a:pt x="165867" y="215674"/>
                      <a:pt x="140607" y="199262"/>
                    </a:cubicBezTo>
                    <a:cubicBezTo>
                      <a:pt x="126034" y="189737"/>
                      <a:pt x="112699" y="178784"/>
                      <a:pt x="99078" y="167925"/>
                    </a:cubicBezTo>
                    <a:cubicBezTo>
                      <a:pt x="98811" y="167716"/>
                      <a:pt x="98773" y="167335"/>
                      <a:pt x="98983" y="167068"/>
                    </a:cubicBezTo>
                    <a:cubicBezTo>
                      <a:pt x="99192" y="166801"/>
                      <a:pt x="99573" y="166763"/>
                      <a:pt x="99840" y="166973"/>
                    </a:cubicBezTo>
                    <a:cubicBezTo>
                      <a:pt x="123062" y="185699"/>
                      <a:pt x="148694" y="201244"/>
                      <a:pt x="176040" y="213169"/>
                    </a:cubicBezTo>
                    <a:cubicBezTo>
                      <a:pt x="202948" y="225466"/>
                      <a:pt x="231075" y="234886"/>
                      <a:pt x="259955" y="241268"/>
                    </a:cubicBezTo>
                    <a:cubicBezTo>
                      <a:pt x="272243" y="243935"/>
                      <a:pt x="284625" y="245935"/>
                      <a:pt x="297103" y="247650"/>
                    </a:cubicBezTo>
                    <a:cubicBezTo>
                      <a:pt x="281720" y="228676"/>
                      <a:pt x="265346" y="210521"/>
                      <a:pt x="248049" y="193262"/>
                    </a:cubicBezTo>
                    <a:cubicBezTo>
                      <a:pt x="242429" y="187642"/>
                      <a:pt x="236619" y="182308"/>
                      <a:pt x="230904" y="176879"/>
                    </a:cubicBezTo>
                    <a:cubicBezTo>
                      <a:pt x="211492" y="163334"/>
                      <a:pt x="190899" y="151571"/>
                      <a:pt x="169372" y="141732"/>
                    </a:cubicBezTo>
                    <a:cubicBezTo>
                      <a:pt x="142131" y="128492"/>
                      <a:pt x="115366" y="114585"/>
                      <a:pt x="88410" y="100869"/>
                    </a:cubicBezTo>
                    <a:cubicBezTo>
                      <a:pt x="73170" y="93154"/>
                      <a:pt x="58025" y="85153"/>
                      <a:pt x="42690" y="77724"/>
                    </a:cubicBezTo>
                    <a:cubicBezTo>
                      <a:pt x="42023" y="77724"/>
                      <a:pt x="42690" y="76390"/>
                      <a:pt x="43261" y="76771"/>
                    </a:cubicBezTo>
                    <a:cubicBezTo>
                      <a:pt x="70598" y="89916"/>
                      <a:pt x="98411" y="102298"/>
                      <a:pt x="125938" y="114871"/>
                    </a:cubicBezTo>
                    <a:cubicBezTo>
                      <a:pt x="151942" y="126682"/>
                      <a:pt x="178231" y="138684"/>
                      <a:pt x="203091" y="152971"/>
                    </a:cubicBezTo>
                    <a:lnTo>
                      <a:pt x="206234" y="154781"/>
                    </a:lnTo>
                    <a:cubicBezTo>
                      <a:pt x="183755" y="135254"/>
                      <a:pt x="160419" y="116681"/>
                      <a:pt x="136606" y="98488"/>
                    </a:cubicBezTo>
                    <a:cubicBezTo>
                      <a:pt x="114061" y="81276"/>
                      <a:pt x="91458" y="64770"/>
                      <a:pt x="68788" y="48958"/>
                    </a:cubicBezTo>
                    <a:close/>
                  </a:path>
                </a:pathLst>
              </a:custGeom>
              <a:solidFill>
                <a:srgbClr val="263238"/>
              </a:solidFill>
              <a:ln w="9525" cap="flat">
                <a:noFill/>
                <a:prstDash val="solid"/>
                <a:miter/>
              </a:ln>
            </p:spPr>
            <p:txBody>
              <a:bodyPr rtlCol="0" anchor="ctr"/>
              <a:lstStyle/>
              <a:p>
                <a:endParaRPr lang="zh-CN" altLang="en-US"/>
              </a:p>
            </p:txBody>
          </p:sp>
          <p:sp>
            <p:nvSpPr>
              <p:cNvPr id="182" name="任意多边形: 形状 23">
                <a:extLst>
                  <a:ext uri="{FF2B5EF4-FFF2-40B4-BE49-F238E27FC236}">
                    <a16:creationId xmlns:a16="http://schemas.microsoft.com/office/drawing/2014/main" xmlns="" id="{53BFEE50-52DB-4649-A0F3-CA6F6B6C5417}"/>
                  </a:ext>
                </a:extLst>
              </p:cNvPr>
              <p:cNvSpPr/>
              <p:nvPr/>
            </p:nvSpPr>
            <p:spPr>
              <a:xfrm>
                <a:off x="4389026" y="4987205"/>
                <a:ext cx="81483" cy="40103"/>
              </a:xfrm>
              <a:custGeom>
                <a:avLst/>
                <a:gdLst>
                  <a:gd name="connsiteX0" fmla="*/ 665 w 81483"/>
                  <a:gd name="connsiteY0" fmla="*/ 53 h 40103"/>
                  <a:gd name="connsiteX1" fmla="*/ 41337 w 81483"/>
                  <a:gd name="connsiteY1" fmla="*/ 17484 h 40103"/>
                  <a:gd name="connsiteX2" fmla="*/ 81247 w 81483"/>
                  <a:gd name="connsiteY2" fmla="*/ 39201 h 40103"/>
                  <a:gd name="connsiteX3" fmla="*/ 80675 w 81483"/>
                  <a:gd name="connsiteY3" fmla="*/ 40058 h 40103"/>
                  <a:gd name="connsiteX4" fmla="*/ 40861 w 81483"/>
                  <a:gd name="connsiteY4" fmla="*/ 21008 h 40103"/>
                  <a:gd name="connsiteX5" fmla="*/ 379 w 81483"/>
                  <a:gd name="connsiteY5" fmla="*/ 1005 h 40103"/>
                  <a:gd name="connsiteX6" fmla="*/ 665 w 81483"/>
                  <a:gd name="connsiteY6" fmla="*/ 53 h 4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83" h="40103">
                    <a:moveTo>
                      <a:pt x="665" y="53"/>
                    </a:moveTo>
                    <a:cubicBezTo>
                      <a:pt x="14191" y="6054"/>
                      <a:pt x="28002" y="11292"/>
                      <a:pt x="41337" y="17484"/>
                    </a:cubicBezTo>
                    <a:cubicBezTo>
                      <a:pt x="54672" y="23675"/>
                      <a:pt x="68198" y="31486"/>
                      <a:pt x="81247" y="39201"/>
                    </a:cubicBezTo>
                    <a:cubicBezTo>
                      <a:pt x="81818" y="39201"/>
                      <a:pt x="81247" y="40344"/>
                      <a:pt x="80675" y="40058"/>
                    </a:cubicBezTo>
                    <a:cubicBezTo>
                      <a:pt x="67435" y="33771"/>
                      <a:pt x="54005" y="27771"/>
                      <a:pt x="40861" y="21008"/>
                    </a:cubicBezTo>
                    <a:cubicBezTo>
                      <a:pt x="27716" y="14245"/>
                      <a:pt x="14095" y="7006"/>
                      <a:pt x="379" y="1005"/>
                    </a:cubicBezTo>
                    <a:cubicBezTo>
                      <a:pt x="-287" y="720"/>
                      <a:pt x="-1" y="-233"/>
                      <a:pt x="665" y="53"/>
                    </a:cubicBezTo>
                    <a:close/>
                  </a:path>
                </a:pathLst>
              </a:custGeom>
              <a:solidFill>
                <a:srgbClr val="263238"/>
              </a:solidFill>
              <a:ln w="9525" cap="flat">
                <a:noFill/>
                <a:prstDash val="solid"/>
                <a:miter/>
              </a:ln>
            </p:spPr>
            <p:txBody>
              <a:bodyPr rtlCol="0" anchor="ctr"/>
              <a:lstStyle/>
              <a:p>
                <a:endParaRPr lang="zh-CN" altLang="en-US"/>
              </a:p>
            </p:txBody>
          </p:sp>
          <p:sp>
            <p:nvSpPr>
              <p:cNvPr id="183" name="任意多边形: 形状 24">
                <a:extLst>
                  <a:ext uri="{FF2B5EF4-FFF2-40B4-BE49-F238E27FC236}">
                    <a16:creationId xmlns:a16="http://schemas.microsoft.com/office/drawing/2014/main" xmlns="" id="{3D9AB2DC-DB8F-40F2-9024-0C17B51E1EB8}"/>
                  </a:ext>
                </a:extLst>
              </p:cNvPr>
              <p:cNvSpPr/>
              <p:nvPr/>
            </p:nvSpPr>
            <p:spPr>
              <a:xfrm>
                <a:off x="4784473" y="4346511"/>
                <a:ext cx="431606" cy="573309"/>
              </a:xfrm>
              <a:custGeom>
                <a:avLst/>
                <a:gdLst>
                  <a:gd name="connsiteX0" fmla="*/ 431607 w 431606"/>
                  <a:gd name="connsiteY0" fmla="*/ 0 h 573309"/>
                  <a:gd name="connsiteX1" fmla="*/ 381981 w 431606"/>
                  <a:gd name="connsiteY1" fmla="*/ 138113 h 573309"/>
                  <a:gd name="connsiteX2" fmla="*/ 385506 w 431606"/>
                  <a:gd name="connsiteY2" fmla="*/ 198215 h 573309"/>
                  <a:gd name="connsiteX3" fmla="*/ 276921 w 431606"/>
                  <a:gd name="connsiteY3" fmla="*/ 290989 h 573309"/>
                  <a:gd name="connsiteX4" fmla="*/ 386649 w 431606"/>
                  <a:gd name="connsiteY4" fmla="*/ 264700 h 573309"/>
                  <a:gd name="connsiteX5" fmla="*/ 380267 w 431606"/>
                  <a:gd name="connsiteY5" fmla="*/ 314420 h 573309"/>
                  <a:gd name="connsiteX6" fmla="*/ 309782 w 431606"/>
                  <a:gd name="connsiteY6" fmla="*/ 328327 h 573309"/>
                  <a:gd name="connsiteX7" fmla="*/ 373314 w 431606"/>
                  <a:gd name="connsiteY7" fmla="*/ 340995 h 573309"/>
                  <a:gd name="connsiteX8" fmla="*/ 12221 w 431606"/>
                  <a:gd name="connsiteY8" fmla="*/ 573310 h 573309"/>
                  <a:gd name="connsiteX9" fmla="*/ 55369 w 431606"/>
                  <a:gd name="connsiteY9" fmla="*/ 230981 h 573309"/>
                  <a:gd name="connsiteX10" fmla="*/ 431607 w 431606"/>
                  <a:gd name="connsiteY10" fmla="*/ 0 h 57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606" h="573309">
                    <a:moveTo>
                      <a:pt x="431607" y="0"/>
                    </a:moveTo>
                    <a:cubicBezTo>
                      <a:pt x="400888" y="39634"/>
                      <a:pt x="383515" y="87992"/>
                      <a:pt x="381981" y="138113"/>
                    </a:cubicBezTo>
                    <a:cubicBezTo>
                      <a:pt x="381410" y="152971"/>
                      <a:pt x="383791" y="173831"/>
                      <a:pt x="385506" y="198215"/>
                    </a:cubicBezTo>
                    <a:cubicBezTo>
                      <a:pt x="343986" y="222304"/>
                      <a:pt x="307191" y="253737"/>
                      <a:pt x="276921" y="290989"/>
                    </a:cubicBezTo>
                    <a:cubicBezTo>
                      <a:pt x="310153" y="271729"/>
                      <a:pt x="348291" y="262595"/>
                      <a:pt x="386649" y="264700"/>
                    </a:cubicBezTo>
                    <a:cubicBezTo>
                      <a:pt x="385734" y="281407"/>
                      <a:pt x="383601" y="298028"/>
                      <a:pt x="380267" y="314420"/>
                    </a:cubicBezTo>
                    <a:cubicBezTo>
                      <a:pt x="356092" y="314439"/>
                      <a:pt x="332147" y="319164"/>
                      <a:pt x="309782" y="328327"/>
                    </a:cubicBezTo>
                    <a:cubicBezTo>
                      <a:pt x="331604" y="328127"/>
                      <a:pt x="353235" y="332442"/>
                      <a:pt x="373314" y="340995"/>
                    </a:cubicBezTo>
                    <a:cubicBezTo>
                      <a:pt x="343691" y="435292"/>
                      <a:pt x="255585" y="532162"/>
                      <a:pt x="12221" y="573310"/>
                    </a:cubicBezTo>
                    <a:cubicBezTo>
                      <a:pt x="-13544" y="457648"/>
                      <a:pt x="1705" y="336633"/>
                      <a:pt x="55369" y="230981"/>
                    </a:cubicBezTo>
                    <a:cubicBezTo>
                      <a:pt x="128235" y="87535"/>
                      <a:pt x="431607" y="0"/>
                      <a:pt x="431607" y="0"/>
                    </a:cubicBezTo>
                    <a:close/>
                  </a:path>
                </a:pathLst>
              </a:custGeom>
              <a:solidFill>
                <a:srgbClr val="0AAF60"/>
              </a:solidFill>
              <a:ln w="9525" cap="flat">
                <a:noFill/>
                <a:prstDash val="solid"/>
                <a:miter/>
              </a:ln>
            </p:spPr>
            <p:txBody>
              <a:bodyPr rtlCol="0" anchor="ctr"/>
              <a:lstStyle/>
              <a:p>
                <a:endParaRPr lang="zh-CN" altLang="en-US"/>
              </a:p>
            </p:txBody>
          </p:sp>
          <p:sp>
            <p:nvSpPr>
              <p:cNvPr id="184" name="任意多边形: 形状 25">
                <a:extLst>
                  <a:ext uri="{FF2B5EF4-FFF2-40B4-BE49-F238E27FC236}">
                    <a16:creationId xmlns:a16="http://schemas.microsoft.com/office/drawing/2014/main" xmlns="" id="{9ED2F577-285D-46E0-8D49-7C9C2F2801C9}"/>
                  </a:ext>
                </a:extLst>
              </p:cNvPr>
              <p:cNvSpPr/>
              <p:nvPr/>
            </p:nvSpPr>
            <p:spPr>
              <a:xfrm>
                <a:off x="4703444" y="4410858"/>
                <a:ext cx="447159" cy="1037523"/>
              </a:xfrm>
              <a:custGeom>
                <a:avLst/>
                <a:gdLst>
                  <a:gd name="connsiteX0" fmla="*/ 9049 w 447159"/>
                  <a:gd name="connsiteY0" fmla="*/ 912537 h 1037523"/>
                  <a:gd name="connsiteX1" fmla="*/ 24860 w 447159"/>
                  <a:gd name="connsiteY1" fmla="*/ 792045 h 1037523"/>
                  <a:gd name="connsiteX2" fmla="*/ 73914 w 447159"/>
                  <a:gd name="connsiteY2" fmla="*/ 553920 h 1037523"/>
                  <a:gd name="connsiteX3" fmla="*/ 109061 w 447159"/>
                  <a:gd name="connsiteY3" fmla="*/ 445431 h 1037523"/>
                  <a:gd name="connsiteX4" fmla="*/ 108109 w 447159"/>
                  <a:gd name="connsiteY4" fmla="*/ 425904 h 1037523"/>
                  <a:gd name="connsiteX5" fmla="*/ 108109 w 447159"/>
                  <a:gd name="connsiteY5" fmla="*/ 402568 h 1037523"/>
                  <a:gd name="connsiteX6" fmla="*/ 110300 w 447159"/>
                  <a:gd name="connsiteY6" fmla="*/ 355896 h 1037523"/>
                  <a:gd name="connsiteX7" fmla="*/ 125254 w 447159"/>
                  <a:gd name="connsiteY7" fmla="*/ 264646 h 1037523"/>
                  <a:gd name="connsiteX8" fmla="*/ 140018 w 447159"/>
                  <a:gd name="connsiteY8" fmla="*/ 213116 h 1037523"/>
                  <a:gd name="connsiteX9" fmla="*/ 140770 w 447159"/>
                  <a:gd name="connsiteY9" fmla="*/ 212821 h 1037523"/>
                  <a:gd name="connsiteX10" fmla="*/ 141065 w 447159"/>
                  <a:gd name="connsiteY10" fmla="*/ 213116 h 1037523"/>
                  <a:gd name="connsiteX11" fmla="*/ 123158 w 447159"/>
                  <a:gd name="connsiteY11" fmla="*/ 304175 h 1037523"/>
                  <a:gd name="connsiteX12" fmla="*/ 114967 w 447159"/>
                  <a:gd name="connsiteY12" fmla="*/ 395520 h 1037523"/>
                  <a:gd name="connsiteX13" fmla="*/ 114491 w 447159"/>
                  <a:gd name="connsiteY13" fmla="*/ 420666 h 1037523"/>
                  <a:gd name="connsiteX14" fmla="*/ 114491 w 447159"/>
                  <a:gd name="connsiteY14" fmla="*/ 431334 h 1037523"/>
                  <a:gd name="connsiteX15" fmla="*/ 155448 w 447159"/>
                  <a:gd name="connsiteY15" fmla="*/ 346466 h 1037523"/>
                  <a:gd name="connsiteX16" fmla="*/ 238792 w 447159"/>
                  <a:gd name="connsiteY16" fmla="*/ 221879 h 1037523"/>
                  <a:gd name="connsiteX17" fmla="*/ 240697 w 447159"/>
                  <a:gd name="connsiteY17" fmla="*/ 208353 h 1037523"/>
                  <a:gd name="connsiteX18" fmla="*/ 244316 w 447159"/>
                  <a:gd name="connsiteY18" fmla="*/ 192066 h 1037523"/>
                  <a:gd name="connsiteX19" fmla="*/ 252603 w 447159"/>
                  <a:gd name="connsiteY19" fmla="*/ 158823 h 1037523"/>
                  <a:gd name="connsiteX20" fmla="*/ 273463 w 447159"/>
                  <a:gd name="connsiteY20" fmla="*/ 93768 h 1037523"/>
                  <a:gd name="connsiteX21" fmla="*/ 274034 w 447159"/>
                  <a:gd name="connsiteY21" fmla="*/ 93196 h 1037523"/>
                  <a:gd name="connsiteX22" fmla="*/ 274606 w 447159"/>
                  <a:gd name="connsiteY22" fmla="*/ 93768 h 1037523"/>
                  <a:gd name="connsiteX23" fmla="*/ 258985 w 447159"/>
                  <a:gd name="connsiteY23" fmla="*/ 159586 h 1037523"/>
                  <a:gd name="connsiteX24" fmla="*/ 251746 w 447159"/>
                  <a:gd name="connsiteY24" fmla="*/ 192161 h 1037523"/>
                  <a:gd name="connsiteX25" fmla="*/ 248317 w 447159"/>
                  <a:gd name="connsiteY25" fmla="*/ 208449 h 1037523"/>
                  <a:gd name="connsiteX26" fmla="*/ 248317 w 447159"/>
                  <a:gd name="connsiteY26" fmla="*/ 209687 h 1037523"/>
                  <a:gd name="connsiteX27" fmla="*/ 278511 w 447159"/>
                  <a:gd name="connsiteY27" fmla="*/ 173016 h 1037523"/>
                  <a:gd name="connsiteX28" fmla="*/ 427196 w 447159"/>
                  <a:gd name="connsiteY28" fmla="*/ 18330 h 1037523"/>
                  <a:gd name="connsiteX29" fmla="*/ 446246 w 447159"/>
                  <a:gd name="connsiteY29" fmla="*/ 232 h 1037523"/>
                  <a:gd name="connsiteX30" fmla="*/ 447008 w 447159"/>
                  <a:gd name="connsiteY30" fmla="*/ 994 h 1037523"/>
                  <a:gd name="connsiteX31" fmla="*/ 304133 w 447159"/>
                  <a:gd name="connsiteY31" fmla="*/ 157966 h 1037523"/>
                  <a:gd name="connsiteX32" fmla="*/ 272129 w 447159"/>
                  <a:gd name="connsiteY32" fmla="*/ 197019 h 1037523"/>
                  <a:gd name="connsiteX33" fmla="*/ 288703 w 447159"/>
                  <a:gd name="connsiteY33" fmla="*/ 186065 h 1037523"/>
                  <a:gd name="connsiteX34" fmla="*/ 331946 w 447159"/>
                  <a:gd name="connsiteY34" fmla="*/ 159490 h 1037523"/>
                  <a:gd name="connsiteX35" fmla="*/ 376809 w 447159"/>
                  <a:gd name="connsiteY35" fmla="*/ 135582 h 1037523"/>
                  <a:gd name="connsiteX36" fmla="*/ 424434 w 447159"/>
                  <a:gd name="connsiteY36" fmla="*/ 112818 h 1037523"/>
                  <a:gd name="connsiteX37" fmla="*/ 424910 w 447159"/>
                  <a:gd name="connsiteY37" fmla="*/ 113770 h 1037523"/>
                  <a:gd name="connsiteX38" fmla="*/ 380524 w 447159"/>
                  <a:gd name="connsiteY38" fmla="*/ 138440 h 1037523"/>
                  <a:gd name="connsiteX39" fmla="*/ 336423 w 447159"/>
                  <a:gd name="connsiteY39" fmla="*/ 165300 h 1037523"/>
                  <a:gd name="connsiteX40" fmla="*/ 293561 w 447159"/>
                  <a:gd name="connsiteY40" fmla="*/ 192447 h 1037523"/>
                  <a:gd name="connsiteX41" fmla="*/ 257746 w 447159"/>
                  <a:gd name="connsiteY41" fmla="*/ 215688 h 1037523"/>
                  <a:gd name="connsiteX42" fmla="*/ 179451 w 447159"/>
                  <a:gd name="connsiteY42" fmla="*/ 329416 h 1037523"/>
                  <a:gd name="connsiteX43" fmla="*/ 139160 w 447159"/>
                  <a:gd name="connsiteY43" fmla="*/ 405616 h 1037523"/>
                  <a:gd name="connsiteX44" fmla="*/ 147828 w 447159"/>
                  <a:gd name="connsiteY44" fmla="*/ 401901 h 1037523"/>
                  <a:gd name="connsiteX45" fmla="*/ 170117 w 447159"/>
                  <a:gd name="connsiteY45" fmla="*/ 392376 h 1037523"/>
                  <a:gd name="connsiteX46" fmla="*/ 213170 w 447159"/>
                  <a:gd name="connsiteY46" fmla="*/ 373326 h 1037523"/>
                  <a:gd name="connsiteX47" fmla="*/ 294989 w 447159"/>
                  <a:gd name="connsiteY47" fmla="*/ 337608 h 1037523"/>
                  <a:gd name="connsiteX48" fmla="*/ 338614 w 447159"/>
                  <a:gd name="connsiteY48" fmla="*/ 313319 h 1037523"/>
                  <a:gd name="connsiteX49" fmla="*/ 339328 w 447159"/>
                  <a:gd name="connsiteY49" fmla="*/ 313690 h 1037523"/>
                  <a:gd name="connsiteX50" fmla="*/ 339185 w 447159"/>
                  <a:gd name="connsiteY50" fmla="*/ 314271 h 1037523"/>
                  <a:gd name="connsiteX51" fmla="*/ 178118 w 447159"/>
                  <a:gd name="connsiteY51" fmla="*/ 397329 h 1037523"/>
                  <a:gd name="connsiteX52" fmla="*/ 154305 w 447159"/>
                  <a:gd name="connsiteY52" fmla="*/ 408188 h 1037523"/>
                  <a:gd name="connsiteX53" fmla="*/ 134398 w 447159"/>
                  <a:gd name="connsiteY53" fmla="*/ 416856 h 1037523"/>
                  <a:gd name="connsiteX54" fmla="*/ 93154 w 447159"/>
                  <a:gd name="connsiteY54" fmla="*/ 529441 h 1037523"/>
                  <a:gd name="connsiteX55" fmla="*/ 40005 w 447159"/>
                  <a:gd name="connsiteY55" fmla="*/ 764995 h 1037523"/>
                  <a:gd name="connsiteX56" fmla="*/ 9335 w 447159"/>
                  <a:gd name="connsiteY56" fmla="*/ 1004834 h 1037523"/>
                  <a:gd name="connsiteX57" fmla="*/ 6382 w 447159"/>
                  <a:gd name="connsiteY57" fmla="*/ 1034838 h 1037523"/>
                  <a:gd name="connsiteX58" fmla="*/ 2639 w 447159"/>
                  <a:gd name="connsiteY58" fmla="*/ 1037476 h 1037523"/>
                  <a:gd name="connsiteX59" fmla="*/ 0 w 447159"/>
                  <a:gd name="connsiteY59" fmla="*/ 1034838 h 1037523"/>
                  <a:gd name="connsiteX60" fmla="*/ 9049 w 447159"/>
                  <a:gd name="connsiteY60" fmla="*/ 912537 h 10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7159" h="1037523">
                    <a:moveTo>
                      <a:pt x="9049" y="912537"/>
                    </a:moveTo>
                    <a:cubicBezTo>
                      <a:pt x="13306" y="872217"/>
                      <a:pt x="18574" y="832050"/>
                      <a:pt x="24860" y="792045"/>
                    </a:cubicBezTo>
                    <a:cubicBezTo>
                      <a:pt x="37205" y="711902"/>
                      <a:pt x="53578" y="632426"/>
                      <a:pt x="73914" y="553920"/>
                    </a:cubicBezTo>
                    <a:cubicBezTo>
                      <a:pt x="83439" y="517087"/>
                      <a:pt x="95183" y="480854"/>
                      <a:pt x="109061" y="445431"/>
                    </a:cubicBezTo>
                    <a:cubicBezTo>
                      <a:pt x="108366" y="438944"/>
                      <a:pt x="108042" y="432429"/>
                      <a:pt x="108109" y="425904"/>
                    </a:cubicBezTo>
                    <a:cubicBezTo>
                      <a:pt x="108109" y="418189"/>
                      <a:pt x="108109" y="410379"/>
                      <a:pt x="108109" y="402568"/>
                    </a:cubicBezTo>
                    <a:cubicBezTo>
                      <a:pt x="108109" y="386947"/>
                      <a:pt x="108966" y="371421"/>
                      <a:pt x="110300" y="355896"/>
                    </a:cubicBezTo>
                    <a:cubicBezTo>
                      <a:pt x="112795" y="325120"/>
                      <a:pt x="117796" y="294602"/>
                      <a:pt x="125254" y="264646"/>
                    </a:cubicBezTo>
                    <a:cubicBezTo>
                      <a:pt x="129731" y="247311"/>
                      <a:pt x="134779" y="230261"/>
                      <a:pt x="140018" y="213116"/>
                    </a:cubicBezTo>
                    <a:cubicBezTo>
                      <a:pt x="140141" y="212830"/>
                      <a:pt x="140484" y="212697"/>
                      <a:pt x="140770" y="212821"/>
                    </a:cubicBezTo>
                    <a:cubicBezTo>
                      <a:pt x="140903" y="212878"/>
                      <a:pt x="141008" y="212983"/>
                      <a:pt x="141065" y="213116"/>
                    </a:cubicBezTo>
                    <a:cubicBezTo>
                      <a:pt x="133017" y="243024"/>
                      <a:pt x="127035" y="273447"/>
                      <a:pt x="123158" y="304175"/>
                    </a:cubicBezTo>
                    <a:cubicBezTo>
                      <a:pt x="118767" y="334455"/>
                      <a:pt x="116034" y="364945"/>
                      <a:pt x="114967" y="395520"/>
                    </a:cubicBezTo>
                    <a:cubicBezTo>
                      <a:pt x="114967" y="403902"/>
                      <a:pt x="114491" y="412284"/>
                      <a:pt x="114491" y="420666"/>
                    </a:cubicBezTo>
                    <a:cubicBezTo>
                      <a:pt x="114491" y="424190"/>
                      <a:pt x="114491" y="427809"/>
                      <a:pt x="114491" y="431334"/>
                    </a:cubicBezTo>
                    <a:cubicBezTo>
                      <a:pt x="126397" y="402235"/>
                      <a:pt x="140075" y="373898"/>
                      <a:pt x="155448" y="346466"/>
                    </a:cubicBezTo>
                    <a:cubicBezTo>
                      <a:pt x="180223" y="303003"/>
                      <a:pt x="208074" y="261369"/>
                      <a:pt x="238792" y="221879"/>
                    </a:cubicBezTo>
                    <a:cubicBezTo>
                      <a:pt x="238849" y="217307"/>
                      <a:pt x="239487" y="212763"/>
                      <a:pt x="240697" y="208353"/>
                    </a:cubicBezTo>
                    <a:cubicBezTo>
                      <a:pt x="241840" y="202829"/>
                      <a:pt x="243078" y="197400"/>
                      <a:pt x="244316" y="192066"/>
                    </a:cubicBezTo>
                    <a:cubicBezTo>
                      <a:pt x="246793" y="180921"/>
                      <a:pt x="249555" y="169872"/>
                      <a:pt x="252603" y="158823"/>
                    </a:cubicBezTo>
                    <a:cubicBezTo>
                      <a:pt x="258604" y="136821"/>
                      <a:pt x="266605" y="115485"/>
                      <a:pt x="273463" y="93768"/>
                    </a:cubicBezTo>
                    <a:cubicBezTo>
                      <a:pt x="273463" y="93453"/>
                      <a:pt x="273720" y="93196"/>
                      <a:pt x="274034" y="93196"/>
                    </a:cubicBezTo>
                    <a:cubicBezTo>
                      <a:pt x="274349" y="93196"/>
                      <a:pt x="274606" y="93453"/>
                      <a:pt x="274606" y="93768"/>
                    </a:cubicBezTo>
                    <a:cubicBezTo>
                      <a:pt x="268129" y="115389"/>
                      <a:pt x="263938" y="137678"/>
                      <a:pt x="258985" y="159586"/>
                    </a:cubicBezTo>
                    <a:cubicBezTo>
                      <a:pt x="256508" y="170444"/>
                      <a:pt x="254127" y="181303"/>
                      <a:pt x="251746" y="192161"/>
                    </a:cubicBezTo>
                    <a:cubicBezTo>
                      <a:pt x="250603" y="197590"/>
                      <a:pt x="249365" y="203019"/>
                      <a:pt x="248317" y="208449"/>
                    </a:cubicBezTo>
                    <a:lnTo>
                      <a:pt x="248317" y="209687"/>
                    </a:lnTo>
                    <a:cubicBezTo>
                      <a:pt x="257842" y="197304"/>
                      <a:pt x="268224" y="185017"/>
                      <a:pt x="278511" y="173016"/>
                    </a:cubicBezTo>
                    <a:cubicBezTo>
                      <a:pt x="324898" y="118533"/>
                      <a:pt x="375857" y="68241"/>
                      <a:pt x="427196" y="18330"/>
                    </a:cubicBezTo>
                    <a:cubicBezTo>
                      <a:pt x="433483" y="12234"/>
                      <a:pt x="439960" y="6233"/>
                      <a:pt x="446246" y="232"/>
                    </a:cubicBezTo>
                    <a:cubicBezTo>
                      <a:pt x="446723" y="-339"/>
                      <a:pt x="447485" y="232"/>
                      <a:pt x="447008" y="994"/>
                    </a:cubicBezTo>
                    <a:cubicBezTo>
                      <a:pt x="397955" y="52144"/>
                      <a:pt x="349758" y="103864"/>
                      <a:pt x="304133" y="157966"/>
                    </a:cubicBezTo>
                    <a:cubicBezTo>
                      <a:pt x="293275" y="170663"/>
                      <a:pt x="282607" y="183684"/>
                      <a:pt x="272129" y="197019"/>
                    </a:cubicBezTo>
                    <a:cubicBezTo>
                      <a:pt x="277654" y="193304"/>
                      <a:pt x="283178" y="189589"/>
                      <a:pt x="288703" y="186065"/>
                    </a:cubicBezTo>
                    <a:cubicBezTo>
                      <a:pt x="302895" y="176540"/>
                      <a:pt x="317278" y="167777"/>
                      <a:pt x="331946" y="159490"/>
                    </a:cubicBezTo>
                    <a:cubicBezTo>
                      <a:pt x="346615" y="151203"/>
                      <a:pt x="361569" y="143107"/>
                      <a:pt x="376809" y="135582"/>
                    </a:cubicBezTo>
                    <a:cubicBezTo>
                      <a:pt x="392049" y="128058"/>
                      <a:pt x="409099" y="121581"/>
                      <a:pt x="424434" y="112818"/>
                    </a:cubicBezTo>
                    <a:cubicBezTo>
                      <a:pt x="425006" y="112818"/>
                      <a:pt x="425577" y="113580"/>
                      <a:pt x="424910" y="113770"/>
                    </a:cubicBezTo>
                    <a:cubicBezTo>
                      <a:pt x="409537" y="120904"/>
                      <a:pt x="394697" y="129143"/>
                      <a:pt x="380524" y="138440"/>
                    </a:cubicBezTo>
                    <a:cubicBezTo>
                      <a:pt x="365760" y="147203"/>
                      <a:pt x="350901" y="156061"/>
                      <a:pt x="336423" y="165300"/>
                    </a:cubicBezTo>
                    <a:cubicBezTo>
                      <a:pt x="321945" y="174540"/>
                      <a:pt x="307848" y="183303"/>
                      <a:pt x="293561" y="192447"/>
                    </a:cubicBezTo>
                    <a:cubicBezTo>
                      <a:pt x="281654" y="200162"/>
                      <a:pt x="270034" y="208544"/>
                      <a:pt x="257746" y="215688"/>
                    </a:cubicBezTo>
                    <a:cubicBezTo>
                      <a:pt x="229429" y="252016"/>
                      <a:pt x="203283" y="289992"/>
                      <a:pt x="179451" y="329416"/>
                    </a:cubicBezTo>
                    <a:cubicBezTo>
                      <a:pt x="164716" y="354105"/>
                      <a:pt x="151267" y="379537"/>
                      <a:pt x="139160" y="405616"/>
                    </a:cubicBezTo>
                    <a:lnTo>
                      <a:pt x="147828" y="401901"/>
                    </a:lnTo>
                    <a:lnTo>
                      <a:pt x="170117" y="392376"/>
                    </a:lnTo>
                    <a:lnTo>
                      <a:pt x="213170" y="373326"/>
                    </a:lnTo>
                    <a:cubicBezTo>
                      <a:pt x="240506" y="361515"/>
                      <a:pt x="268224" y="350562"/>
                      <a:pt x="294989" y="337608"/>
                    </a:cubicBezTo>
                    <a:cubicBezTo>
                      <a:pt x="310049" y="330473"/>
                      <a:pt x="324612" y="322358"/>
                      <a:pt x="338614" y="313319"/>
                    </a:cubicBezTo>
                    <a:cubicBezTo>
                      <a:pt x="338919" y="313224"/>
                      <a:pt x="339233" y="313395"/>
                      <a:pt x="339328" y="313690"/>
                    </a:cubicBezTo>
                    <a:cubicBezTo>
                      <a:pt x="339395" y="313900"/>
                      <a:pt x="339338" y="314119"/>
                      <a:pt x="339185" y="314271"/>
                    </a:cubicBezTo>
                    <a:cubicBezTo>
                      <a:pt x="289275" y="348752"/>
                      <a:pt x="233363" y="372945"/>
                      <a:pt x="178118" y="397329"/>
                    </a:cubicBezTo>
                    <a:lnTo>
                      <a:pt x="154305" y="408188"/>
                    </a:lnTo>
                    <a:cubicBezTo>
                      <a:pt x="147733" y="411045"/>
                      <a:pt x="141161" y="414284"/>
                      <a:pt x="134398" y="416856"/>
                    </a:cubicBezTo>
                    <a:cubicBezTo>
                      <a:pt x="118005" y="453365"/>
                      <a:pt x="104232" y="490989"/>
                      <a:pt x="93154" y="529441"/>
                    </a:cubicBezTo>
                    <a:cubicBezTo>
                      <a:pt x="71295" y="606965"/>
                      <a:pt x="53559" y="685594"/>
                      <a:pt x="40005" y="764995"/>
                    </a:cubicBezTo>
                    <a:cubicBezTo>
                      <a:pt x="26003" y="844433"/>
                      <a:pt x="16574" y="924443"/>
                      <a:pt x="9335" y="1004834"/>
                    </a:cubicBezTo>
                    <a:cubicBezTo>
                      <a:pt x="8382" y="1014359"/>
                      <a:pt x="7525" y="1024837"/>
                      <a:pt x="6382" y="1034838"/>
                    </a:cubicBezTo>
                    <a:cubicBezTo>
                      <a:pt x="6077" y="1036600"/>
                      <a:pt x="4401" y="1037781"/>
                      <a:pt x="2639" y="1037476"/>
                    </a:cubicBezTo>
                    <a:cubicBezTo>
                      <a:pt x="1286" y="1037238"/>
                      <a:pt x="238" y="1036190"/>
                      <a:pt x="0" y="1034838"/>
                    </a:cubicBezTo>
                    <a:cubicBezTo>
                      <a:pt x="667" y="993880"/>
                      <a:pt x="4858" y="953113"/>
                      <a:pt x="9049" y="912537"/>
                    </a:cubicBezTo>
                    <a:close/>
                  </a:path>
                </a:pathLst>
              </a:custGeom>
              <a:solidFill>
                <a:srgbClr val="263238"/>
              </a:solidFill>
              <a:ln w="9525" cap="flat">
                <a:noFill/>
                <a:prstDash val="solid"/>
                <a:miter/>
              </a:ln>
            </p:spPr>
            <p:txBody>
              <a:bodyPr rtlCol="0" anchor="ctr"/>
              <a:lstStyle/>
              <a:p>
                <a:endParaRPr lang="zh-CN" altLang="en-US"/>
              </a:p>
            </p:txBody>
          </p:sp>
          <p:sp>
            <p:nvSpPr>
              <p:cNvPr id="185" name="任意多边形: 形状 26">
                <a:extLst>
                  <a:ext uri="{FF2B5EF4-FFF2-40B4-BE49-F238E27FC236}">
                    <a16:creationId xmlns:a16="http://schemas.microsoft.com/office/drawing/2014/main" xmlns="" id="{87A598B4-C699-4856-9033-D4CF5BE61EBA}"/>
                  </a:ext>
                </a:extLst>
              </p:cNvPr>
              <p:cNvSpPr/>
              <p:nvPr/>
            </p:nvSpPr>
            <p:spPr>
              <a:xfrm>
                <a:off x="4851558" y="4578011"/>
                <a:ext cx="27831" cy="146547"/>
              </a:xfrm>
              <a:custGeom>
                <a:avLst/>
                <a:gdLst>
                  <a:gd name="connsiteX0" fmla="*/ 8954 w 27831"/>
                  <a:gd name="connsiteY0" fmla="*/ 73395 h 146547"/>
                  <a:gd name="connsiteX1" fmla="*/ 26670 w 27831"/>
                  <a:gd name="connsiteY1" fmla="*/ 339 h 146547"/>
                  <a:gd name="connsiteX2" fmla="*/ 27813 w 27831"/>
                  <a:gd name="connsiteY2" fmla="*/ 339 h 146547"/>
                  <a:gd name="connsiteX3" fmla="*/ 12763 w 27831"/>
                  <a:gd name="connsiteY3" fmla="*/ 72443 h 146547"/>
                  <a:gd name="connsiteX4" fmla="*/ 762 w 27831"/>
                  <a:gd name="connsiteY4" fmla="*/ 146547 h 146547"/>
                  <a:gd name="connsiteX5" fmla="*/ 0 w 27831"/>
                  <a:gd name="connsiteY5" fmla="*/ 146547 h 146547"/>
                  <a:gd name="connsiteX6" fmla="*/ 8954 w 27831"/>
                  <a:gd name="connsiteY6" fmla="*/ 73395 h 14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 h="146547">
                    <a:moveTo>
                      <a:pt x="8954" y="73395"/>
                    </a:moveTo>
                    <a:cubicBezTo>
                      <a:pt x="13430" y="48725"/>
                      <a:pt x="20003" y="24532"/>
                      <a:pt x="26670" y="339"/>
                    </a:cubicBezTo>
                    <a:cubicBezTo>
                      <a:pt x="26670" y="-423"/>
                      <a:pt x="28004" y="339"/>
                      <a:pt x="27813" y="339"/>
                    </a:cubicBezTo>
                    <a:cubicBezTo>
                      <a:pt x="21622" y="24151"/>
                      <a:pt x="17240" y="47964"/>
                      <a:pt x="12763" y="72443"/>
                    </a:cubicBezTo>
                    <a:cubicBezTo>
                      <a:pt x="8287" y="96922"/>
                      <a:pt x="4191" y="121782"/>
                      <a:pt x="762" y="146547"/>
                    </a:cubicBezTo>
                    <a:cubicBezTo>
                      <a:pt x="762" y="146547"/>
                      <a:pt x="0" y="146547"/>
                      <a:pt x="0" y="146547"/>
                    </a:cubicBezTo>
                    <a:cubicBezTo>
                      <a:pt x="1610" y="122011"/>
                      <a:pt x="4601" y="97589"/>
                      <a:pt x="8954" y="73395"/>
                    </a:cubicBezTo>
                    <a:close/>
                  </a:path>
                </a:pathLst>
              </a:custGeom>
              <a:solidFill>
                <a:srgbClr val="263238"/>
              </a:solidFill>
              <a:ln w="9525" cap="flat">
                <a:noFill/>
                <a:prstDash val="solid"/>
                <a:miter/>
              </a:ln>
            </p:spPr>
            <p:txBody>
              <a:bodyPr rtlCol="0" anchor="ctr"/>
              <a:lstStyle/>
              <a:p>
                <a:endParaRPr lang="zh-CN" altLang="en-US"/>
              </a:p>
            </p:txBody>
          </p:sp>
          <p:sp>
            <p:nvSpPr>
              <p:cNvPr id="186" name="任意多边形: 形状 27">
                <a:extLst>
                  <a:ext uri="{FF2B5EF4-FFF2-40B4-BE49-F238E27FC236}">
                    <a16:creationId xmlns:a16="http://schemas.microsoft.com/office/drawing/2014/main" xmlns="" id="{A586262A-5310-4615-9948-FBBB7ECA7A66}"/>
                  </a:ext>
                </a:extLst>
              </p:cNvPr>
              <p:cNvSpPr/>
              <p:nvPr/>
            </p:nvSpPr>
            <p:spPr>
              <a:xfrm>
                <a:off x="4964682" y="4662646"/>
                <a:ext cx="109391" cy="58468"/>
              </a:xfrm>
              <a:custGeom>
                <a:avLst/>
                <a:gdLst>
                  <a:gd name="connsiteX0" fmla="*/ 699 w 109391"/>
                  <a:gd name="connsiteY0" fmla="*/ 55912 h 58468"/>
                  <a:gd name="connsiteX1" fmla="*/ 53658 w 109391"/>
                  <a:gd name="connsiteY1" fmla="*/ 26098 h 58468"/>
                  <a:gd name="connsiteX2" fmla="*/ 80519 w 109391"/>
                  <a:gd name="connsiteY2" fmla="*/ 12859 h 58468"/>
                  <a:gd name="connsiteX3" fmla="*/ 108522 w 109391"/>
                  <a:gd name="connsiteY3" fmla="*/ 0 h 58468"/>
                  <a:gd name="connsiteX4" fmla="*/ 109094 w 109391"/>
                  <a:gd name="connsiteY4" fmla="*/ 953 h 58468"/>
                  <a:gd name="connsiteX5" fmla="*/ 82996 w 109391"/>
                  <a:gd name="connsiteY5" fmla="*/ 15621 h 58468"/>
                  <a:gd name="connsiteX6" fmla="*/ 56040 w 109391"/>
                  <a:gd name="connsiteY6" fmla="*/ 30385 h 58468"/>
                  <a:gd name="connsiteX7" fmla="*/ 2033 w 109391"/>
                  <a:gd name="connsiteY7" fmla="*/ 58293 h 58468"/>
                  <a:gd name="connsiteX8" fmla="*/ 176 w 109391"/>
                  <a:gd name="connsiteY8" fmla="*/ 57769 h 58468"/>
                  <a:gd name="connsiteX9" fmla="*/ 699 w 109391"/>
                  <a:gd name="connsiteY9" fmla="*/ 55912 h 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91" h="58468">
                    <a:moveTo>
                      <a:pt x="699" y="55912"/>
                    </a:moveTo>
                    <a:cubicBezTo>
                      <a:pt x="17625" y="44739"/>
                      <a:pt x="35323" y="34776"/>
                      <a:pt x="53658" y="26098"/>
                    </a:cubicBezTo>
                    <a:cubicBezTo>
                      <a:pt x="62517" y="21526"/>
                      <a:pt x="71470" y="17145"/>
                      <a:pt x="80519" y="12859"/>
                    </a:cubicBezTo>
                    <a:cubicBezTo>
                      <a:pt x="89568" y="8572"/>
                      <a:pt x="99569" y="4572"/>
                      <a:pt x="108522" y="0"/>
                    </a:cubicBezTo>
                    <a:cubicBezTo>
                      <a:pt x="109189" y="0"/>
                      <a:pt x="109761" y="667"/>
                      <a:pt x="109094" y="953"/>
                    </a:cubicBezTo>
                    <a:cubicBezTo>
                      <a:pt x="100236" y="5429"/>
                      <a:pt x="91758" y="10478"/>
                      <a:pt x="82996" y="15621"/>
                    </a:cubicBezTo>
                    <a:cubicBezTo>
                      <a:pt x="74232" y="20764"/>
                      <a:pt x="65089" y="25146"/>
                      <a:pt x="56040" y="30385"/>
                    </a:cubicBezTo>
                    <a:cubicBezTo>
                      <a:pt x="38228" y="39910"/>
                      <a:pt x="20702" y="50482"/>
                      <a:pt x="2033" y="58293"/>
                    </a:cubicBezTo>
                    <a:cubicBezTo>
                      <a:pt x="1376" y="58664"/>
                      <a:pt x="547" y="58426"/>
                      <a:pt x="176" y="57769"/>
                    </a:cubicBezTo>
                    <a:cubicBezTo>
                      <a:pt x="-196" y="57112"/>
                      <a:pt x="42" y="56283"/>
                      <a:pt x="699" y="55912"/>
                    </a:cubicBezTo>
                    <a:close/>
                  </a:path>
                </a:pathLst>
              </a:custGeom>
              <a:solidFill>
                <a:srgbClr val="263238"/>
              </a:solidFill>
              <a:ln w="9525" cap="flat">
                <a:noFill/>
                <a:prstDash val="solid"/>
                <a:miter/>
              </a:ln>
            </p:spPr>
            <p:txBody>
              <a:bodyPr rtlCol="0" anchor="ctr"/>
              <a:lstStyle/>
              <a:p>
                <a:endParaRPr lang="zh-CN" altLang="en-US"/>
              </a:p>
            </p:txBody>
          </p:sp>
          <p:sp>
            <p:nvSpPr>
              <p:cNvPr id="187" name="任意多边形: 形状 28">
                <a:extLst>
                  <a:ext uri="{FF2B5EF4-FFF2-40B4-BE49-F238E27FC236}">
                    <a16:creationId xmlns:a16="http://schemas.microsoft.com/office/drawing/2014/main" xmlns="" id="{F52AFAC3-A208-4FF9-90E6-61375543BA07}"/>
                  </a:ext>
                </a:extLst>
              </p:cNvPr>
              <p:cNvSpPr/>
              <p:nvPr/>
            </p:nvSpPr>
            <p:spPr>
              <a:xfrm>
                <a:off x="4357306" y="4475099"/>
                <a:ext cx="315563" cy="421385"/>
              </a:xfrm>
              <a:custGeom>
                <a:avLst/>
                <a:gdLst>
                  <a:gd name="connsiteX0" fmla="*/ 315563 w 315563"/>
                  <a:gd name="connsiteY0" fmla="*/ 421386 h 421385"/>
                  <a:gd name="connsiteX1" fmla="*/ 91059 w 315563"/>
                  <a:gd name="connsiteY1" fmla="*/ 281369 h 421385"/>
                  <a:gd name="connsiteX2" fmla="*/ 0 w 315563"/>
                  <a:gd name="connsiteY2" fmla="*/ 0 h 421385"/>
                  <a:gd name="connsiteX3" fmla="*/ 139351 w 315563"/>
                  <a:gd name="connsiteY3" fmla="*/ 228600 h 421385"/>
                  <a:gd name="connsiteX4" fmla="*/ 315563 w 315563"/>
                  <a:gd name="connsiteY4" fmla="*/ 421386 h 421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63" h="421385">
                    <a:moveTo>
                      <a:pt x="315563" y="421386"/>
                    </a:moveTo>
                    <a:cubicBezTo>
                      <a:pt x="315563" y="421386"/>
                      <a:pt x="161735" y="384620"/>
                      <a:pt x="91059" y="281369"/>
                    </a:cubicBezTo>
                    <a:cubicBezTo>
                      <a:pt x="23527" y="182785"/>
                      <a:pt x="1715" y="14669"/>
                      <a:pt x="0" y="0"/>
                    </a:cubicBezTo>
                    <a:cubicBezTo>
                      <a:pt x="2762" y="13525"/>
                      <a:pt x="34576" y="160401"/>
                      <a:pt x="139351" y="228600"/>
                    </a:cubicBezTo>
                    <a:cubicBezTo>
                      <a:pt x="219551" y="281273"/>
                      <a:pt x="296990" y="324326"/>
                      <a:pt x="315563" y="421386"/>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188" name="任意多边形: 形状 29">
                <a:extLst>
                  <a:ext uri="{FF2B5EF4-FFF2-40B4-BE49-F238E27FC236}">
                    <a16:creationId xmlns:a16="http://schemas.microsoft.com/office/drawing/2014/main" xmlns="" id="{1D19C3F0-8FC2-48F3-8566-694C7556ABA7}"/>
                  </a:ext>
                </a:extLst>
              </p:cNvPr>
              <p:cNvSpPr/>
              <p:nvPr/>
            </p:nvSpPr>
            <p:spPr>
              <a:xfrm>
                <a:off x="4530052" y="4630452"/>
                <a:ext cx="57949" cy="93841"/>
              </a:xfrm>
              <a:custGeom>
                <a:avLst/>
                <a:gdLst>
                  <a:gd name="connsiteX0" fmla="*/ 799 w 57949"/>
                  <a:gd name="connsiteY0" fmla="*/ 190 h 93841"/>
                  <a:gd name="connsiteX1" fmla="*/ 57949 w 57949"/>
                  <a:gd name="connsiteY1" fmla="*/ 93630 h 93841"/>
                  <a:gd name="connsiteX2" fmla="*/ 57473 w 57949"/>
                  <a:gd name="connsiteY2" fmla="*/ 93630 h 93841"/>
                  <a:gd name="connsiteX3" fmla="*/ 323 w 57949"/>
                  <a:gd name="connsiteY3" fmla="*/ 952 h 93841"/>
                  <a:gd name="connsiteX4" fmla="*/ 799 w 57949"/>
                  <a:gd name="connsiteY4" fmla="*/ 190 h 9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9" h="93841">
                    <a:moveTo>
                      <a:pt x="799" y="190"/>
                    </a:moveTo>
                    <a:cubicBezTo>
                      <a:pt x="28336" y="25279"/>
                      <a:pt x="48158" y="57692"/>
                      <a:pt x="57949" y="93630"/>
                    </a:cubicBezTo>
                    <a:cubicBezTo>
                      <a:pt x="57949" y="93630"/>
                      <a:pt x="57949" y="94106"/>
                      <a:pt x="57473" y="93630"/>
                    </a:cubicBezTo>
                    <a:cubicBezTo>
                      <a:pt x="46119" y="58606"/>
                      <a:pt x="26517" y="26822"/>
                      <a:pt x="323" y="952"/>
                    </a:cubicBezTo>
                    <a:cubicBezTo>
                      <a:pt x="-439" y="475"/>
                      <a:pt x="323" y="-382"/>
                      <a:pt x="799" y="190"/>
                    </a:cubicBezTo>
                    <a:close/>
                  </a:path>
                </a:pathLst>
              </a:custGeom>
              <a:solidFill>
                <a:srgbClr val="263238"/>
              </a:solidFill>
              <a:ln w="9525" cap="flat">
                <a:noFill/>
                <a:prstDash val="solid"/>
                <a:miter/>
              </a:ln>
            </p:spPr>
            <p:txBody>
              <a:bodyPr rtlCol="0" anchor="ctr"/>
              <a:lstStyle/>
              <a:p>
                <a:endParaRPr lang="zh-CN" altLang="en-US"/>
              </a:p>
            </p:txBody>
          </p:sp>
          <p:sp>
            <p:nvSpPr>
              <p:cNvPr id="189" name="任意多边形: 形状 30">
                <a:extLst>
                  <a:ext uri="{FF2B5EF4-FFF2-40B4-BE49-F238E27FC236}">
                    <a16:creationId xmlns:a16="http://schemas.microsoft.com/office/drawing/2014/main" xmlns="" id="{D82E7B7F-A070-4A55-8FA2-B56033183259}"/>
                  </a:ext>
                </a:extLst>
              </p:cNvPr>
              <p:cNvSpPr/>
              <p:nvPr/>
            </p:nvSpPr>
            <p:spPr>
              <a:xfrm>
                <a:off x="4357306" y="4474051"/>
                <a:ext cx="318514" cy="422433"/>
              </a:xfrm>
              <a:custGeom>
                <a:avLst/>
                <a:gdLst>
                  <a:gd name="connsiteX0" fmla="*/ 315563 w 318514"/>
                  <a:gd name="connsiteY0" fmla="*/ 422434 h 422433"/>
                  <a:gd name="connsiteX1" fmla="*/ 91059 w 318514"/>
                  <a:gd name="connsiteY1" fmla="*/ 282416 h 422433"/>
                  <a:gd name="connsiteX2" fmla="*/ 0 w 318514"/>
                  <a:gd name="connsiteY2" fmla="*/ 1048 h 422433"/>
                  <a:gd name="connsiteX3" fmla="*/ 0 w 318514"/>
                  <a:gd name="connsiteY3" fmla="*/ 0 h 422433"/>
                  <a:gd name="connsiteX4" fmla="*/ 151447 w 318514"/>
                  <a:gd name="connsiteY4" fmla="*/ 131636 h 422433"/>
                  <a:gd name="connsiteX5" fmla="*/ 315563 w 318514"/>
                  <a:gd name="connsiteY5" fmla="*/ 422434 h 4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514" h="422433">
                    <a:moveTo>
                      <a:pt x="315563" y="422434"/>
                    </a:moveTo>
                    <a:cubicBezTo>
                      <a:pt x="315563" y="422434"/>
                      <a:pt x="161735" y="385667"/>
                      <a:pt x="91059" y="282416"/>
                    </a:cubicBezTo>
                    <a:cubicBezTo>
                      <a:pt x="23527" y="183833"/>
                      <a:pt x="1715" y="15716"/>
                      <a:pt x="0" y="1048"/>
                    </a:cubicBezTo>
                    <a:cubicBezTo>
                      <a:pt x="0" y="381"/>
                      <a:pt x="0" y="0"/>
                      <a:pt x="0" y="0"/>
                    </a:cubicBezTo>
                    <a:cubicBezTo>
                      <a:pt x="0" y="0"/>
                      <a:pt x="73819" y="104775"/>
                      <a:pt x="151447" y="131636"/>
                    </a:cubicBezTo>
                    <a:cubicBezTo>
                      <a:pt x="229076" y="158496"/>
                      <a:pt x="337852" y="250984"/>
                      <a:pt x="315563" y="422434"/>
                    </a:cubicBezTo>
                    <a:close/>
                  </a:path>
                </a:pathLst>
              </a:custGeom>
              <a:solidFill>
                <a:srgbClr val="0AAF60"/>
              </a:solidFill>
              <a:ln w="9525" cap="flat">
                <a:noFill/>
                <a:prstDash val="solid"/>
                <a:miter/>
              </a:ln>
            </p:spPr>
            <p:txBody>
              <a:bodyPr rtlCol="0" anchor="ctr"/>
              <a:lstStyle/>
              <a:p>
                <a:endParaRPr lang="zh-CN" altLang="en-US"/>
              </a:p>
            </p:txBody>
          </p:sp>
          <p:sp>
            <p:nvSpPr>
              <p:cNvPr id="190" name="任意多边形: 形状 31">
                <a:extLst>
                  <a:ext uri="{FF2B5EF4-FFF2-40B4-BE49-F238E27FC236}">
                    <a16:creationId xmlns:a16="http://schemas.microsoft.com/office/drawing/2014/main" xmlns="" id="{12F5E56E-11DC-4536-9B7F-4C9F8FDBBFD0}"/>
                  </a:ext>
                </a:extLst>
              </p:cNvPr>
              <p:cNvSpPr/>
              <p:nvPr/>
            </p:nvSpPr>
            <p:spPr>
              <a:xfrm>
                <a:off x="4383629" y="4531641"/>
                <a:ext cx="355387" cy="849131"/>
              </a:xfrm>
              <a:custGeom>
                <a:avLst/>
                <a:gdLst>
                  <a:gd name="connsiteX0" fmla="*/ 823 w 355387"/>
                  <a:gd name="connsiteY0" fmla="*/ 226 h 849131"/>
                  <a:gd name="connsiteX1" fmla="*/ 48448 w 355387"/>
                  <a:gd name="connsiteY1" fmla="*/ 81570 h 849131"/>
                  <a:gd name="connsiteX2" fmla="*/ 112171 w 355387"/>
                  <a:gd name="connsiteY2" fmla="*/ 146721 h 849131"/>
                  <a:gd name="connsiteX3" fmla="*/ 176274 w 355387"/>
                  <a:gd name="connsiteY3" fmla="*/ 194346 h 849131"/>
                  <a:gd name="connsiteX4" fmla="*/ 175798 w 355387"/>
                  <a:gd name="connsiteY4" fmla="*/ 193584 h 849131"/>
                  <a:gd name="connsiteX5" fmla="*/ 163225 w 355387"/>
                  <a:gd name="connsiteY5" fmla="*/ 176439 h 849131"/>
                  <a:gd name="connsiteX6" fmla="*/ 135126 w 355387"/>
                  <a:gd name="connsiteY6" fmla="*/ 143958 h 849131"/>
                  <a:gd name="connsiteX7" fmla="*/ 79309 w 355387"/>
                  <a:gd name="connsiteY7" fmla="*/ 80427 h 849131"/>
                  <a:gd name="connsiteX8" fmla="*/ 54640 w 355387"/>
                  <a:gd name="connsiteY8" fmla="*/ 40707 h 849131"/>
                  <a:gd name="connsiteX9" fmla="*/ 55688 w 355387"/>
                  <a:gd name="connsiteY9" fmla="*/ 40707 h 849131"/>
                  <a:gd name="connsiteX10" fmla="*/ 166082 w 355387"/>
                  <a:gd name="connsiteY10" fmla="*/ 169962 h 849131"/>
                  <a:gd name="connsiteX11" fmla="*/ 180274 w 355387"/>
                  <a:gd name="connsiteY11" fmla="*/ 189012 h 849131"/>
                  <a:gd name="connsiteX12" fmla="*/ 189133 w 355387"/>
                  <a:gd name="connsiteY12" fmla="*/ 204632 h 849131"/>
                  <a:gd name="connsiteX13" fmla="*/ 241615 w 355387"/>
                  <a:gd name="connsiteY13" fmla="*/ 257687 h 849131"/>
                  <a:gd name="connsiteX14" fmla="*/ 235520 w 355387"/>
                  <a:gd name="connsiteY14" fmla="*/ 227778 h 849131"/>
                  <a:gd name="connsiteX15" fmla="*/ 219137 w 355387"/>
                  <a:gd name="connsiteY15" fmla="*/ 188821 h 849131"/>
                  <a:gd name="connsiteX16" fmla="*/ 220089 w 355387"/>
                  <a:gd name="connsiteY16" fmla="*/ 188249 h 849131"/>
                  <a:gd name="connsiteX17" fmla="*/ 238091 w 355387"/>
                  <a:gd name="connsiteY17" fmla="*/ 226921 h 849131"/>
                  <a:gd name="connsiteX18" fmla="*/ 243711 w 355387"/>
                  <a:gd name="connsiteY18" fmla="*/ 260163 h 849131"/>
                  <a:gd name="connsiteX19" fmla="*/ 243711 w 355387"/>
                  <a:gd name="connsiteY19" fmla="*/ 260163 h 849131"/>
                  <a:gd name="connsiteX20" fmla="*/ 264571 w 355387"/>
                  <a:gd name="connsiteY20" fmla="*/ 292548 h 849131"/>
                  <a:gd name="connsiteX21" fmla="*/ 262666 w 355387"/>
                  <a:gd name="connsiteY21" fmla="*/ 283023 h 849131"/>
                  <a:gd name="connsiteX22" fmla="*/ 252188 w 355387"/>
                  <a:gd name="connsiteY22" fmla="*/ 237303 h 849131"/>
                  <a:gd name="connsiteX23" fmla="*/ 215231 w 355387"/>
                  <a:gd name="connsiteY23" fmla="*/ 150626 h 849131"/>
                  <a:gd name="connsiteX24" fmla="*/ 216184 w 355387"/>
                  <a:gd name="connsiteY24" fmla="*/ 149959 h 849131"/>
                  <a:gd name="connsiteX25" fmla="*/ 257141 w 355387"/>
                  <a:gd name="connsiteY25" fmla="*/ 234827 h 849131"/>
                  <a:gd name="connsiteX26" fmla="*/ 269429 w 355387"/>
                  <a:gd name="connsiteY26" fmla="*/ 280737 h 849131"/>
                  <a:gd name="connsiteX27" fmla="*/ 274096 w 355387"/>
                  <a:gd name="connsiteY27" fmla="*/ 303502 h 849131"/>
                  <a:gd name="connsiteX28" fmla="*/ 276382 w 355387"/>
                  <a:gd name="connsiteY28" fmla="*/ 315504 h 849131"/>
                  <a:gd name="connsiteX29" fmla="*/ 311815 w 355387"/>
                  <a:gd name="connsiteY29" fmla="*/ 420279 h 849131"/>
                  <a:gd name="connsiteX30" fmla="*/ 344676 w 355387"/>
                  <a:gd name="connsiteY30" fmla="*/ 614779 h 849131"/>
                  <a:gd name="connsiteX31" fmla="*/ 355249 w 355387"/>
                  <a:gd name="connsiteY31" fmla="*/ 821376 h 849131"/>
                  <a:gd name="connsiteX32" fmla="*/ 354106 w 355387"/>
                  <a:gd name="connsiteY32" fmla="*/ 847380 h 849131"/>
                  <a:gd name="connsiteX33" fmla="*/ 350582 w 355387"/>
                  <a:gd name="connsiteY33" fmla="*/ 847380 h 849131"/>
                  <a:gd name="connsiteX34" fmla="*/ 346105 w 355387"/>
                  <a:gd name="connsiteY34" fmla="*/ 744891 h 849131"/>
                  <a:gd name="connsiteX35" fmla="*/ 337532 w 355387"/>
                  <a:gd name="connsiteY35" fmla="*/ 642687 h 849131"/>
                  <a:gd name="connsiteX36" fmla="*/ 305433 w 355387"/>
                  <a:gd name="connsiteY36" fmla="*/ 443710 h 849131"/>
                  <a:gd name="connsiteX37" fmla="*/ 245997 w 355387"/>
                  <a:gd name="connsiteY37" fmla="*/ 281785 h 849131"/>
                  <a:gd name="connsiteX38" fmla="*/ 190562 w 355387"/>
                  <a:gd name="connsiteY38" fmla="*/ 215777 h 849131"/>
                  <a:gd name="connsiteX39" fmla="*/ 122648 w 355387"/>
                  <a:gd name="connsiteY39" fmla="*/ 161484 h 849131"/>
                  <a:gd name="connsiteX40" fmla="*/ 60259 w 355387"/>
                  <a:gd name="connsiteY40" fmla="*/ 101572 h 849131"/>
                  <a:gd name="connsiteX41" fmla="*/ 11396 w 355387"/>
                  <a:gd name="connsiteY41" fmla="*/ 22134 h 849131"/>
                  <a:gd name="connsiteX42" fmla="*/ 347 w 355387"/>
                  <a:gd name="connsiteY42" fmla="*/ 1274 h 849131"/>
                  <a:gd name="connsiteX43" fmla="*/ 823 w 355387"/>
                  <a:gd name="connsiteY43" fmla="*/ 226 h 84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5387" h="849131">
                    <a:moveTo>
                      <a:pt x="823" y="226"/>
                    </a:moveTo>
                    <a:cubicBezTo>
                      <a:pt x="14644" y="28496"/>
                      <a:pt x="30561" y="55681"/>
                      <a:pt x="48448" y="81570"/>
                    </a:cubicBezTo>
                    <a:cubicBezTo>
                      <a:pt x="66508" y="106182"/>
                      <a:pt x="87968" y="128118"/>
                      <a:pt x="112171" y="146721"/>
                    </a:cubicBezTo>
                    <a:cubicBezTo>
                      <a:pt x="133031" y="163389"/>
                      <a:pt x="155129" y="178439"/>
                      <a:pt x="176274" y="194346"/>
                    </a:cubicBezTo>
                    <a:lnTo>
                      <a:pt x="175798" y="193584"/>
                    </a:lnTo>
                    <a:cubicBezTo>
                      <a:pt x="171892" y="187678"/>
                      <a:pt x="167606" y="181963"/>
                      <a:pt x="163225" y="176439"/>
                    </a:cubicBezTo>
                    <a:cubicBezTo>
                      <a:pt x="154462" y="165104"/>
                      <a:pt x="144746" y="154531"/>
                      <a:pt x="135126" y="143958"/>
                    </a:cubicBezTo>
                    <a:cubicBezTo>
                      <a:pt x="116076" y="123289"/>
                      <a:pt x="96455" y="102906"/>
                      <a:pt x="79309" y="80427"/>
                    </a:cubicBezTo>
                    <a:cubicBezTo>
                      <a:pt x="69765" y="68054"/>
                      <a:pt x="61498" y="54747"/>
                      <a:pt x="54640" y="40707"/>
                    </a:cubicBezTo>
                    <a:cubicBezTo>
                      <a:pt x="54640" y="40040"/>
                      <a:pt x="55402" y="39660"/>
                      <a:pt x="55688" y="40707"/>
                    </a:cubicBezTo>
                    <a:cubicBezTo>
                      <a:pt x="80643" y="92714"/>
                      <a:pt x="130554" y="125956"/>
                      <a:pt x="166082" y="169962"/>
                    </a:cubicBezTo>
                    <a:cubicBezTo>
                      <a:pt x="171149" y="176048"/>
                      <a:pt x="175893" y="182411"/>
                      <a:pt x="180274" y="189012"/>
                    </a:cubicBezTo>
                    <a:cubicBezTo>
                      <a:pt x="183837" y="193850"/>
                      <a:pt x="186809" y="199099"/>
                      <a:pt x="189133" y="204632"/>
                    </a:cubicBezTo>
                    <a:cubicBezTo>
                      <a:pt x="208631" y="220225"/>
                      <a:pt x="226242" y="238027"/>
                      <a:pt x="241615" y="257687"/>
                    </a:cubicBezTo>
                    <a:cubicBezTo>
                      <a:pt x="240311" y="247581"/>
                      <a:pt x="238272" y="237589"/>
                      <a:pt x="235520" y="227778"/>
                    </a:cubicBezTo>
                    <a:cubicBezTo>
                      <a:pt x="231881" y="214101"/>
                      <a:pt x="226366" y="200994"/>
                      <a:pt x="219137" y="188821"/>
                    </a:cubicBezTo>
                    <a:cubicBezTo>
                      <a:pt x="219137" y="188249"/>
                      <a:pt x="219708" y="187583"/>
                      <a:pt x="220089" y="188249"/>
                    </a:cubicBezTo>
                    <a:cubicBezTo>
                      <a:pt x="227595" y="200384"/>
                      <a:pt x="233634" y="213367"/>
                      <a:pt x="238091" y="226921"/>
                    </a:cubicBezTo>
                    <a:cubicBezTo>
                      <a:pt x="241282" y="237742"/>
                      <a:pt x="243168" y="248895"/>
                      <a:pt x="243711" y="260163"/>
                    </a:cubicBezTo>
                    <a:lnTo>
                      <a:pt x="243711" y="260163"/>
                    </a:lnTo>
                    <a:cubicBezTo>
                      <a:pt x="251379" y="270479"/>
                      <a:pt x="258351" y="281299"/>
                      <a:pt x="264571" y="292548"/>
                    </a:cubicBezTo>
                    <a:cubicBezTo>
                      <a:pt x="263904" y="289215"/>
                      <a:pt x="263237" y="285976"/>
                      <a:pt x="262666" y="283023"/>
                    </a:cubicBezTo>
                    <a:cubicBezTo>
                      <a:pt x="259618" y="267688"/>
                      <a:pt x="256189" y="252448"/>
                      <a:pt x="252188" y="237303"/>
                    </a:cubicBezTo>
                    <a:cubicBezTo>
                      <a:pt x="244987" y="206490"/>
                      <a:pt x="232481" y="177163"/>
                      <a:pt x="215231" y="150626"/>
                    </a:cubicBezTo>
                    <a:cubicBezTo>
                      <a:pt x="215231" y="149959"/>
                      <a:pt x="215707" y="149388"/>
                      <a:pt x="216184" y="149959"/>
                    </a:cubicBezTo>
                    <a:cubicBezTo>
                      <a:pt x="233815" y="176153"/>
                      <a:pt x="247607" y="204728"/>
                      <a:pt x="257141" y="234827"/>
                    </a:cubicBezTo>
                    <a:cubicBezTo>
                      <a:pt x="262008" y="249915"/>
                      <a:pt x="266104" y="265240"/>
                      <a:pt x="269429" y="280737"/>
                    </a:cubicBezTo>
                    <a:cubicBezTo>
                      <a:pt x="271143" y="288262"/>
                      <a:pt x="272667" y="295882"/>
                      <a:pt x="274096" y="303502"/>
                    </a:cubicBezTo>
                    <a:cubicBezTo>
                      <a:pt x="274858" y="307503"/>
                      <a:pt x="275715" y="311503"/>
                      <a:pt x="276382" y="315504"/>
                    </a:cubicBezTo>
                    <a:cubicBezTo>
                      <a:pt x="291679" y="349146"/>
                      <a:pt x="303547" y="384255"/>
                      <a:pt x="311815" y="420279"/>
                    </a:cubicBezTo>
                    <a:cubicBezTo>
                      <a:pt x="326950" y="484334"/>
                      <a:pt x="337923" y="549304"/>
                      <a:pt x="344676" y="614779"/>
                    </a:cubicBezTo>
                    <a:cubicBezTo>
                      <a:pt x="352620" y="683350"/>
                      <a:pt x="356154" y="752358"/>
                      <a:pt x="355249" y="821376"/>
                    </a:cubicBezTo>
                    <a:cubicBezTo>
                      <a:pt x="355249" y="830044"/>
                      <a:pt x="354582" y="838712"/>
                      <a:pt x="354106" y="847380"/>
                    </a:cubicBezTo>
                    <a:cubicBezTo>
                      <a:pt x="354106" y="849570"/>
                      <a:pt x="350677" y="849856"/>
                      <a:pt x="350582" y="847380"/>
                    </a:cubicBezTo>
                    <a:cubicBezTo>
                      <a:pt x="349057" y="813185"/>
                      <a:pt x="348200" y="778990"/>
                      <a:pt x="346105" y="744891"/>
                    </a:cubicBezTo>
                    <a:cubicBezTo>
                      <a:pt x="344009" y="710791"/>
                      <a:pt x="341152" y="676692"/>
                      <a:pt x="337532" y="642687"/>
                    </a:cubicBezTo>
                    <a:cubicBezTo>
                      <a:pt x="330512" y="575822"/>
                      <a:pt x="319797" y="509394"/>
                      <a:pt x="305433" y="443710"/>
                    </a:cubicBezTo>
                    <a:cubicBezTo>
                      <a:pt x="292955" y="387513"/>
                      <a:pt x="276858" y="330839"/>
                      <a:pt x="245997" y="281785"/>
                    </a:cubicBezTo>
                    <a:cubicBezTo>
                      <a:pt x="230766" y="257249"/>
                      <a:pt x="212098" y="235017"/>
                      <a:pt x="190562" y="215777"/>
                    </a:cubicBezTo>
                    <a:cubicBezTo>
                      <a:pt x="168940" y="196727"/>
                      <a:pt x="145318" y="179391"/>
                      <a:pt x="122648" y="161484"/>
                    </a:cubicBezTo>
                    <a:cubicBezTo>
                      <a:pt x="99636" y="143958"/>
                      <a:pt x="78700" y="123861"/>
                      <a:pt x="60259" y="101572"/>
                    </a:cubicBezTo>
                    <a:cubicBezTo>
                      <a:pt x="41476" y="76712"/>
                      <a:pt x="25112" y="50108"/>
                      <a:pt x="11396" y="22134"/>
                    </a:cubicBezTo>
                    <a:cubicBezTo>
                      <a:pt x="7681" y="15180"/>
                      <a:pt x="3967" y="8227"/>
                      <a:pt x="347" y="1274"/>
                    </a:cubicBezTo>
                    <a:cubicBezTo>
                      <a:pt x="-510" y="226"/>
                      <a:pt x="442" y="-345"/>
                      <a:pt x="823" y="226"/>
                    </a:cubicBezTo>
                    <a:close/>
                  </a:path>
                </a:pathLst>
              </a:custGeom>
              <a:solidFill>
                <a:srgbClr val="263238"/>
              </a:solidFill>
              <a:ln w="9525" cap="flat">
                <a:noFill/>
                <a:prstDash val="solid"/>
                <a:miter/>
              </a:ln>
            </p:spPr>
            <p:txBody>
              <a:bodyPr rtlCol="0" anchor="ctr"/>
              <a:lstStyle/>
              <a:p>
                <a:endParaRPr lang="zh-CN" altLang="en-US"/>
              </a:p>
            </p:txBody>
          </p:sp>
          <p:sp>
            <p:nvSpPr>
              <p:cNvPr id="191" name="任意多边形: 形状 32">
                <a:extLst>
                  <a:ext uri="{FF2B5EF4-FFF2-40B4-BE49-F238E27FC236}">
                    <a16:creationId xmlns:a16="http://schemas.microsoft.com/office/drawing/2014/main" xmlns="" id="{30B57B2A-D5D8-4F8A-841C-971B051166ED}"/>
                  </a:ext>
                </a:extLst>
              </p:cNvPr>
              <p:cNvSpPr/>
              <p:nvPr/>
            </p:nvSpPr>
            <p:spPr>
              <a:xfrm>
                <a:off x="4409884" y="4554064"/>
                <a:ext cx="35337" cy="60765"/>
              </a:xfrm>
              <a:custGeom>
                <a:avLst/>
                <a:gdLst>
                  <a:gd name="connsiteX0" fmla="*/ 1143 w 35337"/>
                  <a:gd name="connsiteY0" fmla="*/ 377 h 60765"/>
                  <a:gd name="connsiteX1" fmla="*/ 35338 w 35337"/>
                  <a:gd name="connsiteY1" fmla="*/ 60385 h 60765"/>
                  <a:gd name="connsiteX2" fmla="*/ 34671 w 35337"/>
                  <a:gd name="connsiteY2" fmla="*/ 60385 h 60765"/>
                  <a:gd name="connsiteX3" fmla="*/ 0 w 35337"/>
                  <a:gd name="connsiteY3" fmla="*/ 282 h 60765"/>
                  <a:gd name="connsiteX4" fmla="*/ 1143 w 35337"/>
                  <a:gd name="connsiteY4" fmla="*/ 377 h 6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7" h="60765">
                    <a:moveTo>
                      <a:pt x="1143" y="377"/>
                    </a:moveTo>
                    <a:cubicBezTo>
                      <a:pt x="11192" y="21113"/>
                      <a:pt x="22622" y="41163"/>
                      <a:pt x="35338" y="60385"/>
                    </a:cubicBezTo>
                    <a:cubicBezTo>
                      <a:pt x="35338" y="60385"/>
                      <a:pt x="35338" y="61242"/>
                      <a:pt x="34671" y="60385"/>
                    </a:cubicBezTo>
                    <a:cubicBezTo>
                      <a:pt x="21469" y="41344"/>
                      <a:pt x="9877" y="21237"/>
                      <a:pt x="0" y="282"/>
                    </a:cubicBezTo>
                    <a:cubicBezTo>
                      <a:pt x="190" y="92"/>
                      <a:pt x="762" y="-289"/>
                      <a:pt x="1143" y="377"/>
                    </a:cubicBezTo>
                    <a:close/>
                  </a:path>
                </a:pathLst>
              </a:custGeom>
              <a:solidFill>
                <a:srgbClr val="263238"/>
              </a:solidFill>
              <a:ln w="9525" cap="flat">
                <a:noFill/>
                <a:prstDash val="solid"/>
                <a:miter/>
              </a:ln>
            </p:spPr>
            <p:txBody>
              <a:bodyPr rtlCol="0" anchor="ctr"/>
              <a:lstStyle/>
              <a:p>
                <a:endParaRPr lang="zh-CN" altLang="en-US"/>
              </a:p>
            </p:txBody>
          </p:sp>
          <p:sp>
            <p:nvSpPr>
              <p:cNvPr id="192" name="任意多边形: 形状 33">
                <a:extLst>
                  <a:ext uri="{FF2B5EF4-FFF2-40B4-BE49-F238E27FC236}">
                    <a16:creationId xmlns:a16="http://schemas.microsoft.com/office/drawing/2014/main" xmlns="" id="{7715ED33-80A9-4AA3-8124-2211542436EB}"/>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67640 w 417959"/>
                  <a:gd name="connsiteY4" fmla="*/ 192024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3429" y="308324"/>
                      <a:pt x="66675" y="217170"/>
                      <a:pt x="167640" y="192024"/>
                    </a:cubicBezTo>
                    <a:cubicBezTo>
                      <a:pt x="271558" y="166116"/>
                      <a:pt x="386429" y="91154"/>
                      <a:pt x="417957" y="0"/>
                    </a:cubicBezTo>
                    <a:close/>
                  </a:path>
                </a:pathLst>
              </a:custGeom>
              <a:solidFill>
                <a:srgbClr val="0AAF60"/>
              </a:solidFill>
              <a:ln w="9525" cap="flat">
                <a:noFill/>
                <a:prstDash val="solid"/>
                <a:miter/>
              </a:ln>
            </p:spPr>
            <p:txBody>
              <a:bodyPr rtlCol="0" anchor="ctr"/>
              <a:lstStyle/>
              <a:p>
                <a:endParaRPr lang="zh-CN" altLang="en-US"/>
              </a:p>
            </p:txBody>
          </p:sp>
          <p:sp>
            <p:nvSpPr>
              <p:cNvPr id="193" name="任意多边形: 形状 34">
                <a:extLst>
                  <a:ext uri="{FF2B5EF4-FFF2-40B4-BE49-F238E27FC236}">
                    <a16:creationId xmlns:a16="http://schemas.microsoft.com/office/drawing/2014/main" xmlns="" id="{4482B7AC-3C91-4544-A973-7273DB70DC8C}"/>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48590 w 417959"/>
                  <a:gd name="connsiteY4" fmla="*/ 269653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46901" y="291170"/>
                      <a:pt x="97050" y="276349"/>
                      <a:pt x="148590" y="269653"/>
                    </a:cubicBezTo>
                    <a:cubicBezTo>
                      <a:pt x="231172" y="259652"/>
                      <a:pt x="388715" y="205930"/>
                      <a:pt x="417957"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94" name="任意多边形: 形状 35">
                <a:extLst>
                  <a:ext uri="{FF2B5EF4-FFF2-40B4-BE49-F238E27FC236}">
                    <a16:creationId xmlns:a16="http://schemas.microsoft.com/office/drawing/2014/main" xmlns="" id="{31FBD15D-5688-43F2-A1C6-F6CA276B5055}"/>
                  </a:ext>
                </a:extLst>
              </p:cNvPr>
              <p:cNvSpPr/>
              <p:nvPr/>
            </p:nvSpPr>
            <p:spPr>
              <a:xfrm>
                <a:off x="4709350" y="4961589"/>
                <a:ext cx="470603" cy="437394"/>
              </a:xfrm>
              <a:custGeom>
                <a:avLst/>
                <a:gdLst>
                  <a:gd name="connsiteX0" fmla="*/ 101632 w 470603"/>
                  <a:gd name="connsiteY0" fmla="*/ 184260 h 437394"/>
                  <a:gd name="connsiteX1" fmla="*/ 153638 w 470603"/>
                  <a:gd name="connsiteY1" fmla="*/ 149017 h 437394"/>
                  <a:gd name="connsiteX2" fmla="*/ 162115 w 470603"/>
                  <a:gd name="connsiteY2" fmla="*/ 145398 h 437394"/>
                  <a:gd name="connsiteX3" fmla="*/ 166497 w 470603"/>
                  <a:gd name="connsiteY3" fmla="*/ 140349 h 437394"/>
                  <a:gd name="connsiteX4" fmla="*/ 178879 w 470603"/>
                  <a:gd name="connsiteY4" fmla="*/ 128634 h 437394"/>
                  <a:gd name="connsiteX5" fmla="*/ 205168 w 470603"/>
                  <a:gd name="connsiteY5" fmla="*/ 109584 h 437394"/>
                  <a:gd name="connsiteX6" fmla="*/ 272701 w 470603"/>
                  <a:gd name="connsiteY6" fmla="*/ 76151 h 437394"/>
                  <a:gd name="connsiteX7" fmla="*/ 273415 w 470603"/>
                  <a:gd name="connsiteY7" fmla="*/ 76522 h 437394"/>
                  <a:gd name="connsiteX8" fmla="*/ 273272 w 470603"/>
                  <a:gd name="connsiteY8" fmla="*/ 77103 h 437394"/>
                  <a:gd name="connsiteX9" fmla="*/ 241078 w 470603"/>
                  <a:gd name="connsiteY9" fmla="*/ 95296 h 437394"/>
                  <a:gd name="connsiteX10" fmla="*/ 210026 w 470603"/>
                  <a:gd name="connsiteY10" fmla="*/ 113584 h 437394"/>
                  <a:gd name="connsiteX11" fmla="*/ 184118 w 470603"/>
                  <a:gd name="connsiteY11" fmla="*/ 132634 h 437394"/>
                  <a:gd name="connsiteX12" fmla="*/ 177355 w 470603"/>
                  <a:gd name="connsiteY12" fmla="*/ 139016 h 437394"/>
                  <a:gd name="connsiteX13" fmla="*/ 221551 w 470603"/>
                  <a:gd name="connsiteY13" fmla="*/ 127300 h 437394"/>
                  <a:gd name="connsiteX14" fmla="*/ 293656 w 470603"/>
                  <a:gd name="connsiteY14" fmla="*/ 113965 h 437394"/>
                  <a:gd name="connsiteX15" fmla="*/ 328327 w 470603"/>
                  <a:gd name="connsiteY15" fmla="*/ 104440 h 437394"/>
                  <a:gd name="connsiteX16" fmla="*/ 360235 w 470603"/>
                  <a:gd name="connsiteY16" fmla="*/ 77580 h 437394"/>
                  <a:gd name="connsiteX17" fmla="*/ 394049 w 470603"/>
                  <a:gd name="connsiteY17" fmla="*/ 40146 h 437394"/>
                  <a:gd name="connsiteX18" fmla="*/ 395002 w 470603"/>
                  <a:gd name="connsiteY18" fmla="*/ 40718 h 437394"/>
                  <a:gd name="connsiteX19" fmla="*/ 341471 w 470603"/>
                  <a:gd name="connsiteY19" fmla="*/ 99868 h 437394"/>
                  <a:gd name="connsiteX20" fmla="*/ 358140 w 470603"/>
                  <a:gd name="connsiteY20" fmla="*/ 92915 h 437394"/>
                  <a:gd name="connsiteX21" fmla="*/ 469582 w 470603"/>
                  <a:gd name="connsiteY21" fmla="*/ 237 h 437394"/>
                  <a:gd name="connsiteX22" fmla="*/ 470535 w 470603"/>
                  <a:gd name="connsiteY22" fmla="*/ 808 h 437394"/>
                  <a:gd name="connsiteX23" fmla="*/ 380428 w 470603"/>
                  <a:gd name="connsiteY23" fmla="*/ 87390 h 437394"/>
                  <a:gd name="connsiteX24" fmla="*/ 323278 w 470603"/>
                  <a:gd name="connsiteY24" fmla="*/ 114346 h 437394"/>
                  <a:gd name="connsiteX25" fmla="*/ 252508 w 470603"/>
                  <a:gd name="connsiteY25" fmla="*/ 131015 h 437394"/>
                  <a:gd name="connsiteX26" fmla="*/ 183166 w 470603"/>
                  <a:gd name="connsiteY26" fmla="*/ 147493 h 437394"/>
                  <a:gd name="connsiteX27" fmla="*/ 125063 w 470603"/>
                  <a:gd name="connsiteY27" fmla="*/ 178068 h 437394"/>
                  <a:gd name="connsiteX28" fmla="*/ 46672 w 470603"/>
                  <a:gd name="connsiteY28" fmla="*/ 275223 h 437394"/>
                  <a:gd name="connsiteX29" fmla="*/ 3715 w 470603"/>
                  <a:gd name="connsiteY29" fmla="*/ 435910 h 437394"/>
                  <a:gd name="connsiteX30" fmla="*/ 1438 w 470603"/>
                  <a:gd name="connsiteY30" fmla="*/ 437348 h 437394"/>
                  <a:gd name="connsiteX31" fmla="*/ 0 w 470603"/>
                  <a:gd name="connsiteY31" fmla="*/ 435910 h 437394"/>
                  <a:gd name="connsiteX32" fmla="*/ 101632 w 470603"/>
                  <a:gd name="connsiteY32" fmla="*/ 184260 h 43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603" h="437394">
                    <a:moveTo>
                      <a:pt x="101632" y="184260"/>
                    </a:moveTo>
                    <a:cubicBezTo>
                      <a:pt x="117167" y="170048"/>
                      <a:pt x="134683" y="158180"/>
                      <a:pt x="153638" y="149017"/>
                    </a:cubicBezTo>
                    <a:cubicBezTo>
                      <a:pt x="156400" y="147684"/>
                      <a:pt x="159258" y="146541"/>
                      <a:pt x="162115" y="145398"/>
                    </a:cubicBezTo>
                    <a:cubicBezTo>
                      <a:pt x="163544" y="143588"/>
                      <a:pt x="164973" y="141969"/>
                      <a:pt x="166497" y="140349"/>
                    </a:cubicBezTo>
                    <a:cubicBezTo>
                      <a:pt x="170412" y="136225"/>
                      <a:pt x="174545" y="132320"/>
                      <a:pt x="178879" y="128634"/>
                    </a:cubicBezTo>
                    <a:cubicBezTo>
                      <a:pt x="187061" y="121519"/>
                      <a:pt x="195862" y="115146"/>
                      <a:pt x="205168" y="109584"/>
                    </a:cubicBezTo>
                    <a:cubicBezTo>
                      <a:pt x="226790" y="96820"/>
                      <a:pt x="250507" y="87962"/>
                      <a:pt x="272701" y="76151"/>
                    </a:cubicBezTo>
                    <a:cubicBezTo>
                      <a:pt x="273005" y="76056"/>
                      <a:pt x="273320" y="76227"/>
                      <a:pt x="273415" y="76522"/>
                    </a:cubicBezTo>
                    <a:cubicBezTo>
                      <a:pt x="273482" y="76732"/>
                      <a:pt x="273425" y="76951"/>
                      <a:pt x="273272" y="77103"/>
                    </a:cubicBezTo>
                    <a:cubicBezTo>
                      <a:pt x="262318" y="82818"/>
                      <a:pt x="251650" y="89009"/>
                      <a:pt x="241078" y="95296"/>
                    </a:cubicBezTo>
                    <a:cubicBezTo>
                      <a:pt x="230505" y="101583"/>
                      <a:pt x="220027" y="107107"/>
                      <a:pt x="210026" y="113584"/>
                    </a:cubicBezTo>
                    <a:cubicBezTo>
                      <a:pt x="200920" y="119270"/>
                      <a:pt x="192262" y="125643"/>
                      <a:pt x="184118" y="132634"/>
                    </a:cubicBezTo>
                    <a:cubicBezTo>
                      <a:pt x="181832" y="134634"/>
                      <a:pt x="179641" y="136825"/>
                      <a:pt x="177355" y="139016"/>
                    </a:cubicBezTo>
                    <a:cubicBezTo>
                      <a:pt x="191824" y="134168"/>
                      <a:pt x="206588" y="130253"/>
                      <a:pt x="221551" y="127300"/>
                    </a:cubicBezTo>
                    <a:cubicBezTo>
                      <a:pt x="245554" y="122442"/>
                      <a:pt x="269748" y="119013"/>
                      <a:pt x="293656" y="113965"/>
                    </a:cubicBezTo>
                    <a:cubicBezTo>
                      <a:pt x="305371" y="111403"/>
                      <a:pt x="316944" y="108221"/>
                      <a:pt x="328327" y="104440"/>
                    </a:cubicBezTo>
                    <a:cubicBezTo>
                      <a:pt x="339185" y="95772"/>
                      <a:pt x="350044" y="87105"/>
                      <a:pt x="360235" y="77580"/>
                    </a:cubicBezTo>
                    <a:cubicBezTo>
                      <a:pt x="372685" y="66216"/>
                      <a:pt x="384010" y="53681"/>
                      <a:pt x="394049" y="40146"/>
                    </a:cubicBezTo>
                    <a:cubicBezTo>
                      <a:pt x="394049" y="39480"/>
                      <a:pt x="395478" y="40146"/>
                      <a:pt x="395002" y="40718"/>
                    </a:cubicBezTo>
                    <a:cubicBezTo>
                      <a:pt x="379181" y="62178"/>
                      <a:pt x="361245" y="81990"/>
                      <a:pt x="341471" y="99868"/>
                    </a:cubicBezTo>
                    <a:cubicBezTo>
                      <a:pt x="347091" y="97677"/>
                      <a:pt x="352615" y="95391"/>
                      <a:pt x="358140" y="92915"/>
                    </a:cubicBezTo>
                    <a:cubicBezTo>
                      <a:pt x="403041" y="72760"/>
                      <a:pt x="441579" y="40718"/>
                      <a:pt x="469582" y="237"/>
                    </a:cubicBezTo>
                    <a:cubicBezTo>
                      <a:pt x="469582" y="-335"/>
                      <a:pt x="470916" y="237"/>
                      <a:pt x="470535" y="808"/>
                    </a:cubicBezTo>
                    <a:cubicBezTo>
                      <a:pt x="446770" y="35555"/>
                      <a:pt x="416100" y="65026"/>
                      <a:pt x="380428" y="87390"/>
                    </a:cubicBezTo>
                    <a:cubicBezTo>
                      <a:pt x="362474" y="98534"/>
                      <a:pt x="343300" y="107574"/>
                      <a:pt x="323278" y="114346"/>
                    </a:cubicBezTo>
                    <a:cubicBezTo>
                      <a:pt x="300094" y="121519"/>
                      <a:pt x="276453" y="127081"/>
                      <a:pt x="252508" y="131015"/>
                    </a:cubicBezTo>
                    <a:cubicBezTo>
                      <a:pt x="229038" y="134882"/>
                      <a:pt x="205864" y="140387"/>
                      <a:pt x="183166" y="147493"/>
                    </a:cubicBezTo>
                    <a:cubicBezTo>
                      <a:pt x="162325" y="154608"/>
                      <a:pt x="142722" y="164924"/>
                      <a:pt x="125063" y="178068"/>
                    </a:cubicBezTo>
                    <a:cubicBezTo>
                      <a:pt x="91773" y="203957"/>
                      <a:pt x="64941" y="237219"/>
                      <a:pt x="46672" y="275223"/>
                    </a:cubicBezTo>
                    <a:cubicBezTo>
                      <a:pt x="23308" y="325944"/>
                      <a:pt x="8782" y="380294"/>
                      <a:pt x="3715" y="435910"/>
                    </a:cubicBezTo>
                    <a:cubicBezTo>
                      <a:pt x="3477" y="436939"/>
                      <a:pt x="2457" y="437577"/>
                      <a:pt x="1438" y="437348"/>
                    </a:cubicBezTo>
                    <a:cubicBezTo>
                      <a:pt x="724" y="437177"/>
                      <a:pt x="162" y="436625"/>
                      <a:pt x="0" y="435910"/>
                    </a:cubicBezTo>
                    <a:cubicBezTo>
                      <a:pt x="6191" y="343708"/>
                      <a:pt x="30766" y="248077"/>
                      <a:pt x="101632" y="184260"/>
                    </a:cubicBezTo>
                    <a:close/>
                  </a:path>
                </a:pathLst>
              </a:custGeom>
              <a:solidFill>
                <a:srgbClr val="263238"/>
              </a:solidFill>
              <a:ln w="9525" cap="flat">
                <a:noFill/>
                <a:prstDash val="solid"/>
                <a:miter/>
              </a:ln>
            </p:spPr>
            <p:txBody>
              <a:bodyPr rtlCol="0" anchor="ctr"/>
              <a:lstStyle/>
              <a:p>
                <a:endParaRPr lang="zh-CN" altLang="en-US"/>
              </a:p>
            </p:txBody>
          </p:sp>
          <p:sp>
            <p:nvSpPr>
              <p:cNvPr id="195" name="任意多边形: 形状 36">
                <a:extLst>
                  <a:ext uri="{FF2B5EF4-FFF2-40B4-BE49-F238E27FC236}">
                    <a16:creationId xmlns:a16="http://schemas.microsoft.com/office/drawing/2014/main" xmlns="" id="{2BA6C6B1-379C-4363-AAB6-B33950FD064E}"/>
                  </a:ext>
                </a:extLst>
              </p:cNvPr>
              <p:cNvSpPr/>
              <p:nvPr/>
            </p:nvSpPr>
            <p:spPr>
              <a:xfrm>
                <a:off x="4962525" y="5023409"/>
                <a:ext cx="59904" cy="51574"/>
              </a:xfrm>
              <a:custGeom>
                <a:avLst/>
                <a:gdLst>
                  <a:gd name="connsiteX0" fmla="*/ 0 w 59904"/>
                  <a:gd name="connsiteY0" fmla="*/ 51098 h 51574"/>
                  <a:gd name="connsiteX1" fmla="*/ 26861 w 59904"/>
                  <a:gd name="connsiteY1" fmla="*/ 26714 h 51574"/>
                  <a:gd name="connsiteX2" fmla="*/ 58769 w 59904"/>
                  <a:gd name="connsiteY2" fmla="*/ 234 h 51574"/>
                  <a:gd name="connsiteX3" fmla="*/ 59817 w 59904"/>
                  <a:gd name="connsiteY3" fmla="*/ 901 h 51574"/>
                  <a:gd name="connsiteX4" fmla="*/ 31242 w 59904"/>
                  <a:gd name="connsiteY4" fmla="*/ 26142 h 51574"/>
                  <a:gd name="connsiteX5" fmla="*/ 476 w 59904"/>
                  <a:gd name="connsiteY5" fmla="*/ 51574 h 51574"/>
                  <a:gd name="connsiteX6" fmla="*/ 0 w 59904"/>
                  <a:gd name="connsiteY6" fmla="*/ 51098 h 5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04" h="51574">
                    <a:moveTo>
                      <a:pt x="0" y="51098"/>
                    </a:moveTo>
                    <a:cubicBezTo>
                      <a:pt x="6801" y="40878"/>
                      <a:pt x="16031" y="32495"/>
                      <a:pt x="26861" y="26714"/>
                    </a:cubicBezTo>
                    <a:cubicBezTo>
                      <a:pt x="39271" y="20275"/>
                      <a:pt x="50159" y="11245"/>
                      <a:pt x="58769" y="234"/>
                    </a:cubicBezTo>
                    <a:cubicBezTo>
                      <a:pt x="59246" y="-337"/>
                      <a:pt x="60198" y="234"/>
                      <a:pt x="59817" y="901"/>
                    </a:cubicBezTo>
                    <a:cubicBezTo>
                      <a:pt x="51854" y="10940"/>
                      <a:pt x="42186" y="19484"/>
                      <a:pt x="31242" y="26142"/>
                    </a:cubicBezTo>
                    <a:cubicBezTo>
                      <a:pt x="19374" y="32448"/>
                      <a:pt x="8906" y="41106"/>
                      <a:pt x="476" y="51574"/>
                    </a:cubicBezTo>
                    <a:lnTo>
                      <a:pt x="0" y="51098"/>
                    </a:lnTo>
                    <a:close/>
                  </a:path>
                </a:pathLst>
              </a:custGeom>
              <a:solidFill>
                <a:srgbClr val="263238"/>
              </a:solidFill>
              <a:ln w="9525" cap="flat">
                <a:noFill/>
                <a:prstDash val="solid"/>
                <a:miter/>
              </a:ln>
            </p:spPr>
            <p:txBody>
              <a:bodyPr rtlCol="0" anchor="ctr"/>
              <a:lstStyle/>
              <a:p>
                <a:endParaRPr lang="zh-CN" altLang="en-US"/>
              </a:p>
            </p:txBody>
          </p:sp>
          <p:sp>
            <p:nvSpPr>
              <p:cNvPr id="196" name="任意多边形: 形状 37">
                <a:extLst>
                  <a:ext uri="{FF2B5EF4-FFF2-40B4-BE49-F238E27FC236}">
                    <a16:creationId xmlns:a16="http://schemas.microsoft.com/office/drawing/2014/main" xmlns="" id="{15971CD4-3F25-4DA7-825C-4CB6B51918E9}"/>
                  </a:ext>
                </a:extLst>
              </p:cNvPr>
              <p:cNvSpPr/>
              <p:nvPr/>
            </p:nvSpPr>
            <p:spPr>
              <a:xfrm>
                <a:off x="4570666" y="5307202"/>
                <a:ext cx="322611" cy="487680"/>
              </a:xfrm>
              <a:custGeom>
                <a:avLst/>
                <a:gdLst>
                  <a:gd name="connsiteX0" fmla="*/ 322612 w 322611"/>
                  <a:gd name="connsiteY0" fmla="*/ 0 h 487680"/>
                  <a:gd name="connsiteX1" fmla="*/ 316706 w 322611"/>
                  <a:gd name="connsiteY1" fmla="*/ 120301 h 487680"/>
                  <a:gd name="connsiteX2" fmla="*/ 298418 w 322611"/>
                  <a:gd name="connsiteY2" fmla="*/ 487680 h 487680"/>
                  <a:gd name="connsiteX3" fmla="*/ 24194 w 322611"/>
                  <a:gd name="connsiteY3" fmla="*/ 487680 h 487680"/>
                  <a:gd name="connsiteX4" fmla="*/ 5906 w 322611"/>
                  <a:gd name="connsiteY4" fmla="*/ 120301 h 487680"/>
                  <a:gd name="connsiteX5" fmla="*/ 0 w 322611"/>
                  <a:gd name="connsiteY5" fmla="*/ 0 h 487680"/>
                  <a:gd name="connsiteX6" fmla="*/ 322612 w 322611"/>
                  <a:gd name="connsiteY6" fmla="*/ 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11" h="487680">
                    <a:moveTo>
                      <a:pt x="322612" y="0"/>
                    </a:moveTo>
                    <a:lnTo>
                      <a:pt x="316706" y="120301"/>
                    </a:lnTo>
                    <a:lnTo>
                      <a:pt x="298418" y="487680"/>
                    </a:lnTo>
                    <a:lnTo>
                      <a:pt x="24194" y="487680"/>
                    </a:lnTo>
                    <a:lnTo>
                      <a:pt x="5906" y="120301"/>
                    </a:lnTo>
                    <a:lnTo>
                      <a:pt x="0" y="0"/>
                    </a:lnTo>
                    <a:lnTo>
                      <a:pt x="322612" y="0"/>
                    </a:lnTo>
                    <a:close/>
                  </a:path>
                </a:pathLst>
              </a:custGeom>
              <a:solidFill>
                <a:srgbClr val="37474F"/>
              </a:solidFill>
              <a:ln w="9525" cap="flat">
                <a:noFill/>
                <a:prstDash val="solid"/>
                <a:miter/>
              </a:ln>
            </p:spPr>
            <p:txBody>
              <a:bodyPr rtlCol="0" anchor="ctr"/>
              <a:lstStyle/>
              <a:p>
                <a:endParaRPr lang="zh-CN" altLang="en-US"/>
              </a:p>
            </p:txBody>
          </p:sp>
          <p:sp>
            <p:nvSpPr>
              <p:cNvPr id="197" name="任意多边形: 形状 38">
                <a:extLst>
                  <a:ext uri="{FF2B5EF4-FFF2-40B4-BE49-F238E27FC236}">
                    <a16:creationId xmlns:a16="http://schemas.microsoft.com/office/drawing/2014/main" xmlns="" id="{F178B19D-3577-4996-B94C-A6B27D4C67C5}"/>
                  </a:ext>
                </a:extLst>
              </p:cNvPr>
              <p:cNvSpPr/>
              <p:nvPr/>
            </p:nvSpPr>
            <p:spPr>
              <a:xfrm>
                <a:off x="4570666" y="5307202"/>
                <a:ext cx="322611" cy="120300"/>
              </a:xfrm>
              <a:custGeom>
                <a:avLst/>
                <a:gdLst>
                  <a:gd name="connsiteX0" fmla="*/ 322612 w 322611"/>
                  <a:gd name="connsiteY0" fmla="*/ 0 h 120300"/>
                  <a:gd name="connsiteX1" fmla="*/ 316706 w 322611"/>
                  <a:gd name="connsiteY1" fmla="*/ 120301 h 120300"/>
                  <a:gd name="connsiteX2" fmla="*/ 5906 w 322611"/>
                  <a:gd name="connsiteY2" fmla="*/ 120301 h 120300"/>
                  <a:gd name="connsiteX3" fmla="*/ 0 w 322611"/>
                  <a:gd name="connsiteY3" fmla="*/ 0 h 120300"/>
                  <a:gd name="connsiteX4" fmla="*/ 322612 w 322611"/>
                  <a:gd name="connsiteY4" fmla="*/ 0 h 12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11" h="120300">
                    <a:moveTo>
                      <a:pt x="322612" y="0"/>
                    </a:moveTo>
                    <a:lnTo>
                      <a:pt x="316706" y="120301"/>
                    </a:lnTo>
                    <a:lnTo>
                      <a:pt x="5906" y="120301"/>
                    </a:lnTo>
                    <a:lnTo>
                      <a:pt x="0" y="0"/>
                    </a:lnTo>
                    <a:lnTo>
                      <a:pt x="322612" y="0"/>
                    </a:lnTo>
                    <a:close/>
                  </a:path>
                </a:pathLst>
              </a:custGeom>
              <a:solidFill>
                <a:srgbClr val="263238"/>
              </a:solidFill>
              <a:ln w="9525" cap="flat">
                <a:noFill/>
                <a:prstDash val="solid"/>
                <a:miter/>
              </a:ln>
            </p:spPr>
            <p:txBody>
              <a:bodyPr rtlCol="0" anchor="ctr"/>
              <a:lstStyle/>
              <a:p>
                <a:endParaRPr lang="zh-CN" altLang="en-US"/>
              </a:p>
            </p:txBody>
          </p:sp>
          <p:sp>
            <p:nvSpPr>
              <p:cNvPr id="198" name="任意多边形: 形状 39">
                <a:extLst>
                  <a:ext uri="{FF2B5EF4-FFF2-40B4-BE49-F238E27FC236}">
                    <a16:creationId xmlns:a16="http://schemas.microsoft.com/office/drawing/2014/main" xmlns="" id="{521DD105-FA51-4441-B860-75DDC6B746AA}"/>
                  </a:ext>
                </a:extLst>
              </p:cNvPr>
              <p:cNvSpPr/>
              <p:nvPr/>
            </p:nvSpPr>
            <p:spPr>
              <a:xfrm>
                <a:off x="4551426" y="5257006"/>
                <a:ext cx="361092" cy="114681"/>
              </a:xfrm>
              <a:custGeom>
                <a:avLst/>
                <a:gdLst>
                  <a:gd name="connsiteX0" fmla="*/ 0 w 361092"/>
                  <a:gd name="connsiteY0" fmla="*/ 0 h 114681"/>
                  <a:gd name="connsiteX1" fmla="*/ 361093 w 361092"/>
                  <a:gd name="connsiteY1" fmla="*/ 0 h 114681"/>
                  <a:gd name="connsiteX2" fmla="*/ 361093 w 361092"/>
                  <a:gd name="connsiteY2" fmla="*/ 114681 h 114681"/>
                  <a:gd name="connsiteX3" fmla="*/ 0 w 361092"/>
                  <a:gd name="connsiteY3" fmla="*/ 114681 h 114681"/>
                </a:gdLst>
                <a:ahLst/>
                <a:cxnLst>
                  <a:cxn ang="0">
                    <a:pos x="connsiteX0" y="connsiteY0"/>
                  </a:cxn>
                  <a:cxn ang="0">
                    <a:pos x="connsiteX1" y="connsiteY1"/>
                  </a:cxn>
                  <a:cxn ang="0">
                    <a:pos x="connsiteX2" y="connsiteY2"/>
                  </a:cxn>
                  <a:cxn ang="0">
                    <a:pos x="connsiteX3" y="connsiteY3"/>
                  </a:cxn>
                </a:cxnLst>
                <a:rect l="l" t="t" r="r" b="b"/>
                <a:pathLst>
                  <a:path w="361092" h="114681">
                    <a:moveTo>
                      <a:pt x="0" y="0"/>
                    </a:moveTo>
                    <a:lnTo>
                      <a:pt x="361093" y="0"/>
                    </a:lnTo>
                    <a:lnTo>
                      <a:pt x="361093" y="114681"/>
                    </a:lnTo>
                    <a:lnTo>
                      <a:pt x="0" y="114681"/>
                    </a:lnTo>
                    <a:close/>
                  </a:path>
                </a:pathLst>
              </a:custGeom>
              <a:solidFill>
                <a:srgbClr val="37474F"/>
              </a:solidFill>
              <a:ln w="9525" cap="flat">
                <a:noFill/>
                <a:prstDash val="solid"/>
                <a:miter/>
              </a:ln>
            </p:spPr>
            <p:txBody>
              <a:bodyPr rtlCol="0" anchor="ctr"/>
              <a:lstStyle/>
              <a:p>
                <a:endParaRPr lang="zh-CN" altLang="en-US"/>
              </a:p>
            </p:txBody>
          </p:sp>
        </p:grpSp>
        <p:grpSp>
          <p:nvGrpSpPr>
            <p:cNvPr id="39" name="组合 38">
              <a:extLst>
                <a:ext uri="{FF2B5EF4-FFF2-40B4-BE49-F238E27FC236}">
                  <a16:creationId xmlns:a16="http://schemas.microsoft.com/office/drawing/2014/main" xmlns="" id="{5C782322-F839-415C-B789-CF642ACD8EAD}"/>
                </a:ext>
              </a:extLst>
            </p:cNvPr>
            <p:cNvGrpSpPr/>
            <p:nvPr/>
          </p:nvGrpSpPr>
          <p:grpSpPr>
            <a:xfrm>
              <a:off x="946437" y="5752972"/>
              <a:ext cx="917575" cy="919736"/>
              <a:chOff x="4432692" y="-698388"/>
              <a:chExt cx="3478446" cy="3486639"/>
            </a:xfrm>
          </p:grpSpPr>
          <p:sp>
            <p:nvSpPr>
              <p:cNvPr id="101" name="任意多边形: 形状 369">
                <a:extLst>
                  <a:ext uri="{FF2B5EF4-FFF2-40B4-BE49-F238E27FC236}">
                    <a16:creationId xmlns:a16="http://schemas.microsoft.com/office/drawing/2014/main" xmlns="" id="{974A735A-2B80-4329-B712-DE602A5A8A26}"/>
                  </a:ext>
                </a:extLst>
              </p:cNvPr>
              <p:cNvSpPr/>
              <p:nvPr/>
            </p:nvSpPr>
            <p:spPr>
              <a:xfrm>
                <a:off x="4466369" y="2370295"/>
                <a:ext cx="3411093" cy="417956"/>
              </a:xfrm>
              <a:custGeom>
                <a:avLst/>
                <a:gdLst>
                  <a:gd name="connsiteX0" fmla="*/ 3411093 w 3411093"/>
                  <a:gd name="connsiteY0" fmla="*/ 208979 h 417956"/>
                  <a:gd name="connsiteX1" fmla="*/ 1705547 w 3411093"/>
                  <a:gd name="connsiteY1" fmla="*/ 417957 h 417956"/>
                  <a:gd name="connsiteX2" fmla="*/ 0 w 3411093"/>
                  <a:gd name="connsiteY2" fmla="*/ 208979 h 417956"/>
                  <a:gd name="connsiteX3" fmla="*/ 1705547 w 3411093"/>
                  <a:gd name="connsiteY3" fmla="*/ 0 h 417956"/>
                  <a:gd name="connsiteX4" fmla="*/ 3411093 w 3411093"/>
                  <a:gd name="connsiteY4" fmla="*/ 208979 h 4179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1093" h="417956">
                    <a:moveTo>
                      <a:pt x="3411093" y="208979"/>
                    </a:moveTo>
                    <a:cubicBezTo>
                      <a:pt x="3411093" y="324394"/>
                      <a:pt x="2647494" y="417957"/>
                      <a:pt x="1705547" y="417957"/>
                    </a:cubicBezTo>
                    <a:cubicBezTo>
                      <a:pt x="763599" y="417957"/>
                      <a:pt x="0" y="324394"/>
                      <a:pt x="0" y="208979"/>
                    </a:cubicBezTo>
                    <a:cubicBezTo>
                      <a:pt x="0" y="93563"/>
                      <a:pt x="763599" y="0"/>
                      <a:pt x="1705547" y="0"/>
                    </a:cubicBezTo>
                    <a:cubicBezTo>
                      <a:pt x="2647494" y="0"/>
                      <a:pt x="3411093" y="93563"/>
                      <a:pt x="3411093" y="208979"/>
                    </a:cubicBezTo>
                    <a:close/>
                  </a:path>
                </a:pathLst>
              </a:custGeom>
              <a:solidFill>
                <a:srgbClr val="EBEBEB"/>
              </a:solidFill>
              <a:ln w="9525" cap="flat">
                <a:noFill/>
                <a:prstDash val="solid"/>
                <a:miter/>
              </a:ln>
            </p:spPr>
            <p:txBody>
              <a:bodyPr rtlCol="0" anchor="ctr"/>
              <a:lstStyle/>
              <a:p>
                <a:endParaRPr lang="zh-CN" altLang="en-US"/>
              </a:p>
            </p:txBody>
          </p:sp>
          <p:grpSp>
            <p:nvGrpSpPr>
              <p:cNvPr id="102" name="图形 4">
                <a:extLst>
                  <a:ext uri="{FF2B5EF4-FFF2-40B4-BE49-F238E27FC236}">
                    <a16:creationId xmlns:a16="http://schemas.microsoft.com/office/drawing/2014/main" xmlns="" id="{115C42F5-92AE-4F54-AC9A-8792579887FF}"/>
                  </a:ext>
                </a:extLst>
              </p:cNvPr>
              <p:cNvGrpSpPr/>
              <p:nvPr/>
            </p:nvGrpSpPr>
            <p:grpSpPr>
              <a:xfrm>
                <a:off x="4432692" y="-698388"/>
                <a:ext cx="3478446" cy="3368721"/>
                <a:chOff x="4432692" y="-698388"/>
                <a:chExt cx="3478446" cy="3368721"/>
              </a:xfrm>
            </p:grpSpPr>
            <p:sp>
              <p:nvSpPr>
                <p:cNvPr id="103" name="任意多边形: 形状 371">
                  <a:extLst>
                    <a:ext uri="{FF2B5EF4-FFF2-40B4-BE49-F238E27FC236}">
                      <a16:creationId xmlns:a16="http://schemas.microsoft.com/office/drawing/2014/main" xmlns="" id="{F58114DC-7A4B-49CD-B222-32640F27AF36}"/>
                    </a:ext>
                  </a:extLst>
                </p:cNvPr>
                <p:cNvSpPr/>
                <p:nvPr/>
              </p:nvSpPr>
              <p:spPr>
                <a:xfrm>
                  <a:off x="5215931" y="940096"/>
                  <a:ext cx="1910072" cy="1448454"/>
                </a:xfrm>
                <a:custGeom>
                  <a:avLst/>
                  <a:gdLst>
                    <a:gd name="connsiteX0" fmla="*/ 330288 w 1910072"/>
                    <a:gd name="connsiteY0" fmla="*/ 56504 h 1448454"/>
                    <a:gd name="connsiteX1" fmla="*/ 437 w 1910072"/>
                    <a:gd name="connsiteY1" fmla="*/ 762401 h 1448454"/>
                    <a:gd name="connsiteX2" fmla="*/ 459447 w 1910072"/>
                    <a:gd name="connsiteY2" fmla="*/ 1420388 h 1448454"/>
                    <a:gd name="connsiteX3" fmla="*/ 1561298 w 1910072"/>
                    <a:gd name="connsiteY3" fmla="*/ 1365810 h 1448454"/>
                    <a:gd name="connsiteX4" fmla="*/ 1909914 w 1910072"/>
                    <a:gd name="connsiteY4" fmla="*/ 781547 h 1448454"/>
                    <a:gd name="connsiteX5" fmla="*/ 1578920 w 1910072"/>
                    <a:gd name="connsiteY5" fmla="*/ 40597 h 1448454"/>
                    <a:gd name="connsiteX6" fmla="*/ 330288 w 1910072"/>
                    <a:gd name="connsiteY6" fmla="*/ 56504 h 144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0072" h="1448454">
                      <a:moveTo>
                        <a:pt x="330288" y="56504"/>
                      </a:moveTo>
                      <a:cubicBezTo>
                        <a:pt x="176649" y="147467"/>
                        <a:pt x="-10231" y="621527"/>
                        <a:pt x="437" y="762401"/>
                      </a:cubicBezTo>
                      <a:cubicBezTo>
                        <a:pt x="11105" y="903276"/>
                        <a:pt x="242372" y="1383527"/>
                        <a:pt x="459447" y="1420388"/>
                      </a:cubicBezTo>
                      <a:cubicBezTo>
                        <a:pt x="676521" y="1457250"/>
                        <a:pt x="1379466" y="1474014"/>
                        <a:pt x="1561298" y="1365810"/>
                      </a:cubicBezTo>
                      <a:cubicBezTo>
                        <a:pt x="1743131" y="1257606"/>
                        <a:pt x="1903341" y="907943"/>
                        <a:pt x="1909914" y="781547"/>
                      </a:cubicBezTo>
                      <a:cubicBezTo>
                        <a:pt x="1916486" y="655150"/>
                        <a:pt x="1717985" y="128322"/>
                        <a:pt x="1578920" y="40597"/>
                      </a:cubicBezTo>
                      <a:cubicBezTo>
                        <a:pt x="1463381" y="-32555"/>
                        <a:pt x="415822" y="5830"/>
                        <a:pt x="330288" y="56504"/>
                      </a:cubicBezTo>
                      <a:close/>
                    </a:path>
                  </a:pathLst>
                </a:custGeom>
                <a:solidFill>
                  <a:srgbClr val="0AAF60"/>
                </a:solidFill>
                <a:ln w="9525" cap="flat">
                  <a:noFill/>
                  <a:prstDash val="solid"/>
                  <a:miter/>
                </a:ln>
              </p:spPr>
              <p:txBody>
                <a:bodyPr rtlCol="0" anchor="ctr"/>
                <a:lstStyle/>
                <a:p>
                  <a:endParaRPr lang="zh-CN" altLang="en-US"/>
                </a:p>
              </p:txBody>
            </p:sp>
            <p:sp>
              <p:nvSpPr>
                <p:cNvPr id="104" name="任意多边形: 形状 372">
                  <a:extLst>
                    <a:ext uri="{FF2B5EF4-FFF2-40B4-BE49-F238E27FC236}">
                      <a16:creationId xmlns:a16="http://schemas.microsoft.com/office/drawing/2014/main" xmlns="" id="{96979F89-54F7-45C5-845B-39B24F50EE42}"/>
                    </a:ext>
                  </a:extLst>
                </p:cNvPr>
                <p:cNvSpPr/>
                <p:nvPr/>
              </p:nvSpPr>
              <p:spPr>
                <a:xfrm>
                  <a:off x="5660068" y="1233420"/>
                  <a:ext cx="1022226" cy="1151288"/>
                </a:xfrm>
                <a:custGeom>
                  <a:avLst/>
                  <a:gdLst>
                    <a:gd name="connsiteX0" fmla="*/ 179997 w 1022226"/>
                    <a:gd name="connsiteY0" fmla="*/ 130177 h 1151288"/>
                    <a:gd name="connsiteX1" fmla="*/ 165 w 1022226"/>
                    <a:gd name="connsiteY1" fmla="*/ 647384 h 1151288"/>
                    <a:gd name="connsiteX2" fmla="*/ 242767 w 1022226"/>
                    <a:gd name="connsiteY2" fmla="*/ 1125921 h 1151288"/>
                    <a:gd name="connsiteX3" fmla="*/ 836841 w 1022226"/>
                    <a:gd name="connsiteY3" fmla="*/ 1097346 h 1151288"/>
                    <a:gd name="connsiteX4" fmla="*/ 1022102 w 1022226"/>
                    <a:gd name="connsiteY4" fmla="*/ 652528 h 1151288"/>
                    <a:gd name="connsiteX5" fmla="*/ 848366 w 1022226"/>
                    <a:gd name="connsiteY5" fmla="*/ 112746 h 1151288"/>
                    <a:gd name="connsiteX6" fmla="*/ 179997 w 1022226"/>
                    <a:gd name="connsiteY6" fmla="*/ 130177 h 1151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22226" h="1151288">
                      <a:moveTo>
                        <a:pt x="179997" y="130177"/>
                      </a:moveTo>
                      <a:cubicBezTo>
                        <a:pt x="111512" y="210282"/>
                        <a:pt x="-4979" y="544514"/>
                        <a:pt x="165" y="647384"/>
                      </a:cubicBezTo>
                      <a:cubicBezTo>
                        <a:pt x="5308" y="750254"/>
                        <a:pt x="126657" y="1100108"/>
                        <a:pt x="242767" y="1125921"/>
                      </a:cubicBezTo>
                      <a:cubicBezTo>
                        <a:pt x="358876" y="1151733"/>
                        <a:pt x="739019" y="1177260"/>
                        <a:pt x="836841" y="1097346"/>
                      </a:cubicBezTo>
                      <a:cubicBezTo>
                        <a:pt x="934663" y="1017431"/>
                        <a:pt x="1017816" y="744920"/>
                        <a:pt x="1022102" y="652528"/>
                      </a:cubicBezTo>
                      <a:cubicBezTo>
                        <a:pt x="1026388" y="560135"/>
                        <a:pt x="918565" y="179612"/>
                        <a:pt x="848366" y="112746"/>
                      </a:cubicBezTo>
                      <a:cubicBezTo>
                        <a:pt x="692823" y="-35653"/>
                        <a:pt x="329920" y="-45274"/>
                        <a:pt x="179997" y="13017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05" name="任意多边形: 形状 373">
                  <a:extLst>
                    <a:ext uri="{FF2B5EF4-FFF2-40B4-BE49-F238E27FC236}">
                      <a16:creationId xmlns:a16="http://schemas.microsoft.com/office/drawing/2014/main" xmlns="" id="{17BA104E-A5EF-4F44-97BC-A606D666ACCF}"/>
                    </a:ext>
                  </a:extLst>
                </p:cNvPr>
                <p:cNvSpPr/>
                <p:nvPr/>
              </p:nvSpPr>
              <p:spPr>
                <a:xfrm>
                  <a:off x="4432692" y="1728304"/>
                  <a:ext cx="1404437" cy="942029"/>
                </a:xfrm>
                <a:custGeom>
                  <a:avLst/>
                  <a:gdLst>
                    <a:gd name="connsiteX0" fmla="*/ 873591 w 1404437"/>
                    <a:gd name="connsiteY0" fmla="*/ 577 h 942029"/>
                    <a:gd name="connsiteX1" fmla="*/ 561838 w 1404437"/>
                    <a:gd name="connsiteY1" fmla="*/ 18103 h 942029"/>
                    <a:gd name="connsiteX2" fmla="*/ 184553 w 1404437"/>
                    <a:gd name="connsiteY2" fmla="*/ 29819 h 942029"/>
                    <a:gd name="connsiteX3" fmla="*/ 14627 w 1404437"/>
                    <a:gd name="connsiteY3" fmla="*/ 397769 h 942029"/>
                    <a:gd name="connsiteX4" fmla="*/ 565362 w 1404437"/>
                    <a:gd name="connsiteY4" fmla="*/ 939170 h 942029"/>
                    <a:gd name="connsiteX5" fmla="*/ 1394990 w 1404437"/>
                    <a:gd name="connsiteY5" fmla="*/ 647420 h 942029"/>
                    <a:gd name="connsiteX6" fmla="*/ 873591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873591" y="577"/>
                      </a:moveTo>
                      <a:cubicBezTo>
                        <a:pt x="841968" y="-852"/>
                        <a:pt x="598223" y="26390"/>
                        <a:pt x="561838" y="18103"/>
                      </a:cubicBezTo>
                      <a:cubicBezTo>
                        <a:pt x="525452" y="9816"/>
                        <a:pt x="314664" y="-23998"/>
                        <a:pt x="184553" y="29819"/>
                      </a:cubicBezTo>
                      <a:cubicBezTo>
                        <a:pt x="625" y="106019"/>
                        <a:pt x="-21664" y="275945"/>
                        <a:pt x="14627" y="397769"/>
                      </a:cubicBezTo>
                      <a:cubicBezTo>
                        <a:pt x="50917" y="519594"/>
                        <a:pt x="251323" y="904023"/>
                        <a:pt x="565362" y="939170"/>
                      </a:cubicBezTo>
                      <a:cubicBezTo>
                        <a:pt x="879401" y="974318"/>
                        <a:pt x="1339935" y="674280"/>
                        <a:pt x="1394990" y="647420"/>
                      </a:cubicBezTo>
                      <a:cubicBezTo>
                        <a:pt x="1450044" y="620559"/>
                        <a:pt x="1262973" y="18103"/>
                        <a:pt x="873591" y="577"/>
                      </a:cubicBezTo>
                      <a:close/>
                    </a:path>
                  </a:pathLst>
                </a:custGeom>
                <a:solidFill>
                  <a:srgbClr val="0AAF60"/>
                </a:solidFill>
                <a:ln w="9525" cap="flat">
                  <a:noFill/>
                  <a:prstDash val="solid"/>
                  <a:miter/>
                </a:ln>
              </p:spPr>
              <p:txBody>
                <a:bodyPr rtlCol="0" anchor="ctr"/>
                <a:lstStyle/>
                <a:p>
                  <a:endParaRPr lang="zh-CN" altLang="en-US"/>
                </a:p>
              </p:txBody>
            </p:sp>
            <p:grpSp>
              <p:nvGrpSpPr>
                <p:cNvPr id="106" name="图形 4">
                  <a:extLst>
                    <a:ext uri="{FF2B5EF4-FFF2-40B4-BE49-F238E27FC236}">
                      <a16:creationId xmlns:a16="http://schemas.microsoft.com/office/drawing/2014/main" xmlns="" id="{B76937CD-3EC0-46B0-9F38-1F6A6A5B082D}"/>
                    </a:ext>
                  </a:extLst>
                </p:cNvPr>
                <p:cNvGrpSpPr/>
                <p:nvPr/>
              </p:nvGrpSpPr>
              <p:grpSpPr>
                <a:xfrm>
                  <a:off x="4918690" y="2281801"/>
                  <a:ext cx="917745" cy="349365"/>
                  <a:chOff x="4918690" y="2281801"/>
                  <a:chExt cx="917745" cy="349365"/>
                </a:xfrm>
                <a:solidFill>
                  <a:srgbClr val="030402"/>
                </a:solidFill>
              </p:grpSpPr>
              <p:sp>
                <p:nvSpPr>
                  <p:cNvPr id="174" name="任意多边形: 形状 442">
                    <a:extLst>
                      <a:ext uri="{FF2B5EF4-FFF2-40B4-BE49-F238E27FC236}">
                        <a16:creationId xmlns:a16="http://schemas.microsoft.com/office/drawing/2014/main" xmlns="" id="{541C3C29-E765-466A-BAA0-0D072F8441E3}"/>
                      </a:ext>
                    </a:extLst>
                  </p:cNvPr>
                  <p:cNvSpPr/>
                  <p:nvPr/>
                </p:nvSpPr>
                <p:spPr>
                  <a:xfrm>
                    <a:off x="4918690" y="2295913"/>
                    <a:ext cx="917745" cy="335253"/>
                  </a:xfrm>
                  <a:custGeom>
                    <a:avLst/>
                    <a:gdLst>
                      <a:gd name="connsiteX0" fmla="*/ 907658 w 917745"/>
                      <a:gd name="connsiteY0" fmla="*/ 848 h 335253"/>
                      <a:gd name="connsiteX1" fmla="*/ 864034 w 917745"/>
                      <a:gd name="connsiteY1" fmla="*/ 21613 h 335253"/>
                      <a:gd name="connsiteX2" fmla="*/ 823076 w 917745"/>
                      <a:gd name="connsiteY2" fmla="*/ 42758 h 335253"/>
                      <a:gd name="connsiteX3" fmla="*/ 738875 w 917745"/>
                      <a:gd name="connsiteY3" fmla="*/ 85144 h 335253"/>
                      <a:gd name="connsiteX4" fmla="*/ 567425 w 917745"/>
                      <a:gd name="connsiteY4" fmla="*/ 164392 h 335253"/>
                      <a:gd name="connsiteX5" fmla="*/ 216143 w 917745"/>
                      <a:gd name="connsiteY5" fmla="*/ 300790 h 335253"/>
                      <a:gd name="connsiteX6" fmla="*/ 113273 w 917745"/>
                      <a:gd name="connsiteY6" fmla="*/ 324317 h 335253"/>
                      <a:gd name="connsiteX7" fmla="*/ 497 w 917745"/>
                      <a:gd name="connsiteY7" fmla="*/ 314792 h 335253"/>
                      <a:gd name="connsiteX8" fmla="*/ 48 w 917745"/>
                      <a:gd name="connsiteY8" fmla="*/ 315772 h 335253"/>
                      <a:gd name="connsiteX9" fmla="*/ 497 w 917745"/>
                      <a:gd name="connsiteY9" fmla="*/ 316221 h 335253"/>
                      <a:gd name="connsiteX10" fmla="*/ 97557 w 917745"/>
                      <a:gd name="connsiteY10" fmla="*/ 334413 h 335253"/>
                      <a:gd name="connsiteX11" fmla="*/ 192807 w 917745"/>
                      <a:gd name="connsiteY11" fmla="*/ 325936 h 335253"/>
                      <a:gd name="connsiteX12" fmla="*/ 283009 w 917745"/>
                      <a:gd name="connsiteY12" fmla="*/ 296504 h 335253"/>
                      <a:gd name="connsiteX13" fmla="*/ 373687 w 917745"/>
                      <a:gd name="connsiteY13" fmla="*/ 263452 h 335253"/>
                      <a:gd name="connsiteX14" fmla="*/ 724302 w 917745"/>
                      <a:gd name="connsiteY14" fmla="*/ 112767 h 335253"/>
                      <a:gd name="connsiteX15" fmla="*/ 820409 w 917745"/>
                      <a:gd name="connsiteY15" fmla="*/ 65142 h 335253"/>
                      <a:gd name="connsiteX16" fmla="*/ 867082 w 917745"/>
                      <a:gd name="connsiteY16" fmla="*/ 40758 h 335253"/>
                      <a:gd name="connsiteX17" fmla="*/ 914230 w 917745"/>
                      <a:gd name="connsiteY17" fmla="*/ 12754 h 335253"/>
                      <a:gd name="connsiteX18" fmla="*/ 916897 w 917745"/>
                      <a:gd name="connsiteY18" fmla="*/ 3515 h 335253"/>
                      <a:gd name="connsiteX19" fmla="*/ 907658 w 917745"/>
                      <a:gd name="connsiteY19" fmla="*/ 848 h 335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17745" h="335253">
                        <a:moveTo>
                          <a:pt x="907658" y="848"/>
                        </a:moveTo>
                        <a:cubicBezTo>
                          <a:pt x="893180" y="7896"/>
                          <a:pt x="878512" y="14469"/>
                          <a:pt x="864034" y="21613"/>
                        </a:cubicBezTo>
                        <a:cubicBezTo>
                          <a:pt x="849556" y="28756"/>
                          <a:pt x="836697" y="35710"/>
                          <a:pt x="823076" y="42758"/>
                        </a:cubicBezTo>
                        <a:cubicBezTo>
                          <a:pt x="795136" y="57236"/>
                          <a:pt x="767069" y="71365"/>
                          <a:pt x="738875" y="85144"/>
                        </a:cubicBezTo>
                        <a:cubicBezTo>
                          <a:pt x="682360" y="112767"/>
                          <a:pt x="625210" y="139183"/>
                          <a:pt x="567425" y="164392"/>
                        </a:cubicBezTo>
                        <a:cubicBezTo>
                          <a:pt x="452268" y="214780"/>
                          <a:pt x="334920" y="259642"/>
                          <a:pt x="216143" y="300790"/>
                        </a:cubicBezTo>
                        <a:cubicBezTo>
                          <a:pt x="183234" y="313769"/>
                          <a:pt x="148552" y="321701"/>
                          <a:pt x="113273" y="324317"/>
                        </a:cubicBezTo>
                        <a:cubicBezTo>
                          <a:pt x="75470" y="324578"/>
                          <a:pt x="37721" y="321390"/>
                          <a:pt x="497" y="314792"/>
                        </a:cubicBezTo>
                        <a:cubicBezTo>
                          <a:pt x="103" y="314939"/>
                          <a:pt x="-99" y="315377"/>
                          <a:pt x="48" y="315772"/>
                        </a:cubicBezTo>
                        <a:cubicBezTo>
                          <a:pt x="125" y="315980"/>
                          <a:pt x="289" y="316144"/>
                          <a:pt x="497" y="316221"/>
                        </a:cubicBezTo>
                        <a:cubicBezTo>
                          <a:pt x="32359" y="324663"/>
                          <a:pt x="64800" y="330744"/>
                          <a:pt x="97557" y="334413"/>
                        </a:cubicBezTo>
                        <a:cubicBezTo>
                          <a:pt x="129557" y="336847"/>
                          <a:pt x="161740" y="333983"/>
                          <a:pt x="192807" y="325936"/>
                        </a:cubicBezTo>
                        <a:cubicBezTo>
                          <a:pt x="223382" y="318030"/>
                          <a:pt x="253291" y="306886"/>
                          <a:pt x="283009" y="296504"/>
                        </a:cubicBezTo>
                        <a:cubicBezTo>
                          <a:pt x="312727" y="286122"/>
                          <a:pt x="343588" y="274787"/>
                          <a:pt x="373687" y="263452"/>
                        </a:cubicBezTo>
                        <a:cubicBezTo>
                          <a:pt x="492686" y="218431"/>
                          <a:pt x="609557" y="168202"/>
                          <a:pt x="724302" y="112767"/>
                        </a:cubicBezTo>
                        <a:cubicBezTo>
                          <a:pt x="756496" y="97146"/>
                          <a:pt x="788532" y="81271"/>
                          <a:pt x="820409" y="65142"/>
                        </a:cubicBezTo>
                        <a:cubicBezTo>
                          <a:pt x="836030" y="57141"/>
                          <a:pt x="851746" y="49330"/>
                          <a:pt x="867082" y="40758"/>
                        </a:cubicBezTo>
                        <a:cubicBezTo>
                          <a:pt x="882417" y="32185"/>
                          <a:pt x="898514" y="22184"/>
                          <a:pt x="914230" y="12754"/>
                        </a:cubicBezTo>
                        <a:cubicBezTo>
                          <a:pt x="917518" y="10939"/>
                          <a:pt x="918712" y="6803"/>
                          <a:pt x="916897" y="3515"/>
                        </a:cubicBezTo>
                        <a:cubicBezTo>
                          <a:pt x="915083" y="227"/>
                          <a:pt x="910946" y="-967"/>
                          <a:pt x="907658" y="848"/>
                        </a:cubicBezTo>
                        <a:close/>
                      </a:path>
                    </a:pathLst>
                  </a:custGeom>
                  <a:solidFill>
                    <a:srgbClr val="030402"/>
                  </a:solidFill>
                  <a:ln w="9525" cap="flat">
                    <a:noFill/>
                    <a:prstDash val="solid"/>
                    <a:miter/>
                  </a:ln>
                </p:spPr>
                <p:txBody>
                  <a:bodyPr rtlCol="0" anchor="ctr"/>
                  <a:lstStyle/>
                  <a:p>
                    <a:endParaRPr lang="zh-CN" altLang="en-US"/>
                  </a:p>
                </p:txBody>
              </p:sp>
              <p:sp>
                <p:nvSpPr>
                  <p:cNvPr id="175" name="任意多边形: 形状 443">
                    <a:extLst>
                      <a:ext uri="{FF2B5EF4-FFF2-40B4-BE49-F238E27FC236}">
                        <a16:creationId xmlns:a16="http://schemas.microsoft.com/office/drawing/2014/main" xmlns="" id="{96ABD2CD-29A1-415D-B642-D35CC9069470}"/>
                      </a:ext>
                    </a:extLst>
                  </p:cNvPr>
                  <p:cNvSpPr/>
                  <p:nvPr/>
                </p:nvSpPr>
                <p:spPr>
                  <a:xfrm>
                    <a:off x="5224622" y="2484379"/>
                    <a:ext cx="99555" cy="136983"/>
                  </a:xfrm>
                  <a:custGeom>
                    <a:avLst/>
                    <a:gdLst>
                      <a:gd name="connsiteX0" fmla="*/ 98330 w 99555"/>
                      <a:gd name="connsiteY0" fmla="*/ 92608 h 136983"/>
                      <a:gd name="connsiteX1" fmla="*/ 76803 w 99555"/>
                      <a:gd name="connsiteY1" fmla="*/ 73558 h 136983"/>
                      <a:gd name="connsiteX2" fmla="*/ 65373 w 99555"/>
                      <a:gd name="connsiteY2" fmla="*/ 66700 h 136983"/>
                      <a:gd name="connsiteX3" fmla="*/ 65373 w 99555"/>
                      <a:gd name="connsiteY3" fmla="*/ 66700 h 136983"/>
                      <a:gd name="connsiteX4" fmla="*/ 68993 w 99555"/>
                      <a:gd name="connsiteY4" fmla="*/ 34696 h 136983"/>
                      <a:gd name="connsiteX5" fmla="*/ 71850 w 99555"/>
                      <a:gd name="connsiteY5" fmla="*/ 1549 h 136983"/>
                      <a:gd name="connsiteX6" fmla="*/ 70351 w 99555"/>
                      <a:gd name="connsiteY6" fmla="*/ 0 h 136983"/>
                      <a:gd name="connsiteX7" fmla="*/ 68993 w 99555"/>
                      <a:gd name="connsiteY7" fmla="*/ 786 h 136983"/>
                      <a:gd name="connsiteX8" fmla="*/ 68993 w 99555"/>
                      <a:gd name="connsiteY8" fmla="*/ 787 h 136983"/>
                      <a:gd name="connsiteX9" fmla="*/ 59468 w 99555"/>
                      <a:gd name="connsiteY9" fmla="*/ 32124 h 136983"/>
                      <a:gd name="connsiteX10" fmla="*/ 51943 w 99555"/>
                      <a:gd name="connsiteY10" fmla="*/ 58889 h 136983"/>
                      <a:gd name="connsiteX11" fmla="*/ 51943 w 99555"/>
                      <a:gd name="connsiteY11" fmla="*/ 58889 h 136983"/>
                      <a:gd name="connsiteX12" fmla="*/ 27083 w 99555"/>
                      <a:gd name="connsiteY12" fmla="*/ 45364 h 136983"/>
                      <a:gd name="connsiteX13" fmla="*/ 13748 w 99555"/>
                      <a:gd name="connsiteY13" fmla="*/ 39077 h 136983"/>
                      <a:gd name="connsiteX14" fmla="*/ 8319 w 99555"/>
                      <a:gd name="connsiteY14" fmla="*/ 36696 h 136983"/>
                      <a:gd name="connsiteX15" fmla="*/ 889 w 99555"/>
                      <a:gd name="connsiteY15" fmla="*/ 34124 h 136983"/>
                      <a:gd name="connsiteX16" fmla="*/ 318 w 99555"/>
                      <a:gd name="connsiteY16" fmla="*/ 35363 h 136983"/>
                      <a:gd name="connsiteX17" fmla="*/ 4413 w 99555"/>
                      <a:gd name="connsiteY17" fmla="*/ 38982 h 136983"/>
                      <a:gd name="connsiteX18" fmla="*/ 10223 w 99555"/>
                      <a:gd name="connsiteY18" fmla="*/ 43173 h 136983"/>
                      <a:gd name="connsiteX19" fmla="*/ 21844 w 99555"/>
                      <a:gd name="connsiteY19" fmla="*/ 51555 h 136983"/>
                      <a:gd name="connsiteX20" fmla="*/ 45085 w 99555"/>
                      <a:gd name="connsiteY20" fmla="*/ 68414 h 136983"/>
                      <a:gd name="connsiteX21" fmla="*/ 48990 w 99555"/>
                      <a:gd name="connsiteY21" fmla="*/ 71367 h 136983"/>
                      <a:gd name="connsiteX22" fmla="*/ 38322 w 99555"/>
                      <a:gd name="connsiteY22" fmla="*/ 129374 h 136983"/>
                      <a:gd name="connsiteX23" fmla="*/ 46143 w 99555"/>
                      <a:gd name="connsiteY23" fmla="*/ 136983 h 136983"/>
                      <a:gd name="connsiteX24" fmla="*/ 53372 w 99555"/>
                      <a:gd name="connsiteY24" fmla="*/ 131660 h 136983"/>
                      <a:gd name="connsiteX25" fmla="*/ 63849 w 99555"/>
                      <a:gd name="connsiteY25" fmla="*/ 82988 h 136983"/>
                      <a:gd name="connsiteX26" fmla="*/ 67564 w 99555"/>
                      <a:gd name="connsiteY26" fmla="*/ 86035 h 136983"/>
                      <a:gd name="connsiteX27" fmla="*/ 91757 w 99555"/>
                      <a:gd name="connsiteY27" fmla="*/ 101466 h 136983"/>
                      <a:gd name="connsiteX28" fmla="*/ 99162 w 99555"/>
                      <a:gd name="connsiteY28" fmla="*/ 98226 h 136983"/>
                      <a:gd name="connsiteX29" fmla="*/ 98330 w 99555"/>
                      <a:gd name="connsiteY29" fmla="*/ 92608 h 136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9555" h="136983">
                        <a:moveTo>
                          <a:pt x="98330" y="92608"/>
                        </a:moveTo>
                        <a:cubicBezTo>
                          <a:pt x="91999" y="85362"/>
                          <a:pt x="84765" y="78960"/>
                          <a:pt x="76803" y="73558"/>
                        </a:cubicBezTo>
                        <a:lnTo>
                          <a:pt x="65373" y="66700"/>
                        </a:lnTo>
                        <a:lnTo>
                          <a:pt x="65373" y="66700"/>
                        </a:lnTo>
                        <a:cubicBezTo>
                          <a:pt x="66611" y="56032"/>
                          <a:pt x="67755" y="45364"/>
                          <a:pt x="68993" y="34696"/>
                        </a:cubicBezTo>
                        <a:cubicBezTo>
                          <a:pt x="70850" y="23744"/>
                          <a:pt x="71805" y="12657"/>
                          <a:pt x="71850" y="1549"/>
                        </a:cubicBezTo>
                        <a:cubicBezTo>
                          <a:pt x="71864" y="707"/>
                          <a:pt x="71193" y="14"/>
                          <a:pt x="70351" y="0"/>
                        </a:cubicBezTo>
                        <a:cubicBezTo>
                          <a:pt x="69788" y="-9"/>
                          <a:pt x="69265" y="293"/>
                          <a:pt x="68993" y="786"/>
                        </a:cubicBezTo>
                        <a:lnTo>
                          <a:pt x="68993" y="787"/>
                        </a:lnTo>
                        <a:cubicBezTo>
                          <a:pt x="64959" y="10952"/>
                          <a:pt x="61773" y="21433"/>
                          <a:pt x="59468" y="32124"/>
                        </a:cubicBezTo>
                        <a:cubicBezTo>
                          <a:pt x="56896" y="41077"/>
                          <a:pt x="54419" y="49936"/>
                          <a:pt x="51943" y="58889"/>
                        </a:cubicBezTo>
                        <a:lnTo>
                          <a:pt x="51943" y="58889"/>
                        </a:lnTo>
                        <a:cubicBezTo>
                          <a:pt x="43847" y="54127"/>
                          <a:pt x="35560" y="49364"/>
                          <a:pt x="27083" y="45364"/>
                        </a:cubicBezTo>
                        <a:cubicBezTo>
                          <a:pt x="22606" y="43364"/>
                          <a:pt x="18225" y="41173"/>
                          <a:pt x="13748" y="39077"/>
                        </a:cubicBezTo>
                        <a:lnTo>
                          <a:pt x="8319" y="36696"/>
                        </a:lnTo>
                        <a:cubicBezTo>
                          <a:pt x="5842" y="35553"/>
                          <a:pt x="3270" y="35077"/>
                          <a:pt x="889" y="34124"/>
                        </a:cubicBezTo>
                        <a:cubicBezTo>
                          <a:pt x="127" y="34124"/>
                          <a:pt x="-349" y="34981"/>
                          <a:pt x="318" y="35363"/>
                        </a:cubicBezTo>
                        <a:cubicBezTo>
                          <a:pt x="984" y="35743"/>
                          <a:pt x="2889" y="37934"/>
                          <a:pt x="4413" y="38982"/>
                        </a:cubicBezTo>
                        <a:lnTo>
                          <a:pt x="10223" y="43173"/>
                        </a:lnTo>
                        <a:cubicBezTo>
                          <a:pt x="14129" y="45935"/>
                          <a:pt x="18034" y="48698"/>
                          <a:pt x="21844" y="51555"/>
                        </a:cubicBezTo>
                        <a:cubicBezTo>
                          <a:pt x="29559" y="57270"/>
                          <a:pt x="37275" y="62890"/>
                          <a:pt x="45085" y="68414"/>
                        </a:cubicBezTo>
                        <a:lnTo>
                          <a:pt x="48990" y="71367"/>
                        </a:lnTo>
                        <a:cubicBezTo>
                          <a:pt x="43284" y="90245"/>
                          <a:pt x="39706" y="109701"/>
                          <a:pt x="38322" y="129374"/>
                        </a:cubicBezTo>
                        <a:cubicBezTo>
                          <a:pt x="38381" y="133635"/>
                          <a:pt x="41883" y="137041"/>
                          <a:pt x="46143" y="136983"/>
                        </a:cubicBezTo>
                        <a:cubicBezTo>
                          <a:pt x="49443" y="136937"/>
                          <a:pt x="52349" y="134798"/>
                          <a:pt x="53372" y="131660"/>
                        </a:cubicBezTo>
                        <a:cubicBezTo>
                          <a:pt x="58565" y="115849"/>
                          <a:pt x="62077" y="99535"/>
                          <a:pt x="63849" y="82988"/>
                        </a:cubicBezTo>
                        <a:lnTo>
                          <a:pt x="67564" y="86035"/>
                        </a:lnTo>
                        <a:cubicBezTo>
                          <a:pt x="75142" y="91904"/>
                          <a:pt x="83240" y="97069"/>
                          <a:pt x="91757" y="101466"/>
                        </a:cubicBezTo>
                        <a:cubicBezTo>
                          <a:pt x="94697" y="102616"/>
                          <a:pt x="98012" y="101166"/>
                          <a:pt x="99162" y="98226"/>
                        </a:cubicBezTo>
                        <a:cubicBezTo>
                          <a:pt x="99901" y="96339"/>
                          <a:pt x="99584" y="94200"/>
                          <a:pt x="98330" y="92608"/>
                        </a:cubicBezTo>
                        <a:close/>
                      </a:path>
                    </a:pathLst>
                  </a:custGeom>
                  <a:solidFill>
                    <a:srgbClr val="030402"/>
                  </a:solidFill>
                  <a:ln w="9525" cap="flat">
                    <a:noFill/>
                    <a:prstDash val="solid"/>
                    <a:miter/>
                  </a:ln>
                </p:spPr>
                <p:txBody>
                  <a:bodyPr rtlCol="0" anchor="ctr"/>
                  <a:lstStyle/>
                  <a:p>
                    <a:endParaRPr lang="zh-CN" altLang="en-US"/>
                  </a:p>
                </p:txBody>
              </p:sp>
              <p:sp>
                <p:nvSpPr>
                  <p:cNvPr id="176" name="任意多边形: 形状 444">
                    <a:extLst>
                      <a:ext uri="{FF2B5EF4-FFF2-40B4-BE49-F238E27FC236}">
                        <a16:creationId xmlns:a16="http://schemas.microsoft.com/office/drawing/2014/main" xmlns="" id="{E22E2BB2-2F25-4694-8A60-D22CDC4A8041}"/>
                      </a:ext>
                    </a:extLst>
                  </p:cNvPr>
                  <p:cNvSpPr/>
                  <p:nvPr/>
                </p:nvSpPr>
                <p:spPr>
                  <a:xfrm>
                    <a:off x="5430943" y="2441235"/>
                    <a:ext cx="36476" cy="96364"/>
                  </a:xfrm>
                  <a:custGeom>
                    <a:avLst/>
                    <a:gdLst>
                      <a:gd name="connsiteX0" fmla="*/ 30502 w 36476"/>
                      <a:gd name="connsiteY0" fmla="*/ 58981 h 96364"/>
                      <a:gd name="connsiteX1" fmla="*/ 19072 w 36476"/>
                      <a:gd name="connsiteY1" fmla="*/ 28500 h 96364"/>
                      <a:gd name="connsiteX2" fmla="*/ 12214 w 36476"/>
                      <a:gd name="connsiteY2" fmla="*/ 13832 h 96364"/>
                      <a:gd name="connsiteX3" fmla="*/ 5547 w 36476"/>
                      <a:gd name="connsiteY3" fmla="*/ 1259 h 96364"/>
                      <a:gd name="connsiteX4" fmla="*/ 1070 w 36476"/>
                      <a:gd name="connsiteY4" fmla="*/ 3736 h 96364"/>
                      <a:gd name="connsiteX5" fmla="*/ 1737 w 36476"/>
                      <a:gd name="connsiteY5" fmla="*/ 5831 h 96364"/>
                      <a:gd name="connsiteX6" fmla="*/ 3642 w 36476"/>
                      <a:gd name="connsiteY6" fmla="*/ 12022 h 96364"/>
                      <a:gd name="connsiteX7" fmla="*/ 6976 w 36476"/>
                      <a:gd name="connsiteY7" fmla="*/ 22881 h 96364"/>
                      <a:gd name="connsiteX8" fmla="*/ 13167 w 36476"/>
                      <a:gd name="connsiteY8" fmla="*/ 46598 h 96364"/>
                      <a:gd name="connsiteX9" fmla="*/ 18882 w 36476"/>
                      <a:gd name="connsiteY9" fmla="*/ 70411 h 96364"/>
                      <a:gd name="connsiteX10" fmla="*/ 26883 w 36476"/>
                      <a:gd name="connsiteY10" fmla="*/ 93271 h 96364"/>
                      <a:gd name="connsiteX11" fmla="*/ 33334 w 36476"/>
                      <a:gd name="connsiteY11" fmla="*/ 96000 h 96364"/>
                      <a:gd name="connsiteX12" fmla="*/ 36408 w 36476"/>
                      <a:gd name="connsiteY12" fmla="*/ 90984 h 96364"/>
                      <a:gd name="connsiteX13" fmla="*/ 30502 w 36476"/>
                      <a:gd name="connsiteY13" fmla="*/ 58981 h 96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76" h="96364">
                        <a:moveTo>
                          <a:pt x="30502" y="58981"/>
                        </a:moveTo>
                        <a:cubicBezTo>
                          <a:pt x="27217" y="48631"/>
                          <a:pt x="23402" y="38458"/>
                          <a:pt x="19072" y="28500"/>
                        </a:cubicBezTo>
                        <a:cubicBezTo>
                          <a:pt x="16882" y="23643"/>
                          <a:pt x="14596" y="18976"/>
                          <a:pt x="12214" y="13832"/>
                        </a:cubicBezTo>
                        <a:cubicBezTo>
                          <a:pt x="10586" y="9352"/>
                          <a:pt x="8342" y="5120"/>
                          <a:pt x="5547" y="1259"/>
                        </a:cubicBezTo>
                        <a:cubicBezTo>
                          <a:pt x="2404" y="-1979"/>
                          <a:pt x="-2073" y="1831"/>
                          <a:pt x="1070" y="3736"/>
                        </a:cubicBezTo>
                        <a:cubicBezTo>
                          <a:pt x="1070" y="4402"/>
                          <a:pt x="1546" y="5069"/>
                          <a:pt x="1737" y="5831"/>
                        </a:cubicBezTo>
                        <a:cubicBezTo>
                          <a:pt x="1927" y="6593"/>
                          <a:pt x="2880" y="10022"/>
                          <a:pt x="3642" y="12022"/>
                        </a:cubicBezTo>
                        <a:cubicBezTo>
                          <a:pt x="4785" y="15642"/>
                          <a:pt x="5928" y="19261"/>
                          <a:pt x="6976" y="22881"/>
                        </a:cubicBezTo>
                        <a:cubicBezTo>
                          <a:pt x="9262" y="30787"/>
                          <a:pt x="11167" y="38692"/>
                          <a:pt x="13167" y="46598"/>
                        </a:cubicBezTo>
                        <a:cubicBezTo>
                          <a:pt x="15167" y="54504"/>
                          <a:pt x="17072" y="62410"/>
                          <a:pt x="18882" y="70411"/>
                        </a:cubicBezTo>
                        <a:cubicBezTo>
                          <a:pt x="20236" y="78429"/>
                          <a:pt x="22941" y="86159"/>
                          <a:pt x="26883" y="93271"/>
                        </a:cubicBezTo>
                        <a:cubicBezTo>
                          <a:pt x="27910" y="95806"/>
                          <a:pt x="30798" y="97028"/>
                          <a:pt x="33334" y="96000"/>
                        </a:cubicBezTo>
                        <a:cubicBezTo>
                          <a:pt x="35348" y="95184"/>
                          <a:pt x="36595" y="93150"/>
                          <a:pt x="36408" y="90984"/>
                        </a:cubicBezTo>
                        <a:cubicBezTo>
                          <a:pt x="36884" y="80007"/>
                          <a:pt x="34865" y="69065"/>
                          <a:pt x="30502" y="58981"/>
                        </a:cubicBezTo>
                        <a:close/>
                      </a:path>
                    </a:pathLst>
                  </a:custGeom>
                  <a:solidFill>
                    <a:srgbClr val="030402"/>
                  </a:solidFill>
                  <a:ln w="9525" cap="flat">
                    <a:noFill/>
                    <a:prstDash val="solid"/>
                    <a:miter/>
                  </a:ln>
                </p:spPr>
                <p:txBody>
                  <a:bodyPr rtlCol="0" anchor="ctr"/>
                  <a:lstStyle/>
                  <a:p>
                    <a:endParaRPr lang="zh-CN" altLang="en-US"/>
                  </a:p>
                </p:txBody>
              </p:sp>
              <p:sp>
                <p:nvSpPr>
                  <p:cNvPr id="177" name="任意多边形: 形状 445">
                    <a:extLst>
                      <a:ext uri="{FF2B5EF4-FFF2-40B4-BE49-F238E27FC236}">
                        <a16:creationId xmlns:a16="http://schemas.microsoft.com/office/drawing/2014/main" xmlns="" id="{EB3D3913-6672-4491-9826-6D1A5614B01F}"/>
                      </a:ext>
                    </a:extLst>
                  </p:cNvPr>
                  <p:cNvSpPr/>
                  <p:nvPr/>
                </p:nvSpPr>
                <p:spPr>
                  <a:xfrm>
                    <a:off x="5456273" y="2424094"/>
                    <a:ext cx="74963" cy="81307"/>
                  </a:xfrm>
                  <a:custGeom>
                    <a:avLst/>
                    <a:gdLst>
                      <a:gd name="connsiteX0" fmla="*/ 74229 w 74963"/>
                      <a:gd name="connsiteY0" fmla="*/ 69644 h 81307"/>
                      <a:gd name="connsiteX1" fmla="*/ 58799 w 74963"/>
                      <a:gd name="connsiteY1" fmla="*/ 48403 h 81307"/>
                      <a:gd name="connsiteX2" fmla="*/ 41368 w 74963"/>
                      <a:gd name="connsiteY2" fmla="*/ 30687 h 81307"/>
                      <a:gd name="connsiteX3" fmla="*/ 22318 w 74963"/>
                      <a:gd name="connsiteY3" fmla="*/ 14209 h 81307"/>
                      <a:gd name="connsiteX4" fmla="*/ 12793 w 74963"/>
                      <a:gd name="connsiteY4" fmla="*/ 7160 h 81307"/>
                      <a:gd name="connsiteX5" fmla="*/ 7269 w 74963"/>
                      <a:gd name="connsiteY5" fmla="*/ 3541 h 81307"/>
                      <a:gd name="connsiteX6" fmla="*/ 1363 w 74963"/>
                      <a:gd name="connsiteY6" fmla="*/ 398 h 81307"/>
                      <a:gd name="connsiteX7" fmla="*/ 506 w 74963"/>
                      <a:gd name="connsiteY7" fmla="*/ 1540 h 81307"/>
                      <a:gd name="connsiteX8" fmla="*/ 4316 w 74963"/>
                      <a:gd name="connsiteY8" fmla="*/ 6208 h 81307"/>
                      <a:gd name="connsiteX9" fmla="*/ 8316 w 74963"/>
                      <a:gd name="connsiteY9" fmla="*/ 10684 h 81307"/>
                      <a:gd name="connsiteX10" fmla="*/ 16508 w 74963"/>
                      <a:gd name="connsiteY10" fmla="*/ 20209 h 81307"/>
                      <a:gd name="connsiteX11" fmla="*/ 32700 w 74963"/>
                      <a:gd name="connsiteY11" fmla="*/ 39259 h 81307"/>
                      <a:gd name="connsiteX12" fmla="*/ 46797 w 74963"/>
                      <a:gd name="connsiteY12" fmla="*/ 58309 h 81307"/>
                      <a:gd name="connsiteX13" fmla="*/ 62132 w 74963"/>
                      <a:gd name="connsiteY13" fmla="*/ 78979 h 81307"/>
                      <a:gd name="connsiteX14" fmla="*/ 72635 w 74963"/>
                      <a:gd name="connsiteY14" fmla="*/ 79279 h 81307"/>
                      <a:gd name="connsiteX15" fmla="*/ 73943 w 74963"/>
                      <a:gd name="connsiteY15" fmla="*/ 70121 h 81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63" h="81307">
                        <a:moveTo>
                          <a:pt x="74229" y="69644"/>
                        </a:moveTo>
                        <a:cubicBezTo>
                          <a:pt x="69760" y="62098"/>
                          <a:pt x="64594" y="54987"/>
                          <a:pt x="58799" y="48403"/>
                        </a:cubicBezTo>
                        <a:cubicBezTo>
                          <a:pt x="53179" y="42307"/>
                          <a:pt x="47273" y="36497"/>
                          <a:pt x="41368" y="30687"/>
                        </a:cubicBezTo>
                        <a:cubicBezTo>
                          <a:pt x="35462" y="24877"/>
                          <a:pt x="28795" y="19638"/>
                          <a:pt x="22318" y="14209"/>
                        </a:cubicBezTo>
                        <a:cubicBezTo>
                          <a:pt x="19272" y="11690"/>
                          <a:pt x="16092" y="9337"/>
                          <a:pt x="12793" y="7160"/>
                        </a:cubicBezTo>
                        <a:lnTo>
                          <a:pt x="7269" y="3541"/>
                        </a:lnTo>
                        <a:cubicBezTo>
                          <a:pt x="5363" y="2302"/>
                          <a:pt x="3268" y="1540"/>
                          <a:pt x="1363" y="398"/>
                        </a:cubicBezTo>
                        <a:cubicBezTo>
                          <a:pt x="-542" y="-746"/>
                          <a:pt x="-66" y="874"/>
                          <a:pt x="506" y="1540"/>
                        </a:cubicBezTo>
                        <a:cubicBezTo>
                          <a:pt x="1077" y="2207"/>
                          <a:pt x="2887" y="4779"/>
                          <a:pt x="4316" y="6208"/>
                        </a:cubicBezTo>
                        <a:lnTo>
                          <a:pt x="8316" y="10684"/>
                        </a:lnTo>
                        <a:cubicBezTo>
                          <a:pt x="11078" y="13732"/>
                          <a:pt x="13650" y="16876"/>
                          <a:pt x="16508" y="20209"/>
                        </a:cubicBezTo>
                        <a:cubicBezTo>
                          <a:pt x="22318" y="26210"/>
                          <a:pt x="27366" y="32782"/>
                          <a:pt x="32700" y="39259"/>
                        </a:cubicBezTo>
                        <a:cubicBezTo>
                          <a:pt x="37723" y="45363"/>
                          <a:pt x="42429" y="51721"/>
                          <a:pt x="46797" y="58309"/>
                        </a:cubicBezTo>
                        <a:cubicBezTo>
                          <a:pt x="51655" y="65358"/>
                          <a:pt x="56989" y="72121"/>
                          <a:pt x="62132" y="78979"/>
                        </a:cubicBezTo>
                        <a:cubicBezTo>
                          <a:pt x="64950" y="81962"/>
                          <a:pt x="69652" y="82097"/>
                          <a:pt x="72635" y="79279"/>
                        </a:cubicBezTo>
                        <a:cubicBezTo>
                          <a:pt x="75151" y="76904"/>
                          <a:pt x="75693" y="73106"/>
                          <a:pt x="73943" y="70121"/>
                        </a:cubicBezTo>
                        <a:close/>
                      </a:path>
                    </a:pathLst>
                  </a:custGeom>
                  <a:solidFill>
                    <a:srgbClr val="030402"/>
                  </a:solidFill>
                  <a:ln w="9525" cap="flat">
                    <a:noFill/>
                    <a:prstDash val="solid"/>
                    <a:miter/>
                  </a:ln>
                </p:spPr>
                <p:txBody>
                  <a:bodyPr rtlCol="0" anchor="ctr"/>
                  <a:lstStyle/>
                  <a:p>
                    <a:endParaRPr lang="zh-CN" altLang="en-US"/>
                  </a:p>
                </p:txBody>
              </p:sp>
              <p:sp>
                <p:nvSpPr>
                  <p:cNvPr id="178" name="任意多边形: 形状 446">
                    <a:extLst>
                      <a:ext uri="{FF2B5EF4-FFF2-40B4-BE49-F238E27FC236}">
                        <a16:creationId xmlns:a16="http://schemas.microsoft.com/office/drawing/2014/main" xmlns="" id="{0AAF3137-4F86-4DE0-85C6-5126464A2D77}"/>
                      </a:ext>
                    </a:extLst>
                  </p:cNvPr>
                  <p:cNvSpPr/>
                  <p:nvPr/>
                </p:nvSpPr>
                <p:spPr>
                  <a:xfrm>
                    <a:off x="5698026" y="2305036"/>
                    <a:ext cx="29469" cy="125057"/>
                  </a:xfrm>
                  <a:custGeom>
                    <a:avLst/>
                    <a:gdLst>
                      <a:gd name="connsiteX0" fmla="*/ 28977 w 29469"/>
                      <a:gd name="connsiteY0" fmla="*/ 88976 h 125057"/>
                      <a:gd name="connsiteX1" fmla="*/ 24214 w 29469"/>
                      <a:gd name="connsiteY1" fmla="*/ 56400 h 125057"/>
                      <a:gd name="connsiteX2" fmla="*/ 13070 w 29469"/>
                      <a:gd name="connsiteY2" fmla="*/ 27825 h 125057"/>
                      <a:gd name="connsiteX3" fmla="*/ 2688 w 29469"/>
                      <a:gd name="connsiteY3" fmla="*/ 393 h 125057"/>
                      <a:gd name="connsiteX4" fmla="*/ 1652 w 29469"/>
                      <a:gd name="connsiteY4" fmla="*/ 95 h 125057"/>
                      <a:gd name="connsiteX5" fmla="*/ 1355 w 29469"/>
                      <a:gd name="connsiteY5" fmla="*/ 393 h 125057"/>
                      <a:gd name="connsiteX6" fmla="*/ 2688 w 29469"/>
                      <a:gd name="connsiteY6" fmla="*/ 27444 h 125057"/>
                      <a:gd name="connsiteX7" fmla="*/ 8689 w 29469"/>
                      <a:gd name="connsiteY7" fmla="*/ 56686 h 125057"/>
                      <a:gd name="connsiteX8" fmla="*/ 11261 w 29469"/>
                      <a:gd name="connsiteY8" fmla="*/ 88404 h 125057"/>
                      <a:gd name="connsiteX9" fmla="*/ 14404 w 29469"/>
                      <a:gd name="connsiteY9" fmla="*/ 120885 h 125057"/>
                      <a:gd name="connsiteX10" fmla="*/ 21949 w 29469"/>
                      <a:gd name="connsiteY10" fmla="*/ 124770 h 125057"/>
                      <a:gd name="connsiteX11" fmla="*/ 25834 w 29469"/>
                      <a:gd name="connsiteY11" fmla="*/ 120885 h 125057"/>
                      <a:gd name="connsiteX12" fmla="*/ 28977 w 29469"/>
                      <a:gd name="connsiteY12" fmla="*/ 88976 h 12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69" h="125057">
                        <a:moveTo>
                          <a:pt x="28977" y="88976"/>
                        </a:moveTo>
                        <a:cubicBezTo>
                          <a:pt x="28438" y="77989"/>
                          <a:pt x="26843" y="67081"/>
                          <a:pt x="24214" y="56400"/>
                        </a:cubicBezTo>
                        <a:cubicBezTo>
                          <a:pt x="21513" y="46510"/>
                          <a:pt x="17778" y="36932"/>
                          <a:pt x="13070" y="27825"/>
                        </a:cubicBezTo>
                        <a:cubicBezTo>
                          <a:pt x="8975" y="19062"/>
                          <a:pt x="7451" y="8775"/>
                          <a:pt x="2688" y="393"/>
                        </a:cubicBezTo>
                        <a:cubicBezTo>
                          <a:pt x="2484" y="25"/>
                          <a:pt x="2021" y="-108"/>
                          <a:pt x="1652" y="95"/>
                        </a:cubicBezTo>
                        <a:cubicBezTo>
                          <a:pt x="1527" y="165"/>
                          <a:pt x="1424" y="268"/>
                          <a:pt x="1355" y="393"/>
                        </a:cubicBezTo>
                        <a:cubicBezTo>
                          <a:pt x="-828" y="9349"/>
                          <a:pt x="-365" y="18746"/>
                          <a:pt x="2688" y="27444"/>
                        </a:cubicBezTo>
                        <a:cubicBezTo>
                          <a:pt x="4593" y="36969"/>
                          <a:pt x="6879" y="46494"/>
                          <a:pt x="8689" y="56686"/>
                        </a:cubicBezTo>
                        <a:cubicBezTo>
                          <a:pt x="10404" y="67172"/>
                          <a:pt x="11264" y="77779"/>
                          <a:pt x="11261" y="88404"/>
                        </a:cubicBezTo>
                        <a:cubicBezTo>
                          <a:pt x="10585" y="99329"/>
                          <a:pt x="11646" y="110292"/>
                          <a:pt x="14404" y="120885"/>
                        </a:cubicBezTo>
                        <a:cubicBezTo>
                          <a:pt x="15414" y="124041"/>
                          <a:pt x="18792" y="125780"/>
                          <a:pt x="21949" y="124770"/>
                        </a:cubicBezTo>
                        <a:cubicBezTo>
                          <a:pt x="23795" y="124179"/>
                          <a:pt x="25243" y="122731"/>
                          <a:pt x="25834" y="120885"/>
                        </a:cubicBezTo>
                        <a:cubicBezTo>
                          <a:pt x="29133" y="110592"/>
                          <a:pt x="30204" y="99715"/>
                          <a:pt x="28977" y="88976"/>
                        </a:cubicBezTo>
                        <a:close/>
                      </a:path>
                    </a:pathLst>
                  </a:custGeom>
                  <a:solidFill>
                    <a:srgbClr val="030402"/>
                  </a:solidFill>
                  <a:ln w="9525" cap="flat">
                    <a:noFill/>
                    <a:prstDash val="solid"/>
                    <a:miter/>
                  </a:ln>
                </p:spPr>
                <p:txBody>
                  <a:bodyPr rtlCol="0" anchor="ctr"/>
                  <a:lstStyle/>
                  <a:p>
                    <a:endParaRPr lang="zh-CN" altLang="en-US"/>
                  </a:p>
                </p:txBody>
              </p:sp>
              <p:sp>
                <p:nvSpPr>
                  <p:cNvPr id="179" name="任意多边形: 形状 447">
                    <a:extLst>
                      <a:ext uri="{FF2B5EF4-FFF2-40B4-BE49-F238E27FC236}">
                        <a16:creationId xmlns:a16="http://schemas.microsoft.com/office/drawing/2014/main" xmlns="" id="{EA7AC43E-14BC-453B-AFA5-7A3203F23F5D}"/>
                      </a:ext>
                    </a:extLst>
                  </p:cNvPr>
                  <p:cNvSpPr/>
                  <p:nvPr/>
                </p:nvSpPr>
                <p:spPr>
                  <a:xfrm>
                    <a:off x="5782527" y="2281801"/>
                    <a:ext cx="43725" cy="76312"/>
                  </a:xfrm>
                  <a:custGeom>
                    <a:avLst/>
                    <a:gdLst>
                      <a:gd name="connsiteX0" fmla="*/ 29819 w 43725"/>
                      <a:gd name="connsiteY0" fmla="*/ 29057 h 76312"/>
                      <a:gd name="connsiteX1" fmla="*/ 16770 w 43725"/>
                      <a:gd name="connsiteY1" fmla="*/ 12484 h 76312"/>
                      <a:gd name="connsiteX2" fmla="*/ 9341 w 43725"/>
                      <a:gd name="connsiteY2" fmla="*/ 5150 h 76312"/>
                      <a:gd name="connsiteX3" fmla="*/ 959 w 43725"/>
                      <a:gd name="connsiteY3" fmla="*/ 6 h 76312"/>
                      <a:gd name="connsiteX4" fmla="*/ 6 w 43725"/>
                      <a:gd name="connsiteY4" fmla="*/ 756 h 76312"/>
                      <a:gd name="connsiteX5" fmla="*/ 6 w 43725"/>
                      <a:gd name="connsiteY5" fmla="*/ 959 h 76312"/>
                      <a:gd name="connsiteX6" fmla="*/ 3626 w 43725"/>
                      <a:gd name="connsiteY6" fmla="*/ 9150 h 76312"/>
                      <a:gd name="connsiteX7" fmla="*/ 8483 w 43725"/>
                      <a:gd name="connsiteY7" fmla="*/ 17913 h 76312"/>
                      <a:gd name="connsiteX8" fmla="*/ 16865 w 43725"/>
                      <a:gd name="connsiteY8" fmla="*/ 35439 h 76312"/>
                      <a:gd name="connsiteX9" fmla="*/ 23818 w 43725"/>
                      <a:gd name="connsiteY9" fmla="*/ 53537 h 76312"/>
                      <a:gd name="connsiteX10" fmla="*/ 32201 w 43725"/>
                      <a:gd name="connsiteY10" fmla="*/ 73253 h 76312"/>
                      <a:gd name="connsiteX11" fmla="*/ 40674 w 43725"/>
                      <a:gd name="connsiteY11" fmla="*/ 75461 h 76312"/>
                      <a:gd name="connsiteX12" fmla="*/ 43726 w 43725"/>
                      <a:gd name="connsiteY12" fmla="*/ 70396 h 76312"/>
                      <a:gd name="connsiteX13" fmla="*/ 29819 w 43725"/>
                      <a:gd name="connsiteY13" fmla="*/ 29057 h 76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3725" h="76312">
                        <a:moveTo>
                          <a:pt x="29819" y="29057"/>
                        </a:moveTo>
                        <a:cubicBezTo>
                          <a:pt x="25724" y="23247"/>
                          <a:pt x="21342" y="17818"/>
                          <a:pt x="16770" y="12484"/>
                        </a:cubicBezTo>
                        <a:cubicBezTo>
                          <a:pt x="14487" y="9851"/>
                          <a:pt x="12003" y="7399"/>
                          <a:pt x="9341" y="5150"/>
                        </a:cubicBezTo>
                        <a:cubicBezTo>
                          <a:pt x="7011" y="2774"/>
                          <a:pt x="4132" y="1007"/>
                          <a:pt x="959" y="6"/>
                        </a:cubicBezTo>
                        <a:cubicBezTo>
                          <a:pt x="488" y="-50"/>
                          <a:pt x="62" y="286"/>
                          <a:pt x="6" y="756"/>
                        </a:cubicBezTo>
                        <a:cubicBezTo>
                          <a:pt x="-2" y="823"/>
                          <a:pt x="-2" y="891"/>
                          <a:pt x="6" y="959"/>
                        </a:cubicBezTo>
                        <a:cubicBezTo>
                          <a:pt x="675" y="3897"/>
                          <a:pt x="1904" y="6678"/>
                          <a:pt x="3626" y="9150"/>
                        </a:cubicBezTo>
                        <a:cubicBezTo>
                          <a:pt x="5150" y="12103"/>
                          <a:pt x="6769" y="14960"/>
                          <a:pt x="8483" y="17913"/>
                        </a:cubicBezTo>
                        <a:cubicBezTo>
                          <a:pt x="11732" y="23527"/>
                          <a:pt x="14535" y="29387"/>
                          <a:pt x="16865" y="35439"/>
                        </a:cubicBezTo>
                        <a:cubicBezTo>
                          <a:pt x="19151" y="41440"/>
                          <a:pt x="21818" y="47345"/>
                          <a:pt x="23818" y="53537"/>
                        </a:cubicBezTo>
                        <a:cubicBezTo>
                          <a:pt x="25955" y="60369"/>
                          <a:pt x="28763" y="66974"/>
                          <a:pt x="32201" y="73253"/>
                        </a:cubicBezTo>
                        <a:cubicBezTo>
                          <a:pt x="33931" y="76203"/>
                          <a:pt x="37724" y="77191"/>
                          <a:pt x="40674" y="75461"/>
                        </a:cubicBezTo>
                        <a:cubicBezTo>
                          <a:pt x="42484" y="74399"/>
                          <a:pt x="43633" y="72492"/>
                          <a:pt x="43726" y="70396"/>
                        </a:cubicBezTo>
                        <a:cubicBezTo>
                          <a:pt x="43617" y="55486"/>
                          <a:pt x="38744" y="41002"/>
                          <a:pt x="29819" y="29057"/>
                        </a:cubicBezTo>
                        <a:close/>
                      </a:path>
                    </a:pathLst>
                  </a:custGeom>
                  <a:solidFill>
                    <a:srgbClr val="030402"/>
                  </a:solidFill>
                  <a:ln w="9525" cap="flat">
                    <a:noFill/>
                    <a:prstDash val="solid"/>
                    <a:miter/>
                  </a:ln>
                </p:spPr>
                <p:txBody>
                  <a:bodyPr rtlCol="0" anchor="ctr"/>
                  <a:lstStyle/>
                  <a:p>
                    <a:endParaRPr lang="zh-CN" altLang="en-US"/>
                  </a:p>
                </p:txBody>
              </p:sp>
            </p:grpSp>
            <p:sp>
              <p:nvSpPr>
                <p:cNvPr id="107" name="任意多边形: 形状 375">
                  <a:extLst>
                    <a:ext uri="{FF2B5EF4-FFF2-40B4-BE49-F238E27FC236}">
                      <a16:creationId xmlns:a16="http://schemas.microsoft.com/office/drawing/2014/main" xmlns="" id="{050AB827-8E05-4A39-BFBF-19CBFCE5A6CC}"/>
                    </a:ext>
                  </a:extLst>
                </p:cNvPr>
                <p:cNvSpPr/>
                <p:nvPr/>
              </p:nvSpPr>
              <p:spPr>
                <a:xfrm>
                  <a:off x="4533416" y="2069712"/>
                  <a:ext cx="522827" cy="541028"/>
                </a:xfrm>
                <a:custGeom>
                  <a:avLst/>
                  <a:gdLst>
                    <a:gd name="connsiteX0" fmla="*/ 54111 w 522827"/>
                    <a:gd name="connsiteY0" fmla="*/ 6641 h 541028"/>
                    <a:gd name="connsiteX1" fmla="*/ 477117 w 522827"/>
                    <a:gd name="connsiteY1" fmla="*/ 531945 h 541028"/>
                    <a:gd name="connsiteX2" fmla="*/ 54111 w 522827"/>
                    <a:gd name="connsiteY2" fmla="*/ 6641 h 541028"/>
                  </a:gdLst>
                  <a:ahLst/>
                  <a:cxnLst>
                    <a:cxn ang="0">
                      <a:pos x="connsiteX0" y="connsiteY0"/>
                    </a:cxn>
                    <a:cxn ang="0">
                      <a:pos x="connsiteX1" y="connsiteY1"/>
                    </a:cxn>
                    <a:cxn ang="0">
                      <a:pos x="connsiteX2" y="connsiteY2"/>
                    </a:cxn>
                  </a:cxnLst>
                  <a:rect l="l" t="t" r="r" b="b"/>
                  <a:pathLst>
                    <a:path w="522827" h="541028">
                      <a:moveTo>
                        <a:pt x="54111" y="6641"/>
                      </a:moveTo>
                      <a:cubicBezTo>
                        <a:pt x="220894" y="-63844"/>
                        <a:pt x="665616" y="448125"/>
                        <a:pt x="477117" y="531945"/>
                      </a:cubicBezTo>
                      <a:cubicBezTo>
                        <a:pt x="288617" y="615765"/>
                        <a:pt x="-153153" y="94176"/>
                        <a:pt x="54111"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08" name="任意多边形: 形状 376">
                  <a:extLst>
                    <a:ext uri="{FF2B5EF4-FFF2-40B4-BE49-F238E27FC236}">
                      <a16:creationId xmlns:a16="http://schemas.microsoft.com/office/drawing/2014/main" xmlns="" id="{70F0758D-342B-4C62-B550-F844DD13A77E}"/>
                    </a:ext>
                  </a:extLst>
                </p:cNvPr>
                <p:cNvSpPr/>
                <p:nvPr/>
              </p:nvSpPr>
              <p:spPr>
                <a:xfrm rot="-4255800">
                  <a:off x="4714860" y="1964242"/>
                  <a:ext cx="141160" cy="114490"/>
                </a:xfrm>
                <a:custGeom>
                  <a:avLst/>
                  <a:gdLst>
                    <a:gd name="connsiteX0" fmla="*/ 141160 w 141160"/>
                    <a:gd name="connsiteY0" fmla="*/ 57245 h 114490"/>
                    <a:gd name="connsiteX1" fmla="*/ 70580 w 141160"/>
                    <a:gd name="connsiteY1" fmla="*/ 114491 h 114490"/>
                    <a:gd name="connsiteX2" fmla="*/ 0 w 141160"/>
                    <a:gd name="connsiteY2" fmla="*/ 57245 h 114490"/>
                    <a:gd name="connsiteX3" fmla="*/ 70580 w 141160"/>
                    <a:gd name="connsiteY3" fmla="*/ 0 h 114490"/>
                    <a:gd name="connsiteX4" fmla="*/ 141160 w 141160"/>
                    <a:gd name="connsiteY4" fmla="*/ 57245 h 114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60" h="114490">
                      <a:moveTo>
                        <a:pt x="141160" y="57245"/>
                      </a:moveTo>
                      <a:cubicBezTo>
                        <a:pt x="141160" y="88861"/>
                        <a:pt x="109561" y="114491"/>
                        <a:pt x="70580" y="114491"/>
                      </a:cubicBezTo>
                      <a:cubicBezTo>
                        <a:pt x="31600" y="114491"/>
                        <a:pt x="0" y="88861"/>
                        <a:pt x="0" y="57245"/>
                      </a:cubicBezTo>
                      <a:cubicBezTo>
                        <a:pt x="0" y="25630"/>
                        <a:pt x="31600" y="0"/>
                        <a:pt x="70580" y="0"/>
                      </a:cubicBezTo>
                      <a:cubicBezTo>
                        <a:pt x="109561" y="0"/>
                        <a:pt x="141160" y="25630"/>
                        <a:pt x="141160" y="57245"/>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09" name="任意多边形: 形状 377">
                  <a:extLst>
                    <a:ext uri="{FF2B5EF4-FFF2-40B4-BE49-F238E27FC236}">
                      <a16:creationId xmlns:a16="http://schemas.microsoft.com/office/drawing/2014/main" xmlns="" id="{28E9753D-ED00-4480-AC78-094BB9160ED7}"/>
                    </a:ext>
                  </a:extLst>
                </p:cNvPr>
                <p:cNvSpPr/>
                <p:nvPr/>
              </p:nvSpPr>
              <p:spPr>
                <a:xfrm>
                  <a:off x="4558857"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0" name="任意多边形: 形状 378">
                  <a:extLst>
                    <a:ext uri="{FF2B5EF4-FFF2-40B4-BE49-F238E27FC236}">
                      <a16:creationId xmlns:a16="http://schemas.microsoft.com/office/drawing/2014/main" xmlns="" id="{6501091B-7708-43DF-A090-F874E6B66335}"/>
                    </a:ext>
                  </a:extLst>
                </p:cNvPr>
                <p:cNvSpPr/>
                <p:nvPr/>
              </p:nvSpPr>
              <p:spPr>
                <a:xfrm>
                  <a:off x="4432748" y="1951108"/>
                  <a:ext cx="102008" cy="132093"/>
                </a:xfrm>
                <a:custGeom>
                  <a:avLst/>
                  <a:gdLst>
                    <a:gd name="connsiteX0" fmla="*/ 96867 w 102008"/>
                    <a:gd name="connsiteY0" fmla="*/ 50093 h 132093"/>
                    <a:gd name="connsiteX1" fmla="*/ 73340 w 102008"/>
                    <a:gd name="connsiteY1" fmla="*/ 130103 h 132093"/>
                    <a:gd name="connsiteX2" fmla="*/ 5141 w 102008"/>
                    <a:gd name="connsiteY2" fmla="*/ 82001 h 132093"/>
                    <a:gd name="connsiteX3" fmla="*/ 28668 w 102008"/>
                    <a:gd name="connsiteY3" fmla="*/ 1991 h 132093"/>
                    <a:gd name="connsiteX4" fmla="*/ 96867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96867" y="50093"/>
                      </a:moveTo>
                      <a:cubicBezTo>
                        <a:pt x="109155" y="85430"/>
                        <a:pt x="98677" y="121244"/>
                        <a:pt x="73340" y="130103"/>
                      </a:cubicBezTo>
                      <a:cubicBezTo>
                        <a:pt x="48004" y="138961"/>
                        <a:pt x="17429" y="117434"/>
                        <a:pt x="5141" y="82001"/>
                      </a:cubicBezTo>
                      <a:cubicBezTo>
                        <a:pt x="-7146" y="46568"/>
                        <a:pt x="3332" y="10850"/>
                        <a:pt x="28668" y="1991"/>
                      </a:cubicBezTo>
                      <a:cubicBezTo>
                        <a:pt x="54005" y="-6867"/>
                        <a:pt x="84580" y="14660"/>
                        <a:pt x="96867"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1" name="任意多边形: 形状 379">
                  <a:extLst>
                    <a:ext uri="{FF2B5EF4-FFF2-40B4-BE49-F238E27FC236}">
                      <a16:creationId xmlns:a16="http://schemas.microsoft.com/office/drawing/2014/main" xmlns="" id="{1B2DC399-FA9A-4AED-B0F1-4DD355659F24}"/>
                    </a:ext>
                  </a:extLst>
                </p:cNvPr>
                <p:cNvSpPr/>
                <p:nvPr/>
              </p:nvSpPr>
              <p:spPr>
                <a:xfrm>
                  <a:off x="4440461" y="2097689"/>
                  <a:ext cx="66066" cy="114299"/>
                </a:xfrm>
                <a:custGeom>
                  <a:avLst/>
                  <a:gdLst>
                    <a:gd name="connsiteX0" fmla="*/ 55054 w 66066"/>
                    <a:gd name="connsiteY0" fmla="*/ 105727 h 114299"/>
                    <a:gd name="connsiteX1" fmla="*/ 41434 w 66066"/>
                    <a:gd name="connsiteY1" fmla="*/ 114300 h 114299"/>
                    <a:gd name="connsiteX2" fmla="*/ 7048 w 66066"/>
                    <a:gd name="connsiteY2" fmla="*/ 28575 h 114299"/>
                    <a:gd name="connsiteX3" fmla="*/ 0 w 66066"/>
                    <a:gd name="connsiteY3" fmla="*/ 0 h 114299"/>
                    <a:gd name="connsiteX4" fmla="*/ 41434 w 66066"/>
                    <a:gd name="connsiteY4" fmla="*/ 23431 h 114299"/>
                    <a:gd name="connsiteX5" fmla="*/ 55054 w 66066"/>
                    <a:gd name="connsiteY5" fmla="*/ 105727 h 114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66" h="114299">
                      <a:moveTo>
                        <a:pt x="55054" y="105727"/>
                      </a:moveTo>
                      <a:cubicBezTo>
                        <a:pt x="51176" y="109522"/>
                        <a:pt x="46533" y="112445"/>
                        <a:pt x="41434" y="114300"/>
                      </a:cubicBezTo>
                      <a:cubicBezTo>
                        <a:pt x="27943" y="86581"/>
                        <a:pt x="16452" y="57933"/>
                        <a:pt x="7048" y="28575"/>
                      </a:cubicBezTo>
                      <a:cubicBezTo>
                        <a:pt x="4381" y="19050"/>
                        <a:pt x="2000" y="9525"/>
                        <a:pt x="0" y="0"/>
                      </a:cubicBezTo>
                      <a:cubicBezTo>
                        <a:pt x="15770" y="3683"/>
                        <a:pt x="30150" y="11816"/>
                        <a:pt x="41434" y="23431"/>
                      </a:cubicBezTo>
                      <a:cubicBezTo>
                        <a:pt x="67723" y="49911"/>
                        <a:pt x="74104" y="86773"/>
                        <a:pt x="55054" y="105727"/>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2" name="任意多边形: 形状 380">
                  <a:extLst>
                    <a:ext uri="{FF2B5EF4-FFF2-40B4-BE49-F238E27FC236}">
                      <a16:creationId xmlns:a16="http://schemas.microsoft.com/office/drawing/2014/main" xmlns="" id="{BB3CC185-BDF9-4715-93AA-91CA9F7DC828}"/>
                    </a:ext>
                  </a:extLst>
                </p:cNvPr>
                <p:cNvSpPr/>
                <p:nvPr/>
              </p:nvSpPr>
              <p:spPr>
                <a:xfrm>
                  <a:off x="6506701" y="1728304"/>
                  <a:ext cx="1404437" cy="942029"/>
                </a:xfrm>
                <a:custGeom>
                  <a:avLst/>
                  <a:gdLst>
                    <a:gd name="connsiteX0" fmla="*/ 530847 w 1404437"/>
                    <a:gd name="connsiteY0" fmla="*/ 577 h 942029"/>
                    <a:gd name="connsiteX1" fmla="*/ 842600 w 1404437"/>
                    <a:gd name="connsiteY1" fmla="*/ 18103 h 942029"/>
                    <a:gd name="connsiteX2" fmla="*/ 1219885 w 1404437"/>
                    <a:gd name="connsiteY2" fmla="*/ 29819 h 942029"/>
                    <a:gd name="connsiteX3" fmla="*/ 1389811 w 1404437"/>
                    <a:gd name="connsiteY3" fmla="*/ 397769 h 942029"/>
                    <a:gd name="connsiteX4" fmla="*/ 839075 w 1404437"/>
                    <a:gd name="connsiteY4" fmla="*/ 939170 h 942029"/>
                    <a:gd name="connsiteX5" fmla="*/ 9448 w 1404437"/>
                    <a:gd name="connsiteY5" fmla="*/ 647420 h 942029"/>
                    <a:gd name="connsiteX6" fmla="*/ 530847 w 1404437"/>
                    <a:gd name="connsiteY6" fmla="*/ 577 h 942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4437" h="942029">
                      <a:moveTo>
                        <a:pt x="530847" y="577"/>
                      </a:moveTo>
                      <a:cubicBezTo>
                        <a:pt x="562470" y="-852"/>
                        <a:pt x="806214" y="26390"/>
                        <a:pt x="842600" y="18103"/>
                      </a:cubicBezTo>
                      <a:cubicBezTo>
                        <a:pt x="878985" y="9816"/>
                        <a:pt x="1089774" y="-23998"/>
                        <a:pt x="1219885" y="29819"/>
                      </a:cubicBezTo>
                      <a:cubicBezTo>
                        <a:pt x="1403813" y="106019"/>
                        <a:pt x="1426101" y="275945"/>
                        <a:pt x="1389811" y="397769"/>
                      </a:cubicBezTo>
                      <a:cubicBezTo>
                        <a:pt x="1353521" y="519594"/>
                        <a:pt x="1153115" y="904023"/>
                        <a:pt x="839075" y="939170"/>
                      </a:cubicBezTo>
                      <a:cubicBezTo>
                        <a:pt x="525036" y="974318"/>
                        <a:pt x="64503" y="674280"/>
                        <a:pt x="9448" y="647420"/>
                      </a:cubicBezTo>
                      <a:cubicBezTo>
                        <a:pt x="-45607" y="620559"/>
                        <a:pt x="141465" y="18103"/>
                        <a:pt x="530847" y="577"/>
                      </a:cubicBezTo>
                      <a:close/>
                    </a:path>
                  </a:pathLst>
                </a:custGeom>
                <a:solidFill>
                  <a:srgbClr val="0AAF60"/>
                </a:solidFill>
                <a:ln w="9525" cap="flat">
                  <a:noFill/>
                  <a:prstDash val="solid"/>
                  <a:miter/>
                </a:ln>
              </p:spPr>
              <p:txBody>
                <a:bodyPr rtlCol="0" anchor="ctr"/>
                <a:lstStyle/>
                <a:p>
                  <a:endParaRPr lang="zh-CN" altLang="en-US"/>
                </a:p>
              </p:txBody>
            </p:sp>
            <p:sp>
              <p:nvSpPr>
                <p:cNvPr id="113" name="任意多边形: 形状 381">
                  <a:extLst>
                    <a:ext uri="{FF2B5EF4-FFF2-40B4-BE49-F238E27FC236}">
                      <a16:creationId xmlns:a16="http://schemas.microsoft.com/office/drawing/2014/main" xmlns="" id="{5E487D08-482D-428F-BF81-97067A3C2F65}"/>
                    </a:ext>
                  </a:extLst>
                </p:cNvPr>
                <p:cNvSpPr/>
                <p:nvPr/>
              </p:nvSpPr>
              <p:spPr>
                <a:xfrm>
                  <a:off x="7287587" y="2069712"/>
                  <a:ext cx="522827" cy="541028"/>
                </a:xfrm>
                <a:custGeom>
                  <a:avLst/>
                  <a:gdLst>
                    <a:gd name="connsiteX0" fmla="*/ 468717 w 522827"/>
                    <a:gd name="connsiteY0" fmla="*/ 6641 h 541028"/>
                    <a:gd name="connsiteX1" fmla="*/ 45711 w 522827"/>
                    <a:gd name="connsiteY1" fmla="*/ 531945 h 541028"/>
                    <a:gd name="connsiteX2" fmla="*/ 468717 w 522827"/>
                    <a:gd name="connsiteY2" fmla="*/ 6641 h 541028"/>
                  </a:gdLst>
                  <a:ahLst/>
                  <a:cxnLst>
                    <a:cxn ang="0">
                      <a:pos x="connsiteX0" y="connsiteY0"/>
                    </a:cxn>
                    <a:cxn ang="0">
                      <a:pos x="connsiteX1" y="connsiteY1"/>
                    </a:cxn>
                    <a:cxn ang="0">
                      <a:pos x="connsiteX2" y="connsiteY2"/>
                    </a:cxn>
                  </a:cxnLst>
                  <a:rect l="l" t="t" r="r" b="b"/>
                  <a:pathLst>
                    <a:path w="522827" h="541028">
                      <a:moveTo>
                        <a:pt x="468717" y="6641"/>
                      </a:moveTo>
                      <a:cubicBezTo>
                        <a:pt x="301934" y="-63844"/>
                        <a:pt x="-142788" y="448125"/>
                        <a:pt x="45711" y="531945"/>
                      </a:cubicBezTo>
                      <a:cubicBezTo>
                        <a:pt x="234211" y="615765"/>
                        <a:pt x="675981" y="94176"/>
                        <a:pt x="468717" y="66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4" name="任意多边形: 形状 382">
                  <a:extLst>
                    <a:ext uri="{FF2B5EF4-FFF2-40B4-BE49-F238E27FC236}">
                      <a16:creationId xmlns:a16="http://schemas.microsoft.com/office/drawing/2014/main" xmlns="" id="{393C94C4-4A06-4CAC-9EEF-7C615F0C715D}"/>
                    </a:ext>
                  </a:extLst>
                </p:cNvPr>
                <p:cNvSpPr/>
                <p:nvPr/>
              </p:nvSpPr>
              <p:spPr>
                <a:xfrm rot="-1144200">
                  <a:off x="7500938" y="1951545"/>
                  <a:ext cx="114490" cy="141160"/>
                </a:xfrm>
                <a:custGeom>
                  <a:avLst/>
                  <a:gdLst>
                    <a:gd name="connsiteX0" fmla="*/ 114491 w 114490"/>
                    <a:gd name="connsiteY0" fmla="*/ 70580 h 141160"/>
                    <a:gd name="connsiteX1" fmla="*/ 57245 w 114490"/>
                    <a:gd name="connsiteY1" fmla="*/ 141161 h 141160"/>
                    <a:gd name="connsiteX2" fmla="*/ 0 w 114490"/>
                    <a:gd name="connsiteY2" fmla="*/ 70580 h 141160"/>
                    <a:gd name="connsiteX3" fmla="*/ 57245 w 114490"/>
                    <a:gd name="connsiteY3" fmla="*/ 0 h 141160"/>
                    <a:gd name="connsiteX4" fmla="*/ 114491 w 114490"/>
                    <a:gd name="connsiteY4" fmla="*/ 70580 h 1411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490" h="141160">
                      <a:moveTo>
                        <a:pt x="114491" y="70580"/>
                      </a:moveTo>
                      <a:cubicBezTo>
                        <a:pt x="114491" y="109561"/>
                        <a:pt x="88861" y="141161"/>
                        <a:pt x="57245" y="141161"/>
                      </a:cubicBezTo>
                      <a:cubicBezTo>
                        <a:pt x="25629" y="141161"/>
                        <a:pt x="0" y="109561"/>
                        <a:pt x="0" y="70580"/>
                      </a:cubicBezTo>
                      <a:cubicBezTo>
                        <a:pt x="0" y="31600"/>
                        <a:pt x="25629" y="0"/>
                        <a:pt x="57245" y="0"/>
                      </a:cubicBezTo>
                      <a:cubicBezTo>
                        <a:pt x="88861" y="0"/>
                        <a:pt x="114491" y="31600"/>
                        <a:pt x="114491" y="7058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5" name="任意多边形: 形状 383">
                  <a:extLst>
                    <a:ext uri="{FF2B5EF4-FFF2-40B4-BE49-F238E27FC236}">
                      <a16:creationId xmlns:a16="http://schemas.microsoft.com/office/drawing/2014/main" xmlns="" id="{E022EB69-329B-4BDD-AC45-B1EE2F7F5279}"/>
                    </a:ext>
                  </a:extLst>
                </p:cNvPr>
                <p:cNvSpPr/>
                <p:nvPr/>
              </p:nvSpPr>
              <p:spPr>
                <a:xfrm>
                  <a:off x="7653339" y="1871470"/>
                  <a:ext cx="131635" cy="162115"/>
                </a:xfrm>
                <a:custGeom>
                  <a:avLst/>
                  <a:gdLst>
                    <a:gd name="connsiteX0" fmla="*/ 131636 w 131635"/>
                    <a:gd name="connsiteY0" fmla="*/ 81058 h 162115"/>
                    <a:gd name="connsiteX1" fmla="*/ 65818 w 131635"/>
                    <a:gd name="connsiteY1" fmla="*/ 162116 h 162115"/>
                    <a:gd name="connsiteX2" fmla="*/ 0 w 131635"/>
                    <a:gd name="connsiteY2" fmla="*/ 81058 h 162115"/>
                    <a:gd name="connsiteX3" fmla="*/ 65818 w 131635"/>
                    <a:gd name="connsiteY3" fmla="*/ 0 h 162115"/>
                    <a:gd name="connsiteX4" fmla="*/ 131636 w 131635"/>
                    <a:gd name="connsiteY4" fmla="*/ 81058 h 162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635" h="162115">
                      <a:moveTo>
                        <a:pt x="131636" y="81058"/>
                      </a:moveTo>
                      <a:cubicBezTo>
                        <a:pt x="131636" y="125825"/>
                        <a:pt x="102168" y="162116"/>
                        <a:pt x="65818" y="162116"/>
                      </a:cubicBezTo>
                      <a:cubicBezTo>
                        <a:pt x="29468" y="162116"/>
                        <a:pt x="0" y="125825"/>
                        <a:pt x="0" y="81058"/>
                      </a:cubicBezTo>
                      <a:cubicBezTo>
                        <a:pt x="0" y="36291"/>
                        <a:pt x="29468" y="0"/>
                        <a:pt x="65818" y="0"/>
                      </a:cubicBezTo>
                      <a:cubicBezTo>
                        <a:pt x="102168" y="0"/>
                        <a:pt x="131636" y="36291"/>
                        <a:pt x="131636" y="81058"/>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6" name="任意多边形: 形状 384">
                  <a:extLst>
                    <a:ext uri="{FF2B5EF4-FFF2-40B4-BE49-F238E27FC236}">
                      <a16:creationId xmlns:a16="http://schemas.microsoft.com/office/drawing/2014/main" xmlns="" id="{5CA713AD-3B0F-412D-825D-8FFF45176788}"/>
                    </a:ext>
                  </a:extLst>
                </p:cNvPr>
                <p:cNvSpPr/>
                <p:nvPr/>
              </p:nvSpPr>
              <p:spPr>
                <a:xfrm>
                  <a:off x="7809075" y="1951108"/>
                  <a:ext cx="102008" cy="132093"/>
                </a:xfrm>
                <a:custGeom>
                  <a:avLst/>
                  <a:gdLst>
                    <a:gd name="connsiteX0" fmla="*/ 5142 w 102008"/>
                    <a:gd name="connsiteY0" fmla="*/ 50093 h 132093"/>
                    <a:gd name="connsiteX1" fmla="*/ 28668 w 102008"/>
                    <a:gd name="connsiteY1" fmla="*/ 130103 h 132093"/>
                    <a:gd name="connsiteX2" fmla="*/ 96867 w 102008"/>
                    <a:gd name="connsiteY2" fmla="*/ 82001 h 132093"/>
                    <a:gd name="connsiteX3" fmla="*/ 73340 w 102008"/>
                    <a:gd name="connsiteY3" fmla="*/ 1991 h 132093"/>
                    <a:gd name="connsiteX4" fmla="*/ 5142 w 102008"/>
                    <a:gd name="connsiteY4" fmla="*/ 50093 h 1320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08" h="132093">
                      <a:moveTo>
                        <a:pt x="5142" y="50093"/>
                      </a:moveTo>
                      <a:cubicBezTo>
                        <a:pt x="-7146" y="85430"/>
                        <a:pt x="3332" y="121244"/>
                        <a:pt x="28668" y="130103"/>
                      </a:cubicBezTo>
                      <a:cubicBezTo>
                        <a:pt x="54005" y="138961"/>
                        <a:pt x="84580" y="117434"/>
                        <a:pt x="96867" y="82001"/>
                      </a:cubicBezTo>
                      <a:cubicBezTo>
                        <a:pt x="109154" y="46568"/>
                        <a:pt x="98677" y="10850"/>
                        <a:pt x="73340" y="1991"/>
                      </a:cubicBezTo>
                      <a:cubicBezTo>
                        <a:pt x="48004" y="-6867"/>
                        <a:pt x="17429" y="14660"/>
                        <a:pt x="5142" y="50093"/>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17" name="任意多边形: 形状 385">
                  <a:extLst>
                    <a:ext uri="{FF2B5EF4-FFF2-40B4-BE49-F238E27FC236}">
                      <a16:creationId xmlns:a16="http://schemas.microsoft.com/office/drawing/2014/main" xmlns="" id="{0933021B-F2C8-4E6E-8DA4-CCC1C30E4AEE}"/>
                    </a:ext>
                  </a:extLst>
                </p:cNvPr>
                <p:cNvSpPr/>
                <p:nvPr/>
              </p:nvSpPr>
              <p:spPr>
                <a:xfrm>
                  <a:off x="7837441" y="2097689"/>
                  <a:ext cx="66119" cy="114300"/>
                </a:xfrm>
                <a:custGeom>
                  <a:avLst/>
                  <a:gdLst>
                    <a:gd name="connsiteX0" fmla="*/ 66119 w 66119"/>
                    <a:gd name="connsiteY0" fmla="*/ 0 h 114300"/>
                    <a:gd name="connsiteX1" fmla="*/ 59071 w 66119"/>
                    <a:gd name="connsiteY1" fmla="*/ 28575 h 114300"/>
                    <a:gd name="connsiteX2" fmla="*/ 24686 w 66119"/>
                    <a:gd name="connsiteY2" fmla="*/ 114300 h 114300"/>
                    <a:gd name="connsiteX3" fmla="*/ 11065 w 66119"/>
                    <a:gd name="connsiteY3" fmla="*/ 105728 h 114300"/>
                    <a:gd name="connsiteX4" fmla="*/ 24686 w 66119"/>
                    <a:gd name="connsiteY4" fmla="*/ 23431 h 114300"/>
                    <a:gd name="connsiteX5" fmla="*/ 66120 w 66119"/>
                    <a:gd name="connsiteY5" fmla="*/ 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119" h="114300">
                      <a:moveTo>
                        <a:pt x="66119" y="0"/>
                      </a:moveTo>
                      <a:cubicBezTo>
                        <a:pt x="64119" y="9525"/>
                        <a:pt x="61738" y="19050"/>
                        <a:pt x="59071" y="28575"/>
                      </a:cubicBezTo>
                      <a:cubicBezTo>
                        <a:pt x="49668" y="57933"/>
                        <a:pt x="38177" y="86581"/>
                        <a:pt x="24686" y="114300"/>
                      </a:cubicBezTo>
                      <a:cubicBezTo>
                        <a:pt x="19587" y="112445"/>
                        <a:pt x="14943" y="109522"/>
                        <a:pt x="11065" y="105728"/>
                      </a:cubicBezTo>
                      <a:cubicBezTo>
                        <a:pt x="-7985" y="86677"/>
                        <a:pt x="-1794" y="49911"/>
                        <a:pt x="24686" y="23431"/>
                      </a:cubicBezTo>
                      <a:cubicBezTo>
                        <a:pt x="35969" y="11816"/>
                        <a:pt x="50350" y="3683"/>
                        <a:pt x="66120" y="0"/>
                      </a:cubicBezTo>
                      <a:close/>
                    </a:path>
                  </a:pathLst>
                </a:custGeom>
                <a:solidFill>
                  <a:srgbClr val="FFFFFF">
                    <a:alpha val="60000"/>
                  </a:srgbClr>
                </a:solidFill>
                <a:ln w="9525" cap="flat">
                  <a:noFill/>
                  <a:prstDash val="solid"/>
                  <a:miter/>
                </a:ln>
              </p:spPr>
              <p:txBody>
                <a:bodyPr rtlCol="0" anchor="ctr"/>
                <a:lstStyle/>
                <a:p>
                  <a:endParaRPr lang="zh-CN" altLang="en-US"/>
                </a:p>
              </p:txBody>
            </p:sp>
            <p:grpSp>
              <p:nvGrpSpPr>
                <p:cNvPr id="118" name="图形 4">
                  <a:extLst>
                    <a:ext uri="{FF2B5EF4-FFF2-40B4-BE49-F238E27FC236}">
                      <a16:creationId xmlns:a16="http://schemas.microsoft.com/office/drawing/2014/main" xmlns="" id="{C0989764-8845-4CDF-AB2E-1846980A9837}"/>
                    </a:ext>
                  </a:extLst>
                </p:cNvPr>
                <p:cNvGrpSpPr/>
                <p:nvPr/>
              </p:nvGrpSpPr>
              <p:grpSpPr>
                <a:xfrm>
                  <a:off x="6507288" y="2296252"/>
                  <a:ext cx="917398" cy="345627"/>
                  <a:chOff x="6507288" y="2296252"/>
                  <a:chExt cx="917398" cy="345627"/>
                </a:xfrm>
                <a:solidFill>
                  <a:srgbClr val="030402"/>
                </a:solidFill>
              </p:grpSpPr>
              <p:sp>
                <p:nvSpPr>
                  <p:cNvPr id="169" name="任意多边形: 形状 437">
                    <a:extLst>
                      <a:ext uri="{FF2B5EF4-FFF2-40B4-BE49-F238E27FC236}">
                        <a16:creationId xmlns:a16="http://schemas.microsoft.com/office/drawing/2014/main" xmlns="" id="{B9CD6A6D-1EDA-477E-AF70-EB493057DF95}"/>
                      </a:ext>
                    </a:extLst>
                  </p:cNvPr>
                  <p:cNvSpPr/>
                  <p:nvPr/>
                </p:nvSpPr>
                <p:spPr>
                  <a:xfrm>
                    <a:off x="6507288" y="2296252"/>
                    <a:ext cx="917398" cy="334920"/>
                  </a:xfrm>
                  <a:custGeom>
                    <a:avLst/>
                    <a:gdLst>
                      <a:gd name="connsiteX0" fmla="*/ 9337 w 917398"/>
                      <a:gd name="connsiteY0" fmla="*/ 510 h 334920"/>
                      <a:gd name="connsiteX1" fmla="*/ 52961 w 917398"/>
                      <a:gd name="connsiteY1" fmla="*/ 21274 h 334920"/>
                      <a:gd name="connsiteX2" fmla="*/ 93824 w 917398"/>
                      <a:gd name="connsiteY2" fmla="*/ 42420 h 334920"/>
                      <a:gd name="connsiteX3" fmla="*/ 178120 w 917398"/>
                      <a:gd name="connsiteY3" fmla="*/ 84806 h 334920"/>
                      <a:gd name="connsiteX4" fmla="*/ 349570 w 917398"/>
                      <a:gd name="connsiteY4" fmla="*/ 164054 h 334920"/>
                      <a:gd name="connsiteX5" fmla="*/ 700757 w 917398"/>
                      <a:gd name="connsiteY5" fmla="*/ 300452 h 334920"/>
                      <a:gd name="connsiteX6" fmla="*/ 803722 w 917398"/>
                      <a:gd name="connsiteY6" fmla="*/ 323979 h 334920"/>
                      <a:gd name="connsiteX7" fmla="*/ 916403 w 917398"/>
                      <a:gd name="connsiteY7" fmla="*/ 314454 h 334920"/>
                      <a:gd name="connsiteX8" fmla="*/ 916879 w 917398"/>
                      <a:gd name="connsiteY8" fmla="*/ 315882 h 334920"/>
                      <a:gd name="connsiteX9" fmla="*/ 819724 w 917398"/>
                      <a:gd name="connsiteY9" fmla="*/ 334075 h 334920"/>
                      <a:gd name="connsiteX10" fmla="*/ 724474 w 917398"/>
                      <a:gd name="connsiteY10" fmla="*/ 325598 h 334920"/>
                      <a:gd name="connsiteX11" fmla="*/ 634177 w 917398"/>
                      <a:gd name="connsiteY11" fmla="*/ 296165 h 334920"/>
                      <a:gd name="connsiteX12" fmla="*/ 543594 w 917398"/>
                      <a:gd name="connsiteY12" fmla="*/ 263114 h 334920"/>
                      <a:gd name="connsiteX13" fmla="*/ 192979 w 917398"/>
                      <a:gd name="connsiteY13" fmla="*/ 112428 h 334920"/>
                      <a:gd name="connsiteX14" fmla="*/ 96776 w 917398"/>
                      <a:gd name="connsiteY14" fmla="*/ 64803 h 334920"/>
                      <a:gd name="connsiteX15" fmla="*/ 50199 w 917398"/>
                      <a:gd name="connsiteY15" fmla="*/ 40419 h 334920"/>
                      <a:gd name="connsiteX16" fmla="*/ 3051 w 917398"/>
                      <a:gd name="connsiteY16" fmla="*/ 12416 h 334920"/>
                      <a:gd name="connsiteX17" fmla="*/ 1111 w 917398"/>
                      <a:gd name="connsiteY17" fmla="*/ 3050 h 334920"/>
                      <a:gd name="connsiteX18" fmla="*/ 9337 w 917398"/>
                      <a:gd name="connsiteY18" fmla="*/ 510 h 33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17398" h="334920">
                        <a:moveTo>
                          <a:pt x="9337" y="510"/>
                        </a:moveTo>
                        <a:cubicBezTo>
                          <a:pt x="23815" y="7558"/>
                          <a:pt x="38484" y="14130"/>
                          <a:pt x="52961" y="21274"/>
                        </a:cubicBezTo>
                        <a:cubicBezTo>
                          <a:pt x="67440" y="28418"/>
                          <a:pt x="80203" y="35371"/>
                          <a:pt x="93824" y="42420"/>
                        </a:cubicBezTo>
                        <a:cubicBezTo>
                          <a:pt x="121827" y="56897"/>
                          <a:pt x="149831" y="70995"/>
                          <a:pt x="178120" y="84806"/>
                        </a:cubicBezTo>
                        <a:cubicBezTo>
                          <a:pt x="234508" y="112428"/>
                          <a:pt x="291658" y="138844"/>
                          <a:pt x="349570" y="164054"/>
                        </a:cubicBezTo>
                        <a:cubicBezTo>
                          <a:pt x="464727" y="214441"/>
                          <a:pt x="581980" y="259304"/>
                          <a:pt x="700757" y="300452"/>
                        </a:cubicBezTo>
                        <a:cubicBezTo>
                          <a:pt x="733702" y="313422"/>
                          <a:pt x="768413" y="321353"/>
                          <a:pt x="803722" y="323979"/>
                        </a:cubicBezTo>
                        <a:cubicBezTo>
                          <a:pt x="841494" y="324239"/>
                          <a:pt x="879211" y="321051"/>
                          <a:pt x="916403" y="314454"/>
                        </a:cubicBezTo>
                        <a:cubicBezTo>
                          <a:pt x="917355" y="314454"/>
                          <a:pt x="917832" y="315597"/>
                          <a:pt x="916879" y="315882"/>
                        </a:cubicBezTo>
                        <a:cubicBezTo>
                          <a:pt x="884983" y="324317"/>
                          <a:pt x="852511" y="330397"/>
                          <a:pt x="819724" y="334075"/>
                        </a:cubicBezTo>
                        <a:cubicBezTo>
                          <a:pt x="787724" y="336519"/>
                          <a:pt x="755539" y="333655"/>
                          <a:pt x="724474" y="325598"/>
                        </a:cubicBezTo>
                        <a:cubicBezTo>
                          <a:pt x="693803" y="317692"/>
                          <a:pt x="663990" y="306548"/>
                          <a:pt x="634177" y="296165"/>
                        </a:cubicBezTo>
                        <a:cubicBezTo>
                          <a:pt x="604364" y="285783"/>
                          <a:pt x="573693" y="274448"/>
                          <a:pt x="543594" y="263114"/>
                        </a:cubicBezTo>
                        <a:cubicBezTo>
                          <a:pt x="424595" y="218092"/>
                          <a:pt x="307723" y="167864"/>
                          <a:pt x="192979" y="112428"/>
                        </a:cubicBezTo>
                        <a:cubicBezTo>
                          <a:pt x="160721" y="96807"/>
                          <a:pt x="128654" y="80932"/>
                          <a:pt x="96776" y="64803"/>
                        </a:cubicBezTo>
                        <a:cubicBezTo>
                          <a:pt x="81156" y="56802"/>
                          <a:pt x="65439" y="48992"/>
                          <a:pt x="50199" y="40419"/>
                        </a:cubicBezTo>
                        <a:cubicBezTo>
                          <a:pt x="34959" y="31847"/>
                          <a:pt x="18672" y="21846"/>
                          <a:pt x="3051" y="12416"/>
                        </a:cubicBezTo>
                        <a:cubicBezTo>
                          <a:pt x="-71" y="10365"/>
                          <a:pt x="-939" y="6172"/>
                          <a:pt x="1111" y="3050"/>
                        </a:cubicBezTo>
                        <a:cubicBezTo>
                          <a:pt x="2890" y="342"/>
                          <a:pt x="6340" y="-724"/>
                          <a:pt x="9337" y="510"/>
                        </a:cubicBezTo>
                        <a:close/>
                      </a:path>
                    </a:pathLst>
                  </a:custGeom>
                  <a:solidFill>
                    <a:srgbClr val="030402"/>
                  </a:solidFill>
                  <a:ln w="9525" cap="flat">
                    <a:noFill/>
                    <a:prstDash val="solid"/>
                    <a:miter/>
                  </a:ln>
                </p:spPr>
                <p:txBody>
                  <a:bodyPr rtlCol="0" anchor="ctr"/>
                  <a:lstStyle/>
                  <a:p>
                    <a:endParaRPr lang="zh-CN" altLang="en-US"/>
                  </a:p>
                </p:txBody>
              </p:sp>
              <p:sp>
                <p:nvSpPr>
                  <p:cNvPr id="170" name="任意多边形: 形状 438">
                    <a:extLst>
                      <a:ext uri="{FF2B5EF4-FFF2-40B4-BE49-F238E27FC236}">
                        <a16:creationId xmlns:a16="http://schemas.microsoft.com/office/drawing/2014/main" xmlns="" id="{CCCA4F2C-7BB2-41F8-818C-B5D3D33DA93A}"/>
                      </a:ext>
                    </a:extLst>
                  </p:cNvPr>
                  <p:cNvSpPr/>
                  <p:nvPr/>
                </p:nvSpPr>
                <p:spPr>
                  <a:xfrm>
                    <a:off x="6640621" y="2324077"/>
                    <a:ext cx="102186" cy="134157"/>
                  </a:xfrm>
                  <a:custGeom>
                    <a:avLst/>
                    <a:gdLst>
                      <a:gd name="connsiteX0" fmla="*/ 100509 w 102186"/>
                      <a:gd name="connsiteY0" fmla="*/ 28024 h 134157"/>
                      <a:gd name="connsiteX1" fmla="*/ 97175 w 102186"/>
                      <a:gd name="connsiteY1" fmla="*/ 20690 h 134157"/>
                      <a:gd name="connsiteX2" fmla="*/ 45930 w 102186"/>
                      <a:gd name="connsiteY2" fmla="*/ 51075 h 134157"/>
                      <a:gd name="connsiteX3" fmla="*/ 46883 w 102186"/>
                      <a:gd name="connsiteY3" fmla="*/ 497 h 134157"/>
                      <a:gd name="connsiteX4" fmla="*/ 45903 w 102186"/>
                      <a:gd name="connsiteY4" fmla="*/ 48 h 134157"/>
                      <a:gd name="connsiteX5" fmla="*/ 45454 w 102186"/>
                      <a:gd name="connsiteY5" fmla="*/ 497 h 134157"/>
                      <a:gd name="connsiteX6" fmla="*/ 39072 w 102186"/>
                      <a:gd name="connsiteY6" fmla="*/ 34596 h 134157"/>
                      <a:gd name="connsiteX7" fmla="*/ 36405 w 102186"/>
                      <a:gd name="connsiteY7" fmla="*/ 60219 h 134157"/>
                      <a:gd name="connsiteX8" fmla="*/ 17355 w 102186"/>
                      <a:gd name="connsiteY8" fmla="*/ 80602 h 134157"/>
                      <a:gd name="connsiteX9" fmla="*/ 115 w 102186"/>
                      <a:gd name="connsiteY9" fmla="*/ 108320 h 134157"/>
                      <a:gd name="connsiteX10" fmla="*/ 3354 w 102186"/>
                      <a:gd name="connsiteY10" fmla="*/ 110606 h 134157"/>
                      <a:gd name="connsiteX11" fmla="*/ 3354 w 102186"/>
                      <a:gd name="connsiteY11" fmla="*/ 110606 h 134157"/>
                      <a:gd name="connsiteX12" fmla="*/ 3354 w 102186"/>
                      <a:gd name="connsiteY12" fmla="*/ 110606 h 134157"/>
                      <a:gd name="connsiteX13" fmla="*/ 3354 w 102186"/>
                      <a:gd name="connsiteY13" fmla="*/ 110606 h 134157"/>
                      <a:gd name="connsiteX14" fmla="*/ 25071 w 102186"/>
                      <a:gd name="connsiteY14" fmla="*/ 89270 h 134157"/>
                      <a:gd name="connsiteX15" fmla="*/ 36882 w 102186"/>
                      <a:gd name="connsiteY15" fmla="*/ 77745 h 134157"/>
                      <a:gd name="connsiteX16" fmla="*/ 58884 w 102186"/>
                      <a:gd name="connsiteY16" fmla="*/ 132514 h 134157"/>
                      <a:gd name="connsiteX17" fmla="*/ 65647 w 102186"/>
                      <a:gd name="connsiteY17" fmla="*/ 129466 h 134157"/>
                      <a:gd name="connsiteX18" fmla="*/ 46597 w 102186"/>
                      <a:gd name="connsiteY18" fmla="*/ 69172 h 134157"/>
                      <a:gd name="connsiteX19" fmla="*/ 48883 w 102186"/>
                      <a:gd name="connsiteY19" fmla="*/ 67172 h 134157"/>
                      <a:gd name="connsiteX20" fmla="*/ 100509 w 102186"/>
                      <a:gd name="connsiteY20" fmla="*/ 28024 h 134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186" h="134157">
                        <a:moveTo>
                          <a:pt x="100509" y="28024"/>
                        </a:moveTo>
                        <a:cubicBezTo>
                          <a:pt x="103842" y="25357"/>
                          <a:pt x="101937" y="19166"/>
                          <a:pt x="97175" y="20690"/>
                        </a:cubicBezTo>
                        <a:cubicBezTo>
                          <a:pt x="78130" y="27065"/>
                          <a:pt x="60661" y="37423"/>
                          <a:pt x="45930" y="51075"/>
                        </a:cubicBezTo>
                        <a:cubicBezTo>
                          <a:pt x="45930" y="34216"/>
                          <a:pt x="48121" y="17356"/>
                          <a:pt x="46883" y="497"/>
                        </a:cubicBezTo>
                        <a:cubicBezTo>
                          <a:pt x="46736" y="103"/>
                          <a:pt x="46298" y="-99"/>
                          <a:pt x="45903" y="48"/>
                        </a:cubicBezTo>
                        <a:cubicBezTo>
                          <a:pt x="45695" y="125"/>
                          <a:pt x="45531" y="289"/>
                          <a:pt x="45454" y="497"/>
                        </a:cubicBezTo>
                        <a:cubicBezTo>
                          <a:pt x="42559" y="11706"/>
                          <a:pt x="40427" y="23099"/>
                          <a:pt x="39072" y="34596"/>
                        </a:cubicBezTo>
                        <a:cubicBezTo>
                          <a:pt x="37702" y="43080"/>
                          <a:pt x="36812" y="51635"/>
                          <a:pt x="36405" y="60219"/>
                        </a:cubicBezTo>
                        <a:cubicBezTo>
                          <a:pt x="29664" y="66636"/>
                          <a:pt x="23303" y="73442"/>
                          <a:pt x="17355" y="80602"/>
                        </a:cubicBezTo>
                        <a:cubicBezTo>
                          <a:pt x="9940" y="88692"/>
                          <a:pt x="4093" y="98092"/>
                          <a:pt x="115" y="108320"/>
                        </a:cubicBezTo>
                        <a:cubicBezTo>
                          <a:pt x="-552" y="110416"/>
                          <a:pt x="1830" y="111368"/>
                          <a:pt x="3354" y="110606"/>
                        </a:cubicBezTo>
                        <a:lnTo>
                          <a:pt x="3354" y="110606"/>
                        </a:lnTo>
                        <a:lnTo>
                          <a:pt x="3354" y="110606"/>
                        </a:lnTo>
                        <a:lnTo>
                          <a:pt x="3354" y="110606"/>
                        </a:lnTo>
                        <a:cubicBezTo>
                          <a:pt x="11103" y="104033"/>
                          <a:pt x="18361" y="96902"/>
                          <a:pt x="25071" y="89270"/>
                        </a:cubicBezTo>
                        <a:cubicBezTo>
                          <a:pt x="28881" y="85365"/>
                          <a:pt x="32786" y="81555"/>
                          <a:pt x="36882" y="77745"/>
                        </a:cubicBezTo>
                        <a:cubicBezTo>
                          <a:pt x="40064" y="97407"/>
                          <a:pt x="47579" y="116115"/>
                          <a:pt x="58884" y="132514"/>
                        </a:cubicBezTo>
                        <a:cubicBezTo>
                          <a:pt x="61075" y="135942"/>
                          <a:pt x="67266" y="133561"/>
                          <a:pt x="65647" y="129466"/>
                        </a:cubicBezTo>
                        <a:cubicBezTo>
                          <a:pt x="56877" y="110214"/>
                          <a:pt x="50480" y="89968"/>
                          <a:pt x="46597" y="69172"/>
                        </a:cubicBezTo>
                        <a:cubicBezTo>
                          <a:pt x="47359" y="68506"/>
                          <a:pt x="48121" y="67743"/>
                          <a:pt x="48883" y="67172"/>
                        </a:cubicBezTo>
                        <a:cubicBezTo>
                          <a:pt x="65838" y="53361"/>
                          <a:pt x="83745" y="41359"/>
                          <a:pt x="100509" y="28024"/>
                        </a:cubicBezTo>
                        <a:close/>
                      </a:path>
                    </a:pathLst>
                  </a:custGeom>
                  <a:solidFill>
                    <a:srgbClr val="030402"/>
                  </a:solidFill>
                  <a:ln w="9525" cap="flat">
                    <a:noFill/>
                    <a:prstDash val="solid"/>
                    <a:miter/>
                  </a:ln>
                </p:spPr>
                <p:txBody>
                  <a:bodyPr rtlCol="0" anchor="ctr"/>
                  <a:lstStyle/>
                  <a:p>
                    <a:endParaRPr lang="zh-CN" altLang="en-US"/>
                  </a:p>
                </p:txBody>
              </p:sp>
              <p:sp>
                <p:nvSpPr>
                  <p:cNvPr id="171" name="任意多边形: 形状 439">
                    <a:extLst>
                      <a:ext uri="{FF2B5EF4-FFF2-40B4-BE49-F238E27FC236}">
                        <a16:creationId xmlns:a16="http://schemas.microsoft.com/office/drawing/2014/main" xmlns="" id="{8A103BB2-70D1-4437-8649-375996F3861B}"/>
                      </a:ext>
                    </a:extLst>
                  </p:cNvPr>
                  <p:cNvSpPr/>
                  <p:nvPr/>
                </p:nvSpPr>
                <p:spPr>
                  <a:xfrm>
                    <a:off x="6820806" y="2419564"/>
                    <a:ext cx="62401" cy="100214"/>
                  </a:xfrm>
                  <a:custGeom>
                    <a:avLst/>
                    <a:gdLst>
                      <a:gd name="connsiteX0" fmla="*/ 53673 w 62401"/>
                      <a:gd name="connsiteY0" fmla="*/ 1023 h 100214"/>
                      <a:gd name="connsiteX1" fmla="*/ 17669 w 62401"/>
                      <a:gd name="connsiteY1" fmla="*/ 46457 h 100214"/>
                      <a:gd name="connsiteX2" fmla="*/ 5572 w 62401"/>
                      <a:gd name="connsiteY2" fmla="*/ 72365 h 100214"/>
                      <a:gd name="connsiteX3" fmla="*/ 1571 w 62401"/>
                      <a:gd name="connsiteY3" fmla="*/ 85891 h 100214"/>
                      <a:gd name="connsiteX4" fmla="*/ 143 w 62401"/>
                      <a:gd name="connsiteY4" fmla="*/ 92844 h 100214"/>
                      <a:gd name="connsiteX5" fmla="*/ 143 w 62401"/>
                      <a:gd name="connsiteY5" fmla="*/ 99606 h 100214"/>
                      <a:gd name="connsiteX6" fmla="*/ 1476 w 62401"/>
                      <a:gd name="connsiteY6" fmla="*/ 99607 h 100214"/>
                      <a:gd name="connsiteX7" fmla="*/ 5000 w 62401"/>
                      <a:gd name="connsiteY7" fmla="*/ 95225 h 100214"/>
                      <a:gd name="connsiteX8" fmla="*/ 8048 w 62401"/>
                      <a:gd name="connsiteY8" fmla="*/ 89701 h 100214"/>
                      <a:gd name="connsiteX9" fmla="*/ 15002 w 62401"/>
                      <a:gd name="connsiteY9" fmla="*/ 77318 h 100214"/>
                      <a:gd name="connsiteX10" fmla="*/ 28813 w 62401"/>
                      <a:gd name="connsiteY10" fmla="*/ 53125 h 100214"/>
                      <a:gd name="connsiteX11" fmla="*/ 61674 w 62401"/>
                      <a:gd name="connsiteY11" fmla="*/ 8262 h 100214"/>
                      <a:gd name="connsiteX12" fmla="*/ 59613 w 62401"/>
                      <a:gd name="connsiteY12" fmla="*/ 726 h 100214"/>
                      <a:gd name="connsiteX13" fmla="*/ 53673 w 62401"/>
                      <a:gd name="connsiteY13" fmla="*/ 1023 h 100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401" h="100214">
                        <a:moveTo>
                          <a:pt x="53673" y="1023"/>
                        </a:moveTo>
                        <a:cubicBezTo>
                          <a:pt x="38960" y="13806"/>
                          <a:pt x="26751" y="29212"/>
                          <a:pt x="17669" y="46457"/>
                        </a:cubicBezTo>
                        <a:cubicBezTo>
                          <a:pt x="13062" y="54813"/>
                          <a:pt x="9021" y="63469"/>
                          <a:pt x="5572" y="72365"/>
                        </a:cubicBezTo>
                        <a:cubicBezTo>
                          <a:pt x="3951" y="76784"/>
                          <a:pt x="2615" y="81301"/>
                          <a:pt x="1571" y="85891"/>
                        </a:cubicBezTo>
                        <a:cubicBezTo>
                          <a:pt x="1000" y="88177"/>
                          <a:pt x="524" y="90558"/>
                          <a:pt x="143" y="92844"/>
                        </a:cubicBezTo>
                        <a:cubicBezTo>
                          <a:pt x="-48" y="95094"/>
                          <a:pt x="-48" y="97356"/>
                          <a:pt x="143" y="99606"/>
                        </a:cubicBezTo>
                        <a:cubicBezTo>
                          <a:pt x="143" y="100369"/>
                          <a:pt x="1095" y="100464"/>
                          <a:pt x="1476" y="99607"/>
                        </a:cubicBezTo>
                        <a:cubicBezTo>
                          <a:pt x="2754" y="98232"/>
                          <a:pt x="3932" y="96768"/>
                          <a:pt x="5000" y="95225"/>
                        </a:cubicBezTo>
                        <a:lnTo>
                          <a:pt x="8048" y="89701"/>
                        </a:lnTo>
                        <a:cubicBezTo>
                          <a:pt x="10430" y="85605"/>
                          <a:pt x="12716" y="81509"/>
                          <a:pt x="15002" y="77318"/>
                        </a:cubicBezTo>
                        <a:cubicBezTo>
                          <a:pt x="19383" y="69127"/>
                          <a:pt x="23765" y="61030"/>
                          <a:pt x="28813" y="53125"/>
                        </a:cubicBezTo>
                        <a:cubicBezTo>
                          <a:pt x="39005" y="37599"/>
                          <a:pt x="50339" y="23026"/>
                          <a:pt x="61674" y="8262"/>
                        </a:cubicBezTo>
                        <a:cubicBezTo>
                          <a:pt x="63186" y="5612"/>
                          <a:pt x="62263" y="2237"/>
                          <a:pt x="59613" y="726"/>
                        </a:cubicBezTo>
                        <a:cubicBezTo>
                          <a:pt x="57744" y="-340"/>
                          <a:pt x="55427" y="-224"/>
                          <a:pt x="53673" y="1023"/>
                        </a:cubicBezTo>
                        <a:close/>
                      </a:path>
                    </a:pathLst>
                  </a:custGeom>
                  <a:solidFill>
                    <a:srgbClr val="030402"/>
                  </a:solidFill>
                  <a:ln w="9525" cap="flat">
                    <a:noFill/>
                    <a:prstDash val="solid"/>
                    <a:miter/>
                  </a:ln>
                </p:spPr>
                <p:txBody>
                  <a:bodyPr rtlCol="0" anchor="ctr"/>
                  <a:lstStyle/>
                  <a:p>
                    <a:endParaRPr lang="zh-CN" altLang="en-US"/>
                  </a:p>
                </p:txBody>
              </p:sp>
              <p:sp>
                <p:nvSpPr>
                  <p:cNvPr id="172" name="任意多边形: 形状 440">
                    <a:extLst>
                      <a:ext uri="{FF2B5EF4-FFF2-40B4-BE49-F238E27FC236}">
                        <a16:creationId xmlns:a16="http://schemas.microsoft.com/office/drawing/2014/main" xmlns="" id="{8F300B73-1190-41F4-B950-1C063A13B215}"/>
                      </a:ext>
                    </a:extLst>
                  </p:cNvPr>
                  <p:cNvSpPr/>
                  <p:nvPr/>
                </p:nvSpPr>
                <p:spPr>
                  <a:xfrm>
                    <a:off x="6882844" y="2431842"/>
                    <a:ext cx="29640" cy="120012"/>
                  </a:xfrm>
                  <a:custGeom>
                    <a:avLst/>
                    <a:gdLst>
                      <a:gd name="connsiteX0" fmla="*/ 22497 w 29640"/>
                      <a:gd name="connsiteY0" fmla="*/ 1222 h 120012"/>
                      <a:gd name="connsiteX1" fmla="*/ 9352 w 29640"/>
                      <a:gd name="connsiteY1" fmla="*/ 28464 h 120012"/>
                      <a:gd name="connsiteX2" fmla="*/ 1637 w 29640"/>
                      <a:gd name="connsiteY2" fmla="*/ 59325 h 120012"/>
                      <a:gd name="connsiteX3" fmla="*/ 8495 w 29640"/>
                      <a:gd name="connsiteY3" fmla="*/ 118094 h 120012"/>
                      <a:gd name="connsiteX4" fmla="*/ 15829 w 29640"/>
                      <a:gd name="connsiteY4" fmla="*/ 114474 h 120012"/>
                      <a:gd name="connsiteX5" fmla="*/ 13638 w 29640"/>
                      <a:gd name="connsiteY5" fmla="*/ 87614 h 120012"/>
                      <a:gd name="connsiteX6" fmla="*/ 16972 w 29640"/>
                      <a:gd name="connsiteY6" fmla="*/ 59991 h 120012"/>
                      <a:gd name="connsiteX7" fmla="*/ 23831 w 29640"/>
                      <a:gd name="connsiteY7" fmla="*/ 32083 h 120012"/>
                      <a:gd name="connsiteX8" fmla="*/ 29641 w 29640"/>
                      <a:gd name="connsiteY8" fmla="*/ 3984 h 120012"/>
                      <a:gd name="connsiteX9" fmla="*/ 25248 w 29640"/>
                      <a:gd name="connsiteY9" fmla="*/ 5 h 120012"/>
                      <a:gd name="connsiteX10" fmla="*/ 22497 w 29640"/>
                      <a:gd name="connsiteY10" fmla="*/ 1222 h 12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640" h="120012">
                        <a:moveTo>
                          <a:pt x="22497" y="1222"/>
                        </a:moveTo>
                        <a:cubicBezTo>
                          <a:pt x="16447" y="9399"/>
                          <a:pt x="11988" y="18640"/>
                          <a:pt x="9352" y="28464"/>
                        </a:cubicBezTo>
                        <a:cubicBezTo>
                          <a:pt x="5833" y="38490"/>
                          <a:pt x="3251" y="48821"/>
                          <a:pt x="1637" y="59325"/>
                        </a:cubicBezTo>
                        <a:cubicBezTo>
                          <a:pt x="-1125" y="77898"/>
                          <a:pt x="-1316" y="101330"/>
                          <a:pt x="8495" y="118094"/>
                        </a:cubicBezTo>
                        <a:cubicBezTo>
                          <a:pt x="11162" y="122666"/>
                          <a:pt x="17449" y="118094"/>
                          <a:pt x="15829" y="114474"/>
                        </a:cubicBezTo>
                        <a:cubicBezTo>
                          <a:pt x="14521" y="105578"/>
                          <a:pt x="13789" y="96605"/>
                          <a:pt x="13638" y="87614"/>
                        </a:cubicBezTo>
                        <a:cubicBezTo>
                          <a:pt x="13985" y="78330"/>
                          <a:pt x="15101" y="69091"/>
                          <a:pt x="16972" y="59991"/>
                        </a:cubicBezTo>
                        <a:cubicBezTo>
                          <a:pt x="18782" y="50466"/>
                          <a:pt x="21259" y="40941"/>
                          <a:pt x="23831" y="32083"/>
                        </a:cubicBezTo>
                        <a:cubicBezTo>
                          <a:pt x="27175" y="23064"/>
                          <a:pt x="29134" y="13590"/>
                          <a:pt x="29641" y="3984"/>
                        </a:cubicBezTo>
                        <a:cubicBezTo>
                          <a:pt x="29526" y="1673"/>
                          <a:pt x="27560" y="-109"/>
                          <a:pt x="25248" y="5"/>
                        </a:cubicBezTo>
                        <a:cubicBezTo>
                          <a:pt x="24212" y="56"/>
                          <a:pt x="23232" y="490"/>
                          <a:pt x="22497" y="1222"/>
                        </a:cubicBezTo>
                        <a:close/>
                      </a:path>
                    </a:pathLst>
                  </a:custGeom>
                  <a:solidFill>
                    <a:srgbClr val="030402"/>
                  </a:solidFill>
                  <a:ln w="9525" cap="flat">
                    <a:noFill/>
                    <a:prstDash val="solid"/>
                    <a:miter/>
                  </a:ln>
                </p:spPr>
                <p:txBody>
                  <a:bodyPr rtlCol="0" anchor="ctr"/>
                  <a:lstStyle/>
                  <a:p>
                    <a:endParaRPr lang="zh-CN" altLang="en-US"/>
                  </a:p>
                </p:txBody>
              </p:sp>
              <p:sp>
                <p:nvSpPr>
                  <p:cNvPr id="173" name="任意多边形: 形状 441">
                    <a:extLst>
                      <a:ext uri="{FF2B5EF4-FFF2-40B4-BE49-F238E27FC236}">
                        <a16:creationId xmlns:a16="http://schemas.microsoft.com/office/drawing/2014/main" xmlns="" id="{8B1AECBD-2A89-4695-9746-515262C7C61F}"/>
                      </a:ext>
                    </a:extLst>
                  </p:cNvPr>
                  <p:cNvSpPr/>
                  <p:nvPr/>
                </p:nvSpPr>
                <p:spPr>
                  <a:xfrm>
                    <a:off x="7163025" y="2526489"/>
                    <a:ext cx="24255" cy="115390"/>
                  </a:xfrm>
                  <a:custGeom>
                    <a:avLst/>
                    <a:gdLst>
                      <a:gd name="connsiteX0" fmla="*/ 17588 w 24255"/>
                      <a:gd name="connsiteY0" fmla="*/ 83455 h 115390"/>
                      <a:gd name="connsiteX1" fmla="*/ 13016 w 24255"/>
                      <a:gd name="connsiteY1" fmla="*/ 56785 h 115390"/>
                      <a:gd name="connsiteX2" fmla="*/ 13587 w 24255"/>
                      <a:gd name="connsiteY2" fmla="*/ 29067 h 115390"/>
                      <a:gd name="connsiteX3" fmla="*/ 15969 w 24255"/>
                      <a:gd name="connsiteY3" fmla="*/ 16589 h 115390"/>
                      <a:gd name="connsiteX4" fmla="*/ 17683 w 24255"/>
                      <a:gd name="connsiteY4" fmla="*/ 9541 h 115390"/>
                      <a:gd name="connsiteX5" fmla="*/ 19207 w 24255"/>
                      <a:gd name="connsiteY5" fmla="*/ 4207 h 115390"/>
                      <a:gd name="connsiteX6" fmla="*/ 19207 w 24255"/>
                      <a:gd name="connsiteY6" fmla="*/ 4207 h 115390"/>
                      <a:gd name="connsiteX7" fmla="*/ 20255 w 24255"/>
                      <a:gd name="connsiteY7" fmla="*/ 4207 h 115390"/>
                      <a:gd name="connsiteX8" fmla="*/ 21019 w 24255"/>
                      <a:gd name="connsiteY8" fmla="*/ 1066 h 115390"/>
                      <a:gd name="connsiteX9" fmla="*/ 20255 w 24255"/>
                      <a:gd name="connsiteY9" fmla="*/ 302 h 115390"/>
                      <a:gd name="connsiteX10" fmla="*/ 13492 w 24255"/>
                      <a:gd name="connsiteY10" fmla="*/ 6017 h 115390"/>
                      <a:gd name="connsiteX11" fmla="*/ 919 w 24255"/>
                      <a:gd name="connsiteY11" fmla="*/ 78026 h 115390"/>
                      <a:gd name="connsiteX12" fmla="*/ 14731 w 24255"/>
                      <a:gd name="connsiteY12" fmla="*/ 113935 h 115390"/>
                      <a:gd name="connsiteX13" fmla="*/ 22800 w 24255"/>
                      <a:gd name="connsiteY13" fmla="*/ 113486 h 115390"/>
                      <a:gd name="connsiteX14" fmla="*/ 24256 w 24255"/>
                      <a:gd name="connsiteY14" fmla="*/ 109744 h 115390"/>
                      <a:gd name="connsiteX15" fmla="*/ 17588 w 24255"/>
                      <a:gd name="connsiteY15" fmla="*/ 83455 h 11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5" h="115390">
                        <a:moveTo>
                          <a:pt x="17588" y="83455"/>
                        </a:moveTo>
                        <a:cubicBezTo>
                          <a:pt x="15303" y="74713"/>
                          <a:pt x="13773" y="65790"/>
                          <a:pt x="13016" y="56785"/>
                        </a:cubicBezTo>
                        <a:cubicBezTo>
                          <a:pt x="12253" y="47551"/>
                          <a:pt x="12445" y="38262"/>
                          <a:pt x="13587" y="29067"/>
                        </a:cubicBezTo>
                        <a:cubicBezTo>
                          <a:pt x="14254" y="24876"/>
                          <a:pt x="15112" y="20685"/>
                          <a:pt x="15969" y="16589"/>
                        </a:cubicBezTo>
                        <a:cubicBezTo>
                          <a:pt x="15969" y="14208"/>
                          <a:pt x="17017" y="11827"/>
                          <a:pt x="17683" y="9541"/>
                        </a:cubicBezTo>
                        <a:cubicBezTo>
                          <a:pt x="17683" y="9065"/>
                          <a:pt x="18826" y="6112"/>
                          <a:pt x="19207" y="4207"/>
                        </a:cubicBezTo>
                        <a:lnTo>
                          <a:pt x="19207" y="4207"/>
                        </a:lnTo>
                        <a:cubicBezTo>
                          <a:pt x="19531" y="4394"/>
                          <a:pt x="19931" y="4394"/>
                          <a:pt x="20255" y="4207"/>
                        </a:cubicBezTo>
                        <a:cubicBezTo>
                          <a:pt x="21333" y="3550"/>
                          <a:pt x="21676" y="2144"/>
                          <a:pt x="21019" y="1066"/>
                        </a:cubicBezTo>
                        <a:cubicBezTo>
                          <a:pt x="20829" y="754"/>
                          <a:pt x="20567" y="491"/>
                          <a:pt x="20255" y="302"/>
                        </a:cubicBezTo>
                        <a:cubicBezTo>
                          <a:pt x="16826" y="-1318"/>
                          <a:pt x="14540" y="4016"/>
                          <a:pt x="13492" y="6017"/>
                        </a:cubicBezTo>
                        <a:cubicBezTo>
                          <a:pt x="2295" y="28256"/>
                          <a:pt x="-2079" y="53308"/>
                          <a:pt x="919" y="78026"/>
                        </a:cubicBezTo>
                        <a:cubicBezTo>
                          <a:pt x="2443" y="89932"/>
                          <a:pt x="5301" y="105458"/>
                          <a:pt x="14731" y="113935"/>
                        </a:cubicBezTo>
                        <a:cubicBezTo>
                          <a:pt x="17083" y="116039"/>
                          <a:pt x="20696" y="115838"/>
                          <a:pt x="22800" y="113486"/>
                        </a:cubicBezTo>
                        <a:cubicBezTo>
                          <a:pt x="23722" y="112456"/>
                          <a:pt x="24239" y="111126"/>
                          <a:pt x="24256" y="109744"/>
                        </a:cubicBezTo>
                        <a:cubicBezTo>
                          <a:pt x="22979" y="100768"/>
                          <a:pt x="20744" y="91955"/>
                          <a:pt x="17588" y="83455"/>
                        </a:cubicBezTo>
                        <a:close/>
                      </a:path>
                    </a:pathLst>
                  </a:custGeom>
                  <a:solidFill>
                    <a:srgbClr val="030402"/>
                  </a:solidFill>
                  <a:ln w="9525" cap="flat">
                    <a:noFill/>
                    <a:prstDash val="solid"/>
                    <a:miter/>
                  </a:ln>
                </p:spPr>
                <p:txBody>
                  <a:bodyPr rtlCol="0" anchor="ctr"/>
                  <a:lstStyle/>
                  <a:p>
                    <a:endParaRPr lang="zh-CN" altLang="en-US"/>
                  </a:p>
                </p:txBody>
              </p:sp>
            </p:grpSp>
            <p:sp>
              <p:nvSpPr>
                <p:cNvPr id="119" name="任意多边形: 形状 387">
                  <a:extLst>
                    <a:ext uri="{FF2B5EF4-FFF2-40B4-BE49-F238E27FC236}">
                      <a16:creationId xmlns:a16="http://schemas.microsoft.com/office/drawing/2014/main" xmlns="" id="{5C60BE55-AA01-4B10-B664-F2B298CC2D32}"/>
                    </a:ext>
                  </a:extLst>
                </p:cNvPr>
                <p:cNvSpPr/>
                <p:nvPr/>
              </p:nvSpPr>
              <p:spPr>
                <a:xfrm>
                  <a:off x="5201859" y="988831"/>
                  <a:ext cx="633143" cy="1183084"/>
                </a:xfrm>
                <a:custGeom>
                  <a:avLst/>
                  <a:gdLst>
                    <a:gd name="connsiteX0" fmla="*/ 632967 w 633143"/>
                    <a:gd name="connsiteY0" fmla="*/ 907976 h 1183084"/>
                    <a:gd name="connsiteX1" fmla="*/ 224820 w 633143"/>
                    <a:gd name="connsiteY1" fmla="*/ 1172866 h 1183084"/>
                    <a:gd name="connsiteX2" fmla="*/ 887 w 633143"/>
                    <a:gd name="connsiteY2" fmla="*/ 652230 h 1183084"/>
                    <a:gd name="connsiteX3" fmla="*/ 370934 w 633143"/>
                    <a:gd name="connsiteY3" fmla="*/ 243 h 1183084"/>
                    <a:gd name="connsiteX4" fmla="*/ 382173 w 633143"/>
                    <a:gd name="connsiteY4" fmla="*/ 3768 h 1183084"/>
                    <a:gd name="connsiteX5" fmla="*/ 387983 w 633143"/>
                    <a:gd name="connsiteY5" fmla="*/ 409628 h 1183084"/>
                    <a:gd name="connsiteX6" fmla="*/ 630680 w 633143"/>
                    <a:gd name="connsiteY6" fmla="*/ 881687 h 1183084"/>
                    <a:gd name="connsiteX7" fmla="*/ 632967 w 633143"/>
                    <a:gd name="connsiteY7" fmla="*/ 907976 h 1183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43" h="1183084">
                      <a:moveTo>
                        <a:pt x="632967" y="907976"/>
                      </a:moveTo>
                      <a:cubicBezTo>
                        <a:pt x="641253" y="1125051"/>
                        <a:pt x="356741" y="1215348"/>
                        <a:pt x="224820" y="1172866"/>
                      </a:cubicBezTo>
                      <a:cubicBezTo>
                        <a:pt x="88041" y="1128766"/>
                        <a:pt x="-10447" y="873019"/>
                        <a:pt x="887" y="652230"/>
                      </a:cubicBezTo>
                      <a:cubicBezTo>
                        <a:pt x="17461" y="325236"/>
                        <a:pt x="239965" y="-10329"/>
                        <a:pt x="370934" y="243"/>
                      </a:cubicBezTo>
                      <a:cubicBezTo>
                        <a:pt x="374917" y="455"/>
                        <a:pt x="378783" y="1667"/>
                        <a:pt x="382173" y="3768"/>
                      </a:cubicBezTo>
                      <a:cubicBezTo>
                        <a:pt x="441609" y="37962"/>
                        <a:pt x="350455" y="313426"/>
                        <a:pt x="387983" y="409628"/>
                      </a:cubicBezTo>
                      <a:cubicBezTo>
                        <a:pt x="427703" y="511069"/>
                        <a:pt x="605725" y="706808"/>
                        <a:pt x="630680" y="881687"/>
                      </a:cubicBezTo>
                      <a:cubicBezTo>
                        <a:pt x="631919" y="890641"/>
                        <a:pt x="632586" y="899308"/>
                        <a:pt x="632967" y="90797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388">
                  <a:extLst>
                    <a:ext uri="{FF2B5EF4-FFF2-40B4-BE49-F238E27FC236}">
                      <a16:creationId xmlns:a16="http://schemas.microsoft.com/office/drawing/2014/main" xmlns="" id="{1AA98D69-04BF-4703-B6EB-9B70BE143AB3}"/>
                    </a:ext>
                  </a:extLst>
                </p:cNvPr>
                <p:cNvSpPr/>
                <p:nvPr/>
              </p:nvSpPr>
              <p:spPr>
                <a:xfrm>
                  <a:off x="5319628" y="999232"/>
                  <a:ext cx="256557" cy="1162699"/>
                </a:xfrm>
                <a:custGeom>
                  <a:avLst/>
                  <a:gdLst>
                    <a:gd name="connsiteX0" fmla="*/ 251451 w 256557"/>
                    <a:gd name="connsiteY0" fmla="*/ 510 h 1162699"/>
                    <a:gd name="connsiteX1" fmla="*/ 131341 w 256557"/>
                    <a:gd name="connsiteY1" fmla="*/ 153386 h 1162699"/>
                    <a:gd name="connsiteX2" fmla="*/ 128674 w 256557"/>
                    <a:gd name="connsiteY2" fmla="*/ 143195 h 1162699"/>
                    <a:gd name="connsiteX3" fmla="*/ 117720 w 256557"/>
                    <a:gd name="connsiteY3" fmla="*/ 144719 h 1162699"/>
                    <a:gd name="connsiteX4" fmla="*/ 121530 w 256557"/>
                    <a:gd name="connsiteY4" fmla="*/ 171579 h 1162699"/>
                    <a:gd name="connsiteX5" fmla="*/ 120958 w 256557"/>
                    <a:gd name="connsiteY5" fmla="*/ 172722 h 1162699"/>
                    <a:gd name="connsiteX6" fmla="*/ 94955 w 256557"/>
                    <a:gd name="connsiteY6" fmla="*/ 166436 h 1162699"/>
                    <a:gd name="connsiteX7" fmla="*/ 91946 w 256557"/>
                    <a:gd name="connsiteY7" fmla="*/ 168479 h 1162699"/>
                    <a:gd name="connsiteX8" fmla="*/ 93622 w 256557"/>
                    <a:gd name="connsiteY8" fmla="*/ 171388 h 1162699"/>
                    <a:gd name="connsiteX9" fmla="*/ 117244 w 256557"/>
                    <a:gd name="connsiteY9" fmla="*/ 180056 h 1162699"/>
                    <a:gd name="connsiteX10" fmla="*/ 36091 w 256557"/>
                    <a:gd name="connsiteY10" fmla="*/ 435803 h 1162699"/>
                    <a:gd name="connsiteX11" fmla="*/ 15517 w 256557"/>
                    <a:gd name="connsiteY11" fmla="*/ 437708 h 1162699"/>
                    <a:gd name="connsiteX12" fmla="*/ 16564 w 256557"/>
                    <a:gd name="connsiteY12" fmla="*/ 445328 h 1162699"/>
                    <a:gd name="connsiteX13" fmla="*/ 34376 w 256557"/>
                    <a:gd name="connsiteY13" fmla="*/ 445994 h 1162699"/>
                    <a:gd name="connsiteX14" fmla="*/ 27994 w 256557"/>
                    <a:gd name="connsiteY14" fmla="*/ 489905 h 1162699"/>
                    <a:gd name="connsiteX15" fmla="*/ 3325 w 256557"/>
                    <a:gd name="connsiteY15" fmla="*/ 493048 h 1162699"/>
                    <a:gd name="connsiteX16" fmla="*/ 4658 w 256557"/>
                    <a:gd name="connsiteY16" fmla="*/ 502573 h 1162699"/>
                    <a:gd name="connsiteX17" fmla="*/ 26566 w 256557"/>
                    <a:gd name="connsiteY17" fmla="*/ 503239 h 1162699"/>
                    <a:gd name="connsiteX18" fmla="*/ 21327 w 256557"/>
                    <a:gd name="connsiteY18" fmla="*/ 562771 h 1162699"/>
                    <a:gd name="connsiteX19" fmla="*/ 81334 w 256557"/>
                    <a:gd name="connsiteY19" fmla="*/ 923959 h 1162699"/>
                    <a:gd name="connsiteX20" fmla="*/ 53617 w 256557"/>
                    <a:gd name="connsiteY20" fmla="*/ 945866 h 1162699"/>
                    <a:gd name="connsiteX21" fmla="*/ 57522 w 256557"/>
                    <a:gd name="connsiteY21" fmla="*/ 951010 h 1162699"/>
                    <a:gd name="connsiteX22" fmla="*/ 85240 w 256557"/>
                    <a:gd name="connsiteY22" fmla="*/ 932627 h 1162699"/>
                    <a:gd name="connsiteX23" fmla="*/ 99241 w 256557"/>
                    <a:gd name="connsiteY23" fmla="*/ 964345 h 1162699"/>
                    <a:gd name="connsiteX24" fmla="*/ 76572 w 256557"/>
                    <a:gd name="connsiteY24" fmla="*/ 993872 h 1162699"/>
                    <a:gd name="connsiteX25" fmla="*/ 78388 w 256557"/>
                    <a:gd name="connsiteY25" fmla="*/ 1000078 h 1162699"/>
                    <a:gd name="connsiteX26" fmla="*/ 83716 w 256557"/>
                    <a:gd name="connsiteY26" fmla="*/ 999397 h 1162699"/>
                    <a:gd name="connsiteX27" fmla="*/ 105718 w 256557"/>
                    <a:gd name="connsiteY27" fmla="*/ 977108 h 1162699"/>
                    <a:gd name="connsiteX28" fmla="*/ 236782 w 256557"/>
                    <a:gd name="connsiteY28" fmla="*/ 1161131 h 1162699"/>
                    <a:gd name="connsiteX29" fmla="*/ 243831 w 256557"/>
                    <a:gd name="connsiteY29" fmla="*/ 1154083 h 1162699"/>
                    <a:gd name="connsiteX30" fmla="*/ 121339 w 256557"/>
                    <a:gd name="connsiteY30" fmla="*/ 962249 h 1162699"/>
                    <a:gd name="connsiteX31" fmla="*/ 148771 w 256557"/>
                    <a:gd name="connsiteY31" fmla="*/ 939675 h 1162699"/>
                    <a:gd name="connsiteX32" fmla="*/ 143247 w 256557"/>
                    <a:gd name="connsiteY32" fmla="*/ 930150 h 1162699"/>
                    <a:gd name="connsiteX33" fmla="*/ 114672 w 256557"/>
                    <a:gd name="connsiteY33" fmla="*/ 949200 h 1162699"/>
                    <a:gd name="connsiteX34" fmla="*/ 103242 w 256557"/>
                    <a:gd name="connsiteY34" fmla="*/ 922816 h 1162699"/>
                    <a:gd name="connsiteX35" fmla="*/ 120863 w 256557"/>
                    <a:gd name="connsiteY35" fmla="*/ 912434 h 1162699"/>
                    <a:gd name="connsiteX36" fmla="*/ 116863 w 256557"/>
                    <a:gd name="connsiteY36" fmla="*/ 905576 h 1162699"/>
                    <a:gd name="connsiteX37" fmla="*/ 98765 w 256557"/>
                    <a:gd name="connsiteY37" fmla="*/ 912529 h 1162699"/>
                    <a:gd name="connsiteX38" fmla="*/ 39139 w 256557"/>
                    <a:gd name="connsiteY38" fmla="*/ 562676 h 1162699"/>
                    <a:gd name="connsiteX39" fmla="*/ 44473 w 256557"/>
                    <a:gd name="connsiteY39" fmla="*/ 502478 h 1162699"/>
                    <a:gd name="connsiteX40" fmla="*/ 75143 w 256557"/>
                    <a:gd name="connsiteY40" fmla="*/ 498191 h 1162699"/>
                    <a:gd name="connsiteX41" fmla="*/ 74095 w 256557"/>
                    <a:gd name="connsiteY41" fmla="*/ 489809 h 1162699"/>
                    <a:gd name="connsiteX42" fmla="*/ 45997 w 256557"/>
                    <a:gd name="connsiteY42" fmla="*/ 488571 h 1162699"/>
                    <a:gd name="connsiteX43" fmla="*/ 51902 w 256557"/>
                    <a:gd name="connsiteY43" fmla="*/ 448661 h 1162699"/>
                    <a:gd name="connsiteX44" fmla="*/ 71619 w 256557"/>
                    <a:gd name="connsiteY44" fmla="*/ 451900 h 1162699"/>
                    <a:gd name="connsiteX45" fmla="*/ 75429 w 256557"/>
                    <a:gd name="connsiteY45" fmla="*/ 442851 h 1162699"/>
                    <a:gd name="connsiteX46" fmla="*/ 53998 w 256557"/>
                    <a:gd name="connsiteY46" fmla="*/ 436946 h 1162699"/>
                    <a:gd name="connsiteX47" fmla="*/ 129721 w 256557"/>
                    <a:gd name="connsiteY47" fmla="*/ 197868 h 1162699"/>
                    <a:gd name="connsiteX48" fmla="*/ 139246 w 256557"/>
                    <a:gd name="connsiteY48" fmla="*/ 213013 h 1162699"/>
                    <a:gd name="connsiteX49" fmla="*/ 145170 w 256557"/>
                    <a:gd name="connsiteY49" fmla="*/ 212807 h 1162699"/>
                    <a:gd name="connsiteX50" fmla="*/ 146295 w 256557"/>
                    <a:gd name="connsiteY50" fmla="*/ 210060 h 1162699"/>
                    <a:gd name="connsiteX51" fmla="*/ 141913 w 256557"/>
                    <a:gd name="connsiteY51" fmla="*/ 191010 h 1162699"/>
                    <a:gd name="connsiteX52" fmla="*/ 162011 w 256557"/>
                    <a:gd name="connsiteY52" fmla="*/ 198439 h 1162699"/>
                    <a:gd name="connsiteX53" fmla="*/ 164678 w 256557"/>
                    <a:gd name="connsiteY53" fmla="*/ 191963 h 1162699"/>
                    <a:gd name="connsiteX54" fmla="*/ 139246 w 256557"/>
                    <a:gd name="connsiteY54" fmla="*/ 178342 h 1162699"/>
                    <a:gd name="connsiteX55" fmla="*/ 256118 w 256557"/>
                    <a:gd name="connsiteY55" fmla="*/ 4987 h 1162699"/>
                    <a:gd name="connsiteX56" fmla="*/ 254876 w 256557"/>
                    <a:gd name="connsiteY56" fmla="*/ 439 h 1162699"/>
                    <a:gd name="connsiteX57" fmla="*/ 251451 w 256557"/>
                    <a:gd name="connsiteY57" fmla="*/ 510 h 1162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56557" h="1162699">
                      <a:moveTo>
                        <a:pt x="251451" y="510"/>
                      </a:moveTo>
                      <a:cubicBezTo>
                        <a:pt x="203168" y="44413"/>
                        <a:pt x="162571" y="96085"/>
                        <a:pt x="131341" y="153386"/>
                      </a:cubicBezTo>
                      <a:cubicBezTo>
                        <a:pt x="130483" y="150053"/>
                        <a:pt x="129626" y="146623"/>
                        <a:pt x="128674" y="143195"/>
                      </a:cubicBezTo>
                      <a:cubicBezTo>
                        <a:pt x="126959" y="137384"/>
                        <a:pt x="117244" y="138241"/>
                        <a:pt x="117720" y="144719"/>
                      </a:cubicBezTo>
                      <a:cubicBezTo>
                        <a:pt x="118367" y="153749"/>
                        <a:pt x="119640" y="162724"/>
                        <a:pt x="121530" y="171579"/>
                      </a:cubicBezTo>
                      <a:lnTo>
                        <a:pt x="120958" y="172722"/>
                      </a:lnTo>
                      <a:cubicBezTo>
                        <a:pt x="112386" y="170246"/>
                        <a:pt x="103718" y="168150"/>
                        <a:pt x="94955" y="166436"/>
                      </a:cubicBezTo>
                      <a:cubicBezTo>
                        <a:pt x="93560" y="166169"/>
                        <a:pt x="92213" y="167084"/>
                        <a:pt x="91946" y="168479"/>
                      </a:cubicBezTo>
                      <a:cubicBezTo>
                        <a:pt x="91707" y="169730"/>
                        <a:pt x="92420" y="170967"/>
                        <a:pt x="93622" y="171388"/>
                      </a:cubicBezTo>
                      <a:cubicBezTo>
                        <a:pt x="101527" y="174055"/>
                        <a:pt x="109433" y="177008"/>
                        <a:pt x="117244" y="180056"/>
                      </a:cubicBezTo>
                      <a:cubicBezTo>
                        <a:pt x="77808" y="260868"/>
                        <a:pt x="50465" y="347038"/>
                        <a:pt x="36091" y="435803"/>
                      </a:cubicBezTo>
                      <a:cubicBezTo>
                        <a:pt x="29198" y="435990"/>
                        <a:pt x="22326" y="436626"/>
                        <a:pt x="15517" y="437708"/>
                      </a:cubicBezTo>
                      <a:cubicBezTo>
                        <a:pt x="11230" y="438470"/>
                        <a:pt x="12278" y="445518"/>
                        <a:pt x="16564" y="445328"/>
                      </a:cubicBezTo>
                      <a:cubicBezTo>
                        <a:pt x="22510" y="445116"/>
                        <a:pt x="28463" y="445339"/>
                        <a:pt x="34376" y="445994"/>
                      </a:cubicBezTo>
                      <a:cubicBezTo>
                        <a:pt x="31995" y="460663"/>
                        <a:pt x="29804" y="475331"/>
                        <a:pt x="27994" y="489905"/>
                      </a:cubicBezTo>
                      <a:cubicBezTo>
                        <a:pt x="19700" y="490283"/>
                        <a:pt x="11449" y="491334"/>
                        <a:pt x="3325" y="493048"/>
                      </a:cubicBezTo>
                      <a:cubicBezTo>
                        <a:pt x="-2200" y="494286"/>
                        <a:pt x="-200" y="501620"/>
                        <a:pt x="4658" y="502573"/>
                      </a:cubicBezTo>
                      <a:cubicBezTo>
                        <a:pt x="11935" y="503320"/>
                        <a:pt x="19257" y="503543"/>
                        <a:pt x="26566" y="503239"/>
                      </a:cubicBezTo>
                      <a:cubicBezTo>
                        <a:pt x="24375" y="523242"/>
                        <a:pt x="22470" y="543149"/>
                        <a:pt x="21327" y="562771"/>
                      </a:cubicBezTo>
                      <a:cubicBezTo>
                        <a:pt x="13728" y="686157"/>
                        <a:pt x="34247" y="809658"/>
                        <a:pt x="81334" y="923959"/>
                      </a:cubicBezTo>
                      <a:cubicBezTo>
                        <a:pt x="71564" y="930563"/>
                        <a:pt x="62299" y="937886"/>
                        <a:pt x="53617" y="945866"/>
                      </a:cubicBezTo>
                      <a:cubicBezTo>
                        <a:pt x="50854" y="948343"/>
                        <a:pt x="54474" y="953201"/>
                        <a:pt x="57522" y="951010"/>
                      </a:cubicBezTo>
                      <a:cubicBezTo>
                        <a:pt x="66434" y="944402"/>
                        <a:pt x="75685" y="938266"/>
                        <a:pt x="85240" y="932627"/>
                      </a:cubicBezTo>
                      <a:cubicBezTo>
                        <a:pt x="89716" y="943295"/>
                        <a:pt x="94193" y="953963"/>
                        <a:pt x="99241" y="964345"/>
                      </a:cubicBezTo>
                      <a:cubicBezTo>
                        <a:pt x="90206" y="972958"/>
                        <a:pt x="82558" y="982918"/>
                        <a:pt x="76572" y="993872"/>
                      </a:cubicBezTo>
                      <a:cubicBezTo>
                        <a:pt x="75360" y="996087"/>
                        <a:pt x="76173" y="998866"/>
                        <a:pt x="78388" y="1000078"/>
                      </a:cubicBezTo>
                      <a:cubicBezTo>
                        <a:pt x="80124" y="1001028"/>
                        <a:pt x="82274" y="1000753"/>
                        <a:pt x="83716" y="999397"/>
                      </a:cubicBezTo>
                      <a:cubicBezTo>
                        <a:pt x="91431" y="992348"/>
                        <a:pt x="98479" y="984633"/>
                        <a:pt x="105718" y="977108"/>
                      </a:cubicBezTo>
                      <a:cubicBezTo>
                        <a:pt x="139734" y="1044794"/>
                        <a:pt x="183936" y="1106857"/>
                        <a:pt x="236782" y="1161131"/>
                      </a:cubicBezTo>
                      <a:cubicBezTo>
                        <a:pt x="241354" y="1165798"/>
                        <a:pt x="247736" y="1159036"/>
                        <a:pt x="243831" y="1154083"/>
                      </a:cubicBezTo>
                      <a:cubicBezTo>
                        <a:pt x="196112" y="1094808"/>
                        <a:pt x="155036" y="1030479"/>
                        <a:pt x="121339" y="962249"/>
                      </a:cubicBezTo>
                      <a:cubicBezTo>
                        <a:pt x="131061" y="955456"/>
                        <a:pt x="140234" y="947908"/>
                        <a:pt x="148771" y="939675"/>
                      </a:cubicBezTo>
                      <a:cubicBezTo>
                        <a:pt x="152296" y="935770"/>
                        <a:pt x="148771" y="928150"/>
                        <a:pt x="143247" y="930150"/>
                      </a:cubicBezTo>
                      <a:cubicBezTo>
                        <a:pt x="132585" y="934603"/>
                        <a:pt x="122883" y="941071"/>
                        <a:pt x="114672" y="949200"/>
                      </a:cubicBezTo>
                      <a:cubicBezTo>
                        <a:pt x="110576" y="940532"/>
                        <a:pt x="106957" y="931579"/>
                        <a:pt x="103242" y="922816"/>
                      </a:cubicBezTo>
                      <a:cubicBezTo>
                        <a:pt x="109479" y="920012"/>
                        <a:pt x="115388" y="916531"/>
                        <a:pt x="120863" y="912434"/>
                      </a:cubicBezTo>
                      <a:cubicBezTo>
                        <a:pt x="124387" y="909576"/>
                        <a:pt x="120863" y="904909"/>
                        <a:pt x="116863" y="905576"/>
                      </a:cubicBezTo>
                      <a:cubicBezTo>
                        <a:pt x="110478" y="906846"/>
                        <a:pt x="104358" y="909198"/>
                        <a:pt x="98765" y="912529"/>
                      </a:cubicBezTo>
                      <a:cubicBezTo>
                        <a:pt x="52419" y="801999"/>
                        <a:pt x="32021" y="682317"/>
                        <a:pt x="39139" y="562676"/>
                      </a:cubicBezTo>
                      <a:cubicBezTo>
                        <a:pt x="40377" y="542482"/>
                        <a:pt x="42282" y="522385"/>
                        <a:pt x="44473" y="502478"/>
                      </a:cubicBezTo>
                      <a:cubicBezTo>
                        <a:pt x="54879" y="503085"/>
                        <a:pt x="65302" y="501628"/>
                        <a:pt x="75143" y="498191"/>
                      </a:cubicBezTo>
                      <a:cubicBezTo>
                        <a:pt x="78953" y="496381"/>
                        <a:pt x="77429" y="490952"/>
                        <a:pt x="74095" y="489809"/>
                      </a:cubicBezTo>
                      <a:cubicBezTo>
                        <a:pt x="64911" y="487489"/>
                        <a:pt x="55350" y="487068"/>
                        <a:pt x="45997" y="488571"/>
                      </a:cubicBezTo>
                      <a:cubicBezTo>
                        <a:pt x="47711" y="475236"/>
                        <a:pt x="49711" y="461901"/>
                        <a:pt x="51902" y="448661"/>
                      </a:cubicBezTo>
                      <a:cubicBezTo>
                        <a:pt x="58379" y="449709"/>
                        <a:pt x="64951" y="450947"/>
                        <a:pt x="71619" y="451900"/>
                      </a:cubicBezTo>
                      <a:cubicBezTo>
                        <a:pt x="76667" y="452662"/>
                        <a:pt x="81144" y="445518"/>
                        <a:pt x="75429" y="442851"/>
                      </a:cubicBezTo>
                      <a:cubicBezTo>
                        <a:pt x="68656" y="439724"/>
                        <a:pt x="61416" y="437729"/>
                        <a:pt x="53998" y="436946"/>
                      </a:cubicBezTo>
                      <a:cubicBezTo>
                        <a:pt x="68291" y="354190"/>
                        <a:pt x="93766" y="273762"/>
                        <a:pt x="129721" y="197868"/>
                      </a:cubicBezTo>
                      <a:cubicBezTo>
                        <a:pt x="132259" y="203290"/>
                        <a:pt x="135458" y="208377"/>
                        <a:pt x="139246" y="213013"/>
                      </a:cubicBezTo>
                      <a:cubicBezTo>
                        <a:pt x="140939" y="214592"/>
                        <a:pt x="143591" y="214500"/>
                        <a:pt x="145170" y="212807"/>
                      </a:cubicBezTo>
                      <a:cubicBezTo>
                        <a:pt x="145868" y="212059"/>
                        <a:pt x="146268" y="211082"/>
                        <a:pt x="146295" y="210060"/>
                      </a:cubicBezTo>
                      <a:cubicBezTo>
                        <a:pt x="145576" y="203562"/>
                        <a:pt x="144106" y="197169"/>
                        <a:pt x="141913" y="191010"/>
                      </a:cubicBezTo>
                      <a:cubicBezTo>
                        <a:pt x="148090" y="194719"/>
                        <a:pt x="154907" y="197239"/>
                        <a:pt x="162011" y="198439"/>
                      </a:cubicBezTo>
                      <a:cubicBezTo>
                        <a:pt x="165535" y="198439"/>
                        <a:pt x="166678" y="194153"/>
                        <a:pt x="164678" y="191963"/>
                      </a:cubicBezTo>
                      <a:cubicBezTo>
                        <a:pt x="157505" y="185322"/>
                        <a:pt x="148749" y="180632"/>
                        <a:pt x="139246" y="178342"/>
                      </a:cubicBezTo>
                      <a:cubicBezTo>
                        <a:pt x="170931" y="115973"/>
                        <a:pt x="210184" y="57749"/>
                        <a:pt x="256118" y="4987"/>
                      </a:cubicBezTo>
                      <a:cubicBezTo>
                        <a:pt x="257031" y="3388"/>
                        <a:pt x="256475" y="1351"/>
                        <a:pt x="254876" y="439"/>
                      </a:cubicBezTo>
                      <a:cubicBezTo>
                        <a:pt x="253809" y="-171"/>
                        <a:pt x="252492" y="-143"/>
                        <a:pt x="251451" y="510"/>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21" name="任意多边形: 形状 389">
                  <a:extLst>
                    <a:ext uri="{FF2B5EF4-FFF2-40B4-BE49-F238E27FC236}">
                      <a16:creationId xmlns:a16="http://schemas.microsoft.com/office/drawing/2014/main" xmlns="" id="{6EEE1682-B2DE-4049-8308-A8783C061FFA}"/>
                    </a:ext>
                  </a:extLst>
                </p:cNvPr>
                <p:cNvSpPr/>
                <p:nvPr/>
              </p:nvSpPr>
              <p:spPr>
                <a:xfrm>
                  <a:off x="5200419" y="1135780"/>
                  <a:ext cx="636557" cy="1043547"/>
                </a:xfrm>
                <a:custGeom>
                  <a:avLst/>
                  <a:gdLst>
                    <a:gd name="connsiteX0" fmla="*/ 632407 w 636557"/>
                    <a:gd name="connsiteY0" fmla="*/ 729976 h 1043547"/>
                    <a:gd name="connsiteX1" fmla="*/ 571351 w 636557"/>
                    <a:gd name="connsiteY1" fmla="*/ 560431 h 1043547"/>
                    <a:gd name="connsiteX2" fmla="*/ 478673 w 636557"/>
                    <a:gd name="connsiteY2" fmla="*/ 406411 h 1043547"/>
                    <a:gd name="connsiteX3" fmla="*/ 431048 w 636557"/>
                    <a:gd name="connsiteY3" fmla="*/ 330878 h 1043547"/>
                    <a:gd name="connsiteX4" fmla="*/ 390186 w 636557"/>
                    <a:gd name="connsiteY4" fmla="*/ 248392 h 1043547"/>
                    <a:gd name="connsiteX5" fmla="*/ 385138 w 636557"/>
                    <a:gd name="connsiteY5" fmla="*/ 148284 h 1043547"/>
                    <a:gd name="connsiteX6" fmla="*/ 386567 w 636557"/>
                    <a:gd name="connsiteY6" fmla="*/ 123138 h 1043547"/>
                    <a:gd name="connsiteX7" fmla="*/ 398759 w 636557"/>
                    <a:gd name="connsiteY7" fmla="*/ 94563 h 1043547"/>
                    <a:gd name="connsiteX8" fmla="*/ 404950 w 636557"/>
                    <a:gd name="connsiteY8" fmla="*/ 72465 h 1043547"/>
                    <a:gd name="connsiteX9" fmla="*/ 409903 w 636557"/>
                    <a:gd name="connsiteY9" fmla="*/ 48462 h 1043547"/>
                    <a:gd name="connsiteX10" fmla="*/ 409141 w 636557"/>
                    <a:gd name="connsiteY10" fmla="*/ 48462 h 1043547"/>
                    <a:gd name="connsiteX11" fmla="*/ 401235 w 636557"/>
                    <a:gd name="connsiteY11" fmla="*/ 72846 h 1043547"/>
                    <a:gd name="connsiteX12" fmla="*/ 390377 w 636557"/>
                    <a:gd name="connsiteY12" fmla="*/ 93896 h 1043547"/>
                    <a:gd name="connsiteX13" fmla="*/ 389234 w 636557"/>
                    <a:gd name="connsiteY13" fmla="*/ 96754 h 1043547"/>
                    <a:gd name="connsiteX14" fmla="*/ 400473 w 636557"/>
                    <a:gd name="connsiteY14" fmla="*/ 1504 h 1043547"/>
                    <a:gd name="connsiteX15" fmla="*/ 397330 w 636557"/>
                    <a:gd name="connsiteY15" fmla="*/ 1504 h 1043547"/>
                    <a:gd name="connsiteX16" fmla="*/ 369422 w 636557"/>
                    <a:gd name="connsiteY16" fmla="*/ 196385 h 1043547"/>
                    <a:gd name="connsiteX17" fmla="*/ 372851 w 636557"/>
                    <a:gd name="connsiteY17" fmla="*/ 243534 h 1043547"/>
                    <a:gd name="connsiteX18" fmla="*/ 387614 w 636557"/>
                    <a:gd name="connsiteY18" fmla="*/ 287539 h 1043547"/>
                    <a:gd name="connsiteX19" fmla="*/ 431620 w 636557"/>
                    <a:gd name="connsiteY19" fmla="*/ 364501 h 1043547"/>
                    <a:gd name="connsiteX20" fmla="*/ 598688 w 636557"/>
                    <a:gd name="connsiteY20" fmla="*/ 669302 h 1043547"/>
                    <a:gd name="connsiteX21" fmla="*/ 604880 w 636557"/>
                    <a:gd name="connsiteY21" fmla="*/ 845990 h 1043547"/>
                    <a:gd name="connsiteX22" fmla="*/ 499438 w 636557"/>
                    <a:gd name="connsiteY22" fmla="*/ 962862 h 1043547"/>
                    <a:gd name="connsiteX23" fmla="*/ 327988 w 636557"/>
                    <a:gd name="connsiteY23" fmla="*/ 1022965 h 1043547"/>
                    <a:gd name="connsiteX24" fmla="*/ 241215 w 636557"/>
                    <a:gd name="connsiteY24" fmla="*/ 1016773 h 1043547"/>
                    <a:gd name="connsiteX25" fmla="*/ 170444 w 636557"/>
                    <a:gd name="connsiteY25" fmla="*/ 973054 h 1043547"/>
                    <a:gd name="connsiteX26" fmla="*/ 15282 w 636557"/>
                    <a:gd name="connsiteY26" fmla="*/ 655681 h 1043547"/>
                    <a:gd name="connsiteX27" fmla="*/ 3947 w 636557"/>
                    <a:gd name="connsiteY27" fmla="*/ 601198 h 1043547"/>
                    <a:gd name="connsiteX28" fmla="*/ 42 w 636557"/>
                    <a:gd name="connsiteY28" fmla="*/ 602436 h 1043547"/>
                    <a:gd name="connsiteX29" fmla="*/ 44524 w 636557"/>
                    <a:gd name="connsiteY29" fmla="*/ 804556 h 1043547"/>
                    <a:gd name="connsiteX30" fmla="*/ 130249 w 636557"/>
                    <a:gd name="connsiteY30" fmla="*/ 956004 h 1043547"/>
                    <a:gd name="connsiteX31" fmla="*/ 276077 w 636557"/>
                    <a:gd name="connsiteY31" fmla="*/ 1042586 h 1043547"/>
                    <a:gd name="connsiteX32" fmla="*/ 371327 w 636557"/>
                    <a:gd name="connsiteY32" fmla="*/ 1031442 h 1043547"/>
                    <a:gd name="connsiteX33" fmla="*/ 460290 w 636557"/>
                    <a:gd name="connsiteY33" fmla="*/ 1002867 h 1043547"/>
                    <a:gd name="connsiteX34" fmla="*/ 595640 w 636557"/>
                    <a:gd name="connsiteY34" fmla="*/ 899426 h 1043547"/>
                    <a:gd name="connsiteX35" fmla="*/ 630311 w 636557"/>
                    <a:gd name="connsiteY35" fmla="*/ 826940 h 1043547"/>
                    <a:gd name="connsiteX36" fmla="*/ 632407 w 63655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557" h="1043547">
                      <a:moveTo>
                        <a:pt x="632407" y="729976"/>
                      </a:moveTo>
                      <a:cubicBezTo>
                        <a:pt x="620996" y="670629"/>
                        <a:pt x="600397" y="613426"/>
                        <a:pt x="571351" y="560431"/>
                      </a:cubicBezTo>
                      <a:cubicBezTo>
                        <a:pt x="543729" y="507186"/>
                        <a:pt x="511058" y="456799"/>
                        <a:pt x="478673" y="406411"/>
                      </a:cubicBezTo>
                      <a:cubicBezTo>
                        <a:pt x="462576" y="381456"/>
                        <a:pt x="446574" y="356310"/>
                        <a:pt x="431048" y="330878"/>
                      </a:cubicBezTo>
                      <a:cubicBezTo>
                        <a:pt x="415523" y="305446"/>
                        <a:pt x="397806" y="278110"/>
                        <a:pt x="390186" y="248392"/>
                      </a:cubicBezTo>
                      <a:cubicBezTo>
                        <a:pt x="381899" y="215911"/>
                        <a:pt x="384947" y="181717"/>
                        <a:pt x="385138" y="148284"/>
                      </a:cubicBezTo>
                      <a:cubicBezTo>
                        <a:pt x="385138" y="141807"/>
                        <a:pt x="385805" y="133044"/>
                        <a:pt x="386567" y="123138"/>
                      </a:cubicBezTo>
                      <a:cubicBezTo>
                        <a:pt x="390662" y="113613"/>
                        <a:pt x="395615" y="104564"/>
                        <a:pt x="398759" y="94563"/>
                      </a:cubicBezTo>
                      <a:cubicBezTo>
                        <a:pt x="401140" y="87324"/>
                        <a:pt x="402950" y="79799"/>
                        <a:pt x="404950" y="72465"/>
                      </a:cubicBezTo>
                      <a:cubicBezTo>
                        <a:pt x="407266" y="64616"/>
                        <a:pt x="408923" y="56587"/>
                        <a:pt x="409903" y="48462"/>
                      </a:cubicBezTo>
                      <a:cubicBezTo>
                        <a:pt x="409903" y="47986"/>
                        <a:pt x="409236" y="47700"/>
                        <a:pt x="409141" y="48462"/>
                      </a:cubicBezTo>
                      <a:cubicBezTo>
                        <a:pt x="407271" y="56818"/>
                        <a:pt x="404624" y="64982"/>
                        <a:pt x="401235" y="72846"/>
                      </a:cubicBezTo>
                      <a:cubicBezTo>
                        <a:pt x="398092" y="80180"/>
                        <a:pt x="393615" y="86657"/>
                        <a:pt x="390377" y="93896"/>
                      </a:cubicBezTo>
                      <a:cubicBezTo>
                        <a:pt x="390377" y="94849"/>
                        <a:pt x="389615" y="95801"/>
                        <a:pt x="389234" y="96754"/>
                      </a:cubicBezTo>
                      <a:cubicBezTo>
                        <a:pt x="393520" y="57320"/>
                        <a:pt x="399806" y="12172"/>
                        <a:pt x="400473" y="1504"/>
                      </a:cubicBezTo>
                      <a:cubicBezTo>
                        <a:pt x="400473" y="-306"/>
                        <a:pt x="397616" y="-687"/>
                        <a:pt x="397330" y="1504"/>
                      </a:cubicBezTo>
                      <a:cubicBezTo>
                        <a:pt x="386662" y="68179"/>
                        <a:pt x="369612" y="129234"/>
                        <a:pt x="369422" y="196385"/>
                      </a:cubicBezTo>
                      <a:cubicBezTo>
                        <a:pt x="369182" y="212171"/>
                        <a:pt x="370329" y="227948"/>
                        <a:pt x="372851" y="243534"/>
                      </a:cubicBezTo>
                      <a:cubicBezTo>
                        <a:pt x="375754" y="258804"/>
                        <a:pt x="380721" y="273608"/>
                        <a:pt x="387614" y="287539"/>
                      </a:cubicBezTo>
                      <a:cubicBezTo>
                        <a:pt x="400939" y="313938"/>
                        <a:pt x="415628" y="339627"/>
                        <a:pt x="431620" y="364501"/>
                      </a:cubicBezTo>
                      <a:cubicBezTo>
                        <a:pt x="492199" y="463085"/>
                        <a:pt x="562208" y="558621"/>
                        <a:pt x="598688" y="669302"/>
                      </a:cubicBezTo>
                      <a:cubicBezTo>
                        <a:pt x="617738" y="726452"/>
                        <a:pt x="628692" y="788745"/>
                        <a:pt x="604880" y="845990"/>
                      </a:cubicBezTo>
                      <a:cubicBezTo>
                        <a:pt x="583021" y="895147"/>
                        <a:pt x="546094" y="936077"/>
                        <a:pt x="499438" y="962862"/>
                      </a:cubicBezTo>
                      <a:cubicBezTo>
                        <a:pt x="446335" y="992972"/>
                        <a:pt x="388268" y="1013328"/>
                        <a:pt x="327988" y="1022965"/>
                      </a:cubicBezTo>
                      <a:cubicBezTo>
                        <a:pt x="299034" y="1028753"/>
                        <a:pt x="269054" y="1026614"/>
                        <a:pt x="241215" y="1016773"/>
                      </a:cubicBezTo>
                      <a:cubicBezTo>
                        <a:pt x="215083" y="1006785"/>
                        <a:pt x="191072" y="991952"/>
                        <a:pt x="170444" y="973054"/>
                      </a:cubicBezTo>
                      <a:cubicBezTo>
                        <a:pt x="79481" y="892568"/>
                        <a:pt x="42714" y="769886"/>
                        <a:pt x="15282" y="655681"/>
                      </a:cubicBezTo>
                      <a:cubicBezTo>
                        <a:pt x="11472" y="640060"/>
                        <a:pt x="7662" y="616819"/>
                        <a:pt x="3947" y="601198"/>
                      </a:cubicBezTo>
                      <a:cubicBezTo>
                        <a:pt x="3281" y="598626"/>
                        <a:pt x="-434" y="599864"/>
                        <a:pt x="42" y="602436"/>
                      </a:cubicBezTo>
                      <a:cubicBezTo>
                        <a:pt x="10901" y="667968"/>
                        <a:pt x="21950" y="741787"/>
                        <a:pt x="44524" y="804556"/>
                      </a:cubicBezTo>
                      <a:cubicBezTo>
                        <a:pt x="63378" y="859955"/>
                        <a:pt x="92456" y="911325"/>
                        <a:pt x="130249" y="956004"/>
                      </a:cubicBezTo>
                      <a:cubicBezTo>
                        <a:pt x="167587" y="998962"/>
                        <a:pt x="218165" y="1036109"/>
                        <a:pt x="276077" y="1042586"/>
                      </a:cubicBezTo>
                      <a:cubicBezTo>
                        <a:pt x="308176" y="1046206"/>
                        <a:pt x="340180" y="1038967"/>
                        <a:pt x="371327" y="1031442"/>
                      </a:cubicBezTo>
                      <a:cubicBezTo>
                        <a:pt x="401712" y="1024364"/>
                        <a:pt x="431467" y="1014808"/>
                        <a:pt x="460290" y="1002867"/>
                      </a:cubicBezTo>
                      <a:cubicBezTo>
                        <a:pt x="514017" y="981412"/>
                        <a:pt x="560832" y="945634"/>
                        <a:pt x="595640" y="899426"/>
                      </a:cubicBezTo>
                      <a:cubicBezTo>
                        <a:pt x="611521" y="877580"/>
                        <a:pt x="623271" y="853014"/>
                        <a:pt x="630311" y="826940"/>
                      </a:cubicBezTo>
                      <a:cubicBezTo>
                        <a:pt x="637861" y="795131"/>
                        <a:pt x="638576" y="762082"/>
                        <a:pt x="632407"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22" name="任意多边形: 形状 390">
                  <a:extLst>
                    <a:ext uri="{FF2B5EF4-FFF2-40B4-BE49-F238E27FC236}">
                      <a16:creationId xmlns:a16="http://schemas.microsoft.com/office/drawing/2014/main" xmlns="" id="{2568F6D3-4488-45A6-B8C1-28C47D82CC12}"/>
                    </a:ext>
                  </a:extLst>
                </p:cNvPr>
                <p:cNvSpPr/>
                <p:nvPr/>
              </p:nvSpPr>
              <p:spPr>
                <a:xfrm>
                  <a:off x="6506839" y="988720"/>
                  <a:ext cx="633169" cy="1183170"/>
                </a:xfrm>
                <a:custGeom>
                  <a:avLst/>
                  <a:gdLst>
                    <a:gd name="connsiteX0" fmla="*/ 477464 w 633169"/>
                    <a:gd name="connsiteY0" fmla="*/ 1130591 h 1183170"/>
                    <a:gd name="connsiteX1" fmla="*/ 408407 w 633169"/>
                    <a:gd name="connsiteY1" fmla="*/ 1172977 h 1183170"/>
                    <a:gd name="connsiteX2" fmla="*/ 2547 w 633169"/>
                    <a:gd name="connsiteY2" fmla="*/ 881798 h 1183170"/>
                    <a:gd name="connsiteX3" fmla="*/ 245244 w 633169"/>
                    <a:gd name="connsiteY3" fmla="*/ 409739 h 1183170"/>
                    <a:gd name="connsiteX4" fmla="*/ 262294 w 633169"/>
                    <a:gd name="connsiteY4" fmla="*/ 164 h 1183170"/>
                    <a:gd name="connsiteX5" fmla="*/ 298870 w 633169"/>
                    <a:gd name="connsiteY5" fmla="*/ 5308 h 1183170"/>
                    <a:gd name="connsiteX6" fmla="*/ 632245 w 633169"/>
                    <a:gd name="connsiteY6" fmla="*/ 652150 h 1183170"/>
                    <a:gd name="connsiteX7" fmla="*/ 477464 w 633169"/>
                    <a:gd name="connsiteY7" fmla="*/ 1130591 h 1183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3169" h="1183170">
                      <a:moveTo>
                        <a:pt x="477464" y="1130591"/>
                      </a:moveTo>
                      <a:cubicBezTo>
                        <a:pt x="457762" y="1149522"/>
                        <a:pt x="434207" y="1163980"/>
                        <a:pt x="408407" y="1172977"/>
                      </a:cubicBezTo>
                      <a:cubicBezTo>
                        <a:pt x="271724" y="1217078"/>
                        <a:pt x="-30791" y="1117732"/>
                        <a:pt x="2547" y="881798"/>
                      </a:cubicBezTo>
                      <a:cubicBezTo>
                        <a:pt x="27312" y="706919"/>
                        <a:pt x="205525" y="511180"/>
                        <a:pt x="245244" y="409739"/>
                      </a:cubicBezTo>
                      <a:cubicBezTo>
                        <a:pt x="284963" y="308297"/>
                        <a:pt x="180950" y="7022"/>
                        <a:pt x="262294" y="164"/>
                      </a:cubicBezTo>
                      <a:cubicBezTo>
                        <a:pt x="274707" y="-572"/>
                        <a:pt x="287141" y="1176"/>
                        <a:pt x="298870" y="5308"/>
                      </a:cubicBezTo>
                      <a:cubicBezTo>
                        <a:pt x="430886" y="48455"/>
                        <a:pt x="617195" y="353922"/>
                        <a:pt x="632245" y="652150"/>
                      </a:cubicBezTo>
                      <a:cubicBezTo>
                        <a:pt x="641770" y="833792"/>
                        <a:pt x="576809" y="1038865"/>
                        <a:pt x="477464" y="1130591"/>
                      </a:cubicBezTo>
                      <a:close/>
                    </a:path>
                  </a:pathLst>
                </a:custGeom>
                <a:solidFill>
                  <a:srgbClr val="0AAF60"/>
                </a:solidFill>
                <a:ln w="9525" cap="flat">
                  <a:noFill/>
                  <a:prstDash val="solid"/>
                  <a:miter/>
                </a:ln>
              </p:spPr>
              <p:txBody>
                <a:bodyPr rtlCol="0" anchor="ctr"/>
                <a:lstStyle/>
                <a:p>
                  <a:endParaRPr lang="zh-CN" altLang="en-US"/>
                </a:p>
              </p:txBody>
            </p:sp>
            <p:sp>
              <p:nvSpPr>
                <p:cNvPr id="123" name="任意多边形: 形状 391">
                  <a:extLst>
                    <a:ext uri="{FF2B5EF4-FFF2-40B4-BE49-F238E27FC236}">
                      <a16:creationId xmlns:a16="http://schemas.microsoft.com/office/drawing/2014/main" xmlns="" id="{97853321-23F5-497F-926A-F19AB65ABFFD}"/>
                    </a:ext>
                  </a:extLst>
                </p:cNvPr>
                <p:cNvSpPr/>
                <p:nvPr/>
              </p:nvSpPr>
              <p:spPr>
                <a:xfrm>
                  <a:off x="6777850" y="993318"/>
                  <a:ext cx="288715" cy="1149263"/>
                </a:xfrm>
                <a:custGeom>
                  <a:avLst/>
                  <a:gdLst>
                    <a:gd name="connsiteX0" fmla="*/ 283891 w 288715"/>
                    <a:gd name="connsiteY0" fmla="*/ 591069 h 1149263"/>
                    <a:gd name="connsiteX1" fmla="*/ 245791 w 288715"/>
                    <a:gd name="connsiteY1" fmla="*/ 591831 h 1149263"/>
                    <a:gd name="connsiteX2" fmla="*/ 247315 w 288715"/>
                    <a:gd name="connsiteY2" fmla="*/ 564114 h 1149263"/>
                    <a:gd name="connsiteX3" fmla="*/ 274271 w 288715"/>
                    <a:gd name="connsiteY3" fmla="*/ 568876 h 1149263"/>
                    <a:gd name="connsiteX4" fmla="*/ 275414 w 288715"/>
                    <a:gd name="connsiteY4" fmla="*/ 560208 h 1149263"/>
                    <a:gd name="connsiteX5" fmla="*/ 247791 w 288715"/>
                    <a:gd name="connsiteY5" fmla="*/ 553922 h 1149263"/>
                    <a:gd name="connsiteX6" fmla="*/ 248268 w 288715"/>
                    <a:gd name="connsiteY6" fmla="*/ 520108 h 1149263"/>
                    <a:gd name="connsiteX7" fmla="*/ 186260 w 288715"/>
                    <a:gd name="connsiteY7" fmla="*/ 219499 h 1149263"/>
                    <a:gd name="connsiteX8" fmla="*/ 157685 w 288715"/>
                    <a:gd name="connsiteY8" fmla="*/ 160158 h 1149263"/>
                    <a:gd name="connsiteX9" fmla="*/ 174544 w 288715"/>
                    <a:gd name="connsiteY9" fmla="*/ 151776 h 1149263"/>
                    <a:gd name="connsiteX10" fmla="*/ 170353 w 288715"/>
                    <a:gd name="connsiteY10" fmla="*/ 141775 h 1149263"/>
                    <a:gd name="connsiteX11" fmla="*/ 152256 w 288715"/>
                    <a:gd name="connsiteY11" fmla="*/ 150252 h 1149263"/>
                    <a:gd name="connsiteX12" fmla="*/ 3951 w 288715"/>
                    <a:gd name="connsiteY12" fmla="*/ 233 h 1149263"/>
                    <a:gd name="connsiteX13" fmla="*/ 1475 w 288715"/>
                    <a:gd name="connsiteY13" fmla="*/ 6139 h 1149263"/>
                    <a:gd name="connsiteX14" fmla="*/ 138635 w 288715"/>
                    <a:gd name="connsiteY14" fmla="*/ 157491 h 1149263"/>
                    <a:gd name="connsiteX15" fmla="*/ 111393 w 288715"/>
                    <a:gd name="connsiteY15" fmla="*/ 172731 h 1149263"/>
                    <a:gd name="connsiteX16" fmla="*/ 113775 w 288715"/>
                    <a:gd name="connsiteY16" fmla="*/ 178446 h 1149263"/>
                    <a:gd name="connsiteX17" fmla="*/ 143398 w 288715"/>
                    <a:gd name="connsiteY17" fmla="*/ 166349 h 1149263"/>
                    <a:gd name="connsiteX18" fmla="*/ 187022 w 288715"/>
                    <a:gd name="connsiteY18" fmla="*/ 266076 h 1149263"/>
                    <a:gd name="connsiteX19" fmla="*/ 230742 w 288715"/>
                    <a:gd name="connsiteY19" fmla="*/ 551826 h 1149263"/>
                    <a:gd name="connsiteX20" fmla="*/ 222741 w 288715"/>
                    <a:gd name="connsiteY20" fmla="*/ 550969 h 1149263"/>
                    <a:gd name="connsiteX21" fmla="*/ 221407 w 288715"/>
                    <a:gd name="connsiteY21" fmla="*/ 556017 h 1149263"/>
                    <a:gd name="connsiteX22" fmla="*/ 230932 w 288715"/>
                    <a:gd name="connsiteY22" fmla="*/ 558780 h 1149263"/>
                    <a:gd name="connsiteX23" fmla="*/ 228837 w 288715"/>
                    <a:gd name="connsiteY23" fmla="*/ 592974 h 1149263"/>
                    <a:gd name="connsiteX24" fmla="*/ 205596 w 288715"/>
                    <a:gd name="connsiteY24" fmla="*/ 594022 h 1149263"/>
                    <a:gd name="connsiteX25" fmla="*/ 205596 w 288715"/>
                    <a:gd name="connsiteY25" fmla="*/ 600118 h 1149263"/>
                    <a:gd name="connsiteX26" fmla="*/ 228360 w 288715"/>
                    <a:gd name="connsiteY26" fmla="*/ 602023 h 1149263"/>
                    <a:gd name="connsiteX27" fmla="*/ 113584 w 288715"/>
                    <a:gd name="connsiteY27" fmla="*/ 997406 h 1149263"/>
                    <a:gd name="connsiteX28" fmla="*/ 101392 w 288715"/>
                    <a:gd name="connsiteY28" fmla="*/ 995215 h 1149263"/>
                    <a:gd name="connsiteX29" fmla="*/ 99773 w 288715"/>
                    <a:gd name="connsiteY29" fmla="*/ 1001120 h 1149263"/>
                    <a:gd name="connsiteX30" fmla="*/ 110250 w 288715"/>
                    <a:gd name="connsiteY30" fmla="*/ 1004168 h 1149263"/>
                    <a:gd name="connsiteX31" fmla="*/ 100725 w 288715"/>
                    <a:gd name="connsiteY31" fmla="*/ 1023218 h 1149263"/>
                    <a:gd name="connsiteX32" fmla="*/ 81199 w 288715"/>
                    <a:gd name="connsiteY32" fmla="*/ 1017027 h 1149263"/>
                    <a:gd name="connsiteX33" fmla="*/ 79770 w 288715"/>
                    <a:gd name="connsiteY33" fmla="*/ 1022075 h 1149263"/>
                    <a:gd name="connsiteX34" fmla="*/ 97201 w 288715"/>
                    <a:gd name="connsiteY34" fmla="*/ 1030076 h 1149263"/>
                    <a:gd name="connsiteX35" fmla="*/ 33765 w 288715"/>
                    <a:gd name="connsiteY35" fmla="*/ 1143805 h 1149263"/>
                    <a:gd name="connsiteX36" fmla="*/ 35552 w 288715"/>
                    <a:gd name="connsiteY36" fmla="*/ 1148888 h 1149263"/>
                    <a:gd name="connsiteX37" fmla="*/ 40337 w 288715"/>
                    <a:gd name="connsiteY37" fmla="*/ 1147615 h 1149263"/>
                    <a:gd name="connsiteX38" fmla="*/ 107012 w 288715"/>
                    <a:gd name="connsiteY38" fmla="*/ 1035220 h 1149263"/>
                    <a:gd name="connsiteX39" fmla="*/ 150732 w 288715"/>
                    <a:gd name="connsiteY39" fmla="*/ 1057318 h 1149263"/>
                    <a:gd name="connsiteX40" fmla="*/ 154161 w 288715"/>
                    <a:gd name="connsiteY40" fmla="*/ 1051412 h 1149263"/>
                    <a:gd name="connsiteX41" fmla="*/ 111203 w 288715"/>
                    <a:gd name="connsiteY41" fmla="*/ 1027124 h 1149263"/>
                    <a:gd name="connsiteX42" fmla="*/ 120728 w 288715"/>
                    <a:gd name="connsiteY42" fmla="*/ 1008074 h 1149263"/>
                    <a:gd name="connsiteX43" fmla="*/ 158828 w 288715"/>
                    <a:gd name="connsiteY43" fmla="*/ 1022171 h 1149263"/>
                    <a:gd name="connsiteX44" fmla="*/ 162352 w 288715"/>
                    <a:gd name="connsiteY44" fmla="*/ 1013598 h 1149263"/>
                    <a:gd name="connsiteX45" fmla="*/ 125109 w 288715"/>
                    <a:gd name="connsiteY45" fmla="*/ 1000358 h 1149263"/>
                    <a:gd name="connsiteX46" fmla="*/ 245124 w 288715"/>
                    <a:gd name="connsiteY46" fmla="*/ 603452 h 1149263"/>
                    <a:gd name="connsiteX47" fmla="*/ 285415 w 288715"/>
                    <a:gd name="connsiteY47" fmla="*/ 600308 h 1149263"/>
                    <a:gd name="connsiteX48" fmla="*/ 283891 w 288715"/>
                    <a:gd name="connsiteY48" fmla="*/ 591069 h 1149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288715" h="1149263">
                      <a:moveTo>
                        <a:pt x="283891" y="591069"/>
                      </a:moveTo>
                      <a:cubicBezTo>
                        <a:pt x="271192" y="590279"/>
                        <a:pt x="258449" y="590534"/>
                        <a:pt x="245791" y="591831"/>
                      </a:cubicBezTo>
                      <a:cubicBezTo>
                        <a:pt x="246458" y="582306"/>
                        <a:pt x="246934" y="573353"/>
                        <a:pt x="247315" y="564114"/>
                      </a:cubicBezTo>
                      <a:cubicBezTo>
                        <a:pt x="256085" y="566742"/>
                        <a:pt x="265131" y="568340"/>
                        <a:pt x="274271" y="568876"/>
                      </a:cubicBezTo>
                      <a:cubicBezTo>
                        <a:pt x="279605" y="568876"/>
                        <a:pt x="279795" y="561923"/>
                        <a:pt x="275414" y="560208"/>
                      </a:cubicBezTo>
                      <a:cubicBezTo>
                        <a:pt x="266525" y="556901"/>
                        <a:pt x="257236" y="554787"/>
                        <a:pt x="247791" y="553922"/>
                      </a:cubicBezTo>
                      <a:cubicBezTo>
                        <a:pt x="247791" y="542682"/>
                        <a:pt x="248363" y="531347"/>
                        <a:pt x="248268" y="520108"/>
                      </a:cubicBezTo>
                      <a:cubicBezTo>
                        <a:pt x="247875" y="416770"/>
                        <a:pt x="226792" y="314557"/>
                        <a:pt x="186260" y="219499"/>
                      </a:cubicBezTo>
                      <a:cubicBezTo>
                        <a:pt x="177878" y="200449"/>
                        <a:pt x="168258" y="180065"/>
                        <a:pt x="157685" y="160158"/>
                      </a:cubicBezTo>
                      <a:cubicBezTo>
                        <a:pt x="163400" y="157491"/>
                        <a:pt x="169115" y="154729"/>
                        <a:pt x="174544" y="151776"/>
                      </a:cubicBezTo>
                      <a:cubicBezTo>
                        <a:pt x="179974" y="148823"/>
                        <a:pt x="176163" y="139393"/>
                        <a:pt x="170353" y="141775"/>
                      </a:cubicBezTo>
                      <a:cubicBezTo>
                        <a:pt x="164543" y="144156"/>
                        <a:pt x="158257" y="147204"/>
                        <a:pt x="152256" y="150252"/>
                      </a:cubicBezTo>
                      <a:cubicBezTo>
                        <a:pt x="116823" y="87006"/>
                        <a:pt x="68912" y="26427"/>
                        <a:pt x="3951" y="233"/>
                      </a:cubicBezTo>
                      <a:cubicBezTo>
                        <a:pt x="523" y="-1195"/>
                        <a:pt x="-1573" y="4329"/>
                        <a:pt x="1475" y="6139"/>
                      </a:cubicBezTo>
                      <a:cubicBezTo>
                        <a:pt x="59863" y="40143"/>
                        <a:pt x="104726" y="96150"/>
                        <a:pt x="138635" y="157491"/>
                      </a:cubicBezTo>
                      <a:cubicBezTo>
                        <a:pt x="129110" y="162539"/>
                        <a:pt x="120442" y="167778"/>
                        <a:pt x="111393" y="172731"/>
                      </a:cubicBezTo>
                      <a:cubicBezTo>
                        <a:pt x="108345" y="174446"/>
                        <a:pt x="110441" y="179780"/>
                        <a:pt x="113775" y="178446"/>
                      </a:cubicBezTo>
                      <a:cubicBezTo>
                        <a:pt x="123300" y="174350"/>
                        <a:pt x="133491" y="170445"/>
                        <a:pt x="143398" y="166349"/>
                      </a:cubicBezTo>
                      <a:cubicBezTo>
                        <a:pt x="160319" y="198499"/>
                        <a:pt x="174899" y="231828"/>
                        <a:pt x="187022" y="266076"/>
                      </a:cubicBezTo>
                      <a:cubicBezTo>
                        <a:pt x="218888" y="357866"/>
                        <a:pt x="233705" y="454708"/>
                        <a:pt x="230742" y="551826"/>
                      </a:cubicBezTo>
                      <a:lnTo>
                        <a:pt x="222741" y="550969"/>
                      </a:lnTo>
                      <a:cubicBezTo>
                        <a:pt x="219502" y="550969"/>
                        <a:pt x="217978" y="555065"/>
                        <a:pt x="221407" y="556017"/>
                      </a:cubicBezTo>
                      <a:lnTo>
                        <a:pt x="230932" y="558780"/>
                      </a:lnTo>
                      <a:cubicBezTo>
                        <a:pt x="230932" y="570209"/>
                        <a:pt x="229694" y="581639"/>
                        <a:pt x="228837" y="592974"/>
                      </a:cubicBezTo>
                      <a:cubicBezTo>
                        <a:pt x="221026" y="593546"/>
                        <a:pt x="213311" y="594022"/>
                        <a:pt x="205596" y="594022"/>
                      </a:cubicBezTo>
                      <a:cubicBezTo>
                        <a:pt x="201595" y="594022"/>
                        <a:pt x="201786" y="599737"/>
                        <a:pt x="205596" y="600118"/>
                      </a:cubicBezTo>
                      <a:lnTo>
                        <a:pt x="228360" y="602023"/>
                      </a:lnTo>
                      <a:cubicBezTo>
                        <a:pt x="217216" y="740326"/>
                        <a:pt x="173877" y="872819"/>
                        <a:pt x="113584" y="997406"/>
                      </a:cubicBezTo>
                      <a:lnTo>
                        <a:pt x="101392" y="995215"/>
                      </a:lnTo>
                      <a:cubicBezTo>
                        <a:pt x="97582" y="994548"/>
                        <a:pt x="95773" y="1000168"/>
                        <a:pt x="99773" y="1001120"/>
                      </a:cubicBezTo>
                      <a:lnTo>
                        <a:pt x="110250" y="1004168"/>
                      </a:lnTo>
                      <a:cubicBezTo>
                        <a:pt x="107202" y="1010455"/>
                        <a:pt x="104154" y="1016741"/>
                        <a:pt x="100725" y="1023218"/>
                      </a:cubicBezTo>
                      <a:cubicBezTo>
                        <a:pt x="94058" y="1020932"/>
                        <a:pt x="87581" y="1018932"/>
                        <a:pt x="81199" y="1017027"/>
                      </a:cubicBezTo>
                      <a:cubicBezTo>
                        <a:pt x="77865" y="1015980"/>
                        <a:pt x="76723" y="1020837"/>
                        <a:pt x="79770" y="1022075"/>
                      </a:cubicBezTo>
                      <a:cubicBezTo>
                        <a:pt x="85771" y="1024457"/>
                        <a:pt x="91486" y="1027219"/>
                        <a:pt x="97201" y="1030076"/>
                      </a:cubicBezTo>
                      <a:cubicBezTo>
                        <a:pt x="77389" y="1068748"/>
                        <a:pt x="56244" y="1106657"/>
                        <a:pt x="33765" y="1143805"/>
                      </a:cubicBezTo>
                      <a:cubicBezTo>
                        <a:pt x="32855" y="1145702"/>
                        <a:pt x="33655" y="1147978"/>
                        <a:pt x="35552" y="1148888"/>
                      </a:cubicBezTo>
                      <a:cubicBezTo>
                        <a:pt x="37243" y="1149699"/>
                        <a:pt x="39273" y="1149159"/>
                        <a:pt x="40337" y="1147615"/>
                      </a:cubicBezTo>
                      <a:cubicBezTo>
                        <a:pt x="63895" y="1111230"/>
                        <a:pt x="86121" y="1073764"/>
                        <a:pt x="107012" y="1035220"/>
                      </a:cubicBezTo>
                      <a:cubicBezTo>
                        <a:pt x="121191" y="1043341"/>
                        <a:pt x="135784" y="1050717"/>
                        <a:pt x="150732" y="1057318"/>
                      </a:cubicBezTo>
                      <a:cubicBezTo>
                        <a:pt x="153970" y="1058651"/>
                        <a:pt x="156637" y="1053698"/>
                        <a:pt x="154161" y="1051412"/>
                      </a:cubicBezTo>
                      <a:cubicBezTo>
                        <a:pt x="141453" y="1040748"/>
                        <a:pt x="126891" y="1032515"/>
                        <a:pt x="111203" y="1027124"/>
                      </a:cubicBezTo>
                      <a:cubicBezTo>
                        <a:pt x="114537" y="1020742"/>
                        <a:pt x="117870" y="1014360"/>
                        <a:pt x="120728" y="1008074"/>
                      </a:cubicBezTo>
                      <a:cubicBezTo>
                        <a:pt x="133396" y="1012455"/>
                        <a:pt x="145683" y="1017599"/>
                        <a:pt x="158828" y="1022171"/>
                      </a:cubicBezTo>
                      <a:cubicBezTo>
                        <a:pt x="163781" y="1024076"/>
                        <a:pt x="167019" y="1016075"/>
                        <a:pt x="162352" y="1013598"/>
                      </a:cubicBezTo>
                      <a:cubicBezTo>
                        <a:pt x="150537" y="1007654"/>
                        <a:pt x="138026" y="1003206"/>
                        <a:pt x="125109" y="1000358"/>
                      </a:cubicBezTo>
                      <a:cubicBezTo>
                        <a:pt x="187879" y="875867"/>
                        <a:pt x="232837" y="741850"/>
                        <a:pt x="245124" y="603452"/>
                      </a:cubicBezTo>
                      <a:cubicBezTo>
                        <a:pt x="258636" y="604347"/>
                        <a:pt x="272206" y="603288"/>
                        <a:pt x="285415" y="600308"/>
                      </a:cubicBezTo>
                      <a:cubicBezTo>
                        <a:pt x="290559" y="598880"/>
                        <a:pt x="289416" y="591450"/>
                        <a:pt x="283891" y="59106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24" name="任意多边形: 形状 392">
                  <a:extLst>
                    <a:ext uri="{FF2B5EF4-FFF2-40B4-BE49-F238E27FC236}">
                      <a16:creationId xmlns:a16="http://schemas.microsoft.com/office/drawing/2014/main" xmlns="" id="{98504F04-4125-4F8C-A441-0FCAA7C24707}"/>
                    </a:ext>
                  </a:extLst>
                </p:cNvPr>
                <p:cNvSpPr/>
                <p:nvPr/>
              </p:nvSpPr>
              <p:spPr>
                <a:xfrm>
                  <a:off x="6502544" y="1135780"/>
                  <a:ext cx="636487" cy="1043547"/>
                </a:xfrm>
                <a:custGeom>
                  <a:avLst/>
                  <a:gdLst>
                    <a:gd name="connsiteX0" fmla="*/ 4080 w 636487"/>
                    <a:gd name="connsiteY0" fmla="*/ 729976 h 1043547"/>
                    <a:gd name="connsiteX1" fmla="*/ 65136 w 636487"/>
                    <a:gd name="connsiteY1" fmla="*/ 560431 h 1043547"/>
                    <a:gd name="connsiteX2" fmla="*/ 157814 w 636487"/>
                    <a:gd name="connsiteY2" fmla="*/ 406411 h 1043547"/>
                    <a:gd name="connsiteX3" fmla="*/ 205439 w 636487"/>
                    <a:gd name="connsiteY3" fmla="*/ 330878 h 1043547"/>
                    <a:gd name="connsiteX4" fmla="*/ 246301 w 636487"/>
                    <a:gd name="connsiteY4" fmla="*/ 248392 h 1043547"/>
                    <a:gd name="connsiteX5" fmla="*/ 251349 w 636487"/>
                    <a:gd name="connsiteY5" fmla="*/ 148284 h 1043547"/>
                    <a:gd name="connsiteX6" fmla="*/ 249825 w 636487"/>
                    <a:gd name="connsiteY6" fmla="*/ 123138 h 1043547"/>
                    <a:gd name="connsiteX7" fmla="*/ 237729 w 636487"/>
                    <a:gd name="connsiteY7" fmla="*/ 94563 h 1043547"/>
                    <a:gd name="connsiteX8" fmla="*/ 231537 w 636487"/>
                    <a:gd name="connsiteY8" fmla="*/ 72465 h 1043547"/>
                    <a:gd name="connsiteX9" fmla="*/ 226584 w 636487"/>
                    <a:gd name="connsiteY9" fmla="*/ 48462 h 1043547"/>
                    <a:gd name="connsiteX10" fmla="*/ 227346 w 636487"/>
                    <a:gd name="connsiteY10" fmla="*/ 48462 h 1043547"/>
                    <a:gd name="connsiteX11" fmla="*/ 235252 w 636487"/>
                    <a:gd name="connsiteY11" fmla="*/ 72846 h 1043547"/>
                    <a:gd name="connsiteX12" fmla="*/ 246110 w 636487"/>
                    <a:gd name="connsiteY12" fmla="*/ 93896 h 1043547"/>
                    <a:gd name="connsiteX13" fmla="*/ 247254 w 636487"/>
                    <a:gd name="connsiteY13" fmla="*/ 96754 h 1043547"/>
                    <a:gd name="connsiteX14" fmla="*/ 236014 w 636487"/>
                    <a:gd name="connsiteY14" fmla="*/ 1504 h 1043547"/>
                    <a:gd name="connsiteX15" fmla="*/ 239157 w 636487"/>
                    <a:gd name="connsiteY15" fmla="*/ 1504 h 1043547"/>
                    <a:gd name="connsiteX16" fmla="*/ 267066 w 636487"/>
                    <a:gd name="connsiteY16" fmla="*/ 196385 h 1043547"/>
                    <a:gd name="connsiteX17" fmla="*/ 263637 w 636487"/>
                    <a:gd name="connsiteY17" fmla="*/ 243534 h 1043547"/>
                    <a:gd name="connsiteX18" fmla="*/ 248873 w 636487"/>
                    <a:gd name="connsiteY18" fmla="*/ 287539 h 1043547"/>
                    <a:gd name="connsiteX19" fmla="*/ 204868 w 636487"/>
                    <a:gd name="connsiteY19" fmla="*/ 364501 h 1043547"/>
                    <a:gd name="connsiteX20" fmla="*/ 37799 w 636487"/>
                    <a:gd name="connsiteY20" fmla="*/ 669302 h 1043547"/>
                    <a:gd name="connsiteX21" fmla="*/ 31608 w 636487"/>
                    <a:gd name="connsiteY21" fmla="*/ 845990 h 1043547"/>
                    <a:gd name="connsiteX22" fmla="*/ 137049 w 636487"/>
                    <a:gd name="connsiteY22" fmla="*/ 962862 h 1043547"/>
                    <a:gd name="connsiteX23" fmla="*/ 308499 w 636487"/>
                    <a:gd name="connsiteY23" fmla="*/ 1022965 h 1043547"/>
                    <a:gd name="connsiteX24" fmla="*/ 395272 w 636487"/>
                    <a:gd name="connsiteY24" fmla="*/ 1016773 h 1043547"/>
                    <a:gd name="connsiteX25" fmla="*/ 466043 w 636487"/>
                    <a:gd name="connsiteY25" fmla="*/ 973054 h 1043547"/>
                    <a:gd name="connsiteX26" fmla="*/ 621205 w 636487"/>
                    <a:gd name="connsiteY26" fmla="*/ 655681 h 1043547"/>
                    <a:gd name="connsiteX27" fmla="*/ 632540 w 636487"/>
                    <a:gd name="connsiteY27" fmla="*/ 601198 h 1043547"/>
                    <a:gd name="connsiteX28" fmla="*/ 636445 w 636487"/>
                    <a:gd name="connsiteY28" fmla="*/ 602436 h 1043547"/>
                    <a:gd name="connsiteX29" fmla="*/ 591963 w 636487"/>
                    <a:gd name="connsiteY29" fmla="*/ 804556 h 1043547"/>
                    <a:gd name="connsiteX30" fmla="*/ 506238 w 636487"/>
                    <a:gd name="connsiteY30" fmla="*/ 956004 h 1043547"/>
                    <a:gd name="connsiteX31" fmla="*/ 360410 w 636487"/>
                    <a:gd name="connsiteY31" fmla="*/ 1042586 h 1043547"/>
                    <a:gd name="connsiteX32" fmla="*/ 265160 w 636487"/>
                    <a:gd name="connsiteY32" fmla="*/ 1031442 h 1043547"/>
                    <a:gd name="connsiteX33" fmla="*/ 176197 w 636487"/>
                    <a:gd name="connsiteY33" fmla="*/ 1002867 h 1043547"/>
                    <a:gd name="connsiteX34" fmla="*/ 40847 w 636487"/>
                    <a:gd name="connsiteY34" fmla="*/ 898759 h 1043547"/>
                    <a:gd name="connsiteX35" fmla="*/ 6176 w 636487"/>
                    <a:gd name="connsiteY35" fmla="*/ 826274 h 1043547"/>
                    <a:gd name="connsiteX36" fmla="*/ 4080 w 636487"/>
                    <a:gd name="connsiteY36" fmla="*/ 729976 h 1043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6487" h="1043547">
                      <a:moveTo>
                        <a:pt x="4080" y="729976"/>
                      </a:moveTo>
                      <a:cubicBezTo>
                        <a:pt x="15491" y="670629"/>
                        <a:pt x="36090" y="613426"/>
                        <a:pt x="65136" y="560431"/>
                      </a:cubicBezTo>
                      <a:cubicBezTo>
                        <a:pt x="92758" y="507186"/>
                        <a:pt x="125429" y="456799"/>
                        <a:pt x="157814" y="406411"/>
                      </a:cubicBezTo>
                      <a:cubicBezTo>
                        <a:pt x="173911" y="381456"/>
                        <a:pt x="189913" y="356310"/>
                        <a:pt x="205439" y="330878"/>
                      </a:cubicBezTo>
                      <a:cubicBezTo>
                        <a:pt x="220965" y="305446"/>
                        <a:pt x="238681" y="278110"/>
                        <a:pt x="246301" y="248392"/>
                      </a:cubicBezTo>
                      <a:cubicBezTo>
                        <a:pt x="254588" y="215911"/>
                        <a:pt x="251540" y="181717"/>
                        <a:pt x="251349" y="148284"/>
                      </a:cubicBezTo>
                      <a:cubicBezTo>
                        <a:pt x="251349" y="141807"/>
                        <a:pt x="250683" y="133044"/>
                        <a:pt x="249825" y="123138"/>
                      </a:cubicBezTo>
                      <a:cubicBezTo>
                        <a:pt x="245825" y="113613"/>
                        <a:pt x="240872" y="104564"/>
                        <a:pt x="237729" y="94563"/>
                      </a:cubicBezTo>
                      <a:cubicBezTo>
                        <a:pt x="235347" y="87324"/>
                        <a:pt x="233538" y="79799"/>
                        <a:pt x="231537" y="72465"/>
                      </a:cubicBezTo>
                      <a:cubicBezTo>
                        <a:pt x="229221" y="64616"/>
                        <a:pt x="227564" y="56587"/>
                        <a:pt x="226584" y="48462"/>
                      </a:cubicBezTo>
                      <a:cubicBezTo>
                        <a:pt x="226584" y="47986"/>
                        <a:pt x="227251" y="47700"/>
                        <a:pt x="227346" y="48462"/>
                      </a:cubicBezTo>
                      <a:cubicBezTo>
                        <a:pt x="229216" y="56818"/>
                        <a:pt x="231863" y="64982"/>
                        <a:pt x="235252" y="72846"/>
                      </a:cubicBezTo>
                      <a:cubicBezTo>
                        <a:pt x="238395" y="80180"/>
                        <a:pt x="242872" y="86657"/>
                        <a:pt x="246110" y="93896"/>
                      </a:cubicBezTo>
                      <a:cubicBezTo>
                        <a:pt x="246587" y="94849"/>
                        <a:pt x="246873" y="95801"/>
                        <a:pt x="247254" y="96754"/>
                      </a:cubicBezTo>
                      <a:cubicBezTo>
                        <a:pt x="242967" y="57320"/>
                        <a:pt x="236681" y="12172"/>
                        <a:pt x="236014" y="1504"/>
                      </a:cubicBezTo>
                      <a:cubicBezTo>
                        <a:pt x="236014" y="-306"/>
                        <a:pt x="238872" y="-687"/>
                        <a:pt x="239157" y="1504"/>
                      </a:cubicBezTo>
                      <a:cubicBezTo>
                        <a:pt x="249825" y="68179"/>
                        <a:pt x="266875" y="129234"/>
                        <a:pt x="267066" y="196385"/>
                      </a:cubicBezTo>
                      <a:cubicBezTo>
                        <a:pt x="267306" y="212171"/>
                        <a:pt x="266158" y="227948"/>
                        <a:pt x="263637" y="243534"/>
                      </a:cubicBezTo>
                      <a:cubicBezTo>
                        <a:pt x="260694" y="258793"/>
                        <a:pt x="255729" y="273593"/>
                        <a:pt x="248873" y="287539"/>
                      </a:cubicBezTo>
                      <a:cubicBezTo>
                        <a:pt x="235548" y="313938"/>
                        <a:pt x="220860" y="339627"/>
                        <a:pt x="204868" y="364501"/>
                      </a:cubicBezTo>
                      <a:cubicBezTo>
                        <a:pt x="144288" y="463085"/>
                        <a:pt x="74280" y="558621"/>
                        <a:pt x="37799" y="669302"/>
                      </a:cubicBezTo>
                      <a:cubicBezTo>
                        <a:pt x="18749" y="726452"/>
                        <a:pt x="7795" y="788745"/>
                        <a:pt x="31608" y="845990"/>
                      </a:cubicBezTo>
                      <a:cubicBezTo>
                        <a:pt x="53466" y="895147"/>
                        <a:pt x="90393" y="936077"/>
                        <a:pt x="137049" y="962862"/>
                      </a:cubicBezTo>
                      <a:cubicBezTo>
                        <a:pt x="190153" y="992972"/>
                        <a:pt x="248219" y="1013328"/>
                        <a:pt x="308499" y="1022965"/>
                      </a:cubicBezTo>
                      <a:cubicBezTo>
                        <a:pt x="337453" y="1028753"/>
                        <a:pt x="367433" y="1026614"/>
                        <a:pt x="395272" y="1016773"/>
                      </a:cubicBezTo>
                      <a:cubicBezTo>
                        <a:pt x="421404" y="1006785"/>
                        <a:pt x="445415" y="991952"/>
                        <a:pt x="466043" y="973054"/>
                      </a:cubicBezTo>
                      <a:cubicBezTo>
                        <a:pt x="557007" y="892568"/>
                        <a:pt x="593773" y="769886"/>
                        <a:pt x="621205" y="655681"/>
                      </a:cubicBezTo>
                      <a:cubicBezTo>
                        <a:pt x="625015" y="640060"/>
                        <a:pt x="628825" y="616819"/>
                        <a:pt x="632540" y="601198"/>
                      </a:cubicBezTo>
                      <a:cubicBezTo>
                        <a:pt x="633207" y="598626"/>
                        <a:pt x="636921" y="599864"/>
                        <a:pt x="636445" y="602436"/>
                      </a:cubicBezTo>
                      <a:cubicBezTo>
                        <a:pt x="625587" y="667968"/>
                        <a:pt x="614538" y="741787"/>
                        <a:pt x="591963" y="804556"/>
                      </a:cubicBezTo>
                      <a:cubicBezTo>
                        <a:pt x="573109" y="859955"/>
                        <a:pt x="544031" y="911325"/>
                        <a:pt x="506238" y="956004"/>
                      </a:cubicBezTo>
                      <a:cubicBezTo>
                        <a:pt x="468900" y="998962"/>
                        <a:pt x="418323" y="1036109"/>
                        <a:pt x="360410" y="1042586"/>
                      </a:cubicBezTo>
                      <a:cubicBezTo>
                        <a:pt x="328311" y="1046206"/>
                        <a:pt x="296307" y="1038967"/>
                        <a:pt x="265160" y="1031442"/>
                      </a:cubicBezTo>
                      <a:cubicBezTo>
                        <a:pt x="234775" y="1024364"/>
                        <a:pt x="205020" y="1014808"/>
                        <a:pt x="176197" y="1002867"/>
                      </a:cubicBezTo>
                      <a:cubicBezTo>
                        <a:pt x="122389" y="981228"/>
                        <a:pt x="75567" y="945213"/>
                        <a:pt x="40847" y="898759"/>
                      </a:cubicBezTo>
                      <a:cubicBezTo>
                        <a:pt x="24967" y="876913"/>
                        <a:pt x="13216" y="852347"/>
                        <a:pt x="6176" y="826274"/>
                      </a:cubicBezTo>
                      <a:cubicBezTo>
                        <a:pt x="-1279" y="794678"/>
                        <a:pt x="-1993" y="761866"/>
                        <a:pt x="4080" y="729976"/>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25" name="任意多边形: 形状 393">
                  <a:extLst>
                    <a:ext uri="{FF2B5EF4-FFF2-40B4-BE49-F238E27FC236}">
                      <a16:creationId xmlns:a16="http://schemas.microsoft.com/office/drawing/2014/main" xmlns="" id="{90B0ED45-4582-4435-BDF1-57829B80CE27}"/>
                    </a:ext>
                  </a:extLst>
                </p:cNvPr>
                <p:cNvSpPr/>
                <p:nvPr/>
              </p:nvSpPr>
              <p:spPr>
                <a:xfrm>
                  <a:off x="5127635" y="-681527"/>
                  <a:ext cx="699448" cy="765281"/>
                </a:xfrm>
                <a:custGeom>
                  <a:avLst/>
                  <a:gdLst>
                    <a:gd name="connsiteX0" fmla="*/ 696523 w 699448"/>
                    <a:gd name="connsiteY0" fmla="*/ 457212 h 765281"/>
                    <a:gd name="connsiteX1" fmla="*/ 457921 w 699448"/>
                    <a:gd name="connsiteY1" fmla="*/ 965 h 765281"/>
                    <a:gd name="connsiteX2" fmla="*/ 721 w 699448"/>
                    <a:gd name="connsiteY2" fmla="*/ 479406 h 765281"/>
                    <a:gd name="connsiteX3" fmla="*/ 409344 w 699448"/>
                    <a:gd name="connsiteY3" fmla="*/ 765156 h 765281"/>
                  </a:gdLst>
                  <a:ahLst/>
                  <a:cxnLst>
                    <a:cxn ang="0">
                      <a:pos x="connsiteX0" y="connsiteY0"/>
                    </a:cxn>
                    <a:cxn ang="0">
                      <a:pos x="connsiteX1" y="connsiteY1"/>
                    </a:cxn>
                    <a:cxn ang="0">
                      <a:pos x="connsiteX2" y="connsiteY2"/>
                    </a:cxn>
                    <a:cxn ang="0">
                      <a:pos x="connsiteX3" y="connsiteY3"/>
                    </a:cxn>
                  </a:cxnLst>
                  <a:rect l="l" t="t" r="r" b="b"/>
                  <a:pathLst>
                    <a:path w="699448" h="765281">
                      <a:moveTo>
                        <a:pt x="696523" y="457212"/>
                      </a:moveTo>
                      <a:cubicBezTo>
                        <a:pt x="710715" y="405968"/>
                        <a:pt x="679759" y="17729"/>
                        <a:pt x="457921" y="965"/>
                      </a:cubicBezTo>
                      <a:cubicBezTo>
                        <a:pt x="202651" y="-18085"/>
                        <a:pt x="-14138" y="248615"/>
                        <a:pt x="721" y="479406"/>
                      </a:cubicBezTo>
                      <a:cubicBezTo>
                        <a:pt x="15580" y="710196"/>
                        <a:pt x="242847" y="768394"/>
                        <a:pt x="409344" y="765156"/>
                      </a:cubicBezTo>
                      <a:close/>
                    </a:path>
                  </a:pathLst>
                </a:custGeom>
                <a:solidFill>
                  <a:srgbClr val="0AAF60"/>
                </a:solidFill>
                <a:ln w="9525" cap="flat">
                  <a:noFill/>
                  <a:prstDash val="solid"/>
                  <a:miter/>
                </a:ln>
              </p:spPr>
              <p:txBody>
                <a:bodyPr rtlCol="0" anchor="ctr"/>
                <a:lstStyle/>
                <a:p>
                  <a:endParaRPr lang="zh-CN" altLang="en-US"/>
                </a:p>
              </p:txBody>
            </p:sp>
            <p:sp>
              <p:nvSpPr>
                <p:cNvPr id="126" name="任意多边形: 形状 394">
                  <a:extLst>
                    <a:ext uri="{FF2B5EF4-FFF2-40B4-BE49-F238E27FC236}">
                      <a16:creationId xmlns:a16="http://schemas.microsoft.com/office/drawing/2014/main" xmlns="" id="{87654ABC-1E1B-42AD-B21B-58E9AA0BAA58}"/>
                    </a:ext>
                  </a:extLst>
                </p:cNvPr>
                <p:cNvSpPr/>
                <p:nvPr/>
              </p:nvSpPr>
              <p:spPr>
                <a:xfrm>
                  <a:off x="5316228" y="-443895"/>
                  <a:ext cx="322130" cy="362800"/>
                </a:xfrm>
                <a:custGeom>
                  <a:avLst/>
                  <a:gdLst>
                    <a:gd name="connsiteX0" fmla="*/ 320763 w 322130"/>
                    <a:gd name="connsiteY0" fmla="*/ 216628 h 362800"/>
                    <a:gd name="connsiteX1" fmla="*/ 211035 w 322130"/>
                    <a:gd name="connsiteY1" fmla="*/ 506 h 362800"/>
                    <a:gd name="connsiteX2" fmla="*/ 342 w 322130"/>
                    <a:gd name="connsiteY2" fmla="*/ 227391 h 362800"/>
                    <a:gd name="connsiteX3" fmla="*/ 188461 w 322130"/>
                    <a:gd name="connsiteY3" fmla="*/ 362741 h 362800"/>
                  </a:gdLst>
                  <a:ahLst/>
                  <a:cxnLst>
                    <a:cxn ang="0">
                      <a:pos x="connsiteX0" y="connsiteY0"/>
                    </a:cxn>
                    <a:cxn ang="0">
                      <a:pos x="connsiteX1" y="connsiteY1"/>
                    </a:cxn>
                    <a:cxn ang="0">
                      <a:pos x="connsiteX2" y="connsiteY2"/>
                    </a:cxn>
                    <a:cxn ang="0">
                      <a:pos x="connsiteX3" y="connsiteY3"/>
                    </a:cxn>
                  </a:cxnLst>
                  <a:rect l="l" t="t" r="r" b="b"/>
                  <a:pathLst>
                    <a:path w="322130" h="362800">
                      <a:moveTo>
                        <a:pt x="320763" y="216628"/>
                      </a:moveTo>
                      <a:cubicBezTo>
                        <a:pt x="327335" y="192244"/>
                        <a:pt x="313238" y="8316"/>
                        <a:pt x="211035" y="506"/>
                      </a:cubicBezTo>
                      <a:cubicBezTo>
                        <a:pt x="93401" y="-9019"/>
                        <a:pt x="-6611" y="117854"/>
                        <a:pt x="342" y="227391"/>
                      </a:cubicBezTo>
                      <a:cubicBezTo>
                        <a:pt x="7295" y="336929"/>
                        <a:pt x="111689" y="364265"/>
                        <a:pt x="188461" y="362741"/>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27" name="任意多边形: 形状 395">
                  <a:extLst>
                    <a:ext uri="{FF2B5EF4-FFF2-40B4-BE49-F238E27FC236}">
                      <a16:creationId xmlns:a16="http://schemas.microsoft.com/office/drawing/2014/main" xmlns="" id="{4FE26225-237B-43D1-9B63-0E263CF6AF3B}"/>
                    </a:ext>
                  </a:extLst>
                </p:cNvPr>
                <p:cNvSpPr/>
                <p:nvPr/>
              </p:nvSpPr>
              <p:spPr>
                <a:xfrm>
                  <a:off x="6519096" y="-698388"/>
                  <a:ext cx="696804" cy="768238"/>
                </a:xfrm>
                <a:custGeom>
                  <a:avLst/>
                  <a:gdLst>
                    <a:gd name="connsiteX0" fmla="*/ 1244 w 696804"/>
                    <a:gd name="connsiteY0" fmla="*/ 439402 h 768238"/>
                    <a:gd name="connsiteX1" fmla="*/ 269563 w 696804"/>
                    <a:gd name="connsiteY1" fmla="*/ 14 h 768238"/>
                    <a:gd name="connsiteX2" fmla="*/ 693711 w 696804"/>
                    <a:gd name="connsiteY2" fmla="*/ 507601 h 768238"/>
                    <a:gd name="connsiteX3" fmla="*/ 267087 w 696804"/>
                    <a:gd name="connsiteY3" fmla="*/ 765824 h 768238"/>
                  </a:gdLst>
                  <a:ahLst/>
                  <a:cxnLst>
                    <a:cxn ang="0">
                      <a:pos x="connsiteX0" y="connsiteY0"/>
                    </a:cxn>
                    <a:cxn ang="0">
                      <a:pos x="connsiteX1" y="connsiteY1"/>
                    </a:cxn>
                    <a:cxn ang="0">
                      <a:pos x="connsiteX2" y="connsiteY2"/>
                    </a:cxn>
                    <a:cxn ang="0">
                      <a:pos x="connsiteX3" y="connsiteY3"/>
                    </a:cxn>
                  </a:cxnLst>
                  <a:rect l="l" t="t" r="r" b="b"/>
                  <a:pathLst>
                    <a:path w="696804" h="768238">
                      <a:moveTo>
                        <a:pt x="1244" y="439402"/>
                      </a:moveTo>
                      <a:cubicBezTo>
                        <a:pt x="-9519" y="387300"/>
                        <a:pt x="47059" y="2014"/>
                        <a:pt x="269563" y="14"/>
                      </a:cubicBezTo>
                      <a:cubicBezTo>
                        <a:pt x="525500" y="-2272"/>
                        <a:pt x="724192" y="278049"/>
                        <a:pt x="693711" y="507601"/>
                      </a:cubicBezTo>
                      <a:cubicBezTo>
                        <a:pt x="663231" y="737154"/>
                        <a:pt x="433012" y="779921"/>
                        <a:pt x="267087" y="765824"/>
                      </a:cubicBezTo>
                      <a:close/>
                    </a:path>
                  </a:pathLst>
                </a:custGeom>
                <a:solidFill>
                  <a:srgbClr val="0AAF60"/>
                </a:solidFill>
                <a:ln w="9525" cap="flat">
                  <a:noFill/>
                  <a:prstDash val="solid"/>
                  <a:miter/>
                </a:ln>
              </p:spPr>
              <p:txBody>
                <a:bodyPr rtlCol="0" anchor="ctr"/>
                <a:lstStyle/>
                <a:p>
                  <a:endParaRPr lang="zh-CN" altLang="en-US"/>
                </a:p>
              </p:txBody>
            </p:sp>
            <p:sp>
              <p:nvSpPr>
                <p:cNvPr id="128" name="任意多边形: 形状 396">
                  <a:extLst>
                    <a:ext uri="{FF2B5EF4-FFF2-40B4-BE49-F238E27FC236}">
                      <a16:creationId xmlns:a16="http://schemas.microsoft.com/office/drawing/2014/main" xmlns="" id="{24803269-59C5-4585-B1A1-41E00AD1C9BA}"/>
                    </a:ext>
                  </a:extLst>
                </p:cNvPr>
                <p:cNvSpPr/>
                <p:nvPr/>
              </p:nvSpPr>
              <p:spPr>
                <a:xfrm>
                  <a:off x="6706746" y="-458446"/>
                  <a:ext cx="321051" cy="364046"/>
                </a:xfrm>
                <a:custGeom>
                  <a:avLst/>
                  <a:gdLst>
                    <a:gd name="connsiteX0" fmla="*/ 570 w 321051"/>
                    <a:gd name="connsiteY0" fmla="*/ 208414 h 364046"/>
                    <a:gd name="connsiteX1" fmla="*/ 124395 w 321051"/>
                    <a:gd name="connsiteY1" fmla="*/ 7 h 364046"/>
                    <a:gd name="connsiteX2" fmla="*/ 319562 w 321051"/>
                    <a:gd name="connsiteY2" fmla="*/ 240418 h 364046"/>
                    <a:gd name="connsiteX3" fmla="*/ 122871 w 321051"/>
                    <a:gd name="connsiteY3" fmla="*/ 362910 h 364046"/>
                  </a:gdLst>
                  <a:ahLst/>
                  <a:cxnLst>
                    <a:cxn ang="0">
                      <a:pos x="connsiteX0" y="connsiteY0"/>
                    </a:cxn>
                    <a:cxn ang="0">
                      <a:pos x="connsiteX1" y="connsiteY1"/>
                    </a:cxn>
                    <a:cxn ang="0">
                      <a:pos x="connsiteX2" y="connsiteY2"/>
                    </a:cxn>
                    <a:cxn ang="0">
                      <a:pos x="connsiteX3" y="connsiteY3"/>
                    </a:cxn>
                  </a:cxnLst>
                  <a:rect l="l" t="t" r="r" b="b"/>
                  <a:pathLst>
                    <a:path w="321051" h="364046">
                      <a:moveTo>
                        <a:pt x="570" y="208414"/>
                      </a:moveTo>
                      <a:cubicBezTo>
                        <a:pt x="-4383" y="183745"/>
                        <a:pt x="21811" y="1055"/>
                        <a:pt x="124395" y="7"/>
                      </a:cubicBezTo>
                      <a:cubicBezTo>
                        <a:pt x="242314" y="-1136"/>
                        <a:pt x="333945" y="131643"/>
                        <a:pt x="319562" y="240418"/>
                      </a:cubicBezTo>
                      <a:cubicBezTo>
                        <a:pt x="305179" y="349194"/>
                        <a:pt x="199356" y="369577"/>
                        <a:pt x="122871" y="362910"/>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29" name="任意多边形: 形状 397">
                  <a:extLst>
                    <a:ext uri="{FF2B5EF4-FFF2-40B4-BE49-F238E27FC236}">
                      <a16:creationId xmlns:a16="http://schemas.microsoft.com/office/drawing/2014/main" xmlns="" id="{BC3D2B05-6ABB-45E5-8D9C-C9FAE84E4915}"/>
                    </a:ext>
                  </a:extLst>
                </p:cNvPr>
                <p:cNvSpPr/>
                <p:nvPr/>
              </p:nvSpPr>
              <p:spPr>
                <a:xfrm>
                  <a:off x="5247458" y="-385701"/>
                  <a:ext cx="1842654" cy="1494597"/>
                </a:xfrm>
                <a:custGeom>
                  <a:avLst/>
                  <a:gdLst>
                    <a:gd name="connsiteX0" fmla="*/ 347433 w 1842654"/>
                    <a:gd name="connsiteY0" fmla="*/ 1448595 h 1494597"/>
                    <a:gd name="connsiteX1" fmla="*/ 2437 w 1842654"/>
                    <a:gd name="connsiteY1" fmla="*/ 1073786 h 1494597"/>
                    <a:gd name="connsiteX2" fmla="*/ 372008 w 1842654"/>
                    <a:gd name="connsiteY2" fmla="*/ 104236 h 1494597"/>
                    <a:gd name="connsiteX3" fmla="*/ 1422901 w 1842654"/>
                    <a:gd name="connsiteY3" fmla="*/ 61850 h 1494597"/>
                    <a:gd name="connsiteX4" fmla="*/ 1842001 w 1842654"/>
                    <a:gd name="connsiteY4" fmla="*/ 998920 h 1494597"/>
                    <a:gd name="connsiteX5" fmla="*/ 1489385 w 1842654"/>
                    <a:gd name="connsiteY5" fmla="*/ 1460215 h 1494597"/>
                    <a:gd name="connsiteX6" fmla="*/ 347433 w 1842654"/>
                    <a:gd name="connsiteY6" fmla="*/ 1448595 h 1494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2654" h="1494597">
                      <a:moveTo>
                        <a:pt x="347433" y="1448595"/>
                      </a:moveTo>
                      <a:cubicBezTo>
                        <a:pt x="305713" y="1430593"/>
                        <a:pt x="32441" y="1237426"/>
                        <a:pt x="2437" y="1073786"/>
                      </a:cubicBezTo>
                      <a:cubicBezTo>
                        <a:pt x="-27566" y="910146"/>
                        <a:pt x="226561" y="230252"/>
                        <a:pt x="372008" y="104236"/>
                      </a:cubicBezTo>
                      <a:cubicBezTo>
                        <a:pt x="440302" y="44895"/>
                        <a:pt x="1044758" y="-72357"/>
                        <a:pt x="1422901" y="61850"/>
                      </a:cubicBezTo>
                      <a:cubicBezTo>
                        <a:pt x="1493481" y="86996"/>
                        <a:pt x="1860193" y="806419"/>
                        <a:pt x="1842001" y="998920"/>
                      </a:cubicBezTo>
                      <a:cubicBezTo>
                        <a:pt x="1829333" y="1126840"/>
                        <a:pt x="1562633" y="1423163"/>
                        <a:pt x="1489385" y="1460215"/>
                      </a:cubicBezTo>
                      <a:cubicBezTo>
                        <a:pt x="1416138" y="1497268"/>
                        <a:pt x="509644" y="1518508"/>
                        <a:pt x="347433" y="1448595"/>
                      </a:cubicBezTo>
                      <a:close/>
                    </a:path>
                  </a:pathLst>
                </a:custGeom>
                <a:solidFill>
                  <a:srgbClr val="0AAF60"/>
                </a:solidFill>
                <a:ln w="9525" cap="flat">
                  <a:noFill/>
                  <a:prstDash val="solid"/>
                  <a:miter/>
                </a:ln>
              </p:spPr>
              <p:txBody>
                <a:bodyPr rtlCol="0" anchor="ctr"/>
                <a:lstStyle/>
                <a:p>
                  <a:endParaRPr lang="zh-CN" altLang="en-US"/>
                </a:p>
              </p:txBody>
            </p:sp>
            <p:sp>
              <p:nvSpPr>
                <p:cNvPr id="130" name="任意多边形: 形状 398">
                  <a:extLst>
                    <a:ext uri="{FF2B5EF4-FFF2-40B4-BE49-F238E27FC236}">
                      <a16:creationId xmlns:a16="http://schemas.microsoft.com/office/drawing/2014/main" xmlns="" id="{93021DAD-1DDF-4BAF-BD66-AB691C51D6C3}"/>
                    </a:ext>
                  </a:extLst>
                </p:cNvPr>
                <p:cNvSpPr/>
                <p:nvPr/>
              </p:nvSpPr>
              <p:spPr>
                <a:xfrm>
                  <a:off x="6069522" y="-506460"/>
                  <a:ext cx="204798" cy="152224"/>
                </a:xfrm>
                <a:custGeom>
                  <a:avLst/>
                  <a:gdLst>
                    <a:gd name="connsiteX0" fmla="*/ 0 w 204798"/>
                    <a:gd name="connsiteY0" fmla="*/ 152225 h 152224"/>
                    <a:gd name="connsiteX1" fmla="*/ 74200 w 204798"/>
                    <a:gd name="connsiteY1" fmla="*/ 55070 h 152224"/>
                    <a:gd name="connsiteX2" fmla="*/ 194405 w 204798"/>
                    <a:gd name="connsiteY2" fmla="*/ 3920 h 152224"/>
                    <a:gd name="connsiteX3" fmla="*/ 61817 w 204798"/>
                    <a:gd name="connsiteY3" fmla="*/ 110981 h 152224"/>
                    <a:gd name="connsiteX4" fmla="*/ 201739 w 204798"/>
                    <a:gd name="connsiteY4" fmla="*/ 78025 h 152224"/>
                    <a:gd name="connsiteX5" fmla="*/ 67532 w 204798"/>
                    <a:gd name="connsiteY5" fmla="*/ 124697 h 152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4798" h="152224">
                      <a:moveTo>
                        <a:pt x="0" y="152225"/>
                      </a:moveTo>
                      <a:cubicBezTo>
                        <a:pt x="18556" y="115557"/>
                        <a:pt x="43709" y="82622"/>
                        <a:pt x="74200" y="55070"/>
                      </a:cubicBezTo>
                      <a:cubicBezTo>
                        <a:pt x="105156" y="27923"/>
                        <a:pt x="174784" y="-12844"/>
                        <a:pt x="194405" y="3920"/>
                      </a:cubicBezTo>
                      <a:cubicBezTo>
                        <a:pt x="220980" y="26399"/>
                        <a:pt x="146304" y="50021"/>
                        <a:pt x="61817" y="110981"/>
                      </a:cubicBezTo>
                      <a:cubicBezTo>
                        <a:pt x="61817" y="110981"/>
                        <a:pt x="174688" y="57927"/>
                        <a:pt x="201739" y="78025"/>
                      </a:cubicBezTo>
                      <a:cubicBezTo>
                        <a:pt x="228790" y="98123"/>
                        <a:pt x="67532" y="124697"/>
                        <a:pt x="67532" y="124697"/>
                      </a:cubicBezTo>
                      <a:close/>
                    </a:path>
                  </a:pathLst>
                </a:custGeom>
                <a:solidFill>
                  <a:srgbClr val="0AAF60"/>
                </a:solidFill>
                <a:ln w="9525" cap="flat">
                  <a:noFill/>
                  <a:prstDash val="solid"/>
                  <a:miter/>
                </a:ln>
              </p:spPr>
              <p:txBody>
                <a:bodyPr rtlCol="0" anchor="ctr"/>
                <a:lstStyle/>
                <a:p>
                  <a:endParaRPr lang="zh-CN" altLang="en-US"/>
                </a:p>
              </p:txBody>
            </p:sp>
            <p:grpSp>
              <p:nvGrpSpPr>
                <p:cNvPr id="131" name="图形 4">
                  <a:extLst>
                    <a:ext uri="{FF2B5EF4-FFF2-40B4-BE49-F238E27FC236}">
                      <a16:creationId xmlns:a16="http://schemas.microsoft.com/office/drawing/2014/main" xmlns="" id="{BDAC8615-CDED-4B20-9097-E5FF3B477C0D}"/>
                    </a:ext>
                  </a:extLst>
                </p:cNvPr>
                <p:cNvGrpSpPr/>
                <p:nvPr/>
              </p:nvGrpSpPr>
              <p:grpSpPr>
                <a:xfrm>
                  <a:off x="6098203" y="-382048"/>
                  <a:ext cx="147658" cy="1498318"/>
                  <a:chOff x="6098203" y="-382048"/>
                  <a:chExt cx="147658" cy="1498318"/>
                </a:xfrm>
                <a:solidFill>
                  <a:srgbClr val="030402"/>
                </a:solidFill>
              </p:grpSpPr>
              <p:sp>
                <p:nvSpPr>
                  <p:cNvPr id="164" name="任意多边形: 形状 432">
                    <a:extLst>
                      <a:ext uri="{FF2B5EF4-FFF2-40B4-BE49-F238E27FC236}">
                        <a16:creationId xmlns:a16="http://schemas.microsoft.com/office/drawing/2014/main" xmlns="" id="{CCF76C4A-5630-4BF6-B829-B9124921EF1F}"/>
                      </a:ext>
                    </a:extLst>
                  </p:cNvPr>
                  <p:cNvSpPr/>
                  <p:nvPr/>
                </p:nvSpPr>
                <p:spPr>
                  <a:xfrm>
                    <a:off x="6163165" y="-382048"/>
                    <a:ext cx="21612" cy="1498318"/>
                  </a:xfrm>
                  <a:custGeom>
                    <a:avLst/>
                    <a:gdLst>
                      <a:gd name="connsiteX0" fmla="*/ 15228 w 21612"/>
                      <a:gd name="connsiteY0" fmla="*/ 1205579 h 1498318"/>
                      <a:gd name="connsiteX1" fmla="*/ 14752 w 21612"/>
                      <a:gd name="connsiteY1" fmla="*/ 913638 h 1498318"/>
                      <a:gd name="connsiteX2" fmla="*/ 14752 w 21612"/>
                      <a:gd name="connsiteY2" fmla="*/ 329089 h 1498318"/>
                      <a:gd name="connsiteX3" fmla="*/ 13513 w 21612"/>
                      <a:gd name="connsiteY3" fmla="*/ 164973 h 1498318"/>
                      <a:gd name="connsiteX4" fmla="*/ 9799 w 21612"/>
                      <a:gd name="connsiteY4" fmla="*/ 952 h 1498318"/>
                      <a:gd name="connsiteX5" fmla="*/ 8846 w 21612"/>
                      <a:gd name="connsiteY5" fmla="*/ 0 h 1498318"/>
                      <a:gd name="connsiteX6" fmla="*/ 7894 w 21612"/>
                      <a:gd name="connsiteY6" fmla="*/ 952 h 1498318"/>
                      <a:gd name="connsiteX7" fmla="*/ 3893 w 21612"/>
                      <a:gd name="connsiteY7" fmla="*/ 147256 h 1498318"/>
                      <a:gd name="connsiteX8" fmla="*/ 2274 w 21612"/>
                      <a:gd name="connsiteY8" fmla="*/ 293465 h 1498318"/>
                      <a:gd name="connsiteX9" fmla="*/ 845 w 21612"/>
                      <a:gd name="connsiteY9" fmla="*/ 585978 h 1498318"/>
                      <a:gd name="connsiteX10" fmla="*/ 3988 w 21612"/>
                      <a:gd name="connsiteY10" fmla="*/ 1169956 h 1498318"/>
                      <a:gd name="connsiteX11" fmla="*/ 9608 w 21612"/>
                      <a:gd name="connsiteY11" fmla="*/ 1333595 h 1498318"/>
                      <a:gd name="connsiteX12" fmla="*/ 19133 w 21612"/>
                      <a:gd name="connsiteY12" fmla="*/ 1497140 h 1498318"/>
                      <a:gd name="connsiteX13" fmla="*/ 21610 w 21612"/>
                      <a:gd name="connsiteY13" fmla="*/ 1497140 h 1498318"/>
                      <a:gd name="connsiteX14" fmla="*/ 15228 w 21612"/>
                      <a:gd name="connsiteY14" fmla="*/ 1205579 h 149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612" h="1498318">
                        <a:moveTo>
                          <a:pt x="15228" y="1205579"/>
                        </a:moveTo>
                        <a:cubicBezTo>
                          <a:pt x="14656" y="1108234"/>
                          <a:pt x="14498" y="1010920"/>
                          <a:pt x="14752" y="913638"/>
                        </a:cubicBezTo>
                        <a:cubicBezTo>
                          <a:pt x="14752" y="718852"/>
                          <a:pt x="15609" y="523970"/>
                          <a:pt x="14752" y="329089"/>
                        </a:cubicBezTo>
                        <a:cubicBezTo>
                          <a:pt x="14752" y="274415"/>
                          <a:pt x="13894" y="219742"/>
                          <a:pt x="13513" y="164973"/>
                        </a:cubicBezTo>
                        <a:cubicBezTo>
                          <a:pt x="13132" y="110204"/>
                          <a:pt x="13513" y="55531"/>
                          <a:pt x="9799" y="952"/>
                        </a:cubicBezTo>
                        <a:cubicBezTo>
                          <a:pt x="9799" y="426"/>
                          <a:pt x="9372" y="0"/>
                          <a:pt x="8846" y="0"/>
                        </a:cubicBezTo>
                        <a:cubicBezTo>
                          <a:pt x="8320" y="0"/>
                          <a:pt x="7894" y="426"/>
                          <a:pt x="7894" y="952"/>
                        </a:cubicBezTo>
                        <a:cubicBezTo>
                          <a:pt x="4846" y="49625"/>
                          <a:pt x="4465" y="98488"/>
                          <a:pt x="3893" y="147256"/>
                        </a:cubicBezTo>
                        <a:cubicBezTo>
                          <a:pt x="3322" y="196025"/>
                          <a:pt x="2845" y="244697"/>
                          <a:pt x="2274" y="293465"/>
                        </a:cubicBezTo>
                        <a:cubicBezTo>
                          <a:pt x="1321" y="391001"/>
                          <a:pt x="1131" y="488442"/>
                          <a:pt x="845" y="585978"/>
                        </a:cubicBezTo>
                        <a:cubicBezTo>
                          <a:pt x="178" y="780574"/>
                          <a:pt x="-1727" y="975360"/>
                          <a:pt x="3988" y="1169956"/>
                        </a:cubicBezTo>
                        <a:cubicBezTo>
                          <a:pt x="5608" y="1224534"/>
                          <a:pt x="7227" y="1279112"/>
                          <a:pt x="9608" y="1333595"/>
                        </a:cubicBezTo>
                        <a:cubicBezTo>
                          <a:pt x="11989" y="1388078"/>
                          <a:pt x="15799" y="1442657"/>
                          <a:pt x="19133" y="1497140"/>
                        </a:cubicBezTo>
                        <a:cubicBezTo>
                          <a:pt x="19133" y="1498759"/>
                          <a:pt x="21705" y="1498664"/>
                          <a:pt x="21610" y="1497140"/>
                        </a:cubicBezTo>
                        <a:cubicBezTo>
                          <a:pt x="17609" y="1400175"/>
                          <a:pt x="15895" y="1302734"/>
                          <a:pt x="15228" y="1205579"/>
                        </a:cubicBezTo>
                        <a:close/>
                      </a:path>
                    </a:pathLst>
                  </a:custGeom>
                  <a:solidFill>
                    <a:srgbClr val="030402"/>
                  </a:solidFill>
                  <a:ln w="9525" cap="flat">
                    <a:noFill/>
                    <a:prstDash val="solid"/>
                    <a:miter/>
                  </a:ln>
                </p:spPr>
                <p:txBody>
                  <a:bodyPr rtlCol="0" anchor="ctr"/>
                  <a:lstStyle/>
                  <a:p>
                    <a:endParaRPr lang="zh-CN" altLang="en-US"/>
                  </a:p>
                </p:txBody>
              </p:sp>
              <p:sp>
                <p:nvSpPr>
                  <p:cNvPr id="165" name="任意多边形: 形状 433">
                    <a:extLst>
                      <a:ext uri="{FF2B5EF4-FFF2-40B4-BE49-F238E27FC236}">
                        <a16:creationId xmlns:a16="http://schemas.microsoft.com/office/drawing/2014/main" xmlns="" id="{25D45E72-2F63-4ABA-8BBC-E2E9958DC13E}"/>
                      </a:ext>
                    </a:extLst>
                  </p:cNvPr>
                  <p:cNvSpPr/>
                  <p:nvPr/>
                </p:nvSpPr>
                <p:spPr>
                  <a:xfrm>
                    <a:off x="6098203" y="294321"/>
                    <a:ext cx="147323" cy="16390"/>
                  </a:xfrm>
                  <a:custGeom>
                    <a:avLst/>
                    <a:gdLst>
                      <a:gd name="connsiteX0" fmla="*/ 145626 w 147323"/>
                      <a:gd name="connsiteY0" fmla="*/ 5239 h 16390"/>
                      <a:gd name="connsiteX1" fmla="*/ 109717 w 147323"/>
                      <a:gd name="connsiteY1" fmla="*/ 571 h 16390"/>
                      <a:gd name="connsiteX2" fmla="*/ 72569 w 147323"/>
                      <a:gd name="connsiteY2" fmla="*/ 571 h 16390"/>
                      <a:gd name="connsiteX3" fmla="*/ 36565 w 147323"/>
                      <a:gd name="connsiteY3" fmla="*/ 3715 h 16390"/>
                      <a:gd name="connsiteX4" fmla="*/ 465 w 147323"/>
                      <a:gd name="connsiteY4" fmla="*/ 10763 h 16390"/>
                      <a:gd name="connsiteX5" fmla="*/ 465 w 147323"/>
                      <a:gd name="connsiteY5" fmla="*/ 12002 h 16390"/>
                      <a:gd name="connsiteX6" fmla="*/ 35803 w 147323"/>
                      <a:gd name="connsiteY6" fmla="*/ 15621 h 16390"/>
                      <a:gd name="connsiteX7" fmla="*/ 72950 w 147323"/>
                      <a:gd name="connsiteY7" fmla="*/ 16383 h 16390"/>
                      <a:gd name="connsiteX8" fmla="*/ 109050 w 147323"/>
                      <a:gd name="connsiteY8" fmla="*/ 15049 h 16390"/>
                      <a:gd name="connsiteX9" fmla="*/ 145721 w 147323"/>
                      <a:gd name="connsiteY9" fmla="*/ 9906 h 16390"/>
                      <a:gd name="connsiteX10" fmla="*/ 147163 w 147323"/>
                      <a:gd name="connsiteY10" fmla="*/ 6714 h 16390"/>
                      <a:gd name="connsiteX11" fmla="*/ 145626 w 147323"/>
                      <a:gd name="connsiteY11" fmla="*/ 5239 h 16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323" h="16390">
                        <a:moveTo>
                          <a:pt x="145626" y="5239"/>
                        </a:moveTo>
                        <a:cubicBezTo>
                          <a:pt x="133808" y="2678"/>
                          <a:pt x="121796" y="1117"/>
                          <a:pt x="109717" y="571"/>
                        </a:cubicBezTo>
                        <a:cubicBezTo>
                          <a:pt x="97346" y="-190"/>
                          <a:pt x="84940" y="-190"/>
                          <a:pt x="72569" y="571"/>
                        </a:cubicBezTo>
                        <a:cubicBezTo>
                          <a:pt x="60473" y="1048"/>
                          <a:pt x="48566" y="2477"/>
                          <a:pt x="36565" y="3715"/>
                        </a:cubicBezTo>
                        <a:cubicBezTo>
                          <a:pt x="24267" y="4413"/>
                          <a:pt x="12122" y="6784"/>
                          <a:pt x="465" y="10763"/>
                        </a:cubicBezTo>
                        <a:cubicBezTo>
                          <a:pt x="-107" y="10763"/>
                          <a:pt x="-202" y="11811"/>
                          <a:pt x="465" y="12002"/>
                        </a:cubicBezTo>
                        <a:cubicBezTo>
                          <a:pt x="12054" y="14637"/>
                          <a:pt x="23920" y="15852"/>
                          <a:pt x="35803" y="15621"/>
                        </a:cubicBezTo>
                        <a:cubicBezTo>
                          <a:pt x="48185" y="15621"/>
                          <a:pt x="60568" y="16478"/>
                          <a:pt x="72950" y="16383"/>
                        </a:cubicBezTo>
                        <a:cubicBezTo>
                          <a:pt x="85333" y="16288"/>
                          <a:pt x="97048" y="16383"/>
                          <a:pt x="109050" y="15049"/>
                        </a:cubicBezTo>
                        <a:cubicBezTo>
                          <a:pt x="121379" y="14197"/>
                          <a:pt x="133633" y="12479"/>
                          <a:pt x="145721" y="9906"/>
                        </a:cubicBezTo>
                        <a:cubicBezTo>
                          <a:pt x="147001" y="9423"/>
                          <a:pt x="147646" y="7994"/>
                          <a:pt x="147163" y="6714"/>
                        </a:cubicBezTo>
                        <a:cubicBezTo>
                          <a:pt x="146899" y="6016"/>
                          <a:pt x="146335" y="5474"/>
                          <a:pt x="145626" y="5239"/>
                        </a:cubicBezTo>
                        <a:close/>
                      </a:path>
                    </a:pathLst>
                  </a:custGeom>
                  <a:solidFill>
                    <a:srgbClr val="030402"/>
                  </a:solidFill>
                  <a:ln w="9525" cap="flat">
                    <a:noFill/>
                    <a:prstDash val="solid"/>
                    <a:miter/>
                  </a:ln>
                </p:spPr>
                <p:txBody>
                  <a:bodyPr rtlCol="0" anchor="ctr"/>
                  <a:lstStyle/>
                  <a:p>
                    <a:endParaRPr lang="zh-CN" altLang="en-US"/>
                  </a:p>
                </p:txBody>
              </p:sp>
              <p:sp>
                <p:nvSpPr>
                  <p:cNvPr id="166" name="任意多边形: 形状 434">
                    <a:extLst>
                      <a:ext uri="{FF2B5EF4-FFF2-40B4-BE49-F238E27FC236}">
                        <a16:creationId xmlns:a16="http://schemas.microsoft.com/office/drawing/2014/main" xmlns="" id="{FB4733B9-ABA2-4CB6-BF2E-70A46A14A9C4}"/>
                      </a:ext>
                    </a:extLst>
                  </p:cNvPr>
                  <p:cNvSpPr/>
                  <p:nvPr/>
                </p:nvSpPr>
                <p:spPr>
                  <a:xfrm>
                    <a:off x="6111723" y="9031"/>
                    <a:ext cx="134138" cy="56834"/>
                  </a:xfrm>
                  <a:custGeom>
                    <a:avLst/>
                    <a:gdLst>
                      <a:gd name="connsiteX0" fmla="*/ 132773 w 134138"/>
                      <a:gd name="connsiteY0" fmla="*/ 46974 h 56834"/>
                      <a:gd name="connsiteX1" fmla="*/ 116771 w 134138"/>
                      <a:gd name="connsiteY1" fmla="*/ 38020 h 56834"/>
                      <a:gd name="connsiteX2" fmla="*/ 100483 w 134138"/>
                      <a:gd name="connsiteY2" fmla="*/ 29543 h 56834"/>
                      <a:gd name="connsiteX3" fmla="*/ 82671 w 134138"/>
                      <a:gd name="connsiteY3" fmla="*/ 22018 h 56834"/>
                      <a:gd name="connsiteX4" fmla="*/ 89910 w 134138"/>
                      <a:gd name="connsiteY4" fmla="*/ 18589 h 56834"/>
                      <a:gd name="connsiteX5" fmla="*/ 118485 w 134138"/>
                      <a:gd name="connsiteY5" fmla="*/ 4683 h 56834"/>
                      <a:gd name="connsiteX6" fmla="*/ 117152 w 134138"/>
                      <a:gd name="connsiteY6" fmla="*/ 16 h 56834"/>
                      <a:gd name="connsiteX7" fmla="*/ 87243 w 134138"/>
                      <a:gd name="connsiteY7" fmla="*/ 7540 h 56834"/>
                      <a:gd name="connsiteX8" fmla="*/ 65907 w 134138"/>
                      <a:gd name="connsiteY8" fmla="*/ 15827 h 56834"/>
                      <a:gd name="connsiteX9" fmla="*/ 32284 w 134138"/>
                      <a:gd name="connsiteY9" fmla="*/ 5445 h 56834"/>
                      <a:gd name="connsiteX10" fmla="*/ 471 w 134138"/>
                      <a:gd name="connsiteY10" fmla="*/ 778 h 56834"/>
                      <a:gd name="connsiteX11" fmla="*/ 470 w 134138"/>
                      <a:gd name="connsiteY11" fmla="*/ 2016 h 56834"/>
                      <a:gd name="connsiteX12" fmla="*/ 31617 w 134138"/>
                      <a:gd name="connsiteY12" fmla="*/ 14875 h 56834"/>
                      <a:gd name="connsiteX13" fmla="*/ 49905 w 134138"/>
                      <a:gd name="connsiteY13" fmla="*/ 23638 h 56834"/>
                      <a:gd name="connsiteX14" fmla="*/ 29141 w 134138"/>
                      <a:gd name="connsiteY14" fmla="*/ 36020 h 56834"/>
                      <a:gd name="connsiteX15" fmla="*/ 15996 w 134138"/>
                      <a:gd name="connsiteY15" fmla="*/ 45545 h 56834"/>
                      <a:gd name="connsiteX16" fmla="*/ 4280 w 134138"/>
                      <a:gd name="connsiteY16" fmla="*/ 55737 h 56834"/>
                      <a:gd name="connsiteX17" fmla="*/ 4358 w 134138"/>
                      <a:gd name="connsiteY17" fmla="*/ 56677 h 56834"/>
                      <a:gd name="connsiteX18" fmla="*/ 5042 w 134138"/>
                      <a:gd name="connsiteY18" fmla="*/ 56785 h 56834"/>
                      <a:gd name="connsiteX19" fmla="*/ 19425 w 134138"/>
                      <a:gd name="connsiteY19" fmla="*/ 51070 h 56834"/>
                      <a:gd name="connsiteX20" fmla="*/ 32379 w 134138"/>
                      <a:gd name="connsiteY20" fmla="*/ 45164 h 56834"/>
                      <a:gd name="connsiteX21" fmla="*/ 61811 w 134138"/>
                      <a:gd name="connsiteY21" fmla="*/ 32020 h 56834"/>
                      <a:gd name="connsiteX22" fmla="*/ 64955 w 134138"/>
                      <a:gd name="connsiteY22" fmla="*/ 30591 h 56834"/>
                      <a:gd name="connsiteX23" fmla="*/ 96578 w 134138"/>
                      <a:gd name="connsiteY23" fmla="*/ 42307 h 56834"/>
                      <a:gd name="connsiteX24" fmla="*/ 113437 w 134138"/>
                      <a:gd name="connsiteY24" fmla="*/ 46783 h 56834"/>
                      <a:gd name="connsiteX25" fmla="*/ 131344 w 134138"/>
                      <a:gd name="connsiteY25" fmla="*/ 50879 h 56834"/>
                      <a:gd name="connsiteX26" fmla="*/ 134011 w 134138"/>
                      <a:gd name="connsiteY26" fmla="*/ 49641 h 56834"/>
                      <a:gd name="connsiteX27" fmla="*/ 132773 w 134138"/>
                      <a:gd name="connsiteY27" fmla="*/ 46974 h 56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4138" h="56834">
                        <a:moveTo>
                          <a:pt x="132773" y="46974"/>
                        </a:moveTo>
                        <a:cubicBezTo>
                          <a:pt x="127653" y="43622"/>
                          <a:pt x="122306" y="40630"/>
                          <a:pt x="116771" y="38020"/>
                        </a:cubicBezTo>
                        <a:cubicBezTo>
                          <a:pt x="111341" y="35068"/>
                          <a:pt x="106103" y="32115"/>
                          <a:pt x="100483" y="29543"/>
                        </a:cubicBezTo>
                        <a:cubicBezTo>
                          <a:pt x="94863" y="26971"/>
                          <a:pt x="88672" y="24400"/>
                          <a:pt x="82671" y="22018"/>
                        </a:cubicBezTo>
                        <a:lnTo>
                          <a:pt x="89910" y="18589"/>
                        </a:lnTo>
                        <a:cubicBezTo>
                          <a:pt x="99691" y="14499"/>
                          <a:pt x="109231" y="9856"/>
                          <a:pt x="118485" y="4683"/>
                        </a:cubicBezTo>
                        <a:cubicBezTo>
                          <a:pt x="120581" y="3445"/>
                          <a:pt x="119723" y="-270"/>
                          <a:pt x="117152" y="16"/>
                        </a:cubicBezTo>
                        <a:cubicBezTo>
                          <a:pt x="106927" y="1373"/>
                          <a:pt x="96892" y="3898"/>
                          <a:pt x="87243" y="7540"/>
                        </a:cubicBezTo>
                        <a:cubicBezTo>
                          <a:pt x="79909" y="9922"/>
                          <a:pt x="72860" y="12779"/>
                          <a:pt x="65907" y="15827"/>
                        </a:cubicBezTo>
                        <a:cubicBezTo>
                          <a:pt x="54763" y="12112"/>
                          <a:pt x="43619" y="8683"/>
                          <a:pt x="32284" y="5445"/>
                        </a:cubicBezTo>
                        <a:cubicBezTo>
                          <a:pt x="22158" y="1543"/>
                          <a:pt x="11290" y="-52"/>
                          <a:pt x="471" y="778"/>
                        </a:cubicBezTo>
                        <a:cubicBezTo>
                          <a:pt x="-292" y="778"/>
                          <a:pt x="-6" y="1825"/>
                          <a:pt x="470" y="2016"/>
                        </a:cubicBezTo>
                        <a:cubicBezTo>
                          <a:pt x="11094" y="5692"/>
                          <a:pt x="21494" y="9986"/>
                          <a:pt x="31617" y="14875"/>
                        </a:cubicBezTo>
                        <a:cubicBezTo>
                          <a:pt x="37618" y="17923"/>
                          <a:pt x="43809" y="20780"/>
                          <a:pt x="49905" y="23638"/>
                        </a:cubicBezTo>
                        <a:cubicBezTo>
                          <a:pt x="42857" y="27543"/>
                          <a:pt x="35999" y="31734"/>
                          <a:pt x="29141" y="36020"/>
                        </a:cubicBezTo>
                        <a:cubicBezTo>
                          <a:pt x="24581" y="38941"/>
                          <a:pt x="20192" y="42121"/>
                          <a:pt x="15996" y="45545"/>
                        </a:cubicBezTo>
                        <a:cubicBezTo>
                          <a:pt x="11685" y="48446"/>
                          <a:pt x="7750" y="51869"/>
                          <a:pt x="4280" y="55737"/>
                        </a:cubicBezTo>
                        <a:cubicBezTo>
                          <a:pt x="4042" y="56018"/>
                          <a:pt x="4077" y="56439"/>
                          <a:pt x="4358" y="56677"/>
                        </a:cubicBezTo>
                        <a:cubicBezTo>
                          <a:pt x="4548" y="56838"/>
                          <a:pt x="4812" y="56879"/>
                          <a:pt x="5042" y="56785"/>
                        </a:cubicBezTo>
                        <a:cubicBezTo>
                          <a:pt x="10009" y="55345"/>
                          <a:pt x="14825" y="53431"/>
                          <a:pt x="19425" y="51070"/>
                        </a:cubicBezTo>
                        <a:cubicBezTo>
                          <a:pt x="23807" y="49165"/>
                          <a:pt x="28093" y="47260"/>
                          <a:pt x="32379" y="45164"/>
                        </a:cubicBezTo>
                        <a:cubicBezTo>
                          <a:pt x="41904" y="40497"/>
                          <a:pt x="52096" y="36592"/>
                          <a:pt x="61811" y="32020"/>
                        </a:cubicBezTo>
                        <a:lnTo>
                          <a:pt x="64955" y="30591"/>
                        </a:lnTo>
                        <a:cubicBezTo>
                          <a:pt x="75337" y="35068"/>
                          <a:pt x="85910" y="38878"/>
                          <a:pt x="96578" y="42307"/>
                        </a:cubicBezTo>
                        <a:cubicBezTo>
                          <a:pt x="102197" y="44116"/>
                          <a:pt x="107817" y="45355"/>
                          <a:pt x="113437" y="46783"/>
                        </a:cubicBezTo>
                        <a:cubicBezTo>
                          <a:pt x="119312" y="48530"/>
                          <a:pt x="125293" y="49898"/>
                          <a:pt x="131344" y="50879"/>
                        </a:cubicBezTo>
                        <a:cubicBezTo>
                          <a:pt x="132422" y="51274"/>
                          <a:pt x="133616" y="50719"/>
                          <a:pt x="134011" y="49641"/>
                        </a:cubicBezTo>
                        <a:cubicBezTo>
                          <a:pt x="134405" y="48562"/>
                          <a:pt x="133851" y="47368"/>
                          <a:pt x="132773" y="46974"/>
                        </a:cubicBezTo>
                        <a:close/>
                      </a:path>
                    </a:pathLst>
                  </a:custGeom>
                  <a:solidFill>
                    <a:srgbClr val="030402"/>
                  </a:solidFill>
                  <a:ln w="9525" cap="flat">
                    <a:noFill/>
                    <a:prstDash val="solid"/>
                    <a:miter/>
                  </a:ln>
                </p:spPr>
                <p:txBody>
                  <a:bodyPr rtlCol="0" anchor="ctr"/>
                  <a:lstStyle/>
                  <a:p>
                    <a:endParaRPr lang="zh-CN" altLang="en-US"/>
                  </a:p>
                </p:txBody>
              </p:sp>
              <p:sp>
                <p:nvSpPr>
                  <p:cNvPr id="167" name="任意多边形: 形状 435">
                    <a:extLst>
                      <a:ext uri="{FF2B5EF4-FFF2-40B4-BE49-F238E27FC236}">
                        <a16:creationId xmlns:a16="http://schemas.microsoft.com/office/drawing/2014/main" xmlns="" id="{C131F647-B51A-4ADE-931C-2DAB152177DD}"/>
                      </a:ext>
                    </a:extLst>
                  </p:cNvPr>
                  <p:cNvSpPr/>
                  <p:nvPr/>
                </p:nvSpPr>
                <p:spPr>
                  <a:xfrm>
                    <a:off x="6131653" y="-89261"/>
                    <a:ext cx="96140" cy="28129"/>
                  </a:xfrm>
                  <a:custGeom>
                    <a:avLst/>
                    <a:gdLst>
                      <a:gd name="connsiteX0" fmla="*/ 92936 w 96140"/>
                      <a:gd name="connsiteY0" fmla="*/ 11 h 28129"/>
                      <a:gd name="connsiteX1" fmla="*/ 43692 w 96140"/>
                      <a:gd name="connsiteY1" fmla="*/ 7917 h 28129"/>
                      <a:gd name="connsiteX2" fmla="*/ 20260 w 96140"/>
                      <a:gd name="connsiteY2" fmla="*/ 16108 h 28129"/>
                      <a:gd name="connsiteX3" fmla="*/ 9783 w 96140"/>
                      <a:gd name="connsiteY3" fmla="*/ 20775 h 28129"/>
                      <a:gd name="connsiteX4" fmla="*/ 258 w 96140"/>
                      <a:gd name="connsiteY4" fmla="*/ 26776 h 28129"/>
                      <a:gd name="connsiteX5" fmla="*/ 191 w 96140"/>
                      <a:gd name="connsiteY5" fmla="*/ 27852 h 28129"/>
                      <a:gd name="connsiteX6" fmla="*/ 258 w 96140"/>
                      <a:gd name="connsiteY6" fmla="*/ 27919 h 28129"/>
                      <a:gd name="connsiteX7" fmla="*/ 9783 w 96140"/>
                      <a:gd name="connsiteY7" fmla="*/ 27157 h 28129"/>
                      <a:gd name="connsiteX8" fmla="*/ 21975 w 96140"/>
                      <a:gd name="connsiteY8" fmla="*/ 24585 h 28129"/>
                      <a:gd name="connsiteX9" fmla="*/ 46264 w 96140"/>
                      <a:gd name="connsiteY9" fmla="*/ 18966 h 28129"/>
                      <a:gd name="connsiteX10" fmla="*/ 93889 w 96140"/>
                      <a:gd name="connsiteY10" fmla="*/ 5821 h 28129"/>
                      <a:gd name="connsiteX11" fmla="*/ 96055 w 96140"/>
                      <a:gd name="connsiteY11" fmla="*/ 2251 h 28129"/>
                      <a:gd name="connsiteX12" fmla="*/ 92936 w 96140"/>
                      <a:gd name="connsiteY12" fmla="*/ 11 h 28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6140" h="28129">
                        <a:moveTo>
                          <a:pt x="92936" y="11"/>
                        </a:moveTo>
                        <a:cubicBezTo>
                          <a:pt x="76287" y="884"/>
                          <a:pt x="59778" y="3534"/>
                          <a:pt x="43692" y="7917"/>
                        </a:cubicBezTo>
                        <a:cubicBezTo>
                          <a:pt x="35786" y="10298"/>
                          <a:pt x="27976" y="13060"/>
                          <a:pt x="20260" y="16108"/>
                        </a:cubicBezTo>
                        <a:cubicBezTo>
                          <a:pt x="16641" y="17442"/>
                          <a:pt x="13212" y="19156"/>
                          <a:pt x="9783" y="20775"/>
                        </a:cubicBezTo>
                        <a:cubicBezTo>
                          <a:pt x="6171" y="21979"/>
                          <a:pt x="2903" y="24038"/>
                          <a:pt x="258" y="26776"/>
                        </a:cubicBezTo>
                        <a:cubicBezTo>
                          <a:pt x="-58" y="27054"/>
                          <a:pt x="-88" y="27536"/>
                          <a:pt x="191" y="27852"/>
                        </a:cubicBezTo>
                        <a:cubicBezTo>
                          <a:pt x="212" y="27876"/>
                          <a:pt x="234" y="27898"/>
                          <a:pt x="258" y="27919"/>
                        </a:cubicBezTo>
                        <a:cubicBezTo>
                          <a:pt x="3451" y="28363"/>
                          <a:pt x="6702" y="28103"/>
                          <a:pt x="9783" y="27157"/>
                        </a:cubicBezTo>
                        <a:cubicBezTo>
                          <a:pt x="13879" y="26300"/>
                          <a:pt x="17975" y="25538"/>
                          <a:pt x="21975" y="24585"/>
                        </a:cubicBezTo>
                        <a:lnTo>
                          <a:pt x="46264" y="18966"/>
                        </a:lnTo>
                        <a:cubicBezTo>
                          <a:pt x="62456" y="15346"/>
                          <a:pt x="77982" y="10107"/>
                          <a:pt x="93889" y="5821"/>
                        </a:cubicBezTo>
                        <a:cubicBezTo>
                          <a:pt x="95473" y="5434"/>
                          <a:pt x="96443" y="3835"/>
                          <a:pt x="96055" y="2251"/>
                        </a:cubicBezTo>
                        <a:cubicBezTo>
                          <a:pt x="95710" y="838"/>
                          <a:pt x="94386" y="-113"/>
                          <a:pt x="92936" y="11"/>
                        </a:cubicBezTo>
                        <a:close/>
                      </a:path>
                    </a:pathLst>
                  </a:custGeom>
                  <a:solidFill>
                    <a:srgbClr val="030402"/>
                  </a:solidFill>
                  <a:ln w="9525" cap="flat">
                    <a:noFill/>
                    <a:prstDash val="solid"/>
                    <a:miter/>
                  </a:ln>
                </p:spPr>
                <p:txBody>
                  <a:bodyPr rtlCol="0" anchor="ctr"/>
                  <a:lstStyle/>
                  <a:p>
                    <a:endParaRPr lang="zh-CN" altLang="en-US"/>
                  </a:p>
                </p:txBody>
              </p:sp>
              <p:sp>
                <p:nvSpPr>
                  <p:cNvPr id="168" name="任意多边形: 形状 436">
                    <a:extLst>
                      <a:ext uri="{FF2B5EF4-FFF2-40B4-BE49-F238E27FC236}">
                        <a16:creationId xmlns:a16="http://schemas.microsoft.com/office/drawing/2014/main" xmlns="" id="{6AD3A95E-B2AB-4E58-B0DB-0CBF9351619D}"/>
                      </a:ext>
                    </a:extLst>
                  </p:cNvPr>
                  <p:cNvSpPr/>
                  <p:nvPr/>
                </p:nvSpPr>
                <p:spPr>
                  <a:xfrm>
                    <a:off x="6124702" y="-271212"/>
                    <a:ext cx="96381" cy="10264"/>
                  </a:xfrm>
                  <a:custGeom>
                    <a:avLst/>
                    <a:gdLst>
                      <a:gd name="connsiteX0" fmla="*/ 94839 w 96381"/>
                      <a:gd name="connsiteY0" fmla="*/ 4225 h 10264"/>
                      <a:gd name="connsiteX1" fmla="*/ 46452 w 96381"/>
                      <a:gd name="connsiteY1" fmla="*/ 34 h 10264"/>
                      <a:gd name="connsiteX2" fmla="*/ 22639 w 96381"/>
                      <a:gd name="connsiteY2" fmla="*/ 796 h 10264"/>
                      <a:gd name="connsiteX3" fmla="*/ 9781 w 96381"/>
                      <a:gd name="connsiteY3" fmla="*/ 1463 h 10264"/>
                      <a:gd name="connsiteX4" fmla="*/ 256 w 96381"/>
                      <a:gd name="connsiteY4" fmla="*/ 3177 h 10264"/>
                      <a:gd name="connsiteX5" fmla="*/ 95 w 96381"/>
                      <a:gd name="connsiteY5" fmla="*/ 3970 h 10264"/>
                      <a:gd name="connsiteX6" fmla="*/ 256 w 96381"/>
                      <a:gd name="connsiteY6" fmla="*/ 4130 h 10264"/>
                      <a:gd name="connsiteX7" fmla="*/ 9304 w 96381"/>
                      <a:gd name="connsiteY7" fmla="*/ 6321 h 10264"/>
                      <a:gd name="connsiteX8" fmla="*/ 21020 w 96381"/>
                      <a:gd name="connsiteY8" fmla="*/ 7559 h 10264"/>
                      <a:gd name="connsiteX9" fmla="*/ 44833 w 96381"/>
                      <a:gd name="connsiteY9" fmla="*/ 9559 h 10264"/>
                      <a:gd name="connsiteX10" fmla="*/ 94363 w 96381"/>
                      <a:gd name="connsiteY10" fmla="*/ 8131 h 10264"/>
                      <a:gd name="connsiteX11" fmla="*/ 94839 w 96381"/>
                      <a:gd name="connsiteY11" fmla="*/ 4225 h 10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381" h="10264">
                        <a:moveTo>
                          <a:pt x="94839" y="4225"/>
                        </a:moveTo>
                        <a:cubicBezTo>
                          <a:pt x="78898" y="1161"/>
                          <a:pt x="62682" y="-243"/>
                          <a:pt x="46452" y="34"/>
                        </a:cubicBezTo>
                        <a:cubicBezTo>
                          <a:pt x="38546" y="34"/>
                          <a:pt x="30545" y="34"/>
                          <a:pt x="22639" y="796"/>
                        </a:cubicBezTo>
                        <a:lnTo>
                          <a:pt x="9781" y="1463"/>
                        </a:lnTo>
                        <a:cubicBezTo>
                          <a:pt x="6506" y="1086"/>
                          <a:pt x="3193" y="1682"/>
                          <a:pt x="256" y="3177"/>
                        </a:cubicBezTo>
                        <a:cubicBezTo>
                          <a:pt x="-7" y="3352"/>
                          <a:pt x="-79" y="3707"/>
                          <a:pt x="95" y="3970"/>
                        </a:cubicBezTo>
                        <a:cubicBezTo>
                          <a:pt x="138" y="4033"/>
                          <a:pt x="192" y="4088"/>
                          <a:pt x="256" y="4130"/>
                        </a:cubicBezTo>
                        <a:cubicBezTo>
                          <a:pt x="2974" y="5774"/>
                          <a:pt x="6135" y="6539"/>
                          <a:pt x="9304" y="6321"/>
                        </a:cubicBezTo>
                        <a:lnTo>
                          <a:pt x="21020" y="7559"/>
                        </a:lnTo>
                        <a:cubicBezTo>
                          <a:pt x="28926" y="8416"/>
                          <a:pt x="36927" y="9083"/>
                          <a:pt x="44833" y="9559"/>
                        </a:cubicBezTo>
                        <a:cubicBezTo>
                          <a:pt x="61346" y="10848"/>
                          <a:pt x="77951" y="10369"/>
                          <a:pt x="94363" y="8131"/>
                        </a:cubicBezTo>
                        <a:cubicBezTo>
                          <a:pt x="96553" y="7845"/>
                          <a:pt x="97315" y="4702"/>
                          <a:pt x="94839" y="4225"/>
                        </a:cubicBezTo>
                        <a:close/>
                      </a:path>
                    </a:pathLst>
                  </a:custGeom>
                  <a:solidFill>
                    <a:srgbClr val="030402"/>
                  </a:solidFill>
                  <a:ln w="9525" cap="flat">
                    <a:noFill/>
                    <a:prstDash val="solid"/>
                    <a:miter/>
                  </a:ln>
                </p:spPr>
                <p:txBody>
                  <a:bodyPr rtlCol="0" anchor="ctr"/>
                  <a:lstStyle/>
                  <a:p>
                    <a:endParaRPr lang="zh-CN" altLang="en-US"/>
                  </a:p>
                </p:txBody>
              </p:sp>
            </p:grpSp>
            <p:sp>
              <p:nvSpPr>
                <p:cNvPr id="132" name="任意多边形: 形状 400">
                  <a:extLst>
                    <a:ext uri="{FF2B5EF4-FFF2-40B4-BE49-F238E27FC236}">
                      <a16:creationId xmlns:a16="http://schemas.microsoft.com/office/drawing/2014/main" xmlns="" id="{A580E859-366F-4E84-803A-76839B2DF425}"/>
                    </a:ext>
                  </a:extLst>
                </p:cNvPr>
                <p:cNvSpPr/>
                <p:nvPr/>
              </p:nvSpPr>
              <p:spPr>
                <a:xfrm>
                  <a:off x="5830098" y="464413"/>
                  <a:ext cx="684836" cy="546747"/>
                </a:xfrm>
                <a:custGeom>
                  <a:avLst/>
                  <a:gdLst>
                    <a:gd name="connsiteX0" fmla="*/ 163319 w 684836"/>
                    <a:gd name="connsiteY0" fmla="*/ 25932 h 546747"/>
                    <a:gd name="connsiteX1" fmla="*/ 18920 w 684836"/>
                    <a:gd name="connsiteY1" fmla="*/ 484275 h 546747"/>
                    <a:gd name="connsiteX2" fmla="*/ 661095 w 684836"/>
                    <a:gd name="connsiteY2" fmla="*/ 481037 h 546747"/>
                    <a:gd name="connsiteX3" fmla="*/ 522030 w 684836"/>
                    <a:gd name="connsiteY3" fmla="*/ 31552 h 546747"/>
                    <a:gd name="connsiteX4" fmla="*/ 163319 w 684836"/>
                    <a:gd name="connsiteY4" fmla="*/ 25932 h 5467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4836" h="546747">
                      <a:moveTo>
                        <a:pt x="163319" y="25932"/>
                      </a:moveTo>
                      <a:cubicBezTo>
                        <a:pt x="78070" y="67747"/>
                        <a:pt x="-48136" y="404455"/>
                        <a:pt x="18920" y="484275"/>
                      </a:cubicBezTo>
                      <a:cubicBezTo>
                        <a:pt x="85976" y="564095"/>
                        <a:pt x="576894" y="572096"/>
                        <a:pt x="661095" y="481037"/>
                      </a:cubicBezTo>
                      <a:cubicBezTo>
                        <a:pt x="745296" y="389977"/>
                        <a:pt x="583181" y="68794"/>
                        <a:pt x="522030" y="31552"/>
                      </a:cubicBezTo>
                      <a:cubicBezTo>
                        <a:pt x="460880" y="-5691"/>
                        <a:pt x="242662" y="-12930"/>
                        <a:pt x="163319" y="25932"/>
                      </a:cubicBezTo>
                      <a:close/>
                    </a:path>
                  </a:pathLst>
                </a:custGeom>
                <a:solidFill>
                  <a:srgbClr val="FFFFFF">
                    <a:alpha val="60000"/>
                  </a:srgbClr>
                </a:solidFill>
                <a:ln w="9525" cap="flat">
                  <a:noFill/>
                  <a:prstDash val="solid"/>
                  <a:miter/>
                </a:ln>
              </p:spPr>
              <p:txBody>
                <a:bodyPr rtlCol="0" anchor="ctr"/>
                <a:lstStyle/>
                <a:p>
                  <a:endParaRPr lang="zh-CN" altLang="en-US"/>
                </a:p>
              </p:txBody>
            </p:sp>
            <p:sp>
              <p:nvSpPr>
                <p:cNvPr id="133" name="任意多边形: 形状 401">
                  <a:extLst>
                    <a:ext uri="{FF2B5EF4-FFF2-40B4-BE49-F238E27FC236}">
                      <a16:creationId xmlns:a16="http://schemas.microsoft.com/office/drawing/2014/main" xmlns="" id="{A3B693BB-9584-49A6-A00B-C3F2E49080E4}"/>
                    </a:ext>
                  </a:extLst>
                </p:cNvPr>
                <p:cNvSpPr/>
                <p:nvPr/>
              </p:nvSpPr>
              <p:spPr>
                <a:xfrm>
                  <a:off x="5745242" y="473742"/>
                  <a:ext cx="138971" cy="168080"/>
                </a:xfrm>
                <a:custGeom>
                  <a:avLst/>
                  <a:gdLst>
                    <a:gd name="connsiteX0" fmla="*/ 72248 w 138971"/>
                    <a:gd name="connsiteY0" fmla="*/ 30 h 168080"/>
                    <a:gd name="connsiteX1" fmla="*/ 49 w 138971"/>
                    <a:gd name="connsiteY1" fmla="*/ 81754 h 168080"/>
                    <a:gd name="connsiteX2" fmla="*/ 66724 w 138971"/>
                    <a:gd name="connsiteY2" fmla="*/ 168051 h 168080"/>
                    <a:gd name="connsiteX3" fmla="*/ 138923 w 138971"/>
                    <a:gd name="connsiteY3" fmla="*/ 86422 h 168080"/>
                    <a:gd name="connsiteX4" fmla="*/ 72248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72248" y="30"/>
                      </a:moveTo>
                      <a:cubicBezTo>
                        <a:pt x="34720" y="-1208"/>
                        <a:pt x="1478" y="36415"/>
                        <a:pt x="49" y="81754"/>
                      </a:cubicBezTo>
                      <a:cubicBezTo>
                        <a:pt x="-1380" y="127093"/>
                        <a:pt x="28624" y="166813"/>
                        <a:pt x="66724" y="168051"/>
                      </a:cubicBezTo>
                      <a:cubicBezTo>
                        <a:pt x="104824" y="169289"/>
                        <a:pt x="137495" y="131760"/>
                        <a:pt x="138923" y="86422"/>
                      </a:cubicBezTo>
                      <a:cubicBezTo>
                        <a:pt x="140352" y="41083"/>
                        <a:pt x="109872" y="1268"/>
                        <a:pt x="72248" y="30"/>
                      </a:cubicBez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402">
                  <a:extLst>
                    <a:ext uri="{FF2B5EF4-FFF2-40B4-BE49-F238E27FC236}">
                      <a16:creationId xmlns:a16="http://schemas.microsoft.com/office/drawing/2014/main" xmlns="" id="{9675E50F-0CE3-4EC8-AC1F-AD706D5BB186}"/>
                    </a:ext>
                  </a:extLst>
                </p:cNvPr>
                <p:cNvSpPr/>
                <p:nvPr/>
              </p:nvSpPr>
              <p:spPr>
                <a:xfrm>
                  <a:off x="5788629" y="516552"/>
                  <a:ext cx="99064" cy="152553"/>
                </a:xfrm>
                <a:custGeom>
                  <a:avLst/>
                  <a:gdLst>
                    <a:gd name="connsiteX0" fmla="*/ 84296 w 99064"/>
                    <a:gd name="connsiteY0" fmla="*/ 749 h 152553"/>
                    <a:gd name="connsiteX1" fmla="*/ 81534 w 99064"/>
                    <a:gd name="connsiteY1" fmla="*/ 1797 h 152553"/>
                    <a:gd name="connsiteX2" fmla="*/ 953 w 99064"/>
                    <a:gd name="connsiteY2" fmla="*/ 150196 h 152553"/>
                    <a:gd name="connsiteX3" fmla="*/ 0 w 99064"/>
                    <a:gd name="connsiteY3" fmla="*/ 151149 h 152553"/>
                    <a:gd name="connsiteX4" fmla="*/ 953 w 99064"/>
                    <a:gd name="connsiteY4" fmla="*/ 152102 h 152553"/>
                    <a:gd name="connsiteX5" fmla="*/ 84296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84296" y="749"/>
                      </a:moveTo>
                      <a:cubicBezTo>
                        <a:pt x="83439" y="-680"/>
                        <a:pt x="80963" y="82"/>
                        <a:pt x="81534" y="1797"/>
                      </a:cubicBezTo>
                      <a:cubicBezTo>
                        <a:pt x="101727" y="66091"/>
                        <a:pt x="75724" y="143148"/>
                        <a:pt x="953" y="150196"/>
                      </a:cubicBezTo>
                      <a:cubicBezTo>
                        <a:pt x="427" y="150196"/>
                        <a:pt x="0" y="150623"/>
                        <a:pt x="0" y="151149"/>
                      </a:cubicBezTo>
                      <a:cubicBezTo>
                        <a:pt x="0" y="151675"/>
                        <a:pt x="426" y="152102"/>
                        <a:pt x="953" y="152102"/>
                      </a:cubicBezTo>
                      <a:cubicBezTo>
                        <a:pt x="84011" y="159817"/>
                        <a:pt x="122396" y="67043"/>
                        <a:pt x="84296" y="749"/>
                      </a:cubicBezTo>
                      <a:close/>
                    </a:path>
                  </a:pathLst>
                </a:custGeom>
                <a:solidFill>
                  <a:srgbClr val="263238"/>
                </a:solidFill>
                <a:ln w="9525" cap="flat">
                  <a:noFill/>
                  <a:prstDash val="solid"/>
                  <a:miter/>
                </a:ln>
              </p:spPr>
              <p:txBody>
                <a:bodyPr rtlCol="0" anchor="ctr"/>
                <a:lstStyle/>
                <a:p>
                  <a:endParaRPr lang="zh-CN" altLang="en-US"/>
                </a:p>
              </p:txBody>
            </p:sp>
            <p:sp>
              <p:nvSpPr>
                <p:cNvPr id="135" name="任意多边形: 形状 403">
                  <a:extLst>
                    <a:ext uri="{FF2B5EF4-FFF2-40B4-BE49-F238E27FC236}">
                      <a16:creationId xmlns:a16="http://schemas.microsoft.com/office/drawing/2014/main" xmlns="" id="{68A3FA26-417D-4F97-92D6-D1EE66063937}"/>
                    </a:ext>
                  </a:extLst>
                </p:cNvPr>
                <p:cNvSpPr/>
                <p:nvPr/>
              </p:nvSpPr>
              <p:spPr>
                <a:xfrm>
                  <a:off x="6459617" y="473742"/>
                  <a:ext cx="138971" cy="168080"/>
                </a:xfrm>
                <a:custGeom>
                  <a:avLst/>
                  <a:gdLst>
                    <a:gd name="connsiteX0" fmla="*/ 66723 w 138971"/>
                    <a:gd name="connsiteY0" fmla="*/ 30 h 168080"/>
                    <a:gd name="connsiteX1" fmla="*/ 138923 w 138971"/>
                    <a:gd name="connsiteY1" fmla="*/ 81754 h 168080"/>
                    <a:gd name="connsiteX2" fmla="*/ 72248 w 138971"/>
                    <a:gd name="connsiteY2" fmla="*/ 168051 h 168080"/>
                    <a:gd name="connsiteX3" fmla="*/ 48 w 138971"/>
                    <a:gd name="connsiteY3" fmla="*/ 86422 h 168080"/>
                    <a:gd name="connsiteX4" fmla="*/ 66723 w 138971"/>
                    <a:gd name="connsiteY4" fmla="*/ 30 h 1680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971" h="168080">
                      <a:moveTo>
                        <a:pt x="66723" y="30"/>
                      </a:moveTo>
                      <a:cubicBezTo>
                        <a:pt x="104252" y="-1208"/>
                        <a:pt x="137494" y="36415"/>
                        <a:pt x="138923" y="81754"/>
                      </a:cubicBezTo>
                      <a:cubicBezTo>
                        <a:pt x="140352" y="127093"/>
                        <a:pt x="110348" y="166813"/>
                        <a:pt x="72248" y="168051"/>
                      </a:cubicBezTo>
                      <a:cubicBezTo>
                        <a:pt x="34148" y="169289"/>
                        <a:pt x="1477" y="131760"/>
                        <a:pt x="48" y="86422"/>
                      </a:cubicBezTo>
                      <a:cubicBezTo>
                        <a:pt x="-1380" y="41083"/>
                        <a:pt x="29100" y="1268"/>
                        <a:pt x="66723" y="30"/>
                      </a:cubicBez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404">
                  <a:extLst>
                    <a:ext uri="{FF2B5EF4-FFF2-40B4-BE49-F238E27FC236}">
                      <a16:creationId xmlns:a16="http://schemas.microsoft.com/office/drawing/2014/main" xmlns="" id="{8526E3A3-A7A4-46CA-A8D0-2D36559E75A4}"/>
                    </a:ext>
                  </a:extLst>
                </p:cNvPr>
                <p:cNvSpPr/>
                <p:nvPr/>
              </p:nvSpPr>
              <p:spPr>
                <a:xfrm>
                  <a:off x="6456137" y="516552"/>
                  <a:ext cx="99064" cy="152553"/>
                </a:xfrm>
                <a:custGeom>
                  <a:avLst/>
                  <a:gdLst>
                    <a:gd name="connsiteX0" fmla="*/ 14768 w 99064"/>
                    <a:gd name="connsiteY0" fmla="*/ 749 h 152553"/>
                    <a:gd name="connsiteX1" fmla="*/ 17530 w 99064"/>
                    <a:gd name="connsiteY1" fmla="*/ 1797 h 152553"/>
                    <a:gd name="connsiteX2" fmla="*/ 98112 w 99064"/>
                    <a:gd name="connsiteY2" fmla="*/ 150196 h 152553"/>
                    <a:gd name="connsiteX3" fmla="*/ 99065 w 99064"/>
                    <a:gd name="connsiteY3" fmla="*/ 151149 h 152553"/>
                    <a:gd name="connsiteX4" fmla="*/ 98112 w 99064"/>
                    <a:gd name="connsiteY4" fmla="*/ 152102 h 152553"/>
                    <a:gd name="connsiteX5" fmla="*/ 14768 w 99064"/>
                    <a:gd name="connsiteY5" fmla="*/ 749 h 152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064" h="152553">
                      <a:moveTo>
                        <a:pt x="14768" y="749"/>
                      </a:moveTo>
                      <a:cubicBezTo>
                        <a:pt x="15626" y="-680"/>
                        <a:pt x="18102" y="82"/>
                        <a:pt x="17530" y="1797"/>
                      </a:cubicBezTo>
                      <a:cubicBezTo>
                        <a:pt x="-2663" y="66091"/>
                        <a:pt x="23341" y="143148"/>
                        <a:pt x="98112" y="150196"/>
                      </a:cubicBezTo>
                      <a:cubicBezTo>
                        <a:pt x="98638" y="150196"/>
                        <a:pt x="99065" y="150623"/>
                        <a:pt x="99065" y="151149"/>
                      </a:cubicBezTo>
                      <a:cubicBezTo>
                        <a:pt x="99065" y="151675"/>
                        <a:pt x="98638" y="152102"/>
                        <a:pt x="98112" y="152102"/>
                      </a:cubicBezTo>
                      <a:cubicBezTo>
                        <a:pt x="15054" y="159817"/>
                        <a:pt x="-23332" y="67043"/>
                        <a:pt x="14768" y="749"/>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405">
                  <a:extLst>
                    <a:ext uri="{FF2B5EF4-FFF2-40B4-BE49-F238E27FC236}">
                      <a16:creationId xmlns:a16="http://schemas.microsoft.com/office/drawing/2014/main" xmlns="" id="{89AA1630-4733-4864-9AC6-11F1D0DC3734}"/>
                    </a:ext>
                  </a:extLst>
                </p:cNvPr>
                <p:cNvSpPr/>
                <p:nvPr/>
              </p:nvSpPr>
              <p:spPr>
                <a:xfrm>
                  <a:off x="5728309" y="289401"/>
                  <a:ext cx="118255" cy="70833"/>
                </a:xfrm>
                <a:custGeom>
                  <a:avLst/>
                  <a:gdLst>
                    <a:gd name="connsiteX0" fmla="*/ 117470 w 118255"/>
                    <a:gd name="connsiteY0" fmla="*/ 18922 h 70833"/>
                    <a:gd name="connsiteX1" fmla="*/ 71750 w 118255"/>
                    <a:gd name="connsiteY1" fmla="*/ 1682 h 70833"/>
                    <a:gd name="connsiteX2" fmla="*/ 11648 w 118255"/>
                    <a:gd name="connsiteY2" fmla="*/ 25399 h 70833"/>
                    <a:gd name="connsiteX3" fmla="*/ 22316 w 118255"/>
                    <a:gd name="connsiteY3" fmla="*/ 70833 h 70833"/>
                    <a:gd name="connsiteX4" fmla="*/ 82323 w 118255"/>
                    <a:gd name="connsiteY4" fmla="*/ 58736 h 70833"/>
                    <a:gd name="connsiteX5" fmla="*/ 117470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117470" y="18922"/>
                      </a:moveTo>
                      <a:cubicBezTo>
                        <a:pt x="112517" y="-1176"/>
                        <a:pt x="87847" y="-1938"/>
                        <a:pt x="71750" y="1682"/>
                      </a:cubicBezTo>
                      <a:cubicBezTo>
                        <a:pt x="50402" y="5733"/>
                        <a:pt x="30010" y="13780"/>
                        <a:pt x="11648" y="25399"/>
                      </a:cubicBezTo>
                      <a:cubicBezTo>
                        <a:pt x="-6450" y="38448"/>
                        <a:pt x="-3878" y="69976"/>
                        <a:pt x="22316" y="70833"/>
                      </a:cubicBezTo>
                      <a:cubicBezTo>
                        <a:pt x="42866" y="70292"/>
                        <a:pt x="63168" y="66199"/>
                        <a:pt x="82323" y="58736"/>
                      </a:cubicBezTo>
                      <a:cubicBezTo>
                        <a:pt x="98992" y="53021"/>
                        <a:pt x="122899" y="40829"/>
                        <a:pt x="117470" y="18922"/>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406">
                  <a:extLst>
                    <a:ext uri="{FF2B5EF4-FFF2-40B4-BE49-F238E27FC236}">
                      <a16:creationId xmlns:a16="http://schemas.microsoft.com/office/drawing/2014/main" xmlns="" id="{F62B824D-08A4-4C5B-B645-AC9773DDE6E2}"/>
                    </a:ext>
                  </a:extLst>
                </p:cNvPr>
                <p:cNvSpPr/>
                <p:nvPr/>
              </p:nvSpPr>
              <p:spPr>
                <a:xfrm>
                  <a:off x="6497266" y="289401"/>
                  <a:ext cx="118255" cy="70833"/>
                </a:xfrm>
                <a:custGeom>
                  <a:avLst/>
                  <a:gdLst>
                    <a:gd name="connsiteX0" fmla="*/ 785 w 118255"/>
                    <a:gd name="connsiteY0" fmla="*/ 18922 h 70833"/>
                    <a:gd name="connsiteX1" fmla="*/ 46506 w 118255"/>
                    <a:gd name="connsiteY1" fmla="*/ 1682 h 70833"/>
                    <a:gd name="connsiteX2" fmla="*/ 106608 w 118255"/>
                    <a:gd name="connsiteY2" fmla="*/ 25399 h 70833"/>
                    <a:gd name="connsiteX3" fmla="*/ 95940 w 118255"/>
                    <a:gd name="connsiteY3" fmla="*/ 70833 h 70833"/>
                    <a:gd name="connsiteX4" fmla="*/ 35933 w 118255"/>
                    <a:gd name="connsiteY4" fmla="*/ 58736 h 70833"/>
                    <a:gd name="connsiteX5" fmla="*/ 785 w 118255"/>
                    <a:gd name="connsiteY5" fmla="*/ 18922 h 70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255" h="70833">
                      <a:moveTo>
                        <a:pt x="785" y="18922"/>
                      </a:moveTo>
                      <a:cubicBezTo>
                        <a:pt x="5739" y="-1176"/>
                        <a:pt x="30408" y="-1938"/>
                        <a:pt x="46506" y="1682"/>
                      </a:cubicBezTo>
                      <a:cubicBezTo>
                        <a:pt x="67854" y="5733"/>
                        <a:pt x="88246" y="13780"/>
                        <a:pt x="106608" y="25399"/>
                      </a:cubicBezTo>
                      <a:cubicBezTo>
                        <a:pt x="124706" y="38448"/>
                        <a:pt x="122134" y="69976"/>
                        <a:pt x="95940" y="70833"/>
                      </a:cubicBezTo>
                      <a:cubicBezTo>
                        <a:pt x="75390" y="70292"/>
                        <a:pt x="55088" y="66199"/>
                        <a:pt x="35933" y="58736"/>
                      </a:cubicBezTo>
                      <a:cubicBezTo>
                        <a:pt x="19264" y="53021"/>
                        <a:pt x="-4644" y="40829"/>
                        <a:pt x="785" y="18922"/>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407">
                  <a:extLst>
                    <a:ext uri="{FF2B5EF4-FFF2-40B4-BE49-F238E27FC236}">
                      <a16:creationId xmlns:a16="http://schemas.microsoft.com/office/drawing/2014/main" xmlns="" id="{D2B1CAB5-A6C2-4AEA-93FF-12411550D1A7}"/>
                    </a:ext>
                  </a:extLst>
                </p:cNvPr>
                <p:cNvSpPr/>
                <p:nvPr/>
              </p:nvSpPr>
              <p:spPr>
                <a:xfrm>
                  <a:off x="6039318" y="478203"/>
                  <a:ext cx="266283" cy="150069"/>
                </a:xfrm>
                <a:custGeom>
                  <a:avLst/>
                  <a:gdLst>
                    <a:gd name="connsiteX0" fmla="*/ 133835 w 266283"/>
                    <a:gd name="connsiteY0" fmla="*/ 150064 h 150069"/>
                    <a:gd name="connsiteX1" fmla="*/ 1152 w 266283"/>
                    <a:gd name="connsiteY1" fmla="*/ 29764 h 150069"/>
                    <a:gd name="connsiteX2" fmla="*/ 262137 w 266283"/>
                    <a:gd name="connsiteY2" fmla="*/ 27382 h 150069"/>
                    <a:gd name="connsiteX3" fmla="*/ 133835 w 266283"/>
                    <a:gd name="connsiteY3" fmla="*/ 150064 h 150069"/>
                  </a:gdLst>
                  <a:ahLst/>
                  <a:cxnLst>
                    <a:cxn ang="0">
                      <a:pos x="connsiteX0" y="connsiteY0"/>
                    </a:cxn>
                    <a:cxn ang="0">
                      <a:pos x="connsiteX1" y="connsiteY1"/>
                    </a:cxn>
                    <a:cxn ang="0">
                      <a:pos x="connsiteX2" y="connsiteY2"/>
                    </a:cxn>
                    <a:cxn ang="0">
                      <a:pos x="connsiteX3" y="connsiteY3"/>
                    </a:cxn>
                  </a:cxnLst>
                  <a:rect l="l" t="t" r="r" b="b"/>
                  <a:pathLst>
                    <a:path w="266283" h="150069">
                      <a:moveTo>
                        <a:pt x="133835" y="150064"/>
                      </a:moveTo>
                      <a:cubicBezTo>
                        <a:pt x="92306" y="148731"/>
                        <a:pt x="-12088" y="72817"/>
                        <a:pt x="1152" y="29764"/>
                      </a:cubicBezTo>
                      <a:cubicBezTo>
                        <a:pt x="14392" y="-13289"/>
                        <a:pt x="232895" y="-5669"/>
                        <a:pt x="262137" y="27382"/>
                      </a:cubicBezTo>
                      <a:cubicBezTo>
                        <a:pt x="291379" y="60434"/>
                        <a:pt x="157172" y="150826"/>
                        <a:pt x="133835" y="150064"/>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408">
                  <a:extLst>
                    <a:ext uri="{FF2B5EF4-FFF2-40B4-BE49-F238E27FC236}">
                      <a16:creationId xmlns:a16="http://schemas.microsoft.com/office/drawing/2014/main" xmlns="" id="{64AE8F2C-132B-4392-A462-BADEDD6F17AC}"/>
                    </a:ext>
                  </a:extLst>
                </p:cNvPr>
                <p:cNvSpPr/>
                <p:nvPr/>
              </p:nvSpPr>
              <p:spPr>
                <a:xfrm rot="-4471200">
                  <a:off x="6636558" y="591425"/>
                  <a:ext cx="218122" cy="218122"/>
                </a:xfrm>
                <a:custGeom>
                  <a:avLst/>
                  <a:gdLst>
                    <a:gd name="connsiteX0" fmla="*/ 218123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3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3" y="109061"/>
                      </a:moveTo>
                      <a:cubicBezTo>
                        <a:pt x="218123" y="169294"/>
                        <a:pt x="169294" y="218123"/>
                        <a:pt x="109061" y="218123"/>
                      </a:cubicBezTo>
                      <a:cubicBezTo>
                        <a:pt x="48828" y="218123"/>
                        <a:pt x="0" y="169294"/>
                        <a:pt x="0" y="109061"/>
                      </a:cubicBezTo>
                      <a:cubicBezTo>
                        <a:pt x="0" y="48829"/>
                        <a:pt x="48828" y="0"/>
                        <a:pt x="109061" y="0"/>
                      </a:cubicBezTo>
                      <a:cubicBezTo>
                        <a:pt x="169294" y="0"/>
                        <a:pt x="218123" y="48829"/>
                        <a:pt x="218123" y="109061"/>
                      </a:cubicBezTo>
                      <a:close/>
                    </a:path>
                  </a:pathLst>
                </a:custGeom>
                <a:solidFill>
                  <a:srgbClr val="FF99BA"/>
                </a:solidFill>
                <a:ln w="9525" cap="flat">
                  <a:noFill/>
                  <a:prstDash val="solid"/>
                  <a:miter/>
                </a:ln>
              </p:spPr>
              <p:txBody>
                <a:bodyPr rtlCol="0" anchor="ctr"/>
                <a:lstStyle/>
                <a:p>
                  <a:endParaRPr lang="zh-CN" altLang="en-US"/>
                </a:p>
              </p:txBody>
            </p:sp>
            <p:sp>
              <p:nvSpPr>
                <p:cNvPr id="141" name="任意多边形: 形状 409">
                  <a:extLst>
                    <a:ext uri="{FF2B5EF4-FFF2-40B4-BE49-F238E27FC236}">
                      <a16:creationId xmlns:a16="http://schemas.microsoft.com/office/drawing/2014/main" xmlns="" id="{92D615E7-1D2E-4F74-BAD0-2CB82201936D}"/>
                    </a:ext>
                  </a:extLst>
                </p:cNvPr>
                <p:cNvSpPr/>
                <p:nvPr/>
              </p:nvSpPr>
              <p:spPr>
                <a:xfrm rot="-2821800">
                  <a:off x="5489261" y="591035"/>
                  <a:ext cx="218122" cy="218122"/>
                </a:xfrm>
                <a:custGeom>
                  <a:avLst/>
                  <a:gdLst>
                    <a:gd name="connsiteX0" fmla="*/ 218122 w 218122"/>
                    <a:gd name="connsiteY0" fmla="*/ 109061 h 218122"/>
                    <a:gd name="connsiteX1" fmla="*/ 109061 w 218122"/>
                    <a:gd name="connsiteY1" fmla="*/ 218123 h 218122"/>
                    <a:gd name="connsiteX2" fmla="*/ 0 w 218122"/>
                    <a:gd name="connsiteY2" fmla="*/ 109061 h 218122"/>
                    <a:gd name="connsiteX3" fmla="*/ 109061 w 218122"/>
                    <a:gd name="connsiteY3" fmla="*/ 0 h 218122"/>
                    <a:gd name="connsiteX4" fmla="*/ 218122 w 218122"/>
                    <a:gd name="connsiteY4" fmla="*/ 109061 h 218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2" h="218122">
                      <a:moveTo>
                        <a:pt x="218122" y="109061"/>
                      </a:moveTo>
                      <a:cubicBezTo>
                        <a:pt x="218122" y="169294"/>
                        <a:pt x="169294" y="218123"/>
                        <a:pt x="109061" y="218123"/>
                      </a:cubicBezTo>
                      <a:cubicBezTo>
                        <a:pt x="48828" y="218123"/>
                        <a:pt x="0" y="169294"/>
                        <a:pt x="0" y="109061"/>
                      </a:cubicBezTo>
                      <a:cubicBezTo>
                        <a:pt x="0" y="48828"/>
                        <a:pt x="48828" y="0"/>
                        <a:pt x="109061" y="0"/>
                      </a:cubicBezTo>
                      <a:cubicBezTo>
                        <a:pt x="169294" y="0"/>
                        <a:pt x="218122" y="48828"/>
                        <a:pt x="218122" y="109061"/>
                      </a:cubicBezTo>
                      <a:close/>
                    </a:path>
                  </a:pathLst>
                </a:custGeom>
                <a:solidFill>
                  <a:srgbClr val="FF99BA"/>
                </a:solidFill>
                <a:ln w="9525" cap="flat">
                  <a:noFill/>
                  <a:prstDash val="solid"/>
                  <a:miter/>
                </a:ln>
              </p:spPr>
              <p:txBody>
                <a:bodyPr rtlCol="0" anchor="ctr"/>
                <a:lstStyle/>
                <a:p>
                  <a:endParaRPr lang="zh-CN" altLang="en-US"/>
                </a:p>
              </p:txBody>
            </p:sp>
            <p:grpSp>
              <p:nvGrpSpPr>
                <p:cNvPr id="142" name="图形 4">
                  <a:extLst>
                    <a:ext uri="{FF2B5EF4-FFF2-40B4-BE49-F238E27FC236}">
                      <a16:creationId xmlns:a16="http://schemas.microsoft.com/office/drawing/2014/main" xmlns="" id="{2F097753-E418-4DD4-AAB4-0A9777695023}"/>
                    </a:ext>
                  </a:extLst>
                </p:cNvPr>
                <p:cNvGrpSpPr/>
                <p:nvPr/>
              </p:nvGrpSpPr>
              <p:grpSpPr>
                <a:xfrm>
                  <a:off x="5412418" y="-360998"/>
                  <a:ext cx="1494484" cy="430680"/>
                  <a:chOff x="5412418" y="-360998"/>
                  <a:chExt cx="1494484" cy="430680"/>
                </a:xfrm>
                <a:solidFill>
                  <a:srgbClr val="030402"/>
                </a:solidFill>
              </p:grpSpPr>
              <p:sp>
                <p:nvSpPr>
                  <p:cNvPr id="156" name="任意多边形: 形状 424">
                    <a:extLst>
                      <a:ext uri="{FF2B5EF4-FFF2-40B4-BE49-F238E27FC236}">
                        <a16:creationId xmlns:a16="http://schemas.microsoft.com/office/drawing/2014/main" xmlns="" id="{C6CDBE94-94E4-4673-898E-32D3C1C070BB}"/>
                      </a:ext>
                    </a:extLst>
                  </p:cNvPr>
                  <p:cNvSpPr/>
                  <p:nvPr/>
                </p:nvSpPr>
                <p:spPr>
                  <a:xfrm>
                    <a:off x="5412418" y="-229922"/>
                    <a:ext cx="164721" cy="299603"/>
                  </a:xfrm>
                  <a:custGeom>
                    <a:avLst/>
                    <a:gdLst>
                      <a:gd name="connsiteX0" fmla="*/ 159423 w 164721"/>
                      <a:gd name="connsiteY0" fmla="*/ 940 h 299603"/>
                      <a:gd name="connsiteX1" fmla="*/ 82270 w 164721"/>
                      <a:gd name="connsiteY1" fmla="*/ 108477 h 299603"/>
                      <a:gd name="connsiteX2" fmla="*/ 26073 w 164721"/>
                      <a:gd name="connsiteY2" fmla="*/ 228587 h 299603"/>
                      <a:gd name="connsiteX3" fmla="*/ 70 w 164721"/>
                      <a:gd name="connsiteY3" fmla="*/ 298120 h 299603"/>
                      <a:gd name="connsiteX4" fmla="*/ 2356 w 164721"/>
                      <a:gd name="connsiteY4" fmla="*/ 298977 h 299603"/>
                      <a:gd name="connsiteX5" fmla="*/ 32455 w 164721"/>
                      <a:gd name="connsiteY5" fmla="*/ 240589 h 299603"/>
                      <a:gd name="connsiteX6" fmla="*/ 62268 w 164721"/>
                      <a:gd name="connsiteY6" fmla="*/ 181915 h 299603"/>
                      <a:gd name="connsiteX7" fmla="*/ 125038 w 164721"/>
                      <a:gd name="connsiteY7" fmla="*/ 66567 h 299603"/>
                      <a:gd name="connsiteX8" fmla="*/ 164376 w 164721"/>
                      <a:gd name="connsiteY8" fmla="*/ 4274 h 299603"/>
                      <a:gd name="connsiteX9" fmla="*/ 159423 w 164721"/>
                      <a:gd name="connsiteY9" fmla="*/ 940 h 2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721" h="299603">
                        <a:moveTo>
                          <a:pt x="159423" y="940"/>
                        </a:moveTo>
                        <a:cubicBezTo>
                          <a:pt x="130215" y="34148"/>
                          <a:pt x="104371" y="70170"/>
                          <a:pt x="82270" y="108477"/>
                        </a:cubicBezTo>
                        <a:cubicBezTo>
                          <a:pt x="60995" y="147274"/>
                          <a:pt x="42224" y="187393"/>
                          <a:pt x="26073" y="228587"/>
                        </a:cubicBezTo>
                        <a:cubicBezTo>
                          <a:pt x="16548" y="251638"/>
                          <a:pt x="7594" y="274498"/>
                          <a:pt x="70" y="298120"/>
                        </a:cubicBezTo>
                        <a:cubicBezTo>
                          <a:pt x="-407" y="299453"/>
                          <a:pt x="1689" y="300215"/>
                          <a:pt x="2356" y="298977"/>
                        </a:cubicBezTo>
                        <a:cubicBezTo>
                          <a:pt x="13214" y="279927"/>
                          <a:pt x="22644" y="260210"/>
                          <a:pt x="32455" y="240589"/>
                        </a:cubicBezTo>
                        <a:cubicBezTo>
                          <a:pt x="42265" y="220967"/>
                          <a:pt x="52362" y="201536"/>
                          <a:pt x="62268" y="181915"/>
                        </a:cubicBezTo>
                        <a:cubicBezTo>
                          <a:pt x="82207" y="142862"/>
                          <a:pt x="103130" y="104413"/>
                          <a:pt x="125038" y="66567"/>
                        </a:cubicBezTo>
                        <a:cubicBezTo>
                          <a:pt x="137036" y="45119"/>
                          <a:pt x="150167" y="24325"/>
                          <a:pt x="164376" y="4274"/>
                        </a:cubicBezTo>
                        <a:cubicBezTo>
                          <a:pt x="165995" y="1607"/>
                          <a:pt x="161518" y="-1632"/>
                          <a:pt x="159423" y="940"/>
                        </a:cubicBezTo>
                        <a:close/>
                      </a:path>
                    </a:pathLst>
                  </a:custGeom>
                  <a:solidFill>
                    <a:srgbClr val="030402"/>
                  </a:solidFill>
                  <a:ln w="9525" cap="flat">
                    <a:noFill/>
                    <a:prstDash val="solid"/>
                    <a:miter/>
                  </a:ln>
                </p:spPr>
                <p:txBody>
                  <a:bodyPr rtlCol="0" anchor="ctr"/>
                  <a:lstStyle/>
                  <a:p>
                    <a:endParaRPr lang="zh-CN" altLang="en-US"/>
                  </a:p>
                </p:txBody>
              </p:sp>
              <p:sp>
                <p:nvSpPr>
                  <p:cNvPr id="157" name="任意多边形: 形状 425">
                    <a:extLst>
                      <a:ext uri="{FF2B5EF4-FFF2-40B4-BE49-F238E27FC236}">
                        <a16:creationId xmlns:a16="http://schemas.microsoft.com/office/drawing/2014/main" xmlns="" id="{CE38D76A-9288-410E-B4BB-46905D2CB8DE}"/>
                      </a:ext>
                    </a:extLst>
                  </p:cNvPr>
                  <p:cNvSpPr/>
                  <p:nvPr/>
                </p:nvSpPr>
                <p:spPr>
                  <a:xfrm>
                    <a:off x="5466933" y="-256361"/>
                    <a:ext cx="129104" cy="70333"/>
                  </a:xfrm>
                  <a:custGeom>
                    <a:avLst/>
                    <a:gdLst>
                      <a:gd name="connsiteX0" fmla="*/ 124625 w 129104"/>
                      <a:gd name="connsiteY0" fmla="*/ 233 h 70333"/>
                      <a:gd name="connsiteX1" fmla="*/ 53282 w 129104"/>
                      <a:gd name="connsiteY1" fmla="*/ 18235 h 70333"/>
                      <a:gd name="connsiteX2" fmla="*/ 24707 w 129104"/>
                      <a:gd name="connsiteY2" fmla="*/ 40619 h 70333"/>
                      <a:gd name="connsiteX3" fmla="*/ 228 w 129104"/>
                      <a:gd name="connsiteY3" fmla="*/ 69194 h 70333"/>
                      <a:gd name="connsiteX4" fmla="*/ 1181 w 129104"/>
                      <a:gd name="connsiteY4" fmla="*/ 70146 h 70333"/>
                      <a:gd name="connsiteX5" fmla="*/ 60045 w 129104"/>
                      <a:gd name="connsiteY5" fmla="*/ 30904 h 70333"/>
                      <a:gd name="connsiteX6" fmla="*/ 125863 w 129104"/>
                      <a:gd name="connsiteY6" fmla="*/ 7853 h 70333"/>
                      <a:gd name="connsiteX7" fmla="*/ 129054 w 129104"/>
                      <a:gd name="connsiteY7" fmla="*/ 3424 h 70333"/>
                      <a:gd name="connsiteX8" fmla="*/ 124625 w 129104"/>
                      <a:gd name="connsiteY8" fmla="*/ 233 h 7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04" h="70333">
                        <a:moveTo>
                          <a:pt x="124625" y="233"/>
                        </a:moveTo>
                        <a:cubicBezTo>
                          <a:pt x="99551" y="-1326"/>
                          <a:pt x="74614" y="4966"/>
                          <a:pt x="53282" y="18235"/>
                        </a:cubicBezTo>
                        <a:cubicBezTo>
                          <a:pt x="42888" y="24515"/>
                          <a:pt x="33293" y="32031"/>
                          <a:pt x="24707" y="40619"/>
                        </a:cubicBezTo>
                        <a:cubicBezTo>
                          <a:pt x="15835" y="49510"/>
                          <a:pt x="7651" y="59062"/>
                          <a:pt x="228" y="69194"/>
                        </a:cubicBezTo>
                        <a:cubicBezTo>
                          <a:pt x="-343" y="69861"/>
                          <a:pt x="228" y="70718"/>
                          <a:pt x="1181" y="70146"/>
                        </a:cubicBezTo>
                        <a:cubicBezTo>
                          <a:pt x="18007" y="53293"/>
                          <a:pt x="38016" y="39953"/>
                          <a:pt x="60045" y="30904"/>
                        </a:cubicBezTo>
                        <a:cubicBezTo>
                          <a:pt x="81409" y="21666"/>
                          <a:pt x="103404" y="13963"/>
                          <a:pt x="125863" y="7853"/>
                        </a:cubicBezTo>
                        <a:cubicBezTo>
                          <a:pt x="127967" y="7511"/>
                          <a:pt x="129396" y="5528"/>
                          <a:pt x="129054" y="3424"/>
                        </a:cubicBezTo>
                        <a:cubicBezTo>
                          <a:pt x="128712" y="1320"/>
                          <a:pt x="126729" y="-109"/>
                          <a:pt x="124625" y="233"/>
                        </a:cubicBezTo>
                        <a:close/>
                      </a:path>
                    </a:pathLst>
                  </a:custGeom>
                  <a:solidFill>
                    <a:srgbClr val="030402"/>
                  </a:solidFill>
                  <a:ln w="9525" cap="flat">
                    <a:noFill/>
                    <a:prstDash val="solid"/>
                    <a:miter/>
                  </a:ln>
                </p:spPr>
                <p:txBody>
                  <a:bodyPr rtlCol="0" anchor="ctr"/>
                  <a:lstStyle/>
                  <a:p>
                    <a:endParaRPr lang="zh-CN" altLang="en-US"/>
                  </a:p>
                </p:txBody>
              </p:sp>
              <p:sp>
                <p:nvSpPr>
                  <p:cNvPr id="158" name="任意多边形: 形状 426">
                    <a:extLst>
                      <a:ext uri="{FF2B5EF4-FFF2-40B4-BE49-F238E27FC236}">
                        <a16:creationId xmlns:a16="http://schemas.microsoft.com/office/drawing/2014/main" xmlns="" id="{7FA9AAE9-2F16-4676-B3B8-BAAD5282F68D}"/>
                      </a:ext>
                    </a:extLst>
                  </p:cNvPr>
                  <p:cNvSpPr/>
                  <p:nvPr/>
                </p:nvSpPr>
                <p:spPr>
                  <a:xfrm>
                    <a:off x="5483360" y="-280725"/>
                    <a:ext cx="150902" cy="31111"/>
                  </a:xfrm>
                  <a:custGeom>
                    <a:avLst/>
                    <a:gdLst>
                      <a:gd name="connsiteX0" fmla="*/ 149250 w 150902"/>
                      <a:gd name="connsiteY0" fmla="*/ 6214 h 31111"/>
                      <a:gd name="connsiteX1" fmla="*/ 111150 w 150902"/>
                      <a:gd name="connsiteY1" fmla="*/ 213 h 31111"/>
                      <a:gd name="connsiteX2" fmla="*/ 72002 w 150902"/>
                      <a:gd name="connsiteY2" fmla="*/ 2594 h 31111"/>
                      <a:gd name="connsiteX3" fmla="*/ 279 w 150902"/>
                      <a:gd name="connsiteY3" fmla="*/ 29931 h 31111"/>
                      <a:gd name="connsiteX4" fmla="*/ 850 w 150902"/>
                      <a:gd name="connsiteY4" fmla="*/ 31074 h 31111"/>
                      <a:gd name="connsiteX5" fmla="*/ 74097 w 150902"/>
                      <a:gd name="connsiteY5" fmla="*/ 14405 h 31111"/>
                      <a:gd name="connsiteX6" fmla="*/ 110578 w 150902"/>
                      <a:gd name="connsiteY6" fmla="*/ 11452 h 31111"/>
                      <a:gd name="connsiteX7" fmla="*/ 148678 w 150902"/>
                      <a:gd name="connsiteY7" fmla="*/ 11452 h 31111"/>
                      <a:gd name="connsiteX8" fmla="*/ 150849 w 150902"/>
                      <a:gd name="connsiteY8" fmla="*/ 8205 h 31111"/>
                      <a:gd name="connsiteX9" fmla="*/ 149250 w 150902"/>
                      <a:gd name="connsiteY9" fmla="*/ 6214 h 3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902" h="31111">
                        <a:moveTo>
                          <a:pt x="149250" y="6214"/>
                        </a:moveTo>
                        <a:cubicBezTo>
                          <a:pt x="136835" y="2697"/>
                          <a:pt x="124044" y="683"/>
                          <a:pt x="111150" y="213"/>
                        </a:cubicBezTo>
                        <a:cubicBezTo>
                          <a:pt x="98053" y="-425"/>
                          <a:pt x="84925" y="373"/>
                          <a:pt x="72002" y="2594"/>
                        </a:cubicBezTo>
                        <a:cubicBezTo>
                          <a:pt x="46666" y="7395"/>
                          <a:pt x="22383" y="16651"/>
                          <a:pt x="279" y="29931"/>
                        </a:cubicBezTo>
                        <a:cubicBezTo>
                          <a:pt x="-388" y="29931"/>
                          <a:pt x="279" y="31360"/>
                          <a:pt x="850" y="31074"/>
                        </a:cubicBezTo>
                        <a:cubicBezTo>
                          <a:pt x="24485" y="22519"/>
                          <a:pt x="49088" y="16920"/>
                          <a:pt x="74097" y="14405"/>
                        </a:cubicBezTo>
                        <a:cubicBezTo>
                          <a:pt x="86194" y="12786"/>
                          <a:pt x="98386" y="12119"/>
                          <a:pt x="110578" y="11452"/>
                        </a:cubicBezTo>
                        <a:cubicBezTo>
                          <a:pt x="122770" y="10786"/>
                          <a:pt x="136010" y="11452"/>
                          <a:pt x="148678" y="11452"/>
                        </a:cubicBezTo>
                        <a:cubicBezTo>
                          <a:pt x="150174" y="11155"/>
                          <a:pt x="151146" y="9701"/>
                          <a:pt x="150849" y="8205"/>
                        </a:cubicBezTo>
                        <a:cubicBezTo>
                          <a:pt x="150673" y="7320"/>
                          <a:pt x="150076" y="6576"/>
                          <a:pt x="149250" y="6214"/>
                        </a:cubicBezTo>
                        <a:close/>
                      </a:path>
                    </a:pathLst>
                  </a:custGeom>
                  <a:solidFill>
                    <a:srgbClr val="030402"/>
                  </a:solidFill>
                  <a:ln w="9525" cap="flat">
                    <a:noFill/>
                    <a:prstDash val="solid"/>
                    <a:miter/>
                  </a:ln>
                </p:spPr>
                <p:txBody>
                  <a:bodyPr rtlCol="0" anchor="ctr"/>
                  <a:lstStyle/>
                  <a:p>
                    <a:endParaRPr lang="zh-CN" altLang="en-US"/>
                  </a:p>
                </p:txBody>
              </p:sp>
              <p:sp>
                <p:nvSpPr>
                  <p:cNvPr id="159" name="任意多边形: 形状 427">
                    <a:extLst>
                      <a:ext uri="{FF2B5EF4-FFF2-40B4-BE49-F238E27FC236}">
                        <a16:creationId xmlns:a16="http://schemas.microsoft.com/office/drawing/2014/main" xmlns="" id="{652A6FE8-E6FF-4E96-BDA7-0DE6E35C0683}"/>
                      </a:ext>
                    </a:extLst>
                  </p:cNvPr>
                  <p:cNvSpPr/>
                  <p:nvPr/>
                </p:nvSpPr>
                <p:spPr>
                  <a:xfrm>
                    <a:off x="5619189" y="-344726"/>
                    <a:ext cx="207365" cy="61639"/>
                  </a:xfrm>
                  <a:custGeom>
                    <a:avLst/>
                    <a:gdLst>
                      <a:gd name="connsiteX0" fmla="*/ 206016 w 207365"/>
                      <a:gd name="connsiteY0" fmla="*/ 16 h 61639"/>
                      <a:gd name="connsiteX1" fmla="*/ 150676 w 207365"/>
                      <a:gd name="connsiteY1" fmla="*/ 3635 h 61639"/>
                      <a:gd name="connsiteX2" fmla="*/ 97336 w 207365"/>
                      <a:gd name="connsiteY2" fmla="*/ 13160 h 61639"/>
                      <a:gd name="connsiteX3" fmla="*/ 47044 w 207365"/>
                      <a:gd name="connsiteY3" fmla="*/ 32210 h 61639"/>
                      <a:gd name="connsiteX4" fmla="*/ 23993 w 207365"/>
                      <a:gd name="connsiteY4" fmla="*/ 44498 h 61639"/>
                      <a:gd name="connsiteX5" fmla="*/ 276 w 207365"/>
                      <a:gd name="connsiteY5" fmla="*/ 60500 h 61639"/>
                      <a:gd name="connsiteX6" fmla="*/ 943 w 207365"/>
                      <a:gd name="connsiteY6" fmla="*/ 61548 h 61639"/>
                      <a:gd name="connsiteX7" fmla="*/ 26660 w 207365"/>
                      <a:gd name="connsiteY7" fmla="*/ 50403 h 61639"/>
                      <a:gd name="connsiteX8" fmla="*/ 51711 w 207365"/>
                      <a:gd name="connsiteY8" fmla="*/ 41736 h 61639"/>
                      <a:gd name="connsiteX9" fmla="*/ 102765 w 207365"/>
                      <a:gd name="connsiteY9" fmla="*/ 28305 h 61639"/>
                      <a:gd name="connsiteX10" fmla="*/ 154391 w 207365"/>
                      <a:gd name="connsiteY10" fmla="*/ 15637 h 61639"/>
                      <a:gd name="connsiteX11" fmla="*/ 206397 w 207365"/>
                      <a:gd name="connsiteY11" fmla="*/ 2302 h 61639"/>
                      <a:gd name="connsiteX12" fmla="*/ 207350 w 207365"/>
                      <a:gd name="connsiteY12" fmla="*/ 968 h 61639"/>
                      <a:gd name="connsiteX13" fmla="*/ 206016 w 207365"/>
                      <a:gd name="connsiteY13" fmla="*/ 16 h 6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7365" h="61639">
                        <a:moveTo>
                          <a:pt x="206016" y="16"/>
                        </a:moveTo>
                        <a:cubicBezTo>
                          <a:pt x="187538" y="16"/>
                          <a:pt x="169059" y="1921"/>
                          <a:pt x="150676" y="3635"/>
                        </a:cubicBezTo>
                        <a:cubicBezTo>
                          <a:pt x="132643" y="5180"/>
                          <a:pt x="114789" y="8368"/>
                          <a:pt x="97336" y="13160"/>
                        </a:cubicBezTo>
                        <a:cubicBezTo>
                          <a:pt x="80152" y="18340"/>
                          <a:pt x="63347" y="24705"/>
                          <a:pt x="47044" y="32210"/>
                        </a:cubicBezTo>
                        <a:cubicBezTo>
                          <a:pt x="39155" y="35908"/>
                          <a:pt x="31461" y="40009"/>
                          <a:pt x="23993" y="44498"/>
                        </a:cubicBezTo>
                        <a:cubicBezTo>
                          <a:pt x="15707" y="49355"/>
                          <a:pt x="8373" y="55547"/>
                          <a:pt x="276" y="60500"/>
                        </a:cubicBezTo>
                        <a:cubicBezTo>
                          <a:pt x="-391" y="60500"/>
                          <a:pt x="276" y="62024"/>
                          <a:pt x="943" y="61548"/>
                        </a:cubicBezTo>
                        <a:cubicBezTo>
                          <a:pt x="9179" y="57099"/>
                          <a:pt x="17783" y="53371"/>
                          <a:pt x="26660" y="50403"/>
                        </a:cubicBezTo>
                        <a:cubicBezTo>
                          <a:pt x="34852" y="47069"/>
                          <a:pt x="43329" y="44593"/>
                          <a:pt x="51711" y="41736"/>
                        </a:cubicBezTo>
                        <a:cubicBezTo>
                          <a:pt x="68463" y="36301"/>
                          <a:pt x="85508" y="31817"/>
                          <a:pt x="102765" y="28305"/>
                        </a:cubicBezTo>
                        <a:cubicBezTo>
                          <a:pt x="120006" y="24400"/>
                          <a:pt x="137341" y="20399"/>
                          <a:pt x="154391" y="15637"/>
                        </a:cubicBezTo>
                        <a:cubicBezTo>
                          <a:pt x="171440" y="10874"/>
                          <a:pt x="189252" y="7636"/>
                          <a:pt x="206397" y="2302"/>
                        </a:cubicBezTo>
                        <a:cubicBezTo>
                          <a:pt x="207028" y="2197"/>
                          <a:pt x="207455" y="1600"/>
                          <a:pt x="207350" y="968"/>
                        </a:cubicBezTo>
                        <a:cubicBezTo>
                          <a:pt x="207245" y="337"/>
                          <a:pt x="206647" y="-89"/>
                          <a:pt x="206016" y="16"/>
                        </a:cubicBezTo>
                        <a:close/>
                      </a:path>
                    </a:pathLst>
                  </a:custGeom>
                  <a:solidFill>
                    <a:srgbClr val="030402"/>
                  </a:solidFill>
                  <a:ln w="9525" cap="flat">
                    <a:noFill/>
                    <a:prstDash val="solid"/>
                    <a:miter/>
                  </a:ln>
                </p:spPr>
                <p:txBody>
                  <a:bodyPr rtlCol="0" anchor="ctr"/>
                  <a:lstStyle/>
                  <a:p>
                    <a:endParaRPr lang="zh-CN" altLang="en-US"/>
                  </a:p>
                </p:txBody>
              </p:sp>
              <p:sp>
                <p:nvSpPr>
                  <p:cNvPr id="160" name="任意多边形: 形状 428">
                    <a:extLst>
                      <a:ext uri="{FF2B5EF4-FFF2-40B4-BE49-F238E27FC236}">
                        <a16:creationId xmlns:a16="http://schemas.microsoft.com/office/drawing/2014/main" xmlns="" id="{C339AFC3-8670-4744-A9F8-4868E9F70670}"/>
                      </a:ext>
                    </a:extLst>
                  </p:cNvPr>
                  <p:cNvSpPr/>
                  <p:nvPr/>
                </p:nvSpPr>
                <p:spPr>
                  <a:xfrm>
                    <a:off x="6527078" y="-360998"/>
                    <a:ext cx="195970" cy="91455"/>
                  </a:xfrm>
                  <a:custGeom>
                    <a:avLst/>
                    <a:gdLst>
                      <a:gd name="connsiteX0" fmla="*/ 164331 w 195970"/>
                      <a:gd name="connsiteY0" fmla="*/ 46958 h 91455"/>
                      <a:gd name="connsiteX1" fmla="*/ 119945 w 195970"/>
                      <a:gd name="connsiteY1" fmla="*/ 19621 h 91455"/>
                      <a:gd name="connsiteX2" fmla="*/ 62033 w 195970"/>
                      <a:gd name="connsiteY2" fmla="*/ 4477 h 91455"/>
                      <a:gd name="connsiteX3" fmla="*/ 1073 w 195970"/>
                      <a:gd name="connsiteY3" fmla="*/ 0 h 91455"/>
                      <a:gd name="connsiteX4" fmla="*/ 1073 w 195970"/>
                      <a:gd name="connsiteY4" fmla="*/ 2381 h 91455"/>
                      <a:gd name="connsiteX5" fmla="*/ 57651 w 195970"/>
                      <a:gd name="connsiteY5" fmla="*/ 14573 h 91455"/>
                      <a:gd name="connsiteX6" fmla="*/ 111944 w 195970"/>
                      <a:gd name="connsiteY6" fmla="*/ 32766 h 91455"/>
                      <a:gd name="connsiteX7" fmla="*/ 153854 w 195970"/>
                      <a:gd name="connsiteY7" fmla="*/ 57055 h 91455"/>
                      <a:gd name="connsiteX8" fmla="*/ 191287 w 195970"/>
                      <a:gd name="connsiteY8" fmla="*/ 90678 h 91455"/>
                      <a:gd name="connsiteX9" fmla="*/ 195193 w 195970"/>
                      <a:gd name="connsiteY9" fmla="*/ 90615 h 91455"/>
                      <a:gd name="connsiteX10" fmla="*/ 195859 w 195970"/>
                      <a:gd name="connsiteY10" fmla="*/ 87916 h 91455"/>
                      <a:gd name="connsiteX11" fmla="*/ 164331 w 195970"/>
                      <a:gd name="connsiteY11" fmla="*/ 46958 h 9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5970" h="91455">
                        <a:moveTo>
                          <a:pt x="164331" y="46958"/>
                        </a:moveTo>
                        <a:cubicBezTo>
                          <a:pt x="151267" y="35295"/>
                          <a:pt x="136239" y="26040"/>
                          <a:pt x="119945" y="19621"/>
                        </a:cubicBezTo>
                        <a:cubicBezTo>
                          <a:pt x="101304" y="12311"/>
                          <a:pt x="81866" y="7228"/>
                          <a:pt x="62033" y="4477"/>
                        </a:cubicBezTo>
                        <a:cubicBezTo>
                          <a:pt x="41840" y="1429"/>
                          <a:pt x="21456" y="1810"/>
                          <a:pt x="1073" y="0"/>
                        </a:cubicBezTo>
                        <a:cubicBezTo>
                          <a:pt x="-261" y="0"/>
                          <a:pt x="-451" y="2191"/>
                          <a:pt x="1073" y="2381"/>
                        </a:cubicBezTo>
                        <a:cubicBezTo>
                          <a:pt x="20135" y="5438"/>
                          <a:pt x="39022" y="9507"/>
                          <a:pt x="57651" y="14573"/>
                        </a:cubicBezTo>
                        <a:cubicBezTo>
                          <a:pt x="76295" y="18864"/>
                          <a:pt x="94478" y="24957"/>
                          <a:pt x="111944" y="32766"/>
                        </a:cubicBezTo>
                        <a:cubicBezTo>
                          <a:pt x="126701" y="39421"/>
                          <a:pt x="140743" y="47559"/>
                          <a:pt x="153854" y="57055"/>
                        </a:cubicBezTo>
                        <a:cubicBezTo>
                          <a:pt x="166907" y="67604"/>
                          <a:pt x="179402" y="78827"/>
                          <a:pt x="191287" y="90678"/>
                        </a:cubicBezTo>
                        <a:cubicBezTo>
                          <a:pt x="192383" y="91739"/>
                          <a:pt x="194132" y="91711"/>
                          <a:pt x="195193" y="90615"/>
                        </a:cubicBezTo>
                        <a:cubicBezTo>
                          <a:pt x="195885" y="89901"/>
                          <a:pt x="196139" y="88870"/>
                          <a:pt x="195859" y="87916"/>
                        </a:cubicBezTo>
                        <a:cubicBezTo>
                          <a:pt x="188535" y="72083"/>
                          <a:pt x="177763" y="58089"/>
                          <a:pt x="164331" y="46958"/>
                        </a:cubicBezTo>
                        <a:close/>
                      </a:path>
                    </a:pathLst>
                  </a:custGeom>
                  <a:solidFill>
                    <a:srgbClr val="030402"/>
                  </a:solidFill>
                  <a:ln w="9525" cap="flat">
                    <a:noFill/>
                    <a:prstDash val="solid"/>
                    <a:miter/>
                  </a:ln>
                </p:spPr>
                <p:txBody>
                  <a:bodyPr rtlCol="0" anchor="ctr"/>
                  <a:lstStyle/>
                  <a:p>
                    <a:endParaRPr lang="zh-CN" altLang="en-US"/>
                  </a:p>
                </p:txBody>
              </p:sp>
              <p:sp>
                <p:nvSpPr>
                  <p:cNvPr id="161" name="任意多边形: 形状 429">
                    <a:extLst>
                      <a:ext uri="{FF2B5EF4-FFF2-40B4-BE49-F238E27FC236}">
                        <a16:creationId xmlns:a16="http://schemas.microsoft.com/office/drawing/2014/main" xmlns="" id="{D8ADE104-97C7-4E3E-9E64-14E5D6C4537C}"/>
                      </a:ext>
                    </a:extLst>
                  </p:cNvPr>
                  <p:cNvSpPr/>
                  <p:nvPr/>
                </p:nvSpPr>
                <p:spPr>
                  <a:xfrm>
                    <a:off x="6732437" y="-284621"/>
                    <a:ext cx="133890" cy="31057"/>
                  </a:xfrm>
                  <a:custGeom>
                    <a:avLst/>
                    <a:gdLst>
                      <a:gd name="connsiteX0" fmla="*/ 132232 w 133890"/>
                      <a:gd name="connsiteY0" fmla="*/ 24779 h 31057"/>
                      <a:gd name="connsiteX1" fmla="*/ 64699 w 133890"/>
                      <a:gd name="connsiteY1" fmla="*/ 204 h 31057"/>
                      <a:gd name="connsiteX2" fmla="*/ 28885 w 133890"/>
                      <a:gd name="connsiteY2" fmla="*/ 2966 h 31057"/>
                      <a:gd name="connsiteX3" fmla="*/ 10978 w 133890"/>
                      <a:gd name="connsiteY3" fmla="*/ 8586 h 31057"/>
                      <a:gd name="connsiteX4" fmla="*/ 120 w 133890"/>
                      <a:gd name="connsiteY4" fmla="*/ 16111 h 31057"/>
                      <a:gd name="connsiteX5" fmla="*/ 120 w 133890"/>
                      <a:gd name="connsiteY5" fmla="*/ 16873 h 31057"/>
                      <a:gd name="connsiteX6" fmla="*/ 13550 w 133890"/>
                      <a:gd name="connsiteY6" fmla="*/ 16873 h 31057"/>
                      <a:gd name="connsiteX7" fmla="*/ 30409 w 133890"/>
                      <a:gd name="connsiteY7" fmla="*/ 15063 h 31057"/>
                      <a:gd name="connsiteX8" fmla="*/ 63747 w 133890"/>
                      <a:gd name="connsiteY8" fmla="*/ 15063 h 31057"/>
                      <a:gd name="connsiteX9" fmla="*/ 96513 w 133890"/>
                      <a:gd name="connsiteY9" fmla="*/ 20588 h 31057"/>
                      <a:gd name="connsiteX10" fmla="*/ 128803 w 133890"/>
                      <a:gd name="connsiteY10" fmla="*/ 30589 h 31057"/>
                      <a:gd name="connsiteX11" fmla="*/ 133422 w 133890"/>
                      <a:gd name="connsiteY11" fmla="*/ 29398 h 31057"/>
                      <a:gd name="connsiteX12" fmla="*/ 132231 w 133890"/>
                      <a:gd name="connsiteY12" fmla="*/ 24779 h 3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3890" h="31057">
                        <a:moveTo>
                          <a:pt x="132232" y="24779"/>
                        </a:moveTo>
                        <a:cubicBezTo>
                          <a:pt x="113077" y="9310"/>
                          <a:pt x="89316" y="663"/>
                          <a:pt x="64699" y="204"/>
                        </a:cubicBezTo>
                        <a:cubicBezTo>
                          <a:pt x="52692" y="-452"/>
                          <a:pt x="40650" y="476"/>
                          <a:pt x="28885" y="2966"/>
                        </a:cubicBezTo>
                        <a:cubicBezTo>
                          <a:pt x="22738" y="4217"/>
                          <a:pt x="16737" y="6100"/>
                          <a:pt x="10978" y="8586"/>
                        </a:cubicBezTo>
                        <a:cubicBezTo>
                          <a:pt x="7454" y="10015"/>
                          <a:pt x="1453" y="12015"/>
                          <a:pt x="120" y="16111"/>
                        </a:cubicBezTo>
                        <a:cubicBezTo>
                          <a:pt x="-40" y="16340"/>
                          <a:pt x="-40" y="16644"/>
                          <a:pt x="120" y="16873"/>
                        </a:cubicBezTo>
                        <a:cubicBezTo>
                          <a:pt x="3358" y="19254"/>
                          <a:pt x="9645" y="16873"/>
                          <a:pt x="13550" y="16873"/>
                        </a:cubicBezTo>
                        <a:cubicBezTo>
                          <a:pt x="19170" y="16111"/>
                          <a:pt x="24790" y="15539"/>
                          <a:pt x="30409" y="15063"/>
                        </a:cubicBezTo>
                        <a:cubicBezTo>
                          <a:pt x="41501" y="14110"/>
                          <a:pt x="52655" y="14110"/>
                          <a:pt x="63747" y="15063"/>
                        </a:cubicBezTo>
                        <a:cubicBezTo>
                          <a:pt x="74790" y="16099"/>
                          <a:pt x="85741" y="17946"/>
                          <a:pt x="96513" y="20588"/>
                        </a:cubicBezTo>
                        <a:cubicBezTo>
                          <a:pt x="107467" y="23350"/>
                          <a:pt x="117944" y="27446"/>
                          <a:pt x="128803" y="30589"/>
                        </a:cubicBezTo>
                        <a:cubicBezTo>
                          <a:pt x="130407" y="31536"/>
                          <a:pt x="132475" y="31003"/>
                          <a:pt x="133422" y="29398"/>
                        </a:cubicBezTo>
                        <a:cubicBezTo>
                          <a:pt x="134369" y="27794"/>
                          <a:pt x="133836" y="25726"/>
                          <a:pt x="132231" y="24779"/>
                        </a:cubicBezTo>
                        <a:close/>
                      </a:path>
                    </a:pathLst>
                  </a:custGeom>
                  <a:solidFill>
                    <a:srgbClr val="030402"/>
                  </a:solidFill>
                  <a:ln w="9525" cap="flat">
                    <a:noFill/>
                    <a:prstDash val="solid"/>
                    <a:miter/>
                  </a:ln>
                </p:spPr>
                <p:txBody>
                  <a:bodyPr rtlCol="0" anchor="ctr"/>
                  <a:lstStyle/>
                  <a:p>
                    <a:endParaRPr lang="zh-CN" altLang="en-US"/>
                  </a:p>
                </p:txBody>
              </p:sp>
              <p:sp>
                <p:nvSpPr>
                  <p:cNvPr id="162" name="任意多边形: 形状 430">
                    <a:extLst>
                      <a:ext uri="{FF2B5EF4-FFF2-40B4-BE49-F238E27FC236}">
                        <a16:creationId xmlns:a16="http://schemas.microsoft.com/office/drawing/2014/main" xmlns="" id="{7DC4DD2D-7786-49A9-B452-C4374F74384D}"/>
                      </a:ext>
                    </a:extLst>
                  </p:cNvPr>
                  <p:cNvSpPr/>
                  <p:nvPr/>
                </p:nvSpPr>
                <p:spPr>
                  <a:xfrm>
                    <a:off x="6734744" y="-256761"/>
                    <a:ext cx="130391" cy="61677"/>
                  </a:xfrm>
                  <a:custGeom>
                    <a:avLst/>
                    <a:gdLst>
                      <a:gd name="connsiteX0" fmla="*/ 129639 w 130391"/>
                      <a:gd name="connsiteY0" fmla="*/ 57687 h 61677"/>
                      <a:gd name="connsiteX1" fmla="*/ 70965 w 130391"/>
                      <a:gd name="connsiteY1" fmla="*/ 16349 h 61677"/>
                      <a:gd name="connsiteX2" fmla="*/ 37818 w 130391"/>
                      <a:gd name="connsiteY2" fmla="*/ 4252 h 61677"/>
                      <a:gd name="connsiteX3" fmla="*/ 1718 w 130391"/>
                      <a:gd name="connsiteY3" fmla="*/ 252 h 61677"/>
                      <a:gd name="connsiteX4" fmla="*/ 956 w 130391"/>
                      <a:gd name="connsiteY4" fmla="*/ 3585 h 61677"/>
                      <a:gd name="connsiteX5" fmla="*/ 32770 w 130391"/>
                      <a:gd name="connsiteY5" fmla="*/ 13682 h 61677"/>
                      <a:gd name="connsiteX6" fmla="*/ 65726 w 130391"/>
                      <a:gd name="connsiteY6" fmla="*/ 25779 h 61677"/>
                      <a:gd name="connsiteX7" fmla="*/ 126305 w 130391"/>
                      <a:gd name="connsiteY7" fmla="*/ 61117 h 61677"/>
                      <a:gd name="connsiteX8" fmla="*/ 129639 w 130391"/>
                      <a:gd name="connsiteY8" fmla="*/ 57687 h 61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391" h="61677">
                        <a:moveTo>
                          <a:pt x="129639" y="57687"/>
                        </a:moveTo>
                        <a:cubicBezTo>
                          <a:pt x="112720" y="40499"/>
                          <a:pt x="92845" y="26496"/>
                          <a:pt x="70965" y="16349"/>
                        </a:cubicBezTo>
                        <a:cubicBezTo>
                          <a:pt x="60323" y="11278"/>
                          <a:pt x="49224" y="7228"/>
                          <a:pt x="37818" y="4252"/>
                        </a:cubicBezTo>
                        <a:cubicBezTo>
                          <a:pt x="26126" y="745"/>
                          <a:pt x="13894" y="-610"/>
                          <a:pt x="1718" y="252"/>
                        </a:cubicBezTo>
                        <a:cubicBezTo>
                          <a:pt x="194" y="252"/>
                          <a:pt x="-854" y="2823"/>
                          <a:pt x="956" y="3585"/>
                        </a:cubicBezTo>
                        <a:cubicBezTo>
                          <a:pt x="11148" y="7777"/>
                          <a:pt x="22197" y="10348"/>
                          <a:pt x="32770" y="13682"/>
                        </a:cubicBezTo>
                        <a:cubicBezTo>
                          <a:pt x="43960" y="17131"/>
                          <a:pt x="54961" y="21169"/>
                          <a:pt x="65726" y="25779"/>
                        </a:cubicBezTo>
                        <a:cubicBezTo>
                          <a:pt x="87217" y="35176"/>
                          <a:pt x="107546" y="47035"/>
                          <a:pt x="126305" y="61117"/>
                        </a:cubicBezTo>
                        <a:cubicBezTo>
                          <a:pt x="128781" y="62926"/>
                          <a:pt x="131830" y="59973"/>
                          <a:pt x="129639" y="57687"/>
                        </a:cubicBezTo>
                        <a:close/>
                      </a:path>
                    </a:pathLst>
                  </a:custGeom>
                  <a:solidFill>
                    <a:srgbClr val="030402"/>
                  </a:solidFill>
                  <a:ln w="9525" cap="flat">
                    <a:noFill/>
                    <a:prstDash val="solid"/>
                    <a:miter/>
                  </a:ln>
                </p:spPr>
                <p:txBody>
                  <a:bodyPr rtlCol="0" anchor="ctr"/>
                  <a:lstStyle/>
                  <a:p>
                    <a:endParaRPr lang="zh-CN" altLang="en-US"/>
                  </a:p>
                </p:txBody>
              </p:sp>
              <p:sp>
                <p:nvSpPr>
                  <p:cNvPr id="163" name="任意多边形: 形状 431">
                    <a:extLst>
                      <a:ext uri="{FF2B5EF4-FFF2-40B4-BE49-F238E27FC236}">
                        <a16:creationId xmlns:a16="http://schemas.microsoft.com/office/drawing/2014/main" xmlns="" id="{FA8B0805-E33E-4F71-8A26-CF463321FE45}"/>
                      </a:ext>
                    </a:extLst>
                  </p:cNvPr>
                  <p:cNvSpPr/>
                  <p:nvPr/>
                </p:nvSpPr>
                <p:spPr>
                  <a:xfrm>
                    <a:off x="6742498" y="-238441"/>
                    <a:ext cx="164404" cy="301967"/>
                  </a:xfrm>
                  <a:custGeom>
                    <a:avLst/>
                    <a:gdLst>
                      <a:gd name="connsiteX0" fmla="*/ 108645 w 164404"/>
                      <a:gd name="connsiteY0" fmla="*/ 181291 h 301967"/>
                      <a:gd name="connsiteX1" fmla="*/ 43113 w 164404"/>
                      <a:gd name="connsiteY1" fmla="*/ 63847 h 301967"/>
                      <a:gd name="connsiteX2" fmla="*/ 1775 w 164404"/>
                      <a:gd name="connsiteY2" fmla="*/ 316 h 301967"/>
                      <a:gd name="connsiteX3" fmla="*/ 60 w 164404"/>
                      <a:gd name="connsiteY3" fmla="*/ 1078 h 301967"/>
                      <a:gd name="connsiteX4" fmla="*/ 60354 w 164404"/>
                      <a:gd name="connsiteY4" fmla="*/ 118521 h 301967"/>
                      <a:gd name="connsiteX5" fmla="*/ 124266 w 164404"/>
                      <a:gd name="connsiteY5" fmla="*/ 236821 h 301967"/>
                      <a:gd name="connsiteX6" fmla="*/ 163224 w 164404"/>
                      <a:gd name="connsiteY6" fmla="*/ 301687 h 301967"/>
                      <a:gd name="connsiteX7" fmla="*/ 164367 w 164404"/>
                      <a:gd name="connsiteY7" fmla="*/ 301210 h 301967"/>
                      <a:gd name="connsiteX8" fmla="*/ 108645 w 164404"/>
                      <a:gd name="connsiteY8" fmla="*/ 181291 h 301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404" h="301967">
                        <a:moveTo>
                          <a:pt x="108645" y="181291"/>
                        </a:moveTo>
                        <a:cubicBezTo>
                          <a:pt x="87500" y="141762"/>
                          <a:pt x="66164" y="102328"/>
                          <a:pt x="43113" y="63847"/>
                        </a:cubicBezTo>
                        <a:cubicBezTo>
                          <a:pt x="30439" y="41971"/>
                          <a:pt x="16641" y="20765"/>
                          <a:pt x="1775" y="316"/>
                        </a:cubicBezTo>
                        <a:cubicBezTo>
                          <a:pt x="1203" y="-446"/>
                          <a:pt x="-321" y="316"/>
                          <a:pt x="60" y="1078"/>
                        </a:cubicBezTo>
                        <a:cubicBezTo>
                          <a:pt x="17301" y="41464"/>
                          <a:pt x="39494" y="79945"/>
                          <a:pt x="60354" y="118521"/>
                        </a:cubicBezTo>
                        <a:cubicBezTo>
                          <a:pt x="81213" y="157097"/>
                          <a:pt x="102359" y="197769"/>
                          <a:pt x="124266" y="236821"/>
                        </a:cubicBezTo>
                        <a:cubicBezTo>
                          <a:pt x="136649" y="258919"/>
                          <a:pt x="149317" y="280636"/>
                          <a:pt x="163224" y="301687"/>
                        </a:cubicBezTo>
                        <a:cubicBezTo>
                          <a:pt x="163224" y="302353"/>
                          <a:pt x="164652" y="301687"/>
                          <a:pt x="164367" y="301210"/>
                        </a:cubicBezTo>
                        <a:cubicBezTo>
                          <a:pt x="148560" y="260009"/>
                          <a:pt x="129942" y="219941"/>
                          <a:pt x="108645" y="181291"/>
                        </a:cubicBezTo>
                        <a:close/>
                      </a:path>
                    </a:pathLst>
                  </a:custGeom>
                  <a:solidFill>
                    <a:srgbClr val="030402"/>
                  </a:solidFill>
                  <a:ln w="9525" cap="flat">
                    <a:noFill/>
                    <a:prstDash val="solid"/>
                    <a:miter/>
                  </a:ln>
                </p:spPr>
                <p:txBody>
                  <a:bodyPr rtlCol="0" anchor="ctr"/>
                  <a:lstStyle/>
                  <a:p>
                    <a:endParaRPr lang="zh-CN" altLang="en-US"/>
                  </a:p>
                </p:txBody>
              </p:sp>
            </p:grpSp>
            <p:sp>
              <p:nvSpPr>
                <p:cNvPr id="143" name="任意多边形: 形状 411">
                  <a:extLst>
                    <a:ext uri="{FF2B5EF4-FFF2-40B4-BE49-F238E27FC236}">
                      <a16:creationId xmlns:a16="http://schemas.microsoft.com/office/drawing/2014/main" xmlns="" id="{FC4262A4-7105-40C2-AAD7-69C3AD8B9B6C}"/>
                    </a:ext>
                  </a:extLst>
                </p:cNvPr>
                <p:cNvSpPr/>
                <p:nvPr/>
              </p:nvSpPr>
              <p:spPr>
                <a:xfrm>
                  <a:off x="5505357" y="1000988"/>
                  <a:ext cx="448211" cy="108788"/>
                </a:xfrm>
                <a:custGeom>
                  <a:avLst/>
                  <a:gdLst>
                    <a:gd name="connsiteX0" fmla="*/ 446721 w 448211"/>
                    <a:gd name="connsiteY0" fmla="*/ 104958 h 108788"/>
                    <a:gd name="connsiteX1" fmla="*/ 349661 w 448211"/>
                    <a:gd name="connsiteY1" fmla="*/ 97814 h 108788"/>
                    <a:gd name="connsiteX2" fmla="*/ 255364 w 448211"/>
                    <a:gd name="connsiteY2" fmla="*/ 88289 h 108788"/>
                    <a:gd name="connsiteX3" fmla="*/ 161924 w 448211"/>
                    <a:gd name="connsiteY3" fmla="*/ 78192 h 108788"/>
                    <a:gd name="connsiteX4" fmla="*/ 81628 w 448211"/>
                    <a:gd name="connsiteY4" fmla="*/ 49617 h 108788"/>
                    <a:gd name="connsiteX5" fmla="*/ 41909 w 448211"/>
                    <a:gd name="connsiteY5" fmla="*/ 26091 h 108788"/>
                    <a:gd name="connsiteX6" fmla="*/ 22859 w 448211"/>
                    <a:gd name="connsiteY6" fmla="*/ 13327 h 108788"/>
                    <a:gd name="connsiteX7" fmla="*/ 1808 w 448211"/>
                    <a:gd name="connsiteY7" fmla="*/ 183 h 108788"/>
                    <a:gd name="connsiteX8" fmla="*/ 380 w 448211"/>
                    <a:gd name="connsiteY8" fmla="*/ 2183 h 108788"/>
                    <a:gd name="connsiteX9" fmla="*/ 15810 w 448211"/>
                    <a:gd name="connsiteY9" fmla="*/ 16470 h 108788"/>
                    <a:gd name="connsiteX10" fmla="*/ 33717 w 448211"/>
                    <a:gd name="connsiteY10" fmla="*/ 31044 h 108788"/>
                    <a:gd name="connsiteX11" fmla="*/ 67531 w 448211"/>
                    <a:gd name="connsiteY11" fmla="*/ 55713 h 108788"/>
                    <a:gd name="connsiteX12" fmla="*/ 144588 w 448211"/>
                    <a:gd name="connsiteY12" fmla="*/ 91337 h 108788"/>
                    <a:gd name="connsiteX13" fmla="*/ 239838 w 448211"/>
                    <a:gd name="connsiteY13" fmla="*/ 103338 h 108788"/>
                    <a:gd name="connsiteX14" fmla="*/ 337946 w 448211"/>
                    <a:gd name="connsiteY14" fmla="*/ 108577 h 108788"/>
                    <a:gd name="connsiteX15" fmla="*/ 391381 w 448211"/>
                    <a:gd name="connsiteY15" fmla="*/ 108577 h 108788"/>
                    <a:gd name="connsiteX16" fmla="*/ 447102 w 448211"/>
                    <a:gd name="connsiteY16" fmla="*/ 107529 h 108788"/>
                    <a:gd name="connsiteX17" fmla="*/ 448198 w 448211"/>
                    <a:gd name="connsiteY17" fmla="*/ 106053 h 108788"/>
                    <a:gd name="connsiteX18" fmla="*/ 446721 w 448211"/>
                    <a:gd name="connsiteY18" fmla="*/ 104958 h 108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8211" h="108788">
                      <a:moveTo>
                        <a:pt x="446721" y="104958"/>
                      </a:moveTo>
                      <a:cubicBezTo>
                        <a:pt x="414241" y="104005"/>
                        <a:pt x="381951" y="101814"/>
                        <a:pt x="349661" y="97814"/>
                      </a:cubicBezTo>
                      <a:cubicBezTo>
                        <a:pt x="317372" y="93813"/>
                        <a:pt x="286796" y="91432"/>
                        <a:pt x="255364" y="88289"/>
                      </a:cubicBezTo>
                      <a:cubicBezTo>
                        <a:pt x="223931" y="85146"/>
                        <a:pt x="192785" y="83336"/>
                        <a:pt x="161924" y="78192"/>
                      </a:cubicBezTo>
                      <a:cubicBezTo>
                        <a:pt x="133815" y="72975"/>
                        <a:pt x="106713" y="63330"/>
                        <a:pt x="81628" y="49617"/>
                      </a:cubicBezTo>
                      <a:cubicBezTo>
                        <a:pt x="68007" y="42378"/>
                        <a:pt x="54863" y="34378"/>
                        <a:pt x="41909" y="26091"/>
                      </a:cubicBezTo>
                      <a:lnTo>
                        <a:pt x="22859" y="13327"/>
                      </a:lnTo>
                      <a:cubicBezTo>
                        <a:pt x="16001" y="8660"/>
                        <a:pt x="8857" y="4659"/>
                        <a:pt x="1808" y="183"/>
                      </a:cubicBezTo>
                      <a:cubicBezTo>
                        <a:pt x="665" y="-579"/>
                        <a:pt x="-668" y="1230"/>
                        <a:pt x="380" y="2183"/>
                      </a:cubicBezTo>
                      <a:cubicBezTo>
                        <a:pt x="5618" y="6945"/>
                        <a:pt x="10381" y="11708"/>
                        <a:pt x="15810" y="16470"/>
                      </a:cubicBezTo>
                      <a:cubicBezTo>
                        <a:pt x="21239" y="21233"/>
                        <a:pt x="27716" y="25995"/>
                        <a:pt x="33717" y="31044"/>
                      </a:cubicBezTo>
                      <a:cubicBezTo>
                        <a:pt x="44671" y="39711"/>
                        <a:pt x="55910" y="47998"/>
                        <a:pt x="67531" y="55713"/>
                      </a:cubicBezTo>
                      <a:cubicBezTo>
                        <a:pt x="91084" y="71742"/>
                        <a:pt x="117119" y="83779"/>
                        <a:pt x="144588" y="91337"/>
                      </a:cubicBezTo>
                      <a:cubicBezTo>
                        <a:pt x="175943" y="98014"/>
                        <a:pt x="207807" y="102029"/>
                        <a:pt x="239838" y="103338"/>
                      </a:cubicBezTo>
                      <a:cubicBezTo>
                        <a:pt x="272414" y="106005"/>
                        <a:pt x="305275" y="107815"/>
                        <a:pt x="337946" y="108577"/>
                      </a:cubicBezTo>
                      <a:cubicBezTo>
                        <a:pt x="355757" y="109053"/>
                        <a:pt x="373569" y="108577"/>
                        <a:pt x="391381" y="108577"/>
                      </a:cubicBezTo>
                      <a:cubicBezTo>
                        <a:pt x="409193" y="108577"/>
                        <a:pt x="428528" y="108577"/>
                        <a:pt x="447102" y="107529"/>
                      </a:cubicBezTo>
                      <a:cubicBezTo>
                        <a:pt x="447812" y="107424"/>
                        <a:pt x="448303" y="106763"/>
                        <a:pt x="448198" y="106053"/>
                      </a:cubicBezTo>
                      <a:cubicBezTo>
                        <a:pt x="448092" y="105343"/>
                        <a:pt x="447431" y="104853"/>
                        <a:pt x="446721" y="104958"/>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44" name="任意多边形: 形状 412">
                  <a:extLst>
                    <a:ext uri="{FF2B5EF4-FFF2-40B4-BE49-F238E27FC236}">
                      <a16:creationId xmlns:a16="http://schemas.microsoft.com/office/drawing/2014/main" xmlns="" id="{237DF545-6E6D-43DF-B1B5-ADE8F3EB9049}"/>
                    </a:ext>
                  </a:extLst>
                </p:cNvPr>
                <p:cNvSpPr/>
                <p:nvPr/>
              </p:nvSpPr>
              <p:spPr>
                <a:xfrm>
                  <a:off x="6445389" y="1001905"/>
                  <a:ext cx="380370" cy="110589"/>
                </a:xfrm>
                <a:custGeom>
                  <a:avLst/>
                  <a:gdLst>
                    <a:gd name="connsiteX0" fmla="*/ 377275 w 380370"/>
                    <a:gd name="connsiteY0" fmla="*/ 409 h 110589"/>
                    <a:gd name="connsiteX1" fmla="*/ 320125 w 380370"/>
                    <a:gd name="connsiteY1" fmla="*/ 47082 h 110589"/>
                    <a:gd name="connsiteX2" fmla="*/ 289645 w 380370"/>
                    <a:gd name="connsiteY2" fmla="*/ 67275 h 110589"/>
                    <a:gd name="connsiteX3" fmla="*/ 253450 w 380370"/>
                    <a:gd name="connsiteY3" fmla="*/ 76800 h 110589"/>
                    <a:gd name="connsiteX4" fmla="*/ 93430 w 380370"/>
                    <a:gd name="connsiteY4" fmla="*/ 94612 h 110589"/>
                    <a:gd name="connsiteX5" fmla="*/ 2371 w 380370"/>
                    <a:gd name="connsiteY5" fmla="*/ 102517 h 110589"/>
                    <a:gd name="connsiteX6" fmla="*/ 1895 w 380370"/>
                    <a:gd name="connsiteY6" fmla="*/ 107470 h 110589"/>
                    <a:gd name="connsiteX7" fmla="*/ 168011 w 380370"/>
                    <a:gd name="connsiteY7" fmla="*/ 101660 h 110589"/>
                    <a:gd name="connsiteX8" fmla="*/ 251640 w 380370"/>
                    <a:gd name="connsiteY8" fmla="*/ 92706 h 110589"/>
                    <a:gd name="connsiteX9" fmla="*/ 290693 w 380370"/>
                    <a:gd name="connsiteY9" fmla="*/ 84039 h 110589"/>
                    <a:gd name="connsiteX10" fmla="*/ 322125 w 380370"/>
                    <a:gd name="connsiteY10" fmla="*/ 63560 h 110589"/>
                    <a:gd name="connsiteX11" fmla="*/ 380228 w 380370"/>
                    <a:gd name="connsiteY11" fmla="*/ 2505 h 110589"/>
                    <a:gd name="connsiteX12" fmla="*/ 377275 w 380370"/>
                    <a:gd name="connsiteY12" fmla="*/ 409 h 11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0370" h="110589">
                      <a:moveTo>
                        <a:pt x="377275" y="409"/>
                      </a:moveTo>
                      <a:cubicBezTo>
                        <a:pt x="359180" y="17101"/>
                        <a:pt x="340095" y="32687"/>
                        <a:pt x="320125" y="47082"/>
                      </a:cubicBezTo>
                      <a:cubicBezTo>
                        <a:pt x="310314" y="54326"/>
                        <a:pt x="300141" y="61066"/>
                        <a:pt x="289645" y="67275"/>
                      </a:cubicBezTo>
                      <a:cubicBezTo>
                        <a:pt x="278361" y="72899"/>
                        <a:pt x="266040" y="76141"/>
                        <a:pt x="253450" y="76800"/>
                      </a:cubicBezTo>
                      <a:cubicBezTo>
                        <a:pt x="200110" y="82705"/>
                        <a:pt x="146770" y="88896"/>
                        <a:pt x="93430" y="94612"/>
                      </a:cubicBezTo>
                      <a:cubicBezTo>
                        <a:pt x="63140" y="97945"/>
                        <a:pt x="32851" y="101184"/>
                        <a:pt x="2371" y="102517"/>
                      </a:cubicBezTo>
                      <a:cubicBezTo>
                        <a:pt x="-296" y="102517"/>
                        <a:pt x="-1058" y="107089"/>
                        <a:pt x="1895" y="107470"/>
                      </a:cubicBezTo>
                      <a:cubicBezTo>
                        <a:pt x="57139" y="114900"/>
                        <a:pt x="112861" y="107470"/>
                        <a:pt x="168011" y="101660"/>
                      </a:cubicBezTo>
                      <a:lnTo>
                        <a:pt x="251640" y="92706"/>
                      </a:lnTo>
                      <a:cubicBezTo>
                        <a:pt x="265040" y="91945"/>
                        <a:pt x="278228" y="89017"/>
                        <a:pt x="290693" y="84039"/>
                      </a:cubicBezTo>
                      <a:cubicBezTo>
                        <a:pt x="301908" y="78418"/>
                        <a:pt x="312453" y="71548"/>
                        <a:pt x="322125" y="63560"/>
                      </a:cubicBezTo>
                      <a:cubicBezTo>
                        <a:pt x="344549" y="46353"/>
                        <a:pt x="364152" y="25753"/>
                        <a:pt x="380228" y="2505"/>
                      </a:cubicBezTo>
                      <a:cubicBezTo>
                        <a:pt x="380989" y="695"/>
                        <a:pt x="378513" y="-734"/>
                        <a:pt x="377275" y="409"/>
                      </a:cubicBezTo>
                      <a:close/>
                    </a:path>
                  </a:pathLst>
                </a:custGeom>
                <a:solidFill>
                  <a:srgbClr val="030402">
                    <a:alpha val="20000"/>
                  </a:srgbClr>
                </a:solidFill>
                <a:ln w="9525" cap="flat">
                  <a:noFill/>
                  <a:prstDash val="solid"/>
                  <a:miter/>
                </a:ln>
              </p:spPr>
              <p:txBody>
                <a:bodyPr rtlCol="0" anchor="ctr"/>
                <a:lstStyle/>
                <a:p>
                  <a:endParaRPr lang="zh-CN" altLang="en-US"/>
                </a:p>
              </p:txBody>
            </p:sp>
            <p:sp>
              <p:nvSpPr>
                <p:cNvPr id="145" name="任意多边形: 形状 413">
                  <a:extLst>
                    <a:ext uri="{FF2B5EF4-FFF2-40B4-BE49-F238E27FC236}">
                      <a16:creationId xmlns:a16="http://schemas.microsoft.com/office/drawing/2014/main" xmlns="" id="{78CFC47D-B737-4EEB-92EC-70C4AE7EB600}"/>
                    </a:ext>
                  </a:extLst>
                </p:cNvPr>
                <p:cNvSpPr/>
                <p:nvPr/>
              </p:nvSpPr>
              <p:spPr>
                <a:xfrm>
                  <a:off x="5903215" y="1147475"/>
                  <a:ext cx="237744" cy="355663"/>
                </a:xfrm>
                <a:custGeom>
                  <a:avLst/>
                  <a:gdLst>
                    <a:gd name="connsiteX0" fmla="*/ 229172 w 237744"/>
                    <a:gd name="connsiteY0" fmla="*/ 147447 h 355663"/>
                    <a:gd name="connsiteX1" fmla="*/ 224790 w 237744"/>
                    <a:gd name="connsiteY1" fmla="*/ 206026 h 355663"/>
                    <a:gd name="connsiteX2" fmla="*/ 109633 w 237744"/>
                    <a:gd name="connsiteY2" fmla="*/ 355663 h 355663"/>
                    <a:gd name="connsiteX3" fmla="*/ 0 w 237744"/>
                    <a:gd name="connsiteY3" fmla="*/ 263080 h 355663"/>
                    <a:gd name="connsiteX4" fmla="*/ 153448 w 237744"/>
                    <a:gd name="connsiteY4" fmla="*/ 163163 h 355663"/>
                    <a:gd name="connsiteX5" fmla="*/ 165163 w 237744"/>
                    <a:gd name="connsiteY5" fmla="*/ 124396 h 355663"/>
                    <a:gd name="connsiteX6" fmla="*/ 205169 w 237744"/>
                    <a:gd name="connsiteY6" fmla="*/ 0 h 355663"/>
                    <a:gd name="connsiteX7" fmla="*/ 237744 w 237744"/>
                    <a:gd name="connsiteY7" fmla="*/ 10668 h 355663"/>
                    <a:gd name="connsiteX8" fmla="*/ 229172 w 237744"/>
                    <a:gd name="connsiteY8" fmla="*/ 147447 h 35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744" h="355663">
                      <a:moveTo>
                        <a:pt x="229172" y="147447"/>
                      </a:moveTo>
                      <a:cubicBezTo>
                        <a:pt x="229982" y="167077"/>
                        <a:pt x="228512" y="186735"/>
                        <a:pt x="224790" y="206026"/>
                      </a:cubicBezTo>
                      <a:cubicBezTo>
                        <a:pt x="209360" y="279463"/>
                        <a:pt x="109633" y="355663"/>
                        <a:pt x="109633" y="355663"/>
                      </a:cubicBezTo>
                      <a:cubicBezTo>
                        <a:pt x="57055" y="347377"/>
                        <a:pt x="0" y="263080"/>
                        <a:pt x="0" y="263080"/>
                      </a:cubicBezTo>
                      <a:cubicBezTo>
                        <a:pt x="0" y="263080"/>
                        <a:pt x="137541" y="200882"/>
                        <a:pt x="153448" y="163163"/>
                      </a:cubicBezTo>
                      <a:cubicBezTo>
                        <a:pt x="158260" y="150533"/>
                        <a:pt x="162175" y="137578"/>
                        <a:pt x="165163" y="124396"/>
                      </a:cubicBezTo>
                      <a:cubicBezTo>
                        <a:pt x="176879" y="76771"/>
                        <a:pt x="188786" y="12573"/>
                        <a:pt x="205169" y="0"/>
                      </a:cubicBezTo>
                      <a:lnTo>
                        <a:pt x="237744" y="10668"/>
                      </a:lnTo>
                      <a:cubicBezTo>
                        <a:pt x="216503" y="43529"/>
                        <a:pt x="227838" y="93821"/>
                        <a:pt x="229172" y="147447"/>
                      </a:cubicBezTo>
                      <a:close/>
                    </a:path>
                  </a:pathLst>
                </a:custGeom>
                <a:solidFill>
                  <a:srgbClr val="455A64"/>
                </a:solidFill>
                <a:ln w="9525" cap="flat">
                  <a:noFill/>
                  <a:prstDash val="solid"/>
                  <a:miter/>
                </a:ln>
              </p:spPr>
              <p:txBody>
                <a:bodyPr rtlCol="0" anchor="ctr"/>
                <a:lstStyle/>
                <a:p>
                  <a:endParaRPr lang="zh-CN" altLang="en-US"/>
                </a:p>
              </p:txBody>
            </p:sp>
            <p:sp>
              <p:nvSpPr>
                <p:cNvPr id="146" name="任意多边形: 形状 414">
                  <a:extLst>
                    <a:ext uri="{FF2B5EF4-FFF2-40B4-BE49-F238E27FC236}">
                      <a16:creationId xmlns:a16="http://schemas.microsoft.com/office/drawing/2014/main" xmlns="" id="{169B4E2D-6262-4F6E-AFAF-FA99E6AF7F12}"/>
                    </a:ext>
                  </a:extLst>
                </p:cNvPr>
                <p:cNvSpPr/>
                <p:nvPr/>
              </p:nvSpPr>
              <p:spPr>
                <a:xfrm>
                  <a:off x="6068379" y="1147189"/>
                  <a:ext cx="72580" cy="147732"/>
                </a:xfrm>
                <a:custGeom>
                  <a:avLst/>
                  <a:gdLst>
                    <a:gd name="connsiteX0" fmla="*/ 72580 w 72580"/>
                    <a:gd name="connsiteY0" fmla="*/ 10668 h 147732"/>
                    <a:gd name="connsiteX1" fmla="*/ 64008 w 72580"/>
                    <a:gd name="connsiteY1" fmla="*/ 147733 h 147732"/>
                    <a:gd name="connsiteX2" fmla="*/ 0 w 72580"/>
                    <a:gd name="connsiteY2" fmla="*/ 124396 h 147732"/>
                    <a:gd name="connsiteX3" fmla="*/ 40005 w 72580"/>
                    <a:gd name="connsiteY3" fmla="*/ 0 h 147732"/>
                  </a:gdLst>
                  <a:ahLst/>
                  <a:cxnLst>
                    <a:cxn ang="0">
                      <a:pos x="connsiteX0" y="connsiteY0"/>
                    </a:cxn>
                    <a:cxn ang="0">
                      <a:pos x="connsiteX1" y="connsiteY1"/>
                    </a:cxn>
                    <a:cxn ang="0">
                      <a:pos x="connsiteX2" y="connsiteY2"/>
                    </a:cxn>
                    <a:cxn ang="0">
                      <a:pos x="connsiteX3" y="connsiteY3"/>
                    </a:cxn>
                  </a:cxnLst>
                  <a:rect l="l" t="t" r="r" b="b"/>
                  <a:pathLst>
                    <a:path w="72580" h="147732">
                      <a:moveTo>
                        <a:pt x="72580" y="10668"/>
                      </a:moveTo>
                      <a:cubicBezTo>
                        <a:pt x="51340" y="43815"/>
                        <a:pt x="63055" y="94107"/>
                        <a:pt x="64008" y="147733"/>
                      </a:cubicBezTo>
                      <a:cubicBezTo>
                        <a:pt x="41783" y="142653"/>
                        <a:pt x="20280" y="134813"/>
                        <a:pt x="0" y="124396"/>
                      </a:cubicBezTo>
                      <a:cubicBezTo>
                        <a:pt x="11716" y="76771"/>
                        <a:pt x="23622" y="12573"/>
                        <a:pt x="40005" y="0"/>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47" name="任意多边形: 形状 415">
                  <a:extLst>
                    <a:ext uri="{FF2B5EF4-FFF2-40B4-BE49-F238E27FC236}">
                      <a16:creationId xmlns:a16="http://schemas.microsoft.com/office/drawing/2014/main" xmlns="" id="{122DC2F2-E8F1-455A-96B7-5C4B6971057C}"/>
                    </a:ext>
                  </a:extLst>
                </p:cNvPr>
                <p:cNvSpPr/>
                <p:nvPr/>
              </p:nvSpPr>
              <p:spPr>
                <a:xfrm>
                  <a:off x="6190489" y="1144522"/>
                  <a:ext cx="253650" cy="349091"/>
                </a:xfrm>
                <a:custGeom>
                  <a:avLst/>
                  <a:gdLst>
                    <a:gd name="connsiteX0" fmla="*/ 150305 w 253650"/>
                    <a:gd name="connsiteY0" fmla="*/ 349091 h 349091"/>
                    <a:gd name="connsiteX1" fmla="*/ 25622 w 253650"/>
                    <a:gd name="connsiteY1" fmla="*/ 207550 h 349091"/>
                    <a:gd name="connsiteX2" fmla="*/ 17717 w 253650"/>
                    <a:gd name="connsiteY2" fmla="*/ 155734 h 349091"/>
                    <a:gd name="connsiteX3" fmla="*/ 0 w 253650"/>
                    <a:gd name="connsiteY3" fmla="*/ 12859 h 349091"/>
                    <a:gd name="connsiteX4" fmla="*/ 31813 w 253650"/>
                    <a:gd name="connsiteY4" fmla="*/ 0 h 349091"/>
                    <a:gd name="connsiteX5" fmla="*/ 89535 w 253650"/>
                    <a:gd name="connsiteY5" fmla="*/ 149257 h 349091"/>
                    <a:gd name="connsiteX6" fmla="*/ 94012 w 253650"/>
                    <a:gd name="connsiteY6" fmla="*/ 159448 h 349091"/>
                    <a:gd name="connsiteX7" fmla="*/ 253651 w 253650"/>
                    <a:gd name="connsiteY7" fmla="*/ 249079 h 349091"/>
                    <a:gd name="connsiteX8" fmla="*/ 150305 w 253650"/>
                    <a:gd name="connsiteY8" fmla="*/ 349091 h 349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650" h="349091">
                      <a:moveTo>
                        <a:pt x="150305" y="349091"/>
                      </a:moveTo>
                      <a:cubicBezTo>
                        <a:pt x="150305" y="349091"/>
                        <a:pt x="45530" y="280130"/>
                        <a:pt x="25622" y="207550"/>
                      </a:cubicBezTo>
                      <a:cubicBezTo>
                        <a:pt x="21126" y="190614"/>
                        <a:pt x="18475" y="173240"/>
                        <a:pt x="17717" y="155734"/>
                      </a:cubicBezTo>
                      <a:cubicBezTo>
                        <a:pt x="14573" y="99822"/>
                        <a:pt x="24194" y="46101"/>
                        <a:pt x="0" y="12859"/>
                      </a:cubicBezTo>
                      <a:lnTo>
                        <a:pt x="31813" y="0"/>
                      </a:lnTo>
                      <a:cubicBezTo>
                        <a:pt x="52768" y="14097"/>
                        <a:pt x="72200" y="106108"/>
                        <a:pt x="89535" y="149257"/>
                      </a:cubicBezTo>
                      <a:cubicBezTo>
                        <a:pt x="90827" y="152738"/>
                        <a:pt x="92322" y="156141"/>
                        <a:pt x="94012" y="159448"/>
                      </a:cubicBezTo>
                      <a:cubicBezTo>
                        <a:pt x="112395" y="196120"/>
                        <a:pt x="253651" y="249079"/>
                        <a:pt x="253651" y="249079"/>
                      </a:cubicBezTo>
                      <a:cubicBezTo>
                        <a:pt x="253651" y="249079"/>
                        <a:pt x="196977" y="335566"/>
                        <a:pt x="150305" y="349091"/>
                      </a:cubicBezTo>
                      <a:close/>
                    </a:path>
                  </a:pathLst>
                </a:custGeom>
                <a:solidFill>
                  <a:srgbClr val="455A64"/>
                </a:solidFill>
                <a:ln w="9525" cap="flat">
                  <a:noFill/>
                  <a:prstDash val="solid"/>
                  <a:miter/>
                </a:ln>
              </p:spPr>
              <p:txBody>
                <a:bodyPr rtlCol="0" anchor="ctr"/>
                <a:lstStyle/>
                <a:p>
                  <a:endParaRPr lang="zh-CN" altLang="en-US"/>
                </a:p>
              </p:txBody>
            </p:sp>
            <p:sp>
              <p:nvSpPr>
                <p:cNvPr id="148" name="任意多边形: 形状 416">
                  <a:extLst>
                    <a:ext uri="{FF2B5EF4-FFF2-40B4-BE49-F238E27FC236}">
                      <a16:creationId xmlns:a16="http://schemas.microsoft.com/office/drawing/2014/main" xmlns="" id="{F518FAB2-C4CA-4C96-88AA-64DCE096557E}"/>
                    </a:ext>
                  </a:extLst>
                </p:cNvPr>
                <p:cNvSpPr/>
                <p:nvPr/>
              </p:nvSpPr>
              <p:spPr>
                <a:xfrm>
                  <a:off x="6190489" y="1143951"/>
                  <a:ext cx="89535" cy="156251"/>
                </a:xfrm>
                <a:custGeom>
                  <a:avLst/>
                  <a:gdLst>
                    <a:gd name="connsiteX0" fmla="*/ 89535 w 89535"/>
                    <a:gd name="connsiteY0" fmla="*/ 149638 h 156251"/>
                    <a:gd name="connsiteX1" fmla="*/ 74867 w 89535"/>
                    <a:gd name="connsiteY1" fmla="*/ 152590 h 156251"/>
                    <a:gd name="connsiteX2" fmla="*/ 17717 w 89535"/>
                    <a:gd name="connsiteY2" fmla="*/ 155734 h 156251"/>
                    <a:gd name="connsiteX3" fmla="*/ 0 w 89535"/>
                    <a:gd name="connsiteY3" fmla="*/ 12859 h 156251"/>
                    <a:gd name="connsiteX4" fmla="*/ 31813 w 89535"/>
                    <a:gd name="connsiteY4" fmla="*/ 0 h 156251"/>
                    <a:gd name="connsiteX5" fmla="*/ 89535 w 89535"/>
                    <a:gd name="connsiteY5" fmla="*/ 149638 h 15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9535" h="156251">
                      <a:moveTo>
                        <a:pt x="89535" y="149638"/>
                      </a:moveTo>
                      <a:cubicBezTo>
                        <a:pt x="84487" y="150781"/>
                        <a:pt x="79534" y="151733"/>
                        <a:pt x="74867" y="152590"/>
                      </a:cubicBezTo>
                      <a:cubicBezTo>
                        <a:pt x="56014" y="155943"/>
                        <a:pt x="36823" y="156999"/>
                        <a:pt x="17717" y="155734"/>
                      </a:cubicBezTo>
                      <a:cubicBezTo>
                        <a:pt x="14573" y="99822"/>
                        <a:pt x="24194" y="46101"/>
                        <a:pt x="0" y="12859"/>
                      </a:cubicBezTo>
                      <a:lnTo>
                        <a:pt x="31813" y="0"/>
                      </a:lnTo>
                      <a:cubicBezTo>
                        <a:pt x="52768" y="14859"/>
                        <a:pt x="72200" y="106871"/>
                        <a:pt x="89535" y="14963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49" name="任意多边形: 形状 417">
                  <a:extLst>
                    <a:ext uri="{FF2B5EF4-FFF2-40B4-BE49-F238E27FC236}">
                      <a16:creationId xmlns:a16="http://schemas.microsoft.com/office/drawing/2014/main" xmlns="" id="{83FAE98F-A220-4629-AE6F-7DFFC977CBAF}"/>
                    </a:ext>
                  </a:extLst>
                </p:cNvPr>
                <p:cNvSpPr/>
                <p:nvPr/>
              </p:nvSpPr>
              <p:spPr>
                <a:xfrm>
                  <a:off x="5828743" y="934333"/>
                  <a:ext cx="355453" cy="287499"/>
                </a:xfrm>
                <a:custGeom>
                  <a:avLst/>
                  <a:gdLst>
                    <a:gd name="connsiteX0" fmla="*/ 355174 w 355453"/>
                    <a:gd name="connsiteY0" fmla="*/ 254480 h 287499"/>
                    <a:gd name="connsiteX1" fmla="*/ 81331 w 355453"/>
                    <a:gd name="connsiteY1" fmla="*/ 353 h 287499"/>
                    <a:gd name="connsiteX2" fmla="*/ 33706 w 355453"/>
                    <a:gd name="connsiteY2" fmla="*/ 254004 h 287499"/>
                    <a:gd name="connsiteX3" fmla="*/ 355174 w 355453"/>
                    <a:gd name="connsiteY3" fmla="*/ 254480 h 287499"/>
                  </a:gdLst>
                  <a:ahLst/>
                  <a:cxnLst>
                    <a:cxn ang="0">
                      <a:pos x="connsiteX0" y="connsiteY0"/>
                    </a:cxn>
                    <a:cxn ang="0">
                      <a:pos x="connsiteX1" y="connsiteY1"/>
                    </a:cxn>
                    <a:cxn ang="0">
                      <a:pos x="connsiteX2" y="connsiteY2"/>
                    </a:cxn>
                    <a:cxn ang="0">
                      <a:pos x="connsiteX3" y="connsiteY3"/>
                    </a:cxn>
                  </a:cxnLst>
                  <a:rect l="l" t="t" r="r" b="b"/>
                  <a:pathLst>
                    <a:path w="355453" h="287499">
                      <a:moveTo>
                        <a:pt x="355174" y="254480"/>
                      </a:moveTo>
                      <a:cubicBezTo>
                        <a:pt x="364033" y="245431"/>
                        <a:pt x="159531" y="-10791"/>
                        <a:pt x="81331" y="353"/>
                      </a:cubicBezTo>
                      <a:cubicBezTo>
                        <a:pt x="3130" y="11497"/>
                        <a:pt x="-30302" y="185614"/>
                        <a:pt x="33706" y="254004"/>
                      </a:cubicBezTo>
                      <a:cubicBezTo>
                        <a:pt x="89617" y="313821"/>
                        <a:pt x="329647" y="280388"/>
                        <a:pt x="355174" y="254480"/>
                      </a:cubicBezTo>
                      <a:close/>
                    </a:path>
                  </a:pathLst>
                </a:custGeom>
                <a:solidFill>
                  <a:srgbClr val="455A64"/>
                </a:solidFill>
                <a:ln w="9525" cap="flat">
                  <a:noFill/>
                  <a:prstDash val="solid"/>
                  <a:miter/>
                </a:ln>
              </p:spPr>
              <p:txBody>
                <a:bodyPr rtlCol="0" anchor="ctr"/>
                <a:lstStyle/>
                <a:p>
                  <a:endParaRPr lang="zh-CN" altLang="en-US"/>
                </a:p>
              </p:txBody>
            </p:sp>
            <p:sp>
              <p:nvSpPr>
                <p:cNvPr id="150" name="任意多边形: 形状 418">
                  <a:extLst>
                    <a:ext uri="{FF2B5EF4-FFF2-40B4-BE49-F238E27FC236}">
                      <a16:creationId xmlns:a16="http://schemas.microsoft.com/office/drawing/2014/main" xmlns="" id="{E6A73C93-1D80-4766-A914-642E2EAE53BD}"/>
                    </a:ext>
                  </a:extLst>
                </p:cNvPr>
                <p:cNvSpPr/>
                <p:nvPr/>
              </p:nvSpPr>
              <p:spPr>
                <a:xfrm>
                  <a:off x="5848833" y="1116577"/>
                  <a:ext cx="316843" cy="95736"/>
                </a:xfrm>
                <a:custGeom>
                  <a:avLst/>
                  <a:gdLst>
                    <a:gd name="connsiteX0" fmla="*/ 316605 w 316843"/>
                    <a:gd name="connsiteY0" fmla="*/ 75571 h 95736"/>
                    <a:gd name="connsiteX1" fmla="*/ 2947 w 316843"/>
                    <a:gd name="connsiteY1" fmla="*/ 23278 h 95736"/>
                    <a:gd name="connsiteX2" fmla="*/ 316605 w 316843"/>
                    <a:gd name="connsiteY2" fmla="*/ 75571 h 95736"/>
                  </a:gdLst>
                  <a:ahLst/>
                  <a:cxnLst>
                    <a:cxn ang="0">
                      <a:pos x="connsiteX0" y="connsiteY0"/>
                    </a:cxn>
                    <a:cxn ang="0">
                      <a:pos x="connsiteX1" y="connsiteY1"/>
                    </a:cxn>
                    <a:cxn ang="0">
                      <a:pos x="connsiteX2" y="connsiteY2"/>
                    </a:cxn>
                  </a:cxnLst>
                  <a:rect l="l" t="t" r="r" b="b"/>
                  <a:pathLst>
                    <a:path w="316843" h="95736">
                      <a:moveTo>
                        <a:pt x="316605" y="75571"/>
                      </a:moveTo>
                      <a:cubicBezTo>
                        <a:pt x="326130" y="73761"/>
                        <a:pt x="47619" y="-50254"/>
                        <a:pt x="2947" y="23278"/>
                      </a:cubicBezTo>
                      <a:cubicBezTo>
                        <a:pt x="-11817" y="47567"/>
                        <a:pt x="19520" y="134626"/>
                        <a:pt x="316605" y="7557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51" name="任意多边形: 形状 419">
                  <a:extLst>
                    <a:ext uri="{FF2B5EF4-FFF2-40B4-BE49-F238E27FC236}">
                      <a16:creationId xmlns:a16="http://schemas.microsoft.com/office/drawing/2014/main" xmlns="" id="{5C710251-16BF-48F5-ADF0-EFD94DA980D6}"/>
                    </a:ext>
                  </a:extLst>
                </p:cNvPr>
                <p:cNvSpPr/>
                <p:nvPr/>
              </p:nvSpPr>
              <p:spPr>
                <a:xfrm>
                  <a:off x="6162914" y="923618"/>
                  <a:ext cx="352220" cy="290234"/>
                </a:xfrm>
                <a:custGeom>
                  <a:avLst/>
                  <a:gdLst>
                    <a:gd name="connsiteX0" fmla="*/ 334 w 352220"/>
                    <a:gd name="connsiteY0" fmla="*/ 262719 h 290234"/>
                    <a:gd name="connsiteX1" fmla="*/ 266081 w 352220"/>
                    <a:gd name="connsiteY1" fmla="*/ 210 h 290234"/>
                    <a:gd name="connsiteX2" fmla="*/ 321707 w 352220"/>
                    <a:gd name="connsiteY2" fmla="*/ 252242 h 290234"/>
                    <a:gd name="connsiteX3" fmla="*/ 334 w 352220"/>
                    <a:gd name="connsiteY3" fmla="*/ 262719 h 290234"/>
                  </a:gdLst>
                  <a:ahLst/>
                  <a:cxnLst>
                    <a:cxn ang="0">
                      <a:pos x="connsiteX0" y="connsiteY0"/>
                    </a:cxn>
                    <a:cxn ang="0">
                      <a:pos x="connsiteX1" y="connsiteY1"/>
                    </a:cxn>
                    <a:cxn ang="0">
                      <a:pos x="connsiteX2" y="connsiteY2"/>
                    </a:cxn>
                    <a:cxn ang="0">
                      <a:pos x="connsiteX3" y="connsiteY3"/>
                    </a:cxn>
                  </a:cxnLst>
                  <a:rect l="l" t="t" r="r" b="b"/>
                  <a:pathLst>
                    <a:path w="352220" h="290234">
                      <a:moveTo>
                        <a:pt x="334" y="262719"/>
                      </a:moveTo>
                      <a:cubicBezTo>
                        <a:pt x="-9191" y="254051"/>
                        <a:pt x="187595" y="-8458"/>
                        <a:pt x="266081" y="210"/>
                      </a:cubicBezTo>
                      <a:cubicBezTo>
                        <a:pt x="344568" y="8878"/>
                        <a:pt x="383525" y="181947"/>
                        <a:pt x="321707" y="252242"/>
                      </a:cubicBezTo>
                      <a:cubicBezTo>
                        <a:pt x="267605" y="313773"/>
                        <a:pt x="26623" y="287865"/>
                        <a:pt x="334" y="262719"/>
                      </a:cubicBezTo>
                      <a:close/>
                    </a:path>
                  </a:pathLst>
                </a:custGeom>
                <a:solidFill>
                  <a:srgbClr val="455A64"/>
                </a:solidFill>
                <a:ln w="9525" cap="flat">
                  <a:noFill/>
                  <a:prstDash val="solid"/>
                  <a:miter/>
                </a:ln>
              </p:spPr>
              <p:txBody>
                <a:bodyPr rtlCol="0" anchor="ctr"/>
                <a:lstStyle/>
                <a:p>
                  <a:endParaRPr lang="zh-CN" altLang="en-US"/>
                </a:p>
              </p:txBody>
            </p:sp>
            <p:sp>
              <p:nvSpPr>
                <p:cNvPr id="152" name="任意多边形: 形状 420">
                  <a:extLst>
                    <a:ext uri="{FF2B5EF4-FFF2-40B4-BE49-F238E27FC236}">
                      <a16:creationId xmlns:a16="http://schemas.microsoft.com/office/drawing/2014/main" xmlns="" id="{C133AEDD-245E-43E4-AE74-3B8F400CD379}"/>
                    </a:ext>
                  </a:extLst>
                </p:cNvPr>
                <p:cNvSpPr/>
                <p:nvPr/>
              </p:nvSpPr>
              <p:spPr>
                <a:xfrm>
                  <a:off x="6181198" y="1105262"/>
                  <a:ext cx="315544" cy="98699"/>
                </a:xfrm>
                <a:custGeom>
                  <a:avLst/>
                  <a:gdLst>
                    <a:gd name="connsiteX0" fmla="*/ 242 w 315544"/>
                    <a:gd name="connsiteY0" fmla="*/ 83551 h 98699"/>
                    <a:gd name="connsiteX1" fmla="*/ 312091 w 315544"/>
                    <a:gd name="connsiteY1" fmla="*/ 21448 h 98699"/>
                    <a:gd name="connsiteX2" fmla="*/ 242 w 315544"/>
                    <a:gd name="connsiteY2" fmla="*/ 83551 h 98699"/>
                  </a:gdLst>
                  <a:ahLst/>
                  <a:cxnLst>
                    <a:cxn ang="0">
                      <a:pos x="connsiteX0" y="connsiteY0"/>
                    </a:cxn>
                    <a:cxn ang="0">
                      <a:pos x="connsiteX1" y="connsiteY1"/>
                    </a:cxn>
                    <a:cxn ang="0">
                      <a:pos x="connsiteX2" y="connsiteY2"/>
                    </a:cxn>
                  </a:cxnLst>
                  <a:rect l="l" t="t" r="r" b="b"/>
                  <a:pathLst>
                    <a:path w="315544" h="98699">
                      <a:moveTo>
                        <a:pt x="242" y="83551"/>
                      </a:moveTo>
                      <a:cubicBezTo>
                        <a:pt x="-9283" y="82027"/>
                        <a:pt x="265132" y="-50656"/>
                        <a:pt x="312091" y="21448"/>
                      </a:cubicBezTo>
                      <a:cubicBezTo>
                        <a:pt x="327997" y="45451"/>
                        <a:pt x="299422" y="133653"/>
                        <a:pt x="242" y="8355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53" name="任意多边形: 形状 421">
                  <a:extLst>
                    <a:ext uri="{FF2B5EF4-FFF2-40B4-BE49-F238E27FC236}">
                      <a16:creationId xmlns:a16="http://schemas.microsoft.com/office/drawing/2014/main" xmlns="" id="{5D998387-D4BE-4056-BB07-9FB2BEC22CF8}"/>
                    </a:ext>
                  </a:extLst>
                </p:cNvPr>
                <p:cNvSpPr/>
                <p:nvPr/>
              </p:nvSpPr>
              <p:spPr>
                <a:xfrm>
                  <a:off x="5991844" y="1065977"/>
                  <a:ext cx="163676" cy="113299"/>
                </a:xfrm>
                <a:custGeom>
                  <a:avLst/>
                  <a:gdLst>
                    <a:gd name="connsiteX0" fmla="*/ 163212 w 163676"/>
                    <a:gd name="connsiteY0" fmla="*/ 108835 h 113299"/>
                    <a:gd name="connsiteX1" fmla="*/ 2811 w 163676"/>
                    <a:gd name="connsiteY1" fmla="*/ 59 h 113299"/>
                    <a:gd name="connsiteX2" fmla="*/ 1192 w 163676"/>
                    <a:gd name="connsiteY2" fmla="*/ 4250 h 113299"/>
                    <a:gd name="connsiteX3" fmla="*/ 158354 w 163676"/>
                    <a:gd name="connsiteY3" fmla="*/ 111978 h 113299"/>
                    <a:gd name="connsiteX4" fmla="*/ 162355 w 163676"/>
                    <a:gd name="connsiteY4" fmla="*/ 112835 h 113299"/>
                    <a:gd name="connsiteX5" fmla="*/ 163212 w 163676"/>
                    <a:gd name="connsiteY5" fmla="*/ 108835 h 113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3676" h="113299">
                      <a:moveTo>
                        <a:pt x="163212" y="108835"/>
                      </a:moveTo>
                      <a:cubicBezTo>
                        <a:pt x="131113" y="50066"/>
                        <a:pt x="66438" y="15109"/>
                        <a:pt x="2811" y="59"/>
                      </a:cubicBezTo>
                      <a:cubicBezTo>
                        <a:pt x="335" y="-512"/>
                        <a:pt x="-1190" y="3203"/>
                        <a:pt x="1192" y="4250"/>
                      </a:cubicBezTo>
                      <a:cubicBezTo>
                        <a:pt x="61771" y="30063"/>
                        <a:pt x="117682" y="57876"/>
                        <a:pt x="158354" y="111978"/>
                      </a:cubicBezTo>
                      <a:cubicBezTo>
                        <a:pt x="159222" y="113320"/>
                        <a:pt x="161013" y="113703"/>
                        <a:pt x="162355" y="112835"/>
                      </a:cubicBezTo>
                      <a:cubicBezTo>
                        <a:pt x="163696" y="111967"/>
                        <a:pt x="164080" y="110176"/>
                        <a:pt x="163212" y="108835"/>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54" name="任意多边形: 形状 422">
                  <a:extLst>
                    <a:ext uri="{FF2B5EF4-FFF2-40B4-BE49-F238E27FC236}">
                      <a16:creationId xmlns:a16="http://schemas.microsoft.com/office/drawing/2014/main" xmlns="" id="{C39BF952-8C2A-452A-BF35-96AB6DC911FC}"/>
                    </a:ext>
                  </a:extLst>
                </p:cNvPr>
                <p:cNvSpPr/>
                <p:nvPr/>
              </p:nvSpPr>
              <p:spPr>
                <a:xfrm>
                  <a:off x="6186669" y="1033038"/>
                  <a:ext cx="174621" cy="143545"/>
                </a:xfrm>
                <a:custGeom>
                  <a:avLst/>
                  <a:gdLst>
                    <a:gd name="connsiteX0" fmla="*/ 169841 w 174621"/>
                    <a:gd name="connsiteY0" fmla="*/ 232 h 143545"/>
                    <a:gd name="connsiteX1" fmla="*/ 71352 w 174621"/>
                    <a:gd name="connsiteY1" fmla="*/ 58525 h 143545"/>
                    <a:gd name="connsiteX2" fmla="*/ 391 w 174621"/>
                    <a:gd name="connsiteY2" fmla="*/ 140345 h 143545"/>
                    <a:gd name="connsiteX3" fmla="*/ 819 w 174621"/>
                    <a:gd name="connsiteY3" fmla="*/ 143155 h 143545"/>
                    <a:gd name="connsiteX4" fmla="*/ 3629 w 174621"/>
                    <a:gd name="connsiteY4" fmla="*/ 142726 h 143545"/>
                    <a:gd name="connsiteX5" fmla="*/ 82401 w 174621"/>
                    <a:gd name="connsiteY5" fmla="*/ 62811 h 143545"/>
                    <a:gd name="connsiteX6" fmla="*/ 172793 w 174621"/>
                    <a:gd name="connsiteY6" fmla="*/ 6614 h 143545"/>
                    <a:gd name="connsiteX7" fmla="*/ 174185 w 174621"/>
                    <a:gd name="connsiteY7" fmla="*/ 1828 h 143545"/>
                    <a:gd name="connsiteX8" fmla="*/ 169841 w 174621"/>
                    <a:gd name="connsiteY8" fmla="*/ 232 h 14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4621" h="143545">
                      <a:moveTo>
                        <a:pt x="169841" y="232"/>
                      </a:moveTo>
                      <a:cubicBezTo>
                        <a:pt x="134026" y="10614"/>
                        <a:pt x="99736" y="34808"/>
                        <a:pt x="71352" y="58525"/>
                      </a:cubicBezTo>
                      <a:cubicBezTo>
                        <a:pt x="44492" y="81004"/>
                        <a:pt x="15821" y="108341"/>
                        <a:pt x="391" y="140345"/>
                      </a:cubicBezTo>
                      <a:cubicBezTo>
                        <a:pt x="-267" y="141239"/>
                        <a:pt x="-75" y="142497"/>
                        <a:pt x="819" y="143155"/>
                      </a:cubicBezTo>
                      <a:cubicBezTo>
                        <a:pt x="1714" y="143812"/>
                        <a:pt x="2972" y="143621"/>
                        <a:pt x="3629" y="142726"/>
                      </a:cubicBezTo>
                      <a:cubicBezTo>
                        <a:pt x="30299" y="115866"/>
                        <a:pt x="52492" y="86529"/>
                        <a:pt x="82401" y="62811"/>
                      </a:cubicBezTo>
                      <a:cubicBezTo>
                        <a:pt x="110976" y="40332"/>
                        <a:pt x="142123" y="25188"/>
                        <a:pt x="172793" y="6614"/>
                      </a:cubicBezTo>
                      <a:cubicBezTo>
                        <a:pt x="174499" y="5677"/>
                        <a:pt x="175123" y="3534"/>
                        <a:pt x="174185" y="1828"/>
                      </a:cubicBezTo>
                      <a:cubicBezTo>
                        <a:pt x="173338" y="286"/>
                        <a:pt x="171484" y="-395"/>
                        <a:pt x="169841" y="23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55" name="任意多边形: 形状 423">
                  <a:extLst>
                    <a:ext uri="{FF2B5EF4-FFF2-40B4-BE49-F238E27FC236}">
                      <a16:creationId xmlns:a16="http://schemas.microsoft.com/office/drawing/2014/main" xmlns="" id="{A79A7966-6D68-47B7-96EA-210000CAF084}"/>
                    </a:ext>
                  </a:extLst>
                </p:cNvPr>
                <p:cNvSpPr/>
                <p:nvPr/>
              </p:nvSpPr>
              <p:spPr>
                <a:xfrm>
                  <a:off x="6114629" y="1104260"/>
                  <a:ext cx="108919" cy="116180"/>
                </a:xfrm>
                <a:custGeom>
                  <a:avLst/>
                  <a:gdLst>
                    <a:gd name="connsiteX0" fmla="*/ 100149 w 108919"/>
                    <a:gd name="connsiteY0" fmla="*/ 81125 h 116180"/>
                    <a:gd name="connsiteX1" fmla="*/ 64526 w 108919"/>
                    <a:gd name="connsiteY1" fmla="*/ 113605 h 116180"/>
                    <a:gd name="connsiteX2" fmla="*/ 18615 w 108919"/>
                    <a:gd name="connsiteY2" fmla="*/ 100365 h 116180"/>
                    <a:gd name="connsiteX3" fmla="*/ 1280 w 108919"/>
                    <a:gd name="connsiteY3" fmla="*/ 49121 h 116180"/>
                    <a:gd name="connsiteX4" fmla="*/ 61478 w 108919"/>
                    <a:gd name="connsiteY4" fmla="*/ 638 h 116180"/>
                    <a:gd name="connsiteX5" fmla="*/ 105102 w 108919"/>
                    <a:gd name="connsiteY5" fmla="*/ 30452 h 116180"/>
                    <a:gd name="connsiteX6" fmla="*/ 100149 w 108919"/>
                    <a:gd name="connsiteY6" fmla="*/ 81125 h 116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919" h="116180">
                      <a:moveTo>
                        <a:pt x="100149" y="81125"/>
                      </a:moveTo>
                      <a:cubicBezTo>
                        <a:pt x="94814" y="97463"/>
                        <a:pt x="81286" y="109797"/>
                        <a:pt x="64526" y="113605"/>
                      </a:cubicBezTo>
                      <a:cubicBezTo>
                        <a:pt x="47979" y="119852"/>
                        <a:pt x="29295" y="114464"/>
                        <a:pt x="18615" y="100365"/>
                      </a:cubicBezTo>
                      <a:cubicBezTo>
                        <a:pt x="7118" y="85784"/>
                        <a:pt x="996" y="67687"/>
                        <a:pt x="1280" y="49121"/>
                      </a:cubicBezTo>
                      <a:cubicBezTo>
                        <a:pt x="-7483" y="16450"/>
                        <a:pt x="30522" y="-3934"/>
                        <a:pt x="61478" y="638"/>
                      </a:cubicBezTo>
                      <a:cubicBezTo>
                        <a:pt x="80106" y="2611"/>
                        <a:pt x="96497" y="13813"/>
                        <a:pt x="105102" y="30452"/>
                      </a:cubicBezTo>
                      <a:cubicBezTo>
                        <a:pt x="113294" y="48073"/>
                        <a:pt x="106722" y="64170"/>
                        <a:pt x="100149" y="81125"/>
                      </a:cubicBezTo>
                      <a:close/>
                    </a:path>
                  </a:pathLst>
                </a:custGeom>
                <a:solidFill>
                  <a:srgbClr val="455A64"/>
                </a:solidFill>
                <a:ln w="9525" cap="flat">
                  <a:noFill/>
                  <a:prstDash val="solid"/>
                  <a:miter/>
                </a:ln>
              </p:spPr>
              <p:txBody>
                <a:bodyPr rtlCol="0" anchor="ctr"/>
                <a:lstStyle/>
                <a:p>
                  <a:endParaRPr lang="zh-CN" altLang="en-US"/>
                </a:p>
              </p:txBody>
            </p:sp>
          </p:grpSp>
        </p:grpSp>
        <p:grpSp>
          <p:nvGrpSpPr>
            <p:cNvPr id="40" name="组合 39">
              <a:extLst>
                <a:ext uri="{FF2B5EF4-FFF2-40B4-BE49-F238E27FC236}">
                  <a16:creationId xmlns:a16="http://schemas.microsoft.com/office/drawing/2014/main" xmlns="" id="{BE2A2E67-5B96-464F-983F-99BD38C96362}"/>
                </a:ext>
              </a:extLst>
            </p:cNvPr>
            <p:cNvGrpSpPr/>
            <p:nvPr/>
          </p:nvGrpSpPr>
          <p:grpSpPr>
            <a:xfrm flipH="1">
              <a:off x="10254020" y="5681443"/>
              <a:ext cx="1470108" cy="901778"/>
              <a:chOff x="9153843" y="536837"/>
              <a:chExt cx="3244405" cy="1990148"/>
            </a:xfrm>
          </p:grpSpPr>
          <p:sp>
            <p:nvSpPr>
              <p:cNvPr id="41" name="任意多边形: 形状 449">
                <a:extLst>
                  <a:ext uri="{FF2B5EF4-FFF2-40B4-BE49-F238E27FC236}">
                    <a16:creationId xmlns:a16="http://schemas.microsoft.com/office/drawing/2014/main" xmlns="" id="{F2863178-907A-4028-A4B5-AEFF51A01626}"/>
                  </a:ext>
                </a:extLst>
              </p:cNvPr>
              <p:cNvSpPr/>
              <p:nvPr/>
            </p:nvSpPr>
            <p:spPr>
              <a:xfrm>
                <a:off x="9153843" y="2188086"/>
                <a:ext cx="3244405" cy="338899"/>
              </a:xfrm>
              <a:custGeom>
                <a:avLst/>
                <a:gdLst>
                  <a:gd name="connsiteX0" fmla="*/ 3244406 w 3244405"/>
                  <a:gd name="connsiteY0" fmla="*/ 169450 h 338899"/>
                  <a:gd name="connsiteX1" fmla="*/ 1622203 w 3244405"/>
                  <a:gd name="connsiteY1" fmla="*/ 338900 h 338899"/>
                  <a:gd name="connsiteX2" fmla="*/ 0 w 3244405"/>
                  <a:gd name="connsiteY2" fmla="*/ 169450 h 338899"/>
                  <a:gd name="connsiteX3" fmla="*/ 1622203 w 3244405"/>
                  <a:gd name="connsiteY3" fmla="*/ 0 h 338899"/>
                  <a:gd name="connsiteX4" fmla="*/ 3244406 w 3244405"/>
                  <a:gd name="connsiteY4" fmla="*/ 169450 h 338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44405" h="338899">
                    <a:moveTo>
                      <a:pt x="3244406" y="169450"/>
                    </a:moveTo>
                    <a:cubicBezTo>
                      <a:pt x="3244406" y="263034"/>
                      <a:pt x="2518121" y="338900"/>
                      <a:pt x="1622203" y="338900"/>
                    </a:cubicBezTo>
                    <a:cubicBezTo>
                      <a:pt x="726285" y="338900"/>
                      <a:pt x="0" y="263034"/>
                      <a:pt x="0" y="169450"/>
                    </a:cubicBezTo>
                    <a:cubicBezTo>
                      <a:pt x="0" y="75865"/>
                      <a:pt x="726285" y="0"/>
                      <a:pt x="1622203" y="0"/>
                    </a:cubicBezTo>
                    <a:cubicBezTo>
                      <a:pt x="2518121" y="0"/>
                      <a:pt x="3244406" y="75865"/>
                      <a:pt x="3244406" y="169450"/>
                    </a:cubicBezTo>
                    <a:close/>
                  </a:path>
                </a:pathLst>
              </a:custGeom>
              <a:solidFill>
                <a:srgbClr val="EBEBEB"/>
              </a:solidFill>
              <a:ln w="9525" cap="flat">
                <a:noFill/>
                <a:prstDash val="solid"/>
                <a:miter/>
              </a:ln>
            </p:spPr>
            <p:txBody>
              <a:bodyPr rtlCol="0" anchor="ctr"/>
              <a:lstStyle/>
              <a:p>
                <a:endParaRPr lang="zh-CN" altLang="en-US"/>
              </a:p>
            </p:txBody>
          </p:sp>
          <p:grpSp>
            <p:nvGrpSpPr>
              <p:cNvPr id="42" name="图形 958">
                <a:extLst>
                  <a:ext uri="{FF2B5EF4-FFF2-40B4-BE49-F238E27FC236}">
                    <a16:creationId xmlns:a16="http://schemas.microsoft.com/office/drawing/2014/main" xmlns="" id="{D40945B5-FC97-44AD-87A4-A28F5B771F96}"/>
                  </a:ext>
                </a:extLst>
              </p:cNvPr>
              <p:cNvGrpSpPr/>
              <p:nvPr/>
            </p:nvGrpSpPr>
            <p:grpSpPr>
              <a:xfrm>
                <a:off x="11214673" y="1744824"/>
                <a:ext cx="1091242" cy="779228"/>
                <a:chOff x="11214673" y="1744824"/>
                <a:chExt cx="1091242" cy="779228"/>
              </a:xfrm>
            </p:grpSpPr>
            <p:sp>
              <p:nvSpPr>
                <p:cNvPr id="87" name="任意多边形: 形状 494">
                  <a:extLst>
                    <a:ext uri="{FF2B5EF4-FFF2-40B4-BE49-F238E27FC236}">
                      <a16:creationId xmlns:a16="http://schemas.microsoft.com/office/drawing/2014/main" xmlns="" id="{B78AC7F1-DCFA-40C2-932D-AFDF5B165453}"/>
                    </a:ext>
                  </a:extLst>
                </p:cNvPr>
                <p:cNvSpPr/>
                <p:nvPr/>
              </p:nvSpPr>
              <p:spPr>
                <a:xfrm>
                  <a:off x="11214673" y="1744824"/>
                  <a:ext cx="1091242" cy="779228"/>
                </a:xfrm>
                <a:custGeom>
                  <a:avLst/>
                  <a:gdLst>
                    <a:gd name="connsiteX0" fmla="*/ 1091088 w 1091242"/>
                    <a:gd name="connsiteY0" fmla="*/ 283337 h 779228"/>
                    <a:gd name="connsiteX1" fmla="*/ 1075277 w 1091242"/>
                    <a:gd name="connsiteY1" fmla="*/ 253047 h 779228"/>
                    <a:gd name="connsiteX2" fmla="*/ 1087850 w 1091242"/>
                    <a:gd name="connsiteY2" fmla="*/ 222377 h 779228"/>
                    <a:gd name="connsiteX3" fmla="*/ 1058608 w 1091242"/>
                    <a:gd name="connsiteY3" fmla="*/ 205422 h 779228"/>
                    <a:gd name="connsiteX4" fmla="*/ 1063942 w 1091242"/>
                    <a:gd name="connsiteY4" fmla="*/ 173228 h 779228"/>
                    <a:gd name="connsiteX5" fmla="*/ 1030604 w 1091242"/>
                    <a:gd name="connsiteY5" fmla="*/ 165322 h 779228"/>
                    <a:gd name="connsiteX6" fmla="*/ 1033843 w 1091242"/>
                    <a:gd name="connsiteY6" fmla="*/ 127222 h 779228"/>
                    <a:gd name="connsiteX7" fmla="*/ 1009935 w 1091242"/>
                    <a:gd name="connsiteY7" fmla="*/ 117697 h 779228"/>
                    <a:gd name="connsiteX8" fmla="*/ 685323 w 1091242"/>
                    <a:gd name="connsiteY8" fmla="*/ 13398 h 779228"/>
                    <a:gd name="connsiteX9" fmla="*/ 488632 w 1091242"/>
                    <a:gd name="connsiteY9" fmla="*/ 330676 h 779228"/>
                    <a:gd name="connsiteX10" fmla="*/ 478059 w 1091242"/>
                    <a:gd name="connsiteY10" fmla="*/ 347726 h 779228"/>
                    <a:gd name="connsiteX11" fmla="*/ 487108 w 1091242"/>
                    <a:gd name="connsiteY11" fmla="*/ 364776 h 779228"/>
                    <a:gd name="connsiteX12" fmla="*/ 482917 w 1091242"/>
                    <a:gd name="connsiteY12" fmla="*/ 388017 h 779228"/>
                    <a:gd name="connsiteX13" fmla="*/ 505301 w 1091242"/>
                    <a:gd name="connsiteY13" fmla="*/ 399066 h 779228"/>
                    <a:gd name="connsiteX14" fmla="*/ 496728 w 1091242"/>
                    <a:gd name="connsiteY14" fmla="*/ 431355 h 779228"/>
                    <a:gd name="connsiteX15" fmla="*/ 524255 w 1091242"/>
                    <a:gd name="connsiteY15" fmla="*/ 446690 h 779228"/>
                    <a:gd name="connsiteX16" fmla="*/ 523398 w 1091242"/>
                    <a:gd name="connsiteY16" fmla="*/ 474598 h 779228"/>
                    <a:gd name="connsiteX17" fmla="*/ 546068 w 1091242"/>
                    <a:gd name="connsiteY17" fmla="*/ 481647 h 779228"/>
                    <a:gd name="connsiteX18" fmla="*/ 66103 w 1091242"/>
                    <a:gd name="connsiteY18" fmla="*/ 586422 h 779228"/>
                    <a:gd name="connsiteX19" fmla="*/ 245649 w 1091242"/>
                    <a:gd name="connsiteY19" fmla="*/ 769397 h 779228"/>
                    <a:gd name="connsiteX20" fmla="*/ 229742 w 1091242"/>
                    <a:gd name="connsiteY20" fmla="*/ 749204 h 779228"/>
                    <a:gd name="connsiteX21" fmla="*/ 84295 w 1091242"/>
                    <a:gd name="connsiteY21" fmla="*/ 614235 h 779228"/>
                    <a:gd name="connsiteX22" fmla="*/ 559498 w 1091242"/>
                    <a:gd name="connsiteY22" fmla="*/ 511746 h 779228"/>
                    <a:gd name="connsiteX23" fmla="*/ 583405 w 1091242"/>
                    <a:gd name="connsiteY23" fmla="*/ 525653 h 779228"/>
                    <a:gd name="connsiteX24" fmla="*/ 935068 w 1091242"/>
                    <a:gd name="connsiteY24" fmla="*/ 569848 h 779228"/>
                    <a:gd name="connsiteX25" fmla="*/ 1078610 w 1091242"/>
                    <a:gd name="connsiteY25" fmla="*/ 308387 h 779228"/>
                    <a:gd name="connsiteX26" fmla="*/ 1091088 w 1091242"/>
                    <a:gd name="connsiteY26" fmla="*/ 283337 h 779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91242" h="779228">
                      <a:moveTo>
                        <a:pt x="1091088" y="283337"/>
                      </a:moveTo>
                      <a:cubicBezTo>
                        <a:pt x="1092320" y="270992"/>
                        <a:pt x="1086109" y="259094"/>
                        <a:pt x="1075277" y="253047"/>
                      </a:cubicBezTo>
                      <a:cubicBezTo>
                        <a:pt x="1085718" y="246668"/>
                        <a:pt x="1090809" y="234249"/>
                        <a:pt x="1087850" y="222377"/>
                      </a:cubicBezTo>
                      <a:cubicBezTo>
                        <a:pt x="1082135" y="203327"/>
                        <a:pt x="1058608" y="205422"/>
                        <a:pt x="1058608" y="205422"/>
                      </a:cubicBezTo>
                      <a:cubicBezTo>
                        <a:pt x="1068053" y="197458"/>
                        <a:pt x="1070314" y="183812"/>
                        <a:pt x="1063942" y="173228"/>
                      </a:cubicBezTo>
                      <a:cubicBezTo>
                        <a:pt x="1055750" y="156464"/>
                        <a:pt x="1030604" y="165322"/>
                        <a:pt x="1030604" y="165322"/>
                      </a:cubicBezTo>
                      <a:cubicBezTo>
                        <a:pt x="1040403" y="154916"/>
                        <a:pt x="1041745" y="139132"/>
                        <a:pt x="1033843" y="127222"/>
                      </a:cubicBezTo>
                      <a:cubicBezTo>
                        <a:pt x="1028413" y="117697"/>
                        <a:pt x="1011078" y="119126"/>
                        <a:pt x="1009935" y="117697"/>
                      </a:cubicBezTo>
                      <a:cubicBezTo>
                        <a:pt x="971073" y="66547"/>
                        <a:pt x="888396" y="-36799"/>
                        <a:pt x="685323" y="13398"/>
                      </a:cubicBezTo>
                      <a:cubicBezTo>
                        <a:pt x="530637" y="51498"/>
                        <a:pt x="482155" y="200755"/>
                        <a:pt x="488632" y="330676"/>
                      </a:cubicBezTo>
                      <a:cubicBezTo>
                        <a:pt x="488632" y="332676"/>
                        <a:pt x="478059" y="333724"/>
                        <a:pt x="478059" y="347726"/>
                      </a:cubicBezTo>
                      <a:cubicBezTo>
                        <a:pt x="477417" y="354703"/>
                        <a:pt x="480970" y="361396"/>
                        <a:pt x="487108" y="364776"/>
                      </a:cubicBezTo>
                      <a:cubicBezTo>
                        <a:pt x="480498" y="370618"/>
                        <a:pt x="478764" y="380234"/>
                        <a:pt x="482917" y="388017"/>
                      </a:cubicBezTo>
                      <a:cubicBezTo>
                        <a:pt x="486909" y="396448"/>
                        <a:pt x="496179" y="401024"/>
                        <a:pt x="505301" y="399066"/>
                      </a:cubicBezTo>
                      <a:cubicBezTo>
                        <a:pt x="502538" y="404209"/>
                        <a:pt x="489394" y="412496"/>
                        <a:pt x="496728" y="431355"/>
                      </a:cubicBezTo>
                      <a:cubicBezTo>
                        <a:pt x="501195" y="442270"/>
                        <a:pt x="512624" y="448637"/>
                        <a:pt x="524255" y="446690"/>
                      </a:cubicBezTo>
                      <a:cubicBezTo>
                        <a:pt x="518305" y="454948"/>
                        <a:pt x="517966" y="465991"/>
                        <a:pt x="523398" y="474598"/>
                      </a:cubicBezTo>
                      <a:cubicBezTo>
                        <a:pt x="525875" y="478694"/>
                        <a:pt x="543210" y="479837"/>
                        <a:pt x="546068" y="481647"/>
                      </a:cubicBezTo>
                      <a:cubicBezTo>
                        <a:pt x="379189" y="567372"/>
                        <a:pt x="118871" y="565467"/>
                        <a:pt x="66103" y="586422"/>
                      </a:cubicBezTo>
                      <a:cubicBezTo>
                        <a:pt x="-106490" y="654621"/>
                        <a:pt x="96583" y="821213"/>
                        <a:pt x="245649" y="769397"/>
                      </a:cubicBezTo>
                      <a:cubicBezTo>
                        <a:pt x="255174" y="766064"/>
                        <a:pt x="239743" y="748252"/>
                        <a:pt x="229742" y="749204"/>
                      </a:cubicBezTo>
                      <a:cubicBezTo>
                        <a:pt x="61912" y="764539"/>
                        <a:pt x="-16574" y="642524"/>
                        <a:pt x="84295" y="614235"/>
                      </a:cubicBezTo>
                      <a:cubicBezTo>
                        <a:pt x="149732" y="595947"/>
                        <a:pt x="405860" y="599090"/>
                        <a:pt x="559498" y="511746"/>
                      </a:cubicBezTo>
                      <a:cubicBezTo>
                        <a:pt x="572071" y="504602"/>
                        <a:pt x="580072" y="522319"/>
                        <a:pt x="583405" y="525653"/>
                      </a:cubicBezTo>
                      <a:cubicBezTo>
                        <a:pt x="662749" y="605472"/>
                        <a:pt x="829532" y="628713"/>
                        <a:pt x="935068" y="569848"/>
                      </a:cubicBezTo>
                      <a:cubicBezTo>
                        <a:pt x="1069943" y="494696"/>
                        <a:pt x="1082039" y="374396"/>
                        <a:pt x="1078610" y="308387"/>
                      </a:cubicBezTo>
                      <a:cubicBezTo>
                        <a:pt x="1087101" y="303005"/>
                        <a:pt x="1091907" y="293357"/>
                        <a:pt x="1091088" y="283337"/>
                      </a:cubicBezTo>
                      <a:close/>
                    </a:path>
                  </a:pathLst>
                </a:custGeom>
                <a:solidFill>
                  <a:srgbClr val="455A64"/>
                </a:solidFill>
                <a:ln w="9525" cap="flat">
                  <a:noFill/>
                  <a:prstDash val="solid"/>
                  <a:miter/>
                </a:ln>
              </p:spPr>
              <p:txBody>
                <a:bodyPr rtlCol="0" anchor="ctr"/>
                <a:lstStyle/>
                <a:p>
                  <a:endParaRPr lang="zh-CN" altLang="en-US"/>
                </a:p>
              </p:txBody>
            </p:sp>
            <p:sp>
              <p:nvSpPr>
                <p:cNvPr id="88" name="任意多边形: 形状 495">
                  <a:extLst>
                    <a:ext uri="{FF2B5EF4-FFF2-40B4-BE49-F238E27FC236}">
                      <a16:creationId xmlns:a16="http://schemas.microsoft.com/office/drawing/2014/main" xmlns="" id="{0AE91546-EBAD-4232-995A-EC0140133B90}"/>
                    </a:ext>
                  </a:extLst>
                </p:cNvPr>
                <p:cNvSpPr/>
                <p:nvPr/>
              </p:nvSpPr>
              <p:spPr>
                <a:xfrm>
                  <a:off x="11754449" y="1951370"/>
                  <a:ext cx="474778" cy="193834"/>
                </a:xfrm>
                <a:custGeom>
                  <a:avLst/>
                  <a:gdLst>
                    <a:gd name="connsiteX0" fmla="*/ 465587 w 474778"/>
                    <a:gd name="connsiteY0" fmla="*/ 2591 h 193834"/>
                    <a:gd name="connsiteX1" fmla="*/ 265562 w 474778"/>
                    <a:gd name="connsiteY1" fmla="*/ 153848 h 193834"/>
                    <a:gd name="connsiteX2" fmla="*/ 6577 w 474778"/>
                    <a:gd name="connsiteY2" fmla="*/ 176327 h 193834"/>
                    <a:gd name="connsiteX3" fmla="*/ 3815 w 474778"/>
                    <a:gd name="connsiteY3" fmla="*/ 186329 h 193834"/>
                    <a:gd name="connsiteX4" fmla="*/ 276516 w 474778"/>
                    <a:gd name="connsiteY4" fmla="*/ 160802 h 193834"/>
                    <a:gd name="connsiteX5" fmla="*/ 473969 w 474778"/>
                    <a:gd name="connsiteY5" fmla="*/ 7830 h 193834"/>
                    <a:gd name="connsiteX6" fmla="*/ 465587 w 474778"/>
                    <a:gd name="connsiteY6" fmla="*/ 2591 h 19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778" h="193834">
                      <a:moveTo>
                        <a:pt x="465587" y="2591"/>
                      </a:moveTo>
                      <a:cubicBezTo>
                        <a:pt x="426534" y="78791"/>
                        <a:pt x="344048" y="126416"/>
                        <a:pt x="265562" y="153848"/>
                      </a:cubicBezTo>
                      <a:cubicBezTo>
                        <a:pt x="182555" y="183268"/>
                        <a:pt x="93411" y="191005"/>
                        <a:pt x="6577" y="176327"/>
                      </a:cubicBezTo>
                      <a:cubicBezTo>
                        <a:pt x="100" y="175280"/>
                        <a:pt x="-2948" y="185281"/>
                        <a:pt x="3815" y="186329"/>
                      </a:cubicBezTo>
                      <a:cubicBezTo>
                        <a:pt x="95379" y="201925"/>
                        <a:pt x="189436" y="193120"/>
                        <a:pt x="276516" y="160802"/>
                      </a:cubicBezTo>
                      <a:cubicBezTo>
                        <a:pt x="354144" y="131655"/>
                        <a:pt x="435012" y="83935"/>
                        <a:pt x="473969" y="7830"/>
                      </a:cubicBezTo>
                      <a:cubicBezTo>
                        <a:pt x="477493" y="1925"/>
                        <a:pt x="468540" y="-3314"/>
                        <a:pt x="465587" y="2591"/>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496">
                  <a:extLst>
                    <a:ext uri="{FF2B5EF4-FFF2-40B4-BE49-F238E27FC236}">
                      <a16:creationId xmlns:a16="http://schemas.microsoft.com/office/drawing/2014/main" xmlns="" id="{F0A53A92-54A3-4E94-9954-EE574519815D}"/>
                    </a:ext>
                  </a:extLst>
                </p:cNvPr>
                <p:cNvSpPr/>
                <p:nvPr/>
              </p:nvSpPr>
              <p:spPr>
                <a:xfrm>
                  <a:off x="11790255" y="2042420"/>
                  <a:ext cx="465001" cy="188928"/>
                </a:xfrm>
                <a:custGeom>
                  <a:avLst/>
                  <a:gdLst>
                    <a:gd name="connsiteX0" fmla="*/ 456355 w 465001"/>
                    <a:gd name="connsiteY0" fmla="*/ 1648 h 188928"/>
                    <a:gd name="connsiteX1" fmla="*/ 4965 w 465001"/>
                    <a:gd name="connsiteY1" fmla="*/ 175860 h 188928"/>
                    <a:gd name="connsiteX2" fmla="*/ 4965 w 465001"/>
                    <a:gd name="connsiteY2" fmla="*/ 186242 h 188928"/>
                    <a:gd name="connsiteX3" fmla="*/ 463594 w 465001"/>
                    <a:gd name="connsiteY3" fmla="*/ 8887 h 188928"/>
                    <a:gd name="connsiteX4" fmla="*/ 456355 w 465001"/>
                    <a:gd name="connsiteY4" fmla="*/ 1648 h 1889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001" h="188928">
                      <a:moveTo>
                        <a:pt x="456355" y="1648"/>
                      </a:moveTo>
                      <a:cubicBezTo>
                        <a:pt x="342271" y="128362"/>
                        <a:pt x="174598" y="193075"/>
                        <a:pt x="4965" y="175860"/>
                      </a:cubicBezTo>
                      <a:cubicBezTo>
                        <a:pt x="-1703" y="175193"/>
                        <a:pt x="-1607" y="185385"/>
                        <a:pt x="4965" y="186242"/>
                      </a:cubicBezTo>
                      <a:cubicBezTo>
                        <a:pt x="177345" y="203412"/>
                        <a:pt x="347615" y="137567"/>
                        <a:pt x="463594" y="8887"/>
                      </a:cubicBezTo>
                      <a:cubicBezTo>
                        <a:pt x="468070" y="4029"/>
                        <a:pt x="460831" y="-3305"/>
                        <a:pt x="456355" y="1648"/>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497">
                  <a:extLst>
                    <a:ext uri="{FF2B5EF4-FFF2-40B4-BE49-F238E27FC236}">
                      <a16:creationId xmlns:a16="http://schemas.microsoft.com/office/drawing/2014/main" xmlns="" id="{C823E6AF-21A6-45A2-83B5-008FA5D9D2A3}"/>
                    </a:ext>
                  </a:extLst>
                </p:cNvPr>
                <p:cNvSpPr/>
                <p:nvPr/>
              </p:nvSpPr>
              <p:spPr>
                <a:xfrm>
                  <a:off x="11711926" y="1745932"/>
                  <a:ext cx="521589" cy="356761"/>
                </a:xfrm>
                <a:custGeom>
                  <a:avLst/>
                  <a:gdLst>
                    <a:gd name="connsiteX0" fmla="*/ 514587 w 521589"/>
                    <a:gd name="connsiteY0" fmla="*/ 115827 h 356761"/>
                    <a:gd name="connsiteX1" fmla="*/ 279034 w 521589"/>
                    <a:gd name="connsiteY1" fmla="*/ 4576 h 356761"/>
                    <a:gd name="connsiteX2" fmla="*/ 274652 w 521589"/>
                    <a:gd name="connsiteY2" fmla="*/ 7243 h 356761"/>
                    <a:gd name="connsiteX3" fmla="*/ 259889 w 521589"/>
                    <a:gd name="connsiteY3" fmla="*/ 289 h 356761"/>
                    <a:gd name="connsiteX4" fmla="*/ 257126 w 521589"/>
                    <a:gd name="connsiteY4" fmla="*/ 10290 h 356761"/>
                    <a:gd name="connsiteX5" fmla="*/ 297798 w 521589"/>
                    <a:gd name="connsiteY5" fmla="*/ 77823 h 356761"/>
                    <a:gd name="connsiteX6" fmla="*/ 297798 w 521589"/>
                    <a:gd name="connsiteY6" fmla="*/ 78680 h 356761"/>
                    <a:gd name="connsiteX7" fmla="*/ 275224 w 521589"/>
                    <a:gd name="connsiteY7" fmla="*/ 75537 h 356761"/>
                    <a:gd name="connsiteX8" fmla="*/ 275224 w 521589"/>
                    <a:gd name="connsiteY8" fmla="*/ 74299 h 356761"/>
                    <a:gd name="connsiteX9" fmla="*/ 225313 w 521589"/>
                    <a:gd name="connsiteY9" fmla="*/ 5242 h 356761"/>
                    <a:gd name="connsiteX10" fmla="*/ 219719 w 521589"/>
                    <a:gd name="connsiteY10" fmla="*/ 7202 h 356761"/>
                    <a:gd name="connsiteX11" fmla="*/ 219312 w 521589"/>
                    <a:gd name="connsiteY11" fmla="*/ 8767 h 356761"/>
                    <a:gd name="connsiteX12" fmla="*/ 218074 w 521589"/>
                    <a:gd name="connsiteY12" fmla="*/ 8767 h 356761"/>
                    <a:gd name="connsiteX13" fmla="*/ 218074 w 521589"/>
                    <a:gd name="connsiteY13" fmla="*/ 8767 h 356761"/>
                    <a:gd name="connsiteX14" fmla="*/ 213311 w 521589"/>
                    <a:gd name="connsiteY14" fmla="*/ 7147 h 356761"/>
                    <a:gd name="connsiteX15" fmla="*/ 27288 w 521589"/>
                    <a:gd name="connsiteY15" fmla="*/ 197171 h 356761"/>
                    <a:gd name="connsiteX16" fmla="*/ 26335 w 521589"/>
                    <a:gd name="connsiteY16" fmla="*/ 195456 h 356761"/>
                    <a:gd name="connsiteX17" fmla="*/ 19239 w 521589"/>
                    <a:gd name="connsiteY17" fmla="*/ 193599 h 356761"/>
                    <a:gd name="connsiteX18" fmla="*/ 17382 w 521589"/>
                    <a:gd name="connsiteY18" fmla="*/ 200695 h 356761"/>
                    <a:gd name="connsiteX19" fmla="*/ 24335 w 521589"/>
                    <a:gd name="connsiteY19" fmla="*/ 212316 h 356761"/>
                    <a:gd name="connsiteX20" fmla="*/ 24335 w 521589"/>
                    <a:gd name="connsiteY20" fmla="*/ 212887 h 356761"/>
                    <a:gd name="connsiteX21" fmla="*/ 115585 w 521589"/>
                    <a:gd name="connsiteY21" fmla="*/ 323282 h 356761"/>
                    <a:gd name="connsiteX22" fmla="*/ 118061 w 521589"/>
                    <a:gd name="connsiteY22" fmla="*/ 325568 h 356761"/>
                    <a:gd name="connsiteX23" fmla="*/ 141302 w 521589"/>
                    <a:gd name="connsiteY23" fmla="*/ 345094 h 356761"/>
                    <a:gd name="connsiteX24" fmla="*/ 112727 w 521589"/>
                    <a:gd name="connsiteY24" fmla="*/ 345094 h 356761"/>
                    <a:gd name="connsiteX25" fmla="*/ 110346 w 521589"/>
                    <a:gd name="connsiteY25" fmla="*/ 340999 h 356761"/>
                    <a:gd name="connsiteX26" fmla="*/ 9476 w 521589"/>
                    <a:gd name="connsiteY26" fmla="*/ 221936 h 356761"/>
                    <a:gd name="connsiteX27" fmla="*/ 523 w 521589"/>
                    <a:gd name="connsiteY27" fmla="*/ 227175 h 356761"/>
                    <a:gd name="connsiteX28" fmla="*/ 97487 w 521589"/>
                    <a:gd name="connsiteY28" fmla="*/ 344999 h 356761"/>
                    <a:gd name="connsiteX29" fmla="*/ 18334 w 521589"/>
                    <a:gd name="connsiteY29" fmla="*/ 330521 h 356761"/>
                    <a:gd name="connsiteX30" fmla="*/ 11953 w 521589"/>
                    <a:gd name="connsiteY30" fmla="*/ 334141 h 356761"/>
                    <a:gd name="connsiteX31" fmla="*/ 15572 w 521589"/>
                    <a:gd name="connsiteY31" fmla="*/ 340523 h 356761"/>
                    <a:gd name="connsiteX32" fmla="*/ 506776 w 521589"/>
                    <a:gd name="connsiteY32" fmla="*/ 154404 h 356761"/>
                    <a:gd name="connsiteX33" fmla="*/ 497823 w 521589"/>
                    <a:gd name="connsiteY33" fmla="*/ 149260 h 356761"/>
                    <a:gd name="connsiteX34" fmla="*/ 496394 w 521589"/>
                    <a:gd name="connsiteY34" fmla="*/ 151070 h 356761"/>
                    <a:gd name="connsiteX35" fmla="*/ 299322 w 521589"/>
                    <a:gd name="connsiteY35" fmla="*/ 28102 h 356761"/>
                    <a:gd name="connsiteX36" fmla="*/ 296941 w 521589"/>
                    <a:gd name="connsiteY36" fmla="*/ 28769 h 356761"/>
                    <a:gd name="connsiteX37" fmla="*/ 285320 w 521589"/>
                    <a:gd name="connsiteY37" fmla="*/ 15434 h 356761"/>
                    <a:gd name="connsiteX38" fmla="*/ 508586 w 521589"/>
                    <a:gd name="connsiteY38" fmla="*/ 126495 h 356761"/>
                    <a:gd name="connsiteX39" fmla="*/ 509920 w 521589"/>
                    <a:gd name="connsiteY39" fmla="*/ 128115 h 356761"/>
                    <a:gd name="connsiteX40" fmla="*/ 508300 w 521589"/>
                    <a:gd name="connsiteY40" fmla="*/ 137163 h 356761"/>
                    <a:gd name="connsiteX41" fmla="*/ 518302 w 521589"/>
                    <a:gd name="connsiteY41" fmla="*/ 139926 h 356761"/>
                    <a:gd name="connsiteX42" fmla="*/ 521445 w 521589"/>
                    <a:gd name="connsiteY42" fmla="*/ 122400 h 356761"/>
                    <a:gd name="connsiteX43" fmla="*/ 517312 w 521589"/>
                    <a:gd name="connsiteY43" fmla="*/ 115770 h 356761"/>
                    <a:gd name="connsiteX44" fmla="*/ 514587 w 521589"/>
                    <a:gd name="connsiteY44" fmla="*/ 115827 h 356761"/>
                    <a:gd name="connsiteX45" fmla="*/ 34432 w 521589"/>
                    <a:gd name="connsiteY45" fmla="*/ 209839 h 356761"/>
                    <a:gd name="connsiteX46" fmla="*/ 196357 w 521589"/>
                    <a:gd name="connsiteY46" fmla="*/ 22006 h 356761"/>
                    <a:gd name="connsiteX47" fmla="*/ 53482 w 521589"/>
                    <a:gd name="connsiteY47" fmla="*/ 239176 h 356761"/>
                    <a:gd name="connsiteX48" fmla="*/ 34432 w 521589"/>
                    <a:gd name="connsiteY48" fmla="*/ 209839 h 356761"/>
                    <a:gd name="connsiteX49" fmla="*/ 64245 w 521589"/>
                    <a:gd name="connsiteY49" fmla="*/ 253559 h 356761"/>
                    <a:gd name="connsiteX50" fmla="*/ 197595 w 521589"/>
                    <a:gd name="connsiteY50" fmla="*/ 33246 h 356761"/>
                    <a:gd name="connsiteX51" fmla="*/ 84819 w 521589"/>
                    <a:gd name="connsiteY51" fmla="*/ 278895 h 356761"/>
                    <a:gd name="connsiteX52" fmla="*/ 64245 w 521589"/>
                    <a:gd name="connsiteY52" fmla="*/ 253559 h 356761"/>
                    <a:gd name="connsiteX53" fmla="*/ 114156 w 521589"/>
                    <a:gd name="connsiteY53" fmla="*/ 308994 h 356761"/>
                    <a:gd name="connsiteX54" fmla="*/ 95106 w 521589"/>
                    <a:gd name="connsiteY54" fmla="*/ 289944 h 356761"/>
                    <a:gd name="connsiteX55" fmla="*/ 95677 w 521589"/>
                    <a:gd name="connsiteY55" fmla="*/ 287468 h 356761"/>
                    <a:gd name="connsiteX56" fmla="*/ 232456 w 521589"/>
                    <a:gd name="connsiteY56" fmla="*/ 20196 h 356761"/>
                    <a:gd name="connsiteX57" fmla="*/ 234838 w 521589"/>
                    <a:gd name="connsiteY57" fmla="*/ 21530 h 356761"/>
                    <a:gd name="connsiteX58" fmla="*/ 114347 w 521589"/>
                    <a:gd name="connsiteY58" fmla="*/ 308994 h 356761"/>
                    <a:gd name="connsiteX59" fmla="*/ 170068 w 521589"/>
                    <a:gd name="connsiteY59" fmla="*/ 344046 h 356761"/>
                    <a:gd name="connsiteX60" fmla="*/ 169591 w 521589"/>
                    <a:gd name="connsiteY60" fmla="*/ 329378 h 356761"/>
                    <a:gd name="connsiteX61" fmla="*/ 159209 w 521589"/>
                    <a:gd name="connsiteY61" fmla="*/ 329378 h 356761"/>
                    <a:gd name="connsiteX62" fmla="*/ 159781 w 521589"/>
                    <a:gd name="connsiteY62" fmla="*/ 344809 h 356761"/>
                    <a:gd name="connsiteX63" fmla="*/ 153875 w 521589"/>
                    <a:gd name="connsiteY63" fmla="*/ 344809 h 356761"/>
                    <a:gd name="connsiteX64" fmla="*/ 151684 w 521589"/>
                    <a:gd name="connsiteY64" fmla="*/ 340522 h 356761"/>
                    <a:gd name="connsiteX65" fmla="*/ 125110 w 521589"/>
                    <a:gd name="connsiteY65" fmla="*/ 318424 h 356761"/>
                    <a:gd name="connsiteX66" fmla="*/ 243125 w 521589"/>
                    <a:gd name="connsiteY66" fmla="*/ 27245 h 356761"/>
                    <a:gd name="connsiteX67" fmla="*/ 253507 w 521589"/>
                    <a:gd name="connsiteY67" fmla="*/ 39246 h 356761"/>
                    <a:gd name="connsiteX68" fmla="*/ 252364 w 521589"/>
                    <a:gd name="connsiteY68" fmla="*/ 40199 h 356761"/>
                    <a:gd name="connsiteX69" fmla="*/ 159495 w 521589"/>
                    <a:gd name="connsiteY69" fmla="*/ 310709 h 356761"/>
                    <a:gd name="connsiteX70" fmla="*/ 169782 w 521589"/>
                    <a:gd name="connsiteY70" fmla="*/ 310709 h 356761"/>
                    <a:gd name="connsiteX71" fmla="*/ 259031 w 521589"/>
                    <a:gd name="connsiteY71" fmla="*/ 49057 h 356761"/>
                    <a:gd name="connsiteX72" fmla="*/ 264365 w 521589"/>
                    <a:gd name="connsiteY72" fmla="*/ 66488 h 356761"/>
                    <a:gd name="connsiteX73" fmla="*/ 261222 w 521589"/>
                    <a:gd name="connsiteY73" fmla="*/ 68774 h 356761"/>
                    <a:gd name="connsiteX74" fmla="*/ 189308 w 521589"/>
                    <a:gd name="connsiteY74" fmla="*/ 341856 h 356761"/>
                    <a:gd name="connsiteX75" fmla="*/ 170258 w 521589"/>
                    <a:gd name="connsiteY75" fmla="*/ 344046 h 356761"/>
                    <a:gd name="connsiteX76" fmla="*/ 345614 w 521589"/>
                    <a:gd name="connsiteY76" fmla="*/ 106874 h 356761"/>
                    <a:gd name="connsiteX77" fmla="*/ 364664 w 521589"/>
                    <a:gd name="connsiteY77" fmla="*/ 118971 h 356761"/>
                    <a:gd name="connsiteX78" fmla="*/ 292655 w 521589"/>
                    <a:gd name="connsiteY78" fmla="*/ 210125 h 356761"/>
                    <a:gd name="connsiteX79" fmla="*/ 289416 w 521589"/>
                    <a:gd name="connsiteY79" fmla="*/ 212697 h 356761"/>
                    <a:gd name="connsiteX80" fmla="*/ 202834 w 521589"/>
                    <a:gd name="connsiteY80" fmla="*/ 257655 h 356761"/>
                    <a:gd name="connsiteX81" fmla="*/ 205120 w 521589"/>
                    <a:gd name="connsiteY81" fmla="*/ 241843 h 356761"/>
                    <a:gd name="connsiteX82" fmla="*/ 205120 w 521589"/>
                    <a:gd name="connsiteY82" fmla="*/ 241843 h 356761"/>
                    <a:gd name="connsiteX83" fmla="*/ 345614 w 521589"/>
                    <a:gd name="connsiteY83" fmla="*/ 106874 h 356761"/>
                    <a:gd name="connsiteX84" fmla="*/ 318182 w 521589"/>
                    <a:gd name="connsiteY84" fmla="*/ 132592 h 356761"/>
                    <a:gd name="connsiteX85" fmla="*/ 302370 w 521589"/>
                    <a:gd name="connsiteY85" fmla="*/ 90205 h 356761"/>
                    <a:gd name="connsiteX86" fmla="*/ 336469 w 521589"/>
                    <a:gd name="connsiteY86" fmla="*/ 102111 h 356761"/>
                    <a:gd name="connsiteX87" fmla="*/ 318181 w 521589"/>
                    <a:gd name="connsiteY87" fmla="*/ 132401 h 356761"/>
                    <a:gd name="connsiteX88" fmla="*/ 381618 w 521589"/>
                    <a:gd name="connsiteY88" fmla="*/ 136402 h 356761"/>
                    <a:gd name="connsiteX89" fmla="*/ 374570 w 521589"/>
                    <a:gd name="connsiteY89" fmla="*/ 236890 h 356761"/>
                    <a:gd name="connsiteX90" fmla="*/ 358948 w 521589"/>
                    <a:gd name="connsiteY90" fmla="*/ 224698 h 356761"/>
                    <a:gd name="connsiteX91" fmla="*/ 366664 w 521589"/>
                    <a:gd name="connsiteY91" fmla="*/ 141640 h 356761"/>
                    <a:gd name="connsiteX92" fmla="*/ 365140 w 521589"/>
                    <a:gd name="connsiteY92" fmla="*/ 139926 h 356761"/>
                    <a:gd name="connsiteX93" fmla="*/ 372665 w 521589"/>
                    <a:gd name="connsiteY93" fmla="*/ 125638 h 356761"/>
                    <a:gd name="connsiteX94" fmla="*/ 381237 w 521589"/>
                    <a:gd name="connsiteY94" fmla="*/ 133544 h 356761"/>
                    <a:gd name="connsiteX95" fmla="*/ 381618 w 521589"/>
                    <a:gd name="connsiteY95" fmla="*/ 136211 h 356761"/>
                    <a:gd name="connsiteX96" fmla="*/ 352186 w 521589"/>
                    <a:gd name="connsiteY96" fmla="*/ 216697 h 356761"/>
                    <a:gd name="connsiteX97" fmla="*/ 338470 w 521589"/>
                    <a:gd name="connsiteY97" fmla="*/ 183169 h 356761"/>
                    <a:gd name="connsiteX98" fmla="*/ 337041 w 521589"/>
                    <a:gd name="connsiteY98" fmla="*/ 180502 h 356761"/>
                    <a:gd name="connsiteX99" fmla="*/ 359234 w 521589"/>
                    <a:gd name="connsiteY99" fmla="*/ 149736 h 356761"/>
                    <a:gd name="connsiteX100" fmla="*/ 352186 w 521589"/>
                    <a:gd name="connsiteY100" fmla="*/ 216507 h 356761"/>
                    <a:gd name="connsiteX101" fmla="*/ 235695 w 521589"/>
                    <a:gd name="connsiteY101" fmla="*/ 210982 h 356761"/>
                    <a:gd name="connsiteX102" fmla="*/ 236648 w 521589"/>
                    <a:gd name="connsiteY102" fmla="*/ 212411 h 356761"/>
                    <a:gd name="connsiteX103" fmla="*/ 208073 w 521589"/>
                    <a:gd name="connsiteY103" fmla="*/ 229175 h 356761"/>
                    <a:gd name="connsiteX104" fmla="*/ 215407 w 521589"/>
                    <a:gd name="connsiteY104" fmla="*/ 198504 h 356761"/>
                    <a:gd name="connsiteX105" fmla="*/ 235695 w 521589"/>
                    <a:gd name="connsiteY105" fmla="*/ 210982 h 356761"/>
                    <a:gd name="connsiteX106" fmla="*/ 217883 w 521589"/>
                    <a:gd name="connsiteY106" fmla="*/ 188122 h 356761"/>
                    <a:gd name="connsiteX107" fmla="*/ 233123 w 521589"/>
                    <a:gd name="connsiteY107" fmla="*/ 145545 h 356761"/>
                    <a:gd name="connsiteX108" fmla="*/ 273795 w 521589"/>
                    <a:gd name="connsiteY108" fmla="*/ 183074 h 356761"/>
                    <a:gd name="connsiteX109" fmla="*/ 273795 w 521589"/>
                    <a:gd name="connsiteY109" fmla="*/ 183741 h 356761"/>
                    <a:gd name="connsiteX110" fmla="*/ 244363 w 521589"/>
                    <a:gd name="connsiteY110" fmla="*/ 207077 h 356761"/>
                    <a:gd name="connsiteX111" fmla="*/ 217407 w 521589"/>
                    <a:gd name="connsiteY111" fmla="*/ 188122 h 356761"/>
                    <a:gd name="connsiteX112" fmla="*/ 282653 w 521589"/>
                    <a:gd name="connsiteY112" fmla="*/ 175644 h 356761"/>
                    <a:gd name="connsiteX113" fmla="*/ 237219 w 521589"/>
                    <a:gd name="connsiteY113" fmla="*/ 135830 h 356761"/>
                    <a:gd name="connsiteX114" fmla="*/ 246077 w 521589"/>
                    <a:gd name="connsiteY114" fmla="*/ 116780 h 356761"/>
                    <a:gd name="connsiteX115" fmla="*/ 246077 w 521589"/>
                    <a:gd name="connsiteY115" fmla="*/ 116780 h 356761"/>
                    <a:gd name="connsiteX116" fmla="*/ 292178 w 521589"/>
                    <a:gd name="connsiteY116" fmla="*/ 164405 h 356761"/>
                    <a:gd name="connsiteX117" fmla="*/ 282177 w 521589"/>
                    <a:gd name="connsiteY117" fmla="*/ 175644 h 356761"/>
                    <a:gd name="connsiteX118" fmla="*/ 200072 w 521589"/>
                    <a:gd name="connsiteY118" fmla="*/ 340141 h 356761"/>
                    <a:gd name="connsiteX119" fmla="*/ 200072 w 521589"/>
                    <a:gd name="connsiteY119" fmla="*/ 298136 h 356761"/>
                    <a:gd name="connsiteX120" fmla="*/ 240839 w 521589"/>
                    <a:gd name="connsiteY120" fmla="*/ 331092 h 356761"/>
                    <a:gd name="connsiteX121" fmla="*/ 199595 w 521589"/>
                    <a:gd name="connsiteY121" fmla="*/ 340141 h 356761"/>
                    <a:gd name="connsiteX122" fmla="*/ 254173 w 521589"/>
                    <a:gd name="connsiteY122" fmla="*/ 327092 h 356761"/>
                    <a:gd name="connsiteX123" fmla="*/ 250649 w 521589"/>
                    <a:gd name="connsiteY123" fmla="*/ 323377 h 356761"/>
                    <a:gd name="connsiteX124" fmla="*/ 203882 w 521589"/>
                    <a:gd name="connsiteY124" fmla="*/ 283753 h 356761"/>
                    <a:gd name="connsiteX125" fmla="*/ 200738 w 521589"/>
                    <a:gd name="connsiteY125" fmla="*/ 281181 h 356761"/>
                    <a:gd name="connsiteX126" fmla="*/ 201881 w 521589"/>
                    <a:gd name="connsiteY126" fmla="*/ 267656 h 356761"/>
                    <a:gd name="connsiteX127" fmla="*/ 204834 w 521589"/>
                    <a:gd name="connsiteY127" fmla="*/ 267656 h 356761"/>
                    <a:gd name="connsiteX128" fmla="*/ 251316 w 521589"/>
                    <a:gd name="connsiteY128" fmla="*/ 249082 h 356761"/>
                    <a:gd name="connsiteX129" fmla="*/ 289416 w 521589"/>
                    <a:gd name="connsiteY129" fmla="*/ 314424 h 356761"/>
                    <a:gd name="connsiteX130" fmla="*/ 253697 w 521589"/>
                    <a:gd name="connsiteY130" fmla="*/ 327092 h 356761"/>
                    <a:gd name="connsiteX131" fmla="*/ 301798 w 521589"/>
                    <a:gd name="connsiteY131" fmla="*/ 309471 h 356761"/>
                    <a:gd name="connsiteX132" fmla="*/ 300179 w 521589"/>
                    <a:gd name="connsiteY132" fmla="*/ 308328 h 356761"/>
                    <a:gd name="connsiteX133" fmla="*/ 262079 w 521589"/>
                    <a:gd name="connsiteY133" fmla="*/ 243558 h 356761"/>
                    <a:gd name="connsiteX134" fmla="*/ 291226 w 521589"/>
                    <a:gd name="connsiteY134" fmla="*/ 224508 h 356761"/>
                    <a:gd name="connsiteX135" fmla="*/ 348376 w 521589"/>
                    <a:gd name="connsiteY135" fmla="*/ 285753 h 356761"/>
                    <a:gd name="connsiteX136" fmla="*/ 300941 w 521589"/>
                    <a:gd name="connsiteY136" fmla="*/ 309471 h 356761"/>
                    <a:gd name="connsiteX137" fmla="*/ 360091 w 521589"/>
                    <a:gd name="connsiteY137" fmla="*/ 278800 h 356761"/>
                    <a:gd name="connsiteX138" fmla="*/ 357424 w 521589"/>
                    <a:gd name="connsiteY138" fmla="*/ 277181 h 356761"/>
                    <a:gd name="connsiteX139" fmla="*/ 300274 w 521589"/>
                    <a:gd name="connsiteY139" fmla="*/ 217364 h 356761"/>
                    <a:gd name="connsiteX140" fmla="*/ 312371 w 521589"/>
                    <a:gd name="connsiteY140" fmla="*/ 206886 h 356761"/>
                    <a:gd name="connsiteX141" fmla="*/ 374189 w 521589"/>
                    <a:gd name="connsiteY141" fmla="*/ 269370 h 356761"/>
                    <a:gd name="connsiteX142" fmla="*/ 359520 w 521589"/>
                    <a:gd name="connsiteY142" fmla="*/ 278800 h 356761"/>
                    <a:gd name="connsiteX143" fmla="*/ 384190 w 521589"/>
                    <a:gd name="connsiteY143" fmla="*/ 262608 h 356761"/>
                    <a:gd name="connsiteX144" fmla="*/ 379999 w 521589"/>
                    <a:gd name="connsiteY144" fmla="*/ 259845 h 356761"/>
                    <a:gd name="connsiteX145" fmla="*/ 320467 w 521589"/>
                    <a:gd name="connsiteY145" fmla="*/ 199362 h 356761"/>
                    <a:gd name="connsiteX146" fmla="*/ 329992 w 521589"/>
                    <a:gd name="connsiteY146" fmla="*/ 189265 h 356761"/>
                    <a:gd name="connsiteX147" fmla="*/ 394096 w 521589"/>
                    <a:gd name="connsiteY147" fmla="*/ 255273 h 356761"/>
                    <a:gd name="connsiteX148" fmla="*/ 416670 w 521589"/>
                    <a:gd name="connsiteY148" fmla="*/ 189646 h 356761"/>
                    <a:gd name="connsiteX149" fmla="*/ 402001 w 521589"/>
                    <a:gd name="connsiteY149" fmla="*/ 246320 h 356761"/>
                    <a:gd name="connsiteX150" fmla="*/ 384666 w 521589"/>
                    <a:gd name="connsiteY150" fmla="*/ 241367 h 356761"/>
                    <a:gd name="connsiteX151" fmla="*/ 399144 w 521589"/>
                    <a:gd name="connsiteY151" fmla="*/ 153451 h 356761"/>
                    <a:gd name="connsiteX152" fmla="*/ 418194 w 521589"/>
                    <a:gd name="connsiteY152" fmla="*/ 185360 h 356761"/>
                    <a:gd name="connsiteX153" fmla="*/ 415812 w 521589"/>
                    <a:gd name="connsiteY153" fmla="*/ 189647 h 356761"/>
                    <a:gd name="connsiteX154" fmla="*/ 421337 w 521589"/>
                    <a:gd name="connsiteY154" fmla="*/ 233461 h 356761"/>
                    <a:gd name="connsiteX155" fmla="*/ 427528 w 521589"/>
                    <a:gd name="connsiteY155" fmla="*/ 207268 h 356761"/>
                    <a:gd name="connsiteX156" fmla="*/ 433624 w 521589"/>
                    <a:gd name="connsiteY156" fmla="*/ 222603 h 356761"/>
                    <a:gd name="connsiteX157" fmla="*/ 420480 w 521589"/>
                    <a:gd name="connsiteY157" fmla="*/ 233461 h 356761"/>
                    <a:gd name="connsiteX158" fmla="*/ 441625 w 521589"/>
                    <a:gd name="connsiteY158" fmla="*/ 214411 h 356761"/>
                    <a:gd name="connsiteX159" fmla="*/ 372950 w 521589"/>
                    <a:gd name="connsiteY159" fmla="*/ 111255 h 356761"/>
                    <a:gd name="connsiteX160" fmla="*/ 308561 w 521589"/>
                    <a:gd name="connsiteY160" fmla="*/ 80490 h 356761"/>
                    <a:gd name="connsiteX161" fmla="*/ 308561 w 521589"/>
                    <a:gd name="connsiteY161" fmla="*/ 80490 h 356761"/>
                    <a:gd name="connsiteX162" fmla="*/ 308561 w 521589"/>
                    <a:gd name="connsiteY162" fmla="*/ 54296 h 356761"/>
                    <a:gd name="connsiteX163" fmla="*/ 461914 w 521589"/>
                    <a:gd name="connsiteY163" fmla="*/ 189456 h 356761"/>
                    <a:gd name="connsiteX164" fmla="*/ 463723 w 521589"/>
                    <a:gd name="connsiteY164" fmla="*/ 192027 h 356761"/>
                    <a:gd name="connsiteX165" fmla="*/ 440768 w 521589"/>
                    <a:gd name="connsiteY165" fmla="*/ 214887 h 356761"/>
                    <a:gd name="connsiteX166" fmla="*/ 489250 w 521589"/>
                    <a:gd name="connsiteY166" fmla="*/ 158690 h 356761"/>
                    <a:gd name="connsiteX167" fmla="*/ 489822 w 521589"/>
                    <a:gd name="connsiteY167" fmla="*/ 159547 h 356761"/>
                    <a:gd name="connsiteX168" fmla="*/ 470772 w 521589"/>
                    <a:gd name="connsiteY168" fmla="*/ 183550 h 356761"/>
                    <a:gd name="connsiteX169" fmla="*/ 306561 w 521589"/>
                    <a:gd name="connsiteY169" fmla="*/ 43056 h 356761"/>
                    <a:gd name="connsiteX170" fmla="*/ 305418 w 521589"/>
                    <a:gd name="connsiteY170" fmla="*/ 43056 h 356761"/>
                    <a:gd name="connsiteX171" fmla="*/ 303037 w 521589"/>
                    <a:gd name="connsiteY171" fmla="*/ 37341 h 356761"/>
                    <a:gd name="connsiteX172" fmla="*/ 488774 w 521589"/>
                    <a:gd name="connsiteY172" fmla="*/ 159166 h 356761"/>
                    <a:gd name="connsiteX173" fmla="*/ 308275 w 521589"/>
                    <a:gd name="connsiteY173" fmla="*/ 146308 h 356761"/>
                    <a:gd name="connsiteX174" fmla="*/ 308275 w 521589"/>
                    <a:gd name="connsiteY174" fmla="*/ 146308 h 356761"/>
                    <a:gd name="connsiteX175" fmla="*/ 301132 w 521589"/>
                    <a:gd name="connsiteY175" fmla="*/ 155166 h 356761"/>
                    <a:gd name="connsiteX176" fmla="*/ 251125 w 521589"/>
                    <a:gd name="connsiteY176" fmla="*/ 107541 h 356761"/>
                    <a:gd name="connsiteX177" fmla="*/ 263984 w 521589"/>
                    <a:gd name="connsiteY177" fmla="*/ 84871 h 356761"/>
                    <a:gd name="connsiteX178" fmla="*/ 286463 w 521589"/>
                    <a:gd name="connsiteY178" fmla="*/ 86681 h 356761"/>
                    <a:gd name="connsiteX179" fmla="*/ 307513 w 521589"/>
                    <a:gd name="connsiteY179" fmla="*/ 146784 h 356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521589" h="356761">
                      <a:moveTo>
                        <a:pt x="514587" y="115827"/>
                      </a:moveTo>
                      <a:cubicBezTo>
                        <a:pt x="466295" y="32960"/>
                        <a:pt x="370093" y="5623"/>
                        <a:pt x="279034" y="4576"/>
                      </a:cubicBezTo>
                      <a:cubicBezTo>
                        <a:pt x="277172" y="4510"/>
                        <a:pt x="275450" y="5559"/>
                        <a:pt x="274652" y="7243"/>
                      </a:cubicBezTo>
                      <a:cubicBezTo>
                        <a:pt x="269998" y="4395"/>
                        <a:pt x="265048" y="2063"/>
                        <a:pt x="259889" y="289"/>
                      </a:cubicBezTo>
                      <a:cubicBezTo>
                        <a:pt x="253602" y="-1806"/>
                        <a:pt x="250364" y="8100"/>
                        <a:pt x="257126" y="10290"/>
                      </a:cubicBezTo>
                      <a:cubicBezTo>
                        <a:pt x="285643" y="19490"/>
                        <a:pt x="303002" y="48315"/>
                        <a:pt x="297798" y="77823"/>
                      </a:cubicBezTo>
                      <a:cubicBezTo>
                        <a:pt x="297798" y="77823"/>
                        <a:pt x="297798" y="78394"/>
                        <a:pt x="297798" y="78680"/>
                      </a:cubicBezTo>
                      <a:cubicBezTo>
                        <a:pt x="290340" y="77200"/>
                        <a:pt x="282803" y="76150"/>
                        <a:pt x="275224" y="75537"/>
                      </a:cubicBezTo>
                      <a:cubicBezTo>
                        <a:pt x="275314" y="75129"/>
                        <a:pt x="275314" y="74706"/>
                        <a:pt x="275224" y="74299"/>
                      </a:cubicBezTo>
                      <a:cubicBezTo>
                        <a:pt x="274034" y="43321"/>
                        <a:pt x="254353" y="16091"/>
                        <a:pt x="225313" y="5242"/>
                      </a:cubicBezTo>
                      <a:cubicBezTo>
                        <a:pt x="223227" y="4239"/>
                        <a:pt x="220723" y="5116"/>
                        <a:pt x="219719" y="7202"/>
                      </a:cubicBezTo>
                      <a:cubicBezTo>
                        <a:pt x="219483" y="7692"/>
                        <a:pt x="219345" y="8224"/>
                        <a:pt x="219312" y="8767"/>
                      </a:cubicBezTo>
                      <a:lnTo>
                        <a:pt x="218074" y="8767"/>
                      </a:lnTo>
                      <a:lnTo>
                        <a:pt x="218074" y="8767"/>
                      </a:lnTo>
                      <a:cubicBezTo>
                        <a:pt x="216866" y="7450"/>
                        <a:pt x="215071" y="6840"/>
                        <a:pt x="213311" y="7147"/>
                      </a:cubicBezTo>
                      <a:cubicBezTo>
                        <a:pt x="110632" y="24483"/>
                        <a:pt x="55958" y="104397"/>
                        <a:pt x="27288" y="197171"/>
                      </a:cubicBezTo>
                      <a:lnTo>
                        <a:pt x="26335" y="195456"/>
                      </a:lnTo>
                      <a:cubicBezTo>
                        <a:pt x="24889" y="192984"/>
                        <a:pt x="21712" y="192152"/>
                        <a:pt x="19239" y="193599"/>
                      </a:cubicBezTo>
                      <a:cubicBezTo>
                        <a:pt x="16767" y="195046"/>
                        <a:pt x="15935" y="198222"/>
                        <a:pt x="17382" y="200695"/>
                      </a:cubicBezTo>
                      <a:cubicBezTo>
                        <a:pt x="19573" y="204601"/>
                        <a:pt x="21954" y="208506"/>
                        <a:pt x="24335" y="212316"/>
                      </a:cubicBezTo>
                      <a:lnTo>
                        <a:pt x="24335" y="212887"/>
                      </a:lnTo>
                      <a:cubicBezTo>
                        <a:pt x="49173" y="253961"/>
                        <a:pt x="79919" y="291158"/>
                        <a:pt x="115585" y="323282"/>
                      </a:cubicBezTo>
                      <a:cubicBezTo>
                        <a:pt x="116162" y="324276"/>
                        <a:pt x="117025" y="325072"/>
                        <a:pt x="118061" y="325568"/>
                      </a:cubicBezTo>
                      <a:cubicBezTo>
                        <a:pt x="125586" y="332236"/>
                        <a:pt x="133301" y="338808"/>
                        <a:pt x="141302" y="345094"/>
                      </a:cubicBezTo>
                      <a:cubicBezTo>
                        <a:pt x="131777" y="345094"/>
                        <a:pt x="122252" y="345094"/>
                        <a:pt x="112727" y="345094"/>
                      </a:cubicBezTo>
                      <a:cubicBezTo>
                        <a:pt x="112663" y="343418"/>
                        <a:pt x="111771" y="341883"/>
                        <a:pt x="110346" y="340999"/>
                      </a:cubicBezTo>
                      <a:cubicBezTo>
                        <a:pt x="66431" y="311323"/>
                        <a:pt x="31533" y="270130"/>
                        <a:pt x="9476" y="221936"/>
                      </a:cubicBezTo>
                      <a:cubicBezTo>
                        <a:pt x="6714" y="215935"/>
                        <a:pt x="-2240" y="221174"/>
                        <a:pt x="523" y="227175"/>
                      </a:cubicBezTo>
                      <a:cubicBezTo>
                        <a:pt x="22057" y="274208"/>
                        <a:pt x="55477" y="314817"/>
                        <a:pt x="97487" y="344999"/>
                      </a:cubicBezTo>
                      <a:cubicBezTo>
                        <a:pt x="70689" y="342804"/>
                        <a:pt x="44175" y="337954"/>
                        <a:pt x="18334" y="330521"/>
                      </a:cubicBezTo>
                      <a:cubicBezTo>
                        <a:pt x="15573" y="329758"/>
                        <a:pt x="12716" y="331379"/>
                        <a:pt x="11953" y="334141"/>
                      </a:cubicBezTo>
                      <a:cubicBezTo>
                        <a:pt x="11190" y="336902"/>
                        <a:pt x="12810" y="339759"/>
                        <a:pt x="15572" y="340523"/>
                      </a:cubicBezTo>
                      <a:cubicBezTo>
                        <a:pt x="203596" y="394434"/>
                        <a:pt x="394953" y="309471"/>
                        <a:pt x="506776" y="154404"/>
                      </a:cubicBezTo>
                      <a:cubicBezTo>
                        <a:pt x="510682" y="149070"/>
                        <a:pt x="501633" y="143831"/>
                        <a:pt x="497823" y="149260"/>
                      </a:cubicBezTo>
                      <a:lnTo>
                        <a:pt x="496394" y="151070"/>
                      </a:lnTo>
                      <a:cubicBezTo>
                        <a:pt x="463533" y="72347"/>
                        <a:pt x="384477" y="23018"/>
                        <a:pt x="299322" y="28102"/>
                      </a:cubicBezTo>
                      <a:cubicBezTo>
                        <a:pt x="298483" y="28106"/>
                        <a:pt x="297660" y="28337"/>
                        <a:pt x="296941" y="28769"/>
                      </a:cubicBezTo>
                      <a:cubicBezTo>
                        <a:pt x="293647" y="23850"/>
                        <a:pt x="289743" y="19369"/>
                        <a:pt x="285320" y="15434"/>
                      </a:cubicBezTo>
                      <a:cubicBezTo>
                        <a:pt x="372760" y="17625"/>
                        <a:pt x="464105" y="44771"/>
                        <a:pt x="508586" y="126495"/>
                      </a:cubicBezTo>
                      <a:cubicBezTo>
                        <a:pt x="508929" y="127112"/>
                        <a:pt x="509381" y="127660"/>
                        <a:pt x="509920" y="128115"/>
                      </a:cubicBezTo>
                      <a:cubicBezTo>
                        <a:pt x="509443" y="131163"/>
                        <a:pt x="508872" y="134115"/>
                        <a:pt x="508300" y="137163"/>
                      </a:cubicBezTo>
                      <a:cubicBezTo>
                        <a:pt x="507062" y="143640"/>
                        <a:pt x="517064" y="146688"/>
                        <a:pt x="518302" y="139926"/>
                      </a:cubicBezTo>
                      <a:lnTo>
                        <a:pt x="521445" y="122400"/>
                      </a:lnTo>
                      <a:cubicBezTo>
                        <a:pt x="522135" y="119428"/>
                        <a:pt x="520284" y="116459"/>
                        <a:pt x="517312" y="115770"/>
                      </a:cubicBezTo>
                      <a:cubicBezTo>
                        <a:pt x="516413" y="115561"/>
                        <a:pt x="515476" y="115581"/>
                        <a:pt x="514587" y="115827"/>
                      </a:cubicBezTo>
                      <a:close/>
                      <a:moveTo>
                        <a:pt x="34432" y="209839"/>
                      </a:moveTo>
                      <a:cubicBezTo>
                        <a:pt x="59578" y="122400"/>
                        <a:pt x="106441" y="45914"/>
                        <a:pt x="196357" y="22006"/>
                      </a:cubicBezTo>
                      <a:cubicBezTo>
                        <a:pt x="121966" y="69060"/>
                        <a:pt x="53482" y="149260"/>
                        <a:pt x="53482" y="239176"/>
                      </a:cubicBezTo>
                      <a:cubicBezTo>
                        <a:pt x="46814" y="229651"/>
                        <a:pt x="40528" y="219840"/>
                        <a:pt x="34432" y="209839"/>
                      </a:cubicBezTo>
                      <a:close/>
                      <a:moveTo>
                        <a:pt x="64245" y="253559"/>
                      </a:moveTo>
                      <a:cubicBezTo>
                        <a:pt x="57197" y="162690"/>
                        <a:pt x="123872" y="81347"/>
                        <a:pt x="197595" y="33246"/>
                      </a:cubicBezTo>
                      <a:cubicBezTo>
                        <a:pt x="125454" y="94368"/>
                        <a:pt x="84146" y="184345"/>
                        <a:pt x="84819" y="278895"/>
                      </a:cubicBezTo>
                      <a:cubicBezTo>
                        <a:pt x="78056" y="270704"/>
                        <a:pt x="71198" y="262227"/>
                        <a:pt x="64245" y="253559"/>
                      </a:cubicBezTo>
                      <a:close/>
                      <a:moveTo>
                        <a:pt x="114156" y="308994"/>
                      </a:moveTo>
                      <a:cubicBezTo>
                        <a:pt x="107584" y="302803"/>
                        <a:pt x="101202" y="296326"/>
                        <a:pt x="95106" y="289944"/>
                      </a:cubicBezTo>
                      <a:cubicBezTo>
                        <a:pt x="95504" y="289181"/>
                        <a:pt x="95701" y="288329"/>
                        <a:pt x="95677" y="287468"/>
                      </a:cubicBezTo>
                      <a:cubicBezTo>
                        <a:pt x="91903" y="180701"/>
                        <a:pt x="143650" y="79584"/>
                        <a:pt x="232456" y="20196"/>
                      </a:cubicBezTo>
                      <a:lnTo>
                        <a:pt x="234838" y="21530"/>
                      </a:lnTo>
                      <a:cubicBezTo>
                        <a:pt x="153530" y="94386"/>
                        <a:pt x="109288" y="199938"/>
                        <a:pt x="114347" y="308994"/>
                      </a:cubicBezTo>
                      <a:close/>
                      <a:moveTo>
                        <a:pt x="170068" y="344046"/>
                      </a:moveTo>
                      <a:cubicBezTo>
                        <a:pt x="170068" y="339189"/>
                        <a:pt x="170068" y="334521"/>
                        <a:pt x="169591" y="329378"/>
                      </a:cubicBezTo>
                      <a:cubicBezTo>
                        <a:pt x="169591" y="322806"/>
                        <a:pt x="159019" y="322711"/>
                        <a:pt x="159209" y="329378"/>
                      </a:cubicBezTo>
                      <a:lnTo>
                        <a:pt x="159781" y="344809"/>
                      </a:lnTo>
                      <a:lnTo>
                        <a:pt x="153875" y="344809"/>
                      </a:lnTo>
                      <a:cubicBezTo>
                        <a:pt x="153825" y="343124"/>
                        <a:pt x="153021" y="341550"/>
                        <a:pt x="151684" y="340522"/>
                      </a:cubicBezTo>
                      <a:cubicBezTo>
                        <a:pt x="142159" y="333474"/>
                        <a:pt x="133682" y="326044"/>
                        <a:pt x="125110" y="318424"/>
                      </a:cubicBezTo>
                      <a:cubicBezTo>
                        <a:pt x="116780" y="208255"/>
                        <a:pt x="160442" y="100527"/>
                        <a:pt x="243125" y="27245"/>
                      </a:cubicBezTo>
                      <a:cubicBezTo>
                        <a:pt x="247035" y="30833"/>
                        <a:pt x="250519" y="34860"/>
                        <a:pt x="253507" y="39246"/>
                      </a:cubicBezTo>
                      <a:cubicBezTo>
                        <a:pt x="253081" y="39506"/>
                        <a:pt x="252696" y="39827"/>
                        <a:pt x="252364" y="40199"/>
                      </a:cubicBezTo>
                      <a:cubicBezTo>
                        <a:pt x="189068" y="115808"/>
                        <a:pt x="155988" y="212165"/>
                        <a:pt x="159495" y="310709"/>
                      </a:cubicBezTo>
                      <a:cubicBezTo>
                        <a:pt x="159495" y="317377"/>
                        <a:pt x="170068" y="317377"/>
                        <a:pt x="169782" y="310709"/>
                      </a:cubicBezTo>
                      <a:cubicBezTo>
                        <a:pt x="166473" y="215503"/>
                        <a:pt x="198232" y="122396"/>
                        <a:pt x="259031" y="49057"/>
                      </a:cubicBezTo>
                      <a:cubicBezTo>
                        <a:pt x="261634" y="54582"/>
                        <a:pt x="263430" y="60452"/>
                        <a:pt x="264365" y="66488"/>
                      </a:cubicBezTo>
                      <a:cubicBezTo>
                        <a:pt x="263035" y="66757"/>
                        <a:pt x="261887" y="67591"/>
                        <a:pt x="261222" y="68774"/>
                      </a:cubicBezTo>
                      <a:cubicBezTo>
                        <a:pt x="208536" y="149712"/>
                        <a:pt x="183320" y="245466"/>
                        <a:pt x="189308" y="341856"/>
                      </a:cubicBezTo>
                      <a:cubicBezTo>
                        <a:pt x="183022" y="342713"/>
                        <a:pt x="176640" y="343475"/>
                        <a:pt x="170258" y="344046"/>
                      </a:cubicBezTo>
                      <a:close/>
                      <a:moveTo>
                        <a:pt x="345614" y="106874"/>
                      </a:moveTo>
                      <a:cubicBezTo>
                        <a:pt x="352209" y="110506"/>
                        <a:pt x="358571" y="114546"/>
                        <a:pt x="364664" y="118971"/>
                      </a:cubicBezTo>
                      <a:cubicBezTo>
                        <a:pt x="347650" y="154277"/>
                        <a:pt x="323064" y="185400"/>
                        <a:pt x="292655" y="210125"/>
                      </a:cubicBezTo>
                      <a:cubicBezTo>
                        <a:pt x="291181" y="210314"/>
                        <a:pt x="289934" y="211305"/>
                        <a:pt x="289416" y="212697"/>
                      </a:cubicBezTo>
                      <a:cubicBezTo>
                        <a:pt x="263608" y="232946"/>
                        <a:pt x="234243" y="248194"/>
                        <a:pt x="202834" y="257655"/>
                      </a:cubicBezTo>
                      <a:cubicBezTo>
                        <a:pt x="203500" y="252416"/>
                        <a:pt x="204263" y="247082"/>
                        <a:pt x="205120" y="241843"/>
                      </a:cubicBezTo>
                      <a:lnTo>
                        <a:pt x="205120" y="241843"/>
                      </a:lnTo>
                      <a:cubicBezTo>
                        <a:pt x="265690" y="213776"/>
                        <a:pt x="315141" y="166270"/>
                        <a:pt x="345614" y="106874"/>
                      </a:cubicBezTo>
                      <a:close/>
                      <a:moveTo>
                        <a:pt x="318182" y="132592"/>
                      </a:moveTo>
                      <a:cubicBezTo>
                        <a:pt x="317174" y="117220"/>
                        <a:pt x="311676" y="102481"/>
                        <a:pt x="302370" y="90205"/>
                      </a:cubicBezTo>
                      <a:cubicBezTo>
                        <a:pt x="314118" y="92984"/>
                        <a:pt x="325545" y="96974"/>
                        <a:pt x="336469" y="102111"/>
                      </a:cubicBezTo>
                      <a:cubicBezTo>
                        <a:pt x="330967" y="112555"/>
                        <a:pt x="324861" y="122669"/>
                        <a:pt x="318181" y="132401"/>
                      </a:cubicBezTo>
                      <a:close/>
                      <a:moveTo>
                        <a:pt x="381618" y="136402"/>
                      </a:moveTo>
                      <a:cubicBezTo>
                        <a:pt x="396581" y="168904"/>
                        <a:pt x="393924" y="206795"/>
                        <a:pt x="374570" y="236890"/>
                      </a:cubicBezTo>
                      <a:cubicBezTo>
                        <a:pt x="368851" y="233529"/>
                        <a:pt x="363599" y="229430"/>
                        <a:pt x="358948" y="224698"/>
                      </a:cubicBezTo>
                      <a:cubicBezTo>
                        <a:pt x="379039" y="201520"/>
                        <a:pt x="382141" y="168122"/>
                        <a:pt x="366664" y="141640"/>
                      </a:cubicBezTo>
                      <a:cubicBezTo>
                        <a:pt x="366313" y="140946"/>
                        <a:pt x="365788" y="140355"/>
                        <a:pt x="365140" y="139926"/>
                      </a:cubicBezTo>
                      <a:cubicBezTo>
                        <a:pt x="367807" y="135259"/>
                        <a:pt x="370283" y="130401"/>
                        <a:pt x="372665" y="125638"/>
                      </a:cubicBezTo>
                      <a:cubicBezTo>
                        <a:pt x="375713" y="128210"/>
                        <a:pt x="378475" y="130877"/>
                        <a:pt x="381237" y="133544"/>
                      </a:cubicBezTo>
                      <a:cubicBezTo>
                        <a:pt x="381115" y="134451"/>
                        <a:pt x="381247" y="135374"/>
                        <a:pt x="381618" y="136211"/>
                      </a:cubicBezTo>
                      <a:close/>
                      <a:moveTo>
                        <a:pt x="352186" y="216697"/>
                      </a:moveTo>
                      <a:cubicBezTo>
                        <a:pt x="345043" y="206754"/>
                        <a:pt x="340344" y="195268"/>
                        <a:pt x="338470" y="183169"/>
                      </a:cubicBezTo>
                      <a:cubicBezTo>
                        <a:pt x="338310" y="182144"/>
                        <a:pt x="337806" y="181203"/>
                        <a:pt x="337041" y="180502"/>
                      </a:cubicBezTo>
                      <a:cubicBezTo>
                        <a:pt x="345118" y="170754"/>
                        <a:pt x="352532" y="160476"/>
                        <a:pt x="359234" y="149736"/>
                      </a:cubicBezTo>
                      <a:cubicBezTo>
                        <a:pt x="370535" y="171384"/>
                        <a:pt x="367758" y="197696"/>
                        <a:pt x="352186" y="216507"/>
                      </a:cubicBezTo>
                      <a:close/>
                      <a:moveTo>
                        <a:pt x="235695" y="210982"/>
                      </a:moveTo>
                      <a:cubicBezTo>
                        <a:pt x="235956" y="211494"/>
                        <a:pt x="236276" y="211973"/>
                        <a:pt x="236648" y="212411"/>
                      </a:cubicBezTo>
                      <a:cubicBezTo>
                        <a:pt x="227416" y="218485"/>
                        <a:pt x="217879" y="224080"/>
                        <a:pt x="208073" y="229175"/>
                      </a:cubicBezTo>
                      <a:cubicBezTo>
                        <a:pt x="210073" y="218793"/>
                        <a:pt x="212644" y="208696"/>
                        <a:pt x="215407" y="198504"/>
                      </a:cubicBezTo>
                      <a:cubicBezTo>
                        <a:pt x="224186" y="197713"/>
                        <a:pt x="232441" y="202790"/>
                        <a:pt x="235695" y="210982"/>
                      </a:cubicBezTo>
                      <a:close/>
                      <a:moveTo>
                        <a:pt x="217883" y="188122"/>
                      </a:moveTo>
                      <a:cubicBezTo>
                        <a:pt x="222265" y="173771"/>
                        <a:pt x="227345" y="159579"/>
                        <a:pt x="233123" y="145545"/>
                      </a:cubicBezTo>
                      <a:cubicBezTo>
                        <a:pt x="252785" y="149162"/>
                        <a:pt x="268612" y="163766"/>
                        <a:pt x="273795" y="183074"/>
                      </a:cubicBezTo>
                      <a:cubicBezTo>
                        <a:pt x="273777" y="183296"/>
                        <a:pt x="273777" y="183519"/>
                        <a:pt x="273795" y="183741"/>
                      </a:cubicBezTo>
                      <a:cubicBezTo>
                        <a:pt x="264541" y="192198"/>
                        <a:pt x="254707" y="199995"/>
                        <a:pt x="244363" y="207077"/>
                      </a:cubicBezTo>
                      <a:cubicBezTo>
                        <a:pt x="239921" y="195980"/>
                        <a:pt x="229352" y="188548"/>
                        <a:pt x="217407" y="188122"/>
                      </a:cubicBezTo>
                      <a:close/>
                      <a:moveTo>
                        <a:pt x="282653" y="175644"/>
                      </a:moveTo>
                      <a:cubicBezTo>
                        <a:pt x="275450" y="155384"/>
                        <a:pt x="258250" y="140311"/>
                        <a:pt x="237219" y="135830"/>
                      </a:cubicBezTo>
                      <a:cubicBezTo>
                        <a:pt x="239981" y="129544"/>
                        <a:pt x="243029" y="123257"/>
                        <a:pt x="246077" y="116780"/>
                      </a:cubicBezTo>
                      <a:lnTo>
                        <a:pt x="246077" y="116780"/>
                      </a:lnTo>
                      <a:cubicBezTo>
                        <a:pt x="269758" y="121697"/>
                        <a:pt x="288034" y="140577"/>
                        <a:pt x="292178" y="164405"/>
                      </a:cubicBezTo>
                      <a:cubicBezTo>
                        <a:pt x="288940" y="168596"/>
                        <a:pt x="285606" y="172342"/>
                        <a:pt x="282177" y="175644"/>
                      </a:cubicBezTo>
                      <a:close/>
                      <a:moveTo>
                        <a:pt x="200072" y="340141"/>
                      </a:moveTo>
                      <a:cubicBezTo>
                        <a:pt x="199214" y="326044"/>
                        <a:pt x="199214" y="312043"/>
                        <a:pt x="200072" y="298136"/>
                      </a:cubicBezTo>
                      <a:cubicBezTo>
                        <a:pt x="209391" y="313548"/>
                        <a:pt x="223815" y="325209"/>
                        <a:pt x="240839" y="331092"/>
                      </a:cubicBezTo>
                      <a:cubicBezTo>
                        <a:pt x="227266" y="334857"/>
                        <a:pt x="213497" y="337878"/>
                        <a:pt x="199595" y="340141"/>
                      </a:cubicBezTo>
                      <a:close/>
                      <a:moveTo>
                        <a:pt x="254173" y="327092"/>
                      </a:moveTo>
                      <a:cubicBezTo>
                        <a:pt x="253867" y="325250"/>
                        <a:pt x="252472" y="323780"/>
                        <a:pt x="250649" y="323377"/>
                      </a:cubicBezTo>
                      <a:cubicBezTo>
                        <a:pt x="229618" y="318412"/>
                        <a:pt x="212234" y="303683"/>
                        <a:pt x="203882" y="283753"/>
                      </a:cubicBezTo>
                      <a:cubicBezTo>
                        <a:pt x="203362" y="282400"/>
                        <a:pt x="202167" y="281422"/>
                        <a:pt x="200738" y="281181"/>
                      </a:cubicBezTo>
                      <a:cubicBezTo>
                        <a:pt x="200738" y="276705"/>
                        <a:pt x="201405" y="272133"/>
                        <a:pt x="201881" y="267656"/>
                      </a:cubicBezTo>
                      <a:cubicBezTo>
                        <a:pt x="202836" y="267998"/>
                        <a:pt x="203879" y="267998"/>
                        <a:pt x="204834" y="267656"/>
                      </a:cubicBezTo>
                      <a:cubicBezTo>
                        <a:pt x="220869" y="262915"/>
                        <a:pt x="236430" y="256697"/>
                        <a:pt x="251316" y="249082"/>
                      </a:cubicBezTo>
                      <a:cubicBezTo>
                        <a:pt x="251792" y="276006"/>
                        <a:pt x="266219" y="300749"/>
                        <a:pt x="289416" y="314424"/>
                      </a:cubicBezTo>
                      <a:cubicBezTo>
                        <a:pt x="277415" y="319186"/>
                        <a:pt x="265699" y="323377"/>
                        <a:pt x="253697" y="327092"/>
                      </a:cubicBezTo>
                      <a:close/>
                      <a:moveTo>
                        <a:pt x="301798" y="309471"/>
                      </a:moveTo>
                      <a:cubicBezTo>
                        <a:pt x="301341" y="308984"/>
                        <a:pt x="300790" y="308596"/>
                        <a:pt x="300179" y="308328"/>
                      </a:cubicBezTo>
                      <a:cubicBezTo>
                        <a:pt x="275457" y="296530"/>
                        <a:pt x="260380" y="270898"/>
                        <a:pt x="262079" y="243558"/>
                      </a:cubicBezTo>
                      <a:cubicBezTo>
                        <a:pt x="272196" y="237845"/>
                        <a:pt x="281932" y="231481"/>
                        <a:pt x="291226" y="224508"/>
                      </a:cubicBezTo>
                      <a:cubicBezTo>
                        <a:pt x="296942" y="254200"/>
                        <a:pt x="319150" y="277999"/>
                        <a:pt x="348376" y="285753"/>
                      </a:cubicBezTo>
                      <a:cubicBezTo>
                        <a:pt x="333025" y="294549"/>
                        <a:pt x="317188" y="302467"/>
                        <a:pt x="300941" y="309471"/>
                      </a:cubicBezTo>
                      <a:close/>
                      <a:moveTo>
                        <a:pt x="360091" y="278800"/>
                      </a:moveTo>
                      <a:cubicBezTo>
                        <a:pt x="359431" y="277951"/>
                        <a:pt x="358482" y="277375"/>
                        <a:pt x="357424" y="277181"/>
                      </a:cubicBezTo>
                      <a:cubicBezTo>
                        <a:pt x="327233" y="272092"/>
                        <a:pt x="303982" y="247756"/>
                        <a:pt x="300274" y="217364"/>
                      </a:cubicBezTo>
                      <a:cubicBezTo>
                        <a:pt x="304465" y="214030"/>
                        <a:pt x="308466" y="210506"/>
                        <a:pt x="312371" y="206886"/>
                      </a:cubicBezTo>
                      <a:cubicBezTo>
                        <a:pt x="325040" y="235461"/>
                        <a:pt x="341994" y="264036"/>
                        <a:pt x="374189" y="269370"/>
                      </a:cubicBezTo>
                      <a:cubicBezTo>
                        <a:pt x="369045" y="272609"/>
                        <a:pt x="364092" y="275752"/>
                        <a:pt x="359520" y="278800"/>
                      </a:cubicBezTo>
                      <a:close/>
                      <a:moveTo>
                        <a:pt x="384190" y="262608"/>
                      </a:moveTo>
                      <a:cubicBezTo>
                        <a:pt x="383382" y="261008"/>
                        <a:pt x="381787" y="259957"/>
                        <a:pt x="379999" y="259845"/>
                      </a:cubicBezTo>
                      <a:cubicBezTo>
                        <a:pt x="347614" y="257178"/>
                        <a:pt x="332374" y="225936"/>
                        <a:pt x="320467" y="199362"/>
                      </a:cubicBezTo>
                      <a:cubicBezTo>
                        <a:pt x="323706" y="196123"/>
                        <a:pt x="326944" y="192694"/>
                        <a:pt x="329992" y="189265"/>
                      </a:cubicBezTo>
                      <a:cubicBezTo>
                        <a:pt x="336477" y="221982"/>
                        <a:pt x="361582" y="247834"/>
                        <a:pt x="394096" y="255273"/>
                      </a:cubicBezTo>
                      <a:close/>
                      <a:moveTo>
                        <a:pt x="416670" y="189646"/>
                      </a:moveTo>
                      <a:cubicBezTo>
                        <a:pt x="419966" y="209760"/>
                        <a:pt x="414641" y="230331"/>
                        <a:pt x="402001" y="246320"/>
                      </a:cubicBezTo>
                      <a:cubicBezTo>
                        <a:pt x="396053" y="245335"/>
                        <a:pt x="390237" y="243673"/>
                        <a:pt x="384666" y="241367"/>
                      </a:cubicBezTo>
                      <a:cubicBezTo>
                        <a:pt x="401185" y="215227"/>
                        <a:pt x="406409" y="183509"/>
                        <a:pt x="399144" y="153451"/>
                      </a:cubicBezTo>
                      <a:cubicBezTo>
                        <a:pt x="406375" y="163536"/>
                        <a:pt x="412747" y="174210"/>
                        <a:pt x="418194" y="185360"/>
                      </a:cubicBezTo>
                      <a:cubicBezTo>
                        <a:pt x="416763" y="186329"/>
                        <a:pt x="415879" y="187920"/>
                        <a:pt x="415812" y="189647"/>
                      </a:cubicBezTo>
                      <a:close/>
                      <a:moveTo>
                        <a:pt x="421337" y="233461"/>
                      </a:moveTo>
                      <a:cubicBezTo>
                        <a:pt x="424858" y="225140"/>
                        <a:pt x="426951" y="216285"/>
                        <a:pt x="427528" y="207268"/>
                      </a:cubicBezTo>
                      <a:cubicBezTo>
                        <a:pt x="429624" y="212316"/>
                        <a:pt x="431624" y="217364"/>
                        <a:pt x="433624" y="222603"/>
                      </a:cubicBezTo>
                      <a:cubicBezTo>
                        <a:pt x="428767" y="226318"/>
                        <a:pt x="424671" y="229842"/>
                        <a:pt x="420480" y="233461"/>
                      </a:cubicBezTo>
                      <a:close/>
                      <a:moveTo>
                        <a:pt x="441625" y="214411"/>
                      </a:moveTo>
                      <a:cubicBezTo>
                        <a:pt x="426195" y="174597"/>
                        <a:pt x="407907" y="138211"/>
                        <a:pt x="372950" y="111255"/>
                      </a:cubicBezTo>
                      <a:cubicBezTo>
                        <a:pt x="353785" y="96757"/>
                        <a:pt x="331882" y="86291"/>
                        <a:pt x="308561" y="80490"/>
                      </a:cubicBezTo>
                      <a:cubicBezTo>
                        <a:pt x="308561" y="80490"/>
                        <a:pt x="308561" y="80490"/>
                        <a:pt x="308561" y="80490"/>
                      </a:cubicBezTo>
                      <a:cubicBezTo>
                        <a:pt x="310090" y="71826"/>
                        <a:pt x="310090" y="62960"/>
                        <a:pt x="308561" y="54296"/>
                      </a:cubicBezTo>
                      <a:cubicBezTo>
                        <a:pt x="381456" y="66029"/>
                        <a:pt x="441117" y="118613"/>
                        <a:pt x="461914" y="189456"/>
                      </a:cubicBezTo>
                      <a:cubicBezTo>
                        <a:pt x="462265" y="190465"/>
                        <a:pt x="462892" y="191356"/>
                        <a:pt x="463723" y="192027"/>
                      </a:cubicBezTo>
                      <a:cubicBezTo>
                        <a:pt x="455532" y="199933"/>
                        <a:pt x="448293" y="207553"/>
                        <a:pt x="440768" y="214887"/>
                      </a:cubicBezTo>
                      <a:close/>
                      <a:moveTo>
                        <a:pt x="489250" y="158690"/>
                      </a:moveTo>
                      <a:cubicBezTo>
                        <a:pt x="489250" y="158690"/>
                        <a:pt x="489250" y="159261"/>
                        <a:pt x="489822" y="159547"/>
                      </a:cubicBezTo>
                      <a:cubicBezTo>
                        <a:pt x="483535" y="167739"/>
                        <a:pt x="477154" y="175835"/>
                        <a:pt x="470772" y="183550"/>
                      </a:cubicBezTo>
                      <a:cubicBezTo>
                        <a:pt x="447870" y="108864"/>
                        <a:pt x="383891" y="54126"/>
                        <a:pt x="306561" y="43056"/>
                      </a:cubicBezTo>
                      <a:cubicBezTo>
                        <a:pt x="306186" y="42964"/>
                        <a:pt x="305793" y="42964"/>
                        <a:pt x="305418" y="43056"/>
                      </a:cubicBezTo>
                      <a:cubicBezTo>
                        <a:pt x="304723" y="41112"/>
                        <a:pt x="303928" y="39204"/>
                        <a:pt x="303037" y="37341"/>
                      </a:cubicBezTo>
                      <a:cubicBezTo>
                        <a:pt x="384668" y="33918"/>
                        <a:pt x="459392" y="82929"/>
                        <a:pt x="488774" y="159166"/>
                      </a:cubicBezTo>
                      <a:close/>
                      <a:moveTo>
                        <a:pt x="308275" y="146308"/>
                      </a:moveTo>
                      <a:lnTo>
                        <a:pt x="308275" y="146308"/>
                      </a:lnTo>
                      <a:cubicBezTo>
                        <a:pt x="305894" y="149355"/>
                        <a:pt x="303608" y="152308"/>
                        <a:pt x="301132" y="155166"/>
                      </a:cubicBezTo>
                      <a:cubicBezTo>
                        <a:pt x="294220" y="131466"/>
                        <a:pt x="275134" y="113289"/>
                        <a:pt x="251125" y="107541"/>
                      </a:cubicBezTo>
                      <a:cubicBezTo>
                        <a:pt x="255126" y="99921"/>
                        <a:pt x="259412" y="92301"/>
                        <a:pt x="263984" y="84871"/>
                      </a:cubicBezTo>
                      <a:cubicBezTo>
                        <a:pt x="271508" y="84997"/>
                        <a:pt x="279016" y="85601"/>
                        <a:pt x="286463" y="86681"/>
                      </a:cubicBezTo>
                      <a:cubicBezTo>
                        <a:pt x="302781" y="102136"/>
                        <a:pt x="310622" y="124525"/>
                        <a:pt x="307513" y="146784"/>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498">
                  <a:extLst>
                    <a:ext uri="{FF2B5EF4-FFF2-40B4-BE49-F238E27FC236}">
                      <a16:creationId xmlns:a16="http://schemas.microsoft.com/office/drawing/2014/main" xmlns="" id="{70A2C44F-16B1-45DF-87EF-204E6918AAD8}"/>
                    </a:ext>
                  </a:extLst>
                </p:cNvPr>
                <p:cNvSpPr/>
                <p:nvPr/>
              </p:nvSpPr>
              <p:spPr>
                <a:xfrm>
                  <a:off x="11830356" y="2093380"/>
                  <a:ext cx="435395" cy="255559"/>
                </a:xfrm>
                <a:custGeom>
                  <a:avLst/>
                  <a:gdLst>
                    <a:gd name="connsiteX0" fmla="*/ 415492 w 435395"/>
                    <a:gd name="connsiteY0" fmla="*/ 9076 h 255559"/>
                    <a:gd name="connsiteX1" fmla="*/ 414540 w 435395"/>
                    <a:gd name="connsiteY1" fmla="*/ 7742 h 255559"/>
                    <a:gd name="connsiteX2" fmla="*/ 406444 w 435395"/>
                    <a:gd name="connsiteY2" fmla="*/ 1646 h 255559"/>
                    <a:gd name="connsiteX3" fmla="*/ 4965 w 435395"/>
                    <a:gd name="connsiteY3" fmla="*/ 155475 h 255559"/>
                    <a:gd name="connsiteX4" fmla="*/ 4965 w 435395"/>
                    <a:gd name="connsiteY4" fmla="*/ 165762 h 255559"/>
                    <a:gd name="connsiteX5" fmla="*/ 16014 w 435395"/>
                    <a:gd name="connsiteY5" fmla="*/ 166810 h 255559"/>
                    <a:gd name="connsiteX6" fmla="*/ 46494 w 435395"/>
                    <a:gd name="connsiteY6" fmla="*/ 229675 h 255559"/>
                    <a:gd name="connsiteX7" fmla="*/ 53828 w 435395"/>
                    <a:gd name="connsiteY7" fmla="*/ 222436 h 255559"/>
                    <a:gd name="connsiteX8" fmla="*/ 26492 w 435395"/>
                    <a:gd name="connsiteY8" fmla="*/ 167572 h 255559"/>
                    <a:gd name="connsiteX9" fmla="*/ 53733 w 435395"/>
                    <a:gd name="connsiteY9" fmla="*/ 168524 h 255559"/>
                    <a:gd name="connsiteX10" fmla="*/ 92976 w 435395"/>
                    <a:gd name="connsiteY10" fmla="*/ 246058 h 255559"/>
                    <a:gd name="connsiteX11" fmla="*/ 100215 w 435395"/>
                    <a:gd name="connsiteY11" fmla="*/ 238724 h 255559"/>
                    <a:gd name="connsiteX12" fmla="*/ 64401 w 435395"/>
                    <a:gd name="connsiteY12" fmla="*/ 168620 h 255559"/>
                    <a:gd name="connsiteX13" fmla="*/ 81927 w 435395"/>
                    <a:gd name="connsiteY13" fmla="*/ 168048 h 255559"/>
                    <a:gd name="connsiteX14" fmla="*/ 125933 w 435395"/>
                    <a:gd name="connsiteY14" fmla="*/ 250154 h 255559"/>
                    <a:gd name="connsiteX15" fmla="*/ 133267 w 435395"/>
                    <a:gd name="connsiteY15" fmla="*/ 242819 h 255559"/>
                    <a:gd name="connsiteX16" fmla="*/ 92309 w 435395"/>
                    <a:gd name="connsiteY16" fmla="*/ 167381 h 255559"/>
                    <a:gd name="connsiteX17" fmla="*/ 101834 w 435395"/>
                    <a:gd name="connsiteY17" fmla="*/ 166619 h 255559"/>
                    <a:gd name="connsiteX18" fmla="*/ 151269 w 435395"/>
                    <a:gd name="connsiteY18" fmla="*/ 253964 h 255559"/>
                    <a:gd name="connsiteX19" fmla="*/ 158603 w 435395"/>
                    <a:gd name="connsiteY19" fmla="*/ 246629 h 255559"/>
                    <a:gd name="connsiteX20" fmla="*/ 112312 w 435395"/>
                    <a:gd name="connsiteY20" fmla="*/ 165476 h 255559"/>
                    <a:gd name="connsiteX21" fmla="*/ 132505 w 435395"/>
                    <a:gd name="connsiteY21" fmla="*/ 162809 h 255559"/>
                    <a:gd name="connsiteX22" fmla="*/ 132505 w 435395"/>
                    <a:gd name="connsiteY22" fmla="*/ 165667 h 255559"/>
                    <a:gd name="connsiteX23" fmla="*/ 208705 w 435395"/>
                    <a:gd name="connsiteY23" fmla="*/ 252535 h 255559"/>
                    <a:gd name="connsiteX24" fmla="*/ 213943 w 435395"/>
                    <a:gd name="connsiteY24" fmla="*/ 243581 h 255559"/>
                    <a:gd name="connsiteX25" fmla="*/ 142316 w 435395"/>
                    <a:gd name="connsiteY25" fmla="*/ 161190 h 255559"/>
                    <a:gd name="connsiteX26" fmla="*/ 160794 w 435395"/>
                    <a:gd name="connsiteY26" fmla="*/ 157475 h 255559"/>
                    <a:gd name="connsiteX27" fmla="*/ 162128 w 435395"/>
                    <a:gd name="connsiteY27" fmla="*/ 160428 h 255559"/>
                    <a:gd name="connsiteX28" fmla="*/ 300431 w 435395"/>
                    <a:gd name="connsiteY28" fmla="*/ 219578 h 255559"/>
                    <a:gd name="connsiteX29" fmla="*/ 305574 w 435395"/>
                    <a:gd name="connsiteY29" fmla="*/ 214435 h 255559"/>
                    <a:gd name="connsiteX30" fmla="*/ 300431 w 435395"/>
                    <a:gd name="connsiteY30" fmla="*/ 209291 h 255559"/>
                    <a:gd name="connsiteX31" fmla="*/ 171272 w 435395"/>
                    <a:gd name="connsiteY31" fmla="*/ 154999 h 255559"/>
                    <a:gd name="connsiteX32" fmla="*/ 198418 w 435395"/>
                    <a:gd name="connsiteY32" fmla="*/ 147474 h 255559"/>
                    <a:gd name="connsiteX33" fmla="*/ 321290 w 435395"/>
                    <a:gd name="connsiteY33" fmla="*/ 200243 h 255559"/>
                    <a:gd name="connsiteX34" fmla="*/ 327411 w 435395"/>
                    <a:gd name="connsiteY34" fmla="*/ 204879 h 255559"/>
                    <a:gd name="connsiteX35" fmla="*/ 330815 w 435395"/>
                    <a:gd name="connsiteY35" fmla="*/ 203005 h 255559"/>
                    <a:gd name="connsiteX36" fmla="*/ 348341 w 435395"/>
                    <a:gd name="connsiteY36" fmla="*/ 75846 h 255559"/>
                    <a:gd name="connsiteX37" fmla="*/ 344531 w 435395"/>
                    <a:gd name="connsiteY37" fmla="*/ 72512 h 255559"/>
                    <a:gd name="connsiteX38" fmla="*/ 362248 w 435395"/>
                    <a:gd name="connsiteY38" fmla="*/ 58416 h 255559"/>
                    <a:gd name="connsiteX39" fmla="*/ 356723 w 435395"/>
                    <a:gd name="connsiteY39" fmla="*/ 188241 h 255559"/>
                    <a:gd name="connsiteX40" fmla="*/ 365677 w 435395"/>
                    <a:gd name="connsiteY40" fmla="*/ 193480 h 255559"/>
                    <a:gd name="connsiteX41" fmla="*/ 370153 w 435395"/>
                    <a:gd name="connsiteY41" fmla="*/ 51557 h 255559"/>
                    <a:gd name="connsiteX42" fmla="*/ 389203 w 435395"/>
                    <a:gd name="connsiteY42" fmla="*/ 34508 h 255559"/>
                    <a:gd name="connsiteX43" fmla="*/ 401586 w 435395"/>
                    <a:gd name="connsiteY43" fmla="*/ 141092 h 255559"/>
                    <a:gd name="connsiteX44" fmla="*/ 406660 w 435395"/>
                    <a:gd name="connsiteY44" fmla="*/ 146304 h 255559"/>
                    <a:gd name="connsiteX45" fmla="*/ 411111 w 435395"/>
                    <a:gd name="connsiteY45" fmla="*/ 143854 h 255559"/>
                    <a:gd name="connsiteX46" fmla="*/ 396442 w 435395"/>
                    <a:gd name="connsiteY46" fmla="*/ 26983 h 255559"/>
                    <a:gd name="connsiteX47" fmla="*/ 407110 w 435395"/>
                    <a:gd name="connsiteY47" fmla="*/ 15934 h 255559"/>
                    <a:gd name="connsiteX48" fmla="*/ 424351 w 435395"/>
                    <a:gd name="connsiteY48" fmla="*/ 106326 h 255559"/>
                    <a:gd name="connsiteX49" fmla="*/ 434733 w 435395"/>
                    <a:gd name="connsiteY49" fmla="*/ 106326 h 255559"/>
                    <a:gd name="connsiteX50" fmla="*/ 415492 w 435395"/>
                    <a:gd name="connsiteY50" fmla="*/ 9076 h 255559"/>
                    <a:gd name="connsiteX51" fmla="*/ 263855 w 435395"/>
                    <a:gd name="connsiteY51" fmla="*/ 175763 h 255559"/>
                    <a:gd name="connsiteX52" fmla="*/ 210038 w 435395"/>
                    <a:gd name="connsiteY52" fmla="*/ 143759 h 255559"/>
                    <a:gd name="connsiteX53" fmla="*/ 272427 w 435395"/>
                    <a:gd name="connsiteY53" fmla="*/ 117566 h 255559"/>
                    <a:gd name="connsiteX54" fmla="*/ 263855 w 435395"/>
                    <a:gd name="connsiteY54" fmla="*/ 175763 h 255559"/>
                    <a:gd name="connsiteX55" fmla="*/ 273380 w 435395"/>
                    <a:gd name="connsiteY55" fmla="*/ 179383 h 255559"/>
                    <a:gd name="connsiteX56" fmla="*/ 282238 w 435395"/>
                    <a:gd name="connsiteY56" fmla="*/ 113565 h 255559"/>
                    <a:gd name="connsiteX57" fmla="*/ 282238 w 435395"/>
                    <a:gd name="connsiteY57" fmla="*/ 112708 h 255559"/>
                    <a:gd name="connsiteX58" fmla="*/ 305574 w 435395"/>
                    <a:gd name="connsiteY58" fmla="*/ 99278 h 255559"/>
                    <a:gd name="connsiteX59" fmla="*/ 297097 w 435395"/>
                    <a:gd name="connsiteY59" fmla="*/ 185955 h 255559"/>
                    <a:gd name="connsiteX60" fmla="*/ 273474 w 435395"/>
                    <a:gd name="connsiteY60" fmla="*/ 179383 h 255559"/>
                    <a:gd name="connsiteX61" fmla="*/ 325576 w 435395"/>
                    <a:gd name="connsiteY61" fmla="*/ 192146 h 255559"/>
                    <a:gd name="connsiteX62" fmla="*/ 321767 w 435395"/>
                    <a:gd name="connsiteY62" fmla="*/ 189955 h 255559"/>
                    <a:gd name="connsiteX63" fmla="*/ 306908 w 435395"/>
                    <a:gd name="connsiteY63" fmla="*/ 187955 h 255559"/>
                    <a:gd name="connsiteX64" fmla="*/ 315099 w 435395"/>
                    <a:gd name="connsiteY64" fmla="*/ 96134 h 255559"/>
                    <a:gd name="connsiteX65" fmla="*/ 314051 w 435395"/>
                    <a:gd name="connsiteY65" fmla="*/ 93848 h 255559"/>
                    <a:gd name="connsiteX66" fmla="*/ 338340 w 435395"/>
                    <a:gd name="connsiteY66" fmla="*/ 77179 h 255559"/>
                    <a:gd name="connsiteX67" fmla="*/ 338340 w 435395"/>
                    <a:gd name="connsiteY67" fmla="*/ 78608 h 255559"/>
                    <a:gd name="connsiteX68" fmla="*/ 325672 w 435395"/>
                    <a:gd name="connsiteY68" fmla="*/ 192146 h 25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435395" h="255559">
                      <a:moveTo>
                        <a:pt x="415492" y="9076"/>
                      </a:moveTo>
                      <a:cubicBezTo>
                        <a:pt x="415254" y="8580"/>
                        <a:pt x="414932" y="8128"/>
                        <a:pt x="414540" y="7742"/>
                      </a:cubicBezTo>
                      <a:cubicBezTo>
                        <a:pt x="417017" y="2980"/>
                        <a:pt x="410540" y="-2926"/>
                        <a:pt x="406444" y="1646"/>
                      </a:cubicBezTo>
                      <a:cubicBezTo>
                        <a:pt x="305609" y="115179"/>
                        <a:pt x="155847" y="172561"/>
                        <a:pt x="4965" y="155475"/>
                      </a:cubicBezTo>
                      <a:cubicBezTo>
                        <a:pt x="-1702" y="154713"/>
                        <a:pt x="-1607" y="165000"/>
                        <a:pt x="4965" y="165762"/>
                      </a:cubicBezTo>
                      <a:cubicBezTo>
                        <a:pt x="8584" y="165762"/>
                        <a:pt x="12299" y="166524"/>
                        <a:pt x="16014" y="166810"/>
                      </a:cubicBezTo>
                      <a:cubicBezTo>
                        <a:pt x="17524" y="190955"/>
                        <a:pt x="28472" y="213536"/>
                        <a:pt x="46494" y="229675"/>
                      </a:cubicBezTo>
                      <a:cubicBezTo>
                        <a:pt x="51447" y="234152"/>
                        <a:pt x="58781" y="226912"/>
                        <a:pt x="53828" y="222436"/>
                      </a:cubicBezTo>
                      <a:cubicBezTo>
                        <a:pt x="37894" y="208425"/>
                        <a:pt x="28081" y="188730"/>
                        <a:pt x="26492" y="167572"/>
                      </a:cubicBezTo>
                      <a:cubicBezTo>
                        <a:pt x="35540" y="168143"/>
                        <a:pt x="44684" y="168524"/>
                        <a:pt x="53733" y="168524"/>
                      </a:cubicBezTo>
                      <a:cubicBezTo>
                        <a:pt x="59663" y="197407"/>
                        <a:pt x="73212" y="224177"/>
                        <a:pt x="92976" y="246058"/>
                      </a:cubicBezTo>
                      <a:cubicBezTo>
                        <a:pt x="97358" y="251011"/>
                        <a:pt x="104692" y="243677"/>
                        <a:pt x="100215" y="238724"/>
                      </a:cubicBezTo>
                      <a:cubicBezTo>
                        <a:pt x="82391" y="218863"/>
                        <a:pt x="70048" y="194701"/>
                        <a:pt x="64401" y="168620"/>
                      </a:cubicBezTo>
                      <a:cubicBezTo>
                        <a:pt x="70211" y="168620"/>
                        <a:pt x="76117" y="168620"/>
                        <a:pt x="81927" y="168048"/>
                      </a:cubicBezTo>
                      <a:cubicBezTo>
                        <a:pt x="86961" y="199581"/>
                        <a:pt x="102462" y="228502"/>
                        <a:pt x="125933" y="250154"/>
                      </a:cubicBezTo>
                      <a:cubicBezTo>
                        <a:pt x="130790" y="254726"/>
                        <a:pt x="138125" y="247391"/>
                        <a:pt x="133267" y="242819"/>
                      </a:cubicBezTo>
                      <a:cubicBezTo>
                        <a:pt x="111603" y="222929"/>
                        <a:pt x="97191" y="196383"/>
                        <a:pt x="92309" y="167381"/>
                      </a:cubicBezTo>
                      <a:lnTo>
                        <a:pt x="101834" y="166619"/>
                      </a:lnTo>
                      <a:cubicBezTo>
                        <a:pt x="110842" y="199371"/>
                        <a:pt x="127827" y="229381"/>
                        <a:pt x="151269" y="253964"/>
                      </a:cubicBezTo>
                      <a:cubicBezTo>
                        <a:pt x="155841" y="258821"/>
                        <a:pt x="163175" y="251487"/>
                        <a:pt x="158603" y="246629"/>
                      </a:cubicBezTo>
                      <a:cubicBezTo>
                        <a:pt x="136774" y="223766"/>
                        <a:pt x="120880" y="195903"/>
                        <a:pt x="112312" y="165476"/>
                      </a:cubicBezTo>
                      <a:cubicBezTo>
                        <a:pt x="119075" y="164714"/>
                        <a:pt x="125837" y="163857"/>
                        <a:pt x="132505" y="162809"/>
                      </a:cubicBezTo>
                      <a:cubicBezTo>
                        <a:pt x="132240" y="163743"/>
                        <a:pt x="132240" y="164733"/>
                        <a:pt x="132505" y="165667"/>
                      </a:cubicBezTo>
                      <a:cubicBezTo>
                        <a:pt x="148223" y="201862"/>
                        <a:pt x="174866" y="232235"/>
                        <a:pt x="208705" y="252535"/>
                      </a:cubicBezTo>
                      <a:cubicBezTo>
                        <a:pt x="214420" y="255964"/>
                        <a:pt x="219563" y="247010"/>
                        <a:pt x="213943" y="243581"/>
                      </a:cubicBezTo>
                      <a:cubicBezTo>
                        <a:pt x="182131" y="224175"/>
                        <a:pt x="157109" y="195392"/>
                        <a:pt x="142316" y="161190"/>
                      </a:cubicBezTo>
                      <a:cubicBezTo>
                        <a:pt x="148507" y="160142"/>
                        <a:pt x="154698" y="158904"/>
                        <a:pt x="160794" y="157475"/>
                      </a:cubicBezTo>
                      <a:cubicBezTo>
                        <a:pt x="160872" y="158587"/>
                        <a:pt x="161345" y="159635"/>
                        <a:pt x="162128" y="160428"/>
                      </a:cubicBezTo>
                      <a:cubicBezTo>
                        <a:pt x="197712" y="198926"/>
                        <a:pt x="248013" y="220439"/>
                        <a:pt x="300431" y="219578"/>
                      </a:cubicBezTo>
                      <a:cubicBezTo>
                        <a:pt x="303271" y="219578"/>
                        <a:pt x="305574" y="217276"/>
                        <a:pt x="305574" y="214435"/>
                      </a:cubicBezTo>
                      <a:cubicBezTo>
                        <a:pt x="305574" y="211594"/>
                        <a:pt x="303271" y="209291"/>
                        <a:pt x="300431" y="209291"/>
                      </a:cubicBezTo>
                      <a:cubicBezTo>
                        <a:pt x="251668" y="210113"/>
                        <a:pt x="204802" y="190413"/>
                        <a:pt x="171272" y="154999"/>
                      </a:cubicBezTo>
                      <a:cubicBezTo>
                        <a:pt x="180797" y="152808"/>
                        <a:pt x="189464" y="150236"/>
                        <a:pt x="198418" y="147474"/>
                      </a:cubicBezTo>
                      <a:cubicBezTo>
                        <a:pt x="232819" y="177527"/>
                        <a:pt x="275808" y="195989"/>
                        <a:pt x="321290" y="200243"/>
                      </a:cubicBezTo>
                      <a:cubicBezTo>
                        <a:pt x="321700" y="203213"/>
                        <a:pt x="324440" y="205289"/>
                        <a:pt x="327411" y="204879"/>
                      </a:cubicBezTo>
                      <a:cubicBezTo>
                        <a:pt x="328738" y="204696"/>
                        <a:pt x="329950" y="204028"/>
                        <a:pt x="330815" y="203005"/>
                      </a:cubicBezTo>
                      <a:cubicBezTo>
                        <a:pt x="356056" y="165628"/>
                        <a:pt x="362530" y="118657"/>
                        <a:pt x="348341" y="75846"/>
                      </a:cubicBezTo>
                      <a:cubicBezTo>
                        <a:pt x="347816" y="74096"/>
                        <a:pt x="346335" y="72801"/>
                        <a:pt x="344531" y="72512"/>
                      </a:cubicBezTo>
                      <a:cubicBezTo>
                        <a:pt x="350532" y="67941"/>
                        <a:pt x="356437" y="62987"/>
                        <a:pt x="362248" y="58416"/>
                      </a:cubicBezTo>
                      <a:cubicBezTo>
                        <a:pt x="386956" y="98794"/>
                        <a:pt x="384772" y="150108"/>
                        <a:pt x="356723" y="188241"/>
                      </a:cubicBezTo>
                      <a:cubicBezTo>
                        <a:pt x="352913" y="193766"/>
                        <a:pt x="361867" y="198909"/>
                        <a:pt x="365677" y="193480"/>
                      </a:cubicBezTo>
                      <a:cubicBezTo>
                        <a:pt x="396033" y="151533"/>
                        <a:pt x="397805" y="95334"/>
                        <a:pt x="370153" y="51557"/>
                      </a:cubicBezTo>
                      <a:cubicBezTo>
                        <a:pt x="376535" y="46033"/>
                        <a:pt x="382726" y="40318"/>
                        <a:pt x="389203" y="34508"/>
                      </a:cubicBezTo>
                      <a:cubicBezTo>
                        <a:pt x="407601" y="66891"/>
                        <a:pt x="412070" y="105354"/>
                        <a:pt x="401586" y="141092"/>
                      </a:cubicBezTo>
                      <a:cubicBezTo>
                        <a:pt x="401548" y="143933"/>
                        <a:pt x="403819" y="146266"/>
                        <a:pt x="406660" y="146304"/>
                      </a:cubicBezTo>
                      <a:cubicBezTo>
                        <a:pt x="408471" y="146329"/>
                        <a:pt x="410162" y="145398"/>
                        <a:pt x="411111" y="143854"/>
                      </a:cubicBezTo>
                      <a:cubicBezTo>
                        <a:pt x="422635" y="104548"/>
                        <a:pt x="417322" y="62222"/>
                        <a:pt x="396442" y="26983"/>
                      </a:cubicBezTo>
                      <a:cubicBezTo>
                        <a:pt x="400062" y="23363"/>
                        <a:pt x="403586" y="19649"/>
                        <a:pt x="407110" y="15934"/>
                      </a:cubicBezTo>
                      <a:cubicBezTo>
                        <a:pt x="421186" y="43863"/>
                        <a:pt x="427158" y="75176"/>
                        <a:pt x="424351" y="106326"/>
                      </a:cubicBezTo>
                      <a:cubicBezTo>
                        <a:pt x="424351" y="112994"/>
                        <a:pt x="433876" y="112898"/>
                        <a:pt x="434733" y="106326"/>
                      </a:cubicBezTo>
                      <a:cubicBezTo>
                        <a:pt x="437636" y="72743"/>
                        <a:pt x="430965" y="39024"/>
                        <a:pt x="415492" y="9076"/>
                      </a:cubicBezTo>
                      <a:close/>
                      <a:moveTo>
                        <a:pt x="263855" y="175763"/>
                      </a:moveTo>
                      <a:cubicBezTo>
                        <a:pt x="244392" y="167897"/>
                        <a:pt x="226244" y="157104"/>
                        <a:pt x="210038" y="143759"/>
                      </a:cubicBezTo>
                      <a:cubicBezTo>
                        <a:pt x="231422" y="136498"/>
                        <a:pt x="252269" y="127745"/>
                        <a:pt x="272427" y="117566"/>
                      </a:cubicBezTo>
                      <a:cubicBezTo>
                        <a:pt x="275398" y="137386"/>
                        <a:pt x="272414" y="157642"/>
                        <a:pt x="263855" y="175763"/>
                      </a:cubicBezTo>
                      <a:close/>
                      <a:moveTo>
                        <a:pt x="273380" y="179383"/>
                      </a:moveTo>
                      <a:cubicBezTo>
                        <a:pt x="282843" y="158822"/>
                        <a:pt x="285929" y="135897"/>
                        <a:pt x="282238" y="113565"/>
                      </a:cubicBezTo>
                      <a:lnTo>
                        <a:pt x="282238" y="112708"/>
                      </a:lnTo>
                      <a:cubicBezTo>
                        <a:pt x="290143" y="108517"/>
                        <a:pt x="297954" y="103945"/>
                        <a:pt x="305574" y="99278"/>
                      </a:cubicBezTo>
                      <a:cubicBezTo>
                        <a:pt x="310954" y="128392"/>
                        <a:pt x="308016" y="158434"/>
                        <a:pt x="297097" y="185955"/>
                      </a:cubicBezTo>
                      <a:cubicBezTo>
                        <a:pt x="289113" y="184178"/>
                        <a:pt x="281228" y="181984"/>
                        <a:pt x="273474" y="179383"/>
                      </a:cubicBezTo>
                      <a:close/>
                      <a:moveTo>
                        <a:pt x="325576" y="192146"/>
                      </a:moveTo>
                      <a:cubicBezTo>
                        <a:pt x="324708" y="190873"/>
                        <a:pt x="323305" y="190066"/>
                        <a:pt x="321767" y="189955"/>
                      </a:cubicBezTo>
                      <a:cubicBezTo>
                        <a:pt x="316814" y="189479"/>
                        <a:pt x="312242" y="188717"/>
                        <a:pt x="306908" y="187955"/>
                      </a:cubicBezTo>
                      <a:cubicBezTo>
                        <a:pt x="318205" y="158725"/>
                        <a:pt x="321044" y="126903"/>
                        <a:pt x="315099" y="96134"/>
                      </a:cubicBezTo>
                      <a:cubicBezTo>
                        <a:pt x="314948" y="95296"/>
                        <a:pt x="314588" y="94510"/>
                        <a:pt x="314051" y="93848"/>
                      </a:cubicBezTo>
                      <a:cubicBezTo>
                        <a:pt x="322243" y="88610"/>
                        <a:pt x="330434" y="82990"/>
                        <a:pt x="338340" y="77179"/>
                      </a:cubicBezTo>
                      <a:cubicBezTo>
                        <a:pt x="338247" y="77651"/>
                        <a:pt x="338247" y="78136"/>
                        <a:pt x="338340" y="78608"/>
                      </a:cubicBezTo>
                      <a:cubicBezTo>
                        <a:pt x="351200" y="116456"/>
                        <a:pt x="346557" y="158063"/>
                        <a:pt x="325672" y="192146"/>
                      </a:cubicBezTo>
                      <a:close/>
                    </a:path>
                  </a:pathLst>
                </a:custGeom>
                <a:solidFill>
                  <a:srgbClr val="263238"/>
                </a:solidFill>
                <a:ln w="9525" cap="flat">
                  <a:noFill/>
                  <a:prstDash val="solid"/>
                  <a:miter/>
                </a:ln>
              </p:spPr>
              <p:txBody>
                <a:bodyPr rtlCol="0" anchor="ctr"/>
                <a:lstStyle/>
                <a:p>
                  <a:endParaRPr lang="zh-CN" altLang="en-US"/>
                </a:p>
              </p:txBody>
            </p:sp>
            <p:sp>
              <p:nvSpPr>
                <p:cNvPr id="92" name="任意多边形: 形状 499">
                  <a:extLst>
                    <a:ext uri="{FF2B5EF4-FFF2-40B4-BE49-F238E27FC236}">
                      <a16:creationId xmlns:a16="http://schemas.microsoft.com/office/drawing/2014/main" xmlns="" id="{3A9FAAE1-D382-4F77-8454-F23DA92C8350}"/>
                    </a:ext>
                  </a:extLst>
                </p:cNvPr>
                <p:cNvSpPr/>
                <p:nvPr/>
              </p:nvSpPr>
              <p:spPr>
                <a:xfrm>
                  <a:off x="11738821" y="2158478"/>
                  <a:ext cx="293627" cy="42513"/>
                </a:xfrm>
                <a:custGeom>
                  <a:avLst/>
                  <a:gdLst>
                    <a:gd name="connsiteX0" fmla="*/ 285857 w 293627"/>
                    <a:gd name="connsiteY0" fmla="*/ 556 h 42513"/>
                    <a:gd name="connsiteX1" fmla="*/ 4965 w 293627"/>
                    <a:gd name="connsiteY1" fmla="*/ 25607 h 42513"/>
                    <a:gd name="connsiteX2" fmla="*/ 4965 w 293627"/>
                    <a:gd name="connsiteY2" fmla="*/ 35893 h 42513"/>
                    <a:gd name="connsiteX3" fmla="*/ 290715 w 293627"/>
                    <a:gd name="connsiteY3" fmla="*/ 9414 h 42513"/>
                    <a:gd name="connsiteX4" fmla="*/ 285857 w 293627"/>
                    <a:gd name="connsiteY4" fmla="*/ 556 h 425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27" h="42513">
                      <a:moveTo>
                        <a:pt x="285857" y="556"/>
                      </a:moveTo>
                      <a:cubicBezTo>
                        <a:pt x="197465" y="41704"/>
                        <a:pt x="99358" y="34084"/>
                        <a:pt x="4965" y="25607"/>
                      </a:cubicBezTo>
                      <a:cubicBezTo>
                        <a:pt x="-1703" y="25035"/>
                        <a:pt x="-1607" y="35132"/>
                        <a:pt x="4965" y="35893"/>
                      </a:cubicBezTo>
                      <a:cubicBezTo>
                        <a:pt x="101644" y="44657"/>
                        <a:pt x="200799" y="51610"/>
                        <a:pt x="290715" y="9414"/>
                      </a:cubicBezTo>
                      <a:cubicBezTo>
                        <a:pt x="297097" y="6652"/>
                        <a:pt x="291858" y="-2302"/>
                        <a:pt x="285857" y="556"/>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500">
                  <a:extLst>
                    <a:ext uri="{FF2B5EF4-FFF2-40B4-BE49-F238E27FC236}">
                      <a16:creationId xmlns:a16="http://schemas.microsoft.com/office/drawing/2014/main" xmlns="" id="{3DCDEB07-FE11-4C63-B633-A01E8FA04CEC}"/>
                    </a:ext>
                  </a:extLst>
                </p:cNvPr>
                <p:cNvSpPr/>
                <p:nvPr/>
              </p:nvSpPr>
              <p:spPr>
                <a:xfrm>
                  <a:off x="11697577" y="2100615"/>
                  <a:ext cx="49137" cy="14835"/>
                </a:xfrm>
                <a:custGeom>
                  <a:avLst/>
                  <a:gdLst>
                    <a:gd name="connsiteX0" fmla="*/ 44208 w 49137"/>
                    <a:gd name="connsiteY0" fmla="*/ 4413 h 14835"/>
                    <a:gd name="connsiteX1" fmla="*/ 4965 w 49137"/>
                    <a:gd name="connsiteY1" fmla="*/ 31 h 14835"/>
                    <a:gd name="connsiteX2" fmla="*/ 4965 w 49137"/>
                    <a:gd name="connsiteY2" fmla="*/ 10414 h 14835"/>
                    <a:gd name="connsiteX3" fmla="*/ 44208 w 49137"/>
                    <a:gd name="connsiteY3" fmla="*/ 14795 h 14835"/>
                    <a:gd name="connsiteX4" fmla="*/ 44208 w 49137"/>
                    <a:gd name="connsiteY4" fmla="*/ 4413 h 148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7" h="14835">
                      <a:moveTo>
                        <a:pt x="44208" y="4413"/>
                      </a:moveTo>
                      <a:lnTo>
                        <a:pt x="4965" y="31"/>
                      </a:lnTo>
                      <a:cubicBezTo>
                        <a:pt x="-1702" y="-635"/>
                        <a:pt x="-1607" y="9556"/>
                        <a:pt x="4965" y="10414"/>
                      </a:cubicBezTo>
                      <a:lnTo>
                        <a:pt x="44208" y="14795"/>
                      </a:lnTo>
                      <a:cubicBezTo>
                        <a:pt x="50780" y="15557"/>
                        <a:pt x="50780" y="5175"/>
                        <a:pt x="44208" y="4413"/>
                      </a:cubicBezTo>
                      <a:close/>
                    </a:path>
                  </a:pathLst>
                </a:custGeom>
                <a:solidFill>
                  <a:srgbClr val="263238"/>
                </a:solidFill>
                <a:ln w="9525" cap="flat">
                  <a:noFill/>
                  <a:prstDash val="solid"/>
                  <a:miter/>
                </a:ln>
              </p:spPr>
              <p:txBody>
                <a:bodyPr rtlCol="0" anchor="ctr"/>
                <a:lstStyle/>
                <a:p>
                  <a:endParaRPr lang="zh-CN" altLang="en-US"/>
                </a:p>
              </p:txBody>
            </p:sp>
            <p:sp>
              <p:nvSpPr>
                <p:cNvPr id="94" name="任意多边形: 形状 501">
                  <a:extLst>
                    <a:ext uri="{FF2B5EF4-FFF2-40B4-BE49-F238E27FC236}">
                      <a16:creationId xmlns:a16="http://schemas.microsoft.com/office/drawing/2014/main" xmlns="" id="{967BFC80-1081-48F3-8B2E-F7AB46C400DF}"/>
                    </a:ext>
                  </a:extLst>
                </p:cNvPr>
                <p:cNvSpPr/>
                <p:nvPr/>
              </p:nvSpPr>
              <p:spPr>
                <a:xfrm>
                  <a:off x="12084765" y="1947437"/>
                  <a:ext cx="197135" cy="190366"/>
                </a:xfrm>
                <a:custGeom>
                  <a:avLst/>
                  <a:gdLst>
                    <a:gd name="connsiteX0" fmla="*/ 187563 w 197135"/>
                    <a:gd name="connsiteY0" fmla="*/ 2714 h 190366"/>
                    <a:gd name="connsiteX1" fmla="*/ 3445 w 197135"/>
                    <a:gd name="connsiteY1" fmla="*/ 179974 h 190366"/>
                    <a:gd name="connsiteX2" fmla="*/ 6207 w 197135"/>
                    <a:gd name="connsiteY2" fmla="*/ 189976 h 190366"/>
                    <a:gd name="connsiteX3" fmla="*/ 196707 w 197135"/>
                    <a:gd name="connsiteY3" fmla="*/ 7953 h 190366"/>
                    <a:gd name="connsiteX4" fmla="*/ 187563 w 197135"/>
                    <a:gd name="connsiteY4" fmla="*/ 2714 h 1903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35" h="190366">
                      <a:moveTo>
                        <a:pt x="187563" y="2714"/>
                      </a:moveTo>
                      <a:cubicBezTo>
                        <a:pt x="151727" y="83601"/>
                        <a:pt x="85633" y="147233"/>
                        <a:pt x="3445" y="179974"/>
                      </a:cubicBezTo>
                      <a:cubicBezTo>
                        <a:pt x="-2651" y="182451"/>
                        <a:pt x="16" y="192452"/>
                        <a:pt x="6207" y="189976"/>
                      </a:cubicBezTo>
                      <a:cubicBezTo>
                        <a:pt x="91079" y="156567"/>
                        <a:pt x="159472" y="91218"/>
                        <a:pt x="196707" y="7953"/>
                      </a:cubicBezTo>
                      <a:cubicBezTo>
                        <a:pt x="199184" y="1857"/>
                        <a:pt x="190230" y="-3382"/>
                        <a:pt x="187563" y="2714"/>
                      </a:cubicBezTo>
                      <a:close/>
                    </a:path>
                  </a:pathLst>
                </a:custGeom>
                <a:solidFill>
                  <a:srgbClr val="263238"/>
                </a:solidFill>
                <a:ln w="9525" cap="flat">
                  <a:noFill/>
                  <a:prstDash val="solid"/>
                  <a:miter/>
                </a:ln>
              </p:spPr>
              <p:txBody>
                <a:bodyPr rtlCol="0" anchor="ctr"/>
                <a:lstStyle/>
                <a:p>
                  <a:endParaRPr lang="zh-CN" altLang="en-US"/>
                </a:p>
              </p:txBody>
            </p:sp>
            <p:sp>
              <p:nvSpPr>
                <p:cNvPr id="95" name="任意多边形: 形状 502">
                  <a:extLst>
                    <a:ext uri="{FF2B5EF4-FFF2-40B4-BE49-F238E27FC236}">
                      <a16:creationId xmlns:a16="http://schemas.microsoft.com/office/drawing/2014/main" xmlns="" id="{A57F7541-CD66-420B-AA34-FA6373B83737}"/>
                    </a:ext>
                  </a:extLst>
                </p:cNvPr>
                <p:cNvSpPr/>
                <p:nvPr/>
              </p:nvSpPr>
              <p:spPr>
                <a:xfrm>
                  <a:off x="12002689" y="1899948"/>
                  <a:ext cx="246906" cy="198082"/>
                </a:xfrm>
                <a:custGeom>
                  <a:avLst/>
                  <a:gdLst>
                    <a:gd name="connsiteX0" fmla="*/ 236872 w 246906"/>
                    <a:gd name="connsiteY0" fmla="*/ 2197 h 198082"/>
                    <a:gd name="connsiteX1" fmla="*/ 2653 w 246906"/>
                    <a:gd name="connsiteY1" fmla="*/ 188697 h 198082"/>
                    <a:gd name="connsiteX2" fmla="*/ 7891 w 246906"/>
                    <a:gd name="connsiteY2" fmla="*/ 197555 h 198082"/>
                    <a:gd name="connsiteX3" fmla="*/ 246016 w 246906"/>
                    <a:gd name="connsiteY3" fmla="*/ 7055 h 198082"/>
                    <a:gd name="connsiteX4" fmla="*/ 236872 w 246906"/>
                    <a:gd name="connsiteY4" fmla="*/ 2197 h 1980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906" h="198082">
                      <a:moveTo>
                        <a:pt x="236872" y="2197"/>
                      </a:moveTo>
                      <a:cubicBezTo>
                        <a:pt x="175210" y="82568"/>
                        <a:pt x="94791" y="146602"/>
                        <a:pt x="2653" y="188697"/>
                      </a:cubicBezTo>
                      <a:cubicBezTo>
                        <a:pt x="-3348" y="191459"/>
                        <a:pt x="1891" y="200317"/>
                        <a:pt x="7891" y="197555"/>
                      </a:cubicBezTo>
                      <a:cubicBezTo>
                        <a:pt x="101698" y="154561"/>
                        <a:pt x="183479" y="89136"/>
                        <a:pt x="246016" y="7055"/>
                      </a:cubicBezTo>
                      <a:cubicBezTo>
                        <a:pt x="249731" y="2102"/>
                        <a:pt x="240873" y="-3041"/>
                        <a:pt x="236872" y="2197"/>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503">
                  <a:extLst>
                    <a:ext uri="{FF2B5EF4-FFF2-40B4-BE49-F238E27FC236}">
                      <a16:creationId xmlns:a16="http://schemas.microsoft.com/office/drawing/2014/main" xmlns="" id="{10AA0ABF-97DF-4A0B-9261-1ED3EA0801AC}"/>
                    </a:ext>
                  </a:extLst>
                </p:cNvPr>
                <p:cNvSpPr/>
                <p:nvPr/>
              </p:nvSpPr>
              <p:spPr>
                <a:xfrm>
                  <a:off x="11983472" y="2095026"/>
                  <a:ext cx="9069" cy="10382"/>
                </a:xfrm>
                <a:custGeom>
                  <a:avLst/>
                  <a:gdLst>
                    <a:gd name="connsiteX0" fmla="*/ 4535 w 9069"/>
                    <a:gd name="connsiteY0" fmla="*/ 0 h 10382"/>
                    <a:gd name="connsiteX1" fmla="*/ 48 w 9069"/>
                    <a:gd name="connsiteY1" fmla="*/ 5896 h 10382"/>
                    <a:gd name="connsiteX2" fmla="*/ 4535 w 9069"/>
                    <a:gd name="connsiteY2" fmla="*/ 10382 h 10382"/>
                    <a:gd name="connsiteX3" fmla="*/ 9021 w 9069"/>
                    <a:gd name="connsiteY3" fmla="*/ 4486 h 10382"/>
                    <a:gd name="connsiteX4" fmla="*/ 4535 w 9069"/>
                    <a:gd name="connsiteY4" fmla="*/ 0 h 10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9" h="10382">
                      <a:moveTo>
                        <a:pt x="4535" y="0"/>
                      </a:moveTo>
                      <a:cubicBezTo>
                        <a:pt x="1668" y="389"/>
                        <a:pt x="-341" y="3029"/>
                        <a:pt x="48" y="5896"/>
                      </a:cubicBezTo>
                      <a:cubicBezTo>
                        <a:pt x="365" y="8230"/>
                        <a:pt x="2201" y="10065"/>
                        <a:pt x="4535" y="10382"/>
                      </a:cubicBezTo>
                      <a:cubicBezTo>
                        <a:pt x="7402" y="9993"/>
                        <a:pt x="9410" y="7353"/>
                        <a:pt x="9021" y="4486"/>
                      </a:cubicBezTo>
                      <a:cubicBezTo>
                        <a:pt x="8704" y="2152"/>
                        <a:pt x="6868" y="317"/>
                        <a:pt x="4535" y="0"/>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504">
                  <a:extLst>
                    <a:ext uri="{FF2B5EF4-FFF2-40B4-BE49-F238E27FC236}">
                      <a16:creationId xmlns:a16="http://schemas.microsoft.com/office/drawing/2014/main" xmlns="" id="{5C2E0291-E94B-4EFC-9B7C-3C3C068AA112}"/>
                    </a:ext>
                  </a:extLst>
                </p:cNvPr>
                <p:cNvSpPr/>
                <p:nvPr/>
              </p:nvSpPr>
              <p:spPr>
                <a:xfrm>
                  <a:off x="11715593" y="2135528"/>
                  <a:ext cx="288567" cy="35700"/>
                </a:xfrm>
                <a:custGeom>
                  <a:avLst/>
                  <a:gdLst>
                    <a:gd name="connsiteX0" fmla="*/ 282224 w 288567"/>
                    <a:gd name="connsiteY0" fmla="*/ 265 h 35700"/>
                    <a:gd name="connsiteX1" fmla="*/ 6570 w 288567"/>
                    <a:gd name="connsiteY1" fmla="*/ 10838 h 35700"/>
                    <a:gd name="connsiteX2" fmla="*/ 189 w 288567"/>
                    <a:gd name="connsiteY2" fmla="*/ 14457 h 35700"/>
                    <a:gd name="connsiteX3" fmla="*/ 3808 w 288567"/>
                    <a:gd name="connsiteY3" fmla="*/ 20839 h 35700"/>
                    <a:gd name="connsiteX4" fmla="*/ 284986 w 288567"/>
                    <a:gd name="connsiteY4" fmla="*/ 10267 h 35700"/>
                    <a:gd name="connsiteX5" fmla="*/ 282224 w 288567"/>
                    <a:gd name="connsiteY5" fmla="*/ 265 h 35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8567" h="35700">
                      <a:moveTo>
                        <a:pt x="282224" y="265"/>
                      </a:moveTo>
                      <a:cubicBezTo>
                        <a:pt x="193159" y="29626"/>
                        <a:pt x="97622" y="33290"/>
                        <a:pt x="6570" y="10838"/>
                      </a:cubicBezTo>
                      <a:cubicBezTo>
                        <a:pt x="3809" y="10075"/>
                        <a:pt x="952" y="11696"/>
                        <a:pt x="189" y="14457"/>
                      </a:cubicBezTo>
                      <a:cubicBezTo>
                        <a:pt x="-574" y="17219"/>
                        <a:pt x="1046" y="20076"/>
                        <a:pt x="3808" y="20839"/>
                      </a:cubicBezTo>
                      <a:cubicBezTo>
                        <a:pt x="96669" y="43769"/>
                        <a:pt x="194109" y="40105"/>
                        <a:pt x="284986" y="10267"/>
                      </a:cubicBezTo>
                      <a:cubicBezTo>
                        <a:pt x="291273" y="8171"/>
                        <a:pt x="288606" y="-1735"/>
                        <a:pt x="282224" y="265"/>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505">
                  <a:extLst>
                    <a:ext uri="{FF2B5EF4-FFF2-40B4-BE49-F238E27FC236}">
                      <a16:creationId xmlns:a16="http://schemas.microsoft.com/office/drawing/2014/main" xmlns="" id="{28D2F493-5218-45CC-A0E3-D48A8D5C949E}"/>
                    </a:ext>
                  </a:extLst>
                </p:cNvPr>
                <p:cNvSpPr/>
                <p:nvPr/>
              </p:nvSpPr>
              <p:spPr>
                <a:xfrm>
                  <a:off x="12044871" y="2148938"/>
                  <a:ext cx="10287" cy="10287"/>
                </a:xfrm>
                <a:custGeom>
                  <a:avLst/>
                  <a:gdLst>
                    <a:gd name="connsiteX0" fmla="*/ 5144 w 10287"/>
                    <a:gd name="connsiteY0" fmla="*/ 0 h 10287"/>
                    <a:gd name="connsiteX1" fmla="*/ 0 w 10287"/>
                    <a:gd name="connsiteY1" fmla="*/ 5144 h 10287"/>
                    <a:gd name="connsiteX2" fmla="*/ 5144 w 10287"/>
                    <a:gd name="connsiteY2" fmla="*/ 10287 h 10287"/>
                    <a:gd name="connsiteX3" fmla="*/ 10287 w 10287"/>
                    <a:gd name="connsiteY3" fmla="*/ 5144 h 10287"/>
                    <a:gd name="connsiteX4" fmla="*/ 5144 w 10287"/>
                    <a:gd name="connsiteY4" fmla="*/ 0 h 102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7" h="10287">
                      <a:moveTo>
                        <a:pt x="5144" y="0"/>
                      </a:moveTo>
                      <a:cubicBezTo>
                        <a:pt x="2303" y="0"/>
                        <a:pt x="0" y="2303"/>
                        <a:pt x="0" y="5144"/>
                      </a:cubicBezTo>
                      <a:cubicBezTo>
                        <a:pt x="0" y="7984"/>
                        <a:pt x="2303" y="10287"/>
                        <a:pt x="5144" y="10287"/>
                      </a:cubicBezTo>
                      <a:cubicBezTo>
                        <a:pt x="7984" y="10287"/>
                        <a:pt x="10287" y="7984"/>
                        <a:pt x="10287" y="5144"/>
                      </a:cubicBezTo>
                      <a:cubicBezTo>
                        <a:pt x="10287" y="2303"/>
                        <a:pt x="7984" y="0"/>
                        <a:pt x="5144" y="0"/>
                      </a:cubicBezTo>
                      <a:close/>
                    </a:path>
                  </a:pathLst>
                </a:custGeom>
                <a:solidFill>
                  <a:srgbClr val="263238"/>
                </a:solidFill>
                <a:ln w="9525" cap="flat">
                  <a:noFill/>
                  <a:prstDash val="solid"/>
                  <a:miter/>
                </a:ln>
              </p:spPr>
              <p:txBody>
                <a:bodyPr rtlCol="0" anchor="ctr"/>
                <a:lstStyle/>
                <a:p>
                  <a:endParaRPr lang="zh-CN" altLang="en-US"/>
                </a:p>
              </p:txBody>
            </p:sp>
            <p:sp>
              <p:nvSpPr>
                <p:cNvPr id="99" name="任意多边形: 形状 506">
                  <a:extLst>
                    <a:ext uri="{FF2B5EF4-FFF2-40B4-BE49-F238E27FC236}">
                      <a16:creationId xmlns:a16="http://schemas.microsoft.com/office/drawing/2014/main" xmlns="" id="{B659BA3C-FDAF-4419-B58B-8B218B5742CA}"/>
                    </a:ext>
                  </a:extLst>
                </p:cNvPr>
                <p:cNvSpPr/>
                <p:nvPr/>
              </p:nvSpPr>
              <p:spPr>
                <a:xfrm>
                  <a:off x="12249595" y="2042745"/>
                  <a:ext cx="44179" cy="117848"/>
                </a:xfrm>
                <a:custGeom>
                  <a:avLst/>
                  <a:gdLst>
                    <a:gd name="connsiteX0" fmla="*/ 34734 w 44179"/>
                    <a:gd name="connsiteY0" fmla="*/ 16753 h 117848"/>
                    <a:gd name="connsiteX1" fmla="*/ 39497 w 44179"/>
                    <a:gd name="connsiteY1" fmla="*/ 6275 h 117848"/>
                    <a:gd name="connsiteX2" fmla="*/ 29495 w 44179"/>
                    <a:gd name="connsiteY2" fmla="*/ 3513 h 117848"/>
                    <a:gd name="connsiteX3" fmla="*/ 2254 w 44179"/>
                    <a:gd name="connsiteY3" fmla="*/ 38946 h 117848"/>
                    <a:gd name="connsiteX4" fmla="*/ 7492 w 44179"/>
                    <a:gd name="connsiteY4" fmla="*/ 47900 h 117848"/>
                    <a:gd name="connsiteX5" fmla="*/ 10636 w 44179"/>
                    <a:gd name="connsiteY5" fmla="*/ 45518 h 117848"/>
                    <a:gd name="connsiteX6" fmla="*/ 21875 w 44179"/>
                    <a:gd name="connsiteY6" fmla="*/ 112955 h 117848"/>
                    <a:gd name="connsiteX7" fmla="*/ 32257 w 44179"/>
                    <a:gd name="connsiteY7" fmla="*/ 112955 h 117848"/>
                    <a:gd name="connsiteX8" fmla="*/ 19113 w 44179"/>
                    <a:gd name="connsiteY8" fmla="*/ 38470 h 117848"/>
                    <a:gd name="connsiteX9" fmla="*/ 28638 w 44179"/>
                    <a:gd name="connsiteY9" fmla="*/ 27611 h 117848"/>
                    <a:gd name="connsiteX10" fmla="*/ 33781 w 44179"/>
                    <a:gd name="connsiteY10" fmla="*/ 53329 h 117848"/>
                    <a:gd name="connsiteX11" fmla="*/ 44164 w 44179"/>
                    <a:gd name="connsiteY11" fmla="*/ 53329 h 117848"/>
                    <a:gd name="connsiteX12" fmla="*/ 34734 w 44179"/>
                    <a:gd name="connsiteY12" fmla="*/ 16753 h 117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4179" h="117848">
                      <a:moveTo>
                        <a:pt x="34734" y="16753"/>
                      </a:moveTo>
                      <a:cubicBezTo>
                        <a:pt x="36571" y="13379"/>
                        <a:pt x="38162" y="9878"/>
                        <a:pt x="39497" y="6275"/>
                      </a:cubicBezTo>
                      <a:cubicBezTo>
                        <a:pt x="41782" y="-11"/>
                        <a:pt x="31781" y="-2678"/>
                        <a:pt x="29495" y="3513"/>
                      </a:cubicBezTo>
                      <a:cubicBezTo>
                        <a:pt x="24294" y="17855"/>
                        <a:pt x="14777" y="30234"/>
                        <a:pt x="2254" y="38946"/>
                      </a:cubicBezTo>
                      <a:cubicBezTo>
                        <a:pt x="-3176" y="42756"/>
                        <a:pt x="2254" y="51710"/>
                        <a:pt x="7492" y="47900"/>
                      </a:cubicBezTo>
                      <a:lnTo>
                        <a:pt x="10636" y="45518"/>
                      </a:lnTo>
                      <a:cubicBezTo>
                        <a:pt x="20385" y="66576"/>
                        <a:pt x="24268" y="89874"/>
                        <a:pt x="21875" y="112955"/>
                      </a:cubicBezTo>
                      <a:cubicBezTo>
                        <a:pt x="21208" y="119528"/>
                        <a:pt x="31400" y="119433"/>
                        <a:pt x="32257" y="112955"/>
                      </a:cubicBezTo>
                      <a:cubicBezTo>
                        <a:pt x="34877" y="87388"/>
                        <a:pt x="30326" y="61596"/>
                        <a:pt x="19113" y="38470"/>
                      </a:cubicBezTo>
                      <a:cubicBezTo>
                        <a:pt x="22620" y="35155"/>
                        <a:pt x="25809" y="31520"/>
                        <a:pt x="28638" y="27611"/>
                      </a:cubicBezTo>
                      <a:cubicBezTo>
                        <a:pt x="31399" y="35941"/>
                        <a:pt x="33126" y="44578"/>
                        <a:pt x="33781" y="53329"/>
                      </a:cubicBezTo>
                      <a:cubicBezTo>
                        <a:pt x="34353" y="59901"/>
                        <a:pt x="44640" y="59996"/>
                        <a:pt x="44164" y="53329"/>
                      </a:cubicBezTo>
                      <a:cubicBezTo>
                        <a:pt x="43004" y="40710"/>
                        <a:pt x="39821" y="28360"/>
                        <a:pt x="34734" y="16753"/>
                      </a:cubicBezTo>
                      <a:close/>
                    </a:path>
                  </a:pathLst>
                </a:custGeom>
                <a:solidFill>
                  <a:srgbClr val="263238"/>
                </a:solidFill>
                <a:ln w="9525" cap="flat">
                  <a:noFill/>
                  <a:prstDash val="solid"/>
                  <a:miter/>
                </a:ln>
              </p:spPr>
              <p:txBody>
                <a:bodyPr rtlCol="0" anchor="ctr"/>
                <a:lstStyle/>
                <a:p>
                  <a:endParaRPr lang="zh-CN" altLang="en-US"/>
                </a:p>
              </p:txBody>
            </p:sp>
            <p:sp>
              <p:nvSpPr>
                <p:cNvPr id="100" name="任意多边形: 形状 507">
                  <a:extLst>
                    <a:ext uri="{FF2B5EF4-FFF2-40B4-BE49-F238E27FC236}">
                      <a16:creationId xmlns:a16="http://schemas.microsoft.com/office/drawing/2014/main" xmlns="" id="{097B114F-F3BE-466A-A488-EF77F3F3D71E}"/>
                    </a:ext>
                  </a:extLst>
                </p:cNvPr>
                <p:cNvSpPr/>
                <p:nvPr/>
              </p:nvSpPr>
              <p:spPr>
                <a:xfrm>
                  <a:off x="11757254" y="2222755"/>
                  <a:ext cx="62979" cy="35315"/>
                </a:xfrm>
                <a:custGeom>
                  <a:avLst/>
                  <a:gdLst>
                    <a:gd name="connsiteX0" fmla="*/ 59208 w 62979"/>
                    <a:gd name="connsiteY0" fmla="*/ 23814 h 35315"/>
                    <a:gd name="connsiteX1" fmla="*/ 32633 w 62979"/>
                    <a:gd name="connsiteY1" fmla="*/ 19908 h 35315"/>
                    <a:gd name="connsiteX2" fmla="*/ 27966 w 62979"/>
                    <a:gd name="connsiteY2" fmla="*/ 21528 h 35315"/>
                    <a:gd name="connsiteX3" fmla="*/ 6344 w 62979"/>
                    <a:gd name="connsiteY3" fmla="*/ 287 h 35315"/>
                    <a:gd name="connsiteX4" fmla="*/ 3582 w 62979"/>
                    <a:gd name="connsiteY4" fmla="*/ 10288 h 35315"/>
                    <a:gd name="connsiteX5" fmla="*/ 19679 w 62979"/>
                    <a:gd name="connsiteY5" fmla="*/ 30386 h 35315"/>
                    <a:gd name="connsiteX6" fmla="*/ 30061 w 62979"/>
                    <a:gd name="connsiteY6" fmla="*/ 30386 h 35315"/>
                    <a:gd name="connsiteX7" fmla="*/ 56636 w 62979"/>
                    <a:gd name="connsiteY7" fmla="*/ 34291 h 35315"/>
                    <a:gd name="connsiteX8" fmla="*/ 59208 w 62979"/>
                    <a:gd name="connsiteY8" fmla="*/ 23814 h 3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2979" h="35315">
                      <a:moveTo>
                        <a:pt x="59208" y="23814"/>
                      </a:moveTo>
                      <a:lnTo>
                        <a:pt x="32633" y="19908"/>
                      </a:lnTo>
                      <a:cubicBezTo>
                        <a:pt x="30904" y="19635"/>
                        <a:pt x="29153" y="20242"/>
                        <a:pt x="27966" y="21528"/>
                      </a:cubicBezTo>
                      <a:cubicBezTo>
                        <a:pt x="24423" y="11489"/>
                        <a:pt x="16443" y="3650"/>
                        <a:pt x="6344" y="287"/>
                      </a:cubicBezTo>
                      <a:cubicBezTo>
                        <a:pt x="-38" y="-1809"/>
                        <a:pt x="-2705" y="8193"/>
                        <a:pt x="3582" y="10288"/>
                      </a:cubicBezTo>
                      <a:cubicBezTo>
                        <a:pt x="12405" y="13279"/>
                        <a:pt x="18687" y="21123"/>
                        <a:pt x="19679" y="30386"/>
                      </a:cubicBezTo>
                      <a:cubicBezTo>
                        <a:pt x="20345" y="36958"/>
                        <a:pt x="30633" y="36958"/>
                        <a:pt x="30061" y="30386"/>
                      </a:cubicBezTo>
                      <a:lnTo>
                        <a:pt x="56636" y="34291"/>
                      </a:lnTo>
                      <a:cubicBezTo>
                        <a:pt x="63017" y="34767"/>
                        <a:pt x="65780" y="24862"/>
                        <a:pt x="59208" y="23814"/>
                      </a:cubicBezTo>
                      <a:close/>
                    </a:path>
                  </a:pathLst>
                </a:custGeom>
                <a:solidFill>
                  <a:srgbClr val="263238"/>
                </a:solidFill>
                <a:ln w="9525" cap="flat">
                  <a:noFill/>
                  <a:prstDash val="solid"/>
                  <a:miter/>
                </a:ln>
              </p:spPr>
              <p:txBody>
                <a:bodyPr rtlCol="0" anchor="ctr"/>
                <a:lstStyle/>
                <a:p>
                  <a:endParaRPr lang="zh-CN" altLang="en-US"/>
                </a:p>
              </p:txBody>
            </p:sp>
          </p:grpSp>
          <p:grpSp>
            <p:nvGrpSpPr>
              <p:cNvPr id="43" name="图形 958">
                <a:extLst>
                  <a:ext uri="{FF2B5EF4-FFF2-40B4-BE49-F238E27FC236}">
                    <a16:creationId xmlns:a16="http://schemas.microsoft.com/office/drawing/2014/main" xmlns="" id="{9653076E-5FF1-4F64-A16A-BF8D3294CFA2}"/>
                  </a:ext>
                </a:extLst>
              </p:cNvPr>
              <p:cNvGrpSpPr/>
              <p:nvPr/>
            </p:nvGrpSpPr>
            <p:grpSpPr>
              <a:xfrm>
                <a:off x="9155779" y="536837"/>
                <a:ext cx="2363056" cy="1851261"/>
                <a:chOff x="9155779" y="536837"/>
                <a:chExt cx="2363056" cy="1851261"/>
              </a:xfrm>
            </p:grpSpPr>
            <p:sp>
              <p:nvSpPr>
                <p:cNvPr id="44" name="任意多边形: 形状 452">
                  <a:extLst>
                    <a:ext uri="{FF2B5EF4-FFF2-40B4-BE49-F238E27FC236}">
                      <a16:creationId xmlns:a16="http://schemas.microsoft.com/office/drawing/2014/main" xmlns="" id="{AB64F615-4FAD-40AE-A622-995F85D4E83F}"/>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AAF60"/>
                </a:solidFill>
                <a:ln w="9525" cap="flat">
                  <a:noFill/>
                  <a:prstDash val="solid"/>
                  <a:miter/>
                </a:ln>
              </p:spPr>
              <p:txBody>
                <a:bodyPr rtlCol="0" anchor="ctr"/>
                <a:lstStyle/>
                <a:p>
                  <a:endParaRPr lang="zh-CN" altLang="en-US"/>
                </a:p>
              </p:txBody>
            </p:sp>
            <p:sp>
              <p:nvSpPr>
                <p:cNvPr id="45" name="任意多边形: 形状 453">
                  <a:extLst>
                    <a:ext uri="{FF2B5EF4-FFF2-40B4-BE49-F238E27FC236}">
                      <a16:creationId xmlns:a16="http://schemas.microsoft.com/office/drawing/2014/main" xmlns="" id="{A7107A3F-2686-4128-925A-EBEC19A868F2}"/>
                    </a:ext>
                  </a:extLst>
                </p:cNvPr>
                <p:cNvSpPr/>
                <p:nvPr/>
              </p:nvSpPr>
              <p:spPr>
                <a:xfrm>
                  <a:off x="10323683" y="1638683"/>
                  <a:ext cx="928257" cy="635584"/>
                </a:xfrm>
                <a:custGeom>
                  <a:avLst/>
                  <a:gdLst>
                    <a:gd name="connsiteX0" fmla="*/ 627527 w 928257"/>
                    <a:gd name="connsiteY0" fmla="*/ 141065 h 635584"/>
                    <a:gd name="connsiteX1" fmla="*/ 768401 w 928257"/>
                    <a:gd name="connsiteY1" fmla="*/ 492252 h 635584"/>
                    <a:gd name="connsiteX2" fmla="*/ 904609 w 928257"/>
                    <a:gd name="connsiteY2" fmla="*/ 566261 h 635584"/>
                    <a:gd name="connsiteX3" fmla="*/ 921373 w 928257"/>
                    <a:gd name="connsiteY3" fmla="*/ 630746 h 635584"/>
                    <a:gd name="connsiteX4" fmla="*/ 577330 w 928257"/>
                    <a:gd name="connsiteY4" fmla="*/ 630746 h 635584"/>
                    <a:gd name="connsiteX5" fmla="*/ 297867 w 928257"/>
                    <a:gd name="connsiteY5" fmla="*/ 453962 h 635584"/>
                    <a:gd name="connsiteX6" fmla="*/ 1639 w 928257"/>
                    <a:gd name="connsiteY6" fmla="*/ 66961 h 635584"/>
                    <a:gd name="connsiteX7" fmla="*/ 627527 w 928257"/>
                    <a:gd name="connsiteY7" fmla="*/ 141065 h 635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57" h="635584">
                      <a:moveTo>
                        <a:pt x="627527" y="141065"/>
                      </a:moveTo>
                      <a:cubicBezTo>
                        <a:pt x="662769" y="191643"/>
                        <a:pt x="744589" y="477869"/>
                        <a:pt x="768401" y="492252"/>
                      </a:cubicBezTo>
                      <a:cubicBezTo>
                        <a:pt x="792214" y="506635"/>
                        <a:pt x="887940" y="544830"/>
                        <a:pt x="904609" y="566261"/>
                      </a:cubicBezTo>
                      <a:cubicBezTo>
                        <a:pt x="921278" y="587693"/>
                        <a:pt x="938042" y="621221"/>
                        <a:pt x="921373" y="630746"/>
                      </a:cubicBezTo>
                      <a:cubicBezTo>
                        <a:pt x="904704" y="640271"/>
                        <a:pt x="625146" y="633222"/>
                        <a:pt x="577330" y="630746"/>
                      </a:cubicBezTo>
                      <a:cubicBezTo>
                        <a:pt x="529515" y="628269"/>
                        <a:pt x="322060" y="489871"/>
                        <a:pt x="297867" y="453962"/>
                      </a:cubicBezTo>
                      <a:cubicBezTo>
                        <a:pt x="273673" y="418052"/>
                        <a:pt x="-24650" y="138684"/>
                        <a:pt x="1639" y="66961"/>
                      </a:cubicBezTo>
                      <a:cubicBezTo>
                        <a:pt x="27928" y="-4763"/>
                        <a:pt x="484175" y="-64389"/>
                        <a:pt x="627527" y="1410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6" name="任意多边形: 形状 454">
                  <a:extLst>
                    <a:ext uri="{FF2B5EF4-FFF2-40B4-BE49-F238E27FC236}">
                      <a16:creationId xmlns:a16="http://schemas.microsoft.com/office/drawing/2014/main" xmlns="" id="{9D0218D3-E90D-44C7-8AC0-70BECF52D4F9}"/>
                    </a:ext>
                  </a:extLst>
                </p:cNvPr>
                <p:cNvSpPr/>
                <p:nvPr/>
              </p:nvSpPr>
              <p:spPr>
                <a:xfrm>
                  <a:off x="10323672" y="1638588"/>
                  <a:ext cx="710119" cy="553688"/>
                </a:xfrm>
                <a:custGeom>
                  <a:avLst/>
                  <a:gdLst>
                    <a:gd name="connsiteX0" fmla="*/ 710120 w 710119"/>
                    <a:gd name="connsiteY0" fmla="*/ 352901 h 553688"/>
                    <a:gd name="connsiteX1" fmla="*/ 572864 w 710119"/>
                    <a:gd name="connsiteY1" fmla="*/ 419576 h 553688"/>
                    <a:gd name="connsiteX2" fmla="*/ 426751 w 710119"/>
                    <a:gd name="connsiteY2" fmla="*/ 553688 h 553688"/>
                    <a:gd name="connsiteX3" fmla="*/ 297878 w 710119"/>
                    <a:gd name="connsiteY3" fmla="*/ 454057 h 553688"/>
                    <a:gd name="connsiteX4" fmla="*/ 1650 w 710119"/>
                    <a:gd name="connsiteY4" fmla="*/ 66961 h 553688"/>
                    <a:gd name="connsiteX5" fmla="*/ 627443 w 710119"/>
                    <a:gd name="connsiteY5" fmla="*/ 141065 h 553688"/>
                    <a:gd name="connsiteX6" fmla="*/ 710120 w 710119"/>
                    <a:gd name="connsiteY6" fmla="*/ 352901 h 553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0119" h="553688">
                      <a:moveTo>
                        <a:pt x="710120" y="352901"/>
                      </a:moveTo>
                      <a:cubicBezTo>
                        <a:pt x="642587" y="385477"/>
                        <a:pt x="572864" y="419576"/>
                        <a:pt x="572864" y="419576"/>
                      </a:cubicBezTo>
                      <a:lnTo>
                        <a:pt x="426751" y="553688"/>
                      </a:lnTo>
                      <a:cubicBezTo>
                        <a:pt x="366553" y="514445"/>
                        <a:pt x="309879" y="471773"/>
                        <a:pt x="297878" y="454057"/>
                      </a:cubicBezTo>
                      <a:cubicBezTo>
                        <a:pt x="273684" y="418148"/>
                        <a:pt x="-24734" y="138684"/>
                        <a:pt x="1650" y="66961"/>
                      </a:cubicBezTo>
                      <a:cubicBezTo>
                        <a:pt x="28034" y="-4762"/>
                        <a:pt x="484187" y="-64389"/>
                        <a:pt x="627443" y="141065"/>
                      </a:cubicBezTo>
                      <a:cubicBezTo>
                        <a:pt x="646874" y="168878"/>
                        <a:pt x="680116" y="267272"/>
                        <a:pt x="710120" y="35290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7" name="任意多边形: 形状 455">
                  <a:extLst>
                    <a:ext uri="{FF2B5EF4-FFF2-40B4-BE49-F238E27FC236}">
                      <a16:creationId xmlns:a16="http://schemas.microsoft.com/office/drawing/2014/main" xmlns="" id="{53ED06C6-B9AB-4137-AD8E-014D5DA1EAE7}"/>
                    </a:ext>
                  </a:extLst>
                </p:cNvPr>
                <p:cNvSpPr/>
                <p:nvPr/>
              </p:nvSpPr>
              <p:spPr>
                <a:xfrm>
                  <a:off x="11138380" y="2208897"/>
                  <a:ext cx="72508" cy="65327"/>
                </a:xfrm>
                <a:custGeom>
                  <a:avLst/>
                  <a:gdLst>
                    <a:gd name="connsiteX0" fmla="*/ 47240 w 72508"/>
                    <a:gd name="connsiteY0" fmla="*/ 22241 h 65327"/>
                    <a:gd name="connsiteX1" fmla="*/ 25904 w 72508"/>
                    <a:gd name="connsiteY1" fmla="*/ 8716 h 65327"/>
                    <a:gd name="connsiteX2" fmla="*/ 1139 w 72508"/>
                    <a:gd name="connsiteY2" fmla="*/ 48 h 65327"/>
                    <a:gd name="connsiteX3" fmla="*/ 48 w 72508"/>
                    <a:gd name="connsiteY3" fmla="*/ 576 h 65327"/>
                    <a:gd name="connsiteX4" fmla="*/ 576 w 72508"/>
                    <a:gd name="connsiteY4" fmla="*/ 1667 h 65327"/>
                    <a:gd name="connsiteX5" fmla="*/ 1139 w 72508"/>
                    <a:gd name="connsiteY5" fmla="*/ 1667 h 65327"/>
                    <a:gd name="connsiteX6" fmla="*/ 41335 w 72508"/>
                    <a:gd name="connsiteY6" fmla="*/ 28909 h 65327"/>
                    <a:gd name="connsiteX7" fmla="*/ 69910 w 72508"/>
                    <a:gd name="connsiteY7" fmla="*/ 64723 h 65327"/>
                    <a:gd name="connsiteX8" fmla="*/ 72481 w 72508"/>
                    <a:gd name="connsiteY8" fmla="*/ 63770 h 65327"/>
                    <a:gd name="connsiteX9" fmla="*/ 47240 w 72508"/>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508"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68" y="39285"/>
                        <a:pt x="62309" y="51369"/>
                        <a:pt x="69910" y="64723"/>
                      </a:cubicBezTo>
                      <a:cubicBezTo>
                        <a:pt x="70672" y="66151"/>
                        <a:pt x="72767" y="64723"/>
                        <a:pt x="72481" y="63770"/>
                      </a:cubicBezTo>
                      <a:cubicBezTo>
                        <a:pt x="68761" y="47569"/>
                        <a:pt x="59908" y="33004"/>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48" name="任意多边形: 形状 456">
                  <a:extLst>
                    <a:ext uri="{FF2B5EF4-FFF2-40B4-BE49-F238E27FC236}">
                      <a16:creationId xmlns:a16="http://schemas.microsoft.com/office/drawing/2014/main" xmlns="" id="{0229652D-25B5-4E2F-9181-7C8B4B9EA0F9}"/>
                    </a:ext>
                  </a:extLst>
                </p:cNvPr>
                <p:cNvSpPr/>
                <p:nvPr/>
              </p:nvSpPr>
              <p:spPr>
                <a:xfrm>
                  <a:off x="11179999" y="2194377"/>
                  <a:ext cx="72037" cy="65366"/>
                </a:xfrm>
                <a:custGeom>
                  <a:avLst/>
                  <a:gdLst>
                    <a:gd name="connsiteX0" fmla="*/ 47341 w 72037"/>
                    <a:gd name="connsiteY0" fmla="*/ 22188 h 65366"/>
                    <a:gd name="connsiteX1" fmla="*/ 26005 w 72037"/>
                    <a:gd name="connsiteY1" fmla="*/ 8758 h 65366"/>
                    <a:gd name="connsiteX2" fmla="*/ 1240 w 72037"/>
                    <a:gd name="connsiteY2" fmla="*/ 90 h 65366"/>
                    <a:gd name="connsiteX3" fmla="*/ 90 w 72037"/>
                    <a:gd name="connsiteY3" fmla="*/ 475 h 65366"/>
                    <a:gd name="connsiteX4" fmla="*/ 475 w 72037"/>
                    <a:gd name="connsiteY4" fmla="*/ 1625 h 65366"/>
                    <a:gd name="connsiteX5" fmla="*/ 764 w 72037"/>
                    <a:gd name="connsiteY5" fmla="*/ 1709 h 65366"/>
                    <a:gd name="connsiteX6" fmla="*/ 40864 w 72037"/>
                    <a:gd name="connsiteY6" fmla="*/ 28856 h 65366"/>
                    <a:gd name="connsiteX7" fmla="*/ 69439 w 72037"/>
                    <a:gd name="connsiteY7" fmla="*/ 64765 h 65366"/>
                    <a:gd name="connsiteX8" fmla="*/ 72011 w 72037"/>
                    <a:gd name="connsiteY8" fmla="*/ 63717 h 65366"/>
                    <a:gd name="connsiteX9" fmla="*/ 47341 w 72037"/>
                    <a:gd name="connsiteY9" fmla="*/ 22188 h 65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6">
                      <a:moveTo>
                        <a:pt x="47341" y="22188"/>
                      </a:moveTo>
                      <a:cubicBezTo>
                        <a:pt x="40834" y="16815"/>
                        <a:pt x="33663" y="12302"/>
                        <a:pt x="26005" y="8758"/>
                      </a:cubicBezTo>
                      <a:cubicBezTo>
                        <a:pt x="17965" y="5289"/>
                        <a:pt x="9689" y="2393"/>
                        <a:pt x="1240" y="90"/>
                      </a:cubicBezTo>
                      <a:cubicBezTo>
                        <a:pt x="816" y="-121"/>
                        <a:pt x="302" y="51"/>
                        <a:pt x="90" y="475"/>
                      </a:cubicBezTo>
                      <a:cubicBezTo>
                        <a:pt x="-121" y="899"/>
                        <a:pt x="51" y="1413"/>
                        <a:pt x="475" y="1625"/>
                      </a:cubicBezTo>
                      <a:cubicBezTo>
                        <a:pt x="566" y="1670"/>
                        <a:pt x="663" y="1698"/>
                        <a:pt x="764" y="1709"/>
                      </a:cubicBezTo>
                      <a:cubicBezTo>
                        <a:pt x="16005" y="7621"/>
                        <a:pt x="29713" y="16901"/>
                        <a:pt x="40864" y="28856"/>
                      </a:cubicBezTo>
                      <a:cubicBezTo>
                        <a:pt x="52215" y="39251"/>
                        <a:pt x="61858" y="51369"/>
                        <a:pt x="69439" y="64765"/>
                      </a:cubicBezTo>
                      <a:cubicBezTo>
                        <a:pt x="70201" y="66194"/>
                        <a:pt x="72296" y="64765"/>
                        <a:pt x="72011" y="63717"/>
                      </a:cubicBezTo>
                      <a:cubicBezTo>
                        <a:pt x="68445" y="47591"/>
                        <a:pt x="59797" y="33034"/>
                        <a:pt x="47341" y="22188"/>
                      </a:cubicBezTo>
                      <a:close/>
                    </a:path>
                  </a:pathLst>
                </a:custGeom>
                <a:solidFill>
                  <a:srgbClr val="263238"/>
                </a:solidFill>
                <a:ln w="9525" cap="flat">
                  <a:noFill/>
                  <a:prstDash val="solid"/>
                  <a:miter/>
                </a:ln>
              </p:spPr>
              <p:txBody>
                <a:bodyPr rtlCol="0" anchor="ctr"/>
                <a:lstStyle/>
                <a:p>
                  <a:endParaRPr lang="zh-CN" altLang="en-US"/>
                </a:p>
              </p:txBody>
            </p:sp>
            <p:sp>
              <p:nvSpPr>
                <p:cNvPr id="49" name="任意多边形: 形状 457">
                  <a:extLst>
                    <a:ext uri="{FF2B5EF4-FFF2-40B4-BE49-F238E27FC236}">
                      <a16:creationId xmlns:a16="http://schemas.microsoft.com/office/drawing/2014/main" xmlns="" id="{AF86D320-3F62-45F5-9229-A1BE60B1686E}"/>
                    </a:ext>
                  </a:extLst>
                </p:cNvPr>
                <p:cNvSpPr/>
                <p:nvPr/>
              </p:nvSpPr>
              <p:spPr>
                <a:xfrm>
                  <a:off x="10252775" y="1708161"/>
                  <a:ext cx="346626" cy="394831"/>
                </a:xfrm>
                <a:custGeom>
                  <a:avLst/>
                  <a:gdLst>
                    <a:gd name="connsiteX0" fmla="*/ 235330 w 346626"/>
                    <a:gd name="connsiteY0" fmla="*/ 228655 h 394831"/>
                    <a:gd name="connsiteX1" fmla="*/ 80168 w 346626"/>
                    <a:gd name="connsiteY1" fmla="*/ 89114 h 394831"/>
                    <a:gd name="connsiteX2" fmla="*/ 1777 w 346626"/>
                    <a:gd name="connsiteY2" fmla="*/ 437 h 394831"/>
                    <a:gd name="connsiteX3" fmla="*/ 158 w 346626"/>
                    <a:gd name="connsiteY3" fmla="*/ 1389 h 394831"/>
                    <a:gd name="connsiteX4" fmla="*/ 59880 w 346626"/>
                    <a:gd name="connsiteY4" fmla="*/ 84161 h 394831"/>
                    <a:gd name="connsiteX5" fmla="*/ 132746 w 346626"/>
                    <a:gd name="connsiteY5" fmla="*/ 158932 h 394831"/>
                    <a:gd name="connsiteX6" fmla="*/ 280574 w 346626"/>
                    <a:gd name="connsiteY6" fmla="*/ 300474 h 394831"/>
                    <a:gd name="connsiteX7" fmla="*/ 344773 w 346626"/>
                    <a:gd name="connsiteY7" fmla="*/ 394390 h 394831"/>
                    <a:gd name="connsiteX8" fmla="*/ 346582 w 346626"/>
                    <a:gd name="connsiteY8" fmla="*/ 393629 h 394831"/>
                    <a:gd name="connsiteX9" fmla="*/ 235330 w 346626"/>
                    <a:gd name="connsiteY9" fmla="*/ 228655 h 394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626" h="394831">
                      <a:moveTo>
                        <a:pt x="235330" y="228655"/>
                      </a:moveTo>
                      <a:cubicBezTo>
                        <a:pt x="186372" y="179125"/>
                        <a:pt x="130555" y="136834"/>
                        <a:pt x="80168" y="89114"/>
                      </a:cubicBezTo>
                      <a:cubicBezTo>
                        <a:pt x="50447" y="62934"/>
                        <a:pt x="24113" y="33145"/>
                        <a:pt x="1777" y="437"/>
                      </a:cubicBezTo>
                      <a:cubicBezTo>
                        <a:pt x="1110" y="-611"/>
                        <a:pt x="-509" y="436"/>
                        <a:pt x="158" y="1389"/>
                      </a:cubicBezTo>
                      <a:cubicBezTo>
                        <a:pt x="18069" y="30366"/>
                        <a:pt x="38027" y="58028"/>
                        <a:pt x="59880" y="84161"/>
                      </a:cubicBezTo>
                      <a:cubicBezTo>
                        <a:pt x="82677" y="110496"/>
                        <a:pt x="107008" y="135463"/>
                        <a:pt x="132746" y="158932"/>
                      </a:cubicBezTo>
                      <a:cubicBezTo>
                        <a:pt x="182562" y="205414"/>
                        <a:pt x="236187" y="248467"/>
                        <a:pt x="280574" y="300474"/>
                      </a:cubicBezTo>
                      <a:cubicBezTo>
                        <a:pt x="306013" y="328818"/>
                        <a:pt x="327599" y="360396"/>
                        <a:pt x="344773" y="394390"/>
                      </a:cubicBezTo>
                      <a:cubicBezTo>
                        <a:pt x="344772" y="395438"/>
                        <a:pt x="346963" y="394390"/>
                        <a:pt x="346582" y="393629"/>
                      </a:cubicBezTo>
                      <a:cubicBezTo>
                        <a:pt x="323246" y="330001"/>
                        <a:pt x="282765" y="276566"/>
                        <a:pt x="235330" y="228655"/>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458">
                  <a:extLst>
                    <a:ext uri="{FF2B5EF4-FFF2-40B4-BE49-F238E27FC236}">
                      <a16:creationId xmlns:a16="http://schemas.microsoft.com/office/drawing/2014/main" xmlns="" id="{6370803B-E437-46FE-AF47-588FA42B6F40}"/>
                    </a:ext>
                  </a:extLst>
                </p:cNvPr>
                <p:cNvSpPr/>
                <p:nvPr/>
              </p:nvSpPr>
              <p:spPr>
                <a:xfrm>
                  <a:off x="10556096" y="2005194"/>
                  <a:ext cx="167569" cy="169005"/>
                </a:xfrm>
                <a:custGeom>
                  <a:avLst/>
                  <a:gdLst>
                    <a:gd name="connsiteX0" fmla="*/ 167276 w 167569"/>
                    <a:gd name="connsiteY0" fmla="*/ 167365 h 169005"/>
                    <a:gd name="connsiteX1" fmla="*/ 84599 w 167569"/>
                    <a:gd name="connsiteY1" fmla="*/ 92880 h 169005"/>
                    <a:gd name="connsiteX2" fmla="*/ 48499 w 167569"/>
                    <a:gd name="connsiteY2" fmla="*/ 51446 h 169005"/>
                    <a:gd name="connsiteX3" fmla="*/ 1732 w 167569"/>
                    <a:gd name="connsiteY3" fmla="*/ 392 h 169005"/>
                    <a:gd name="connsiteX4" fmla="*/ 208 w 167569"/>
                    <a:gd name="connsiteY4" fmla="*/ 1440 h 169005"/>
                    <a:gd name="connsiteX5" fmla="*/ 75931 w 167569"/>
                    <a:gd name="connsiteY5" fmla="*/ 104405 h 169005"/>
                    <a:gd name="connsiteX6" fmla="*/ 166419 w 167569"/>
                    <a:gd name="connsiteY6" fmla="*/ 168985 h 169005"/>
                    <a:gd name="connsiteX7" fmla="*/ 167549 w 167569"/>
                    <a:gd name="connsiteY7" fmla="*/ 168251 h 169005"/>
                    <a:gd name="connsiteX8" fmla="*/ 167276 w 167569"/>
                    <a:gd name="connsiteY8" fmla="*/ 167365 h 169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569" h="169005">
                      <a:moveTo>
                        <a:pt x="167276" y="167365"/>
                      </a:moveTo>
                      <a:cubicBezTo>
                        <a:pt x="133367" y="149744"/>
                        <a:pt x="109364" y="121169"/>
                        <a:pt x="84599" y="92880"/>
                      </a:cubicBezTo>
                      <a:cubicBezTo>
                        <a:pt x="72598" y="79069"/>
                        <a:pt x="60977" y="64781"/>
                        <a:pt x="48499" y="51446"/>
                      </a:cubicBezTo>
                      <a:cubicBezTo>
                        <a:pt x="32593" y="34587"/>
                        <a:pt x="16210" y="18490"/>
                        <a:pt x="1732" y="392"/>
                      </a:cubicBezTo>
                      <a:cubicBezTo>
                        <a:pt x="970" y="-560"/>
                        <a:pt x="-554" y="392"/>
                        <a:pt x="208" y="1440"/>
                      </a:cubicBezTo>
                      <a:cubicBezTo>
                        <a:pt x="26878" y="34777"/>
                        <a:pt x="47166" y="72592"/>
                        <a:pt x="75931" y="104405"/>
                      </a:cubicBezTo>
                      <a:cubicBezTo>
                        <a:pt x="100779" y="132546"/>
                        <a:pt x="131729" y="154635"/>
                        <a:pt x="166419" y="168985"/>
                      </a:cubicBezTo>
                      <a:cubicBezTo>
                        <a:pt x="166934" y="169094"/>
                        <a:pt x="167439" y="168765"/>
                        <a:pt x="167549" y="168251"/>
                      </a:cubicBezTo>
                      <a:cubicBezTo>
                        <a:pt x="167617" y="167929"/>
                        <a:pt x="167514" y="167593"/>
                        <a:pt x="167276" y="167365"/>
                      </a:cubicBezTo>
                      <a:close/>
                    </a:path>
                  </a:pathLst>
                </a:custGeom>
                <a:solidFill>
                  <a:srgbClr val="263238"/>
                </a:solidFill>
                <a:ln w="9525" cap="flat">
                  <a:noFill/>
                  <a:prstDash val="solid"/>
                  <a:miter/>
                </a:ln>
              </p:spPr>
              <p:txBody>
                <a:bodyPr rtlCol="0" anchor="ctr"/>
                <a:lstStyle/>
                <a:p>
                  <a:endParaRPr lang="zh-CN" altLang="en-US"/>
                </a:p>
              </p:txBody>
            </p:sp>
            <p:sp>
              <p:nvSpPr>
                <p:cNvPr id="52" name="任意多边形: 形状 459">
                  <a:extLst>
                    <a:ext uri="{FF2B5EF4-FFF2-40B4-BE49-F238E27FC236}">
                      <a16:creationId xmlns:a16="http://schemas.microsoft.com/office/drawing/2014/main" xmlns="" id="{41F01CC4-8ABA-48CD-8877-EA09C086E4D6}"/>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AAF60"/>
                </a:solidFill>
                <a:ln w="9525" cap="flat">
                  <a:noFill/>
                  <a:prstDash val="solid"/>
                  <a:miter/>
                </a:ln>
              </p:spPr>
              <p:txBody>
                <a:bodyPr rtlCol="0" anchor="ctr"/>
                <a:lstStyle/>
                <a:p>
                  <a:endParaRPr lang="zh-CN" altLang="en-US"/>
                </a:p>
              </p:txBody>
            </p:sp>
            <p:sp>
              <p:nvSpPr>
                <p:cNvPr id="53" name="任意多边形: 形状 460">
                  <a:extLst>
                    <a:ext uri="{FF2B5EF4-FFF2-40B4-BE49-F238E27FC236}">
                      <a16:creationId xmlns:a16="http://schemas.microsoft.com/office/drawing/2014/main" xmlns="" id="{5BB3B235-39EB-4D41-BC15-54C8241FB0FF}"/>
                    </a:ext>
                  </a:extLst>
                </p:cNvPr>
                <p:cNvSpPr/>
                <p:nvPr/>
              </p:nvSpPr>
              <p:spPr>
                <a:xfrm>
                  <a:off x="9466199" y="1190614"/>
                  <a:ext cx="718921" cy="1080624"/>
                </a:xfrm>
                <a:custGeom>
                  <a:avLst/>
                  <a:gdLst>
                    <a:gd name="connsiteX0" fmla="*/ 711581 w 718921"/>
                    <a:gd name="connsiteY0" fmla="*/ 131745 h 1080624"/>
                    <a:gd name="connsiteX1" fmla="*/ 541941 w 718921"/>
                    <a:gd name="connsiteY1" fmla="*/ 573609 h 1080624"/>
                    <a:gd name="connsiteX2" fmla="*/ 300673 w 718921"/>
                    <a:gd name="connsiteY2" fmla="*/ 771920 h 1080624"/>
                    <a:gd name="connsiteX3" fmla="*/ 320580 w 718921"/>
                    <a:gd name="connsiteY3" fmla="*/ 966325 h 1080624"/>
                    <a:gd name="connsiteX4" fmla="*/ 406877 w 718921"/>
                    <a:gd name="connsiteY4" fmla="*/ 1010330 h 1080624"/>
                    <a:gd name="connsiteX5" fmla="*/ 425260 w 718921"/>
                    <a:gd name="connsiteY5" fmla="*/ 1070147 h 1080624"/>
                    <a:gd name="connsiteX6" fmla="*/ 157417 w 718921"/>
                    <a:gd name="connsiteY6" fmla="*/ 1070147 h 1080624"/>
                    <a:gd name="connsiteX7" fmla="*/ 6827 w 718921"/>
                    <a:gd name="connsiteY7" fmla="*/ 693053 h 1080624"/>
                    <a:gd name="connsiteX8" fmla="*/ 135890 w 718921"/>
                    <a:gd name="connsiteY8" fmla="*/ 47925 h 1080624"/>
                    <a:gd name="connsiteX9" fmla="*/ 711581 w 718921"/>
                    <a:gd name="connsiteY9" fmla="*/ 131745 h 108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24">
                      <a:moveTo>
                        <a:pt x="711581" y="131745"/>
                      </a:moveTo>
                      <a:cubicBezTo>
                        <a:pt x="754539" y="235853"/>
                        <a:pt x="597281" y="523412"/>
                        <a:pt x="541941" y="573609"/>
                      </a:cubicBezTo>
                      <a:cubicBezTo>
                        <a:pt x="486601" y="623806"/>
                        <a:pt x="312674" y="747917"/>
                        <a:pt x="300673" y="771920"/>
                      </a:cubicBezTo>
                      <a:cubicBezTo>
                        <a:pt x="288671" y="795923"/>
                        <a:pt x="306197" y="949656"/>
                        <a:pt x="320580" y="966325"/>
                      </a:cubicBezTo>
                      <a:cubicBezTo>
                        <a:pt x="334963" y="982994"/>
                        <a:pt x="391351" y="995662"/>
                        <a:pt x="406877" y="1010330"/>
                      </a:cubicBezTo>
                      <a:cubicBezTo>
                        <a:pt x="420307" y="1023094"/>
                        <a:pt x="443167" y="1052336"/>
                        <a:pt x="425260" y="1070147"/>
                      </a:cubicBezTo>
                      <a:cubicBezTo>
                        <a:pt x="407353" y="1087959"/>
                        <a:pt x="178943" y="1079672"/>
                        <a:pt x="157417" y="1070147"/>
                      </a:cubicBezTo>
                      <a:cubicBezTo>
                        <a:pt x="135890" y="1060622"/>
                        <a:pt x="6827" y="750393"/>
                        <a:pt x="6827" y="693053"/>
                      </a:cubicBezTo>
                      <a:cubicBezTo>
                        <a:pt x="6827" y="635712"/>
                        <a:pt x="-44799" y="126792"/>
                        <a:pt x="135890" y="47925"/>
                      </a:cubicBezTo>
                      <a:cubicBezTo>
                        <a:pt x="316580" y="-30942"/>
                        <a:pt x="649478" y="-18750"/>
                        <a:pt x="711581" y="1317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4" name="任意多边形: 形状 461">
                  <a:extLst>
                    <a:ext uri="{FF2B5EF4-FFF2-40B4-BE49-F238E27FC236}">
                      <a16:creationId xmlns:a16="http://schemas.microsoft.com/office/drawing/2014/main" xmlns="" id="{948F702A-7026-4FA6-B8E1-CAE233C875E1}"/>
                    </a:ext>
                  </a:extLst>
                </p:cNvPr>
                <p:cNvSpPr/>
                <p:nvPr/>
              </p:nvSpPr>
              <p:spPr>
                <a:xfrm>
                  <a:off x="9906288" y="1588973"/>
                  <a:ext cx="208801" cy="257023"/>
                </a:xfrm>
                <a:custGeom>
                  <a:avLst/>
                  <a:gdLst>
                    <a:gd name="connsiteX0" fmla="*/ 207389 w 208801"/>
                    <a:gd name="connsiteY0" fmla="*/ 371 h 257023"/>
                    <a:gd name="connsiteX1" fmla="*/ 169289 w 208801"/>
                    <a:gd name="connsiteY1" fmla="*/ 70189 h 257023"/>
                    <a:gd name="connsiteX2" fmla="*/ 148334 w 208801"/>
                    <a:gd name="connsiteY2" fmla="*/ 102479 h 257023"/>
                    <a:gd name="connsiteX3" fmla="*/ 123664 w 208801"/>
                    <a:gd name="connsiteY3" fmla="*/ 134102 h 257023"/>
                    <a:gd name="connsiteX4" fmla="*/ 65752 w 208801"/>
                    <a:gd name="connsiteY4" fmla="*/ 192300 h 257023"/>
                    <a:gd name="connsiteX5" fmla="*/ 34034 w 208801"/>
                    <a:gd name="connsiteY5" fmla="*/ 222494 h 257023"/>
                    <a:gd name="connsiteX6" fmla="*/ 315 w 208801"/>
                    <a:gd name="connsiteY6" fmla="*/ 255546 h 257023"/>
                    <a:gd name="connsiteX7" fmla="*/ 1649 w 208801"/>
                    <a:gd name="connsiteY7" fmla="*/ 256784 h 257023"/>
                    <a:gd name="connsiteX8" fmla="*/ 41940 w 208801"/>
                    <a:gd name="connsiteY8" fmla="*/ 227447 h 257023"/>
                    <a:gd name="connsiteX9" fmla="*/ 78801 w 208801"/>
                    <a:gd name="connsiteY9" fmla="*/ 199539 h 257023"/>
                    <a:gd name="connsiteX10" fmla="*/ 139476 w 208801"/>
                    <a:gd name="connsiteY10" fmla="*/ 143532 h 257023"/>
                    <a:gd name="connsiteX11" fmla="*/ 208627 w 208801"/>
                    <a:gd name="connsiteY11" fmla="*/ 657 h 257023"/>
                    <a:gd name="connsiteX12" fmla="*/ 207389 w 208801"/>
                    <a:gd name="connsiteY12" fmla="*/ 371 h 257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01" h="257023">
                      <a:moveTo>
                        <a:pt x="207389" y="371"/>
                      </a:moveTo>
                      <a:cubicBezTo>
                        <a:pt x="195938" y="24304"/>
                        <a:pt x="183220" y="47610"/>
                        <a:pt x="169289" y="70189"/>
                      </a:cubicBezTo>
                      <a:cubicBezTo>
                        <a:pt x="162526" y="81143"/>
                        <a:pt x="155573" y="91811"/>
                        <a:pt x="148334" y="102479"/>
                      </a:cubicBezTo>
                      <a:cubicBezTo>
                        <a:pt x="141095" y="113147"/>
                        <a:pt x="132141" y="123625"/>
                        <a:pt x="123664" y="134102"/>
                      </a:cubicBezTo>
                      <a:cubicBezTo>
                        <a:pt x="105695" y="154786"/>
                        <a:pt x="86347" y="174230"/>
                        <a:pt x="65752" y="192300"/>
                      </a:cubicBezTo>
                      <a:cubicBezTo>
                        <a:pt x="55179" y="202396"/>
                        <a:pt x="44321" y="212207"/>
                        <a:pt x="34034" y="222494"/>
                      </a:cubicBezTo>
                      <a:cubicBezTo>
                        <a:pt x="23747" y="232781"/>
                        <a:pt x="12222" y="245450"/>
                        <a:pt x="315" y="255546"/>
                      </a:cubicBezTo>
                      <a:cubicBezTo>
                        <a:pt x="-637" y="256308"/>
                        <a:pt x="792" y="257546"/>
                        <a:pt x="1649" y="256784"/>
                      </a:cubicBezTo>
                      <a:cubicBezTo>
                        <a:pt x="14222" y="246116"/>
                        <a:pt x="28605" y="237068"/>
                        <a:pt x="41940" y="227447"/>
                      </a:cubicBezTo>
                      <a:cubicBezTo>
                        <a:pt x="55275" y="217827"/>
                        <a:pt x="66609" y="208969"/>
                        <a:pt x="78801" y="199539"/>
                      </a:cubicBezTo>
                      <a:cubicBezTo>
                        <a:pt x="101148" y="183308"/>
                        <a:pt x="121512" y="164510"/>
                        <a:pt x="139476" y="143532"/>
                      </a:cubicBezTo>
                      <a:cubicBezTo>
                        <a:pt x="173004" y="101336"/>
                        <a:pt x="189672" y="50282"/>
                        <a:pt x="208627" y="657"/>
                      </a:cubicBezTo>
                      <a:cubicBezTo>
                        <a:pt x="209294" y="181"/>
                        <a:pt x="207865" y="-391"/>
                        <a:pt x="207389" y="371"/>
                      </a:cubicBezTo>
                      <a:close/>
                    </a:path>
                  </a:pathLst>
                </a:custGeom>
                <a:solidFill>
                  <a:srgbClr val="263238"/>
                </a:solidFill>
                <a:ln w="9525" cap="flat">
                  <a:noFill/>
                  <a:prstDash val="solid"/>
                  <a:miter/>
                </a:ln>
              </p:spPr>
              <p:txBody>
                <a:bodyPr rtlCol="0" anchor="ctr"/>
                <a:lstStyle/>
                <a:p>
                  <a:endParaRPr lang="zh-CN" altLang="en-US"/>
                </a:p>
              </p:txBody>
            </p:sp>
            <p:sp>
              <p:nvSpPr>
                <p:cNvPr id="55" name="任意多边形: 形状 462">
                  <a:extLst>
                    <a:ext uri="{FF2B5EF4-FFF2-40B4-BE49-F238E27FC236}">
                      <a16:creationId xmlns:a16="http://schemas.microsoft.com/office/drawing/2014/main" xmlns="" id="{25EFE508-BF77-4735-8223-B78D37CC440D}"/>
                    </a:ext>
                  </a:extLst>
                </p:cNvPr>
                <p:cNvSpPr/>
                <p:nvPr/>
              </p:nvSpPr>
              <p:spPr>
                <a:xfrm>
                  <a:off x="10096532" y="1301823"/>
                  <a:ext cx="186657" cy="400285"/>
                </a:xfrm>
                <a:custGeom>
                  <a:avLst/>
                  <a:gdLst>
                    <a:gd name="connsiteX0" fmla="*/ 184880 w 186657"/>
                    <a:gd name="connsiteY0" fmla="*/ 342 h 400285"/>
                    <a:gd name="connsiteX1" fmla="*/ 27337 w 186657"/>
                    <a:gd name="connsiteY1" fmla="*/ 304285 h 400285"/>
                    <a:gd name="connsiteX2" fmla="*/ 13240 w 186657"/>
                    <a:gd name="connsiteY2" fmla="*/ 350291 h 400285"/>
                    <a:gd name="connsiteX3" fmla="*/ 0 w 186657"/>
                    <a:gd name="connsiteY3" fmla="*/ 399154 h 400285"/>
                    <a:gd name="connsiteX4" fmla="*/ 1810 w 186657"/>
                    <a:gd name="connsiteY4" fmla="*/ 399630 h 400285"/>
                    <a:gd name="connsiteX5" fmla="*/ 19240 w 186657"/>
                    <a:gd name="connsiteY5" fmla="*/ 358387 h 400285"/>
                    <a:gd name="connsiteX6" fmla="*/ 35338 w 186657"/>
                    <a:gd name="connsiteY6" fmla="*/ 318954 h 400285"/>
                    <a:gd name="connsiteX7" fmla="*/ 67723 w 186657"/>
                    <a:gd name="connsiteY7" fmla="*/ 239706 h 400285"/>
                    <a:gd name="connsiteX8" fmla="*/ 137255 w 186657"/>
                    <a:gd name="connsiteY8" fmla="*/ 83591 h 400285"/>
                    <a:gd name="connsiteX9" fmla="*/ 186500 w 186657"/>
                    <a:gd name="connsiteY9" fmla="*/ 1581 h 400285"/>
                    <a:gd name="connsiteX10" fmla="*/ 184880 w 186657"/>
                    <a:gd name="connsiteY10" fmla="*/ 342 h 4002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57" h="400285">
                      <a:moveTo>
                        <a:pt x="184880" y="342"/>
                      </a:moveTo>
                      <a:cubicBezTo>
                        <a:pt x="113062" y="90068"/>
                        <a:pt x="62484" y="195319"/>
                        <a:pt x="27337" y="304285"/>
                      </a:cubicBezTo>
                      <a:cubicBezTo>
                        <a:pt x="22479" y="319525"/>
                        <a:pt x="17812" y="334860"/>
                        <a:pt x="13240" y="350291"/>
                      </a:cubicBezTo>
                      <a:cubicBezTo>
                        <a:pt x="8668" y="365721"/>
                        <a:pt x="5620" y="383248"/>
                        <a:pt x="0" y="399154"/>
                      </a:cubicBezTo>
                      <a:cubicBezTo>
                        <a:pt x="0" y="400297"/>
                        <a:pt x="1429" y="400773"/>
                        <a:pt x="1810" y="399630"/>
                      </a:cubicBezTo>
                      <a:cubicBezTo>
                        <a:pt x="6572" y="385438"/>
                        <a:pt x="13430" y="372103"/>
                        <a:pt x="19240" y="358387"/>
                      </a:cubicBezTo>
                      <a:cubicBezTo>
                        <a:pt x="25051" y="344671"/>
                        <a:pt x="30004" y="332098"/>
                        <a:pt x="35338" y="318954"/>
                      </a:cubicBezTo>
                      <a:cubicBezTo>
                        <a:pt x="46196" y="292601"/>
                        <a:pt x="56991" y="266185"/>
                        <a:pt x="67723" y="239706"/>
                      </a:cubicBezTo>
                      <a:cubicBezTo>
                        <a:pt x="89059" y="186937"/>
                        <a:pt x="111347" y="134359"/>
                        <a:pt x="137255" y="83591"/>
                      </a:cubicBezTo>
                      <a:cubicBezTo>
                        <a:pt x="152081" y="55331"/>
                        <a:pt x="168523" y="27949"/>
                        <a:pt x="186500" y="1581"/>
                      </a:cubicBezTo>
                      <a:cubicBezTo>
                        <a:pt x="187166" y="628"/>
                        <a:pt x="185547" y="-610"/>
                        <a:pt x="184880" y="342"/>
                      </a:cubicBezTo>
                      <a:close/>
                    </a:path>
                  </a:pathLst>
                </a:custGeom>
                <a:solidFill>
                  <a:srgbClr val="263238"/>
                </a:solidFill>
                <a:ln w="9525" cap="flat">
                  <a:noFill/>
                  <a:prstDash val="solid"/>
                  <a:miter/>
                </a:ln>
              </p:spPr>
              <p:txBody>
                <a:bodyPr rtlCol="0" anchor="ctr"/>
                <a:lstStyle/>
                <a:p>
                  <a:endParaRPr lang="zh-CN" altLang="en-US"/>
                </a:p>
              </p:txBody>
            </p:sp>
            <p:sp>
              <p:nvSpPr>
                <p:cNvPr id="56" name="任意多边形: 形状 463">
                  <a:extLst>
                    <a:ext uri="{FF2B5EF4-FFF2-40B4-BE49-F238E27FC236}">
                      <a16:creationId xmlns:a16="http://schemas.microsoft.com/office/drawing/2014/main" xmlns="" id="{BE356621-3464-4B7B-9EA9-B72A1D689B81}"/>
                    </a:ext>
                  </a:extLst>
                </p:cNvPr>
                <p:cNvSpPr/>
                <p:nvPr/>
              </p:nvSpPr>
              <p:spPr>
                <a:xfrm>
                  <a:off x="9783830" y="2208897"/>
                  <a:ext cx="72430" cy="65327"/>
                </a:xfrm>
                <a:custGeom>
                  <a:avLst/>
                  <a:gdLst>
                    <a:gd name="connsiteX0" fmla="*/ 47240 w 72430"/>
                    <a:gd name="connsiteY0" fmla="*/ 22241 h 65327"/>
                    <a:gd name="connsiteX1" fmla="*/ 25904 w 72430"/>
                    <a:gd name="connsiteY1" fmla="*/ 8716 h 65327"/>
                    <a:gd name="connsiteX2" fmla="*/ 1139 w 72430"/>
                    <a:gd name="connsiteY2" fmla="*/ 48 h 65327"/>
                    <a:gd name="connsiteX3" fmla="*/ 48 w 72430"/>
                    <a:gd name="connsiteY3" fmla="*/ 576 h 65327"/>
                    <a:gd name="connsiteX4" fmla="*/ 576 w 72430"/>
                    <a:gd name="connsiteY4" fmla="*/ 1667 h 65327"/>
                    <a:gd name="connsiteX5" fmla="*/ 1139 w 72430"/>
                    <a:gd name="connsiteY5" fmla="*/ 1667 h 65327"/>
                    <a:gd name="connsiteX6" fmla="*/ 41335 w 72430"/>
                    <a:gd name="connsiteY6" fmla="*/ 28909 h 65327"/>
                    <a:gd name="connsiteX7" fmla="*/ 69910 w 72430"/>
                    <a:gd name="connsiteY7" fmla="*/ 64723 h 65327"/>
                    <a:gd name="connsiteX8" fmla="*/ 72386 w 72430"/>
                    <a:gd name="connsiteY8" fmla="*/ 63770 h 65327"/>
                    <a:gd name="connsiteX9" fmla="*/ 47240 w 72430"/>
                    <a:gd name="connsiteY9" fmla="*/ 22241 h 65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430" h="65327">
                      <a:moveTo>
                        <a:pt x="47240" y="22241"/>
                      </a:moveTo>
                      <a:cubicBezTo>
                        <a:pt x="40760" y="16806"/>
                        <a:pt x="33585" y="12257"/>
                        <a:pt x="25904" y="8716"/>
                      </a:cubicBezTo>
                      <a:cubicBezTo>
                        <a:pt x="17864" y="5246"/>
                        <a:pt x="9588" y="2350"/>
                        <a:pt x="1139" y="48"/>
                      </a:cubicBezTo>
                      <a:cubicBezTo>
                        <a:pt x="692" y="-108"/>
                        <a:pt x="204" y="129"/>
                        <a:pt x="48" y="576"/>
                      </a:cubicBezTo>
                      <a:cubicBezTo>
                        <a:pt x="-108" y="1023"/>
                        <a:pt x="129" y="1511"/>
                        <a:pt x="576" y="1667"/>
                      </a:cubicBezTo>
                      <a:cubicBezTo>
                        <a:pt x="758" y="1731"/>
                        <a:pt x="957" y="1731"/>
                        <a:pt x="1139" y="1667"/>
                      </a:cubicBezTo>
                      <a:cubicBezTo>
                        <a:pt x="16409" y="7623"/>
                        <a:pt x="30145" y="16933"/>
                        <a:pt x="41335" y="28909"/>
                      </a:cubicBezTo>
                      <a:cubicBezTo>
                        <a:pt x="52635" y="39315"/>
                        <a:pt x="62272" y="51394"/>
                        <a:pt x="69910" y="64723"/>
                      </a:cubicBezTo>
                      <a:cubicBezTo>
                        <a:pt x="70577" y="66151"/>
                        <a:pt x="72767" y="64723"/>
                        <a:pt x="72386" y="63770"/>
                      </a:cubicBezTo>
                      <a:cubicBezTo>
                        <a:pt x="68756" y="47556"/>
                        <a:pt x="59926" y="32972"/>
                        <a:pt x="47240" y="22241"/>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464">
                  <a:extLst>
                    <a:ext uri="{FF2B5EF4-FFF2-40B4-BE49-F238E27FC236}">
                      <a16:creationId xmlns:a16="http://schemas.microsoft.com/office/drawing/2014/main" xmlns="" id="{0EA335DC-BA62-40E8-A3ED-0905C388E227}"/>
                    </a:ext>
                  </a:extLst>
                </p:cNvPr>
                <p:cNvSpPr/>
                <p:nvPr/>
              </p:nvSpPr>
              <p:spPr>
                <a:xfrm>
                  <a:off x="9825693" y="2194467"/>
                  <a:ext cx="71983" cy="65276"/>
                </a:xfrm>
                <a:custGeom>
                  <a:avLst/>
                  <a:gdLst>
                    <a:gd name="connsiteX0" fmla="*/ 47191 w 71983"/>
                    <a:gd name="connsiteY0" fmla="*/ 22098 h 65276"/>
                    <a:gd name="connsiteX1" fmla="*/ 25855 w 71983"/>
                    <a:gd name="connsiteY1" fmla="*/ 8668 h 65276"/>
                    <a:gd name="connsiteX2" fmla="*/ 1090 w 71983"/>
                    <a:gd name="connsiteY2" fmla="*/ 0 h 65276"/>
                    <a:gd name="connsiteX3" fmla="*/ 614 w 71983"/>
                    <a:gd name="connsiteY3" fmla="*/ 1619 h 65276"/>
                    <a:gd name="connsiteX4" fmla="*/ 40810 w 71983"/>
                    <a:gd name="connsiteY4" fmla="*/ 28766 h 65276"/>
                    <a:gd name="connsiteX5" fmla="*/ 69385 w 71983"/>
                    <a:gd name="connsiteY5" fmla="*/ 64675 h 65276"/>
                    <a:gd name="connsiteX6" fmla="*/ 71957 w 71983"/>
                    <a:gd name="connsiteY6" fmla="*/ 63627 h 65276"/>
                    <a:gd name="connsiteX7" fmla="*/ 47191 w 71983"/>
                    <a:gd name="connsiteY7" fmla="*/ 22098 h 6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1983" h="65276">
                      <a:moveTo>
                        <a:pt x="47191" y="22098"/>
                      </a:moveTo>
                      <a:cubicBezTo>
                        <a:pt x="40685" y="16725"/>
                        <a:pt x="33514" y="12211"/>
                        <a:pt x="25855" y="8668"/>
                      </a:cubicBezTo>
                      <a:cubicBezTo>
                        <a:pt x="17815" y="5199"/>
                        <a:pt x="9539" y="2302"/>
                        <a:pt x="1090" y="0"/>
                      </a:cubicBezTo>
                      <a:cubicBezTo>
                        <a:pt x="-52" y="0"/>
                        <a:pt x="-434" y="1238"/>
                        <a:pt x="614" y="1619"/>
                      </a:cubicBezTo>
                      <a:cubicBezTo>
                        <a:pt x="15884" y="7530"/>
                        <a:pt x="29623" y="16809"/>
                        <a:pt x="40810" y="28766"/>
                      </a:cubicBezTo>
                      <a:cubicBezTo>
                        <a:pt x="52139" y="39181"/>
                        <a:pt x="61779" y="51296"/>
                        <a:pt x="69385" y="64675"/>
                      </a:cubicBezTo>
                      <a:cubicBezTo>
                        <a:pt x="70147" y="66104"/>
                        <a:pt x="72242" y="64675"/>
                        <a:pt x="71957" y="63627"/>
                      </a:cubicBezTo>
                      <a:cubicBezTo>
                        <a:pt x="68365" y="47488"/>
                        <a:pt x="59683" y="32930"/>
                        <a:pt x="47191" y="22098"/>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465">
                  <a:extLst>
                    <a:ext uri="{FF2B5EF4-FFF2-40B4-BE49-F238E27FC236}">
                      <a16:creationId xmlns:a16="http://schemas.microsoft.com/office/drawing/2014/main" xmlns="" id="{C297DEE6-6504-4F10-B5E2-FD1A3DAA7B1E}"/>
                    </a:ext>
                  </a:extLst>
                </p:cNvPr>
                <p:cNvSpPr/>
                <p:nvPr/>
              </p:nvSpPr>
              <p:spPr>
                <a:xfrm>
                  <a:off x="9466199" y="1190703"/>
                  <a:ext cx="718933" cy="1056151"/>
                </a:xfrm>
                <a:custGeom>
                  <a:avLst/>
                  <a:gdLst>
                    <a:gd name="connsiteX0" fmla="*/ 541941 w 718933"/>
                    <a:gd name="connsiteY0" fmla="*/ 573520 h 1056151"/>
                    <a:gd name="connsiteX1" fmla="*/ 300673 w 718933"/>
                    <a:gd name="connsiteY1" fmla="*/ 771926 h 1056151"/>
                    <a:gd name="connsiteX2" fmla="*/ 320580 w 718933"/>
                    <a:gd name="connsiteY2" fmla="*/ 966236 h 1056151"/>
                    <a:gd name="connsiteX3" fmla="*/ 406877 w 718933"/>
                    <a:gd name="connsiteY3" fmla="*/ 1010337 h 1056151"/>
                    <a:gd name="connsiteX4" fmla="*/ 431737 w 718933"/>
                    <a:gd name="connsiteY4" fmla="*/ 1056152 h 1056151"/>
                    <a:gd name="connsiteX5" fmla="*/ 316389 w 718933"/>
                    <a:gd name="connsiteY5" fmla="*/ 1022243 h 1056151"/>
                    <a:gd name="connsiteX6" fmla="*/ 130080 w 718933"/>
                    <a:gd name="connsiteY6" fmla="*/ 876796 h 1056151"/>
                    <a:gd name="connsiteX7" fmla="*/ 65977 w 718933"/>
                    <a:gd name="connsiteY7" fmla="*/ 879368 h 1056151"/>
                    <a:gd name="connsiteX8" fmla="*/ 6827 w 718933"/>
                    <a:gd name="connsiteY8" fmla="*/ 693059 h 1056151"/>
                    <a:gd name="connsiteX9" fmla="*/ 135890 w 718933"/>
                    <a:gd name="connsiteY9" fmla="*/ 47930 h 1056151"/>
                    <a:gd name="connsiteX10" fmla="*/ 711581 w 718933"/>
                    <a:gd name="connsiteY10" fmla="*/ 131655 h 1056151"/>
                    <a:gd name="connsiteX11" fmla="*/ 541941 w 718933"/>
                    <a:gd name="connsiteY11" fmla="*/ 573520 h 1056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18933" h="1056151">
                      <a:moveTo>
                        <a:pt x="541941" y="573520"/>
                      </a:moveTo>
                      <a:cubicBezTo>
                        <a:pt x="486982" y="624003"/>
                        <a:pt x="312579" y="747828"/>
                        <a:pt x="300673" y="771926"/>
                      </a:cubicBezTo>
                      <a:cubicBezTo>
                        <a:pt x="288767" y="796024"/>
                        <a:pt x="306197" y="949567"/>
                        <a:pt x="320580" y="966236"/>
                      </a:cubicBezTo>
                      <a:cubicBezTo>
                        <a:pt x="334963" y="982904"/>
                        <a:pt x="391446" y="995573"/>
                        <a:pt x="406877" y="1010337"/>
                      </a:cubicBezTo>
                      <a:cubicBezTo>
                        <a:pt x="417164" y="1019862"/>
                        <a:pt x="432975" y="1039483"/>
                        <a:pt x="431737" y="1056152"/>
                      </a:cubicBezTo>
                      <a:cubicBezTo>
                        <a:pt x="382683" y="1048722"/>
                        <a:pt x="333344" y="1037769"/>
                        <a:pt x="316389" y="1022243"/>
                      </a:cubicBezTo>
                      <a:cubicBezTo>
                        <a:pt x="236189" y="948805"/>
                        <a:pt x="144939" y="876796"/>
                        <a:pt x="130080" y="876796"/>
                      </a:cubicBezTo>
                      <a:cubicBezTo>
                        <a:pt x="120555" y="876796"/>
                        <a:pt x="91980" y="878034"/>
                        <a:pt x="65977" y="879368"/>
                      </a:cubicBezTo>
                      <a:cubicBezTo>
                        <a:pt x="34354" y="799739"/>
                        <a:pt x="6827" y="719348"/>
                        <a:pt x="6827" y="693059"/>
                      </a:cubicBezTo>
                      <a:cubicBezTo>
                        <a:pt x="6827" y="635909"/>
                        <a:pt x="-44799" y="126797"/>
                        <a:pt x="135890" y="47930"/>
                      </a:cubicBezTo>
                      <a:cubicBezTo>
                        <a:pt x="316580" y="-30937"/>
                        <a:pt x="649478" y="-18745"/>
                        <a:pt x="711581" y="131655"/>
                      </a:cubicBezTo>
                      <a:cubicBezTo>
                        <a:pt x="754634" y="235763"/>
                        <a:pt x="596900" y="523228"/>
                        <a:pt x="541941" y="57352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59" name="任意多边形: 形状 466">
                  <a:extLst>
                    <a:ext uri="{FF2B5EF4-FFF2-40B4-BE49-F238E27FC236}">
                      <a16:creationId xmlns:a16="http://schemas.microsoft.com/office/drawing/2014/main" xmlns="" id="{70CBAFC9-4184-492B-95D9-071804BFDD80}"/>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rgbClr val="0AAF60"/>
                </a:solidFill>
                <a:ln w="9525" cap="flat">
                  <a:noFill/>
                  <a:prstDash val="solid"/>
                  <a:miter/>
                </a:ln>
              </p:spPr>
              <p:txBody>
                <a:bodyPr rtlCol="0" anchor="ctr"/>
                <a:lstStyle/>
                <a:p>
                  <a:endParaRPr lang="zh-CN" altLang="en-US"/>
                </a:p>
              </p:txBody>
            </p:sp>
            <p:sp>
              <p:nvSpPr>
                <p:cNvPr id="60" name="任意多边形: 形状 467">
                  <a:extLst>
                    <a:ext uri="{FF2B5EF4-FFF2-40B4-BE49-F238E27FC236}">
                      <a16:creationId xmlns:a16="http://schemas.microsoft.com/office/drawing/2014/main" xmlns="" id="{2B3CBE77-E9BA-4972-B7C8-EBADCBAA01AA}"/>
                    </a:ext>
                  </a:extLst>
                </p:cNvPr>
                <p:cNvSpPr/>
                <p:nvPr/>
              </p:nvSpPr>
              <p:spPr>
                <a:xfrm>
                  <a:off x="10644614" y="536837"/>
                  <a:ext cx="517820" cy="858348"/>
                </a:xfrm>
                <a:custGeom>
                  <a:avLst/>
                  <a:gdLst>
                    <a:gd name="connsiteX0" fmla="*/ 517575 w 517820"/>
                    <a:gd name="connsiteY0" fmla="*/ 649218 h 858348"/>
                    <a:gd name="connsiteX1" fmla="*/ 184867 w 517820"/>
                    <a:gd name="connsiteY1" fmla="*/ 2661 h 858348"/>
                    <a:gd name="connsiteX2" fmla="*/ 15989 w 517820"/>
                    <a:gd name="connsiteY2" fmla="*/ 707035 h 858348"/>
                    <a:gd name="connsiteX3" fmla="*/ 347078 w 517820"/>
                    <a:gd name="connsiteY3" fmla="*/ 858197 h 858348"/>
                    <a:gd name="connsiteX4" fmla="*/ 517575 w 517820"/>
                    <a:gd name="connsiteY4" fmla="*/ 649218 h 8583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820" h="858348">
                      <a:moveTo>
                        <a:pt x="517575" y="649218"/>
                      </a:moveTo>
                      <a:cubicBezTo>
                        <a:pt x="517575" y="649218"/>
                        <a:pt x="287261" y="52191"/>
                        <a:pt x="184867" y="2661"/>
                      </a:cubicBezTo>
                      <a:cubicBezTo>
                        <a:pt x="82473" y="-46869"/>
                        <a:pt x="-45352" y="610261"/>
                        <a:pt x="15989" y="707035"/>
                      </a:cubicBezTo>
                      <a:cubicBezTo>
                        <a:pt x="77330" y="803809"/>
                        <a:pt x="328790" y="861721"/>
                        <a:pt x="347078" y="858197"/>
                      </a:cubicBezTo>
                      <a:cubicBezTo>
                        <a:pt x="365366" y="854672"/>
                        <a:pt x="524910" y="730466"/>
                        <a:pt x="517575" y="649218"/>
                      </a:cubicBezTo>
                      <a:close/>
                    </a:path>
                  </a:pathLst>
                </a:custGeom>
                <a:solidFill>
                  <a:schemeClr val="accent1">
                    <a:lumMod val="75000"/>
                  </a:schemeClr>
                </a:solidFill>
                <a:ln w="9525" cap="flat">
                  <a:noFill/>
                  <a:prstDash val="solid"/>
                  <a:miter/>
                </a:ln>
              </p:spPr>
              <p:txBody>
                <a:bodyPr rtlCol="0" anchor="ctr"/>
                <a:lstStyle/>
                <a:p>
                  <a:endParaRPr lang="zh-CN" altLang="en-US" dirty="0"/>
                </a:p>
              </p:txBody>
            </p:sp>
            <p:sp>
              <p:nvSpPr>
                <p:cNvPr id="61" name="任意多边形: 形状 468">
                  <a:extLst>
                    <a:ext uri="{FF2B5EF4-FFF2-40B4-BE49-F238E27FC236}">
                      <a16:creationId xmlns:a16="http://schemas.microsoft.com/office/drawing/2014/main" xmlns="" id="{5F7B70A1-726C-460E-8741-D1AF4D8ACFF3}"/>
                    </a:ext>
                  </a:extLst>
                </p:cNvPr>
                <p:cNvSpPr/>
                <p:nvPr/>
              </p:nvSpPr>
              <p:spPr>
                <a:xfrm>
                  <a:off x="10644630" y="907945"/>
                  <a:ext cx="517810" cy="487804"/>
                </a:xfrm>
                <a:custGeom>
                  <a:avLst/>
                  <a:gdLst>
                    <a:gd name="connsiteX0" fmla="*/ 347062 w 517810"/>
                    <a:gd name="connsiteY0" fmla="*/ 487660 h 487804"/>
                    <a:gd name="connsiteX1" fmla="*/ 15973 w 517810"/>
                    <a:gd name="connsiteY1" fmla="*/ 336499 h 487804"/>
                    <a:gd name="connsiteX2" fmla="*/ 23117 w 517810"/>
                    <a:gd name="connsiteY2" fmla="*/ 10934 h 487804"/>
                    <a:gd name="connsiteX3" fmla="*/ 286769 w 517810"/>
                    <a:gd name="connsiteY3" fmla="*/ 1409 h 487804"/>
                    <a:gd name="connsiteX4" fmla="*/ 469172 w 517810"/>
                    <a:gd name="connsiteY4" fmla="*/ 158381 h 487804"/>
                    <a:gd name="connsiteX5" fmla="*/ 517559 w 517810"/>
                    <a:gd name="connsiteY5" fmla="*/ 278396 h 487804"/>
                    <a:gd name="connsiteX6" fmla="*/ 347062 w 517810"/>
                    <a:gd name="connsiteY6" fmla="*/ 487660 h 487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7810" h="487804">
                      <a:moveTo>
                        <a:pt x="347062" y="487660"/>
                      </a:moveTo>
                      <a:cubicBezTo>
                        <a:pt x="328869" y="491089"/>
                        <a:pt x="77409" y="433273"/>
                        <a:pt x="15973" y="336499"/>
                      </a:cubicBezTo>
                      <a:cubicBezTo>
                        <a:pt x="-9840" y="295732"/>
                        <a:pt x="-2125" y="155524"/>
                        <a:pt x="23117" y="10934"/>
                      </a:cubicBezTo>
                      <a:cubicBezTo>
                        <a:pt x="90649" y="6934"/>
                        <a:pt x="274767" y="-3830"/>
                        <a:pt x="286769" y="1409"/>
                      </a:cubicBezTo>
                      <a:cubicBezTo>
                        <a:pt x="295627" y="5505"/>
                        <a:pt x="393068" y="90849"/>
                        <a:pt x="469172" y="158381"/>
                      </a:cubicBezTo>
                      <a:cubicBezTo>
                        <a:pt x="498605" y="229438"/>
                        <a:pt x="517559" y="278396"/>
                        <a:pt x="517559" y="278396"/>
                      </a:cubicBezTo>
                      <a:cubicBezTo>
                        <a:pt x="524989" y="359359"/>
                        <a:pt x="365350" y="483755"/>
                        <a:pt x="347062" y="487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62" name="任意多边形: 形状 469">
                  <a:extLst>
                    <a:ext uri="{FF2B5EF4-FFF2-40B4-BE49-F238E27FC236}">
                      <a16:creationId xmlns:a16="http://schemas.microsoft.com/office/drawing/2014/main" xmlns="" id="{B61E2E7D-DCF7-42DC-A47F-7ACB26324CED}"/>
                    </a:ext>
                  </a:extLst>
                </p:cNvPr>
                <p:cNvSpPr/>
                <p:nvPr/>
              </p:nvSpPr>
              <p:spPr>
                <a:xfrm>
                  <a:off x="9377309" y="710721"/>
                  <a:ext cx="244134" cy="129627"/>
                </a:xfrm>
                <a:custGeom>
                  <a:avLst/>
                  <a:gdLst>
                    <a:gd name="connsiteX0" fmla="*/ 238687 w 244134"/>
                    <a:gd name="connsiteY0" fmla="*/ 84143 h 129627"/>
                    <a:gd name="connsiteX1" fmla="*/ 157343 w 244134"/>
                    <a:gd name="connsiteY1" fmla="*/ 37 h 129627"/>
                    <a:gd name="connsiteX2" fmla="*/ 1038 w 244134"/>
                    <a:gd name="connsiteY2" fmla="*/ 117290 h 129627"/>
                    <a:gd name="connsiteX3" fmla="*/ 238687 w 244134"/>
                    <a:gd name="connsiteY3" fmla="*/ 84143 h 129627"/>
                  </a:gdLst>
                  <a:ahLst/>
                  <a:cxnLst>
                    <a:cxn ang="0">
                      <a:pos x="connsiteX0" y="connsiteY0"/>
                    </a:cxn>
                    <a:cxn ang="0">
                      <a:pos x="connsiteX1" y="connsiteY1"/>
                    </a:cxn>
                    <a:cxn ang="0">
                      <a:pos x="connsiteX2" y="connsiteY2"/>
                    </a:cxn>
                    <a:cxn ang="0">
                      <a:pos x="connsiteX3" y="connsiteY3"/>
                    </a:cxn>
                  </a:cxnLst>
                  <a:rect l="l" t="t" r="r" b="b"/>
                  <a:pathLst>
                    <a:path w="244134" h="129627">
                      <a:moveTo>
                        <a:pt x="238687" y="84143"/>
                      </a:moveTo>
                      <a:cubicBezTo>
                        <a:pt x="260499" y="54139"/>
                        <a:pt x="213445" y="2323"/>
                        <a:pt x="157343" y="37"/>
                      </a:cubicBezTo>
                      <a:cubicBezTo>
                        <a:pt x="101241" y="-2249"/>
                        <a:pt x="-12011" y="101288"/>
                        <a:pt x="1038" y="117290"/>
                      </a:cubicBezTo>
                      <a:cubicBezTo>
                        <a:pt x="14087" y="133292"/>
                        <a:pt x="195729" y="143388"/>
                        <a:pt x="238687" y="84143"/>
                      </a:cubicBezTo>
                      <a:close/>
                    </a:path>
                  </a:pathLst>
                </a:custGeom>
                <a:solidFill>
                  <a:srgbClr val="0AAF60"/>
                </a:solidFill>
                <a:ln w="9525" cap="flat">
                  <a:noFill/>
                  <a:prstDash val="solid"/>
                  <a:miter/>
                </a:ln>
              </p:spPr>
              <p:txBody>
                <a:bodyPr rtlCol="0" anchor="ctr"/>
                <a:lstStyle/>
                <a:p>
                  <a:endParaRPr lang="zh-CN" altLang="en-US"/>
                </a:p>
              </p:txBody>
            </p:sp>
            <p:sp>
              <p:nvSpPr>
                <p:cNvPr id="63" name="任意多边形: 形状 470">
                  <a:extLst>
                    <a:ext uri="{FF2B5EF4-FFF2-40B4-BE49-F238E27FC236}">
                      <a16:creationId xmlns:a16="http://schemas.microsoft.com/office/drawing/2014/main" xmlns="" id="{896D6B70-46DC-47FE-B5B0-74D3571C9A7B}"/>
                    </a:ext>
                  </a:extLst>
                </p:cNvPr>
                <p:cNvSpPr/>
                <p:nvPr/>
              </p:nvSpPr>
              <p:spPr>
                <a:xfrm>
                  <a:off x="9166803" y="760596"/>
                  <a:ext cx="2336490" cy="1526225"/>
                </a:xfrm>
                <a:custGeom>
                  <a:avLst/>
                  <a:gdLst>
                    <a:gd name="connsiteX0" fmla="*/ 1817745 w 2336490"/>
                    <a:gd name="connsiteY0" fmla="*/ 1160599 h 1526225"/>
                    <a:gd name="connsiteX1" fmla="*/ 1456843 w 2336490"/>
                    <a:gd name="connsiteY1" fmla="*/ 1511976 h 1526225"/>
                    <a:gd name="connsiteX2" fmla="*/ 654361 w 2336490"/>
                    <a:gd name="connsiteY2" fmla="*/ 1443777 h 1526225"/>
                    <a:gd name="connsiteX3" fmla="*/ 307556 w 2336490"/>
                    <a:gd name="connsiteY3" fmla="*/ 1030297 h 1526225"/>
                    <a:gd name="connsiteX4" fmla="*/ 9043 w 2336490"/>
                    <a:gd name="connsiteY4" fmla="*/ 713305 h 1526225"/>
                    <a:gd name="connsiteX5" fmla="*/ 111532 w 2336490"/>
                    <a:gd name="connsiteY5" fmla="*/ 198384 h 1526225"/>
                    <a:gd name="connsiteX6" fmla="*/ 512915 w 2336490"/>
                    <a:gd name="connsiteY6" fmla="*/ 5312 h 1526225"/>
                    <a:gd name="connsiteX7" fmla="*/ 1178808 w 2336490"/>
                    <a:gd name="connsiteY7" fmla="*/ 341544 h 1526225"/>
                    <a:gd name="connsiteX8" fmla="*/ 1716494 w 2336490"/>
                    <a:gd name="connsiteY8" fmla="*/ 197241 h 1526225"/>
                    <a:gd name="connsiteX9" fmla="*/ 2090255 w 2336490"/>
                    <a:gd name="connsiteY9" fmla="*/ 623865 h 1526225"/>
                    <a:gd name="connsiteX10" fmla="*/ 2069110 w 2336490"/>
                    <a:gd name="connsiteY10" fmla="*/ 861324 h 1526225"/>
                    <a:gd name="connsiteX11" fmla="*/ 2331238 w 2336490"/>
                    <a:gd name="connsiteY11" fmla="*/ 968194 h 1526225"/>
                    <a:gd name="connsiteX12" fmla="*/ 2175409 w 2336490"/>
                    <a:gd name="connsiteY12" fmla="*/ 1152598 h 1526225"/>
                    <a:gd name="connsiteX13" fmla="*/ 1817745 w 2336490"/>
                    <a:gd name="connsiteY13" fmla="*/ 1160599 h 1526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36490" h="1526225">
                      <a:moveTo>
                        <a:pt x="1817745" y="1160599"/>
                      </a:moveTo>
                      <a:cubicBezTo>
                        <a:pt x="1766786" y="1152979"/>
                        <a:pt x="1561618" y="1473210"/>
                        <a:pt x="1456843" y="1511976"/>
                      </a:cubicBezTo>
                      <a:cubicBezTo>
                        <a:pt x="1352068" y="1550743"/>
                        <a:pt x="746087" y="1504547"/>
                        <a:pt x="654361" y="1443777"/>
                      </a:cubicBezTo>
                      <a:cubicBezTo>
                        <a:pt x="562636" y="1383008"/>
                        <a:pt x="361372" y="1108497"/>
                        <a:pt x="307556" y="1030297"/>
                      </a:cubicBezTo>
                      <a:cubicBezTo>
                        <a:pt x="253740" y="952097"/>
                        <a:pt x="44857" y="825510"/>
                        <a:pt x="9043" y="713305"/>
                      </a:cubicBezTo>
                      <a:cubicBezTo>
                        <a:pt x="-26771" y="601101"/>
                        <a:pt x="51334" y="285347"/>
                        <a:pt x="111532" y="198384"/>
                      </a:cubicBezTo>
                      <a:cubicBezTo>
                        <a:pt x="171730" y="111420"/>
                        <a:pt x="377374" y="-29073"/>
                        <a:pt x="512915" y="5312"/>
                      </a:cubicBezTo>
                      <a:cubicBezTo>
                        <a:pt x="648456" y="39697"/>
                        <a:pt x="1084415" y="386312"/>
                        <a:pt x="1178808" y="341544"/>
                      </a:cubicBezTo>
                      <a:cubicBezTo>
                        <a:pt x="1269486" y="298491"/>
                        <a:pt x="1541901" y="124851"/>
                        <a:pt x="1716494" y="197241"/>
                      </a:cubicBezTo>
                      <a:cubicBezTo>
                        <a:pt x="1891087" y="269631"/>
                        <a:pt x="2083492" y="490896"/>
                        <a:pt x="2090255" y="623865"/>
                      </a:cubicBezTo>
                      <a:cubicBezTo>
                        <a:pt x="2097018" y="756834"/>
                        <a:pt x="2058346" y="852465"/>
                        <a:pt x="2069110" y="861324"/>
                      </a:cubicBezTo>
                      <a:cubicBezTo>
                        <a:pt x="2082064" y="872277"/>
                        <a:pt x="2299615" y="953145"/>
                        <a:pt x="2331238" y="968194"/>
                      </a:cubicBezTo>
                      <a:cubicBezTo>
                        <a:pt x="2357908" y="980767"/>
                        <a:pt x="2279517" y="1108402"/>
                        <a:pt x="2175409" y="1152598"/>
                      </a:cubicBezTo>
                      <a:cubicBezTo>
                        <a:pt x="2090160" y="1188984"/>
                        <a:pt x="1881658" y="1170219"/>
                        <a:pt x="1817745" y="1160599"/>
                      </a:cubicBezTo>
                      <a:close/>
                    </a:path>
                  </a:pathLst>
                </a:custGeom>
                <a:solidFill>
                  <a:srgbClr val="0AAF60"/>
                </a:solidFill>
                <a:ln w="9525" cap="flat">
                  <a:noFill/>
                  <a:prstDash val="solid"/>
                  <a:miter/>
                </a:ln>
              </p:spPr>
              <p:txBody>
                <a:bodyPr rtlCol="0" anchor="ctr"/>
                <a:lstStyle/>
                <a:p>
                  <a:endParaRPr lang="zh-CN" altLang="en-US"/>
                </a:p>
              </p:txBody>
            </p:sp>
            <p:sp>
              <p:nvSpPr>
                <p:cNvPr id="64" name="任意多边形: 形状 471">
                  <a:extLst>
                    <a:ext uri="{FF2B5EF4-FFF2-40B4-BE49-F238E27FC236}">
                      <a16:creationId xmlns:a16="http://schemas.microsoft.com/office/drawing/2014/main" xmlns="" id="{8E78E95A-EEA3-4437-92C7-E3365D043476}"/>
                    </a:ext>
                  </a:extLst>
                </p:cNvPr>
                <p:cNvSpPr/>
                <p:nvPr/>
              </p:nvSpPr>
              <p:spPr>
                <a:xfrm>
                  <a:off x="9413153" y="767795"/>
                  <a:ext cx="167166" cy="72565"/>
                </a:xfrm>
                <a:custGeom>
                  <a:avLst/>
                  <a:gdLst>
                    <a:gd name="connsiteX0" fmla="*/ 166171 w 167166"/>
                    <a:gd name="connsiteY0" fmla="*/ 17 h 72565"/>
                    <a:gd name="connsiteX1" fmla="*/ 79113 w 167166"/>
                    <a:gd name="connsiteY1" fmla="*/ 24211 h 72565"/>
                    <a:gd name="connsiteX2" fmla="*/ 39679 w 167166"/>
                    <a:gd name="connsiteY2" fmla="*/ 44499 h 72565"/>
                    <a:gd name="connsiteX3" fmla="*/ 436 w 167166"/>
                    <a:gd name="connsiteY3" fmla="*/ 70788 h 72565"/>
                    <a:gd name="connsiteX4" fmla="*/ 1389 w 167166"/>
                    <a:gd name="connsiteY4" fmla="*/ 72407 h 72565"/>
                    <a:gd name="connsiteX5" fmla="*/ 41489 w 167166"/>
                    <a:gd name="connsiteY5" fmla="*/ 52691 h 72565"/>
                    <a:gd name="connsiteX6" fmla="*/ 83685 w 167166"/>
                    <a:gd name="connsiteY6" fmla="*/ 34403 h 72565"/>
                    <a:gd name="connsiteX7" fmla="*/ 166648 w 167166"/>
                    <a:gd name="connsiteY7" fmla="*/ 1541 h 72565"/>
                    <a:gd name="connsiteX8" fmla="*/ 166171 w 167166"/>
                    <a:gd name="connsiteY8" fmla="*/ 17 h 72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166" h="72565">
                      <a:moveTo>
                        <a:pt x="166171" y="17"/>
                      </a:moveTo>
                      <a:cubicBezTo>
                        <a:pt x="136314" y="4686"/>
                        <a:pt x="107099" y="12805"/>
                        <a:pt x="79113" y="24211"/>
                      </a:cubicBezTo>
                      <a:cubicBezTo>
                        <a:pt x="65608" y="30249"/>
                        <a:pt x="52444" y="37022"/>
                        <a:pt x="39679" y="44499"/>
                      </a:cubicBezTo>
                      <a:cubicBezTo>
                        <a:pt x="25963" y="52500"/>
                        <a:pt x="13676" y="62311"/>
                        <a:pt x="436" y="70788"/>
                      </a:cubicBezTo>
                      <a:cubicBezTo>
                        <a:pt x="-611" y="71455"/>
                        <a:pt x="436" y="73074"/>
                        <a:pt x="1389" y="72407"/>
                      </a:cubicBezTo>
                      <a:cubicBezTo>
                        <a:pt x="14349" y="65038"/>
                        <a:pt x="27740" y="58454"/>
                        <a:pt x="41489" y="52691"/>
                      </a:cubicBezTo>
                      <a:cubicBezTo>
                        <a:pt x="55396" y="46341"/>
                        <a:pt x="69461" y="40245"/>
                        <a:pt x="83685" y="34403"/>
                      </a:cubicBezTo>
                      <a:cubicBezTo>
                        <a:pt x="111022" y="23258"/>
                        <a:pt x="138358" y="10209"/>
                        <a:pt x="166648" y="1541"/>
                      </a:cubicBezTo>
                      <a:cubicBezTo>
                        <a:pt x="167600" y="1256"/>
                        <a:pt x="167124" y="-173"/>
                        <a:pt x="166171" y="17"/>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472">
                  <a:extLst>
                    <a:ext uri="{FF2B5EF4-FFF2-40B4-BE49-F238E27FC236}">
                      <a16:creationId xmlns:a16="http://schemas.microsoft.com/office/drawing/2014/main" xmlns="" id="{075AA37B-6C8E-46AE-AF61-696F577AD5A2}"/>
                    </a:ext>
                  </a:extLst>
                </p:cNvPr>
                <p:cNvSpPr/>
                <p:nvPr/>
              </p:nvSpPr>
              <p:spPr>
                <a:xfrm>
                  <a:off x="9167051" y="966409"/>
                  <a:ext cx="2336528" cy="1320414"/>
                </a:xfrm>
                <a:custGeom>
                  <a:avLst/>
                  <a:gdLst>
                    <a:gd name="connsiteX0" fmla="*/ 8795 w 2336528"/>
                    <a:gd name="connsiteY0" fmla="*/ 507492 h 1320414"/>
                    <a:gd name="connsiteX1" fmla="*/ 306927 w 2336528"/>
                    <a:gd name="connsiteY1" fmla="*/ 824484 h 1320414"/>
                    <a:gd name="connsiteX2" fmla="*/ 653637 w 2336528"/>
                    <a:gd name="connsiteY2" fmla="*/ 1237964 h 1320414"/>
                    <a:gd name="connsiteX3" fmla="*/ 1456119 w 2336528"/>
                    <a:gd name="connsiteY3" fmla="*/ 1306163 h 1320414"/>
                    <a:gd name="connsiteX4" fmla="*/ 1817497 w 2336528"/>
                    <a:gd name="connsiteY4" fmla="*/ 954786 h 1320414"/>
                    <a:gd name="connsiteX5" fmla="*/ 2175447 w 2336528"/>
                    <a:gd name="connsiteY5" fmla="*/ 946785 h 1320414"/>
                    <a:gd name="connsiteX6" fmla="*/ 2331276 w 2336528"/>
                    <a:gd name="connsiteY6" fmla="*/ 762381 h 1320414"/>
                    <a:gd name="connsiteX7" fmla="*/ 2069148 w 2336528"/>
                    <a:gd name="connsiteY7" fmla="*/ 655511 h 1320414"/>
                    <a:gd name="connsiteX8" fmla="*/ 2090293 w 2336528"/>
                    <a:gd name="connsiteY8" fmla="*/ 418052 h 1320414"/>
                    <a:gd name="connsiteX9" fmla="*/ 2043716 w 2336528"/>
                    <a:gd name="connsiteY9" fmla="*/ 287941 h 1320414"/>
                    <a:gd name="connsiteX10" fmla="*/ 1995043 w 2336528"/>
                    <a:gd name="connsiteY10" fmla="*/ 370141 h 1320414"/>
                    <a:gd name="connsiteX11" fmla="*/ 2019713 w 2336528"/>
                    <a:gd name="connsiteY11" fmla="*/ 527971 h 1320414"/>
                    <a:gd name="connsiteX12" fmla="*/ 1951895 w 2336528"/>
                    <a:gd name="connsiteY12" fmla="*/ 727996 h 1320414"/>
                    <a:gd name="connsiteX13" fmla="*/ 1698625 w 2336528"/>
                    <a:gd name="connsiteY13" fmla="*/ 674751 h 1320414"/>
                    <a:gd name="connsiteX14" fmla="*/ 1578515 w 2336528"/>
                    <a:gd name="connsiteY14" fmla="*/ 781622 h 1320414"/>
                    <a:gd name="connsiteX15" fmla="*/ 1599375 w 2336528"/>
                    <a:gd name="connsiteY15" fmla="*/ 884872 h 1320414"/>
                    <a:gd name="connsiteX16" fmla="*/ 1473645 w 2336528"/>
                    <a:gd name="connsiteY16" fmla="*/ 1019937 h 1320414"/>
                    <a:gd name="connsiteX17" fmla="*/ 1367917 w 2336528"/>
                    <a:gd name="connsiteY17" fmla="*/ 1068229 h 1320414"/>
                    <a:gd name="connsiteX18" fmla="*/ 1462405 w 2336528"/>
                    <a:gd name="connsiteY18" fmla="*/ 1052608 h 1320414"/>
                    <a:gd name="connsiteX19" fmla="*/ 1267333 w 2336528"/>
                    <a:gd name="connsiteY19" fmla="*/ 1144714 h 1320414"/>
                    <a:gd name="connsiteX20" fmla="*/ 741553 w 2336528"/>
                    <a:gd name="connsiteY20" fmla="*/ 1145381 h 1320414"/>
                    <a:gd name="connsiteX21" fmla="*/ 265970 w 2336528"/>
                    <a:gd name="connsiteY21" fmla="*/ 682562 h 1320414"/>
                    <a:gd name="connsiteX22" fmla="*/ 88614 w 2336528"/>
                    <a:gd name="connsiteY22" fmla="*/ 398336 h 1320414"/>
                    <a:gd name="connsiteX23" fmla="*/ 240729 w 2336528"/>
                    <a:gd name="connsiteY23" fmla="*/ 95821 h 1320414"/>
                    <a:gd name="connsiteX24" fmla="*/ 107379 w 2336528"/>
                    <a:gd name="connsiteY24" fmla="*/ 0 h 1320414"/>
                    <a:gd name="connsiteX25" fmla="*/ 8795 w 2336528"/>
                    <a:gd name="connsiteY25" fmla="*/ 507492 h 1320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36528" h="1320414">
                      <a:moveTo>
                        <a:pt x="8795" y="507492"/>
                      </a:moveTo>
                      <a:cubicBezTo>
                        <a:pt x="44609" y="619697"/>
                        <a:pt x="253111" y="746379"/>
                        <a:pt x="306927" y="824484"/>
                      </a:cubicBezTo>
                      <a:cubicBezTo>
                        <a:pt x="360744" y="902589"/>
                        <a:pt x="561912" y="1176909"/>
                        <a:pt x="653637" y="1237964"/>
                      </a:cubicBezTo>
                      <a:cubicBezTo>
                        <a:pt x="745363" y="1299020"/>
                        <a:pt x="1350867" y="1344835"/>
                        <a:pt x="1456119" y="1306163"/>
                      </a:cubicBezTo>
                      <a:cubicBezTo>
                        <a:pt x="1561370" y="1267492"/>
                        <a:pt x="1766539" y="947261"/>
                        <a:pt x="1817497" y="954786"/>
                      </a:cubicBezTo>
                      <a:cubicBezTo>
                        <a:pt x="1881410" y="964311"/>
                        <a:pt x="2089817" y="983361"/>
                        <a:pt x="2175447" y="946785"/>
                      </a:cubicBezTo>
                      <a:cubicBezTo>
                        <a:pt x="2279555" y="902494"/>
                        <a:pt x="2357946" y="775335"/>
                        <a:pt x="2331276" y="762381"/>
                      </a:cubicBezTo>
                      <a:cubicBezTo>
                        <a:pt x="2299558" y="747331"/>
                        <a:pt x="2082007" y="666464"/>
                        <a:pt x="2069148" y="655511"/>
                      </a:cubicBezTo>
                      <a:cubicBezTo>
                        <a:pt x="2058384" y="645986"/>
                        <a:pt x="2097056" y="550736"/>
                        <a:pt x="2090293" y="418052"/>
                      </a:cubicBezTo>
                      <a:cubicBezTo>
                        <a:pt x="2088483" y="381476"/>
                        <a:pt x="2069529" y="337947"/>
                        <a:pt x="2043716" y="287941"/>
                      </a:cubicBezTo>
                      <a:cubicBezTo>
                        <a:pt x="2010093" y="272987"/>
                        <a:pt x="1989709" y="323850"/>
                        <a:pt x="1995043" y="370141"/>
                      </a:cubicBezTo>
                      <a:cubicBezTo>
                        <a:pt x="2000377" y="416433"/>
                        <a:pt x="2017713" y="454343"/>
                        <a:pt x="2019713" y="527971"/>
                      </a:cubicBezTo>
                      <a:cubicBezTo>
                        <a:pt x="2021713" y="601599"/>
                        <a:pt x="1995329" y="702373"/>
                        <a:pt x="1951895" y="727996"/>
                      </a:cubicBezTo>
                      <a:cubicBezTo>
                        <a:pt x="1859502" y="783146"/>
                        <a:pt x="1751870" y="659606"/>
                        <a:pt x="1698625" y="674751"/>
                      </a:cubicBezTo>
                      <a:cubicBezTo>
                        <a:pt x="1645381" y="689896"/>
                        <a:pt x="1579753" y="749046"/>
                        <a:pt x="1578515" y="781622"/>
                      </a:cubicBezTo>
                      <a:cubicBezTo>
                        <a:pt x="1577277" y="814197"/>
                        <a:pt x="1601089" y="880300"/>
                        <a:pt x="1599375" y="884872"/>
                      </a:cubicBezTo>
                      <a:cubicBezTo>
                        <a:pt x="1597660" y="889445"/>
                        <a:pt x="1511459" y="992886"/>
                        <a:pt x="1473645" y="1019937"/>
                      </a:cubicBezTo>
                      <a:cubicBezTo>
                        <a:pt x="1435831" y="1046988"/>
                        <a:pt x="1367917" y="1068229"/>
                        <a:pt x="1367917" y="1068229"/>
                      </a:cubicBezTo>
                      <a:cubicBezTo>
                        <a:pt x="1399981" y="1067386"/>
                        <a:pt x="1431776" y="1062130"/>
                        <a:pt x="1462405" y="1052608"/>
                      </a:cubicBezTo>
                      <a:cubicBezTo>
                        <a:pt x="1454404" y="1056704"/>
                        <a:pt x="1322292" y="1142714"/>
                        <a:pt x="1267333" y="1144714"/>
                      </a:cubicBezTo>
                      <a:cubicBezTo>
                        <a:pt x="1210659" y="1146810"/>
                        <a:pt x="854615" y="1166431"/>
                        <a:pt x="741553" y="1145381"/>
                      </a:cubicBezTo>
                      <a:cubicBezTo>
                        <a:pt x="628491" y="1124331"/>
                        <a:pt x="431705" y="732187"/>
                        <a:pt x="265970" y="682562"/>
                      </a:cubicBezTo>
                      <a:cubicBezTo>
                        <a:pt x="100235" y="632936"/>
                        <a:pt x="86233" y="462915"/>
                        <a:pt x="88614" y="398336"/>
                      </a:cubicBezTo>
                      <a:cubicBezTo>
                        <a:pt x="90996" y="333756"/>
                        <a:pt x="248825" y="195072"/>
                        <a:pt x="240729" y="95821"/>
                      </a:cubicBezTo>
                      <a:cubicBezTo>
                        <a:pt x="235014" y="25241"/>
                        <a:pt x="166148" y="571"/>
                        <a:pt x="107379" y="0"/>
                      </a:cubicBezTo>
                      <a:cubicBezTo>
                        <a:pt x="47466" y="95821"/>
                        <a:pt x="-25495" y="398240"/>
                        <a:pt x="8795" y="507492"/>
                      </a:cubicBezTo>
                      <a:close/>
                    </a:path>
                  </a:pathLst>
                </a:custGeom>
                <a:solidFill>
                  <a:srgbClr val="FFFFFF"/>
                </a:solidFill>
                <a:ln w="9525" cap="flat">
                  <a:noFill/>
                  <a:prstDash val="solid"/>
                  <a:miter/>
                </a:ln>
              </p:spPr>
              <p:txBody>
                <a:bodyPr rtlCol="0" anchor="ctr"/>
                <a:lstStyle/>
                <a:p>
                  <a:endParaRPr lang="zh-CN" altLang="en-US"/>
                </a:p>
              </p:txBody>
            </p:sp>
            <p:sp>
              <p:nvSpPr>
                <p:cNvPr id="66" name="任意多边形: 形状 473">
                  <a:extLst>
                    <a:ext uri="{FF2B5EF4-FFF2-40B4-BE49-F238E27FC236}">
                      <a16:creationId xmlns:a16="http://schemas.microsoft.com/office/drawing/2014/main" xmlns="" id="{97ACC51F-3FFD-44CF-9D5A-8E8888871E42}"/>
                    </a:ext>
                  </a:extLst>
                </p:cNvPr>
                <p:cNvSpPr/>
                <p:nvPr/>
              </p:nvSpPr>
              <p:spPr>
                <a:xfrm>
                  <a:off x="9166903" y="965742"/>
                  <a:ext cx="2340034" cy="1323196"/>
                </a:xfrm>
                <a:custGeom>
                  <a:avLst/>
                  <a:gdLst>
                    <a:gd name="connsiteX0" fmla="*/ 8942 w 2340034"/>
                    <a:gd name="connsiteY0" fmla="*/ 508159 h 1323196"/>
                    <a:gd name="connsiteX1" fmla="*/ 69521 w 2340034"/>
                    <a:gd name="connsiteY1" fmla="*/ 601218 h 1323196"/>
                    <a:gd name="connsiteX2" fmla="*/ 150389 w 2340034"/>
                    <a:gd name="connsiteY2" fmla="*/ 678561 h 1323196"/>
                    <a:gd name="connsiteX3" fmla="*/ 235256 w 2340034"/>
                    <a:gd name="connsiteY3" fmla="*/ 751427 h 1323196"/>
                    <a:gd name="connsiteX4" fmla="*/ 276404 w 2340034"/>
                    <a:gd name="connsiteY4" fmla="*/ 789527 h 1323196"/>
                    <a:gd name="connsiteX5" fmla="*/ 312314 w 2340034"/>
                    <a:gd name="connsiteY5" fmla="*/ 832390 h 1323196"/>
                    <a:gd name="connsiteX6" fmla="*/ 445664 w 2340034"/>
                    <a:gd name="connsiteY6" fmla="*/ 1011841 h 1323196"/>
                    <a:gd name="connsiteX7" fmla="*/ 591301 w 2340034"/>
                    <a:gd name="connsiteY7" fmla="*/ 1182338 h 1323196"/>
                    <a:gd name="connsiteX8" fmla="*/ 631877 w 2340034"/>
                    <a:gd name="connsiteY8" fmla="*/ 1220438 h 1323196"/>
                    <a:gd name="connsiteX9" fmla="*/ 653975 w 2340034"/>
                    <a:gd name="connsiteY9" fmla="*/ 1237393 h 1323196"/>
                    <a:gd name="connsiteX10" fmla="*/ 678836 w 2340034"/>
                    <a:gd name="connsiteY10" fmla="*/ 1249489 h 1323196"/>
                    <a:gd name="connsiteX11" fmla="*/ 787135 w 2340034"/>
                    <a:gd name="connsiteY11" fmla="*/ 1276350 h 1323196"/>
                    <a:gd name="connsiteX12" fmla="*/ 1008877 w 2340034"/>
                    <a:gd name="connsiteY12" fmla="*/ 1304925 h 1323196"/>
                    <a:gd name="connsiteX13" fmla="*/ 1232143 w 2340034"/>
                    <a:gd name="connsiteY13" fmla="*/ 1318355 h 1323196"/>
                    <a:gd name="connsiteX14" fmla="*/ 1343967 w 2340034"/>
                    <a:gd name="connsiteY14" fmla="*/ 1318355 h 1323196"/>
                    <a:gd name="connsiteX15" fmla="*/ 1399688 w 2340034"/>
                    <a:gd name="connsiteY15" fmla="*/ 1315117 h 1323196"/>
                    <a:gd name="connsiteX16" fmla="*/ 1454076 w 2340034"/>
                    <a:gd name="connsiteY16" fmla="*/ 1305592 h 1323196"/>
                    <a:gd name="connsiteX17" fmla="*/ 1500938 w 2340034"/>
                    <a:gd name="connsiteY17" fmla="*/ 1277017 h 1323196"/>
                    <a:gd name="connsiteX18" fmla="*/ 1542467 w 2340034"/>
                    <a:gd name="connsiteY18" fmla="*/ 1239488 h 1323196"/>
                    <a:gd name="connsiteX19" fmla="*/ 1617905 w 2340034"/>
                    <a:gd name="connsiteY19" fmla="*/ 1157097 h 1323196"/>
                    <a:gd name="connsiteX20" fmla="*/ 1690105 w 2340034"/>
                    <a:gd name="connsiteY20" fmla="*/ 1071372 h 1323196"/>
                    <a:gd name="connsiteX21" fmla="*/ 1764781 w 2340034"/>
                    <a:gd name="connsiteY21" fmla="*/ 987743 h 1323196"/>
                    <a:gd name="connsiteX22" fmla="*/ 1785545 w 2340034"/>
                    <a:gd name="connsiteY22" fmla="*/ 968693 h 1323196"/>
                    <a:gd name="connsiteX23" fmla="*/ 1810215 w 2340034"/>
                    <a:gd name="connsiteY23" fmla="*/ 953643 h 1323196"/>
                    <a:gd name="connsiteX24" fmla="*/ 1818311 w 2340034"/>
                    <a:gd name="connsiteY24" fmla="*/ 952881 h 1323196"/>
                    <a:gd name="connsiteX25" fmla="*/ 1825169 w 2340034"/>
                    <a:gd name="connsiteY25" fmla="*/ 953834 h 1323196"/>
                    <a:gd name="connsiteX26" fmla="*/ 1839076 w 2340034"/>
                    <a:gd name="connsiteY26" fmla="*/ 955643 h 1323196"/>
                    <a:gd name="connsiteX27" fmla="*/ 1866794 w 2340034"/>
                    <a:gd name="connsiteY27" fmla="*/ 958596 h 1323196"/>
                    <a:gd name="connsiteX28" fmla="*/ 1978236 w 2340034"/>
                    <a:gd name="connsiteY28" fmla="*/ 965645 h 1323196"/>
                    <a:gd name="connsiteX29" fmla="*/ 2089679 w 2340034"/>
                    <a:gd name="connsiteY29" fmla="*/ 962692 h 1323196"/>
                    <a:gd name="connsiteX30" fmla="*/ 2195692 w 2340034"/>
                    <a:gd name="connsiteY30" fmla="*/ 934117 h 1323196"/>
                    <a:gd name="connsiteX31" fmla="*/ 2281417 w 2340034"/>
                    <a:gd name="connsiteY31" fmla="*/ 864394 h 1323196"/>
                    <a:gd name="connsiteX32" fmla="*/ 2313993 w 2340034"/>
                    <a:gd name="connsiteY32" fmla="*/ 820388 h 1323196"/>
                    <a:gd name="connsiteX33" fmla="*/ 2326946 w 2340034"/>
                    <a:gd name="connsiteY33" fmla="*/ 796195 h 1323196"/>
                    <a:gd name="connsiteX34" fmla="*/ 2332757 w 2340034"/>
                    <a:gd name="connsiteY34" fmla="*/ 771144 h 1323196"/>
                    <a:gd name="connsiteX35" fmla="*/ 2325708 w 2340034"/>
                    <a:gd name="connsiteY35" fmla="*/ 764381 h 1323196"/>
                    <a:gd name="connsiteX36" fmla="*/ 2312850 w 2340034"/>
                    <a:gd name="connsiteY36" fmla="*/ 759047 h 1323196"/>
                    <a:gd name="connsiteX37" fmla="*/ 2286942 w 2340034"/>
                    <a:gd name="connsiteY37" fmla="*/ 748665 h 1323196"/>
                    <a:gd name="connsiteX38" fmla="*/ 2234840 w 2340034"/>
                    <a:gd name="connsiteY38" fmla="*/ 728281 h 1323196"/>
                    <a:gd name="connsiteX39" fmla="*/ 2130827 w 2340034"/>
                    <a:gd name="connsiteY39" fmla="*/ 687038 h 1323196"/>
                    <a:gd name="connsiteX40" fmla="*/ 2079011 w 2340034"/>
                    <a:gd name="connsiteY40" fmla="*/ 665321 h 1323196"/>
                    <a:gd name="connsiteX41" fmla="*/ 2072629 w 2340034"/>
                    <a:gd name="connsiteY41" fmla="*/ 662273 h 1323196"/>
                    <a:gd name="connsiteX42" fmla="*/ 2065390 w 2340034"/>
                    <a:gd name="connsiteY42" fmla="*/ 657035 h 1323196"/>
                    <a:gd name="connsiteX43" fmla="*/ 2063485 w 2340034"/>
                    <a:gd name="connsiteY43" fmla="*/ 648081 h 1323196"/>
                    <a:gd name="connsiteX44" fmla="*/ 2064057 w 2340034"/>
                    <a:gd name="connsiteY44" fmla="*/ 640747 h 1323196"/>
                    <a:gd name="connsiteX45" fmla="*/ 2068819 w 2340034"/>
                    <a:gd name="connsiteY45" fmla="*/ 612838 h 1323196"/>
                    <a:gd name="connsiteX46" fmla="*/ 2085012 w 2340034"/>
                    <a:gd name="connsiteY46" fmla="*/ 502634 h 1323196"/>
                    <a:gd name="connsiteX47" fmla="*/ 2087107 w 2340034"/>
                    <a:gd name="connsiteY47" fmla="*/ 447104 h 1323196"/>
                    <a:gd name="connsiteX48" fmla="*/ 2086345 w 2340034"/>
                    <a:gd name="connsiteY48" fmla="*/ 419291 h 1323196"/>
                    <a:gd name="connsiteX49" fmla="*/ 2082344 w 2340034"/>
                    <a:gd name="connsiteY49" fmla="*/ 392430 h 1323196"/>
                    <a:gd name="connsiteX50" fmla="*/ 2040053 w 2340034"/>
                    <a:gd name="connsiteY50" fmla="*/ 290227 h 1323196"/>
                    <a:gd name="connsiteX51" fmla="*/ 2042149 w 2340034"/>
                    <a:gd name="connsiteY51" fmla="*/ 292227 h 1323196"/>
                    <a:gd name="connsiteX52" fmla="*/ 2025194 w 2340034"/>
                    <a:gd name="connsiteY52" fmla="*/ 291274 h 1323196"/>
                    <a:gd name="connsiteX53" fmla="*/ 2011859 w 2340034"/>
                    <a:gd name="connsiteY53" fmla="*/ 303276 h 1323196"/>
                    <a:gd name="connsiteX54" fmla="*/ 1999667 w 2340034"/>
                    <a:gd name="connsiteY54" fmla="*/ 340709 h 1323196"/>
                    <a:gd name="connsiteX55" fmla="*/ 2001192 w 2340034"/>
                    <a:gd name="connsiteY55" fmla="*/ 381000 h 1323196"/>
                    <a:gd name="connsiteX56" fmla="*/ 2009574 w 2340034"/>
                    <a:gd name="connsiteY56" fmla="*/ 421577 h 1323196"/>
                    <a:gd name="connsiteX57" fmla="*/ 2020718 w 2340034"/>
                    <a:gd name="connsiteY57" fmla="*/ 588836 h 1323196"/>
                    <a:gd name="connsiteX58" fmla="*/ 1999287 w 2340034"/>
                    <a:gd name="connsiteY58" fmla="*/ 670560 h 1323196"/>
                    <a:gd name="connsiteX59" fmla="*/ 1979189 w 2340034"/>
                    <a:gd name="connsiteY59" fmla="*/ 708660 h 1323196"/>
                    <a:gd name="connsiteX60" fmla="*/ 1964806 w 2340034"/>
                    <a:gd name="connsiteY60" fmla="*/ 725043 h 1323196"/>
                    <a:gd name="connsiteX61" fmla="*/ 1946423 w 2340034"/>
                    <a:gd name="connsiteY61" fmla="*/ 737235 h 1323196"/>
                    <a:gd name="connsiteX62" fmla="*/ 1904322 w 2340034"/>
                    <a:gd name="connsiteY62" fmla="*/ 747617 h 1323196"/>
                    <a:gd name="connsiteX63" fmla="*/ 1861746 w 2340034"/>
                    <a:gd name="connsiteY63" fmla="*/ 742283 h 1323196"/>
                    <a:gd name="connsiteX64" fmla="*/ 1784403 w 2340034"/>
                    <a:gd name="connsiteY64" fmla="*/ 708755 h 1323196"/>
                    <a:gd name="connsiteX65" fmla="*/ 1747445 w 2340034"/>
                    <a:gd name="connsiteY65" fmla="*/ 689705 h 1323196"/>
                    <a:gd name="connsiteX66" fmla="*/ 1709345 w 2340034"/>
                    <a:gd name="connsiteY66" fmla="*/ 678466 h 1323196"/>
                    <a:gd name="connsiteX67" fmla="*/ 1699820 w 2340034"/>
                    <a:gd name="connsiteY67" fmla="*/ 679513 h 1323196"/>
                    <a:gd name="connsiteX68" fmla="*/ 1690295 w 2340034"/>
                    <a:gd name="connsiteY68" fmla="*/ 682562 h 1323196"/>
                    <a:gd name="connsiteX69" fmla="*/ 1671722 w 2340034"/>
                    <a:gd name="connsiteY69" fmla="*/ 690848 h 1323196"/>
                    <a:gd name="connsiteX70" fmla="*/ 1606571 w 2340034"/>
                    <a:gd name="connsiteY70" fmla="*/ 739997 h 1323196"/>
                    <a:gd name="connsiteX71" fmla="*/ 1584282 w 2340034"/>
                    <a:gd name="connsiteY71" fmla="*/ 773049 h 1323196"/>
                    <a:gd name="connsiteX72" fmla="*/ 1582472 w 2340034"/>
                    <a:gd name="connsiteY72" fmla="*/ 782003 h 1323196"/>
                    <a:gd name="connsiteX73" fmla="*/ 1582472 w 2340034"/>
                    <a:gd name="connsiteY73" fmla="*/ 792004 h 1323196"/>
                    <a:gd name="connsiteX74" fmla="*/ 1585425 w 2340034"/>
                    <a:gd name="connsiteY74" fmla="*/ 812197 h 1323196"/>
                    <a:gd name="connsiteX75" fmla="*/ 1594950 w 2340034"/>
                    <a:gd name="connsiteY75" fmla="*/ 852488 h 1323196"/>
                    <a:gd name="connsiteX76" fmla="*/ 1600475 w 2340034"/>
                    <a:gd name="connsiteY76" fmla="*/ 872680 h 1323196"/>
                    <a:gd name="connsiteX77" fmla="*/ 1602761 w 2340034"/>
                    <a:gd name="connsiteY77" fmla="*/ 883634 h 1323196"/>
                    <a:gd name="connsiteX78" fmla="*/ 1602761 w 2340034"/>
                    <a:gd name="connsiteY78" fmla="*/ 884777 h 1323196"/>
                    <a:gd name="connsiteX79" fmla="*/ 1602761 w 2340034"/>
                    <a:gd name="connsiteY79" fmla="*/ 886492 h 1323196"/>
                    <a:gd name="connsiteX80" fmla="*/ 1601808 w 2340034"/>
                    <a:gd name="connsiteY80" fmla="*/ 888111 h 1323196"/>
                    <a:gd name="connsiteX81" fmla="*/ 1599998 w 2340034"/>
                    <a:gd name="connsiteY81" fmla="*/ 890683 h 1323196"/>
                    <a:gd name="connsiteX82" fmla="*/ 1596760 w 2340034"/>
                    <a:gd name="connsiteY82" fmla="*/ 894874 h 1323196"/>
                    <a:gd name="connsiteX83" fmla="*/ 1569900 w 2340034"/>
                    <a:gd name="connsiteY83" fmla="*/ 927068 h 1323196"/>
                    <a:gd name="connsiteX84" fmla="*/ 1513416 w 2340034"/>
                    <a:gd name="connsiteY84" fmla="*/ 988886 h 1323196"/>
                    <a:gd name="connsiteX85" fmla="*/ 1482555 w 2340034"/>
                    <a:gd name="connsiteY85" fmla="*/ 1017461 h 1323196"/>
                    <a:gd name="connsiteX86" fmla="*/ 1447217 w 2340034"/>
                    <a:gd name="connsiteY86" fmla="*/ 1040416 h 1323196"/>
                    <a:gd name="connsiteX87" fmla="*/ 1369398 w 2340034"/>
                    <a:gd name="connsiteY87" fmla="*/ 1072039 h 1323196"/>
                    <a:gd name="connsiteX88" fmla="*/ 1368255 w 2340034"/>
                    <a:gd name="connsiteY88" fmla="*/ 1065086 h 1323196"/>
                    <a:gd name="connsiteX89" fmla="*/ 1415880 w 2340034"/>
                    <a:gd name="connsiteY89" fmla="*/ 1060609 h 1323196"/>
                    <a:gd name="connsiteX90" fmla="*/ 1462077 w 2340034"/>
                    <a:gd name="connsiteY90" fmla="*/ 1049750 h 1323196"/>
                    <a:gd name="connsiteX91" fmla="*/ 1490651 w 2340034"/>
                    <a:gd name="connsiteY91" fmla="*/ 1040225 h 1323196"/>
                    <a:gd name="connsiteX92" fmla="*/ 1464934 w 2340034"/>
                    <a:gd name="connsiteY92" fmla="*/ 1055942 h 1323196"/>
                    <a:gd name="connsiteX93" fmla="*/ 1339013 w 2340034"/>
                    <a:gd name="connsiteY93" fmla="*/ 1125855 h 1323196"/>
                    <a:gd name="connsiteX94" fmla="*/ 1305485 w 2340034"/>
                    <a:gd name="connsiteY94" fmla="*/ 1139666 h 1323196"/>
                    <a:gd name="connsiteX95" fmla="*/ 1269671 w 2340034"/>
                    <a:gd name="connsiteY95" fmla="*/ 1148048 h 1323196"/>
                    <a:gd name="connsiteX96" fmla="*/ 1197758 w 2340034"/>
                    <a:gd name="connsiteY96" fmla="*/ 1151192 h 1323196"/>
                    <a:gd name="connsiteX97" fmla="*/ 909817 w 2340034"/>
                    <a:gd name="connsiteY97" fmla="*/ 1158050 h 1323196"/>
                    <a:gd name="connsiteX98" fmla="*/ 765799 w 2340034"/>
                    <a:gd name="connsiteY98" fmla="*/ 1151668 h 1323196"/>
                    <a:gd name="connsiteX99" fmla="*/ 747797 w 2340034"/>
                    <a:gd name="connsiteY99" fmla="*/ 1149096 h 1323196"/>
                    <a:gd name="connsiteX100" fmla="*/ 729890 w 2340034"/>
                    <a:gd name="connsiteY100" fmla="*/ 1144619 h 1323196"/>
                    <a:gd name="connsiteX101" fmla="*/ 698267 w 2340034"/>
                    <a:gd name="connsiteY101" fmla="*/ 1126236 h 1323196"/>
                    <a:gd name="connsiteX102" fmla="*/ 645498 w 2340034"/>
                    <a:gd name="connsiteY102" fmla="*/ 1076801 h 1323196"/>
                    <a:gd name="connsiteX103" fmla="*/ 553677 w 2340034"/>
                    <a:gd name="connsiteY103" fmla="*/ 965740 h 1323196"/>
                    <a:gd name="connsiteX104" fmla="*/ 464047 w 2340034"/>
                    <a:gd name="connsiteY104" fmla="*/ 853154 h 1323196"/>
                    <a:gd name="connsiteX105" fmla="*/ 366320 w 2340034"/>
                    <a:gd name="connsiteY105" fmla="*/ 748379 h 1323196"/>
                    <a:gd name="connsiteX106" fmla="*/ 309170 w 2340034"/>
                    <a:gd name="connsiteY106" fmla="*/ 704850 h 1323196"/>
                    <a:gd name="connsiteX107" fmla="*/ 277262 w 2340034"/>
                    <a:gd name="connsiteY107" fmla="*/ 688848 h 1323196"/>
                    <a:gd name="connsiteX108" fmla="*/ 243353 w 2340034"/>
                    <a:gd name="connsiteY108" fmla="*/ 676847 h 1323196"/>
                    <a:gd name="connsiteX109" fmla="*/ 133815 w 2340034"/>
                    <a:gd name="connsiteY109" fmla="*/ 585788 h 1323196"/>
                    <a:gd name="connsiteX110" fmla="*/ 89524 w 2340034"/>
                    <a:gd name="connsiteY110" fmla="*/ 448913 h 1323196"/>
                    <a:gd name="connsiteX111" fmla="*/ 87619 w 2340034"/>
                    <a:gd name="connsiteY111" fmla="*/ 412909 h 1323196"/>
                    <a:gd name="connsiteX112" fmla="*/ 88286 w 2340034"/>
                    <a:gd name="connsiteY112" fmla="*/ 394811 h 1323196"/>
                    <a:gd name="connsiteX113" fmla="*/ 92953 w 2340034"/>
                    <a:gd name="connsiteY113" fmla="*/ 377095 h 1323196"/>
                    <a:gd name="connsiteX114" fmla="*/ 129148 w 2340034"/>
                    <a:gd name="connsiteY114" fmla="*/ 314801 h 1323196"/>
                    <a:gd name="connsiteX115" fmla="*/ 209539 w 2340034"/>
                    <a:gd name="connsiteY115" fmla="*/ 195548 h 1323196"/>
                    <a:gd name="connsiteX116" fmla="*/ 237542 w 2340034"/>
                    <a:gd name="connsiteY116" fmla="*/ 129826 h 1323196"/>
                    <a:gd name="connsiteX117" fmla="*/ 177535 w 2340034"/>
                    <a:gd name="connsiteY117" fmla="*/ 14573 h 1323196"/>
                    <a:gd name="connsiteX118" fmla="*/ 107050 w 2340034"/>
                    <a:gd name="connsiteY118" fmla="*/ 1238 h 1323196"/>
                    <a:gd name="connsiteX119" fmla="*/ 107621 w 2340034"/>
                    <a:gd name="connsiteY119" fmla="*/ 1238 h 1323196"/>
                    <a:gd name="connsiteX120" fmla="*/ 56567 w 2340034"/>
                    <a:gd name="connsiteY120" fmla="*/ 121348 h 1323196"/>
                    <a:gd name="connsiteX121" fmla="*/ 23039 w 2340034"/>
                    <a:gd name="connsiteY121" fmla="*/ 248221 h 1323196"/>
                    <a:gd name="connsiteX122" fmla="*/ 2751 w 2340034"/>
                    <a:gd name="connsiteY122" fmla="*/ 377762 h 1323196"/>
                    <a:gd name="connsiteX123" fmla="*/ 84 w 2340034"/>
                    <a:gd name="connsiteY123" fmla="*/ 443294 h 1323196"/>
                    <a:gd name="connsiteX124" fmla="*/ 8943 w 2340034"/>
                    <a:gd name="connsiteY124" fmla="*/ 508159 h 1323196"/>
                    <a:gd name="connsiteX125" fmla="*/ 8942 w 2340034"/>
                    <a:gd name="connsiteY125" fmla="*/ 508159 h 1323196"/>
                    <a:gd name="connsiteX126" fmla="*/ 84 w 2340034"/>
                    <a:gd name="connsiteY126" fmla="*/ 443294 h 1323196"/>
                    <a:gd name="connsiteX127" fmla="*/ 2561 w 2340034"/>
                    <a:gd name="connsiteY127" fmla="*/ 377762 h 1323196"/>
                    <a:gd name="connsiteX128" fmla="*/ 22563 w 2340034"/>
                    <a:gd name="connsiteY128" fmla="*/ 248031 h 1323196"/>
                    <a:gd name="connsiteX129" fmla="*/ 55710 w 2340034"/>
                    <a:gd name="connsiteY129" fmla="*/ 121063 h 1323196"/>
                    <a:gd name="connsiteX130" fmla="*/ 106288 w 2340034"/>
                    <a:gd name="connsiteY130" fmla="*/ 0 h 1323196"/>
                    <a:gd name="connsiteX131" fmla="*/ 106288 w 2340034"/>
                    <a:gd name="connsiteY131" fmla="*/ 0 h 1323196"/>
                    <a:gd name="connsiteX132" fmla="*/ 106288 w 2340034"/>
                    <a:gd name="connsiteY132" fmla="*/ 0 h 1323196"/>
                    <a:gd name="connsiteX133" fmla="*/ 176868 w 2340034"/>
                    <a:gd name="connsiteY133" fmla="*/ 13526 h 1323196"/>
                    <a:gd name="connsiteX134" fmla="*/ 230685 w 2340034"/>
                    <a:gd name="connsiteY134" fmla="*/ 59817 h 1323196"/>
                    <a:gd name="connsiteX135" fmla="*/ 238019 w 2340034"/>
                    <a:gd name="connsiteY135" fmla="*/ 130493 h 1323196"/>
                    <a:gd name="connsiteX136" fmla="*/ 210587 w 2340034"/>
                    <a:gd name="connsiteY136" fmla="*/ 197168 h 1323196"/>
                    <a:gd name="connsiteX137" fmla="*/ 130386 w 2340034"/>
                    <a:gd name="connsiteY137" fmla="*/ 316802 h 1323196"/>
                    <a:gd name="connsiteX138" fmla="*/ 94572 w 2340034"/>
                    <a:gd name="connsiteY138" fmla="*/ 378714 h 1323196"/>
                    <a:gd name="connsiteX139" fmla="*/ 90000 w 2340034"/>
                    <a:gd name="connsiteY139" fmla="*/ 395764 h 1323196"/>
                    <a:gd name="connsiteX140" fmla="*/ 89429 w 2340034"/>
                    <a:gd name="connsiteY140" fmla="*/ 413576 h 1323196"/>
                    <a:gd name="connsiteX141" fmla="*/ 91429 w 2340034"/>
                    <a:gd name="connsiteY141" fmla="*/ 449294 h 1323196"/>
                    <a:gd name="connsiteX142" fmla="*/ 135244 w 2340034"/>
                    <a:gd name="connsiteY142" fmla="*/ 584454 h 1323196"/>
                    <a:gd name="connsiteX143" fmla="*/ 243448 w 2340034"/>
                    <a:gd name="connsiteY143" fmla="*/ 673989 h 1323196"/>
                    <a:gd name="connsiteX144" fmla="*/ 277357 w 2340034"/>
                    <a:gd name="connsiteY144" fmla="*/ 685991 h 1323196"/>
                    <a:gd name="connsiteX145" fmla="*/ 309837 w 2340034"/>
                    <a:gd name="connsiteY145" fmla="*/ 702088 h 1323196"/>
                    <a:gd name="connsiteX146" fmla="*/ 366987 w 2340034"/>
                    <a:gd name="connsiteY146" fmla="*/ 745903 h 1323196"/>
                    <a:gd name="connsiteX147" fmla="*/ 466142 w 2340034"/>
                    <a:gd name="connsiteY147" fmla="*/ 850678 h 1323196"/>
                    <a:gd name="connsiteX148" fmla="*/ 556058 w 2340034"/>
                    <a:gd name="connsiteY148" fmla="*/ 963168 h 1323196"/>
                    <a:gd name="connsiteX149" fmla="*/ 647975 w 2340034"/>
                    <a:gd name="connsiteY149" fmla="*/ 1073658 h 1323196"/>
                    <a:gd name="connsiteX150" fmla="*/ 700172 w 2340034"/>
                    <a:gd name="connsiteY150" fmla="*/ 1122331 h 1323196"/>
                    <a:gd name="connsiteX151" fmla="*/ 730652 w 2340034"/>
                    <a:gd name="connsiteY151" fmla="*/ 1139952 h 1323196"/>
                    <a:gd name="connsiteX152" fmla="*/ 765323 w 2340034"/>
                    <a:gd name="connsiteY152" fmla="*/ 1146620 h 1323196"/>
                    <a:gd name="connsiteX153" fmla="*/ 908769 w 2340034"/>
                    <a:gd name="connsiteY153" fmla="*/ 1152620 h 1323196"/>
                    <a:gd name="connsiteX154" fmla="*/ 1196424 w 2340034"/>
                    <a:gd name="connsiteY154" fmla="*/ 1145096 h 1323196"/>
                    <a:gd name="connsiteX155" fmla="*/ 1268243 w 2340034"/>
                    <a:gd name="connsiteY155" fmla="*/ 1141857 h 1323196"/>
                    <a:gd name="connsiteX156" fmla="*/ 1302247 w 2340034"/>
                    <a:gd name="connsiteY156" fmla="*/ 1133666 h 1323196"/>
                    <a:gd name="connsiteX157" fmla="*/ 1335204 w 2340034"/>
                    <a:gd name="connsiteY157" fmla="*/ 1120045 h 1323196"/>
                    <a:gd name="connsiteX158" fmla="*/ 1460743 w 2340034"/>
                    <a:gd name="connsiteY158" fmla="*/ 1049941 h 1323196"/>
                    <a:gd name="connsiteX159" fmla="*/ 1463410 w 2340034"/>
                    <a:gd name="connsiteY159" fmla="*/ 1056227 h 1323196"/>
                    <a:gd name="connsiteX160" fmla="*/ 1415785 w 2340034"/>
                    <a:gd name="connsiteY160" fmla="*/ 1067562 h 1323196"/>
                    <a:gd name="connsiteX161" fmla="*/ 1367493 w 2340034"/>
                    <a:gd name="connsiteY161" fmla="*/ 1072229 h 1323196"/>
                    <a:gd name="connsiteX162" fmla="*/ 1344157 w 2340034"/>
                    <a:gd name="connsiteY162" fmla="*/ 1072801 h 1323196"/>
                    <a:gd name="connsiteX163" fmla="*/ 1366350 w 2340034"/>
                    <a:gd name="connsiteY163" fmla="*/ 1065276 h 1323196"/>
                    <a:gd name="connsiteX164" fmla="*/ 1507701 w 2340034"/>
                    <a:gd name="connsiteY164" fmla="*/ 983837 h 1323196"/>
                    <a:gd name="connsiteX165" fmla="*/ 1563708 w 2340034"/>
                    <a:gd name="connsiteY165" fmla="*/ 922306 h 1323196"/>
                    <a:gd name="connsiteX166" fmla="*/ 1590283 w 2340034"/>
                    <a:gd name="connsiteY166" fmla="*/ 890302 h 1323196"/>
                    <a:gd name="connsiteX167" fmla="*/ 1593426 w 2340034"/>
                    <a:gd name="connsiteY167" fmla="*/ 886301 h 1323196"/>
                    <a:gd name="connsiteX168" fmla="*/ 1594664 w 2340034"/>
                    <a:gd name="connsiteY168" fmla="*/ 884587 h 1323196"/>
                    <a:gd name="connsiteX169" fmla="*/ 1594664 w 2340034"/>
                    <a:gd name="connsiteY169" fmla="*/ 884015 h 1323196"/>
                    <a:gd name="connsiteX170" fmla="*/ 1594664 w 2340034"/>
                    <a:gd name="connsiteY170" fmla="*/ 884492 h 1323196"/>
                    <a:gd name="connsiteX171" fmla="*/ 1594664 w 2340034"/>
                    <a:gd name="connsiteY171" fmla="*/ 884492 h 1323196"/>
                    <a:gd name="connsiteX172" fmla="*/ 1592664 w 2340034"/>
                    <a:gd name="connsiteY172" fmla="*/ 874967 h 1323196"/>
                    <a:gd name="connsiteX173" fmla="*/ 1587140 w 2340034"/>
                    <a:gd name="connsiteY173" fmla="*/ 854964 h 1323196"/>
                    <a:gd name="connsiteX174" fmla="*/ 1577615 w 2340034"/>
                    <a:gd name="connsiteY174" fmla="*/ 814102 h 1323196"/>
                    <a:gd name="connsiteX175" fmla="*/ 1574471 w 2340034"/>
                    <a:gd name="connsiteY175" fmla="*/ 793052 h 1323196"/>
                    <a:gd name="connsiteX176" fmla="*/ 1574471 w 2340034"/>
                    <a:gd name="connsiteY176" fmla="*/ 782098 h 1323196"/>
                    <a:gd name="connsiteX177" fmla="*/ 1576758 w 2340034"/>
                    <a:gd name="connsiteY177" fmla="*/ 770763 h 1323196"/>
                    <a:gd name="connsiteX178" fmla="*/ 1600570 w 2340034"/>
                    <a:gd name="connsiteY178" fmla="*/ 734759 h 1323196"/>
                    <a:gd name="connsiteX179" fmla="*/ 1667912 w 2340034"/>
                    <a:gd name="connsiteY179" fmla="*/ 683705 h 1323196"/>
                    <a:gd name="connsiteX180" fmla="*/ 1687438 w 2340034"/>
                    <a:gd name="connsiteY180" fmla="*/ 675037 h 1323196"/>
                    <a:gd name="connsiteX181" fmla="*/ 1697725 w 2340034"/>
                    <a:gd name="connsiteY181" fmla="*/ 671703 h 1323196"/>
                    <a:gd name="connsiteX182" fmla="*/ 1709250 w 2340034"/>
                    <a:gd name="connsiteY182" fmla="*/ 670275 h 1323196"/>
                    <a:gd name="connsiteX183" fmla="*/ 1750779 w 2340034"/>
                    <a:gd name="connsiteY183" fmla="*/ 682181 h 1323196"/>
                    <a:gd name="connsiteX184" fmla="*/ 1788308 w 2340034"/>
                    <a:gd name="connsiteY184" fmla="*/ 701230 h 1323196"/>
                    <a:gd name="connsiteX185" fmla="*/ 1863936 w 2340034"/>
                    <a:gd name="connsiteY185" fmla="*/ 733806 h 1323196"/>
                    <a:gd name="connsiteX186" fmla="*/ 1942136 w 2340034"/>
                    <a:gd name="connsiteY186" fmla="*/ 729139 h 1323196"/>
                    <a:gd name="connsiteX187" fmla="*/ 1971473 w 2340034"/>
                    <a:gd name="connsiteY187" fmla="*/ 703421 h 1323196"/>
                    <a:gd name="connsiteX188" fmla="*/ 1990523 w 2340034"/>
                    <a:gd name="connsiteY188" fmla="*/ 667607 h 1323196"/>
                    <a:gd name="connsiteX189" fmla="*/ 2011193 w 2340034"/>
                    <a:gd name="connsiteY189" fmla="*/ 588073 h 1323196"/>
                    <a:gd name="connsiteX190" fmla="*/ 2000620 w 2340034"/>
                    <a:gd name="connsiteY190" fmla="*/ 424148 h 1323196"/>
                    <a:gd name="connsiteX191" fmla="*/ 1992238 w 2340034"/>
                    <a:gd name="connsiteY191" fmla="*/ 383000 h 1323196"/>
                    <a:gd name="connsiteX192" fmla="*/ 1990809 w 2340034"/>
                    <a:gd name="connsiteY192" fmla="*/ 340233 h 1323196"/>
                    <a:gd name="connsiteX193" fmla="*/ 2004430 w 2340034"/>
                    <a:gd name="connsiteY193" fmla="*/ 298990 h 1323196"/>
                    <a:gd name="connsiteX194" fmla="*/ 2021956 w 2340034"/>
                    <a:gd name="connsiteY194" fmla="*/ 283750 h 1323196"/>
                    <a:gd name="connsiteX195" fmla="*/ 2045578 w 2340034"/>
                    <a:gd name="connsiteY195" fmla="*/ 284893 h 1323196"/>
                    <a:gd name="connsiteX196" fmla="*/ 2047007 w 2340034"/>
                    <a:gd name="connsiteY196" fmla="*/ 285464 h 1323196"/>
                    <a:gd name="connsiteX197" fmla="*/ 2047674 w 2340034"/>
                    <a:gd name="connsiteY197" fmla="*/ 286798 h 1323196"/>
                    <a:gd name="connsiteX198" fmla="*/ 2090441 w 2340034"/>
                    <a:gd name="connsiteY198" fmla="*/ 391573 h 1323196"/>
                    <a:gd name="connsiteX199" fmla="*/ 2094536 w 2340034"/>
                    <a:gd name="connsiteY199" fmla="*/ 420148 h 1323196"/>
                    <a:gd name="connsiteX200" fmla="*/ 2095299 w 2340034"/>
                    <a:gd name="connsiteY200" fmla="*/ 448723 h 1323196"/>
                    <a:gd name="connsiteX201" fmla="*/ 2093012 w 2340034"/>
                    <a:gd name="connsiteY201" fmla="*/ 504920 h 1323196"/>
                    <a:gd name="connsiteX202" fmla="*/ 2076439 w 2340034"/>
                    <a:gd name="connsiteY202" fmla="*/ 615982 h 1323196"/>
                    <a:gd name="connsiteX203" fmla="*/ 2071676 w 2340034"/>
                    <a:gd name="connsiteY203" fmla="*/ 643223 h 1323196"/>
                    <a:gd name="connsiteX204" fmla="*/ 2071200 w 2340034"/>
                    <a:gd name="connsiteY204" fmla="*/ 649796 h 1323196"/>
                    <a:gd name="connsiteX205" fmla="*/ 2071772 w 2340034"/>
                    <a:gd name="connsiteY205" fmla="*/ 654463 h 1323196"/>
                    <a:gd name="connsiteX206" fmla="*/ 2076058 w 2340034"/>
                    <a:gd name="connsiteY206" fmla="*/ 657034 h 1323196"/>
                    <a:gd name="connsiteX207" fmla="*/ 2082154 w 2340034"/>
                    <a:gd name="connsiteY207" fmla="*/ 659987 h 1323196"/>
                    <a:gd name="connsiteX208" fmla="*/ 2133589 w 2340034"/>
                    <a:gd name="connsiteY208" fmla="*/ 681609 h 1323196"/>
                    <a:gd name="connsiteX209" fmla="*/ 2237793 w 2340034"/>
                    <a:gd name="connsiteY209" fmla="*/ 721519 h 1323196"/>
                    <a:gd name="connsiteX210" fmla="*/ 2289894 w 2340034"/>
                    <a:gd name="connsiteY210" fmla="*/ 741997 h 1323196"/>
                    <a:gd name="connsiteX211" fmla="*/ 2315898 w 2340034"/>
                    <a:gd name="connsiteY211" fmla="*/ 752475 h 1323196"/>
                    <a:gd name="connsiteX212" fmla="*/ 2328852 w 2340034"/>
                    <a:gd name="connsiteY212" fmla="*/ 757904 h 1323196"/>
                    <a:gd name="connsiteX213" fmla="*/ 2335995 w 2340034"/>
                    <a:gd name="connsiteY213" fmla="*/ 761810 h 1323196"/>
                    <a:gd name="connsiteX214" fmla="*/ 2339996 w 2340034"/>
                    <a:gd name="connsiteY214" fmla="*/ 770096 h 1323196"/>
                    <a:gd name="connsiteX215" fmla="*/ 2333614 w 2340034"/>
                    <a:gd name="connsiteY215" fmla="*/ 798671 h 1323196"/>
                    <a:gd name="connsiteX216" fmla="*/ 2320184 w 2340034"/>
                    <a:gd name="connsiteY216" fmla="*/ 823722 h 1323196"/>
                    <a:gd name="connsiteX217" fmla="*/ 2198645 w 2340034"/>
                    <a:gd name="connsiteY217" fmla="*/ 939642 h 1323196"/>
                    <a:gd name="connsiteX218" fmla="*/ 2145781 w 2340034"/>
                    <a:gd name="connsiteY218" fmla="*/ 959930 h 1323196"/>
                    <a:gd name="connsiteX219" fmla="*/ 2090060 w 2340034"/>
                    <a:gd name="connsiteY219" fmla="*/ 968407 h 1323196"/>
                    <a:gd name="connsiteX220" fmla="*/ 1977855 w 2340034"/>
                    <a:gd name="connsiteY220" fmla="*/ 971074 h 1323196"/>
                    <a:gd name="connsiteX221" fmla="*/ 1866032 w 2340034"/>
                    <a:gd name="connsiteY221" fmla="*/ 963835 h 1323196"/>
                    <a:gd name="connsiteX222" fmla="*/ 1838124 w 2340034"/>
                    <a:gd name="connsiteY222" fmla="*/ 960692 h 1323196"/>
                    <a:gd name="connsiteX223" fmla="*/ 1824217 w 2340034"/>
                    <a:gd name="connsiteY223" fmla="*/ 958882 h 1323196"/>
                    <a:gd name="connsiteX224" fmla="*/ 1817264 w 2340034"/>
                    <a:gd name="connsiteY224" fmla="*/ 957929 h 1323196"/>
                    <a:gd name="connsiteX225" fmla="*/ 1811549 w 2340034"/>
                    <a:gd name="connsiteY225" fmla="*/ 958501 h 1323196"/>
                    <a:gd name="connsiteX226" fmla="*/ 1788784 w 2340034"/>
                    <a:gd name="connsiteY226" fmla="*/ 972503 h 1323196"/>
                    <a:gd name="connsiteX227" fmla="*/ 1768401 w 2340034"/>
                    <a:gd name="connsiteY227" fmla="*/ 991553 h 1323196"/>
                    <a:gd name="connsiteX228" fmla="*/ 1693820 w 2340034"/>
                    <a:gd name="connsiteY228" fmla="*/ 1074706 h 1323196"/>
                    <a:gd name="connsiteX229" fmla="*/ 1621334 w 2340034"/>
                    <a:gd name="connsiteY229" fmla="*/ 1159955 h 1323196"/>
                    <a:gd name="connsiteX230" fmla="*/ 1545134 w 2340034"/>
                    <a:gd name="connsiteY230" fmla="*/ 1242441 h 1323196"/>
                    <a:gd name="connsiteX231" fmla="*/ 1503510 w 2340034"/>
                    <a:gd name="connsiteY231" fmla="*/ 1280541 h 1323196"/>
                    <a:gd name="connsiteX232" fmla="*/ 1455218 w 2340034"/>
                    <a:gd name="connsiteY232" fmla="*/ 1309878 h 1323196"/>
                    <a:gd name="connsiteX233" fmla="*/ 1399783 w 2340034"/>
                    <a:gd name="connsiteY233" fmla="*/ 1319403 h 1323196"/>
                    <a:gd name="connsiteX234" fmla="*/ 1343776 w 2340034"/>
                    <a:gd name="connsiteY234" fmla="*/ 1322546 h 1323196"/>
                    <a:gd name="connsiteX235" fmla="*/ 1231762 w 2340034"/>
                    <a:gd name="connsiteY235" fmla="*/ 1322546 h 1323196"/>
                    <a:gd name="connsiteX236" fmla="*/ 1008305 w 2340034"/>
                    <a:gd name="connsiteY236" fmla="*/ 1308545 h 1323196"/>
                    <a:gd name="connsiteX237" fmla="*/ 786373 w 2340034"/>
                    <a:gd name="connsiteY237" fmla="*/ 1279303 h 1323196"/>
                    <a:gd name="connsiteX238" fmla="*/ 677693 w 2340034"/>
                    <a:gd name="connsiteY238" fmla="*/ 1251966 h 1323196"/>
                    <a:gd name="connsiteX239" fmla="*/ 652356 w 2340034"/>
                    <a:gd name="connsiteY239" fmla="*/ 1239679 h 1323196"/>
                    <a:gd name="connsiteX240" fmla="*/ 630068 w 2340034"/>
                    <a:gd name="connsiteY240" fmla="*/ 1222534 h 1323196"/>
                    <a:gd name="connsiteX241" fmla="*/ 589491 w 2340034"/>
                    <a:gd name="connsiteY241" fmla="*/ 1183958 h 1323196"/>
                    <a:gd name="connsiteX242" fmla="*/ 444616 w 2340034"/>
                    <a:gd name="connsiteY242" fmla="*/ 1013270 h 1323196"/>
                    <a:gd name="connsiteX243" fmla="*/ 311266 w 2340034"/>
                    <a:gd name="connsiteY243" fmla="*/ 833342 h 1323196"/>
                    <a:gd name="connsiteX244" fmla="*/ 275547 w 2340034"/>
                    <a:gd name="connsiteY244" fmla="*/ 790575 h 1323196"/>
                    <a:gd name="connsiteX245" fmla="*/ 234494 w 2340034"/>
                    <a:gd name="connsiteY245" fmla="*/ 752475 h 1323196"/>
                    <a:gd name="connsiteX246" fmla="*/ 149817 w 2340034"/>
                    <a:gd name="connsiteY246" fmla="*/ 679323 h 1323196"/>
                    <a:gd name="connsiteX247" fmla="*/ 69617 w 2340034"/>
                    <a:gd name="connsiteY247" fmla="*/ 601313 h 1323196"/>
                    <a:gd name="connsiteX248" fmla="*/ 8942 w 2340034"/>
                    <a:gd name="connsiteY248" fmla="*/ 508159 h 1323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Lst>
                  <a:rect l="l" t="t" r="r" b="b"/>
                  <a:pathLst>
                    <a:path w="2340034" h="1323196">
                      <a:moveTo>
                        <a:pt x="8942" y="508159"/>
                      </a:moveTo>
                      <a:cubicBezTo>
                        <a:pt x="20944" y="543687"/>
                        <a:pt x="44756" y="573691"/>
                        <a:pt x="69521" y="601218"/>
                      </a:cubicBezTo>
                      <a:cubicBezTo>
                        <a:pt x="95060" y="628441"/>
                        <a:pt x="122055" y="654260"/>
                        <a:pt x="150389" y="678561"/>
                      </a:cubicBezTo>
                      <a:lnTo>
                        <a:pt x="235256" y="751427"/>
                      </a:lnTo>
                      <a:cubicBezTo>
                        <a:pt x="249258" y="763810"/>
                        <a:pt x="263165" y="776288"/>
                        <a:pt x="276404" y="789527"/>
                      </a:cubicBezTo>
                      <a:cubicBezTo>
                        <a:pt x="289868" y="802494"/>
                        <a:pt x="301906" y="816863"/>
                        <a:pt x="312314" y="832390"/>
                      </a:cubicBezTo>
                      <a:cubicBezTo>
                        <a:pt x="355303" y="893350"/>
                        <a:pt x="399753" y="953167"/>
                        <a:pt x="445664" y="1011841"/>
                      </a:cubicBezTo>
                      <a:cubicBezTo>
                        <a:pt x="491288" y="1071106"/>
                        <a:pt x="539896" y="1128011"/>
                        <a:pt x="591301" y="1182338"/>
                      </a:cubicBezTo>
                      <a:cubicBezTo>
                        <a:pt x="604350" y="1195673"/>
                        <a:pt x="617685" y="1208627"/>
                        <a:pt x="631877" y="1220438"/>
                      </a:cubicBezTo>
                      <a:cubicBezTo>
                        <a:pt x="638925" y="1226493"/>
                        <a:pt x="646302" y="1232153"/>
                        <a:pt x="653975" y="1237393"/>
                      </a:cubicBezTo>
                      <a:cubicBezTo>
                        <a:pt x="661780" y="1242350"/>
                        <a:pt x="670119" y="1246408"/>
                        <a:pt x="678836" y="1249489"/>
                      </a:cubicBezTo>
                      <a:cubicBezTo>
                        <a:pt x="714150" y="1261354"/>
                        <a:pt x="750369" y="1270337"/>
                        <a:pt x="787135" y="1276350"/>
                      </a:cubicBezTo>
                      <a:cubicBezTo>
                        <a:pt x="860477" y="1289495"/>
                        <a:pt x="934677" y="1298162"/>
                        <a:pt x="1008877" y="1304925"/>
                      </a:cubicBezTo>
                      <a:cubicBezTo>
                        <a:pt x="1083077" y="1311688"/>
                        <a:pt x="1157658" y="1316355"/>
                        <a:pt x="1232143" y="1318355"/>
                      </a:cubicBezTo>
                      <a:cubicBezTo>
                        <a:pt x="1269386" y="1319308"/>
                        <a:pt x="1306724" y="1319594"/>
                        <a:pt x="1343967" y="1318355"/>
                      </a:cubicBezTo>
                      <a:cubicBezTo>
                        <a:pt x="1363017" y="1317784"/>
                        <a:pt x="1381114" y="1316831"/>
                        <a:pt x="1399688" y="1315117"/>
                      </a:cubicBezTo>
                      <a:cubicBezTo>
                        <a:pt x="1418099" y="1313841"/>
                        <a:pt x="1436326" y="1310648"/>
                        <a:pt x="1454076" y="1305592"/>
                      </a:cubicBezTo>
                      <a:cubicBezTo>
                        <a:pt x="1471142" y="1298669"/>
                        <a:pt x="1486969" y="1289018"/>
                        <a:pt x="1500938" y="1277017"/>
                      </a:cubicBezTo>
                      <a:cubicBezTo>
                        <a:pt x="1515434" y="1265249"/>
                        <a:pt x="1529296" y="1252722"/>
                        <a:pt x="1542467" y="1239488"/>
                      </a:cubicBezTo>
                      <a:cubicBezTo>
                        <a:pt x="1568756" y="1213199"/>
                        <a:pt x="1593521" y="1185291"/>
                        <a:pt x="1617905" y="1157097"/>
                      </a:cubicBezTo>
                      <a:cubicBezTo>
                        <a:pt x="1642289" y="1128903"/>
                        <a:pt x="1666007" y="1099947"/>
                        <a:pt x="1690105" y="1071372"/>
                      </a:cubicBezTo>
                      <a:cubicBezTo>
                        <a:pt x="1714203" y="1042797"/>
                        <a:pt x="1738301" y="1014222"/>
                        <a:pt x="1764781" y="987743"/>
                      </a:cubicBezTo>
                      <a:cubicBezTo>
                        <a:pt x="1771359" y="981028"/>
                        <a:pt x="1778290" y="974669"/>
                        <a:pt x="1785545" y="968693"/>
                      </a:cubicBezTo>
                      <a:cubicBezTo>
                        <a:pt x="1792745" y="962163"/>
                        <a:pt x="1801115" y="957057"/>
                        <a:pt x="1810215" y="953643"/>
                      </a:cubicBezTo>
                      <a:cubicBezTo>
                        <a:pt x="1812836" y="952853"/>
                        <a:pt x="1815589" y="952594"/>
                        <a:pt x="1818311" y="952881"/>
                      </a:cubicBezTo>
                      <a:lnTo>
                        <a:pt x="1825169" y="953834"/>
                      </a:lnTo>
                      <a:lnTo>
                        <a:pt x="1839076" y="955643"/>
                      </a:lnTo>
                      <a:lnTo>
                        <a:pt x="1866794" y="958596"/>
                      </a:lnTo>
                      <a:cubicBezTo>
                        <a:pt x="1903846" y="962216"/>
                        <a:pt x="1940993" y="964692"/>
                        <a:pt x="1978236" y="965645"/>
                      </a:cubicBezTo>
                      <a:cubicBezTo>
                        <a:pt x="2015410" y="966807"/>
                        <a:pt x="2052619" y="965821"/>
                        <a:pt x="2089679" y="962692"/>
                      </a:cubicBezTo>
                      <a:cubicBezTo>
                        <a:pt x="2126541" y="959072"/>
                        <a:pt x="2163688" y="953167"/>
                        <a:pt x="2195692" y="934117"/>
                      </a:cubicBezTo>
                      <a:cubicBezTo>
                        <a:pt x="2227954" y="915818"/>
                        <a:pt x="2256929" y="892252"/>
                        <a:pt x="2281417" y="864394"/>
                      </a:cubicBezTo>
                      <a:cubicBezTo>
                        <a:pt x="2293495" y="850668"/>
                        <a:pt x="2304392" y="835948"/>
                        <a:pt x="2313993" y="820388"/>
                      </a:cubicBezTo>
                      <a:cubicBezTo>
                        <a:pt x="2318886" y="812646"/>
                        <a:pt x="2323216" y="804560"/>
                        <a:pt x="2326946" y="796195"/>
                      </a:cubicBezTo>
                      <a:cubicBezTo>
                        <a:pt x="2330886" y="788439"/>
                        <a:pt x="2332880" y="779842"/>
                        <a:pt x="2332757" y="771144"/>
                      </a:cubicBezTo>
                      <a:cubicBezTo>
                        <a:pt x="2332090" y="767144"/>
                        <a:pt x="2330757" y="766572"/>
                        <a:pt x="2325708" y="764381"/>
                      </a:cubicBezTo>
                      <a:lnTo>
                        <a:pt x="2312850" y="759047"/>
                      </a:lnTo>
                      <a:lnTo>
                        <a:pt x="2286942" y="748665"/>
                      </a:lnTo>
                      <a:lnTo>
                        <a:pt x="2234840" y="728281"/>
                      </a:lnTo>
                      <a:lnTo>
                        <a:pt x="2130827" y="687038"/>
                      </a:lnTo>
                      <a:cubicBezTo>
                        <a:pt x="2113491" y="680085"/>
                        <a:pt x="2096156" y="673132"/>
                        <a:pt x="2079011" y="665321"/>
                      </a:cubicBezTo>
                      <a:lnTo>
                        <a:pt x="2072629" y="662273"/>
                      </a:lnTo>
                      <a:cubicBezTo>
                        <a:pt x="2069861" y="661079"/>
                        <a:pt x="2067390" y="659290"/>
                        <a:pt x="2065390" y="657035"/>
                      </a:cubicBezTo>
                      <a:cubicBezTo>
                        <a:pt x="2063951" y="654280"/>
                        <a:pt x="2063292" y="651184"/>
                        <a:pt x="2063485" y="648081"/>
                      </a:cubicBezTo>
                      <a:cubicBezTo>
                        <a:pt x="2063485" y="645509"/>
                        <a:pt x="2063485" y="643128"/>
                        <a:pt x="2064057" y="640747"/>
                      </a:cubicBezTo>
                      <a:cubicBezTo>
                        <a:pt x="2065200" y="631222"/>
                        <a:pt x="2067104" y="621697"/>
                        <a:pt x="2068819" y="612838"/>
                      </a:cubicBezTo>
                      <a:cubicBezTo>
                        <a:pt x="2076437" y="576465"/>
                        <a:pt x="2081844" y="539662"/>
                        <a:pt x="2085012" y="502634"/>
                      </a:cubicBezTo>
                      <a:cubicBezTo>
                        <a:pt x="2086535" y="484156"/>
                        <a:pt x="2087234" y="465645"/>
                        <a:pt x="2087107" y="447104"/>
                      </a:cubicBezTo>
                      <a:cubicBezTo>
                        <a:pt x="2087107" y="437579"/>
                        <a:pt x="2087107" y="428054"/>
                        <a:pt x="2086345" y="419291"/>
                      </a:cubicBezTo>
                      <a:cubicBezTo>
                        <a:pt x="2085820" y="410235"/>
                        <a:pt x="2084481" y="401246"/>
                        <a:pt x="2082344" y="392430"/>
                      </a:cubicBezTo>
                      <a:cubicBezTo>
                        <a:pt x="2072246" y="356842"/>
                        <a:pt x="2058054" y="322545"/>
                        <a:pt x="2040053" y="290227"/>
                      </a:cubicBezTo>
                      <a:lnTo>
                        <a:pt x="2042149" y="292227"/>
                      </a:lnTo>
                      <a:cubicBezTo>
                        <a:pt x="2036852" y="289654"/>
                        <a:pt x="2030746" y="289311"/>
                        <a:pt x="2025194" y="291274"/>
                      </a:cubicBezTo>
                      <a:cubicBezTo>
                        <a:pt x="2019659" y="293866"/>
                        <a:pt x="2015018" y="298043"/>
                        <a:pt x="2011859" y="303276"/>
                      </a:cubicBezTo>
                      <a:cubicBezTo>
                        <a:pt x="2005027" y="314676"/>
                        <a:pt x="2000859" y="327472"/>
                        <a:pt x="1999667" y="340709"/>
                      </a:cubicBezTo>
                      <a:cubicBezTo>
                        <a:pt x="1998226" y="354143"/>
                        <a:pt x="1998740" y="367714"/>
                        <a:pt x="2001192" y="381000"/>
                      </a:cubicBezTo>
                      <a:cubicBezTo>
                        <a:pt x="2003382" y="394526"/>
                        <a:pt x="2006430" y="408051"/>
                        <a:pt x="2009574" y="421577"/>
                      </a:cubicBezTo>
                      <a:cubicBezTo>
                        <a:pt x="2024071" y="476084"/>
                        <a:pt x="2027855" y="532887"/>
                        <a:pt x="2020718" y="588836"/>
                      </a:cubicBezTo>
                      <a:cubicBezTo>
                        <a:pt x="2016828" y="616828"/>
                        <a:pt x="2009634" y="644261"/>
                        <a:pt x="1999287" y="670560"/>
                      </a:cubicBezTo>
                      <a:cubicBezTo>
                        <a:pt x="1994041" y="683975"/>
                        <a:pt x="1987299" y="696756"/>
                        <a:pt x="1979189" y="708660"/>
                      </a:cubicBezTo>
                      <a:cubicBezTo>
                        <a:pt x="1974998" y="714622"/>
                        <a:pt x="1970176" y="720115"/>
                        <a:pt x="1964806" y="725043"/>
                      </a:cubicBezTo>
                      <a:cubicBezTo>
                        <a:pt x="1959294" y="729967"/>
                        <a:pt x="1953103" y="734072"/>
                        <a:pt x="1946423" y="737235"/>
                      </a:cubicBezTo>
                      <a:cubicBezTo>
                        <a:pt x="1933256" y="743562"/>
                        <a:pt x="1918922" y="747097"/>
                        <a:pt x="1904322" y="747617"/>
                      </a:cubicBezTo>
                      <a:cubicBezTo>
                        <a:pt x="1889944" y="747960"/>
                        <a:pt x="1875595" y="746162"/>
                        <a:pt x="1861746" y="742283"/>
                      </a:cubicBezTo>
                      <a:cubicBezTo>
                        <a:pt x="1834840" y="733906"/>
                        <a:pt x="1808910" y="722665"/>
                        <a:pt x="1784403" y="708755"/>
                      </a:cubicBezTo>
                      <a:cubicBezTo>
                        <a:pt x="1772115" y="702278"/>
                        <a:pt x="1759828" y="695706"/>
                        <a:pt x="1747445" y="689705"/>
                      </a:cubicBezTo>
                      <a:cubicBezTo>
                        <a:pt x="1735578" y="683564"/>
                        <a:pt x="1722646" y="679749"/>
                        <a:pt x="1709345" y="678466"/>
                      </a:cubicBezTo>
                      <a:cubicBezTo>
                        <a:pt x="1706134" y="678276"/>
                        <a:pt x="1702914" y="678631"/>
                        <a:pt x="1699820" y="679513"/>
                      </a:cubicBezTo>
                      <a:cubicBezTo>
                        <a:pt x="1696582" y="680371"/>
                        <a:pt x="1693343" y="681419"/>
                        <a:pt x="1690295" y="682562"/>
                      </a:cubicBezTo>
                      <a:cubicBezTo>
                        <a:pt x="1683944" y="684950"/>
                        <a:pt x="1677742" y="687718"/>
                        <a:pt x="1671722" y="690848"/>
                      </a:cubicBezTo>
                      <a:cubicBezTo>
                        <a:pt x="1647377" y="703422"/>
                        <a:pt x="1625346" y="720042"/>
                        <a:pt x="1606571" y="739997"/>
                      </a:cubicBezTo>
                      <a:cubicBezTo>
                        <a:pt x="1597129" y="749515"/>
                        <a:pt x="1589567" y="760728"/>
                        <a:pt x="1584282" y="773049"/>
                      </a:cubicBezTo>
                      <a:cubicBezTo>
                        <a:pt x="1583270" y="775936"/>
                        <a:pt x="1582661" y="778949"/>
                        <a:pt x="1582472" y="782003"/>
                      </a:cubicBezTo>
                      <a:cubicBezTo>
                        <a:pt x="1582237" y="785332"/>
                        <a:pt x="1582237" y="788674"/>
                        <a:pt x="1582472" y="792004"/>
                      </a:cubicBezTo>
                      <a:cubicBezTo>
                        <a:pt x="1583090" y="798783"/>
                        <a:pt x="1584075" y="805524"/>
                        <a:pt x="1585425" y="812197"/>
                      </a:cubicBezTo>
                      <a:cubicBezTo>
                        <a:pt x="1587997" y="825627"/>
                        <a:pt x="1591521" y="839057"/>
                        <a:pt x="1594950" y="852488"/>
                      </a:cubicBezTo>
                      <a:lnTo>
                        <a:pt x="1600475" y="872680"/>
                      </a:lnTo>
                      <a:cubicBezTo>
                        <a:pt x="1601514" y="876268"/>
                        <a:pt x="1602278" y="879930"/>
                        <a:pt x="1602761" y="883634"/>
                      </a:cubicBezTo>
                      <a:lnTo>
                        <a:pt x="1602761" y="884777"/>
                      </a:lnTo>
                      <a:cubicBezTo>
                        <a:pt x="1602801" y="885348"/>
                        <a:pt x="1602801" y="885921"/>
                        <a:pt x="1602761" y="886492"/>
                      </a:cubicBezTo>
                      <a:lnTo>
                        <a:pt x="1601808" y="888111"/>
                      </a:lnTo>
                      <a:cubicBezTo>
                        <a:pt x="1601254" y="889002"/>
                        <a:pt x="1600650" y="889861"/>
                        <a:pt x="1599998" y="890683"/>
                      </a:cubicBezTo>
                      <a:lnTo>
                        <a:pt x="1596760" y="894874"/>
                      </a:lnTo>
                      <a:cubicBezTo>
                        <a:pt x="1587997" y="905828"/>
                        <a:pt x="1578948" y="916496"/>
                        <a:pt x="1569900" y="927068"/>
                      </a:cubicBezTo>
                      <a:cubicBezTo>
                        <a:pt x="1551612" y="948119"/>
                        <a:pt x="1532942" y="968883"/>
                        <a:pt x="1513416" y="988886"/>
                      </a:cubicBezTo>
                      <a:cubicBezTo>
                        <a:pt x="1503614" y="998921"/>
                        <a:pt x="1493314" y="1008458"/>
                        <a:pt x="1482555" y="1017461"/>
                      </a:cubicBezTo>
                      <a:cubicBezTo>
                        <a:pt x="1471620" y="1026340"/>
                        <a:pt x="1459775" y="1034035"/>
                        <a:pt x="1447217" y="1040416"/>
                      </a:cubicBezTo>
                      <a:cubicBezTo>
                        <a:pt x="1422121" y="1052924"/>
                        <a:pt x="1396105" y="1063496"/>
                        <a:pt x="1369398" y="1072039"/>
                      </a:cubicBezTo>
                      <a:lnTo>
                        <a:pt x="1368255" y="1065086"/>
                      </a:lnTo>
                      <a:cubicBezTo>
                        <a:pt x="1384212" y="1064655"/>
                        <a:pt x="1400123" y="1063159"/>
                        <a:pt x="1415880" y="1060609"/>
                      </a:cubicBezTo>
                      <a:cubicBezTo>
                        <a:pt x="1431547" y="1058243"/>
                        <a:pt x="1446996" y="1054612"/>
                        <a:pt x="1462077" y="1049750"/>
                      </a:cubicBezTo>
                      <a:lnTo>
                        <a:pt x="1490651" y="1040225"/>
                      </a:lnTo>
                      <a:lnTo>
                        <a:pt x="1464934" y="1055942"/>
                      </a:lnTo>
                      <a:cubicBezTo>
                        <a:pt x="1424314" y="1081606"/>
                        <a:pt x="1382274" y="1104947"/>
                        <a:pt x="1339013" y="1125855"/>
                      </a:cubicBezTo>
                      <a:cubicBezTo>
                        <a:pt x="1328060" y="1130903"/>
                        <a:pt x="1316916" y="1135380"/>
                        <a:pt x="1305485" y="1139666"/>
                      </a:cubicBezTo>
                      <a:cubicBezTo>
                        <a:pt x="1293978" y="1144054"/>
                        <a:pt x="1281932" y="1146874"/>
                        <a:pt x="1269671" y="1148048"/>
                      </a:cubicBezTo>
                      <a:lnTo>
                        <a:pt x="1197758" y="1151192"/>
                      </a:lnTo>
                      <a:cubicBezTo>
                        <a:pt x="1101841" y="1155192"/>
                        <a:pt x="1005829" y="1158431"/>
                        <a:pt x="909817" y="1158050"/>
                      </a:cubicBezTo>
                      <a:cubicBezTo>
                        <a:pt x="862192" y="1158050"/>
                        <a:pt x="813710" y="1156811"/>
                        <a:pt x="765799" y="1151668"/>
                      </a:cubicBezTo>
                      <a:cubicBezTo>
                        <a:pt x="759798" y="1150811"/>
                        <a:pt x="753797" y="1150144"/>
                        <a:pt x="747797" y="1149096"/>
                      </a:cubicBezTo>
                      <a:cubicBezTo>
                        <a:pt x="741685" y="1148247"/>
                        <a:pt x="735682" y="1146746"/>
                        <a:pt x="729890" y="1144619"/>
                      </a:cubicBezTo>
                      <a:cubicBezTo>
                        <a:pt x="718550" y="1139982"/>
                        <a:pt x="707908" y="1133795"/>
                        <a:pt x="698267" y="1126236"/>
                      </a:cubicBezTo>
                      <a:cubicBezTo>
                        <a:pt x="679261" y="1111338"/>
                        <a:pt x="661603" y="1094796"/>
                        <a:pt x="645498" y="1076801"/>
                      </a:cubicBezTo>
                      <a:cubicBezTo>
                        <a:pt x="612923" y="1041368"/>
                        <a:pt x="583300" y="1003459"/>
                        <a:pt x="553677" y="965740"/>
                      </a:cubicBezTo>
                      <a:cubicBezTo>
                        <a:pt x="524054" y="928021"/>
                        <a:pt x="494717" y="890111"/>
                        <a:pt x="464047" y="853154"/>
                      </a:cubicBezTo>
                      <a:cubicBezTo>
                        <a:pt x="433890" y="816049"/>
                        <a:pt x="401239" y="781043"/>
                        <a:pt x="366320" y="748379"/>
                      </a:cubicBezTo>
                      <a:cubicBezTo>
                        <a:pt x="348668" y="732121"/>
                        <a:pt x="329535" y="717548"/>
                        <a:pt x="309170" y="704850"/>
                      </a:cubicBezTo>
                      <a:cubicBezTo>
                        <a:pt x="299002" y="698631"/>
                        <a:pt x="288328" y="693278"/>
                        <a:pt x="277262" y="688848"/>
                      </a:cubicBezTo>
                      <a:cubicBezTo>
                        <a:pt x="266308" y="684657"/>
                        <a:pt x="254402" y="681704"/>
                        <a:pt x="243353" y="676847"/>
                      </a:cubicBezTo>
                      <a:cubicBezTo>
                        <a:pt x="198033" y="659004"/>
                        <a:pt x="159637" y="627085"/>
                        <a:pt x="133815" y="585788"/>
                      </a:cubicBezTo>
                      <a:cubicBezTo>
                        <a:pt x="108703" y="544185"/>
                        <a:pt x="93545" y="497341"/>
                        <a:pt x="89524" y="448913"/>
                      </a:cubicBezTo>
                      <a:cubicBezTo>
                        <a:pt x="88286" y="437007"/>
                        <a:pt x="87714" y="424910"/>
                        <a:pt x="87619" y="412909"/>
                      </a:cubicBezTo>
                      <a:cubicBezTo>
                        <a:pt x="87461" y="406868"/>
                        <a:pt x="87683" y="400824"/>
                        <a:pt x="88286" y="394811"/>
                      </a:cubicBezTo>
                      <a:cubicBezTo>
                        <a:pt x="89109" y="388737"/>
                        <a:pt x="90677" y="382787"/>
                        <a:pt x="92953" y="377095"/>
                      </a:cubicBezTo>
                      <a:cubicBezTo>
                        <a:pt x="102766" y="355101"/>
                        <a:pt x="114900" y="334219"/>
                        <a:pt x="129148" y="314801"/>
                      </a:cubicBezTo>
                      <a:cubicBezTo>
                        <a:pt x="156485" y="275272"/>
                        <a:pt x="186298" y="237268"/>
                        <a:pt x="209539" y="195548"/>
                      </a:cubicBezTo>
                      <a:cubicBezTo>
                        <a:pt x="221918" y="175067"/>
                        <a:pt x="231346" y="152941"/>
                        <a:pt x="237542" y="129826"/>
                      </a:cubicBezTo>
                      <a:cubicBezTo>
                        <a:pt x="251270" y="81574"/>
                        <a:pt x="224937" y="30998"/>
                        <a:pt x="177535" y="14573"/>
                      </a:cubicBezTo>
                      <a:cubicBezTo>
                        <a:pt x="155079" y="5764"/>
                        <a:pt x="131172" y="1241"/>
                        <a:pt x="107050" y="1238"/>
                      </a:cubicBezTo>
                      <a:lnTo>
                        <a:pt x="107621" y="1238"/>
                      </a:lnTo>
                      <a:cubicBezTo>
                        <a:pt x="86322" y="39317"/>
                        <a:pt x="69205" y="79588"/>
                        <a:pt x="56567" y="121348"/>
                      </a:cubicBezTo>
                      <a:cubicBezTo>
                        <a:pt x="43328" y="163068"/>
                        <a:pt x="32279" y="205454"/>
                        <a:pt x="23039" y="248221"/>
                      </a:cubicBezTo>
                      <a:cubicBezTo>
                        <a:pt x="13807" y="290978"/>
                        <a:pt x="7033" y="334229"/>
                        <a:pt x="2751" y="377762"/>
                      </a:cubicBezTo>
                      <a:cubicBezTo>
                        <a:pt x="723" y="399544"/>
                        <a:pt x="-168" y="421418"/>
                        <a:pt x="84" y="443294"/>
                      </a:cubicBezTo>
                      <a:cubicBezTo>
                        <a:pt x="167" y="465211"/>
                        <a:pt x="3145" y="487022"/>
                        <a:pt x="8943" y="508159"/>
                      </a:cubicBezTo>
                      <a:close/>
                      <a:moveTo>
                        <a:pt x="8942" y="508159"/>
                      </a:moveTo>
                      <a:cubicBezTo>
                        <a:pt x="3100" y="487031"/>
                        <a:pt x="120" y="465214"/>
                        <a:pt x="84" y="443294"/>
                      </a:cubicBezTo>
                      <a:cubicBezTo>
                        <a:pt x="-282" y="421421"/>
                        <a:pt x="545" y="399544"/>
                        <a:pt x="2561" y="377762"/>
                      </a:cubicBezTo>
                      <a:cubicBezTo>
                        <a:pt x="6700" y="334166"/>
                        <a:pt x="13379" y="290849"/>
                        <a:pt x="22563" y="248031"/>
                      </a:cubicBezTo>
                      <a:cubicBezTo>
                        <a:pt x="32088" y="205264"/>
                        <a:pt x="42566" y="162306"/>
                        <a:pt x="55710" y="121063"/>
                      </a:cubicBezTo>
                      <a:cubicBezTo>
                        <a:pt x="68104" y="78985"/>
                        <a:pt x="85064" y="38389"/>
                        <a:pt x="106288" y="0"/>
                      </a:cubicBezTo>
                      <a:lnTo>
                        <a:pt x="106288" y="0"/>
                      </a:lnTo>
                      <a:lnTo>
                        <a:pt x="106288" y="0"/>
                      </a:lnTo>
                      <a:cubicBezTo>
                        <a:pt x="130445" y="140"/>
                        <a:pt x="154370" y="4725"/>
                        <a:pt x="176868" y="13526"/>
                      </a:cubicBezTo>
                      <a:cubicBezTo>
                        <a:pt x="199723" y="22096"/>
                        <a:pt x="218794" y="38501"/>
                        <a:pt x="230685" y="59817"/>
                      </a:cubicBezTo>
                      <a:cubicBezTo>
                        <a:pt x="241528" y="81733"/>
                        <a:pt x="244131" y="106817"/>
                        <a:pt x="238019" y="130493"/>
                      </a:cubicBezTo>
                      <a:cubicBezTo>
                        <a:pt x="232136" y="153924"/>
                        <a:pt x="222897" y="176381"/>
                        <a:pt x="210587" y="197168"/>
                      </a:cubicBezTo>
                      <a:cubicBezTo>
                        <a:pt x="186869" y="239078"/>
                        <a:pt x="157532" y="277273"/>
                        <a:pt x="130386" y="316802"/>
                      </a:cubicBezTo>
                      <a:cubicBezTo>
                        <a:pt x="116220" y="336067"/>
                        <a:pt x="104210" y="356829"/>
                        <a:pt x="94572" y="378714"/>
                      </a:cubicBezTo>
                      <a:cubicBezTo>
                        <a:pt x="92352" y="384187"/>
                        <a:pt x="90816" y="389914"/>
                        <a:pt x="90000" y="395764"/>
                      </a:cubicBezTo>
                      <a:cubicBezTo>
                        <a:pt x="89472" y="401686"/>
                        <a:pt x="89281" y="407632"/>
                        <a:pt x="89429" y="413576"/>
                      </a:cubicBezTo>
                      <a:cubicBezTo>
                        <a:pt x="89429" y="425482"/>
                        <a:pt x="90191" y="437483"/>
                        <a:pt x="91429" y="449294"/>
                      </a:cubicBezTo>
                      <a:cubicBezTo>
                        <a:pt x="95409" y="497125"/>
                        <a:pt x="110405" y="543385"/>
                        <a:pt x="135244" y="584454"/>
                      </a:cubicBezTo>
                      <a:cubicBezTo>
                        <a:pt x="160783" y="625126"/>
                        <a:pt x="198715" y="656513"/>
                        <a:pt x="243448" y="673989"/>
                      </a:cubicBezTo>
                      <a:cubicBezTo>
                        <a:pt x="254497" y="678752"/>
                        <a:pt x="266022" y="681514"/>
                        <a:pt x="277357" y="685991"/>
                      </a:cubicBezTo>
                      <a:cubicBezTo>
                        <a:pt x="288644" y="690372"/>
                        <a:pt x="299515" y="695760"/>
                        <a:pt x="309837" y="702088"/>
                      </a:cubicBezTo>
                      <a:cubicBezTo>
                        <a:pt x="330238" y="714842"/>
                        <a:pt x="349374" y="729513"/>
                        <a:pt x="366987" y="745903"/>
                      </a:cubicBezTo>
                      <a:cubicBezTo>
                        <a:pt x="402452" y="778463"/>
                        <a:pt x="435585" y="813474"/>
                        <a:pt x="466142" y="850678"/>
                      </a:cubicBezTo>
                      <a:cubicBezTo>
                        <a:pt x="496908" y="887539"/>
                        <a:pt x="526436" y="925449"/>
                        <a:pt x="556058" y="963168"/>
                      </a:cubicBezTo>
                      <a:cubicBezTo>
                        <a:pt x="585681" y="1000887"/>
                        <a:pt x="615494" y="1038511"/>
                        <a:pt x="647975" y="1073658"/>
                      </a:cubicBezTo>
                      <a:cubicBezTo>
                        <a:pt x="663912" y="1091382"/>
                        <a:pt x="681378" y="1107669"/>
                        <a:pt x="700172" y="1122331"/>
                      </a:cubicBezTo>
                      <a:cubicBezTo>
                        <a:pt x="709477" y="1129572"/>
                        <a:pt x="719733" y="1135501"/>
                        <a:pt x="730652" y="1139952"/>
                      </a:cubicBezTo>
                      <a:cubicBezTo>
                        <a:pt x="741936" y="1143413"/>
                        <a:pt x="753560" y="1145649"/>
                        <a:pt x="765323" y="1146620"/>
                      </a:cubicBezTo>
                      <a:cubicBezTo>
                        <a:pt x="812948" y="1151668"/>
                        <a:pt x="860573" y="1152335"/>
                        <a:pt x="908769" y="1152620"/>
                      </a:cubicBezTo>
                      <a:cubicBezTo>
                        <a:pt x="1004686" y="1152620"/>
                        <a:pt x="1100603" y="1149382"/>
                        <a:pt x="1196424" y="1145096"/>
                      </a:cubicBezTo>
                      <a:lnTo>
                        <a:pt x="1268243" y="1141857"/>
                      </a:lnTo>
                      <a:cubicBezTo>
                        <a:pt x="1279892" y="1140657"/>
                        <a:pt x="1291329" y="1137902"/>
                        <a:pt x="1302247" y="1133666"/>
                      </a:cubicBezTo>
                      <a:cubicBezTo>
                        <a:pt x="1313461" y="1129700"/>
                        <a:pt x="1324462" y="1125154"/>
                        <a:pt x="1335204" y="1120045"/>
                      </a:cubicBezTo>
                      <a:cubicBezTo>
                        <a:pt x="1378310" y="1099009"/>
                        <a:pt x="1420221" y="1075605"/>
                        <a:pt x="1460743" y="1049941"/>
                      </a:cubicBezTo>
                      <a:lnTo>
                        <a:pt x="1463410" y="1056227"/>
                      </a:lnTo>
                      <a:cubicBezTo>
                        <a:pt x="1447871" y="1061300"/>
                        <a:pt x="1431943" y="1065091"/>
                        <a:pt x="1415785" y="1067562"/>
                      </a:cubicBezTo>
                      <a:cubicBezTo>
                        <a:pt x="1399807" y="1070169"/>
                        <a:pt x="1383675" y="1071728"/>
                        <a:pt x="1367493" y="1072229"/>
                      </a:cubicBezTo>
                      <a:lnTo>
                        <a:pt x="1344157" y="1072801"/>
                      </a:lnTo>
                      <a:lnTo>
                        <a:pt x="1366350" y="1065276"/>
                      </a:lnTo>
                      <a:cubicBezTo>
                        <a:pt x="1418547" y="1047464"/>
                        <a:pt x="1471125" y="1027176"/>
                        <a:pt x="1507701" y="983837"/>
                      </a:cubicBezTo>
                      <a:cubicBezTo>
                        <a:pt x="1526751" y="964025"/>
                        <a:pt x="1545801" y="943356"/>
                        <a:pt x="1563708" y="922306"/>
                      </a:cubicBezTo>
                      <a:cubicBezTo>
                        <a:pt x="1572757" y="911733"/>
                        <a:pt x="1581710" y="901160"/>
                        <a:pt x="1590283" y="890302"/>
                      </a:cubicBezTo>
                      <a:lnTo>
                        <a:pt x="1593426" y="886301"/>
                      </a:lnTo>
                      <a:lnTo>
                        <a:pt x="1594664" y="884587"/>
                      </a:lnTo>
                      <a:lnTo>
                        <a:pt x="1594664" y="884015"/>
                      </a:lnTo>
                      <a:cubicBezTo>
                        <a:pt x="1594664" y="884015"/>
                        <a:pt x="1594664" y="884015"/>
                        <a:pt x="1594664" y="884492"/>
                      </a:cubicBezTo>
                      <a:cubicBezTo>
                        <a:pt x="1594664" y="884968"/>
                        <a:pt x="1594664" y="884492"/>
                        <a:pt x="1594664" y="884492"/>
                      </a:cubicBezTo>
                      <a:cubicBezTo>
                        <a:pt x="1594199" y="881278"/>
                        <a:pt x="1593531" y="878096"/>
                        <a:pt x="1592664" y="874967"/>
                      </a:cubicBezTo>
                      <a:lnTo>
                        <a:pt x="1587140" y="854964"/>
                      </a:lnTo>
                      <a:cubicBezTo>
                        <a:pt x="1583425" y="841438"/>
                        <a:pt x="1579901" y="827913"/>
                        <a:pt x="1577615" y="814102"/>
                      </a:cubicBezTo>
                      <a:cubicBezTo>
                        <a:pt x="1576281" y="807148"/>
                        <a:pt x="1575138" y="800195"/>
                        <a:pt x="1574471" y="793052"/>
                      </a:cubicBezTo>
                      <a:cubicBezTo>
                        <a:pt x="1574232" y="789404"/>
                        <a:pt x="1574232" y="785745"/>
                        <a:pt x="1574471" y="782098"/>
                      </a:cubicBezTo>
                      <a:cubicBezTo>
                        <a:pt x="1574634" y="778223"/>
                        <a:pt x="1575405" y="774398"/>
                        <a:pt x="1576758" y="770763"/>
                      </a:cubicBezTo>
                      <a:cubicBezTo>
                        <a:pt x="1582296" y="757337"/>
                        <a:pt x="1590383" y="745110"/>
                        <a:pt x="1600570" y="734759"/>
                      </a:cubicBezTo>
                      <a:cubicBezTo>
                        <a:pt x="1619980" y="714068"/>
                        <a:pt x="1642748" y="696807"/>
                        <a:pt x="1667912" y="683705"/>
                      </a:cubicBezTo>
                      <a:cubicBezTo>
                        <a:pt x="1674250" y="680447"/>
                        <a:pt x="1680770" y="677553"/>
                        <a:pt x="1687438" y="675037"/>
                      </a:cubicBezTo>
                      <a:cubicBezTo>
                        <a:pt x="1690867" y="673798"/>
                        <a:pt x="1694201" y="672655"/>
                        <a:pt x="1697725" y="671703"/>
                      </a:cubicBezTo>
                      <a:cubicBezTo>
                        <a:pt x="1701467" y="670619"/>
                        <a:pt x="1705357" y="670137"/>
                        <a:pt x="1709250" y="670275"/>
                      </a:cubicBezTo>
                      <a:cubicBezTo>
                        <a:pt x="1723742" y="671467"/>
                        <a:pt x="1737856" y="675513"/>
                        <a:pt x="1750779" y="682181"/>
                      </a:cubicBezTo>
                      <a:cubicBezTo>
                        <a:pt x="1763638" y="688086"/>
                        <a:pt x="1775925" y="694658"/>
                        <a:pt x="1788308" y="701230"/>
                      </a:cubicBezTo>
                      <a:cubicBezTo>
                        <a:pt x="1812263" y="714796"/>
                        <a:pt x="1837621" y="725719"/>
                        <a:pt x="1863936" y="733806"/>
                      </a:cubicBezTo>
                      <a:cubicBezTo>
                        <a:pt x="1889674" y="742045"/>
                        <a:pt x="1917561" y="740380"/>
                        <a:pt x="1942136" y="729139"/>
                      </a:cubicBezTo>
                      <a:cubicBezTo>
                        <a:pt x="1954096" y="723429"/>
                        <a:pt x="1964247" y="714530"/>
                        <a:pt x="1971473" y="703421"/>
                      </a:cubicBezTo>
                      <a:cubicBezTo>
                        <a:pt x="1979145" y="692235"/>
                        <a:pt x="1985536" y="680222"/>
                        <a:pt x="1990523" y="667607"/>
                      </a:cubicBezTo>
                      <a:cubicBezTo>
                        <a:pt x="2000498" y="641995"/>
                        <a:pt x="2007435" y="615301"/>
                        <a:pt x="2011193" y="588073"/>
                      </a:cubicBezTo>
                      <a:cubicBezTo>
                        <a:pt x="2018347" y="533264"/>
                        <a:pt x="2014756" y="477585"/>
                        <a:pt x="2000620" y="424148"/>
                      </a:cubicBezTo>
                      <a:cubicBezTo>
                        <a:pt x="1997572" y="410623"/>
                        <a:pt x="1994429" y="396907"/>
                        <a:pt x="1992238" y="383000"/>
                      </a:cubicBezTo>
                      <a:cubicBezTo>
                        <a:pt x="1989664" y="368892"/>
                        <a:pt x="1989183" y="354482"/>
                        <a:pt x="1990809" y="340233"/>
                      </a:cubicBezTo>
                      <a:cubicBezTo>
                        <a:pt x="1992173" y="325632"/>
                        <a:pt x="1996830" y="311531"/>
                        <a:pt x="2004430" y="298990"/>
                      </a:cubicBezTo>
                      <a:cubicBezTo>
                        <a:pt x="2008577" y="292238"/>
                        <a:pt x="2014694" y="286919"/>
                        <a:pt x="2021956" y="283750"/>
                      </a:cubicBezTo>
                      <a:cubicBezTo>
                        <a:pt x="2029660" y="280914"/>
                        <a:pt x="2038184" y="281327"/>
                        <a:pt x="2045578" y="284893"/>
                      </a:cubicBezTo>
                      <a:lnTo>
                        <a:pt x="2047007" y="285464"/>
                      </a:lnTo>
                      <a:lnTo>
                        <a:pt x="2047674" y="286798"/>
                      </a:lnTo>
                      <a:cubicBezTo>
                        <a:pt x="2065911" y="319962"/>
                        <a:pt x="2080262" y="355119"/>
                        <a:pt x="2090441" y="391573"/>
                      </a:cubicBezTo>
                      <a:cubicBezTo>
                        <a:pt x="2092728" y="400943"/>
                        <a:pt x="2094100" y="410513"/>
                        <a:pt x="2094536" y="420148"/>
                      </a:cubicBezTo>
                      <a:cubicBezTo>
                        <a:pt x="2094536" y="429673"/>
                        <a:pt x="2095203" y="439198"/>
                        <a:pt x="2095299" y="448723"/>
                      </a:cubicBezTo>
                      <a:cubicBezTo>
                        <a:pt x="2095299" y="467773"/>
                        <a:pt x="2094536" y="486505"/>
                        <a:pt x="2093012" y="504920"/>
                      </a:cubicBezTo>
                      <a:cubicBezTo>
                        <a:pt x="2089699" y="542237"/>
                        <a:pt x="2084165" y="579323"/>
                        <a:pt x="2076439" y="615982"/>
                      </a:cubicBezTo>
                      <a:cubicBezTo>
                        <a:pt x="2074629" y="625507"/>
                        <a:pt x="2072819" y="634270"/>
                        <a:pt x="2071676" y="643223"/>
                      </a:cubicBezTo>
                      <a:cubicBezTo>
                        <a:pt x="2071382" y="645402"/>
                        <a:pt x="2071223" y="647597"/>
                        <a:pt x="2071200" y="649796"/>
                      </a:cubicBezTo>
                      <a:cubicBezTo>
                        <a:pt x="2071086" y="651374"/>
                        <a:pt x="2071280" y="652959"/>
                        <a:pt x="2071772" y="654463"/>
                      </a:cubicBezTo>
                      <a:cubicBezTo>
                        <a:pt x="2073113" y="655459"/>
                        <a:pt x="2074548" y="656320"/>
                        <a:pt x="2076058" y="657034"/>
                      </a:cubicBezTo>
                      <a:lnTo>
                        <a:pt x="2082154" y="659987"/>
                      </a:lnTo>
                      <a:cubicBezTo>
                        <a:pt x="2099013" y="667703"/>
                        <a:pt x="2116349" y="674656"/>
                        <a:pt x="2133589" y="681609"/>
                      </a:cubicBezTo>
                      <a:lnTo>
                        <a:pt x="2237793" y="721519"/>
                      </a:lnTo>
                      <a:lnTo>
                        <a:pt x="2289894" y="741997"/>
                      </a:lnTo>
                      <a:lnTo>
                        <a:pt x="2315898" y="752475"/>
                      </a:lnTo>
                      <a:lnTo>
                        <a:pt x="2328852" y="757904"/>
                      </a:lnTo>
                      <a:cubicBezTo>
                        <a:pt x="2331388" y="758901"/>
                        <a:pt x="2333788" y="760213"/>
                        <a:pt x="2335995" y="761810"/>
                      </a:cubicBezTo>
                      <a:cubicBezTo>
                        <a:pt x="2338218" y="764047"/>
                        <a:pt x="2339627" y="766965"/>
                        <a:pt x="2339996" y="770096"/>
                      </a:cubicBezTo>
                      <a:cubicBezTo>
                        <a:pt x="2340360" y="780011"/>
                        <a:pt x="2338162" y="789853"/>
                        <a:pt x="2333614" y="798671"/>
                      </a:cubicBezTo>
                      <a:cubicBezTo>
                        <a:pt x="2329746" y="807334"/>
                        <a:pt x="2325257" y="815706"/>
                        <a:pt x="2320184" y="823722"/>
                      </a:cubicBezTo>
                      <a:cubicBezTo>
                        <a:pt x="2289503" y="871508"/>
                        <a:pt x="2247829" y="911256"/>
                        <a:pt x="2198645" y="939642"/>
                      </a:cubicBezTo>
                      <a:cubicBezTo>
                        <a:pt x="2182099" y="948928"/>
                        <a:pt x="2164292" y="955762"/>
                        <a:pt x="2145781" y="959930"/>
                      </a:cubicBezTo>
                      <a:cubicBezTo>
                        <a:pt x="2127432" y="964077"/>
                        <a:pt x="2108811" y="966910"/>
                        <a:pt x="2090060" y="968407"/>
                      </a:cubicBezTo>
                      <a:cubicBezTo>
                        <a:pt x="2052745" y="971534"/>
                        <a:pt x="2015276" y="972424"/>
                        <a:pt x="1977855" y="971074"/>
                      </a:cubicBezTo>
                      <a:cubicBezTo>
                        <a:pt x="1940517" y="969994"/>
                        <a:pt x="1903243" y="967581"/>
                        <a:pt x="1866032" y="963835"/>
                      </a:cubicBezTo>
                      <a:lnTo>
                        <a:pt x="1838124" y="960692"/>
                      </a:lnTo>
                      <a:lnTo>
                        <a:pt x="1824217" y="958882"/>
                      </a:lnTo>
                      <a:lnTo>
                        <a:pt x="1817264" y="957929"/>
                      </a:lnTo>
                      <a:cubicBezTo>
                        <a:pt x="1815340" y="957753"/>
                        <a:pt x="1813400" y="957948"/>
                        <a:pt x="1811549" y="958501"/>
                      </a:cubicBezTo>
                      <a:cubicBezTo>
                        <a:pt x="1803177" y="961756"/>
                        <a:pt x="1795465" y="966499"/>
                        <a:pt x="1788784" y="972503"/>
                      </a:cubicBezTo>
                      <a:cubicBezTo>
                        <a:pt x="1781735" y="978313"/>
                        <a:pt x="1774973" y="984695"/>
                        <a:pt x="1768401" y="991553"/>
                      </a:cubicBezTo>
                      <a:cubicBezTo>
                        <a:pt x="1742111" y="1017842"/>
                        <a:pt x="1718013" y="1046321"/>
                        <a:pt x="1693820" y="1074706"/>
                      </a:cubicBezTo>
                      <a:cubicBezTo>
                        <a:pt x="1669626" y="1103090"/>
                        <a:pt x="1646195" y="1131856"/>
                        <a:pt x="1621334" y="1159955"/>
                      </a:cubicBezTo>
                      <a:cubicBezTo>
                        <a:pt x="1596474" y="1188053"/>
                        <a:pt x="1571995" y="1216057"/>
                        <a:pt x="1545134" y="1242441"/>
                      </a:cubicBezTo>
                      <a:cubicBezTo>
                        <a:pt x="1531935" y="1255860"/>
                        <a:pt x="1518041" y="1268577"/>
                        <a:pt x="1503510" y="1280541"/>
                      </a:cubicBezTo>
                      <a:cubicBezTo>
                        <a:pt x="1489125" y="1292894"/>
                        <a:pt x="1472811" y="1302805"/>
                        <a:pt x="1455218" y="1309878"/>
                      </a:cubicBezTo>
                      <a:cubicBezTo>
                        <a:pt x="1437121" y="1314969"/>
                        <a:pt x="1418542" y="1318161"/>
                        <a:pt x="1399783" y="1319403"/>
                      </a:cubicBezTo>
                      <a:cubicBezTo>
                        <a:pt x="1380733" y="1321118"/>
                        <a:pt x="1362445" y="1321975"/>
                        <a:pt x="1343776" y="1322546"/>
                      </a:cubicBezTo>
                      <a:cubicBezTo>
                        <a:pt x="1306438" y="1323594"/>
                        <a:pt x="1269100" y="1323213"/>
                        <a:pt x="1231762" y="1322546"/>
                      </a:cubicBezTo>
                      <a:cubicBezTo>
                        <a:pt x="1157181" y="1320356"/>
                        <a:pt x="1082601" y="1315403"/>
                        <a:pt x="1008305" y="1308545"/>
                      </a:cubicBezTo>
                      <a:cubicBezTo>
                        <a:pt x="934010" y="1301687"/>
                        <a:pt x="859811" y="1292638"/>
                        <a:pt x="786373" y="1279303"/>
                      </a:cubicBezTo>
                      <a:cubicBezTo>
                        <a:pt x="749465" y="1273151"/>
                        <a:pt x="713119" y="1264009"/>
                        <a:pt x="677693" y="1251966"/>
                      </a:cubicBezTo>
                      <a:cubicBezTo>
                        <a:pt x="668818" y="1248822"/>
                        <a:pt x="660320" y="1244701"/>
                        <a:pt x="652356" y="1239679"/>
                      </a:cubicBezTo>
                      <a:cubicBezTo>
                        <a:pt x="644641" y="1234345"/>
                        <a:pt x="637202" y="1228622"/>
                        <a:pt x="630068" y="1222534"/>
                      </a:cubicBezTo>
                      <a:cubicBezTo>
                        <a:pt x="615875" y="1210342"/>
                        <a:pt x="602541" y="1197293"/>
                        <a:pt x="589491" y="1183958"/>
                      </a:cubicBezTo>
                      <a:cubicBezTo>
                        <a:pt x="537675" y="1130046"/>
                        <a:pt x="490717" y="1071944"/>
                        <a:pt x="444616" y="1013270"/>
                      </a:cubicBezTo>
                      <a:cubicBezTo>
                        <a:pt x="398515" y="954596"/>
                        <a:pt x="354224" y="894493"/>
                        <a:pt x="311266" y="833342"/>
                      </a:cubicBezTo>
                      <a:cubicBezTo>
                        <a:pt x="300900" y="817868"/>
                        <a:pt x="288927" y="803532"/>
                        <a:pt x="275547" y="790575"/>
                      </a:cubicBezTo>
                      <a:cubicBezTo>
                        <a:pt x="262307" y="777430"/>
                        <a:pt x="248496" y="764858"/>
                        <a:pt x="234494" y="752475"/>
                      </a:cubicBezTo>
                      <a:lnTo>
                        <a:pt x="149817" y="679323"/>
                      </a:lnTo>
                      <a:cubicBezTo>
                        <a:pt x="121695" y="654787"/>
                        <a:pt x="94922" y="628745"/>
                        <a:pt x="69617" y="601313"/>
                      </a:cubicBezTo>
                      <a:cubicBezTo>
                        <a:pt x="44852" y="573786"/>
                        <a:pt x="21134" y="544163"/>
                        <a:pt x="8942" y="508159"/>
                      </a:cubicBezTo>
                      <a:close/>
                    </a:path>
                  </a:pathLst>
                </a:custGeom>
                <a:solidFill>
                  <a:srgbClr val="DBDBDB"/>
                </a:solidFill>
                <a:ln w="9525" cap="flat">
                  <a:noFill/>
                  <a:prstDash val="solid"/>
                  <a:miter/>
                </a:ln>
              </p:spPr>
              <p:txBody>
                <a:bodyPr rtlCol="0" anchor="ctr"/>
                <a:lstStyle/>
                <a:p>
                  <a:endParaRPr lang="zh-CN" altLang="en-US"/>
                </a:p>
              </p:txBody>
            </p:sp>
            <p:sp>
              <p:nvSpPr>
                <p:cNvPr id="67" name="任意多边形: 形状 474">
                  <a:extLst>
                    <a:ext uri="{FF2B5EF4-FFF2-40B4-BE49-F238E27FC236}">
                      <a16:creationId xmlns:a16="http://schemas.microsoft.com/office/drawing/2014/main" xmlns="" id="{AD4E8E09-DB1A-45F9-A36A-30DEA1489CE2}"/>
                    </a:ext>
                  </a:extLst>
                </p:cNvPr>
                <p:cNvSpPr/>
                <p:nvPr/>
              </p:nvSpPr>
              <p:spPr>
                <a:xfrm>
                  <a:off x="11339367" y="1707654"/>
                  <a:ext cx="179469" cy="101665"/>
                </a:xfrm>
                <a:custGeom>
                  <a:avLst/>
                  <a:gdLst>
                    <a:gd name="connsiteX0" fmla="*/ 92761 w 179469"/>
                    <a:gd name="connsiteY0" fmla="*/ 101527 h 101665"/>
                    <a:gd name="connsiteX1" fmla="*/ 178486 w 179469"/>
                    <a:gd name="connsiteY1" fmla="*/ 31042 h 101665"/>
                    <a:gd name="connsiteX2" fmla="*/ 1321 w 179469"/>
                    <a:gd name="connsiteY2" fmla="*/ 4372 h 101665"/>
                    <a:gd name="connsiteX3" fmla="*/ 92761 w 179469"/>
                    <a:gd name="connsiteY3" fmla="*/ 101527 h 101665"/>
                  </a:gdLst>
                  <a:ahLst/>
                  <a:cxnLst>
                    <a:cxn ang="0">
                      <a:pos x="connsiteX0" y="connsiteY0"/>
                    </a:cxn>
                    <a:cxn ang="0">
                      <a:pos x="connsiteX1" y="connsiteY1"/>
                    </a:cxn>
                    <a:cxn ang="0">
                      <a:pos x="connsiteX2" y="connsiteY2"/>
                    </a:cxn>
                    <a:cxn ang="0">
                      <a:pos x="connsiteX3" y="connsiteY3"/>
                    </a:cxn>
                  </a:cxnLst>
                  <a:rect l="l" t="t" r="r" b="b"/>
                  <a:pathLst>
                    <a:path w="179469" h="101665">
                      <a:moveTo>
                        <a:pt x="92761" y="101527"/>
                      </a:moveTo>
                      <a:cubicBezTo>
                        <a:pt x="132194" y="104765"/>
                        <a:pt x="187534" y="50187"/>
                        <a:pt x="178486" y="31042"/>
                      </a:cubicBezTo>
                      <a:cubicBezTo>
                        <a:pt x="169437" y="11897"/>
                        <a:pt x="12275" y="-9344"/>
                        <a:pt x="1321" y="4372"/>
                      </a:cubicBezTo>
                      <a:cubicBezTo>
                        <a:pt x="-9633" y="18088"/>
                        <a:pt x="49898" y="98098"/>
                        <a:pt x="92761" y="101527"/>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475">
                  <a:extLst>
                    <a:ext uri="{FF2B5EF4-FFF2-40B4-BE49-F238E27FC236}">
                      <a16:creationId xmlns:a16="http://schemas.microsoft.com/office/drawing/2014/main" xmlns="" id="{F49B623F-AF33-4DBD-A964-EA1C61A253C5}"/>
                    </a:ext>
                  </a:extLst>
                </p:cNvPr>
                <p:cNvSpPr/>
                <p:nvPr/>
              </p:nvSpPr>
              <p:spPr>
                <a:xfrm>
                  <a:off x="11065057" y="1589637"/>
                  <a:ext cx="84273" cy="98043"/>
                </a:xfrm>
                <a:custGeom>
                  <a:avLst/>
                  <a:gdLst>
                    <a:gd name="connsiteX0" fmla="*/ 84273 w 84273"/>
                    <a:gd name="connsiteY0" fmla="*/ 564 h 98043"/>
                    <a:gd name="connsiteX1" fmla="*/ 79796 w 84273"/>
                    <a:gd name="connsiteY1" fmla="*/ 3231 h 98043"/>
                    <a:gd name="connsiteX2" fmla="*/ 1310 w 84273"/>
                    <a:gd name="connsiteY2" fmla="*/ 94576 h 98043"/>
                    <a:gd name="connsiteX3" fmla="*/ 834 w 84273"/>
                    <a:gd name="connsiteY3" fmla="*/ 97148 h 98043"/>
                    <a:gd name="connsiteX4" fmla="*/ 84273 w 84273"/>
                    <a:gd name="connsiteY4" fmla="*/ 564 h 980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73" h="98043">
                      <a:moveTo>
                        <a:pt x="84273" y="564"/>
                      </a:moveTo>
                      <a:cubicBezTo>
                        <a:pt x="84273" y="-1150"/>
                        <a:pt x="80272" y="1421"/>
                        <a:pt x="79796" y="3231"/>
                      </a:cubicBezTo>
                      <a:cubicBezTo>
                        <a:pt x="66747" y="46284"/>
                        <a:pt x="44649" y="93433"/>
                        <a:pt x="1310" y="94576"/>
                      </a:cubicBezTo>
                      <a:cubicBezTo>
                        <a:pt x="-23" y="94576"/>
                        <a:pt x="-595" y="96862"/>
                        <a:pt x="834" y="97148"/>
                      </a:cubicBezTo>
                      <a:cubicBezTo>
                        <a:pt x="50173" y="106292"/>
                        <a:pt x="78939" y="43427"/>
                        <a:pt x="84273" y="564"/>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476">
                  <a:extLst>
                    <a:ext uri="{FF2B5EF4-FFF2-40B4-BE49-F238E27FC236}">
                      <a16:creationId xmlns:a16="http://schemas.microsoft.com/office/drawing/2014/main" xmlns="" id="{8377ACD9-E4C9-4470-9C12-B10F4F52617C}"/>
                    </a:ext>
                  </a:extLst>
                </p:cNvPr>
                <p:cNvSpPr/>
                <p:nvPr/>
              </p:nvSpPr>
              <p:spPr>
                <a:xfrm>
                  <a:off x="11041958" y="1528937"/>
                  <a:ext cx="108504" cy="140549"/>
                </a:xfrm>
                <a:custGeom>
                  <a:avLst/>
                  <a:gdLst>
                    <a:gd name="connsiteX0" fmla="*/ 84322 w 108504"/>
                    <a:gd name="connsiteY0" fmla="*/ 3923 h 140549"/>
                    <a:gd name="connsiteX1" fmla="*/ 27743 w 108504"/>
                    <a:gd name="connsiteY1" fmla="*/ 137273 h 140549"/>
                    <a:gd name="connsiteX2" fmla="*/ 84322 w 108504"/>
                    <a:gd name="connsiteY2" fmla="*/ 3923 h 140549"/>
                  </a:gdLst>
                  <a:ahLst/>
                  <a:cxnLst>
                    <a:cxn ang="0">
                      <a:pos x="connsiteX0" y="connsiteY0"/>
                    </a:cxn>
                    <a:cxn ang="0">
                      <a:pos x="connsiteX1" y="connsiteY1"/>
                    </a:cxn>
                    <a:cxn ang="0">
                      <a:pos x="connsiteX2" y="connsiteY2"/>
                    </a:cxn>
                  </a:cxnLst>
                  <a:rect l="l" t="t" r="r" b="b"/>
                  <a:pathLst>
                    <a:path w="108504" h="140549">
                      <a:moveTo>
                        <a:pt x="84322" y="3923"/>
                      </a:moveTo>
                      <a:cubicBezTo>
                        <a:pt x="17647" y="-24652"/>
                        <a:pt x="-34169" y="111365"/>
                        <a:pt x="27743" y="137273"/>
                      </a:cubicBezTo>
                      <a:cubicBezTo>
                        <a:pt x="89656" y="163181"/>
                        <a:pt x="140329" y="27640"/>
                        <a:pt x="84322" y="3923"/>
                      </a:cubicBezTo>
                      <a:close/>
                    </a:path>
                  </a:pathLst>
                </a:custGeom>
                <a:solidFill>
                  <a:srgbClr val="263238"/>
                </a:solidFill>
                <a:ln w="9525" cap="flat">
                  <a:noFill/>
                  <a:prstDash val="solid"/>
                  <a:miter/>
                </a:ln>
              </p:spPr>
              <p:txBody>
                <a:bodyPr rtlCol="0" anchor="ctr"/>
                <a:lstStyle/>
                <a:p>
                  <a:endParaRPr lang="zh-CN" altLang="en-US"/>
                </a:p>
              </p:txBody>
            </p:sp>
            <p:sp>
              <p:nvSpPr>
                <p:cNvPr id="70" name="任意多边形: 形状 477">
                  <a:extLst>
                    <a:ext uri="{FF2B5EF4-FFF2-40B4-BE49-F238E27FC236}">
                      <a16:creationId xmlns:a16="http://schemas.microsoft.com/office/drawing/2014/main" xmlns="" id="{B268A57D-30F6-48E1-B238-C80C2F5DA8C3}"/>
                    </a:ext>
                  </a:extLst>
                </p:cNvPr>
                <p:cNvSpPr/>
                <p:nvPr/>
              </p:nvSpPr>
              <p:spPr>
                <a:xfrm>
                  <a:off x="10992263" y="1325028"/>
                  <a:ext cx="141731" cy="73148"/>
                </a:xfrm>
                <a:custGeom>
                  <a:avLst/>
                  <a:gdLst>
                    <a:gd name="connsiteX0" fmla="*/ 141732 w 141731"/>
                    <a:gd name="connsiteY0" fmla="*/ 7522 h 73148"/>
                    <a:gd name="connsiteX1" fmla="*/ 0 w 141731"/>
                    <a:gd name="connsiteY1" fmla="*/ 73149 h 73148"/>
                  </a:gdLst>
                  <a:ahLst/>
                  <a:cxnLst>
                    <a:cxn ang="0">
                      <a:pos x="connsiteX0" y="connsiteY0"/>
                    </a:cxn>
                    <a:cxn ang="0">
                      <a:pos x="connsiteX1" y="connsiteY1"/>
                    </a:cxn>
                  </a:cxnLst>
                  <a:rect l="l" t="t" r="r" b="b"/>
                  <a:pathLst>
                    <a:path w="141731" h="73148">
                      <a:moveTo>
                        <a:pt x="141732" y="7522"/>
                      </a:moveTo>
                      <a:cubicBezTo>
                        <a:pt x="141732" y="7522"/>
                        <a:pt x="62008" y="-32769"/>
                        <a:pt x="0" y="73149"/>
                      </a:cubicBezTo>
                    </a:path>
                  </a:pathLst>
                </a:custGeom>
                <a:solidFill>
                  <a:srgbClr val="263238"/>
                </a:solidFill>
                <a:ln w="9525" cap="flat">
                  <a:noFill/>
                  <a:prstDash val="solid"/>
                  <a:miter/>
                </a:ln>
              </p:spPr>
              <p:txBody>
                <a:bodyPr rtlCol="0" anchor="ctr"/>
                <a:lstStyle/>
                <a:p>
                  <a:endParaRPr lang="zh-CN" altLang="en-US"/>
                </a:p>
              </p:txBody>
            </p:sp>
            <p:sp>
              <p:nvSpPr>
                <p:cNvPr id="71" name="任意多边形: 形状 478">
                  <a:extLst>
                    <a:ext uri="{FF2B5EF4-FFF2-40B4-BE49-F238E27FC236}">
                      <a16:creationId xmlns:a16="http://schemas.microsoft.com/office/drawing/2014/main" xmlns="" id="{C79BD7F4-B665-4B35-A13B-7944226F64F3}"/>
                    </a:ext>
                  </a:extLst>
                </p:cNvPr>
                <p:cNvSpPr/>
                <p:nvPr/>
              </p:nvSpPr>
              <p:spPr>
                <a:xfrm>
                  <a:off x="10316021" y="567840"/>
                  <a:ext cx="569962" cy="780118"/>
                </a:xfrm>
                <a:custGeom>
                  <a:avLst/>
                  <a:gdLst>
                    <a:gd name="connsiteX0" fmla="*/ 564799 w 569962"/>
                    <a:gd name="connsiteY0" fmla="*/ 522394 h 780118"/>
                    <a:gd name="connsiteX1" fmla="*/ 58736 w 569962"/>
                    <a:gd name="connsiteY1" fmla="*/ 329 h 780118"/>
                    <a:gd name="connsiteX2" fmla="*/ 101598 w 569962"/>
                    <a:gd name="connsiteY2" fmla="*/ 723372 h 780118"/>
                    <a:gd name="connsiteX3" fmla="*/ 462310 w 569962"/>
                    <a:gd name="connsiteY3" fmla="*/ 771950 h 780118"/>
                    <a:gd name="connsiteX4" fmla="*/ 564799 w 569962"/>
                    <a:gd name="connsiteY4" fmla="*/ 522394 h 7801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9962" h="780118">
                      <a:moveTo>
                        <a:pt x="564799" y="522394"/>
                      </a:moveTo>
                      <a:cubicBezTo>
                        <a:pt x="564799" y="522394"/>
                        <a:pt x="171131" y="17569"/>
                        <a:pt x="58736" y="329"/>
                      </a:cubicBezTo>
                      <a:cubicBezTo>
                        <a:pt x="-53659" y="-16911"/>
                        <a:pt x="14730" y="648505"/>
                        <a:pt x="101598" y="723372"/>
                      </a:cubicBezTo>
                      <a:cubicBezTo>
                        <a:pt x="188466" y="798238"/>
                        <a:pt x="445832" y="780522"/>
                        <a:pt x="462310" y="771950"/>
                      </a:cubicBezTo>
                      <a:cubicBezTo>
                        <a:pt x="478788" y="763377"/>
                        <a:pt x="595660" y="597928"/>
                        <a:pt x="564799" y="522394"/>
                      </a:cubicBezTo>
                      <a:close/>
                    </a:path>
                  </a:pathLst>
                </a:custGeom>
                <a:solidFill>
                  <a:srgbClr val="0AAF60"/>
                </a:solidFill>
                <a:ln w="9525" cap="flat">
                  <a:noFill/>
                  <a:prstDash val="solid"/>
                  <a:miter/>
                </a:ln>
              </p:spPr>
              <p:txBody>
                <a:bodyPr rtlCol="0" anchor="ctr"/>
                <a:lstStyle/>
                <a:p>
                  <a:endParaRPr lang="zh-CN" altLang="en-US"/>
                </a:p>
              </p:txBody>
            </p:sp>
            <p:sp>
              <p:nvSpPr>
                <p:cNvPr id="72" name="任意多边形: 形状 479">
                  <a:extLst>
                    <a:ext uri="{FF2B5EF4-FFF2-40B4-BE49-F238E27FC236}">
                      <a16:creationId xmlns:a16="http://schemas.microsoft.com/office/drawing/2014/main" xmlns="" id="{6F77B7CA-B5E5-44CD-819C-74F70229E681}"/>
                    </a:ext>
                  </a:extLst>
                </p:cNvPr>
                <p:cNvSpPr/>
                <p:nvPr/>
              </p:nvSpPr>
              <p:spPr>
                <a:xfrm>
                  <a:off x="10333136" y="639851"/>
                  <a:ext cx="486477" cy="688568"/>
                </a:xfrm>
                <a:custGeom>
                  <a:avLst/>
                  <a:gdLst>
                    <a:gd name="connsiteX0" fmla="*/ 484820 w 486477"/>
                    <a:gd name="connsiteY0" fmla="*/ 587543 h 688568"/>
                    <a:gd name="connsiteX1" fmla="*/ 33620 w 486477"/>
                    <a:gd name="connsiteY1" fmla="*/ 41 h 688568"/>
                    <a:gd name="connsiteX2" fmla="*/ 78007 w 486477"/>
                    <a:gd name="connsiteY2" fmla="*/ 613928 h 688568"/>
                    <a:gd name="connsiteX3" fmla="*/ 380140 w 486477"/>
                    <a:gd name="connsiteY3" fmla="*/ 681460 h 688568"/>
                    <a:gd name="connsiteX4" fmla="*/ 484820 w 486477"/>
                    <a:gd name="connsiteY4" fmla="*/ 587543 h 688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6477" h="688568">
                      <a:moveTo>
                        <a:pt x="484820" y="587543"/>
                      </a:moveTo>
                      <a:cubicBezTo>
                        <a:pt x="515395" y="532203"/>
                        <a:pt x="113916" y="5661"/>
                        <a:pt x="33620" y="41"/>
                      </a:cubicBezTo>
                      <a:cubicBezTo>
                        <a:pt x="-46675" y="-5578"/>
                        <a:pt x="36764" y="562016"/>
                        <a:pt x="78007" y="613928"/>
                      </a:cubicBezTo>
                      <a:cubicBezTo>
                        <a:pt x="119250" y="665839"/>
                        <a:pt x="358042" y="705273"/>
                        <a:pt x="380140" y="681460"/>
                      </a:cubicBezTo>
                      <a:cubicBezTo>
                        <a:pt x="446244" y="610023"/>
                        <a:pt x="484820" y="587543"/>
                        <a:pt x="484820" y="587543"/>
                      </a:cubicBezTo>
                      <a:close/>
                    </a:path>
                  </a:pathLst>
                </a:custGeom>
                <a:solidFill>
                  <a:srgbClr val="F7A9A0"/>
                </a:solidFill>
                <a:ln w="9525" cap="flat">
                  <a:noFill/>
                  <a:prstDash val="solid"/>
                  <a:miter/>
                </a:ln>
              </p:spPr>
              <p:txBody>
                <a:bodyPr rtlCol="0" anchor="ctr"/>
                <a:lstStyle/>
                <a:p>
                  <a:endParaRPr lang="zh-CN" altLang="en-US"/>
                </a:p>
              </p:txBody>
            </p:sp>
            <p:sp>
              <p:nvSpPr>
                <p:cNvPr id="73" name="任意多边形: 形状 480">
                  <a:extLst>
                    <a:ext uri="{FF2B5EF4-FFF2-40B4-BE49-F238E27FC236}">
                      <a16:creationId xmlns:a16="http://schemas.microsoft.com/office/drawing/2014/main" xmlns="" id="{23AC1D18-C32E-46A2-B7C0-4A4E64F88BA0}"/>
                    </a:ext>
                  </a:extLst>
                </p:cNvPr>
                <p:cNvSpPr/>
                <p:nvPr/>
              </p:nvSpPr>
              <p:spPr>
                <a:xfrm>
                  <a:off x="10680081" y="849738"/>
                  <a:ext cx="254002" cy="282623"/>
                </a:xfrm>
                <a:custGeom>
                  <a:avLst/>
                  <a:gdLst>
                    <a:gd name="connsiteX0" fmla="*/ 253793 w 254002"/>
                    <a:gd name="connsiteY0" fmla="*/ 250592 h 282623"/>
                    <a:gd name="connsiteX1" fmla="*/ 219599 w 254002"/>
                    <a:gd name="connsiteY1" fmla="*/ 216112 h 282623"/>
                    <a:gd name="connsiteX2" fmla="*/ 182356 w 254002"/>
                    <a:gd name="connsiteY2" fmla="*/ 197062 h 282623"/>
                    <a:gd name="connsiteX3" fmla="*/ 133112 w 254002"/>
                    <a:gd name="connsiteY3" fmla="*/ 140483 h 282623"/>
                    <a:gd name="connsiteX4" fmla="*/ 68246 w 254002"/>
                    <a:gd name="connsiteY4" fmla="*/ 69617 h 282623"/>
                    <a:gd name="connsiteX5" fmla="*/ 1571 w 254002"/>
                    <a:gd name="connsiteY5" fmla="*/ 275 h 282623"/>
                    <a:gd name="connsiteX6" fmla="*/ 238 w 254002"/>
                    <a:gd name="connsiteY6" fmla="*/ 1704 h 282623"/>
                    <a:gd name="connsiteX7" fmla="*/ 59769 w 254002"/>
                    <a:gd name="connsiteY7" fmla="*/ 76189 h 282623"/>
                    <a:gd name="connsiteX8" fmla="*/ 118443 w 254002"/>
                    <a:gd name="connsiteY8" fmla="*/ 146770 h 282623"/>
                    <a:gd name="connsiteX9" fmla="*/ 180070 w 254002"/>
                    <a:gd name="connsiteY9" fmla="*/ 216779 h 282623"/>
                    <a:gd name="connsiteX10" fmla="*/ 227695 w 254002"/>
                    <a:gd name="connsiteY10" fmla="*/ 281263 h 282623"/>
                    <a:gd name="connsiteX11" fmla="*/ 231022 w 254002"/>
                    <a:gd name="connsiteY11" fmla="*/ 282357 h 282623"/>
                    <a:gd name="connsiteX12" fmla="*/ 232362 w 254002"/>
                    <a:gd name="connsiteY12" fmla="*/ 279834 h 282623"/>
                    <a:gd name="connsiteX13" fmla="*/ 195024 w 254002"/>
                    <a:gd name="connsiteY13" fmla="*/ 212588 h 282623"/>
                    <a:gd name="connsiteX14" fmla="*/ 190833 w 254002"/>
                    <a:gd name="connsiteY14" fmla="*/ 207539 h 282623"/>
                    <a:gd name="connsiteX15" fmla="*/ 213122 w 254002"/>
                    <a:gd name="connsiteY15" fmla="*/ 221636 h 282623"/>
                    <a:gd name="connsiteX16" fmla="*/ 251222 w 254002"/>
                    <a:gd name="connsiteY16" fmla="*/ 252116 h 282623"/>
                    <a:gd name="connsiteX17" fmla="*/ 253269 w 254002"/>
                    <a:gd name="connsiteY17" fmla="*/ 252640 h 282623"/>
                    <a:gd name="connsiteX18" fmla="*/ 253793 w 254002"/>
                    <a:gd name="connsiteY18" fmla="*/ 250592 h 282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54002" h="282623">
                      <a:moveTo>
                        <a:pt x="253793" y="250592"/>
                      </a:moveTo>
                      <a:cubicBezTo>
                        <a:pt x="245983" y="236023"/>
                        <a:pt x="234102" y="224043"/>
                        <a:pt x="219599" y="216112"/>
                      </a:cubicBezTo>
                      <a:cubicBezTo>
                        <a:pt x="207597" y="208777"/>
                        <a:pt x="194929" y="202872"/>
                        <a:pt x="182356" y="197062"/>
                      </a:cubicBezTo>
                      <a:cubicBezTo>
                        <a:pt x="166163" y="178012"/>
                        <a:pt x="149780" y="158962"/>
                        <a:pt x="133112" y="140483"/>
                      </a:cubicBezTo>
                      <a:cubicBezTo>
                        <a:pt x="111871" y="116575"/>
                        <a:pt x="90344" y="92858"/>
                        <a:pt x="68246" y="69617"/>
                      </a:cubicBezTo>
                      <a:cubicBezTo>
                        <a:pt x="46148" y="46376"/>
                        <a:pt x="23288" y="24088"/>
                        <a:pt x="1571" y="275"/>
                      </a:cubicBezTo>
                      <a:cubicBezTo>
                        <a:pt x="714" y="-582"/>
                        <a:pt x="-524" y="751"/>
                        <a:pt x="238" y="1704"/>
                      </a:cubicBezTo>
                      <a:cubicBezTo>
                        <a:pt x="20812" y="25897"/>
                        <a:pt x="39862" y="51520"/>
                        <a:pt x="59769" y="76189"/>
                      </a:cubicBezTo>
                      <a:cubicBezTo>
                        <a:pt x="79676" y="100859"/>
                        <a:pt x="98536" y="123814"/>
                        <a:pt x="118443" y="146770"/>
                      </a:cubicBezTo>
                      <a:cubicBezTo>
                        <a:pt x="138350" y="169725"/>
                        <a:pt x="159401" y="193538"/>
                        <a:pt x="180070" y="216779"/>
                      </a:cubicBezTo>
                      <a:cubicBezTo>
                        <a:pt x="198072" y="236972"/>
                        <a:pt x="216551" y="256117"/>
                        <a:pt x="227695" y="281263"/>
                      </a:cubicBezTo>
                      <a:cubicBezTo>
                        <a:pt x="228311" y="282484"/>
                        <a:pt x="229801" y="282973"/>
                        <a:pt x="231022" y="282357"/>
                      </a:cubicBezTo>
                      <a:cubicBezTo>
                        <a:pt x="231958" y="281884"/>
                        <a:pt x="232494" y="280874"/>
                        <a:pt x="232362" y="279834"/>
                      </a:cubicBezTo>
                      <a:cubicBezTo>
                        <a:pt x="227790" y="254021"/>
                        <a:pt x="211312" y="232209"/>
                        <a:pt x="195024" y="212588"/>
                      </a:cubicBezTo>
                      <a:cubicBezTo>
                        <a:pt x="193691" y="210873"/>
                        <a:pt x="192262" y="209254"/>
                        <a:pt x="190833" y="207539"/>
                      </a:cubicBezTo>
                      <a:cubicBezTo>
                        <a:pt x="198167" y="212492"/>
                        <a:pt x="205502" y="217064"/>
                        <a:pt x="213122" y="221636"/>
                      </a:cubicBezTo>
                      <a:cubicBezTo>
                        <a:pt x="228076" y="228603"/>
                        <a:pt x="241142" y="239056"/>
                        <a:pt x="251222" y="252116"/>
                      </a:cubicBezTo>
                      <a:cubicBezTo>
                        <a:pt x="251642" y="252826"/>
                        <a:pt x="252559" y="253061"/>
                        <a:pt x="253269" y="252640"/>
                      </a:cubicBezTo>
                      <a:cubicBezTo>
                        <a:pt x="253979" y="252219"/>
                        <a:pt x="254214" y="251302"/>
                        <a:pt x="253793" y="250592"/>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481">
                  <a:extLst>
                    <a:ext uri="{FF2B5EF4-FFF2-40B4-BE49-F238E27FC236}">
                      <a16:creationId xmlns:a16="http://schemas.microsoft.com/office/drawing/2014/main" xmlns="" id="{C94C0FCF-69F5-462C-8541-6159C2820633}"/>
                    </a:ext>
                  </a:extLst>
                </p:cNvPr>
                <p:cNvSpPr/>
                <p:nvPr/>
              </p:nvSpPr>
              <p:spPr>
                <a:xfrm>
                  <a:off x="10345503" y="1098790"/>
                  <a:ext cx="97003" cy="228251"/>
                </a:xfrm>
                <a:custGeom>
                  <a:avLst/>
                  <a:gdLst>
                    <a:gd name="connsiteX0" fmla="*/ 96311 w 97003"/>
                    <a:gd name="connsiteY0" fmla="*/ 223092 h 228251"/>
                    <a:gd name="connsiteX1" fmla="*/ 35827 w 97003"/>
                    <a:gd name="connsiteY1" fmla="*/ 125937 h 228251"/>
                    <a:gd name="connsiteX2" fmla="*/ 18206 w 97003"/>
                    <a:gd name="connsiteY2" fmla="*/ 64596 h 228251"/>
                    <a:gd name="connsiteX3" fmla="*/ 1823 w 97003"/>
                    <a:gd name="connsiteY3" fmla="*/ 683 h 228251"/>
                    <a:gd name="connsiteX4" fmla="*/ 13 w 97003"/>
                    <a:gd name="connsiteY4" fmla="*/ 683 h 228251"/>
                    <a:gd name="connsiteX5" fmla="*/ 8871 w 97003"/>
                    <a:gd name="connsiteY5" fmla="*/ 68691 h 228251"/>
                    <a:gd name="connsiteX6" fmla="*/ 23635 w 97003"/>
                    <a:gd name="connsiteY6" fmla="*/ 136605 h 228251"/>
                    <a:gd name="connsiteX7" fmla="*/ 29826 w 97003"/>
                    <a:gd name="connsiteY7" fmla="*/ 154988 h 228251"/>
                    <a:gd name="connsiteX8" fmla="*/ 32874 w 97003"/>
                    <a:gd name="connsiteY8" fmla="*/ 189087 h 228251"/>
                    <a:gd name="connsiteX9" fmla="*/ 60211 w 97003"/>
                    <a:gd name="connsiteY9" fmla="*/ 228140 h 228251"/>
                    <a:gd name="connsiteX10" fmla="*/ 61258 w 97003"/>
                    <a:gd name="connsiteY10" fmla="*/ 227888 h 228251"/>
                    <a:gd name="connsiteX11" fmla="*/ 61258 w 97003"/>
                    <a:gd name="connsiteY11" fmla="*/ 227092 h 228251"/>
                    <a:gd name="connsiteX12" fmla="*/ 39827 w 97003"/>
                    <a:gd name="connsiteY12" fmla="*/ 186229 h 228251"/>
                    <a:gd name="connsiteX13" fmla="*/ 35446 w 97003"/>
                    <a:gd name="connsiteY13" fmla="*/ 168418 h 228251"/>
                    <a:gd name="connsiteX14" fmla="*/ 50209 w 97003"/>
                    <a:gd name="connsiteY14" fmla="*/ 193754 h 228251"/>
                    <a:gd name="connsiteX15" fmla="*/ 93834 w 97003"/>
                    <a:gd name="connsiteY15" fmla="*/ 227187 h 228251"/>
                    <a:gd name="connsiteX16" fmla="*/ 96905 w 97003"/>
                    <a:gd name="connsiteY16" fmla="*/ 225503 h 228251"/>
                    <a:gd name="connsiteX17" fmla="*/ 96311 w 97003"/>
                    <a:gd name="connsiteY17" fmla="*/ 223091 h 228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003" h="228251">
                      <a:moveTo>
                        <a:pt x="96311" y="223092"/>
                      </a:moveTo>
                      <a:cubicBezTo>
                        <a:pt x="63259" y="202422"/>
                        <a:pt x="46781" y="161370"/>
                        <a:pt x="35827" y="125937"/>
                      </a:cubicBezTo>
                      <a:cubicBezTo>
                        <a:pt x="29636" y="105553"/>
                        <a:pt x="23825" y="85170"/>
                        <a:pt x="18206" y="64596"/>
                      </a:cubicBezTo>
                      <a:cubicBezTo>
                        <a:pt x="12586" y="44022"/>
                        <a:pt x="5823" y="22210"/>
                        <a:pt x="1823" y="683"/>
                      </a:cubicBezTo>
                      <a:cubicBezTo>
                        <a:pt x="1823" y="-365"/>
                        <a:pt x="-178" y="-79"/>
                        <a:pt x="13" y="683"/>
                      </a:cubicBezTo>
                      <a:cubicBezTo>
                        <a:pt x="3346" y="23257"/>
                        <a:pt x="5061" y="46117"/>
                        <a:pt x="8871" y="68691"/>
                      </a:cubicBezTo>
                      <a:cubicBezTo>
                        <a:pt x="12501" y="91590"/>
                        <a:pt x="17430" y="114265"/>
                        <a:pt x="23635" y="136605"/>
                      </a:cubicBezTo>
                      <a:cubicBezTo>
                        <a:pt x="25445" y="142796"/>
                        <a:pt x="27540" y="148987"/>
                        <a:pt x="29826" y="154988"/>
                      </a:cubicBezTo>
                      <a:cubicBezTo>
                        <a:pt x="28438" y="166442"/>
                        <a:pt x="29476" y="178061"/>
                        <a:pt x="32874" y="189087"/>
                      </a:cubicBezTo>
                      <a:cubicBezTo>
                        <a:pt x="38409" y="204274"/>
                        <a:pt x="47836" y="217740"/>
                        <a:pt x="60211" y="228140"/>
                      </a:cubicBezTo>
                      <a:cubicBezTo>
                        <a:pt x="60570" y="228359"/>
                        <a:pt x="61039" y="228247"/>
                        <a:pt x="61258" y="227888"/>
                      </a:cubicBezTo>
                      <a:cubicBezTo>
                        <a:pt x="61408" y="227644"/>
                        <a:pt x="61408" y="227336"/>
                        <a:pt x="61258" y="227092"/>
                      </a:cubicBezTo>
                      <a:cubicBezTo>
                        <a:pt x="51272" y="215162"/>
                        <a:pt x="43964" y="201227"/>
                        <a:pt x="39827" y="186229"/>
                      </a:cubicBezTo>
                      <a:cubicBezTo>
                        <a:pt x="38042" y="180377"/>
                        <a:pt x="36580" y="174430"/>
                        <a:pt x="35446" y="168418"/>
                      </a:cubicBezTo>
                      <a:cubicBezTo>
                        <a:pt x="39485" y="177347"/>
                        <a:pt x="44432" y="185837"/>
                        <a:pt x="50209" y="193754"/>
                      </a:cubicBezTo>
                      <a:cubicBezTo>
                        <a:pt x="61390" y="208708"/>
                        <a:pt x="76488" y="220278"/>
                        <a:pt x="93834" y="227187"/>
                      </a:cubicBezTo>
                      <a:cubicBezTo>
                        <a:pt x="95147" y="227570"/>
                        <a:pt x="96522" y="226816"/>
                        <a:pt x="96905" y="225503"/>
                      </a:cubicBezTo>
                      <a:cubicBezTo>
                        <a:pt x="97153" y="224651"/>
                        <a:pt x="96926" y="223731"/>
                        <a:pt x="96311" y="223091"/>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482">
                  <a:extLst>
                    <a:ext uri="{FF2B5EF4-FFF2-40B4-BE49-F238E27FC236}">
                      <a16:creationId xmlns:a16="http://schemas.microsoft.com/office/drawing/2014/main" xmlns="" id="{0A67336C-A60A-4076-9912-EC3F15D00DBB}"/>
                    </a:ext>
                  </a:extLst>
                </p:cNvPr>
                <p:cNvSpPr/>
                <p:nvPr/>
              </p:nvSpPr>
              <p:spPr>
                <a:xfrm>
                  <a:off x="9947256" y="1749822"/>
                  <a:ext cx="928274" cy="635672"/>
                </a:xfrm>
                <a:custGeom>
                  <a:avLst/>
                  <a:gdLst>
                    <a:gd name="connsiteX0" fmla="*/ 627527 w 928274"/>
                    <a:gd name="connsiteY0" fmla="*/ 141084 h 635672"/>
                    <a:gd name="connsiteX1" fmla="*/ 768401 w 928274"/>
                    <a:gd name="connsiteY1" fmla="*/ 492270 h 635672"/>
                    <a:gd name="connsiteX2" fmla="*/ 904609 w 928274"/>
                    <a:gd name="connsiteY2" fmla="*/ 566375 h 635672"/>
                    <a:gd name="connsiteX3" fmla="*/ 921373 w 928274"/>
                    <a:gd name="connsiteY3" fmla="*/ 630859 h 635672"/>
                    <a:gd name="connsiteX4" fmla="*/ 577330 w 928274"/>
                    <a:gd name="connsiteY4" fmla="*/ 630859 h 635672"/>
                    <a:gd name="connsiteX5" fmla="*/ 297866 w 928274"/>
                    <a:gd name="connsiteY5" fmla="*/ 454075 h 635672"/>
                    <a:gd name="connsiteX6" fmla="*/ 1639 w 928274"/>
                    <a:gd name="connsiteY6" fmla="*/ 67074 h 635672"/>
                    <a:gd name="connsiteX7" fmla="*/ 627527 w 928274"/>
                    <a:gd name="connsiteY7" fmla="*/ 141084 h 6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28274" h="635672">
                      <a:moveTo>
                        <a:pt x="627527" y="141084"/>
                      </a:moveTo>
                      <a:cubicBezTo>
                        <a:pt x="662769" y="191661"/>
                        <a:pt x="744589" y="477983"/>
                        <a:pt x="768401" y="492270"/>
                      </a:cubicBezTo>
                      <a:cubicBezTo>
                        <a:pt x="792214" y="506558"/>
                        <a:pt x="887845" y="544848"/>
                        <a:pt x="904609" y="566375"/>
                      </a:cubicBezTo>
                      <a:cubicBezTo>
                        <a:pt x="921373" y="587901"/>
                        <a:pt x="938042" y="621334"/>
                        <a:pt x="921373" y="630859"/>
                      </a:cubicBezTo>
                      <a:cubicBezTo>
                        <a:pt x="904704" y="640384"/>
                        <a:pt x="625145" y="633240"/>
                        <a:pt x="577330" y="630859"/>
                      </a:cubicBezTo>
                      <a:cubicBezTo>
                        <a:pt x="529514" y="628478"/>
                        <a:pt x="322060" y="489889"/>
                        <a:pt x="297866" y="454075"/>
                      </a:cubicBezTo>
                      <a:cubicBezTo>
                        <a:pt x="273673" y="418261"/>
                        <a:pt x="-24650" y="138702"/>
                        <a:pt x="1639" y="67074"/>
                      </a:cubicBezTo>
                      <a:cubicBezTo>
                        <a:pt x="27928" y="-4554"/>
                        <a:pt x="484176" y="-64657"/>
                        <a:pt x="627527" y="141084"/>
                      </a:cubicBezTo>
                      <a:close/>
                    </a:path>
                  </a:pathLst>
                </a:custGeom>
                <a:solidFill>
                  <a:srgbClr val="0AAF60"/>
                </a:solidFill>
                <a:ln w="9525" cap="flat">
                  <a:noFill/>
                  <a:prstDash val="solid"/>
                  <a:miter/>
                </a:ln>
              </p:spPr>
              <p:txBody>
                <a:bodyPr rtlCol="0" anchor="ctr"/>
                <a:lstStyle/>
                <a:p>
                  <a:endParaRPr lang="zh-CN" altLang="en-US"/>
                </a:p>
              </p:txBody>
            </p:sp>
            <p:sp>
              <p:nvSpPr>
                <p:cNvPr id="76" name="任意多边形: 形状 483">
                  <a:extLst>
                    <a:ext uri="{FF2B5EF4-FFF2-40B4-BE49-F238E27FC236}">
                      <a16:creationId xmlns:a16="http://schemas.microsoft.com/office/drawing/2014/main" xmlns="" id="{06D08163-F9E5-461A-A87C-E7DC18C5421E}"/>
                    </a:ext>
                  </a:extLst>
                </p:cNvPr>
                <p:cNvSpPr/>
                <p:nvPr/>
              </p:nvSpPr>
              <p:spPr>
                <a:xfrm>
                  <a:off x="10761991" y="2319911"/>
                  <a:ext cx="72373" cy="65234"/>
                </a:xfrm>
                <a:custGeom>
                  <a:avLst/>
                  <a:gdLst>
                    <a:gd name="connsiteX0" fmla="*/ 47106 w 72373"/>
                    <a:gd name="connsiteY0" fmla="*/ 22098 h 65234"/>
                    <a:gd name="connsiteX1" fmla="*/ 25770 w 72373"/>
                    <a:gd name="connsiteY1" fmla="*/ 8668 h 65234"/>
                    <a:gd name="connsiteX2" fmla="*/ 1005 w 72373"/>
                    <a:gd name="connsiteY2" fmla="*/ 0 h 65234"/>
                    <a:gd name="connsiteX3" fmla="*/ 1005 w 72373"/>
                    <a:gd name="connsiteY3" fmla="*/ 1619 h 65234"/>
                    <a:gd name="connsiteX4" fmla="*/ 41201 w 72373"/>
                    <a:gd name="connsiteY4" fmla="*/ 28766 h 65234"/>
                    <a:gd name="connsiteX5" fmla="*/ 69776 w 72373"/>
                    <a:gd name="connsiteY5" fmla="*/ 64675 h 65234"/>
                    <a:gd name="connsiteX6" fmla="*/ 72347 w 72373"/>
                    <a:gd name="connsiteY6" fmla="*/ 63627 h 65234"/>
                    <a:gd name="connsiteX7" fmla="*/ 47106 w 72373"/>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3" h="65234">
                      <a:moveTo>
                        <a:pt x="47106" y="22098"/>
                      </a:moveTo>
                      <a:cubicBezTo>
                        <a:pt x="40621" y="16696"/>
                        <a:pt x="33446" y="12179"/>
                        <a:pt x="25770" y="8668"/>
                      </a:cubicBezTo>
                      <a:cubicBezTo>
                        <a:pt x="17763" y="5113"/>
                        <a:pt x="9481" y="2215"/>
                        <a:pt x="1005" y="0"/>
                      </a:cubicBezTo>
                      <a:cubicBezTo>
                        <a:pt x="-138" y="0"/>
                        <a:pt x="-519" y="1239"/>
                        <a:pt x="1005" y="1619"/>
                      </a:cubicBezTo>
                      <a:cubicBezTo>
                        <a:pt x="16275" y="7530"/>
                        <a:pt x="30014" y="16809"/>
                        <a:pt x="41201" y="28766"/>
                      </a:cubicBezTo>
                      <a:cubicBezTo>
                        <a:pt x="52530" y="39181"/>
                        <a:pt x="62170" y="51296"/>
                        <a:pt x="69776" y="64675"/>
                      </a:cubicBezTo>
                      <a:cubicBezTo>
                        <a:pt x="70538" y="66008"/>
                        <a:pt x="72633" y="64675"/>
                        <a:pt x="72347" y="63627"/>
                      </a:cubicBezTo>
                      <a:cubicBezTo>
                        <a:pt x="68627" y="47426"/>
                        <a:pt x="59774" y="32861"/>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484">
                  <a:extLst>
                    <a:ext uri="{FF2B5EF4-FFF2-40B4-BE49-F238E27FC236}">
                      <a16:creationId xmlns:a16="http://schemas.microsoft.com/office/drawing/2014/main" xmlns="" id="{01586F4D-9351-4816-9BFF-59E6B2244C2F}"/>
                    </a:ext>
                  </a:extLst>
                </p:cNvPr>
                <p:cNvSpPr/>
                <p:nvPr/>
              </p:nvSpPr>
              <p:spPr>
                <a:xfrm>
                  <a:off x="10803571" y="2305248"/>
                  <a:ext cx="72037" cy="65369"/>
                </a:xfrm>
                <a:custGeom>
                  <a:avLst/>
                  <a:gdLst>
                    <a:gd name="connsiteX0" fmla="*/ 47341 w 72037"/>
                    <a:gd name="connsiteY0" fmla="*/ 22284 h 65369"/>
                    <a:gd name="connsiteX1" fmla="*/ 26005 w 72037"/>
                    <a:gd name="connsiteY1" fmla="*/ 8758 h 65369"/>
                    <a:gd name="connsiteX2" fmla="*/ 1240 w 72037"/>
                    <a:gd name="connsiteY2" fmla="*/ 90 h 65369"/>
                    <a:gd name="connsiteX3" fmla="*/ 90 w 72037"/>
                    <a:gd name="connsiteY3" fmla="*/ 475 h 65369"/>
                    <a:gd name="connsiteX4" fmla="*/ 475 w 72037"/>
                    <a:gd name="connsiteY4" fmla="*/ 1625 h 65369"/>
                    <a:gd name="connsiteX5" fmla="*/ 764 w 72037"/>
                    <a:gd name="connsiteY5" fmla="*/ 1709 h 65369"/>
                    <a:gd name="connsiteX6" fmla="*/ 40864 w 72037"/>
                    <a:gd name="connsiteY6" fmla="*/ 28951 h 65369"/>
                    <a:gd name="connsiteX7" fmla="*/ 69439 w 72037"/>
                    <a:gd name="connsiteY7" fmla="*/ 64765 h 65369"/>
                    <a:gd name="connsiteX8" fmla="*/ 72011 w 72037"/>
                    <a:gd name="connsiteY8" fmla="*/ 63813 h 65369"/>
                    <a:gd name="connsiteX9" fmla="*/ 47341 w 72037"/>
                    <a:gd name="connsiteY9" fmla="*/ 22284 h 6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037" h="65369">
                      <a:moveTo>
                        <a:pt x="47341" y="22284"/>
                      </a:moveTo>
                      <a:cubicBezTo>
                        <a:pt x="40838" y="16881"/>
                        <a:pt x="33667" y="12335"/>
                        <a:pt x="26005" y="8758"/>
                      </a:cubicBezTo>
                      <a:cubicBezTo>
                        <a:pt x="17965" y="5289"/>
                        <a:pt x="9689" y="2393"/>
                        <a:pt x="1240" y="90"/>
                      </a:cubicBezTo>
                      <a:cubicBezTo>
                        <a:pt x="816" y="-121"/>
                        <a:pt x="302" y="51"/>
                        <a:pt x="90" y="475"/>
                      </a:cubicBezTo>
                      <a:cubicBezTo>
                        <a:pt x="-121" y="899"/>
                        <a:pt x="51" y="1413"/>
                        <a:pt x="475" y="1625"/>
                      </a:cubicBezTo>
                      <a:cubicBezTo>
                        <a:pt x="565" y="1670"/>
                        <a:pt x="663" y="1698"/>
                        <a:pt x="764" y="1709"/>
                      </a:cubicBezTo>
                      <a:cubicBezTo>
                        <a:pt x="15991" y="7692"/>
                        <a:pt x="29691" y="16999"/>
                        <a:pt x="40864" y="28951"/>
                      </a:cubicBezTo>
                      <a:cubicBezTo>
                        <a:pt x="52191" y="39332"/>
                        <a:pt x="61832" y="51415"/>
                        <a:pt x="69439" y="64765"/>
                      </a:cubicBezTo>
                      <a:cubicBezTo>
                        <a:pt x="70201" y="66194"/>
                        <a:pt x="72297" y="64765"/>
                        <a:pt x="72011" y="63813"/>
                      </a:cubicBezTo>
                      <a:cubicBezTo>
                        <a:pt x="68445" y="47686"/>
                        <a:pt x="59798" y="33130"/>
                        <a:pt x="47341" y="22284"/>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485">
                  <a:extLst>
                    <a:ext uri="{FF2B5EF4-FFF2-40B4-BE49-F238E27FC236}">
                      <a16:creationId xmlns:a16="http://schemas.microsoft.com/office/drawing/2014/main" xmlns="" id="{0C5739A1-C2CF-4E29-8B73-FCD9FC085210}"/>
                    </a:ext>
                  </a:extLst>
                </p:cNvPr>
                <p:cNvSpPr/>
                <p:nvPr/>
              </p:nvSpPr>
              <p:spPr>
                <a:xfrm>
                  <a:off x="9876346" y="1819076"/>
                  <a:ext cx="346570" cy="394787"/>
                </a:xfrm>
                <a:custGeom>
                  <a:avLst/>
                  <a:gdLst>
                    <a:gd name="connsiteX0" fmla="*/ 235331 w 346570"/>
                    <a:gd name="connsiteY0" fmla="*/ 228611 h 394787"/>
                    <a:gd name="connsiteX1" fmla="*/ 80168 w 346570"/>
                    <a:gd name="connsiteY1" fmla="*/ 89165 h 394787"/>
                    <a:gd name="connsiteX2" fmla="*/ 1682 w 346570"/>
                    <a:gd name="connsiteY2" fmla="*/ 392 h 394787"/>
                    <a:gd name="connsiteX3" fmla="*/ 158 w 346570"/>
                    <a:gd name="connsiteY3" fmla="*/ 1440 h 394787"/>
                    <a:gd name="connsiteX4" fmla="*/ 59880 w 346570"/>
                    <a:gd name="connsiteY4" fmla="*/ 84117 h 394787"/>
                    <a:gd name="connsiteX5" fmla="*/ 132842 w 346570"/>
                    <a:gd name="connsiteY5" fmla="*/ 158888 h 394787"/>
                    <a:gd name="connsiteX6" fmla="*/ 280574 w 346570"/>
                    <a:gd name="connsiteY6" fmla="*/ 300430 h 394787"/>
                    <a:gd name="connsiteX7" fmla="*/ 344773 w 346570"/>
                    <a:gd name="connsiteY7" fmla="*/ 394346 h 394787"/>
                    <a:gd name="connsiteX8" fmla="*/ 346487 w 346570"/>
                    <a:gd name="connsiteY8" fmla="*/ 393584 h 394787"/>
                    <a:gd name="connsiteX9" fmla="*/ 235331 w 346570"/>
                    <a:gd name="connsiteY9" fmla="*/ 228611 h 39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6570" h="394787">
                      <a:moveTo>
                        <a:pt x="235331" y="228611"/>
                      </a:moveTo>
                      <a:cubicBezTo>
                        <a:pt x="186372" y="179081"/>
                        <a:pt x="130556" y="136790"/>
                        <a:pt x="80168" y="89165"/>
                      </a:cubicBezTo>
                      <a:cubicBezTo>
                        <a:pt x="50441" y="62928"/>
                        <a:pt x="24079" y="33110"/>
                        <a:pt x="1682" y="392"/>
                      </a:cubicBezTo>
                      <a:cubicBezTo>
                        <a:pt x="1111" y="-560"/>
                        <a:pt x="-508" y="392"/>
                        <a:pt x="158" y="1440"/>
                      </a:cubicBezTo>
                      <a:cubicBezTo>
                        <a:pt x="18070" y="30387"/>
                        <a:pt x="38028" y="58016"/>
                        <a:pt x="59880" y="84117"/>
                      </a:cubicBezTo>
                      <a:cubicBezTo>
                        <a:pt x="82684" y="110477"/>
                        <a:pt x="107048" y="135445"/>
                        <a:pt x="132842" y="158888"/>
                      </a:cubicBezTo>
                      <a:cubicBezTo>
                        <a:pt x="182657" y="205180"/>
                        <a:pt x="236283" y="248518"/>
                        <a:pt x="280574" y="300430"/>
                      </a:cubicBezTo>
                      <a:cubicBezTo>
                        <a:pt x="306014" y="328774"/>
                        <a:pt x="327600" y="360352"/>
                        <a:pt x="344773" y="394346"/>
                      </a:cubicBezTo>
                      <a:cubicBezTo>
                        <a:pt x="345249" y="395394"/>
                        <a:pt x="346964" y="394346"/>
                        <a:pt x="346487" y="393584"/>
                      </a:cubicBezTo>
                      <a:cubicBezTo>
                        <a:pt x="322865" y="330052"/>
                        <a:pt x="282765" y="276522"/>
                        <a:pt x="235331" y="228611"/>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486">
                  <a:extLst>
                    <a:ext uri="{FF2B5EF4-FFF2-40B4-BE49-F238E27FC236}">
                      <a16:creationId xmlns:a16="http://schemas.microsoft.com/office/drawing/2014/main" xmlns="" id="{ACB2B42D-A5F9-4EB3-93E7-C2A6A25EC3C2}"/>
                    </a:ext>
                  </a:extLst>
                </p:cNvPr>
                <p:cNvSpPr/>
                <p:nvPr/>
              </p:nvSpPr>
              <p:spPr>
                <a:xfrm>
                  <a:off x="10574112" y="1802442"/>
                  <a:ext cx="130169" cy="422398"/>
                </a:xfrm>
                <a:custGeom>
                  <a:avLst/>
                  <a:gdLst>
                    <a:gd name="connsiteX0" fmla="*/ 105445 w 130169"/>
                    <a:gd name="connsiteY0" fmla="*/ 337542 h 422398"/>
                    <a:gd name="connsiteX1" fmla="*/ 78584 w 130169"/>
                    <a:gd name="connsiteY1" fmla="*/ 254484 h 422398"/>
                    <a:gd name="connsiteX2" fmla="*/ 22101 w 130169"/>
                    <a:gd name="connsiteY2" fmla="*/ 94655 h 422398"/>
                    <a:gd name="connsiteX3" fmla="*/ 2003 w 130169"/>
                    <a:gd name="connsiteY3" fmla="*/ 929 h 422398"/>
                    <a:gd name="connsiteX4" fmla="*/ 3 w 130169"/>
                    <a:gd name="connsiteY4" fmla="*/ 929 h 422398"/>
                    <a:gd name="connsiteX5" fmla="*/ 30959 w 130169"/>
                    <a:gd name="connsiteY5" fmla="*/ 163711 h 422398"/>
                    <a:gd name="connsiteX6" fmla="*/ 90205 w 130169"/>
                    <a:gd name="connsiteY6" fmla="*/ 328017 h 422398"/>
                    <a:gd name="connsiteX7" fmla="*/ 128305 w 130169"/>
                    <a:gd name="connsiteY7" fmla="*/ 421743 h 422398"/>
                    <a:gd name="connsiteX8" fmla="*/ 130115 w 130169"/>
                    <a:gd name="connsiteY8" fmla="*/ 421267 h 422398"/>
                    <a:gd name="connsiteX9" fmla="*/ 105445 w 130169"/>
                    <a:gd name="connsiteY9" fmla="*/ 337542 h 422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0169" h="422398">
                      <a:moveTo>
                        <a:pt x="105445" y="337542"/>
                      </a:moveTo>
                      <a:cubicBezTo>
                        <a:pt x="96872" y="309729"/>
                        <a:pt x="87919" y="282043"/>
                        <a:pt x="78584" y="254484"/>
                      </a:cubicBezTo>
                      <a:cubicBezTo>
                        <a:pt x="60582" y="200858"/>
                        <a:pt x="39056" y="148566"/>
                        <a:pt x="22101" y="94655"/>
                      </a:cubicBezTo>
                      <a:cubicBezTo>
                        <a:pt x="11908" y="64265"/>
                        <a:pt x="5166" y="32826"/>
                        <a:pt x="2003" y="929"/>
                      </a:cubicBezTo>
                      <a:cubicBezTo>
                        <a:pt x="2003" y="-310"/>
                        <a:pt x="-92" y="-310"/>
                        <a:pt x="3" y="929"/>
                      </a:cubicBezTo>
                      <a:cubicBezTo>
                        <a:pt x="2413" y="56399"/>
                        <a:pt x="12840" y="111228"/>
                        <a:pt x="30959" y="163711"/>
                      </a:cubicBezTo>
                      <a:cubicBezTo>
                        <a:pt x="48930" y="219083"/>
                        <a:pt x="68678" y="273852"/>
                        <a:pt x="90205" y="328017"/>
                      </a:cubicBezTo>
                      <a:cubicBezTo>
                        <a:pt x="102683" y="359355"/>
                        <a:pt x="116303" y="390311"/>
                        <a:pt x="128305" y="421743"/>
                      </a:cubicBezTo>
                      <a:cubicBezTo>
                        <a:pt x="128781" y="422886"/>
                        <a:pt x="130496" y="422410"/>
                        <a:pt x="130115" y="421267"/>
                      </a:cubicBezTo>
                      <a:cubicBezTo>
                        <a:pt x="121542" y="393264"/>
                        <a:pt x="114017" y="365355"/>
                        <a:pt x="105445" y="337542"/>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487">
                  <a:extLst>
                    <a:ext uri="{FF2B5EF4-FFF2-40B4-BE49-F238E27FC236}">
                      <a16:creationId xmlns:a16="http://schemas.microsoft.com/office/drawing/2014/main" xmlns="" id="{40B640E1-CCAA-4DF1-978E-A2B8E5431FFA}"/>
                    </a:ext>
                  </a:extLst>
                </p:cNvPr>
                <p:cNvSpPr/>
                <p:nvPr/>
              </p:nvSpPr>
              <p:spPr>
                <a:xfrm>
                  <a:off x="10589101" y="1730272"/>
                  <a:ext cx="12066" cy="114369"/>
                </a:xfrm>
                <a:custGeom>
                  <a:avLst/>
                  <a:gdLst>
                    <a:gd name="connsiteX0" fmla="*/ 6541 w 12066"/>
                    <a:gd name="connsiteY0" fmla="*/ 57668 h 114369"/>
                    <a:gd name="connsiteX1" fmla="*/ 12065 w 12066"/>
                    <a:gd name="connsiteY1" fmla="*/ 1089 h 114369"/>
                    <a:gd name="connsiteX2" fmla="*/ 11060 w 12066"/>
                    <a:gd name="connsiteY2" fmla="*/ 1 h 114369"/>
                    <a:gd name="connsiteX3" fmla="*/ 10065 w 12066"/>
                    <a:gd name="connsiteY3" fmla="*/ 613 h 114369"/>
                    <a:gd name="connsiteX4" fmla="*/ 4731 w 12066"/>
                    <a:gd name="connsiteY4" fmla="*/ 113389 h 114369"/>
                    <a:gd name="connsiteX5" fmla="*/ 6370 w 12066"/>
                    <a:gd name="connsiteY5" fmla="*/ 114322 h 114369"/>
                    <a:gd name="connsiteX6" fmla="*/ 7303 w 12066"/>
                    <a:gd name="connsiteY6" fmla="*/ 113389 h 114369"/>
                    <a:gd name="connsiteX7" fmla="*/ 6541 w 12066"/>
                    <a:gd name="connsiteY7" fmla="*/ 57668 h 114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66" h="114369">
                      <a:moveTo>
                        <a:pt x="6541" y="57668"/>
                      </a:moveTo>
                      <a:cubicBezTo>
                        <a:pt x="7493" y="38618"/>
                        <a:pt x="9303" y="19568"/>
                        <a:pt x="12065" y="1089"/>
                      </a:cubicBezTo>
                      <a:cubicBezTo>
                        <a:pt x="12088" y="511"/>
                        <a:pt x="11638" y="24"/>
                        <a:pt x="11060" y="1"/>
                      </a:cubicBezTo>
                      <a:cubicBezTo>
                        <a:pt x="10635" y="-16"/>
                        <a:pt x="10242" y="226"/>
                        <a:pt x="10065" y="613"/>
                      </a:cubicBezTo>
                      <a:cubicBezTo>
                        <a:pt x="-1212" y="37151"/>
                        <a:pt x="-3047" y="75950"/>
                        <a:pt x="4731" y="113389"/>
                      </a:cubicBezTo>
                      <a:cubicBezTo>
                        <a:pt x="4926" y="114099"/>
                        <a:pt x="5660" y="114517"/>
                        <a:pt x="6370" y="114322"/>
                      </a:cubicBezTo>
                      <a:cubicBezTo>
                        <a:pt x="6824" y="114197"/>
                        <a:pt x="7178" y="113843"/>
                        <a:pt x="7303" y="113389"/>
                      </a:cubicBezTo>
                      <a:cubicBezTo>
                        <a:pt x="6541" y="94530"/>
                        <a:pt x="5969" y="76242"/>
                        <a:pt x="6541" y="57668"/>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488">
                  <a:extLst>
                    <a:ext uri="{FF2B5EF4-FFF2-40B4-BE49-F238E27FC236}">
                      <a16:creationId xmlns:a16="http://schemas.microsoft.com/office/drawing/2014/main" xmlns="" id="{6D6E4AC7-FAC9-4EF5-9F80-AE124821AD74}"/>
                    </a:ext>
                  </a:extLst>
                </p:cNvPr>
                <p:cNvSpPr/>
                <p:nvPr/>
              </p:nvSpPr>
              <p:spPr>
                <a:xfrm>
                  <a:off x="10180144" y="2116065"/>
                  <a:ext cx="167475" cy="169075"/>
                </a:xfrm>
                <a:custGeom>
                  <a:avLst/>
                  <a:gdLst>
                    <a:gd name="connsiteX0" fmla="*/ 167276 w 167475"/>
                    <a:gd name="connsiteY0" fmla="*/ 167461 h 169075"/>
                    <a:gd name="connsiteX1" fmla="*/ 84599 w 167475"/>
                    <a:gd name="connsiteY1" fmla="*/ 92880 h 169075"/>
                    <a:gd name="connsiteX2" fmla="*/ 48404 w 167475"/>
                    <a:gd name="connsiteY2" fmla="*/ 51541 h 169075"/>
                    <a:gd name="connsiteX3" fmla="*/ 1732 w 167475"/>
                    <a:gd name="connsiteY3" fmla="*/ 392 h 169075"/>
                    <a:gd name="connsiteX4" fmla="*/ 208 w 167475"/>
                    <a:gd name="connsiteY4" fmla="*/ 1440 h 169075"/>
                    <a:gd name="connsiteX5" fmla="*/ 76408 w 167475"/>
                    <a:gd name="connsiteY5" fmla="*/ 104500 h 169075"/>
                    <a:gd name="connsiteX6" fmla="*/ 166895 w 167475"/>
                    <a:gd name="connsiteY6" fmla="*/ 168985 h 169075"/>
                    <a:gd name="connsiteX7" fmla="*/ 167276 w 167475"/>
                    <a:gd name="connsiteY7" fmla="*/ 167461 h 16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7475" h="169075">
                      <a:moveTo>
                        <a:pt x="167276" y="167461"/>
                      </a:moveTo>
                      <a:cubicBezTo>
                        <a:pt x="133367" y="149744"/>
                        <a:pt x="109364" y="121169"/>
                        <a:pt x="84599" y="92880"/>
                      </a:cubicBezTo>
                      <a:cubicBezTo>
                        <a:pt x="72598" y="79069"/>
                        <a:pt x="60977" y="64877"/>
                        <a:pt x="48404" y="51541"/>
                      </a:cubicBezTo>
                      <a:cubicBezTo>
                        <a:pt x="32593" y="34587"/>
                        <a:pt x="16210" y="18490"/>
                        <a:pt x="1732" y="392"/>
                      </a:cubicBezTo>
                      <a:cubicBezTo>
                        <a:pt x="970" y="-560"/>
                        <a:pt x="-554" y="392"/>
                        <a:pt x="208" y="1440"/>
                      </a:cubicBezTo>
                      <a:cubicBezTo>
                        <a:pt x="26878" y="34778"/>
                        <a:pt x="47166" y="72687"/>
                        <a:pt x="76408" y="104500"/>
                      </a:cubicBezTo>
                      <a:cubicBezTo>
                        <a:pt x="101261" y="132611"/>
                        <a:pt x="132212" y="154668"/>
                        <a:pt x="166895" y="168985"/>
                      </a:cubicBezTo>
                      <a:cubicBezTo>
                        <a:pt x="167276" y="169461"/>
                        <a:pt x="167752" y="167937"/>
                        <a:pt x="167276" y="167461"/>
                      </a:cubicBezTo>
                      <a:close/>
                    </a:path>
                  </a:pathLst>
                </a:custGeom>
                <a:solidFill>
                  <a:srgbClr val="263238"/>
                </a:solidFill>
                <a:ln w="9525" cap="flat">
                  <a:noFill/>
                  <a:prstDash val="solid"/>
                  <a:miter/>
                </a:ln>
              </p:spPr>
              <p:txBody>
                <a:bodyPr rtlCol="0" anchor="ctr"/>
                <a:lstStyle/>
                <a:p>
                  <a:endParaRPr lang="zh-CN" altLang="en-US"/>
                </a:p>
              </p:txBody>
            </p:sp>
            <p:sp>
              <p:nvSpPr>
                <p:cNvPr id="82" name="任意多边形: 形状 489">
                  <a:extLst>
                    <a:ext uri="{FF2B5EF4-FFF2-40B4-BE49-F238E27FC236}">
                      <a16:creationId xmlns:a16="http://schemas.microsoft.com/office/drawing/2014/main" xmlns="" id="{D09F2E9E-1B9D-4D65-9670-71B3E7725D32}"/>
                    </a:ext>
                  </a:extLst>
                </p:cNvPr>
                <p:cNvSpPr/>
                <p:nvPr/>
              </p:nvSpPr>
              <p:spPr>
                <a:xfrm>
                  <a:off x="9155779" y="1304541"/>
                  <a:ext cx="718921" cy="1080655"/>
                </a:xfrm>
                <a:custGeom>
                  <a:avLst/>
                  <a:gdLst>
                    <a:gd name="connsiteX0" fmla="*/ 711581 w 718921"/>
                    <a:gd name="connsiteY0" fmla="*/ 131641 h 1080655"/>
                    <a:gd name="connsiteX1" fmla="*/ 541941 w 718921"/>
                    <a:gd name="connsiteY1" fmla="*/ 573505 h 1080655"/>
                    <a:gd name="connsiteX2" fmla="*/ 300673 w 718921"/>
                    <a:gd name="connsiteY2" fmla="*/ 771911 h 1080655"/>
                    <a:gd name="connsiteX3" fmla="*/ 320580 w 718921"/>
                    <a:gd name="connsiteY3" fmla="*/ 966316 h 1080655"/>
                    <a:gd name="connsiteX4" fmla="*/ 406877 w 718921"/>
                    <a:gd name="connsiteY4" fmla="*/ 1010322 h 1080655"/>
                    <a:gd name="connsiteX5" fmla="*/ 425260 w 718921"/>
                    <a:gd name="connsiteY5" fmla="*/ 1070139 h 1080655"/>
                    <a:gd name="connsiteX6" fmla="*/ 157417 w 718921"/>
                    <a:gd name="connsiteY6" fmla="*/ 1070139 h 1080655"/>
                    <a:gd name="connsiteX7" fmla="*/ 6827 w 718921"/>
                    <a:gd name="connsiteY7" fmla="*/ 692949 h 1080655"/>
                    <a:gd name="connsiteX8" fmla="*/ 135890 w 718921"/>
                    <a:gd name="connsiteY8" fmla="*/ 47916 h 1080655"/>
                    <a:gd name="connsiteX9" fmla="*/ 711581 w 718921"/>
                    <a:gd name="connsiteY9" fmla="*/ 131641 h 1080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18921" h="1080655">
                      <a:moveTo>
                        <a:pt x="711581" y="131641"/>
                      </a:moveTo>
                      <a:cubicBezTo>
                        <a:pt x="754539" y="235844"/>
                        <a:pt x="597281" y="523309"/>
                        <a:pt x="541941" y="573505"/>
                      </a:cubicBezTo>
                      <a:cubicBezTo>
                        <a:pt x="486601" y="623702"/>
                        <a:pt x="312674" y="748289"/>
                        <a:pt x="300673" y="771911"/>
                      </a:cubicBezTo>
                      <a:cubicBezTo>
                        <a:pt x="288671" y="795533"/>
                        <a:pt x="306197" y="949552"/>
                        <a:pt x="320580" y="966316"/>
                      </a:cubicBezTo>
                      <a:cubicBezTo>
                        <a:pt x="334963" y="983080"/>
                        <a:pt x="391446" y="995558"/>
                        <a:pt x="406877" y="1010322"/>
                      </a:cubicBezTo>
                      <a:cubicBezTo>
                        <a:pt x="420307" y="1022990"/>
                        <a:pt x="443167" y="1052232"/>
                        <a:pt x="425260" y="1070139"/>
                      </a:cubicBezTo>
                      <a:cubicBezTo>
                        <a:pt x="407353" y="1088046"/>
                        <a:pt x="178943" y="1079664"/>
                        <a:pt x="157417" y="1070139"/>
                      </a:cubicBezTo>
                      <a:cubicBezTo>
                        <a:pt x="135890" y="1060614"/>
                        <a:pt x="6827" y="750289"/>
                        <a:pt x="6827" y="692949"/>
                      </a:cubicBezTo>
                      <a:cubicBezTo>
                        <a:pt x="6827" y="635608"/>
                        <a:pt x="-44799" y="126687"/>
                        <a:pt x="135890" y="47916"/>
                      </a:cubicBezTo>
                      <a:cubicBezTo>
                        <a:pt x="316579" y="-30856"/>
                        <a:pt x="649478" y="-18855"/>
                        <a:pt x="711581" y="131641"/>
                      </a:cubicBezTo>
                      <a:close/>
                    </a:path>
                  </a:pathLst>
                </a:custGeom>
                <a:solidFill>
                  <a:srgbClr val="0AAF60"/>
                </a:solidFill>
                <a:ln w="9525" cap="flat">
                  <a:noFill/>
                  <a:prstDash val="solid"/>
                  <a:miter/>
                </a:ln>
              </p:spPr>
              <p:txBody>
                <a:bodyPr rtlCol="0" anchor="ctr"/>
                <a:lstStyle/>
                <a:p>
                  <a:endParaRPr lang="zh-CN" altLang="en-US"/>
                </a:p>
              </p:txBody>
            </p:sp>
            <p:sp>
              <p:nvSpPr>
                <p:cNvPr id="83" name="任意多边形: 形状 490">
                  <a:extLst>
                    <a:ext uri="{FF2B5EF4-FFF2-40B4-BE49-F238E27FC236}">
                      <a16:creationId xmlns:a16="http://schemas.microsoft.com/office/drawing/2014/main" xmlns="" id="{DE57B63E-F966-493C-8068-8F0FA05F860E}"/>
                    </a:ext>
                  </a:extLst>
                </p:cNvPr>
                <p:cNvSpPr/>
                <p:nvPr/>
              </p:nvSpPr>
              <p:spPr>
                <a:xfrm>
                  <a:off x="9595798" y="1702821"/>
                  <a:ext cx="208871" cy="256998"/>
                </a:xfrm>
                <a:custGeom>
                  <a:avLst/>
                  <a:gdLst>
                    <a:gd name="connsiteX0" fmla="*/ 207459 w 208871"/>
                    <a:gd name="connsiteY0" fmla="*/ 442 h 256998"/>
                    <a:gd name="connsiteX1" fmla="*/ 169359 w 208871"/>
                    <a:gd name="connsiteY1" fmla="*/ 70260 h 256998"/>
                    <a:gd name="connsiteX2" fmla="*/ 148404 w 208871"/>
                    <a:gd name="connsiteY2" fmla="*/ 102550 h 256998"/>
                    <a:gd name="connsiteX3" fmla="*/ 123830 w 208871"/>
                    <a:gd name="connsiteY3" fmla="*/ 134173 h 256998"/>
                    <a:gd name="connsiteX4" fmla="*/ 65822 w 208871"/>
                    <a:gd name="connsiteY4" fmla="*/ 192371 h 256998"/>
                    <a:gd name="connsiteX5" fmla="*/ 34104 w 208871"/>
                    <a:gd name="connsiteY5" fmla="*/ 222470 h 256998"/>
                    <a:gd name="connsiteX6" fmla="*/ 386 w 208871"/>
                    <a:gd name="connsiteY6" fmla="*/ 255521 h 256998"/>
                    <a:gd name="connsiteX7" fmla="*/ 1719 w 208871"/>
                    <a:gd name="connsiteY7" fmla="*/ 256760 h 256998"/>
                    <a:gd name="connsiteX8" fmla="*/ 42010 w 208871"/>
                    <a:gd name="connsiteY8" fmla="*/ 227423 h 256998"/>
                    <a:gd name="connsiteX9" fmla="*/ 78871 w 208871"/>
                    <a:gd name="connsiteY9" fmla="*/ 199515 h 256998"/>
                    <a:gd name="connsiteX10" fmla="*/ 139546 w 208871"/>
                    <a:gd name="connsiteY10" fmla="*/ 143508 h 256998"/>
                    <a:gd name="connsiteX11" fmla="*/ 208697 w 208871"/>
                    <a:gd name="connsiteY11" fmla="*/ 633 h 256998"/>
                    <a:gd name="connsiteX12" fmla="*/ 207459 w 208871"/>
                    <a:gd name="connsiteY12" fmla="*/ 442 h 256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8871" h="256998">
                      <a:moveTo>
                        <a:pt x="207459" y="442"/>
                      </a:moveTo>
                      <a:cubicBezTo>
                        <a:pt x="195988" y="24365"/>
                        <a:pt x="183270" y="47669"/>
                        <a:pt x="169359" y="70260"/>
                      </a:cubicBezTo>
                      <a:cubicBezTo>
                        <a:pt x="162596" y="81119"/>
                        <a:pt x="155643" y="91882"/>
                        <a:pt x="148404" y="102550"/>
                      </a:cubicBezTo>
                      <a:cubicBezTo>
                        <a:pt x="141165" y="113218"/>
                        <a:pt x="132212" y="123696"/>
                        <a:pt x="123830" y="134173"/>
                      </a:cubicBezTo>
                      <a:cubicBezTo>
                        <a:pt x="105778" y="154812"/>
                        <a:pt x="86402" y="174252"/>
                        <a:pt x="65822" y="192371"/>
                      </a:cubicBezTo>
                      <a:cubicBezTo>
                        <a:pt x="55345" y="202372"/>
                        <a:pt x="44391" y="212183"/>
                        <a:pt x="34104" y="222470"/>
                      </a:cubicBezTo>
                      <a:cubicBezTo>
                        <a:pt x="23817" y="232757"/>
                        <a:pt x="12292" y="245425"/>
                        <a:pt x="386" y="255521"/>
                      </a:cubicBezTo>
                      <a:cubicBezTo>
                        <a:pt x="-567" y="256284"/>
                        <a:pt x="386" y="257522"/>
                        <a:pt x="1719" y="256760"/>
                      </a:cubicBezTo>
                      <a:cubicBezTo>
                        <a:pt x="14292" y="246187"/>
                        <a:pt x="28675" y="237138"/>
                        <a:pt x="42010" y="227423"/>
                      </a:cubicBezTo>
                      <a:cubicBezTo>
                        <a:pt x="55345" y="217707"/>
                        <a:pt x="66680" y="208944"/>
                        <a:pt x="78871" y="199515"/>
                      </a:cubicBezTo>
                      <a:cubicBezTo>
                        <a:pt x="101240" y="183311"/>
                        <a:pt x="121607" y="164511"/>
                        <a:pt x="139546" y="143508"/>
                      </a:cubicBezTo>
                      <a:cubicBezTo>
                        <a:pt x="173074" y="101312"/>
                        <a:pt x="189742" y="50258"/>
                        <a:pt x="208697" y="633"/>
                      </a:cubicBezTo>
                      <a:cubicBezTo>
                        <a:pt x="209364" y="156"/>
                        <a:pt x="207935" y="-415"/>
                        <a:pt x="207459" y="442"/>
                      </a:cubicBezTo>
                      <a:close/>
                    </a:path>
                  </a:pathLst>
                </a:custGeom>
                <a:solidFill>
                  <a:srgbClr val="263238"/>
                </a:solidFill>
                <a:ln w="9525" cap="flat">
                  <a:noFill/>
                  <a:prstDash val="solid"/>
                  <a:miter/>
                </a:ln>
              </p:spPr>
              <p:txBody>
                <a:bodyPr rtlCol="0" anchor="ctr"/>
                <a:lstStyle/>
                <a:p>
                  <a:endParaRPr lang="zh-CN" altLang="en-US"/>
                </a:p>
              </p:txBody>
            </p:sp>
            <p:sp>
              <p:nvSpPr>
                <p:cNvPr id="84" name="任意多边形: 形状 491">
                  <a:extLst>
                    <a:ext uri="{FF2B5EF4-FFF2-40B4-BE49-F238E27FC236}">
                      <a16:creationId xmlns:a16="http://schemas.microsoft.com/office/drawing/2014/main" xmlns="" id="{91F14F89-532D-4973-9B29-EBCA4E0A8993}"/>
                    </a:ext>
                  </a:extLst>
                </p:cNvPr>
                <p:cNvSpPr/>
                <p:nvPr/>
              </p:nvSpPr>
              <p:spPr>
                <a:xfrm>
                  <a:off x="9786112" y="1415726"/>
                  <a:ext cx="186664" cy="400301"/>
                </a:xfrm>
                <a:custGeom>
                  <a:avLst/>
                  <a:gdLst>
                    <a:gd name="connsiteX0" fmla="*/ 184880 w 186664"/>
                    <a:gd name="connsiteY0" fmla="*/ 358 h 400301"/>
                    <a:gd name="connsiteX1" fmla="*/ 27432 w 186664"/>
                    <a:gd name="connsiteY1" fmla="*/ 304301 h 400301"/>
                    <a:gd name="connsiteX2" fmla="*/ 13240 w 186664"/>
                    <a:gd name="connsiteY2" fmla="*/ 350212 h 400301"/>
                    <a:gd name="connsiteX3" fmla="*/ 0 w 186664"/>
                    <a:gd name="connsiteY3" fmla="*/ 399170 h 400301"/>
                    <a:gd name="connsiteX4" fmla="*/ 1810 w 186664"/>
                    <a:gd name="connsiteY4" fmla="*/ 399646 h 400301"/>
                    <a:gd name="connsiteX5" fmla="*/ 19240 w 186664"/>
                    <a:gd name="connsiteY5" fmla="*/ 358308 h 400301"/>
                    <a:gd name="connsiteX6" fmla="*/ 35433 w 186664"/>
                    <a:gd name="connsiteY6" fmla="*/ 318874 h 400301"/>
                    <a:gd name="connsiteX7" fmla="*/ 67723 w 186664"/>
                    <a:gd name="connsiteY7" fmla="*/ 239722 h 400301"/>
                    <a:gd name="connsiteX8" fmla="*/ 137350 w 186664"/>
                    <a:gd name="connsiteY8" fmla="*/ 83512 h 400301"/>
                    <a:gd name="connsiteX9" fmla="*/ 186500 w 186664"/>
                    <a:gd name="connsiteY9" fmla="*/ 1502 h 400301"/>
                    <a:gd name="connsiteX10" fmla="*/ 184880 w 186664"/>
                    <a:gd name="connsiteY10" fmla="*/ 358 h 400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6664" h="400301">
                      <a:moveTo>
                        <a:pt x="184880" y="358"/>
                      </a:moveTo>
                      <a:cubicBezTo>
                        <a:pt x="113062" y="90084"/>
                        <a:pt x="62484" y="195335"/>
                        <a:pt x="27432" y="304301"/>
                      </a:cubicBezTo>
                      <a:cubicBezTo>
                        <a:pt x="22479" y="319541"/>
                        <a:pt x="17907" y="334781"/>
                        <a:pt x="13240" y="350212"/>
                      </a:cubicBezTo>
                      <a:cubicBezTo>
                        <a:pt x="8572" y="365642"/>
                        <a:pt x="5620" y="383168"/>
                        <a:pt x="0" y="399170"/>
                      </a:cubicBezTo>
                      <a:cubicBezTo>
                        <a:pt x="0" y="400313"/>
                        <a:pt x="1429" y="400789"/>
                        <a:pt x="1810" y="399646"/>
                      </a:cubicBezTo>
                      <a:cubicBezTo>
                        <a:pt x="6572" y="385359"/>
                        <a:pt x="13430" y="372024"/>
                        <a:pt x="19240" y="358308"/>
                      </a:cubicBezTo>
                      <a:cubicBezTo>
                        <a:pt x="25051" y="344592"/>
                        <a:pt x="30004" y="332019"/>
                        <a:pt x="35433" y="318874"/>
                      </a:cubicBezTo>
                      <a:lnTo>
                        <a:pt x="67723" y="239722"/>
                      </a:lnTo>
                      <a:cubicBezTo>
                        <a:pt x="89059" y="186858"/>
                        <a:pt x="111347" y="134280"/>
                        <a:pt x="137350" y="83512"/>
                      </a:cubicBezTo>
                      <a:cubicBezTo>
                        <a:pt x="152108" y="55233"/>
                        <a:pt x="168519" y="27849"/>
                        <a:pt x="186500" y="1502"/>
                      </a:cubicBezTo>
                      <a:cubicBezTo>
                        <a:pt x="187166" y="549"/>
                        <a:pt x="185642" y="-594"/>
                        <a:pt x="184880" y="358"/>
                      </a:cubicBezTo>
                      <a:close/>
                    </a:path>
                  </a:pathLst>
                </a:custGeom>
                <a:solidFill>
                  <a:srgbClr val="263238"/>
                </a:solidFill>
                <a:ln w="9525" cap="flat">
                  <a:noFill/>
                  <a:prstDash val="solid"/>
                  <a:miter/>
                </a:ln>
              </p:spPr>
              <p:txBody>
                <a:bodyPr rtlCol="0" anchor="ctr"/>
                <a:lstStyle/>
                <a:p>
                  <a:endParaRPr lang="zh-CN" altLang="en-US"/>
                </a:p>
              </p:txBody>
            </p:sp>
            <p:sp>
              <p:nvSpPr>
                <p:cNvPr id="85" name="任意多边形: 形状 492">
                  <a:extLst>
                    <a:ext uri="{FF2B5EF4-FFF2-40B4-BE49-F238E27FC236}">
                      <a16:creationId xmlns:a16="http://schemas.microsoft.com/office/drawing/2014/main" xmlns="" id="{026E18E4-E1BA-472B-AF4B-4BDB3E4E55A6}"/>
                    </a:ext>
                  </a:extLst>
                </p:cNvPr>
                <p:cNvSpPr/>
                <p:nvPr/>
              </p:nvSpPr>
              <p:spPr>
                <a:xfrm>
                  <a:off x="9473544" y="2322864"/>
                  <a:ext cx="72277" cy="65234"/>
                </a:xfrm>
                <a:custGeom>
                  <a:avLst/>
                  <a:gdLst>
                    <a:gd name="connsiteX0" fmla="*/ 47106 w 72277"/>
                    <a:gd name="connsiteY0" fmla="*/ 22098 h 65234"/>
                    <a:gd name="connsiteX1" fmla="*/ 25770 w 72277"/>
                    <a:gd name="connsiteY1" fmla="*/ 8668 h 65234"/>
                    <a:gd name="connsiteX2" fmla="*/ 1005 w 72277"/>
                    <a:gd name="connsiteY2" fmla="*/ 0 h 65234"/>
                    <a:gd name="connsiteX3" fmla="*/ 1005 w 72277"/>
                    <a:gd name="connsiteY3" fmla="*/ 1619 h 65234"/>
                    <a:gd name="connsiteX4" fmla="*/ 41105 w 72277"/>
                    <a:gd name="connsiteY4" fmla="*/ 28765 h 65234"/>
                    <a:gd name="connsiteX5" fmla="*/ 69680 w 72277"/>
                    <a:gd name="connsiteY5" fmla="*/ 64675 h 65234"/>
                    <a:gd name="connsiteX6" fmla="*/ 72252 w 72277"/>
                    <a:gd name="connsiteY6" fmla="*/ 63627 h 65234"/>
                    <a:gd name="connsiteX7" fmla="*/ 47106 w 72277"/>
                    <a:gd name="connsiteY7" fmla="*/ 22098 h 65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277" h="65234">
                      <a:moveTo>
                        <a:pt x="47106" y="22098"/>
                      </a:moveTo>
                      <a:cubicBezTo>
                        <a:pt x="40638" y="16672"/>
                        <a:pt x="33460" y="12154"/>
                        <a:pt x="25770" y="8668"/>
                      </a:cubicBezTo>
                      <a:cubicBezTo>
                        <a:pt x="17774" y="5086"/>
                        <a:pt x="9490" y="2186"/>
                        <a:pt x="1005" y="0"/>
                      </a:cubicBezTo>
                      <a:cubicBezTo>
                        <a:pt x="-138" y="0"/>
                        <a:pt x="-519" y="1238"/>
                        <a:pt x="1005" y="1619"/>
                      </a:cubicBezTo>
                      <a:cubicBezTo>
                        <a:pt x="16246" y="7531"/>
                        <a:pt x="29955" y="16811"/>
                        <a:pt x="41105" y="28765"/>
                      </a:cubicBezTo>
                      <a:cubicBezTo>
                        <a:pt x="52457" y="39161"/>
                        <a:pt x="62100" y="51279"/>
                        <a:pt x="69680" y="64675"/>
                      </a:cubicBezTo>
                      <a:cubicBezTo>
                        <a:pt x="70347" y="66008"/>
                        <a:pt x="72538" y="64675"/>
                        <a:pt x="72252" y="63627"/>
                      </a:cubicBezTo>
                      <a:cubicBezTo>
                        <a:pt x="68583" y="47428"/>
                        <a:pt x="59760" y="32856"/>
                        <a:pt x="47106" y="22098"/>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493">
                  <a:extLst>
                    <a:ext uri="{FF2B5EF4-FFF2-40B4-BE49-F238E27FC236}">
                      <a16:creationId xmlns:a16="http://schemas.microsoft.com/office/drawing/2014/main" xmlns="" id="{E2B9DFB8-8C76-465C-8173-0CE6B28823B4}"/>
                    </a:ext>
                  </a:extLst>
                </p:cNvPr>
                <p:cNvSpPr/>
                <p:nvPr/>
              </p:nvSpPr>
              <p:spPr>
                <a:xfrm>
                  <a:off x="9515359" y="2308291"/>
                  <a:ext cx="72374" cy="65279"/>
                </a:xfrm>
                <a:custGeom>
                  <a:avLst/>
                  <a:gdLst>
                    <a:gd name="connsiteX0" fmla="*/ 47106 w 72374"/>
                    <a:gd name="connsiteY0" fmla="*/ 22193 h 65279"/>
                    <a:gd name="connsiteX1" fmla="*/ 25770 w 72374"/>
                    <a:gd name="connsiteY1" fmla="*/ 8668 h 65279"/>
                    <a:gd name="connsiteX2" fmla="*/ 1005 w 72374"/>
                    <a:gd name="connsiteY2" fmla="*/ 0 h 65279"/>
                    <a:gd name="connsiteX3" fmla="*/ 1005 w 72374"/>
                    <a:gd name="connsiteY3" fmla="*/ 1619 h 65279"/>
                    <a:gd name="connsiteX4" fmla="*/ 41201 w 72374"/>
                    <a:gd name="connsiteY4" fmla="*/ 28861 h 65279"/>
                    <a:gd name="connsiteX5" fmla="*/ 69776 w 72374"/>
                    <a:gd name="connsiteY5" fmla="*/ 64675 h 65279"/>
                    <a:gd name="connsiteX6" fmla="*/ 72347 w 72374"/>
                    <a:gd name="connsiteY6" fmla="*/ 63723 h 65279"/>
                    <a:gd name="connsiteX7" fmla="*/ 47106 w 72374"/>
                    <a:gd name="connsiteY7" fmla="*/ 22194 h 65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374" h="65279">
                      <a:moveTo>
                        <a:pt x="47106" y="22193"/>
                      </a:moveTo>
                      <a:cubicBezTo>
                        <a:pt x="40626" y="16758"/>
                        <a:pt x="33451" y="12209"/>
                        <a:pt x="25770" y="8668"/>
                      </a:cubicBezTo>
                      <a:cubicBezTo>
                        <a:pt x="17730" y="5199"/>
                        <a:pt x="9454" y="2302"/>
                        <a:pt x="1005" y="0"/>
                      </a:cubicBezTo>
                      <a:cubicBezTo>
                        <a:pt x="-138" y="0"/>
                        <a:pt x="-519" y="1239"/>
                        <a:pt x="1005" y="1619"/>
                      </a:cubicBezTo>
                      <a:cubicBezTo>
                        <a:pt x="16274" y="7575"/>
                        <a:pt x="30011" y="16885"/>
                        <a:pt x="41201" y="28861"/>
                      </a:cubicBezTo>
                      <a:cubicBezTo>
                        <a:pt x="52534" y="39237"/>
                        <a:pt x="62175" y="51321"/>
                        <a:pt x="69776" y="64675"/>
                      </a:cubicBezTo>
                      <a:cubicBezTo>
                        <a:pt x="70538" y="66104"/>
                        <a:pt x="72633" y="64675"/>
                        <a:pt x="72347" y="63723"/>
                      </a:cubicBezTo>
                      <a:cubicBezTo>
                        <a:pt x="68627" y="47522"/>
                        <a:pt x="59774" y="32956"/>
                        <a:pt x="47106" y="22194"/>
                      </a:cubicBezTo>
                      <a:close/>
                    </a:path>
                  </a:pathLst>
                </a:custGeom>
                <a:solidFill>
                  <a:srgbClr val="263238"/>
                </a:solidFill>
                <a:ln w="9525" cap="flat">
                  <a:noFill/>
                  <a:prstDash val="solid"/>
                  <a:miter/>
                </a:ln>
              </p:spPr>
              <p:txBody>
                <a:bodyPr rtlCol="0" anchor="ctr"/>
                <a:lstStyle/>
                <a:p>
                  <a:endParaRPr lang="zh-CN" altLang="en-US"/>
                </a:p>
              </p:txBody>
            </p:sp>
          </p:grpSp>
        </p:grpSp>
      </p:grpSp>
      <p:sp>
        <p:nvSpPr>
          <p:cNvPr id="527" name="文本框 526">
            <a:extLst>
              <a:ext uri="{FF2B5EF4-FFF2-40B4-BE49-F238E27FC236}">
                <a16:creationId xmlns:a16="http://schemas.microsoft.com/office/drawing/2014/main" xmlns="" id="{48C2934A-BD03-4CDF-8E90-6C9139F33BDA}"/>
              </a:ext>
            </a:extLst>
          </p:cNvPr>
          <p:cNvSpPr txBox="1"/>
          <p:nvPr/>
        </p:nvSpPr>
        <p:spPr>
          <a:xfrm>
            <a:off x="5324759" y="655657"/>
            <a:ext cx="1194558"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ABOUT ME</a:t>
            </a:r>
            <a:endParaRPr lang="zh-CN" altLang="zh-CN" sz="1050" kern="100" spc="200" dirty="0">
              <a:solidFill>
                <a:schemeClr val="bg2">
                  <a:lumMod val="75000"/>
                </a:schemeClr>
              </a:solidFill>
              <a:effectLst/>
              <a:latin typeface="+mj-lt"/>
              <a:cs typeface="Times New Roman" panose="02020603050405020304" pitchFamily="18" charset="0"/>
            </a:endParaRPr>
          </a:p>
        </p:txBody>
      </p:sp>
      <p:sp>
        <p:nvSpPr>
          <p:cNvPr id="528" name="文本框 527">
            <a:extLst>
              <a:ext uri="{FF2B5EF4-FFF2-40B4-BE49-F238E27FC236}">
                <a16:creationId xmlns:a16="http://schemas.microsoft.com/office/drawing/2014/main" xmlns="" id="{7B1818D9-3741-4A2D-BB1C-AFE469EC7E03}"/>
              </a:ext>
            </a:extLst>
          </p:cNvPr>
          <p:cNvSpPr txBox="1"/>
          <p:nvPr/>
        </p:nvSpPr>
        <p:spPr>
          <a:xfrm>
            <a:off x="7032057" y="655657"/>
            <a:ext cx="1005403"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PRICING</a:t>
            </a:r>
            <a:endParaRPr lang="zh-CN" altLang="zh-CN" sz="1050" kern="100" spc="200" dirty="0">
              <a:solidFill>
                <a:schemeClr val="bg2">
                  <a:lumMod val="75000"/>
                </a:schemeClr>
              </a:solidFill>
              <a:effectLst/>
              <a:latin typeface="+mj-lt"/>
              <a:cs typeface="Times New Roman" panose="02020603050405020304" pitchFamily="18" charset="0"/>
            </a:endParaRPr>
          </a:p>
        </p:txBody>
      </p:sp>
      <p:sp>
        <p:nvSpPr>
          <p:cNvPr id="529" name="文本框 528">
            <a:extLst>
              <a:ext uri="{FF2B5EF4-FFF2-40B4-BE49-F238E27FC236}">
                <a16:creationId xmlns:a16="http://schemas.microsoft.com/office/drawing/2014/main" xmlns="" id="{D30F3B2C-89FB-4EDB-B5CE-3600B8FED2B7}"/>
              </a:ext>
            </a:extLst>
          </p:cNvPr>
          <p:cNvSpPr txBox="1"/>
          <p:nvPr/>
        </p:nvSpPr>
        <p:spPr>
          <a:xfrm>
            <a:off x="8545390" y="655657"/>
            <a:ext cx="1107997" cy="276999"/>
          </a:xfrm>
          <a:prstGeom prst="rect">
            <a:avLst/>
          </a:prstGeom>
          <a:noFill/>
        </p:spPr>
        <p:txBody>
          <a:bodyPr wrap="none">
            <a:spAutoFit/>
          </a:bodyPr>
          <a:lstStyle/>
          <a:p>
            <a:pPr algn="ctr"/>
            <a:r>
              <a:rPr lang="en-US" altLang="zh-CN" sz="1200" kern="0" spc="200" dirty="0">
                <a:solidFill>
                  <a:schemeClr val="bg2">
                    <a:lumMod val="75000"/>
                  </a:schemeClr>
                </a:solidFill>
                <a:effectLst/>
                <a:latin typeface="+mj-lt"/>
                <a:cs typeface="宋体" panose="02010600030101010101" pitchFamily="2" charset="-122"/>
              </a:rPr>
              <a:t>CONTACT</a:t>
            </a:r>
            <a:endParaRPr lang="zh-CN" altLang="zh-CN" sz="1050" kern="100" spc="200" dirty="0">
              <a:solidFill>
                <a:schemeClr val="bg2">
                  <a:lumMod val="75000"/>
                </a:schemeClr>
              </a:solidFill>
              <a:effectLst/>
              <a:latin typeface="+mj-lt"/>
              <a:cs typeface="Times New Roman" panose="02020603050405020304" pitchFamily="18" charset="0"/>
            </a:endParaRPr>
          </a:p>
        </p:txBody>
      </p:sp>
      <p:grpSp>
        <p:nvGrpSpPr>
          <p:cNvPr id="530" name="组合 529">
            <a:extLst>
              <a:ext uri="{FF2B5EF4-FFF2-40B4-BE49-F238E27FC236}">
                <a16:creationId xmlns:a16="http://schemas.microsoft.com/office/drawing/2014/main" xmlns="" id="{AA8B5AEE-04C4-4BC0-82CF-28A8447B8D8B}"/>
              </a:ext>
            </a:extLst>
          </p:cNvPr>
          <p:cNvGrpSpPr/>
          <p:nvPr/>
        </p:nvGrpSpPr>
        <p:grpSpPr>
          <a:xfrm>
            <a:off x="4002183" y="640268"/>
            <a:ext cx="825867" cy="307777"/>
            <a:chOff x="4002183" y="631106"/>
            <a:chExt cx="825867" cy="307777"/>
          </a:xfrm>
        </p:grpSpPr>
        <p:sp>
          <p:nvSpPr>
            <p:cNvPr id="531" name="文本框 530">
              <a:extLst>
                <a:ext uri="{FF2B5EF4-FFF2-40B4-BE49-F238E27FC236}">
                  <a16:creationId xmlns:a16="http://schemas.microsoft.com/office/drawing/2014/main" xmlns="" id="{A245665C-217A-4931-8A00-9F13F16689A6}"/>
                </a:ext>
              </a:extLst>
            </p:cNvPr>
            <p:cNvSpPr txBox="1"/>
            <p:nvPr/>
          </p:nvSpPr>
          <p:spPr>
            <a:xfrm>
              <a:off x="4002183" y="631106"/>
              <a:ext cx="825867" cy="307777"/>
            </a:xfrm>
            <a:prstGeom prst="rect">
              <a:avLst/>
            </a:prstGeom>
            <a:noFill/>
          </p:spPr>
          <p:txBody>
            <a:bodyPr wrap="none">
              <a:spAutoFit/>
            </a:bodyPr>
            <a:lstStyle/>
            <a:p>
              <a:pPr algn="ctr"/>
              <a:r>
                <a:rPr lang="en-US" altLang="zh-CN" sz="1400" kern="0" spc="200" dirty="0">
                  <a:solidFill>
                    <a:schemeClr val="accent1"/>
                  </a:solidFill>
                  <a:effectLst/>
                  <a:latin typeface="+mj-lt"/>
                  <a:cs typeface="宋体" panose="02010600030101010101" pitchFamily="2" charset="-122"/>
                </a:rPr>
                <a:t>HOME</a:t>
              </a:r>
              <a:endParaRPr lang="zh-CN" altLang="zh-CN" sz="1100" kern="100" spc="200" dirty="0">
                <a:solidFill>
                  <a:schemeClr val="accent1"/>
                </a:solidFill>
                <a:effectLst/>
                <a:latin typeface="+mj-lt"/>
                <a:cs typeface="Times New Roman" panose="02020603050405020304" pitchFamily="18" charset="0"/>
              </a:endParaRPr>
            </a:p>
          </p:txBody>
        </p:sp>
        <p:cxnSp>
          <p:nvCxnSpPr>
            <p:cNvPr id="532" name="直接箭头连接符 531">
              <a:extLst>
                <a:ext uri="{FF2B5EF4-FFF2-40B4-BE49-F238E27FC236}">
                  <a16:creationId xmlns:a16="http://schemas.microsoft.com/office/drawing/2014/main" xmlns="" id="{435DD4C2-D6A3-4D1C-87BD-02DBF09CE405}"/>
                </a:ext>
              </a:extLst>
            </p:cNvPr>
            <p:cNvCxnSpPr>
              <a:cxnSpLocks/>
            </p:cNvCxnSpPr>
            <p:nvPr/>
          </p:nvCxnSpPr>
          <p:spPr>
            <a:xfrm>
              <a:off x="4026467" y="922035"/>
              <a:ext cx="777299" cy="0"/>
            </a:xfrm>
            <a:prstGeom prst="straightConnector1">
              <a:avLst/>
            </a:prstGeom>
            <a:ln w="12700" cap="rnd">
              <a:round/>
              <a:tailEnd type="none"/>
            </a:ln>
          </p:spPr>
          <p:style>
            <a:lnRef idx="1">
              <a:schemeClr val="accent1"/>
            </a:lnRef>
            <a:fillRef idx="0">
              <a:schemeClr val="accent1"/>
            </a:fillRef>
            <a:effectRef idx="0">
              <a:schemeClr val="accent1"/>
            </a:effectRef>
            <a:fontRef idx="minor">
              <a:schemeClr val="tx1"/>
            </a:fontRef>
          </p:style>
        </p:cxnSp>
      </p:grpSp>
      <p:grpSp>
        <p:nvGrpSpPr>
          <p:cNvPr id="533" name="组合 532">
            <a:extLst>
              <a:ext uri="{FF2B5EF4-FFF2-40B4-BE49-F238E27FC236}">
                <a16:creationId xmlns:a16="http://schemas.microsoft.com/office/drawing/2014/main" xmlns="" id="{7342042D-3FBA-42E6-808B-8A820271DFAE}"/>
              </a:ext>
            </a:extLst>
          </p:cNvPr>
          <p:cNvGrpSpPr/>
          <p:nvPr/>
        </p:nvGrpSpPr>
        <p:grpSpPr>
          <a:xfrm>
            <a:off x="10107614" y="640274"/>
            <a:ext cx="1515271" cy="320228"/>
            <a:chOff x="4767274" y="2535900"/>
            <a:chExt cx="2673707" cy="369331"/>
          </a:xfrm>
        </p:grpSpPr>
        <p:sp>
          <p:nvSpPr>
            <p:cNvPr id="534" name="矩形: 圆角 517">
              <a:extLst>
                <a:ext uri="{FF2B5EF4-FFF2-40B4-BE49-F238E27FC236}">
                  <a16:creationId xmlns:a16="http://schemas.microsoft.com/office/drawing/2014/main" xmlns="" id="{D151934C-ABD9-44D2-ACF0-B01E8199205F}"/>
                </a:ext>
              </a:extLst>
            </p:cNvPr>
            <p:cNvSpPr/>
            <p:nvPr/>
          </p:nvSpPr>
          <p:spPr>
            <a:xfrm>
              <a:off x="4767274" y="2535900"/>
              <a:ext cx="2657454" cy="369331"/>
            </a:xfrm>
            <a:prstGeom prst="roundRect">
              <a:avLst>
                <a:gd name="adj" fmla="val 50000"/>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200">
                <a:solidFill>
                  <a:schemeClr val="bg1"/>
                </a:solidFill>
              </a:endParaRPr>
            </a:p>
          </p:txBody>
        </p:sp>
        <p:sp>
          <p:nvSpPr>
            <p:cNvPr id="535" name="文本框 534">
              <a:extLst>
                <a:ext uri="{FF2B5EF4-FFF2-40B4-BE49-F238E27FC236}">
                  <a16:creationId xmlns:a16="http://schemas.microsoft.com/office/drawing/2014/main" xmlns="" id="{FC6EEA3D-1A5A-4E43-99FF-F41E6F206717}"/>
                </a:ext>
              </a:extLst>
            </p:cNvPr>
            <p:cNvSpPr txBox="1"/>
            <p:nvPr/>
          </p:nvSpPr>
          <p:spPr>
            <a:xfrm>
              <a:off x="4828899" y="2553648"/>
              <a:ext cx="2612082" cy="319473"/>
            </a:xfrm>
            <a:prstGeom prst="rect">
              <a:avLst/>
            </a:prstGeom>
            <a:noFill/>
          </p:spPr>
          <p:txBody>
            <a:bodyPr wrap="square">
              <a:spAutoFit/>
            </a:bodyPr>
            <a:lstStyle/>
            <a:p>
              <a:pPr algn="ctr"/>
              <a:r>
                <a:rPr lang="en-US" altLang="zh-CN" sz="1200" kern="0" spc="200" dirty="0">
                  <a:solidFill>
                    <a:schemeClr val="accent1"/>
                  </a:solidFill>
                  <a:effectLst/>
                  <a:latin typeface="+mn-ea"/>
                  <a:cs typeface="宋体" panose="02010600030101010101" pitchFamily="2" charset="-122"/>
                </a:rPr>
                <a:t>GET STARED</a:t>
              </a:r>
            </a:p>
          </p:txBody>
        </p:sp>
      </p:grpSp>
    </p:spTree>
    <p:extLst>
      <p:ext uri="{BB962C8B-B14F-4D97-AF65-F5344CB8AC3E}">
        <p14:creationId xmlns:p14="http://schemas.microsoft.com/office/powerpoint/2010/main" val="386650623"/>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6" name="直接连接符 555">
            <a:extLst>
              <a:ext uri="{FF2B5EF4-FFF2-40B4-BE49-F238E27FC236}">
                <a16:creationId xmlns:a16="http://schemas.microsoft.com/office/drawing/2014/main" xmlns="" id="{EDCC7F04-450C-4675-96DF-BC850D0C4202}"/>
              </a:ext>
            </a:extLst>
          </p:cNvPr>
          <p:cNvCxnSpPr>
            <a:cxnSpLocks/>
          </p:cNvCxnSpPr>
          <p:nvPr/>
        </p:nvCxnSpPr>
        <p:spPr>
          <a:xfrm>
            <a:off x="0" y="6204556"/>
            <a:ext cx="12192000" cy="1"/>
          </a:xfrm>
          <a:prstGeom prst="line">
            <a:avLst/>
          </a:prstGeom>
        </p:spPr>
        <p:style>
          <a:lnRef idx="1">
            <a:schemeClr val="dk1"/>
          </a:lnRef>
          <a:fillRef idx="0">
            <a:schemeClr val="dk1"/>
          </a:fillRef>
          <a:effectRef idx="0">
            <a:schemeClr val="dk1"/>
          </a:effectRef>
          <a:fontRef idx="minor">
            <a:schemeClr val="tx1"/>
          </a:fontRef>
        </p:style>
      </p:cxnSp>
      <p:sp>
        <p:nvSpPr>
          <p:cNvPr id="2" name="标题 1">
            <a:extLst>
              <a:ext uri="{FF2B5EF4-FFF2-40B4-BE49-F238E27FC236}">
                <a16:creationId xmlns:a16="http://schemas.microsoft.com/office/drawing/2014/main" xmlns="" id="{9C45BD58-D5F5-44BD-8216-01EB07D6B21F}"/>
              </a:ext>
            </a:extLst>
          </p:cNvPr>
          <p:cNvSpPr>
            <a:spLocks noGrp="1"/>
          </p:cNvSpPr>
          <p:nvPr>
            <p:ph type="title"/>
          </p:nvPr>
        </p:nvSpPr>
        <p:spPr>
          <a:xfrm>
            <a:off x="870034" y="498065"/>
            <a:ext cx="3228769" cy="480131"/>
          </a:xfrm>
        </p:spPr>
        <p:txBody>
          <a:bodyPr/>
          <a:lstStyle/>
          <a:p>
            <a:r>
              <a:rPr lang="zh-CN" altLang="en-US" dirty="0"/>
              <a:t>短视频</a:t>
            </a:r>
            <a:r>
              <a:rPr lang="en-US" altLang="zh-CN" dirty="0"/>
              <a:t>+</a:t>
            </a:r>
            <a:r>
              <a:rPr lang="zh-CN" altLang="en-US" dirty="0"/>
              <a:t>知识付费</a:t>
            </a:r>
          </a:p>
        </p:txBody>
      </p:sp>
      <p:sp>
        <p:nvSpPr>
          <p:cNvPr id="3" name="矩形: 圆角 2">
            <a:extLst>
              <a:ext uri="{FF2B5EF4-FFF2-40B4-BE49-F238E27FC236}">
                <a16:creationId xmlns:a16="http://schemas.microsoft.com/office/drawing/2014/main" xmlns="" id="{C3692D78-C9D5-4E98-8B1D-D05660E51E2B}"/>
              </a:ext>
            </a:extLst>
          </p:cNvPr>
          <p:cNvSpPr/>
          <p:nvPr/>
        </p:nvSpPr>
        <p:spPr>
          <a:xfrm>
            <a:off x="614704" y="1914998"/>
            <a:ext cx="4677984" cy="2457799"/>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5" name="矩形 4">
            <a:extLst>
              <a:ext uri="{FF2B5EF4-FFF2-40B4-BE49-F238E27FC236}">
                <a16:creationId xmlns:a16="http://schemas.microsoft.com/office/drawing/2014/main" xmlns="" id="{7BDB3555-8FA2-41BB-98C5-4CFF17201471}"/>
              </a:ext>
            </a:extLst>
          </p:cNvPr>
          <p:cNvSpPr/>
          <p:nvPr/>
        </p:nvSpPr>
        <p:spPr>
          <a:xfrm>
            <a:off x="706109" y="1653677"/>
            <a:ext cx="18335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xmlns="" id="{948D769D-3A28-4D17-9824-2C7345F0AD03}"/>
              </a:ext>
            </a:extLst>
          </p:cNvPr>
          <p:cNvGrpSpPr/>
          <p:nvPr/>
        </p:nvGrpSpPr>
        <p:grpSpPr>
          <a:xfrm>
            <a:off x="483658" y="1638920"/>
            <a:ext cx="1975597" cy="427854"/>
            <a:chOff x="4288355" y="1417621"/>
            <a:chExt cx="1975597" cy="427854"/>
          </a:xfrm>
        </p:grpSpPr>
        <p:sp>
          <p:nvSpPr>
            <p:cNvPr id="7" name="矩形: 圆角 6">
              <a:extLst>
                <a:ext uri="{FF2B5EF4-FFF2-40B4-BE49-F238E27FC236}">
                  <a16:creationId xmlns:a16="http://schemas.microsoft.com/office/drawing/2014/main" xmlns="" id="{190364CC-52F0-400C-8675-FE339DB7B993}"/>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xmlns="" id="{49B1DFEE-6040-4DD2-A626-79C13182F4D8}"/>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三个大板块</a:t>
              </a:r>
            </a:p>
          </p:txBody>
        </p:sp>
        <p:grpSp>
          <p:nvGrpSpPr>
            <p:cNvPr id="9" name="组合 8">
              <a:extLst>
                <a:ext uri="{FF2B5EF4-FFF2-40B4-BE49-F238E27FC236}">
                  <a16:creationId xmlns:a16="http://schemas.microsoft.com/office/drawing/2014/main" xmlns="" id="{5506E5E7-168A-43DB-8306-396D95C8BBBC}"/>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xmlns="" id="{7FBC77AC-2A74-4FAC-871B-64362CD4B04A}"/>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xmlns="" id="{E466A90B-E9EA-46F6-94E7-105C4E2CECF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grpSp>
        <p:nvGrpSpPr>
          <p:cNvPr id="23" name="图形 2">
            <a:extLst>
              <a:ext uri="{FF2B5EF4-FFF2-40B4-BE49-F238E27FC236}">
                <a16:creationId xmlns:a16="http://schemas.microsoft.com/office/drawing/2014/main" xmlns="" id="{FDA56799-0E6C-4E37-941E-46A0BA81D088}"/>
              </a:ext>
            </a:extLst>
          </p:cNvPr>
          <p:cNvGrpSpPr/>
          <p:nvPr/>
        </p:nvGrpSpPr>
        <p:grpSpPr>
          <a:xfrm>
            <a:off x="4365513" y="1123269"/>
            <a:ext cx="1395014" cy="3265487"/>
            <a:chOff x="2843711" y="2687804"/>
            <a:chExt cx="1470731" cy="3442732"/>
          </a:xfrm>
        </p:grpSpPr>
        <p:sp>
          <p:nvSpPr>
            <p:cNvPr id="24" name="任意多边形: 形状 23">
              <a:extLst>
                <a:ext uri="{FF2B5EF4-FFF2-40B4-BE49-F238E27FC236}">
                  <a16:creationId xmlns:a16="http://schemas.microsoft.com/office/drawing/2014/main" xmlns="" id="{5EC86B6E-3C31-47A3-A7A0-7BC8AE7ABB4C}"/>
                </a:ext>
              </a:extLst>
            </p:cNvPr>
            <p:cNvSpPr/>
            <p:nvPr/>
          </p:nvSpPr>
          <p:spPr>
            <a:xfrm>
              <a:off x="3237642" y="3040401"/>
              <a:ext cx="3809" cy="1142"/>
            </a:xfrm>
            <a:custGeom>
              <a:avLst/>
              <a:gdLst>
                <a:gd name="connsiteX0" fmla="*/ 3810 w 3809"/>
                <a:gd name="connsiteY0" fmla="*/ 190 h 1142"/>
                <a:gd name="connsiteX1" fmla="*/ 0 w 3809"/>
                <a:gd name="connsiteY1" fmla="*/ 1143 h 1142"/>
                <a:gd name="connsiteX2" fmla="*/ 667 w 3809"/>
                <a:gd name="connsiteY2" fmla="*/ 0 h 1142"/>
                <a:gd name="connsiteX3" fmla="*/ 667 w 3809"/>
                <a:gd name="connsiteY3" fmla="*/ 0 h 1142"/>
              </a:gdLst>
              <a:ahLst/>
              <a:cxnLst>
                <a:cxn ang="0">
                  <a:pos x="connsiteX0" y="connsiteY0"/>
                </a:cxn>
                <a:cxn ang="0">
                  <a:pos x="connsiteX1" y="connsiteY1"/>
                </a:cxn>
                <a:cxn ang="0">
                  <a:pos x="connsiteX2" y="connsiteY2"/>
                </a:cxn>
                <a:cxn ang="0">
                  <a:pos x="connsiteX3" y="connsiteY3"/>
                </a:cxn>
              </a:cxnLst>
              <a:rect l="l" t="t" r="r" b="b"/>
              <a:pathLst>
                <a:path w="3809" h="1142">
                  <a:moveTo>
                    <a:pt x="3810" y="190"/>
                  </a:moveTo>
                  <a:lnTo>
                    <a:pt x="0" y="1143"/>
                  </a:lnTo>
                  <a:cubicBezTo>
                    <a:pt x="105" y="705"/>
                    <a:pt x="337" y="307"/>
                    <a:pt x="667" y="0"/>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xmlns="" id="{17F91A59-8B2B-4648-B923-096577ED711E}"/>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26" name="任意多边形: 形状 25">
              <a:extLst>
                <a:ext uri="{FF2B5EF4-FFF2-40B4-BE49-F238E27FC236}">
                  <a16:creationId xmlns:a16="http://schemas.microsoft.com/office/drawing/2014/main" xmlns="" id="{ED728DAF-5EA1-43B4-8310-364C00F60DB8}"/>
                </a:ext>
              </a:extLst>
            </p:cNvPr>
            <p:cNvSpPr/>
            <p:nvPr/>
          </p:nvSpPr>
          <p:spPr>
            <a:xfrm>
              <a:off x="3537013" y="3503221"/>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F98B9"/>
              </a:solidFill>
              <a:prstDash val="solid"/>
              <a:round/>
            </a:ln>
          </p:spPr>
          <p:txBody>
            <a:bodyPr rtlCol="0" anchor="ctr"/>
            <a:lstStyle/>
            <a:p>
              <a:endParaRPr lang="zh-CN" altLang="en-US"/>
            </a:p>
          </p:txBody>
        </p:sp>
        <p:sp>
          <p:nvSpPr>
            <p:cNvPr id="27" name="任意多边形: 形状 26">
              <a:extLst>
                <a:ext uri="{FF2B5EF4-FFF2-40B4-BE49-F238E27FC236}">
                  <a16:creationId xmlns:a16="http://schemas.microsoft.com/office/drawing/2014/main" xmlns="" id="{A15EF178-8009-4665-AF03-C4406892C899}"/>
                </a:ext>
              </a:extLst>
            </p:cNvPr>
            <p:cNvSpPr/>
            <p:nvPr/>
          </p:nvSpPr>
          <p:spPr>
            <a:xfrm>
              <a:off x="3349371" y="5857801"/>
              <a:ext cx="1714" cy="1238"/>
            </a:xfrm>
            <a:custGeom>
              <a:avLst/>
              <a:gdLst>
                <a:gd name="connsiteX0" fmla="*/ 1714 w 1714"/>
                <a:gd name="connsiteY0" fmla="*/ 1238 h 1238"/>
                <a:gd name="connsiteX1" fmla="*/ 0 w 1714"/>
                <a:gd name="connsiteY1" fmla="*/ 1238 h 1238"/>
                <a:gd name="connsiteX2" fmla="*/ 0 w 1714"/>
                <a:gd name="connsiteY2" fmla="*/ 0 h 1238"/>
              </a:gdLst>
              <a:ahLst/>
              <a:cxnLst>
                <a:cxn ang="0">
                  <a:pos x="connsiteX0" y="connsiteY0"/>
                </a:cxn>
                <a:cxn ang="0">
                  <a:pos x="connsiteX1" y="connsiteY1"/>
                </a:cxn>
                <a:cxn ang="0">
                  <a:pos x="connsiteX2" y="connsiteY2"/>
                </a:cxn>
              </a:cxnLst>
              <a:rect l="l" t="t" r="r" b="b"/>
              <a:pathLst>
                <a:path w="1714" h="1238">
                  <a:moveTo>
                    <a:pt x="1714" y="1238"/>
                  </a:moveTo>
                  <a:lnTo>
                    <a:pt x="0" y="1238"/>
                  </a:lnTo>
                  <a:lnTo>
                    <a:pt x="0" y="0"/>
                  </a:lnTo>
                  <a:close/>
                </a:path>
              </a:pathLst>
            </a:custGeom>
            <a:solidFill>
              <a:srgbClr val="F7A9A0"/>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xmlns="" id="{F7E34E7D-A45C-4AF7-8A88-34CFFA5DDE23}"/>
                </a:ext>
              </a:extLst>
            </p:cNvPr>
            <p:cNvSpPr/>
            <p:nvPr/>
          </p:nvSpPr>
          <p:spPr>
            <a:xfrm>
              <a:off x="3098343" y="5493184"/>
              <a:ext cx="700607" cy="637353"/>
            </a:xfrm>
            <a:custGeom>
              <a:avLst/>
              <a:gdLst>
                <a:gd name="connsiteX0" fmla="*/ 9855 w 700607"/>
                <a:gd name="connsiteY0" fmla="*/ 634746 h 637353"/>
                <a:gd name="connsiteX1" fmla="*/ 684701 w 700607"/>
                <a:gd name="connsiteY1" fmla="*/ 618172 h 637353"/>
                <a:gd name="connsiteX2" fmla="*/ 699846 w 700607"/>
                <a:gd name="connsiteY2" fmla="*/ 409765 h 637353"/>
                <a:gd name="connsiteX3" fmla="*/ 699846 w 700607"/>
                <a:gd name="connsiteY3" fmla="*/ 406241 h 637353"/>
                <a:gd name="connsiteX4" fmla="*/ 700608 w 700607"/>
                <a:gd name="connsiteY4" fmla="*/ 335947 h 637353"/>
                <a:gd name="connsiteX5" fmla="*/ 700608 w 700607"/>
                <a:gd name="connsiteY5" fmla="*/ 326422 h 637353"/>
                <a:gd name="connsiteX6" fmla="*/ 670128 w 700607"/>
                <a:gd name="connsiteY6" fmla="*/ 0 h 637353"/>
                <a:gd name="connsiteX7" fmla="*/ 249313 w 700607"/>
                <a:gd name="connsiteY7" fmla="*/ 4286 h 637353"/>
                <a:gd name="connsiteX8" fmla="*/ 290842 w 700607"/>
                <a:gd name="connsiteY8" fmla="*/ 327565 h 637353"/>
                <a:gd name="connsiteX9" fmla="*/ 291319 w 700607"/>
                <a:gd name="connsiteY9" fmla="*/ 340328 h 637353"/>
                <a:gd name="connsiteX10" fmla="*/ 293795 w 700607"/>
                <a:gd name="connsiteY10" fmla="*/ 407003 h 637353"/>
                <a:gd name="connsiteX11" fmla="*/ 293795 w 700607"/>
                <a:gd name="connsiteY11" fmla="*/ 413861 h 637353"/>
                <a:gd name="connsiteX12" fmla="*/ 30429 w 700607"/>
                <a:gd name="connsiteY12" fmla="*/ 544544 h 637353"/>
                <a:gd name="connsiteX13" fmla="*/ 9855 w 700607"/>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607" h="637353">
                  <a:moveTo>
                    <a:pt x="9855" y="634746"/>
                  </a:moveTo>
                  <a:cubicBezTo>
                    <a:pt x="31858" y="641890"/>
                    <a:pt x="660984" y="633698"/>
                    <a:pt x="684701" y="618172"/>
                  </a:cubicBezTo>
                  <a:cubicBezTo>
                    <a:pt x="694226" y="612457"/>
                    <a:pt x="697941" y="520732"/>
                    <a:pt x="699846" y="409765"/>
                  </a:cubicBezTo>
                  <a:lnTo>
                    <a:pt x="699846" y="406241"/>
                  </a:lnTo>
                  <a:cubicBezTo>
                    <a:pt x="699846" y="383381"/>
                    <a:pt x="700608" y="359855"/>
                    <a:pt x="700608" y="335947"/>
                  </a:cubicBezTo>
                  <a:cubicBezTo>
                    <a:pt x="700608" y="332708"/>
                    <a:pt x="700608" y="329374"/>
                    <a:pt x="700608" y="326422"/>
                  </a:cubicBezTo>
                  <a:lnTo>
                    <a:pt x="670128" y="0"/>
                  </a:lnTo>
                  <a:lnTo>
                    <a:pt x="249313" y="4286"/>
                  </a:lnTo>
                  <a:lnTo>
                    <a:pt x="290842" y="327565"/>
                  </a:lnTo>
                  <a:lnTo>
                    <a:pt x="291319" y="340328"/>
                  </a:lnTo>
                  <a:lnTo>
                    <a:pt x="293795" y="407003"/>
                  </a:lnTo>
                  <a:lnTo>
                    <a:pt x="293795" y="413861"/>
                  </a:lnTo>
                  <a:cubicBezTo>
                    <a:pt x="293795" y="413861"/>
                    <a:pt x="54432" y="524637"/>
                    <a:pt x="30429" y="544544"/>
                  </a:cubicBezTo>
                  <a:cubicBezTo>
                    <a:pt x="6426" y="564451"/>
                    <a:pt x="-12243" y="627697"/>
                    <a:pt x="9855" y="634746"/>
                  </a:cubicBezTo>
                  <a:close/>
                </a:path>
              </a:pathLst>
            </a:custGeom>
            <a:solidFill>
              <a:srgbClr val="F7A9A0"/>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xmlns="" id="{972F5651-4123-44FB-9DA6-818C14AAFFE7}"/>
                </a:ext>
              </a:extLst>
            </p:cNvPr>
            <p:cNvSpPr/>
            <p:nvPr/>
          </p:nvSpPr>
          <p:spPr>
            <a:xfrm>
              <a:off x="3098343" y="5819605"/>
              <a:ext cx="700607" cy="310931"/>
            </a:xfrm>
            <a:custGeom>
              <a:avLst/>
              <a:gdLst>
                <a:gd name="connsiteX0" fmla="*/ 9855 w 700607"/>
                <a:gd name="connsiteY0" fmla="*/ 308324 h 310931"/>
                <a:gd name="connsiteX1" fmla="*/ 684701 w 700607"/>
                <a:gd name="connsiteY1" fmla="*/ 291751 h 310931"/>
                <a:gd name="connsiteX2" fmla="*/ 699846 w 700607"/>
                <a:gd name="connsiteY2" fmla="*/ 83344 h 310931"/>
                <a:gd name="connsiteX3" fmla="*/ 699846 w 700607"/>
                <a:gd name="connsiteY3" fmla="*/ 79820 h 310931"/>
                <a:gd name="connsiteX4" fmla="*/ 700608 w 700607"/>
                <a:gd name="connsiteY4" fmla="*/ 9525 h 310931"/>
                <a:gd name="connsiteX5" fmla="*/ 700608 w 700607"/>
                <a:gd name="connsiteY5" fmla="*/ 0 h 310931"/>
                <a:gd name="connsiteX6" fmla="*/ 291033 w 700607"/>
                <a:gd name="connsiteY6" fmla="*/ 1143 h 310931"/>
                <a:gd name="connsiteX7" fmla="*/ 291509 w 700607"/>
                <a:gd name="connsiteY7" fmla="*/ 13906 h 310931"/>
                <a:gd name="connsiteX8" fmla="*/ 293986 w 700607"/>
                <a:gd name="connsiteY8" fmla="*/ 80581 h 310931"/>
                <a:gd name="connsiteX9" fmla="*/ 293986 w 700607"/>
                <a:gd name="connsiteY9" fmla="*/ 87439 h 310931"/>
                <a:gd name="connsiteX10" fmla="*/ 30429 w 700607"/>
                <a:gd name="connsiteY10" fmla="*/ 218122 h 310931"/>
                <a:gd name="connsiteX11" fmla="*/ 9855 w 700607"/>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607" h="310931">
                  <a:moveTo>
                    <a:pt x="9855" y="308324"/>
                  </a:moveTo>
                  <a:cubicBezTo>
                    <a:pt x="31858" y="315468"/>
                    <a:pt x="660984" y="307277"/>
                    <a:pt x="684701" y="291751"/>
                  </a:cubicBezTo>
                  <a:cubicBezTo>
                    <a:pt x="694226" y="286036"/>
                    <a:pt x="697941" y="194310"/>
                    <a:pt x="699846" y="83344"/>
                  </a:cubicBezTo>
                  <a:lnTo>
                    <a:pt x="699846" y="79820"/>
                  </a:lnTo>
                  <a:cubicBezTo>
                    <a:pt x="699846" y="56960"/>
                    <a:pt x="700608" y="33433"/>
                    <a:pt x="700608" y="9525"/>
                  </a:cubicBezTo>
                  <a:cubicBezTo>
                    <a:pt x="700608" y="6287"/>
                    <a:pt x="700608" y="2953"/>
                    <a:pt x="700608" y="0"/>
                  </a:cubicBezTo>
                  <a:lnTo>
                    <a:pt x="291033" y="1143"/>
                  </a:lnTo>
                  <a:lnTo>
                    <a:pt x="291509" y="13906"/>
                  </a:lnTo>
                  <a:lnTo>
                    <a:pt x="293986" y="80581"/>
                  </a:lnTo>
                  <a:lnTo>
                    <a:pt x="293986" y="87439"/>
                  </a:lnTo>
                  <a:cubicBezTo>
                    <a:pt x="293986" y="87439"/>
                    <a:pt x="54432" y="198215"/>
                    <a:pt x="30429" y="218122"/>
                  </a:cubicBezTo>
                  <a:cubicBezTo>
                    <a:pt x="6426" y="238030"/>
                    <a:pt x="-12243" y="301276"/>
                    <a:pt x="9855" y="308324"/>
                  </a:cubicBezTo>
                  <a:close/>
                </a:path>
              </a:pathLst>
            </a:custGeom>
            <a:solidFill>
              <a:srgbClr val="EBEBEB"/>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xmlns="" id="{8BFD96A3-157C-4F19-88D1-D0D51C408600}"/>
                </a:ext>
              </a:extLst>
            </p:cNvPr>
            <p:cNvSpPr/>
            <p:nvPr/>
          </p:nvSpPr>
          <p:spPr>
            <a:xfrm>
              <a:off x="3098312" y="5899425"/>
              <a:ext cx="699686" cy="231078"/>
            </a:xfrm>
            <a:custGeom>
              <a:avLst/>
              <a:gdLst>
                <a:gd name="connsiteX0" fmla="*/ 9790 w 699686"/>
                <a:gd name="connsiteY0" fmla="*/ 228505 h 231078"/>
                <a:gd name="connsiteX1" fmla="*/ 359167 w 699686"/>
                <a:gd name="connsiteY1" fmla="*/ 228505 h 231078"/>
                <a:gd name="connsiteX2" fmla="*/ 457942 w 699686"/>
                <a:gd name="connsiteY2" fmla="*/ 226123 h 231078"/>
                <a:gd name="connsiteX3" fmla="*/ 684637 w 699686"/>
                <a:gd name="connsiteY3" fmla="*/ 212026 h 231078"/>
                <a:gd name="connsiteX4" fmla="*/ 699686 w 699686"/>
                <a:gd name="connsiteY4" fmla="*/ 8191 h 231078"/>
                <a:gd name="connsiteX5" fmla="*/ 699686 w 699686"/>
                <a:gd name="connsiteY5" fmla="*/ 3620 h 231078"/>
                <a:gd name="connsiteX6" fmla="*/ 699686 w 699686"/>
                <a:gd name="connsiteY6" fmla="*/ 0 h 231078"/>
                <a:gd name="connsiteX7" fmla="*/ 699210 w 699686"/>
                <a:gd name="connsiteY7" fmla="*/ 0 h 231078"/>
                <a:gd name="connsiteX8" fmla="*/ 293826 w 699686"/>
                <a:gd name="connsiteY8" fmla="*/ 762 h 231078"/>
                <a:gd name="connsiteX9" fmla="*/ 293826 w 699686"/>
                <a:gd name="connsiteY9" fmla="*/ 7715 h 231078"/>
                <a:gd name="connsiteX10" fmla="*/ 30460 w 699686"/>
                <a:gd name="connsiteY10" fmla="*/ 138208 h 231078"/>
                <a:gd name="connsiteX11" fmla="*/ 9790 w 69968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686" h="231078">
                  <a:moveTo>
                    <a:pt x="9790" y="228505"/>
                  </a:moveTo>
                  <a:cubicBezTo>
                    <a:pt x="21125" y="232124"/>
                    <a:pt x="192099" y="231743"/>
                    <a:pt x="359167" y="228505"/>
                  </a:cubicBezTo>
                  <a:cubicBezTo>
                    <a:pt x="392696" y="227838"/>
                    <a:pt x="425842" y="226981"/>
                    <a:pt x="457942" y="226123"/>
                  </a:cubicBezTo>
                  <a:cubicBezTo>
                    <a:pt x="577099" y="222885"/>
                    <a:pt x="675493" y="218027"/>
                    <a:pt x="684637" y="212026"/>
                  </a:cubicBezTo>
                  <a:cubicBezTo>
                    <a:pt x="693781" y="206026"/>
                    <a:pt x="697876" y="116776"/>
                    <a:pt x="699686" y="8191"/>
                  </a:cubicBezTo>
                  <a:cubicBezTo>
                    <a:pt x="699686" y="6667"/>
                    <a:pt x="699686" y="5143"/>
                    <a:pt x="699686" y="3620"/>
                  </a:cubicBezTo>
                  <a:cubicBezTo>
                    <a:pt x="699686" y="2096"/>
                    <a:pt x="699686" y="1143"/>
                    <a:pt x="699686" y="0"/>
                  </a:cubicBezTo>
                  <a:lnTo>
                    <a:pt x="699210" y="0"/>
                  </a:lnTo>
                  <a:lnTo>
                    <a:pt x="293826" y="762"/>
                  </a:lnTo>
                  <a:lnTo>
                    <a:pt x="293826" y="7715"/>
                  </a:lnTo>
                  <a:cubicBezTo>
                    <a:pt x="293826" y="7715"/>
                    <a:pt x="54463" y="118396"/>
                    <a:pt x="30460" y="138208"/>
                  </a:cubicBezTo>
                  <a:cubicBezTo>
                    <a:pt x="6457" y="158020"/>
                    <a:pt x="-12212" y="221456"/>
                    <a:pt x="9790" y="228505"/>
                  </a:cubicBezTo>
                  <a:close/>
                </a:path>
              </a:pathLst>
            </a:custGeom>
            <a:solidFill>
              <a:srgbClr val="0AAF60"/>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xmlns="" id="{0257A5FB-6637-4F27-8B7A-171A165017F3}"/>
                </a:ext>
              </a:extLst>
            </p:cNvPr>
            <p:cNvSpPr/>
            <p:nvPr/>
          </p:nvSpPr>
          <p:spPr>
            <a:xfrm>
              <a:off x="3113246" y="6096268"/>
              <a:ext cx="641103" cy="9607"/>
            </a:xfrm>
            <a:custGeom>
              <a:avLst/>
              <a:gdLst>
                <a:gd name="connsiteX0" fmla="*/ 1429 w 641103"/>
                <a:gd name="connsiteY0" fmla="*/ 7277 h 9607"/>
                <a:gd name="connsiteX1" fmla="*/ 640461 w 641103"/>
                <a:gd name="connsiteY1" fmla="*/ 1372 h 9607"/>
                <a:gd name="connsiteX2" fmla="*/ 640461 w 641103"/>
                <a:gd name="connsiteY2" fmla="*/ 2039 h 9607"/>
                <a:gd name="connsiteX3" fmla="*/ 1429 w 641103"/>
                <a:gd name="connsiteY3" fmla="*/ 8992 h 9607"/>
                <a:gd name="connsiteX4" fmla="*/ 1429 w 641103"/>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03" h="9607">
                  <a:moveTo>
                    <a:pt x="1429" y="7277"/>
                  </a:moveTo>
                  <a:cubicBezTo>
                    <a:pt x="107442" y="3277"/>
                    <a:pt x="535400" y="-2724"/>
                    <a:pt x="640461" y="1372"/>
                  </a:cubicBezTo>
                  <a:cubicBezTo>
                    <a:pt x="641318" y="1372"/>
                    <a:pt x="641318" y="2039"/>
                    <a:pt x="640461" y="2039"/>
                  </a:cubicBezTo>
                  <a:cubicBezTo>
                    <a:pt x="535686" y="8325"/>
                    <a:pt x="107537" y="10897"/>
                    <a:pt x="1429" y="8992"/>
                  </a:cubicBezTo>
                  <a:cubicBezTo>
                    <a:pt x="-476" y="8897"/>
                    <a:pt x="-476" y="7277"/>
                    <a:pt x="1429" y="7277"/>
                  </a:cubicBezTo>
                  <a:close/>
                </a:path>
              </a:pathLst>
            </a:custGeom>
            <a:solidFill>
              <a:srgbClr val="263238"/>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xmlns="" id="{CEA68A24-016D-4774-B96E-5D76F716A8C8}"/>
                </a:ext>
              </a:extLst>
            </p:cNvPr>
            <p:cNvSpPr/>
            <p:nvPr/>
          </p:nvSpPr>
          <p:spPr>
            <a:xfrm>
              <a:off x="3345040" y="5898440"/>
              <a:ext cx="127609" cy="32756"/>
            </a:xfrm>
            <a:custGeom>
              <a:avLst/>
              <a:gdLst>
                <a:gd name="connsiteX0" fmla="*/ 2044 w 127609"/>
                <a:gd name="connsiteY0" fmla="*/ 3461 h 32756"/>
                <a:gd name="connsiteX1" fmla="*/ 127108 w 127609"/>
                <a:gd name="connsiteY1" fmla="*/ 30226 h 32756"/>
                <a:gd name="connsiteX2" fmla="*/ 125393 w 127609"/>
                <a:gd name="connsiteY2" fmla="*/ 32703 h 32756"/>
                <a:gd name="connsiteX3" fmla="*/ 2330 w 127609"/>
                <a:gd name="connsiteY3" fmla="*/ 8700 h 32756"/>
                <a:gd name="connsiteX4" fmla="*/ 22 w 127609"/>
                <a:gd name="connsiteY4" fmla="*/ 5717 h 32756"/>
                <a:gd name="connsiteX5" fmla="*/ 2044 w 12760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609" h="32756">
                  <a:moveTo>
                    <a:pt x="2044" y="3461"/>
                  </a:moveTo>
                  <a:cubicBezTo>
                    <a:pt x="43668" y="-4826"/>
                    <a:pt x="94818" y="889"/>
                    <a:pt x="127108" y="30226"/>
                  </a:cubicBezTo>
                  <a:cubicBezTo>
                    <a:pt x="128346" y="31369"/>
                    <a:pt x="127108" y="33084"/>
                    <a:pt x="125393" y="32703"/>
                  </a:cubicBezTo>
                  <a:cubicBezTo>
                    <a:pt x="85346" y="20333"/>
                    <a:pt x="44090" y="12286"/>
                    <a:pt x="2330" y="8700"/>
                  </a:cubicBezTo>
                  <a:cubicBezTo>
                    <a:pt x="869" y="8513"/>
                    <a:pt x="-165" y="7178"/>
                    <a:pt x="22" y="5717"/>
                  </a:cubicBezTo>
                  <a:cubicBezTo>
                    <a:pt x="162" y="4618"/>
                    <a:pt x="967" y="3720"/>
                    <a:pt x="2044" y="3461"/>
                  </a:cubicBezTo>
                  <a:close/>
                </a:path>
              </a:pathLst>
            </a:custGeom>
            <a:solidFill>
              <a:srgbClr val="263238"/>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xmlns="" id="{48F49850-B866-43A0-84AA-D1E0B723C346}"/>
                </a:ext>
              </a:extLst>
            </p:cNvPr>
            <p:cNvSpPr/>
            <p:nvPr/>
          </p:nvSpPr>
          <p:spPr>
            <a:xfrm>
              <a:off x="3315191" y="5916971"/>
              <a:ext cx="127549" cy="32728"/>
            </a:xfrm>
            <a:custGeom>
              <a:avLst/>
              <a:gdLst>
                <a:gd name="connsiteX0" fmla="*/ 2080 w 127549"/>
                <a:gd name="connsiteY0" fmla="*/ 3504 h 32728"/>
                <a:gd name="connsiteX1" fmla="*/ 127048 w 127549"/>
                <a:gd name="connsiteY1" fmla="*/ 30174 h 32728"/>
                <a:gd name="connsiteX2" fmla="*/ 125333 w 127549"/>
                <a:gd name="connsiteY2" fmla="*/ 32650 h 32728"/>
                <a:gd name="connsiteX3" fmla="*/ 2270 w 127549"/>
                <a:gd name="connsiteY3" fmla="*/ 8742 h 32728"/>
                <a:gd name="connsiteX4" fmla="*/ 30 w 127549"/>
                <a:gd name="connsiteY4" fmla="*/ 5708 h 32728"/>
                <a:gd name="connsiteX5" fmla="*/ 2080 w 127549"/>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28">
                  <a:moveTo>
                    <a:pt x="2080" y="3504"/>
                  </a:moveTo>
                  <a:cubicBezTo>
                    <a:pt x="43704" y="-4878"/>
                    <a:pt x="94758" y="932"/>
                    <a:pt x="127048" y="30174"/>
                  </a:cubicBezTo>
                  <a:cubicBezTo>
                    <a:pt x="128286" y="31317"/>
                    <a:pt x="127048" y="33127"/>
                    <a:pt x="125333" y="32650"/>
                  </a:cubicBezTo>
                  <a:cubicBezTo>
                    <a:pt x="85272" y="20357"/>
                    <a:pt x="44021" y="12343"/>
                    <a:pt x="2270" y="8742"/>
                  </a:cubicBezTo>
                  <a:cubicBezTo>
                    <a:pt x="814" y="8523"/>
                    <a:pt x="-189" y="7165"/>
                    <a:pt x="30" y="5708"/>
                  </a:cubicBezTo>
                  <a:cubicBezTo>
                    <a:pt x="194" y="4621"/>
                    <a:pt x="1008" y="3746"/>
                    <a:pt x="2080" y="3504"/>
                  </a:cubicBezTo>
                  <a:close/>
                </a:path>
              </a:pathLst>
            </a:custGeom>
            <a:solidFill>
              <a:srgbClr val="263238"/>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xmlns="" id="{740EC722-F16C-4C47-977A-FBD5B0EA6A54}"/>
                </a:ext>
              </a:extLst>
            </p:cNvPr>
            <p:cNvSpPr/>
            <p:nvPr/>
          </p:nvSpPr>
          <p:spPr>
            <a:xfrm>
              <a:off x="3284789" y="5935493"/>
              <a:ext cx="128084" cy="32756"/>
            </a:xfrm>
            <a:custGeom>
              <a:avLst/>
              <a:gdLst>
                <a:gd name="connsiteX0" fmla="*/ 2574 w 128084"/>
                <a:gd name="connsiteY0" fmla="*/ 3461 h 32756"/>
                <a:gd name="connsiteX1" fmla="*/ 127542 w 128084"/>
                <a:gd name="connsiteY1" fmla="*/ 30226 h 32756"/>
                <a:gd name="connsiteX2" fmla="*/ 125827 w 128084"/>
                <a:gd name="connsiteY2" fmla="*/ 32703 h 32756"/>
                <a:gd name="connsiteX3" fmla="*/ 2764 w 128084"/>
                <a:gd name="connsiteY3" fmla="*/ 8795 h 32756"/>
                <a:gd name="connsiteX4" fmla="*/ 2 w 128084"/>
                <a:gd name="connsiteY4" fmla="*/ 6223 h 32756"/>
                <a:gd name="connsiteX5" fmla="*/ 2573 w 128084"/>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84" h="32756">
                  <a:moveTo>
                    <a:pt x="2574" y="3461"/>
                  </a:moveTo>
                  <a:cubicBezTo>
                    <a:pt x="44198" y="-4826"/>
                    <a:pt x="95347" y="889"/>
                    <a:pt x="127542" y="30226"/>
                  </a:cubicBezTo>
                  <a:cubicBezTo>
                    <a:pt x="128875" y="31369"/>
                    <a:pt x="127542" y="33083"/>
                    <a:pt x="125827" y="32703"/>
                  </a:cubicBezTo>
                  <a:cubicBezTo>
                    <a:pt x="85788" y="20318"/>
                    <a:pt x="44528" y="12302"/>
                    <a:pt x="2764" y="8795"/>
                  </a:cubicBezTo>
                  <a:cubicBezTo>
                    <a:pt x="1291" y="8847"/>
                    <a:pt x="54" y="7696"/>
                    <a:pt x="2" y="6223"/>
                  </a:cubicBezTo>
                  <a:cubicBezTo>
                    <a:pt x="-51" y="4750"/>
                    <a:pt x="1101" y="3513"/>
                    <a:pt x="2573" y="3461"/>
                  </a:cubicBezTo>
                  <a:close/>
                </a:path>
              </a:pathLst>
            </a:custGeom>
            <a:solidFill>
              <a:srgbClr val="263238"/>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xmlns="" id="{FC837EFF-7278-4B04-9355-90F3A42D91A7}"/>
                </a:ext>
              </a:extLst>
            </p:cNvPr>
            <p:cNvSpPr/>
            <p:nvPr/>
          </p:nvSpPr>
          <p:spPr>
            <a:xfrm>
              <a:off x="3457575" y="5899329"/>
              <a:ext cx="340518" cy="228504"/>
            </a:xfrm>
            <a:custGeom>
              <a:avLst/>
              <a:gdLst>
                <a:gd name="connsiteX0" fmla="*/ 0 w 340518"/>
                <a:gd name="connsiteY0" fmla="*/ 228505 h 228504"/>
                <a:gd name="connsiteX1" fmla="*/ 98774 w 340518"/>
                <a:gd name="connsiteY1" fmla="*/ 226123 h 228504"/>
                <a:gd name="connsiteX2" fmla="*/ 325469 w 340518"/>
                <a:gd name="connsiteY2" fmla="*/ 212027 h 228504"/>
                <a:gd name="connsiteX3" fmla="*/ 340519 w 340518"/>
                <a:gd name="connsiteY3" fmla="*/ 8192 h 228504"/>
                <a:gd name="connsiteX4" fmla="*/ 340519 w 340518"/>
                <a:gd name="connsiteY4" fmla="*/ 3620 h 228504"/>
                <a:gd name="connsiteX5" fmla="*/ 340519 w 340518"/>
                <a:gd name="connsiteY5" fmla="*/ 0 h 228504"/>
                <a:gd name="connsiteX6" fmla="*/ 340043 w 340518"/>
                <a:gd name="connsiteY6" fmla="*/ 0 h 228504"/>
                <a:gd name="connsiteX7" fmla="*/ 0 w 340518"/>
                <a:gd name="connsiteY7" fmla="*/ 228505 h 228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518" h="228504">
                  <a:moveTo>
                    <a:pt x="0" y="228505"/>
                  </a:moveTo>
                  <a:cubicBezTo>
                    <a:pt x="33528" y="227838"/>
                    <a:pt x="66675" y="226981"/>
                    <a:pt x="98774" y="226123"/>
                  </a:cubicBezTo>
                  <a:cubicBezTo>
                    <a:pt x="217932" y="222885"/>
                    <a:pt x="316325" y="218027"/>
                    <a:pt x="325469" y="212027"/>
                  </a:cubicBezTo>
                  <a:cubicBezTo>
                    <a:pt x="334613" y="206026"/>
                    <a:pt x="338709" y="116777"/>
                    <a:pt x="340519" y="8192"/>
                  </a:cubicBezTo>
                  <a:cubicBezTo>
                    <a:pt x="340519" y="6668"/>
                    <a:pt x="340519" y="5144"/>
                    <a:pt x="340519" y="3620"/>
                  </a:cubicBezTo>
                  <a:cubicBezTo>
                    <a:pt x="340519" y="2096"/>
                    <a:pt x="340519" y="1143"/>
                    <a:pt x="340519" y="0"/>
                  </a:cubicBezTo>
                  <a:lnTo>
                    <a:pt x="340043" y="0"/>
                  </a:lnTo>
                  <a:cubicBezTo>
                    <a:pt x="284607" y="38957"/>
                    <a:pt x="88868" y="169259"/>
                    <a:pt x="0" y="228505"/>
                  </a:cubicBezTo>
                  <a:close/>
                </a:path>
              </a:pathLst>
            </a:custGeom>
            <a:solidFill>
              <a:srgbClr val="263238"/>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xmlns="" id="{55DA20BA-4CBC-4855-AAB9-42DC48342C6D}"/>
                </a:ext>
              </a:extLst>
            </p:cNvPr>
            <p:cNvSpPr/>
            <p:nvPr/>
          </p:nvSpPr>
          <p:spPr>
            <a:xfrm>
              <a:off x="3307361" y="3680957"/>
              <a:ext cx="715427" cy="2220563"/>
            </a:xfrm>
            <a:custGeom>
              <a:avLst/>
              <a:gdLst>
                <a:gd name="connsiteX0" fmla="*/ 57345 w 715427"/>
                <a:gd name="connsiteY0" fmla="*/ 2220563 h 2220563"/>
                <a:gd name="connsiteX1" fmla="*/ 510354 w 715427"/>
                <a:gd name="connsiteY1" fmla="*/ 2220563 h 2220563"/>
                <a:gd name="connsiteX2" fmla="*/ 422724 w 715427"/>
                <a:gd name="connsiteY2" fmla="*/ 1144238 h 2220563"/>
                <a:gd name="connsiteX3" fmla="*/ 628750 w 715427"/>
                <a:gd name="connsiteY3" fmla="*/ 333375 h 2220563"/>
                <a:gd name="connsiteX4" fmla="*/ 715427 w 715427"/>
                <a:gd name="connsiteY4" fmla="*/ 0 h 2220563"/>
                <a:gd name="connsiteX5" fmla="*/ 331189 w 715427"/>
                <a:gd name="connsiteY5" fmla="*/ 0 h 2220563"/>
                <a:gd name="connsiteX6" fmla="*/ 230033 w 715427"/>
                <a:gd name="connsiteY6" fmla="*/ 326422 h 2220563"/>
                <a:gd name="connsiteX7" fmla="*/ 3243 w 715427"/>
                <a:gd name="connsiteY7" fmla="*/ 1139666 h 2220563"/>
                <a:gd name="connsiteX8" fmla="*/ 57345 w 715427"/>
                <a:gd name="connsiteY8" fmla="*/ 2220563 h 2220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5427" h="2220563">
                  <a:moveTo>
                    <a:pt x="57345" y="2220563"/>
                  </a:moveTo>
                  <a:lnTo>
                    <a:pt x="510354" y="2220563"/>
                  </a:lnTo>
                  <a:cubicBezTo>
                    <a:pt x="510354" y="2220563"/>
                    <a:pt x="419105" y="1162431"/>
                    <a:pt x="422724" y="1144238"/>
                  </a:cubicBezTo>
                  <a:cubicBezTo>
                    <a:pt x="427201" y="1120521"/>
                    <a:pt x="596270" y="458438"/>
                    <a:pt x="628750" y="333375"/>
                  </a:cubicBezTo>
                  <a:cubicBezTo>
                    <a:pt x="677423" y="145828"/>
                    <a:pt x="715427" y="0"/>
                    <a:pt x="715427" y="0"/>
                  </a:cubicBezTo>
                  <a:lnTo>
                    <a:pt x="331189" y="0"/>
                  </a:lnTo>
                  <a:cubicBezTo>
                    <a:pt x="331189" y="0"/>
                    <a:pt x="286421" y="141922"/>
                    <a:pt x="230033" y="326422"/>
                  </a:cubicBezTo>
                  <a:cubicBezTo>
                    <a:pt x="138117" y="626459"/>
                    <a:pt x="15340" y="1039273"/>
                    <a:pt x="3243" y="1139666"/>
                  </a:cubicBezTo>
                  <a:cubicBezTo>
                    <a:pt x="-16093" y="1301496"/>
                    <a:pt x="57345" y="2220563"/>
                    <a:pt x="57345" y="2220563"/>
                  </a:cubicBezTo>
                  <a:close/>
                </a:path>
              </a:pathLst>
            </a:custGeom>
            <a:solidFill>
              <a:srgbClr val="455A64"/>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xmlns="" id="{B9D15E47-8459-4BFD-BE6A-DA8E2381BB44}"/>
                </a:ext>
              </a:extLst>
            </p:cNvPr>
            <p:cNvSpPr/>
            <p:nvPr/>
          </p:nvSpPr>
          <p:spPr>
            <a:xfrm>
              <a:off x="3383973" y="5821109"/>
              <a:ext cx="407857" cy="8481"/>
            </a:xfrm>
            <a:custGeom>
              <a:avLst/>
              <a:gdLst>
                <a:gd name="connsiteX0" fmla="*/ 736 w 407857"/>
                <a:gd name="connsiteY0" fmla="*/ 3163 h 8481"/>
                <a:gd name="connsiteX1" fmla="*/ 119322 w 407857"/>
                <a:gd name="connsiteY1" fmla="*/ 496 h 8481"/>
                <a:gd name="connsiteX2" fmla="*/ 407358 w 407857"/>
                <a:gd name="connsiteY2" fmla="*/ 3449 h 8481"/>
                <a:gd name="connsiteX3" fmla="*/ 407358 w 407857"/>
                <a:gd name="connsiteY3" fmla="*/ 4878 h 8481"/>
                <a:gd name="connsiteX4" fmla="*/ 119322 w 407857"/>
                <a:gd name="connsiteY4" fmla="*/ 7831 h 8481"/>
                <a:gd name="connsiteX5" fmla="*/ 736 w 407857"/>
                <a:gd name="connsiteY5" fmla="*/ 5164 h 8481"/>
                <a:gd name="connsiteX6" fmla="*/ 48 w 407857"/>
                <a:gd name="connsiteY6" fmla="*/ 3851 h 8481"/>
                <a:gd name="connsiteX7" fmla="*/ 736 w 407857"/>
                <a:gd name="connsiteY7" fmla="*/ 3164 h 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7857" h="8481">
                  <a:moveTo>
                    <a:pt x="736" y="3163"/>
                  </a:moveTo>
                  <a:cubicBezTo>
                    <a:pt x="69982" y="1735"/>
                    <a:pt x="50075" y="1163"/>
                    <a:pt x="119322" y="496"/>
                  </a:cubicBezTo>
                  <a:cubicBezTo>
                    <a:pt x="153136" y="496"/>
                    <a:pt x="375735" y="-1789"/>
                    <a:pt x="407358" y="3449"/>
                  </a:cubicBezTo>
                  <a:cubicBezTo>
                    <a:pt x="408025" y="3449"/>
                    <a:pt x="408025" y="4783"/>
                    <a:pt x="407358" y="4878"/>
                  </a:cubicBezTo>
                  <a:cubicBezTo>
                    <a:pt x="375640" y="10117"/>
                    <a:pt x="153136" y="8212"/>
                    <a:pt x="119322" y="7831"/>
                  </a:cubicBezTo>
                  <a:cubicBezTo>
                    <a:pt x="50075" y="7164"/>
                    <a:pt x="69982" y="6593"/>
                    <a:pt x="736" y="5164"/>
                  </a:cubicBezTo>
                  <a:cubicBezTo>
                    <a:pt x="183" y="4992"/>
                    <a:pt x="-125" y="4404"/>
                    <a:pt x="48" y="3851"/>
                  </a:cubicBezTo>
                  <a:cubicBezTo>
                    <a:pt x="151" y="3523"/>
                    <a:pt x="408" y="3266"/>
                    <a:pt x="736" y="3164"/>
                  </a:cubicBezTo>
                  <a:close/>
                </a:path>
              </a:pathLst>
            </a:custGeom>
            <a:solidFill>
              <a:srgbClr val="263238"/>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xmlns="" id="{3C3691F7-79BB-4E4D-9F68-35AA53177259}"/>
                </a:ext>
              </a:extLst>
            </p:cNvPr>
            <p:cNvSpPr/>
            <p:nvPr/>
          </p:nvSpPr>
          <p:spPr>
            <a:xfrm>
              <a:off x="3633597" y="3776979"/>
              <a:ext cx="310643" cy="2002551"/>
            </a:xfrm>
            <a:custGeom>
              <a:avLst/>
              <a:gdLst>
                <a:gd name="connsiteX0" fmla="*/ 11239 w 310643"/>
                <a:gd name="connsiteY0" fmla="*/ 983542 h 2002551"/>
                <a:gd name="connsiteX1" fmla="*/ 67627 w 310643"/>
                <a:gd name="connsiteY1" fmla="*/ 789613 h 2002551"/>
                <a:gd name="connsiteX2" fmla="*/ 185928 w 310643"/>
                <a:gd name="connsiteY2" fmla="*/ 397659 h 2002551"/>
                <a:gd name="connsiteX3" fmla="*/ 245650 w 310643"/>
                <a:gd name="connsiteY3" fmla="*/ 202015 h 2002551"/>
                <a:gd name="connsiteX4" fmla="*/ 276225 w 310643"/>
                <a:gd name="connsiteY4" fmla="*/ 103336 h 2002551"/>
                <a:gd name="connsiteX5" fmla="*/ 306896 w 310643"/>
                <a:gd name="connsiteY5" fmla="*/ 6848 h 2002551"/>
                <a:gd name="connsiteX6" fmla="*/ 307848 w 310643"/>
                <a:gd name="connsiteY6" fmla="*/ 17611 h 2002551"/>
                <a:gd name="connsiteX7" fmla="*/ 279273 w 310643"/>
                <a:gd name="connsiteY7" fmla="*/ 118957 h 2002551"/>
                <a:gd name="connsiteX8" fmla="*/ 220408 w 310643"/>
                <a:gd name="connsiteY8" fmla="*/ 318982 h 2002551"/>
                <a:gd name="connsiteX9" fmla="*/ 101537 w 310643"/>
                <a:gd name="connsiteY9" fmla="*/ 716937 h 2002551"/>
                <a:gd name="connsiteX10" fmla="*/ 41529 w 310643"/>
                <a:gd name="connsiteY10" fmla="*/ 916867 h 2002551"/>
                <a:gd name="connsiteX11" fmla="*/ 16954 w 310643"/>
                <a:gd name="connsiteY11" fmla="*/ 1013260 h 2002551"/>
                <a:gd name="connsiteX12" fmla="*/ 12954 w 310643"/>
                <a:gd name="connsiteY12" fmla="*/ 1116511 h 2002551"/>
                <a:gd name="connsiteX13" fmla="*/ 32004 w 310643"/>
                <a:gd name="connsiteY13" fmla="*/ 1324156 h 2002551"/>
                <a:gd name="connsiteX14" fmla="*/ 51054 w 310643"/>
                <a:gd name="connsiteY14" fmla="*/ 1532086 h 2002551"/>
                <a:gd name="connsiteX15" fmla="*/ 89154 w 310643"/>
                <a:gd name="connsiteY15" fmla="*/ 1945852 h 2002551"/>
                <a:gd name="connsiteX16" fmla="*/ 93631 w 310643"/>
                <a:gd name="connsiteY16" fmla="*/ 1998335 h 2002551"/>
                <a:gd name="connsiteX17" fmla="*/ 84106 w 310643"/>
                <a:gd name="connsiteY17" fmla="*/ 1998335 h 2002551"/>
                <a:gd name="connsiteX18" fmla="*/ 44958 w 310643"/>
                <a:gd name="connsiteY18" fmla="*/ 1588760 h 2002551"/>
                <a:gd name="connsiteX19" fmla="*/ 6858 w 310643"/>
                <a:gd name="connsiteY19" fmla="*/ 1181090 h 2002551"/>
                <a:gd name="connsiteX20" fmla="*/ 0 w 310643"/>
                <a:gd name="connsiteY20" fmla="*/ 1078411 h 2002551"/>
                <a:gd name="connsiteX21" fmla="*/ 11239 w 310643"/>
                <a:gd name="connsiteY21" fmla="*/ 983542 h 2002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0643" h="2002551">
                  <a:moveTo>
                    <a:pt x="11239" y="983542"/>
                  </a:moveTo>
                  <a:cubicBezTo>
                    <a:pt x="26098" y="918010"/>
                    <a:pt x="48292" y="853907"/>
                    <a:pt x="67627" y="789613"/>
                  </a:cubicBezTo>
                  <a:cubicBezTo>
                    <a:pt x="106870" y="658549"/>
                    <a:pt x="146304" y="527897"/>
                    <a:pt x="185928" y="397659"/>
                  </a:cubicBezTo>
                  <a:cubicBezTo>
                    <a:pt x="205740" y="332381"/>
                    <a:pt x="225647" y="267166"/>
                    <a:pt x="245650" y="202015"/>
                  </a:cubicBezTo>
                  <a:cubicBezTo>
                    <a:pt x="255841" y="169059"/>
                    <a:pt x="265938" y="136102"/>
                    <a:pt x="276225" y="103336"/>
                  </a:cubicBezTo>
                  <a:cubicBezTo>
                    <a:pt x="286512" y="70570"/>
                    <a:pt x="297751" y="39233"/>
                    <a:pt x="306896" y="6848"/>
                  </a:cubicBezTo>
                  <a:cubicBezTo>
                    <a:pt x="310610" y="-6392"/>
                    <a:pt x="312610" y="847"/>
                    <a:pt x="307848" y="17611"/>
                  </a:cubicBezTo>
                  <a:cubicBezTo>
                    <a:pt x="298323" y="51425"/>
                    <a:pt x="288798" y="85239"/>
                    <a:pt x="279273" y="118957"/>
                  </a:cubicBezTo>
                  <a:cubicBezTo>
                    <a:pt x="259842" y="185759"/>
                    <a:pt x="240221" y="252434"/>
                    <a:pt x="220408" y="318982"/>
                  </a:cubicBezTo>
                  <a:cubicBezTo>
                    <a:pt x="181165" y="451761"/>
                    <a:pt x="141541" y="584413"/>
                    <a:pt x="101537" y="716937"/>
                  </a:cubicBezTo>
                  <a:cubicBezTo>
                    <a:pt x="81597" y="783485"/>
                    <a:pt x="61595" y="850128"/>
                    <a:pt x="41529" y="916867"/>
                  </a:cubicBezTo>
                  <a:cubicBezTo>
                    <a:pt x="31353" y="948459"/>
                    <a:pt x="23146" y="980652"/>
                    <a:pt x="16954" y="1013260"/>
                  </a:cubicBezTo>
                  <a:cubicBezTo>
                    <a:pt x="11673" y="1047410"/>
                    <a:pt x="10331" y="1082054"/>
                    <a:pt x="12954" y="1116511"/>
                  </a:cubicBezTo>
                  <a:cubicBezTo>
                    <a:pt x="17335" y="1185758"/>
                    <a:pt x="25337" y="1255004"/>
                    <a:pt x="32004" y="1324156"/>
                  </a:cubicBezTo>
                  <a:cubicBezTo>
                    <a:pt x="38671" y="1393307"/>
                    <a:pt x="44767" y="1462744"/>
                    <a:pt x="51054" y="1532086"/>
                  </a:cubicBezTo>
                  <a:cubicBezTo>
                    <a:pt x="63754" y="1670009"/>
                    <a:pt x="76454" y="1807930"/>
                    <a:pt x="89154" y="1945852"/>
                  </a:cubicBezTo>
                  <a:cubicBezTo>
                    <a:pt x="90773" y="1963283"/>
                    <a:pt x="92297" y="1980809"/>
                    <a:pt x="93631" y="1998335"/>
                  </a:cubicBezTo>
                  <a:cubicBezTo>
                    <a:pt x="93631" y="2004145"/>
                    <a:pt x="85154" y="2003764"/>
                    <a:pt x="84106" y="1998335"/>
                  </a:cubicBezTo>
                  <a:cubicBezTo>
                    <a:pt x="69151" y="1862033"/>
                    <a:pt x="57721" y="1725158"/>
                    <a:pt x="44958" y="1588760"/>
                  </a:cubicBezTo>
                  <a:cubicBezTo>
                    <a:pt x="32194" y="1452362"/>
                    <a:pt x="19431" y="1317012"/>
                    <a:pt x="6858" y="1181090"/>
                  </a:cubicBezTo>
                  <a:cubicBezTo>
                    <a:pt x="3619" y="1146895"/>
                    <a:pt x="0" y="1112796"/>
                    <a:pt x="0" y="1078411"/>
                  </a:cubicBezTo>
                  <a:cubicBezTo>
                    <a:pt x="164" y="1046465"/>
                    <a:pt x="3934" y="1014641"/>
                    <a:pt x="11239" y="983542"/>
                  </a:cubicBezTo>
                  <a:close/>
                </a:path>
              </a:pathLst>
            </a:custGeom>
            <a:solidFill>
              <a:srgbClr val="263238"/>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xmlns="" id="{8A858CD0-9399-4704-84A4-1EC1614FB2FB}"/>
                </a:ext>
              </a:extLst>
            </p:cNvPr>
            <p:cNvSpPr/>
            <p:nvPr/>
          </p:nvSpPr>
          <p:spPr>
            <a:xfrm>
              <a:off x="3682460" y="3680862"/>
              <a:ext cx="340057" cy="1080039"/>
            </a:xfrm>
            <a:custGeom>
              <a:avLst/>
              <a:gdLst>
                <a:gd name="connsiteX0" fmla="*/ 0 w 340057"/>
                <a:gd name="connsiteY0" fmla="*/ 0 h 1080039"/>
                <a:gd name="connsiteX1" fmla="*/ 63341 w 340057"/>
                <a:gd name="connsiteY1" fmla="*/ 1080040 h 1080039"/>
                <a:gd name="connsiteX2" fmla="*/ 253841 w 340057"/>
                <a:gd name="connsiteY2" fmla="*/ 333185 h 1080039"/>
                <a:gd name="connsiteX3" fmla="*/ 339566 w 340057"/>
                <a:gd name="connsiteY3" fmla="*/ 2667 h 1080039"/>
                <a:gd name="connsiteX4" fmla="*/ 339566 w 340057"/>
                <a:gd name="connsiteY4" fmla="*/ 2667 h 1080039"/>
                <a:gd name="connsiteX5" fmla="*/ 340043 w 340057"/>
                <a:gd name="connsiteY5" fmla="*/ 857 h 1080039"/>
                <a:gd name="connsiteX6" fmla="*/ 340043 w 340057"/>
                <a:gd name="connsiteY6" fmla="*/ 286 h 1080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057" h="1080039">
                  <a:moveTo>
                    <a:pt x="0" y="0"/>
                  </a:moveTo>
                  <a:cubicBezTo>
                    <a:pt x="23432" y="182023"/>
                    <a:pt x="56102" y="793718"/>
                    <a:pt x="63341" y="1080040"/>
                  </a:cubicBezTo>
                  <a:cubicBezTo>
                    <a:pt x="106680" y="906589"/>
                    <a:pt x="226791" y="436626"/>
                    <a:pt x="253841" y="333185"/>
                  </a:cubicBezTo>
                  <a:cubicBezTo>
                    <a:pt x="298895" y="160306"/>
                    <a:pt x="334613" y="22955"/>
                    <a:pt x="339566" y="2667"/>
                  </a:cubicBezTo>
                  <a:lnTo>
                    <a:pt x="339566" y="2667"/>
                  </a:lnTo>
                  <a:cubicBezTo>
                    <a:pt x="339677" y="2052"/>
                    <a:pt x="339836" y="1447"/>
                    <a:pt x="340043" y="857"/>
                  </a:cubicBezTo>
                  <a:cubicBezTo>
                    <a:pt x="340063" y="667"/>
                    <a:pt x="340063" y="476"/>
                    <a:pt x="340043" y="286"/>
                  </a:cubicBezTo>
                  <a:close/>
                </a:path>
              </a:pathLst>
            </a:custGeom>
            <a:solidFill>
              <a:srgbClr val="263238"/>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xmlns="" id="{03AEBCA3-670C-4770-9CA1-FDF9BB10D098}"/>
                </a:ext>
              </a:extLst>
            </p:cNvPr>
            <p:cNvSpPr/>
            <p:nvPr/>
          </p:nvSpPr>
          <p:spPr>
            <a:xfrm>
              <a:off x="3565943" y="3769485"/>
              <a:ext cx="82937" cy="165902"/>
            </a:xfrm>
            <a:custGeom>
              <a:avLst/>
              <a:gdLst>
                <a:gd name="connsiteX0" fmla="*/ 598 w 82937"/>
                <a:gd name="connsiteY0" fmla="*/ 162837 h 165902"/>
                <a:gd name="connsiteX1" fmla="*/ 57748 w 82937"/>
                <a:gd name="connsiteY1" fmla="*/ 131785 h 165902"/>
                <a:gd name="connsiteX2" fmla="*/ 73655 w 82937"/>
                <a:gd name="connsiteY2" fmla="*/ 70540 h 165902"/>
                <a:gd name="connsiteX3" fmla="*/ 82037 w 82937"/>
                <a:gd name="connsiteY3" fmla="*/ 721 h 165902"/>
                <a:gd name="connsiteX4" fmla="*/ 82894 w 82937"/>
                <a:gd name="connsiteY4" fmla="*/ 721 h 165902"/>
                <a:gd name="connsiteX5" fmla="*/ 78512 w 82937"/>
                <a:gd name="connsiteY5" fmla="*/ 79969 h 165902"/>
                <a:gd name="connsiteX6" fmla="*/ 64701 w 82937"/>
                <a:gd name="connsiteY6" fmla="*/ 141596 h 165902"/>
                <a:gd name="connsiteX7" fmla="*/ 408 w 82937"/>
                <a:gd name="connsiteY7" fmla="*/ 165218 h 165902"/>
                <a:gd name="connsiteX8" fmla="*/ 598 w 82937"/>
                <a:gd name="connsiteY8" fmla="*/ 162837 h 16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937" h="165902">
                  <a:moveTo>
                    <a:pt x="598" y="162837"/>
                  </a:moveTo>
                  <a:cubicBezTo>
                    <a:pt x="11456" y="162837"/>
                    <a:pt x="50890" y="149597"/>
                    <a:pt x="57748" y="131785"/>
                  </a:cubicBezTo>
                  <a:cubicBezTo>
                    <a:pt x="65002" y="111927"/>
                    <a:pt x="70329" y="91418"/>
                    <a:pt x="73655" y="70540"/>
                  </a:cubicBezTo>
                  <a:cubicBezTo>
                    <a:pt x="77274" y="47680"/>
                    <a:pt x="79846" y="24439"/>
                    <a:pt x="82037" y="721"/>
                  </a:cubicBezTo>
                  <a:cubicBezTo>
                    <a:pt x="82037" y="-422"/>
                    <a:pt x="82894" y="-41"/>
                    <a:pt x="82894" y="721"/>
                  </a:cubicBezTo>
                  <a:cubicBezTo>
                    <a:pt x="83218" y="27206"/>
                    <a:pt x="81754" y="53682"/>
                    <a:pt x="78512" y="79969"/>
                  </a:cubicBezTo>
                  <a:cubicBezTo>
                    <a:pt x="77099" y="101099"/>
                    <a:pt x="72440" y="121884"/>
                    <a:pt x="64701" y="141596"/>
                  </a:cubicBezTo>
                  <a:cubicBezTo>
                    <a:pt x="56700" y="157693"/>
                    <a:pt x="12028" y="168838"/>
                    <a:pt x="408" y="165218"/>
                  </a:cubicBezTo>
                  <a:cubicBezTo>
                    <a:pt x="-164" y="165313"/>
                    <a:pt x="-164" y="162837"/>
                    <a:pt x="598" y="162837"/>
                  </a:cubicBezTo>
                  <a:close/>
                </a:path>
              </a:pathLst>
            </a:custGeom>
            <a:solidFill>
              <a:srgbClr val="263238"/>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xmlns="" id="{A508382F-7526-45F2-91C3-20FA45E27241}"/>
                </a:ext>
              </a:extLst>
            </p:cNvPr>
            <p:cNvSpPr/>
            <p:nvPr/>
          </p:nvSpPr>
          <p:spPr>
            <a:xfrm>
              <a:off x="3571379" y="5493184"/>
              <a:ext cx="700772" cy="637353"/>
            </a:xfrm>
            <a:custGeom>
              <a:avLst/>
              <a:gdLst>
                <a:gd name="connsiteX0" fmla="*/ 10020 w 700772"/>
                <a:gd name="connsiteY0" fmla="*/ 634746 h 637353"/>
                <a:gd name="connsiteX1" fmla="*/ 684866 w 700772"/>
                <a:gd name="connsiteY1" fmla="*/ 618172 h 637353"/>
                <a:gd name="connsiteX2" fmla="*/ 700011 w 700772"/>
                <a:gd name="connsiteY2" fmla="*/ 409765 h 637353"/>
                <a:gd name="connsiteX3" fmla="*/ 700011 w 700772"/>
                <a:gd name="connsiteY3" fmla="*/ 406241 h 637353"/>
                <a:gd name="connsiteX4" fmla="*/ 700773 w 700772"/>
                <a:gd name="connsiteY4" fmla="*/ 335947 h 637353"/>
                <a:gd name="connsiteX5" fmla="*/ 700773 w 700772"/>
                <a:gd name="connsiteY5" fmla="*/ 326422 h 637353"/>
                <a:gd name="connsiteX6" fmla="*/ 670198 w 700772"/>
                <a:gd name="connsiteY6" fmla="*/ 0 h 637353"/>
                <a:gd name="connsiteX7" fmla="*/ 249383 w 700772"/>
                <a:gd name="connsiteY7" fmla="*/ 4286 h 637353"/>
                <a:gd name="connsiteX8" fmla="*/ 290912 w 700772"/>
                <a:gd name="connsiteY8" fmla="*/ 327565 h 637353"/>
                <a:gd name="connsiteX9" fmla="*/ 291389 w 700772"/>
                <a:gd name="connsiteY9" fmla="*/ 340328 h 637353"/>
                <a:gd name="connsiteX10" fmla="*/ 293960 w 700772"/>
                <a:gd name="connsiteY10" fmla="*/ 407003 h 637353"/>
                <a:gd name="connsiteX11" fmla="*/ 293960 w 700772"/>
                <a:gd name="connsiteY11" fmla="*/ 413861 h 637353"/>
                <a:gd name="connsiteX12" fmla="*/ 30499 w 700772"/>
                <a:gd name="connsiteY12" fmla="*/ 544544 h 637353"/>
                <a:gd name="connsiteX13" fmla="*/ 10020 w 700772"/>
                <a:gd name="connsiteY13" fmla="*/ 634746 h 63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00772" h="637353">
                  <a:moveTo>
                    <a:pt x="10020" y="634746"/>
                  </a:moveTo>
                  <a:cubicBezTo>
                    <a:pt x="32118" y="641890"/>
                    <a:pt x="661149" y="633698"/>
                    <a:pt x="684866" y="618172"/>
                  </a:cubicBezTo>
                  <a:cubicBezTo>
                    <a:pt x="694391" y="612457"/>
                    <a:pt x="698201" y="520732"/>
                    <a:pt x="700011" y="409765"/>
                  </a:cubicBezTo>
                  <a:lnTo>
                    <a:pt x="700011" y="406241"/>
                  </a:lnTo>
                  <a:cubicBezTo>
                    <a:pt x="700487" y="383381"/>
                    <a:pt x="700773" y="359855"/>
                    <a:pt x="700773" y="335947"/>
                  </a:cubicBezTo>
                  <a:cubicBezTo>
                    <a:pt x="700773" y="332708"/>
                    <a:pt x="700773" y="329374"/>
                    <a:pt x="700773" y="326422"/>
                  </a:cubicBezTo>
                  <a:lnTo>
                    <a:pt x="670198" y="0"/>
                  </a:lnTo>
                  <a:lnTo>
                    <a:pt x="249383" y="4286"/>
                  </a:lnTo>
                  <a:lnTo>
                    <a:pt x="290912" y="327565"/>
                  </a:lnTo>
                  <a:lnTo>
                    <a:pt x="291389" y="340328"/>
                  </a:lnTo>
                  <a:lnTo>
                    <a:pt x="293960" y="407003"/>
                  </a:lnTo>
                  <a:lnTo>
                    <a:pt x="293960" y="413861"/>
                  </a:lnTo>
                  <a:cubicBezTo>
                    <a:pt x="293960" y="413861"/>
                    <a:pt x="54788" y="524637"/>
                    <a:pt x="30499" y="544544"/>
                  </a:cubicBezTo>
                  <a:cubicBezTo>
                    <a:pt x="6210" y="564451"/>
                    <a:pt x="-12268" y="627697"/>
                    <a:pt x="10020" y="634746"/>
                  </a:cubicBezTo>
                  <a:close/>
                </a:path>
              </a:pathLst>
            </a:custGeom>
            <a:solidFill>
              <a:srgbClr val="F7A9A0"/>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xmlns="" id="{4C4AF199-7F05-481E-9122-BD2513F01D72}"/>
                </a:ext>
              </a:extLst>
            </p:cNvPr>
            <p:cNvSpPr/>
            <p:nvPr/>
          </p:nvSpPr>
          <p:spPr>
            <a:xfrm>
              <a:off x="3571379" y="5819605"/>
              <a:ext cx="700772" cy="310931"/>
            </a:xfrm>
            <a:custGeom>
              <a:avLst/>
              <a:gdLst>
                <a:gd name="connsiteX0" fmla="*/ 10020 w 700772"/>
                <a:gd name="connsiteY0" fmla="*/ 308324 h 310931"/>
                <a:gd name="connsiteX1" fmla="*/ 684866 w 700772"/>
                <a:gd name="connsiteY1" fmla="*/ 291751 h 310931"/>
                <a:gd name="connsiteX2" fmla="*/ 700011 w 700772"/>
                <a:gd name="connsiteY2" fmla="*/ 83344 h 310931"/>
                <a:gd name="connsiteX3" fmla="*/ 700011 w 700772"/>
                <a:gd name="connsiteY3" fmla="*/ 79820 h 310931"/>
                <a:gd name="connsiteX4" fmla="*/ 700773 w 700772"/>
                <a:gd name="connsiteY4" fmla="*/ 9525 h 310931"/>
                <a:gd name="connsiteX5" fmla="*/ 700773 w 700772"/>
                <a:gd name="connsiteY5" fmla="*/ 0 h 310931"/>
                <a:gd name="connsiteX6" fmla="*/ 291198 w 700772"/>
                <a:gd name="connsiteY6" fmla="*/ 1143 h 310931"/>
                <a:gd name="connsiteX7" fmla="*/ 291674 w 700772"/>
                <a:gd name="connsiteY7" fmla="*/ 13906 h 310931"/>
                <a:gd name="connsiteX8" fmla="*/ 294246 w 700772"/>
                <a:gd name="connsiteY8" fmla="*/ 80581 h 310931"/>
                <a:gd name="connsiteX9" fmla="*/ 294246 w 700772"/>
                <a:gd name="connsiteY9" fmla="*/ 87439 h 310931"/>
                <a:gd name="connsiteX10" fmla="*/ 30499 w 700772"/>
                <a:gd name="connsiteY10" fmla="*/ 218122 h 310931"/>
                <a:gd name="connsiteX11" fmla="*/ 10020 w 700772"/>
                <a:gd name="connsiteY11" fmla="*/ 308324 h 310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0772" h="310931">
                  <a:moveTo>
                    <a:pt x="10020" y="308324"/>
                  </a:moveTo>
                  <a:cubicBezTo>
                    <a:pt x="32118" y="315468"/>
                    <a:pt x="661149" y="307277"/>
                    <a:pt x="684866" y="291751"/>
                  </a:cubicBezTo>
                  <a:cubicBezTo>
                    <a:pt x="694391" y="286036"/>
                    <a:pt x="698201" y="194310"/>
                    <a:pt x="700011" y="83344"/>
                  </a:cubicBezTo>
                  <a:lnTo>
                    <a:pt x="700011" y="79820"/>
                  </a:lnTo>
                  <a:cubicBezTo>
                    <a:pt x="700487" y="56960"/>
                    <a:pt x="700773" y="33433"/>
                    <a:pt x="700773" y="9525"/>
                  </a:cubicBezTo>
                  <a:cubicBezTo>
                    <a:pt x="700773" y="6287"/>
                    <a:pt x="700773" y="2953"/>
                    <a:pt x="700773" y="0"/>
                  </a:cubicBezTo>
                  <a:lnTo>
                    <a:pt x="291198" y="1143"/>
                  </a:lnTo>
                  <a:lnTo>
                    <a:pt x="291674" y="13906"/>
                  </a:lnTo>
                  <a:lnTo>
                    <a:pt x="294246" y="80581"/>
                  </a:lnTo>
                  <a:lnTo>
                    <a:pt x="294246" y="87439"/>
                  </a:lnTo>
                  <a:cubicBezTo>
                    <a:pt x="294246" y="87439"/>
                    <a:pt x="54788" y="198215"/>
                    <a:pt x="30499" y="218122"/>
                  </a:cubicBezTo>
                  <a:cubicBezTo>
                    <a:pt x="6210" y="238030"/>
                    <a:pt x="-12268" y="301276"/>
                    <a:pt x="10020" y="308324"/>
                  </a:cubicBezTo>
                  <a:close/>
                </a:path>
              </a:pathLst>
            </a:custGeom>
            <a:solidFill>
              <a:srgbClr val="EBEBEB"/>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xmlns="" id="{7FC80DF4-87E9-47A1-8A2F-03A2FED3AB5B}"/>
                </a:ext>
              </a:extLst>
            </p:cNvPr>
            <p:cNvSpPr/>
            <p:nvPr/>
          </p:nvSpPr>
          <p:spPr>
            <a:xfrm>
              <a:off x="3571399" y="5899425"/>
              <a:ext cx="699896" cy="231078"/>
            </a:xfrm>
            <a:custGeom>
              <a:avLst/>
              <a:gdLst>
                <a:gd name="connsiteX0" fmla="*/ 10001 w 699896"/>
                <a:gd name="connsiteY0" fmla="*/ 228505 h 231078"/>
                <a:gd name="connsiteX1" fmla="*/ 359378 w 699896"/>
                <a:gd name="connsiteY1" fmla="*/ 228505 h 231078"/>
                <a:gd name="connsiteX2" fmla="*/ 458152 w 699896"/>
                <a:gd name="connsiteY2" fmla="*/ 226123 h 231078"/>
                <a:gd name="connsiteX3" fmla="*/ 684942 w 699896"/>
                <a:gd name="connsiteY3" fmla="*/ 212026 h 231078"/>
                <a:gd name="connsiteX4" fmla="*/ 699896 w 699896"/>
                <a:gd name="connsiteY4" fmla="*/ 8191 h 231078"/>
                <a:gd name="connsiteX5" fmla="*/ 699896 w 699896"/>
                <a:gd name="connsiteY5" fmla="*/ 3620 h 231078"/>
                <a:gd name="connsiteX6" fmla="*/ 699896 w 699896"/>
                <a:gd name="connsiteY6" fmla="*/ 0 h 231078"/>
                <a:gd name="connsiteX7" fmla="*/ 699420 w 699896"/>
                <a:gd name="connsiteY7" fmla="*/ 0 h 231078"/>
                <a:gd name="connsiteX8" fmla="*/ 294036 w 699896"/>
                <a:gd name="connsiteY8" fmla="*/ 762 h 231078"/>
                <a:gd name="connsiteX9" fmla="*/ 294036 w 699896"/>
                <a:gd name="connsiteY9" fmla="*/ 7715 h 231078"/>
                <a:gd name="connsiteX10" fmla="*/ 30479 w 699896"/>
                <a:gd name="connsiteY10" fmla="*/ 138208 h 231078"/>
                <a:gd name="connsiteX11" fmla="*/ 10001 w 699896"/>
                <a:gd name="connsiteY11" fmla="*/ 228505 h 23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9896" h="231078">
                  <a:moveTo>
                    <a:pt x="10001" y="228505"/>
                  </a:moveTo>
                  <a:cubicBezTo>
                    <a:pt x="21431" y="232124"/>
                    <a:pt x="192309" y="231743"/>
                    <a:pt x="359378" y="228505"/>
                  </a:cubicBezTo>
                  <a:cubicBezTo>
                    <a:pt x="392906" y="227838"/>
                    <a:pt x="426053" y="226981"/>
                    <a:pt x="458152" y="226123"/>
                  </a:cubicBezTo>
                  <a:cubicBezTo>
                    <a:pt x="577310" y="222885"/>
                    <a:pt x="675798" y="218027"/>
                    <a:pt x="684942" y="212026"/>
                  </a:cubicBezTo>
                  <a:cubicBezTo>
                    <a:pt x="694086" y="206026"/>
                    <a:pt x="698086" y="116776"/>
                    <a:pt x="699896" y="8191"/>
                  </a:cubicBezTo>
                  <a:cubicBezTo>
                    <a:pt x="699896" y="6667"/>
                    <a:pt x="699896" y="5143"/>
                    <a:pt x="699896" y="3620"/>
                  </a:cubicBezTo>
                  <a:cubicBezTo>
                    <a:pt x="699896" y="2096"/>
                    <a:pt x="699896" y="1143"/>
                    <a:pt x="699896" y="0"/>
                  </a:cubicBezTo>
                  <a:lnTo>
                    <a:pt x="699420" y="0"/>
                  </a:lnTo>
                  <a:lnTo>
                    <a:pt x="294036" y="762"/>
                  </a:lnTo>
                  <a:lnTo>
                    <a:pt x="294036" y="7715"/>
                  </a:lnTo>
                  <a:cubicBezTo>
                    <a:pt x="294036" y="7715"/>
                    <a:pt x="54673" y="118396"/>
                    <a:pt x="30479" y="138208"/>
                  </a:cubicBezTo>
                  <a:cubicBezTo>
                    <a:pt x="6286" y="158020"/>
                    <a:pt x="-12288" y="221456"/>
                    <a:pt x="10001" y="228505"/>
                  </a:cubicBezTo>
                  <a:close/>
                </a:path>
              </a:pathLst>
            </a:custGeom>
            <a:solidFill>
              <a:srgbClr val="0AAF60"/>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xmlns="" id="{CB1D4D62-2B8C-4E08-B7AB-EB9855177820}"/>
                </a:ext>
              </a:extLst>
            </p:cNvPr>
            <p:cNvSpPr/>
            <p:nvPr/>
          </p:nvSpPr>
          <p:spPr>
            <a:xfrm>
              <a:off x="3586340" y="6096268"/>
              <a:ext cx="641401" cy="9607"/>
            </a:xfrm>
            <a:custGeom>
              <a:avLst/>
              <a:gdLst>
                <a:gd name="connsiteX0" fmla="*/ 1631 w 641401"/>
                <a:gd name="connsiteY0" fmla="*/ 7277 h 9607"/>
                <a:gd name="connsiteX1" fmla="*/ 640759 w 641401"/>
                <a:gd name="connsiteY1" fmla="*/ 1372 h 9607"/>
                <a:gd name="connsiteX2" fmla="*/ 640759 w 641401"/>
                <a:gd name="connsiteY2" fmla="*/ 2039 h 9607"/>
                <a:gd name="connsiteX3" fmla="*/ 1727 w 641401"/>
                <a:gd name="connsiteY3" fmla="*/ 8992 h 9607"/>
                <a:gd name="connsiteX4" fmla="*/ 1631 w 641401"/>
                <a:gd name="connsiteY4" fmla="*/ 7277 h 9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401" h="9607">
                  <a:moveTo>
                    <a:pt x="1631" y="7277"/>
                  </a:moveTo>
                  <a:cubicBezTo>
                    <a:pt x="107645" y="3277"/>
                    <a:pt x="535603" y="-2724"/>
                    <a:pt x="640759" y="1372"/>
                  </a:cubicBezTo>
                  <a:cubicBezTo>
                    <a:pt x="641616" y="1372"/>
                    <a:pt x="641616" y="2039"/>
                    <a:pt x="640759" y="2039"/>
                  </a:cubicBezTo>
                  <a:cubicBezTo>
                    <a:pt x="535984" y="8325"/>
                    <a:pt x="107359" y="10897"/>
                    <a:pt x="1727" y="8992"/>
                  </a:cubicBezTo>
                  <a:cubicBezTo>
                    <a:pt x="-559" y="8897"/>
                    <a:pt x="-559" y="7277"/>
                    <a:pt x="1631" y="7277"/>
                  </a:cubicBezTo>
                  <a:close/>
                </a:path>
              </a:pathLst>
            </a:custGeom>
            <a:solidFill>
              <a:srgbClr val="263238"/>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xmlns="" id="{C6174AF5-D154-468A-A159-52A2C6C9A149}"/>
                </a:ext>
              </a:extLst>
            </p:cNvPr>
            <p:cNvSpPr/>
            <p:nvPr/>
          </p:nvSpPr>
          <p:spPr>
            <a:xfrm>
              <a:off x="3818111" y="5898440"/>
              <a:ext cx="127549" cy="32756"/>
            </a:xfrm>
            <a:custGeom>
              <a:avLst/>
              <a:gdLst>
                <a:gd name="connsiteX0" fmla="*/ 2080 w 127549"/>
                <a:gd name="connsiteY0" fmla="*/ 3461 h 32756"/>
                <a:gd name="connsiteX1" fmla="*/ 127048 w 127549"/>
                <a:gd name="connsiteY1" fmla="*/ 30226 h 32756"/>
                <a:gd name="connsiteX2" fmla="*/ 125333 w 127549"/>
                <a:gd name="connsiteY2" fmla="*/ 32703 h 32756"/>
                <a:gd name="connsiteX3" fmla="*/ 2270 w 127549"/>
                <a:gd name="connsiteY3" fmla="*/ 8700 h 32756"/>
                <a:gd name="connsiteX4" fmla="*/ 30 w 127549"/>
                <a:gd name="connsiteY4" fmla="*/ 5665 h 32756"/>
                <a:gd name="connsiteX5" fmla="*/ 2080 w 127549"/>
                <a:gd name="connsiteY5" fmla="*/ 3461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549" h="32756">
                  <a:moveTo>
                    <a:pt x="2080" y="3461"/>
                  </a:moveTo>
                  <a:cubicBezTo>
                    <a:pt x="43704" y="-4826"/>
                    <a:pt x="94758" y="889"/>
                    <a:pt x="127048" y="30226"/>
                  </a:cubicBezTo>
                  <a:cubicBezTo>
                    <a:pt x="128286" y="31369"/>
                    <a:pt x="127048" y="33084"/>
                    <a:pt x="125333" y="32703"/>
                  </a:cubicBezTo>
                  <a:cubicBezTo>
                    <a:pt x="85286" y="20333"/>
                    <a:pt x="44031" y="12286"/>
                    <a:pt x="2270" y="8700"/>
                  </a:cubicBezTo>
                  <a:cubicBezTo>
                    <a:pt x="814" y="8480"/>
                    <a:pt x="-189" y="7122"/>
                    <a:pt x="30" y="5665"/>
                  </a:cubicBezTo>
                  <a:cubicBezTo>
                    <a:pt x="194" y="4578"/>
                    <a:pt x="1008" y="3703"/>
                    <a:pt x="2080" y="3461"/>
                  </a:cubicBezTo>
                  <a:close/>
                </a:path>
              </a:pathLst>
            </a:custGeom>
            <a:solidFill>
              <a:srgbClr val="263238"/>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56AA0DA6-7706-4DB3-A643-D066A62105A4}"/>
                </a:ext>
              </a:extLst>
            </p:cNvPr>
            <p:cNvSpPr/>
            <p:nvPr/>
          </p:nvSpPr>
          <p:spPr>
            <a:xfrm>
              <a:off x="3788321" y="5916971"/>
              <a:ext cx="127472" cy="32728"/>
            </a:xfrm>
            <a:custGeom>
              <a:avLst/>
              <a:gdLst>
                <a:gd name="connsiteX0" fmla="*/ 1962 w 127472"/>
                <a:gd name="connsiteY0" fmla="*/ 3504 h 32728"/>
                <a:gd name="connsiteX1" fmla="*/ 126929 w 127472"/>
                <a:gd name="connsiteY1" fmla="*/ 30174 h 32728"/>
                <a:gd name="connsiteX2" fmla="*/ 125215 w 127472"/>
                <a:gd name="connsiteY2" fmla="*/ 32650 h 32728"/>
                <a:gd name="connsiteX3" fmla="*/ 2628 w 127472"/>
                <a:gd name="connsiteY3" fmla="*/ 8742 h 32728"/>
                <a:gd name="connsiteX4" fmla="*/ 0 w 127472"/>
                <a:gd name="connsiteY4" fmla="*/ 6037 h 32728"/>
                <a:gd name="connsiteX5" fmla="*/ 1962 w 127472"/>
                <a:gd name="connsiteY5" fmla="*/ 3504 h 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7472" h="32728">
                  <a:moveTo>
                    <a:pt x="1962" y="3504"/>
                  </a:moveTo>
                  <a:cubicBezTo>
                    <a:pt x="43586" y="-4878"/>
                    <a:pt x="94735" y="932"/>
                    <a:pt x="126929" y="30174"/>
                  </a:cubicBezTo>
                  <a:cubicBezTo>
                    <a:pt x="128263" y="31317"/>
                    <a:pt x="126929" y="33127"/>
                    <a:pt x="125215" y="32650"/>
                  </a:cubicBezTo>
                  <a:cubicBezTo>
                    <a:pt x="85308" y="20390"/>
                    <a:pt x="44218" y="12377"/>
                    <a:pt x="2628" y="8742"/>
                  </a:cubicBezTo>
                  <a:cubicBezTo>
                    <a:pt x="1155" y="8721"/>
                    <a:pt x="-21" y="7510"/>
                    <a:pt x="0" y="6037"/>
                  </a:cubicBezTo>
                  <a:cubicBezTo>
                    <a:pt x="17" y="4850"/>
                    <a:pt x="817" y="3818"/>
                    <a:pt x="1962" y="3504"/>
                  </a:cubicBezTo>
                  <a:close/>
                </a:path>
              </a:pathLst>
            </a:custGeom>
            <a:solidFill>
              <a:srgbClr val="263238"/>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ECB26199-980C-47E9-806F-FE63E3AAC38C}"/>
                </a:ext>
              </a:extLst>
            </p:cNvPr>
            <p:cNvSpPr/>
            <p:nvPr/>
          </p:nvSpPr>
          <p:spPr>
            <a:xfrm>
              <a:off x="3757846" y="5935493"/>
              <a:ext cx="128090" cy="32756"/>
            </a:xfrm>
            <a:custGeom>
              <a:avLst/>
              <a:gdLst>
                <a:gd name="connsiteX0" fmla="*/ 2528 w 128090"/>
                <a:gd name="connsiteY0" fmla="*/ 3461 h 32756"/>
                <a:gd name="connsiteX1" fmla="*/ 127591 w 128090"/>
                <a:gd name="connsiteY1" fmla="*/ 30226 h 32756"/>
                <a:gd name="connsiteX2" fmla="*/ 125782 w 128090"/>
                <a:gd name="connsiteY2" fmla="*/ 32703 h 32756"/>
                <a:gd name="connsiteX3" fmla="*/ 2814 w 128090"/>
                <a:gd name="connsiteY3" fmla="*/ 8795 h 32756"/>
                <a:gd name="connsiteX4" fmla="*/ 4 w 128090"/>
                <a:gd name="connsiteY4" fmla="*/ 6270 h 32756"/>
                <a:gd name="connsiteX5" fmla="*/ 2528 w 128090"/>
                <a:gd name="connsiteY5" fmla="*/ 3460 h 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090" h="32756">
                  <a:moveTo>
                    <a:pt x="2528" y="3461"/>
                  </a:moveTo>
                  <a:cubicBezTo>
                    <a:pt x="44152" y="-4826"/>
                    <a:pt x="95302" y="889"/>
                    <a:pt x="127591" y="30226"/>
                  </a:cubicBezTo>
                  <a:cubicBezTo>
                    <a:pt x="128829" y="31369"/>
                    <a:pt x="127591" y="33083"/>
                    <a:pt x="125782" y="32703"/>
                  </a:cubicBezTo>
                  <a:cubicBezTo>
                    <a:pt x="85775" y="20319"/>
                    <a:pt x="44546" y="12303"/>
                    <a:pt x="2814" y="8795"/>
                  </a:cubicBezTo>
                  <a:cubicBezTo>
                    <a:pt x="1341" y="8873"/>
                    <a:pt x="83" y="7744"/>
                    <a:pt x="4" y="6270"/>
                  </a:cubicBezTo>
                  <a:cubicBezTo>
                    <a:pt x="-75" y="4798"/>
                    <a:pt x="1055" y="3539"/>
                    <a:pt x="2528" y="3460"/>
                  </a:cubicBezTo>
                  <a:close/>
                </a:path>
              </a:pathLst>
            </a:custGeom>
            <a:solidFill>
              <a:srgbClr val="263238"/>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E88F1CDC-2962-4D2E-ABBF-2E6EFEDDD0B8}"/>
                </a:ext>
              </a:extLst>
            </p:cNvPr>
            <p:cNvSpPr/>
            <p:nvPr/>
          </p:nvSpPr>
          <p:spPr>
            <a:xfrm>
              <a:off x="3651218" y="3680766"/>
              <a:ext cx="663225" cy="2229230"/>
            </a:xfrm>
            <a:custGeom>
              <a:avLst/>
              <a:gdLst>
                <a:gd name="connsiteX0" fmla="*/ 0 w 663225"/>
                <a:gd name="connsiteY0" fmla="*/ 0 h 2229230"/>
                <a:gd name="connsiteX1" fmla="*/ 50959 w 663225"/>
                <a:gd name="connsiteY1" fmla="*/ 329279 h 2229230"/>
                <a:gd name="connsiteX2" fmla="*/ 61913 w 663225"/>
                <a:gd name="connsiteY2" fmla="*/ 364426 h 2229230"/>
                <a:gd name="connsiteX3" fmla="*/ 122968 w 663225"/>
                <a:gd name="connsiteY3" fmla="*/ 400812 h 2229230"/>
                <a:gd name="connsiteX4" fmla="*/ 96012 w 663225"/>
                <a:gd name="connsiteY4" fmla="*/ 1174909 h 2229230"/>
                <a:gd name="connsiteX5" fmla="*/ 210312 w 663225"/>
                <a:gd name="connsiteY5" fmla="*/ 2227421 h 2229230"/>
                <a:gd name="connsiteX6" fmla="*/ 663226 w 663225"/>
                <a:gd name="connsiteY6" fmla="*/ 2229231 h 2229230"/>
                <a:gd name="connsiteX7" fmla="*/ 502539 w 663225"/>
                <a:gd name="connsiteY7" fmla="*/ 1161002 h 2229230"/>
                <a:gd name="connsiteX8" fmla="*/ 542925 w 663225"/>
                <a:gd name="connsiteY8" fmla="*/ 337852 h 2229230"/>
                <a:gd name="connsiteX9" fmla="*/ 450913 w 663225"/>
                <a:gd name="connsiteY9" fmla="*/ 0 h 2229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3225" h="2229230">
                  <a:moveTo>
                    <a:pt x="0" y="0"/>
                  </a:moveTo>
                  <a:cubicBezTo>
                    <a:pt x="0" y="0"/>
                    <a:pt x="8858" y="183737"/>
                    <a:pt x="50959" y="329279"/>
                  </a:cubicBezTo>
                  <a:cubicBezTo>
                    <a:pt x="54293" y="341281"/>
                    <a:pt x="58008" y="353092"/>
                    <a:pt x="61913" y="364426"/>
                  </a:cubicBezTo>
                  <a:cubicBezTo>
                    <a:pt x="61913" y="364426"/>
                    <a:pt x="56102" y="359759"/>
                    <a:pt x="122968" y="400812"/>
                  </a:cubicBezTo>
                  <a:cubicBezTo>
                    <a:pt x="122968" y="400812"/>
                    <a:pt x="97155" y="1131284"/>
                    <a:pt x="96012" y="1174909"/>
                  </a:cubicBezTo>
                  <a:cubicBezTo>
                    <a:pt x="92202" y="1337977"/>
                    <a:pt x="210312" y="2227421"/>
                    <a:pt x="210312" y="2227421"/>
                  </a:cubicBezTo>
                  <a:lnTo>
                    <a:pt x="663226" y="2229231"/>
                  </a:lnTo>
                  <a:cubicBezTo>
                    <a:pt x="663226" y="2229231"/>
                    <a:pt x="501682" y="1220724"/>
                    <a:pt x="502539" y="1161002"/>
                  </a:cubicBezTo>
                  <a:cubicBezTo>
                    <a:pt x="503396" y="1064990"/>
                    <a:pt x="560451" y="647414"/>
                    <a:pt x="542925" y="337852"/>
                  </a:cubicBezTo>
                  <a:cubicBezTo>
                    <a:pt x="535314" y="220188"/>
                    <a:pt x="504018" y="105274"/>
                    <a:pt x="450913" y="0"/>
                  </a:cubicBezTo>
                  <a:close/>
                </a:path>
              </a:pathLst>
            </a:custGeom>
            <a:solidFill>
              <a:srgbClr val="455A64"/>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EF6D3F01-F5B3-4FA1-AC57-8A137ED38963}"/>
                </a:ext>
              </a:extLst>
            </p:cNvPr>
            <p:cNvSpPr/>
            <p:nvPr/>
          </p:nvSpPr>
          <p:spPr>
            <a:xfrm>
              <a:off x="3876531" y="5825029"/>
              <a:ext cx="408063" cy="8749"/>
            </a:xfrm>
            <a:custGeom>
              <a:avLst/>
              <a:gdLst>
                <a:gd name="connsiteX0" fmla="*/ 1000 w 408063"/>
                <a:gd name="connsiteY0" fmla="*/ 2291 h 8749"/>
                <a:gd name="connsiteX1" fmla="*/ 119491 w 408063"/>
                <a:gd name="connsiteY1" fmla="*/ 100 h 8749"/>
                <a:gd name="connsiteX2" fmla="*/ 407527 w 408063"/>
                <a:gd name="connsiteY2" fmla="*/ 4387 h 8749"/>
                <a:gd name="connsiteX3" fmla="*/ 407527 w 408063"/>
                <a:gd name="connsiteY3" fmla="*/ 5720 h 8749"/>
                <a:gd name="connsiteX4" fmla="*/ 119491 w 408063"/>
                <a:gd name="connsiteY4" fmla="*/ 7530 h 8749"/>
                <a:gd name="connsiteX5" fmla="*/ 1000 w 408063"/>
                <a:gd name="connsiteY5" fmla="*/ 4291 h 8749"/>
                <a:gd name="connsiteX6" fmla="*/ 0 w 408063"/>
                <a:gd name="connsiteY6" fmla="*/ 3291 h 8749"/>
                <a:gd name="connsiteX7" fmla="*/ 1000 w 408063"/>
                <a:gd name="connsiteY7" fmla="*/ 2291 h 8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08063" h="8749">
                  <a:moveTo>
                    <a:pt x="1000" y="2291"/>
                  </a:moveTo>
                  <a:cubicBezTo>
                    <a:pt x="70152" y="1148"/>
                    <a:pt x="50340" y="481"/>
                    <a:pt x="119491" y="100"/>
                  </a:cubicBezTo>
                  <a:cubicBezTo>
                    <a:pt x="153400" y="100"/>
                    <a:pt x="375904" y="-1043"/>
                    <a:pt x="407527" y="4387"/>
                  </a:cubicBezTo>
                  <a:cubicBezTo>
                    <a:pt x="408289" y="4387"/>
                    <a:pt x="408194" y="5625"/>
                    <a:pt x="407527" y="5720"/>
                  </a:cubicBezTo>
                  <a:cubicBezTo>
                    <a:pt x="375904" y="10864"/>
                    <a:pt x="153305" y="8006"/>
                    <a:pt x="119491" y="7530"/>
                  </a:cubicBezTo>
                  <a:cubicBezTo>
                    <a:pt x="50245" y="6578"/>
                    <a:pt x="70152" y="6101"/>
                    <a:pt x="1000" y="4291"/>
                  </a:cubicBezTo>
                  <a:cubicBezTo>
                    <a:pt x="448" y="4291"/>
                    <a:pt x="0" y="3844"/>
                    <a:pt x="0" y="3291"/>
                  </a:cubicBezTo>
                  <a:cubicBezTo>
                    <a:pt x="0" y="2739"/>
                    <a:pt x="448" y="2291"/>
                    <a:pt x="1000" y="2291"/>
                  </a:cubicBez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698CE4D4-3C97-4E2E-8A80-E9807F2FD541}"/>
                </a:ext>
              </a:extLst>
            </p:cNvPr>
            <p:cNvSpPr/>
            <p:nvPr/>
          </p:nvSpPr>
          <p:spPr>
            <a:xfrm>
              <a:off x="4072313" y="3706508"/>
              <a:ext cx="165835" cy="2076146"/>
            </a:xfrm>
            <a:custGeom>
              <a:avLst/>
              <a:gdLst>
                <a:gd name="connsiteX0" fmla="*/ 2767 w 165835"/>
                <a:gd name="connsiteY0" fmla="*/ 1691 h 2076146"/>
                <a:gd name="connsiteX1" fmla="*/ 86016 w 165835"/>
                <a:gd name="connsiteY1" fmla="*/ 360021 h 2076146"/>
                <a:gd name="connsiteX2" fmla="*/ 61061 w 165835"/>
                <a:gd name="connsiteY2" fmla="*/ 759023 h 2076146"/>
                <a:gd name="connsiteX3" fmla="*/ 44106 w 165835"/>
                <a:gd name="connsiteY3" fmla="*/ 1178124 h 2076146"/>
                <a:gd name="connsiteX4" fmla="*/ 100304 w 165835"/>
                <a:gd name="connsiteY4" fmla="*/ 1600462 h 2076146"/>
                <a:gd name="connsiteX5" fmla="*/ 159358 w 165835"/>
                <a:gd name="connsiteY5" fmla="*/ 2021848 h 2076146"/>
                <a:gd name="connsiteX6" fmla="*/ 165836 w 165835"/>
                <a:gd name="connsiteY6" fmla="*/ 2075283 h 2076146"/>
                <a:gd name="connsiteX7" fmla="*/ 164407 w 165835"/>
                <a:gd name="connsiteY7" fmla="*/ 2075283 h 2076146"/>
                <a:gd name="connsiteX8" fmla="*/ 97732 w 165835"/>
                <a:gd name="connsiteY8" fmla="*/ 1657803 h 2076146"/>
                <a:gd name="connsiteX9" fmla="*/ 38391 w 165835"/>
                <a:gd name="connsiteY9" fmla="*/ 1240703 h 2076146"/>
                <a:gd name="connsiteX10" fmla="*/ 44106 w 165835"/>
                <a:gd name="connsiteY10" fmla="*/ 823508 h 2076146"/>
                <a:gd name="connsiteX11" fmla="*/ 75729 w 165835"/>
                <a:gd name="connsiteY11" fmla="*/ 420600 h 2076146"/>
                <a:gd name="connsiteX12" fmla="*/ 19150 w 165835"/>
                <a:gd name="connsiteY12" fmla="*/ 48554 h 2076146"/>
                <a:gd name="connsiteX13" fmla="*/ 100 w 165835"/>
                <a:gd name="connsiteY13" fmla="*/ 1595 h 2076146"/>
                <a:gd name="connsiteX14" fmla="*/ 2767 w 165835"/>
                <a:gd name="connsiteY14" fmla="*/ 1691 h 207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5835" h="2076146">
                  <a:moveTo>
                    <a:pt x="2767" y="1691"/>
                  </a:moveTo>
                  <a:cubicBezTo>
                    <a:pt x="59917" y="111800"/>
                    <a:pt x="81349" y="237149"/>
                    <a:pt x="86016" y="360021"/>
                  </a:cubicBezTo>
                  <a:cubicBezTo>
                    <a:pt x="91064" y="493371"/>
                    <a:pt x="75157" y="626721"/>
                    <a:pt x="61061" y="759023"/>
                  </a:cubicBezTo>
                  <a:cubicBezTo>
                    <a:pt x="46297" y="898374"/>
                    <a:pt x="33438" y="1037915"/>
                    <a:pt x="44106" y="1178124"/>
                  </a:cubicBezTo>
                  <a:cubicBezTo>
                    <a:pt x="54964" y="1319665"/>
                    <a:pt x="80015" y="1460064"/>
                    <a:pt x="100304" y="1600462"/>
                  </a:cubicBezTo>
                  <a:cubicBezTo>
                    <a:pt x="120592" y="1740860"/>
                    <a:pt x="141832" y="1881164"/>
                    <a:pt x="159358" y="2021848"/>
                  </a:cubicBezTo>
                  <a:cubicBezTo>
                    <a:pt x="161581" y="2039692"/>
                    <a:pt x="163740" y="2057503"/>
                    <a:pt x="165836" y="2075283"/>
                  </a:cubicBezTo>
                  <a:cubicBezTo>
                    <a:pt x="165836" y="2076236"/>
                    <a:pt x="164597" y="2076617"/>
                    <a:pt x="164407" y="2075283"/>
                  </a:cubicBezTo>
                  <a:cubicBezTo>
                    <a:pt x="139547" y="1936599"/>
                    <a:pt x="119163" y="1797058"/>
                    <a:pt x="97732" y="1657803"/>
                  </a:cubicBezTo>
                  <a:cubicBezTo>
                    <a:pt x="76300" y="1518547"/>
                    <a:pt x="52774" y="1380339"/>
                    <a:pt x="38391" y="1240703"/>
                  </a:cubicBezTo>
                  <a:cubicBezTo>
                    <a:pt x="24008" y="1101066"/>
                    <a:pt x="30104" y="962763"/>
                    <a:pt x="44106" y="823508"/>
                  </a:cubicBezTo>
                  <a:cubicBezTo>
                    <a:pt x="57536" y="689491"/>
                    <a:pt x="75348" y="555570"/>
                    <a:pt x="75729" y="420600"/>
                  </a:cubicBezTo>
                  <a:cubicBezTo>
                    <a:pt x="76205" y="295156"/>
                    <a:pt x="63537" y="166759"/>
                    <a:pt x="19150" y="48554"/>
                  </a:cubicBezTo>
                  <a:cubicBezTo>
                    <a:pt x="13245" y="32742"/>
                    <a:pt x="6768" y="17121"/>
                    <a:pt x="100" y="1595"/>
                  </a:cubicBezTo>
                  <a:cubicBezTo>
                    <a:pt x="-471" y="-500"/>
                    <a:pt x="1529" y="-595"/>
                    <a:pt x="2767" y="1691"/>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B154ACD6-9518-41F1-B17D-726803D786B6}"/>
                </a:ext>
              </a:extLst>
            </p:cNvPr>
            <p:cNvSpPr/>
            <p:nvPr/>
          </p:nvSpPr>
          <p:spPr>
            <a:xfrm>
              <a:off x="3887848" y="3769771"/>
              <a:ext cx="191055" cy="168392"/>
            </a:xfrm>
            <a:custGeom>
              <a:avLst/>
              <a:gdLst>
                <a:gd name="connsiteX0" fmla="*/ 189518 w 191055"/>
                <a:gd name="connsiteY0" fmla="*/ 162551 h 168392"/>
                <a:gd name="connsiteX1" fmla="*/ 53025 w 191055"/>
                <a:gd name="connsiteY1" fmla="*/ 127690 h 168392"/>
                <a:gd name="connsiteX2" fmla="*/ 21116 w 191055"/>
                <a:gd name="connsiteY2" fmla="*/ 70540 h 168392"/>
                <a:gd name="connsiteX3" fmla="*/ 2066 w 191055"/>
                <a:gd name="connsiteY3" fmla="*/ 721 h 168392"/>
                <a:gd name="connsiteX4" fmla="*/ 66 w 191055"/>
                <a:gd name="connsiteY4" fmla="*/ 721 h 168392"/>
                <a:gd name="connsiteX5" fmla="*/ 10067 w 191055"/>
                <a:gd name="connsiteY5" fmla="*/ 79969 h 168392"/>
                <a:gd name="connsiteX6" fmla="*/ 41880 w 191055"/>
                <a:gd name="connsiteY6" fmla="*/ 141596 h 168392"/>
                <a:gd name="connsiteX7" fmla="*/ 109508 w 191055"/>
                <a:gd name="connsiteY7" fmla="*/ 166361 h 168392"/>
                <a:gd name="connsiteX8" fmla="*/ 189899 w 191055"/>
                <a:gd name="connsiteY8" fmla="*/ 165218 h 168392"/>
                <a:gd name="connsiteX9" fmla="*/ 191042 w 191055"/>
                <a:gd name="connsiteY9" fmla="*/ 163694 h 168392"/>
                <a:gd name="connsiteX10" fmla="*/ 189518 w 191055"/>
                <a:gd name="connsiteY10" fmla="*/ 162551 h 168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1055" h="168392">
                  <a:moveTo>
                    <a:pt x="189518" y="162551"/>
                  </a:moveTo>
                  <a:cubicBezTo>
                    <a:pt x="164658" y="162551"/>
                    <a:pt x="74742" y="148930"/>
                    <a:pt x="53025" y="127690"/>
                  </a:cubicBezTo>
                  <a:cubicBezTo>
                    <a:pt x="38257" y="111260"/>
                    <a:pt x="27354" y="91732"/>
                    <a:pt x="21116" y="70540"/>
                  </a:cubicBezTo>
                  <a:cubicBezTo>
                    <a:pt x="13248" y="47708"/>
                    <a:pt x="6885" y="24385"/>
                    <a:pt x="2066" y="721"/>
                  </a:cubicBezTo>
                  <a:cubicBezTo>
                    <a:pt x="2066" y="-422"/>
                    <a:pt x="66" y="-41"/>
                    <a:pt x="66" y="721"/>
                  </a:cubicBezTo>
                  <a:cubicBezTo>
                    <a:pt x="-522" y="27486"/>
                    <a:pt x="2848" y="54190"/>
                    <a:pt x="10067" y="79969"/>
                  </a:cubicBezTo>
                  <a:cubicBezTo>
                    <a:pt x="16067" y="101877"/>
                    <a:pt x="24164" y="126261"/>
                    <a:pt x="41880" y="141596"/>
                  </a:cubicBezTo>
                  <a:cubicBezTo>
                    <a:pt x="59597" y="156931"/>
                    <a:pt x="85696" y="163408"/>
                    <a:pt x="109508" y="166361"/>
                  </a:cubicBezTo>
                  <a:cubicBezTo>
                    <a:pt x="136244" y="169410"/>
                    <a:pt x="163261" y="169026"/>
                    <a:pt x="189899" y="165218"/>
                  </a:cubicBezTo>
                  <a:cubicBezTo>
                    <a:pt x="190636" y="165113"/>
                    <a:pt x="191147" y="164431"/>
                    <a:pt x="191042" y="163694"/>
                  </a:cubicBezTo>
                  <a:cubicBezTo>
                    <a:pt x="190937" y="162958"/>
                    <a:pt x="190255" y="162446"/>
                    <a:pt x="189518" y="162551"/>
                  </a:cubicBezTo>
                  <a:close/>
                </a:path>
              </a:pathLst>
            </a:custGeom>
            <a:solidFill>
              <a:srgbClr val="263238"/>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162BBF82-38AA-48E0-9387-81F76C5067F2}"/>
                </a:ext>
              </a:extLst>
            </p:cNvPr>
            <p:cNvSpPr/>
            <p:nvPr/>
          </p:nvSpPr>
          <p:spPr>
            <a:xfrm>
              <a:off x="3714062" y="3756943"/>
              <a:ext cx="63234" cy="313133"/>
            </a:xfrm>
            <a:custGeom>
              <a:avLst/>
              <a:gdLst>
                <a:gd name="connsiteX0" fmla="*/ 63077 w 63234"/>
                <a:gd name="connsiteY0" fmla="*/ 210050 h 313133"/>
                <a:gd name="connsiteX1" fmla="*/ 63077 w 63234"/>
                <a:gd name="connsiteY1" fmla="*/ 180142 h 313133"/>
                <a:gd name="connsiteX2" fmla="*/ 61839 w 63234"/>
                <a:gd name="connsiteY2" fmla="*/ 125277 h 313133"/>
                <a:gd name="connsiteX3" fmla="*/ 57076 w 63234"/>
                <a:gd name="connsiteY3" fmla="*/ 786 h 313133"/>
                <a:gd name="connsiteX4" fmla="*/ 55266 w 63234"/>
                <a:gd name="connsiteY4" fmla="*/ 786 h 313133"/>
                <a:gd name="connsiteX5" fmla="*/ 53456 w 63234"/>
                <a:gd name="connsiteY5" fmla="*/ 50030 h 313133"/>
                <a:gd name="connsiteX6" fmla="*/ 52123 w 63234"/>
                <a:gd name="connsiteY6" fmla="*/ 99370 h 313133"/>
                <a:gd name="connsiteX7" fmla="*/ 52123 w 63234"/>
                <a:gd name="connsiteY7" fmla="*/ 197096 h 313133"/>
                <a:gd name="connsiteX8" fmla="*/ 38407 w 63234"/>
                <a:gd name="connsiteY8" fmla="*/ 233863 h 313133"/>
                <a:gd name="connsiteX9" fmla="*/ 13547 w 63234"/>
                <a:gd name="connsiteY9" fmla="*/ 207288 h 313133"/>
                <a:gd name="connsiteX10" fmla="*/ 10975 w 63234"/>
                <a:gd name="connsiteY10" fmla="*/ 161853 h 313133"/>
                <a:gd name="connsiteX11" fmla="*/ 10975 w 63234"/>
                <a:gd name="connsiteY11" fmla="*/ 112228 h 313133"/>
                <a:gd name="connsiteX12" fmla="*/ 10975 w 63234"/>
                <a:gd name="connsiteY12" fmla="*/ 4120 h 313133"/>
                <a:gd name="connsiteX13" fmla="*/ 9165 w 63234"/>
                <a:gd name="connsiteY13" fmla="*/ 4120 h 313133"/>
                <a:gd name="connsiteX14" fmla="*/ 212 w 63234"/>
                <a:gd name="connsiteY14" fmla="*/ 113371 h 313133"/>
                <a:gd name="connsiteX15" fmla="*/ 212 w 63234"/>
                <a:gd name="connsiteY15" fmla="*/ 165949 h 313133"/>
                <a:gd name="connsiteX16" fmla="*/ 4593 w 63234"/>
                <a:gd name="connsiteY16" fmla="*/ 215575 h 313133"/>
                <a:gd name="connsiteX17" fmla="*/ 29263 w 63234"/>
                <a:gd name="connsiteY17" fmla="*/ 243483 h 313133"/>
                <a:gd name="connsiteX18" fmla="*/ 30120 w 63234"/>
                <a:gd name="connsiteY18" fmla="*/ 243483 h 313133"/>
                <a:gd name="connsiteX19" fmla="*/ 29453 w 63234"/>
                <a:gd name="connsiteY19" fmla="*/ 244435 h 313133"/>
                <a:gd name="connsiteX20" fmla="*/ 27453 w 63234"/>
                <a:gd name="connsiteY20" fmla="*/ 261771 h 313133"/>
                <a:gd name="connsiteX21" fmla="*/ 27453 w 63234"/>
                <a:gd name="connsiteY21" fmla="*/ 279011 h 313133"/>
                <a:gd name="connsiteX22" fmla="*/ 29263 w 63234"/>
                <a:gd name="connsiteY22" fmla="*/ 296442 h 313133"/>
                <a:gd name="connsiteX23" fmla="*/ 31168 w 63234"/>
                <a:gd name="connsiteY23" fmla="*/ 304633 h 313133"/>
                <a:gd name="connsiteX24" fmla="*/ 34597 w 63234"/>
                <a:gd name="connsiteY24" fmla="*/ 312444 h 313133"/>
                <a:gd name="connsiteX25" fmla="*/ 36597 w 63234"/>
                <a:gd name="connsiteY25" fmla="*/ 312444 h 313133"/>
                <a:gd name="connsiteX26" fmla="*/ 36597 w 63234"/>
                <a:gd name="connsiteY26" fmla="*/ 312444 h 313133"/>
                <a:gd name="connsiteX27" fmla="*/ 36597 w 63234"/>
                <a:gd name="connsiteY27" fmla="*/ 309682 h 313133"/>
                <a:gd name="connsiteX28" fmla="*/ 36597 w 63234"/>
                <a:gd name="connsiteY28" fmla="*/ 309682 h 313133"/>
                <a:gd name="connsiteX29" fmla="*/ 36597 w 63234"/>
                <a:gd name="connsiteY29" fmla="*/ 309682 h 313133"/>
                <a:gd name="connsiteX30" fmla="*/ 37073 w 63234"/>
                <a:gd name="connsiteY30" fmla="*/ 304633 h 313133"/>
                <a:gd name="connsiteX31" fmla="*/ 37073 w 63234"/>
                <a:gd name="connsiteY31" fmla="*/ 296251 h 313133"/>
                <a:gd name="connsiteX32" fmla="*/ 35454 w 63234"/>
                <a:gd name="connsiteY32" fmla="*/ 279392 h 313133"/>
                <a:gd name="connsiteX33" fmla="*/ 34025 w 63234"/>
                <a:gd name="connsiteY33" fmla="*/ 262533 h 313133"/>
                <a:gd name="connsiteX34" fmla="*/ 32025 w 63234"/>
                <a:gd name="connsiteY34" fmla="*/ 245293 h 313133"/>
                <a:gd name="connsiteX35" fmla="*/ 32025 w 63234"/>
                <a:gd name="connsiteY35" fmla="*/ 244721 h 313133"/>
                <a:gd name="connsiteX36" fmla="*/ 58981 w 63234"/>
                <a:gd name="connsiteY36" fmla="*/ 233101 h 313133"/>
                <a:gd name="connsiteX37" fmla="*/ 63077 w 63234"/>
                <a:gd name="connsiteY37" fmla="*/ 210050 h 313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234" h="313133">
                  <a:moveTo>
                    <a:pt x="63077" y="210050"/>
                  </a:moveTo>
                  <a:cubicBezTo>
                    <a:pt x="63077" y="200525"/>
                    <a:pt x="63077" y="190143"/>
                    <a:pt x="63077" y="180142"/>
                  </a:cubicBezTo>
                  <a:cubicBezTo>
                    <a:pt x="63077" y="161854"/>
                    <a:pt x="62219" y="143566"/>
                    <a:pt x="61839" y="125277"/>
                  </a:cubicBezTo>
                  <a:cubicBezTo>
                    <a:pt x="60981" y="83844"/>
                    <a:pt x="59838" y="42220"/>
                    <a:pt x="57076" y="786"/>
                  </a:cubicBezTo>
                  <a:cubicBezTo>
                    <a:pt x="57076" y="-262"/>
                    <a:pt x="55266" y="-262"/>
                    <a:pt x="55266" y="786"/>
                  </a:cubicBezTo>
                  <a:cubicBezTo>
                    <a:pt x="54314" y="17169"/>
                    <a:pt x="53742" y="33647"/>
                    <a:pt x="53456" y="50030"/>
                  </a:cubicBezTo>
                  <a:cubicBezTo>
                    <a:pt x="53171" y="66413"/>
                    <a:pt x="52409" y="82891"/>
                    <a:pt x="52123" y="99370"/>
                  </a:cubicBezTo>
                  <a:cubicBezTo>
                    <a:pt x="52123" y="131945"/>
                    <a:pt x="51266" y="164521"/>
                    <a:pt x="52123" y="197096"/>
                  </a:cubicBezTo>
                  <a:cubicBezTo>
                    <a:pt x="52123" y="209669"/>
                    <a:pt x="56600" y="232815"/>
                    <a:pt x="38407" y="233863"/>
                  </a:cubicBezTo>
                  <a:cubicBezTo>
                    <a:pt x="23929" y="234720"/>
                    <a:pt x="15833" y="219385"/>
                    <a:pt x="13547" y="207288"/>
                  </a:cubicBezTo>
                  <a:cubicBezTo>
                    <a:pt x="11451" y="192239"/>
                    <a:pt x="10591" y="177043"/>
                    <a:pt x="10975" y="161853"/>
                  </a:cubicBezTo>
                  <a:cubicBezTo>
                    <a:pt x="10975" y="145280"/>
                    <a:pt x="10975" y="128707"/>
                    <a:pt x="10975" y="112228"/>
                  </a:cubicBezTo>
                  <a:cubicBezTo>
                    <a:pt x="11451" y="76129"/>
                    <a:pt x="11451" y="40219"/>
                    <a:pt x="10975" y="4120"/>
                  </a:cubicBezTo>
                  <a:cubicBezTo>
                    <a:pt x="10975" y="3072"/>
                    <a:pt x="9260" y="3167"/>
                    <a:pt x="9165" y="4120"/>
                  </a:cubicBezTo>
                  <a:cubicBezTo>
                    <a:pt x="4689" y="40505"/>
                    <a:pt x="1069" y="76700"/>
                    <a:pt x="212" y="113371"/>
                  </a:cubicBezTo>
                  <a:cubicBezTo>
                    <a:pt x="212" y="130897"/>
                    <a:pt x="-265" y="148423"/>
                    <a:pt x="212" y="165949"/>
                  </a:cubicBezTo>
                  <a:cubicBezTo>
                    <a:pt x="-580" y="182613"/>
                    <a:pt x="894" y="199307"/>
                    <a:pt x="4593" y="215575"/>
                  </a:cubicBezTo>
                  <a:cubicBezTo>
                    <a:pt x="7659" y="228404"/>
                    <a:pt x="16907" y="238866"/>
                    <a:pt x="29263" y="243483"/>
                  </a:cubicBezTo>
                  <a:lnTo>
                    <a:pt x="30120" y="243483"/>
                  </a:lnTo>
                  <a:cubicBezTo>
                    <a:pt x="29726" y="243637"/>
                    <a:pt x="29463" y="244012"/>
                    <a:pt x="29453" y="244435"/>
                  </a:cubicBezTo>
                  <a:cubicBezTo>
                    <a:pt x="28787" y="250246"/>
                    <a:pt x="27739" y="255961"/>
                    <a:pt x="27453" y="261771"/>
                  </a:cubicBezTo>
                  <a:cubicBezTo>
                    <a:pt x="27167" y="267581"/>
                    <a:pt x="27453" y="273296"/>
                    <a:pt x="27453" y="279011"/>
                  </a:cubicBezTo>
                  <a:cubicBezTo>
                    <a:pt x="27574" y="284861"/>
                    <a:pt x="28180" y="290691"/>
                    <a:pt x="29263" y="296442"/>
                  </a:cubicBezTo>
                  <a:cubicBezTo>
                    <a:pt x="29706" y="299213"/>
                    <a:pt x="30342" y="301951"/>
                    <a:pt x="31168" y="304633"/>
                  </a:cubicBezTo>
                  <a:cubicBezTo>
                    <a:pt x="32155" y="307302"/>
                    <a:pt x="33300" y="309911"/>
                    <a:pt x="34597" y="312444"/>
                  </a:cubicBezTo>
                  <a:cubicBezTo>
                    <a:pt x="35073" y="313587"/>
                    <a:pt x="36311" y="313111"/>
                    <a:pt x="36597" y="312444"/>
                  </a:cubicBezTo>
                  <a:lnTo>
                    <a:pt x="36597" y="312444"/>
                  </a:lnTo>
                  <a:cubicBezTo>
                    <a:pt x="36597" y="311491"/>
                    <a:pt x="36597" y="310634"/>
                    <a:pt x="36597" y="309682"/>
                  </a:cubicBezTo>
                  <a:lnTo>
                    <a:pt x="36597" y="309682"/>
                  </a:lnTo>
                  <a:lnTo>
                    <a:pt x="36597" y="309682"/>
                  </a:lnTo>
                  <a:cubicBezTo>
                    <a:pt x="36902" y="308016"/>
                    <a:pt x="37061" y="306327"/>
                    <a:pt x="37073" y="304633"/>
                  </a:cubicBezTo>
                  <a:cubicBezTo>
                    <a:pt x="37073" y="301871"/>
                    <a:pt x="37073" y="299014"/>
                    <a:pt x="37073" y="296251"/>
                  </a:cubicBezTo>
                  <a:cubicBezTo>
                    <a:pt x="37073" y="290632"/>
                    <a:pt x="36121" y="285012"/>
                    <a:pt x="35454" y="279392"/>
                  </a:cubicBezTo>
                  <a:cubicBezTo>
                    <a:pt x="34787" y="273772"/>
                    <a:pt x="34502" y="268153"/>
                    <a:pt x="34025" y="262533"/>
                  </a:cubicBezTo>
                  <a:cubicBezTo>
                    <a:pt x="33549" y="256913"/>
                    <a:pt x="32406" y="251103"/>
                    <a:pt x="32025" y="245293"/>
                  </a:cubicBezTo>
                  <a:cubicBezTo>
                    <a:pt x="32025" y="245293"/>
                    <a:pt x="32025" y="245293"/>
                    <a:pt x="32025" y="244721"/>
                  </a:cubicBezTo>
                  <a:cubicBezTo>
                    <a:pt x="42553" y="246831"/>
                    <a:pt x="53287" y="242203"/>
                    <a:pt x="58981" y="233101"/>
                  </a:cubicBezTo>
                  <a:cubicBezTo>
                    <a:pt x="62323" y="225903"/>
                    <a:pt x="63735" y="217959"/>
                    <a:pt x="63077" y="210050"/>
                  </a:cubicBezTo>
                  <a:close/>
                </a:path>
              </a:pathLst>
            </a:custGeom>
            <a:solidFill>
              <a:srgbClr val="263238"/>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7A785A49-79E9-40F5-A12E-5F1432019399}"/>
                </a:ext>
              </a:extLst>
            </p:cNvPr>
            <p:cNvSpPr/>
            <p:nvPr/>
          </p:nvSpPr>
          <p:spPr>
            <a:xfrm>
              <a:off x="3677417" y="4031382"/>
              <a:ext cx="161157" cy="91741"/>
            </a:xfrm>
            <a:custGeom>
              <a:avLst/>
              <a:gdLst>
                <a:gd name="connsiteX0" fmla="*/ 161158 w 161157"/>
                <a:gd name="connsiteY0" fmla="*/ 89725 h 91741"/>
                <a:gd name="connsiteX1" fmla="*/ 126106 w 161157"/>
                <a:gd name="connsiteY1" fmla="*/ 62484 h 91741"/>
                <a:gd name="connsiteX2" fmla="*/ 85720 w 161157"/>
                <a:gd name="connsiteY2" fmla="*/ 37338 h 91741"/>
                <a:gd name="connsiteX3" fmla="*/ 1138 w 161157"/>
                <a:gd name="connsiteY3" fmla="*/ 0 h 91741"/>
                <a:gd name="connsiteX4" fmla="*/ 376 w 161157"/>
                <a:gd name="connsiteY4" fmla="*/ 1524 h 91741"/>
                <a:gd name="connsiteX5" fmla="*/ 80291 w 161157"/>
                <a:gd name="connsiteY5" fmla="*/ 47720 h 91741"/>
                <a:gd name="connsiteX6" fmla="*/ 119724 w 161157"/>
                <a:gd name="connsiteY6" fmla="*/ 69913 h 91741"/>
                <a:gd name="connsiteX7" fmla="*/ 159920 w 161157"/>
                <a:gd name="connsiteY7" fmla="*/ 91631 h 91741"/>
                <a:gd name="connsiteX8" fmla="*/ 161158 w 161157"/>
                <a:gd name="connsiteY8" fmla="*/ 89725 h 9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1157" h="91741">
                  <a:moveTo>
                    <a:pt x="161158" y="89725"/>
                  </a:moveTo>
                  <a:cubicBezTo>
                    <a:pt x="150132" y="79829"/>
                    <a:pt x="138419" y="70725"/>
                    <a:pt x="126106" y="62484"/>
                  </a:cubicBezTo>
                  <a:cubicBezTo>
                    <a:pt x="113211" y="53224"/>
                    <a:pt x="99720" y="44824"/>
                    <a:pt x="85720" y="37338"/>
                  </a:cubicBezTo>
                  <a:cubicBezTo>
                    <a:pt x="58288" y="22765"/>
                    <a:pt x="29713" y="12002"/>
                    <a:pt x="1138" y="0"/>
                  </a:cubicBezTo>
                  <a:cubicBezTo>
                    <a:pt x="280" y="0"/>
                    <a:pt x="-481" y="1048"/>
                    <a:pt x="376" y="1524"/>
                  </a:cubicBezTo>
                  <a:cubicBezTo>
                    <a:pt x="27903" y="15050"/>
                    <a:pt x="53906" y="32195"/>
                    <a:pt x="80291" y="47720"/>
                  </a:cubicBezTo>
                  <a:cubicBezTo>
                    <a:pt x="93245" y="55436"/>
                    <a:pt x="106484" y="62770"/>
                    <a:pt x="119724" y="69913"/>
                  </a:cubicBezTo>
                  <a:cubicBezTo>
                    <a:pt x="132964" y="77057"/>
                    <a:pt x="146204" y="85344"/>
                    <a:pt x="159920" y="91631"/>
                  </a:cubicBezTo>
                  <a:cubicBezTo>
                    <a:pt x="160586" y="92107"/>
                    <a:pt x="161158" y="90964"/>
                    <a:pt x="161158" y="89725"/>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474BD130-3D0D-40A2-9A93-470F22FE3549}"/>
                </a:ext>
              </a:extLst>
            </p:cNvPr>
            <p:cNvSpPr/>
            <p:nvPr/>
          </p:nvSpPr>
          <p:spPr>
            <a:xfrm>
              <a:off x="3002642" y="3076699"/>
              <a:ext cx="764774" cy="528502"/>
            </a:xfrm>
            <a:custGeom>
              <a:avLst/>
              <a:gdLst>
                <a:gd name="connsiteX0" fmla="*/ 732396 w 764774"/>
                <a:gd name="connsiteY0" fmla="*/ 137914 h 528502"/>
                <a:gd name="connsiteX1" fmla="*/ 349110 w 764774"/>
                <a:gd name="connsiteY1" fmla="*/ 528439 h 528502"/>
                <a:gd name="connsiteX2" fmla="*/ 198139 w 764774"/>
                <a:gd name="connsiteY2" fmla="*/ 483862 h 528502"/>
                <a:gd name="connsiteX3" fmla="*/ 971 w 764774"/>
                <a:gd name="connsiteY3" fmla="*/ 160012 h 528502"/>
                <a:gd name="connsiteX4" fmla="*/ 213760 w 764774"/>
                <a:gd name="connsiteY4" fmla="*/ 20470 h 528502"/>
                <a:gd name="connsiteX5" fmla="*/ 342919 w 764774"/>
                <a:gd name="connsiteY5" fmla="*/ 236402 h 528502"/>
                <a:gd name="connsiteX6" fmla="*/ 666769 w 764774"/>
                <a:gd name="connsiteY6" fmla="*/ 31901 h 528502"/>
                <a:gd name="connsiteX7" fmla="*/ 732396 w 764774"/>
                <a:gd name="connsiteY7" fmla="*/ 137914 h 528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4774" h="528502">
                  <a:moveTo>
                    <a:pt x="732396" y="137914"/>
                  </a:moveTo>
                  <a:cubicBezTo>
                    <a:pt x="634765" y="312221"/>
                    <a:pt x="427596" y="532820"/>
                    <a:pt x="349110" y="528439"/>
                  </a:cubicBezTo>
                  <a:cubicBezTo>
                    <a:pt x="311677" y="526248"/>
                    <a:pt x="244335" y="530439"/>
                    <a:pt x="198139" y="483862"/>
                  </a:cubicBezTo>
                  <a:cubicBezTo>
                    <a:pt x="97650" y="382325"/>
                    <a:pt x="37928" y="233354"/>
                    <a:pt x="971" y="160012"/>
                  </a:cubicBezTo>
                  <a:cubicBezTo>
                    <a:pt x="-15793" y="126865"/>
                    <a:pt x="189662" y="-11438"/>
                    <a:pt x="213760" y="20470"/>
                  </a:cubicBezTo>
                  <a:cubicBezTo>
                    <a:pt x="270243" y="94575"/>
                    <a:pt x="331965" y="236402"/>
                    <a:pt x="342919" y="236402"/>
                  </a:cubicBezTo>
                  <a:cubicBezTo>
                    <a:pt x="383400" y="236402"/>
                    <a:pt x="548278" y="113625"/>
                    <a:pt x="666769" y="31901"/>
                  </a:cubicBezTo>
                  <a:cubicBezTo>
                    <a:pt x="799547" y="-59825"/>
                    <a:pt x="771353" y="68476"/>
                    <a:pt x="732396" y="137914"/>
                  </a:cubicBezTo>
                  <a:close/>
                </a:path>
              </a:pathLst>
            </a:custGeom>
            <a:solidFill>
              <a:srgbClr val="F7A9A0"/>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E7E6E882-3DD9-4287-85D0-D3E9587F0908}"/>
                </a:ext>
              </a:extLst>
            </p:cNvPr>
            <p:cNvSpPr/>
            <p:nvPr/>
          </p:nvSpPr>
          <p:spPr>
            <a:xfrm>
              <a:off x="2866672" y="2855509"/>
              <a:ext cx="382591" cy="417873"/>
            </a:xfrm>
            <a:custGeom>
              <a:avLst/>
              <a:gdLst>
                <a:gd name="connsiteX0" fmla="*/ 165898 w 382591"/>
                <a:gd name="connsiteY0" fmla="*/ 417873 h 417873"/>
                <a:gd name="connsiteX1" fmla="*/ 40453 w 382591"/>
                <a:gd name="connsiteY1" fmla="*/ 243090 h 417873"/>
                <a:gd name="connsiteX2" fmla="*/ 9021 w 382591"/>
                <a:gd name="connsiteY2" fmla="*/ 78974 h 417873"/>
                <a:gd name="connsiteX3" fmla="*/ 51026 w 382591"/>
                <a:gd name="connsiteY3" fmla="*/ 94404 h 417873"/>
                <a:gd name="connsiteX4" fmla="*/ 70076 w 382591"/>
                <a:gd name="connsiteY4" fmla="*/ 31254 h 417873"/>
                <a:gd name="connsiteX5" fmla="*/ 120273 w 382591"/>
                <a:gd name="connsiteY5" fmla="*/ 67353 h 417873"/>
                <a:gd name="connsiteX6" fmla="*/ 143323 w 382591"/>
                <a:gd name="connsiteY6" fmla="*/ 4107 h 417873"/>
                <a:gd name="connsiteX7" fmla="*/ 186186 w 382591"/>
                <a:gd name="connsiteY7" fmla="*/ 46113 h 417873"/>
                <a:gd name="connsiteX8" fmla="*/ 206379 w 382591"/>
                <a:gd name="connsiteY8" fmla="*/ 12 h 417873"/>
                <a:gd name="connsiteX9" fmla="*/ 268291 w 382591"/>
                <a:gd name="connsiteY9" fmla="*/ 128980 h 417873"/>
                <a:gd name="connsiteX10" fmla="*/ 382591 w 382591"/>
                <a:gd name="connsiteY10" fmla="*/ 304621 h 417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2591" h="417873">
                  <a:moveTo>
                    <a:pt x="165898" y="417873"/>
                  </a:moveTo>
                  <a:cubicBezTo>
                    <a:pt x="144847" y="394823"/>
                    <a:pt x="57598" y="280428"/>
                    <a:pt x="40453" y="243090"/>
                  </a:cubicBezTo>
                  <a:cubicBezTo>
                    <a:pt x="23308" y="205752"/>
                    <a:pt x="-18221" y="94976"/>
                    <a:pt x="9021" y="78974"/>
                  </a:cubicBezTo>
                  <a:cubicBezTo>
                    <a:pt x="36262" y="62972"/>
                    <a:pt x="51026" y="94404"/>
                    <a:pt x="51026" y="94404"/>
                  </a:cubicBezTo>
                  <a:cubicBezTo>
                    <a:pt x="51026" y="94404"/>
                    <a:pt x="40834" y="44874"/>
                    <a:pt x="70076" y="31254"/>
                  </a:cubicBezTo>
                  <a:cubicBezTo>
                    <a:pt x="99318" y="17633"/>
                    <a:pt x="120273" y="67353"/>
                    <a:pt x="120273" y="67353"/>
                  </a:cubicBezTo>
                  <a:cubicBezTo>
                    <a:pt x="120273" y="67353"/>
                    <a:pt x="113605" y="15633"/>
                    <a:pt x="143323" y="4107"/>
                  </a:cubicBezTo>
                  <a:cubicBezTo>
                    <a:pt x="173041" y="-7418"/>
                    <a:pt x="186186" y="46113"/>
                    <a:pt x="186186" y="46113"/>
                  </a:cubicBezTo>
                  <a:cubicBezTo>
                    <a:pt x="186186" y="46113"/>
                    <a:pt x="177899" y="-846"/>
                    <a:pt x="206379" y="12"/>
                  </a:cubicBezTo>
                  <a:cubicBezTo>
                    <a:pt x="240669" y="964"/>
                    <a:pt x="246289" y="89261"/>
                    <a:pt x="268291" y="128980"/>
                  </a:cubicBezTo>
                  <a:cubicBezTo>
                    <a:pt x="273244" y="138029"/>
                    <a:pt x="382591" y="304621"/>
                    <a:pt x="382591" y="304621"/>
                  </a:cubicBezTo>
                  <a:close/>
                </a:path>
              </a:pathLst>
            </a:custGeom>
            <a:solidFill>
              <a:srgbClr val="F7A9A0"/>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3FD0E038-423E-4061-A3C5-B900B64695E7}"/>
                </a:ext>
              </a:extLst>
            </p:cNvPr>
            <p:cNvSpPr/>
            <p:nvPr/>
          </p:nvSpPr>
          <p:spPr>
            <a:xfrm>
              <a:off x="3047043" y="2894490"/>
              <a:ext cx="59358" cy="148565"/>
            </a:xfrm>
            <a:custGeom>
              <a:avLst/>
              <a:gdLst>
                <a:gd name="connsiteX0" fmla="*/ 4290 w 59358"/>
                <a:gd name="connsiteY0" fmla="*/ 2560 h 148565"/>
                <a:gd name="connsiteX1" fmla="*/ 59249 w 59358"/>
                <a:gd name="connsiteY1" fmla="*/ 147054 h 148565"/>
                <a:gd name="connsiteX2" fmla="*/ 58774 w 59358"/>
                <a:gd name="connsiteY2" fmla="*/ 148458 h 148565"/>
                <a:gd name="connsiteX3" fmla="*/ 57726 w 59358"/>
                <a:gd name="connsiteY3" fmla="*/ 148388 h 148565"/>
                <a:gd name="connsiteX4" fmla="*/ 1052 w 59358"/>
                <a:gd name="connsiteY4" fmla="*/ 2655 h 148565"/>
                <a:gd name="connsiteX5" fmla="*/ 4290 w 59358"/>
                <a:gd name="connsiteY5" fmla="*/ 2560 h 148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358" h="148565">
                  <a:moveTo>
                    <a:pt x="4290" y="2560"/>
                  </a:moveTo>
                  <a:cubicBezTo>
                    <a:pt x="8481" y="67520"/>
                    <a:pt x="21626" y="95238"/>
                    <a:pt x="59249" y="147054"/>
                  </a:cubicBezTo>
                  <a:cubicBezTo>
                    <a:pt x="59506" y="147573"/>
                    <a:pt x="59293" y="148201"/>
                    <a:pt x="58774" y="148458"/>
                  </a:cubicBezTo>
                  <a:cubicBezTo>
                    <a:pt x="58437" y="148624"/>
                    <a:pt x="58037" y="148597"/>
                    <a:pt x="57726" y="148388"/>
                  </a:cubicBezTo>
                  <a:cubicBezTo>
                    <a:pt x="16292" y="100763"/>
                    <a:pt x="-5140" y="68663"/>
                    <a:pt x="1052" y="2655"/>
                  </a:cubicBezTo>
                  <a:cubicBezTo>
                    <a:pt x="1433" y="-869"/>
                    <a:pt x="4005" y="-869"/>
                    <a:pt x="4290" y="2560"/>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F49AA36D-B4DC-4321-B616-8066E6596659}"/>
                </a:ext>
              </a:extLst>
            </p:cNvPr>
            <p:cNvSpPr/>
            <p:nvPr/>
          </p:nvSpPr>
          <p:spPr>
            <a:xfrm>
              <a:off x="2983037" y="2915795"/>
              <a:ext cx="63102" cy="157476"/>
            </a:xfrm>
            <a:custGeom>
              <a:avLst/>
              <a:gdLst>
                <a:gd name="connsiteX0" fmla="*/ 3336 w 63102"/>
                <a:gd name="connsiteY0" fmla="*/ 1828 h 157476"/>
                <a:gd name="connsiteX1" fmla="*/ 62963 w 63102"/>
                <a:gd name="connsiteY1" fmla="*/ 156229 h 157476"/>
                <a:gd name="connsiteX2" fmla="*/ 61629 w 63102"/>
                <a:gd name="connsiteY2" fmla="*/ 157181 h 157476"/>
                <a:gd name="connsiteX3" fmla="*/ 2 w 63102"/>
                <a:gd name="connsiteY3" fmla="*/ 2876 h 157476"/>
                <a:gd name="connsiteX4" fmla="*/ 3336 w 63102"/>
                <a:gd name="connsiteY4" fmla="*/ 1828 h 157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102" h="157476">
                  <a:moveTo>
                    <a:pt x="3336" y="1828"/>
                  </a:moveTo>
                  <a:cubicBezTo>
                    <a:pt x="13623" y="68503"/>
                    <a:pt x="27530" y="99079"/>
                    <a:pt x="62963" y="156229"/>
                  </a:cubicBezTo>
                  <a:cubicBezTo>
                    <a:pt x="63534" y="157086"/>
                    <a:pt x="62200" y="157943"/>
                    <a:pt x="61629" y="157181"/>
                  </a:cubicBezTo>
                  <a:cubicBezTo>
                    <a:pt x="22100" y="104032"/>
                    <a:pt x="1526" y="71456"/>
                    <a:pt x="2" y="2876"/>
                  </a:cubicBezTo>
                  <a:cubicBezTo>
                    <a:pt x="-93" y="-172"/>
                    <a:pt x="2860" y="-1220"/>
                    <a:pt x="3336" y="1828"/>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xmlns="" id="{751A04F7-9CA1-4CB0-B951-BC7C1F53E9BA}"/>
                </a:ext>
              </a:extLst>
            </p:cNvPr>
            <p:cNvSpPr/>
            <p:nvPr/>
          </p:nvSpPr>
          <p:spPr>
            <a:xfrm>
              <a:off x="2917563" y="2950050"/>
              <a:ext cx="72219" cy="153653"/>
            </a:xfrm>
            <a:custGeom>
              <a:avLst/>
              <a:gdLst>
                <a:gd name="connsiteX0" fmla="*/ 1945 w 72219"/>
                <a:gd name="connsiteY0" fmla="*/ 2720 h 153653"/>
                <a:gd name="connsiteX1" fmla="*/ 72048 w 72219"/>
                <a:gd name="connsiteY1" fmla="*/ 151787 h 153653"/>
                <a:gd name="connsiteX2" fmla="*/ 71610 w 72219"/>
                <a:gd name="connsiteY2" fmla="*/ 153482 h 153653"/>
                <a:gd name="connsiteX3" fmla="*/ 70239 w 72219"/>
                <a:gd name="connsiteY3" fmla="*/ 153406 h 153653"/>
                <a:gd name="connsiteX4" fmla="*/ 39 w 72219"/>
                <a:gd name="connsiteY4" fmla="*/ 3387 h 153653"/>
                <a:gd name="connsiteX5" fmla="*/ 1945 w 72219"/>
                <a:gd name="connsiteY5" fmla="*/ 2720 h 1536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219" h="153653">
                  <a:moveTo>
                    <a:pt x="1945" y="2720"/>
                  </a:moveTo>
                  <a:cubicBezTo>
                    <a:pt x="16613" y="66919"/>
                    <a:pt x="30520" y="100637"/>
                    <a:pt x="72048" y="151787"/>
                  </a:cubicBezTo>
                  <a:cubicBezTo>
                    <a:pt x="72395" y="152376"/>
                    <a:pt x="72200" y="153135"/>
                    <a:pt x="71610" y="153482"/>
                  </a:cubicBezTo>
                  <a:cubicBezTo>
                    <a:pt x="71180" y="153736"/>
                    <a:pt x="70639" y="153706"/>
                    <a:pt x="70239" y="153406"/>
                  </a:cubicBezTo>
                  <a:cubicBezTo>
                    <a:pt x="22614" y="105781"/>
                    <a:pt x="5278" y="63490"/>
                    <a:pt x="39" y="3387"/>
                  </a:cubicBezTo>
                  <a:cubicBezTo>
                    <a:pt x="-246" y="-709"/>
                    <a:pt x="1087" y="-1280"/>
                    <a:pt x="1945" y="2720"/>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0C4AD09D-65A5-4828-83FA-CA78ADB721FE}"/>
                </a:ext>
              </a:extLst>
            </p:cNvPr>
            <p:cNvSpPr/>
            <p:nvPr/>
          </p:nvSpPr>
          <p:spPr>
            <a:xfrm>
              <a:off x="2843711" y="2819013"/>
              <a:ext cx="370938" cy="345380"/>
            </a:xfrm>
            <a:custGeom>
              <a:avLst/>
              <a:gdLst>
                <a:gd name="connsiteX0" fmla="*/ 181523 w 370938"/>
                <a:gd name="connsiteY0" fmla="*/ 10028 h 345380"/>
                <a:gd name="connsiteX1" fmla="*/ 368118 w 370938"/>
                <a:gd name="connsiteY1" fmla="*/ 287396 h 345380"/>
                <a:gd name="connsiteX2" fmla="*/ 367380 w 370938"/>
                <a:gd name="connsiteY2" fmla="*/ 302735 h 345380"/>
                <a:gd name="connsiteX3" fmla="*/ 362403 w 370938"/>
                <a:gd name="connsiteY3" fmla="*/ 305303 h 345380"/>
                <a:gd name="connsiteX4" fmla="*/ 213813 w 370938"/>
                <a:gd name="connsiteY4" fmla="*/ 344927 h 345380"/>
                <a:gd name="connsiteX5" fmla="*/ 189524 w 370938"/>
                <a:gd name="connsiteY5" fmla="*/ 335402 h 345380"/>
                <a:gd name="connsiteX6" fmla="*/ 2834 w 370938"/>
                <a:gd name="connsiteY6" fmla="*/ 57939 h 345380"/>
                <a:gd name="connsiteX7" fmla="*/ 3485 w 370938"/>
                <a:gd name="connsiteY7" fmla="*/ 42731 h 345380"/>
                <a:gd name="connsiteX8" fmla="*/ 8549 w 370938"/>
                <a:gd name="connsiteY8" fmla="*/ 40127 h 345380"/>
                <a:gd name="connsiteX9" fmla="*/ 156949 w 370938"/>
                <a:gd name="connsiteY9" fmla="*/ 503 h 345380"/>
                <a:gd name="connsiteX10" fmla="*/ 181523 w 370938"/>
                <a:gd name="connsiteY10" fmla="*/ 10028 h 34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0938" h="345380">
                  <a:moveTo>
                    <a:pt x="181523" y="10028"/>
                  </a:moveTo>
                  <a:lnTo>
                    <a:pt x="368118" y="287396"/>
                  </a:lnTo>
                  <a:cubicBezTo>
                    <a:pt x="372150" y="291836"/>
                    <a:pt x="371819" y="298703"/>
                    <a:pt x="367380" y="302735"/>
                  </a:cubicBezTo>
                  <a:cubicBezTo>
                    <a:pt x="365974" y="304011"/>
                    <a:pt x="364258" y="304897"/>
                    <a:pt x="362403" y="305303"/>
                  </a:cubicBezTo>
                  <a:lnTo>
                    <a:pt x="213813" y="344927"/>
                  </a:lnTo>
                  <a:cubicBezTo>
                    <a:pt x="204554" y="346739"/>
                    <a:pt x="195083" y="343025"/>
                    <a:pt x="189524" y="335402"/>
                  </a:cubicBezTo>
                  <a:lnTo>
                    <a:pt x="2834" y="57939"/>
                  </a:lnTo>
                  <a:cubicBezTo>
                    <a:pt x="-1185" y="53560"/>
                    <a:pt x="-894" y="46751"/>
                    <a:pt x="3485" y="42731"/>
                  </a:cubicBezTo>
                  <a:cubicBezTo>
                    <a:pt x="4908" y="41424"/>
                    <a:pt x="6658" y="40525"/>
                    <a:pt x="8549" y="40127"/>
                  </a:cubicBezTo>
                  <a:lnTo>
                    <a:pt x="156949" y="503"/>
                  </a:lnTo>
                  <a:cubicBezTo>
                    <a:pt x="166301" y="-1429"/>
                    <a:pt x="175916" y="2298"/>
                    <a:pt x="181523" y="10028"/>
                  </a:cubicBezTo>
                  <a:close/>
                </a:path>
              </a:pathLst>
            </a:custGeom>
            <a:solidFill>
              <a:srgbClr val="37474F"/>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7C774410-706E-4C84-A5F7-AD14163EE730}"/>
                </a:ext>
              </a:extLst>
            </p:cNvPr>
            <p:cNvSpPr/>
            <p:nvPr/>
          </p:nvSpPr>
          <p:spPr>
            <a:xfrm>
              <a:off x="2852954" y="2816338"/>
              <a:ext cx="370841" cy="345224"/>
            </a:xfrm>
            <a:custGeom>
              <a:avLst/>
              <a:gdLst>
                <a:gd name="connsiteX0" fmla="*/ 156945 w 370841"/>
                <a:gd name="connsiteY0" fmla="*/ 416 h 345224"/>
                <a:gd name="connsiteX1" fmla="*/ 8546 w 370841"/>
                <a:gd name="connsiteY1" fmla="*/ 39945 h 345224"/>
                <a:gd name="connsiteX2" fmla="*/ 234 w 370841"/>
                <a:gd name="connsiteY2" fmla="*/ 52696 h 345224"/>
                <a:gd name="connsiteX3" fmla="*/ 2926 w 370841"/>
                <a:gd name="connsiteY3" fmla="*/ 57852 h 345224"/>
                <a:gd name="connsiteX4" fmla="*/ 189521 w 370841"/>
                <a:gd name="connsiteY4" fmla="*/ 335220 h 345224"/>
                <a:gd name="connsiteX5" fmla="*/ 213905 w 370841"/>
                <a:gd name="connsiteY5" fmla="*/ 344745 h 345224"/>
                <a:gd name="connsiteX6" fmla="*/ 362304 w 370841"/>
                <a:gd name="connsiteY6" fmla="*/ 305883 h 345224"/>
                <a:gd name="connsiteX7" fmla="*/ 370588 w 370841"/>
                <a:gd name="connsiteY7" fmla="*/ 292952 h 345224"/>
                <a:gd name="connsiteX8" fmla="*/ 368019 w 370841"/>
                <a:gd name="connsiteY8" fmla="*/ 287976 h 345224"/>
                <a:gd name="connsiteX9" fmla="*/ 181425 w 370841"/>
                <a:gd name="connsiteY9" fmla="*/ 10608 h 345224"/>
                <a:gd name="connsiteX10" fmla="*/ 156945 w 370841"/>
                <a:gd name="connsiteY10" fmla="*/ 416 h 345224"/>
                <a:gd name="connsiteX11" fmla="*/ 352779 w 370841"/>
                <a:gd name="connsiteY11" fmla="*/ 281594 h 345224"/>
                <a:gd name="connsiteX12" fmla="*/ 348207 w 370841"/>
                <a:gd name="connsiteY12" fmla="*/ 298358 h 345224"/>
                <a:gd name="connsiteX13" fmla="*/ 215429 w 370841"/>
                <a:gd name="connsiteY13" fmla="*/ 333791 h 345224"/>
                <a:gd name="connsiteX14" fmla="*/ 193140 w 370841"/>
                <a:gd name="connsiteY14" fmla="*/ 324266 h 345224"/>
                <a:gd name="connsiteX15" fmla="*/ 19404 w 370841"/>
                <a:gd name="connsiteY15" fmla="*/ 65853 h 345224"/>
                <a:gd name="connsiteX16" fmla="*/ 22357 w 370841"/>
                <a:gd name="connsiteY16" fmla="*/ 46803 h 345224"/>
                <a:gd name="connsiteX17" fmla="*/ 49027 w 370841"/>
                <a:gd name="connsiteY17" fmla="*/ 39754 h 345224"/>
                <a:gd name="connsiteX18" fmla="*/ 54171 w 370841"/>
                <a:gd name="connsiteY18" fmla="*/ 42612 h 345224"/>
                <a:gd name="connsiteX19" fmla="*/ 54742 w 370841"/>
                <a:gd name="connsiteY19" fmla="*/ 43469 h 345224"/>
                <a:gd name="connsiteX20" fmla="*/ 64267 w 370841"/>
                <a:gd name="connsiteY20" fmla="*/ 46422 h 345224"/>
                <a:gd name="connsiteX21" fmla="*/ 125799 w 370841"/>
                <a:gd name="connsiteY21" fmla="*/ 30039 h 345224"/>
                <a:gd name="connsiteX22" fmla="*/ 128942 w 370841"/>
                <a:gd name="connsiteY22" fmla="*/ 23752 h 345224"/>
                <a:gd name="connsiteX23" fmla="*/ 128370 w 370841"/>
                <a:gd name="connsiteY23" fmla="*/ 22895 h 345224"/>
                <a:gd name="connsiteX24" fmla="*/ 128370 w 370841"/>
                <a:gd name="connsiteY24" fmla="*/ 18513 h 345224"/>
                <a:gd name="connsiteX25" fmla="*/ 154945 w 370841"/>
                <a:gd name="connsiteY25" fmla="*/ 11465 h 345224"/>
                <a:gd name="connsiteX26" fmla="*/ 178853 w 370841"/>
                <a:gd name="connsiteY26" fmla="*/ 23466 h 345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70841" h="345224">
                  <a:moveTo>
                    <a:pt x="156945" y="416"/>
                  </a:moveTo>
                  <a:lnTo>
                    <a:pt x="8546" y="39945"/>
                  </a:lnTo>
                  <a:cubicBezTo>
                    <a:pt x="2729" y="41170"/>
                    <a:pt x="-992" y="46879"/>
                    <a:pt x="234" y="52696"/>
                  </a:cubicBezTo>
                  <a:cubicBezTo>
                    <a:pt x="641" y="54629"/>
                    <a:pt x="1572" y="56413"/>
                    <a:pt x="2926" y="57852"/>
                  </a:cubicBezTo>
                  <a:lnTo>
                    <a:pt x="189521" y="335220"/>
                  </a:lnTo>
                  <a:cubicBezTo>
                    <a:pt x="195081" y="342898"/>
                    <a:pt x="204613" y="346621"/>
                    <a:pt x="213905" y="344745"/>
                  </a:cubicBezTo>
                  <a:lnTo>
                    <a:pt x="362304" y="305883"/>
                  </a:lnTo>
                  <a:cubicBezTo>
                    <a:pt x="368162" y="304599"/>
                    <a:pt x="371871" y="298810"/>
                    <a:pt x="370588" y="292952"/>
                  </a:cubicBezTo>
                  <a:cubicBezTo>
                    <a:pt x="370181" y="291097"/>
                    <a:pt x="369296" y="289381"/>
                    <a:pt x="368019" y="287976"/>
                  </a:cubicBezTo>
                  <a:lnTo>
                    <a:pt x="181425" y="10608"/>
                  </a:lnTo>
                  <a:cubicBezTo>
                    <a:pt x="176019" y="2643"/>
                    <a:pt x="166406" y="-1359"/>
                    <a:pt x="156945" y="416"/>
                  </a:cubicBezTo>
                  <a:close/>
                  <a:moveTo>
                    <a:pt x="352779" y="281594"/>
                  </a:moveTo>
                  <a:cubicBezTo>
                    <a:pt x="357732" y="288928"/>
                    <a:pt x="355637" y="296453"/>
                    <a:pt x="348207" y="298358"/>
                  </a:cubicBezTo>
                  <a:lnTo>
                    <a:pt x="215429" y="333791"/>
                  </a:lnTo>
                  <a:cubicBezTo>
                    <a:pt x="206772" y="335286"/>
                    <a:pt x="198043" y="331556"/>
                    <a:pt x="193140" y="324266"/>
                  </a:cubicBezTo>
                  <a:lnTo>
                    <a:pt x="19404" y="65853"/>
                  </a:lnTo>
                  <a:cubicBezTo>
                    <a:pt x="9403" y="50994"/>
                    <a:pt x="14927" y="48612"/>
                    <a:pt x="22357" y="46803"/>
                  </a:cubicBezTo>
                  <a:lnTo>
                    <a:pt x="49027" y="39754"/>
                  </a:lnTo>
                  <a:cubicBezTo>
                    <a:pt x="51143" y="39661"/>
                    <a:pt x="53131" y="40766"/>
                    <a:pt x="54171" y="42612"/>
                  </a:cubicBezTo>
                  <a:lnTo>
                    <a:pt x="54742" y="43469"/>
                  </a:lnTo>
                  <a:cubicBezTo>
                    <a:pt x="57885" y="48041"/>
                    <a:pt x="60648" y="47279"/>
                    <a:pt x="64267" y="46422"/>
                  </a:cubicBezTo>
                  <a:lnTo>
                    <a:pt x="125799" y="30039"/>
                  </a:lnTo>
                  <a:cubicBezTo>
                    <a:pt x="129227" y="29086"/>
                    <a:pt x="131990" y="28324"/>
                    <a:pt x="128942" y="23752"/>
                  </a:cubicBezTo>
                  <a:lnTo>
                    <a:pt x="128370" y="22895"/>
                  </a:lnTo>
                  <a:cubicBezTo>
                    <a:pt x="127037" y="20895"/>
                    <a:pt x="127132" y="18990"/>
                    <a:pt x="128370" y="18513"/>
                  </a:cubicBezTo>
                  <a:lnTo>
                    <a:pt x="154945" y="11465"/>
                  </a:lnTo>
                  <a:cubicBezTo>
                    <a:pt x="162375" y="9465"/>
                    <a:pt x="169709" y="9846"/>
                    <a:pt x="178853" y="23466"/>
                  </a:cubicBezTo>
                  <a:close/>
                </a:path>
              </a:pathLst>
            </a:custGeom>
            <a:solidFill>
              <a:srgbClr val="263238"/>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98D0AF42-0BEA-4027-9DEF-26B945099986}"/>
                </a:ext>
              </a:extLst>
            </p:cNvPr>
            <p:cNvSpPr/>
            <p:nvPr/>
          </p:nvSpPr>
          <p:spPr>
            <a:xfrm>
              <a:off x="3034665" y="3124126"/>
              <a:ext cx="476" cy="95"/>
            </a:xfrm>
            <a:custGeom>
              <a:avLst/>
              <a:gdLst>
                <a:gd name="connsiteX0" fmla="*/ 476 w 476"/>
                <a:gd name="connsiteY0" fmla="*/ 0 h 95"/>
                <a:gd name="connsiteX1" fmla="*/ 0 w 476"/>
                <a:gd name="connsiteY1" fmla="*/ 95 h 95"/>
              </a:gdLst>
              <a:ahLst/>
              <a:cxnLst>
                <a:cxn ang="0">
                  <a:pos x="connsiteX0" y="connsiteY0"/>
                </a:cxn>
                <a:cxn ang="0">
                  <a:pos x="connsiteX1" y="connsiteY1"/>
                </a:cxn>
              </a:cxnLst>
              <a:rect l="l" t="t" r="r" b="b"/>
              <a:pathLst>
                <a:path w="476" h="95">
                  <a:moveTo>
                    <a:pt x="476" y="0"/>
                  </a:moveTo>
                  <a:lnTo>
                    <a:pt x="0" y="95"/>
                  </a:lnTo>
                </a:path>
              </a:pathLst>
            </a:custGeom>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0EB4CD68-88F5-4738-8530-130524F310DB}"/>
                </a:ext>
              </a:extLst>
            </p:cNvPr>
            <p:cNvSpPr/>
            <p:nvPr/>
          </p:nvSpPr>
          <p:spPr>
            <a:xfrm>
              <a:off x="2866933" y="2826801"/>
              <a:ext cx="341585" cy="323654"/>
            </a:xfrm>
            <a:custGeom>
              <a:avLst/>
              <a:gdLst>
                <a:gd name="connsiteX0" fmla="*/ 165064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3006 h 323654"/>
                <a:gd name="connsiteX10" fmla="*/ 50288 w 341585"/>
                <a:gd name="connsiteY10" fmla="*/ 35959 h 323654"/>
                <a:gd name="connsiteX11" fmla="*/ 111819 w 341585"/>
                <a:gd name="connsiteY11" fmla="*/ 19576 h 323654"/>
                <a:gd name="connsiteX12" fmla="*/ 114963 w 341585"/>
                <a:gd name="connsiteY12" fmla="*/ 13289 h 323654"/>
                <a:gd name="connsiteX13" fmla="*/ 114391 w 341585"/>
                <a:gd name="connsiteY13" fmla="*/ 12432 h 323654"/>
                <a:gd name="connsiteX14" fmla="*/ 114391 w 341585"/>
                <a:gd name="connsiteY14" fmla="*/ 8051 h 323654"/>
                <a:gd name="connsiteX15" fmla="*/ 140966 w 341585"/>
                <a:gd name="connsiteY15" fmla="*/ 1002 h 323654"/>
                <a:gd name="connsiteX16" fmla="*/ 165064 w 341585"/>
                <a:gd name="connsiteY16"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585" h="323654">
                  <a:moveTo>
                    <a:pt x="165064"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FFFFFF"/>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0671F8AC-D214-41A9-9AF0-666A5219A8D6}"/>
                </a:ext>
              </a:extLst>
            </p:cNvPr>
            <p:cNvSpPr/>
            <p:nvPr/>
          </p:nvSpPr>
          <p:spPr>
            <a:xfrm>
              <a:off x="2866933" y="2826801"/>
              <a:ext cx="180589" cy="78345"/>
            </a:xfrm>
            <a:custGeom>
              <a:avLst/>
              <a:gdLst>
                <a:gd name="connsiteX0" fmla="*/ 165064 w 180589"/>
                <a:gd name="connsiteY0" fmla="*/ 12813 h 78345"/>
                <a:gd name="connsiteX1" fmla="*/ 180590 w 180589"/>
                <a:gd name="connsiteY1" fmla="*/ 35768 h 78345"/>
                <a:gd name="connsiteX2" fmla="*/ 20951 w 180589"/>
                <a:gd name="connsiteY2" fmla="*/ 78345 h 78345"/>
                <a:gd name="connsiteX3" fmla="*/ 5425 w 180589"/>
                <a:gd name="connsiteY3" fmla="*/ 55390 h 78345"/>
                <a:gd name="connsiteX4" fmla="*/ 8378 w 180589"/>
                <a:gd name="connsiteY4" fmla="*/ 36340 h 78345"/>
                <a:gd name="connsiteX5" fmla="*/ 35048 w 180589"/>
                <a:gd name="connsiteY5" fmla="*/ 29291 h 78345"/>
                <a:gd name="connsiteX6" fmla="*/ 40192 w 180589"/>
                <a:gd name="connsiteY6" fmla="*/ 32149 h 78345"/>
                <a:gd name="connsiteX7" fmla="*/ 40763 w 180589"/>
                <a:gd name="connsiteY7" fmla="*/ 33006 h 78345"/>
                <a:gd name="connsiteX8" fmla="*/ 50288 w 180589"/>
                <a:gd name="connsiteY8" fmla="*/ 35959 h 78345"/>
                <a:gd name="connsiteX9" fmla="*/ 111819 w 180589"/>
                <a:gd name="connsiteY9" fmla="*/ 19576 h 78345"/>
                <a:gd name="connsiteX10" fmla="*/ 114963 w 180589"/>
                <a:gd name="connsiteY10" fmla="*/ 13289 h 78345"/>
                <a:gd name="connsiteX11" fmla="*/ 114391 w 180589"/>
                <a:gd name="connsiteY11" fmla="*/ 12432 h 78345"/>
                <a:gd name="connsiteX12" fmla="*/ 114391 w 180589"/>
                <a:gd name="connsiteY12" fmla="*/ 8051 h 78345"/>
                <a:gd name="connsiteX13" fmla="*/ 140966 w 180589"/>
                <a:gd name="connsiteY13" fmla="*/ 1002 h 78345"/>
                <a:gd name="connsiteX14" fmla="*/ 165064 w 180589"/>
                <a:gd name="connsiteY14" fmla="*/ 12813 h 78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0589" h="78345">
                  <a:moveTo>
                    <a:pt x="165064" y="12813"/>
                  </a:moveTo>
                  <a:lnTo>
                    <a:pt x="180590" y="35768"/>
                  </a:lnTo>
                  <a:lnTo>
                    <a:pt x="20951" y="78345"/>
                  </a:lnTo>
                  <a:lnTo>
                    <a:pt x="5425" y="55390"/>
                  </a:lnTo>
                  <a:cubicBezTo>
                    <a:pt x="-4576" y="40531"/>
                    <a:pt x="948" y="38150"/>
                    <a:pt x="8378" y="36340"/>
                  </a:cubicBezTo>
                  <a:lnTo>
                    <a:pt x="35048" y="29291"/>
                  </a:lnTo>
                  <a:cubicBezTo>
                    <a:pt x="37164" y="29199"/>
                    <a:pt x="39152" y="30303"/>
                    <a:pt x="40192" y="32149"/>
                  </a:cubicBezTo>
                  <a:lnTo>
                    <a:pt x="40763" y="33006"/>
                  </a:lnTo>
                  <a:cubicBezTo>
                    <a:pt x="43906" y="37578"/>
                    <a:pt x="46669" y="36816"/>
                    <a:pt x="50288" y="35959"/>
                  </a:cubicBezTo>
                  <a:lnTo>
                    <a:pt x="111819" y="19576"/>
                  </a:lnTo>
                  <a:cubicBezTo>
                    <a:pt x="115248" y="18623"/>
                    <a:pt x="118011" y="17861"/>
                    <a:pt x="114963" y="13289"/>
                  </a:cubicBezTo>
                  <a:lnTo>
                    <a:pt x="114391" y="12432"/>
                  </a:lnTo>
                  <a:cubicBezTo>
                    <a:pt x="113057" y="10432"/>
                    <a:pt x="113153" y="8527"/>
                    <a:pt x="114391" y="8051"/>
                  </a:cubicBezTo>
                  <a:lnTo>
                    <a:pt x="140966" y="1002"/>
                  </a:lnTo>
                  <a:cubicBezTo>
                    <a:pt x="148586" y="-1189"/>
                    <a:pt x="155920" y="-808"/>
                    <a:pt x="165064" y="12813"/>
                  </a:cubicBezTo>
                  <a:close/>
                </a:path>
              </a:pathLst>
            </a:custGeom>
            <a:solidFill>
              <a:srgbClr val="0AAF60"/>
            </a:solidFill>
            <a:ln w="9525" cap="flat">
              <a:noFill/>
              <a:prstDash val="solid"/>
              <a:miter/>
            </a:ln>
          </p:spPr>
          <p:txBody>
            <a:bodyPr rtlCol="0" anchor="ctr"/>
            <a:lstStyle/>
            <a:p>
              <a:endParaRPr lang="zh-CN" altLang="en-US"/>
            </a:p>
          </p:txBody>
        </p:sp>
        <p:grpSp>
          <p:nvGrpSpPr>
            <p:cNvPr id="64" name="图形 2">
              <a:extLst>
                <a:ext uri="{FF2B5EF4-FFF2-40B4-BE49-F238E27FC236}">
                  <a16:creationId xmlns:a16="http://schemas.microsoft.com/office/drawing/2014/main" xmlns="" id="{D164B254-0FB0-43B0-B27E-D1AEB1750ED8}"/>
                </a:ext>
              </a:extLst>
            </p:cNvPr>
            <p:cNvGrpSpPr/>
            <p:nvPr/>
          </p:nvGrpSpPr>
          <p:grpSpPr>
            <a:xfrm>
              <a:off x="2896229" y="2862671"/>
              <a:ext cx="4989" cy="3728"/>
              <a:chOff x="2896229" y="2862671"/>
              <a:chExt cx="4989" cy="3728"/>
            </a:xfrm>
            <a:solidFill>
              <a:srgbClr val="FFFFFF"/>
            </a:solidFill>
          </p:grpSpPr>
          <p:sp>
            <p:nvSpPr>
              <p:cNvPr id="316" name="任意多边形: 形状 315">
                <a:extLst>
                  <a:ext uri="{FF2B5EF4-FFF2-40B4-BE49-F238E27FC236}">
                    <a16:creationId xmlns:a16="http://schemas.microsoft.com/office/drawing/2014/main" xmlns="" id="{AA19C6B8-6138-49F0-86A2-E7786149D44A}"/>
                  </a:ext>
                </a:extLst>
              </p:cNvPr>
              <p:cNvSpPr/>
              <p:nvPr/>
            </p:nvSpPr>
            <p:spPr>
              <a:xfrm>
                <a:off x="2896229" y="2862671"/>
                <a:ext cx="4989" cy="1897"/>
              </a:xfrm>
              <a:custGeom>
                <a:avLst/>
                <a:gdLst>
                  <a:gd name="connsiteX0" fmla="*/ 4990 w 4989"/>
                  <a:gd name="connsiteY0" fmla="*/ 279 h 1897"/>
                  <a:gd name="connsiteX1" fmla="*/ 4990 w 4989"/>
                  <a:gd name="connsiteY1" fmla="*/ 279 h 1897"/>
                  <a:gd name="connsiteX2" fmla="*/ 1847 w 4989"/>
                  <a:gd name="connsiteY2" fmla="*/ 279 h 1897"/>
                  <a:gd name="connsiteX3" fmla="*/ 37 w 4989"/>
                  <a:gd name="connsiteY3" fmla="*/ 1898 h 1897"/>
                  <a:gd name="connsiteX4" fmla="*/ 37 w 4989"/>
                  <a:gd name="connsiteY4" fmla="*/ 1898 h 1897"/>
                  <a:gd name="connsiteX5" fmla="*/ 37 w 4989"/>
                  <a:gd name="connsiteY5" fmla="*/ 1898 h 1897"/>
                  <a:gd name="connsiteX6" fmla="*/ 37 w 4989"/>
                  <a:gd name="connsiteY6" fmla="*/ 1898 h 1897"/>
                  <a:gd name="connsiteX7" fmla="*/ 37 w 4989"/>
                  <a:gd name="connsiteY7" fmla="*/ 1898 h 1897"/>
                  <a:gd name="connsiteX8" fmla="*/ 37 w 4989"/>
                  <a:gd name="connsiteY8" fmla="*/ 1231 h 1897"/>
                  <a:gd name="connsiteX9" fmla="*/ 894 w 4989"/>
                  <a:gd name="connsiteY9" fmla="*/ 660 h 1897"/>
                  <a:gd name="connsiteX10" fmla="*/ 894 w 4989"/>
                  <a:gd name="connsiteY10" fmla="*/ 660 h 1897"/>
                  <a:gd name="connsiteX11" fmla="*/ 3561 w 4989"/>
                  <a:gd name="connsiteY11" fmla="*/ 660 h 1897"/>
                  <a:gd name="connsiteX12" fmla="*/ 4418 w 4989"/>
                  <a:gd name="connsiteY12" fmla="*/ 660 h 1897"/>
                  <a:gd name="connsiteX13" fmla="*/ 4418 w 4989"/>
                  <a:gd name="connsiteY13" fmla="*/ 660 h 1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89" h="1897">
                    <a:moveTo>
                      <a:pt x="4990" y="279"/>
                    </a:moveTo>
                    <a:lnTo>
                      <a:pt x="4990" y="279"/>
                    </a:lnTo>
                    <a:cubicBezTo>
                      <a:pt x="3975" y="-93"/>
                      <a:pt x="2861" y="-93"/>
                      <a:pt x="1847" y="279"/>
                    </a:cubicBezTo>
                    <a:cubicBezTo>
                      <a:pt x="983" y="427"/>
                      <a:pt x="280" y="1056"/>
                      <a:pt x="37" y="1898"/>
                    </a:cubicBezTo>
                    <a:lnTo>
                      <a:pt x="37" y="1898"/>
                    </a:lnTo>
                    <a:lnTo>
                      <a:pt x="37" y="1898"/>
                    </a:lnTo>
                    <a:lnTo>
                      <a:pt x="37" y="1898"/>
                    </a:lnTo>
                    <a:cubicBezTo>
                      <a:pt x="37" y="1898"/>
                      <a:pt x="37" y="1898"/>
                      <a:pt x="37" y="1898"/>
                    </a:cubicBezTo>
                    <a:cubicBezTo>
                      <a:pt x="-12" y="1678"/>
                      <a:pt x="-12" y="1451"/>
                      <a:pt x="37" y="1231"/>
                    </a:cubicBezTo>
                    <a:lnTo>
                      <a:pt x="894" y="660"/>
                    </a:lnTo>
                    <a:lnTo>
                      <a:pt x="894" y="660"/>
                    </a:lnTo>
                    <a:lnTo>
                      <a:pt x="3561" y="660"/>
                    </a:lnTo>
                    <a:lnTo>
                      <a:pt x="4418" y="660"/>
                    </a:lnTo>
                    <a:lnTo>
                      <a:pt x="4418" y="660"/>
                    </a:ln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281B0024-313A-419F-BD43-FC4F9C7ED541}"/>
                  </a:ext>
                </a:extLst>
              </p:cNvPr>
              <p:cNvSpPr/>
              <p:nvPr/>
            </p:nvSpPr>
            <p:spPr>
              <a:xfrm>
                <a:off x="2896838" y="2863578"/>
                <a:ext cx="4095" cy="1467"/>
              </a:xfrm>
              <a:custGeom>
                <a:avLst/>
                <a:gdLst>
                  <a:gd name="connsiteX0" fmla="*/ 571 w 4095"/>
                  <a:gd name="connsiteY0" fmla="*/ 1467 h 1467"/>
                  <a:gd name="connsiteX1" fmla="*/ 0 w 4095"/>
                  <a:gd name="connsiteY1" fmla="*/ 1467 h 1467"/>
                  <a:gd name="connsiteX2" fmla="*/ 1143 w 4095"/>
                  <a:gd name="connsiteY2" fmla="*/ 324 h 1467"/>
                  <a:gd name="connsiteX3" fmla="*/ 4096 w 4095"/>
                  <a:gd name="connsiteY3" fmla="*/ 324 h 1467"/>
                  <a:gd name="connsiteX4" fmla="*/ 4096 w 4095"/>
                  <a:gd name="connsiteY4" fmla="*/ 800 h 1467"/>
                  <a:gd name="connsiteX5" fmla="*/ 2000 w 4095"/>
                  <a:gd name="connsiteY5" fmla="*/ 800 h 1467"/>
                  <a:gd name="connsiteX6" fmla="*/ 571 w 4095"/>
                  <a:gd name="connsiteY6" fmla="*/ 1467 h 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5" h="1467">
                    <a:moveTo>
                      <a:pt x="571" y="1467"/>
                    </a:moveTo>
                    <a:lnTo>
                      <a:pt x="0" y="1467"/>
                    </a:lnTo>
                    <a:cubicBezTo>
                      <a:pt x="166" y="919"/>
                      <a:pt x="595" y="490"/>
                      <a:pt x="1143" y="324"/>
                    </a:cubicBezTo>
                    <a:cubicBezTo>
                      <a:pt x="2080" y="-108"/>
                      <a:pt x="3159" y="-108"/>
                      <a:pt x="4096" y="324"/>
                    </a:cubicBezTo>
                    <a:lnTo>
                      <a:pt x="4096" y="800"/>
                    </a:lnTo>
                    <a:cubicBezTo>
                      <a:pt x="3416" y="568"/>
                      <a:pt x="2679" y="568"/>
                      <a:pt x="2000" y="800"/>
                    </a:cubicBezTo>
                    <a:cubicBezTo>
                      <a:pt x="1444" y="778"/>
                      <a:pt x="911" y="1026"/>
                      <a:pt x="571" y="1467"/>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CB352FAE-DD1D-4A19-BC03-4EFAD4EC9723}"/>
                  </a:ext>
                </a:extLst>
              </p:cNvPr>
              <p:cNvSpPr/>
              <p:nvPr/>
            </p:nvSpPr>
            <p:spPr>
              <a:xfrm>
                <a:off x="2898266" y="2864749"/>
                <a:ext cx="2381" cy="296"/>
              </a:xfrm>
              <a:custGeom>
                <a:avLst/>
                <a:gdLst>
                  <a:gd name="connsiteX0" fmla="*/ 2381 w 2381"/>
                  <a:gd name="connsiteY0" fmla="*/ 296 h 296"/>
                  <a:gd name="connsiteX1" fmla="*/ 2381 w 2381"/>
                  <a:gd name="connsiteY1" fmla="*/ 296 h 296"/>
                  <a:gd name="connsiteX2" fmla="*/ 1334 w 2381"/>
                  <a:gd name="connsiteY2" fmla="*/ 296 h 296"/>
                  <a:gd name="connsiteX3" fmla="*/ 667 w 2381"/>
                  <a:gd name="connsiteY3" fmla="*/ 296 h 296"/>
                  <a:gd name="connsiteX4" fmla="*/ 0 w 2381"/>
                  <a:gd name="connsiteY4" fmla="*/ 296 h 296"/>
                  <a:gd name="connsiteX5" fmla="*/ 2381 w 2381"/>
                  <a:gd name="connsiteY5" fmla="*/ 296 h 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1" h="296">
                    <a:moveTo>
                      <a:pt x="2381" y="296"/>
                    </a:moveTo>
                    <a:lnTo>
                      <a:pt x="2381" y="296"/>
                    </a:lnTo>
                    <a:cubicBezTo>
                      <a:pt x="2047" y="153"/>
                      <a:pt x="1668" y="153"/>
                      <a:pt x="1334" y="296"/>
                    </a:cubicBezTo>
                    <a:cubicBezTo>
                      <a:pt x="1119" y="216"/>
                      <a:pt x="882" y="216"/>
                      <a:pt x="667" y="296"/>
                    </a:cubicBezTo>
                    <a:lnTo>
                      <a:pt x="0" y="296"/>
                    </a:lnTo>
                    <a:cubicBezTo>
                      <a:pt x="95" y="296"/>
                      <a:pt x="1238" y="-370"/>
                      <a:pt x="2381" y="296"/>
                    </a:cubicBezTo>
                    <a:close/>
                  </a:path>
                </a:pathLst>
              </a:custGeom>
              <a:solidFill>
                <a:srgbClr val="FFFFFF"/>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58BC2271-2B9F-4C25-B83E-E0C50D07D1D1}"/>
                  </a:ext>
                </a:extLst>
              </p:cNvPr>
              <p:cNvSpPr/>
              <p:nvPr/>
            </p:nvSpPr>
            <p:spPr>
              <a:xfrm>
                <a:off x="2899558" y="2865702"/>
                <a:ext cx="613" cy="698"/>
              </a:xfrm>
              <a:custGeom>
                <a:avLst/>
                <a:gdLst>
                  <a:gd name="connsiteX0" fmla="*/ 614 w 613"/>
                  <a:gd name="connsiteY0" fmla="*/ 11 h 698"/>
                  <a:gd name="connsiteX1" fmla="*/ 614 w 613"/>
                  <a:gd name="connsiteY1" fmla="*/ 487 h 698"/>
                  <a:gd name="connsiteX2" fmla="*/ 42 w 613"/>
                  <a:gd name="connsiteY2" fmla="*/ 487 h 698"/>
                  <a:gd name="connsiteX3" fmla="*/ 42 w 613"/>
                  <a:gd name="connsiteY3" fmla="*/ 487 h 698"/>
                  <a:gd name="connsiteX4" fmla="*/ 614 w 613"/>
                  <a:gd name="connsiteY4" fmla="*/ 11 h 6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3" h="698">
                    <a:moveTo>
                      <a:pt x="614" y="11"/>
                    </a:moveTo>
                    <a:cubicBezTo>
                      <a:pt x="614" y="11"/>
                      <a:pt x="614" y="11"/>
                      <a:pt x="614" y="487"/>
                    </a:cubicBezTo>
                    <a:cubicBezTo>
                      <a:pt x="614" y="963"/>
                      <a:pt x="137" y="487"/>
                      <a:pt x="42" y="487"/>
                    </a:cubicBezTo>
                    <a:cubicBezTo>
                      <a:pt x="-53" y="487"/>
                      <a:pt x="42" y="487"/>
                      <a:pt x="42" y="487"/>
                    </a:cubicBezTo>
                    <a:cubicBezTo>
                      <a:pt x="42" y="487"/>
                      <a:pt x="519" y="-85"/>
                      <a:pt x="614" y="11"/>
                    </a:cubicBezTo>
                    <a:close/>
                  </a:path>
                </a:pathLst>
              </a:custGeom>
              <a:solidFill>
                <a:srgbClr val="FFFFFF"/>
              </a:solidFill>
              <a:ln w="9525" cap="flat">
                <a:noFill/>
                <a:prstDash val="solid"/>
                <a:miter/>
              </a:ln>
            </p:spPr>
            <p:txBody>
              <a:bodyPr rtlCol="0" anchor="ctr"/>
              <a:lstStyle/>
              <a:p>
                <a:endParaRPr lang="zh-CN" altLang="en-US"/>
              </a:p>
            </p:txBody>
          </p:sp>
        </p:grpSp>
        <p:sp>
          <p:nvSpPr>
            <p:cNvPr id="65" name="任意多边形: 形状 64">
              <a:extLst>
                <a:ext uri="{FF2B5EF4-FFF2-40B4-BE49-F238E27FC236}">
                  <a16:creationId xmlns:a16="http://schemas.microsoft.com/office/drawing/2014/main" xmlns="" id="{A2E0F5B1-A5AB-4162-B7EE-D13B6906AB57}"/>
                </a:ext>
              </a:extLst>
            </p:cNvPr>
            <p:cNvSpPr/>
            <p:nvPr/>
          </p:nvSpPr>
          <p:spPr>
            <a:xfrm>
              <a:off x="2876437" y="2869035"/>
              <a:ext cx="2303" cy="1960"/>
            </a:xfrm>
            <a:custGeom>
              <a:avLst/>
              <a:gdLst>
                <a:gd name="connsiteX0" fmla="*/ 112 w 2303"/>
                <a:gd name="connsiteY0" fmla="*/ 1250 h 1960"/>
                <a:gd name="connsiteX1" fmla="*/ 433 w 2303"/>
                <a:gd name="connsiteY1" fmla="*/ 81 h 1960"/>
                <a:gd name="connsiteX2" fmla="*/ 589 w 2303"/>
                <a:gd name="connsiteY2" fmla="*/ 11 h 1960"/>
                <a:gd name="connsiteX3" fmla="*/ 2303 w 2303"/>
                <a:gd name="connsiteY3" fmla="*/ 678 h 1960"/>
                <a:gd name="connsiteX4" fmla="*/ 1827 w 2303"/>
                <a:gd name="connsiteY4" fmla="*/ 1916 h 1960"/>
                <a:gd name="connsiteX5" fmla="*/ 112 w 2303"/>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112" y="1250"/>
                  </a:moveTo>
                  <a:cubicBezTo>
                    <a:pt x="-122" y="838"/>
                    <a:pt x="22" y="315"/>
                    <a:pt x="433" y="81"/>
                  </a:cubicBezTo>
                  <a:cubicBezTo>
                    <a:pt x="483" y="52"/>
                    <a:pt x="535" y="29"/>
                    <a:pt x="589" y="11"/>
                  </a:cubicBezTo>
                  <a:cubicBezTo>
                    <a:pt x="1234" y="-58"/>
                    <a:pt x="1874" y="191"/>
                    <a:pt x="2303" y="678"/>
                  </a:cubicBezTo>
                  <a:cubicBezTo>
                    <a:pt x="2303" y="1250"/>
                    <a:pt x="2303" y="1821"/>
                    <a:pt x="1827" y="1916"/>
                  </a:cubicBezTo>
                  <a:cubicBezTo>
                    <a:pt x="1172" y="2072"/>
                    <a:pt x="490" y="1806"/>
                    <a:pt x="112" y="1250"/>
                  </a:cubicBezTo>
                  <a:close/>
                </a:path>
              </a:pathLst>
            </a:custGeom>
            <a:solidFill>
              <a:srgbClr val="FFFFFF"/>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07484B79-99F6-4F97-A042-27EA8A7D2053}"/>
                </a:ext>
              </a:extLst>
            </p:cNvPr>
            <p:cNvSpPr/>
            <p:nvPr/>
          </p:nvSpPr>
          <p:spPr>
            <a:xfrm>
              <a:off x="2879978" y="2868145"/>
              <a:ext cx="2508" cy="2084"/>
            </a:xfrm>
            <a:custGeom>
              <a:avLst/>
              <a:gdLst>
                <a:gd name="connsiteX0" fmla="*/ 0 w 2508"/>
                <a:gd name="connsiteY0" fmla="*/ 1282 h 2084"/>
                <a:gd name="connsiteX1" fmla="*/ 476 w 2508"/>
                <a:gd name="connsiteY1" fmla="*/ 44 h 2084"/>
                <a:gd name="connsiteX2" fmla="*/ 2191 w 2508"/>
                <a:gd name="connsiteY2" fmla="*/ 711 h 2084"/>
                <a:gd name="connsiteX3" fmla="*/ 2366 w 2508"/>
                <a:gd name="connsiteY3" fmla="*/ 1774 h 2084"/>
                <a:gd name="connsiteX4" fmla="*/ 2191 w 2508"/>
                <a:gd name="connsiteY4" fmla="*/ 1949 h 2084"/>
                <a:gd name="connsiteX5" fmla="*/ 0 w 2508"/>
                <a:gd name="connsiteY5" fmla="*/ 1282 h 2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8" h="2084">
                  <a:moveTo>
                    <a:pt x="0" y="1282"/>
                  </a:moveTo>
                  <a:cubicBezTo>
                    <a:pt x="0" y="711"/>
                    <a:pt x="0" y="139"/>
                    <a:pt x="476" y="44"/>
                  </a:cubicBezTo>
                  <a:cubicBezTo>
                    <a:pt x="1131" y="-112"/>
                    <a:pt x="1814" y="154"/>
                    <a:pt x="2191" y="711"/>
                  </a:cubicBezTo>
                  <a:cubicBezTo>
                    <a:pt x="2533" y="956"/>
                    <a:pt x="2611" y="1432"/>
                    <a:pt x="2366" y="1774"/>
                  </a:cubicBezTo>
                  <a:cubicBezTo>
                    <a:pt x="2318" y="1841"/>
                    <a:pt x="2258" y="1901"/>
                    <a:pt x="2191" y="1949"/>
                  </a:cubicBezTo>
                  <a:cubicBezTo>
                    <a:pt x="1395" y="2276"/>
                    <a:pt x="479" y="1997"/>
                    <a:pt x="0" y="1282"/>
                  </a:cubicBezTo>
                  <a:close/>
                </a:path>
              </a:pathLst>
            </a:custGeom>
            <a:solidFill>
              <a:srgbClr val="FFFFF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1CD5A2AE-0A97-4205-B375-B0335ED32326}"/>
                </a:ext>
              </a:extLst>
            </p:cNvPr>
            <p:cNvSpPr/>
            <p:nvPr/>
          </p:nvSpPr>
          <p:spPr>
            <a:xfrm>
              <a:off x="2883312" y="2867288"/>
              <a:ext cx="2303" cy="1960"/>
            </a:xfrm>
            <a:custGeom>
              <a:avLst/>
              <a:gdLst>
                <a:gd name="connsiteX0" fmla="*/ 0 w 2303"/>
                <a:gd name="connsiteY0" fmla="*/ 1282 h 1960"/>
                <a:gd name="connsiteX1" fmla="*/ 476 w 2303"/>
                <a:gd name="connsiteY1" fmla="*/ 44 h 1960"/>
                <a:gd name="connsiteX2" fmla="*/ 2191 w 2303"/>
                <a:gd name="connsiteY2" fmla="*/ 711 h 1960"/>
                <a:gd name="connsiteX3" fmla="*/ 1870 w 2303"/>
                <a:gd name="connsiteY3" fmla="*/ 1880 h 1960"/>
                <a:gd name="connsiteX4" fmla="*/ 1715 w 2303"/>
                <a:gd name="connsiteY4" fmla="*/ 1949 h 1960"/>
                <a:gd name="connsiteX5" fmla="*/ 0 w 2303"/>
                <a:gd name="connsiteY5" fmla="*/ 1282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3" h="1960">
                  <a:moveTo>
                    <a:pt x="0" y="1282"/>
                  </a:moveTo>
                  <a:cubicBezTo>
                    <a:pt x="0" y="711"/>
                    <a:pt x="0" y="139"/>
                    <a:pt x="476" y="44"/>
                  </a:cubicBezTo>
                  <a:cubicBezTo>
                    <a:pt x="1131" y="-112"/>
                    <a:pt x="1814" y="154"/>
                    <a:pt x="2191" y="711"/>
                  </a:cubicBezTo>
                  <a:cubicBezTo>
                    <a:pt x="2425" y="1122"/>
                    <a:pt x="2282" y="1646"/>
                    <a:pt x="1870" y="1880"/>
                  </a:cubicBezTo>
                  <a:cubicBezTo>
                    <a:pt x="1821" y="1908"/>
                    <a:pt x="1769" y="1931"/>
                    <a:pt x="1715" y="1949"/>
                  </a:cubicBezTo>
                  <a:cubicBezTo>
                    <a:pt x="1069" y="2018"/>
                    <a:pt x="430" y="1770"/>
                    <a:pt x="0" y="1282"/>
                  </a:cubicBezTo>
                  <a:close/>
                </a:path>
              </a:pathLst>
            </a:custGeom>
            <a:solidFill>
              <a:srgbClr val="FFFFFF"/>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686E32C7-C6FE-4C9A-BC91-3B15713E5BA0}"/>
                </a:ext>
              </a:extLst>
            </p:cNvPr>
            <p:cNvSpPr/>
            <p:nvPr/>
          </p:nvSpPr>
          <p:spPr>
            <a:xfrm>
              <a:off x="2886472" y="2866368"/>
              <a:ext cx="2364" cy="1960"/>
            </a:xfrm>
            <a:custGeom>
              <a:avLst/>
              <a:gdLst>
                <a:gd name="connsiteX0" fmla="*/ 174 w 2364"/>
                <a:gd name="connsiteY0" fmla="*/ 1250 h 1960"/>
                <a:gd name="connsiteX1" fmla="*/ 277 w 2364"/>
                <a:gd name="connsiteY1" fmla="*/ 177 h 1960"/>
                <a:gd name="connsiteX2" fmla="*/ 650 w 2364"/>
                <a:gd name="connsiteY2" fmla="*/ 11 h 1960"/>
                <a:gd name="connsiteX3" fmla="*/ 2365 w 2364"/>
                <a:gd name="connsiteY3" fmla="*/ 678 h 1960"/>
                <a:gd name="connsiteX4" fmla="*/ 1888 w 2364"/>
                <a:gd name="connsiteY4" fmla="*/ 1916 h 1960"/>
                <a:gd name="connsiteX5" fmla="*/ 174 w 2364"/>
                <a:gd name="connsiteY5" fmla="*/ 1250 h 1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64" h="1960">
                  <a:moveTo>
                    <a:pt x="174" y="1250"/>
                  </a:moveTo>
                  <a:cubicBezTo>
                    <a:pt x="-94" y="925"/>
                    <a:pt x="-47" y="445"/>
                    <a:pt x="277" y="177"/>
                  </a:cubicBezTo>
                  <a:cubicBezTo>
                    <a:pt x="384" y="89"/>
                    <a:pt x="513" y="32"/>
                    <a:pt x="650" y="11"/>
                  </a:cubicBezTo>
                  <a:cubicBezTo>
                    <a:pt x="1296" y="-58"/>
                    <a:pt x="1935" y="191"/>
                    <a:pt x="2365" y="678"/>
                  </a:cubicBezTo>
                  <a:cubicBezTo>
                    <a:pt x="2365" y="1250"/>
                    <a:pt x="2365" y="1821"/>
                    <a:pt x="1888" y="1916"/>
                  </a:cubicBezTo>
                  <a:cubicBezTo>
                    <a:pt x="1234" y="2072"/>
                    <a:pt x="551" y="1806"/>
                    <a:pt x="174" y="1250"/>
                  </a:cubicBezTo>
                  <a:close/>
                </a:path>
              </a:pathLst>
            </a:custGeom>
            <a:solidFill>
              <a:srgbClr val="FFFFFF"/>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AD318090-3E74-4725-B035-E4164758AEF3}"/>
                </a:ext>
              </a:extLst>
            </p:cNvPr>
            <p:cNvSpPr/>
            <p:nvPr/>
          </p:nvSpPr>
          <p:spPr>
            <a:xfrm>
              <a:off x="2889980" y="2865478"/>
              <a:ext cx="1888" cy="1948"/>
            </a:xfrm>
            <a:custGeom>
              <a:avLst/>
              <a:gdLst>
                <a:gd name="connsiteX0" fmla="*/ 0 w 1888"/>
                <a:gd name="connsiteY0" fmla="*/ 1282 h 1948"/>
                <a:gd name="connsiteX1" fmla="*/ 0 w 1888"/>
                <a:gd name="connsiteY1" fmla="*/ 44 h 1948"/>
                <a:gd name="connsiteX2" fmla="*/ 1714 w 1888"/>
                <a:gd name="connsiteY2" fmla="*/ 711 h 1948"/>
                <a:gd name="connsiteX3" fmla="*/ 1611 w 1888"/>
                <a:gd name="connsiteY3" fmla="*/ 1783 h 1948"/>
                <a:gd name="connsiteX4" fmla="*/ 1238 w 1888"/>
                <a:gd name="connsiteY4" fmla="*/ 1949 h 1948"/>
                <a:gd name="connsiteX5" fmla="*/ 0 w 1888"/>
                <a:gd name="connsiteY5" fmla="*/ 1282 h 1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8" h="1948">
                  <a:moveTo>
                    <a:pt x="0" y="1282"/>
                  </a:moveTo>
                  <a:cubicBezTo>
                    <a:pt x="0" y="711"/>
                    <a:pt x="0" y="139"/>
                    <a:pt x="0" y="44"/>
                  </a:cubicBezTo>
                  <a:cubicBezTo>
                    <a:pt x="655" y="-112"/>
                    <a:pt x="1337" y="154"/>
                    <a:pt x="1714" y="711"/>
                  </a:cubicBezTo>
                  <a:cubicBezTo>
                    <a:pt x="1982" y="1036"/>
                    <a:pt x="1936" y="1516"/>
                    <a:pt x="1611" y="1783"/>
                  </a:cubicBezTo>
                  <a:cubicBezTo>
                    <a:pt x="1504" y="1871"/>
                    <a:pt x="1375" y="1929"/>
                    <a:pt x="1238" y="1949"/>
                  </a:cubicBezTo>
                  <a:cubicBezTo>
                    <a:pt x="753" y="1903"/>
                    <a:pt x="306" y="1662"/>
                    <a:pt x="0" y="1282"/>
                  </a:cubicBezTo>
                  <a:close/>
                </a:path>
              </a:pathLst>
            </a:custGeom>
            <a:solidFill>
              <a:srgbClr val="FFFFFF"/>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53B440E0-7089-4CE2-8180-54977A7F16FF}"/>
                </a:ext>
              </a:extLst>
            </p:cNvPr>
            <p:cNvSpPr/>
            <p:nvPr/>
          </p:nvSpPr>
          <p:spPr>
            <a:xfrm>
              <a:off x="3004280" y="2832184"/>
              <a:ext cx="11049" cy="5905"/>
            </a:xfrm>
            <a:custGeom>
              <a:avLst/>
              <a:gdLst>
                <a:gd name="connsiteX0" fmla="*/ 11049 w 11049"/>
                <a:gd name="connsiteY0" fmla="*/ 3619 h 5905"/>
                <a:gd name="connsiteX1" fmla="*/ 2477 w 11049"/>
                <a:gd name="connsiteY1" fmla="*/ 5905 h 5905"/>
                <a:gd name="connsiteX2" fmla="*/ 0 w 11049"/>
                <a:gd name="connsiteY2" fmla="*/ 2286 h 5905"/>
                <a:gd name="connsiteX3" fmla="*/ 8668 w 11049"/>
                <a:gd name="connsiteY3" fmla="*/ 0 h 5905"/>
                <a:gd name="connsiteX4" fmla="*/ 2667 w 11049"/>
                <a:gd name="connsiteY4" fmla="*/ 5429 h 5905"/>
                <a:gd name="connsiteX5" fmla="*/ 10382 w 11049"/>
                <a:gd name="connsiteY5" fmla="*/ 3334 h 5905"/>
                <a:gd name="connsiteX6" fmla="*/ 8477 w 11049"/>
                <a:gd name="connsiteY6" fmla="*/ 476 h 5905"/>
                <a:gd name="connsiteX7" fmla="*/ 762 w 11049"/>
                <a:gd name="connsiteY7" fmla="*/ 2572 h 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049" h="5905">
                  <a:moveTo>
                    <a:pt x="11049" y="3619"/>
                  </a:moveTo>
                  <a:lnTo>
                    <a:pt x="2477" y="5905"/>
                  </a:lnTo>
                  <a:lnTo>
                    <a:pt x="0" y="2286"/>
                  </a:lnTo>
                  <a:lnTo>
                    <a:pt x="8668" y="0"/>
                  </a:lnTo>
                  <a:close/>
                  <a:moveTo>
                    <a:pt x="2667" y="5429"/>
                  </a:moveTo>
                  <a:lnTo>
                    <a:pt x="10382" y="3334"/>
                  </a:lnTo>
                  <a:lnTo>
                    <a:pt x="8477" y="476"/>
                  </a:lnTo>
                  <a:lnTo>
                    <a:pt x="762" y="2572"/>
                  </a:lnTo>
                  <a:close/>
                </a:path>
              </a:pathLst>
            </a:custGeom>
            <a:solidFill>
              <a:srgbClr val="FFFFFF"/>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A37DEAFF-85B2-432D-B474-834559CB334B}"/>
                </a:ext>
              </a:extLst>
            </p:cNvPr>
            <p:cNvSpPr/>
            <p:nvPr/>
          </p:nvSpPr>
          <p:spPr>
            <a:xfrm>
              <a:off x="3005423" y="2833423"/>
              <a:ext cx="7143" cy="3905"/>
            </a:xfrm>
            <a:custGeom>
              <a:avLst/>
              <a:gdLst>
                <a:gd name="connsiteX0" fmla="*/ 5620 w 7143"/>
                <a:gd name="connsiteY0" fmla="*/ 0 h 3905"/>
                <a:gd name="connsiteX1" fmla="*/ 0 w 7143"/>
                <a:gd name="connsiteY1" fmla="*/ 1429 h 3905"/>
                <a:gd name="connsiteX2" fmla="*/ 1619 w 7143"/>
                <a:gd name="connsiteY2" fmla="*/ 3905 h 3905"/>
                <a:gd name="connsiteX3" fmla="*/ 7144 w 7143"/>
                <a:gd name="connsiteY3" fmla="*/ 2381 h 3905"/>
                <a:gd name="connsiteX4" fmla="*/ 5620 w 7143"/>
                <a:gd name="connsiteY4" fmla="*/ 0 h 3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3" h="3905">
                  <a:moveTo>
                    <a:pt x="5620" y="0"/>
                  </a:moveTo>
                  <a:lnTo>
                    <a:pt x="0" y="1429"/>
                  </a:lnTo>
                  <a:lnTo>
                    <a:pt x="1619" y="3905"/>
                  </a:lnTo>
                  <a:lnTo>
                    <a:pt x="7144" y="2381"/>
                  </a:lnTo>
                  <a:lnTo>
                    <a:pt x="5620" y="0"/>
                  </a:lnTo>
                  <a:close/>
                </a:path>
              </a:pathLst>
            </a:custGeom>
            <a:solidFill>
              <a:srgbClr val="FFFFFF"/>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94B97023-DD5C-497C-90E0-3F802582AD30}"/>
                </a:ext>
              </a:extLst>
            </p:cNvPr>
            <p:cNvSpPr/>
            <p:nvPr/>
          </p:nvSpPr>
          <p:spPr>
            <a:xfrm>
              <a:off x="3013519" y="2832851"/>
              <a:ext cx="2095" cy="2095"/>
            </a:xfrm>
            <a:custGeom>
              <a:avLst/>
              <a:gdLst>
                <a:gd name="connsiteX0" fmla="*/ 2096 w 2095"/>
                <a:gd name="connsiteY0" fmla="*/ 1905 h 2095"/>
                <a:gd name="connsiteX1" fmla="*/ 1238 w 2095"/>
                <a:gd name="connsiteY1" fmla="*/ 2095 h 2095"/>
                <a:gd name="connsiteX2" fmla="*/ 0 w 2095"/>
                <a:gd name="connsiteY2" fmla="*/ 190 h 2095"/>
                <a:gd name="connsiteX3" fmla="*/ 762 w 2095"/>
                <a:gd name="connsiteY3" fmla="*/ 0 h 2095"/>
                <a:gd name="connsiteX4" fmla="*/ 2096 w 2095"/>
                <a:gd name="connsiteY4" fmla="*/ 1905 h 2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 h="2095">
                  <a:moveTo>
                    <a:pt x="2096" y="1905"/>
                  </a:moveTo>
                  <a:lnTo>
                    <a:pt x="1238" y="2095"/>
                  </a:lnTo>
                  <a:lnTo>
                    <a:pt x="0" y="190"/>
                  </a:lnTo>
                  <a:lnTo>
                    <a:pt x="762" y="0"/>
                  </a:lnTo>
                  <a:lnTo>
                    <a:pt x="2096" y="1905"/>
                  </a:lnTo>
                  <a:close/>
                </a:path>
              </a:pathLst>
            </a:custGeom>
            <a:solidFill>
              <a:srgbClr val="FFFFF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AB536C35-972D-4DD4-8B7E-DDB69B3F60FD}"/>
                </a:ext>
              </a:extLst>
            </p:cNvPr>
            <p:cNvSpPr/>
            <p:nvPr/>
          </p:nvSpPr>
          <p:spPr>
            <a:xfrm>
              <a:off x="2889789" y="2884572"/>
              <a:ext cx="7715" cy="8096"/>
            </a:xfrm>
            <a:custGeom>
              <a:avLst/>
              <a:gdLst>
                <a:gd name="connsiteX0" fmla="*/ 7429 w 7715"/>
                <a:gd name="connsiteY0" fmla="*/ 8096 h 8096"/>
                <a:gd name="connsiteX1" fmla="*/ 0 w 7715"/>
                <a:gd name="connsiteY1" fmla="*/ 5334 h 8096"/>
                <a:gd name="connsiteX2" fmla="*/ 2095 w 7715"/>
                <a:gd name="connsiteY2" fmla="*/ 0 h 8096"/>
                <a:gd name="connsiteX3" fmla="*/ 3238 w 7715"/>
                <a:gd name="connsiteY3" fmla="*/ 571 h 8096"/>
                <a:gd name="connsiteX4" fmla="*/ 1619 w 7715"/>
                <a:gd name="connsiteY4" fmla="*/ 4858 h 8096"/>
                <a:gd name="connsiteX5" fmla="*/ 7715 w 7715"/>
                <a:gd name="connsiteY5" fmla="*/ 7144 h 8096"/>
                <a:gd name="connsiteX6" fmla="*/ 7429 w 7715"/>
                <a:gd name="connsiteY6" fmla="*/ 8096 h 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5" h="8096">
                  <a:moveTo>
                    <a:pt x="7429" y="8096"/>
                  </a:moveTo>
                  <a:lnTo>
                    <a:pt x="0" y="5334"/>
                  </a:lnTo>
                  <a:lnTo>
                    <a:pt x="2095" y="0"/>
                  </a:lnTo>
                  <a:lnTo>
                    <a:pt x="3238" y="571"/>
                  </a:lnTo>
                  <a:lnTo>
                    <a:pt x="1619" y="4858"/>
                  </a:lnTo>
                  <a:lnTo>
                    <a:pt x="7715" y="7144"/>
                  </a:lnTo>
                  <a:lnTo>
                    <a:pt x="7429" y="8096"/>
                  </a:lnTo>
                  <a:close/>
                </a:path>
              </a:pathLst>
            </a:custGeom>
            <a:solidFill>
              <a:srgbClr val="FFFFFF"/>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1DED5AF2-5B73-4698-AB7F-D64D9BAD890C}"/>
                </a:ext>
              </a:extLst>
            </p:cNvPr>
            <p:cNvSpPr/>
            <p:nvPr/>
          </p:nvSpPr>
          <p:spPr>
            <a:xfrm>
              <a:off x="3009233" y="2849520"/>
              <a:ext cx="15716" cy="9048"/>
            </a:xfrm>
            <a:custGeom>
              <a:avLst/>
              <a:gdLst>
                <a:gd name="connsiteX0" fmla="*/ 15716 w 15716"/>
                <a:gd name="connsiteY0" fmla="*/ 6858 h 9048"/>
                <a:gd name="connsiteX1" fmla="*/ 7715 w 15716"/>
                <a:gd name="connsiteY1" fmla="*/ 9049 h 9048"/>
                <a:gd name="connsiteX2" fmla="*/ 857 w 15716"/>
                <a:gd name="connsiteY2" fmla="*/ 2286 h 9048"/>
                <a:gd name="connsiteX3" fmla="*/ 0 w 15716"/>
                <a:gd name="connsiteY3" fmla="*/ 2286 h 9048"/>
                <a:gd name="connsiteX4" fmla="*/ 0 w 15716"/>
                <a:gd name="connsiteY4" fmla="*/ 1619 h 9048"/>
                <a:gd name="connsiteX5" fmla="*/ 1334 w 15716"/>
                <a:gd name="connsiteY5" fmla="*/ 1619 h 9048"/>
                <a:gd name="connsiteX6" fmla="*/ 2667 w 15716"/>
                <a:gd name="connsiteY6" fmla="*/ 2953 h 9048"/>
                <a:gd name="connsiteX7" fmla="*/ 13716 w 15716"/>
                <a:gd name="connsiteY7" fmla="*/ 0 h 9048"/>
                <a:gd name="connsiteX8" fmla="*/ 7811 w 15716"/>
                <a:gd name="connsiteY8" fmla="*/ 8287 h 9048"/>
                <a:gd name="connsiteX9" fmla="*/ 14764 w 15716"/>
                <a:gd name="connsiteY9" fmla="*/ 6382 h 9048"/>
                <a:gd name="connsiteX10" fmla="*/ 12859 w 15716"/>
                <a:gd name="connsiteY10" fmla="*/ 762 h 9048"/>
                <a:gd name="connsiteX11" fmla="*/ 3334 w 15716"/>
                <a:gd name="connsiteY11" fmla="*/ 3429 h 9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16" h="9048">
                  <a:moveTo>
                    <a:pt x="15716" y="6858"/>
                  </a:moveTo>
                  <a:lnTo>
                    <a:pt x="7715" y="9049"/>
                  </a:lnTo>
                  <a:lnTo>
                    <a:pt x="857" y="2286"/>
                  </a:lnTo>
                  <a:lnTo>
                    <a:pt x="0" y="2286"/>
                  </a:lnTo>
                  <a:lnTo>
                    <a:pt x="0" y="1619"/>
                  </a:lnTo>
                  <a:lnTo>
                    <a:pt x="1334" y="1619"/>
                  </a:lnTo>
                  <a:lnTo>
                    <a:pt x="2667" y="2953"/>
                  </a:lnTo>
                  <a:lnTo>
                    <a:pt x="13716" y="0"/>
                  </a:lnTo>
                  <a:close/>
                  <a:moveTo>
                    <a:pt x="7811" y="8287"/>
                  </a:moveTo>
                  <a:lnTo>
                    <a:pt x="14764" y="6382"/>
                  </a:lnTo>
                  <a:lnTo>
                    <a:pt x="12859" y="762"/>
                  </a:lnTo>
                  <a:lnTo>
                    <a:pt x="3334" y="3429"/>
                  </a:ln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C03659FD-8C6D-4D5F-A960-1F65B2833F37}"/>
                </a:ext>
              </a:extLst>
            </p:cNvPr>
            <p:cNvSpPr/>
            <p:nvPr/>
          </p:nvSpPr>
          <p:spPr>
            <a:xfrm>
              <a:off x="3017710" y="2856187"/>
              <a:ext cx="7143" cy="3238"/>
            </a:xfrm>
            <a:custGeom>
              <a:avLst/>
              <a:gdLst>
                <a:gd name="connsiteX0" fmla="*/ 6667 w 7143"/>
                <a:gd name="connsiteY0" fmla="*/ 1715 h 3238"/>
                <a:gd name="connsiteX1" fmla="*/ 5334 w 7143"/>
                <a:gd name="connsiteY1" fmla="*/ 667 h 3238"/>
                <a:gd name="connsiteX2" fmla="*/ 857 w 7143"/>
                <a:gd name="connsiteY2" fmla="*/ 1905 h 3238"/>
                <a:gd name="connsiteX3" fmla="*/ 1238 w 7143"/>
                <a:gd name="connsiteY3" fmla="*/ 3239 h 3238"/>
                <a:gd name="connsiteX4" fmla="*/ 476 w 7143"/>
                <a:gd name="connsiteY4" fmla="*/ 3143 h 3238"/>
                <a:gd name="connsiteX5" fmla="*/ 0 w 7143"/>
                <a:gd name="connsiteY5" fmla="*/ 1429 h 3238"/>
                <a:gd name="connsiteX6" fmla="*/ 5429 w 7143"/>
                <a:gd name="connsiteY6" fmla="*/ 0 h 3238"/>
                <a:gd name="connsiteX7" fmla="*/ 7144 w 7143"/>
                <a:gd name="connsiteY7" fmla="*/ 1333 h 3238"/>
                <a:gd name="connsiteX8" fmla="*/ 6667 w 7143"/>
                <a:gd name="connsiteY8" fmla="*/ 1715 h 3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43" h="3238">
                  <a:moveTo>
                    <a:pt x="6667" y="1715"/>
                  </a:moveTo>
                  <a:lnTo>
                    <a:pt x="5334" y="667"/>
                  </a:lnTo>
                  <a:lnTo>
                    <a:pt x="857" y="1905"/>
                  </a:lnTo>
                  <a:lnTo>
                    <a:pt x="1238" y="3239"/>
                  </a:lnTo>
                  <a:lnTo>
                    <a:pt x="476" y="3143"/>
                  </a:lnTo>
                  <a:lnTo>
                    <a:pt x="0" y="1429"/>
                  </a:lnTo>
                  <a:lnTo>
                    <a:pt x="5429" y="0"/>
                  </a:lnTo>
                  <a:lnTo>
                    <a:pt x="7144" y="1333"/>
                  </a:lnTo>
                  <a:lnTo>
                    <a:pt x="6667" y="1715"/>
                  </a:ln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68C66009-33EB-4631-9472-51719DB05C24}"/>
                </a:ext>
              </a:extLst>
            </p:cNvPr>
            <p:cNvSpPr/>
            <p:nvPr/>
          </p:nvSpPr>
          <p:spPr>
            <a:xfrm>
              <a:off x="3012662" y="2851139"/>
              <a:ext cx="10286" cy="3238"/>
            </a:xfrm>
            <a:custGeom>
              <a:avLst/>
              <a:gdLst>
                <a:gd name="connsiteX0" fmla="*/ 10287 w 10286"/>
                <a:gd name="connsiteY0" fmla="*/ 571 h 3238"/>
                <a:gd name="connsiteX1" fmla="*/ 381 w 10286"/>
                <a:gd name="connsiteY1" fmla="*/ 3238 h 3238"/>
                <a:gd name="connsiteX2" fmla="*/ 0 w 10286"/>
                <a:gd name="connsiteY2" fmla="*/ 2572 h 3238"/>
                <a:gd name="connsiteX3" fmla="*/ 9906 w 10286"/>
                <a:gd name="connsiteY3" fmla="*/ 0 h 3238"/>
                <a:gd name="connsiteX4" fmla="*/ 10287 w 10286"/>
                <a:gd name="connsiteY4" fmla="*/ 571 h 32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86" h="3238">
                  <a:moveTo>
                    <a:pt x="10287" y="571"/>
                  </a:moveTo>
                  <a:lnTo>
                    <a:pt x="381" y="3238"/>
                  </a:lnTo>
                  <a:lnTo>
                    <a:pt x="0" y="2572"/>
                  </a:lnTo>
                  <a:lnTo>
                    <a:pt x="9906" y="0"/>
                  </a:lnTo>
                  <a:lnTo>
                    <a:pt x="10287" y="571"/>
                  </a:lnTo>
                  <a:close/>
                </a:path>
              </a:pathLst>
            </a:custGeom>
            <a:solidFill>
              <a:srgbClr val="FFFFFF"/>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2EE9F57C-9DC7-45CD-BA0E-86F38F434A28}"/>
                </a:ext>
              </a:extLst>
            </p:cNvPr>
            <p:cNvSpPr/>
            <p:nvPr/>
          </p:nvSpPr>
          <p:spPr>
            <a:xfrm>
              <a:off x="3014186" y="2852758"/>
              <a:ext cx="9429" cy="2952"/>
            </a:xfrm>
            <a:custGeom>
              <a:avLst/>
              <a:gdLst>
                <a:gd name="connsiteX0" fmla="*/ 9430 w 9429"/>
                <a:gd name="connsiteY0" fmla="*/ 667 h 2952"/>
                <a:gd name="connsiteX1" fmla="*/ 381 w 9429"/>
                <a:gd name="connsiteY1" fmla="*/ 2953 h 2952"/>
                <a:gd name="connsiteX2" fmla="*/ 0 w 9429"/>
                <a:gd name="connsiteY2" fmla="*/ 2381 h 2952"/>
                <a:gd name="connsiteX3" fmla="*/ 8954 w 9429"/>
                <a:gd name="connsiteY3" fmla="*/ 0 h 2952"/>
                <a:gd name="connsiteX4" fmla="*/ 9430 w 9429"/>
                <a:gd name="connsiteY4" fmla="*/ 667 h 29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29" h="2952">
                  <a:moveTo>
                    <a:pt x="9430" y="667"/>
                  </a:moveTo>
                  <a:lnTo>
                    <a:pt x="381" y="2953"/>
                  </a:lnTo>
                  <a:lnTo>
                    <a:pt x="0" y="2381"/>
                  </a:lnTo>
                  <a:lnTo>
                    <a:pt x="8954" y="0"/>
                  </a:lnTo>
                  <a:lnTo>
                    <a:pt x="9430" y="667"/>
                  </a:lnTo>
                  <a:close/>
                </a:path>
              </a:pathLst>
            </a:custGeom>
            <a:solidFill>
              <a:srgbClr val="FFFFFF"/>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4A90667B-11B6-40D6-8AF9-97B7D5FFA99C}"/>
                </a:ext>
              </a:extLst>
            </p:cNvPr>
            <p:cNvSpPr/>
            <p:nvPr/>
          </p:nvSpPr>
          <p:spPr>
            <a:xfrm>
              <a:off x="3015615" y="2854473"/>
              <a:ext cx="8572" cy="2762"/>
            </a:xfrm>
            <a:custGeom>
              <a:avLst/>
              <a:gdLst>
                <a:gd name="connsiteX0" fmla="*/ 8572 w 8572"/>
                <a:gd name="connsiteY0" fmla="*/ 571 h 2762"/>
                <a:gd name="connsiteX1" fmla="*/ 381 w 8572"/>
                <a:gd name="connsiteY1" fmla="*/ 2762 h 2762"/>
                <a:gd name="connsiteX2" fmla="*/ 0 w 8572"/>
                <a:gd name="connsiteY2" fmla="*/ 2096 h 2762"/>
                <a:gd name="connsiteX3" fmla="*/ 8096 w 8572"/>
                <a:gd name="connsiteY3" fmla="*/ 0 h 2762"/>
                <a:gd name="connsiteX4" fmla="*/ 8572 w 8572"/>
                <a:gd name="connsiteY4" fmla="*/ 571 h 27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72" h="2762">
                  <a:moveTo>
                    <a:pt x="8572" y="571"/>
                  </a:moveTo>
                  <a:lnTo>
                    <a:pt x="381" y="2762"/>
                  </a:lnTo>
                  <a:lnTo>
                    <a:pt x="0" y="2096"/>
                  </a:lnTo>
                  <a:lnTo>
                    <a:pt x="8096" y="0"/>
                  </a:lnTo>
                  <a:lnTo>
                    <a:pt x="8572" y="571"/>
                  </a:lnTo>
                  <a:close/>
                </a:path>
              </a:pathLst>
            </a:custGeom>
            <a:solidFill>
              <a:srgbClr val="FFFFFF"/>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B09A451E-093B-4298-808C-0BDAB122BFA2}"/>
                </a:ext>
              </a:extLst>
            </p:cNvPr>
            <p:cNvSpPr/>
            <p:nvPr/>
          </p:nvSpPr>
          <p:spPr>
            <a:xfrm>
              <a:off x="3016472" y="2851234"/>
              <a:ext cx="4572" cy="6095"/>
            </a:xfrm>
            <a:custGeom>
              <a:avLst/>
              <a:gdLst>
                <a:gd name="connsiteX0" fmla="*/ 4572 w 4572"/>
                <a:gd name="connsiteY0" fmla="*/ 5905 h 6095"/>
                <a:gd name="connsiteX1" fmla="*/ 3905 w 4572"/>
                <a:gd name="connsiteY1" fmla="*/ 6096 h 6095"/>
                <a:gd name="connsiteX2" fmla="*/ 0 w 4572"/>
                <a:gd name="connsiteY2" fmla="*/ 190 h 6095"/>
                <a:gd name="connsiteX3" fmla="*/ 667 w 4572"/>
                <a:gd name="connsiteY3" fmla="*/ 0 h 6095"/>
                <a:gd name="connsiteX4" fmla="*/ 4572 w 4572"/>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2" h="6095">
                  <a:moveTo>
                    <a:pt x="4572" y="5905"/>
                  </a:moveTo>
                  <a:lnTo>
                    <a:pt x="3905" y="6096"/>
                  </a:lnTo>
                  <a:lnTo>
                    <a:pt x="0" y="190"/>
                  </a:lnTo>
                  <a:lnTo>
                    <a:pt x="667" y="0"/>
                  </a:lnTo>
                  <a:lnTo>
                    <a:pt x="4572" y="5905"/>
                  </a:lnTo>
                  <a:close/>
                </a:path>
              </a:pathLst>
            </a:custGeom>
            <a:solidFill>
              <a:srgbClr val="FFFFFF"/>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C4209702-E9FF-4205-9BBC-BBC1149F762C}"/>
                </a:ext>
              </a:extLst>
            </p:cNvPr>
            <p:cNvSpPr/>
            <p:nvPr/>
          </p:nvSpPr>
          <p:spPr>
            <a:xfrm>
              <a:off x="3018186" y="2850853"/>
              <a:ext cx="4095" cy="6095"/>
            </a:xfrm>
            <a:custGeom>
              <a:avLst/>
              <a:gdLst>
                <a:gd name="connsiteX0" fmla="*/ 4096 w 4095"/>
                <a:gd name="connsiteY0" fmla="*/ 5905 h 6095"/>
                <a:gd name="connsiteX1" fmla="*/ 3429 w 4095"/>
                <a:gd name="connsiteY1" fmla="*/ 6096 h 6095"/>
                <a:gd name="connsiteX2" fmla="*/ 0 w 4095"/>
                <a:gd name="connsiteY2" fmla="*/ 95 h 6095"/>
                <a:gd name="connsiteX3" fmla="*/ 667 w 4095"/>
                <a:gd name="connsiteY3" fmla="*/ 0 h 6095"/>
                <a:gd name="connsiteX4" fmla="*/ 4096 w 4095"/>
                <a:gd name="connsiteY4" fmla="*/ 5905 h 60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 h="6095">
                  <a:moveTo>
                    <a:pt x="4096" y="5905"/>
                  </a:moveTo>
                  <a:lnTo>
                    <a:pt x="3429" y="6096"/>
                  </a:lnTo>
                  <a:lnTo>
                    <a:pt x="0" y="95"/>
                  </a:lnTo>
                  <a:lnTo>
                    <a:pt x="667" y="0"/>
                  </a:lnTo>
                  <a:lnTo>
                    <a:pt x="4096" y="5905"/>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2DCA0C90-DD9A-4661-9CE9-ED95BC09D70E}"/>
                </a:ext>
              </a:extLst>
            </p:cNvPr>
            <p:cNvSpPr/>
            <p:nvPr/>
          </p:nvSpPr>
          <p:spPr>
            <a:xfrm>
              <a:off x="3020091" y="2850377"/>
              <a:ext cx="3524" cy="6191"/>
            </a:xfrm>
            <a:custGeom>
              <a:avLst/>
              <a:gdLst>
                <a:gd name="connsiteX0" fmla="*/ 3524 w 3524"/>
                <a:gd name="connsiteY0" fmla="*/ 6096 h 6191"/>
                <a:gd name="connsiteX1" fmla="*/ 2762 w 3524"/>
                <a:gd name="connsiteY1" fmla="*/ 6191 h 6191"/>
                <a:gd name="connsiteX2" fmla="*/ 0 w 3524"/>
                <a:gd name="connsiteY2" fmla="*/ 0 h 6191"/>
                <a:gd name="connsiteX3" fmla="*/ 762 w 3524"/>
                <a:gd name="connsiteY3" fmla="*/ 0 h 6191"/>
                <a:gd name="connsiteX4" fmla="*/ 3524 w 3524"/>
                <a:gd name="connsiteY4" fmla="*/ 6096 h 61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 h="6191">
                  <a:moveTo>
                    <a:pt x="3524" y="6096"/>
                  </a:moveTo>
                  <a:lnTo>
                    <a:pt x="2762" y="6191"/>
                  </a:lnTo>
                  <a:lnTo>
                    <a:pt x="0" y="0"/>
                  </a:lnTo>
                  <a:lnTo>
                    <a:pt x="762" y="0"/>
                  </a:lnTo>
                  <a:lnTo>
                    <a:pt x="3524" y="6096"/>
                  </a:lnTo>
                  <a:close/>
                </a:path>
              </a:pathLst>
            </a:custGeom>
            <a:solidFill>
              <a:srgbClr val="FFFFFF"/>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95361DF5-2A39-409A-88A1-679B78258AC9}"/>
                </a:ext>
              </a:extLst>
            </p:cNvPr>
            <p:cNvSpPr/>
            <p:nvPr/>
          </p:nvSpPr>
          <p:spPr>
            <a:xfrm>
              <a:off x="3014757" y="2851710"/>
              <a:ext cx="5048" cy="5905"/>
            </a:xfrm>
            <a:custGeom>
              <a:avLst/>
              <a:gdLst>
                <a:gd name="connsiteX0" fmla="*/ 4381 w 5048"/>
                <a:gd name="connsiteY0" fmla="*/ 5906 h 5905"/>
                <a:gd name="connsiteX1" fmla="*/ 0 w 5048"/>
                <a:gd name="connsiteY1" fmla="*/ 191 h 5905"/>
                <a:gd name="connsiteX2" fmla="*/ 571 w 5048"/>
                <a:gd name="connsiteY2" fmla="*/ 0 h 5905"/>
                <a:gd name="connsiteX3" fmla="*/ 5048 w 5048"/>
                <a:gd name="connsiteY3" fmla="*/ 5715 h 5905"/>
                <a:gd name="connsiteX4" fmla="*/ 4381 w 5048"/>
                <a:gd name="connsiteY4" fmla="*/ 5906 h 59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48" h="5905">
                  <a:moveTo>
                    <a:pt x="4381" y="5906"/>
                  </a:moveTo>
                  <a:lnTo>
                    <a:pt x="0" y="191"/>
                  </a:lnTo>
                  <a:lnTo>
                    <a:pt x="571" y="0"/>
                  </a:lnTo>
                  <a:lnTo>
                    <a:pt x="5048" y="5715"/>
                  </a:lnTo>
                  <a:lnTo>
                    <a:pt x="4381" y="5906"/>
                  </a:lnTo>
                  <a:close/>
                </a:path>
              </a:pathLst>
            </a:custGeom>
            <a:solidFill>
              <a:srgbClr val="FFFFFF"/>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729441D0-5783-4277-9CBB-94A4B3C3A549}"/>
                </a:ext>
              </a:extLst>
            </p:cNvPr>
            <p:cNvSpPr/>
            <p:nvPr/>
          </p:nvSpPr>
          <p:spPr>
            <a:xfrm>
              <a:off x="3012852" y="2852187"/>
              <a:ext cx="5619" cy="5810"/>
            </a:xfrm>
            <a:custGeom>
              <a:avLst/>
              <a:gdLst>
                <a:gd name="connsiteX0" fmla="*/ 5048 w 5619"/>
                <a:gd name="connsiteY0" fmla="*/ 5810 h 5810"/>
                <a:gd name="connsiteX1" fmla="*/ 0 w 5619"/>
                <a:gd name="connsiteY1" fmla="*/ 286 h 5810"/>
                <a:gd name="connsiteX2" fmla="*/ 571 w 5619"/>
                <a:gd name="connsiteY2" fmla="*/ 0 h 5810"/>
                <a:gd name="connsiteX3" fmla="*/ 5620 w 5619"/>
                <a:gd name="connsiteY3" fmla="*/ 5525 h 5810"/>
                <a:gd name="connsiteX4" fmla="*/ 5048 w 5619"/>
                <a:gd name="connsiteY4" fmla="*/ 5810 h 5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810">
                  <a:moveTo>
                    <a:pt x="5048" y="5810"/>
                  </a:moveTo>
                  <a:lnTo>
                    <a:pt x="0" y="286"/>
                  </a:lnTo>
                  <a:lnTo>
                    <a:pt x="571" y="0"/>
                  </a:lnTo>
                  <a:lnTo>
                    <a:pt x="5620" y="5525"/>
                  </a:lnTo>
                  <a:lnTo>
                    <a:pt x="5048" y="5810"/>
                  </a:lnTo>
                  <a:close/>
                </a:path>
              </a:pathLst>
            </a:custGeom>
            <a:solidFill>
              <a:srgbClr val="FFFFFF"/>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25B9B882-12A7-402F-9760-46A0497E5B42}"/>
                </a:ext>
              </a:extLst>
            </p:cNvPr>
            <p:cNvSpPr/>
            <p:nvPr/>
          </p:nvSpPr>
          <p:spPr>
            <a:xfrm>
              <a:off x="3023298" y="2856726"/>
              <a:ext cx="2350" cy="2055"/>
            </a:xfrm>
            <a:custGeom>
              <a:avLst/>
              <a:gdLst>
                <a:gd name="connsiteX0" fmla="*/ 2032 w 2350"/>
                <a:gd name="connsiteY0" fmla="*/ 2033 h 2055"/>
                <a:gd name="connsiteX1" fmla="*/ 318 w 2350"/>
                <a:gd name="connsiteY1" fmla="*/ 1271 h 2055"/>
                <a:gd name="connsiteX2" fmla="*/ 143 w 2350"/>
                <a:gd name="connsiteY2" fmla="*/ 208 h 2055"/>
                <a:gd name="connsiteX3" fmla="*/ 318 w 2350"/>
                <a:gd name="connsiteY3" fmla="*/ 33 h 2055"/>
                <a:gd name="connsiteX4" fmla="*/ 2032 w 2350"/>
                <a:gd name="connsiteY4" fmla="*/ 699 h 2055"/>
                <a:gd name="connsiteX5" fmla="*/ 2160 w 2350"/>
                <a:gd name="connsiteY5" fmla="*/ 1905 h 2055"/>
                <a:gd name="connsiteX6" fmla="*/ 2032 w 2350"/>
                <a:gd name="connsiteY6" fmla="*/ 2033 h 2055"/>
                <a:gd name="connsiteX7" fmla="*/ 1080 w 2350"/>
                <a:gd name="connsiteY7" fmla="*/ 604 h 2055"/>
                <a:gd name="connsiteX8" fmla="*/ 1080 w 2350"/>
                <a:gd name="connsiteY8" fmla="*/ 604 h 2055"/>
                <a:gd name="connsiteX9" fmla="*/ 1747 w 2350"/>
                <a:gd name="connsiteY9" fmla="*/ 604 h 2055"/>
                <a:gd name="connsiteX10" fmla="*/ 1747 w 2350"/>
                <a:gd name="connsiteY10" fmla="*/ 604 h 2055"/>
                <a:gd name="connsiteX11" fmla="*/ 1080 w 2350"/>
                <a:gd name="connsiteY11" fmla="*/ 604 h 2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0" h="2055">
                  <a:moveTo>
                    <a:pt x="2032" y="2033"/>
                  </a:moveTo>
                  <a:cubicBezTo>
                    <a:pt x="1360" y="2142"/>
                    <a:pt x="687" y="1843"/>
                    <a:pt x="318" y="1271"/>
                  </a:cubicBezTo>
                  <a:cubicBezTo>
                    <a:pt x="-24" y="1026"/>
                    <a:pt x="-102" y="550"/>
                    <a:pt x="143" y="208"/>
                  </a:cubicBezTo>
                  <a:cubicBezTo>
                    <a:pt x="191" y="140"/>
                    <a:pt x="250" y="81"/>
                    <a:pt x="318" y="33"/>
                  </a:cubicBezTo>
                  <a:cubicBezTo>
                    <a:pt x="970" y="-96"/>
                    <a:pt x="1638" y="163"/>
                    <a:pt x="2032" y="699"/>
                  </a:cubicBezTo>
                  <a:cubicBezTo>
                    <a:pt x="2401" y="997"/>
                    <a:pt x="2458" y="1537"/>
                    <a:pt x="2160" y="1905"/>
                  </a:cubicBezTo>
                  <a:cubicBezTo>
                    <a:pt x="2122" y="1952"/>
                    <a:pt x="2079" y="1995"/>
                    <a:pt x="2032" y="2033"/>
                  </a:cubicBezTo>
                  <a:close/>
                  <a:moveTo>
                    <a:pt x="1080" y="604"/>
                  </a:moveTo>
                  <a:cubicBezTo>
                    <a:pt x="1080" y="604"/>
                    <a:pt x="1080" y="604"/>
                    <a:pt x="1080" y="604"/>
                  </a:cubicBezTo>
                  <a:cubicBezTo>
                    <a:pt x="1265" y="786"/>
                    <a:pt x="1561" y="786"/>
                    <a:pt x="1747" y="604"/>
                  </a:cubicBezTo>
                  <a:cubicBezTo>
                    <a:pt x="1747" y="604"/>
                    <a:pt x="1747" y="604"/>
                    <a:pt x="1747" y="604"/>
                  </a:cubicBezTo>
                  <a:cubicBezTo>
                    <a:pt x="1536" y="502"/>
                    <a:pt x="1290" y="502"/>
                    <a:pt x="1080" y="604"/>
                  </a:cubicBezTo>
                  <a:close/>
                </a:path>
              </a:pathLst>
            </a:custGeom>
            <a:solidFill>
              <a:srgbClr val="FFFFFF"/>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95019C1D-87D8-45D7-99A7-B4EEF3439624}"/>
                </a:ext>
              </a:extLst>
            </p:cNvPr>
            <p:cNvSpPr/>
            <p:nvPr/>
          </p:nvSpPr>
          <p:spPr>
            <a:xfrm>
              <a:off x="3017350" y="2858354"/>
              <a:ext cx="2348" cy="2043"/>
            </a:xfrm>
            <a:custGeom>
              <a:avLst/>
              <a:gdLst>
                <a:gd name="connsiteX0" fmla="*/ 2074 w 2348"/>
                <a:gd name="connsiteY0" fmla="*/ 2024 h 2043"/>
                <a:gd name="connsiteX1" fmla="*/ 264 w 2348"/>
                <a:gd name="connsiteY1" fmla="*/ 1262 h 2043"/>
                <a:gd name="connsiteX2" fmla="*/ 238 w 2348"/>
                <a:gd name="connsiteY2" fmla="*/ 50 h 2043"/>
                <a:gd name="connsiteX3" fmla="*/ 264 w 2348"/>
                <a:gd name="connsiteY3" fmla="*/ 24 h 2043"/>
                <a:gd name="connsiteX4" fmla="*/ 1979 w 2348"/>
                <a:gd name="connsiteY4" fmla="*/ 691 h 2043"/>
                <a:gd name="connsiteX5" fmla="*/ 2196 w 2348"/>
                <a:gd name="connsiteY5" fmla="*/ 1883 h 2043"/>
                <a:gd name="connsiteX6" fmla="*/ 2074 w 2348"/>
                <a:gd name="connsiteY6" fmla="*/ 2024 h 2043"/>
                <a:gd name="connsiteX7" fmla="*/ 1122 w 2348"/>
                <a:gd name="connsiteY7" fmla="*/ 691 h 2043"/>
                <a:gd name="connsiteX8" fmla="*/ 1122 w 2348"/>
                <a:gd name="connsiteY8" fmla="*/ 691 h 2043"/>
                <a:gd name="connsiteX9" fmla="*/ 1693 w 2348"/>
                <a:gd name="connsiteY9" fmla="*/ 691 h 2043"/>
                <a:gd name="connsiteX10" fmla="*/ 1693 w 2348"/>
                <a:gd name="connsiteY10" fmla="*/ 691 h 2043"/>
                <a:gd name="connsiteX11" fmla="*/ 931 w 2348"/>
                <a:gd name="connsiteY11" fmla="*/ 691 h 2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8" h="2043">
                  <a:moveTo>
                    <a:pt x="2074" y="2024"/>
                  </a:moveTo>
                  <a:cubicBezTo>
                    <a:pt x="1376" y="2125"/>
                    <a:pt x="680" y="1831"/>
                    <a:pt x="264" y="1262"/>
                  </a:cubicBezTo>
                  <a:cubicBezTo>
                    <a:pt x="-78" y="935"/>
                    <a:pt x="-89" y="392"/>
                    <a:pt x="238" y="50"/>
                  </a:cubicBezTo>
                  <a:cubicBezTo>
                    <a:pt x="247" y="41"/>
                    <a:pt x="255" y="32"/>
                    <a:pt x="264" y="24"/>
                  </a:cubicBezTo>
                  <a:cubicBezTo>
                    <a:pt x="915" y="-83"/>
                    <a:pt x="1571" y="173"/>
                    <a:pt x="1979" y="691"/>
                  </a:cubicBezTo>
                  <a:cubicBezTo>
                    <a:pt x="2368" y="960"/>
                    <a:pt x="2465" y="1494"/>
                    <a:pt x="2196" y="1883"/>
                  </a:cubicBezTo>
                  <a:cubicBezTo>
                    <a:pt x="2160" y="1935"/>
                    <a:pt x="2119" y="1982"/>
                    <a:pt x="2074" y="2024"/>
                  </a:cubicBezTo>
                  <a:close/>
                  <a:moveTo>
                    <a:pt x="1122" y="691"/>
                  </a:moveTo>
                  <a:cubicBezTo>
                    <a:pt x="1122" y="691"/>
                    <a:pt x="1122" y="691"/>
                    <a:pt x="1122" y="691"/>
                  </a:cubicBezTo>
                  <a:lnTo>
                    <a:pt x="1693" y="691"/>
                  </a:lnTo>
                  <a:cubicBezTo>
                    <a:pt x="1693" y="691"/>
                    <a:pt x="1693" y="691"/>
                    <a:pt x="1693" y="691"/>
                  </a:cubicBezTo>
                  <a:cubicBezTo>
                    <a:pt x="1476" y="497"/>
                    <a:pt x="1148" y="497"/>
                    <a:pt x="931" y="691"/>
                  </a:cubicBez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54B0D671-F75C-4FEE-A5E8-93E9A3F74599}"/>
                </a:ext>
              </a:extLst>
            </p:cNvPr>
            <p:cNvSpPr/>
            <p:nvPr/>
          </p:nvSpPr>
          <p:spPr>
            <a:xfrm>
              <a:off x="3017604" y="2845217"/>
              <a:ext cx="6687" cy="5461"/>
            </a:xfrm>
            <a:custGeom>
              <a:avLst/>
              <a:gdLst>
                <a:gd name="connsiteX0" fmla="*/ 6298 w 6687"/>
                <a:gd name="connsiteY0" fmla="*/ 1921 h 5461"/>
                <a:gd name="connsiteX1" fmla="*/ 5155 w 6687"/>
                <a:gd name="connsiteY1" fmla="*/ 5350 h 5461"/>
                <a:gd name="connsiteX2" fmla="*/ 487 w 6687"/>
                <a:gd name="connsiteY2" fmla="*/ 3540 h 5461"/>
                <a:gd name="connsiteX3" fmla="*/ 1630 w 6687"/>
                <a:gd name="connsiteY3" fmla="*/ 111 h 5461"/>
                <a:gd name="connsiteX4" fmla="*/ 6298 w 6687"/>
                <a:gd name="connsiteY4" fmla="*/ 1921 h 54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87" h="5461">
                  <a:moveTo>
                    <a:pt x="6298" y="1921"/>
                  </a:moveTo>
                  <a:cubicBezTo>
                    <a:pt x="7250" y="3445"/>
                    <a:pt x="6298" y="4969"/>
                    <a:pt x="5155" y="5350"/>
                  </a:cubicBezTo>
                  <a:cubicBezTo>
                    <a:pt x="3375" y="5754"/>
                    <a:pt x="1529" y="5038"/>
                    <a:pt x="487" y="3540"/>
                  </a:cubicBezTo>
                  <a:cubicBezTo>
                    <a:pt x="-465" y="2016"/>
                    <a:pt x="11" y="492"/>
                    <a:pt x="1630" y="111"/>
                  </a:cubicBezTo>
                  <a:cubicBezTo>
                    <a:pt x="3410" y="-293"/>
                    <a:pt x="5256" y="423"/>
                    <a:pt x="6298" y="1921"/>
                  </a:cubicBezTo>
                  <a:close/>
                </a:path>
              </a:pathLst>
            </a:custGeom>
            <a:solidFill>
              <a:srgbClr val="455A64"/>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13B4C4FF-AF98-41D9-BAE8-786FE95E9296}"/>
                </a:ext>
              </a:extLst>
            </p:cNvPr>
            <p:cNvSpPr/>
            <p:nvPr/>
          </p:nvSpPr>
          <p:spPr>
            <a:xfrm>
              <a:off x="3019425" y="2845996"/>
              <a:ext cx="2952" cy="2952"/>
            </a:xfrm>
            <a:custGeom>
              <a:avLst/>
              <a:gdLst>
                <a:gd name="connsiteX0" fmla="*/ 953 w 2952"/>
                <a:gd name="connsiteY0" fmla="*/ 0 h 2952"/>
                <a:gd name="connsiteX1" fmla="*/ 2953 w 2952"/>
                <a:gd name="connsiteY1" fmla="*/ 2953 h 2952"/>
                <a:gd name="connsiteX2" fmla="*/ 2953 w 2952"/>
                <a:gd name="connsiteY2" fmla="*/ 2953 h 2952"/>
                <a:gd name="connsiteX3" fmla="*/ 2381 w 2952"/>
                <a:gd name="connsiteY3" fmla="*/ 2953 h 2952"/>
                <a:gd name="connsiteX4" fmla="*/ 762 w 2952"/>
                <a:gd name="connsiteY4" fmla="*/ 476 h 2952"/>
                <a:gd name="connsiteX5" fmla="*/ 762 w 2952"/>
                <a:gd name="connsiteY5" fmla="*/ 476 h 2952"/>
                <a:gd name="connsiteX6" fmla="*/ 0 w 2952"/>
                <a:gd name="connsiteY6" fmla="*/ 476 h 2952"/>
                <a:gd name="connsiteX7" fmla="*/ 0 w 2952"/>
                <a:gd name="connsiteY7" fmla="*/ 476 h 2952"/>
                <a:gd name="connsiteX8" fmla="*/ 0 w 2952"/>
                <a:gd name="connsiteY8" fmla="*/ 0 h 2952"/>
                <a:gd name="connsiteX9" fmla="*/ 571 w 2952"/>
                <a:gd name="connsiteY9" fmla="*/ 0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52" h="2952">
                  <a:moveTo>
                    <a:pt x="953" y="0"/>
                  </a:moveTo>
                  <a:lnTo>
                    <a:pt x="2953" y="2953"/>
                  </a:lnTo>
                  <a:cubicBezTo>
                    <a:pt x="2953" y="2953"/>
                    <a:pt x="2953" y="2953"/>
                    <a:pt x="2953" y="2953"/>
                  </a:cubicBezTo>
                  <a:lnTo>
                    <a:pt x="2381" y="2953"/>
                  </a:lnTo>
                  <a:lnTo>
                    <a:pt x="762" y="476"/>
                  </a:lnTo>
                  <a:lnTo>
                    <a:pt x="762" y="476"/>
                  </a:lnTo>
                  <a:lnTo>
                    <a:pt x="0" y="476"/>
                  </a:lnTo>
                  <a:cubicBezTo>
                    <a:pt x="0" y="476"/>
                    <a:pt x="0" y="476"/>
                    <a:pt x="0" y="476"/>
                  </a:cubicBezTo>
                  <a:lnTo>
                    <a:pt x="0" y="0"/>
                  </a:lnTo>
                  <a:lnTo>
                    <a:pt x="571" y="0"/>
                  </a:lnTo>
                  <a:close/>
                </a:path>
              </a:pathLst>
            </a:custGeom>
            <a:solidFill>
              <a:srgbClr val="FFFFFF"/>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9BB6AE8F-45D4-4320-B9CA-8C4B1AAB8E10}"/>
                </a:ext>
              </a:extLst>
            </p:cNvPr>
            <p:cNvSpPr/>
            <p:nvPr/>
          </p:nvSpPr>
          <p:spPr>
            <a:xfrm>
              <a:off x="2949948" y="2870461"/>
              <a:ext cx="5373" cy="4121"/>
            </a:xfrm>
            <a:custGeom>
              <a:avLst/>
              <a:gdLst>
                <a:gd name="connsiteX0" fmla="*/ 420 w 5373"/>
                <a:gd name="connsiteY0" fmla="*/ 3157 h 4121"/>
                <a:gd name="connsiteX1" fmla="*/ 711 w 5373"/>
                <a:gd name="connsiteY1" fmla="*/ 479 h 4121"/>
                <a:gd name="connsiteX2" fmla="*/ 1468 w 5373"/>
                <a:gd name="connsiteY2" fmla="*/ 109 h 4121"/>
                <a:gd name="connsiteX3" fmla="*/ 3373 w 5373"/>
                <a:gd name="connsiteY3" fmla="*/ 109 h 4121"/>
                <a:gd name="connsiteX4" fmla="*/ 3849 w 5373"/>
                <a:gd name="connsiteY4" fmla="*/ 109 h 4121"/>
                <a:gd name="connsiteX5" fmla="*/ 3278 w 5373"/>
                <a:gd name="connsiteY5" fmla="*/ 109 h 4121"/>
                <a:gd name="connsiteX6" fmla="*/ 1944 w 5373"/>
                <a:gd name="connsiteY6" fmla="*/ 109 h 4121"/>
                <a:gd name="connsiteX7" fmla="*/ 992 w 5373"/>
                <a:gd name="connsiteY7" fmla="*/ 871 h 4121"/>
                <a:gd name="connsiteX8" fmla="*/ 992 w 5373"/>
                <a:gd name="connsiteY8" fmla="*/ 2204 h 4121"/>
                <a:gd name="connsiteX9" fmla="*/ 2325 w 5373"/>
                <a:gd name="connsiteY9" fmla="*/ 3157 h 4121"/>
                <a:gd name="connsiteX10" fmla="*/ 3849 w 5373"/>
                <a:gd name="connsiteY10" fmla="*/ 3157 h 4121"/>
                <a:gd name="connsiteX11" fmla="*/ 4802 w 5373"/>
                <a:gd name="connsiteY11" fmla="*/ 2490 h 4121"/>
                <a:gd name="connsiteX12" fmla="*/ 5373 w 5373"/>
                <a:gd name="connsiteY12" fmla="*/ 2490 h 4121"/>
                <a:gd name="connsiteX13" fmla="*/ 5373 w 5373"/>
                <a:gd name="connsiteY13" fmla="*/ 3062 h 4121"/>
                <a:gd name="connsiteX14" fmla="*/ 4040 w 5373"/>
                <a:gd name="connsiteY14" fmla="*/ 4014 h 4121"/>
                <a:gd name="connsiteX15" fmla="*/ 420 w 5373"/>
                <a:gd name="connsiteY15" fmla="*/ 3157 h 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73" h="4121">
                  <a:moveTo>
                    <a:pt x="420" y="3157"/>
                  </a:moveTo>
                  <a:cubicBezTo>
                    <a:pt x="-239" y="2337"/>
                    <a:pt x="-109" y="1138"/>
                    <a:pt x="711" y="479"/>
                  </a:cubicBezTo>
                  <a:cubicBezTo>
                    <a:pt x="933" y="300"/>
                    <a:pt x="1191" y="174"/>
                    <a:pt x="1468" y="109"/>
                  </a:cubicBezTo>
                  <a:cubicBezTo>
                    <a:pt x="2095" y="-34"/>
                    <a:pt x="2746" y="-34"/>
                    <a:pt x="3373" y="109"/>
                  </a:cubicBezTo>
                  <a:cubicBezTo>
                    <a:pt x="3373" y="109"/>
                    <a:pt x="3849" y="109"/>
                    <a:pt x="3849" y="109"/>
                  </a:cubicBezTo>
                  <a:cubicBezTo>
                    <a:pt x="3673" y="211"/>
                    <a:pt x="3455" y="211"/>
                    <a:pt x="3278" y="109"/>
                  </a:cubicBezTo>
                  <a:cubicBezTo>
                    <a:pt x="2845" y="-36"/>
                    <a:pt x="2377" y="-36"/>
                    <a:pt x="1944" y="109"/>
                  </a:cubicBezTo>
                  <a:cubicBezTo>
                    <a:pt x="1534" y="219"/>
                    <a:pt x="1189" y="495"/>
                    <a:pt x="992" y="871"/>
                  </a:cubicBezTo>
                  <a:cubicBezTo>
                    <a:pt x="812" y="1297"/>
                    <a:pt x="812" y="1778"/>
                    <a:pt x="992" y="2204"/>
                  </a:cubicBezTo>
                  <a:cubicBezTo>
                    <a:pt x="1353" y="2625"/>
                    <a:pt x="1810" y="2952"/>
                    <a:pt x="2325" y="3157"/>
                  </a:cubicBezTo>
                  <a:cubicBezTo>
                    <a:pt x="2823" y="3300"/>
                    <a:pt x="3351" y="3300"/>
                    <a:pt x="3849" y="3157"/>
                  </a:cubicBezTo>
                  <a:cubicBezTo>
                    <a:pt x="4247" y="3080"/>
                    <a:pt x="4593" y="2837"/>
                    <a:pt x="4802" y="2490"/>
                  </a:cubicBezTo>
                  <a:cubicBezTo>
                    <a:pt x="4979" y="2388"/>
                    <a:pt x="5197" y="2388"/>
                    <a:pt x="5373" y="2490"/>
                  </a:cubicBezTo>
                  <a:cubicBezTo>
                    <a:pt x="5373" y="2490"/>
                    <a:pt x="5373" y="2490"/>
                    <a:pt x="5373" y="3062"/>
                  </a:cubicBezTo>
                  <a:cubicBezTo>
                    <a:pt x="5050" y="3521"/>
                    <a:pt x="4580" y="3857"/>
                    <a:pt x="4040" y="4014"/>
                  </a:cubicBezTo>
                  <a:cubicBezTo>
                    <a:pt x="2766" y="4309"/>
                    <a:pt x="1427" y="3992"/>
                    <a:pt x="420" y="3157"/>
                  </a:cubicBezTo>
                  <a:close/>
                </a:path>
              </a:pathLst>
            </a:custGeom>
            <a:solidFill>
              <a:srgbClr val="FFFFFF"/>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1EA3618E-971B-4F4B-AAD5-70C04235BF1F}"/>
                </a:ext>
              </a:extLst>
            </p:cNvPr>
            <p:cNvSpPr/>
            <p:nvPr/>
          </p:nvSpPr>
          <p:spPr>
            <a:xfrm>
              <a:off x="2955988" y="2869363"/>
              <a:ext cx="4572" cy="4319"/>
            </a:xfrm>
            <a:custGeom>
              <a:avLst/>
              <a:gdLst>
                <a:gd name="connsiteX0" fmla="*/ 3238 w 4572"/>
                <a:gd name="connsiteY0" fmla="*/ 3303 h 4319"/>
                <a:gd name="connsiteX1" fmla="*/ 1524 w 4572"/>
                <a:gd name="connsiteY1" fmla="*/ 3303 h 4319"/>
                <a:gd name="connsiteX2" fmla="*/ 1524 w 4572"/>
                <a:gd name="connsiteY2" fmla="*/ 4255 h 4319"/>
                <a:gd name="connsiteX3" fmla="*/ 1524 w 4572"/>
                <a:gd name="connsiteY3" fmla="*/ 4255 h 4319"/>
                <a:gd name="connsiteX4" fmla="*/ 1524 w 4572"/>
                <a:gd name="connsiteY4" fmla="*/ 4255 h 4319"/>
                <a:gd name="connsiteX5" fmla="*/ 953 w 4572"/>
                <a:gd name="connsiteY5" fmla="*/ 4255 h 4319"/>
                <a:gd name="connsiteX6" fmla="*/ 0 w 4572"/>
                <a:gd name="connsiteY6" fmla="*/ 64 h 4319"/>
                <a:gd name="connsiteX7" fmla="*/ 0 w 4572"/>
                <a:gd name="connsiteY7" fmla="*/ 64 h 4319"/>
                <a:gd name="connsiteX8" fmla="*/ 571 w 4572"/>
                <a:gd name="connsiteY8" fmla="*/ 64 h 4319"/>
                <a:gd name="connsiteX9" fmla="*/ 4572 w 4572"/>
                <a:gd name="connsiteY9" fmla="*/ 3398 h 4319"/>
                <a:gd name="connsiteX10" fmla="*/ 4572 w 4572"/>
                <a:gd name="connsiteY10" fmla="*/ 3970 h 4319"/>
                <a:gd name="connsiteX11" fmla="*/ 4572 w 4572"/>
                <a:gd name="connsiteY11" fmla="*/ 3970 h 4319"/>
                <a:gd name="connsiteX12" fmla="*/ 4096 w 4572"/>
                <a:gd name="connsiteY12" fmla="*/ 3970 h 4319"/>
                <a:gd name="connsiteX13" fmla="*/ 2477 w 4572"/>
                <a:gd name="connsiteY13" fmla="*/ 2731 h 4319"/>
                <a:gd name="connsiteX14" fmla="*/ 1048 w 4572"/>
                <a:gd name="connsiteY14" fmla="*/ 1493 h 4319"/>
                <a:gd name="connsiteX15" fmla="*/ 1048 w 4572"/>
                <a:gd name="connsiteY15" fmla="*/ 3017 h 4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72" h="4319">
                  <a:moveTo>
                    <a:pt x="3238" y="3303"/>
                  </a:moveTo>
                  <a:lnTo>
                    <a:pt x="1524" y="3303"/>
                  </a:lnTo>
                  <a:lnTo>
                    <a:pt x="1524" y="4255"/>
                  </a:lnTo>
                  <a:lnTo>
                    <a:pt x="1524" y="4255"/>
                  </a:lnTo>
                  <a:lnTo>
                    <a:pt x="1524" y="4255"/>
                  </a:lnTo>
                  <a:cubicBezTo>
                    <a:pt x="1343" y="4341"/>
                    <a:pt x="1133" y="4341"/>
                    <a:pt x="953" y="4255"/>
                  </a:cubicBezTo>
                  <a:lnTo>
                    <a:pt x="0" y="64"/>
                  </a:lnTo>
                  <a:cubicBezTo>
                    <a:pt x="0" y="64"/>
                    <a:pt x="0" y="64"/>
                    <a:pt x="0" y="64"/>
                  </a:cubicBezTo>
                  <a:cubicBezTo>
                    <a:pt x="181" y="-21"/>
                    <a:pt x="391" y="-21"/>
                    <a:pt x="571" y="64"/>
                  </a:cubicBezTo>
                  <a:lnTo>
                    <a:pt x="4572" y="3398"/>
                  </a:lnTo>
                  <a:cubicBezTo>
                    <a:pt x="4572" y="3398"/>
                    <a:pt x="4572" y="3398"/>
                    <a:pt x="4572" y="3970"/>
                  </a:cubicBezTo>
                  <a:lnTo>
                    <a:pt x="4572" y="3970"/>
                  </a:lnTo>
                  <a:lnTo>
                    <a:pt x="4096" y="3970"/>
                  </a:lnTo>
                  <a:close/>
                  <a:moveTo>
                    <a:pt x="2477" y="2731"/>
                  </a:moveTo>
                  <a:lnTo>
                    <a:pt x="1048" y="1493"/>
                  </a:lnTo>
                  <a:lnTo>
                    <a:pt x="1048" y="3017"/>
                  </a:lnTo>
                  <a:close/>
                </a:path>
              </a:pathLst>
            </a:custGeom>
            <a:solidFill>
              <a:srgbClr val="FFFFFF"/>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44DF58C5-5A71-4720-8D1C-D3425A84BA81}"/>
                </a:ext>
              </a:extLst>
            </p:cNvPr>
            <p:cNvSpPr/>
            <p:nvPr/>
          </p:nvSpPr>
          <p:spPr>
            <a:xfrm>
              <a:off x="2959226" y="2868695"/>
              <a:ext cx="5619" cy="4310"/>
            </a:xfrm>
            <a:custGeom>
              <a:avLst/>
              <a:gdLst>
                <a:gd name="connsiteX0" fmla="*/ 5620 w 5619"/>
                <a:gd name="connsiteY0" fmla="*/ 3113 h 4310"/>
                <a:gd name="connsiteX1" fmla="*/ 5620 w 5619"/>
                <a:gd name="connsiteY1" fmla="*/ 3590 h 4310"/>
                <a:gd name="connsiteX2" fmla="*/ 5620 w 5619"/>
                <a:gd name="connsiteY2" fmla="*/ 3590 h 4310"/>
                <a:gd name="connsiteX3" fmla="*/ 5620 w 5619"/>
                <a:gd name="connsiteY3" fmla="*/ 3590 h 4310"/>
                <a:gd name="connsiteX4" fmla="*/ 4953 w 5619"/>
                <a:gd name="connsiteY4" fmla="*/ 2923 h 4310"/>
                <a:gd name="connsiteX5" fmla="*/ 4953 w 5619"/>
                <a:gd name="connsiteY5" fmla="*/ 2923 h 4310"/>
                <a:gd name="connsiteX6" fmla="*/ 3048 w 5619"/>
                <a:gd name="connsiteY6" fmla="*/ 2923 h 4310"/>
                <a:gd name="connsiteX7" fmla="*/ 2191 w 5619"/>
                <a:gd name="connsiteY7" fmla="*/ 2923 h 4310"/>
                <a:gd name="connsiteX8" fmla="*/ 3143 w 5619"/>
                <a:gd name="connsiteY8" fmla="*/ 4256 h 4310"/>
                <a:gd name="connsiteX9" fmla="*/ 3143 w 5619"/>
                <a:gd name="connsiteY9" fmla="*/ 4256 h 4310"/>
                <a:gd name="connsiteX10" fmla="*/ 2477 w 5619"/>
                <a:gd name="connsiteY10" fmla="*/ 4256 h 4310"/>
                <a:gd name="connsiteX11" fmla="*/ 0 w 5619"/>
                <a:gd name="connsiteY11" fmla="*/ 542 h 4310"/>
                <a:gd name="connsiteX12" fmla="*/ 0 w 5619"/>
                <a:gd name="connsiteY12" fmla="*/ 65 h 4310"/>
                <a:gd name="connsiteX13" fmla="*/ 0 w 5619"/>
                <a:gd name="connsiteY13" fmla="*/ 65 h 4310"/>
                <a:gd name="connsiteX14" fmla="*/ 1238 w 5619"/>
                <a:gd name="connsiteY14" fmla="*/ 65 h 4310"/>
                <a:gd name="connsiteX15" fmla="*/ 3620 w 5619"/>
                <a:gd name="connsiteY15" fmla="*/ 1018 h 4310"/>
                <a:gd name="connsiteX16" fmla="*/ 3620 w 5619"/>
                <a:gd name="connsiteY16" fmla="*/ 2161 h 4310"/>
                <a:gd name="connsiteX17" fmla="*/ 3620 w 5619"/>
                <a:gd name="connsiteY17" fmla="*/ 2161 h 4310"/>
                <a:gd name="connsiteX18" fmla="*/ 4286 w 5619"/>
                <a:gd name="connsiteY18" fmla="*/ 2828 h 4310"/>
                <a:gd name="connsiteX19" fmla="*/ 4286 w 5619"/>
                <a:gd name="connsiteY19" fmla="*/ 2828 h 4310"/>
                <a:gd name="connsiteX20" fmla="*/ 2953 w 5619"/>
                <a:gd name="connsiteY20" fmla="*/ 827 h 4310"/>
                <a:gd name="connsiteX21" fmla="*/ 1810 w 5619"/>
                <a:gd name="connsiteY21" fmla="*/ 827 h 4310"/>
                <a:gd name="connsiteX22" fmla="*/ 953 w 5619"/>
                <a:gd name="connsiteY22" fmla="*/ 827 h 4310"/>
                <a:gd name="connsiteX23" fmla="*/ 1810 w 5619"/>
                <a:gd name="connsiteY23" fmla="*/ 2161 h 4310"/>
                <a:gd name="connsiteX24" fmla="*/ 2667 w 5619"/>
                <a:gd name="connsiteY24" fmla="*/ 2161 h 4310"/>
                <a:gd name="connsiteX25" fmla="*/ 3048 w 5619"/>
                <a:gd name="connsiteY25" fmla="*/ 827 h 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619" h="4310">
                  <a:moveTo>
                    <a:pt x="5620" y="3113"/>
                  </a:moveTo>
                  <a:cubicBezTo>
                    <a:pt x="5620" y="3113"/>
                    <a:pt x="5620" y="3113"/>
                    <a:pt x="5620" y="3590"/>
                  </a:cubicBezTo>
                  <a:lnTo>
                    <a:pt x="5620" y="3590"/>
                  </a:lnTo>
                  <a:lnTo>
                    <a:pt x="5620" y="3590"/>
                  </a:lnTo>
                  <a:lnTo>
                    <a:pt x="4953" y="2923"/>
                  </a:lnTo>
                  <a:cubicBezTo>
                    <a:pt x="4953" y="2923"/>
                    <a:pt x="4953" y="2923"/>
                    <a:pt x="4953" y="2923"/>
                  </a:cubicBezTo>
                  <a:lnTo>
                    <a:pt x="3048" y="2923"/>
                  </a:lnTo>
                  <a:lnTo>
                    <a:pt x="2191" y="2923"/>
                  </a:lnTo>
                  <a:lnTo>
                    <a:pt x="3143" y="4256"/>
                  </a:lnTo>
                  <a:lnTo>
                    <a:pt x="3143" y="4256"/>
                  </a:lnTo>
                  <a:cubicBezTo>
                    <a:pt x="2927" y="4329"/>
                    <a:pt x="2693" y="4329"/>
                    <a:pt x="2477" y="4256"/>
                  </a:cubicBezTo>
                  <a:lnTo>
                    <a:pt x="0" y="542"/>
                  </a:lnTo>
                  <a:cubicBezTo>
                    <a:pt x="0" y="542"/>
                    <a:pt x="0" y="542"/>
                    <a:pt x="0" y="65"/>
                  </a:cubicBezTo>
                  <a:lnTo>
                    <a:pt x="0" y="65"/>
                  </a:lnTo>
                  <a:lnTo>
                    <a:pt x="1238" y="65"/>
                  </a:lnTo>
                  <a:cubicBezTo>
                    <a:pt x="2154" y="-163"/>
                    <a:pt x="3114" y="220"/>
                    <a:pt x="3620" y="1018"/>
                  </a:cubicBezTo>
                  <a:cubicBezTo>
                    <a:pt x="3791" y="1380"/>
                    <a:pt x="3791" y="1799"/>
                    <a:pt x="3620" y="2161"/>
                  </a:cubicBezTo>
                  <a:lnTo>
                    <a:pt x="3620" y="2161"/>
                  </a:lnTo>
                  <a:cubicBezTo>
                    <a:pt x="3888" y="2332"/>
                    <a:pt x="4115" y="2560"/>
                    <a:pt x="4286" y="2828"/>
                  </a:cubicBezTo>
                  <a:lnTo>
                    <a:pt x="4286" y="2828"/>
                  </a:lnTo>
                  <a:close/>
                  <a:moveTo>
                    <a:pt x="2953" y="827"/>
                  </a:moveTo>
                  <a:cubicBezTo>
                    <a:pt x="2599" y="623"/>
                    <a:pt x="2163" y="623"/>
                    <a:pt x="1810" y="827"/>
                  </a:cubicBezTo>
                  <a:lnTo>
                    <a:pt x="953" y="827"/>
                  </a:lnTo>
                  <a:lnTo>
                    <a:pt x="1810" y="2161"/>
                  </a:lnTo>
                  <a:lnTo>
                    <a:pt x="2667" y="2161"/>
                  </a:lnTo>
                  <a:cubicBezTo>
                    <a:pt x="2667" y="2161"/>
                    <a:pt x="3048" y="1208"/>
                    <a:pt x="3048" y="827"/>
                  </a:cubicBez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04ABEEF8-AA7B-4C2B-A574-1CDF2BF9E9B9}"/>
                </a:ext>
              </a:extLst>
            </p:cNvPr>
            <p:cNvSpPr/>
            <p:nvPr/>
          </p:nvSpPr>
          <p:spPr>
            <a:xfrm>
              <a:off x="2963322" y="2866760"/>
              <a:ext cx="4572" cy="4255"/>
            </a:xfrm>
            <a:custGeom>
              <a:avLst/>
              <a:gdLst>
                <a:gd name="connsiteX0" fmla="*/ 3429 w 4572"/>
                <a:gd name="connsiteY0" fmla="*/ 762 h 4255"/>
                <a:gd name="connsiteX1" fmla="*/ 2286 w 4572"/>
                <a:gd name="connsiteY1" fmla="*/ 762 h 4255"/>
                <a:gd name="connsiteX2" fmla="*/ 4572 w 4572"/>
                <a:gd name="connsiteY2" fmla="*/ 4191 h 4255"/>
                <a:gd name="connsiteX3" fmla="*/ 4572 w 4572"/>
                <a:gd name="connsiteY3" fmla="*/ 4191 h 4255"/>
                <a:gd name="connsiteX4" fmla="*/ 4001 w 4572"/>
                <a:gd name="connsiteY4" fmla="*/ 4191 h 4255"/>
                <a:gd name="connsiteX5" fmla="*/ 1715 w 4572"/>
                <a:gd name="connsiteY5" fmla="*/ 762 h 4255"/>
                <a:gd name="connsiteX6" fmla="*/ 572 w 4572"/>
                <a:gd name="connsiteY6" fmla="*/ 762 h 4255"/>
                <a:gd name="connsiteX7" fmla="*/ 0 w 4572"/>
                <a:gd name="connsiteY7" fmla="*/ 762 h 4255"/>
                <a:gd name="connsiteX8" fmla="*/ 0 w 4572"/>
                <a:gd name="connsiteY8" fmla="*/ 762 h 4255"/>
                <a:gd name="connsiteX9" fmla="*/ 3048 w 4572"/>
                <a:gd name="connsiteY9" fmla="*/ 0 h 4255"/>
                <a:gd name="connsiteX10" fmla="*/ 3620 w 4572"/>
                <a:gd name="connsiteY10" fmla="*/ 0 h 4255"/>
                <a:gd name="connsiteX11" fmla="*/ 3429 w 4572"/>
                <a:gd name="connsiteY11" fmla="*/ 762 h 4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72" h="4255">
                  <a:moveTo>
                    <a:pt x="3429" y="762"/>
                  </a:moveTo>
                  <a:lnTo>
                    <a:pt x="2286" y="762"/>
                  </a:lnTo>
                  <a:lnTo>
                    <a:pt x="4572" y="4191"/>
                  </a:lnTo>
                  <a:cubicBezTo>
                    <a:pt x="4572" y="4191"/>
                    <a:pt x="4572" y="4191"/>
                    <a:pt x="4572" y="4191"/>
                  </a:cubicBezTo>
                  <a:cubicBezTo>
                    <a:pt x="4391" y="4277"/>
                    <a:pt x="4181" y="4277"/>
                    <a:pt x="4001" y="4191"/>
                  </a:cubicBezTo>
                  <a:lnTo>
                    <a:pt x="1715" y="762"/>
                  </a:lnTo>
                  <a:lnTo>
                    <a:pt x="572" y="762"/>
                  </a:lnTo>
                  <a:lnTo>
                    <a:pt x="0" y="762"/>
                  </a:lnTo>
                  <a:cubicBezTo>
                    <a:pt x="0" y="762"/>
                    <a:pt x="0" y="762"/>
                    <a:pt x="0" y="762"/>
                  </a:cubicBezTo>
                  <a:lnTo>
                    <a:pt x="3048" y="0"/>
                  </a:lnTo>
                  <a:lnTo>
                    <a:pt x="3620" y="0"/>
                  </a:lnTo>
                  <a:cubicBezTo>
                    <a:pt x="3620" y="0"/>
                    <a:pt x="3620" y="667"/>
                    <a:pt x="3429" y="762"/>
                  </a:cubicBezTo>
                  <a:close/>
                </a:path>
              </a:pathLst>
            </a:custGeom>
            <a:solidFill>
              <a:srgbClr val="FFFFFF"/>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B847F65B-6084-405A-AD2F-869C4D01486D}"/>
                </a:ext>
              </a:extLst>
            </p:cNvPr>
            <p:cNvSpPr/>
            <p:nvPr/>
          </p:nvSpPr>
          <p:spPr>
            <a:xfrm>
              <a:off x="2934366" y="2844047"/>
              <a:ext cx="18699" cy="6437"/>
            </a:xfrm>
            <a:custGeom>
              <a:avLst/>
              <a:gdLst>
                <a:gd name="connsiteX0" fmla="*/ 18383 w 18699"/>
                <a:gd name="connsiteY0" fmla="*/ 1949 h 6437"/>
                <a:gd name="connsiteX1" fmla="*/ 1619 w 18699"/>
                <a:gd name="connsiteY1" fmla="*/ 6426 h 6437"/>
                <a:gd name="connsiteX2" fmla="*/ 0 w 18699"/>
                <a:gd name="connsiteY2" fmla="*/ 5759 h 6437"/>
                <a:gd name="connsiteX3" fmla="*/ 0 w 18699"/>
                <a:gd name="connsiteY3" fmla="*/ 5759 h 6437"/>
                <a:gd name="connsiteX4" fmla="*/ 0 w 18699"/>
                <a:gd name="connsiteY4" fmla="*/ 4521 h 6437"/>
                <a:gd name="connsiteX5" fmla="*/ 16764 w 18699"/>
                <a:gd name="connsiteY5" fmla="*/ 44 h 6437"/>
                <a:gd name="connsiteX6" fmla="*/ 18479 w 18699"/>
                <a:gd name="connsiteY6" fmla="*/ 711 h 6437"/>
                <a:gd name="connsiteX7" fmla="*/ 18479 w 18699"/>
                <a:gd name="connsiteY7" fmla="*/ 711 h 6437"/>
                <a:gd name="connsiteX8" fmla="*/ 18416 w 18699"/>
                <a:gd name="connsiteY8" fmla="*/ 1921 h 6437"/>
                <a:gd name="connsiteX9" fmla="*/ 18383 w 18699"/>
                <a:gd name="connsiteY9" fmla="*/ 1949 h 6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699" h="6437">
                  <a:moveTo>
                    <a:pt x="18383" y="1949"/>
                  </a:moveTo>
                  <a:lnTo>
                    <a:pt x="1619" y="6426"/>
                  </a:lnTo>
                  <a:cubicBezTo>
                    <a:pt x="1001" y="6497"/>
                    <a:pt x="389" y="6245"/>
                    <a:pt x="0" y="5759"/>
                  </a:cubicBezTo>
                  <a:lnTo>
                    <a:pt x="0" y="5759"/>
                  </a:lnTo>
                  <a:cubicBezTo>
                    <a:pt x="0" y="5187"/>
                    <a:pt x="0" y="4616"/>
                    <a:pt x="0" y="4521"/>
                  </a:cubicBezTo>
                  <a:lnTo>
                    <a:pt x="16764" y="44"/>
                  </a:lnTo>
                  <a:cubicBezTo>
                    <a:pt x="17419" y="-112"/>
                    <a:pt x="18101" y="154"/>
                    <a:pt x="18479" y="711"/>
                  </a:cubicBezTo>
                  <a:lnTo>
                    <a:pt x="18479" y="711"/>
                  </a:lnTo>
                  <a:cubicBezTo>
                    <a:pt x="18796" y="1062"/>
                    <a:pt x="18767" y="1604"/>
                    <a:pt x="18416" y="1921"/>
                  </a:cubicBezTo>
                  <a:cubicBezTo>
                    <a:pt x="18405" y="1931"/>
                    <a:pt x="18395" y="1940"/>
                    <a:pt x="18383" y="1949"/>
                  </a:cubicBezTo>
                  <a:close/>
                </a:path>
              </a:pathLst>
            </a:custGeom>
            <a:solidFill>
              <a:srgbClr val="FFFFFF"/>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105E4875-72CE-44F3-9097-B228BE48192E}"/>
                </a:ext>
              </a:extLst>
            </p:cNvPr>
            <p:cNvSpPr/>
            <p:nvPr/>
          </p:nvSpPr>
          <p:spPr>
            <a:xfrm>
              <a:off x="2887884" y="2862569"/>
              <a:ext cx="173069" cy="62579"/>
            </a:xfrm>
            <a:custGeom>
              <a:avLst/>
              <a:gdLst>
                <a:gd name="connsiteX0" fmla="*/ 173069 w 173069"/>
                <a:gd name="connsiteY0" fmla="*/ 20002 h 62579"/>
                <a:gd name="connsiteX1" fmla="*/ 13430 w 173069"/>
                <a:gd name="connsiteY1" fmla="*/ 62579 h 62579"/>
                <a:gd name="connsiteX2" fmla="*/ 0 w 173069"/>
                <a:gd name="connsiteY2" fmla="*/ 42577 h 62579"/>
                <a:gd name="connsiteX3" fmla="*/ 159639 w 173069"/>
                <a:gd name="connsiteY3" fmla="*/ 0 h 62579"/>
                <a:gd name="connsiteX4" fmla="*/ 173069 w 173069"/>
                <a:gd name="connsiteY4" fmla="*/ 20002 h 62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579">
                  <a:moveTo>
                    <a:pt x="173069" y="20002"/>
                  </a:moveTo>
                  <a:lnTo>
                    <a:pt x="13430" y="62579"/>
                  </a:lnTo>
                  <a:lnTo>
                    <a:pt x="0" y="42577"/>
                  </a:lnTo>
                  <a:lnTo>
                    <a:pt x="159639" y="0"/>
                  </a:lnTo>
                  <a:lnTo>
                    <a:pt x="173069" y="20002"/>
                  </a:lnTo>
                  <a:close/>
                </a:path>
              </a:pathLst>
            </a:custGeom>
            <a:solidFill>
              <a:srgbClr val="EBEBEB"/>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258CDF0F-1809-42AD-8516-E61AC3DFD604}"/>
                </a:ext>
              </a:extLst>
            </p:cNvPr>
            <p:cNvSpPr/>
            <p:nvPr/>
          </p:nvSpPr>
          <p:spPr>
            <a:xfrm>
              <a:off x="2946939" y="2950485"/>
              <a:ext cx="173069" cy="62483"/>
            </a:xfrm>
            <a:custGeom>
              <a:avLst/>
              <a:gdLst>
                <a:gd name="connsiteX0" fmla="*/ 173069 w 173069"/>
                <a:gd name="connsiteY0" fmla="*/ 19907 h 62483"/>
                <a:gd name="connsiteX1" fmla="*/ 13430 w 173069"/>
                <a:gd name="connsiteY1" fmla="*/ 62484 h 62483"/>
                <a:gd name="connsiteX2" fmla="*/ 0 w 173069"/>
                <a:gd name="connsiteY2" fmla="*/ 42481 h 62483"/>
                <a:gd name="connsiteX3" fmla="*/ 159639 w 173069"/>
                <a:gd name="connsiteY3" fmla="*/ 0 h 62483"/>
                <a:gd name="connsiteX4" fmla="*/ 173069 w 173069"/>
                <a:gd name="connsiteY4" fmla="*/ 19907 h 62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69" h="62483">
                  <a:moveTo>
                    <a:pt x="173069" y="19907"/>
                  </a:moveTo>
                  <a:lnTo>
                    <a:pt x="13430" y="62484"/>
                  </a:lnTo>
                  <a:lnTo>
                    <a:pt x="0" y="42481"/>
                  </a:lnTo>
                  <a:lnTo>
                    <a:pt x="159639" y="0"/>
                  </a:lnTo>
                  <a:lnTo>
                    <a:pt x="173069" y="19907"/>
                  </a:lnTo>
                  <a:close/>
                </a:path>
              </a:pathLst>
            </a:custGeom>
            <a:solidFill>
              <a:srgbClr val="EBEBEB"/>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57E95A7F-9E17-4974-83DA-AEA6377A9ADA}"/>
                </a:ext>
              </a:extLst>
            </p:cNvPr>
            <p:cNvSpPr/>
            <p:nvPr/>
          </p:nvSpPr>
          <p:spPr>
            <a:xfrm>
              <a:off x="2982182" y="3002777"/>
              <a:ext cx="163163" cy="47815"/>
            </a:xfrm>
            <a:custGeom>
              <a:avLst/>
              <a:gdLst>
                <a:gd name="connsiteX0" fmla="*/ 163163 w 163163"/>
                <a:gd name="connsiteY0" fmla="*/ 5239 h 47815"/>
                <a:gd name="connsiteX1" fmla="*/ 3429 w 163163"/>
                <a:gd name="connsiteY1" fmla="*/ 47815 h 47815"/>
                <a:gd name="connsiteX2" fmla="*/ 0 w 163163"/>
                <a:gd name="connsiteY2" fmla="*/ 42577 h 47815"/>
                <a:gd name="connsiteX3" fmla="*/ 159639 w 163163"/>
                <a:gd name="connsiteY3" fmla="*/ 0 h 47815"/>
                <a:gd name="connsiteX4" fmla="*/ 163163 w 163163"/>
                <a:gd name="connsiteY4" fmla="*/ 5239 h 478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163" h="47815">
                  <a:moveTo>
                    <a:pt x="163163" y="5239"/>
                  </a:moveTo>
                  <a:lnTo>
                    <a:pt x="3429" y="47815"/>
                  </a:lnTo>
                  <a:lnTo>
                    <a:pt x="0" y="42577"/>
                  </a:lnTo>
                  <a:lnTo>
                    <a:pt x="159639" y="0"/>
                  </a:lnTo>
                  <a:lnTo>
                    <a:pt x="163163" y="5239"/>
                  </a:ln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2B0721BB-305D-4117-98C1-F7CD9DF74EBA}"/>
                </a:ext>
              </a:extLst>
            </p:cNvPr>
            <p:cNvSpPr/>
            <p:nvPr/>
          </p:nvSpPr>
          <p:spPr>
            <a:xfrm>
              <a:off x="2923603" y="2918862"/>
              <a:ext cx="74390" cy="54197"/>
            </a:xfrm>
            <a:custGeom>
              <a:avLst/>
              <a:gdLst>
                <a:gd name="connsiteX0" fmla="*/ 74390 w 74390"/>
                <a:gd name="connsiteY0" fmla="*/ 41910 h 54197"/>
                <a:gd name="connsiteX1" fmla="*/ 28194 w 74390"/>
                <a:gd name="connsiteY1" fmla="*/ 54197 h 54197"/>
                <a:gd name="connsiteX2" fmla="*/ 0 w 74390"/>
                <a:gd name="connsiteY2" fmla="*/ 12287 h 54197"/>
                <a:gd name="connsiteX3" fmla="*/ 46196 w 74390"/>
                <a:gd name="connsiteY3" fmla="*/ 0 h 54197"/>
                <a:gd name="connsiteX4" fmla="*/ 74390 w 74390"/>
                <a:gd name="connsiteY4" fmla="*/ 41910 h 541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90" h="54197">
                  <a:moveTo>
                    <a:pt x="74390" y="41910"/>
                  </a:moveTo>
                  <a:lnTo>
                    <a:pt x="28194" y="54197"/>
                  </a:lnTo>
                  <a:lnTo>
                    <a:pt x="0" y="12287"/>
                  </a:lnTo>
                  <a:lnTo>
                    <a:pt x="46196" y="0"/>
                  </a:lnTo>
                  <a:lnTo>
                    <a:pt x="74390" y="41910"/>
                  </a:lnTo>
                  <a:close/>
                </a:path>
              </a:pathLst>
            </a:custGeom>
            <a:solidFill>
              <a:srgbClr val="EBEBEB"/>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602ABB20-A05B-4041-AA27-2395DDF915CE}"/>
                </a:ext>
              </a:extLst>
            </p:cNvPr>
            <p:cNvSpPr/>
            <p:nvPr/>
          </p:nvSpPr>
          <p:spPr>
            <a:xfrm>
              <a:off x="2947356" y="2930038"/>
              <a:ext cx="10918" cy="6635"/>
            </a:xfrm>
            <a:custGeom>
              <a:avLst/>
              <a:gdLst>
                <a:gd name="connsiteX0" fmla="*/ 10918 w 10918"/>
                <a:gd name="connsiteY0" fmla="*/ 4350 h 6635"/>
                <a:gd name="connsiteX1" fmla="*/ 9013 w 10918"/>
                <a:gd name="connsiteY1" fmla="*/ 4921 h 6635"/>
                <a:gd name="connsiteX2" fmla="*/ 7299 w 10918"/>
                <a:gd name="connsiteY2" fmla="*/ 2349 h 6635"/>
                <a:gd name="connsiteX3" fmla="*/ 4060 w 10918"/>
                <a:gd name="connsiteY3" fmla="*/ 2349 h 6635"/>
                <a:gd name="connsiteX4" fmla="*/ 2346 w 10918"/>
                <a:gd name="connsiteY4" fmla="*/ 4064 h 6635"/>
                <a:gd name="connsiteX5" fmla="*/ 4060 w 10918"/>
                <a:gd name="connsiteY5" fmla="*/ 6636 h 6635"/>
                <a:gd name="connsiteX6" fmla="*/ 2060 w 10918"/>
                <a:gd name="connsiteY6" fmla="*/ 6636 h 6635"/>
                <a:gd name="connsiteX7" fmla="*/ 155 w 10918"/>
                <a:gd name="connsiteY7" fmla="*/ 3683 h 6635"/>
                <a:gd name="connsiteX8" fmla="*/ 2822 w 10918"/>
                <a:gd name="connsiteY8" fmla="*/ 63 h 6635"/>
                <a:gd name="connsiteX9" fmla="*/ 9013 w 10918"/>
                <a:gd name="connsiteY9" fmla="*/ 1302 h 66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18" h="6635">
                  <a:moveTo>
                    <a:pt x="10918" y="4350"/>
                  </a:moveTo>
                  <a:lnTo>
                    <a:pt x="9013" y="4921"/>
                  </a:lnTo>
                  <a:lnTo>
                    <a:pt x="7299" y="2349"/>
                  </a:lnTo>
                  <a:cubicBezTo>
                    <a:pt x="6226" y="2183"/>
                    <a:pt x="5134" y="2183"/>
                    <a:pt x="4060" y="2349"/>
                  </a:cubicBezTo>
                  <a:cubicBezTo>
                    <a:pt x="3376" y="2796"/>
                    <a:pt x="2793" y="3380"/>
                    <a:pt x="2346" y="4064"/>
                  </a:cubicBezTo>
                  <a:lnTo>
                    <a:pt x="4060" y="6636"/>
                  </a:lnTo>
                  <a:lnTo>
                    <a:pt x="2060" y="6636"/>
                  </a:lnTo>
                  <a:lnTo>
                    <a:pt x="155" y="3683"/>
                  </a:lnTo>
                  <a:cubicBezTo>
                    <a:pt x="-702" y="2445"/>
                    <a:pt x="2251" y="254"/>
                    <a:pt x="2822" y="63"/>
                  </a:cubicBezTo>
                  <a:cubicBezTo>
                    <a:pt x="3394" y="-127"/>
                    <a:pt x="8156" y="63"/>
                    <a:pt x="9013" y="1302"/>
                  </a:cubicBezTo>
                  <a:close/>
                </a:path>
              </a:pathLst>
            </a:custGeom>
            <a:solidFill>
              <a:srgbClr val="37474F"/>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E5330568-9836-49E9-9FB4-1B98C232B8C4}"/>
                </a:ext>
              </a:extLst>
            </p:cNvPr>
            <p:cNvSpPr/>
            <p:nvPr/>
          </p:nvSpPr>
          <p:spPr>
            <a:xfrm>
              <a:off x="2947118" y="2933921"/>
              <a:ext cx="37635" cy="32374"/>
            </a:xfrm>
            <a:custGeom>
              <a:avLst/>
              <a:gdLst>
                <a:gd name="connsiteX0" fmla="*/ 37635 w 37635"/>
                <a:gd name="connsiteY0" fmla="*/ 25803 h 32374"/>
                <a:gd name="connsiteX1" fmla="*/ 12680 w 37635"/>
                <a:gd name="connsiteY1" fmla="*/ 32375 h 32374"/>
                <a:gd name="connsiteX2" fmla="*/ 3631 w 37635"/>
                <a:gd name="connsiteY2" fmla="*/ 18278 h 32374"/>
                <a:gd name="connsiteX3" fmla="*/ 5917 w 37635"/>
                <a:gd name="connsiteY3" fmla="*/ 466 h 32374"/>
                <a:gd name="connsiteX4" fmla="*/ 27825 w 37635"/>
                <a:gd name="connsiteY4" fmla="*/ 11801 h 32374"/>
                <a:gd name="connsiteX5" fmla="*/ 37635 w 37635"/>
                <a:gd name="connsiteY5" fmla="*/ 25803 h 32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635" h="32374">
                  <a:moveTo>
                    <a:pt x="37635" y="25803"/>
                  </a:moveTo>
                  <a:lnTo>
                    <a:pt x="12680" y="32375"/>
                  </a:lnTo>
                  <a:cubicBezTo>
                    <a:pt x="12680" y="32375"/>
                    <a:pt x="6774" y="23707"/>
                    <a:pt x="3631" y="18278"/>
                  </a:cubicBezTo>
                  <a:cubicBezTo>
                    <a:pt x="488" y="12849"/>
                    <a:pt x="-3608" y="3038"/>
                    <a:pt x="5917" y="466"/>
                  </a:cubicBezTo>
                  <a:cubicBezTo>
                    <a:pt x="15442" y="-2106"/>
                    <a:pt x="23729" y="6562"/>
                    <a:pt x="27825" y="11801"/>
                  </a:cubicBezTo>
                  <a:cubicBezTo>
                    <a:pt x="31921" y="17040"/>
                    <a:pt x="37635" y="25803"/>
                    <a:pt x="37635" y="25803"/>
                  </a:cubicBezTo>
                  <a:close/>
                </a:path>
              </a:pathLst>
            </a:custGeom>
            <a:solidFill>
              <a:srgbClr val="0AAF6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A7D2566C-E4C5-4AE8-AA72-B4B2D6609B7C}"/>
                </a:ext>
              </a:extLst>
            </p:cNvPr>
            <p:cNvSpPr/>
            <p:nvPr/>
          </p:nvSpPr>
          <p:spPr>
            <a:xfrm>
              <a:off x="2954940" y="2948675"/>
              <a:ext cx="25336" cy="14858"/>
            </a:xfrm>
            <a:custGeom>
              <a:avLst/>
              <a:gdLst>
                <a:gd name="connsiteX0" fmla="*/ 25337 w 25336"/>
                <a:gd name="connsiteY0" fmla="*/ 9906 h 14858"/>
                <a:gd name="connsiteX1" fmla="*/ 6667 w 25336"/>
                <a:gd name="connsiteY1" fmla="*/ 14859 h 14858"/>
                <a:gd name="connsiteX2" fmla="*/ 0 w 25336"/>
                <a:gd name="connsiteY2" fmla="*/ 4953 h 14858"/>
                <a:gd name="connsiteX3" fmla="*/ 18764 w 25336"/>
                <a:gd name="connsiteY3" fmla="*/ 0 h 14858"/>
                <a:gd name="connsiteX4" fmla="*/ 25337 w 25336"/>
                <a:gd name="connsiteY4" fmla="*/ 9906 h 148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36" h="14858">
                  <a:moveTo>
                    <a:pt x="25337" y="9906"/>
                  </a:moveTo>
                  <a:lnTo>
                    <a:pt x="6667" y="14859"/>
                  </a:lnTo>
                  <a:lnTo>
                    <a:pt x="0" y="4953"/>
                  </a:lnTo>
                  <a:lnTo>
                    <a:pt x="18764" y="0"/>
                  </a:lnTo>
                  <a:lnTo>
                    <a:pt x="25337" y="990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7A2BB6A7-67DF-45CB-B2F2-B95B13190727}"/>
                </a:ext>
              </a:extLst>
            </p:cNvPr>
            <p:cNvSpPr/>
            <p:nvPr/>
          </p:nvSpPr>
          <p:spPr>
            <a:xfrm>
              <a:off x="2956655" y="2951152"/>
              <a:ext cx="18954" cy="5333"/>
            </a:xfrm>
            <a:custGeom>
              <a:avLst/>
              <a:gdLst>
                <a:gd name="connsiteX0" fmla="*/ 18955 w 18954"/>
                <a:gd name="connsiteY0" fmla="*/ 381 h 5333"/>
                <a:gd name="connsiteX1" fmla="*/ 190 w 18954"/>
                <a:gd name="connsiteY1" fmla="*/ 5334 h 5333"/>
                <a:gd name="connsiteX2" fmla="*/ 0 w 18954"/>
                <a:gd name="connsiteY2" fmla="*/ 4953 h 5333"/>
                <a:gd name="connsiteX3" fmla="*/ 18669 w 18954"/>
                <a:gd name="connsiteY3" fmla="*/ 0 h 5333"/>
                <a:gd name="connsiteX4" fmla="*/ 18955 w 18954"/>
                <a:gd name="connsiteY4" fmla="*/ 381 h 53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54" h="5333">
                  <a:moveTo>
                    <a:pt x="18955" y="381"/>
                  </a:moveTo>
                  <a:lnTo>
                    <a:pt x="190" y="5334"/>
                  </a:lnTo>
                  <a:lnTo>
                    <a:pt x="0" y="4953"/>
                  </a:lnTo>
                  <a:lnTo>
                    <a:pt x="18669" y="0"/>
                  </a:lnTo>
                  <a:lnTo>
                    <a:pt x="18955" y="381"/>
                  </a:ln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B329829C-0735-4352-95CE-72727498AD77}"/>
                </a:ext>
              </a:extLst>
            </p:cNvPr>
            <p:cNvSpPr/>
            <p:nvPr/>
          </p:nvSpPr>
          <p:spPr>
            <a:xfrm>
              <a:off x="2955512" y="2939626"/>
              <a:ext cx="5619" cy="5143"/>
            </a:xfrm>
            <a:custGeom>
              <a:avLst/>
              <a:gdLst>
                <a:gd name="connsiteX0" fmla="*/ 5620 w 5619"/>
                <a:gd name="connsiteY0" fmla="*/ 1810 h 5143"/>
                <a:gd name="connsiteX1" fmla="*/ 4477 w 5619"/>
                <a:gd name="connsiteY1" fmla="*/ 5144 h 5143"/>
                <a:gd name="connsiteX2" fmla="*/ 0 w 5619"/>
                <a:gd name="connsiteY2" fmla="*/ 3334 h 5143"/>
                <a:gd name="connsiteX3" fmla="*/ 1048 w 5619"/>
                <a:gd name="connsiteY3" fmla="*/ 0 h 5143"/>
                <a:gd name="connsiteX4" fmla="*/ 5620 w 5619"/>
                <a:gd name="connsiteY4" fmla="*/ 1810 h 51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19" h="5143">
                  <a:moveTo>
                    <a:pt x="5620" y="1810"/>
                  </a:moveTo>
                  <a:lnTo>
                    <a:pt x="4477" y="5144"/>
                  </a:lnTo>
                  <a:lnTo>
                    <a:pt x="0" y="3334"/>
                  </a:lnTo>
                  <a:lnTo>
                    <a:pt x="1048" y="0"/>
                  </a:lnTo>
                  <a:lnTo>
                    <a:pt x="5620" y="1810"/>
                  </a:lnTo>
                  <a:close/>
                </a:path>
              </a:pathLst>
            </a:custGeom>
            <a:solidFill>
              <a:srgbClr val="A6A6A6"/>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B96ABF0D-96C5-4194-BE3A-278EB64F257F}"/>
                </a:ext>
              </a:extLst>
            </p:cNvPr>
            <p:cNvSpPr/>
            <p:nvPr/>
          </p:nvSpPr>
          <p:spPr>
            <a:xfrm>
              <a:off x="2909125" y="2908289"/>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lnTo>
                    <a:pt x="0" y="0"/>
                  </a:ln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AEA99C5C-EE57-4FEE-B344-14E254381303}"/>
                </a:ext>
              </a:extLst>
            </p:cNvPr>
            <p:cNvSpPr/>
            <p:nvPr/>
          </p:nvSpPr>
          <p:spPr>
            <a:xfrm>
              <a:off x="2911030" y="2907622"/>
              <a:ext cx="3238" cy="3543"/>
            </a:xfrm>
            <a:custGeom>
              <a:avLst/>
              <a:gdLst>
                <a:gd name="connsiteX0" fmla="*/ 2191 w 3238"/>
                <a:gd name="connsiteY0" fmla="*/ 1143 h 3543"/>
                <a:gd name="connsiteX1" fmla="*/ 2191 w 3238"/>
                <a:gd name="connsiteY1" fmla="*/ 1143 h 3543"/>
                <a:gd name="connsiteX2" fmla="*/ 1714 w 3238"/>
                <a:gd name="connsiteY2" fmla="*/ 1143 h 3543"/>
                <a:gd name="connsiteX3" fmla="*/ 3238 w 3238"/>
                <a:gd name="connsiteY3" fmla="*/ 3429 h 3543"/>
                <a:gd name="connsiteX4" fmla="*/ 3238 w 3238"/>
                <a:gd name="connsiteY4" fmla="*/ 3429 h 3543"/>
                <a:gd name="connsiteX5" fmla="*/ 3238 w 3238"/>
                <a:gd name="connsiteY5" fmla="*/ 3429 h 3543"/>
                <a:gd name="connsiteX6" fmla="*/ 3238 w 3238"/>
                <a:gd name="connsiteY6" fmla="*/ 3429 h 3543"/>
                <a:gd name="connsiteX7" fmla="*/ 2286 w 3238"/>
                <a:gd name="connsiteY7" fmla="*/ 3429 h 3543"/>
                <a:gd name="connsiteX8" fmla="*/ 762 w 3238"/>
                <a:gd name="connsiteY8" fmla="*/ 1143 h 3543"/>
                <a:gd name="connsiteX9" fmla="*/ 762 w 3238"/>
                <a:gd name="connsiteY9" fmla="*/ 1143 h 3543"/>
                <a:gd name="connsiteX10" fmla="*/ 762 w 3238"/>
                <a:gd name="connsiteY10" fmla="*/ 1143 h 3543"/>
                <a:gd name="connsiteX11" fmla="*/ 762 w 3238"/>
                <a:gd name="connsiteY11" fmla="*/ 1143 h 3543"/>
                <a:gd name="connsiteX12" fmla="*/ 762 w 3238"/>
                <a:gd name="connsiteY12" fmla="*/ 1143 h 3543"/>
                <a:gd name="connsiteX13" fmla="*/ 0 w 3238"/>
                <a:gd name="connsiteY13" fmla="*/ 0 h 3543"/>
                <a:gd name="connsiteX14" fmla="*/ 0 w 3238"/>
                <a:gd name="connsiteY14" fmla="*/ 0 h 3543"/>
                <a:gd name="connsiteX15" fmla="*/ 0 w 3238"/>
                <a:gd name="connsiteY15" fmla="*/ 0 h 3543"/>
                <a:gd name="connsiteX16" fmla="*/ 762 w 3238"/>
                <a:gd name="connsiteY16" fmla="*/ 1143 h 3543"/>
                <a:gd name="connsiteX17" fmla="*/ 762 w 3238"/>
                <a:gd name="connsiteY17" fmla="*/ 1143 h 3543"/>
                <a:gd name="connsiteX18" fmla="*/ 2191 w 3238"/>
                <a:gd name="connsiteY18" fmla="*/ 1143 h 3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38" h="3543">
                  <a:moveTo>
                    <a:pt x="2191" y="1143"/>
                  </a:moveTo>
                  <a:cubicBezTo>
                    <a:pt x="2191" y="1143"/>
                    <a:pt x="2191" y="1143"/>
                    <a:pt x="2191" y="1143"/>
                  </a:cubicBezTo>
                  <a:lnTo>
                    <a:pt x="1714" y="1143"/>
                  </a:lnTo>
                  <a:lnTo>
                    <a:pt x="3238" y="3429"/>
                  </a:lnTo>
                  <a:lnTo>
                    <a:pt x="3238" y="3429"/>
                  </a:lnTo>
                  <a:lnTo>
                    <a:pt x="3238" y="3429"/>
                  </a:lnTo>
                  <a:cubicBezTo>
                    <a:pt x="3238" y="3429"/>
                    <a:pt x="3238" y="3429"/>
                    <a:pt x="3238" y="3429"/>
                  </a:cubicBezTo>
                  <a:cubicBezTo>
                    <a:pt x="2939" y="3582"/>
                    <a:pt x="2585" y="3582"/>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lnTo>
                    <a:pt x="0" y="0"/>
                  </a:lnTo>
                  <a:lnTo>
                    <a:pt x="762" y="1143"/>
                  </a:lnTo>
                  <a:lnTo>
                    <a:pt x="762" y="1143"/>
                  </a:lnTo>
                  <a:cubicBezTo>
                    <a:pt x="762" y="1143"/>
                    <a:pt x="2191" y="1048"/>
                    <a:pt x="2191" y="1143"/>
                  </a:cubicBezTo>
                  <a:close/>
                </a:path>
              </a:pathLst>
            </a:custGeom>
            <a:solidFill>
              <a:srgbClr val="00000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921060A4-010A-4678-9513-E6F72C121CCB}"/>
                </a:ext>
              </a:extLst>
            </p:cNvPr>
            <p:cNvSpPr/>
            <p:nvPr/>
          </p:nvSpPr>
          <p:spPr>
            <a:xfrm>
              <a:off x="2914915" y="2907793"/>
              <a:ext cx="3735" cy="2914"/>
            </a:xfrm>
            <a:custGeom>
              <a:avLst/>
              <a:gdLst>
                <a:gd name="connsiteX0" fmla="*/ 402 w 3735"/>
                <a:gd name="connsiteY0" fmla="*/ 2020 h 2914"/>
                <a:gd name="connsiteX1" fmla="*/ 273 w 3735"/>
                <a:gd name="connsiteY1" fmla="*/ 409 h 2914"/>
                <a:gd name="connsiteX2" fmla="*/ 973 w 3735"/>
                <a:gd name="connsiteY2" fmla="*/ 20 h 2914"/>
                <a:gd name="connsiteX3" fmla="*/ 3640 w 3735"/>
                <a:gd name="connsiteY3" fmla="*/ 1068 h 2914"/>
                <a:gd name="connsiteX4" fmla="*/ 3640 w 3735"/>
                <a:gd name="connsiteY4" fmla="*/ 1068 h 2914"/>
                <a:gd name="connsiteX5" fmla="*/ 3640 w 3735"/>
                <a:gd name="connsiteY5" fmla="*/ 1068 h 2914"/>
                <a:gd name="connsiteX6" fmla="*/ 878 w 3735"/>
                <a:gd name="connsiteY6" fmla="*/ 1830 h 2914"/>
                <a:gd name="connsiteX7" fmla="*/ 2973 w 3735"/>
                <a:gd name="connsiteY7" fmla="*/ 2687 h 2914"/>
                <a:gd name="connsiteX8" fmla="*/ 3735 w 3735"/>
                <a:gd name="connsiteY8" fmla="*/ 1830 h 2914"/>
                <a:gd name="connsiteX9" fmla="*/ 3735 w 3735"/>
                <a:gd name="connsiteY9" fmla="*/ 1830 h 2914"/>
                <a:gd name="connsiteX10" fmla="*/ 3735 w 3735"/>
                <a:gd name="connsiteY10" fmla="*/ 1830 h 2914"/>
                <a:gd name="connsiteX11" fmla="*/ 2783 w 3735"/>
                <a:gd name="connsiteY11" fmla="*/ 2878 h 2914"/>
                <a:gd name="connsiteX12" fmla="*/ 402 w 3735"/>
                <a:gd name="connsiteY12" fmla="*/ 2020 h 2914"/>
                <a:gd name="connsiteX13" fmla="*/ 402 w 3735"/>
                <a:gd name="connsiteY13" fmla="*/ 2020 h 2914"/>
                <a:gd name="connsiteX14" fmla="*/ 2973 w 3735"/>
                <a:gd name="connsiteY14" fmla="*/ 1354 h 2914"/>
                <a:gd name="connsiteX15" fmla="*/ 973 w 3735"/>
                <a:gd name="connsiteY15" fmla="*/ 687 h 2914"/>
                <a:gd name="connsiteX16" fmla="*/ 592 w 3735"/>
                <a:gd name="connsiteY16" fmla="*/ 1735 h 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35" h="2914">
                  <a:moveTo>
                    <a:pt x="402" y="2020"/>
                  </a:moveTo>
                  <a:cubicBezTo>
                    <a:pt x="-79" y="1611"/>
                    <a:pt x="-136" y="890"/>
                    <a:pt x="273" y="409"/>
                  </a:cubicBezTo>
                  <a:cubicBezTo>
                    <a:pt x="452" y="199"/>
                    <a:pt x="700" y="61"/>
                    <a:pt x="973" y="20"/>
                  </a:cubicBezTo>
                  <a:cubicBezTo>
                    <a:pt x="1981" y="-96"/>
                    <a:pt x="2981" y="297"/>
                    <a:pt x="3640" y="1068"/>
                  </a:cubicBezTo>
                  <a:lnTo>
                    <a:pt x="3640" y="1068"/>
                  </a:lnTo>
                  <a:cubicBezTo>
                    <a:pt x="3640" y="1068"/>
                    <a:pt x="3640" y="1068"/>
                    <a:pt x="3640" y="1068"/>
                  </a:cubicBezTo>
                  <a:lnTo>
                    <a:pt x="878" y="1830"/>
                  </a:lnTo>
                  <a:cubicBezTo>
                    <a:pt x="1348" y="2501"/>
                    <a:pt x="2167" y="2836"/>
                    <a:pt x="2973" y="2687"/>
                  </a:cubicBezTo>
                  <a:cubicBezTo>
                    <a:pt x="3409" y="2638"/>
                    <a:pt x="3738" y="2268"/>
                    <a:pt x="3735" y="1830"/>
                  </a:cubicBezTo>
                  <a:cubicBezTo>
                    <a:pt x="3735" y="1830"/>
                    <a:pt x="3735" y="1830"/>
                    <a:pt x="3735" y="1830"/>
                  </a:cubicBezTo>
                  <a:lnTo>
                    <a:pt x="3735" y="1830"/>
                  </a:lnTo>
                  <a:cubicBezTo>
                    <a:pt x="3669" y="2344"/>
                    <a:pt x="3288" y="2762"/>
                    <a:pt x="2783" y="2878"/>
                  </a:cubicBezTo>
                  <a:cubicBezTo>
                    <a:pt x="1894" y="3029"/>
                    <a:pt x="990" y="2704"/>
                    <a:pt x="402" y="2020"/>
                  </a:cubicBezTo>
                  <a:close/>
                  <a:moveTo>
                    <a:pt x="402" y="2020"/>
                  </a:moveTo>
                  <a:lnTo>
                    <a:pt x="2973" y="1354"/>
                  </a:lnTo>
                  <a:cubicBezTo>
                    <a:pt x="2487" y="770"/>
                    <a:pt x="1712" y="511"/>
                    <a:pt x="973" y="687"/>
                  </a:cubicBezTo>
                  <a:cubicBezTo>
                    <a:pt x="497" y="496"/>
                    <a:pt x="306" y="1068"/>
                    <a:pt x="592" y="1735"/>
                  </a:cubicBezTo>
                  <a:close/>
                </a:path>
              </a:pathLst>
            </a:custGeom>
            <a:solidFill>
              <a:srgbClr val="000000"/>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0F2AF49C-5EC0-4A60-AA2B-7D508FB9EE0F}"/>
                </a:ext>
              </a:extLst>
            </p:cNvPr>
            <p:cNvSpPr/>
            <p:nvPr/>
          </p:nvSpPr>
          <p:spPr>
            <a:xfrm>
              <a:off x="2919031" y="2905462"/>
              <a:ext cx="6572" cy="4446"/>
            </a:xfrm>
            <a:custGeom>
              <a:avLst/>
              <a:gdLst>
                <a:gd name="connsiteX0" fmla="*/ 5144 w 6572"/>
                <a:gd name="connsiteY0" fmla="*/ 1589 h 4446"/>
                <a:gd name="connsiteX1" fmla="*/ 3429 w 6572"/>
                <a:gd name="connsiteY1" fmla="*/ 922 h 4446"/>
                <a:gd name="connsiteX2" fmla="*/ 2953 w 6572"/>
                <a:gd name="connsiteY2" fmla="*/ 2161 h 4446"/>
                <a:gd name="connsiteX3" fmla="*/ 4096 w 6572"/>
                <a:gd name="connsiteY3" fmla="*/ 3875 h 4446"/>
                <a:gd name="connsiteX4" fmla="*/ 4096 w 6572"/>
                <a:gd name="connsiteY4" fmla="*/ 3875 h 4446"/>
                <a:gd name="connsiteX5" fmla="*/ 2953 w 6572"/>
                <a:gd name="connsiteY5" fmla="*/ 2161 h 4446"/>
                <a:gd name="connsiteX6" fmla="*/ 1238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1905 w 6572"/>
                <a:gd name="connsiteY10" fmla="*/ 4447 h 4446"/>
                <a:gd name="connsiteX11" fmla="*/ 762 w 6572"/>
                <a:gd name="connsiteY11" fmla="*/ 2732 h 4446"/>
                <a:gd name="connsiteX12" fmla="*/ 762 w 6572"/>
                <a:gd name="connsiteY12" fmla="*/ 2732 h 4446"/>
                <a:gd name="connsiteX13" fmla="*/ 0 w 6572"/>
                <a:gd name="connsiteY13" fmla="*/ 1684 h 4446"/>
                <a:gd name="connsiteX14" fmla="*/ 0 w 6572"/>
                <a:gd name="connsiteY14" fmla="*/ 1684 h 4446"/>
                <a:gd name="connsiteX15" fmla="*/ 0 w 6572"/>
                <a:gd name="connsiteY15" fmla="*/ 1684 h 4446"/>
                <a:gd name="connsiteX16" fmla="*/ 0 w 6572"/>
                <a:gd name="connsiteY16" fmla="*/ 1684 h 4446"/>
                <a:gd name="connsiteX17" fmla="*/ 762 w 6572"/>
                <a:gd name="connsiteY17" fmla="*/ 1018 h 4446"/>
                <a:gd name="connsiteX18" fmla="*/ 2382 w 6572"/>
                <a:gd name="connsiteY18" fmla="*/ 1018 h 4446"/>
                <a:gd name="connsiteX19" fmla="*/ 3239 w 6572"/>
                <a:gd name="connsiteY19" fmla="*/ 65 h 4446"/>
                <a:gd name="connsiteX20" fmla="*/ 5430 w 6572"/>
                <a:gd name="connsiteY20" fmla="*/ 922 h 4446"/>
                <a:gd name="connsiteX21" fmla="*/ 6572 w 6572"/>
                <a:gd name="connsiteY21" fmla="*/ 2637 h 4446"/>
                <a:gd name="connsiteX22" fmla="*/ 6572 w 6572"/>
                <a:gd name="connsiteY22" fmla="*/ 2637 h 4446"/>
                <a:gd name="connsiteX23" fmla="*/ 6572 w 6572"/>
                <a:gd name="connsiteY23"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572" h="4446">
                  <a:moveTo>
                    <a:pt x="5144" y="1589"/>
                  </a:moveTo>
                  <a:cubicBezTo>
                    <a:pt x="4766" y="1032"/>
                    <a:pt x="4083" y="767"/>
                    <a:pt x="3429" y="922"/>
                  </a:cubicBezTo>
                  <a:cubicBezTo>
                    <a:pt x="2858" y="922"/>
                    <a:pt x="2667" y="1589"/>
                    <a:pt x="2953" y="2161"/>
                  </a:cubicBezTo>
                  <a:lnTo>
                    <a:pt x="4096" y="3875"/>
                  </a:lnTo>
                  <a:lnTo>
                    <a:pt x="4096" y="3875"/>
                  </a:lnTo>
                  <a:lnTo>
                    <a:pt x="2953" y="2161"/>
                  </a:lnTo>
                  <a:cubicBezTo>
                    <a:pt x="2575" y="1604"/>
                    <a:pt x="1893" y="1338"/>
                    <a:pt x="1238" y="1494"/>
                  </a:cubicBezTo>
                  <a:cubicBezTo>
                    <a:pt x="667" y="1494"/>
                    <a:pt x="476" y="2161"/>
                    <a:pt x="762" y="2732"/>
                  </a:cubicBezTo>
                  <a:lnTo>
                    <a:pt x="1905" y="4447"/>
                  </a:lnTo>
                  <a:lnTo>
                    <a:pt x="1905" y="4447"/>
                  </a:lnTo>
                  <a:lnTo>
                    <a:pt x="1905" y="4447"/>
                  </a:lnTo>
                  <a:lnTo>
                    <a:pt x="762" y="2732"/>
                  </a:lnTo>
                  <a:lnTo>
                    <a:pt x="762" y="2732"/>
                  </a:lnTo>
                  <a:lnTo>
                    <a:pt x="0" y="1684"/>
                  </a:lnTo>
                  <a:cubicBezTo>
                    <a:pt x="0" y="1684"/>
                    <a:pt x="0" y="1684"/>
                    <a:pt x="0" y="1684"/>
                  </a:cubicBezTo>
                  <a:lnTo>
                    <a:pt x="0" y="1684"/>
                  </a:lnTo>
                  <a:lnTo>
                    <a:pt x="0" y="1684"/>
                  </a:lnTo>
                  <a:cubicBezTo>
                    <a:pt x="0" y="1684"/>
                    <a:pt x="0" y="1113"/>
                    <a:pt x="762" y="1018"/>
                  </a:cubicBezTo>
                  <a:cubicBezTo>
                    <a:pt x="1278" y="789"/>
                    <a:pt x="1866" y="789"/>
                    <a:pt x="2382" y="1018"/>
                  </a:cubicBezTo>
                  <a:cubicBezTo>
                    <a:pt x="2379" y="527"/>
                    <a:pt x="2750" y="114"/>
                    <a:pt x="3239" y="65"/>
                  </a:cubicBezTo>
                  <a:cubicBezTo>
                    <a:pt x="4078" y="-154"/>
                    <a:pt x="4962" y="192"/>
                    <a:pt x="5430" y="922"/>
                  </a:cubicBezTo>
                  <a:lnTo>
                    <a:pt x="6572" y="2637"/>
                  </a:lnTo>
                  <a:cubicBezTo>
                    <a:pt x="6572" y="2637"/>
                    <a:pt x="6572" y="2637"/>
                    <a:pt x="6572" y="2637"/>
                  </a:cubicBezTo>
                  <a:lnTo>
                    <a:pt x="6572" y="2637"/>
                  </a:lnTo>
                  <a:close/>
                </a:path>
              </a:pathLst>
            </a:custGeom>
            <a:solidFill>
              <a:srgbClr val="000000"/>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59EFBC14-88E7-4C27-AE3D-681F14B36F0D}"/>
                </a:ext>
              </a:extLst>
            </p:cNvPr>
            <p:cNvSpPr/>
            <p:nvPr/>
          </p:nvSpPr>
          <p:spPr>
            <a:xfrm>
              <a:off x="2925458" y="2906505"/>
              <a:ext cx="3289" cy="1458"/>
            </a:xfrm>
            <a:custGeom>
              <a:avLst/>
              <a:gdLst>
                <a:gd name="connsiteX0" fmla="*/ 1384 w 3289"/>
                <a:gd name="connsiteY0" fmla="*/ 1308 h 1458"/>
                <a:gd name="connsiteX1" fmla="*/ 1384 w 3289"/>
                <a:gd name="connsiteY1" fmla="*/ 1308 h 1458"/>
                <a:gd name="connsiteX2" fmla="*/ 2718 w 3289"/>
                <a:gd name="connsiteY2" fmla="*/ 1308 h 1458"/>
                <a:gd name="connsiteX3" fmla="*/ 3289 w 3289"/>
                <a:gd name="connsiteY3" fmla="*/ 1308 h 1458"/>
                <a:gd name="connsiteX4" fmla="*/ 3289 w 3289"/>
                <a:gd name="connsiteY4" fmla="*/ 1308 h 1458"/>
                <a:gd name="connsiteX5" fmla="*/ 2718 w 3289"/>
                <a:gd name="connsiteY5" fmla="*/ 1308 h 1458"/>
                <a:gd name="connsiteX6" fmla="*/ 908 w 3289"/>
                <a:gd name="connsiteY6" fmla="*/ 1308 h 1458"/>
                <a:gd name="connsiteX7" fmla="*/ 146 w 3289"/>
                <a:gd name="connsiteY7" fmla="*/ 832 h 1458"/>
                <a:gd name="connsiteX8" fmla="*/ 146 w 3289"/>
                <a:gd name="connsiteY8" fmla="*/ 70 h 1458"/>
                <a:gd name="connsiteX9" fmla="*/ 812 w 3289"/>
                <a:gd name="connsiteY9" fmla="*/ 70 h 1458"/>
                <a:gd name="connsiteX10" fmla="*/ 2051 w 3289"/>
                <a:gd name="connsiteY10" fmla="*/ 70 h 1458"/>
                <a:gd name="connsiteX11" fmla="*/ 2051 w 3289"/>
                <a:gd name="connsiteY11" fmla="*/ 70 h 1458"/>
                <a:gd name="connsiteX12" fmla="*/ 2051 w 3289"/>
                <a:gd name="connsiteY12" fmla="*/ 70 h 1458"/>
                <a:gd name="connsiteX13" fmla="*/ 1003 w 3289"/>
                <a:gd name="connsiteY13" fmla="*/ 70 h 1458"/>
                <a:gd name="connsiteX14" fmla="*/ 431 w 3289"/>
                <a:gd name="connsiteY14" fmla="*/ 70 h 1458"/>
                <a:gd name="connsiteX15" fmla="*/ 431 w 3289"/>
                <a:gd name="connsiteY15" fmla="*/ 70 h 1458"/>
                <a:gd name="connsiteX16" fmla="*/ 1289 w 3289"/>
                <a:gd name="connsiteY16" fmla="*/ 70 h 1458"/>
                <a:gd name="connsiteX17" fmla="*/ 2336 w 3289"/>
                <a:gd name="connsiteY17" fmla="*/ 70 h 1458"/>
                <a:gd name="connsiteX18" fmla="*/ 3098 w 3289"/>
                <a:gd name="connsiteY18" fmla="*/ 641 h 1458"/>
                <a:gd name="connsiteX19" fmla="*/ 3098 w 3289"/>
                <a:gd name="connsiteY19" fmla="*/ 1308 h 1458"/>
                <a:gd name="connsiteX20" fmla="*/ 2432 w 3289"/>
                <a:gd name="connsiteY20" fmla="*/ 1308 h 1458"/>
                <a:gd name="connsiteX21" fmla="*/ 908 w 3289"/>
                <a:gd name="connsiteY21" fmla="*/ 1308 h 1458"/>
                <a:gd name="connsiteX22" fmla="*/ 1384 w 3289"/>
                <a:gd name="connsiteY22" fmla="*/ 1308 h 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89" h="1458">
                  <a:moveTo>
                    <a:pt x="1384" y="1308"/>
                  </a:moveTo>
                  <a:lnTo>
                    <a:pt x="1384" y="1308"/>
                  </a:lnTo>
                  <a:cubicBezTo>
                    <a:pt x="1823" y="1403"/>
                    <a:pt x="2278" y="1403"/>
                    <a:pt x="2718" y="1308"/>
                  </a:cubicBezTo>
                  <a:cubicBezTo>
                    <a:pt x="2898" y="1394"/>
                    <a:pt x="3108" y="1394"/>
                    <a:pt x="3289" y="1308"/>
                  </a:cubicBezTo>
                  <a:lnTo>
                    <a:pt x="3289" y="1308"/>
                  </a:lnTo>
                  <a:cubicBezTo>
                    <a:pt x="3101" y="1263"/>
                    <a:pt x="2905" y="1263"/>
                    <a:pt x="2718" y="1308"/>
                  </a:cubicBezTo>
                  <a:lnTo>
                    <a:pt x="908" y="1308"/>
                  </a:lnTo>
                  <a:lnTo>
                    <a:pt x="146" y="832"/>
                  </a:lnTo>
                  <a:cubicBezTo>
                    <a:pt x="-49" y="615"/>
                    <a:pt x="-49" y="287"/>
                    <a:pt x="146" y="70"/>
                  </a:cubicBezTo>
                  <a:cubicBezTo>
                    <a:pt x="146" y="70"/>
                    <a:pt x="146" y="70"/>
                    <a:pt x="812" y="70"/>
                  </a:cubicBezTo>
                  <a:cubicBezTo>
                    <a:pt x="1479" y="70"/>
                    <a:pt x="1670" y="70"/>
                    <a:pt x="2051" y="70"/>
                  </a:cubicBezTo>
                  <a:cubicBezTo>
                    <a:pt x="2432" y="70"/>
                    <a:pt x="2051" y="70"/>
                    <a:pt x="2051" y="70"/>
                  </a:cubicBezTo>
                  <a:lnTo>
                    <a:pt x="2051" y="70"/>
                  </a:lnTo>
                  <a:cubicBezTo>
                    <a:pt x="1708" y="-23"/>
                    <a:pt x="1346" y="-23"/>
                    <a:pt x="1003" y="70"/>
                  </a:cubicBezTo>
                  <a:lnTo>
                    <a:pt x="431" y="70"/>
                  </a:lnTo>
                  <a:lnTo>
                    <a:pt x="431" y="70"/>
                  </a:lnTo>
                  <a:lnTo>
                    <a:pt x="1289" y="70"/>
                  </a:lnTo>
                  <a:cubicBezTo>
                    <a:pt x="1636" y="23"/>
                    <a:pt x="1989" y="23"/>
                    <a:pt x="2336" y="70"/>
                  </a:cubicBezTo>
                  <a:cubicBezTo>
                    <a:pt x="2645" y="174"/>
                    <a:pt x="2912" y="374"/>
                    <a:pt x="3098" y="641"/>
                  </a:cubicBezTo>
                  <a:lnTo>
                    <a:pt x="3098" y="1308"/>
                  </a:lnTo>
                  <a:cubicBezTo>
                    <a:pt x="2892" y="1427"/>
                    <a:pt x="2638" y="1427"/>
                    <a:pt x="2432" y="1308"/>
                  </a:cubicBezTo>
                  <a:cubicBezTo>
                    <a:pt x="1943" y="1509"/>
                    <a:pt x="1396" y="1509"/>
                    <a:pt x="908" y="1308"/>
                  </a:cubicBezTo>
                  <a:lnTo>
                    <a:pt x="1384" y="1308"/>
                  </a:lnTo>
                  <a:close/>
                </a:path>
              </a:pathLst>
            </a:custGeom>
            <a:solidFill>
              <a:srgbClr val="00000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77A778A2-7B3A-4C77-AB08-A92C9B11E24F}"/>
                </a:ext>
              </a:extLst>
            </p:cNvPr>
            <p:cNvSpPr/>
            <p:nvPr/>
          </p:nvSpPr>
          <p:spPr>
            <a:xfrm>
              <a:off x="2930366" y="2903146"/>
              <a:ext cx="2666" cy="3810"/>
            </a:xfrm>
            <a:custGeom>
              <a:avLst/>
              <a:gdLst>
                <a:gd name="connsiteX0" fmla="*/ 0 w 2666"/>
                <a:gd name="connsiteY0" fmla="*/ 0 h 3810"/>
                <a:gd name="connsiteX1" fmla="*/ 0 w 2666"/>
                <a:gd name="connsiteY1" fmla="*/ 0 h 3810"/>
                <a:gd name="connsiteX2" fmla="*/ 0 w 2666"/>
                <a:gd name="connsiteY2" fmla="*/ 0 h 3810"/>
                <a:gd name="connsiteX3" fmla="*/ 0 w 2666"/>
                <a:gd name="connsiteY3" fmla="*/ 0 h 3810"/>
                <a:gd name="connsiteX4" fmla="*/ 0 w 2666"/>
                <a:gd name="connsiteY4" fmla="*/ 0 h 3810"/>
                <a:gd name="connsiteX5" fmla="*/ 0 w 2666"/>
                <a:gd name="connsiteY5" fmla="*/ 0 h 3810"/>
                <a:gd name="connsiteX6" fmla="*/ 762 w 2666"/>
                <a:gd name="connsiteY6" fmla="*/ 1048 h 3810"/>
                <a:gd name="connsiteX7" fmla="*/ 762 w 2666"/>
                <a:gd name="connsiteY7" fmla="*/ 1048 h 3810"/>
                <a:gd name="connsiteX8" fmla="*/ 762 w 2666"/>
                <a:gd name="connsiteY8" fmla="*/ 1048 h 3810"/>
                <a:gd name="connsiteX9" fmla="*/ 2667 w 2666"/>
                <a:gd name="connsiteY9" fmla="*/ 3810 h 3810"/>
                <a:gd name="connsiteX10" fmla="*/ 2667 w 2666"/>
                <a:gd name="connsiteY10" fmla="*/ 3810 h 3810"/>
                <a:gd name="connsiteX11" fmla="*/ 2667 w 2666"/>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66" h="3810">
                  <a:moveTo>
                    <a:pt x="0" y="0"/>
                  </a:moveTo>
                  <a:cubicBezTo>
                    <a:pt x="0" y="0"/>
                    <a:pt x="0" y="0"/>
                    <a:pt x="0" y="0"/>
                  </a:cubicBezTo>
                  <a:lnTo>
                    <a:pt x="0" y="0"/>
                  </a:lnTo>
                  <a:lnTo>
                    <a:pt x="0" y="0"/>
                  </a:lnTo>
                  <a:cubicBezTo>
                    <a:pt x="0" y="0"/>
                    <a:pt x="0" y="0"/>
                    <a:pt x="0" y="0"/>
                  </a:cubicBezTo>
                  <a:lnTo>
                    <a:pt x="0" y="0"/>
                  </a:lnTo>
                  <a:close/>
                  <a:moveTo>
                    <a:pt x="762" y="1048"/>
                  </a:moveTo>
                  <a:cubicBezTo>
                    <a:pt x="762" y="1048"/>
                    <a:pt x="762" y="1048"/>
                    <a:pt x="762" y="1048"/>
                  </a:cubicBezTo>
                  <a:lnTo>
                    <a:pt x="762" y="1048"/>
                  </a:lnTo>
                  <a:lnTo>
                    <a:pt x="2667" y="3810"/>
                  </a:lnTo>
                  <a:cubicBezTo>
                    <a:pt x="2667" y="3810"/>
                    <a:pt x="2667" y="3810"/>
                    <a:pt x="2667" y="3810"/>
                  </a:cubicBezTo>
                  <a:cubicBezTo>
                    <a:pt x="2667" y="3810"/>
                    <a:pt x="2667" y="3810"/>
                    <a:pt x="2667" y="3810"/>
                  </a:cubicBezTo>
                  <a:close/>
                </a:path>
              </a:pathLst>
            </a:custGeom>
            <a:solidFill>
              <a:srgbClr val="00000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138DFC5C-422D-49FB-B8A1-4CF0CC8E094B}"/>
                </a:ext>
              </a:extLst>
            </p:cNvPr>
            <p:cNvSpPr/>
            <p:nvPr/>
          </p:nvSpPr>
          <p:spPr>
            <a:xfrm>
              <a:off x="2933795" y="2902726"/>
              <a:ext cx="4191" cy="3467"/>
            </a:xfrm>
            <a:custGeom>
              <a:avLst/>
              <a:gdLst>
                <a:gd name="connsiteX0" fmla="*/ 2476 w 4191"/>
                <a:gd name="connsiteY0" fmla="*/ 1181 h 3467"/>
                <a:gd name="connsiteX1" fmla="*/ 762 w 4191"/>
                <a:gd name="connsiteY1" fmla="*/ 515 h 3467"/>
                <a:gd name="connsiteX2" fmla="*/ 587 w 4191"/>
                <a:gd name="connsiteY2" fmla="*/ 1578 h 3467"/>
                <a:gd name="connsiteX3" fmla="*/ 762 w 4191"/>
                <a:gd name="connsiteY3" fmla="*/ 1753 h 3467"/>
                <a:gd name="connsiteX4" fmla="*/ 1905 w 4191"/>
                <a:gd name="connsiteY4" fmla="*/ 3467 h 3467"/>
                <a:gd name="connsiteX5" fmla="*/ 1905 w 4191"/>
                <a:gd name="connsiteY5" fmla="*/ 3467 h 3467"/>
                <a:gd name="connsiteX6" fmla="*/ 1905 w 4191"/>
                <a:gd name="connsiteY6" fmla="*/ 3467 h 3467"/>
                <a:gd name="connsiteX7" fmla="*/ 1905 w 4191"/>
                <a:gd name="connsiteY7" fmla="*/ 3467 h 3467"/>
                <a:gd name="connsiteX8" fmla="*/ 1905 w 4191"/>
                <a:gd name="connsiteY8" fmla="*/ 3467 h 3467"/>
                <a:gd name="connsiteX9" fmla="*/ 1905 w 4191"/>
                <a:gd name="connsiteY9" fmla="*/ 3467 h 3467"/>
                <a:gd name="connsiteX10" fmla="*/ 762 w 4191"/>
                <a:gd name="connsiteY10" fmla="*/ 1753 h 3467"/>
                <a:gd name="connsiteX11" fmla="*/ 762 w 4191"/>
                <a:gd name="connsiteY11" fmla="*/ 1753 h 3467"/>
                <a:gd name="connsiteX12" fmla="*/ 0 w 4191"/>
                <a:gd name="connsiteY12" fmla="*/ 705 h 3467"/>
                <a:gd name="connsiteX13" fmla="*/ 0 w 4191"/>
                <a:gd name="connsiteY13" fmla="*/ 705 h 3467"/>
                <a:gd name="connsiteX14" fmla="*/ 0 w 4191"/>
                <a:gd name="connsiteY14" fmla="*/ 705 h 3467"/>
                <a:gd name="connsiteX15" fmla="*/ 0 w 4191"/>
                <a:gd name="connsiteY15" fmla="*/ 705 h 3467"/>
                <a:gd name="connsiteX16" fmla="*/ 762 w 4191"/>
                <a:gd name="connsiteY16" fmla="*/ 38 h 3467"/>
                <a:gd name="connsiteX17" fmla="*/ 3048 w 4191"/>
                <a:gd name="connsiteY17" fmla="*/ 896 h 3467"/>
                <a:gd name="connsiteX18" fmla="*/ 4191 w 4191"/>
                <a:gd name="connsiteY18" fmla="*/ 2610 h 3467"/>
                <a:gd name="connsiteX19" fmla="*/ 4191 w 4191"/>
                <a:gd name="connsiteY19" fmla="*/ 2610 h 3467"/>
                <a:gd name="connsiteX20" fmla="*/ 4191 w 4191"/>
                <a:gd name="connsiteY20" fmla="*/ 2610 h 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91" h="3467">
                  <a:moveTo>
                    <a:pt x="2476" y="1181"/>
                  </a:moveTo>
                  <a:cubicBezTo>
                    <a:pt x="2099" y="625"/>
                    <a:pt x="1416" y="359"/>
                    <a:pt x="762" y="515"/>
                  </a:cubicBezTo>
                  <a:cubicBezTo>
                    <a:pt x="420" y="760"/>
                    <a:pt x="342" y="1236"/>
                    <a:pt x="587" y="1578"/>
                  </a:cubicBezTo>
                  <a:cubicBezTo>
                    <a:pt x="635" y="1645"/>
                    <a:pt x="694" y="1704"/>
                    <a:pt x="762" y="1753"/>
                  </a:cubicBezTo>
                  <a:lnTo>
                    <a:pt x="1905" y="3467"/>
                  </a:lnTo>
                  <a:lnTo>
                    <a:pt x="1905" y="3467"/>
                  </a:lnTo>
                  <a:lnTo>
                    <a:pt x="1905" y="3467"/>
                  </a:lnTo>
                  <a:lnTo>
                    <a:pt x="1905" y="3467"/>
                  </a:lnTo>
                  <a:cubicBezTo>
                    <a:pt x="1905" y="3467"/>
                    <a:pt x="1905" y="3467"/>
                    <a:pt x="1905" y="3467"/>
                  </a:cubicBezTo>
                  <a:lnTo>
                    <a:pt x="1905" y="3467"/>
                  </a:lnTo>
                  <a:lnTo>
                    <a:pt x="762" y="1753"/>
                  </a:lnTo>
                  <a:lnTo>
                    <a:pt x="762" y="1753"/>
                  </a:lnTo>
                  <a:lnTo>
                    <a:pt x="0" y="705"/>
                  </a:lnTo>
                  <a:cubicBezTo>
                    <a:pt x="0" y="705"/>
                    <a:pt x="0" y="705"/>
                    <a:pt x="0" y="705"/>
                  </a:cubicBezTo>
                  <a:lnTo>
                    <a:pt x="0" y="705"/>
                  </a:lnTo>
                  <a:lnTo>
                    <a:pt x="0" y="705"/>
                  </a:lnTo>
                  <a:cubicBezTo>
                    <a:pt x="105" y="355"/>
                    <a:pt x="401" y="96"/>
                    <a:pt x="762" y="38"/>
                  </a:cubicBezTo>
                  <a:cubicBezTo>
                    <a:pt x="1623" y="-118"/>
                    <a:pt x="2502" y="211"/>
                    <a:pt x="3048" y="896"/>
                  </a:cubicBezTo>
                  <a:lnTo>
                    <a:pt x="4191" y="2610"/>
                  </a:lnTo>
                  <a:cubicBezTo>
                    <a:pt x="4191" y="2610"/>
                    <a:pt x="4191" y="2610"/>
                    <a:pt x="4191" y="2610"/>
                  </a:cubicBezTo>
                  <a:lnTo>
                    <a:pt x="4191" y="2610"/>
                  </a:lnTo>
                  <a:close/>
                </a:path>
              </a:pathLst>
            </a:custGeom>
            <a:solidFill>
              <a:srgbClr val="00000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8D440439-A592-40B4-A7AE-8ABE2225B1EF}"/>
                </a:ext>
              </a:extLst>
            </p:cNvPr>
            <p:cNvSpPr/>
            <p:nvPr/>
          </p:nvSpPr>
          <p:spPr>
            <a:xfrm>
              <a:off x="2939911" y="2900947"/>
              <a:ext cx="3598" cy="3262"/>
            </a:xfrm>
            <a:custGeom>
              <a:avLst/>
              <a:gdLst>
                <a:gd name="connsiteX0" fmla="*/ 265 w 3598"/>
                <a:gd name="connsiteY0" fmla="*/ 2199 h 3262"/>
                <a:gd name="connsiteX1" fmla="*/ 536 w 3598"/>
                <a:gd name="connsiteY1" fmla="*/ 333 h 3262"/>
                <a:gd name="connsiteX2" fmla="*/ 1027 w 3598"/>
                <a:gd name="connsiteY2" fmla="*/ 103 h 3262"/>
                <a:gd name="connsiteX3" fmla="*/ 2265 w 3598"/>
                <a:gd name="connsiteY3" fmla="*/ 103 h 3262"/>
                <a:gd name="connsiteX4" fmla="*/ 2265 w 3598"/>
                <a:gd name="connsiteY4" fmla="*/ 103 h 3262"/>
                <a:gd name="connsiteX5" fmla="*/ 2265 w 3598"/>
                <a:gd name="connsiteY5" fmla="*/ 103 h 3262"/>
                <a:gd name="connsiteX6" fmla="*/ 1218 w 3598"/>
                <a:gd name="connsiteY6" fmla="*/ 103 h 3262"/>
                <a:gd name="connsiteX7" fmla="*/ 414 w 3598"/>
                <a:gd name="connsiteY7" fmla="*/ 1506 h 3262"/>
                <a:gd name="connsiteX8" fmla="*/ 551 w 3598"/>
                <a:gd name="connsiteY8" fmla="*/ 1818 h 3262"/>
                <a:gd name="connsiteX9" fmla="*/ 2837 w 3598"/>
                <a:gd name="connsiteY9" fmla="*/ 2675 h 3262"/>
                <a:gd name="connsiteX10" fmla="*/ 3599 w 3598"/>
                <a:gd name="connsiteY10" fmla="*/ 2675 h 3262"/>
                <a:gd name="connsiteX11" fmla="*/ 3599 w 3598"/>
                <a:gd name="connsiteY11" fmla="*/ 2675 h 3262"/>
                <a:gd name="connsiteX12" fmla="*/ 3599 w 3598"/>
                <a:gd name="connsiteY12" fmla="*/ 2675 h 3262"/>
                <a:gd name="connsiteX13" fmla="*/ 2742 w 3598"/>
                <a:gd name="connsiteY13" fmla="*/ 3247 h 3262"/>
                <a:gd name="connsiteX14" fmla="*/ 265 w 3598"/>
                <a:gd name="connsiteY14" fmla="*/ 2199 h 3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98" h="3262">
                  <a:moveTo>
                    <a:pt x="265" y="2199"/>
                  </a:moveTo>
                  <a:cubicBezTo>
                    <a:pt x="-176" y="1609"/>
                    <a:pt x="-54" y="773"/>
                    <a:pt x="536" y="333"/>
                  </a:cubicBezTo>
                  <a:cubicBezTo>
                    <a:pt x="682" y="223"/>
                    <a:pt x="849" y="145"/>
                    <a:pt x="1027" y="103"/>
                  </a:cubicBezTo>
                  <a:cubicBezTo>
                    <a:pt x="1428" y="-34"/>
                    <a:pt x="1864" y="-34"/>
                    <a:pt x="2265" y="103"/>
                  </a:cubicBezTo>
                  <a:cubicBezTo>
                    <a:pt x="2265" y="103"/>
                    <a:pt x="2265" y="103"/>
                    <a:pt x="2265" y="103"/>
                  </a:cubicBezTo>
                  <a:cubicBezTo>
                    <a:pt x="2265" y="103"/>
                    <a:pt x="2265" y="103"/>
                    <a:pt x="2265" y="103"/>
                  </a:cubicBezTo>
                  <a:lnTo>
                    <a:pt x="1218" y="103"/>
                  </a:lnTo>
                  <a:cubicBezTo>
                    <a:pt x="608" y="269"/>
                    <a:pt x="248" y="896"/>
                    <a:pt x="414" y="1506"/>
                  </a:cubicBezTo>
                  <a:cubicBezTo>
                    <a:pt x="443" y="1616"/>
                    <a:pt x="490" y="1721"/>
                    <a:pt x="551" y="1818"/>
                  </a:cubicBezTo>
                  <a:cubicBezTo>
                    <a:pt x="1098" y="2502"/>
                    <a:pt x="1975" y="2831"/>
                    <a:pt x="2837" y="2675"/>
                  </a:cubicBezTo>
                  <a:cubicBezTo>
                    <a:pt x="3087" y="2740"/>
                    <a:pt x="3349" y="2740"/>
                    <a:pt x="3599" y="2675"/>
                  </a:cubicBezTo>
                  <a:cubicBezTo>
                    <a:pt x="3599" y="2675"/>
                    <a:pt x="3599" y="2675"/>
                    <a:pt x="3599" y="2675"/>
                  </a:cubicBezTo>
                  <a:cubicBezTo>
                    <a:pt x="3599" y="2675"/>
                    <a:pt x="3599" y="2675"/>
                    <a:pt x="3599" y="2675"/>
                  </a:cubicBezTo>
                  <a:cubicBezTo>
                    <a:pt x="3394" y="2966"/>
                    <a:pt x="3088" y="3169"/>
                    <a:pt x="2742" y="3247"/>
                  </a:cubicBezTo>
                  <a:cubicBezTo>
                    <a:pt x="1790" y="3350"/>
                    <a:pt x="853" y="2954"/>
                    <a:pt x="265" y="2199"/>
                  </a:cubicBezTo>
                  <a:close/>
                </a:path>
              </a:pathLst>
            </a:custGeom>
            <a:solidFill>
              <a:srgbClr val="000000"/>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0EABE4B0-CE82-45F2-B59F-D3D11328E00D}"/>
                </a:ext>
              </a:extLst>
            </p:cNvPr>
            <p:cNvSpPr/>
            <p:nvPr/>
          </p:nvSpPr>
          <p:spPr>
            <a:xfrm>
              <a:off x="2944131" y="2899907"/>
              <a:ext cx="4141" cy="3745"/>
            </a:xfrm>
            <a:custGeom>
              <a:avLst/>
              <a:gdLst>
                <a:gd name="connsiteX0" fmla="*/ 2237 w 4141"/>
                <a:gd name="connsiteY0" fmla="*/ 0 h 3745"/>
                <a:gd name="connsiteX1" fmla="*/ 4142 w 4141"/>
                <a:gd name="connsiteY1" fmla="*/ 2762 h 3745"/>
                <a:gd name="connsiteX2" fmla="*/ 4142 w 4141"/>
                <a:gd name="connsiteY2" fmla="*/ 2762 h 3745"/>
                <a:gd name="connsiteX3" fmla="*/ 4142 w 4141"/>
                <a:gd name="connsiteY3" fmla="*/ 2762 h 3745"/>
                <a:gd name="connsiteX4" fmla="*/ 4142 w 4141"/>
                <a:gd name="connsiteY4" fmla="*/ 2762 h 3745"/>
                <a:gd name="connsiteX5" fmla="*/ 3284 w 4141"/>
                <a:gd name="connsiteY5" fmla="*/ 3715 h 3745"/>
                <a:gd name="connsiteX6" fmla="*/ 617 w 4141"/>
                <a:gd name="connsiteY6" fmla="*/ 2572 h 3745"/>
                <a:gd name="connsiteX7" fmla="*/ 1189 w 4141"/>
                <a:gd name="connsiteY7" fmla="*/ 571 h 3745"/>
                <a:gd name="connsiteX8" fmla="*/ 2903 w 4141"/>
                <a:gd name="connsiteY8" fmla="*/ 571 h 3745"/>
                <a:gd name="connsiteX9" fmla="*/ 2903 w 4141"/>
                <a:gd name="connsiteY9" fmla="*/ 571 h 3745"/>
                <a:gd name="connsiteX10" fmla="*/ 2903 w 4141"/>
                <a:gd name="connsiteY10" fmla="*/ 571 h 3745"/>
                <a:gd name="connsiteX11" fmla="*/ 2808 w 4141"/>
                <a:gd name="connsiteY11" fmla="*/ 1524 h 3745"/>
                <a:gd name="connsiteX12" fmla="*/ 713 w 4141"/>
                <a:gd name="connsiteY12" fmla="*/ 571 h 3745"/>
                <a:gd name="connsiteX13" fmla="*/ 236 w 4141"/>
                <a:gd name="connsiteY13" fmla="*/ 2191 h 3745"/>
                <a:gd name="connsiteX14" fmla="*/ 2427 w 4141"/>
                <a:gd name="connsiteY14" fmla="*/ 3048 h 3745"/>
                <a:gd name="connsiteX15" fmla="*/ 2808 w 4141"/>
                <a:gd name="connsiteY15"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41" h="3745">
                  <a:moveTo>
                    <a:pt x="2237" y="0"/>
                  </a:moveTo>
                  <a:lnTo>
                    <a:pt x="4142" y="2762"/>
                  </a:lnTo>
                  <a:lnTo>
                    <a:pt x="4142" y="2762"/>
                  </a:lnTo>
                  <a:lnTo>
                    <a:pt x="4142" y="2762"/>
                  </a:lnTo>
                  <a:lnTo>
                    <a:pt x="4142" y="2762"/>
                  </a:lnTo>
                  <a:cubicBezTo>
                    <a:pt x="4142" y="2762"/>
                    <a:pt x="4142" y="3524"/>
                    <a:pt x="3284" y="3715"/>
                  </a:cubicBezTo>
                  <a:cubicBezTo>
                    <a:pt x="2251" y="3869"/>
                    <a:pt x="1219" y="3427"/>
                    <a:pt x="617" y="2572"/>
                  </a:cubicBezTo>
                  <a:cubicBezTo>
                    <a:pt x="46" y="1714"/>
                    <a:pt x="617" y="762"/>
                    <a:pt x="1189" y="571"/>
                  </a:cubicBezTo>
                  <a:cubicBezTo>
                    <a:pt x="1739" y="349"/>
                    <a:pt x="2354" y="349"/>
                    <a:pt x="2903" y="571"/>
                  </a:cubicBezTo>
                  <a:lnTo>
                    <a:pt x="2903" y="571"/>
                  </a:lnTo>
                  <a:cubicBezTo>
                    <a:pt x="2903" y="571"/>
                    <a:pt x="2903" y="571"/>
                    <a:pt x="2903" y="571"/>
                  </a:cubicBezTo>
                  <a:close/>
                  <a:moveTo>
                    <a:pt x="2808" y="1524"/>
                  </a:moveTo>
                  <a:cubicBezTo>
                    <a:pt x="2381" y="796"/>
                    <a:pt x="1542" y="415"/>
                    <a:pt x="713" y="571"/>
                  </a:cubicBezTo>
                  <a:cubicBezTo>
                    <a:pt x="46" y="571"/>
                    <a:pt x="-240" y="1429"/>
                    <a:pt x="236" y="2191"/>
                  </a:cubicBezTo>
                  <a:cubicBezTo>
                    <a:pt x="738" y="2878"/>
                    <a:pt x="1592" y="3212"/>
                    <a:pt x="2427" y="3048"/>
                  </a:cubicBezTo>
                  <a:cubicBezTo>
                    <a:pt x="3094" y="3238"/>
                    <a:pt x="3284" y="2191"/>
                    <a:pt x="2808" y="1524"/>
                  </a:cubicBezTo>
                  <a:close/>
                </a:path>
              </a:pathLst>
            </a:custGeom>
            <a:solidFill>
              <a:srgbClr val="00000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C3E230D5-3F6B-470F-8257-9F945E8CDFD7}"/>
                </a:ext>
              </a:extLst>
            </p:cNvPr>
            <p:cNvSpPr/>
            <p:nvPr/>
          </p:nvSpPr>
          <p:spPr>
            <a:xfrm>
              <a:off x="2947797" y="2899050"/>
              <a:ext cx="1619" cy="2857"/>
            </a:xfrm>
            <a:custGeom>
              <a:avLst/>
              <a:gdLst>
                <a:gd name="connsiteX0" fmla="*/ 0 w 1619"/>
                <a:gd name="connsiteY0" fmla="*/ 476 h 2857"/>
                <a:gd name="connsiteX1" fmla="*/ 0 w 1619"/>
                <a:gd name="connsiteY1" fmla="*/ 476 h 2857"/>
                <a:gd name="connsiteX2" fmla="*/ 0 w 1619"/>
                <a:gd name="connsiteY2" fmla="*/ 476 h 2857"/>
                <a:gd name="connsiteX3" fmla="*/ 476 w 1619"/>
                <a:gd name="connsiteY3" fmla="*/ 1143 h 2857"/>
                <a:gd name="connsiteX4" fmla="*/ 476 w 1619"/>
                <a:gd name="connsiteY4" fmla="*/ 1143 h 2857"/>
                <a:gd name="connsiteX5" fmla="*/ 1333 w 1619"/>
                <a:gd name="connsiteY5" fmla="*/ 0 h 2857"/>
                <a:gd name="connsiteX6" fmla="*/ 1333 w 1619"/>
                <a:gd name="connsiteY6" fmla="*/ 0 h 2857"/>
                <a:gd name="connsiteX7" fmla="*/ 1333 w 1619"/>
                <a:gd name="connsiteY7" fmla="*/ 0 h 2857"/>
                <a:gd name="connsiteX8" fmla="*/ 667 w 1619"/>
                <a:gd name="connsiteY8" fmla="*/ 762 h 2857"/>
                <a:gd name="connsiteX9" fmla="*/ 667 w 1619"/>
                <a:gd name="connsiteY9" fmla="*/ 1524 h 2857"/>
                <a:gd name="connsiteX10" fmla="*/ 667 w 1619"/>
                <a:gd name="connsiteY10" fmla="*/ 1524 h 2857"/>
                <a:gd name="connsiteX11" fmla="*/ 1619 w 1619"/>
                <a:gd name="connsiteY11" fmla="*/ 2858 h 2857"/>
                <a:gd name="connsiteX12" fmla="*/ 1619 w 1619"/>
                <a:gd name="connsiteY12" fmla="*/ 2858 h 2857"/>
                <a:gd name="connsiteX13" fmla="*/ 1619 w 1619"/>
                <a:gd name="connsiteY13" fmla="*/ 2858 h 2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857">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06" y="1012"/>
                    <a:pt x="606" y="1274"/>
                    <a:pt x="667" y="1524"/>
                  </a:cubicBezTo>
                  <a:lnTo>
                    <a:pt x="667" y="1524"/>
                  </a:lnTo>
                  <a:lnTo>
                    <a:pt x="1619" y="2858"/>
                  </a:lnTo>
                  <a:lnTo>
                    <a:pt x="1619" y="2858"/>
                  </a:lnTo>
                  <a:lnTo>
                    <a:pt x="1619" y="2858"/>
                  </a:lnTo>
                  <a:close/>
                </a:path>
              </a:pathLst>
            </a:custGeom>
            <a:solidFill>
              <a:srgbClr val="000000"/>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2F486C26-0737-4A84-BE96-A6AEC07A7715}"/>
                </a:ext>
              </a:extLst>
            </p:cNvPr>
            <p:cNvSpPr/>
            <p:nvPr/>
          </p:nvSpPr>
          <p:spPr>
            <a:xfrm>
              <a:off x="2949797" y="2897240"/>
              <a:ext cx="3333" cy="3556"/>
            </a:xfrm>
            <a:custGeom>
              <a:avLst/>
              <a:gdLst>
                <a:gd name="connsiteX0" fmla="*/ 2286 w 3333"/>
                <a:gd name="connsiteY0" fmla="*/ 1143 h 3556"/>
                <a:gd name="connsiteX1" fmla="*/ 2286 w 3333"/>
                <a:gd name="connsiteY1" fmla="*/ 1143 h 3556"/>
                <a:gd name="connsiteX2" fmla="*/ 1810 w 3333"/>
                <a:gd name="connsiteY2" fmla="*/ 1143 h 3556"/>
                <a:gd name="connsiteX3" fmla="*/ 3334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286 w 3333"/>
                <a:gd name="connsiteY7" fmla="*/ 3429 h 3556"/>
                <a:gd name="connsiteX8" fmla="*/ 762 w 3333"/>
                <a:gd name="connsiteY8" fmla="*/ 1143 h 3556"/>
                <a:gd name="connsiteX9" fmla="*/ 762 w 3333"/>
                <a:gd name="connsiteY9" fmla="*/ 1143 h 3556"/>
                <a:gd name="connsiteX10" fmla="*/ 762 w 3333"/>
                <a:gd name="connsiteY10" fmla="*/ 1143 h 3556"/>
                <a:gd name="connsiteX11" fmla="*/ 762 w 3333"/>
                <a:gd name="connsiteY11" fmla="*/ 1143 h 3556"/>
                <a:gd name="connsiteX12" fmla="*/ 762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762 w 3333"/>
                <a:gd name="connsiteY17" fmla="*/ 1143 h 3556"/>
                <a:gd name="connsiteX18" fmla="*/ 2286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2286" y="1143"/>
                  </a:moveTo>
                  <a:lnTo>
                    <a:pt x="2286" y="1143"/>
                  </a:lnTo>
                  <a:lnTo>
                    <a:pt x="1810" y="1143"/>
                  </a:lnTo>
                  <a:lnTo>
                    <a:pt x="3334" y="3429"/>
                  </a:lnTo>
                  <a:lnTo>
                    <a:pt x="3334" y="3429"/>
                  </a:lnTo>
                  <a:lnTo>
                    <a:pt x="3334" y="3429"/>
                  </a:lnTo>
                  <a:lnTo>
                    <a:pt x="3334" y="3429"/>
                  </a:lnTo>
                  <a:cubicBezTo>
                    <a:pt x="3005" y="3598"/>
                    <a:pt x="2615" y="3598"/>
                    <a:pt x="2286" y="3429"/>
                  </a:cubicBezTo>
                  <a:lnTo>
                    <a:pt x="762" y="1143"/>
                  </a:lnTo>
                  <a:lnTo>
                    <a:pt x="762" y="1143"/>
                  </a:lnTo>
                  <a:cubicBezTo>
                    <a:pt x="762" y="1143"/>
                    <a:pt x="762" y="1143"/>
                    <a:pt x="762" y="1143"/>
                  </a:cubicBezTo>
                  <a:cubicBezTo>
                    <a:pt x="762" y="1143"/>
                    <a:pt x="762" y="1143"/>
                    <a:pt x="762" y="1143"/>
                  </a:cubicBezTo>
                  <a:lnTo>
                    <a:pt x="762" y="1143"/>
                  </a:lnTo>
                  <a:lnTo>
                    <a:pt x="0" y="0"/>
                  </a:lnTo>
                  <a:cubicBezTo>
                    <a:pt x="0" y="0"/>
                    <a:pt x="0" y="0"/>
                    <a:pt x="0" y="0"/>
                  </a:cubicBezTo>
                  <a:cubicBezTo>
                    <a:pt x="0" y="0"/>
                    <a:pt x="0" y="0"/>
                    <a:pt x="0" y="0"/>
                  </a:cubicBezTo>
                  <a:lnTo>
                    <a:pt x="762" y="1143"/>
                  </a:lnTo>
                  <a:lnTo>
                    <a:pt x="762" y="1143"/>
                  </a:lnTo>
                  <a:lnTo>
                    <a:pt x="2286" y="1143"/>
                  </a:lnTo>
                  <a:close/>
                </a:path>
              </a:pathLst>
            </a:custGeom>
            <a:solidFill>
              <a:srgbClr val="00000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CC0B333D-A847-446B-8364-92C95738A857}"/>
                </a:ext>
              </a:extLst>
            </p:cNvPr>
            <p:cNvSpPr/>
            <p:nvPr/>
          </p:nvSpPr>
          <p:spPr>
            <a:xfrm>
              <a:off x="2982467" y="3023732"/>
              <a:ext cx="4857" cy="4667"/>
            </a:xfrm>
            <a:custGeom>
              <a:avLst/>
              <a:gdLst>
                <a:gd name="connsiteX0" fmla="*/ 0 w 4857"/>
                <a:gd name="connsiteY0" fmla="*/ 667 h 4667"/>
                <a:gd name="connsiteX1" fmla="*/ 0 w 4857"/>
                <a:gd name="connsiteY1" fmla="*/ 667 h 4667"/>
                <a:gd name="connsiteX2" fmla="*/ 0 w 4857"/>
                <a:gd name="connsiteY2" fmla="*/ 667 h 4667"/>
                <a:gd name="connsiteX3" fmla="*/ 2477 w 4857"/>
                <a:gd name="connsiteY3" fmla="*/ 0 h 4667"/>
                <a:gd name="connsiteX4" fmla="*/ 2477 w 4857"/>
                <a:gd name="connsiteY4" fmla="*/ 0 h 4667"/>
                <a:gd name="connsiteX5" fmla="*/ 2477 w 4857"/>
                <a:gd name="connsiteY5" fmla="*/ 0 h 4667"/>
                <a:gd name="connsiteX6" fmla="*/ 191 w 4857"/>
                <a:gd name="connsiteY6" fmla="*/ 667 h 4667"/>
                <a:gd name="connsiteX7" fmla="*/ 1334 w 4857"/>
                <a:gd name="connsiteY7" fmla="*/ 2381 h 4667"/>
                <a:gd name="connsiteX8" fmla="*/ 3429 w 4857"/>
                <a:gd name="connsiteY8" fmla="*/ 2381 h 4667"/>
                <a:gd name="connsiteX9" fmla="*/ 3429 w 4857"/>
                <a:gd name="connsiteY9" fmla="*/ 2381 h 4667"/>
                <a:gd name="connsiteX10" fmla="*/ 3429 w 4857"/>
                <a:gd name="connsiteY10" fmla="*/ 2381 h 4667"/>
                <a:gd name="connsiteX11" fmla="*/ 1334 w 4857"/>
                <a:gd name="connsiteY11" fmla="*/ 2953 h 4667"/>
                <a:gd name="connsiteX12" fmla="*/ 2572 w 4857"/>
                <a:gd name="connsiteY12" fmla="*/ 4667 h 4667"/>
                <a:gd name="connsiteX13" fmla="*/ 4858 w 4857"/>
                <a:gd name="connsiteY13" fmla="*/ 4000 h 4667"/>
                <a:gd name="connsiteX14" fmla="*/ 4858 w 4857"/>
                <a:gd name="connsiteY14" fmla="*/ 4000 h 4667"/>
                <a:gd name="connsiteX15" fmla="*/ 4858 w 4857"/>
                <a:gd name="connsiteY15" fmla="*/ 4000 h 4667"/>
                <a:gd name="connsiteX16" fmla="*/ 2286 w 4857"/>
                <a:gd name="connsiteY16" fmla="*/ 4667 h 4667"/>
                <a:gd name="connsiteX17" fmla="*/ 2286 w 4857"/>
                <a:gd name="connsiteY17" fmla="*/ 4667 h 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57" h="4667">
                  <a:moveTo>
                    <a:pt x="0" y="667"/>
                  </a:moveTo>
                  <a:lnTo>
                    <a:pt x="0" y="667"/>
                  </a:lnTo>
                  <a:lnTo>
                    <a:pt x="0" y="667"/>
                  </a:lnTo>
                  <a:lnTo>
                    <a:pt x="2477" y="0"/>
                  </a:lnTo>
                  <a:lnTo>
                    <a:pt x="2477" y="0"/>
                  </a:lnTo>
                  <a:cubicBezTo>
                    <a:pt x="2477" y="0"/>
                    <a:pt x="2477" y="0"/>
                    <a:pt x="2477" y="0"/>
                  </a:cubicBezTo>
                  <a:lnTo>
                    <a:pt x="191" y="667"/>
                  </a:lnTo>
                  <a:lnTo>
                    <a:pt x="1334" y="2381"/>
                  </a:lnTo>
                  <a:lnTo>
                    <a:pt x="3429" y="2381"/>
                  </a:lnTo>
                  <a:cubicBezTo>
                    <a:pt x="3429" y="2381"/>
                    <a:pt x="3429" y="2381"/>
                    <a:pt x="3429" y="2381"/>
                  </a:cubicBezTo>
                  <a:cubicBezTo>
                    <a:pt x="3429" y="2381"/>
                    <a:pt x="3429" y="2381"/>
                    <a:pt x="3429" y="2381"/>
                  </a:cubicBezTo>
                  <a:lnTo>
                    <a:pt x="1334" y="2953"/>
                  </a:lnTo>
                  <a:lnTo>
                    <a:pt x="2572" y="4667"/>
                  </a:lnTo>
                  <a:lnTo>
                    <a:pt x="4858" y="4000"/>
                  </a:lnTo>
                  <a:lnTo>
                    <a:pt x="4858" y="4000"/>
                  </a:lnTo>
                  <a:cubicBezTo>
                    <a:pt x="4858" y="4000"/>
                    <a:pt x="4858" y="4000"/>
                    <a:pt x="4858" y="4000"/>
                  </a:cubicBezTo>
                  <a:lnTo>
                    <a:pt x="2286" y="4667"/>
                  </a:lnTo>
                  <a:lnTo>
                    <a:pt x="2286" y="4667"/>
                  </a:lnTo>
                  <a:close/>
                </a:path>
              </a:pathLst>
            </a:custGeom>
            <a:solidFill>
              <a:srgbClr val="00000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5547EC7E-87CF-4260-A4AA-542394D7EAD3}"/>
                </a:ext>
              </a:extLst>
            </p:cNvPr>
            <p:cNvSpPr/>
            <p:nvPr/>
          </p:nvSpPr>
          <p:spPr>
            <a:xfrm>
              <a:off x="2988373" y="3023774"/>
              <a:ext cx="4095" cy="3576"/>
            </a:xfrm>
            <a:custGeom>
              <a:avLst/>
              <a:gdLst>
                <a:gd name="connsiteX0" fmla="*/ 2477 w 4095"/>
                <a:gd name="connsiteY0" fmla="*/ 1386 h 3576"/>
                <a:gd name="connsiteX1" fmla="*/ 762 w 4095"/>
                <a:gd name="connsiteY1" fmla="*/ 624 h 3576"/>
                <a:gd name="connsiteX2" fmla="*/ 587 w 4095"/>
                <a:gd name="connsiteY2" fmla="*/ 1688 h 3576"/>
                <a:gd name="connsiteX3" fmla="*/ 762 w 4095"/>
                <a:gd name="connsiteY3" fmla="*/ 1862 h 3576"/>
                <a:gd name="connsiteX4" fmla="*/ 1905 w 4095"/>
                <a:gd name="connsiteY4" fmla="*/ 3577 h 3576"/>
                <a:gd name="connsiteX5" fmla="*/ 1905 w 4095"/>
                <a:gd name="connsiteY5" fmla="*/ 3577 h 3576"/>
                <a:gd name="connsiteX6" fmla="*/ 762 w 4095"/>
                <a:gd name="connsiteY6" fmla="*/ 1863 h 3576"/>
                <a:gd name="connsiteX7" fmla="*/ 762 w 4095"/>
                <a:gd name="connsiteY7" fmla="*/ 1863 h 3576"/>
                <a:gd name="connsiteX8" fmla="*/ 0 w 4095"/>
                <a:gd name="connsiteY8" fmla="*/ 815 h 3576"/>
                <a:gd name="connsiteX9" fmla="*/ 0 w 4095"/>
                <a:gd name="connsiteY9" fmla="*/ 815 h 3576"/>
                <a:gd name="connsiteX10" fmla="*/ 0 w 4095"/>
                <a:gd name="connsiteY10" fmla="*/ 815 h 3576"/>
                <a:gd name="connsiteX11" fmla="*/ 0 w 4095"/>
                <a:gd name="connsiteY11" fmla="*/ 815 h 3576"/>
                <a:gd name="connsiteX12" fmla="*/ 762 w 4095"/>
                <a:gd name="connsiteY12" fmla="*/ 53 h 3576"/>
                <a:gd name="connsiteX13" fmla="*/ 2953 w 4095"/>
                <a:gd name="connsiteY13" fmla="*/ 1005 h 3576"/>
                <a:gd name="connsiteX14" fmla="*/ 4096 w 4095"/>
                <a:gd name="connsiteY14" fmla="*/ 2625 h 3576"/>
                <a:gd name="connsiteX15" fmla="*/ 4096 w 4095"/>
                <a:gd name="connsiteY15" fmla="*/ 2625 h 3576"/>
                <a:gd name="connsiteX16" fmla="*/ 4096 w 4095"/>
                <a:gd name="connsiteY16" fmla="*/ 2625 h 3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95" h="3576">
                  <a:moveTo>
                    <a:pt x="2477" y="1386"/>
                  </a:moveTo>
                  <a:cubicBezTo>
                    <a:pt x="2092" y="833"/>
                    <a:pt x="1431" y="539"/>
                    <a:pt x="762" y="624"/>
                  </a:cubicBezTo>
                  <a:cubicBezTo>
                    <a:pt x="420" y="870"/>
                    <a:pt x="342" y="1346"/>
                    <a:pt x="587" y="1688"/>
                  </a:cubicBezTo>
                  <a:cubicBezTo>
                    <a:pt x="635" y="1755"/>
                    <a:pt x="695" y="1814"/>
                    <a:pt x="762" y="1862"/>
                  </a:cubicBezTo>
                  <a:lnTo>
                    <a:pt x="1905" y="3577"/>
                  </a:lnTo>
                  <a:lnTo>
                    <a:pt x="1905" y="3577"/>
                  </a:lnTo>
                  <a:lnTo>
                    <a:pt x="762" y="1863"/>
                  </a:lnTo>
                  <a:lnTo>
                    <a:pt x="762" y="1863"/>
                  </a:lnTo>
                  <a:lnTo>
                    <a:pt x="0" y="815"/>
                  </a:lnTo>
                  <a:cubicBezTo>
                    <a:pt x="0" y="815"/>
                    <a:pt x="0" y="815"/>
                    <a:pt x="0" y="815"/>
                  </a:cubicBezTo>
                  <a:cubicBezTo>
                    <a:pt x="0" y="815"/>
                    <a:pt x="0" y="815"/>
                    <a:pt x="0" y="815"/>
                  </a:cubicBezTo>
                  <a:lnTo>
                    <a:pt x="0" y="815"/>
                  </a:lnTo>
                  <a:cubicBezTo>
                    <a:pt x="0" y="815"/>
                    <a:pt x="0" y="148"/>
                    <a:pt x="762" y="53"/>
                  </a:cubicBezTo>
                  <a:cubicBezTo>
                    <a:pt x="1623" y="-149"/>
                    <a:pt x="2513" y="239"/>
                    <a:pt x="2953" y="1005"/>
                  </a:cubicBezTo>
                  <a:lnTo>
                    <a:pt x="4096" y="2625"/>
                  </a:lnTo>
                  <a:cubicBezTo>
                    <a:pt x="4096" y="2625"/>
                    <a:pt x="4096" y="2625"/>
                    <a:pt x="4096" y="2625"/>
                  </a:cubicBezTo>
                  <a:lnTo>
                    <a:pt x="4096" y="2625"/>
                  </a:lnTo>
                  <a:close/>
                </a:path>
              </a:pathLst>
            </a:custGeom>
            <a:solidFill>
              <a:srgbClr val="00000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5AB58F1C-CD79-4B7F-A57C-21E760E4289E}"/>
                </a:ext>
              </a:extLst>
            </p:cNvPr>
            <p:cNvSpPr/>
            <p:nvPr/>
          </p:nvSpPr>
          <p:spPr>
            <a:xfrm>
              <a:off x="2991040" y="3022018"/>
              <a:ext cx="3429" cy="3478"/>
            </a:xfrm>
            <a:custGeom>
              <a:avLst/>
              <a:gdLst>
                <a:gd name="connsiteX0" fmla="*/ 1905 w 3429"/>
                <a:gd name="connsiteY0" fmla="*/ 1143 h 3478"/>
                <a:gd name="connsiteX1" fmla="*/ 1905 w 3429"/>
                <a:gd name="connsiteY1" fmla="*/ 1143 h 3478"/>
                <a:gd name="connsiteX2" fmla="*/ 1905 w 3429"/>
                <a:gd name="connsiteY2" fmla="*/ 1143 h 3478"/>
                <a:gd name="connsiteX3" fmla="*/ 3429 w 3429"/>
                <a:gd name="connsiteY3" fmla="*/ 3334 h 3478"/>
                <a:gd name="connsiteX4" fmla="*/ 3429 w 3429"/>
                <a:gd name="connsiteY4" fmla="*/ 3334 h 3478"/>
                <a:gd name="connsiteX5" fmla="*/ 3429 w 3429"/>
                <a:gd name="connsiteY5" fmla="*/ 3334 h 3478"/>
                <a:gd name="connsiteX6" fmla="*/ 3429 w 3429"/>
                <a:gd name="connsiteY6" fmla="*/ 3334 h 3478"/>
                <a:gd name="connsiteX7" fmla="*/ 2477 w 3429"/>
                <a:gd name="connsiteY7" fmla="*/ 3334 h 3478"/>
                <a:gd name="connsiteX8" fmla="*/ 953 w 3429"/>
                <a:gd name="connsiteY8" fmla="*/ 1143 h 3478"/>
                <a:gd name="connsiteX9" fmla="*/ 286 w 3429"/>
                <a:gd name="connsiteY9" fmla="*/ 1143 h 3478"/>
                <a:gd name="connsiteX10" fmla="*/ 286 w 3429"/>
                <a:gd name="connsiteY10" fmla="*/ 1143 h 3478"/>
                <a:gd name="connsiteX11" fmla="*/ 762 w 3429"/>
                <a:gd name="connsiteY11" fmla="*/ 1143 h 3478"/>
                <a:gd name="connsiteX12" fmla="*/ 0 w 3429"/>
                <a:gd name="connsiteY12" fmla="*/ 0 h 3478"/>
                <a:gd name="connsiteX13" fmla="*/ 0 w 3429"/>
                <a:gd name="connsiteY13" fmla="*/ 0 h 3478"/>
                <a:gd name="connsiteX14" fmla="*/ 0 w 3429"/>
                <a:gd name="connsiteY14" fmla="*/ 0 h 3478"/>
                <a:gd name="connsiteX15" fmla="*/ 762 w 3429"/>
                <a:gd name="connsiteY15" fmla="*/ 1143 h 3478"/>
                <a:gd name="connsiteX16" fmla="*/ 1524 w 3429"/>
                <a:gd name="connsiteY16" fmla="*/ 1143 h 3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29" h="3478">
                  <a:moveTo>
                    <a:pt x="1905" y="1143"/>
                  </a:moveTo>
                  <a:cubicBezTo>
                    <a:pt x="1905" y="1143"/>
                    <a:pt x="1905" y="1143"/>
                    <a:pt x="1905" y="1143"/>
                  </a:cubicBezTo>
                  <a:lnTo>
                    <a:pt x="1905" y="1143"/>
                  </a:lnTo>
                  <a:lnTo>
                    <a:pt x="3429" y="3334"/>
                  </a:lnTo>
                  <a:lnTo>
                    <a:pt x="3429" y="3334"/>
                  </a:lnTo>
                  <a:lnTo>
                    <a:pt x="3429" y="3334"/>
                  </a:lnTo>
                  <a:cubicBezTo>
                    <a:pt x="3429" y="3334"/>
                    <a:pt x="3429" y="3334"/>
                    <a:pt x="3429" y="3334"/>
                  </a:cubicBezTo>
                  <a:cubicBezTo>
                    <a:pt x="3141" y="3526"/>
                    <a:pt x="2765" y="3526"/>
                    <a:pt x="2477" y="3334"/>
                  </a:cubicBezTo>
                  <a:lnTo>
                    <a:pt x="953" y="1143"/>
                  </a:lnTo>
                  <a:lnTo>
                    <a:pt x="286" y="1143"/>
                  </a:lnTo>
                  <a:cubicBezTo>
                    <a:pt x="286" y="1143"/>
                    <a:pt x="286" y="1143"/>
                    <a:pt x="286" y="1143"/>
                  </a:cubicBezTo>
                  <a:lnTo>
                    <a:pt x="762" y="1143"/>
                  </a:lnTo>
                  <a:lnTo>
                    <a:pt x="0" y="0"/>
                  </a:lnTo>
                  <a:cubicBezTo>
                    <a:pt x="0" y="0"/>
                    <a:pt x="0" y="0"/>
                    <a:pt x="0" y="0"/>
                  </a:cubicBezTo>
                  <a:cubicBezTo>
                    <a:pt x="0" y="0"/>
                    <a:pt x="0" y="0"/>
                    <a:pt x="0" y="0"/>
                  </a:cubicBezTo>
                  <a:lnTo>
                    <a:pt x="762" y="1143"/>
                  </a:lnTo>
                  <a:lnTo>
                    <a:pt x="1524" y="1143"/>
                  </a:lnTo>
                  <a:close/>
                </a:path>
              </a:pathLst>
            </a:custGeom>
            <a:solidFill>
              <a:srgbClr val="000000"/>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10E3C658-42EB-41E6-97D9-A7852C789C0B}"/>
                </a:ext>
              </a:extLst>
            </p:cNvPr>
            <p:cNvSpPr/>
            <p:nvPr/>
          </p:nvSpPr>
          <p:spPr>
            <a:xfrm>
              <a:off x="2994657" y="3022237"/>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57" y="834"/>
                    <a:pt x="1694" y="579"/>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4BC57BFC-FBE2-4A19-9218-8A5356F6AD2D}"/>
                </a:ext>
              </a:extLst>
            </p:cNvPr>
            <p:cNvSpPr/>
            <p:nvPr/>
          </p:nvSpPr>
          <p:spPr>
            <a:xfrm>
              <a:off x="2998374" y="3021255"/>
              <a:ext cx="1619" cy="3048"/>
            </a:xfrm>
            <a:custGeom>
              <a:avLst/>
              <a:gdLst>
                <a:gd name="connsiteX0" fmla="*/ 0 w 1619"/>
                <a:gd name="connsiteY0" fmla="*/ 476 h 3048"/>
                <a:gd name="connsiteX1" fmla="*/ 0 w 1619"/>
                <a:gd name="connsiteY1" fmla="*/ 476 h 3048"/>
                <a:gd name="connsiteX2" fmla="*/ 0 w 1619"/>
                <a:gd name="connsiteY2" fmla="*/ 476 h 3048"/>
                <a:gd name="connsiteX3" fmla="*/ 476 w 1619"/>
                <a:gd name="connsiteY3" fmla="*/ 1143 h 3048"/>
                <a:gd name="connsiteX4" fmla="*/ 476 w 1619"/>
                <a:gd name="connsiteY4" fmla="*/ 1143 h 3048"/>
                <a:gd name="connsiteX5" fmla="*/ 1333 w 1619"/>
                <a:gd name="connsiteY5" fmla="*/ 0 h 3048"/>
                <a:gd name="connsiteX6" fmla="*/ 1333 w 1619"/>
                <a:gd name="connsiteY6" fmla="*/ 0 h 3048"/>
                <a:gd name="connsiteX7" fmla="*/ 1333 w 1619"/>
                <a:gd name="connsiteY7" fmla="*/ 0 h 3048"/>
                <a:gd name="connsiteX8" fmla="*/ 667 w 1619"/>
                <a:gd name="connsiteY8" fmla="*/ 762 h 3048"/>
                <a:gd name="connsiteX9" fmla="*/ 667 w 1619"/>
                <a:gd name="connsiteY9" fmla="*/ 1619 h 3048"/>
                <a:gd name="connsiteX10" fmla="*/ 667 w 1619"/>
                <a:gd name="connsiteY10" fmla="*/ 1619 h 3048"/>
                <a:gd name="connsiteX11" fmla="*/ 1619 w 1619"/>
                <a:gd name="connsiteY11" fmla="*/ 3048 h 3048"/>
                <a:gd name="connsiteX12" fmla="*/ 1619 w 1619"/>
                <a:gd name="connsiteY12" fmla="*/ 3048 h 3048"/>
                <a:gd name="connsiteX13" fmla="*/ 1619 w 1619"/>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3048">
                  <a:moveTo>
                    <a:pt x="0" y="476"/>
                  </a:moveTo>
                  <a:cubicBezTo>
                    <a:pt x="0" y="476"/>
                    <a:pt x="0" y="476"/>
                    <a:pt x="0" y="476"/>
                  </a:cubicBezTo>
                  <a:lnTo>
                    <a:pt x="0" y="476"/>
                  </a:lnTo>
                  <a:lnTo>
                    <a:pt x="476" y="1143"/>
                  </a:lnTo>
                  <a:lnTo>
                    <a:pt x="476" y="1143"/>
                  </a:lnTo>
                  <a:cubicBezTo>
                    <a:pt x="459" y="608"/>
                    <a:pt x="815" y="133"/>
                    <a:pt x="1333" y="0"/>
                  </a:cubicBezTo>
                  <a:lnTo>
                    <a:pt x="1333" y="0"/>
                  </a:lnTo>
                  <a:lnTo>
                    <a:pt x="1333" y="0"/>
                  </a:lnTo>
                  <a:cubicBezTo>
                    <a:pt x="857" y="0"/>
                    <a:pt x="762" y="0"/>
                    <a:pt x="667" y="762"/>
                  </a:cubicBezTo>
                  <a:cubicBezTo>
                    <a:pt x="615" y="1046"/>
                    <a:pt x="615" y="1336"/>
                    <a:pt x="667" y="1619"/>
                  </a:cubicBezTo>
                  <a:lnTo>
                    <a:pt x="667" y="1619"/>
                  </a:lnTo>
                  <a:lnTo>
                    <a:pt x="1619" y="3048"/>
                  </a:lnTo>
                  <a:cubicBezTo>
                    <a:pt x="1619" y="3048"/>
                    <a:pt x="1619" y="3048"/>
                    <a:pt x="1619" y="3048"/>
                  </a:cubicBezTo>
                  <a:lnTo>
                    <a:pt x="1619" y="3048"/>
                  </a:lnTo>
                  <a:close/>
                </a:path>
              </a:pathLst>
            </a:custGeom>
            <a:solidFill>
              <a:srgbClr val="000000"/>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4C05D15C-75FC-4B1D-8260-1274405D4E2D}"/>
                </a:ext>
              </a:extLst>
            </p:cNvPr>
            <p:cNvSpPr/>
            <p:nvPr/>
          </p:nvSpPr>
          <p:spPr>
            <a:xfrm>
              <a:off x="3003708" y="3019511"/>
              <a:ext cx="3760" cy="4983"/>
            </a:xfrm>
            <a:custGeom>
              <a:avLst/>
              <a:gdLst>
                <a:gd name="connsiteX0" fmla="*/ 857 w 3760"/>
                <a:gd name="connsiteY0" fmla="*/ 2316 h 4983"/>
                <a:gd name="connsiteX1" fmla="*/ 857 w 3760"/>
                <a:gd name="connsiteY1" fmla="*/ 2316 h 4983"/>
                <a:gd name="connsiteX2" fmla="*/ 0 w 3760"/>
                <a:gd name="connsiteY2" fmla="*/ 983 h 4983"/>
                <a:gd name="connsiteX3" fmla="*/ 0 w 3760"/>
                <a:gd name="connsiteY3" fmla="*/ 983 h 4983"/>
                <a:gd name="connsiteX4" fmla="*/ 0 w 3760"/>
                <a:gd name="connsiteY4" fmla="*/ 983 h 4983"/>
                <a:gd name="connsiteX5" fmla="*/ 0 w 3760"/>
                <a:gd name="connsiteY5" fmla="*/ 983 h 4983"/>
                <a:gd name="connsiteX6" fmla="*/ 857 w 3760"/>
                <a:gd name="connsiteY6" fmla="*/ 30 h 4983"/>
                <a:gd name="connsiteX7" fmla="*/ 3524 w 3760"/>
                <a:gd name="connsiteY7" fmla="*/ 1173 h 4983"/>
                <a:gd name="connsiteX8" fmla="*/ 2953 w 3760"/>
                <a:gd name="connsiteY8" fmla="*/ 3174 h 4983"/>
                <a:gd name="connsiteX9" fmla="*/ 1238 w 3760"/>
                <a:gd name="connsiteY9" fmla="*/ 3174 h 4983"/>
                <a:gd name="connsiteX10" fmla="*/ 2381 w 3760"/>
                <a:gd name="connsiteY10" fmla="*/ 4983 h 4983"/>
                <a:gd name="connsiteX11" fmla="*/ 2381 w 3760"/>
                <a:gd name="connsiteY11" fmla="*/ 4983 h 4983"/>
                <a:gd name="connsiteX12" fmla="*/ 2381 w 3760"/>
                <a:gd name="connsiteY12" fmla="*/ 4983 h 4983"/>
                <a:gd name="connsiteX13" fmla="*/ 857 w 3760"/>
                <a:gd name="connsiteY13" fmla="*/ 2316 h 4983"/>
                <a:gd name="connsiteX14" fmla="*/ 3048 w 3760"/>
                <a:gd name="connsiteY14" fmla="*/ 3269 h 4983"/>
                <a:gd name="connsiteX15" fmla="*/ 3675 w 3760"/>
                <a:gd name="connsiteY15" fmla="*/ 1926 h 4983"/>
                <a:gd name="connsiteX16" fmla="*/ 3524 w 3760"/>
                <a:gd name="connsiteY16" fmla="*/ 1650 h 4983"/>
                <a:gd name="connsiteX17" fmla="*/ 1334 w 3760"/>
                <a:gd name="connsiteY17" fmla="*/ 697 h 4983"/>
                <a:gd name="connsiteX18" fmla="*/ 1189 w 3760"/>
                <a:gd name="connsiteY18" fmla="*/ 2172 h 4983"/>
                <a:gd name="connsiteX19" fmla="*/ 1334 w 3760"/>
                <a:gd name="connsiteY19" fmla="*/ 2316 h 4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760" h="4983">
                  <a:moveTo>
                    <a:pt x="857" y="2316"/>
                  </a:moveTo>
                  <a:lnTo>
                    <a:pt x="857" y="2316"/>
                  </a:lnTo>
                  <a:lnTo>
                    <a:pt x="0" y="983"/>
                  </a:lnTo>
                  <a:cubicBezTo>
                    <a:pt x="0" y="983"/>
                    <a:pt x="0" y="983"/>
                    <a:pt x="0" y="983"/>
                  </a:cubicBezTo>
                  <a:lnTo>
                    <a:pt x="0" y="983"/>
                  </a:lnTo>
                  <a:lnTo>
                    <a:pt x="0" y="983"/>
                  </a:lnTo>
                  <a:cubicBezTo>
                    <a:pt x="36" y="507"/>
                    <a:pt x="388" y="116"/>
                    <a:pt x="857" y="30"/>
                  </a:cubicBezTo>
                  <a:cubicBezTo>
                    <a:pt x="1891" y="-124"/>
                    <a:pt x="2923" y="318"/>
                    <a:pt x="3524" y="1173"/>
                  </a:cubicBezTo>
                  <a:cubicBezTo>
                    <a:pt x="4096" y="2031"/>
                    <a:pt x="3524" y="2888"/>
                    <a:pt x="2953" y="3174"/>
                  </a:cubicBezTo>
                  <a:cubicBezTo>
                    <a:pt x="2396" y="3355"/>
                    <a:pt x="1795" y="3355"/>
                    <a:pt x="1238" y="3174"/>
                  </a:cubicBezTo>
                  <a:lnTo>
                    <a:pt x="2381" y="4983"/>
                  </a:lnTo>
                  <a:cubicBezTo>
                    <a:pt x="2381" y="4983"/>
                    <a:pt x="2381" y="4983"/>
                    <a:pt x="2381" y="4983"/>
                  </a:cubicBezTo>
                  <a:cubicBezTo>
                    <a:pt x="2381" y="4983"/>
                    <a:pt x="2381" y="4983"/>
                    <a:pt x="2381" y="4983"/>
                  </a:cubicBezTo>
                  <a:close/>
                  <a:moveTo>
                    <a:pt x="857" y="2316"/>
                  </a:moveTo>
                  <a:cubicBezTo>
                    <a:pt x="1350" y="3020"/>
                    <a:pt x="2197" y="3388"/>
                    <a:pt x="3048" y="3269"/>
                  </a:cubicBezTo>
                  <a:cubicBezTo>
                    <a:pt x="3592" y="3071"/>
                    <a:pt x="3873" y="2470"/>
                    <a:pt x="3675" y="1926"/>
                  </a:cubicBezTo>
                  <a:cubicBezTo>
                    <a:pt x="3639" y="1827"/>
                    <a:pt x="3588" y="1734"/>
                    <a:pt x="3524" y="1650"/>
                  </a:cubicBezTo>
                  <a:cubicBezTo>
                    <a:pt x="3032" y="945"/>
                    <a:pt x="2185" y="577"/>
                    <a:pt x="1334" y="697"/>
                  </a:cubicBezTo>
                  <a:cubicBezTo>
                    <a:pt x="887" y="1064"/>
                    <a:pt x="822" y="1725"/>
                    <a:pt x="1189" y="2172"/>
                  </a:cubicBezTo>
                  <a:cubicBezTo>
                    <a:pt x="1232" y="2225"/>
                    <a:pt x="1281" y="2273"/>
                    <a:pt x="1334" y="2316"/>
                  </a:cubicBezTo>
                  <a:close/>
                </a:path>
              </a:pathLst>
            </a:custGeom>
            <a:solidFill>
              <a:srgbClr val="000000"/>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2B213E8C-171E-4C3F-A3B9-FFA27DB74775}"/>
                </a:ext>
              </a:extLst>
            </p:cNvPr>
            <p:cNvSpPr/>
            <p:nvPr/>
          </p:nvSpPr>
          <p:spPr>
            <a:xfrm>
              <a:off x="3008185" y="3018684"/>
              <a:ext cx="1619" cy="2952"/>
            </a:xfrm>
            <a:custGeom>
              <a:avLst/>
              <a:gdLst>
                <a:gd name="connsiteX0" fmla="*/ 0 w 1619"/>
                <a:gd name="connsiteY0" fmla="*/ 476 h 2952"/>
                <a:gd name="connsiteX1" fmla="*/ 0 w 1619"/>
                <a:gd name="connsiteY1" fmla="*/ 476 h 2952"/>
                <a:gd name="connsiteX2" fmla="*/ 0 w 1619"/>
                <a:gd name="connsiteY2" fmla="*/ 476 h 2952"/>
                <a:gd name="connsiteX3" fmla="*/ 476 w 1619"/>
                <a:gd name="connsiteY3" fmla="*/ 1143 h 2952"/>
                <a:gd name="connsiteX4" fmla="*/ 476 w 1619"/>
                <a:gd name="connsiteY4" fmla="*/ 1143 h 2952"/>
                <a:gd name="connsiteX5" fmla="*/ 1333 w 1619"/>
                <a:gd name="connsiteY5" fmla="*/ 0 h 2952"/>
                <a:gd name="connsiteX6" fmla="*/ 1333 w 1619"/>
                <a:gd name="connsiteY6" fmla="*/ 0 h 2952"/>
                <a:gd name="connsiteX7" fmla="*/ 1333 w 1619"/>
                <a:gd name="connsiteY7" fmla="*/ 0 h 2952"/>
                <a:gd name="connsiteX8" fmla="*/ 667 w 1619"/>
                <a:gd name="connsiteY8" fmla="*/ 762 h 2952"/>
                <a:gd name="connsiteX9" fmla="*/ 667 w 1619"/>
                <a:gd name="connsiteY9" fmla="*/ 1619 h 2952"/>
                <a:gd name="connsiteX10" fmla="*/ 667 w 1619"/>
                <a:gd name="connsiteY10" fmla="*/ 1619 h 2952"/>
                <a:gd name="connsiteX11" fmla="*/ 1619 w 1619"/>
                <a:gd name="connsiteY11" fmla="*/ 2953 h 2952"/>
                <a:gd name="connsiteX12" fmla="*/ 1619 w 1619"/>
                <a:gd name="connsiteY12" fmla="*/ 2953 h 2952"/>
                <a:gd name="connsiteX13" fmla="*/ 1619 w 1619"/>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19" h="2952">
                  <a:moveTo>
                    <a:pt x="0" y="476"/>
                  </a:moveTo>
                  <a:lnTo>
                    <a:pt x="0" y="476"/>
                  </a:lnTo>
                  <a:lnTo>
                    <a:pt x="0" y="476"/>
                  </a:lnTo>
                  <a:lnTo>
                    <a:pt x="476" y="1143"/>
                  </a:lnTo>
                  <a:lnTo>
                    <a:pt x="476" y="1143"/>
                  </a:lnTo>
                  <a:cubicBezTo>
                    <a:pt x="417" y="596"/>
                    <a:pt x="792" y="97"/>
                    <a:pt x="1333" y="0"/>
                  </a:cubicBezTo>
                  <a:lnTo>
                    <a:pt x="1333" y="0"/>
                  </a:lnTo>
                  <a:cubicBezTo>
                    <a:pt x="1333" y="0"/>
                    <a:pt x="1333" y="0"/>
                    <a:pt x="1333" y="0"/>
                  </a:cubicBezTo>
                  <a:cubicBezTo>
                    <a:pt x="1333" y="0"/>
                    <a:pt x="762" y="0"/>
                    <a:pt x="667" y="762"/>
                  </a:cubicBezTo>
                  <a:cubicBezTo>
                    <a:pt x="650" y="1048"/>
                    <a:pt x="650" y="1334"/>
                    <a:pt x="667" y="1619"/>
                  </a:cubicBezTo>
                  <a:lnTo>
                    <a:pt x="667" y="1619"/>
                  </a:lnTo>
                  <a:lnTo>
                    <a:pt x="1619" y="2953"/>
                  </a:lnTo>
                  <a:cubicBezTo>
                    <a:pt x="1619" y="2953"/>
                    <a:pt x="1619" y="2953"/>
                    <a:pt x="1619" y="2953"/>
                  </a:cubicBezTo>
                  <a:lnTo>
                    <a:pt x="1619" y="2953"/>
                  </a:lnTo>
                  <a:close/>
                </a:path>
              </a:pathLst>
            </a:custGeom>
            <a:solidFill>
              <a:srgbClr val="00000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839DCA68-24B9-4E0C-8346-9251992077D6}"/>
                </a:ext>
              </a:extLst>
            </p:cNvPr>
            <p:cNvSpPr/>
            <p:nvPr/>
          </p:nvSpPr>
          <p:spPr>
            <a:xfrm>
              <a:off x="3011602" y="3017396"/>
              <a:ext cx="3772" cy="3210"/>
            </a:xfrm>
            <a:custGeom>
              <a:avLst/>
              <a:gdLst>
                <a:gd name="connsiteX0" fmla="*/ 869 w 3772"/>
                <a:gd name="connsiteY0" fmla="*/ 50 h 3210"/>
                <a:gd name="connsiteX1" fmla="*/ 3536 w 3772"/>
                <a:gd name="connsiteY1" fmla="*/ 1097 h 3210"/>
                <a:gd name="connsiteX2" fmla="*/ 2964 w 3772"/>
                <a:gd name="connsiteY2" fmla="*/ 3097 h 3210"/>
                <a:gd name="connsiteX3" fmla="*/ 297 w 3772"/>
                <a:gd name="connsiteY3" fmla="*/ 2050 h 3210"/>
                <a:gd name="connsiteX4" fmla="*/ 869 w 3772"/>
                <a:gd name="connsiteY4" fmla="*/ 50 h 3210"/>
                <a:gd name="connsiteX5" fmla="*/ 2774 w 3772"/>
                <a:gd name="connsiteY5" fmla="*/ 2812 h 3210"/>
                <a:gd name="connsiteX6" fmla="*/ 2774 w 3772"/>
                <a:gd name="connsiteY6" fmla="*/ 1193 h 3210"/>
                <a:gd name="connsiteX7" fmla="*/ 583 w 3772"/>
                <a:gd name="connsiteY7" fmla="*/ 335 h 3210"/>
                <a:gd name="connsiteX8" fmla="*/ 583 w 3772"/>
                <a:gd name="connsiteY8" fmla="*/ 1954 h 3210"/>
                <a:gd name="connsiteX9" fmla="*/ 2774 w 3772"/>
                <a:gd name="connsiteY9" fmla="*/ 3193 h 3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72" h="3210">
                  <a:moveTo>
                    <a:pt x="869" y="50"/>
                  </a:moveTo>
                  <a:cubicBezTo>
                    <a:pt x="1886" y="-149"/>
                    <a:pt x="2926" y="260"/>
                    <a:pt x="3536" y="1097"/>
                  </a:cubicBezTo>
                  <a:cubicBezTo>
                    <a:pt x="4107" y="1954"/>
                    <a:pt x="3536" y="2907"/>
                    <a:pt x="2964" y="3097"/>
                  </a:cubicBezTo>
                  <a:cubicBezTo>
                    <a:pt x="1950" y="3273"/>
                    <a:pt x="921" y="2869"/>
                    <a:pt x="297" y="2050"/>
                  </a:cubicBezTo>
                  <a:cubicBezTo>
                    <a:pt x="-274" y="1574"/>
                    <a:pt x="12" y="621"/>
                    <a:pt x="869" y="50"/>
                  </a:cubicBezTo>
                  <a:close/>
                  <a:moveTo>
                    <a:pt x="2774" y="2812"/>
                  </a:moveTo>
                  <a:cubicBezTo>
                    <a:pt x="3441" y="2812"/>
                    <a:pt x="3726" y="1954"/>
                    <a:pt x="2774" y="1193"/>
                  </a:cubicBezTo>
                  <a:cubicBezTo>
                    <a:pt x="2272" y="506"/>
                    <a:pt x="1418" y="171"/>
                    <a:pt x="583" y="335"/>
                  </a:cubicBezTo>
                  <a:cubicBezTo>
                    <a:pt x="-83" y="335"/>
                    <a:pt x="-274" y="1193"/>
                    <a:pt x="583" y="1954"/>
                  </a:cubicBezTo>
                  <a:cubicBezTo>
                    <a:pt x="957" y="2809"/>
                    <a:pt x="1850" y="3313"/>
                    <a:pt x="2774" y="3193"/>
                  </a:cubicBezTo>
                  <a:close/>
                </a:path>
              </a:pathLst>
            </a:custGeom>
            <a:solidFill>
              <a:srgbClr val="000000"/>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4499AE05-EE64-430B-BF28-64DBE8ACBF14}"/>
                </a:ext>
              </a:extLst>
            </p:cNvPr>
            <p:cNvSpPr/>
            <p:nvPr/>
          </p:nvSpPr>
          <p:spPr>
            <a:xfrm>
              <a:off x="3016472" y="3015883"/>
              <a:ext cx="6572" cy="4419"/>
            </a:xfrm>
            <a:custGeom>
              <a:avLst/>
              <a:gdLst>
                <a:gd name="connsiteX0" fmla="*/ 4763 w 6572"/>
                <a:gd name="connsiteY0" fmla="*/ 1562 h 4419"/>
                <a:gd name="connsiteX1" fmla="*/ 2953 w 6572"/>
                <a:gd name="connsiteY1" fmla="*/ 896 h 4419"/>
                <a:gd name="connsiteX2" fmla="*/ 2953 w 6572"/>
                <a:gd name="connsiteY2" fmla="*/ 2134 h 4419"/>
                <a:gd name="connsiteX3" fmla="*/ 4096 w 6572"/>
                <a:gd name="connsiteY3" fmla="*/ 3848 h 4419"/>
                <a:gd name="connsiteX4" fmla="*/ 4096 w 6572"/>
                <a:gd name="connsiteY4" fmla="*/ 3848 h 4419"/>
                <a:gd name="connsiteX5" fmla="*/ 4096 w 6572"/>
                <a:gd name="connsiteY5" fmla="*/ 3848 h 4419"/>
                <a:gd name="connsiteX6" fmla="*/ 4096 w 6572"/>
                <a:gd name="connsiteY6" fmla="*/ 3848 h 4419"/>
                <a:gd name="connsiteX7" fmla="*/ 2953 w 6572"/>
                <a:gd name="connsiteY7" fmla="*/ 2134 h 4419"/>
                <a:gd name="connsiteX8" fmla="*/ 1238 w 6572"/>
                <a:gd name="connsiteY8" fmla="*/ 1467 h 4419"/>
                <a:gd name="connsiteX9" fmla="*/ 762 w 6572"/>
                <a:gd name="connsiteY9" fmla="*/ 2705 h 4419"/>
                <a:gd name="connsiteX10" fmla="*/ 1905 w 6572"/>
                <a:gd name="connsiteY10" fmla="*/ 4420 h 4419"/>
                <a:gd name="connsiteX11" fmla="*/ 1905 w 6572"/>
                <a:gd name="connsiteY11" fmla="*/ 4420 h 4419"/>
                <a:gd name="connsiteX12" fmla="*/ 1905 w 6572"/>
                <a:gd name="connsiteY12" fmla="*/ 4420 h 4419"/>
                <a:gd name="connsiteX13" fmla="*/ 762 w 6572"/>
                <a:gd name="connsiteY13" fmla="*/ 2705 h 4419"/>
                <a:gd name="connsiteX14" fmla="*/ 762 w 6572"/>
                <a:gd name="connsiteY14" fmla="*/ 2705 h 4419"/>
                <a:gd name="connsiteX15" fmla="*/ 0 w 6572"/>
                <a:gd name="connsiteY15" fmla="*/ 1658 h 4419"/>
                <a:gd name="connsiteX16" fmla="*/ 0 w 6572"/>
                <a:gd name="connsiteY16" fmla="*/ 1658 h 4419"/>
                <a:gd name="connsiteX17" fmla="*/ 0 w 6572"/>
                <a:gd name="connsiteY17" fmla="*/ 1658 h 4419"/>
                <a:gd name="connsiteX18" fmla="*/ 0 w 6572"/>
                <a:gd name="connsiteY18" fmla="*/ 1658 h 4419"/>
                <a:gd name="connsiteX19" fmla="*/ 762 w 6572"/>
                <a:gd name="connsiteY19" fmla="*/ 991 h 4419"/>
                <a:gd name="connsiteX20" fmla="*/ 2381 w 6572"/>
                <a:gd name="connsiteY20" fmla="*/ 991 h 4419"/>
                <a:gd name="connsiteX21" fmla="*/ 3143 w 6572"/>
                <a:gd name="connsiteY21" fmla="*/ 38 h 4419"/>
                <a:gd name="connsiteX22" fmla="*/ 5429 w 6572"/>
                <a:gd name="connsiteY22" fmla="*/ 896 h 4419"/>
                <a:gd name="connsiteX23" fmla="*/ 6572 w 6572"/>
                <a:gd name="connsiteY23" fmla="*/ 2610 h 4419"/>
                <a:gd name="connsiteX24" fmla="*/ 6572 w 6572"/>
                <a:gd name="connsiteY24" fmla="*/ 2610 h 4419"/>
                <a:gd name="connsiteX25" fmla="*/ 6572 w 6572"/>
                <a:gd name="connsiteY25" fmla="*/ 2610 h 4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572" h="4419">
                  <a:moveTo>
                    <a:pt x="4763" y="1562"/>
                  </a:moveTo>
                  <a:cubicBezTo>
                    <a:pt x="4338" y="1010"/>
                    <a:pt x="3634" y="751"/>
                    <a:pt x="2953" y="896"/>
                  </a:cubicBezTo>
                  <a:cubicBezTo>
                    <a:pt x="2381" y="896"/>
                    <a:pt x="2191" y="1562"/>
                    <a:pt x="2953" y="2134"/>
                  </a:cubicBezTo>
                  <a:lnTo>
                    <a:pt x="4096" y="3848"/>
                  </a:lnTo>
                  <a:lnTo>
                    <a:pt x="4096" y="3848"/>
                  </a:lnTo>
                  <a:cubicBezTo>
                    <a:pt x="4096" y="3848"/>
                    <a:pt x="4096" y="3848"/>
                    <a:pt x="4096" y="3848"/>
                  </a:cubicBezTo>
                  <a:lnTo>
                    <a:pt x="4096" y="3848"/>
                  </a:lnTo>
                  <a:lnTo>
                    <a:pt x="2953" y="2134"/>
                  </a:lnTo>
                  <a:cubicBezTo>
                    <a:pt x="2575" y="1577"/>
                    <a:pt x="1893" y="1311"/>
                    <a:pt x="1238" y="1467"/>
                  </a:cubicBezTo>
                  <a:cubicBezTo>
                    <a:pt x="571" y="1467"/>
                    <a:pt x="476" y="2134"/>
                    <a:pt x="762" y="2705"/>
                  </a:cubicBezTo>
                  <a:lnTo>
                    <a:pt x="1905" y="4420"/>
                  </a:lnTo>
                  <a:cubicBezTo>
                    <a:pt x="1905" y="4420"/>
                    <a:pt x="1905" y="4420"/>
                    <a:pt x="1905" y="4420"/>
                  </a:cubicBezTo>
                  <a:lnTo>
                    <a:pt x="1905" y="4420"/>
                  </a:lnTo>
                  <a:lnTo>
                    <a:pt x="762" y="2705"/>
                  </a:lnTo>
                  <a:lnTo>
                    <a:pt x="762" y="2705"/>
                  </a:lnTo>
                  <a:lnTo>
                    <a:pt x="0" y="1658"/>
                  </a:lnTo>
                  <a:cubicBezTo>
                    <a:pt x="0" y="1658"/>
                    <a:pt x="0" y="1658"/>
                    <a:pt x="0" y="1658"/>
                  </a:cubicBezTo>
                  <a:lnTo>
                    <a:pt x="0" y="1658"/>
                  </a:lnTo>
                  <a:lnTo>
                    <a:pt x="0" y="1658"/>
                  </a:lnTo>
                  <a:cubicBezTo>
                    <a:pt x="0" y="1658"/>
                    <a:pt x="0" y="1086"/>
                    <a:pt x="762" y="991"/>
                  </a:cubicBezTo>
                  <a:cubicBezTo>
                    <a:pt x="1278" y="763"/>
                    <a:pt x="1866" y="763"/>
                    <a:pt x="2381" y="991"/>
                  </a:cubicBezTo>
                  <a:cubicBezTo>
                    <a:pt x="2372" y="531"/>
                    <a:pt x="2693" y="130"/>
                    <a:pt x="3143" y="38"/>
                  </a:cubicBezTo>
                  <a:cubicBezTo>
                    <a:pt x="4005" y="-118"/>
                    <a:pt x="4883" y="211"/>
                    <a:pt x="5429" y="896"/>
                  </a:cubicBezTo>
                  <a:lnTo>
                    <a:pt x="6572" y="2610"/>
                  </a:lnTo>
                  <a:cubicBezTo>
                    <a:pt x="6572" y="2610"/>
                    <a:pt x="6572" y="2610"/>
                    <a:pt x="6572" y="2610"/>
                  </a:cubicBezTo>
                  <a:cubicBezTo>
                    <a:pt x="6572" y="2610"/>
                    <a:pt x="6572" y="2610"/>
                    <a:pt x="6572" y="2610"/>
                  </a:cubicBezTo>
                  <a:close/>
                </a:path>
              </a:pathLst>
            </a:custGeom>
            <a:solidFill>
              <a:srgbClr val="000000"/>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DEBD2E6C-8728-4EA1-BA7D-03C39E675DE4}"/>
                </a:ext>
              </a:extLst>
            </p:cNvPr>
            <p:cNvSpPr/>
            <p:nvPr/>
          </p:nvSpPr>
          <p:spPr>
            <a:xfrm>
              <a:off x="3022651" y="3014827"/>
              <a:ext cx="3631" cy="3134"/>
            </a:xfrm>
            <a:custGeom>
              <a:avLst/>
              <a:gdLst>
                <a:gd name="connsiteX0" fmla="*/ 869 w 3631"/>
                <a:gd name="connsiteY0" fmla="*/ 47 h 3134"/>
                <a:gd name="connsiteX1" fmla="*/ 3631 w 3631"/>
                <a:gd name="connsiteY1" fmla="*/ 1094 h 3134"/>
                <a:gd name="connsiteX2" fmla="*/ 2964 w 3631"/>
                <a:gd name="connsiteY2" fmla="*/ 3095 h 3134"/>
                <a:gd name="connsiteX3" fmla="*/ 297 w 3631"/>
                <a:gd name="connsiteY3" fmla="*/ 2047 h 3134"/>
                <a:gd name="connsiteX4" fmla="*/ 869 w 3631"/>
                <a:gd name="connsiteY4" fmla="*/ 47 h 3134"/>
                <a:gd name="connsiteX5" fmla="*/ 2774 w 3631"/>
                <a:gd name="connsiteY5" fmla="*/ 2809 h 3134"/>
                <a:gd name="connsiteX6" fmla="*/ 3250 w 3631"/>
                <a:gd name="connsiteY6" fmla="*/ 1190 h 3134"/>
                <a:gd name="connsiteX7" fmla="*/ 1155 w 3631"/>
                <a:gd name="connsiteY7" fmla="*/ 332 h 3134"/>
                <a:gd name="connsiteX8" fmla="*/ 1155 w 3631"/>
                <a:gd name="connsiteY8" fmla="*/ 1952 h 3134"/>
                <a:gd name="connsiteX9" fmla="*/ 2774 w 3631"/>
                <a:gd name="connsiteY9" fmla="*/ 2618 h 3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31" h="3134">
                  <a:moveTo>
                    <a:pt x="869" y="47"/>
                  </a:moveTo>
                  <a:cubicBezTo>
                    <a:pt x="1913" y="-144"/>
                    <a:pt x="2976" y="259"/>
                    <a:pt x="3631" y="1094"/>
                  </a:cubicBezTo>
                  <a:cubicBezTo>
                    <a:pt x="3631" y="1952"/>
                    <a:pt x="3631" y="2904"/>
                    <a:pt x="2964" y="3095"/>
                  </a:cubicBezTo>
                  <a:cubicBezTo>
                    <a:pt x="1950" y="3270"/>
                    <a:pt x="921" y="2866"/>
                    <a:pt x="297" y="2047"/>
                  </a:cubicBezTo>
                  <a:cubicBezTo>
                    <a:pt x="-274" y="1190"/>
                    <a:pt x="12" y="237"/>
                    <a:pt x="869" y="47"/>
                  </a:cubicBezTo>
                  <a:close/>
                  <a:moveTo>
                    <a:pt x="2774" y="2809"/>
                  </a:moveTo>
                  <a:cubicBezTo>
                    <a:pt x="3536" y="2809"/>
                    <a:pt x="3726" y="1952"/>
                    <a:pt x="3250" y="1190"/>
                  </a:cubicBezTo>
                  <a:cubicBezTo>
                    <a:pt x="2779" y="519"/>
                    <a:pt x="1961" y="184"/>
                    <a:pt x="1155" y="332"/>
                  </a:cubicBezTo>
                  <a:cubicBezTo>
                    <a:pt x="393" y="332"/>
                    <a:pt x="202" y="1190"/>
                    <a:pt x="1155" y="1952"/>
                  </a:cubicBezTo>
                  <a:cubicBezTo>
                    <a:pt x="1571" y="2400"/>
                    <a:pt x="2163" y="2643"/>
                    <a:pt x="2774" y="2618"/>
                  </a:cubicBezTo>
                  <a:close/>
                </a:path>
              </a:pathLst>
            </a:custGeom>
            <a:solidFill>
              <a:srgbClr val="000000"/>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22BF4D26-7EAC-4EC0-A8CB-7E3E09D52A5B}"/>
                </a:ext>
              </a:extLst>
            </p:cNvPr>
            <p:cNvSpPr/>
            <p:nvPr/>
          </p:nvSpPr>
          <p:spPr>
            <a:xfrm>
              <a:off x="3029063" y="3012960"/>
              <a:ext cx="3600" cy="3259"/>
            </a:xfrm>
            <a:custGeom>
              <a:avLst/>
              <a:gdLst>
                <a:gd name="connsiteX0" fmla="*/ 362 w 3600"/>
                <a:gd name="connsiteY0" fmla="*/ 2199 h 3259"/>
                <a:gd name="connsiteX1" fmla="*/ 363 w 3600"/>
                <a:gd name="connsiteY1" fmla="*/ 448 h 3259"/>
                <a:gd name="connsiteX2" fmla="*/ 1029 w 3600"/>
                <a:gd name="connsiteY2" fmla="*/ 104 h 3259"/>
                <a:gd name="connsiteX3" fmla="*/ 2362 w 3600"/>
                <a:gd name="connsiteY3" fmla="*/ 104 h 3259"/>
                <a:gd name="connsiteX4" fmla="*/ 2363 w 3600"/>
                <a:gd name="connsiteY4" fmla="*/ 104 h 3259"/>
                <a:gd name="connsiteX5" fmla="*/ 2363 w 3600"/>
                <a:gd name="connsiteY5" fmla="*/ 104 h 3259"/>
                <a:gd name="connsiteX6" fmla="*/ 1220 w 3600"/>
                <a:gd name="connsiteY6" fmla="*/ 104 h 3259"/>
                <a:gd name="connsiteX7" fmla="*/ 412 w 3600"/>
                <a:gd name="connsiteY7" fmla="*/ 1346 h 3259"/>
                <a:gd name="connsiteX8" fmla="*/ 648 w 3600"/>
                <a:gd name="connsiteY8" fmla="*/ 1818 h 3259"/>
                <a:gd name="connsiteX9" fmla="*/ 2934 w 3600"/>
                <a:gd name="connsiteY9" fmla="*/ 2676 h 3259"/>
                <a:gd name="connsiteX10" fmla="*/ 3601 w 3600"/>
                <a:gd name="connsiteY10" fmla="*/ 2676 h 3259"/>
                <a:gd name="connsiteX11" fmla="*/ 3601 w 3600"/>
                <a:gd name="connsiteY11" fmla="*/ 2676 h 3259"/>
                <a:gd name="connsiteX12" fmla="*/ 3601 w 3600"/>
                <a:gd name="connsiteY12" fmla="*/ 2676 h 3259"/>
                <a:gd name="connsiteX13" fmla="*/ 2743 w 3600"/>
                <a:gd name="connsiteY13" fmla="*/ 3247 h 3259"/>
                <a:gd name="connsiteX14" fmla="*/ 362 w 3600"/>
                <a:gd name="connsiteY14" fmla="*/ 2199 h 3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00" h="3259">
                  <a:moveTo>
                    <a:pt x="362" y="2199"/>
                  </a:moveTo>
                  <a:cubicBezTo>
                    <a:pt x="-121" y="1716"/>
                    <a:pt x="-121" y="932"/>
                    <a:pt x="363" y="448"/>
                  </a:cubicBezTo>
                  <a:cubicBezTo>
                    <a:pt x="544" y="268"/>
                    <a:pt x="777" y="147"/>
                    <a:pt x="1029" y="104"/>
                  </a:cubicBezTo>
                  <a:cubicBezTo>
                    <a:pt x="1462" y="-35"/>
                    <a:pt x="1928" y="-35"/>
                    <a:pt x="2362" y="104"/>
                  </a:cubicBezTo>
                  <a:lnTo>
                    <a:pt x="2363" y="104"/>
                  </a:lnTo>
                  <a:cubicBezTo>
                    <a:pt x="2363" y="104"/>
                    <a:pt x="2363" y="104"/>
                    <a:pt x="2363" y="104"/>
                  </a:cubicBezTo>
                  <a:lnTo>
                    <a:pt x="1220" y="104"/>
                  </a:lnTo>
                  <a:cubicBezTo>
                    <a:pt x="654" y="224"/>
                    <a:pt x="292" y="780"/>
                    <a:pt x="412" y="1346"/>
                  </a:cubicBezTo>
                  <a:cubicBezTo>
                    <a:pt x="449" y="1521"/>
                    <a:pt x="531" y="1684"/>
                    <a:pt x="648" y="1818"/>
                  </a:cubicBezTo>
                  <a:cubicBezTo>
                    <a:pt x="1195" y="2503"/>
                    <a:pt x="2073" y="2832"/>
                    <a:pt x="2934" y="2676"/>
                  </a:cubicBezTo>
                  <a:cubicBezTo>
                    <a:pt x="3149" y="2756"/>
                    <a:pt x="3386" y="2756"/>
                    <a:pt x="3601" y="2676"/>
                  </a:cubicBezTo>
                  <a:lnTo>
                    <a:pt x="3601" y="2676"/>
                  </a:lnTo>
                  <a:cubicBezTo>
                    <a:pt x="3601" y="2676"/>
                    <a:pt x="3601" y="2676"/>
                    <a:pt x="3601" y="2676"/>
                  </a:cubicBezTo>
                  <a:cubicBezTo>
                    <a:pt x="3601" y="2676"/>
                    <a:pt x="3601" y="2676"/>
                    <a:pt x="2743" y="3247"/>
                  </a:cubicBezTo>
                  <a:cubicBezTo>
                    <a:pt x="1822" y="3335"/>
                    <a:pt x="920" y="2938"/>
                    <a:pt x="362" y="2199"/>
                  </a:cubicBezTo>
                  <a:close/>
                </a:path>
              </a:pathLst>
            </a:custGeom>
            <a:solidFill>
              <a:srgbClr val="000000"/>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E0D0D62D-9834-4AA5-9125-A75AB57868E6}"/>
                </a:ext>
              </a:extLst>
            </p:cNvPr>
            <p:cNvSpPr/>
            <p:nvPr/>
          </p:nvSpPr>
          <p:spPr>
            <a:xfrm>
              <a:off x="3032976" y="3012051"/>
              <a:ext cx="3925" cy="3168"/>
            </a:xfrm>
            <a:custGeom>
              <a:avLst/>
              <a:gdLst>
                <a:gd name="connsiteX0" fmla="*/ 1022 w 3925"/>
                <a:gd name="connsiteY0" fmla="*/ 60 h 3168"/>
                <a:gd name="connsiteX1" fmla="*/ 3689 w 3925"/>
                <a:gd name="connsiteY1" fmla="*/ 1108 h 3168"/>
                <a:gd name="connsiteX2" fmla="*/ 3117 w 3925"/>
                <a:gd name="connsiteY2" fmla="*/ 3108 h 3168"/>
                <a:gd name="connsiteX3" fmla="*/ 450 w 3925"/>
                <a:gd name="connsiteY3" fmla="*/ 1965 h 3168"/>
                <a:gd name="connsiteX4" fmla="*/ 1022 w 3925"/>
                <a:gd name="connsiteY4" fmla="*/ 60 h 3168"/>
                <a:gd name="connsiteX5" fmla="*/ 2831 w 3925"/>
                <a:gd name="connsiteY5" fmla="*/ 2822 h 3168"/>
                <a:gd name="connsiteX6" fmla="*/ 2831 w 3925"/>
                <a:gd name="connsiteY6" fmla="*/ 1203 h 3168"/>
                <a:gd name="connsiteX7" fmla="*/ 736 w 3925"/>
                <a:gd name="connsiteY7" fmla="*/ 346 h 3168"/>
                <a:gd name="connsiteX8" fmla="*/ 260 w 3925"/>
                <a:gd name="connsiteY8" fmla="*/ 1965 h 3168"/>
                <a:gd name="connsiteX9" fmla="*/ 2831 w 3925"/>
                <a:gd name="connsiteY9" fmla="*/ 2822 h 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25" h="3168">
                  <a:moveTo>
                    <a:pt x="1022" y="60"/>
                  </a:moveTo>
                  <a:cubicBezTo>
                    <a:pt x="2041" y="-164"/>
                    <a:pt x="3094" y="250"/>
                    <a:pt x="3689" y="1108"/>
                  </a:cubicBezTo>
                  <a:cubicBezTo>
                    <a:pt x="4260" y="1965"/>
                    <a:pt x="3689" y="2918"/>
                    <a:pt x="3117" y="3108"/>
                  </a:cubicBezTo>
                  <a:cubicBezTo>
                    <a:pt x="2075" y="3342"/>
                    <a:pt x="1000" y="2882"/>
                    <a:pt x="450" y="1965"/>
                  </a:cubicBezTo>
                  <a:cubicBezTo>
                    <a:pt x="-121" y="1203"/>
                    <a:pt x="69" y="251"/>
                    <a:pt x="1022" y="60"/>
                  </a:cubicBezTo>
                  <a:close/>
                  <a:moveTo>
                    <a:pt x="2831" y="2822"/>
                  </a:moveTo>
                  <a:cubicBezTo>
                    <a:pt x="3593" y="2822"/>
                    <a:pt x="3784" y="1965"/>
                    <a:pt x="2831" y="1203"/>
                  </a:cubicBezTo>
                  <a:cubicBezTo>
                    <a:pt x="2361" y="532"/>
                    <a:pt x="1542" y="197"/>
                    <a:pt x="736" y="346"/>
                  </a:cubicBezTo>
                  <a:cubicBezTo>
                    <a:pt x="-26" y="346"/>
                    <a:pt x="-217" y="1203"/>
                    <a:pt x="260" y="1965"/>
                  </a:cubicBezTo>
                  <a:cubicBezTo>
                    <a:pt x="792" y="2842"/>
                    <a:pt x="1880" y="3204"/>
                    <a:pt x="2831" y="2822"/>
                  </a:cubicBezTo>
                  <a:close/>
                </a:path>
              </a:pathLst>
            </a:custGeom>
            <a:solidFill>
              <a:srgbClr val="00000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FF1EE3E7-AB7B-492B-9C99-7B9CDA9FE618}"/>
                </a:ext>
              </a:extLst>
            </p:cNvPr>
            <p:cNvSpPr/>
            <p:nvPr/>
          </p:nvSpPr>
          <p:spPr>
            <a:xfrm>
              <a:off x="3037406" y="3009064"/>
              <a:ext cx="4211" cy="4991"/>
            </a:xfrm>
            <a:custGeom>
              <a:avLst/>
              <a:gdLst>
                <a:gd name="connsiteX0" fmla="*/ 3926 w 4211"/>
                <a:gd name="connsiteY0" fmla="*/ 4000 h 4991"/>
                <a:gd name="connsiteX1" fmla="*/ 2974 w 4211"/>
                <a:gd name="connsiteY1" fmla="*/ 4953 h 4991"/>
                <a:gd name="connsiteX2" fmla="*/ 307 w 4211"/>
                <a:gd name="connsiteY2" fmla="*/ 3810 h 4991"/>
                <a:gd name="connsiteX3" fmla="*/ 423 w 4211"/>
                <a:gd name="connsiteY3" fmla="*/ 2063 h 4991"/>
                <a:gd name="connsiteX4" fmla="*/ 878 w 4211"/>
                <a:gd name="connsiteY4" fmla="*/ 1810 h 4991"/>
                <a:gd name="connsiteX5" fmla="*/ 2593 w 4211"/>
                <a:gd name="connsiteY5" fmla="*/ 1810 h 4991"/>
                <a:gd name="connsiteX6" fmla="*/ 1450 w 4211"/>
                <a:gd name="connsiteY6" fmla="*/ 0 h 4991"/>
                <a:gd name="connsiteX7" fmla="*/ 1450 w 4211"/>
                <a:gd name="connsiteY7" fmla="*/ 0 h 4991"/>
                <a:gd name="connsiteX8" fmla="*/ 1450 w 4211"/>
                <a:gd name="connsiteY8" fmla="*/ 0 h 4991"/>
                <a:gd name="connsiteX9" fmla="*/ 3260 w 4211"/>
                <a:gd name="connsiteY9" fmla="*/ 2667 h 4991"/>
                <a:gd name="connsiteX10" fmla="*/ 3260 w 4211"/>
                <a:gd name="connsiteY10" fmla="*/ 2667 h 4991"/>
                <a:gd name="connsiteX11" fmla="*/ 4212 w 4211"/>
                <a:gd name="connsiteY11" fmla="*/ 4096 h 4991"/>
                <a:gd name="connsiteX12" fmla="*/ 4212 w 4211"/>
                <a:gd name="connsiteY12" fmla="*/ 4096 h 4991"/>
                <a:gd name="connsiteX13" fmla="*/ 4212 w 4211"/>
                <a:gd name="connsiteY13" fmla="*/ 4096 h 4991"/>
                <a:gd name="connsiteX14" fmla="*/ 3355 w 4211"/>
                <a:gd name="connsiteY14" fmla="*/ 3143 h 4991"/>
                <a:gd name="connsiteX15" fmla="*/ 3355 w 4211"/>
                <a:gd name="connsiteY15" fmla="*/ 3143 h 4991"/>
                <a:gd name="connsiteX16" fmla="*/ 1164 w 4211"/>
                <a:gd name="connsiteY16" fmla="*/ 2286 h 4991"/>
                <a:gd name="connsiteX17" fmla="*/ 1164 w 4211"/>
                <a:gd name="connsiteY17" fmla="*/ 3810 h 4991"/>
                <a:gd name="connsiteX18" fmla="*/ 3260 w 4211"/>
                <a:gd name="connsiteY18" fmla="*/ 4762 h 4991"/>
                <a:gd name="connsiteX19" fmla="*/ 3648 w 4211"/>
                <a:gd name="connsiteY19" fmla="*/ 3472 h 4991"/>
                <a:gd name="connsiteX20" fmla="*/ 3355 w 4211"/>
                <a:gd name="connsiteY20" fmla="*/ 3143 h 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11" h="4991">
                  <a:moveTo>
                    <a:pt x="3926" y="4000"/>
                  </a:moveTo>
                  <a:cubicBezTo>
                    <a:pt x="3849" y="4491"/>
                    <a:pt x="3464" y="4876"/>
                    <a:pt x="2974" y="4953"/>
                  </a:cubicBezTo>
                  <a:cubicBezTo>
                    <a:pt x="1937" y="5131"/>
                    <a:pt x="892" y="4684"/>
                    <a:pt x="307" y="3810"/>
                  </a:cubicBezTo>
                  <a:cubicBezTo>
                    <a:pt x="-144" y="3295"/>
                    <a:pt x="-92" y="2513"/>
                    <a:pt x="423" y="2063"/>
                  </a:cubicBezTo>
                  <a:cubicBezTo>
                    <a:pt x="555" y="1947"/>
                    <a:pt x="710" y="1861"/>
                    <a:pt x="878" y="1810"/>
                  </a:cubicBezTo>
                  <a:cubicBezTo>
                    <a:pt x="1434" y="1621"/>
                    <a:pt x="2037" y="1621"/>
                    <a:pt x="2593" y="1810"/>
                  </a:cubicBezTo>
                  <a:lnTo>
                    <a:pt x="1450" y="0"/>
                  </a:lnTo>
                  <a:cubicBezTo>
                    <a:pt x="1450" y="0"/>
                    <a:pt x="1450" y="0"/>
                    <a:pt x="1450" y="0"/>
                  </a:cubicBezTo>
                  <a:cubicBezTo>
                    <a:pt x="1450" y="0"/>
                    <a:pt x="1450" y="0"/>
                    <a:pt x="1450" y="0"/>
                  </a:cubicBezTo>
                  <a:lnTo>
                    <a:pt x="3260" y="2667"/>
                  </a:lnTo>
                  <a:lnTo>
                    <a:pt x="3260" y="2667"/>
                  </a:lnTo>
                  <a:lnTo>
                    <a:pt x="4212" y="4096"/>
                  </a:lnTo>
                  <a:cubicBezTo>
                    <a:pt x="4212" y="4096"/>
                    <a:pt x="4212" y="4096"/>
                    <a:pt x="4212" y="4096"/>
                  </a:cubicBezTo>
                  <a:lnTo>
                    <a:pt x="4212" y="4096"/>
                  </a:lnTo>
                  <a:close/>
                  <a:moveTo>
                    <a:pt x="3355" y="3143"/>
                  </a:moveTo>
                  <a:lnTo>
                    <a:pt x="3355" y="3143"/>
                  </a:lnTo>
                  <a:cubicBezTo>
                    <a:pt x="2853" y="2456"/>
                    <a:pt x="1999" y="2122"/>
                    <a:pt x="1164" y="2286"/>
                  </a:cubicBezTo>
                  <a:cubicBezTo>
                    <a:pt x="497" y="2286"/>
                    <a:pt x="307" y="3143"/>
                    <a:pt x="1164" y="3810"/>
                  </a:cubicBezTo>
                  <a:cubicBezTo>
                    <a:pt x="1592" y="4538"/>
                    <a:pt x="2430" y="4919"/>
                    <a:pt x="3260" y="4762"/>
                  </a:cubicBezTo>
                  <a:cubicBezTo>
                    <a:pt x="3723" y="4513"/>
                    <a:pt x="3897" y="3936"/>
                    <a:pt x="3648" y="3472"/>
                  </a:cubicBezTo>
                  <a:cubicBezTo>
                    <a:pt x="3577" y="3341"/>
                    <a:pt x="3477" y="3229"/>
                    <a:pt x="3355" y="3143"/>
                  </a:cubicBezTo>
                  <a:close/>
                </a:path>
              </a:pathLst>
            </a:custGeom>
            <a:solidFill>
              <a:srgbClr val="000000"/>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4C4D8DD8-7398-4034-B1DF-021390B69224}"/>
                </a:ext>
              </a:extLst>
            </p:cNvPr>
            <p:cNvSpPr/>
            <p:nvPr/>
          </p:nvSpPr>
          <p:spPr>
            <a:xfrm>
              <a:off x="3041901" y="3009664"/>
              <a:ext cx="3527" cy="2791"/>
            </a:xfrm>
            <a:custGeom>
              <a:avLst/>
              <a:gdLst>
                <a:gd name="connsiteX0" fmla="*/ 289 w 3527"/>
                <a:gd name="connsiteY0" fmla="*/ 2067 h 2791"/>
                <a:gd name="connsiteX1" fmla="*/ 444 w 3527"/>
                <a:gd name="connsiteY1" fmla="*/ 322 h 2791"/>
                <a:gd name="connsiteX2" fmla="*/ 955 w 3527"/>
                <a:gd name="connsiteY2" fmla="*/ 67 h 2791"/>
                <a:gd name="connsiteX3" fmla="*/ 3527 w 3527"/>
                <a:gd name="connsiteY3" fmla="*/ 1019 h 2791"/>
                <a:gd name="connsiteX4" fmla="*/ 3527 w 3527"/>
                <a:gd name="connsiteY4" fmla="*/ 1019 h 2791"/>
                <a:gd name="connsiteX5" fmla="*/ 3527 w 3527"/>
                <a:gd name="connsiteY5" fmla="*/ 1019 h 2791"/>
                <a:gd name="connsiteX6" fmla="*/ 669 w 3527"/>
                <a:gd name="connsiteY6" fmla="*/ 1686 h 2791"/>
                <a:gd name="connsiteX7" fmla="*/ 2860 w 3527"/>
                <a:gd name="connsiteY7" fmla="*/ 2543 h 2791"/>
                <a:gd name="connsiteX8" fmla="*/ 3527 w 3527"/>
                <a:gd name="connsiteY8" fmla="*/ 1686 h 2791"/>
                <a:gd name="connsiteX9" fmla="*/ 3527 w 3527"/>
                <a:gd name="connsiteY9" fmla="*/ 1686 h 2791"/>
                <a:gd name="connsiteX10" fmla="*/ 3527 w 3527"/>
                <a:gd name="connsiteY10" fmla="*/ 1686 h 2791"/>
                <a:gd name="connsiteX11" fmla="*/ 2670 w 3527"/>
                <a:gd name="connsiteY11" fmla="*/ 2734 h 2791"/>
                <a:gd name="connsiteX12" fmla="*/ 289 w 3527"/>
                <a:gd name="connsiteY12" fmla="*/ 2067 h 2791"/>
                <a:gd name="connsiteX13" fmla="*/ 289 w 3527"/>
                <a:gd name="connsiteY13" fmla="*/ 2067 h 2791"/>
                <a:gd name="connsiteX14" fmla="*/ 2956 w 3527"/>
                <a:gd name="connsiteY14" fmla="*/ 1400 h 2791"/>
                <a:gd name="connsiteX15" fmla="*/ 955 w 3527"/>
                <a:gd name="connsiteY15" fmla="*/ 733 h 2791"/>
                <a:gd name="connsiteX16" fmla="*/ 479 w 3527"/>
                <a:gd name="connsiteY16" fmla="*/ 1686 h 2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791">
                  <a:moveTo>
                    <a:pt x="289" y="2067"/>
                  </a:moveTo>
                  <a:cubicBezTo>
                    <a:pt x="-150" y="1542"/>
                    <a:pt x="-81" y="761"/>
                    <a:pt x="444" y="322"/>
                  </a:cubicBezTo>
                  <a:cubicBezTo>
                    <a:pt x="592" y="198"/>
                    <a:pt x="767" y="111"/>
                    <a:pt x="955" y="67"/>
                  </a:cubicBezTo>
                  <a:cubicBezTo>
                    <a:pt x="1926" y="-163"/>
                    <a:pt x="2940" y="213"/>
                    <a:pt x="3527" y="1019"/>
                  </a:cubicBezTo>
                  <a:lnTo>
                    <a:pt x="3527" y="1019"/>
                  </a:lnTo>
                  <a:lnTo>
                    <a:pt x="3527" y="1019"/>
                  </a:lnTo>
                  <a:lnTo>
                    <a:pt x="669" y="1686"/>
                  </a:lnTo>
                  <a:cubicBezTo>
                    <a:pt x="1171" y="2373"/>
                    <a:pt x="2025" y="2707"/>
                    <a:pt x="2860" y="2543"/>
                  </a:cubicBezTo>
                  <a:cubicBezTo>
                    <a:pt x="3258" y="2452"/>
                    <a:pt x="3537" y="2094"/>
                    <a:pt x="3527" y="1686"/>
                  </a:cubicBezTo>
                  <a:cubicBezTo>
                    <a:pt x="3527" y="1686"/>
                    <a:pt x="3527" y="1686"/>
                    <a:pt x="3527" y="1686"/>
                  </a:cubicBezTo>
                  <a:lnTo>
                    <a:pt x="3527" y="1686"/>
                  </a:lnTo>
                  <a:cubicBezTo>
                    <a:pt x="3536" y="2198"/>
                    <a:pt x="3173" y="2641"/>
                    <a:pt x="2670" y="2734"/>
                  </a:cubicBezTo>
                  <a:cubicBezTo>
                    <a:pt x="1815" y="2915"/>
                    <a:pt x="925" y="2666"/>
                    <a:pt x="289" y="2067"/>
                  </a:cubicBezTo>
                  <a:close/>
                  <a:moveTo>
                    <a:pt x="289" y="2067"/>
                  </a:moveTo>
                  <a:lnTo>
                    <a:pt x="2956" y="1400"/>
                  </a:lnTo>
                  <a:cubicBezTo>
                    <a:pt x="2457" y="834"/>
                    <a:pt x="1694" y="580"/>
                    <a:pt x="955" y="733"/>
                  </a:cubicBezTo>
                  <a:cubicBezTo>
                    <a:pt x="617" y="924"/>
                    <a:pt x="429" y="1301"/>
                    <a:pt x="479" y="1686"/>
                  </a:cubicBezTo>
                  <a:close/>
                </a:path>
              </a:pathLst>
            </a:custGeom>
            <a:solidFill>
              <a:srgbClr val="000000"/>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80BBB551-2E29-48DA-BA7A-23C5E8B772A1}"/>
                </a:ext>
              </a:extLst>
            </p:cNvPr>
            <p:cNvSpPr/>
            <p:nvPr/>
          </p:nvSpPr>
          <p:spPr>
            <a:xfrm>
              <a:off x="3036474" y="3103354"/>
              <a:ext cx="4309" cy="4483"/>
            </a:xfrm>
            <a:custGeom>
              <a:avLst/>
              <a:gdLst>
                <a:gd name="connsiteX0" fmla="*/ 2000 w 4309"/>
                <a:gd name="connsiteY0" fmla="*/ 4483 h 4483"/>
                <a:gd name="connsiteX1" fmla="*/ 0 w 4309"/>
                <a:gd name="connsiteY1" fmla="*/ 102 h 4483"/>
                <a:gd name="connsiteX2" fmla="*/ 0 w 4309"/>
                <a:gd name="connsiteY2" fmla="*/ 102 h 4483"/>
                <a:gd name="connsiteX3" fmla="*/ 1143 w 4309"/>
                <a:gd name="connsiteY3" fmla="*/ 102 h 4483"/>
                <a:gd name="connsiteX4" fmla="*/ 2000 w 4309"/>
                <a:gd name="connsiteY4" fmla="*/ 102 h 4483"/>
                <a:gd name="connsiteX5" fmla="*/ 2667 w 4309"/>
                <a:gd name="connsiteY5" fmla="*/ 578 h 4483"/>
                <a:gd name="connsiteX6" fmla="*/ 2667 w 4309"/>
                <a:gd name="connsiteY6" fmla="*/ 578 h 4483"/>
                <a:gd name="connsiteX7" fmla="*/ 2667 w 4309"/>
                <a:gd name="connsiteY7" fmla="*/ 1721 h 4483"/>
                <a:gd name="connsiteX8" fmla="*/ 3429 w 4309"/>
                <a:gd name="connsiteY8" fmla="*/ 1721 h 4483"/>
                <a:gd name="connsiteX9" fmla="*/ 4191 w 4309"/>
                <a:gd name="connsiteY9" fmla="*/ 2388 h 4483"/>
                <a:gd name="connsiteX10" fmla="*/ 4191 w 4309"/>
                <a:gd name="connsiteY10" fmla="*/ 2388 h 4483"/>
                <a:gd name="connsiteX11" fmla="*/ 3673 w 4309"/>
                <a:gd name="connsiteY11" fmla="*/ 3919 h 4483"/>
                <a:gd name="connsiteX12" fmla="*/ 3429 w 4309"/>
                <a:gd name="connsiteY12" fmla="*/ 4007 h 4483"/>
                <a:gd name="connsiteX13" fmla="*/ 2000 w 4309"/>
                <a:gd name="connsiteY13" fmla="*/ 4007 h 4483"/>
                <a:gd name="connsiteX14" fmla="*/ 2000 w 4309"/>
                <a:gd name="connsiteY14" fmla="*/ 4007 h 4483"/>
                <a:gd name="connsiteX15" fmla="*/ 2476 w 4309"/>
                <a:gd name="connsiteY15" fmla="*/ 1816 h 4483"/>
                <a:gd name="connsiteX16" fmla="*/ 1143 w 4309"/>
                <a:gd name="connsiteY16" fmla="*/ 1816 h 4483"/>
                <a:gd name="connsiteX17" fmla="*/ 2096 w 4309"/>
                <a:gd name="connsiteY17" fmla="*/ 4007 h 4483"/>
                <a:gd name="connsiteX18" fmla="*/ 3429 w 4309"/>
                <a:gd name="connsiteY18" fmla="*/ 4007 h 4483"/>
                <a:gd name="connsiteX19" fmla="*/ 4143 w 4309"/>
                <a:gd name="connsiteY19" fmla="*/ 2709 h 4483"/>
                <a:gd name="connsiteX20" fmla="*/ 4096 w 4309"/>
                <a:gd name="connsiteY20" fmla="*/ 2578 h 4483"/>
                <a:gd name="connsiteX21" fmla="*/ 4096 w 4309"/>
                <a:gd name="connsiteY21" fmla="*/ 2578 h 4483"/>
                <a:gd name="connsiteX22" fmla="*/ 2572 w 4309"/>
                <a:gd name="connsiteY22" fmla="*/ 1816 h 4483"/>
                <a:gd name="connsiteX23" fmla="*/ 1048 w 4309"/>
                <a:gd name="connsiteY23" fmla="*/ 1816 h 4483"/>
                <a:gd name="connsiteX24" fmla="*/ 2000 w 4309"/>
                <a:gd name="connsiteY24" fmla="*/ 1816 h 4483"/>
                <a:gd name="connsiteX25" fmla="*/ 2651 w 4309"/>
                <a:gd name="connsiteY25" fmla="*/ 794 h 4483"/>
                <a:gd name="connsiteX26" fmla="*/ 2572 w 4309"/>
                <a:gd name="connsiteY26" fmla="*/ 578 h 4483"/>
                <a:gd name="connsiteX27" fmla="*/ 2572 w 4309"/>
                <a:gd name="connsiteY27" fmla="*/ 578 h 4483"/>
                <a:gd name="connsiteX28" fmla="*/ 1333 w 4309"/>
                <a:gd name="connsiteY28" fmla="*/ 102 h 4483"/>
                <a:gd name="connsiteX29" fmla="*/ 286 w 4309"/>
                <a:gd name="connsiteY29" fmla="*/ 102 h 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309" h="4483">
                  <a:moveTo>
                    <a:pt x="2000" y="4483"/>
                  </a:moveTo>
                  <a:lnTo>
                    <a:pt x="0" y="102"/>
                  </a:lnTo>
                  <a:lnTo>
                    <a:pt x="0" y="102"/>
                  </a:lnTo>
                  <a:lnTo>
                    <a:pt x="1143" y="102"/>
                  </a:lnTo>
                  <a:cubicBezTo>
                    <a:pt x="1412" y="-34"/>
                    <a:pt x="1731" y="-34"/>
                    <a:pt x="2000" y="102"/>
                  </a:cubicBezTo>
                  <a:cubicBezTo>
                    <a:pt x="2258" y="204"/>
                    <a:pt x="2486" y="368"/>
                    <a:pt x="2667" y="578"/>
                  </a:cubicBezTo>
                  <a:lnTo>
                    <a:pt x="2667" y="578"/>
                  </a:lnTo>
                  <a:cubicBezTo>
                    <a:pt x="2893" y="926"/>
                    <a:pt x="2893" y="1374"/>
                    <a:pt x="2667" y="1721"/>
                  </a:cubicBezTo>
                  <a:lnTo>
                    <a:pt x="3429" y="1721"/>
                  </a:lnTo>
                  <a:cubicBezTo>
                    <a:pt x="3744" y="1862"/>
                    <a:pt x="4010" y="2094"/>
                    <a:pt x="4191" y="2388"/>
                  </a:cubicBezTo>
                  <a:lnTo>
                    <a:pt x="4191" y="2388"/>
                  </a:lnTo>
                  <a:cubicBezTo>
                    <a:pt x="4471" y="2954"/>
                    <a:pt x="4239" y="3639"/>
                    <a:pt x="3673" y="3919"/>
                  </a:cubicBezTo>
                  <a:cubicBezTo>
                    <a:pt x="3595" y="3958"/>
                    <a:pt x="3513" y="3987"/>
                    <a:pt x="3429" y="4007"/>
                  </a:cubicBezTo>
                  <a:lnTo>
                    <a:pt x="2000" y="4007"/>
                  </a:lnTo>
                  <a:lnTo>
                    <a:pt x="2000" y="4007"/>
                  </a:lnTo>
                  <a:close/>
                  <a:moveTo>
                    <a:pt x="2476" y="1816"/>
                  </a:moveTo>
                  <a:lnTo>
                    <a:pt x="1143" y="1816"/>
                  </a:lnTo>
                  <a:lnTo>
                    <a:pt x="2096" y="4007"/>
                  </a:lnTo>
                  <a:lnTo>
                    <a:pt x="3429" y="4007"/>
                  </a:lnTo>
                  <a:cubicBezTo>
                    <a:pt x="3985" y="3846"/>
                    <a:pt x="4304" y="3265"/>
                    <a:pt x="4143" y="2709"/>
                  </a:cubicBezTo>
                  <a:cubicBezTo>
                    <a:pt x="4130" y="2664"/>
                    <a:pt x="4114" y="2621"/>
                    <a:pt x="4096" y="2578"/>
                  </a:cubicBezTo>
                  <a:lnTo>
                    <a:pt x="4096" y="2578"/>
                  </a:lnTo>
                  <a:cubicBezTo>
                    <a:pt x="3811" y="2016"/>
                    <a:pt x="3192" y="1706"/>
                    <a:pt x="2572" y="1816"/>
                  </a:cubicBezTo>
                  <a:close/>
                  <a:moveTo>
                    <a:pt x="1048" y="1816"/>
                  </a:moveTo>
                  <a:lnTo>
                    <a:pt x="2000" y="1816"/>
                  </a:lnTo>
                  <a:cubicBezTo>
                    <a:pt x="2462" y="1714"/>
                    <a:pt x="2754" y="1256"/>
                    <a:pt x="2651" y="794"/>
                  </a:cubicBezTo>
                  <a:cubicBezTo>
                    <a:pt x="2634" y="719"/>
                    <a:pt x="2608" y="646"/>
                    <a:pt x="2572" y="578"/>
                  </a:cubicBezTo>
                  <a:lnTo>
                    <a:pt x="2572" y="578"/>
                  </a:lnTo>
                  <a:cubicBezTo>
                    <a:pt x="2355" y="111"/>
                    <a:pt x="1807" y="-100"/>
                    <a:pt x="1333" y="102"/>
                  </a:cubicBezTo>
                  <a:lnTo>
                    <a:pt x="286" y="102"/>
                  </a:lnTo>
                  <a:close/>
                </a:path>
              </a:pathLst>
            </a:custGeom>
            <a:solidFill>
              <a:srgbClr val="A6A6A6"/>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FDADE934-B9A5-478B-946D-3D3D97B5D26C}"/>
                </a:ext>
              </a:extLst>
            </p:cNvPr>
            <p:cNvSpPr/>
            <p:nvPr/>
          </p:nvSpPr>
          <p:spPr>
            <a:xfrm>
              <a:off x="3040760" y="3103171"/>
              <a:ext cx="3578" cy="4857"/>
            </a:xfrm>
            <a:custGeom>
              <a:avLst/>
              <a:gdLst>
                <a:gd name="connsiteX0" fmla="*/ 2572 w 3578"/>
                <a:gd name="connsiteY0" fmla="*/ 0 h 4857"/>
                <a:gd name="connsiteX1" fmla="*/ 3429 w 3578"/>
                <a:gd name="connsiteY1" fmla="*/ 1810 h 4857"/>
                <a:gd name="connsiteX2" fmla="*/ 3429 w 3578"/>
                <a:gd name="connsiteY2" fmla="*/ 2953 h 4857"/>
                <a:gd name="connsiteX3" fmla="*/ 2857 w 3578"/>
                <a:gd name="connsiteY3" fmla="*/ 4750 h 4857"/>
                <a:gd name="connsiteX4" fmla="*/ 2572 w 3578"/>
                <a:gd name="connsiteY4" fmla="*/ 4858 h 4857"/>
                <a:gd name="connsiteX5" fmla="*/ 2572 w 3578"/>
                <a:gd name="connsiteY5" fmla="*/ 4858 h 4857"/>
                <a:gd name="connsiteX6" fmla="*/ 3507 w 3578"/>
                <a:gd name="connsiteY6" fmla="*/ 3377 h 4857"/>
                <a:gd name="connsiteX7" fmla="*/ 3429 w 3578"/>
                <a:gd name="connsiteY7" fmla="*/ 3143 h 4857"/>
                <a:gd name="connsiteX8" fmla="*/ 3429 w 3578"/>
                <a:gd name="connsiteY8" fmla="*/ 2667 h 4857"/>
                <a:gd name="connsiteX9" fmla="*/ 2572 w 3578"/>
                <a:gd name="connsiteY9" fmla="*/ 3620 h 4857"/>
                <a:gd name="connsiteX10" fmla="*/ 1524 w 3578"/>
                <a:gd name="connsiteY10" fmla="*/ 3620 h 4857"/>
                <a:gd name="connsiteX11" fmla="*/ 762 w 3578"/>
                <a:gd name="connsiteY11" fmla="*/ 3048 h 4857"/>
                <a:gd name="connsiteX12" fmla="*/ 762 w 3578"/>
                <a:gd name="connsiteY12" fmla="*/ 3048 h 4857"/>
                <a:gd name="connsiteX13" fmla="*/ 0 w 3578"/>
                <a:gd name="connsiteY13" fmla="*/ 1238 h 4857"/>
                <a:gd name="connsiteX14" fmla="*/ 0 w 3578"/>
                <a:gd name="connsiteY14" fmla="*/ 1238 h 4857"/>
                <a:gd name="connsiteX15" fmla="*/ 762 w 3578"/>
                <a:gd name="connsiteY15" fmla="*/ 3048 h 4857"/>
                <a:gd name="connsiteX16" fmla="*/ 762 w 3578"/>
                <a:gd name="connsiteY16" fmla="*/ 3048 h 4857"/>
                <a:gd name="connsiteX17" fmla="*/ 2382 w 3578"/>
                <a:gd name="connsiteY17" fmla="*/ 3620 h 4857"/>
                <a:gd name="connsiteX18" fmla="*/ 3096 w 3578"/>
                <a:gd name="connsiteY18" fmla="*/ 2321 h 4857"/>
                <a:gd name="connsiteX19" fmla="*/ 3048 w 3578"/>
                <a:gd name="connsiteY19" fmla="*/ 2191 h 4857"/>
                <a:gd name="connsiteX20" fmla="*/ 2572 w 3578"/>
                <a:gd name="connsiteY20" fmla="*/ 1238 h 4857"/>
                <a:gd name="connsiteX21" fmla="*/ 2572 w 3578"/>
                <a:gd name="connsiteY21" fmla="*/ 381 h 4857"/>
                <a:gd name="connsiteX22" fmla="*/ 2572 w 3578"/>
                <a:gd name="connsiteY22" fmla="*/ 381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78" h="4857">
                  <a:moveTo>
                    <a:pt x="2572" y="0"/>
                  </a:moveTo>
                  <a:lnTo>
                    <a:pt x="3429" y="1810"/>
                  </a:lnTo>
                  <a:lnTo>
                    <a:pt x="3429" y="2953"/>
                  </a:lnTo>
                  <a:cubicBezTo>
                    <a:pt x="3767" y="3607"/>
                    <a:pt x="3511" y="4412"/>
                    <a:pt x="2857" y="4750"/>
                  </a:cubicBezTo>
                  <a:cubicBezTo>
                    <a:pt x="2766" y="4797"/>
                    <a:pt x="2671" y="4833"/>
                    <a:pt x="2572" y="4858"/>
                  </a:cubicBezTo>
                  <a:lnTo>
                    <a:pt x="2572" y="4858"/>
                  </a:lnTo>
                  <a:cubicBezTo>
                    <a:pt x="3239" y="4707"/>
                    <a:pt x="3658" y="4044"/>
                    <a:pt x="3507" y="3377"/>
                  </a:cubicBezTo>
                  <a:cubicBezTo>
                    <a:pt x="3489" y="3297"/>
                    <a:pt x="3463" y="3218"/>
                    <a:pt x="3429" y="3143"/>
                  </a:cubicBezTo>
                  <a:lnTo>
                    <a:pt x="3429" y="2667"/>
                  </a:lnTo>
                  <a:cubicBezTo>
                    <a:pt x="3365" y="3130"/>
                    <a:pt x="3025" y="3507"/>
                    <a:pt x="2572" y="3620"/>
                  </a:cubicBezTo>
                  <a:cubicBezTo>
                    <a:pt x="2237" y="3763"/>
                    <a:pt x="1859" y="3763"/>
                    <a:pt x="1524" y="3620"/>
                  </a:cubicBezTo>
                  <a:cubicBezTo>
                    <a:pt x="1216" y="3515"/>
                    <a:pt x="949" y="3315"/>
                    <a:pt x="762" y="3048"/>
                  </a:cubicBezTo>
                  <a:lnTo>
                    <a:pt x="762" y="3048"/>
                  </a:lnTo>
                  <a:lnTo>
                    <a:pt x="0" y="1238"/>
                  </a:lnTo>
                  <a:lnTo>
                    <a:pt x="0" y="1238"/>
                  </a:lnTo>
                  <a:lnTo>
                    <a:pt x="762" y="3048"/>
                  </a:lnTo>
                  <a:lnTo>
                    <a:pt x="762" y="3048"/>
                  </a:lnTo>
                  <a:cubicBezTo>
                    <a:pt x="1133" y="3553"/>
                    <a:pt x="1775" y="3780"/>
                    <a:pt x="2382" y="3620"/>
                  </a:cubicBezTo>
                  <a:cubicBezTo>
                    <a:pt x="2937" y="3458"/>
                    <a:pt x="3257" y="2877"/>
                    <a:pt x="3096" y="2321"/>
                  </a:cubicBezTo>
                  <a:cubicBezTo>
                    <a:pt x="3083" y="2277"/>
                    <a:pt x="3067" y="2233"/>
                    <a:pt x="3048" y="2191"/>
                  </a:cubicBezTo>
                  <a:lnTo>
                    <a:pt x="2572" y="1238"/>
                  </a:lnTo>
                  <a:lnTo>
                    <a:pt x="2572" y="381"/>
                  </a:lnTo>
                  <a:lnTo>
                    <a:pt x="2572" y="381"/>
                  </a:lnTo>
                  <a:close/>
                </a:path>
              </a:pathLst>
            </a:custGeom>
            <a:solidFill>
              <a:srgbClr val="A6A6A6"/>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119A3D45-1D80-4AC6-8155-5AB7A1819890}"/>
                </a:ext>
              </a:extLst>
            </p:cNvPr>
            <p:cNvSpPr/>
            <p:nvPr/>
          </p:nvSpPr>
          <p:spPr>
            <a:xfrm>
              <a:off x="3046475" y="3100884"/>
              <a:ext cx="2571" cy="3834"/>
            </a:xfrm>
            <a:custGeom>
              <a:avLst/>
              <a:gdLst>
                <a:gd name="connsiteX0" fmla="*/ 1524 w 2571"/>
                <a:gd name="connsiteY0" fmla="*/ 1143 h 3834"/>
                <a:gd name="connsiteX1" fmla="*/ 1524 w 2571"/>
                <a:gd name="connsiteY1" fmla="*/ 1143 h 3834"/>
                <a:gd name="connsiteX2" fmla="*/ 953 w 2571"/>
                <a:gd name="connsiteY2" fmla="*/ 1143 h 3834"/>
                <a:gd name="connsiteX3" fmla="*/ 2096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95 w 2571"/>
                <a:gd name="connsiteY9" fmla="*/ 1238 h 3834"/>
                <a:gd name="connsiteX10" fmla="*/ 95 w 2571"/>
                <a:gd name="connsiteY10" fmla="*/ 1238 h 3834"/>
                <a:gd name="connsiteX11" fmla="*/ 95 w 2571"/>
                <a:gd name="connsiteY11" fmla="*/ 1238 h 3834"/>
                <a:gd name="connsiteX12" fmla="*/ 667 w 2571"/>
                <a:gd name="connsiteY12" fmla="*/ 1238 h 3834"/>
                <a:gd name="connsiteX13" fmla="*/ 0 w 2571"/>
                <a:gd name="connsiteY13" fmla="*/ 0 h 3834"/>
                <a:gd name="connsiteX14" fmla="*/ 0 w 2571"/>
                <a:gd name="connsiteY14" fmla="*/ 0 h 3834"/>
                <a:gd name="connsiteX15" fmla="*/ 571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524" y="1143"/>
                  </a:moveTo>
                  <a:cubicBezTo>
                    <a:pt x="1524" y="1143"/>
                    <a:pt x="1524" y="1143"/>
                    <a:pt x="1524" y="1143"/>
                  </a:cubicBezTo>
                  <a:lnTo>
                    <a:pt x="953" y="1143"/>
                  </a:lnTo>
                  <a:lnTo>
                    <a:pt x="2096" y="3715"/>
                  </a:lnTo>
                  <a:lnTo>
                    <a:pt x="2572" y="3715"/>
                  </a:lnTo>
                  <a:lnTo>
                    <a:pt x="2572" y="3715"/>
                  </a:lnTo>
                  <a:lnTo>
                    <a:pt x="2572" y="3715"/>
                  </a:lnTo>
                  <a:cubicBezTo>
                    <a:pt x="2343" y="3874"/>
                    <a:pt x="2039" y="3874"/>
                    <a:pt x="1810" y="3715"/>
                  </a:cubicBezTo>
                  <a:lnTo>
                    <a:pt x="667" y="1238"/>
                  </a:lnTo>
                  <a:lnTo>
                    <a:pt x="95" y="1238"/>
                  </a:lnTo>
                  <a:cubicBezTo>
                    <a:pt x="95" y="1238"/>
                    <a:pt x="95" y="1238"/>
                    <a:pt x="95" y="1238"/>
                  </a:cubicBezTo>
                  <a:lnTo>
                    <a:pt x="95" y="1238"/>
                  </a:lnTo>
                  <a:lnTo>
                    <a:pt x="667" y="1238"/>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54F3D7B3-78CA-45CD-8130-2A54228ADE47}"/>
                </a:ext>
              </a:extLst>
            </p:cNvPr>
            <p:cNvSpPr/>
            <p:nvPr/>
          </p:nvSpPr>
          <p:spPr>
            <a:xfrm>
              <a:off x="3049600" y="3100694"/>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953 h 3792"/>
                <a:gd name="connsiteX13" fmla="*/ 4210 w 4209"/>
                <a:gd name="connsiteY13" fmla="*/ 2953 h 3792"/>
                <a:gd name="connsiteX14" fmla="*/ 4210 w 4209"/>
                <a:gd name="connsiteY14" fmla="*/ 2191 h 3792"/>
                <a:gd name="connsiteX15" fmla="*/ 3257 w 4209"/>
                <a:gd name="connsiteY15" fmla="*/ 3429 h 3792"/>
                <a:gd name="connsiteX16" fmla="*/ 1162 w 4209"/>
                <a:gd name="connsiteY16" fmla="*/ 3524 h 3792"/>
                <a:gd name="connsiteX17" fmla="*/ 400 w 4209"/>
                <a:gd name="connsiteY17" fmla="*/ 2667 h 3792"/>
                <a:gd name="connsiteX18" fmla="*/ 2305 w 4209"/>
                <a:gd name="connsiteY18" fmla="*/ 3429 h 3792"/>
                <a:gd name="connsiteX19" fmla="*/ 2972 w 4209"/>
                <a:gd name="connsiteY19" fmla="*/ 1619 h 3792"/>
                <a:gd name="connsiteX20" fmla="*/ 2972 w 4209"/>
                <a:gd name="connsiteY20" fmla="*/ 1619 h 3792"/>
                <a:gd name="connsiteX21" fmla="*/ 1067 w 4209"/>
                <a:gd name="connsiteY21" fmla="*/ 857 h 3792"/>
                <a:gd name="connsiteX22" fmla="*/ 1067 w 4209"/>
                <a:gd name="connsiteY22" fmla="*/ 857 h 3792"/>
                <a:gd name="connsiteX23" fmla="*/ 262 w 4209"/>
                <a:gd name="connsiteY23" fmla="*/ 2259 h 3792"/>
                <a:gd name="connsiteX24" fmla="*/ 400 w 4209"/>
                <a:gd name="connsiteY24" fmla="*/ 2572 h 3792"/>
                <a:gd name="connsiteX25" fmla="*/ 400 w 4209"/>
                <a:gd name="connsiteY25" fmla="*/ 2476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953"/>
                  </a:lnTo>
                  <a:cubicBezTo>
                    <a:pt x="4210" y="2953"/>
                    <a:pt x="4210" y="2953"/>
                    <a:pt x="4210" y="2953"/>
                  </a:cubicBezTo>
                  <a:lnTo>
                    <a:pt x="4210" y="2191"/>
                  </a:lnTo>
                  <a:cubicBezTo>
                    <a:pt x="4192" y="2766"/>
                    <a:pt x="3808" y="3265"/>
                    <a:pt x="3257" y="3429"/>
                  </a:cubicBezTo>
                  <a:cubicBezTo>
                    <a:pt x="2641" y="3877"/>
                    <a:pt x="1816" y="3915"/>
                    <a:pt x="1162" y="3524"/>
                  </a:cubicBezTo>
                  <a:close/>
                  <a:moveTo>
                    <a:pt x="400" y="2667"/>
                  </a:moveTo>
                  <a:cubicBezTo>
                    <a:pt x="796" y="3315"/>
                    <a:pt x="1571" y="3625"/>
                    <a:pt x="2305" y="3429"/>
                  </a:cubicBezTo>
                  <a:cubicBezTo>
                    <a:pt x="3067" y="3429"/>
                    <a:pt x="3352" y="2476"/>
                    <a:pt x="2972" y="1619"/>
                  </a:cubicBezTo>
                  <a:cubicBezTo>
                    <a:pt x="2591" y="762"/>
                    <a:pt x="2972" y="1619"/>
                    <a:pt x="2972" y="1619"/>
                  </a:cubicBezTo>
                  <a:cubicBezTo>
                    <a:pt x="2556" y="995"/>
                    <a:pt x="1798" y="692"/>
                    <a:pt x="1067" y="857"/>
                  </a:cubicBezTo>
                  <a:lnTo>
                    <a:pt x="1067" y="857"/>
                  </a:lnTo>
                  <a:cubicBezTo>
                    <a:pt x="457" y="1022"/>
                    <a:pt x="97" y="1650"/>
                    <a:pt x="262" y="2259"/>
                  </a:cubicBezTo>
                  <a:cubicBezTo>
                    <a:pt x="292" y="2370"/>
                    <a:pt x="339" y="2475"/>
                    <a:pt x="400" y="2572"/>
                  </a:cubicBezTo>
                  <a:lnTo>
                    <a:pt x="400" y="2476"/>
                  </a:lnTo>
                  <a:close/>
                </a:path>
              </a:pathLst>
            </a:custGeom>
            <a:solidFill>
              <a:srgbClr val="A6A6A6"/>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753FEA20-65B1-4F59-BFBE-938E14DC6278}"/>
                </a:ext>
              </a:extLst>
            </p:cNvPr>
            <p:cNvSpPr/>
            <p:nvPr/>
          </p:nvSpPr>
          <p:spPr>
            <a:xfrm>
              <a:off x="3053143" y="3099924"/>
              <a:ext cx="3876" cy="4675"/>
            </a:xfrm>
            <a:custGeom>
              <a:avLst/>
              <a:gdLst>
                <a:gd name="connsiteX0" fmla="*/ 381 w 3876"/>
                <a:gd name="connsiteY0" fmla="*/ 580 h 4675"/>
                <a:gd name="connsiteX1" fmla="*/ 381 w 3876"/>
                <a:gd name="connsiteY1" fmla="*/ 1246 h 4675"/>
                <a:gd name="connsiteX2" fmla="*/ 1428 w 3876"/>
                <a:gd name="connsiteY2" fmla="*/ 103 h 4675"/>
                <a:gd name="connsiteX3" fmla="*/ 2667 w 3876"/>
                <a:gd name="connsiteY3" fmla="*/ 103 h 4675"/>
                <a:gd name="connsiteX4" fmla="*/ 3619 w 3876"/>
                <a:gd name="connsiteY4" fmla="*/ 865 h 4675"/>
                <a:gd name="connsiteX5" fmla="*/ 3620 w 3876"/>
                <a:gd name="connsiteY5" fmla="*/ 865 h 4675"/>
                <a:gd name="connsiteX6" fmla="*/ 3179 w 3876"/>
                <a:gd name="connsiteY6" fmla="*/ 2699 h 4675"/>
                <a:gd name="connsiteX7" fmla="*/ 2762 w 3876"/>
                <a:gd name="connsiteY7" fmla="*/ 2866 h 4675"/>
                <a:gd name="connsiteX8" fmla="*/ 1619 w 3876"/>
                <a:gd name="connsiteY8" fmla="*/ 2866 h 4675"/>
                <a:gd name="connsiteX9" fmla="*/ 953 w 3876"/>
                <a:gd name="connsiteY9" fmla="*/ 2389 h 4675"/>
                <a:gd name="connsiteX10" fmla="*/ 2000 w 3876"/>
                <a:gd name="connsiteY10" fmla="*/ 4675 h 4675"/>
                <a:gd name="connsiteX11" fmla="*/ 2000 w 3876"/>
                <a:gd name="connsiteY11" fmla="*/ 4675 h 4675"/>
                <a:gd name="connsiteX12" fmla="*/ 667 w 3876"/>
                <a:gd name="connsiteY12" fmla="*/ 1723 h 4675"/>
                <a:gd name="connsiteX13" fmla="*/ 667 w 3876"/>
                <a:gd name="connsiteY13" fmla="*/ 1723 h 4675"/>
                <a:gd name="connsiteX14" fmla="*/ 0 w 3876"/>
                <a:gd name="connsiteY14" fmla="*/ 294 h 4675"/>
                <a:gd name="connsiteX15" fmla="*/ 0 w 3876"/>
                <a:gd name="connsiteY15" fmla="*/ 294 h 4675"/>
                <a:gd name="connsiteX16" fmla="*/ 1048 w 3876"/>
                <a:gd name="connsiteY16" fmla="*/ 2008 h 4675"/>
                <a:gd name="connsiteX17" fmla="*/ 1048 w 3876"/>
                <a:gd name="connsiteY17" fmla="*/ 2008 h 4675"/>
                <a:gd name="connsiteX18" fmla="*/ 2953 w 3876"/>
                <a:gd name="connsiteY18" fmla="*/ 2770 h 4675"/>
                <a:gd name="connsiteX19" fmla="*/ 3836 w 3876"/>
                <a:gd name="connsiteY19" fmla="*/ 1258 h 4675"/>
                <a:gd name="connsiteX20" fmla="*/ 3715 w 3876"/>
                <a:gd name="connsiteY20" fmla="*/ 961 h 4675"/>
                <a:gd name="connsiteX21" fmla="*/ 3715 w 3876"/>
                <a:gd name="connsiteY21" fmla="*/ 961 h 4675"/>
                <a:gd name="connsiteX22" fmla="*/ 1809 w 3876"/>
                <a:gd name="connsiteY22" fmla="*/ 199 h 4675"/>
                <a:gd name="connsiteX23" fmla="*/ 1810 w 3876"/>
                <a:gd name="connsiteY23" fmla="*/ 199 h 4675"/>
                <a:gd name="connsiteX24" fmla="*/ 926 w 3876"/>
                <a:gd name="connsiteY24" fmla="*/ 1711 h 4675"/>
                <a:gd name="connsiteX25" fmla="*/ 1048 w 3876"/>
                <a:gd name="connsiteY25" fmla="*/ 2008 h 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876" h="4675">
                  <a:moveTo>
                    <a:pt x="381" y="580"/>
                  </a:moveTo>
                  <a:lnTo>
                    <a:pt x="381" y="1246"/>
                  </a:lnTo>
                  <a:cubicBezTo>
                    <a:pt x="475" y="693"/>
                    <a:pt x="885" y="245"/>
                    <a:pt x="1428" y="103"/>
                  </a:cubicBezTo>
                  <a:cubicBezTo>
                    <a:pt x="1830" y="-34"/>
                    <a:pt x="2266" y="-34"/>
                    <a:pt x="2667" y="103"/>
                  </a:cubicBezTo>
                  <a:cubicBezTo>
                    <a:pt x="3063" y="240"/>
                    <a:pt x="3400" y="509"/>
                    <a:pt x="3619" y="865"/>
                  </a:cubicBezTo>
                  <a:cubicBezTo>
                    <a:pt x="3620" y="865"/>
                    <a:pt x="3620" y="865"/>
                    <a:pt x="3620" y="865"/>
                  </a:cubicBezTo>
                  <a:cubicBezTo>
                    <a:pt x="4004" y="1493"/>
                    <a:pt x="3807" y="2315"/>
                    <a:pt x="3179" y="2699"/>
                  </a:cubicBezTo>
                  <a:cubicBezTo>
                    <a:pt x="3050" y="2778"/>
                    <a:pt x="2910" y="2834"/>
                    <a:pt x="2762" y="2866"/>
                  </a:cubicBezTo>
                  <a:cubicBezTo>
                    <a:pt x="2387" y="2958"/>
                    <a:pt x="1995" y="2958"/>
                    <a:pt x="1619" y="2866"/>
                  </a:cubicBezTo>
                  <a:cubicBezTo>
                    <a:pt x="1362" y="2763"/>
                    <a:pt x="1133" y="2600"/>
                    <a:pt x="953" y="2389"/>
                  </a:cubicBezTo>
                  <a:lnTo>
                    <a:pt x="2000" y="4675"/>
                  </a:lnTo>
                  <a:lnTo>
                    <a:pt x="2000" y="4675"/>
                  </a:lnTo>
                  <a:lnTo>
                    <a:pt x="667" y="1723"/>
                  </a:lnTo>
                  <a:lnTo>
                    <a:pt x="667" y="1723"/>
                  </a:lnTo>
                  <a:lnTo>
                    <a:pt x="0" y="294"/>
                  </a:lnTo>
                  <a:cubicBezTo>
                    <a:pt x="0" y="294"/>
                    <a:pt x="0" y="294"/>
                    <a:pt x="0" y="294"/>
                  </a:cubicBezTo>
                  <a:close/>
                  <a:moveTo>
                    <a:pt x="1048" y="2008"/>
                  </a:moveTo>
                  <a:cubicBezTo>
                    <a:pt x="1048" y="2008"/>
                    <a:pt x="1048" y="2008"/>
                    <a:pt x="1048" y="2008"/>
                  </a:cubicBezTo>
                  <a:cubicBezTo>
                    <a:pt x="1480" y="2612"/>
                    <a:pt x="2223" y="2909"/>
                    <a:pt x="2953" y="2770"/>
                  </a:cubicBezTo>
                  <a:cubicBezTo>
                    <a:pt x="3614" y="2597"/>
                    <a:pt x="4010" y="1920"/>
                    <a:pt x="3836" y="1258"/>
                  </a:cubicBezTo>
                  <a:cubicBezTo>
                    <a:pt x="3809" y="1154"/>
                    <a:pt x="3768" y="1054"/>
                    <a:pt x="3715" y="961"/>
                  </a:cubicBezTo>
                  <a:lnTo>
                    <a:pt x="3715" y="961"/>
                  </a:lnTo>
                  <a:cubicBezTo>
                    <a:pt x="3282" y="357"/>
                    <a:pt x="2539" y="60"/>
                    <a:pt x="1809" y="199"/>
                  </a:cubicBezTo>
                  <a:lnTo>
                    <a:pt x="1810" y="199"/>
                  </a:lnTo>
                  <a:cubicBezTo>
                    <a:pt x="1148" y="372"/>
                    <a:pt x="753" y="1049"/>
                    <a:pt x="926" y="1711"/>
                  </a:cubicBezTo>
                  <a:cubicBezTo>
                    <a:pt x="954" y="1815"/>
                    <a:pt x="994" y="1915"/>
                    <a:pt x="1048" y="2008"/>
                  </a:cubicBezTo>
                  <a:close/>
                </a:path>
              </a:pathLst>
            </a:custGeom>
            <a:solidFill>
              <a:srgbClr val="A6A6A6"/>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7E16534C-EEE0-4622-8FBF-17DC338E841F}"/>
                </a:ext>
              </a:extLst>
            </p:cNvPr>
            <p:cNvSpPr/>
            <p:nvPr/>
          </p:nvSpPr>
          <p:spPr>
            <a:xfrm>
              <a:off x="3057048" y="3098840"/>
              <a:ext cx="4067" cy="5187"/>
            </a:xfrm>
            <a:custGeom>
              <a:avLst/>
              <a:gdLst>
                <a:gd name="connsiteX0" fmla="*/ 476 w 4067"/>
                <a:gd name="connsiteY0" fmla="*/ 616 h 5187"/>
                <a:gd name="connsiteX1" fmla="*/ 476 w 4067"/>
                <a:gd name="connsiteY1" fmla="*/ 1283 h 5187"/>
                <a:gd name="connsiteX2" fmla="*/ 1524 w 4067"/>
                <a:gd name="connsiteY2" fmla="*/ 140 h 5187"/>
                <a:gd name="connsiteX3" fmla="*/ 2667 w 4067"/>
                <a:gd name="connsiteY3" fmla="*/ 140 h 5187"/>
                <a:gd name="connsiteX4" fmla="*/ 3714 w 4067"/>
                <a:gd name="connsiteY4" fmla="*/ 902 h 5187"/>
                <a:gd name="connsiteX5" fmla="*/ 3715 w 4067"/>
                <a:gd name="connsiteY5" fmla="*/ 902 h 5187"/>
                <a:gd name="connsiteX6" fmla="*/ 3070 w 4067"/>
                <a:gd name="connsiteY6" fmla="*/ 2817 h 5187"/>
                <a:gd name="connsiteX7" fmla="*/ 2857 w 4067"/>
                <a:gd name="connsiteY7" fmla="*/ 2902 h 5187"/>
                <a:gd name="connsiteX8" fmla="*/ 1619 w 4067"/>
                <a:gd name="connsiteY8" fmla="*/ 2902 h 5187"/>
                <a:gd name="connsiteX9" fmla="*/ 1048 w 4067"/>
                <a:gd name="connsiteY9" fmla="*/ 2902 h 5187"/>
                <a:gd name="connsiteX10" fmla="*/ 2000 w 4067"/>
                <a:gd name="connsiteY10" fmla="*/ 5188 h 5187"/>
                <a:gd name="connsiteX11" fmla="*/ 2000 w 4067"/>
                <a:gd name="connsiteY11" fmla="*/ 5188 h 5187"/>
                <a:gd name="connsiteX12" fmla="*/ 2000 w 4067"/>
                <a:gd name="connsiteY12" fmla="*/ 5188 h 5187"/>
                <a:gd name="connsiteX13" fmla="*/ 762 w 4067"/>
                <a:gd name="connsiteY13" fmla="*/ 2235 h 5187"/>
                <a:gd name="connsiteX14" fmla="*/ 762 w 4067"/>
                <a:gd name="connsiteY14" fmla="*/ 2235 h 5187"/>
                <a:gd name="connsiteX15" fmla="*/ 0 w 4067"/>
                <a:gd name="connsiteY15" fmla="*/ 807 h 5187"/>
                <a:gd name="connsiteX16" fmla="*/ 0 w 4067"/>
                <a:gd name="connsiteY16" fmla="*/ 807 h 5187"/>
                <a:gd name="connsiteX17" fmla="*/ 476 w 4067"/>
                <a:gd name="connsiteY17" fmla="*/ 616 h 5187"/>
                <a:gd name="connsiteX18" fmla="*/ 1238 w 4067"/>
                <a:gd name="connsiteY18" fmla="*/ 2045 h 5187"/>
                <a:gd name="connsiteX19" fmla="*/ 1238 w 4067"/>
                <a:gd name="connsiteY19" fmla="*/ 2045 h 5187"/>
                <a:gd name="connsiteX20" fmla="*/ 3143 w 4067"/>
                <a:gd name="connsiteY20" fmla="*/ 2807 h 5187"/>
                <a:gd name="connsiteX21" fmla="*/ 4026 w 4067"/>
                <a:gd name="connsiteY21" fmla="*/ 1295 h 5187"/>
                <a:gd name="connsiteX22" fmla="*/ 3905 w 4067"/>
                <a:gd name="connsiteY22" fmla="*/ 997 h 5187"/>
                <a:gd name="connsiteX23" fmla="*/ 3905 w 4067"/>
                <a:gd name="connsiteY23" fmla="*/ 997 h 5187"/>
                <a:gd name="connsiteX24" fmla="*/ 2000 w 4067"/>
                <a:gd name="connsiteY24" fmla="*/ 235 h 5187"/>
                <a:gd name="connsiteX25" fmla="*/ 2000 w 4067"/>
                <a:gd name="connsiteY25" fmla="*/ 235 h 5187"/>
                <a:gd name="connsiteX26" fmla="*/ 1013 w 4067"/>
                <a:gd name="connsiteY26" fmla="*/ 1682 h 5187"/>
                <a:gd name="connsiteX27" fmla="*/ 1143 w 4067"/>
                <a:gd name="connsiteY27" fmla="*/ 204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67" h="5187">
                  <a:moveTo>
                    <a:pt x="476" y="616"/>
                  </a:moveTo>
                  <a:lnTo>
                    <a:pt x="476" y="1283"/>
                  </a:lnTo>
                  <a:cubicBezTo>
                    <a:pt x="474" y="687"/>
                    <a:pt x="930" y="189"/>
                    <a:pt x="1524" y="140"/>
                  </a:cubicBezTo>
                  <a:cubicBezTo>
                    <a:pt x="1882" y="-47"/>
                    <a:pt x="2309" y="-47"/>
                    <a:pt x="2667" y="140"/>
                  </a:cubicBezTo>
                  <a:cubicBezTo>
                    <a:pt x="3091" y="270"/>
                    <a:pt x="3459" y="539"/>
                    <a:pt x="3714" y="902"/>
                  </a:cubicBezTo>
                  <a:cubicBezTo>
                    <a:pt x="3715" y="902"/>
                    <a:pt x="3715" y="902"/>
                    <a:pt x="3715" y="902"/>
                  </a:cubicBezTo>
                  <a:cubicBezTo>
                    <a:pt x="4065" y="1609"/>
                    <a:pt x="3777" y="2466"/>
                    <a:pt x="3070" y="2817"/>
                  </a:cubicBezTo>
                  <a:cubicBezTo>
                    <a:pt x="3002" y="2851"/>
                    <a:pt x="2930" y="2879"/>
                    <a:pt x="2857" y="2902"/>
                  </a:cubicBezTo>
                  <a:cubicBezTo>
                    <a:pt x="2456" y="3040"/>
                    <a:pt x="2020" y="3040"/>
                    <a:pt x="1619" y="2902"/>
                  </a:cubicBezTo>
                  <a:lnTo>
                    <a:pt x="1048" y="2902"/>
                  </a:lnTo>
                  <a:lnTo>
                    <a:pt x="2000" y="5188"/>
                  </a:lnTo>
                  <a:cubicBezTo>
                    <a:pt x="2000" y="5188"/>
                    <a:pt x="2000" y="5188"/>
                    <a:pt x="2000" y="5188"/>
                  </a:cubicBezTo>
                  <a:lnTo>
                    <a:pt x="2000" y="5188"/>
                  </a:lnTo>
                  <a:lnTo>
                    <a:pt x="762" y="2235"/>
                  </a:lnTo>
                  <a:lnTo>
                    <a:pt x="762" y="2235"/>
                  </a:lnTo>
                  <a:lnTo>
                    <a:pt x="0" y="807"/>
                  </a:lnTo>
                  <a:cubicBezTo>
                    <a:pt x="0" y="807"/>
                    <a:pt x="0" y="807"/>
                    <a:pt x="0" y="807"/>
                  </a:cubicBezTo>
                  <a:cubicBezTo>
                    <a:pt x="0" y="807"/>
                    <a:pt x="476" y="521"/>
                    <a:pt x="476" y="616"/>
                  </a:cubicBezTo>
                  <a:close/>
                  <a:moveTo>
                    <a:pt x="1238" y="2045"/>
                  </a:moveTo>
                  <a:lnTo>
                    <a:pt x="1238" y="2045"/>
                  </a:lnTo>
                  <a:cubicBezTo>
                    <a:pt x="1670" y="2648"/>
                    <a:pt x="2414" y="2946"/>
                    <a:pt x="3143" y="2807"/>
                  </a:cubicBezTo>
                  <a:cubicBezTo>
                    <a:pt x="3805" y="2633"/>
                    <a:pt x="4200" y="1956"/>
                    <a:pt x="4026" y="1295"/>
                  </a:cubicBezTo>
                  <a:cubicBezTo>
                    <a:pt x="3999" y="1191"/>
                    <a:pt x="3958" y="1090"/>
                    <a:pt x="3905" y="997"/>
                  </a:cubicBezTo>
                  <a:cubicBezTo>
                    <a:pt x="3905" y="997"/>
                    <a:pt x="3905" y="997"/>
                    <a:pt x="3905" y="997"/>
                  </a:cubicBezTo>
                  <a:cubicBezTo>
                    <a:pt x="3473" y="394"/>
                    <a:pt x="2729" y="96"/>
                    <a:pt x="2000" y="235"/>
                  </a:cubicBezTo>
                  <a:lnTo>
                    <a:pt x="2000" y="235"/>
                  </a:lnTo>
                  <a:cubicBezTo>
                    <a:pt x="1328" y="362"/>
                    <a:pt x="886" y="1010"/>
                    <a:pt x="1013" y="1682"/>
                  </a:cubicBezTo>
                  <a:cubicBezTo>
                    <a:pt x="1037" y="1809"/>
                    <a:pt x="1081" y="1931"/>
                    <a:pt x="1143" y="2045"/>
                  </a:cubicBezTo>
                  <a:close/>
                </a:path>
              </a:pathLst>
            </a:custGeom>
            <a:solidFill>
              <a:srgbClr val="A6A6A6"/>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535C880D-1C9F-4888-B0FD-D8FEB6126C35}"/>
                </a:ext>
              </a:extLst>
            </p:cNvPr>
            <p:cNvSpPr/>
            <p:nvPr/>
          </p:nvSpPr>
          <p:spPr>
            <a:xfrm>
              <a:off x="3061239" y="3097551"/>
              <a:ext cx="1619" cy="3714"/>
            </a:xfrm>
            <a:custGeom>
              <a:avLst/>
              <a:gdLst>
                <a:gd name="connsiteX0" fmla="*/ 1619 w 1619"/>
                <a:gd name="connsiteY0" fmla="*/ 3715 h 3714"/>
                <a:gd name="connsiteX1" fmla="*/ 286 w 1619"/>
                <a:gd name="connsiteY1" fmla="*/ 762 h 3714"/>
                <a:gd name="connsiteX2" fmla="*/ 286 w 1619"/>
                <a:gd name="connsiteY2" fmla="*/ 762 h 3714"/>
                <a:gd name="connsiteX3" fmla="*/ 286 w 1619"/>
                <a:gd name="connsiteY3" fmla="*/ 762 h 3714"/>
                <a:gd name="connsiteX4" fmla="*/ 1619 w 1619"/>
                <a:gd name="connsiteY4" fmla="*/ 3715 h 3714"/>
                <a:gd name="connsiteX5" fmla="*/ 1619 w 1619"/>
                <a:gd name="connsiteY5" fmla="*/ 3715 h 3714"/>
                <a:gd name="connsiteX6" fmla="*/ 0 w 1619"/>
                <a:gd name="connsiteY6" fmla="*/ 0 h 3714"/>
                <a:gd name="connsiteX7" fmla="*/ 0 w 1619"/>
                <a:gd name="connsiteY7" fmla="*/ 0 h 3714"/>
                <a:gd name="connsiteX8" fmla="*/ 0 w 1619"/>
                <a:gd name="connsiteY8" fmla="*/ 0 h 3714"/>
                <a:gd name="connsiteX9" fmla="*/ 0 w 1619"/>
                <a:gd name="connsiteY9" fmla="*/ 0 h 3714"/>
                <a:gd name="connsiteX10" fmla="*/ 0 w 1619"/>
                <a:gd name="connsiteY10" fmla="*/ 0 h 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14">
                  <a:moveTo>
                    <a:pt x="1619" y="3715"/>
                  </a:moveTo>
                  <a:lnTo>
                    <a:pt x="286" y="762"/>
                  </a:lnTo>
                  <a:lnTo>
                    <a:pt x="286" y="762"/>
                  </a:lnTo>
                  <a:cubicBezTo>
                    <a:pt x="286" y="762"/>
                    <a:pt x="286" y="762"/>
                    <a:pt x="286" y="762"/>
                  </a:cubicBezTo>
                  <a:lnTo>
                    <a:pt x="1619" y="3715"/>
                  </a:lnTo>
                  <a:lnTo>
                    <a:pt x="1619" y="3715"/>
                  </a:ln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0B2B10A5-55DC-4925-8B06-E622A3498D4E}"/>
                </a:ext>
              </a:extLst>
            </p:cNvPr>
            <p:cNvSpPr/>
            <p:nvPr/>
          </p:nvSpPr>
          <p:spPr>
            <a:xfrm>
              <a:off x="3063716" y="3097479"/>
              <a:ext cx="3619" cy="3500"/>
            </a:xfrm>
            <a:custGeom>
              <a:avLst/>
              <a:gdLst>
                <a:gd name="connsiteX0" fmla="*/ 2762 w 3619"/>
                <a:gd name="connsiteY0" fmla="*/ 834 h 3500"/>
                <a:gd name="connsiteX1" fmla="*/ 2762 w 3619"/>
                <a:gd name="connsiteY1" fmla="*/ 834 h 3500"/>
                <a:gd name="connsiteX2" fmla="*/ 1238 w 3619"/>
                <a:gd name="connsiteY2" fmla="*/ 262 h 3500"/>
                <a:gd name="connsiteX3" fmla="*/ 449 w 3619"/>
                <a:gd name="connsiteY3" fmla="*/ 1354 h 3500"/>
                <a:gd name="connsiteX4" fmla="*/ 571 w 3619"/>
                <a:gd name="connsiteY4" fmla="*/ 1691 h 3500"/>
                <a:gd name="connsiteX5" fmla="*/ 1334 w 3619"/>
                <a:gd name="connsiteY5" fmla="*/ 3501 h 3500"/>
                <a:gd name="connsiteX6" fmla="*/ 1334 w 3619"/>
                <a:gd name="connsiteY6" fmla="*/ 3501 h 3500"/>
                <a:gd name="connsiteX7" fmla="*/ 571 w 3619"/>
                <a:gd name="connsiteY7" fmla="*/ 1691 h 3500"/>
                <a:gd name="connsiteX8" fmla="*/ 571 w 3619"/>
                <a:gd name="connsiteY8" fmla="*/ 1691 h 3500"/>
                <a:gd name="connsiteX9" fmla="*/ 0 w 3619"/>
                <a:gd name="connsiteY9" fmla="*/ 453 h 3500"/>
                <a:gd name="connsiteX10" fmla="*/ 0 w 3619"/>
                <a:gd name="connsiteY10" fmla="*/ 453 h 3500"/>
                <a:gd name="connsiteX11" fmla="*/ 0 w 3619"/>
                <a:gd name="connsiteY11" fmla="*/ 1024 h 3500"/>
                <a:gd name="connsiteX12" fmla="*/ 953 w 3619"/>
                <a:gd name="connsiteY12" fmla="*/ 72 h 3500"/>
                <a:gd name="connsiteX13" fmla="*/ 1905 w 3619"/>
                <a:gd name="connsiteY13" fmla="*/ 72 h 3500"/>
                <a:gd name="connsiteX14" fmla="*/ 2762 w 3619"/>
                <a:gd name="connsiteY14" fmla="*/ 738 h 3500"/>
                <a:gd name="connsiteX15" fmla="*/ 2762 w 3619"/>
                <a:gd name="connsiteY15" fmla="*/ 738 h 3500"/>
                <a:gd name="connsiteX16" fmla="*/ 3620 w 3619"/>
                <a:gd name="connsiteY16" fmla="*/ 2548 h 3500"/>
                <a:gd name="connsiteX17" fmla="*/ 3620 w 3619"/>
                <a:gd name="connsiteY17" fmla="*/ 2548 h 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500">
                  <a:moveTo>
                    <a:pt x="2762" y="834"/>
                  </a:moveTo>
                  <a:lnTo>
                    <a:pt x="2762" y="834"/>
                  </a:lnTo>
                  <a:cubicBezTo>
                    <a:pt x="2423" y="344"/>
                    <a:pt x="1816" y="117"/>
                    <a:pt x="1238" y="262"/>
                  </a:cubicBezTo>
                  <a:cubicBezTo>
                    <a:pt x="719" y="346"/>
                    <a:pt x="365" y="834"/>
                    <a:pt x="449" y="1354"/>
                  </a:cubicBezTo>
                  <a:cubicBezTo>
                    <a:pt x="468" y="1473"/>
                    <a:pt x="510" y="1587"/>
                    <a:pt x="571" y="1691"/>
                  </a:cubicBezTo>
                  <a:lnTo>
                    <a:pt x="1334" y="3501"/>
                  </a:lnTo>
                  <a:lnTo>
                    <a:pt x="1334" y="3501"/>
                  </a:lnTo>
                  <a:lnTo>
                    <a:pt x="571" y="1691"/>
                  </a:lnTo>
                  <a:lnTo>
                    <a:pt x="571" y="1691"/>
                  </a:lnTo>
                  <a:lnTo>
                    <a:pt x="0" y="453"/>
                  </a:lnTo>
                  <a:lnTo>
                    <a:pt x="0" y="453"/>
                  </a:lnTo>
                  <a:lnTo>
                    <a:pt x="0" y="1024"/>
                  </a:lnTo>
                  <a:cubicBezTo>
                    <a:pt x="77" y="534"/>
                    <a:pt x="462" y="149"/>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D5B09D79-645A-4235-ACDA-878668B971C7}"/>
                </a:ext>
              </a:extLst>
            </p:cNvPr>
            <p:cNvSpPr/>
            <p:nvPr/>
          </p:nvSpPr>
          <p:spPr>
            <a:xfrm>
              <a:off x="3067935" y="3096027"/>
              <a:ext cx="4806" cy="4986"/>
            </a:xfrm>
            <a:custGeom>
              <a:avLst/>
              <a:gdLst>
                <a:gd name="connsiteX0" fmla="*/ 2734 w 4806"/>
                <a:gd name="connsiteY0" fmla="*/ 4763 h 4986"/>
                <a:gd name="connsiteX1" fmla="*/ 2734 w 4806"/>
                <a:gd name="connsiteY1" fmla="*/ 4763 h 4986"/>
                <a:gd name="connsiteX2" fmla="*/ 3605 w 4806"/>
                <a:gd name="connsiteY2" fmla="*/ 3090 h 4986"/>
                <a:gd name="connsiteX3" fmla="*/ 3591 w 4806"/>
                <a:gd name="connsiteY3" fmla="*/ 3048 h 4986"/>
                <a:gd name="connsiteX4" fmla="*/ 3591 w 4806"/>
                <a:gd name="connsiteY4" fmla="*/ 2381 h 4986"/>
                <a:gd name="connsiteX5" fmla="*/ 2639 w 4806"/>
                <a:gd name="connsiteY5" fmla="*/ 3524 h 4986"/>
                <a:gd name="connsiteX6" fmla="*/ 1496 w 4806"/>
                <a:gd name="connsiteY6" fmla="*/ 3524 h 4986"/>
                <a:gd name="connsiteX7" fmla="*/ 543 w 4806"/>
                <a:gd name="connsiteY7" fmla="*/ 2762 h 4986"/>
                <a:gd name="connsiteX8" fmla="*/ 543 w 4806"/>
                <a:gd name="connsiteY8" fmla="*/ 2762 h 4986"/>
                <a:gd name="connsiteX9" fmla="*/ 1188 w 4806"/>
                <a:gd name="connsiteY9" fmla="*/ 847 h 4986"/>
                <a:gd name="connsiteX10" fmla="*/ 1401 w 4806"/>
                <a:gd name="connsiteY10" fmla="*/ 762 h 4986"/>
                <a:gd name="connsiteX11" fmla="*/ 2544 w 4806"/>
                <a:gd name="connsiteY11" fmla="*/ 762 h 4986"/>
                <a:gd name="connsiteX12" fmla="*/ 3210 w 4806"/>
                <a:gd name="connsiteY12" fmla="*/ 762 h 4986"/>
                <a:gd name="connsiteX13" fmla="*/ 3210 w 4806"/>
                <a:gd name="connsiteY13" fmla="*/ 0 h 4986"/>
                <a:gd name="connsiteX14" fmla="*/ 3210 w 4806"/>
                <a:gd name="connsiteY14" fmla="*/ 0 h 4986"/>
                <a:gd name="connsiteX15" fmla="*/ 3877 w 4806"/>
                <a:gd name="connsiteY15" fmla="*/ 1524 h 4986"/>
                <a:gd name="connsiteX16" fmla="*/ 3877 w 4806"/>
                <a:gd name="connsiteY16" fmla="*/ 1524 h 4986"/>
                <a:gd name="connsiteX17" fmla="*/ 4544 w 4806"/>
                <a:gd name="connsiteY17" fmla="*/ 2858 h 4986"/>
                <a:gd name="connsiteX18" fmla="*/ 4268 w 4806"/>
                <a:gd name="connsiteY18" fmla="*/ 4723 h 4986"/>
                <a:gd name="connsiteX19" fmla="*/ 2734 w 4806"/>
                <a:gd name="connsiteY19" fmla="*/ 4763 h 4986"/>
                <a:gd name="connsiteX20" fmla="*/ 2734 w 4806"/>
                <a:gd name="connsiteY20" fmla="*/ 1524 h 4986"/>
                <a:gd name="connsiteX21" fmla="*/ 2734 w 4806"/>
                <a:gd name="connsiteY21" fmla="*/ 1524 h 4986"/>
                <a:gd name="connsiteX22" fmla="*/ 924 w 4806"/>
                <a:gd name="connsiteY22" fmla="*/ 762 h 4986"/>
                <a:gd name="connsiteX23" fmla="*/ 924 w 4806"/>
                <a:gd name="connsiteY23" fmla="*/ 762 h 4986"/>
                <a:gd name="connsiteX24" fmla="*/ 41 w 4806"/>
                <a:gd name="connsiteY24" fmla="*/ 2274 h 4986"/>
                <a:gd name="connsiteX25" fmla="*/ 162 w 4806"/>
                <a:gd name="connsiteY25" fmla="*/ 2572 h 4986"/>
                <a:gd name="connsiteX26" fmla="*/ 162 w 4806"/>
                <a:gd name="connsiteY26" fmla="*/ 2572 h 4986"/>
                <a:gd name="connsiteX27" fmla="*/ 2067 w 4806"/>
                <a:gd name="connsiteY27" fmla="*/ 3334 h 4986"/>
                <a:gd name="connsiteX28" fmla="*/ 2951 w 4806"/>
                <a:gd name="connsiteY28" fmla="*/ 1822 h 4986"/>
                <a:gd name="connsiteX29" fmla="*/ 2829 w 4806"/>
                <a:gd name="connsiteY29" fmla="*/ 1524 h 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806" h="4986">
                  <a:moveTo>
                    <a:pt x="2734" y="4763"/>
                  </a:moveTo>
                  <a:lnTo>
                    <a:pt x="2734" y="4763"/>
                  </a:lnTo>
                  <a:cubicBezTo>
                    <a:pt x="3437" y="4541"/>
                    <a:pt x="3826" y="3792"/>
                    <a:pt x="3605" y="3090"/>
                  </a:cubicBezTo>
                  <a:cubicBezTo>
                    <a:pt x="3601" y="3076"/>
                    <a:pt x="3596" y="3062"/>
                    <a:pt x="3591" y="3048"/>
                  </a:cubicBezTo>
                  <a:lnTo>
                    <a:pt x="3591" y="2381"/>
                  </a:lnTo>
                  <a:cubicBezTo>
                    <a:pt x="3599" y="2945"/>
                    <a:pt x="3195" y="3430"/>
                    <a:pt x="2639" y="3524"/>
                  </a:cubicBezTo>
                  <a:cubicBezTo>
                    <a:pt x="2281" y="3711"/>
                    <a:pt x="1854" y="3711"/>
                    <a:pt x="1496" y="3524"/>
                  </a:cubicBezTo>
                  <a:cubicBezTo>
                    <a:pt x="1086" y="3414"/>
                    <a:pt x="741" y="3138"/>
                    <a:pt x="543" y="2762"/>
                  </a:cubicBezTo>
                  <a:lnTo>
                    <a:pt x="543" y="2762"/>
                  </a:lnTo>
                  <a:cubicBezTo>
                    <a:pt x="192" y="2055"/>
                    <a:pt x="481" y="1198"/>
                    <a:pt x="1188" y="847"/>
                  </a:cubicBezTo>
                  <a:cubicBezTo>
                    <a:pt x="1256" y="813"/>
                    <a:pt x="1327" y="785"/>
                    <a:pt x="1401" y="762"/>
                  </a:cubicBezTo>
                  <a:cubicBezTo>
                    <a:pt x="1776" y="669"/>
                    <a:pt x="2168" y="669"/>
                    <a:pt x="2544" y="762"/>
                  </a:cubicBezTo>
                  <a:lnTo>
                    <a:pt x="3210" y="762"/>
                  </a:lnTo>
                  <a:lnTo>
                    <a:pt x="3210" y="0"/>
                  </a:lnTo>
                  <a:lnTo>
                    <a:pt x="3210" y="0"/>
                  </a:lnTo>
                  <a:lnTo>
                    <a:pt x="3877" y="1524"/>
                  </a:lnTo>
                  <a:lnTo>
                    <a:pt x="3877" y="1524"/>
                  </a:lnTo>
                  <a:lnTo>
                    <a:pt x="4544" y="2858"/>
                  </a:lnTo>
                  <a:cubicBezTo>
                    <a:pt x="4983" y="3449"/>
                    <a:pt x="4860" y="4284"/>
                    <a:pt x="4268" y="4723"/>
                  </a:cubicBezTo>
                  <a:cubicBezTo>
                    <a:pt x="3816" y="5059"/>
                    <a:pt x="3203" y="5075"/>
                    <a:pt x="2734" y="4763"/>
                  </a:cubicBezTo>
                  <a:close/>
                  <a:moveTo>
                    <a:pt x="2734" y="1524"/>
                  </a:moveTo>
                  <a:lnTo>
                    <a:pt x="2734" y="1524"/>
                  </a:lnTo>
                  <a:cubicBezTo>
                    <a:pt x="2371" y="892"/>
                    <a:pt x="1630" y="580"/>
                    <a:pt x="924" y="762"/>
                  </a:cubicBezTo>
                  <a:lnTo>
                    <a:pt x="924" y="762"/>
                  </a:lnTo>
                  <a:cubicBezTo>
                    <a:pt x="263" y="936"/>
                    <a:pt x="-133" y="1613"/>
                    <a:pt x="41" y="2274"/>
                  </a:cubicBezTo>
                  <a:cubicBezTo>
                    <a:pt x="68" y="2378"/>
                    <a:pt x="109" y="2478"/>
                    <a:pt x="162" y="2572"/>
                  </a:cubicBezTo>
                  <a:cubicBezTo>
                    <a:pt x="162" y="2572"/>
                    <a:pt x="162" y="2572"/>
                    <a:pt x="162" y="2572"/>
                  </a:cubicBezTo>
                  <a:cubicBezTo>
                    <a:pt x="594" y="3175"/>
                    <a:pt x="1338" y="3473"/>
                    <a:pt x="2067" y="3334"/>
                  </a:cubicBezTo>
                  <a:cubicBezTo>
                    <a:pt x="2729" y="3160"/>
                    <a:pt x="3124" y="2483"/>
                    <a:pt x="2951" y="1822"/>
                  </a:cubicBezTo>
                  <a:cubicBezTo>
                    <a:pt x="2923" y="1718"/>
                    <a:pt x="2883" y="1617"/>
                    <a:pt x="2829" y="1524"/>
                  </a:cubicBezTo>
                  <a:close/>
                </a:path>
              </a:pathLst>
            </a:custGeom>
            <a:solidFill>
              <a:srgbClr val="A6A6A6"/>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8F6B665D-C936-4315-8286-C690EB8BE2A3}"/>
                </a:ext>
              </a:extLst>
            </p:cNvPr>
            <p:cNvSpPr/>
            <p:nvPr/>
          </p:nvSpPr>
          <p:spPr>
            <a:xfrm>
              <a:off x="3072669" y="3093360"/>
              <a:ext cx="3048" cy="4007"/>
            </a:xfrm>
            <a:custGeom>
              <a:avLst/>
              <a:gdLst>
                <a:gd name="connsiteX0" fmla="*/ 2000 w 3048"/>
                <a:gd name="connsiteY0" fmla="*/ 1429 h 4007"/>
                <a:gd name="connsiteX1" fmla="*/ 2000 w 3048"/>
                <a:gd name="connsiteY1" fmla="*/ 1429 h 4007"/>
                <a:gd name="connsiteX2" fmla="*/ 1429 w 3048"/>
                <a:gd name="connsiteY2" fmla="*/ 1429 h 4007"/>
                <a:gd name="connsiteX3" fmla="*/ 2572 w 3048"/>
                <a:gd name="connsiteY3" fmla="*/ 3905 h 4007"/>
                <a:gd name="connsiteX4" fmla="*/ 3048 w 3048"/>
                <a:gd name="connsiteY4" fmla="*/ 3905 h 4007"/>
                <a:gd name="connsiteX5" fmla="*/ 3048 w 3048"/>
                <a:gd name="connsiteY5" fmla="*/ 3905 h 4007"/>
                <a:gd name="connsiteX6" fmla="*/ 3048 w 3048"/>
                <a:gd name="connsiteY6" fmla="*/ 3905 h 4007"/>
                <a:gd name="connsiteX7" fmla="*/ 2286 w 3048"/>
                <a:gd name="connsiteY7" fmla="*/ 3905 h 4007"/>
                <a:gd name="connsiteX8" fmla="*/ 1143 w 3048"/>
                <a:gd name="connsiteY8" fmla="*/ 1333 h 4007"/>
                <a:gd name="connsiteX9" fmla="*/ 571 w 3048"/>
                <a:gd name="connsiteY9" fmla="*/ 1333 h 4007"/>
                <a:gd name="connsiteX10" fmla="*/ 571 w 3048"/>
                <a:gd name="connsiteY10" fmla="*/ 1333 h 4007"/>
                <a:gd name="connsiteX11" fmla="*/ 0 w 3048"/>
                <a:gd name="connsiteY11" fmla="*/ 0 h 4007"/>
                <a:gd name="connsiteX12" fmla="*/ 0 w 3048"/>
                <a:gd name="connsiteY12" fmla="*/ 0 h 4007"/>
                <a:gd name="connsiteX13" fmla="*/ 571 w 3048"/>
                <a:gd name="connsiteY13" fmla="*/ 1333 h 4007"/>
                <a:gd name="connsiteX14" fmla="*/ 1143 w 3048"/>
                <a:gd name="connsiteY14" fmla="*/ 1333 h 4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8" h="4007">
                  <a:moveTo>
                    <a:pt x="2000" y="1429"/>
                  </a:moveTo>
                  <a:lnTo>
                    <a:pt x="2000" y="1429"/>
                  </a:lnTo>
                  <a:lnTo>
                    <a:pt x="1429" y="1429"/>
                  </a:lnTo>
                  <a:lnTo>
                    <a:pt x="2572" y="3905"/>
                  </a:lnTo>
                  <a:cubicBezTo>
                    <a:pt x="2719" y="3990"/>
                    <a:pt x="2900" y="3990"/>
                    <a:pt x="3048" y="3905"/>
                  </a:cubicBezTo>
                  <a:lnTo>
                    <a:pt x="3048" y="3905"/>
                  </a:lnTo>
                  <a:cubicBezTo>
                    <a:pt x="3048" y="3905"/>
                    <a:pt x="3048" y="3905"/>
                    <a:pt x="3048" y="3905"/>
                  </a:cubicBezTo>
                  <a:cubicBezTo>
                    <a:pt x="2812" y="4041"/>
                    <a:pt x="2522" y="4041"/>
                    <a:pt x="2286" y="3905"/>
                  </a:cubicBezTo>
                  <a:lnTo>
                    <a:pt x="1143" y="1333"/>
                  </a:lnTo>
                  <a:lnTo>
                    <a:pt x="571" y="1333"/>
                  </a:lnTo>
                  <a:lnTo>
                    <a:pt x="571" y="1333"/>
                  </a:lnTo>
                  <a:lnTo>
                    <a:pt x="0" y="0"/>
                  </a:lnTo>
                  <a:lnTo>
                    <a:pt x="0" y="0"/>
                  </a:lnTo>
                  <a:lnTo>
                    <a:pt x="571"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9E084A01-CBE4-4242-83B0-A9EDD8C75358}"/>
                </a:ext>
              </a:extLst>
            </p:cNvPr>
            <p:cNvSpPr/>
            <p:nvPr/>
          </p:nvSpPr>
          <p:spPr>
            <a:xfrm>
              <a:off x="3075432" y="3093074"/>
              <a:ext cx="4381" cy="4191"/>
            </a:xfrm>
            <a:custGeom>
              <a:avLst/>
              <a:gdLst>
                <a:gd name="connsiteX0" fmla="*/ 1143 w 4381"/>
                <a:gd name="connsiteY0" fmla="*/ 2572 h 4191"/>
                <a:gd name="connsiteX1" fmla="*/ 0 w 4381"/>
                <a:gd name="connsiteY1" fmla="*/ 0 h 4191"/>
                <a:gd name="connsiteX2" fmla="*/ 0 w 4381"/>
                <a:gd name="connsiteY2" fmla="*/ 0 h 4191"/>
                <a:gd name="connsiteX3" fmla="*/ 857 w 4381"/>
                <a:gd name="connsiteY3" fmla="*/ 1905 h 4191"/>
                <a:gd name="connsiteX4" fmla="*/ 1714 w 4381"/>
                <a:gd name="connsiteY4" fmla="*/ 952 h 4191"/>
                <a:gd name="connsiteX5" fmla="*/ 2762 w 4381"/>
                <a:gd name="connsiteY5" fmla="*/ 952 h 4191"/>
                <a:gd name="connsiteX6" fmla="*/ 3524 w 4381"/>
                <a:gd name="connsiteY6" fmla="*/ 1524 h 4191"/>
                <a:gd name="connsiteX7" fmla="*/ 3524 w 4381"/>
                <a:gd name="connsiteY7" fmla="*/ 1524 h 4191"/>
                <a:gd name="connsiteX8" fmla="*/ 4381 w 4381"/>
                <a:gd name="connsiteY8" fmla="*/ 3334 h 4191"/>
                <a:gd name="connsiteX9" fmla="*/ 4381 w 4381"/>
                <a:gd name="connsiteY9" fmla="*/ 3334 h 4191"/>
                <a:gd name="connsiteX10" fmla="*/ 3524 w 4381"/>
                <a:gd name="connsiteY10" fmla="*/ 1524 h 4191"/>
                <a:gd name="connsiteX11" fmla="*/ 3524 w 4381"/>
                <a:gd name="connsiteY11" fmla="*/ 1524 h 4191"/>
                <a:gd name="connsiteX12" fmla="*/ 2000 w 4381"/>
                <a:gd name="connsiteY12" fmla="*/ 857 h 4191"/>
                <a:gd name="connsiteX13" fmla="*/ 1233 w 4381"/>
                <a:gd name="connsiteY13" fmla="*/ 2125 h 4191"/>
                <a:gd name="connsiteX14" fmla="*/ 1333 w 4381"/>
                <a:gd name="connsiteY14" fmla="*/ 2381 h 4191"/>
                <a:gd name="connsiteX15" fmla="*/ 2191 w 4381"/>
                <a:gd name="connsiteY15" fmla="*/ 4191 h 4191"/>
                <a:gd name="connsiteX16" fmla="*/ 2191 w 4381"/>
                <a:gd name="connsiteY16"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81" h="4191">
                  <a:moveTo>
                    <a:pt x="1143" y="2572"/>
                  </a:moveTo>
                  <a:lnTo>
                    <a:pt x="0" y="0"/>
                  </a:lnTo>
                  <a:lnTo>
                    <a:pt x="0" y="0"/>
                  </a:ln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1"/>
                    <a:pt x="1333" y="2381"/>
                  </a:cubicBez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45052137-60F7-488A-9028-6D5E88161C48}"/>
                </a:ext>
              </a:extLst>
            </p:cNvPr>
            <p:cNvSpPr/>
            <p:nvPr/>
          </p:nvSpPr>
          <p:spPr>
            <a:xfrm>
              <a:off x="3080004" y="3092875"/>
              <a:ext cx="3333" cy="2684"/>
            </a:xfrm>
            <a:custGeom>
              <a:avLst/>
              <a:gdLst>
                <a:gd name="connsiteX0" fmla="*/ 286 w 3333"/>
                <a:gd name="connsiteY0" fmla="*/ 2104 h 2684"/>
                <a:gd name="connsiteX1" fmla="*/ 726 w 3333"/>
                <a:gd name="connsiteY1" fmla="*/ 271 h 2684"/>
                <a:gd name="connsiteX2" fmla="*/ 1143 w 3333"/>
                <a:gd name="connsiteY2" fmla="*/ 104 h 2684"/>
                <a:gd name="connsiteX3" fmla="*/ 2286 w 3333"/>
                <a:gd name="connsiteY3" fmla="*/ 104 h 2684"/>
                <a:gd name="connsiteX4" fmla="*/ 3334 w 3333"/>
                <a:gd name="connsiteY4" fmla="*/ 866 h 2684"/>
                <a:gd name="connsiteX5" fmla="*/ 3334 w 3333"/>
                <a:gd name="connsiteY5" fmla="*/ 866 h 2684"/>
                <a:gd name="connsiteX6" fmla="*/ 3334 w 3333"/>
                <a:gd name="connsiteY6" fmla="*/ 866 h 2684"/>
                <a:gd name="connsiteX7" fmla="*/ 381 w 3333"/>
                <a:gd name="connsiteY7" fmla="*/ 1723 h 2684"/>
                <a:gd name="connsiteX8" fmla="*/ 381 w 3333"/>
                <a:gd name="connsiteY8" fmla="*/ 1723 h 2684"/>
                <a:gd name="connsiteX9" fmla="*/ 381 w 3333"/>
                <a:gd name="connsiteY9" fmla="*/ 1723 h 2684"/>
                <a:gd name="connsiteX10" fmla="*/ 2286 w 3333"/>
                <a:gd name="connsiteY10" fmla="*/ 2485 h 2684"/>
                <a:gd name="connsiteX11" fmla="*/ 3238 w 3333"/>
                <a:gd name="connsiteY11" fmla="*/ 1533 h 2684"/>
                <a:gd name="connsiteX12" fmla="*/ 3238 w 3333"/>
                <a:gd name="connsiteY12" fmla="*/ 1533 h 2684"/>
                <a:gd name="connsiteX13" fmla="*/ 3238 w 3333"/>
                <a:gd name="connsiteY13" fmla="*/ 1533 h 2684"/>
                <a:gd name="connsiteX14" fmla="*/ 2191 w 3333"/>
                <a:gd name="connsiteY14" fmla="*/ 2581 h 2684"/>
                <a:gd name="connsiteX15" fmla="*/ 953 w 3333"/>
                <a:gd name="connsiteY15" fmla="*/ 2581 h 2684"/>
                <a:gd name="connsiteX16" fmla="*/ 0 w 3333"/>
                <a:gd name="connsiteY16" fmla="*/ 1819 h 2684"/>
                <a:gd name="connsiteX17" fmla="*/ 286 w 3333"/>
                <a:gd name="connsiteY17" fmla="*/ 2104 h 2684"/>
                <a:gd name="connsiteX18" fmla="*/ 286 w 3333"/>
                <a:gd name="connsiteY18" fmla="*/ 2104 h 2684"/>
                <a:gd name="connsiteX19" fmla="*/ 3048 w 3333"/>
                <a:gd name="connsiteY19" fmla="*/ 1342 h 2684"/>
                <a:gd name="connsiteX20" fmla="*/ 3048 w 3333"/>
                <a:gd name="connsiteY20" fmla="*/ 1342 h 2684"/>
                <a:gd name="connsiteX21" fmla="*/ 1143 w 3333"/>
                <a:gd name="connsiteY21" fmla="*/ 580 h 2684"/>
                <a:gd name="connsiteX22" fmla="*/ 381 w 3333"/>
                <a:gd name="connsiteY22" fmla="*/ 1914 h 2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333" h="2684">
                  <a:moveTo>
                    <a:pt x="286" y="2104"/>
                  </a:moveTo>
                  <a:cubicBezTo>
                    <a:pt x="-99" y="1476"/>
                    <a:pt x="99" y="655"/>
                    <a:pt x="726" y="271"/>
                  </a:cubicBezTo>
                  <a:cubicBezTo>
                    <a:pt x="855" y="192"/>
                    <a:pt x="996" y="136"/>
                    <a:pt x="1143" y="104"/>
                  </a:cubicBezTo>
                  <a:cubicBezTo>
                    <a:pt x="1511" y="-35"/>
                    <a:pt x="1918" y="-35"/>
                    <a:pt x="2286" y="104"/>
                  </a:cubicBezTo>
                  <a:cubicBezTo>
                    <a:pt x="2687" y="277"/>
                    <a:pt x="3045" y="538"/>
                    <a:pt x="3334" y="866"/>
                  </a:cubicBezTo>
                  <a:lnTo>
                    <a:pt x="3334" y="866"/>
                  </a:lnTo>
                  <a:lnTo>
                    <a:pt x="3334" y="866"/>
                  </a:lnTo>
                  <a:lnTo>
                    <a:pt x="381" y="1723"/>
                  </a:lnTo>
                  <a:lnTo>
                    <a:pt x="381" y="1723"/>
                  </a:lnTo>
                  <a:lnTo>
                    <a:pt x="381" y="1723"/>
                  </a:lnTo>
                  <a:cubicBezTo>
                    <a:pt x="813" y="2327"/>
                    <a:pt x="1557" y="2624"/>
                    <a:pt x="2286" y="2485"/>
                  </a:cubicBezTo>
                  <a:cubicBezTo>
                    <a:pt x="2734" y="2333"/>
                    <a:pt x="3086" y="1981"/>
                    <a:pt x="3238" y="1533"/>
                  </a:cubicBezTo>
                  <a:cubicBezTo>
                    <a:pt x="3238" y="1533"/>
                    <a:pt x="3238" y="1533"/>
                    <a:pt x="3238" y="1533"/>
                  </a:cubicBezTo>
                  <a:lnTo>
                    <a:pt x="3238" y="1533"/>
                  </a:lnTo>
                  <a:cubicBezTo>
                    <a:pt x="3133" y="2062"/>
                    <a:pt x="2720" y="2475"/>
                    <a:pt x="2191" y="2581"/>
                  </a:cubicBezTo>
                  <a:cubicBezTo>
                    <a:pt x="1790" y="2719"/>
                    <a:pt x="1354" y="2719"/>
                    <a:pt x="953" y="2581"/>
                  </a:cubicBezTo>
                  <a:cubicBezTo>
                    <a:pt x="556" y="2444"/>
                    <a:pt x="220" y="2175"/>
                    <a:pt x="0" y="1819"/>
                  </a:cubicBezTo>
                  <a:lnTo>
                    <a:pt x="286" y="2104"/>
                  </a:lnTo>
                  <a:close/>
                  <a:moveTo>
                    <a:pt x="286" y="2104"/>
                  </a:moveTo>
                  <a:lnTo>
                    <a:pt x="3048" y="1342"/>
                  </a:lnTo>
                  <a:lnTo>
                    <a:pt x="3048" y="1342"/>
                  </a:lnTo>
                  <a:cubicBezTo>
                    <a:pt x="2632" y="718"/>
                    <a:pt x="1874" y="415"/>
                    <a:pt x="1143" y="580"/>
                  </a:cubicBezTo>
                  <a:cubicBezTo>
                    <a:pt x="583" y="763"/>
                    <a:pt x="254" y="1339"/>
                    <a:pt x="381" y="1914"/>
                  </a:cubicBezTo>
                  <a:close/>
                </a:path>
              </a:pathLst>
            </a:custGeom>
            <a:solidFill>
              <a:srgbClr val="A6A6A6"/>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6554BFD0-8668-4A59-81C3-58A09E87EB98}"/>
                </a:ext>
              </a:extLst>
            </p:cNvPr>
            <p:cNvSpPr/>
            <p:nvPr/>
          </p:nvSpPr>
          <p:spPr>
            <a:xfrm>
              <a:off x="3085970" y="3091536"/>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3273 w 3272"/>
                <a:gd name="connsiteY13" fmla="*/ 2205 h 2975"/>
                <a:gd name="connsiteX14" fmla="*/ 2320 w 3272"/>
                <a:gd name="connsiteY14" fmla="*/ 2872 h 2975"/>
                <a:gd name="connsiteX15" fmla="*/ 1082 w 3272"/>
                <a:gd name="connsiteY15" fmla="*/ 2872 h 2975"/>
                <a:gd name="connsiteX16" fmla="*/ 34 w 3272"/>
                <a:gd name="connsiteY16"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lnTo>
                    <a:pt x="2415" y="109"/>
                  </a:lnTo>
                  <a:cubicBezTo>
                    <a:pt x="2073" y="11"/>
                    <a:pt x="1710" y="11"/>
                    <a:pt x="1368" y="109"/>
                  </a:cubicBezTo>
                  <a:cubicBezTo>
                    <a:pt x="607" y="317"/>
                    <a:pt x="157" y="1102"/>
                    <a:pt x="365" y="1863"/>
                  </a:cubicBezTo>
                  <a:cubicBezTo>
                    <a:pt x="379" y="1914"/>
                    <a:pt x="396" y="1965"/>
                    <a:pt x="415" y="2014"/>
                  </a:cubicBezTo>
                  <a:lnTo>
                    <a:pt x="415" y="2014"/>
                  </a:lnTo>
                  <a:cubicBezTo>
                    <a:pt x="844" y="2678"/>
                    <a:pt x="1654" y="2986"/>
                    <a:pt x="2415" y="2776"/>
                  </a:cubicBezTo>
                  <a:cubicBezTo>
                    <a:pt x="2762" y="2699"/>
                    <a:pt x="3068" y="2495"/>
                    <a:pt x="3273" y="2205"/>
                  </a:cubicBezTo>
                  <a:lnTo>
                    <a:pt x="3273" y="2205"/>
                  </a:lnTo>
                  <a:lnTo>
                    <a:pt x="3273" y="2205"/>
                  </a:lnTo>
                  <a:cubicBezTo>
                    <a:pt x="3042" y="2531"/>
                    <a:pt x="2706" y="2767"/>
                    <a:pt x="2320" y="2872"/>
                  </a:cubicBezTo>
                  <a:cubicBezTo>
                    <a:pt x="1919" y="3009"/>
                    <a:pt x="1483" y="3009"/>
                    <a:pt x="1082" y="2872"/>
                  </a:cubicBezTo>
                  <a:cubicBezTo>
                    <a:pt x="666" y="2724"/>
                    <a:pt x="303" y="2459"/>
                    <a:pt x="34" y="2110"/>
                  </a:cubicBezTo>
                  <a:close/>
                </a:path>
              </a:pathLst>
            </a:custGeom>
            <a:solidFill>
              <a:srgbClr val="A6A6A6"/>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F9FE75F3-AB85-410A-BF22-043CD755A702}"/>
                </a:ext>
              </a:extLst>
            </p:cNvPr>
            <p:cNvSpPr/>
            <p:nvPr/>
          </p:nvSpPr>
          <p:spPr>
            <a:xfrm>
              <a:off x="3088957" y="3089454"/>
              <a:ext cx="4476" cy="4286"/>
            </a:xfrm>
            <a:custGeom>
              <a:avLst/>
              <a:gdLst>
                <a:gd name="connsiteX0" fmla="*/ 1238 w 4476"/>
                <a:gd name="connsiteY0" fmla="*/ 2572 h 4286"/>
                <a:gd name="connsiteX1" fmla="*/ 0 w 4476"/>
                <a:gd name="connsiteY1" fmla="*/ 0 h 4286"/>
                <a:gd name="connsiteX2" fmla="*/ 0 w 4476"/>
                <a:gd name="connsiteY2" fmla="*/ 0 h 4286"/>
                <a:gd name="connsiteX3" fmla="*/ 858 w 4476"/>
                <a:gd name="connsiteY3" fmla="*/ 1905 h 4286"/>
                <a:gd name="connsiteX4" fmla="*/ 1715 w 4476"/>
                <a:gd name="connsiteY4" fmla="*/ 952 h 4286"/>
                <a:gd name="connsiteX5" fmla="*/ 2762 w 4476"/>
                <a:gd name="connsiteY5" fmla="*/ 953 h 4286"/>
                <a:gd name="connsiteX6" fmla="*/ 3620 w 4476"/>
                <a:gd name="connsiteY6" fmla="*/ 1619 h 4286"/>
                <a:gd name="connsiteX7" fmla="*/ 3620 w 4476"/>
                <a:gd name="connsiteY7" fmla="*/ 1619 h 4286"/>
                <a:gd name="connsiteX8" fmla="*/ 4477 w 4476"/>
                <a:gd name="connsiteY8" fmla="*/ 3429 h 4286"/>
                <a:gd name="connsiteX9" fmla="*/ 4477 w 4476"/>
                <a:gd name="connsiteY9" fmla="*/ 3429 h 4286"/>
                <a:gd name="connsiteX10" fmla="*/ 3620 w 4476"/>
                <a:gd name="connsiteY10" fmla="*/ 1619 h 4286"/>
                <a:gd name="connsiteX11" fmla="*/ 3620 w 4476"/>
                <a:gd name="connsiteY11" fmla="*/ 1619 h 4286"/>
                <a:gd name="connsiteX12" fmla="*/ 2096 w 4476"/>
                <a:gd name="connsiteY12" fmla="*/ 952 h 4286"/>
                <a:gd name="connsiteX13" fmla="*/ 1328 w 4476"/>
                <a:gd name="connsiteY13" fmla="*/ 2220 h 4286"/>
                <a:gd name="connsiteX14" fmla="*/ 1429 w 4476"/>
                <a:gd name="connsiteY14" fmla="*/ 2476 h 4286"/>
                <a:gd name="connsiteX15" fmla="*/ 2191 w 4476"/>
                <a:gd name="connsiteY15" fmla="*/ 4286 h 4286"/>
                <a:gd name="connsiteX16" fmla="*/ 2191 w 4476"/>
                <a:gd name="connsiteY16" fmla="*/ 4286 h 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476" h="4286">
                  <a:moveTo>
                    <a:pt x="1238" y="2572"/>
                  </a:moveTo>
                  <a:lnTo>
                    <a:pt x="0" y="0"/>
                  </a:lnTo>
                  <a:lnTo>
                    <a:pt x="0" y="0"/>
                  </a:lnTo>
                  <a:lnTo>
                    <a:pt x="858" y="1905"/>
                  </a:lnTo>
                  <a:cubicBezTo>
                    <a:pt x="922" y="1442"/>
                    <a:pt x="1261" y="1065"/>
                    <a:pt x="1715" y="952"/>
                  </a:cubicBezTo>
                  <a:lnTo>
                    <a:pt x="2762" y="953"/>
                  </a:lnTo>
                  <a:cubicBezTo>
                    <a:pt x="3102" y="1096"/>
                    <a:pt x="3397" y="1326"/>
                    <a:pt x="3620" y="1619"/>
                  </a:cubicBezTo>
                  <a:lnTo>
                    <a:pt x="3620" y="1619"/>
                  </a:lnTo>
                  <a:lnTo>
                    <a:pt x="4477" y="3429"/>
                  </a:lnTo>
                  <a:lnTo>
                    <a:pt x="4477" y="3429"/>
                  </a:lnTo>
                  <a:lnTo>
                    <a:pt x="3620" y="1619"/>
                  </a:lnTo>
                  <a:lnTo>
                    <a:pt x="3620" y="1619"/>
                  </a:lnTo>
                  <a:cubicBezTo>
                    <a:pt x="3307" y="1094"/>
                    <a:pt x="2694" y="826"/>
                    <a:pt x="2096" y="952"/>
                  </a:cubicBezTo>
                  <a:cubicBezTo>
                    <a:pt x="1534" y="1091"/>
                    <a:pt x="1190" y="1658"/>
                    <a:pt x="1328" y="2220"/>
                  </a:cubicBezTo>
                  <a:cubicBezTo>
                    <a:pt x="1350" y="2310"/>
                    <a:pt x="1384" y="2396"/>
                    <a:pt x="1429" y="2476"/>
                  </a:cubicBezTo>
                  <a:lnTo>
                    <a:pt x="2191" y="4286"/>
                  </a:lnTo>
                  <a:lnTo>
                    <a:pt x="2191" y="4286"/>
                  </a:lnTo>
                  <a:close/>
                </a:path>
              </a:pathLst>
            </a:custGeom>
            <a:solidFill>
              <a:srgbClr val="A6A6A6"/>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13243F25-0CEF-492B-8C8F-21664D308979}"/>
                </a:ext>
              </a:extLst>
            </p:cNvPr>
            <p:cNvSpPr/>
            <p:nvPr/>
          </p:nvSpPr>
          <p:spPr>
            <a:xfrm>
              <a:off x="3093529" y="3089256"/>
              <a:ext cx="3334" cy="2588"/>
            </a:xfrm>
            <a:custGeom>
              <a:avLst/>
              <a:gdLst>
                <a:gd name="connsiteX0" fmla="*/ 286 w 3334"/>
                <a:gd name="connsiteY0" fmla="*/ 2104 h 2588"/>
                <a:gd name="connsiteX1" fmla="*/ 930 w 3334"/>
                <a:gd name="connsiteY1" fmla="*/ 189 h 2588"/>
                <a:gd name="connsiteX2" fmla="*/ 1144 w 3334"/>
                <a:gd name="connsiteY2" fmla="*/ 103 h 2588"/>
                <a:gd name="connsiteX3" fmla="*/ 2382 w 3334"/>
                <a:gd name="connsiteY3" fmla="*/ 103 h 2588"/>
                <a:gd name="connsiteX4" fmla="*/ 3334 w 3334"/>
                <a:gd name="connsiteY4" fmla="*/ 865 h 2588"/>
                <a:gd name="connsiteX5" fmla="*/ 3334 w 3334"/>
                <a:gd name="connsiteY5" fmla="*/ 866 h 2588"/>
                <a:gd name="connsiteX6" fmla="*/ 3334 w 3334"/>
                <a:gd name="connsiteY6" fmla="*/ 866 h 2588"/>
                <a:gd name="connsiteX7" fmla="*/ 381 w 3334"/>
                <a:gd name="connsiteY7" fmla="*/ 1723 h 2588"/>
                <a:gd name="connsiteX8" fmla="*/ 381 w 3334"/>
                <a:gd name="connsiteY8" fmla="*/ 1723 h 2588"/>
                <a:gd name="connsiteX9" fmla="*/ 381 w 3334"/>
                <a:gd name="connsiteY9" fmla="*/ 1723 h 2588"/>
                <a:gd name="connsiteX10" fmla="*/ 2286 w 3334"/>
                <a:gd name="connsiteY10" fmla="*/ 2485 h 2588"/>
                <a:gd name="connsiteX11" fmla="*/ 3144 w 3334"/>
                <a:gd name="connsiteY11" fmla="*/ 1437 h 2588"/>
                <a:gd name="connsiteX12" fmla="*/ 3143 w 3334"/>
                <a:gd name="connsiteY12" fmla="*/ 1437 h 2588"/>
                <a:gd name="connsiteX13" fmla="*/ 3143 w 3334"/>
                <a:gd name="connsiteY13" fmla="*/ 1437 h 2588"/>
                <a:gd name="connsiteX14" fmla="*/ 2191 w 3334"/>
                <a:gd name="connsiteY14" fmla="*/ 2485 h 2588"/>
                <a:gd name="connsiteX15" fmla="*/ 953 w 3334"/>
                <a:gd name="connsiteY15" fmla="*/ 2485 h 2588"/>
                <a:gd name="connsiteX16" fmla="*/ 0 w 3334"/>
                <a:gd name="connsiteY16" fmla="*/ 1723 h 2588"/>
                <a:gd name="connsiteX17" fmla="*/ 286 w 3334"/>
                <a:gd name="connsiteY17" fmla="*/ 2104 h 2588"/>
                <a:gd name="connsiteX18" fmla="*/ 3143 w 3334"/>
                <a:gd name="connsiteY18" fmla="*/ 1342 h 2588"/>
                <a:gd name="connsiteX19" fmla="*/ 3143 w 3334"/>
                <a:gd name="connsiteY19" fmla="*/ 1342 h 2588"/>
                <a:gd name="connsiteX20" fmla="*/ 1143 w 3334"/>
                <a:gd name="connsiteY20" fmla="*/ 580 h 2588"/>
                <a:gd name="connsiteX21" fmla="*/ 381 w 3334"/>
                <a:gd name="connsiteY21" fmla="*/ 1913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34" h="2588">
                  <a:moveTo>
                    <a:pt x="286" y="2104"/>
                  </a:moveTo>
                  <a:cubicBezTo>
                    <a:pt x="-65" y="1397"/>
                    <a:pt x="224" y="540"/>
                    <a:pt x="930" y="189"/>
                  </a:cubicBezTo>
                  <a:cubicBezTo>
                    <a:pt x="999" y="155"/>
                    <a:pt x="1070" y="126"/>
                    <a:pt x="1144" y="103"/>
                  </a:cubicBezTo>
                  <a:cubicBezTo>
                    <a:pt x="1545" y="-34"/>
                    <a:pt x="1981" y="-34"/>
                    <a:pt x="2382" y="103"/>
                  </a:cubicBezTo>
                  <a:cubicBezTo>
                    <a:pt x="2756" y="277"/>
                    <a:pt x="3083" y="539"/>
                    <a:pt x="3334" y="865"/>
                  </a:cubicBezTo>
                  <a:lnTo>
                    <a:pt x="3334" y="866"/>
                  </a:lnTo>
                  <a:lnTo>
                    <a:pt x="3334" y="866"/>
                  </a:lnTo>
                  <a:lnTo>
                    <a:pt x="381" y="1723"/>
                  </a:lnTo>
                  <a:lnTo>
                    <a:pt x="381" y="1723"/>
                  </a:lnTo>
                  <a:cubicBezTo>
                    <a:pt x="381" y="1723"/>
                    <a:pt x="381" y="1723"/>
                    <a:pt x="381" y="1723"/>
                  </a:cubicBezTo>
                  <a:cubicBezTo>
                    <a:pt x="797" y="2347"/>
                    <a:pt x="1555" y="2650"/>
                    <a:pt x="2286" y="2485"/>
                  </a:cubicBezTo>
                  <a:cubicBezTo>
                    <a:pt x="2741" y="2317"/>
                    <a:pt x="3070" y="1916"/>
                    <a:pt x="3144" y="1437"/>
                  </a:cubicBezTo>
                  <a:lnTo>
                    <a:pt x="3143" y="1437"/>
                  </a:lnTo>
                  <a:lnTo>
                    <a:pt x="3143" y="1437"/>
                  </a:lnTo>
                  <a:cubicBezTo>
                    <a:pt x="3077" y="1951"/>
                    <a:pt x="2696" y="2369"/>
                    <a:pt x="2191" y="2485"/>
                  </a:cubicBezTo>
                  <a:cubicBezTo>
                    <a:pt x="1790" y="2623"/>
                    <a:pt x="1354" y="2623"/>
                    <a:pt x="953" y="2485"/>
                  </a:cubicBezTo>
                  <a:cubicBezTo>
                    <a:pt x="543" y="2375"/>
                    <a:pt x="198" y="2098"/>
                    <a:pt x="0" y="1723"/>
                  </a:cubicBezTo>
                  <a:close/>
                  <a:moveTo>
                    <a:pt x="286" y="2104"/>
                  </a:moveTo>
                  <a:lnTo>
                    <a:pt x="3143" y="1342"/>
                  </a:lnTo>
                  <a:lnTo>
                    <a:pt x="3143" y="1342"/>
                  </a:lnTo>
                  <a:cubicBezTo>
                    <a:pt x="2696" y="702"/>
                    <a:pt x="1903" y="400"/>
                    <a:pt x="1143" y="580"/>
                  </a:cubicBezTo>
                  <a:cubicBezTo>
                    <a:pt x="611" y="794"/>
                    <a:pt x="296" y="1346"/>
                    <a:pt x="381" y="1913"/>
                  </a:cubicBezTo>
                  <a:close/>
                </a:path>
              </a:pathLst>
            </a:custGeom>
            <a:solidFill>
              <a:srgbClr val="A6A6A6"/>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1724AB63-9FEF-482D-96DD-8C00B6BBBB24}"/>
                </a:ext>
              </a:extLst>
            </p:cNvPr>
            <p:cNvSpPr/>
            <p:nvPr/>
          </p:nvSpPr>
          <p:spPr>
            <a:xfrm>
              <a:off x="3097686" y="3088202"/>
              <a:ext cx="3272" cy="2975"/>
            </a:xfrm>
            <a:custGeom>
              <a:avLst/>
              <a:gdLst>
                <a:gd name="connsiteX0" fmla="*/ 130 w 3272"/>
                <a:gd name="connsiteY0" fmla="*/ 2110 h 2975"/>
                <a:gd name="connsiteX1" fmla="*/ 835 w 3272"/>
                <a:gd name="connsiteY1" fmla="*/ 216 h 2975"/>
                <a:gd name="connsiteX2" fmla="*/ 1177 w 3272"/>
                <a:gd name="connsiteY2" fmla="*/ 109 h 2975"/>
                <a:gd name="connsiteX3" fmla="*/ 2416 w 3272"/>
                <a:gd name="connsiteY3" fmla="*/ 109 h 2975"/>
                <a:gd name="connsiteX4" fmla="*/ 2415 w 3272"/>
                <a:gd name="connsiteY4" fmla="*/ 109 h 2975"/>
                <a:gd name="connsiteX5" fmla="*/ 2415 w 3272"/>
                <a:gd name="connsiteY5" fmla="*/ 109 h 2975"/>
                <a:gd name="connsiteX6" fmla="*/ 1368 w 3272"/>
                <a:gd name="connsiteY6" fmla="*/ 109 h 2975"/>
                <a:gd name="connsiteX7" fmla="*/ 365 w 3272"/>
                <a:gd name="connsiteY7" fmla="*/ 1863 h 2975"/>
                <a:gd name="connsiteX8" fmla="*/ 415 w 3272"/>
                <a:gd name="connsiteY8" fmla="*/ 2014 h 2975"/>
                <a:gd name="connsiteX9" fmla="*/ 415 w 3272"/>
                <a:gd name="connsiteY9" fmla="*/ 2014 h 2975"/>
                <a:gd name="connsiteX10" fmla="*/ 2415 w 3272"/>
                <a:gd name="connsiteY10" fmla="*/ 2776 h 2975"/>
                <a:gd name="connsiteX11" fmla="*/ 3273 w 3272"/>
                <a:gd name="connsiteY11" fmla="*/ 2205 h 2975"/>
                <a:gd name="connsiteX12" fmla="*/ 3273 w 3272"/>
                <a:gd name="connsiteY12" fmla="*/ 2205 h 2975"/>
                <a:gd name="connsiteX13" fmla="*/ 2320 w 3272"/>
                <a:gd name="connsiteY13" fmla="*/ 2872 h 2975"/>
                <a:gd name="connsiteX14" fmla="*/ 1082 w 3272"/>
                <a:gd name="connsiteY14" fmla="*/ 2872 h 2975"/>
                <a:gd name="connsiteX15" fmla="*/ 34 w 3272"/>
                <a:gd name="connsiteY15" fmla="*/ 2110 h 2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72" h="2975">
                  <a:moveTo>
                    <a:pt x="130" y="2110"/>
                  </a:moveTo>
                  <a:cubicBezTo>
                    <a:pt x="-198" y="1392"/>
                    <a:pt x="118" y="544"/>
                    <a:pt x="835" y="216"/>
                  </a:cubicBezTo>
                  <a:cubicBezTo>
                    <a:pt x="944" y="166"/>
                    <a:pt x="1059" y="130"/>
                    <a:pt x="1177" y="109"/>
                  </a:cubicBezTo>
                  <a:cubicBezTo>
                    <a:pt x="1577" y="-36"/>
                    <a:pt x="2016" y="-36"/>
                    <a:pt x="2416" y="109"/>
                  </a:cubicBezTo>
                  <a:cubicBezTo>
                    <a:pt x="2415" y="109"/>
                    <a:pt x="2415" y="109"/>
                    <a:pt x="2415" y="109"/>
                  </a:cubicBezTo>
                  <a:cubicBezTo>
                    <a:pt x="2415" y="109"/>
                    <a:pt x="2415" y="109"/>
                    <a:pt x="2415" y="109"/>
                  </a:cubicBezTo>
                  <a:cubicBezTo>
                    <a:pt x="2073" y="11"/>
                    <a:pt x="1710" y="11"/>
                    <a:pt x="1368" y="109"/>
                  </a:cubicBezTo>
                  <a:cubicBezTo>
                    <a:pt x="607" y="317"/>
                    <a:pt x="157" y="1102"/>
                    <a:pt x="365" y="1863"/>
                  </a:cubicBezTo>
                  <a:cubicBezTo>
                    <a:pt x="379" y="1915"/>
                    <a:pt x="396" y="1965"/>
                    <a:pt x="415" y="2014"/>
                  </a:cubicBezTo>
                  <a:lnTo>
                    <a:pt x="415" y="2014"/>
                  </a:lnTo>
                  <a:cubicBezTo>
                    <a:pt x="844" y="2678"/>
                    <a:pt x="1654" y="2986"/>
                    <a:pt x="2415" y="2776"/>
                  </a:cubicBezTo>
                  <a:cubicBezTo>
                    <a:pt x="2762" y="2699"/>
                    <a:pt x="3068" y="2495"/>
                    <a:pt x="3273" y="2205"/>
                  </a:cubicBezTo>
                  <a:lnTo>
                    <a:pt x="3273" y="2205"/>
                  </a:lnTo>
                  <a:cubicBezTo>
                    <a:pt x="3042" y="2531"/>
                    <a:pt x="2706" y="2767"/>
                    <a:pt x="2320" y="2872"/>
                  </a:cubicBezTo>
                  <a:cubicBezTo>
                    <a:pt x="1919" y="3010"/>
                    <a:pt x="1483" y="3010"/>
                    <a:pt x="1082" y="2872"/>
                  </a:cubicBezTo>
                  <a:cubicBezTo>
                    <a:pt x="680" y="2698"/>
                    <a:pt x="323" y="2438"/>
                    <a:pt x="34" y="2110"/>
                  </a:cubicBezTo>
                  <a:close/>
                </a:path>
              </a:pathLst>
            </a:custGeom>
            <a:solidFill>
              <a:srgbClr val="A6A6A6"/>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C5EE32F0-9D48-45C7-A234-6F469E565423}"/>
                </a:ext>
              </a:extLst>
            </p:cNvPr>
            <p:cNvSpPr/>
            <p:nvPr/>
          </p:nvSpPr>
          <p:spPr>
            <a:xfrm>
              <a:off x="3100387" y="3086216"/>
              <a:ext cx="4572" cy="4381"/>
            </a:xfrm>
            <a:custGeom>
              <a:avLst/>
              <a:gdLst>
                <a:gd name="connsiteX0" fmla="*/ 3238 w 4572"/>
                <a:gd name="connsiteY0" fmla="*/ 857 h 4381"/>
                <a:gd name="connsiteX1" fmla="*/ 2477 w 4572"/>
                <a:gd name="connsiteY1" fmla="*/ 2572 h 4381"/>
                <a:gd name="connsiteX2" fmla="*/ 4572 w 4572"/>
                <a:gd name="connsiteY2" fmla="*/ 3810 h 4381"/>
                <a:gd name="connsiteX3" fmla="*/ 4572 w 4572"/>
                <a:gd name="connsiteY3" fmla="*/ 3810 h 4381"/>
                <a:gd name="connsiteX4" fmla="*/ 4572 w 4572"/>
                <a:gd name="connsiteY4" fmla="*/ 3810 h 4381"/>
                <a:gd name="connsiteX5" fmla="*/ 2477 w 4572"/>
                <a:gd name="connsiteY5" fmla="*/ 2667 h 4381"/>
                <a:gd name="connsiteX6" fmla="*/ 2000 w 4572"/>
                <a:gd name="connsiteY6" fmla="*/ 3620 h 4381"/>
                <a:gd name="connsiteX7" fmla="*/ 2000 w 4572"/>
                <a:gd name="connsiteY7" fmla="*/ 3620 h 4381"/>
                <a:gd name="connsiteX8" fmla="*/ 2000 w 4572"/>
                <a:gd name="connsiteY8" fmla="*/ 4381 h 4381"/>
                <a:gd name="connsiteX9" fmla="*/ 2000 w 4572"/>
                <a:gd name="connsiteY9" fmla="*/ 4381 h 4381"/>
                <a:gd name="connsiteX10" fmla="*/ 0 w 4572"/>
                <a:gd name="connsiteY10" fmla="*/ 0 h 4381"/>
                <a:gd name="connsiteX11" fmla="*/ 0 w 4572"/>
                <a:gd name="connsiteY11" fmla="*/ 0 h 4381"/>
                <a:gd name="connsiteX12" fmla="*/ 1524 w 4572"/>
                <a:gd name="connsiteY12" fmla="*/ 3334 h 4381"/>
                <a:gd name="connsiteX13" fmla="*/ 2762 w 4572"/>
                <a:gd name="connsiteY13" fmla="*/ 667 h 4381"/>
                <a:gd name="connsiteX14" fmla="*/ 2762 w 4572"/>
                <a:gd name="connsiteY14" fmla="*/ 667 h 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572" h="4381">
                  <a:moveTo>
                    <a:pt x="3238" y="857"/>
                  </a:moveTo>
                  <a:lnTo>
                    <a:pt x="2477" y="2572"/>
                  </a:lnTo>
                  <a:lnTo>
                    <a:pt x="4572" y="3810"/>
                  </a:lnTo>
                  <a:cubicBezTo>
                    <a:pt x="4572" y="3810"/>
                    <a:pt x="4572" y="3810"/>
                    <a:pt x="4572" y="3810"/>
                  </a:cubicBezTo>
                  <a:lnTo>
                    <a:pt x="4572" y="3810"/>
                  </a:lnTo>
                  <a:lnTo>
                    <a:pt x="2477" y="2667"/>
                  </a:lnTo>
                  <a:lnTo>
                    <a:pt x="2000" y="3620"/>
                  </a:lnTo>
                  <a:lnTo>
                    <a:pt x="2000" y="3620"/>
                  </a:lnTo>
                  <a:lnTo>
                    <a:pt x="2000" y="4381"/>
                  </a:lnTo>
                  <a:lnTo>
                    <a:pt x="2000" y="4381"/>
                  </a:lnTo>
                  <a:lnTo>
                    <a:pt x="0" y="0"/>
                  </a:lnTo>
                  <a:lnTo>
                    <a:pt x="0" y="0"/>
                  </a:lnTo>
                  <a:lnTo>
                    <a:pt x="1524" y="3334"/>
                  </a:lnTo>
                  <a:lnTo>
                    <a:pt x="2762" y="667"/>
                  </a:lnTo>
                  <a:lnTo>
                    <a:pt x="2762" y="667"/>
                  </a:lnTo>
                  <a:close/>
                </a:path>
              </a:pathLst>
            </a:custGeom>
            <a:solidFill>
              <a:srgbClr val="A6A6A6"/>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xmlns="" id="{2A214ED6-7D60-4CA5-937E-64C78DB19BBD}"/>
                </a:ext>
              </a:extLst>
            </p:cNvPr>
            <p:cNvSpPr/>
            <p:nvPr/>
          </p:nvSpPr>
          <p:spPr>
            <a:xfrm>
              <a:off x="3104940" y="3086674"/>
              <a:ext cx="3514" cy="2979"/>
            </a:xfrm>
            <a:custGeom>
              <a:avLst/>
              <a:gdLst>
                <a:gd name="connsiteX0" fmla="*/ 3257 w 3514"/>
                <a:gd name="connsiteY0" fmla="*/ 876 h 2979"/>
                <a:gd name="connsiteX1" fmla="*/ 3257 w 3514"/>
                <a:gd name="connsiteY1" fmla="*/ 876 h 2979"/>
                <a:gd name="connsiteX2" fmla="*/ 2613 w 3514"/>
                <a:gd name="connsiteY2" fmla="*/ 2791 h 2979"/>
                <a:gd name="connsiteX3" fmla="*/ 2400 w 3514"/>
                <a:gd name="connsiteY3" fmla="*/ 2876 h 2979"/>
                <a:gd name="connsiteX4" fmla="*/ 1162 w 3514"/>
                <a:gd name="connsiteY4" fmla="*/ 2876 h 2979"/>
                <a:gd name="connsiteX5" fmla="*/ 209 w 3514"/>
                <a:gd name="connsiteY5" fmla="*/ 2114 h 2979"/>
                <a:gd name="connsiteX6" fmla="*/ 209 w 3514"/>
                <a:gd name="connsiteY6" fmla="*/ 2114 h 2979"/>
                <a:gd name="connsiteX7" fmla="*/ 617 w 3514"/>
                <a:gd name="connsiteY7" fmla="*/ 273 h 2979"/>
                <a:gd name="connsiteX8" fmla="*/ 971 w 3514"/>
                <a:gd name="connsiteY8" fmla="*/ 114 h 2979"/>
                <a:gd name="connsiteX9" fmla="*/ 2210 w 3514"/>
                <a:gd name="connsiteY9" fmla="*/ 114 h 2979"/>
                <a:gd name="connsiteX10" fmla="*/ 3162 w 3514"/>
                <a:gd name="connsiteY10" fmla="*/ 876 h 2979"/>
                <a:gd name="connsiteX11" fmla="*/ 3257 w 3514"/>
                <a:gd name="connsiteY11" fmla="*/ 876 h 2979"/>
                <a:gd name="connsiteX12" fmla="*/ 1448 w 3514"/>
                <a:gd name="connsiteY12" fmla="*/ 19 h 2979"/>
                <a:gd name="connsiteX13" fmla="*/ 1448 w 3514"/>
                <a:gd name="connsiteY13" fmla="*/ 19 h 2979"/>
                <a:gd name="connsiteX14" fmla="*/ 500 w 3514"/>
                <a:gd name="connsiteY14" fmla="*/ 1492 h 2979"/>
                <a:gd name="connsiteX15" fmla="*/ 685 w 3514"/>
                <a:gd name="connsiteY15" fmla="*/ 1924 h 2979"/>
                <a:gd name="connsiteX16" fmla="*/ 685 w 3514"/>
                <a:gd name="connsiteY16" fmla="*/ 1924 h 2979"/>
                <a:gd name="connsiteX17" fmla="*/ 2591 w 3514"/>
                <a:gd name="connsiteY17" fmla="*/ 2781 h 2979"/>
                <a:gd name="connsiteX18" fmla="*/ 3450 w 3514"/>
                <a:gd name="connsiteY18" fmla="*/ 1102 h 2979"/>
                <a:gd name="connsiteX19" fmla="*/ 3353 w 3514"/>
                <a:gd name="connsiteY19" fmla="*/ 876 h 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14" h="2979">
                  <a:moveTo>
                    <a:pt x="3257" y="876"/>
                  </a:moveTo>
                  <a:lnTo>
                    <a:pt x="3257" y="876"/>
                  </a:lnTo>
                  <a:cubicBezTo>
                    <a:pt x="3608" y="1583"/>
                    <a:pt x="3320" y="2440"/>
                    <a:pt x="2613" y="2791"/>
                  </a:cubicBezTo>
                  <a:cubicBezTo>
                    <a:pt x="2544" y="2825"/>
                    <a:pt x="2473" y="2854"/>
                    <a:pt x="2400" y="2876"/>
                  </a:cubicBezTo>
                  <a:cubicBezTo>
                    <a:pt x="1999" y="3014"/>
                    <a:pt x="1563" y="3014"/>
                    <a:pt x="1162" y="2876"/>
                  </a:cubicBezTo>
                  <a:cubicBezTo>
                    <a:pt x="804" y="2676"/>
                    <a:pt x="483" y="2419"/>
                    <a:pt x="209" y="2114"/>
                  </a:cubicBezTo>
                  <a:cubicBezTo>
                    <a:pt x="209" y="2114"/>
                    <a:pt x="209" y="2114"/>
                    <a:pt x="209" y="2114"/>
                  </a:cubicBezTo>
                  <a:cubicBezTo>
                    <a:pt x="-187" y="1493"/>
                    <a:pt x="-4" y="669"/>
                    <a:pt x="617" y="273"/>
                  </a:cubicBezTo>
                  <a:cubicBezTo>
                    <a:pt x="727" y="203"/>
                    <a:pt x="846" y="149"/>
                    <a:pt x="971" y="114"/>
                  </a:cubicBezTo>
                  <a:cubicBezTo>
                    <a:pt x="1371" y="-32"/>
                    <a:pt x="1810" y="-32"/>
                    <a:pt x="2210" y="114"/>
                  </a:cubicBezTo>
                  <a:cubicBezTo>
                    <a:pt x="2584" y="288"/>
                    <a:pt x="2911" y="549"/>
                    <a:pt x="3162" y="876"/>
                  </a:cubicBezTo>
                  <a:close/>
                  <a:moveTo>
                    <a:pt x="3257" y="876"/>
                  </a:moveTo>
                  <a:cubicBezTo>
                    <a:pt x="2882" y="252"/>
                    <a:pt x="2168" y="-86"/>
                    <a:pt x="1448" y="19"/>
                  </a:cubicBezTo>
                  <a:lnTo>
                    <a:pt x="1448" y="19"/>
                  </a:lnTo>
                  <a:cubicBezTo>
                    <a:pt x="779" y="164"/>
                    <a:pt x="355" y="823"/>
                    <a:pt x="500" y="1492"/>
                  </a:cubicBezTo>
                  <a:cubicBezTo>
                    <a:pt x="534" y="1646"/>
                    <a:pt x="597" y="1793"/>
                    <a:pt x="685" y="1924"/>
                  </a:cubicBezTo>
                  <a:lnTo>
                    <a:pt x="685" y="1924"/>
                  </a:lnTo>
                  <a:cubicBezTo>
                    <a:pt x="1109" y="2545"/>
                    <a:pt x="1845" y="2876"/>
                    <a:pt x="2591" y="2781"/>
                  </a:cubicBezTo>
                  <a:cubicBezTo>
                    <a:pt x="3291" y="2555"/>
                    <a:pt x="3676" y="1803"/>
                    <a:pt x="3450" y="1102"/>
                  </a:cubicBezTo>
                  <a:cubicBezTo>
                    <a:pt x="3424" y="1024"/>
                    <a:pt x="3392" y="948"/>
                    <a:pt x="3353" y="876"/>
                  </a:cubicBezTo>
                  <a:close/>
                </a:path>
              </a:pathLst>
            </a:custGeom>
            <a:solidFill>
              <a:srgbClr val="A6A6A6"/>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717910D5-FEC8-44EF-8D98-928538C3B31A}"/>
                </a:ext>
              </a:extLst>
            </p:cNvPr>
            <p:cNvSpPr/>
            <p:nvPr/>
          </p:nvSpPr>
          <p:spPr>
            <a:xfrm>
              <a:off x="3108483" y="3085073"/>
              <a:ext cx="3547" cy="3429"/>
            </a:xfrm>
            <a:custGeom>
              <a:avLst/>
              <a:gdLst>
                <a:gd name="connsiteX0" fmla="*/ 2572 w 3547"/>
                <a:gd name="connsiteY0" fmla="*/ 0 h 3429"/>
                <a:gd name="connsiteX1" fmla="*/ 3429 w 3547"/>
                <a:gd name="connsiteY1" fmla="*/ 1810 h 3429"/>
                <a:gd name="connsiteX2" fmla="*/ 2911 w 3547"/>
                <a:gd name="connsiteY2" fmla="*/ 3341 h 3429"/>
                <a:gd name="connsiteX3" fmla="*/ 2667 w 3547"/>
                <a:gd name="connsiteY3" fmla="*/ 3429 h 3429"/>
                <a:gd name="connsiteX4" fmla="*/ 1619 w 3547"/>
                <a:gd name="connsiteY4" fmla="*/ 3429 h 3429"/>
                <a:gd name="connsiteX5" fmla="*/ 857 w 3547"/>
                <a:gd name="connsiteY5" fmla="*/ 2762 h 3429"/>
                <a:gd name="connsiteX6" fmla="*/ 857 w 3547"/>
                <a:gd name="connsiteY6" fmla="*/ 2762 h 3429"/>
                <a:gd name="connsiteX7" fmla="*/ 0 w 3547"/>
                <a:gd name="connsiteY7" fmla="*/ 952 h 3429"/>
                <a:gd name="connsiteX8" fmla="*/ 0 w 3547"/>
                <a:gd name="connsiteY8" fmla="*/ 952 h 3429"/>
                <a:gd name="connsiteX9" fmla="*/ 0 w 3547"/>
                <a:gd name="connsiteY9" fmla="*/ 952 h 3429"/>
                <a:gd name="connsiteX10" fmla="*/ 857 w 3547"/>
                <a:gd name="connsiteY10" fmla="*/ 2762 h 3429"/>
                <a:gd name="connsiteX11" fmla="*/ 857 w 3547"/>
                <a:gd name="connsiteY11" fmla="*/ 2762 h 3429"/>
                <a:gd name="connsiteX12" fmla="*/ 2381 w 3547"/>
                <a:gd name="connsiteY12" fmla="*/ 3334 h 3429"/>
                <a:gd name="connsiteX13" fmla="*/ 3095 w 3547"/>
                <a:gd name="connsiteY13" fmla="*/ 2035 h 3429"/>
                <a:gd name="connsiteX14" fmla="*/ 3048 w 3547"/>
                <a:gd name="connsiteY14" fmla="*/ 1905 h 3429"/>
                <a:gd name="connsiteX15" fmla="*/ 2191 w 3547"/>
                <a:gd name="connsiteY15" fmla="*/ 95 h 3429"/>
                <a:gd name="connsiteX16" fmla="*/ 2191 w 3547"/>
                <a:gd name="connsiteY16" fmla="*/ 95 h 3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47" h="3429">
                  <a:moveTo>
                    <a:pt x="2572" y="0"/>
                  </a:moveTo>
                  <a:lnTo>
                    <a:pt x="3429" y="1810"/>
                  </a:lnTo>
                  <a:cubicBezTo>
                    <a:pt x="3709" y="2375"/>
                    <a:pt x="3477" y="3061"/>
                    <a:pt x="2911" y="3341"/>
                  </a:cubicBezTo>
                  <a:cubicBezTo>
                    <a:pt x="2833" y="3379"/>
                    <a:pt x="2751" y="3409"/>
                    <a:pt x="2667" y="3429"/>
                  </a:cubicBezTo>
                  <a:lnTo>
                    <a:pt x="1619" y="3429"/>
                  </a:lnTo>
                  <a:cubicBezTo>
                    <a:pt x="1323" y="3259"/>
                    <a:pt x="1064" y="3033"/>
                    <a:pt x="857" y="2762"/>
                  </a:cubicBezTo>
                  <a:lnTo>
                    <a:pt x="857" y="2762"/>
                  </a:lnTo>
                  <a:lnTo>
                    <a:pt x="0" y="952"/>
                  </a:lnTo>
                  <a:cubicBezTo>
                    <a:pt x="0" y="952"/>
                    <a:pt x="0" y="952"/>
                    <a:pt x="0" y="952"/>
                  </a:cubicBezTo>
                  <a:lnTo>
                    <a:pt x="0" y="952"/>
                  </a:lnTo>
                  <a:lnTo>
                    <a:pt x="857" y="2762"/>
                  </a:lnTo>
                  <a:lnTo>
                    <a:pt x="857" y="2762"/>
                  </a:lnTo>
                  <a:cubicBezTo>
                    <a:pt x="1212" y="3231"/>
                    <a:pt x="1805" y="3453"/>
                    <a:pt x="2381" y="3334"/>
                  </a:cubicBezTo>
                  <a:cubicBezTo>
                    <a:pt x="2937" y="3172"/>
                    <a:pt x="3257" y="2591"/>
                    <a:pt x="3095" y="2035"/>
                  </a:cubicBezTo>
                  <a:cubicBezTo>
                    <a:pt x="3083" y="1991"/>
                    <a:pt x="3067" y="1947"/>
                    <a:pt x="3048" y="1905"/>
                  </a:cubicBezTo>
                  <a:lnTo>
                    <a:pt x="2191" y="95"/>
                  </a:lnTo>
                  <a:cubicBezTo>
                    <a:pt x="2191" y="95"/>
                    <a:pt x="2191" y="95"/>
                    <a:pt x="2191" y="95"/>
                  </a:cubicBezTo>
                  <a:close/>
                </a:path>
              </a:pathLst>
            </a:custGeom>
            <a:solidFill>
              <a:srgbClr val="A6A6A6"/>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D0213F42-5108-4232-9943-F7E5DF56A333}"/>
                </a:ext>
              </a:extLst>
            </p:cNvPr>
            <p:cNvSpPr/>
            <p:nvPr/>
          </p:nvSpPr>
          <p:spPr>
            <a:xfrm>
              <a:off x="3112008" y="3082978"/>
              <a:ext cx="2571" cy="3834"/>
            </a:xfrm>
            <a:custGeom>
              <a:avLst/>
              <a:gdLst>
                <a:gd name="connsiteX0" fmla="*/ 1429 w 2571"/>
                <a:gd name="connsiteY0" fmla="*/ 1143 h 3834"/>
                <a:gd name="connsiteX1" fmla="*/ 1429 w 2571"/>
                <a:gd name="connsiteY1" fmla="*/ 1143 h 3834"/>
                <a:gd name="connsiteX2" fmla="*/ 857 w 2571"/>
                <a:gd name="connsiteY2" fmla="*/ 1143 h 3834"/>
                <a:gd name="connsiteX3" fmla="*/ 2000 w 2571"/>
                <a:gd name="connsiteY3" fmla="*/ 3715 h 3834"/>
                <a:gd name="connsiteX4" fmla="*/ 2572 w 2571"/>
                <a:gd name="connsiteY4" fmla="*/ 3715 h 3834"/>
                <a:gd name="connsiteX5" fmla="*/ 2572 w 2571"/>
                <a:gd name="connsiteY5" fmla="*/ 3715 h 3834"/>
                <a:gd name="connsiteX6" fmla="*/ 2572 w 2571"/>
                <a:gd name="connsiteY6" fmla="*/ 3715 h 3834"/>
                <a:gd name="connsiteX7" fmla="*/ 1810 w 2571"/>
                <a:gd name="connsiteY7" fmla="*/ 3715 h 3834"/>
                <a:gd name="connsiteX8" fmla="*/ 667 w 2571"/>
                <a:gd name="connsiteY8" fmla="*/ 1238 h 3834"/>
                <a:gd name="connsiteX9" fmla="*/ 0 w 2571"/>
                <a:gd name="connsiteY9" fmla="*/ 1238 h 3834"/>
                <a:gd name="connsiteX10" fmla="*/ 0 w 2571"/>
                <a:gd name="connsiteY10" fmla="*/ 1238 h 3834"/>
                <a:gd name="connsiteX11" fmla="*/ 571 w 2571"/>
                <a:gd name="connsiteY11" fmla="*/ 1238 h 3834"/>
                <a:gd name="connsiteX12" fmla="*/ 0 w 2571"/>
                <a:gd name="connsiteY12" fmla="*/ 0 h 3834"/>
                <a:gd name="connsiteX13" fmla="*/ 0 w 2571"/>
                <a:gd name="connsiteY13" fmla="*/ 0 h 3834"/>
                <a:gd name="connsiteX14" fmla="*/ 0 w 2571"/>
                <a:gd name="connsiteY14" fmla="*/ 0 h 3834"/>
                <a:gd name="connsiteX15" fmla="*/ 667 w 2571"/>
                <a:gd name="connsiteY15" fmla="*/ 1333 h 3834"/>
                <a:gd name="connsiteX16" fmla="*/ 1143 w 2571"/>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834">
                  <a:moveTo>
                    <a:pt x="1429" y="1143"/>
                  </a:moveTo>
                  <a:lnTo>
                    <a:pt x="1429" y="1143"/>
                  </a:lnTo>
                  <a:lnTo>
                    <a:pt x="857" y="1143"/>
                  </a:lnTo>
                  <a:lnTo>
                    <a:pt x="2000" y="3715"/>
                  </a:lnTo>
                  <a:lnTo>
                    <a:pt x="2572" y="3715"/>
                  </a:lnTo>
                  <a:lnTo>
                    <a:pt x="2572" y="3715"/>
                  </a:lnTo>
                  <a:lnTo>
                    <a:pt x="2572" y="3715"/>
                  </a:lnTo>
                  <a:cubicBezTo>
                    <a:pt x="2343" y="3874"/>
                    <a:pt x="2039" y="3874"/>
                    <a:pt x="1810" y="3715"/>
                  </a:cubicBezTo>
                  <a:lnTo>
                    <a:pt x="667" y="1238"/>
                  </a:lnTo>
                  <a:lnTo>
                    <a:pt x="0" y="1238"/>
                  </a:lnTo>
                  <a:cubicBezTo>
                    <a:pt x="0" y="1238"/>
                    <a:pt x="0" y="1238"/>
                    <a:pt x="0" y="1238"/>
                  </a:cubicBezTo>
                  <a:lnTo>
                    <a:pt x="571" y="1238"/>
                  </a:lnTo>
                  <a:lnTo>
                    <a:pt x="0" y="0"/>
                  </a:lnTo>
                  <a:cubicBezTo>
                    <a:pt x="0" y="0"/>
                    <a:pt x="0" y="0"/>
                    <a:pt x="0" y="0"/>
                  </a:cubicBezTo>
                  <a:lnTo>
                    <a:pt x="0" y="0"/>
                  </a:lnTo>
                  <a:lnTo>
                    <a:pt x="667"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C0398106-D8F7-4A12-8DFD-8F0FF19D54FF}"/>
                </a:ext>
              </a:extLst>
            </p:cNvPr>
            <p:cNvSpPr/>
            <p:nvPr/>
          </p:nvSpPr>
          <p:spPr>
            <a:xfrm>
              <a:off x="3116960" y="3081930"/>
              <a:ext cx="4437" cy="4476"/>
            </a:xfrm>
            <a:custGeom>
              <a:avLst/>
              <a:gdLst>
                <a:gd name="connsiteX0" fmla="*/ 2000 w 4437"/>
                <a:gd name="connsiteY0" fmla="*/ 4477 h 4476"/>
                <a:gd name="connsiteX1" fmla="*/ 1334 w 4437"/>
                <a:gd name="connsiteY1" fmla="*/ 2953 h 4476"/>
                <a:gd name="connsiteX2" fmla="*/ 0 w 4437"/>
                <a:gd name="connsiteY2" fmla="*/ 0 h 4476"/>
                <a:gd name="connsiteX3" fmla="*/ 0 w 4437"/>
                <a:gd name="connsiteY3" fmla="*/ 0 h 4476"/>
                <a:gd name="connsiteX4" fmla="*/ 0 w 4437"/>
                <a:gd name="connsiteY4" fmla="*/ 0 h 4476"/>
                <a:gd name="connsiteX5" fmla="*/ 953 w 4437"/>
                <a:gd name="connsiteY5" fmla="*/ 2191 h 4476"/>
                <a:gd name="connsiteX6" fmla="*/ 2000 w 4437"/>
                <a:gd name="connsiteY6" fmla="*/ 952 h 4476"/>
                <a:gd name="connsiteX7" fmla="*/ 3238 w 4437"/>
                <a:gd name="connsiteY7" fmla="*/ 952 h 4476"/>
                <a:gd name="connsiteX8" fmla="*/ 4191 w 4437"/>
                <a:gd name="connsiteY8" fmla="*/ 1714 h 4476"/>
                <a:gd name="connsiteX9" fmla="*/ 4191 w 4437"/>
                <a:gd name="connsiteY9" fmla="*/ 1714 h 4476"/>
                <a:gd name="connsiteX10" fmla="*/ 4191 w 4437"/>
                <a:gd name="connsiteY10" fmla="*/ 1714 h 4476"/>
                <a:gd name="connsiteX11" fmla="*/ 3512 w 4437"/>
                <a:gd name="connsiteY11" fmla="*/ 3618 h 4476"/>
                <a:gd name="connsiteX12" fmla="*/ 3238 w 4437"/>
                <a:gd name="connsiteY12" fmla="*/ 3715 h 4476"/>
                <a:gd name="connsiteX13" fmla="*/ 2096 w 4437"/>
                <a:gd name="connsiteY13" fmla="*/ 3715 h 4476"/>
                <a:gd name="connsiteX14" fmla="*/ 1429 w 4437"/>
                <a:gd name="connsiteY14" fmla="*/ 3715 h 4476"/>
                <a:gd name="connsiteX15" fmla="*/ 1429 w 4437"/>
                <a:gd name="connsiteY15" fmla="*/ 4477 h 4476"/>
                <a:gd name="connsiteX16" fmla="*/ 1429 w 4437"/>
                <a:gd name="connsiteY16" fmla="*/ 4477 h 4476"/>
                <a:gd name="connsiteX17" fmla="*/ 1429 w 4437"/>
                <a:gd name="connsiteY17" fmla="*/ 4477 h 4476"/>
                <a:gd name="connsiteX18" fmla="*/ 1524 w 4437"/>
                <a:gd name="connsiteY18" fmla="*/ 2953 h 4476"/>
                <a:gd name="connsiteX19" fmla="*/ 1524 w 4437"/>
                <a:gd name="connsiteY19" fmla="*/ 2953 h 4476"/>
                <a:gd name="connsiteX20" fmla="*/ 3429 w 4437"/>
                <a:gd name="connsiteY20" fmla="*/ 3715 h 4476"/>
                <a:gd name="connsiteX21" fmla="*/ 4416 w 4437"/>
                <a:gd name="connsiteY21" fmla="*/ 2268 h 4476"/>
                <a:gd name="connsiteX22" fmla="*/ 4286 w 4437"/>
                <a:gd name="connsiteY22" fmla="*/ 1905 h 4476"/>
                <a:gd name="connsiteX23" fmla="*/ 4286 w 4437"/>
                <a:gd name="connsiteY23" fmla="*/ 1905 h 4476"/>
                <a:gd name="connsiteX24" fmla="*/ 2381 w 4437"/>
                <a:gd name="connsiteY24" fmla="*/ 1143 h 4476"/>
                <a:gd name="connsiteX25" fmla="*/ 2381 w 4437"/>
                <a:gd name="connsiteY25" fmla="*/ 1143 h 4476"/>
                <a:gd name="connsiteX26" fmla="*/ 1467 w 4437"/>
                <a:gd name="connsiteY26" fmla="*/ 2792 h 4476"/>
                <a:gd name="connsiteX27" fmla="*/ 1524 w 4437"/>
                <a:gd name="connsiteY27" fmla="*/ 2953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437" h="4476">
                  <a:moveTo>
                    <a:pt x="2000" y="4477"/>
                  </a:moveTo>
                  <a:lnTo>
                    <a:pt x="1334" y="2953"/>
                  </a:lnTo>
                  <a:lnTo>
                    <a:pt x="0" y="0"/>
                  </a:lnTo>
                  <a:lnTo>
                    <a:pt x="0" y="0"/>
                  </a:lnTo>
                  <a:cubicBezTo>
                    <a:pt x="0" y="0"/>
                    <a:pt x="0" y="0"/>
                    <a:pt x="0" y="0"/>
                  </a:cubicBezTo>
                  <a:lnTo>
                    <a:pt x="953" y="2191"/>
                  </a:lnTo>
                  <a:cubicBezTo>
                    <a:pt x="982" y="1589"/>
                    <a:pt x="1411" y="1081"/>
                    <a:pt x="2000" y="952"/>
                  </a:cubicBezTo>
                  <a:cubicBezTo>
                    <a:pt x="2401" y="814"/>
                    <a:pt x="2837" y="814"/>
                    <a:pt x="3238" y="952"/>
                  </a:cubicBezTo>
                  <a:cubicBezTo>
                    <a:pt x="3648" y="1063"/>
                    <a:pt x="3993" y="1339"/>
                    <a:pt x="4191" y="1714"/>
                  </a:cubicBezTo>
                  <a:lnTo>
                    <a:pt x="4191" y="1714"/>
                  </a:lnTo>
                  <a:lnTo>
                    <a:pt x="4191" y="1714"/>
                  </a:lnTo>
                  <a:cubicBezTo>
                    <a:pt x="4529" y="2427"/>
                    <a:pt x="4225" y="3279"/>
                    <a:pt x="3512" y="3618"/>
                  </a:cubicBezTo>
                  <a:cubicBezTo>
                    <a:pt x="3425" y="3659"/>
                    <a:pt x="3333" y="3692"/>
                    <a:pt x="3238" y="3715"/>
                  </a:cubicBezTo>
                  <a:cubicBezTo>
                    <a:pt x="2870" y="3854"/>
                    <a:pt x="2464" y="3854"/>
                    <a:pt x="2096" y="3715"/>
                  </a:cubicBezTo>
                  <a:lnTo>
                    <a:pt x="1429" y="3715"/>
                  </a:lnTo>
                  <a:lnTo>
                    <a:pt x="1429" y="4477"/>
                  </a:lnTo>
                  <a:cubicBezTo>
                    <a:pt x="1429" y="4477"/>
                    <a:pt x="1429" y="4477"/>
                    <a:pt x="1429" y="4477"/>
                  </a:cubicBezTo>
                  <a:lnTo>
                    <a:pt x="1429" y="4477"/>
                  </a:lnTo>
                  <a:close/>
                  <a:moveTo>
                    <a:pt x="1524" y="2953"/>
                  </a:moveTo>
                  <a:lnTo>
                    <a:pt x="1524" y="2953"/>
                  </a:lnTo>
                  <a:cubicBezTo>
                    <a:pt x="1940" y="3577"/>
                    <a:pt x="2698" y="3880"/>
                    <a:pt x="3429" y="3715"/>
                  </a:cubicBezTo>
                  <a:cubicBezTo>
                    <a:pt x="4101" y="3588"/>
                    <a:pt x="4543" y="2940"/>
                    <a:pt x="4416" y="2268"/>
                  </a:cubicBezTo>
                  <a:cubicBezTo>
                    <a:pt x="4392" y="2141"/>
                    <a:pt x="4348" y="2018"/>
                    <a:pt x="4286" y="1905"/>
                  </a:cubicBezTo>
                  <a:lnTo>
                    <a:pt x="4286" y="1905"/>
                  </a:lnTo>
                  <a:cubicBezTo>
                    <a:pt x="3854" y="1302"/>
                    <a:pt x="3111" y="1004"/>
                    <a:pt x="2381" y="1143"/>
                  </a:cubicBezTo>
                  <a:lnTo>
                    <a:pt x="2381" y="1143"/>
                  </a:lnTo>
                  <a:cubicBezTo>
                    <a:pt x="1673" y="1346"/>
                    <a:pt x="1264" y="2084"/>
                    <a:pt x="1467" y="2792"/>
                  </a:cubicBezTo>
                  <a:cubicBezTo>
                    <a:pt x="1482" y="2847"/>
                    <a:pt x="1502" y="2900"/>
                    <a:pt x="1524" y="2953"/>
                  </a:cubicBezTo>
                  <a:close/>
                </a:path>
              </a:pathLst>
            </a:custGeom>
            <a:solidFill>
              <a:srgbClr val="A6A6A6"/>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DF363D75-D235-49FE-AA40-E626E6C19D75}"/>
                </a:ext>
              </a:extLst>
            </p:cNvPr>
            <p:cNvSpPr/>
            <p:nvPr/>
          </p:nvSpPr>
          <p:spPr>
            <a:xfrm>
              <a:off x="3121723" y="3081549"/>
              <a:ext cx="3416" cy="3536"/>
            </a:xfrm>
            <a:custGeom>
              <a:avLst/>
              <a:gdLst>
                <a:gd name="connsiteX0" fmla="*/ 2477 w 3416"/>
                <a:gd name="connsiteY0" fmla="*/ 0 h 3536"/>
                <a:gd name="connsiteX1" fmla="*/ 3334 w 3416"/>
                <a:gd name="connsiteY1" fmla="*/ 1810 h 3536"/>
                <a:gd name="connsiteX2" fmla="*/ 2623 w 3416"/>
                <a:gd name="connsiteY2" fmla="*/ 3410 h 3536"/>
                <a:gd name="connsiteX3" fmla="*/ 2572 w 3416"/>
                <a:gd name="connsiteY3" fmla="*/ 3429 h 3536"/>
                <a:gd name="connsiteX4" fmla="*/ 1524 w 3416"/>
                <a:gd name="connsiteY4" fmla="*/ 3429 h 3536"/>
                <a:gd name="connsiteX5" fmla="*/ 762 w 3416"/>
                <a:gd name="connsiteY5" fmla="*/ 2762 h 3536"/>
                <a:gd name="connsiteX6" fmla="*/ 762 w 3416"/>
                <a:gd name="connsiteY6" fmla="*/ 2762 h 3536"/>
                <a:gd name="connsiteX7" fmla="*/ 0 w 3416"/>
                <a:gd name="connsiteY7" fmla="*/ 953 h 3536"/>
                <a:gd name="connsiteX8" fmla="*/ 0 w 3416"/>
                <a:gd name="connsiteY8" fmla="*/ 953 h 3536"/>
                <a:gd name="connsiteX9" fmla="*/ 0 w 3416"/>
                <a:gd name="connsiteY9" fmla="*/ 953 h 3536"/>
                <a:gd name="connsiteX10" fmla="*/ 762 w 3416"/>
                <a:gd name="connsiteY10" fmla="*/ 2762 h 3536"/>
                <a:gd name="connsiteX11" fmla="*/ 762 w 3416"/>
                <a:gd name="connsiteY11" fmla="*/ 2762 h 3536"/>
                <a:gd name="connsiteX12" fmla="*/ 2286 w 3416"/>
                <a:gd name="connsiteY12" fmla="*/ 3334 h 3536"/>
                <a:gd name="connsiteX13" fmla="*/ 3000 w 3416"/>
                <a:gd name="connsiteY13" fmla="*/ 2035 h 3536"/>
                <a:gd name="connsiteX14" fmla="*/ 2953 w 3416"/>
                <a:gd name="connsiteY14" fmla="*/ 1905 h 3536"/>
                <a:gd name="connsiteX15" fmla="*/ 2096 w 3416"/>
                <a:gd name="connsiteY15" fmla="*/ 95 h 3536"/>
                <a:gd name="connsiteX16" fmla="*/ 2096 w 3416"/>
                <a:gd name="connsiteY16" fmla="*/ 95 h 3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16" h="3536">
                  <a:moveTo>
                    <a:pt x="2477" y="0"/>
                  </a:moveTo>
                  <a:lnTo>
                    <a:pt x="3334" y="1810"/>
                  </a:lnTo>
                  <a:cubicBezTo>
                    <a:pt x="3580" y="2448"/>
                    <a:pt x="3262" y="3164"/>
                    <a:pt x="2623" y="3410"/>
                  </a:cubicBezTo>
                  <a:cubicBezTo>
                    <a:pt x="2606" y="3417"/>
                    <a:pt x="2589" y="3423"/>
                    <a:pt x="2572" y="3429"/>
                  </a:cubicBezTo>
                  <a:cubicBezTo>
                    <a:pt x="2237" y="3572"/>
                    <a:pt x="1859" y="3572"/>
                    <a:pt x="1524" y="3429"/>
                  </a:cubicBezTo>
                  <a:cubicBezTo>
                    <a:pt x="1209" y="3289"/>
                    <a:pt x="943" y="3056"/>
                    <a:pt x="762" y="2762"/>
                  </a:cubicBezTo>
                  <a:cubicBezTo>
                    <a:pt x="762" y="2762"/>
                    <a:pt x="762" y="2762"/>
                    <a:pt x="762" y="2762"/>
                  </a:cubicBezTo>
                  <a:lnTo>
                    <a:pt x="0" y="953"/>
                  </a:lnTo>
                  <a:lnTo>
                    <a:pt x="0" y="953"/>
                  </a:lnTo>
                  <a:cubicBezTo>
                    <a:pt x="0" y="953"/>
                    <a:pt x="0" y="953"/>
                    <a:pt x="0" y="953"/>
                  </a:cubicBezTo>
                  <a:lnTo>
                    <a:pt x="762" y="2762"/>
                  </a:lnTo>
                  <a:lnTo>
                    <a:pt x="762" y="2762"/>
                  </a:lnTo>
                  <a:cubicBezTo>
                    <a:pt x="1082" y="3277"/>
                    <a:pt x="1707" y="3511"/>
                    <a:pt x="2286" y="3334"/>
                  </a:cubicBezTo>
                  <a:cubicBezTo>
                    <a:pt x="2842" y="3172"/>
                    <a:pt x="3162" y="2591"/>
                    <a:pt x="3000" y="2035"/>
                  </a:cubicBezTo>
                  <a:cubicBezTo>
                    <a:pt x="2988" y="1991"/>
                    <a:pt x="2972" y="1947"/>
                    <a:pt x="2953" y="1905"/>
                  </a:cubicBezTo>
                  <a:lnTo>
                    <a:pt x="2096" y="95"/>
                  </a:lnTo>
                  <a:lnTo>
                    <a:pt x="2096" y="95"/>
                  </a:lnTo>
                  <a:close/>
                </a:path>
              </a:pathLst>
            </a:custGeom>
            <a:solidFill>
              <a:srgbClr val="A6A6A6"/>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716C3354-C917-4386-B43C-335FAE1D108E}"/>
                </a:ext>
              </a:extLst>
            </p:cNvPr>
            <p:cNvSpPr/>
            <p:nvPr/>
          </p:nvSpPr>
          <p:spPr>
            <a:xfrm>
              <a:off x="3125342" y="3079453"/>
              <a:ext cx="2476" cy="4024"/>
            </a:xfrm>
            <a:custGeom>
              <a:avLst/>
              <a:gdLst>
                <a:gd name="connsiteX0" fmla="*/ 1429 w 2476"/>
                <a:gd name="connsiteY0" fmla="*/ 1429 h 4024"/>
                <a:gd name="connsiteX1" fmla="*/ 1429 w 2476"/>
                <a:gd name="connsiteY1" fmla="*/ 1429 h 4024"/>
                <a:gd name="connsiteX2" fmla="*/ 857 w 2476"/>
                <a:gd name="connsiteY2" fmla="*/ 1429 h 4024"/>
                <a:gd name="connsiteX3" fmla="*/ 2000 w 2476"/>
                <a:gd name="connsiteY3" fmla="*/ 3905 h 4024"/>
                <a:gd name="connsiteX4" fmla="*/ 2476 w 2476"/>
                <a:gd name="connsiteY4" fmla="*/ 3905 h 4024"/>
                <a:gd name="connsiteX5" fmla="*/ 2477 w 2476"/>
                <a:gd name="connsiteY5" fmla="*/ 3905 h 4024"/>
                <a:gd name="connsiteX6" fmla="*/ 2477 w 2476"/>
                <a:gd name="connsiteY6" fmla="*/ 3905 h 4024"/>
                <a:gd name="connsiteX7" fmla="*/ 1715 w 2476"/>
                <a:gd name="connsiteY7" fmla="*/ 3905 h 4024"/>
                <a:gd name="connsiteX8" fmla="*/ 571 w 2476"/>
                <a:gd name="connsiteY8" fmla="*/ 1333 h 4024"/>
                <a:gd name="connsiteX9" fmla="*/ 0 w 2476"/>
                <a:gd name="connsiteY9" fmla="*/ 1333 h 4024"/>
                <a:gd name="connsiteX10" fmla="*/ 0 w 2476"/>
                <a:gd name="connsiteY10" fmla="*/ 1333 h 4024"/>
                <a:gd name="connsiteX11" fmla="*/ 571 w 2476"/>
                <a:gd name="connsiteY11" fmla="*/ 1333 h 4024"/>
                <a:gd name="connsiteX12" fmla="*/ 0 w 2476"/>
                <a:gd name="connsiteY12" fmla="*/ 0 h 4024"/>
                <a:gd name="connsiteX13" fmla="*/ 0 w 2476"/>
                <a:gd name="connsiteY13" fmla="*/ 0 h 4024"/>
                <a:gd name="connsiteX14" fmla="*/ 571 w 2476"/>
                <a:gd name="connsiteY14" fmla="*/ 1238 h 4024"/>
                <a:gd name="connsiteX15" fmla="*/ 1238 w 2476"/>
                <a:gd name="connsiteY15" fmla="*/ 1238 h 4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76" h="4024">
                  <a:moveTo>
                    <a:pt x="1429" y="1429"/>
                  </a:moveTo>
                  <a:lnTo>
                    <a:pt x="1429" y="1429"/>
                  </a:lnTo>
                  <a:lnTo>
                    <a:pt x="857" y="1429"/>
                  </a:lnTo>
                  <a:lnTo>
                    <a:pt x="2000" y="3905"/>
                  </a:lnTo>
                  <a:cubicBezTo>
                    <a:pt x="2148" y="3990"/>
                    <a:pt x="2329" y="3990"/>
                    <a:pt x="2476" y="3905"/>
                  </a:cubicBezTo>
                  <a:lnTo>
                    <a:pt x="2477" y="3905"/>
                  </a:lnTo>
                  <a:cubicBezTo>
                    <a:pt x="2477" y="3905"/>
                    <a:pt x="2477" y="3905"/>
                    <a:pt x="2477" y="3905"/>
                  </a:cubicBezTo>
                  <a:cubicBezTo>
                    <a:pt x="2248" y="4065"/>
                    <a:pt x="1943" y="4065"/>
                    <a:pt x="1715" y="3905"/>
                  </a:cubicBezTo>
                  <a:lnTo>
                    <a:pt x="571" y="1333"/>
                  </a:lnTo>
                  <a:lnTo>
                    <a:pt x="0" y="1333"/>
                  </a:lnTo>
                  <a:lnTo>
                    <a:pt x="0" y="1333"/>
                  </a:lnTo>
                  <a:lnTo>
                    <a:pt x="571" y="1333"/>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4E364413-723A-4564-8D0D-FB0982E91C8A}"/>
                </a:ext>
              </a:extLst>
            </p:cNvPr>
            <p:cNvSpPr/>
            <p:nvPr/>
          </p:nvSpPr>
          <p:spPr>
            <a:xfrm>
              <a:off x="3127628" y="3079167"/>
              <a:ext cx="2476" cy="3834"/>
            </a:xfrm>
            <a:custGeom>
              <a:avLst/>
              <a:gdLst>
                <a:gd name="connsiteX0" fmla="*/ 1429 w 2476"/>
                <a:gd name="connsiteY0" fmla="*/ 1143 h 3834"/>
                <a:gd name="connsiteX1" fmla="*/ 1429 w 2476"/>
                <a:gd name="connsiteY1" fmla="*/ 1143 h 3834"/>
                <a:gd name="connsiteX2" fmla="*/ 858 w 2476"/>
                <a:gd name="connsiteY2" fmla="*/ 1143 h 3834"/>
                <a:gd name="connsiteX3" fmla="*/ 2000 w 2476"/>
                <a:gd name="connsiteY3" fmla="*/ 3715 h 3834"/>
                <a:gd name="connsiteX4" fmla="*/ 2477 w 2476"/>
                <a:gd name="connsiteY4" fmla="*/ 3715 h 3834"/>
                <a:gd name="connsiteX5" fmla="*/ 2477 w 2476"/>
                <a:gd name="connsiteY5" fmla="*/ 3715 h 3834"/>
                <a:gd name="connsiteX6" fmla="*/ 2477 w 2476"/>
                <a:gd name="connsiteY6" fmla="*/ 3715 h 3834"/>
                <a:gd name="connsiteX7" fmla="*/ 1715 w 2476"/>
                <a:gd name="connsiteY7" fmla="*/ 3715 h 3834"/>
                <a:gd name="connsiteX8" fmla="*/ 572 w 2476"/>
                <a:gd name="connsiteY8" fmla="*/ 1238 h 3834"/>
                <a:gd name="connsiteX9" fmla="*/ 0 w 2476"/>
                <a:gd name="connsiteY9" fmla="*/ 1238 h 3834"/>
                <a:gd name="connsiteX10" fmla="*/ 0 w 2476"/>
                <a:gd name="connsiteY10" fmla="*/ 1238 h 3834"/>
                <a:gd name="connsiteX11" fmla="*/ 0 w 2476"/>
                <a:gd name="connsiteY11" fmla="*/ 1238 h 3834"/>
                <a:gd name="connsiteX12" fmla="*/ 572 w 2476"/>
                <a:gd name="connsiteY12" fmla="*/ 1238 h 3834"/>
                <a:gd name="connsiteX13" fmla="*/ 0 w 2476"/>
                <a:gd name="connsiteY13" fmla="*/ 0 h 3834"/>
                <a:gd name="connsiteX14" fmla="*/ 0 w 2476"/>
                <a:gd name="connsiteY14" fmla="*/ 0 h 3834"/>
                <a:gd name="connsiteX15" fmla="*/ 572 w 2476"/>
                <a:gd name="connsiteY15" fmla="*/ 1333 h 3834"/>
                <a:gd name="connsiteX16" fmla="*/ 1143 w 2476"/>
                <a:gd name="connsiteY16" fmla="*/ 1333 h 3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76" h="3834">
                  <a:moveTo>
                    <a:pt x="1429" y="1143"/>
                  </a:moveTo>
                  <a:cubicBezTo>
                    <a:pt x="1429" y="1143"/>
                    <a:pt x="1429" y="1143"/>
                    <a:pt x="1429" y="1143"/>
                  </a:cubicBezTo>
                  <a:lnTo>
                    <a:pt x="858" y="1143"/>
                  </a:lnTo>
                  <a:lnTo>
                    <a:pt x="2000" y="3715"/>
                  </a:lnTo>
                  <a:lnTo>
                    <a:pt x="2477" y="3715"/>
                  </a:lnTo>
                  <a:lnTo>
                    <a:pt x="2477" y="3715"/>
                  </a:lnTo>
                  <a:lnTo>
                    <a:pt x="2477" y="3715"/>
                  </a:lnTo>
                  <a:cubicBezTo>
                    <a:pt x="2248" y="3874"/>
                    <a:pt x="1943" y="3874"/>
                    <a:pt x="1715" y="3715"/>
                  </a:cubicBezTo>
                  <a:lnTo>
                    <a:pt x="572" y="1238"/>
                  </a:lnTo>
                  <a:lnTo>
                    <a:pt x="0" y="1238"/>
                  </a:lnTo>
                  <a:cubicBezTo>
                    <a:pt x="0" y="1238"/>
                    <a:pt x="0" y="1238"/>
                    <a:pt x="0" y="1238"/>
                  </a:cubicBezTo>
                  <a:lnTo>
                    <a:pt x="0" y="1238"/>
                  </a:lnTo>
                  <a:lnTo>
                    <a:pt x="572" y="1238"/>
                  </a:lnTo>
                  <a:lnTo>
                    <a:pt x="0" y="0"/>
                  </a:lnTo>
                  <a:lnTo>
                    <a:pt x="0" y="0"/>
                  </a:lnTo>
                  <a:lnTo>
                    <a:pt x="572" y="1333"/>
                  </a:lnTo>
                  <a:lnTo>
                    <a:pt x="1143" y="1333"/>
                  </a:lnTo>
                  <a:close/>
                </a:path>
              </a:pathLst>
            </a:custGeom>
            <a:solidFill>
              <a:srgbClr val="A6A6A6"/>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4C28F5A8-9EC0-45EF-93EE-D020796FB47E}"/>
                </a:ext>
              </a:extLst>
            </p:cNvPr>
            <p:cNvSpPr/>
            <p:nvPr/>
          </p:nvSpPr>
          <p:spPr>
            <a:xfrm>
              <a:off x="3130676" y="3079725"/>
              <a:ext cx="3401" cy="3037"/>
            </a:xfrm>
            <a:custGeom>
              <a:avLst/>
              <a:gdLst>
                <a:gd name="connsiteX0" fmla="*/ 3048 w 3401"/>
                <a:gd name="connsiteY0" fmla="*/ 966 h 3037"/>
                <a:gd name="connsiteX1" fmla="*/ 3048 w 3401"/>
                <a:gd name="connsiteY1" fmla="*/ 966 h 3037"/>
                <a:gd name="connsiteX2" fmla="*/ 2404 w 3401"/>
                <a:gd name="connsiteY2" fmla="*/ 2882 h 3037"/>
                <a:gd name="connsiteX3" fmla="*/ 2191 w 3401"/>
                <a:gd name="connsiteY3" fmla="*/ 2967 h 3037"/>
                <a:gd name="connsiteX4" fmla="*/ 953 w 3401"/>
                <a:gd name="connsiteY4" fmla="*/ 2967 h 3037"/>
                <a:gd name="connsiteX5" fmla="*/ 0 w 3401"/>
                <a:gd name="connsiteY5" fmla="*/ 2110 h 3037"/>
                <a:gd name="connsiteX6" fmla="*/ 0 w 3401"/>
                <a:gd name="connsiteY6" fmla="*/ 2109 h 3037"/>
                <a:gd name="connsiteX7" fmla="*/ 762 w 3401"/>
                <a:gd name="connsiteY7" fmla="*/ 109 h 3037"/>
                <a:gd name="connsiteX8" fmla="*/ 2001 w 3401"/>
                <a:gd name="connsiteY8" fmla="*/ 109 h 3037"/>
                <a:gd name="connsiteX9" fmla="*/ 2953 w 3401"/>
                <a:gd name="connsiteY9" fmla="*/ 871 h 3037"/>
                <a:gd name="connsiteX10" fmla="*/ 3048 w 3401"/>
                <a:gd name="connsiteY10" fmla="*/ 966 h 3037"/>
                <a:gd name="connsiteX11" fmla="*/ 1239 w 3401"/>
                <a:gd name="connsiteY11" fmla="*/ 204 h 3037"/>
                <a:gd name="connsiteX12" fmla="*/ 1239 w 3401"/>
                <a:gd name="connsiteY12" fmla="*/ 204 h 3037"/>
                <a:gd name="connsiteX13" fmla="*/ 461 w 3401"/>
                <a:gd name="connsiteY13" fmla="*/ 1773 h 3037"/>
                <a:gd name="connsiteX14" fmla="*/ 572 w 3401"/>
                <a:gd name="connsiteY14" fmla="*/ 2014 h 3037"/>
                <a:gd name="connsiteX15" fmla="*/ 572 w 3401"/>
                <a:gd name="connsiteY15" fmla="*/ 2014 h 3037"/>
                <a:gd name="connsiteX16" fmla="*/ 2477 w 3401"/>
                <a:gd name="connsiteY16" fmla="*/ 2776 h 3037"/>
                <a:gd name="connsiteX17" fmla="*/ 3360 w 3401"/>
                <a:gd name="connsiteY17" fmla="*/ 1264 h 3037"/>
                <a:gd name="connsiteX18" fmla="*/ 3239 w 3401"/>
                <a:gd name="connsiteY18" fmla="*/ 966 h 3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01" h="3037">
                  <a:moveTo>
                    <a:pt x="3048" y="966"/>
                  </a:moveTo>
                  <a:lnTo>
                    <a:pt x="3048" y="966"/>
                  </a:lnTo>
                  <a:cubicBezTo>
                    <a:pt x="3399" y="1673"/>
                    <a:pt x="3111" y="2531"/>
                    <a:pt x="2404" y="2882"/>
                  </a:cubicBezTo>
                  <a:cubicBezTo>
                    <a:pt x="2335" y="2916"/>
                    <a:pt x="2264" y="2944"/>
                    <a:pt x="2191" y="2967"/>
                  </a:cubicBezTo>
                  <a:cubicBezTo>
                    <a:pt x="1783" y="3060"/>
                    <a:pt x="1360" y="3060"/>
                    <a:pt x="953" y="2967"/>
                  </a:cubicBezTo>
                  <a:cubicBezTo>
                    <a:pt x="570" y="2763"/>
                    <a:pt x="243" y="2468"/>
                    <a:pt x="0" y="2110"/>
                  </a:cubicBezTo>
                  <a:lnTo>
                    <a:pt x="0" y="2109"/>
                  </a:lnTo>
                  <a:cubicBezTo>
                    <a:pt x="0" y="1157"/>
                    <a:pt x="0" y="300"/>
                    <a:pt x="762" y="109"/>
                  </a:cubicBezTo>
                  <a:cubicBezTo>
                    <a:pt x="1162" y="-36"/>
                    <a:pt x="1601" y="-36"/>
                    <a:pt x="2001" y="109"/>
                  </a:cubicBezTo>
                  <a:cubicBezTo>
                    <a:pt x="2411" y="220"/>
                    <a:pt x="2756" y="496"/>
                    <a:pt x="2953" y="871"/>
                  </a:cubicBezTo>
                  <a:close/>
                  <a:moveTo>
                    <a:pt x="3048" y="966"/>
                  </a:moveTo>
                  <a:cubicBezTo>
                    <a:pt x="2665" y="358"/>
                    <a:pt x="1942" y="54"/>
                    <a:pt x="1239" y="204"/>
                  </a:cubicBezTo>
                  <a:lnTo>
                    <a:pt x="1239" y="204"/>
                  </a:lnTo>
                  <a:cubicBezTo>
                    <a:pt x="591" y="423"/>
                    <a:pt x="242" y="1125"/>
                    <a:pt x="461" y="1773"/>
                  </a:cubicBezTo>
                  <a:cubicBezTo>
                    <a:pt x="489" y="1857"/>
                    <a:pt x="526" y="1938"/>
                    <a:pt x="572" y="2014"/>
                  </a:cubicBezTo>
                  <a:lnTo>
                    <a:pt x="572" y="2014"/>
                  </a:lnTo>
                  <a:cubicBezTo>
                    <a:pt x="987" y="2638"/>
                    <a:pt x="1745" y="2941"/>
                    <a:pt x="2477" y="2776"/>
                  </a:cubicBezTo>
                  <a:cubicBezTo>
                    <a:pt x="3138" y="2603"/>
                    <a:pt x="3534" y="1926"/>
                    <a:pt x="3360" y="1264"/>
                  </a:cubicBezTo>
                  <a:cubicBezTo>
                    <a:pt x="3333" y="1160"/>
                    <a:pt x="3292" y="1060"/>
                    <a:pt x="3239" y="966"/>
                  </a:cubicBezTo>
                  <a:close/>
                </a:path>
              </a:pathLst>
            </a:custGeom>
            <a:solidFill>
              <a:srgbClr val="A6A6A6"/>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CF5FC015-3016-49B3-8769-CABA6407F369}"/>
                </a:ext>
              </a:extLst>
            </p:cNvPr>
            <p:cNvSpPr/>
            <p:nvPr/>
          </p:nvSpPr>
          <p:spPr>
            <a:xfrm>
              <a:off x="3134772" y="3078620"/>
              <a:ext cx="3619" cy="3405"/>
            </a:xfrm>
            <a:custGeom>
              <a:avLst/>
              <a:gdLst>
                <a:gd name="connsiteX0" fmla="*/ 2762 w 3619"/>
                <a:gd name="connsiteY0" fmla="*/ 738 h 3405"/>
                <a:gd name="connsiteX1" fmla="*/ 2762 w 3619"/>
                <a:gd name="connsiteY1" fmla="*/ 738 h 3405"/>
                <a:gd name="connsiteX2" fmla="*/ 1238 w 3619"/>
                <a:gd name="connsiteY2" fmla="*/ 167 h 3405"/>
                <a:gd name="connsiteX3" fmla="*/ 417 w 3619"/>
                <a:gd name="connsiteY3" fmla="*/ 1400 h 3405"/>
                <a:gd name="connsiteX4" fmla="*/ 476 w 3619"/>
                <a:gd name="connsiteY4" fmla="*/ 1596 h 3405"/>
                <a:gd name="connsiteX5" fmla="*/ 1334 w 3619"/>
                <a:gd name="connsiteY5" fmla="*/ 3405 h 3405"/>
                <a:gd name="connsiteX6" fmla="*/ 1334 w 3619"/>
                <a:gd name="connsiteY6" fmla="*/ 3405 h 3405"/>
                <a:gd name="connsiteX7" fmla="*/ 572 w 3619"/>
                <a:gd name="connsiteY7" fmla="*/ 1596 h 3405"/>
                <a:gd name="connsiteX8" fmla="*/ 572 w 3619"/>
                <a:gd name="connsiteY8" fmla="*/ 1596 h 3405"/>
                <a:gd name="connsiteX9" fmla="*/ 0 w 3619"/>
                <a:gd name="connsiteY9" fmla="*/ 453 h 3405"/>
                <a:gd name="connsiteX10" fmla="*/ 0 w 3619"/>
                <a:gd name="connsiteY10" fmla="*/ 453 h 3405"/>
                <a:gd name="connsiteX11" fmla="*/ 0 w 3619"/>
                <a:gd name="connsiteY11" fmla="*/ 1024 h 3405"/>
                <a:gd name="connsiteX12" fmla="*/ 953 w 3619"/>
                <a:gd name="connsiteY12" fmla="*/ 72 h 3405"/>
                <a:gd name="connsiteX13" fmla="*/ 1905 w 3619"/>
                <a:gd name="connsiteY13" fmla="*/ 72 h 3405"/>
                <a:gd name="connsiteX14" fmla="*/ 2762 w 3619"/>
                <a:gd name="connsiteY14" fmla="*/ 738 h 3405"/>
                <a:gd name="connsiteX15" fmla="*/ 2762 w 3619"/>
                <a:gd name="connsiteY15" fmla="*/ 738 h 3405"/>
                <a:gd name="connsiteX16" fmla="*/ 3620 w 3619"/>
                <a:gd name="connsiteY16" fmla="*/ 2548 h 3405"/>
                <a:gd name="connsiteX17" fmla="*/ 3620 w 3619"/>
                <a:gd name="connsiteY17" fmla="*/ 2548 h 3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405">
                  <a:moveTo>
                    <a:pt x="2762" y="738"/>
                  </a:moveTo>
                  <a:lnTo>
                    <a:pt x="2762" y="738"/>
                  </a:lnTo>
                  <a:cubicBezTo>
                    <a:pt x="2423" y="249"/>
                    <a:pt x="1816" y="21"/>
                    <a:pt x="1238" y="167"/>
                  </a:cubicBezTo>
                  <a:cubicBezTo>
                    <a:pt x="671" y="281"/>
                    <a:pt x="303" y="833"/>
                    <a:pt x="417" y="1400"/>
                  </a:cubicBezTo>
                  <a:cubicBezTo>
                    <a:pt x="430" y="1467"/>
                    <a:pt x="450" y="1533"/>
                    <a:pt x="476" y="1596"/>
                  </a:cubicBezTo>
                  <a:lnTo>
                    <a:pt x="1334" y="3405"/>
                  </a:lnTo>
                  <a:lnTo>
                    <a:pt x="1334" y="3405"/>
                  </a:lnTo>
                  <a:lnTo>
                    <a:pt x="572" y="1596"/>
                  </a:lnTo>
                  <a:lnTo>
                    <a:pt x="572" y="1596"/>
                  </a:lnTo>
                  <a:lnTo>
                    <a:pt x="0" y="453"/>
                  </a:lnTo>
                  <a:lnTo>
                    <a:pt x="0" y="453"/>
                  </a:lnTo>
                  <a:lnTo>
                    <a:pt x="0" y="1024"/>
                  </a:lnTo>
                  <a:cubicBezTo>
                    <a:pt x="122" y="558"/>
                    <a:pt x="486" y="194"/>
                    <a:pt x="953" y="72"/>
                  </a:cubicBezTo>
                  <a:cubicBezTo>
                    <a:pt x="1263" y="-24"/>
                    <a:pt x="1595" y="-24"/>
                    <a:pt x="1905" y="72"/>
                  </a:cubicBezTo>
                  <a:cubicBezTo>
                    <a:pt x="2263" y="181"/>
                    <a:pt x="2568" y="418"/>
                    <a:pt x="2762" y="738"/>
                  </a:cubicBezTo>
                  <a:lnTo>
                    <a:pt x="2762" y="738"/>
                  </a:lnTo>
                  <a:lnTo>
                    <a:pt x="3620" y="2548"/>
                  </a:lnTo>
                  <a:lnTo>
                    <a:pt x="3620" y="2548"/>
                  </a:lnTo>
                  <a:close/>
                </a:path>
              </a:pathLst>
            </a:custGeom>
            <a:solidFill>
              <a:srgbClr val="A6A6A6"/>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F8AEFCCD-FE7F-4ABE-B7B4-ADA2E55F462C}"/>
                </a:ext>
              </a:extLst>
            </p:cNvPr>
            <p:cNvSpPr/>
            <p:nvPr/>
          </p:nvSpPr>
          <p:spPr>
            <a:xfrm>
              <a:off x="3140868" y="3076596"/>
              <a:ext cx="3854" cy="4934"/>
            </a:xfrm>
            <a:custGeom>
              <a:avLst/>
              <a:gdLst>
                <a:gd name="connsiteX0" fmla="*/ 2381 w 3854"/>
                <a:gd name="connsiteY0" fmla="*/ 0 h 4934"/>
                <a:gd name="connsiteX1" fmla="*/ 3143 w 3854"/>
                <a:gd name="connsiteY1" fmla="*/ 1810 h 4934"/>
                <a:gd name="connsiteX2" fmla="*/ 3715 w 3854"/>
                <a:gd name="connsiteY2" fmla="*/ 2953 h 4934"/>
                <a:gd name="connsiteX3" fmla="*/ 3114 w 3854"/>
                <a:gd name="connsiteY3" fmla="*/ 4740 h 4934"/>
                <a:gd name="connsiteX4" fmla="*/ 2762 w 3854"/>
                <a:gd name="connsiteY4" fmla="*/ 4858 h 4934"/>
                <a:gd name="connsiteX5" fmla="*/ 2000 w 3854"/>
                <a:gd name="connsiteY5" fmla="*/ 4858 h 4934"/>
                <a:gd name="connsiteX6" fmla="*/ 2667 w 3854"/>
                <a:gd name="connsiteY6" fmla="*/ 4858 h 4934"/>
                <a:gd name="connsiteX7" fmla="*/ 3602 w 3854"/>
                <a:gd name="connsiteY7" fmla="*/ 3377 h 4934"/>
                <a:gd name="connsiteX8" fmla="*/ 3524 w 3854"/>
                <a:gd name="connsiteY8" fmla="*/ 3143 h 4934"/>
                <a:gd name="connsiteX9" fmla="*/ 3524 w 3854"/>
                <a:gd name="connsiteY9" fmla="*/ 2667 h 4934"/>
                <a:gd name="connsiteX10" fmla="*/ 2667 w 3854"/>
                <a:gd name="connsiteY10" fmla="*/ 3620 h 4934"/>
                <a:gd name="connsiteX11" fmla="*/ 1619 w 3854"/>
                <a:gd name="connsiteY11" fmla="*/ 3620 h 4934"/>
                <a:gd name="connsiteX12" fmla="*/ 762 w 3854"/>
                <a:gd name="connsiteY12" fmla="*/ 3048 h 4934"/>
                <a:gd name="connsiteX13" fmla="*/ 762 w 3854"/>
                <a:gd name="connsiteY13" fmla="*/ 3048 h 4934"/>
                <a:gd name="connsiteX14" fmla="*/ 0 w 3854"/>
                <a:gd name="connsiteY14" fmla="*/ 1238 h 4934"/>
                <a:gd name="connsiteX15" fmla="*/ 0 w 3854"/>
                <a:gd name="connsiteY15" fmla="*/ 1238 h 4934"/>
                <a:gd name="connsiteX16" fmla="*/ 0 w 3854"/>
                <a:gd name="connsiteY16" fmla="*/ 1238 h 4934"/>
                <a:gd name="connsiteX17" fmla="*/ 857 w 3854"/>
                <a:gd name="connsiteY17" fmla="*/ 3048 h 4934"/>
                <a:gd name="connsiteX18" fmla="*/ 857 w 3854"/>
                <a:gd name="connsiteY18" fmla="*/ 3048 h 4934"/>
                <a:gd name="connsiteX19" fmla="*/ 2381 w 3854"/>
                <a:gd name="connsiteY19" fmla="*/ 3715 h 4934"/>
                <a:gd name="connsiteX20" fmla="*/ 3148 w 3854"/>
                <a:gd name="connsiteY20" fmla="*/ 2447 h 4934"/>
                <a:gd name="connsiteX21" fmla="*/ 3048 w 3854"/>
                <a:gd name="connsiteY21" fmla="*/ 2191 h 4934"/>
                <a:gd name="connsiteX22" fmla="*/ 3048 w 3854"/>
                <a:gd name="connsiteY22" fmla="*/ 1238 h 4934"/>
                <a:gd name="connsiteX23" fmla="*/ 3048 w 3854"/>
                <a:gd name="connsiteY23" fmla="*/ 381 h 4934"/>
                <a:gd name="connsiteX24" fmla="*/ 3048 w 3854"/>
                <a:gd name="connsiteY24" fmla="*/ 381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4" h="4934">
                  <a:moveTo>
                    <a:pt x="2381" y="0"/>
                  </a:moveTo>
                  <a:lnTo>
                    <a:pt x="3143" y="1810"/>
                  </a:lnTo>
                  <a:lnTo>
                    <a:pt x="3715" y="2953"/>
                  </a:lnTo>
                  <a:cubicBezTo>
                    <a:pt x="4043" y="3612"/>
                    <a:pt x="3774" y="4413"/>
                    <a:pt x="3114" y="4740"/>
                  </a:cubicBezTo>
                  <a:cubicBezTo>
                    <a:pt x="3003" y="4796"/>
                    <a:pt x="2885" y="4835"/>
                    <a:pt x="2762" y="4858"/>
                  </a:cubicBezTo>
                  <a:lnTo>
                    <a:pt x="2000" y="4858"/>
                  </a:lnTo>
                  <a:cubicBezTo>
                    <a:pt x="2211" y="4960"/>
                    <a:pt x="2457" y="4960"/>
                    <a:pt x="2667" y="4858"/>
                  </a:cubicBezTo>
                  <a:cubicBezTo>
                    <a:pt x="3334" y="4707"/>
                    <a:pt x="3753" y="4044"/>
                    <a:pt x="3602" y="3377"/>
                  </a:cubicBezTo>
                  <a:cubicBezTo>
                    <a:pt x="3584" y="3297"/>
                    <a:pt x="3558" y="3218"/>
                    <a:pt x="3524" y="3143"/>
                  </a:cubicBezTo>
                  <a:lnTo>
                    <a:pt x="3524" y="2667"/>
                  </a:lnTo>
                  <a:cubicBezTo>
                    <a:pt x="3460" y="3130"/>
                    <a:pt x="3120" y="3507"/>
                    <a:pt x="2667" y="3620"/>
                  </a:cubicBezTo>
                  <a:cubicBezTo>
                    <a:pt x="2332" y="3763"/>
                    <a:pt x="1954" y="3763"/>
                    <a:pt x="1619" y="3620"/>
                  </a:cubicBezTo>
                  <a:cubicBezTo>
                    <a:pt x="1282" y="3521"/>
                    <a:pt x="982" y="3322"/>
                    <a:pt x="762" y="3048"/>
                  </a:cubicBezTo>
                  <a:lnTo>
                    <a:pt x="762" y="3048"/>
                  </a:lnTo>
                  <a:lnTo>
                    <a:pt x="0" y="1238"/>
                  </a:lnTo>
                  <a:cubicBezTo>
                    <a:pt x="0" y="1238"/>
                    <a:pt x="0" y="1238"/>
                    <a:pt x="0" y="1238"/>
                  </a:cubicBezTo>
                  <a:lnTo>
                    <a:pt x="0" y="1238"/>
                  </a:lnTo>
                  <a:lnTo>
                    <a:pt x="857" y="3048"/>
                  </a:lnTo>
                  <a:lnTo>
                    <a:pt x="857" y="3048"/>
                  </a:lnTo>
                  <a:cubicBezTo>
                    <a:pt x="1203" y="3534"/>
                    <a:pt x="1789" y="3790"/>
                    <a:pt x="2381" y="3715"/>
                  </a:cubicBezTo>
                  <a:cubicBezTo>
                    <a:pt x="2943" y="3577"/>
                    <a:pt x="3286" y="3009"/>
                    <a:pt x="3148" y="2447"/>
                  </a:cubicBezTo>
                  <a:cubicBezTo>
                    <a:pt x="3126" y="2358"/>
                    <a:pt x="3093" y="2271"/>
                    <a:pt x="3048" y="2191"/>
                  </a:cubicBezTo>
                  <a:lnTo>
                    <a:pt x="3048" y="1238"/>
                  </a:lnTo>
                  <a:lnTo>
                    <a:pt x="3048" y="381"/>
                  </a:lnTo>
                  <a:lnTo>
                    <a:pt x="3048" y="381"/>
                  </a:lnTo>
                  <a:close/>
                </a:path>
              </a:pathLst>
            </a:custGeom>
            <a:solidFill>
              <a:srgbClr val="A6A6A6"/>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11371E97-655E-42C2-B433-12A4A581B69C}"/>
                </a:ext>
              </a:extLst>
            </p:cNvPr>
            <p:cNvSpPr/>
            <p:nvPr/>
          </p:nvSpPr>
          <p:spPr>
            <a:xfrm>
              <a:off x="3144660" y="3076079"/>
              <a:ext cx="3610" cy="3001"/>
            </a:xfrm>
            <a:custGeom>
              <a:avLst/>
              <a:gdLst>
                <a:gd name="connsiteX0" fmla="*/ 3257 w 3610"/>
                <a:gd name="connsiteY0" fmla="*/ 898 h 3001"/>
                <a:gd name="connsiteX1" fmla="*/ 3257 w 3610"/>
                <a:gd name="connsiteY1" fmla="*/ 898 h 3001"/>
                <a:gd name="connsiteX2" fmla="*/ 2613 w 3610"/>
                <a:gd name="connsiteY2" fmla="*/ 2813 h 3001"/>
                <a:gd name="connsiteX3" fmla="*/ 2400 w 3610"/>
                <a:gd name="connsiteY3" fmla="*/ 2898 h 3001"/>
                <a:gd name="connsiteX4" fmla="*/ 1161 w 3610"/>
                <a:gd name="connsiteY4" fmla="*/ 2898 h 3001"/>
                <a:gd name="connsiteX5" fmla="*/ 209 w 3610"/>
                <a:gd name="connsiteY5" fmla="*/ 2136 h 3001"/>
                <a:gd name="connsiteX6" fmla="*/ 209 w 3610"/>
                <a:gd name="connsiteY6" fmla="*/ 2136 h 3001"/>
                <a:gd name="connsiteX7" fmla="*/ 617 w 3610"/>
                <a:gd name="connsiteY7" fmla="*/ 295 h 3001"/>
                <a:gd name="connsiteX8" fmla="*/ 971 w 3610"/>
                <a:gd name="connsiteY8" fmla="*/ 136 h 3001"/>
                <a:gd name="connsiteX9" fmla="*/ 2210 w 3610"/>
                <a:gd name="connsiteY9" fmla="*/ 136 h 3001"/>
                <a:gd name="connsiteX10" fmla="*/ 3162 w 3610"/>
                <a:gd name="connsiteY10" fmla="*/ 898 h 3001"/>
                <a:gd name="connsiteX11" fmla="*/ 3257 w 3610"/>
                <a:gd name="connsiteY11" fmla="*/ 898 h 3001"/>
                <a:gd name="connsiteX12" fmla="*/ 1447 w 3610"/>
                <a:gd name="connsiteY12" fmla="*/ 41 h 3001"/>
                <a:gd name="connsiteX13" fmla="*/ 1447 w 3610"/>
                <a:gd name="connsiteY13" fmla="*/ 41 h 3001"/>
                <a:gd name="connsiteX14" fmla="*/ 669 w 3610"/>
                <a:gd name="connsiteY14" fmla="*/ 1610 h 3001"/>
                <a:gd name="connsiteX15" fmla="*/ 780 w 3610"/>
                <a:gd name="connsiteY15" fmla="*/ 1850 h 3001"/>
                <a:gd name="connsiteX16" fmla="*/ 781 w 3610"/>
                <a:gd name="connsiteY16" fmla="*/ 1850 h 3001"/>
                <a:gd name="connsiteX17" fmla="*/ 2686 w 3610"/>
                <a:gd name="connsiteY17" fmla="*/ 2613 h 3001"/>
                <a:gd name="connsiteX18" fmla="*/ 3569 w 3610"/>
                <a:gd name="connsiteY18" fmla="*/ 1100 h 3001"/>
                <a:gd name="connsiteX19" fmla="*/ 3448 w 3610"/>
                <a:gd name="connsiteY19" fmla="*/ 803 h 3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10" h="3001">
                  <a:moveTo>
                    <a:pt x="3257" y="898"/>
                  </a:moveTo>
                  <a:lnTo>
                    <a:pt x="3257" y="898"/>
                  </a:lnTo>
                  <a:cubicBezTo>
                    <a:pt x="3608" y="1605"/>
                    <a:pt x="3320" y="2462"/>
                    <a:pt x="2613" y="2813"/>
                  </a:cubicBezTo>
                  <a:cubicBezTo>
                    <a:pt x="2544" y="2847"/>
                    <a:pt x="2473" y="2876"/>
                    <a:pt x="2400" y="2898"/>
                  </a:cubicBezTo>
                  <a:cubicBezTo>
                    <a:pt x="1998" y="3036"/>
                    <a:pt x="1562" y="3036"/>
                    <a:pt x="1161" y="2898"/>
                  </a:cubicBezTo>
                  <a:cubicBezTo>
                    <a:pt x="804" y="2698"/>
                    <a:pt x="482" y="2441"/>
                    <a:pt x="209" y="2136"/>
                  </a:cubicBezTo>
                  <a:lnTo>
                    <a:pt x="209" y="2136"/>
                  </a:lnTo>
                  <a:cubicBezTo>
                    <a:pt x="-187" y="1515"/>
                    <a:pt x="-4" y="691"/>
                    <a:pt x="617" y="295"/>
                  </a:cubicBezTo>
                  <a:cubicBezTo>
                    <a:pt x="727" y="225"/>
                    <a:pt x="846" y="171"/>
                    <a:pt x="971" y="136"/>
                  </a:cubicBezTo>
                  <a:cubicBezTo>
                    <a:pt x="1373" y="-2"/>
                    <a:pt x="1809" y="-2"/>
                    <a:pt x="2210" y="136"/>
                  </a:cubicBezTo>
                  <a:cubicBezTo>
                    <a:pt x="2620" y="246"/>
                    <a:pt x="2965" y="522"/>
                    <a:pt x="3162" y="898"/>
                  </a:cubicBezTo>
                  <a:close/>
                  <a:moveTo>
                    <a:pt x="3257" y="898"/>
                  </a:moveTo>
                  <a:cubicBezTo>
                    <a:pt x="2924" y="229"/>
                    <a:pt x="2176" y="-126"/>
                    <a:pt x="1447" y="41"/>
                  </a:cubicBezTo>
                  <a:lnTo>
                    <a:pt x="1447" y="41"/>
                  </a:lnTo>
                  <a:cubicBezTo>
                    <a:pt x="799" y="259"/>
                    <a:pt x="451" y="962"/>
                    <a:pt x="669" y="1610"/>
                  </a:cubicBezTo>
                  <a:cubicBezTo>
                    <a:pt x="698" y="1694"/>
                    <a:pt x="735" y="1774"/>
                    <a:pt x="780" y="1850"/>
                  </a:cubicBezTo>
                  <a:cubicBezTo>
                    <a:pt x="781" y="1850"/>
                    <a:pt x="781" y="1850"/>
                    <a:pt x="781" y="1850"/>
                  </a:cubicBezTo>
                  <a:cubicBezTo>
                    <a:pt x="1196" y="2475"/>
                    <a:pt x="1954" y="2778"/>
                    <a:pt x="2686" y="2613"/>
                  </a:cubicBezTo>
                  <a:cubicBezTo>
                    <a:pt x="3347" y="2439"/>
                    <a:pt x="3743" y="1762"/>
                    <a:pt x="3569" y="1100"/>
                  </a:cubicBezTo>
                  <a:cubicBezTo>
                    <a:pt x="3542" y="996"/>
                    <a:pt x="3501" y="896"/>
                    <a:pt x="3448" y="803"/>
                  </a:cubicBezTo>
                  <a:close/>
                </a:path>
              </a:pathLst>
            </a:custGeom>
            <a:solidFill>
              <a:srgbClr val="A6A6A6"/>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070D0FAE-283F-4316-A3E0-2E63C8A6AC49}"/>
                </a:ext>
              </a:extLst>
            </p:cNvPr>
            <p:cNvSpPr/>
            <p:nvPr/>
          </p:nvSpPr>
          <p:spPr>
            <a:xfrm>
              <a:off x="3148202" y="3074596"/>
              <a:ext cx="3547" cy="3502"/>
            </a:xfrm>
            <a:custGeom>
              <a:avLst/>
              <a:gdLst>
                <a:gd name="connsiteX0" fmla="*/ 2572 w 3547"/>
                <a:gd name="connsiteY0" fmla="*/ 0 h 3502"/>
                <a:gd name="connsiteX1" fmla="*/ 3429 w 3547"/>
                <a:gd name="connsiteY1" fmla="*/ 1810 h 3502"/>
                <a:gd name="connsiteX2" fmla="*/ 2911 w 3547"/>
                <a:gd name="connsiteY2" fmla="*/ 3341 h 3502"/>
                <a:gd name="connsiteX3" fmla="*/ 2667 w 3547"/>
                <a:gd name="connsiteY3" fmla="*/ 3429 h 3502"/>
                <a:gd name="connsiteX4" fmla="*/ 1620 w 3547"/>
                <a:gd name="connsiteY4" fmla="*/ 3429 h 3502"/>
                <a:gd name="connsiteX5" fmla="*/ 858 w 3547"/>
                <a:gd name="connsiteY5" fmla="*/ 2762 h 3502"/>
                <a:gd name="connsiteX6" fmla="*/ 857 w 3547"/>
                <a:gd name="connsiteY6" fmla="*/ 2762 h 3502"/>
                <a:gd name="connsiteX7" fmla="*/ 0 w 3547"/>
                <a:gd name="connsiteY7" fmla="*/ 953 h 3502"/>
                <a:gd name="connsiteX8" fmla="*/ 0 w 3547"/>
                <a:gd name="connsiteY8" fmla="*/ 953 h 3502"/>
                <a:gd name="connsiteX9" fmla="*/ 857 w 3547"/>
                <a:gd name="connsiteY9" fmla="*/ 2762 h 3502"/>
                <a:gd name="connsiteX10" fmla="*/ 857 w 3547"/>
                <a:gd name="connsiteY10" fmla="*/ 2762 h 3502"/>
                <a:gd name="connsiteX11" fmla="*/ 2381 w 3547"/>
                <a:gd name="connsiteY11" fmla="*/ 3429 h 3502"/>
                <a:gd name="connsiteX12" fmla="*/ 3095 w 3547"/>
                <a:gd name="connsiteY12" fmla="*/ 2131 h 3502"/>
                <a:gd name="connsiteX13" fmla="*/ 3048 w 3547"/>
                <a:gd name="connsiteY13" fmla="*/ 2000 h 3502"/>
                <a:gd name="connsiteX14" fmla="*/ 2191 w 3547"/>
                <a:gd name="connsiteY14" fmla="*/ 191 h 3502"/>
                <a:gd name="connsiteX15" fmla="*/ 2191 w 3547"/>
                <a:gd name="connsiteY15" fmla="*/ 191 h 3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47" h="3502">
                  <a:moveTo>
                    <a:pt x="2572" y="0"/>
                  </a:moveTo>
                  <a:lnTo>
                    <a:pt x="3429" y="1810"/>
                  </a:lnTo>
                  <a:cubicBezTo>
                    <a:pt x="3709" y="2376"/>
                    <a:pt x="3477" y="3061"/>
                    <a:pt x="2911" y="3341"/>
                  </a:cubicBezTo>
                  <a:cubicBezTo>
                    <a:pt x="2834" y="3380"/>
                    <a:pt x="2752" y="3409"/>
                    <a:pt x="2667" y="3429"/>
                  </a:cubicBezTo>
                  <a:cubicBezTo>
                    <a:pt x="2325" y="3527"/>
                    <a:pt x="1962" y="3527"/>
                    <a:pt x="1620" y="3429"/>
                  </a:cubicBezTo>
                  <a:cubicBezTo>
                    <a:pt x="1324" y="3259"/>
                    <a:pt x="1065" y="3033"/>
                    <a:pt x="858" y="2762"/>
                  </a:cubicBezTo>
                  <a:lnTo>
                    <a:pt x="857" y="2762"/>
                  </a:lnTo>
                  <a:lnTo>
                    <a:pt x="0" y="953"/>
                  </a:lnTo>
                  <a:lnTo>
                    <a:pt x="0" y="953"/>
                  </a:lnTo>
                  <a:lnTo>
                    <a:pt x="857" y="2762"/>
                  </a:lnTo>
                  <a:cubicBezTo>
                    <a:pt x="857" y="2762"/>
                    <a:pt x="857" y="2762"/>
                    <a:pt x="857" y="2762"/>
                  </a:cubicBezTo>
                  <a:cubicBezTo>
                    <a:pt x="1170" y="3288"/>
                    <a:pt x="1783" y="3556"/>
                    <a:pt x="2381" y="3429"/>
                  </a:cubicBezTo>
                  <a:cubicBezTo>
                    <a:pt x="2937" y="3268"/>
                    <a:pt x="3257" y="2686"/>
                    <a:pt x="3095" y="2131"/>
                  </a:cubicBezTo>
                  <a:cubicBezTo>
                    <a:pt x="3083" y="2086"/>
                    <a:pt x="3067" y="2043"/>
                    <a:pt x="3048" y="2000"/>
                  </a:cubicBezTo>
                  <a:lnTo>
                    <a:pt x="2191" y="191"/>
                  </a:lnTo>
                  <a:lnTo>
                    <a:pt x="2191" y="191"/>
                  </a:lnTo>
                  <a:close/>
                </a:path>
              </a:pathLst>
            </a:custGeom>
            <a:solidFill>
              <a:srgbClr val="A6A6A6"/>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901D8537-C63E-412D-8CA1-0516626B417E}"/>
                </a:ext>
              </a:extLst>
            </p:cNvPr>
            <p:cNvSpPr/>
            <p:nvPr/>
          </p:nvSpPr>
          <p:spPr>
            <a:xfrm>
              <a:off x="3154565" y="3072691"/>
              <a:ext cx="4209" cy="3792"/>
            </a:xfrm>
            <a:custGeom>
              <a:avLst/>
              <a:gdLst>
                <a:gd name="connsiteX0" fmla="*/ 1162 w 4209"/>
                <a:gd name="connsiteY0" fmla="*/ 3524 h 3792"/>
                <a:gd name="connsiteX1" fmla="*/ 209 w 4209"/>
                <a:gd name="connsiteY1" fmla="*/ 2762 h 3792"/>
                <a:gd name="connsiteX2" fmla="*/ 209 w 4209"/>
                <a:gd name="connsiteY2" fmla="*/ 2762 h 3792"/>
                <a:gd name="connsiteX3" fmla="*/ 617 w 4209"/>
                <a:gd name="connsiteY3" fmla="*/ 921 h 3792"/>
                <a:gd name="connsiteX4" fmla="*/ 971 w 4209"/>
                <a:gd name="connsiteY4" fmla="*/ 762 h 3792"/>
                <a:gd name="connsiteX5" fmla="*/ 2210 w 4209"/>
                <a:gd name="connsiteY5" fmla="*/ 762 h 3792"/>
                <a:gd name="connsiteX6" fmla="*/ 2781 w 4209"/>
                <a:gd name="connsiteY6" fmla="*/ 762 h 3792"/>
                <a:gd name="connsiteX7" fmla="*/ 2781 w 4209"/>
                <a:gd name="connsiteY7" fmla="*/ 0 h 3792"/>
                <a:gd name="connsiteX8" fmla="*/ 2781 w 4209"/>
                <a:gd name="connsiteY8" fmla="*/ 0 h 3792"/>
                <a:gd name="connsiteX9" fmla="*/ 3448 w 4209"/>
                <a:gd name="connsiteY9" fmla="*/ 1429 h 3792"/>
                <a:gd name="connsiteX10" fmla="*/ 4210 w 4209"/>
                <a:gd name="connsiteY10" fmla="*/ 2953 h 3792"/>
                <a:gd name="connsiteX11" fmla="*/ 4210 w 4209"/>
                <a:gd name="connsiteY11" fmla="*/ 2953 h 3792"/>
                <a:gd name="connsiteX12" fmla="*/ 4210 w 4209"/>
                <a:gd name="connsiteY12" fmla="*/ 2191 h 3792"/>
                <a:gd name="connsiteX13" fmla="*/ 3257 w 4209"/>
                <a:gd name="connsiteY13" fmla="*/ 3429 h 3792"/>
                <a:gd name="connsiteX14" fmla="*/ 1162 w 4209"/>
                <a:gd name="connsiteY14" fmla="*/ 3524 h 3792"/>
                <a:gd name="connsiteX15" fmla="*/ 400 w 4209"/>
                <a:gd name="connsiteY15" fmla="*/ 2667 h 3792"/>
                <a:gd name="connsiteX16" fmla="*/ 2305 w 4209"/>
                <a:gd name="connsiteY16" fmla="*/ 3429 h 3792"/>
                <a:gd name="connsiteX17" fmla="*/ 3133 w 4209"/>
                <a:gd name="connsiteY17" fmla="*/ 1886 h 3792"/>
                <a:gd name="connsiteX18" fmla="*/ 3067 w 4209"/>
                <a:gd name="connsiteY18" fmla="*/ 1714 h 3792"/>
                <a:gd name="connsiteX19" fmla="*/ 3067 w 4209"/>
                <a:gd name="connsiteY19" fmla="*/ 1714 h 3792"/>
                <a:gd name="connsiteX20" fmla="*/ 1162 w 4209"/>
                <a:gd name="connsiteY20" fmla="*/ 952 h 3792"/>
                <a:gd name="connsiteX21" fmla="*/ 1162 w 4209"/>
                <a:gd name="connsiteY21" fmla="*/ 952 h 3792"/>
                <a:gd name="connsiteX22" fmla="*/ 495 w 4209"/>
                <a:gd name="connsiteY22" fmla="*/ 2762 h 3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209" h="3792">
                  <a:moveTo>
                    <a:pt x="1162" y="3524"/>
                  </a:moveTo>
                  <a:cubicBezTo>
                    <a:pt x="805" y="3324"/>
                    <a:pt x="483" y="3067"/>
                    <a:pt x="209" y="2762"/>
                  </a:cubicBezTo>
                  <a:lnTo>
                    <a:pt x="209" y="2762"/>
                  </a:lnTo>
                  <a:cubicBezTo>
                    <a:pt x="-187" y="2141"/>
                    <a:pt x="-4" y="1317"/>
                    <a:pt x="617" y="921"/>
                  </a:cubicBezTo>
                  <a:cubicBezTo>
                    <a:pt x="727" y="851"/>
                    <a:pt x="846" y="797"/>
                    <a:pt x="971" y="762"/>
                  </a:cubicBezTo>
                  <a:cubicBezTo>
                    <a:pt x="1373" y="624"/>
                    <a:pt x="1809" y="624"/>
                    <a:pt x="2210" y="762"/>
                  </a:cubicBezTo>
                  <a:lnTo>
                    <a:pt x="2781" y="762"/>
                  </a:lnTo>
                  <a:lnTo>
                    <a:pt x="2781" y="0"/>
                  </a:lnTo>
                  <a:lnTo>
                    <a:pt x="2781" y="0"/>
                  </a:lnTo>
                  <a:lnTo>
                    <a:pt x="3448" y="1429"/>
                  </a:lnTo>
                  <a:lnTo>
                    <a:pt x="4210" y="2953"/>
                  </a:lnTo>
                  <a:lnTo>
                    <a:pt x="4210" y="2953"/>
                  </a:lnTo>
                  <a:lnTo>
                    <a:pt x="4210" y="2191"/>
                  </a:lnTo>
                  <a:cubicBezTo>
                    <a:pt x="4193" y="2766"/>
                    <a:pt x="3809" y="3265"/>
                    <a:pt x="3257" y="3429"/>
                  </a:cubicBezTo>
                  <a:cubicBezTo>
                    <a:pt x="2641" y="3877"/>
                    <a:pt x="1816" y="3915"/>
                    <a:pt x="1162" y="3524"/>
                  </a:cubicBezTo>
                  <a:close/>
                  <a:moveTo>
                    <a:pt x="400" y="2667"/>
                  </a:moveTo>
                  <a:cubicBezTo>
                    <a:pt x="796" y="3315"/>
                    <a:pt x="1571" y="3625"/>
                    <a:pt x="2305" y="3429"/>
                  </a:cubicBezTo>
                  <a:cubicBezTo>
                    <a:pt x="2960" y="3231"/>
                    <a:pt x="3331" y="2541"/>
                    <a:pt x="3133" y="1886"/>
                  </a:cubicBezTo>
                  <a:cubicBezTo>
                    <a:pt x="3115" y="1827"/>
                    <a:pt x="3093" y="1770"/>
                    <a:pt x="3067" y="1714"/>
                  </a:cubicBezTo>
                  <a:lnTo>
                    <a:pt x="3067" y="1714"/>
                  </a:lnTo>
                  <a:cubicBezTo>
                    <a:pt x="2671" y="1067"/>
                    <a:pt x="1896" y="756"/>
                    <a:pt x="1162" y="952"/>
                  </a:cubicBezTo>
                  <a:lnTo>
                    <a:pt x="1162" y="952"/>
                  </a:lnTo>
                  <a:cubicBezTo>
                    <a:pt x="400" y="952"/>
                    <a:pt x="114" y="1905"/>
                    <a:pt x="495" y="2762"/>
                  </a:cubicBezTo>
                  <a:close/>
                </a:path>
              </a:pathLst>
            </a:custGeom>
            <a:solidFill>
              <a:srgbClr val="A6A6A6"/>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0238C50B-B741-4A7F-A33B-5A0BC2DB9E2E}"/>
                </a:ext>
              </a:extLst>
            </p:cNvPr>
            <p:cNvSpPr/>
            <p:nvPr/>
          </p:nvSpPr>
          <p:spPr>
            <a:xfrm>
              <a:off x="3158947" y="3071452"/>
              <a:ext cx="4689" cy="5242"/>
            </a:xfrm>
            <a:custGeom>
              <a:avLst/>
              <a:gdLst>
                <a:gd name="connsiteX0" fmla="*/ 2781 w 4689"/>
                <a:gd name="connsiteY0" fmla="*/ 5048 h 5242"/>
                <a:gd name="connsiteX1" fmla="*/ 2781 w 4689"/>
                <a:gd name="connsiteY1" fmla="*/ 5048 h 5242"/>
                <a:gd name="connsiteX2" fmla="*/ 3641 w 4689"/>
                <a:gd name="connsiteY2" fmla="*/ 3680 h 5242"/>
                <a:gd name="connsiteX3" fmla="*/ 3352 w 4689"/>
                <a:gd name="connsiteY3" fmla="*/ 3143 h 5242"/>
                <a:gd name="connsiteX4" fmla="*/ 3352 w 4689"/>
                <a:gd name="connsiteY4" fmla="*/ 2476 h 5242"/>
                <a:gd name="connsiteX5" fmla="*/ 2400 w 4689"/>
                <a:gd name="connsiteY5" fmla="*/ 3715 h 5242"/>
                <a:gd name="connsiteX6" fmla="*/ 1162 w 4689"/>
                <a:gd name="connsiteY6" fmla="*/ 3715 h 5242"/>
                <a:gd name="connsiteX7" fmla="*/ 209 w 4689"/>
                <a:gd name="connsiteY7" fmla="*/ 2858 h 5242"/>
                <a:gd name="connsiteX8" fmla="*/ 209 w 4689"/>
                <a:gd name="connsiteY8" fmla="*/ 2858 h 5242"/>
                <a:gd name="connsiteX9" fmla="*/ 617 w 4689"/>
                <a:gd name="connsiteY9" fmla="*/ 1016 h 5242"/>
                <a:gd name="connsiteX10" fmla="*/ 971 w 4689"/>
                <a:gd name="connsiteY10" fmla="*/ 857 h 5242"/>
                <a:gd name="connsiteX11" fmla="*/ 2210 w 4689"/>
                <a:gd name="connsiteY11" fmla="*/ 857 h 5242"/>
                <a:gd name="connsiteX12" fmla="*/ 2781 w 4689"/>
                <a:gd name="connsiteY12" fmla="*/ 857 h 5242"/>
                <a:gd name="connsiteX13" fmla="*/ 2781 w 4689"/>
                <a:gd name="connsiteY13" fmla="*/ 0 h 5242"/>
                <a:gd name="connsiteX14" fmla="*/ 2781 w 4689"/>
                <a:gd name="connsiteY14" fmla="*/ 0 h 5242"/>
                <a:gd name="connsiteX15" fmla="*/ 3543 w 4689"/>
                <a:gd name="connsiteY15" fmla="*/ 1524 h 5242"/>
                <a:gd name="connsiteX16" fmla="*/ 3543 w 4689"/>
                <a:gd name="connsiteY16" fmla="*/ 1524 h 5242"/>
                <a:gd name="connsiteX17" fmla="*/ 4114 w 4689"/>
                <a:gd name="connsiteY17" fmla="*/ 2953 h 5242"/>
                <a:gd name="connsiteX18" fmla="*/ 4495 w 4689"/>
                <a:gd name="connsiteY18" fmla="*/ 4667 h 5242"/>
                <a:gd name="connsiteX19" fmla="*/ 2781 w 4689"/>
                <a:gd name="connsiteY19" fmla="*/ 5048 h 5242"/>
                <a:gd name="connsiteX20" fmla="*/ 2781 w 4689"/>
                <a:gd name="connsiteY20" fmla="*/ 1810 h 5242"/>
                <a:gd name="connsiteX21" fmla="*/ 2781 w 4689"/>
                <a:gd name="connsiteY21" fmla="*/ 1810 h 5242"/>
                <a:gd name="connsiteX22" fmla="*/ 876 w 4689"/>
                <a:gd name="connsiteY22" fmla="*/ 1048 h 5242"/>
                <a:gd name="connsiteX23" fmla="*/ 876 w 4689"/>
                <a:gd name="connsiteY23" fmla="*/ 1048 h 5242"/>
                <a:gd name="connsiteX24" fmla="*/ 98 w 4689"/>
                <a:gd name="connsiteY24" fmla="*/ 2617 h 5242"/>
                <a:gd name="connsiteX25" fmla="*/ 209 w 4689"/>
                <a:gd name="connsiteY25" fmla="*/ 2857 h 5242"/>
                <a:gd name="connsiteX26" fmla="*/ 209 w 4689"/>
                <a:gd name="connsiteY26" fmla="*/ 2858 h 5242"/>
                <a:gd name="connsiteX27" fmla="*/ 2114 w 4689"/>
                <a:gd name="connsiteY27" fmla="*/ 3620 h 5242"/>
                <a:gd name="connsiteX28" fmla="*/ 3440 w 4689"/>
                <a:gd name="connsiteY28" fmla="*/ 2279 h 5242"/>
                <a:gd name="connsiteX29" fmla="*/ 3352 w 4689"/>
                <a:gd name="connsiteY29" fmla="*/ 1810 h 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689" h="5242">
                  <a:moveTo>
                    <a:pt x="2781" y="5048"/>
                  </a:moveTo>
                  <a:lnTo>
                    <a:pt x="2781" y="5048"/>
                  </a:lnTo>
                  <a:cubicBezTo>
                    <a:pt x="3396" y="4908"/>
                    <a:pt x="3782" y="4295"/>
                    <a:pt x="3641" y="3680"/>
                  </a:cubicBezTo>
                  <a:cubicBezTo>
                    <a:pt x="3595" y="3478"/>
                    <a:pt x="3495" y="3293"/>
                    <a:pt x="3352" y="3143"/>
                  </a:cubicBezTo>
                  <a:lnTo>
                    <a:pt x="3352" y="2476"/>
                  </a:lnTo>
                  <a:cubicBezTo>
                    <a:pt x="3335" y="3051"/>
                    <a:pt x="2951" y="3551"/>
                    <a:pt x="2400" y="3715"/>
                  </a:cubicBezTo>
                  <a:cubicBezTo>
                    <a:pt x="1992" y="3808"/>
                    <a:pt x="1569" y="3808"/>
                    <a:pt x="1162" y="3715"/>
                  </a:cubicBezTo>
                  <a:cubicBezTo>
                    <a:pt x="779" y="3511"/>
                    <a:pt x="452" y="3216"/>
                    <a:pt x="209" y="2858"/>
                  </a:cubicBezTo>
                  <a:lnTo>
                    <a:pt x="209" y="2858"/>
                  </a:ln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543" y="1524"/>
                  </a:lnTo>
                  <a:lnTo>
                    <a:pt x="3543" y="1524"/>
                  </a:lnTo>
                  <a:lnTo>
                    <a:pt x="4114" y="2953"/>
                  </a:lnTo>
                  <a:cubicBezTo>
                    <a:pt x="4693" y="3321"/>
                    <a:pt x="4864" y="4089"/>
                    <a:pt x="4495" y="4667"/>
                  </a:cubicBezTo>
                  <a:cubicBezTo>
                    <a:pt x="4127" y="5246"/>
                    <a:pt x="3359" y="5416"/>
                    <a:pt x="2781" y="5048"/>
                  </a:cubicBezTo>
                  <a:close/>
                  <a:moveTo>
                    <a:pt x="2781" y="1810"/>
                  </a:moveTo>
                  <a:lnTo>
                    <a:pt x="2781" y="1810"/>
                  </a:lnTo>
                  <a:cubicBezTo>
                    <a:pt x="2349" y="1206"/>
                    <a:pt x="1605" y="909"/>
                    <a:pt x="876" y="1048"/>
                  </a:cubicBezTo>
                  <a:lnTo>
                    <a:pt x="876" y="1048"/>
                  </a:lnTo>
                  <a:cubicBezTo>
                    <a:pt x="228" y="1266"/>
                    <a:pt x="-121" y="1969"/>
                    <a:pt x="98" y="2617"/>
                  </a:cubicBezTo>
                  <a:cubicBezTo>
                    <a:pt x="126" y="2701"/>
                    <a:pt x="164" y="2781"/>
                    <a:pt x="209" y="2857"/>
                  </a:cubicBezTo>
                  <a:lnTo>
                    <a:pt x="209" y="2858"/>
                  </a:lnTo>
                  <a:cubicBezTo>
                    <a:pt x="642" y="3461"/>
                    <a:pt x="1385" y="3758"/>
                    <a:pt x="2114" y="3620"/>
                  </a:cubicBezTo>
                  <a:cubicBezTo>
                    <a:pt x="2851" y="3615"/>
                    <a:pt x="3445" y="3015"/>
                    <a:pt x="3440" y="2279"/>
                  </a:cubicBezTo>
                  <a:cubicBezTo>
                    <a:pt x="3440" y="2118"/>
                    <a:pt x="3410" y="1960"/>
                    <a:pt x="3352" y="1810"/>
                  </a:cubicBezTo>
                  <a:close/>
                </a:path>
              </a:pathLst>
            </a:custGeom>
            <a:solidFill>
              <a:srgbClr val="A6A6A6"/>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5CF52116-7321-4DDA-9180-23BB43518298}"/>
                </a:ext>
              </a:extLst>
            </p:cNvPr>
            <p:cNvSpPr/>
            <p:nvPr/>
          </p:nvSpPr>
          <p:spPr>
            <a:xfrm>
              <a:off x="3162585" y="3070786"/>
              <a:ext cx="1619" cy="3047"/>
            </a:xfrm>
            <a:custGeom>
              <a:avLst/>
              <a:gdLst>
                <a:gd name="connsiteX0" fmla="*/ 190 w 1619"/>
                <a:gd name="connsiteY0" fmla="*/ 571 h 3047"/>
                <a:gd name="connsiteX1" fmla="*/ 667 w 1619"/>
                <a:gd name="connsiteY1" fmla="*/ 1619 h 3047"/>
                <a:gd name="connsiteX2" fmla="*/ 667 w 1619"/>
                <a:gd name="connsiteY2" fmla="*/ 1143 h 3047"/>
                <a:gd name="connsiteX3" fmla="*/ 1619 w 1619"/>
                <a:gd name="connsiteY3" fmla="*/ 0 h 3047"/>
                <a:gd name="connsiteX4" fmla="*/ 1619 w 1619"/>
                <a:gd name="connsiteY4" fmla="*/ 0 h 3047"/>
                <a:gd name="connsiteX5" fmla="*/ 667 w 1619"/>
                <a:gd name="connsiteY5" fmla="*/ 1619 h 3047"/>
                <a:gd name="connsiteX6" fmla="*/ 667 w 1619"/>
                <a:gd name="connsiteY6" fmla="*/ 1619 h 3047"/>
                <a:gd name="connsiteX7" fmla="*/ 1334 w 1619"/>
                <a:gd name="connsiteY7" fmla="*/ 3048 h 3047"/>
                <a:gd name="connsiteX8" fmla="*/ 1334 w 1619"/>
                <a:gd name="connsiteY8" fmla="*/ 3048 h 3047"/>
                <a:gd name="connsiteX9" fmla="*/ 1334 w 1619"/>
                <a:gd name="connsiteY9" fmla="*/ 3048 h 3047"/>
                <a:gd name="connsiteX10" fmla="*/ 0 w 1619"/>
                <a:gd name="connsiteY10" fmla="*/ 0 h 3047"/>
                <a:gd name="connsiteX11" fmla="*/ 0 w 1619"/>
                <a:gd name="connsiteY11" fmla="*/ 0 h 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19" h="3047">
                  <a:moveTo>
                    <a:pt x="190" y="571"/>
                  </a:moveTo>
                  <a:lnTo>
                    <a:pt x="667" y="1619"/>
                  </a:lnTo>
                  <a:lnTo>
                    <a:pt x="667" y="1143"/>
                  </a:lnTo>
                  <a:cubicBezTo>
                    <a:pt x="780" y="630"/>
                    <a:pt x="1135" y="204"/>
                    <a:pt x="1619" y="0"/>
                  </a:cubicBezTo>
                  <a:lnTo>
                    <a:pt x="1619" y="0"/>
                  </a:lnTo>
                  <a:cubicBezTo>
                    <a:pt x="762" y="0"/>
                    <a:pt x="667" y="1143"/>
                    <a:pt x="667" y="1619"/>
                  </a:cubicBezTo>
                  <a:lnTo>
                    <a:pt x="667" y="1619"/>
                  </a:lnTo>
                  <a:lnTo>
                    <a:pt x="1334" y="3048"/>
                  </a:lnTo>
                  <a:cubicBezTo>
                    <a:pt x="1334" y="3048"/>
                    <a:pt x="1334" y="3048"/>
                    <a:pt x="1334" y="3048"/>
                  </a:cubicBezTo>
                  <a:lnTo>
                    <a:pt x="1334" y="3048"/>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E96F96D0-C84B-43C0-8BA6-D862FC6B9820}"/>
                </a:ext>
              </a:extLst>
            </p:cNvPr>
            <p:cNvSpPr/>
            <p:nvPr/>
          </p:nvSpPr>
          <p:spPr>
            <a:xfrm>
              <a:off x="3165443" y="3070110"/>
              <a:ext cx="3428" cy="2588"/>
            </a:xfrm>
            <a:custGeom>
              <a:avLst/>
              <a:gdLst>
                <a:gd name="connsiteX0" fmla="*/ 285 w 3428"/>
                <a:gd name="connsiteY0" fmla="*/ 2105 h 2588"/>
                <a:gd name="connsiteX1" fmla="*/ 751 w 3428"/>
                <a:gd name="connsiteY1" fmla="*/ 277 h 2588"/>
                <a:gd name="connsiteX2" fmla="*/ 1238 w 3428"/>
                <a:gd name="connsiteY2" fmla="*/ 104 h 2588"/>
                <a:gd name="connsiteX3" fmla="*/ 2381 w 3428"/>
                <a:gd name="connsiteY3" fmla="*/ 104 h 2588"/>
                <a:gd name="connsiteX4" fmla="*/ 3429 w 3428"/>
                <a:gd name="connsiteY4" fmla="*/ 866 h 2588"/>
                <a:gd name="connsiteX5" fmla="*/ 3429 w 3428"/>
                <a:gd name="connsiteY5" fmla="*/ 866 h 2588"/>
                <a:gd name="connsiteX6" fmla="*/ 3429 w 3428"/>
                <a:gd name="connsiteY6" fmla="*/ 866 h 2588"/>
                <a:gd name="connsiteX7" fmla="*/ 476 w 3428"/>
                <a:gd name="connsiteY7" fmla="*/ 1628 h 2588"/>
                <a:gd name="connsiteX8" fmla="*/ 476 w 3428"/>
                <a:gd name="connsiteY8" fmla="*/ 1628 h 2588"/>
                <a:gd name="connsiteX9" fmla="*/ 476 w 3428"/>
                <a:gd name="connsiteY9" fmla="*/ 1628 h 2588"/>
                <a:gd name="connsiteX10" fmla="*/ 2381 w 3428"/>
                <a:gd name="connsiteY10" fmla="*/ 2390 h 2588"/>
                <a:gd name="connsiteX11" fmla="*/ 3238 w 3428"/>
                <a:gd name="connsiteY11" fmla="*/ 1438 h 2588"/>
                <a:gd name="connsiteX12" fmla="*/ 3238 w 3428"/>
                <a:gd name="connsiteY12" fmla="*/ 1438 h 2588"/>
                <a:gd name="connsiteX13" fmla="*/ 2191 w 3428"/>
                <a:gd name="connsiteY13" fmla="*/ 2485 h 2588"/>
                <a:gd name="connsiteX14" fmla="*/ 953 w 3428"/>
                <a:gd name="connsiteY14" fmla="*/ 2485 h 2588"/>
                <a:gd name="connsiteX15" fmla="*/ 0 w 3428"/>
                <a:gd name="connsiteY15" fmla="*/ 1723 h 2588"/>
                <a:gd name="connsiteX16" fmla="*/ 285 w 3428"/>
                <a:gd name="connsiteY16" fmla="*/ 2105 h 2588"/>
                <a:gd name="connsiteX17" fmla="*/ 3048 w 3428"/>
                <a:gd name="connsiteY17" fmla="*/ 1343 h 2588"/>
                <a:gd name="connsiteX18" fmla="*/ 3048 w 3428"/>
                <a:gd name="connsiteY18" fmla="*/ 1343 h 2588"/>
                <a:gd name="connsiteX19" fmla="*/ 1143 w 3428"/>
                <a:gd name="connsiteY19" fmla="*/ 485 h 2588"/>
                <a:gd name="connsiteX20" fmla="*/ 476 w 3428"/>
                <a:gd name="connsiteY20" fmla="*/ 1914 h 2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8" h="2588">
                  <a:moveTo>
                    <a:pt x="285" y="2105"/>
                  </a:moveTo>
                  <a:cubicBezTo>
                    <a:pt x="-91" y="1471"/>
                    <a:pt x="118" y="653"/>
                    <a:pt x="751" y="277"/>
                  </a:cubicBezTo>
                  <a:cubicBezTo>
                    <a:pt x="901" y="188"/>
                    <a:pt x="1066" y="129"/>
                    <a:pt x="1238" y="104"/>
                  </a:cubicBezTo>
                  <a:cubicBezTo>
                    <a:pt x="1606" y="-35"/>
                    <a:pt x="2013" y="-35"/>
                    <a:pt x="2381" y="104"/>
                  </a:cubicBezTo>
                  <a:cubicBezTo>
                    <a:pt x="2805" y="235"/>
                    <a:pt x="3174" y="503"/>
                    <a:pt x="3429" y="866"/>
                  </a:cubicBezTo>
                  <a:lnTo>
                    <a:pt x="3429" y="866"/>
                  </a:lnTo>
                  <a:lnTo>
                    <a:pt x="3429" y="866"/>
                  </a:lnTo>
                  <a:lnTo>
                    <a:pt x="476" y="1628"/>
                  </a:lnTo>
                  <a:lnTo>
                    <a:pt x="476" y="1628"/>
                  </a:lnTo>
                  <a:lnTo>
                    <a:pt x="476" y="1628"/>
                  </a:lnTo>
                  <a:cubicBezTo>
                    <a:pt x="872" y="2276"/>
                    <a:pt x="1648" y="2586"/>
                    <a:pt x="2381" y="2390"/>
                  </a:cubicBezTo>
                  <a:cubicBezTo>
                    <a:pt x="2850" y="2305"/>
                    <a:pt x="3203" y="1913"/>
                    <a:pt x="3238" y="1438"/>
                  </a:cubicBezTo>
                  <a:lnTo>
                    <a:pt x="3238" y="1438"/>
                  </a:lnTo>
                  <a:cubicBezTo>
                    <a:pt x="3112" y="1955"/>
                    <a:pt x="2708" y="2359"/>
                    <a:pt x="2191" y="2485"/>
                  </a:cubicBezTo>
                  <a:cubicBezTo>
                    <a:pt x="1790" y="2623"/>
                    <a:pt x="1354" y="2623"/>
                    <a:pt x="953" y="2485"/>
                  </a:cubicBezTo>
                  <a:cubicBezTo>
                    <a:pt x="578" y="2311"/>
                    <a:pt x="252" y="2050"/>
                    <a:pt x="0" y="1723"/>
                  </a:cubicBezTo>
                  <a:close/>
                  <a:moveTo>
                    <a:pt x="285" y="2105"/>
                  </a:moveTo>
                  <a:lnTo>
                    <a:pt x="3048" y="1343"/>
                  </a:lnTo>
                  <a:lnTo>
                    <a:pt x="3048" y="1343"/>
                  </a:lnTo>
                  <a:cubicBezTo>
                    <a:pt x="2659" y="682"/>
                    <a:pt x="1895" y="339"/>
                    <a:pt x="1143" y="485"/>
                  </a:cubicBezTo>
                  <a:cubicBezTo>
                    <a:pt x="607" y="740"/>
                    <a:pt x="327" y="1340"/>
                    <a:pt x="476" y="1914"/>
                  </a:cubicBezTo>
                  <a:close/>
                </a:path>
              </a:pathLst>
            </a:custGeom>
            <a:solidFill>
              <a:srgbClr val="A6A6A6"/>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BC8F22D5-EE8F-4458-8CFD-7FD2FB68E757}"/>
                </a:ext>
              </a:extLst>
            </p:cNvPr>
            <p:cNvSpPr/>
            <p:nvPr/>
          </p:nvSpPr>
          <p:spPr>
            <a:xfrm>
              <a:off x="3169634" y="3069001"/>
              <a:ext cx="3334" cy="2783"/>
            </a:xfrm>
            <a:custGeom>
              <a:avLst/>
              <a:gdLst>
                <a:gd name="connsiteX0" fmla="*/ 286 w 3334"/>
                <a:gd name="connsiteY0" fmla="*/ 2071 h 2783"/>
                <a:gd name="connsiteX1" fmla="*/ 930 w 3334"/>
                <a:gd name="connsiteY1" fmla="*/ 155 h 2783"/>
                <a:gd name="connsiteX2" fmla="*/ 1143 w 3334"/>
                <a:gd name="connsiteY2" fmla="*/ 70 h 2783"/>
                <a:gd name="connsiteX3" fmla="*/ 2382 w 3334"/>
                <a:gd name="connsiteY3" fmla="*/ 70 h 2783"/>
                <a:gd name="connsiteX4" fmla="*/ 3334 w 3334"/>
                <a:gd name="connsiteY4" fmla="*/ 928 h 2783"/>
                <a:gd name="connsiteX5" fmla="*/ 3334 w 3334"/>
                <a:gd name="connsiteY5" fmla="*/ 928 h 2783"/>
                <a:gd name="connsiteX6" fmla="*/ 381 w 3334"/>
                <a:gd name="connsiteY6" fmla="*/ 1785 h 2783"/>
                <a:gd name="connsiteX7" fmla="*/ 381 w 3334"/>
                <a:gd name="connsiteY7" fmla="*/ 1785 h 2783"/>
                <a:gd name="connsiteX8" fmla="*/ 381 w 3334"/>
                <a:gd name="connsiteY8" fmla="*/ 1785 h 2783"/>
                <a:gd name="connsiteX9" fmla="*/ 2286 w 3334"/>
                <a:gd name="connsiteY9" fmla="*/ 2547 h 2783"/>
                <a:gd name="connsiteX10" fmla="*/ 3239 w 3334"/>
                <a:gd name="connsiteY10" fmla="*/ 1594 h 2783"/>
                <a:gd name="connsiteX11" fmla="*/ 3238 w 3334"/>
                <a:gd name="connsiteY11" fmla="*/ 1594 h 2783"/>
                <a:gd name="connsiteX12" fmla="*/ 2286 w 3334"/>
                <a:gd name="connsiteY12" fmla="*/ 2642 h 2783"/>
                <a:gd name="connsiteX13" fmla="*/ 1048 w 3334"/>
                <a:gd name="connsiteY13" fmla="*/ 2642 h 2783"/>
                <a:gd name="connsiteX14" fmla="*/ 0 w 3334"/>
                <a:gd name="connsiteY14" fmla="*/ 1880 h 2783"/>
                <a:gd name="connsiteX15" fmla="*/ 286 w 3334"/>
                <a:gd name="connsiteY15" fmla="*/ 2071 h 2783"/>
                <a:gd name="connsiteX16" fmla="*/ 3143 w 3334"/>
                <a:gd name="connsiteY16" fmla="*/ 1309 h 2783"/>
                <a:gd name="connsiteX17" fmla="*/ 3143 w 3334"/>
                <a:gd name="connsiteY17" fmla="*/ 1309 h 2783"/>
                <a:gd name="connsiteX18" fmla="*/ 1238 w 3334"/>
                <a:gd name="connsiteY18" fmla="*/ 547 h 2783"/>
                <a:gd name="connsiteX19" fmla="*/ 381 w 3334"/>
                <a:gd name="connsiteY19"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34" h="2783">
                  <a:moveTo>
                    <a:pt x="286" y="2071"/>
                  </a:moveTo>
                  <a:cubicBezTo>
                    <a:pt x="-65" y="1364"/>
                    <a:pt x="223" y="506"/>
                    <a:pt x="930" y="155"/>
                  </a:cubicBezTo>
                  <a:cubicBezTo>
                    <a:pt x="999" y="121"/>
                    <a:pt x="1070" y="93"/>
                    <a:pt x="1143" y="70"/>
                  </a:cubicBezTo>
                  <a:cubicBezTo>
                    <a:pt x="1551" y="-23"/>
                    <a:pt x="1974" y="-23"/>
                    <a:pt x="2382" y="70"/>
                  </a:cubicBezTo>
                  <a:cubicBezTo>
                    <a:pt x="2764" y="274"/>
                    <a:pt x="3091" y="569"/>
                    <a:pt x="3334" y="928"/>
                  </a:cubicBezTo>
                  <a:lnTo>
                    <a:pt x="3334" y="928"/>
                  </a:lnTo>
                  <a:lnTo>
                    <a:pt x="381" y="1785"/>
                  </a:lnTo>
                  <a:lnTo>
                    <a:pt x="381" y="1785"/>
                  </a:lnTo>
                  <a:lnTo>
                    <a:pt x="381" y="1785"/>
                  </a:lnTo>
                  <a:cubicBezTo>
                    <a:pt x="813" y="2388"/>
                    <a:pt x="1557" y="2686"/>
                    <a:pt x="2286" y="2547"/>
                  </a:cubicBezTo>
                  <a:cubicBezTo>
                    <a:pt x="2752" y="2425"/>
                    <a:pt x="3117" y="2061"/>
                    <a:pt x="3239" y="1594"/>
                  </a:cubicBezTo>
                  <a:lnTo>
                    <a:pt x="3238" y="1594"/>
                  </a:lnTo>
                  <a:cubicBezTo>
                    <a:pt x="3148" y="2097"/>
                    <a:pt x="2778" y="2504"/>
                    <a:pt x="2286" y="2642"/>
                  </a:cubicBezTo>
                  <a:cubicBezTo>
                    <a:pt x="1895" y="2830"/>
                    <a:pt x="1439" y="2830"/>
                    <a:pt x="1048" y="2642"/>
                  </a:cubicBezTo>
                  <a:cubicBezTo>
                    <a:pt x="624" y="2511"/>
                    <a:pt x="255" y="2243"/>
                    <a:pt x="0" y="1880"/>
                  </a:cubicBezTo>
                  <a:close/>
                  <a:moveTo>
                    <a:pt x="286" y="2071"/>
                  </a:moveTo>
                  <a:lnTo>
                    <a:pt x="3143" y="1309"/>
                  </a:lnTo>
                  <a:lnTo>
                    <a:pt x="3143" y="1309"/>
                  </a:lnTo>
                  <a:cubicBezTo>
                    <a:pt x="2747" y="661"/>
                    <a:pt x="1972" y="351"/>
                    <a:pt x="1238" y="547"/>
                  </a:cubicBezTo>
                  <a:cubicBezTo>
                    <a:pt x="668" y="726"/>
                    <a:pt x="308" y="1287"/>
                    <a:pt x="381" y="1880"/>
                  </a:cubicBezTo>
                  <a:close/>
                </a:path>
              </a:pathLst>
            </a:custGeom>
            <a:solidFill>
              <a:srgbClr val="A6A6A6"/>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41B33E38-92D7-497E-957F-1D7F2D204576}"/>
                </a:ext>
              </a:extLst>
            </p:cNvPr>
            <p:cNvSpPr/>
            <p:nvPr/>
          </p:nvSpPr>
          <p:spPr>
            <a:xfrm>
              <a:off x="3041237" y="3110695"/>
              <a:ext cx="2571" cy="3917"/>
            </a:xfrm>
            <a:custGeom>
              <a:avLst/>
              <a:gdLst>
                <a:gd name="connsiteX0" fmla="*/ 1429 w 2571"/>
                <a:gd name="connsiteY0" fmla="*/ 1333 h 3917"/>
                <a:gd name="connsiteX1" fmla="*/ 1429 w 2571"/>
                <a:gd name="connsiteY1" fmla="*/ 1333 h 3917"/>
                <a:gd name="connsiteX2" fmla="*/ 857 w 2571"/>
                <a:gd name="connsiteY2" fmla="*/ 1333 h 3917"/>
                <a:gd name="connsiteX3" fmla="*/ 2000 w 2571"/>
                <a:gd name="connsiteY3" fmla="*/ 3810 h 3917"/>
                <a:gd name="connsiteX4" fmla="*/ 2572 w 2571"/>
                <a:gd name="connsiteY4" fmla="*/ 3810 h 3917"/>
                <a:gd name="connsiteX5" fmla="*/ 2572 w 2571"/>
                <a:gd name="connsiteY5" fmla="*/ 3810 h 3917"/>
                <a:gd name="connsiteX6" fmla="*/ 2572 w 2571"/>
                <a:gd name="connsiteY6" fmla="*/ 3810 h 3917"/>
                <a:gd name="connsiteX7" fmla="*/ 1905 w 2571"/>
                <a:gd name="connsiteY7" fmla="*/ 3810 h 3917"/>
                <a:gd name="connsiteX8" fmla="*/ 762 w 2571"/>
                <a:gd name="connsiteY8" fmla="*/ 1333 h 3917"/>
                <a:gd name="connsiteX9" fmla="*/ 0 w 2571"/>
                <a:gd name="connsiteY9" fmla="*/ 1333 h 3917"/>
                <a:gd name="connsiteX10" fmla="*/ 0 w 2571"/>
                <a:gd name="connsiteY10" fmla="*/ 1333 h 3917"/>
                <a:gd name="connsiteX11" fmla="*/ 571 w 2571"/>
                <a:gd name="connsiteY11" fmla="*/ 1333 h 3917"/>
                <a:gd name="connsiteX12" fmla="*/ 0 w 2571"/>
                <a:gd name="connsiteY12" fmla="*/ 0 h 3917"/>
                <a:gd name="connsiteX13" fmla="*/ 0 w 2571"/>
                <a:gd name="connsiteY13" fmla="*/ 0 h 3917"/>
                <a:gd name="connsiteX14" fmla="*/ 0 w 2571"/>
                <a:gd name="connsiteY14" fmla="*/ 0 h 3917"/>
                <a:gd name="connsiteX15" fmla="*/ 667 w 2571"/>
                <a:gd name="connsiteY15" fmla="*/ 1238 h 3917"/>
                <a:gd name="connsiteX16" fmla="*/ 1333 w 2571"/>
                <a:gd name="connsiteY16" fmla="*/ 1238 h 3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571" h="3917">
                  <a:moveTo>
                    <a:pt x="1429" y="1333"/>
                  </a:moveTo>
                  <a:lnTo>
                    <a:pt x="1429" y="1333"/>
                  </a:lnTo>
                  <a:lnTo>
                    <a:pt x="857" y="1333"/>
                  </a:lnTo>
                  <a:lnTo>
                    <a:pt x="2000" y="3810"/>
                  </a:lnTo>
                  <a:cubicBezTo>
                    <a:pt x="2000" y="3810"/>
                    <a:pt x="2000" y="3810"/>
                    <a:pt x="2572" y="3810"/>
                  </a:cubicBezTo>
                  <a:lnTo>
                    <a:pt x="2572" y="3810"/>
                  </a:lnTo>
                  <a:lnTo>
                    <a:pt x="2572" y="3810"/>
                  </a:lnTo>
                  <a:cubicBezTo>
                    <a:pt x="2373" y="3953"/>
                    <a:pt x="2104" y="3953"/>
                    <a:pt x="1905" y="3810"/>
                  </a:cubicBezTo>
                  <a:lnTo>
                    <a:pt x="762" y="1333"/>
                  </a:lnTo>
                  <a:lnTo>
                    <a:pt x="0" y="1333"/>
                  </a:lnTo>
                  <a:lnTo>
                    <a:pt x="0" y="1333"/>
                  </a:lnTo>
                  <a:lnTo>
                    <a:pt x="571" y="1333"/>
                  </a:lnTo>
                  <a:lnTo>
                    <a:pt x="0" y="0"/>
                  </a:lnTo>
                  <a:cubicBezTo>
                    <a:pt x="0" y="0"/>
                    <a:pt x="0" y="0"/>
                    <a:pt x="0" y="0"/>
                  </a:cubicBezTo>
                  <a:lnTo>
                    <a:pt x="0" y="0"/>
                  </a:lnTo>
                  <a:lnTo>
                    <a:pt x="667" y="1238"/>
                  </a:lnTo>
                  <a:lnTo>
                    <a:pt x="1333" y="1238"/>
                  </a:lnTo>
                  <a:close/>
                </a:path>
              </a:pathLst>
            </a:custGeom>
            <a:solidFill>
              <a:srgbClr val="A6A6A6"/>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C80345EB-DCAE-4AFA-8C17-8BA9EDC6FD3C}"/>
                </a:ext>
              </a:extLst>
            </p:cNvPr>
            <p:cNvSpPr/>
            <p:nvPr/>
          </p:nvSpPr>
          <p:spPr>
            <a:xfrm>
              <a:off x="3044897" y="3111864"/>
              <a:ext cx="3264" cy="2936"/>
            </a:xfrm>
            <a:custGeom>
              <a:avLst/>
              <a:gdLst>
                <a:gd name="connsiteX0" fmla="*/ 3102 w 3264"/>
                <a:gd name="connsiteY0" fmla="*/ 832 h 2936"/>
                <a:gd name="connsiteX1" fmla="*/ 3102 w 3264"/>
                <a:gd name="connsiteY1" fmla="*/ 832 h 2936"/>
                <a:gd name="connsiteX2" fmla="*/ 2458 w 3264"/>
                <a:gd name="connsiteY2" fmla="*/ 2747 h 2936"/>
                <a:gd name="connsiteX3" fmla="*/ 2245 w 3264"/>
                <a:gd name="connsiteY3" fmla="*/ 2832 h 2936"/>
                <a:gd name="connsiteX4" fmla="*/ 1102 w 3264"/>
                <a:gd name="connsiteY4" fmla="*/ 2832 h 2936"/>
                <a:gd name="connsiteX5" fmla="*/ 149 w 3264"/>
                <a:gd name="connsiteY5" fmla="*/ 2070 h 2936"/>
                <a:gd name="connsiteX6" fmla="*/ 149 w 3264"/>
                <a:gd name="connsiteY6" fmla="*/ 2070 h 2936"/>
                <a:gd name="connsiteX7" fmla="*/ 794 w 3264"/>
                <a:gd name="connsiteY7" fmla="*/ 155 h 2936"/>
                <a:gd name="connsiteX8" fmla="*/ 1007 w 3264"/>
                <a:gd name="connsiteY8" fmla="*/ 70 h 2936"/>
                <a:gd name="connsiteX9" fmla="*/ 2150 w 3264"/>
                <a:gd name="connsiteY9" fmla="*/ 70 h 2936"/>
                <a:gd name="connsiteX10" fmla="*/ 3102 w 3264"/>
                <a:gd name="connsiteY10" fmla="*/ 927 h 2936"/>
                <a:gd name="connsiteX11" fmla="*/ 3102 w 3264"/>
                <a:gd name="connsiteY11" fmla="*/ 832 h 2936"/>
                <a:gd name="connsiteX12" fmla="*/ 1197 w 3264"/>
                <a:gd name="connsiteY12" fmla="*/ 70 h 2936"/>
                <a:gd name="connsiteX13" fmla="*/ 1197 w 3264"/>
                <a:gd name="connsiteY13" fmla="*/ 70 h 2936"/>
                <a:gd name="connsiteX14" fmla="*/ 314 w 3264"/>
                <a:gd name="connsiteY14" fmla="*/ 1582 h 2936"/>
                <a:gd name="connsiteX15" fmla="*/ 435 w 3264"/>
                <a:gd name="connsiteY15" fmla="*/ 1879 h 2936"/>
                <a:gd name="connsiteX16" fmla="*/ 435 w 3264"/>
                <a:gd name="connsiteY16" fmla="*/ 1879 h 2936"/>
                <a:gd name="connsiteX17" fmla="*/ 2340 w 3264"/>
                <a:gd name="connsiteY17" fmla="*/ 2641 h 2936"/>
                <a:gd name="connsiteX18" fmla="*/ 3224 w 3264"/>
                <a:gd name="connsiteY18" fmla="*/ 1129 h 2936"/>
                <a:gd name="connsiteX19" fmla="*/ 3102 w 3264"/>
                <a:gd name="connsiteY19" fmla="*/ 832 h 2936"/>
                <a:gd name="connsiteX20" fmla="*/ 2340 w 3264"/>
                <a:gd name="connsiteY20" fmla="*/ 832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4" h="2936">
                  <a:moveTo>
                    <a:pt x="3102" y="832"/>
                  </a:moveTo>
                  <a:lnTo>
                    <a:pt x="3102" y="832"/>
                  </a:lnTo>
                  <a:cubicBezTo>
                    <a:pt x="3453" y="1538"/>
                    <a:pt x="3165" y="2396"/>
                    <a:pt x="2458" y="2747"/>
                  </a:cubicBezTo>
                  <a:cubicBezTo>
                    <a:pt x="2389" y="2781"/>
                    <a:pt x="2318" y="2809"/>
                    <a:pt x="2245" y="2832"/>
                  </a:cubicBezTo>
                  <a:cubicBezTo>
                    <a:pt x="1876" y="2971"/>
                    <a:pt x="1470" y="2971"/>
                    <a:pt x="1102" y="2832"/>
                  </a:cubicBezTo>
                  <a:cubicBezTo>
                    <a:pt x="692" y="2722"/>
                    <a:pt x="347" y="2445"/>
                    <a:pt x="149" y="2070"/>
                  </a:cubicBezTo>
                  <a:lnTo>
                    <a:pt x="149" y="2070"/>
                  </a:lnTo>
                  <a:cubicBezTo>
                    <a:pt x="-201" y="1363"/>
                    <a:pt x="87" y="506"/>
                    <a:pt x="794" y="155"/>
                  </a:cubicBezTo>
                  <a:cubicBezTo>
                    <a:pt x="862" y="121"/>
                    <a:pt x="934" y="92"/>
                    <a:pt x="1007" y="70"/>
                  </a:cubicBezTo>
                  <a:cubicBezTo>
                    <a:pt x="1382" y="-23"/>
                    <a:pt x="1775" y="-23"/>
                    <a:pt x="2150" y="70"/>
                  </a:cubicBezTo>
                  <a:cubicBezTo>
                    <a:pt x="2549" y="249"/>
                    <a:pt x="2882" y="549"/>
                    <a:pt x="3102" y="927"/>
                  </a:cubicBezTo>
                  <a:close/>
                  <a:moveTo>
                    <a:pt x="3102" y="832"/>
                  </a:moveTo>
                  <a:cubicBezTo>
                    <a:pt x="2670" y="228"/>
                    <a:pt x="1926" y="-69"/>
                    <a:pt x="1197" y="70"/>
                  </a:cubicBezTo>
                  <a:lnTo>
                    <a:pt x="1197" y="70"/>
                  </a:lnTo>
                  <a:cubicBezTo>
                    <a:pt x="535" y="243"/>
                    <a:pt x="140" y="920"/>
                    <a:pt x="314" y="1582"/>
                  </a:cubicBezTo>
                  <a:cubicBezTo>
                    <a:pt x="341" y="1686"/>
                    <a:pt x="382" y="1786"/>
                    <a:pt x="435" y="1879"/>
                  </a:cubicBezTo>
                  <a:lnTo>
                    <a:pt x="435" y="1879"/>
                  </a:lnTo>
                  <a:cubicBezTo>
                    <a:pt x="867" y="2483"/>
                    <a:pt x="1611" y="2780"/>
                    <a:pt x="2340" y="2641"/>
                  </a:cubicBezTo>
                  <a:cubicBezTo>
                    <a:pt x="3002" y="2468"/>
                    <a:pt x="3397" y="1791"/>
                    <a:pt x="3224" y="1129"/>
                  </a:cubicBezTo>
                  <a:cubicBezTo>
                    <a:pt x="3196" y="1025"/>
                    <a:pt x="3156" y="925"/>
                    <a:pt x="3102" y="832"/>
                  </a:cubicBezTo>
                  <a:cubicBezTo>
                    <a:pt x="3102" y="832"/>
                    <a:pt x="2340" y="832"/>
                    <a:pt x="2340" y="832"/>
                  </a:cubicBezTo>
                  <a:close/>
                </a:path>
              </a:pathLst>
            </a:custGeom>
            <a:solidFill>
              <a:srgbClr val="A6A6A6"/>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47F2BE35-74FE-495E-A68C-61DB96EB4D47}"/>
                </a:ext>
              </a:extLst>
            </p:cNvPr>
            <p:cNvSpPr/>
            <p:nvPr/>
          </p:nvSpPr>
          <p:spPr>
            <a:xfrm>
              <a:off x="3049428" y="3108409"/>
              <a:ext cx="2571" cy="4050"/>
            </a:xfrm>
            <a:custGeom>
              <a:avLst/>
              <a:gdLst>
                <a:gd name="connsiteX0" fmla="*/ 1524 w 2571"/>
                <a:gd name="connsiteY0" fmla="*/ 1429 h 4050"/>
                <a:gd name="connsiteX1" fmla="*/ 1524 w 2571"/>
                <a:gd name="connsiteY1" fmla="*/ 1429 h 4050"/>
                <a:gd name="connsiteX2" fmla="*/ 953 w 2571"/>
                <a:gd name="connsiteY2" fmla="*/ 1429 h 4050"/>
                <a:gd name="connsiteX3" fmla="*/ 2096 w 2571"/>
                <a:gd name="connsiteY3" fmla="*/ 3905 h 4050"/>
                <a:gd name="connsiteX4" fmla="*/ 2572 w 2571"/>
                <a:gd name="connsiteY4" fmla="*/ 3905 h 4050"/>
                <a:gd name="connsiteX5" fmla="*/ 2572 w 2571"/>
                <a:gd name="connsiteY5" fmla="*/ 3905 h 4050"/>
                <a:gd name="connsiteX6" fmla="*/ 2572 w 2571"/>
                <a:gd name="connsiteY6" fmla="*/ 3905 h 4050"/>
                <a:gd name="connsiteX7" fmla="*/ 1810 w 2571"/>
                <a:gd name="connsiteY7" fmla="*/ 3905 h 4050"/>
                <a:gd name="connsiteX8" fmla="*/ 667 w 2571"/>
                <a:gd name="connsiteY8" fmla="*/ 1333 h 4050"/>
                <a:gd name="connsiteX9" fmla="*/ 95 w 2571"/>
                <a:gd name="connsiteY9" fmla="*/ 1333 h 4050"/>
                <a:gd name="connsiteX10" fmla="*/ 571 w 2571"/>
                <a:gd name="connsiteY10" fmla="*/ 1333 h 4050"/>
                <a:gd name="connsiteX11" fmla="*/ 0 w 2571"/>
                <a:gd name="connsiteY11" fmla="*/ 0 h 4050"/>
                <a:gd name="connsiteX12" fmla="*/ 0 w 2571"/>
                <a:gd name="connsiteY12" fmla="*/ 0 h 4050"/>
                <a:gd name="connsiteX13" fmla="*/ 0 w 2571"/>
                <a:gd name="connsiteY13" fmla="*/ 0 h 4050"/>
                <a:gd name="connsiteX14" fmla="*/ 571 w 2571"/>
                <a:gd name="connsiteY14" fmla="*/ 1238 h 4050"/>
                <a:gd name="connsiteX15" fmla="*/ 1238 w 2571"/>
                <a:gd name="connsiteY15" fmla="*/ 1238 h 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71" h="4050">
                  <a:moveTo>
                    <a:pt x="1524" y="1429"/>
                  </a:moveTo>
                  <a:lnTo>
                    <a:pt x="1524" y="1429"/>
                  </a:lnTo>
                  <a:lnTo>
                    <a:pt x="953" y="1429"/>
                  </a:lnTo>
                  <a:lnTo>
                    <a:pt x="2096" y="3905"/>
                  </a:lnTo>
                  <a:cubicBezTo>
                    <a:pt x="2243" y="3990"/>
                    <a:pt x="2424" y="3990"/>
                    <a:pt x="2572" y="3905"/>
                  </a:cubicBezTo>
                  <a:lnTo>
                    <a:pt x="2572" y="3905"/>
                  </a:lnTo>
                  <a:cubicBezTo>
                    <a:pt x="2572" y="3905"/>
                    <a:pt x="2572" y="3905"/>
                    <a:pt x="2572" y="3905"/>
                  </a:cubicBezTo>
                  <a:cubicBezTo>
                    <a:pt x="2355" y="4099"/>
                    <a:pt x="2027" y="4099"/>
                    <a:pt x="1810" y="3905"/>
                  </a:cubicBezTo>
                  <a:lnTo>
                    <a:pt x="667" y="1333"/>
                  </a:lnTo>
                  <a:lnTo>
                    <a:pt x="95" y="1333"/>
                  </a:lnTo>
                  <a:lnTo>
                    <a:pt x="571" y="1333"/>
                  </a:lnTo>
                  <a:lnTo>
                    <a:pt x="0" y="0"/>
                  </a:lnTo>
                  <a:lnTo>
                    <a:pt x="0" y="0"/>
                  </a:lnTo>
                  <a:lnTo>
                    <a:pt x="0" y="0"/>
                  </a:lnTo>
                  <a:lnTo>
                    <a:pt x="571" y="1238"/>
                  </a:lnTo>
                  <a:lnTo>
                    <a:pt x="1238" y="1238"/>
                  </a:lnTo>
                  <a:close/>
                </a:path>
              </a:pathLst>
            </a:custGeom>
            <a:solidFill>
              <a:srgbClr val="A6A6A6"/>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054DBA00-695B-4DA1-863E-D2D418AF0A08}"/>
                </a:ext>
              </a:extLst>
            </p:cNvPr>
            <p:cNvSpPr/>
            <p:nvPr/>
          </p:nvSpPr>
          <p:spPr>
            <a:xfrm>
              <a:off x="3051714" y="3108124"/>
              <a:ext cx="4381" cy="4191"/>
            </a:xfrm>
            <a:custGeom>
              <a:avLst/>
              <a:gdLst>
                <a:gd name="connsiteX0" fmla="*/ 1143 w 4381"/>
                <a:gd name="connsiteY0" fmla="*/ 2572 h 4191"/>
                <a:gd name="connsiteX1" fmla="*/ 0 w 4381"/>
                <a:gd name="connsiteY1" fmla="*/ 0 h 4191"/>
                <a:gd name="connsiteX2" fmla="*/ 0 w 4381"/>
                <a:gd name="connsiteY2" fmla="*/ 0 h 4191"/>
                <a:gd name="connsiteX3" fmla="*/ 0 w 4381"/>
                <a:gd name="connsiteY3" fmla="*/ 0 h 4191"/>
                <a:gd name="connsiteX4" fmla="*/ 857 w 4381"/>
                <a:gd name="connsiteY4" fmla="*/ 1905 h 4191"/>
                <a:gd name="connsiteX5" fmla="*/ 1714 w 4381"/>
                <a:gd name="connsiteY5" fmla="*/ 952 h 4191"/>
                <a:gd name="connsiteX6" fmla="*/ 2762 w 4381"/>
                <a:gd name="connsiteY6" fmla="*/ 952 h 4191"/>
                <a:gd name="connsiteX7" fmla="*/ 3524 w 4381"/>
                <a:gd name="connsiteY7" fmla="*/ 1524 h 4191"/>
                <a:gd name="connsiteX8" fmla="*/ 3524 w 4381"/>
                <a:gd name="connsiteY8" fmla="*/ 1524 h 4191"/>
                <a:gd name="connsiteX9" fmla="*/ 4381 w 4381"/>
                <a:gd name="connsiteY9" fmla="*/ 3334 h 4191"/>
                <a:gd name="connsiteX10" fmla="*/ 4381 w 4381"/>
                <a:gd name="connsiteY10" fmla="*/ 3334 h 4191"/>
                <a:gd name="connsiteX11" fmla="*/ 3524 w 4381"/>
                <a:gd name="connsiteY11" fmla="*/ 1524 h 4191"/>
                <a:gd name="connsiteX12" fmla="*/ 3524 w 4381"/>
                <a:gd name="connsiteY12" fmla="*/ 1524 h 4191"/>
                <a:gd name="connsiteX13" fmla="*/ 2000 w 4381"/>
                <a:gd name="connsiteY13" fmla="*/ 857 h 4191"/>
                <a:gd name="connsiteX14" fmla="*/ 1233 w 4381"/>
                <a:gd name="connsiteY14" fmla="*/ 2125 h 4191"/>
                <a:gd name="connsiteX15" fmla="*/ 1333 w 4381"/>
                <a:gd name="connsiteY15" fmla="*/ 2381 h 4191"/>
                <a:gd name="connsiteX16" fmla="*/ 2191 w 4381"/>
                <a:gd name="connsiteY16" fmla="*/ 4191 h 4191"/>
                <a:gd name="connsiteX17" fmla="*/ 2191 w 4381"/>
                <a:gd name="connsiteY17" fmla="*/ 4191 h 4191"/>
                <a:gd name="connsiteX18" fmla="*/ 2191 w 4381"/>
                <a:gd name="connsiteY18"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381" h="4191">
                  <a:moveTo>
                    <a:pt x="1143" y="2572"/>
                  </a:moveTo>
                  <a:lnTo>
                    <a:pt x="0" y="0"/>
                  </a:lnTo>
                  <a:lnTo>
                    <a:pt x="0" y="0"/>
                  </a:lnTo>
                  <a:cubicBezTo>
                    <a:pt x="0" y="0"/>
                    <a:pt x="0" y="0"/>
                    <a:pt x="0" y="0"/>
                  </a:cubicBezTo>
                  <a:lnTo>
                    <a:pt x="857" y="1905"/>
                  </a:lnTo>
                  <a:cubicBezTo>
                    <a:pt x="893" y="1429"/>
                    <a:pt x="1245" y="1038"/>
                    <a:pt x="1714" y="952"/>
                  </a:cubicBezTo>
                  <a:cubicBezTo>
                    <a:pt x="2049" y="809"/>
                    <a:pt x="2427" y="809"/>
                    <a:pt x="2762" y="952"/>
                  </a:cubicBezTo>
                  <a:cubicBezTo>
                    <a:pt x="3070" y="1057"/>
                    <a:pt x="3338" y="1257"/>
                    <a:pt x="3524" y="1524"/>
                  </a:cubicBezTo>
                  <a:lnTo>
                    <a:pt x="3524" y="1524"/>
                  </a:lnTo>
                  <a:lnTo>
                    <a:pt x="4381" y="3334"/>
                  </a:lnTo>
                  <a:lnTo>
                    <a:pt x="4381" y="3334"/>
                  </a:lnTo>
                  <a:lnTo>
                    <a:pt x="3524" y="1524"/>
                  </a:lnTo>
                  <a:lnTo>
                    <a:pt x="3524" y="1524"/>
                  </a:lnTo>
                  <a:cubicBezTo>
                    <a:pt x="3193" y="1020"/>
                    <a:pt x="2595" y="758"/>
                    <a:pt x="2000" y="857"/>
                  </a:cubicBezTo>
                  <a:cubicBezTo>
                    <a:pt x="1438" y="995"/>
                    <a:pt x="1095" y="1563"/>
                    <a:pt x="1233" y="2125"/>
                  </a:cubicBezTo>
                  <a:cubicBezTo>
                    <a:pt x="1255" y="2214"/>
                    <a:pt x="1289" y="2300"/>
                    <a:pt x="1333" y="2381"/>
                  </a:cubicBezTo>
                  <a:lnTo>
                    <a:pt x="2191" y="4191"/>
                  </a:lnTo>
                  <a:lnTo>
                    <a:pt x="2191" y="4191"/>
                  </a:lnTo>
                  <a:lnTo>
                    <a:pt x="2191" y="4191"/>
                  </a:lnTo>
                  <a:close/>
                </a:path>
              </a:pathLst>
            </a:custGeom>
            <a:solidFill>
              <a:srgbClr val="A6A6A6"/>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49ACDC50-933B-4D1F-9AC6-F22695B0C08F}"/>
                </a:ext>
              </a:extLst>
            </p:cNvPr>
            <p:cNvSpPr/>
            <p:nvPr/>
          </p:nvSpPr>
          <p:spPr>
            <a:xfrm>
              <a:off x="3056286" y="3107988"/>
              <a:ext cx="3333" cy="2848"/>
            </a:xfrm>
            <a:custGeom>
              <a:avLst/>
              <a:gdLst>
                <a:gd name="connsiteX0" fmla="*/ 286 w 3333"/>
                <a:gd name="connsiteY0" fmla="*/ 2041 h 2848"/>
                <a:gd name="connsiteX1" fmla="*/ 726 w 3333"/>
                <a:gd name="connsiteY1" fmla="*/ 207 h 2848"/>
                <a:gd name="connsiteX2" fmla="*/ 1143 w 3333"/>
                <a:gd name="connsiteY2" fmla="*/ 40 h 2848"/>
                <a:gd name="connsiteX3" fmla="*/ 3334 w 3333"/>
                <a:gd name="connsiteY3" fmla="*/ 993 h 2848"/>
                <a:gd name="connsiteX4" fmla="*/ 3334 w 3333"/>
                <a:gd name="connsiteY4" fmla="*/ 993 h 2848"/>
                <a:gd name="connsiteX5" fmla="*/ 381 w 3333"/>
                <a:gd name="connsiteY5" fmla="*/ 1850 h 2848"/>
                <a:gd name="connsiteX6" fmla="*/ 381 w 3333"/>
                <a:gd name="connsiteY6" fmla="*/ 1850 h 2848"/>
                <a:gd name="connsiteX7" fmla="*/ 381 w 3333"/>
                <a:gd name="connsiteY7" fmla="*/ 1850 h 2848"/>
                <a:gd name="connsiteX8" fmla="*/ 2286 w 3333"/>
                <a:gd name="connsiteY8" fmla="*/ 2612 h 2848"/>
                <a:gd name="connsiteX9" fmla="*/ 3239 w 3333"/>
                <a:gd name="connsiteY9" fmla="*/ 1659 h 2848"/>
                <a:gd name="connsiteX10" fmla="*/ 3238 w 3333"/>
                <a:gd name="connsiteY10" fmla="*/ 1659 h 2848"/>
                <a:gd name="connsiteX11" fmla="*/ 2191 w 3333"/>
                <a:gd name="connsiteY11" fmla="*/ 2707 h 2848"/>
                <a:gd name="connsiteX12" fmla="*/ 953 w 3333"/>
                <a:gd name="connsiteY12" fmla="*/ 2707 h 2848"/>
                <a:gd name="connsiteX13" fmla="*/ 0 w 3333"/>
                <a:gd name="connsiteY13" fmla="*/ 1945 h 2848"/>
                <a:gd name="connsiteX14" fmla="*/ 286 w 3333"/>
                <a:gd name="connsiteY14" fmla="*/ 2041 h 2848"/>
                <a:gd name="connsiteX15" fmla="*/ 3143 w 3333"/>
                <a:gd name="connsiteY15" fmla="*/ 1279 h 2848"/>
                <a:gd name="connsiteX16" fmla="*/ 3143 w 3333"/>
                <a:gd name="connsiteY16" fmla="*/ 1279 h 2848"/>
                <a:gd name="connsiteX17" fmla="*/ 1238 w 3333"/>
                <a:gd name="connsiteY17" fmla="*/ 517 h 2848"/>
                <a:gd name="connsiteX18" fmla="*/ 381 w 3333"/>
                <a:gd name="connsiteY18" fmla="*/ 1850 h 2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2848">
                  <a:moveTo>
                    <a:pt x="286" y="2041"/>
                  </a:moveTo>
                  <a:cubicBezTo>
                    <a:pt x="-99" y="1413"/>
                    <a:pt x="99" y="592"/>
                    <a:pt x="726" y="207"/>
                  </a:cubicBezTo>
                  <a:cubicBezTo>
                    <a:pt x="855" y="128"/>
                    <a:pt x="996" y="72"/>
                    <a:pt x="1143" y="40"/>
                  </a:cubicBezTo>
                  <a:cubicBezTo>
                    <a:pt x="2000" y="-130"/>
                    <a:pt x="2874" y="250"/>
                    <a:pt x="3334" y="993"/>
                  </a:cubicBezTo>
                  <a:lnTo>
                    <a:pt x="3334" y="993"/>
                  </a:lnTo>
                  <a:lnTo>
                    <a:pt x="381" y="1850"/>
                  </a:lnTo>
                  <a:lnTo>
                    <a:pt x="381" y="1850"/>
                  </a:lnTo>
                  <a:lnTo>
                    <a:pt x="381" y="1850"/>
                  </a:lnTo>
                  <a:cubicBezTo>
                    <a:pt x="813" y="2453"/>
                    <a:pt x="1557" y="2751"/>
                    <a:pt x="2286" y="2612"/>
                  </a:cubicBezTo>
                  <a:cubicBezTo>
                    <a:pt x="2734" y="2460"/>
                    <a:pt x="3086" y="2108"/>
                    <a:pt x="3239" y="1659"/>
                  </a:cubicBezTo>
                  <a:lnTo>
                    <a:pt x="3238" y="1659"/>
                  </a:lnTo>
                  <a:cubicBezTo>
                    <a:pt x="3160" y="2202"/>
                    <a:pt x="2734" y="2629"/>
                    <a:pt x="2191" y="2707"/>
                  </a:cubicBezTo>
                  <a:cubicBezTo>
                    <a:pt x="1800" y="2895"/>
                    <a:pt x="1344" y="2895"/>
                    <a:pt x="953" y="2707"/>
                  </a:cubicBezTo>
                  <a:cubicBezTo>
                    <a:pt x="556" y="2571"/>
                    <a:pt x="220" y="2302"/>
                    <a:pt x="0" y="1945"/>
                  </a:cubicBezTo>
                  <a:close/>
                  <a:moveTo>
                    <a:pt x="286" y="2041"/>
                  </a:moveTo>
                  <a:lnTo>
                    <a:pt x="3143" y="1279"/>
                  </a:lnTo>
                  <a:lnTo>
                    <a:pt x="3143" y="1279"/>
                  </a:lnTo>
                  <a:cubicBezTo>
                    <a:pt x="2747" y="631"/>
                    <a:pt x="1972" y="321"/>
                    <a:pt x="1238" y="517"/>
                  </a:cubicBezTo>
                  <a:cubicBezTo>
                    <a:pt x="641" y="659"/>
                    <a:pt x="262" y="1247"/>
                    <a:pt x="381" y="1850"/>
                  </a:cubicBezTo>
                  <a:close/>
                </a:path>
              </a:pathLst>
            </a:custGeom>
            <a:solidFill>
              <a:srgbClr val="A6A6A6"/>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4658452F-E6E1-4DE9-951F-DAFB83F64A03}"/>
                </a:ext>
              </a:extLst>
            </p:cNvPr>
            <p:cNvSpPr/>
            <p:nvPr/>
          </p:nvSpPr>
          <p:spPr>
            <a:xfrm>
              <a:off x="3060953" y="3104409"/>
              <a:ext cx="3714" cy="5238"/>
            </a:xfrm>
            <a:custGeom>
              <a:avLst/>
              <a:gdLst>
                <a:gd name="connsiteX0" fmla="*/ 3524 w 3714"/>
                <a:gd name="connsiteY0" fmla="*/ 5239 h 5238"/>
                <a:gd name="connsiteX1" fmla="*/ 1524 w 3714"/>
                <a:gd name="connsiteY1" fmla="*/ 952 h 5238"/>
                <a:gd name="connsiteX2" fmla="*/ 0 w 3714"/>
                <a:gd name="connsiteY2" fmla="*/ 952 h 5238"/>
                <a:gd name="connsiteX3" fmla="*/ 0 w 3714"/>
                <a:gd name="connsiteY3" fmla="*/ 952 h 5238"/>
                <a:gd name="connsiteX4" fmla="*/ 0 w 3714"/>
                <a:gd name="connsiteY4" fmla="*/ 952 h 5238"/>
                <a:gd name="connsiteX5" fmla="*/ 3334 w 3714"/>
                <a:gd name="connsiteY5" fmla="*/ 0 h 5238"/>
                <a:gd name="connsiteX6" fmla="*/ 3334 w 3714"/>
                <a:gd name="connsiteY6" fmla="*/ 0 h 5238"/>
                <a:gd name="connsiteX7" fmla="*/ 1715 w 3714"/>
                <a:gd name="connsiteY7" fmla="*/ 0 h 5238"/>
                <a:gd name="connsiteX8" fmla="*/ 3715 w 3714"/>
                <a:gd name="connsiteY8" fmla="*/ 4286 h 5238"/>
                <a:gd name="connsiteX9" fmla="*/ 3715 w 3714"/>
                <a:gd name="connsiteY9" fmla="*/ 4286 h 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714" h="5238">
                  <a:moveTo>
                    <a:pt x="3524" y="5239"/>
                  </a:moveTo>
                  <a:lnTo>
                    <a:pt x="1524" y="952"/>
                  </a:lnTo>
                  <a:lnTo>
                    <a:pt x="0" y="952"/>
                  </a:lnTo>
                  <a:lnTo>
                    <a:pt x="0" y="952"/>
                  </a:lnTo>
                  <a:cubicBezTo>
                    <a:pt x="0" y="952"/>
                    <a:pt x="0" y="952"/>
                    <a:pt x="0" y="952"/>
                  </a:cubicBezTo>
                  <a:lnTo>
                    <a:pt x="3334" y="0"/>
                  </a:lnTo>
                  <a:lnTo>
                    <a:pt x="3334" y="0"/>
                  </a:lnTo>
                  <a:lnTo>
                    <a:pt x="1715" y="0"/>
                  </a:lnTo>
                  <a:lnTo>
                    <a:pt x="3715" y="4286"/>
                  </a:lnTo>
                  <a:lnTo>
                    <a:pt x="3715" y="4286"/>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03EDA993-F6B9-4CBF-8F28-7BB60947071F}"/>
                </a:ext>
              </a:extLst>
            </p:cNvPr>
            <p:cNvSpPr/>
            <p:nvPr/>
          </p:nvSpPr>
          <p:spPr>
            <a:xfrm>
              <a:off x="3066002" y="3105386"/>
              <a:ext cx="3239" cy="2783"/>
            </a:xfrm>
            <a:custGeom>
              <a:avLst/>
              <a:gdLst>
                <a:gd name="connsiteX0" fmla="*/ 191 w 3239"/>
                <a:gd name="connsiteY0" fmla="*/ 2071 h 2783"/>
                <a:gd name="connsiteX1" fmla="*/ 835 w 3239"/>
                <a:gd name="connsiteY1" fmla="*/ 155 h 2783"/>
                <a:gd name="connsiteX2" fmla="*/ 1048 w 3239"/>
                <a:gd name="connsiteY2" fmla="*/ 70 h 2783"/>
                <a:gd name="connsiteX3" fmla="*/ 2286 w 3239"/>
                <a:gd name="connsiteY3" fmla="*/ 70 h 2783"/>
                <a:gd name="connsiteX4" fmla="*/ 3239 w 3239"/>
                <a:gd name="connsiteY4" fmla="*/ 928 h 2783"/>
                <a:gd name="connsiteX5" fmla="*/ 3239 w 3239"/>
                <a:gd name="connsiteY5" fmla="*/ 928 h 2783"/>
                <a:gd name="connsiteX6" fmla="*/ 286 w 3239"/>
                <a:gd name="connsiteY6" fmla="*/ 1785 h 2783"/>
                <a:gd name="connsiteX7" fmla="*/ 286 w 3239"/>
                <a:gd name="connsiteY7" fmla="*/ 1785 h 2783"/>
                <a:gd name="connsiteX8" fmla="*/ 286 w 3239"/>
                <a:gd name="connsiteY8" fmla="*/ 1785 h 2783"/>
                <a:gd name="connsiteX9" fmla="*/ 2286 w 3239"/>
                <a:gd name="connsiteY9" fmla="*/ 2547 h 2783"/>
                <a:gd name="connsiteX10" fmla="*/ 3143 w 3239"/>
                <a:gd name="connsiteY10" fmla="*/ 1594 h 2783"/>
                <a:gd name="connsiteX11" fmla="*/ 3143 w 3239"/>
                <a:gd name="connsiteY11" fmla="*/ 1594 h 2783"/>
                <a:gd name="connsiteX12" fmla="*/ 3143 w 3239"/>
                <a:gd name="connsiteY12" fmla="*/ 1594 h 2783"/>
                <a:gd name="connsiteX13" fmla="*/ 2191 w 3239"/>
                <a:gd name="connsiteY13" fmla="*/ 2642 h 2783"/>
                <a:gd name="connsiteX14" fmla="*/ 953 w 3239"/>
                <a:gd name="connsiteY14" fmla="*/ 2642 h 2783"/>
                <a:gd name="connsiteX15" fmla="*/ 0 w 3239"/>
                <a:gd name="connsiteY15" fmla="*/ 1880 h 2783"/>
                <a:gd name="connsiteX16" fmla="*/ 191 w 3239"/>
                <a:gd name="connsiteY16" fmla="*/ 2071 h 2783"/>
                <a:gd name="connsiteX17" fmla="*/ 191 w 3239"/>
                <a:gd name="connsiteY17" fmla="*/ 2071 h 2783"/>
                <a:gd name="connsiteX18" fmla="*/ 3048 w 3239"/>
                <a:gd name="connsiteY18" fmla="*/ 1309 h 2783"/>
                <a:gd name="connsiteX19" fmla="*/ 3048 w 3239"/>
                <a:gd name="connsiteY19" fmla="*/ 1309 h 2783"/>
                <a:gd name="connsiteX20" fmla="*/ 1143 w 3239"/>
                <a:gd name="connsiteY20" fmla="*/ 547 h 2783"/>
                <a:gd name="connsiteX21" fmla="*/ 286 w 3239"/>
                <a:gd name="connsiteY21" fmla="*/ 1880 h 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39" h="2783">
                  <a:moveTo>
                    <a:pt x="191" y="2071"/>
                  </a:moveTo>
                  <a:cubicBezTo>
                    <a:pt x="-160" y="1364"/>
                    <a:pt x="128" y="506"/>
                    <a:pt x="835" y="155"/>
                  </a:cubicBezTo>
                  <a:cubicBezTo>
                    <a:pt x="904" y="121"/>
                    <a:pt x="975" y="93"/>
                    <a:pt x="1048" y="70"/>
                  </a:cubicBezTo>
                  <a:cubicBezTo>
                    <a:pt x="1456" y="-23"/>
                    <a:pt x="1879" y="-23"/>
                    <a:pt x="2286" y="70"/>
                  </a:cubicBezTo>
                  <a:cubicBezTo>
                    <a:pt x="2686" y="250"/>
                    <a:pt x="3019" y="549"/>
                    <a:pt x="3239" y="928"/>
                  </a:cubicBezTo>
                  <a:lnTo>
                    <a:pt x="3239" y="928"/>
                  </a:lnTo>
                  <a:lnTo>
                    <a:pt x="286" y="1785"/>
                  </a:lnTo>
                  <a:lnTo>
                    <a:pt x="286" y="1785"/>
                  </a:lnTo>
                  <a:cubicBezTo>
                    <a:pt x="286" y="1785"/>
                    <a:pt x="286" y="1785"/>
                    <a:pt x="286" y="1785"/>
                  </a:cubicBezTo>
                  <a:cubicBezTo>
                    <a:pt x="749" y="2404"/>
                    <a:pt x="1528" y="2701"/>
                    <a:pt x="2286" y="2547"/>
                  </a:cubicBezTo>
                  <a:cubicBezTo>
                    <a:pt x="2706" y="2383"/>
                    <a:pt x="3024" y="2029"/>
                    <a:pt x="3143" y="1594"/>
                  </a:cubicBezTo>
                  <a:lnTo>
                    <a:pt x="3143" y="1594"/>
                  </a:lnTo>
                  <a:lnTo>
                    <a:pt x="3143" y="1594"/>
                  </a:lnTo>
                  <a:cubicBezTo>
                    <a:pt x="3106" y="2122"/>
                    <a:pt x="2713" y="2555"/>
                    <a:pt x="2191" y="2642"/>
                  </a:cubicBezTo>
                  <a:cubicBezTo>
                    <a:pt x="1800" y="2830"/>
                    <a:pt x="1344" y="2830"/>
                    <a:pt x="953" y="2642"/>
                  </a:cubicBezTo>
                  <a:cubicBezTo>
                    <a:pt x="543" y="2532"/>
                    <a:pt x="198" y="2256"/>
                    <a:pt x="0" y="1880"/>
                  </a:cubicBezTo>
                  <a:cubicBezTo>
                    <a:pt x="0" y="1880"/>
                    <a:pt x="191" y="2166"/>
                    <a:pt x="191" y="2071"/>
                  </a:cubicBezTo>
                  <a:close/>
                  <a:moveTo>
                    <a:pt x="191" y="2071"/>
                  </a:moveTo>
                  <a:lnTo>
                    <a:pt x="3048" y="1309"/>
                  </a:lnTo>
                  <a:lnTo>
                    <a:pt x="3048" y="1309"/>
                  </a:lnTo>
                  <a:cubicBezTo>
                    <a:pt x="2652" y="661"/>
                    <a:pt x="1877" y="351"/>
                    <a:pt x="1143" y="547"/>
                  </a:cubicBezTo>
                  <a:cubicBezTo>
                    <a:pt x="573" y="726"/>
                    <a:pt x="212" y="1287"/>
                    <a:pt x="286" y="1880"/>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FC042263-7B69-44E1-B7AF-532D130314AA}"/>
                </a:ext>
              </a:extLst>
            </p:cNvPr>
            <p:cNvSpPr/>
            <p:nvPr/>
          </p:nvSpPr>
          <p:spPr>
            <a:xfrm>
              <a:off x="3069431" y="3104790"/>
              <a:ext cx="1619" cy="3143"/>
            </a:xfrm>
            <a:custGeom>
              <a:avLst/>
              <a:gdLst>
                <a:gd name="connsiteX0" fmla="*/ 190 w 1619"/>
                <a:gd name="connsiteY0" fmla="*/ 95 h 3143"/>
                <a:gd name="connsiteX1" fmla="*/ 667 w 1619"/>
                <a:gd name="connsiteY1" fmla="*/ 1143 h 3143"/>
                <a:gd name="connsiteX2" fmla="*/ 1619 w 1619"/>
                <a:gd name="connsiteY2" fmla="*/ 0 h 3143"/>
                <a:gd name="connsiteX3" fmla="*/ 1619 w 1619"/>
                <a:gd name="connsiteY3" fmla="*/ 0 h 3143"/>
                <a:gd name="connsiteX4" fmla="*/ 667 w 1619"/>
                <a:gd name="connsiteY4" fmla="*/ 1619 h 3143"/>
                <a:gd name="connsiteX5" fmla="*/ 667 w 1619"/>
                <a:gd name="connsiteY5" fmla="*/ 1619 h 3143"/>
                <a:gd name="connsiteX6" fmla="*/ 1429 w 1619"/>
                <a:gd name="connsiteY6" fmla="*/ 3143 h 3143"/>
                <a:gd name="connsiteX7" fmla="*/ 1429 w 1619"/>
                <a:gd name="connsiteY7" fmla="*/ 3143 h 3143"/>
                <a:gd name="connsiteX8" fmla="*/ 0 w 1619"/>
                <a:gd name="connsiteY8" fmla="*/ 95 h 3143"/>
                <a:gd name="connsiteX9" fmla="*/ 0 w 1619"/>
                <a:gd name="connsiteY9"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19" h="3143">
                  <a:moveTo>
                    <a:pt x="190" y="95"/>
                  </a:moveTo>
                  <a:lnTo>
                    <a:pt x="667" y="1143"/>
                  </a:lnTo>
                  <a:cubicBezTo>
                    <a:pt x="659" y="579"/>
                    <a:pt x="1063" y="94"/>
                    <a:pt x="1619" y="0"/>
                  </a:cubicBezTo>
                  <a:lnTo>
                    <a:pt x="1619" y="0"/>
                  </a:lnTo>
                  <a:cubicBezTo>
                    <a:pt x="762" y="0"/>
                    <a:pt x="667" y="1143"/>
                    <a:pt x="667" y="1619"/>
                  </a:cubicBezTo>
                  <a:lnTo>
                    <a:pt x="667" y="1619"/>
                  </a:lnTo>
                  <a:lnTo>
                    <a:pt x="1429" y="3143"/>
                  </a:lnTo>
                  <a:lnTo>
                    <a:pt x="1429"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FABED142-824E-4353-8918-04AB7F75653A}"/>
                </a:ext>
              </a:extLst>
            </p:cNvPr>
            <p:cNvSpPr/>
            <p:nvPr/>
          </p:nvSpPr>
          <p:spPr>
            <a:xfrm>
              <a:off x="3073146" y="3103101"/>
              <a:ext cx="6000" cy="4070"/>
            </a:xfrm>
            <a:custGeom>
              <a:avLst/>
              <a:gdLst>
                <a:gd name="connsiteX0" fmla="*/ 4858 w 6000"/>
                <a:gd name="connsiteY0" fmla="*/ 927 h 4070"/>
                <a:gd name="connsiteX1" fmla="*/ 4858 w 6000"/>
                <a:gd name="connsiteY1" fmla="*/ 927 h 4070"/>
                <a:gd name="connsiteX2" fmla="*/ 3429 w 6000"/>
                <a:gd name="connsiteY2" fmla="*/ 70 h 4070"/>
                <a:gd name="connsiteX3" fmla="*/ 2715 w 6000"/>
                <a:gd name="connsiteY3" fmla="*/ 1368 h 4070"/>
                <a:gd name="connsiteX4" fmla="*/ 2762 w 6000"/>
                <a:gd name="connsiteY4" fmla="*/ 1499 h 4070"/>
                <a:gd name="connsiteX5" fmla="*/ 2762 w 6000"/>
                <a:gd name="connsiteY5" fmla="*/ 1499 h 4070"/>
                <a:gd name="connsiteX6" fmla="*/ 3619 w 6000"/>
                <a:gd name="connsiteY6" fmla="*/ 3308 h 4070"/>
                <a:gd name="connsiteX7" fmla="*/ 3619 w 6000"/>
                <a:gd name="connsiteY7" fmla="*/ 3308 h 4070"/>
                <a:gd name="connsiteX8" fmla="*/ 2762 w 6000"/>
                <a:gd name="connsiteY8" fmla="*/ 1499 h 4070"/>
                <a:gd name="connsiteX9" fmla="*/ 2762 w 6000"/>
                <a:gd name="connsiteY9" fmla="*/ 1499 h 4070"/>
                <a:gd name="connsiteX10" fmla="*/ 1238 w 6000"/>
                <a:gd name="connsiteY10" fmla="*/ 832 h 4070"/>
                <a:gd name="connsiteX11" fmla="*/ 524 w 6000"/>
                <a:gd name="connsiteY11" fmla="*/ 2130 h 4070"/>
                <a:gd name="connsiteX12" fmla="*/ 571 w 6000"/>
                <a:gd name="connsiteY12" fmla="*/ 2261 h 4070"/>
                <a:gd name="connsiteX13" fmla="*/ 1429 w 6000"/>
                <a:gd name="connsiteY13" fmla="*/ 4070 h 4070"/>
                <a:gd name="connsiteX14" fmla="*/ 1429 w 6000"/>
                <a:gd name="connsiteY14" fmla="*/ 4070 h 4070"/>
                <a:gd name="connsiteX15" fmla="*/ 571 w 6000"/>
                <a:gd name="connsiteY15" fmla="*/ 2261 h 4070"/>
                <a:gd name="connsiteX16" fmla="*/ 571 w 6000"/>
                <a:gd name="connsiteY16" fmla="*/ 2261 h 4070"/>
                <a:gd name="connsiteX17" fmla="*/ 0 w 6000"/>
                <a:gd name="connsiteY17" fmla="*/ 1118 h 4070"/>
                <a:gd name="connsiteX18" fmla="*/ 0 w 6000"/>
                <a:gd name="connsiteY18" fmla="*/ 1118 h 4070"/>
                <a:gd name="connsiteX19" fmla="*/ 0 w 6000"/>
                <a:gd name="connsiteY19" fmla="*/ 1594 h 4070"/>
                <a:gd name="connsiteX20" fmla="*/ 857 w 6000"/>
                <a:gd name="connsiteY20" fmla="*/ 737 h 4070"/>
                <a:gd name="connsiteX21" fmla="*/ 1905 w 6000"/>
                <a:gd name="connsiteY21" fmla="*/ 737 h 4070"/>
                <a:gd name="connsiteX22" fmla="*/ 2476 w 6000"/>
                <a:gd name="connsiteY22" fmla="*/ 1213 h 4070"/>
                <a:gd name="connsiteX23" fmla="*/ 3420 w 6000"/>
                <a:gd name="connsiteY23" fmla="*/ 71 h 4070"/>
                <a:gd name="connsiteX24" fmla="*/ 3429 w 6000"/>
                <a:gd name="connsiteY24" fmla="*/ 70 h 4070"/>
                <a:gd name="connsiteX25" fmla="*/ 4476 w 6000"/>
                <a:gd name="connsiteY25" fmla="*/ 70 h 4070"/>
                <a:gd name="connsiteX26" fmla="*/ 5238 w 6000"/>
                <a:gd name="connsiteY26" fmla="*/ 737 h 4070"/>
                <a:gd name="connsiteX27" fmla="*/ 5239 w 6000"/>
                <a:gd name="connsiteY27" fmla="*/ 737 h 4070"/>
                <a:gd name="connsiteX28" fmla="*/ 6001 w 6000"/>
                <a:gd name="connsiteY28" fmla="*/ 2546 h 4070"/>
                <a:gd name="connsiteX29" fmla="*/ 6001 w 6000"/>
                <a:gd name="connsiteY29" fmla="*/ 2546 h 4070"/>
                <a:gd name="connsiteX30" fmla="*/ 6001 w 6000"/>
                <a:gd name="connsiteY30" fmla="*/ 2546 h 4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000" h="4070">
                  <a:moveTo>
                    <a:pt x="4858" y="927"/>
                  </a:moveTo>
                  <a:lnTo>
                    <a:pt x="4858" y="927"/>
                  </a:lnTo>
                  <a:cubicBezTo>
                    <a:pt x="4576" y="400"/>
                    <a:pt x="4027" y="70"/>
                    <a:pt x="3429" y="70"/>
                  </a:cubicBezTo>
                  <a:cubicBezTo>
                    <a:pt x="2873" y="231"/>
                    <a:pt x="2553" y="812"/>
                    <a:pt x="2715" y="1368"/>
                  </a:cubicBezTo>
                  <a:cubicBezTo>
                    <a:pt x="2727" y="1413"/>
                    <a:pt x="2743" y="1456"/>
                    <a:pt x="2762" y="1499"/>
                  </a:cubicBezTo>
                  <a:lnTo>
                    <a:pt x="2762" y="1499"/>
                  </a:lnTo>
                  <a:lnTo>
                    <a:pt x="3619" y="3308"/>
                  </a:lnTo>
                  <a:lnTo>
                    <a:pt x="3619" y="3308"/>
                  </a:lnTo>
                  <a:lnTo>
                    <a:pt x="2762" y="1499"/>
                  </a:lnTo>
                  <a:lnTo>
                    <a:pt x="2762" y="1499"/>
                  </a:lnTo>
                  <a:cubicBezTo>
                    <a:pt x="2449" y="973"/>
                    <a:pt x="1837" y="705"/>
                    <a:pt x="1238" y="832"/>
                  </a:cubicBezTo>
                  <a:cubicBezTo>
                    <a:pt x="682" y="993"/>
                    <a:pt x="362" y="1574"/>
                    <a:pt x="524" y="2130"/>
                  </a:cubicBezTo>
                  <a:cubicBezTo>
                    <a:pt x="537" y="2175"/>
                    <a:pt x="553" y="2218"/>
                    <a:pt x="571" y="2261"/>
                  </a:cubicBezTo>
                  <a:lnTo>
                    <a:pt x="1429" y="4070"/>
                  </a:lnTo>
                  <a:lnTo>
                    <a:pt x="1429" y="4070"/>
                  </a:lnTo>
                  <a:lnTo>
                    <a:pt x="571" y="2261"/>
                  </a:lnTo>
                  <a:lnTo>
                    <a:pt x="571" y="2261"/>
                  </a:lnTo>
                  <a:lnTo>
                    <a:pt x="0" y="1118"/>
                  </a:lnTo>
                  <a:lnTo>
                    <a:pt x="0" y="1118"/>
                  </a:lnTo>
                  <a:lnTo>
                    <a:pt x="0" y="1594"/>
                  </a:lnTo>
                  <a:cubicBezTo>
                    <a:pt x="98" y="1168"/>
                    <a:pt x="431" y="835"/>
                    <a:pt x="857" y="737"/>
                  </a:cubicBezTo>
                  <a:lnTo>
                    <a:pt x="1905" y="737"/>
                  </a:lnTo>
                  <a:lnTo>
                    <a:pt x="2476" y="1213"/>
                  </a:lnTo>
                  <a:cubicBezTo>
                    <a:pt x="2422" y="637"/>
                    <a:pt x="2844" y="125"/>
                    <a:pt x="3420" y="71"/>
                  </a:cubicBezTo>
                  <a:cubicBezTo>
                    <a:pt x="3423" y="70"/>
                    <a:pt x="3426" y="70"/>
                    <a:pt x="3429" y="70"/>
                  </a:cubicBezTo>
                  <a:cubicBezTo>
                    <a:pt x="3772" y="-23"/>
                    <a:pt x="4133" y="-23"/>
                    <a:pt x="4476" y="70"/>
                  </a:cubicBezTo>
                  <a:cubicBezTo>
                    <a:pt x="4772" y="239"/>
                    <a:pt x="5031" y="466"/>
                    <a:pt x="5238" y="737"/>
                  </a:cubicBezTo>
                  <a:lnTo>
                    <a:pt x="5239" y="737"/>
                  </a:lnTo>
                  <a:lnTo>
                    <a:pt x="6001" y="2546"/>
                  </a:lnTo>
                  <a:cubicBezTo>
                    <a:pt x="6001" y="2546"/>
                    <a:pt x="6001" y="2546"/>
                    <a:pt x="6001" y="2546"/>
                  </a:cubicBezTo>
                  <a:lnTo>
                    <a:pt x="6001" y="2546"/>
                  </a:ln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D0249EE1-F148-47FD-8120-EE3CA8A2B475}"/>
                </a:ext>
              </a:extLst>
            </p:cNvPr>
            <p:cNvSpPr/>
            <p:nvPr/>
          </p:nvSpPr>
          <p:spPr>
            <a:xfrm>
              <a:off x="3078735" y="3102811"/>
              <a:ext cx="2887" cy="2432"/>
            </a:xfrm>
            <a:custGeom>
              <a:avLst/>
              <a:gdLst>
                <a:gd name="connsiteX0" fmla="*/ 983 w 2887"/>
                <a:gd name="connsiteY0" fmla="*/ 2169 h 2432"/>
                <a:gd name="connsiteX1" fmla="*/ 983 w 2887"/>
                <a:gd name="connsiteY1" fmla="*/ 2169 h 2432"/>
                <a:gd name="connsiteX2" fmla="*/ 2316 w 2887"/>
                <a:gd name="connsiteY2" fmla="*/ 2169 h 2432"/>
                <a:gd name="connsiteX3" fmla="*/ 2888 w 2887"/>
                <a:gd name="connsiteY3" fmla="*/ 2169 h 2432"/>
                <a:gd name="connsiteX4" fmla="*/ 2888 w 2887"/>
                <a:gd name="connsiteY4" fmla="*/ 1598 h 2432"/>
                <a:gd name="connsiteX5" fmla="*/ 2412 w 2887"/>
                <a:gd name="connsiteY5" fmla="*/ 1598 h 2432"/>
                <a:gd name="connsiteX6" fmla="*/ 602 w 2887"/>
                <a:gd name="connsiteY6" fmla="*/ 1598 h 2432"/>
                <a:gd name="connsiteX7" fmla="*/ 31 w 2887"/>
                <a:gd name="connsiteY7" fmla="*/ 1121 h 2432"/>
                <a:gd name="connsiteX8" fmla="*/ 792 w 2887"/>
                <a:gd name="connsiteY8" fmla="*/ 73 h 2432"/>
                <a:gd name="connsiteX9" fmla="*/ 1935 w 2887"/>
                <a:gd name="connsiteY9" fmla="*/ 73 h 2432"/>
                <a:gd name="connsiteX10" fmla="*/ 1935 w 2887"/>
                <a:gd name="connsiteY10" fmla="*/ 73 h 2432"/>
                <a:gd name="connsiteX11" fmla="*/ 888 w 2887"/>
                <a:gd name="connsiteY11" fmla="*/ 73 h 2432"/>
                <a:gd name="connsiteX12" fmla="*/ 316 w 2887"/>
                <a:gd name="connsiteY12" fmla="*/ 73 h 2432"/>
                <a:gd name="connsiteX13" fmla="*/ 316 w 2887"/>
                <a:gd name="connsiteY13" fmla="*/ 645 h 2432"/>
                <a:gd name="connsiteX14" fmla="*/ 316 w 2887"/>
                <a:gd name="connsiteY14" fmla="*/ 645 h 2432"/>
                <a:gd name="connsiteX15" fmla="*/ 2126 w 2887"/>
                <a:gd name="connsiteY15" fmla="*/ 645 h 2432"/>
                <a:gd name="connsiteX16" fmla="*/ 2793 w 2887"/>
                <a:gd name="connsiteY16" fmla="*/ 1216 h 2432"/>
                <a:gd name="connsiteX17" fmla="*/ 1935 w 2887"/>
                <a:gd name="connsiteY17" fmla="*/ 2360 h 2432"/>
                <a:gd name="connsiteX18" fmla="*/ 507 w 2887"/>
                <a:gd name="connsiteY18" fmla="*/ 2360 h 2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87" h="2432">
                  <a:moveTo>
                    <a:pt x="983" y="2169"/>
                  </a:moveTo>
                  <a:lnTo>
                    <a:pt x="983" y="2169"/>
                  </a:lnTo>
                  <a:cubicBezTo>
                    <a:pt x="1415" y="2314"/>
                    <a:pt x="1884" y="2314"/>
                    <a:pt x="2316" y="2169"/>
                  </a:cubicBezTo>
                  <a:cubicBezTo>
                    <a:pt x="2316" y="2169"/>
                    <a:pt x="2316" y="2169"/>
                    <a:pt x="2888" y="2169"/>
                  </a:cubicBezTo>
                  <a:lnTo>
                    <a:pt x="2888" y="1598"/>
                  </a:lnTo>
                  <a:cubicBezTo>
                    <a:pt x="2732" y="1557"/>
                    <a:pt x="2568" y="1557"/>
                    <a:pt x="2412" y="1598"/>
                  </a:cubicBezTo>
                  <a:lnTo>
                    <a:pt x="602" y="1598"/>
                  </a:lnTo>
                  <a:cubicBezTo>
                    <a:pt x="602" y="1598"/>
                    <a:pt x="126" y="1598"/>
                    <a:pt x="31" y="1121"/>
                  </a:cubicBezTo>
                  <a:cubicBezTo>
                    <a:pt x="-65" y="645"/>
                    <a:pt x="31" y="169"/>
                    <a:pt x="792" y="73"/>
                  </a:cubicBezTo>
                  <a:cubicBezTo>
                    <a:pt x="1167" y="-23"/>
                    <a:pt x="1561" y="-23"/>
                    <a:pt x="1935" y="73"/>
                  </a:cubicBezTo>
                  <a:lnTo>
                    <a:pt x="1935" y="73"/>
                  </a:lnTo>
                  <a:cubicBezTo>
                    <a:pt x="1593" y="-24"/>
                    <a:pt x="1230" y="-24"/>
                    <a:pt x="888" y="73"/>
                  </a:cubicBezTo>
                  <a:lnTo>
                    <a:pt x="316" y="73"/>
                  </a:lnTo>
                  <a:lnTo>
                    <a:pt x="316" y="645"/>
                  </a:lnTo>
                  <a:cubicBezTo>
                    <a:pt x="316" y="645"/>
                    <a:pt x="316" y="645"/>
                    <a:pt x="316" y="645"/>
                  </a:cubicBezTo>
                  <a:lnTo>
                    <a:pt x="2126" y="645"/>
                  </a:lnTo>
                  <a:cubicBezTo>
                    <a:pt x="2421" y="729"/>
                    <a:pt x="2665" y="938"/>
                    <a:pt x="2793" y="1216"/>
                  </a:cubicBezTo>
                  <a:cubicBezTo>
                    <a:pt x="2793" y="1693"/>
                    <a:pt x="2793" y="2169"/>
                    <a:pt x="1935" y="2360"/>
                  </a:cubicBezTo>
                  <a:cubicBezTo>
                    <a:pt x="1464" y="2457"/>
                    <a:pt x="978" y="2457"/>
                    <a:pt x="507" y="2360"/>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928A2C3E-F2C2-4E29-8831-0B3095211802}"/>
                </a:ext>
              </a:extLst>
            </p:cNvPr>
            <p:cNvSpPr/>
            <p:nvPr/>
          </p:nvSpPr>
          <p:spPr>
            <a:xfrm>
              <a:off x="3084462" y="3100861"/>
              <a:ext cx="3514" cy="2984"/>
            </a:xfrm>
            <a:custGeom>
              <a:avLst/>
              <a:gdLst>
                <a:gd name="connsiteX0" fmla="*/ 3257 w 3514"/>
                <a:gd name="connsiteY0" fmla="*/ 881 h 2984"/>
                <a:gd name="connsiteX1" fmla="*/ 3257 w 3514"/>
                <a:gd name="connsiteY1" fmla="*/ 881 h 2984"/>
                <a:gd name="connsiteX2" fmla="*/ 2613 w 3514"/>
                <a:gd name="connsiteY2" fmla="*/ 2796 h 2984"/>
                <a:gd name="connsiteX3" fmla="*/ 2400 w 3514"/>
                <a:gd name="connsiteY3" fmla="*/ 2881 h 2984"/>
                <a:gd name="connsiteX4" fmla="*/ 1162 w 3514"/>
                <a:gd name="connsiteY4" fmla="*/ 2881 h 2984"/>
                <a:gd name="connsiteX5" fmla="*/ 209 w 3514"/>
                <a:gd name="connsiteY5" fmla="*/ 2119 h 2984"/>
                <a:gd name="connsiteX6" fmla="*/ 209 w 3514"/>
                <a:gd name="connsiteY6" fmla="*/ 2119 h 2984"/>
                <a:gd name="connsiteX7" fmla="*/ 617 w 3514"/>
                <a:gd name="connsiteY7" fmla="*/ 278 h 2984"/>
                <a:gd name="connsiteX8" fmla="*/ 971 w 3514"/>
                <a:gd name="connsiteY8" fmla="*/ 119 h 2984"/>
                <a:gd name="connsiteX9" fmla="*/ 2210 w 3514"/>
                <a:gd name="connsiteY9" fmla="*/ 119 h 2984"/>
                <a:gd name="connsiteX10" fmla="*/ 3162 w 3514"/>
                <a:gd name="connsiteY10" fmla="*/ 881 h 2984"/>
                <a:gd name="connsiteX11" fmla="*/ 3257 w 3514"/>
                <a:gd name="connsiteY11" fmla="*/ 881 h 2984"/>
                <a:gd name="connsiteX12" fmla="*/ 1352 w 3514"/>
                <a:gd name="connsiteY12" fmla="*/ 24 h 2984"/>
                <a:gd name="connsiteX13" fmla="*/ 1352 w 3514"/>
                <a:gd name="connsiteY13" fmla="*/ 24 h 2984"/>
                <a:gd name="connsiteX14" fmla="*/ 685 w 3514"/>
                <a:gd name="connsiteY14" fmla="*/ 1833 h 2984"/>
                <a:gd name="connsiteX15" fmla="*/ 685 w 3514"/>
                <a:gd name="connsiteY15" fmla="*/ 1833 h 2984"/>
                <a:gd name="connsiteX16" fmla="*/ 2591 w 3514"/>
                <a:gd name="connsiteY16" fmla="*/ 2691 h 2984"/>
                <a:gd name="connsiteX17" fmla="*/ 3450 w 3514"/>
                <a:gd name="connsiteY17" fmla="*/ 1012 h 2984"/>
                <a:gd name="connsiteX18" fmla="*/ 3353 w 3514"/>
                <a:gd name="connsiteY18" fmla="*/ 785 h 2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14" h="2984">
                  <a:moveTo>
                    <a:pt x="3257" y="881"/>
                  </a:moveTo>
                  <a:lnTo>
                    <a:pt x="3257" y="881"/>
                  </a:lnTo>
                  <a:cubicBezTo>
                    <a:pt x="3608" y="1588"/>
                    <a:pt x="3320" y="2445"/>
                    <a:pt x="2613" y="2796"/>
                  </a:cubicBezTo>
                  <a:cubicBezTo>
                    <a:pt x="2544" y="2830"/>
                    <a:pt x="2473" y="2859"/>
                    <a:pt x="2400" y="2881"/>
                  </a:cubicBezTo>
                  <a:cubicBezTo>
                    <a:pt x="1999" y="3019"/>
                    <a:pt x="1563" y="3019"/>
                    <a:pt x="1162" y="2881"/>
                  </a:cubicBezTo>
                  <a:cubicBezTo>
                    <a:pt x="804" y="2681"/>
                    <a:pt x="483" y="2424"/>
                    <a:pt x="209" y="2119"/>
                  </a:cubicBezTo>
                  <a:lnTo>
                    <a:pt x="209" y="2119"/>
                  </a:lnTo>
                  <a:cubicBezTo>
                    <a:pt x="-187" y="1498"/>
                    <a:pt x="-4" y="674"/>
                    <a:pt x="617" y="278"/>
                  </a:cubicBezTo>
                  <a:cubicBezTo>
                    <a:pt x="727" y="208"/>
                    <a:pt x="846" y="154"/>
                    <a:pt x="971" y="119"/>
                  </a:cubicBezTo>
                  <a:cubicBezTo>
                    <a:pt x="1373" y="-19"/>
                    <a:pt x="1809" y="-19"/>
                    <a:pt x="2210" y="119"/>
                  </a:cubicBezTo>
                  <a:cubicBezTo>
                    <a:pt x="2584" y="293"/>
                    <a:pt x="2911" y="554"/>
                    <a:pt x="3162" y="881"/>
                  </a:cubicBezTo>
                  <a:close/>
                  <a:moveTo>
                    <a:pt x="3257" y="881"/>
                  </a:moveTo>
                  <a:cubicBezTo>
                    <a:pt x="2850" y="241"/>
                    <a:pt x="2101" y="-95"/>
                    <a:pt x="1352" y="24"/>
                  </a:cubicBezTo>
                  <a:lnTo>
                    <a:pt x="1352" y="24"/>
                  </a:lnTo>
                  <a:cubicBezTo>
                    <a:pt x="590" y="24"/>
                    <a:pt x="304" y="976"/>
                    <a:pt x="685" y="1833"/>
                  </a:cubicBezTo>
                  <a:lnTo>
                    <a:pt x="685" y="1833"/>
                  </a:lnTo>
                  <a:cubicBezTo>
                    <a:pt x="1109" y="2454"/>
                    <a:pt x="1845" y="2785"/>
                    <a:pt x="2591" y="2691"/>
                  </a:cubicBezTo>
                  <a:cubicBezTo>
                    <a:pt x="3291" y="2464"/>
                    <a:pt x="3676" y="1712"/>
                    <a:pt x="3450" y="1012"/>
                  </a:cubicBezTo>
                  <a:cubicBezTo>
                    <a:pt x="3424" y="933"/>
                    <a:pt x="3392" y="858"/>
                    <a:pt x="3353" y="785"/>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A349B672-E577-4EBD-B5C3-6766136DAA5F}"/>
                </a:ext>
              </a:extLst>
            </p:cNvPr>
            <p:cNvSpPr/>
            <p:nvPr/>
          </p:nvSpPr>
          <p:spPr>
            <a:xfrm>
              <a:off x="3087909" y="3097665"/>
              <a:ext cx="2000" cy="4267"/>
            </a:xfrm>
            <a:custGeom>
              <a:avLst/>
              <a:gdLst>
                <a:gd name="connsiteX0" fmla="*/ 571 w 2000"/>
                <a:gd name="connsiteY0" fmla="*/ 648 h 4267"/>
                <a:gd name="connsiteX1" fmla="*/ 571 w 2000"/>
                <a:gd name="connsiteY1" fmla="*/ 648 h 4267"/>
                <a:gd name="connsiteX2" fmla="*/ 571 w 2000"/>
                <a:gd name="connsiteY2" fmla="*/ 648 h 4267"/>
                <a:gd name="connsiteX3" fmla="*/ 571 w 2000"/>
                <a:gd name="connsiteY3" fmla="*/ 1315 h 4267"/>
                <a:gd name="connsiteX4" fmla="*/ 571 w 2000"/>
                <a:gd name="connsiteY4" fmla="*/ 1315 h 4267"/>
                <a:gd name="connsiteX5" fmla="*/ 1238 w 2000"/>
                <a:gd name="connsiteY5" fmla="*/ 1315 h 4267"/>
                <a:gd name="connsiteX6" fmla="*/ 1238 w 2000"/>
                <a:gd name="connsiteY6" fmla="*/ 1315 h 4267"/>
                <a:gd name="connsiteX7" fmla="*/ 667 w 2000"/>
                <a:gd name="connsiteY7" fmla="*/ 1315 h 4267"/>
                <a:gd name="connsiteX8" fmla="*/ 2000 w 2000"/>
                <a:gd name="connsiteY8" fmla="*/ 4268 h 4267"/>
                <a:gd name="connsiteX9" fmla="*/ 2000 w 2000"/>
                <a:gd name="connsiteY9" fmla="*/ 4268 h 4267"/>
                <a:gd name="connsiteX10" fmla="*/ 667 w 2000"/>
                <a:gd name="connsiteY10" fmla="*/ 1315 h 4267"/>
                <a:gd name="connsiteX11" fmla="*/ 0 w 2000"/>
                <a:gd name="connsiteY11" fmla="*/ 1315 h 4267"/>
                <a:gd name="connsiteX12" fmla="*/ 571 w 2000"/>
                <a:gd name="connsiteY12" fmla="*/ 1315 h 4267"/>
                <a:gd name="connsiteX13" fmla="*/ 571 w 2000"/>
                <a:gd name="connsiteY13" fmla="*/ 839 h 4267"/>
                <a:gd name="connsiteX14" fmla="*/ 571 w 2000"/>
                <a:gd name="connsiteY14" fmla="*/ 77 h 4267"/>
                <a:gd name="connsiteX15" fmla="*/ 1143 w 2000"/>
                <a:gd name="connsiteY15" fmla="*/ 77 h 4267"/>
                <a:gd name="connsiteX16" fmla="*/ 571 w 2000"/>
                <a:gd name="connsiteY16" fmla="*/ 648 h 4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00" h="4267">
                  <a:moveTo>
                    <a:pt x="571" y="648"/>
                  </a:moveTo>
                  <a:lnTo>
                    <a:pt x="571" y="648"/>
                  </a:lnTo>
                  <a:lnTo>
                    <a:pt x="571" y="648"/>
                  </a:lnTo>
                  <a:cubicBezTo>
                    <a:pt x="571" y="648"/>
                    <a:pt x="571" y="648"/>
                    <a:pt x="571" y="1315"/>
                  </a:cubicBezTo>
                  <a:lnTo>
                    <a:pt x="571" y="1315"/>
                  </a:lnTo>
                  <a:lnTo>
                    <a:pt x="1238" y="1315"/>
                  </a:lnTo>
                  <a:cubicBezTo>
                    <a:pt x="1238" y="1315"/>
                    <a:pt x="1238" y="1315"/>
                    <a:pt x="1238" y="1315"/>
                  </a:cubicBezTo>
                  <a:lnTo>
                    <a:pt x="667" y="1315"/>
                  </a:lnTo>
                  <a:lnTo>
                    <a:pt x="2000" y="4268"/>
                  </a:lnTo>
                  <a:lnTo>
                    <a:pt x="2000" y="4268"/>
                  </a:lnTo>
                  <a:lnTo>
                    <a:pt x="667" y="1315"/>
                  </a:lnTo>
                  <a:lnTo>
                    <a:pt x="0" y="1315"/>
                  </a:lnTo>
                  <a:lnTo>
                    <a:pt x="571" y="1315"/>
                  </a:lnTo>
                  <a:lnTo>
                    <a:pt x="571" y="839"/>
                  </a:lnTo>
                  <a:cubicBezTo>
                    <a:pt x="476" y="593"/>
                    <a:pt x="476" y="322"/>
                    <a:pt x="571" y="77"/>
                  </a:cubicBezTo>
                  <a:cubicBezTo>
                    <a:pt x="748" y="-26"/>
                    <a:pt x="966" y="-26"/>
                    <a:pt x="1143" y="77"/>
                  </a:cubicBezTo>
                  <a:cubicBezTo>
                    <a:pt x="1143" y="77"/>
                    <a:pt x="571" y="648"/>
                    <a:pt x="571" y="648"/>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130AF35E-5D26-4599-90F6-C63931A407D5}"/>
                </a:ext>
              </a:extLst>
            </p:cNvPr>
            <p:cNvSpPr/>
            <p:nvPr/>
          </p:nvSpPr>
          <p:spPr>
            <a:xfrm>
              <a:off x="3091815" y="3096122"/>
              <a:ext cx="5025" cy="5058"/>
            </a:xfrm>
            <a:custGeom>
              <a:avLst/>
              <a:gdLst>
                <a:gd name="connsiteX0" fmla="*/ 1524 w 5025"/>
                <a:gd name="connsiteY0" fmla="*/ 3905 h 5058"/>
                <a:gd name="connsiteX1" fmla="*/ 1524 w 5025"/>
                <a:gd name="connsiteY1" fmla="*/ 3905 h 5058"/>
                <a:gd name="connsiteX2" fmla="*/ 3810 w 5025"/>
                <a:gd name="connsiteY2" fmla="*/ 4763 h 5058"/>
                <a:gd name="connsiteX3" fmla="*/ 4914 w 5025"/>
                <a:gd name="connsiteY3" fmla="*/ 3070 h 5058"/>
                <a:gd name="connsiteX4" fmla="*/ 4763 w 5025"/>
                <a:gd name="connsiteY4" fmla="*/ 2667 h 5058"/>
                <a:gd name="connsiteX5" fmla="*/ 3620 w 5025"/>
                <a:gd name="connsiteY5" fmla="*/ 0 h 5058"/>
                <a:gd name="connsiteX6" fmla="*/ 3620 w 5025"/>
                <a:gd name="connsiteY6" fmla="*/ 0 h 5058"/>
                <a:gd name="connsiteX7" fmla="*/ 3620 w 5025"/>
                <a:gd name="connsiteY7" fmla="*/ 0 h 5058"/>
                <a:gd name="connsiteX8" fmla="*/ 4858 w 5025"/>
                <a:gd name="connsiteY8" fmla="*/ 2667 h 5058"/>
                <a:gd name="connsiteX9" fmla="*/ 4124 w 5025"/>
                <a:gd name="connsiteY9" fmla="*/ 4836 h 5058"/>
                <a:gd name="connsiteX10" fmla="*/ 3810 w 5025"/>
                <a:gd name="connsiteY10" fmla="*/ 4953 h 5058"/>
                <a:gd name="connsiteX11" fmla="*/ 2381 w 5025"/>
                <a:gd name="connsiteY11" fmla="*/ 4953 h 5058"/>
                <a:gd name="connsiteX12" fmla="*/ 1238 w 5025"/>
                <a:gd name="connsiteY12" fmla="*/ 4000 h 5058"/>
                <a:gd name="connsiteX13" fmla="*/ 1238 w 5025"/>
                <a:gd name="connsiteY13" fmla="*/ 4000 h 5058"/>
                <a:gd name="connsiteX14" fmla="*/ 0 w 5025"/>
                <a:gd name="connsiteY14" fmla="*/ 1333 h 5058"/>
                <a:gd name="connsiteX15" fmla="*/ 0 w 5025"/>
                <a:gd name="connsiteY15" fmla="*/ 1333 h 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025" h="5058">
                  <a:moveTo>
                    <a:pt x="1524" y="3905"/>
                  </a:moveTo>
                  <a:cubicBezTo>
                    <a:pt x="1524" y="3905"/>
                    <a:pt x="1524" y="3905"/>
                    <a:pt x="1524" y="3905"/>
                  </a:cubicBezTo>
                  <a:cubicBezTo>
                    <a:pt x="2003" y="4677"/>
                    <a:pt x="2942" y="5029"/>
                    <a:pt x="3810" y="4763"/>
                  </a:cubicBezTo>
                  <a:cubicBezTo>
                    <a:pt x="4582" y="4600"/>
                    <a:pt x="5076" y="3842"/>
                    <a:pt x="4914" y="3070"/>
                  </a:cubicBezTo>
                  <a:cubicBezTo>
                    <a:pt x="4884" y="2929"/>
                    <a:pt x="4833" y="2793"/>
                    <a:pt x="4763" y="2667"/>
                  </a:cubicBezTo>
                  <a:lnTo>
                    <a:pt x="3620" y="0"/>
                  </a:lnTo>
                  <a:cubicBezTo>
                    <a:pt x="3620" y="0"/>
                    <a:pt x="3620" y="0"/>
                    <a:pt x="3620" y="0"/>
                  </a:cubicBezTo>
                  <a:lnTo>
                    <a:pt x="3620" y="0"/>
                  </a:lnTo>
                  <a:lnTo>
                    <a:pt x="4858" y="2667"/>
                  </a:lnTo>
                  <a:cubicBezTo>
                    <a:pt x="5254" y="3469"/>
                    <a:pt x="4926" y="4440"/>
                    <a:pt x="4124" y="4836"/>
                  </a:cubicBezTo>
                  <a:cubicBezTo>
                    <a:pt x="4024" y="4886"/>
                    <a:pt x="3918" y="4925"/>
                    <a:pt x="3810" y="4953"/>
                  </a:cubicBezTo>
                  <a:cubicBezTo>
                    <a:pt x="3344" y="5093"/>
                    <a:pt x="2847" y="5093"/>
                    <a:pt x="2381" y="4953"/>
                  </a:cubicBezTo>
                  <a:cubicBezTo>
                    <a:pt x="1900" y="4779"/>
                    <a:pt x="1496" y="4442"/>
                    <a:pt x="1238" y="4000"/>
                  </a:cubicBezTo>
                  <a:cubicBezTo>
                    <a:pt x="1238" y="4000"/>
                    <a:pt x="1238" y="4000"/>
                    <a:pt x="1238" y="4000"/>
                  </a:cubicBezTo>
                  <a:lnTo>
                    <a:pt x="0" y="1333"/>
                  </a:lnTo>
                  <a:lnTo>
                    <a:pt x="0" y="1333"/>
                  </a:ln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F4125F27-0EF1-4CD4-A8DF-2BC4E7574538}"/>
                </a:ext>
              </a:extLst>
            </p:cNvPr>
            <p:cNvSpPr/>
            <p:nvPr/>
          </p:nvSpPr>
          <p:spPr>
            <a:xfrm>
              <a:off x="3098673" y="3098050"/>
              <a:ext cx="2762" cy="1896"/>
            </a:xfrm>
            <a:custGeom>
              <a:avLst/>
              <a:gdLst>
                <a:gd name="connsiteX0" fmla="*/ 476 w 2762"/>
                <a:gd name="connsiteY0" fmla="*/ 1787 h 1896"/>
                <a:gd name="connsiteX1" fmla="*/ 476 w 2762"/>
                <a:gd name="connsiteY1" fmla="*/ 1787 h 1896"/>
                <a:gd name="connsiteX2" fmla="*/ 1714 w 2762"/>
                <a:gd name="connsiteY2" fmla="*/ 1787 h 1896"/>
                <a:gd name="connsiteX3" fmla="*/ 2381 w 2762"/>
                <a:gd name="connsiteY3" fmla="*/ 1787 h 1896"/>
                <a:gd name="connsiteX4" fmla="*/ 2381 w 2762"/>
                <a:gd name="connsiteY4" fmla="*/ 1216 h 1896"/>
                <a:gd name="connsiteX5" fmla="*/ 1429 w 2762"/>
                <a:gd name="connsiteY5" fmla="*/ 1216 h 1896"/>
                <a:gd name="connsiteX6" fmla="*/ 571 w 2762"/>
                <a:gd name="connsiteY6" fmla="*/ 1216 h 1896"/>
                <a:gd name="connsiteX7" fmla="*/ 0 w 2762"/>
                <a:gd name="connsiteY7" fmla="*/ 1216 h 1896"/>
                <a:gd name="connsiteX8" fmla="*/ 762 w 2762"/>
                <a:gd name="connsiteY8" fmla="*/ 73 h 1896"/>
                <a:gd name="connsiteX9" fmla="*/ 1905 w 2762"/>
                <a:gd name="connsiteY9" fmla="*/ 73 h 1896"/>
                <a:gd name="connsiteX10" fmla="*/ 1905 w 2762"/>
                <a:gd name="connsiteY10" fmla="*/ 73 h 1896"/>
                <a:gd name="connsiteX11" fmla="*/ 857 w 2762"/>
                <a:gd name="connsiteY11" fmla="*/ 73 h 1896"/>
                <a:gd name="connsiteX12" fmla="*/ 286 w 2762"/>
                <a:gd name="connsiteY12" fmla="*/ 73 h 1896"/>
                <a:gd name="connsiteX13" fmla="*/ 286 w 2762"/>
                <a:gd name="connsiteY13" fmla="*/ 73 h 1896"/>
                <a:gd name="connsiteX14" fmla="*/ 2096 w 2762"/>
                <a:gd name="connsiteY14" fmla="*/ 73 h 1896"/>
                <a:gd name="connsiteX15" fmla="*/ 2762 w 2762"/>
                <a:gd name="connsiteY15" fmla="*/ 549 h 1896"/>
                <a:gd name="connsiteX16" fmla="*/ 1905 w 2762"/>
                <a:gd name="connsiteY16" fmla="*/ 1787 h 1896"/>
                <a:gd name="connsiteX17" fmla="*/ 476 w 2762"/>
                <a:gd name="connsiteY17" fmla="*/ 1787 h 1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62" h="1896">
                  <a:moveTo>
                    <a:pt x="476" y="1787"/>
                  </a:moveTo>
                  <a:cubicBezTo>
                    <a:pt x="476" y="1787"/>
                    <a:pt x="476" y="1787"/>
                    <a:pt x="476" y="1787"/>
                  </a:cubicBezTo>
                  <a:cubicBezTo>
                    <a:pt x="883" y="1884"/>
                    <a:pt x="1307" y="1884"/>
                    <a:pt x="1714" y="1787"/>
                  </a:cubicBezTo>
                  <a:lnTo>
                    <a:pt x="2381" y="1787"/>
                  </a:lnTo>
                  <a:cubicBezTo>
                    <a:pt x="2467" y="1606"/>
                    <a:pt x="2467" y="1396"/>
                    <a:pt x="2381" y="1216"/>
                  </a:cubicBezTo>
                  <a:lnTo>
                    <a:pt x="1429" y="1216"/>
                  </a:lnTo>
                  <a:cubicBezTo>
                    <a:pt x="1145" y="1264"/>
                    <a:pt x="855" y="1264"/>
                    <a:pt x="571" y="1216"/>
                  </a:cubicBezTo>
                  <a:cubicBezTo>
                    <a:pt x="385" y="1274"/>
                    <a:pt x="186" y="1274"/>
                    <a:pt x="0" y="1216"/>
                  </a:cubicBezTo>
                  <a:cubicBezTo>
                    <a:pt x="0" y="739"/>
                    <a:pt x="0" y="263"/>
                    <a:pt x="762" y="73"/>
                  </a:cubicBezTo>
                  <a:cubicBezTo>
                    <a:pt x="1137" y="-24"/>
                    <a:pt x="1530" y="-24"/>
                    <a:pt x="1905" y="73"/>
                  </a:cubicBezTo>
                  <a:lnTo>
                    <a:pt x="1905" y="73"/>
                  </a:lnTo>
                  <a:cubicBezTo>
                    <a:pt x="1562" y="-21"/>
                    <a:pt x="1200" y="-21"/>
                    <a:pt x="857" y="73"/>
                  </a:cubicBezTo>
                  <a:cubicBezTo>
                    <a:pt x="672" y="7"/>
                    <a:pt x="471" y="7"/>
                    <a:pt x="286" y="73"/>
                  </a:cubicBezTo>
                  <a:cubicBezTo>
                    <a:pt x="286" y="73"/>
                    <a:pt x="286" y="73"/>
                    <a:pt x="286" y="73"/>
                  </a:cubicBezTo>
                  <a:lnTo>
                    <a:pt x="2096" y="73"/>
                  </a:lnTo>
                  <a:cubicBezTo>
                    <a:pt x="2353" y="175"/>
                    <a:pt x="2582" y="339"/>
                    <a:pt x="2762" y="549"/>
                  </a:cubicBezTo>
                  <a:cubicBezTo>
                    <a:pt x="2762" y="549"/>
                    <a:pt x="2762" y="1597"/>
                    <a:pt x="1905" y="1787"/>
                  </a:cubicBezTo>
                  <a:cubicBezTo>
                    <a:pt x="1440" y="1933"/>
                    <a:pt x="941" y="1933"/>
                    <a:pt x="476" y="1787"/>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6EF08CDB-48A0-4C44-9B26-46CFA4AD9EE4}"/>
                </a:ext>
              </a:extLst>
            </p:cNvPr>
            <p:cNvSpPr/>
            <p:nvPr/>
          </p:nvSpPr>
          <p:spPr>
            <a:xfrm>
              <a:off x="3101435" y="3095859"/>
              <a:ext cx="3429" cy="2714"/>
            </a:xfrm>
            <a:custGeom>
              <a:avLst/>
              <a:gdLst>
                <a:gd name="connsiteX0" fmla="*/ 381 w 3429"/>
                <a:gd name="connsiteY0" fmla="*/ 2073 h 2714"/>
                <a:gd name="connsiteX1" fmla="*/ 1025 w 3429"/>
                <a:gd name="connsiteY1" fmla="*/ 158 h 2714"/>
                <a:gd name="connsiteX2" fmla="*/ 1238 w 3429"/>
                <a:gd name="connsiteY2" fmla="*/ 73 h 2714"/>
                <a:gd name="connsiteX3" fmla="*/ 2477 w 3429"/>
                <a:gd name="connsiteY3" fmla="*/ 73 h 2714"/>
                <a:gd name="connsiteX4" fmla="*/ 3429 w 3429"/>
                <a:gd name="connsiteY4" fmla="*/ 930 h 2714"/>
                <a:gd name="connsiteX5" fmla="*/ 3429 w 3429"/>
                <a:gd name="connsiteY5" fmla="*/ 930 h 2714"/>
                <a:gd name="connsiteX6" fmla="*/ 476 w 3429"/>
                <a:gd name="connsiteY6" fmla="*/ 1692 h 2714"/>
                <a:gd name="connsiteX7" fmla="*/ 476 w 3429"/>
                <a:gd name="connsiteY7" fmla="*/ 1692 h 2714"/>
                <a:gd name="connsiteX8" fmla="*/ 476 w 3429"/>
                <a:gd name="connsiteY8" fmla="*/ 1692 h 2714"/>
                <a:gd name="connsiteX9" fmla="*/ 2381 w 3429"/>
                <a:gd name="connsiteY9" fmla="*/ 2454 h 2714"/>
                <a:gd name="connsiteX10" fmla="*/ 3238 w 3429"/>
                <a:gd name="connsiteY10" fmla="*/ 1502 h 2714"/>
                <a:gd name="connsiteX11" fmla="*/ 3238 w 3429"/>
                <a:gd name="connsiteY11" fmla="*/ 1502 h 2714"/>
                <a:gd name="connsiteX12" fmla="*/ 3238 w 3429"/>
                <a:gd name="connsiteY12" fmla="*/ 1502 h 2714"/>
                <a:gd name="connsiteX13" fmla="*/ 2191 w 3429"/>
                <a:gd name="connsiteY13" fmla="*/ 2645 h 2714"/>
                <a:gd name="connsiteX14" fmla="*/ 953 w 3429"/>
                <a:gd name="connsiteY14" fmla="*/ 2645 h 2714"/>
                <a:gd name="connsiteX15" fmla="*/ 0 w 3429"/>
                <a:gd name="connsiteY15" fmla="*/ 1787 h 2714"/>
                <a:gd name="connsiteX16" fmla="*/ 381 w 3429"/>
                <a:gd name="connsiteY16" fmla="*/ 2073 h 2714"/>
                <a:gd name="connsiteX17" fmla="*/ 3238 w 3429"/>
                <a:gd name="connsiteY17" fmla="*/ 1311 h 2714"/>
                <a:gd name="connsiteX18" fmla="*/ 3238 w 3429"/>
                <a:gd name="connsiteY18" fmla="*/ 1311 h 2714"/>
                <a:gd name="connsiteX19" fmla="*/ 1333 w 3429"/>
                <a:gd name="connsiteY19" fmla="*/ 549 h 2714"/>
                <a:gd name="connsiteX20" fmla="*/ 476 w 3429"/>
                <a:gd name="connsiteY20" fmla="*/ 1883 h 2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429" h="2714">
                  <a:moveTo>
                    <a:pt x="381" y="2073"/>
                  </a:moveTo>
                  <a:cubicBezTo>
                    <a:pt x="30" y="1366"/>
                    <a:pt x="318" y="509"/>
                    <a:pt x="1025" y="158"/>
                  </a:cubicBezTo>
                  <a:cubicBezTo>
                    <a:pt x="1094" y="124"/>
                    <a:pt x="1165" y="95"/>
                    <a:pt x="1238" y="73"/>
                  </a:cubicBezTo>
                  <a:cubicBezTo>
                    <a:pt x="1645" y="-24"/>
                    <a:pt x="2070" y="-24"/>
                    <a:pt x="2477" y="73"/>
                  </a:cubicBezTo>
                  <a:cubicBezTo>
                    <a:pt x="2876" y="252"/>
                    <a:pt x="3209" y="552"/>
                    <a:pt x="3429" y="930"/>
                  </a:cubicBezTo>
                  <a:lnTo>
                    <a:pt x="3429" y="930"/>
                  </a:lnTo>
                  <a:lnTo>
                    <a:pt x="476" y="1692"/>
                  </a:lnTo>
                  <a:lnTo>
                    <a:pt x="476" y="1692"/>
                  </a:lnTo>
                  <a:lnTo>
                    <a:pt x="476" y="1692"/>
                  </a:lnTo>
                  <a:cubicBezTo>
                    <a:pt x="892" y="2316"/>
                    <a:pt x="1650" y="2619"/>
                    <a:pt x="2381" y="2454"/>
                  </a:cubicBezTo>
                  <a:cubicBezTo>
                    <a:pt x="2850" y="2369"/>
                    <a:pt x="3203" y="1977"/>
                    <a:pt x="3238" y="1502"/>
                  </a:cubicBezTo>
                  <a:cubicBezTo>
                    <a:pt x="3238" y="1502"/>
                    <a:pt x="3238" y="1502"/>
                    <a:pt x="3238" y="1502"/>
                  </a:cubicBezTo>
                  <a:lnTo>
                    <a:pt x="3238" y="1502"/>
                  </a:lnTo>
                  <a:cubicBezTo>
                    <a:pt x="3144" y="2056"/>
                    <a:pt x="2734" y="2503"/>
                    <a:pt x="2191" y="2645"/>
                  </a:cubicBezTo>
                  <a:cubicBezTo>
                    <a:pt x="1783" y="2738"/>
                    <a:pt x="1360" y="2738"/>
                    <a:pt x="953" y="2645"/>
                  </a:cubicBezTo>
                  <a:cubicBezTo>
                    <a:pt x="553" y="2465"/>
                    <a:pt x="220" y="2166"/>
                    <a:pt x="0" y="1787"/>
                  </a:cubicBezTo>
                  <a:close/>
                  <a:moveTo>
                    <a:pt x="381" y="2073"/>
                  </a:moveTo>
                  <a:lnTo>
                    <a:pt x="3238" y="1311"/>
                  </a:lnTo>
                  <a:lnTo>
                    <a:pt x="3238" y="1311"/>
                  </a:lnTo>
                  <a:cubicBezTo>
                    <a:pt x="2806" y="708"/>
                    <a:pt x="2063" y="410"/>
                    <a:pt x="1333" y="549"/>
                  </a:cubicBezTo>
                  <a:cubicBezTo>
                    <a:pt x="786" y="757"/>
                    <a:pt x="438" y="1298"/>
                    <a:pt x="476" y="1883"/>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AAC94C3A-D8AD-4663-98F6-675CDEA24AFA}"/>
                </a:ext>
              </a:extLst>
            </p:cNvPr>
            <p:cNvSpPr/>
            <p:nvPr/>
          </p:nvSpPr>
          <p:spPr>
            <a:xfrm>
              <a:off x="3107858" y="3093836"/>
              <a:ext cx="4054" cy="3762"/>
            </a:xfrm>
            <a:custGeom>
              <a:avLst/>
              <a:gdLst>
                <a:gd name="connsiteX0" fmla="*/ 1102 w 4054"/>
                <a:gd name="connsiteY0" fmla="*/ 3619 h 3762"/>
                <a:gd name="connsiteX1" fmla="*/ 149 w 4054"/>
                <a:gd name="connsiteY1" fmla="*/ 2762 h 3762"/>
                <a:gd name="connsiteX2" fmla="*/ 149 w 4054"/>
                <a:gd name="connsiteY2" fmla="*/ 2762 h 3762"/>
                <a:gd name="connsiteX3" fmla="*/ 721 w 4054"/>
                <a:gd name="connsiteY3" fmla="*/ 965 h 3762"/>
                <a:gd name="connsiteX4" fmla="*/ 1006 w 4054"/>
                <a:gd name="connsiteY4" fmla="*/ 857 h 3762"/>
                <a:gd name="connsiteX5" fmla="*/ 2149 w 4054"/>
                <a:gd name="connsiteY5" fmla="*/ 857 h 3762"/>
                <a:gd name="connsiteX6" fmla="*/ 2721 w 4054"/>
                <a:gd name="connsiteY6" fmla="*/ 857 h 3762"/>
                <a:gd name="connsiteX7" fmla="*/ 2721 w 4054"/>
                <a:gd name="connsiteY7" fmla="*/ 0 h 3762"/>
                <a:gd name="connsiteX8" fmla="*/ 2721 w 4054"/>
                <a:gd name="connsiteY8" fmla="*/ 0 h 3762"/>
                <a:gd name="connsiteX9" fmla="*/ 3388 w 4054"/>
                <a:gd name="connsiteY9" fmla="*/ 1524 h 3762"/>
                <a:gd name="connsiteX10" fmla="*/ 4054 w 4054"/>
                <a:gd name="connsiteY10" fmla="*/ 3048 h 3762"/>
                <a:gd name="connsiteX11" fmla="*/ 4054 w 4054"/>
                <a:gd name="connsiteY11" fmla="*/ 3048 h 3762"/>
                <a:gd name="connsiteX12" fmla="*/ 4054 w 4054"/>
                <a:gd name="connsiteY12" fmla="*/ 2286 h 3762"/>
                <a:gd name="connsiteX13" fmla="*/ 3102 w 4054"/>
                <a:gd name="connsiteY13" fmla="*/ 3524 h 3762"/>
                <a:gd name="connsiteX14" fmla="*/ 1102 w 4054"/>
                <a:gd name="connsiteY14" fmla="*/ 3619 h 3762"/>
                <a:gd name="connsiteX15" fmla="*/ 340 w 4054"/>
                <a:gd name="connsiteY15" fmla="*/ 2762 h 3762"/>
                <a:gd name="connsiteX16" fmla="*/ 2245 w 4054"/>
                <a:gd name="connsiteY16" fmla="*/ 3524 h 3762"/>
                <a:gd name="connsiteX17" fmla="*/ 3128 w 4054"/>
                <a:gd name="connsiteY17" fmla="*/ 2012 h 3762"/>
                <a:gd name="connsiteX18" fmla="*/ 3007 w 4054"/>
                <a:gd name="connsiteY18" fmla="*/ 1714 h 3762"/>
                <a:gd name="connsiteX19" fmla="*/ 3007 w 4054"/>
                <a:gd name="connsiteY19" fmla="*/ 1714 h 3762"/>
                <a:gd name="connsiteX20" fmla="*/ 1197 w 4054"/>
                <a:gd name="connsiteY20" fmla="*/ 952 h 3762"/>
                <a:gd name="connsiteX21" fmla="*/ 1197 w 4054"/>
                <a:gd name="connsiteY21" fmla="*/ 952 h 3762"/>
                <a:gd name="connsiteX22" fmla="*/ 314 w 4054"/>
                <a:gd name="connsiteY22" fmla="*/ 2465 h 3762"/>
                <a:gd name="connsiteX23" fmla="*/ 435 w 4054"/>
                <a:gd name="connsiteY23" fmla="*/ 2762 h 3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054" h="3762">
                  <a:moveTo>
                    <a:pt x="1102" y="3619"/>
                  </a:moveTo>
                  <a:cubicBezTo>
                    <a:pt x="739" y="3388"/>
                    <a:pt x="417" y="3098"/>
                    <a:pt x="149" y="2762"/>
                  </a:cubicBezTo>
                  <a:lnTo>
                    <a:pt x="149" y="2762"/>
                  </a:lnTo>
                  <a:cubicBezTo>
                    <a:pt x="-189" y="2108"/>
                    <a:pt x="67" y="1303"/>
                    <a:pt x="721" y="965"/>
                  </a:cubicBezTo>
                  <a:cubicBezTo>
                    <a:pt x="812" y="918"/>
                    <a:pt x="908" y="882"/>
                    <a:pt x="1006" y="857"/>
                  </a:cubicBezTo>
                  <a:cubicBezTo>
                    <a:pt x="1375" y="718"/>
                    <a:pt x="1781" y="718"/>
                    <a:pt x="2149" y="857"/>
                  </a:cubicBezTo>
                  <a:lnTo>
                    <a:pt x="2721" y="857"/>
                  </a:lnTo>
                  <a:lnTo>
                    <a:pt x="2721" y="0"/>
                  </a:lnTo>
                  <a:lnTo>
                    <a:pt x="2721" y="0"/>
                  </a:lnTo>
                  <a:lnTo>
                    <a:pt x="3388" y="1524"/>
                  </a:lnTo>
                  <a:lnTo>
                    <a:pt x="4054" y="3048"/>
                  </a:lnTo>
                  <a:lnTo>
                    <a:pt x="4054" y="3048"/>
                  </a:lnTo>
                  <a:lnTo>
                    <a:pt x="4054" y="2286"/>
                  </a:lnTo>
                  <a:cubicBezTo>
                    <a:pt x="4037" y="2861"/>
                    <a:pt x="3653" y="3360"/>
                    <a:pt x="3102" y="3524"/>
                  </a:cubicBezTo>
                  <a:cubicBezTo>
                    <a:pt x="2470" y="3805"/>
                    <a:pt x="1757" y="3839"/>
                    <a:pt x="1102" y="3619"/>
                  </a:cubicBezTo>
                  <a:close/>
                  <a:moveTo>
                    <a:pt x="340" y="2762"/>
                  </a:moveTo>
                  <a:cubicBezTo>
                    <a:pt x="772" y="3366"/>
                    <a:pt x="1516" y="3663"/>
                    <a:pt x="2245" y="3524"/>
                  </a:cubicBezTo>
                  <a:cubicBezTo>
                    <a:pt x="2907" y="3351"/>
                    <a:pt x="3302" y="2674"/>
                    <a:pt x="3128" y="2012"/>
                  </a:cubicBezTo>
                  <a:cubicBezTo>
                    <a:pt x="3101" y="1908"/>
                    <a:pt x="3060" y="1808"/>
                    <a:pt x="3007" y="1714"/>
                  </a:cubicBezTo>
                  <a:lnTo>
                    <a:pt x="3007" y="1714"/>
                  </a:lnTo>
                  <a:cubicBezTo>
                    <a:pt x="2623" y="1106"/>
                    <a:pt x="1900" y="802"/>
                    <a:pt x="1197" y="952"/>
                  </a:cubicBezTo>
                  <a:lnTo>
                    <a:pt x="1197" y="952"/>
                  </a:lnTo>
                  <a:cubicBezTo>
                    <a:pt x="535" y="1126"/>
                    <a:pt x="140" y="1803"/>
                    <a:pt x="314" y="2465"/>
                  </a:cubicBezTo>
                  <a:cubicBezTo>
                    <a:pt x="341" y="2569"/>
                    <a:pt x="382" y="2669"/>
                    <a:pt x="435" y="2762"/>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443043CA-7ACD-49CF-9A1C-F22AF0E92EFE}"/>
                </a:ext>
              </a:extLst>
            </p:cNvPr>
            <p:cNvSpPr/>
            <p:nvPr/>
          </p:nvSpPr>
          <p:spPr>
            <a:xfrm>
              <a:off x="3111912" y="3093351"/>
              <a:ext cx="3524" cy="3532"/>
            </a:xfrm>
            <a:custGeom>
              <a:avLst/>
              <a:gdLst>
                <a:gd name="connsiteX0" fmla="*/ 2762 w 3524"/>
                <a:gd name="connsiteY0" fmla="*/ 866 h 3532"/>
                <a:gd name="connsiteX1" fmla="*/ 2762 w 3524"/>
                <a:gd name="connsiteY1" fmla="*/ 866 h 3532"/>
                <a:gd name="connsiteX2" fmla="*/ 1238 w 3524"/>
                <a:gd name="connsiteY2" fmla="*/ 199 h 3532"/>
                <a:gd name="connsiteX3" fmla="*/ 471 w 3524"/>
                <a:gd name="connsiteY3" fmla="*/ 1467 h 3532"/>
                <a:gd name="connsiteX4" fmla="*/ 571 w 3524"/>
                <a:gd name="connsiteY4" fmla="*/ 1723 h 3532"/>
                <a:gd name="connsiteX5" fmla="*/ 1429 w 3524"/>
                <a:gd name="connsiteY5" fmla="*/ 3533 h 3532"/>
                <a:gd name="connsiteX6" fmla="*/ 1429 w 3524"/>
                <a:gd name="connsiteY6" fmla="*/ 3533 h 3532"/>
                <a:gd name="connsiteX7" fmla="*/ 1429 w 3524"/>
                <a:gd name="connsiteY7" fmla="*/ 3533 h 3532"/>
                <a:gd name="connsiteX8" fmla="*/ 571 w 3524"/>
                <a:gd name="connsiteY8" fmla="*/ 1723 h 3532"/>
                <a:gd name="connsiteX9" fmla="*/ 571 w 3524"/>
                <a:gd name="connsiteY9" fmla="*/ 1723 h 3532"/>
                <a:gd name="connsiteX10" fmla="*/ 0 w 3524"/>
                <a:gd name="connsiteY10" fmla="*/ 485 h 3532"/>
                <a:gd name="connsiteX11" fmla="*/ 0 w 3524"/>
                <a:gd name="connsiteY11" fmla="*/ 485 h 3532"/>
                <a:gd name="connsiteX12" fmla="*/ 0 w 3524"/>
                <a:gd name="connsiteY12" fmla="*/ 1057 h 3532"/>
                <a:gd name="connsiteX13" fmla="*/ 857 w 3524"/>
                <a:gd name="connsiteY13" fmla="*/ 104 h 3532"/>
                <a:gd name="connsiteX14" fmla="*/ 1810 w 3524"/>
                <a:gd name="connsiteY14" fmla="*/ 104 h 3532"/>
                <a:gd name="connsiteX15" fmla="*/ 2667 w 3524"/>
                <a:gd name="connsiteY15" fmla="*/ 675 h 3532"/>
                <a:gd name="connsiteX16" fmla="*/ 2667 w 3524"/>
                <a:gd name="connsiteY16" fmla="*/ 675 h 3532"/>
                <a:gd name="connsiteX17" fmla="*/ 3524 w 3524"/>
                <a:gd name="connsiteY17" fmla="*/ 2485 h 3532"/>
                <a:gd name="connsiteX18" fmla="*/ 3524 w 3524"/>
                <a:gd name="connsiteY18" fmla="*/ 2485 h 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4" h="3532">
                  <a:moveTo>
                    <a:pt x="2762" y="866"/>
                  </a:moveTo>
                  <a:lnTo>
                    <a:pt x="2762" y="866"/>
                  </a:lnTo>
                  <a:cubicBezTo>
                    <a:pt x="2431" y="362"/>
                    <a:pt x="1834" y="100"/>
                    <a:pt x="1238" y="199"/>
                  </a:cubicBezTo>
                  <a:cubicBezTo>
                    <a:pt x="676" y="337"/>
                    <a:pt x="333" y="905"/>
                    <a:pt x="471" y="1467"/>
                  </a:cubicBezTo>
                  <a:cubicBezTo>
                    <a:pt x="493" y="1556"/>
                    <a:pt x="527" y="1643"/>
                    <a:pt x="571" y="1723"/>
                  </a:cubicBezTo>
                  <a:lnTo>
                    <a:pt x="1429" y="3533"/>
                  </a:lnTo>
                  <a:lnTo>
                    <a:pt x="1429" y="3533"/>
                  </a:lnTo>
                  <a:lnTo>
                    <a:pt x="1429" y="3533"/>
                  </a:lnTo>
                  <a:lnTo>
                    <a:pt x="571" y="1723"/>
                  </a:lnTo>
                  <a:lnTo>
                    <a:pt x="571" y="1723"/>
                  </a:lnTo>
                  <a:lnTo>
                    <a:pt x="0" y="485"/>
                  </a:lnTo>
                  <a:lnTo>
                    <a:pt x="0" y="485"/>
                  </a:lnTo>
                  <a:lnTo>
                    <a:pt x="0" y="1057"/>
                  </a:lnTo>
                  <a:cubicBezTo>
                    <a:pt x="-2" y="566"/>
                    <a:pt x="369" y="153"/>
                    <a:pt x="857" y="104"/>
                  </a:cubicBezTo>
                  <a:cubicBezTo>
                    <a:pt x="1160" y="-35"/>
                    <a:pt x="1507" y="-35"/>
                    <a:pt x="1810" y="104"/>
                  </a:cubicBezTo>
                  <a:cubicBezTo>
                    <a:pt x="2157" y="181"/>
                    <a:pt x="2462" y="385"/>
                    <a:pt x="2667" y="675"/>
                  </a:cubicBezTo>
                  <a:lnTo>
                    <a:pt x="2667" y="675"/>
                  </a:lnTo>
                  <a:lnTo>
                    <a:pt x="3524" y="2485"/>
                  </a:lnTo>
                  <a:lnTo>
                    <a:pt x="3524" y="2485"/>
                  </a:ln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2D25765D-3A88-4807-A112-42A2D6CCDDA4}"/>
                </a:ext>
              </a:extLst>
            </p:cNvPr>
            <p:cNvSpPr/>
            <p:nvPr/>
          </p:nvSpPr>
          <p:spPr>
            <a:xfrm>
              <a:off x="3116049" y="3090312"/>
              <a:ext cx="3863" cy="5112"/>
            </a:xfrm>
            <a:custGeom>
              <a:avLst/>
              <a:gdLst>
                <a:gd name="connsiteX0" fmla="*/ 1102 w 3863"/>
                <a:gd name="connsiteY0" fmla="*/ 4953 h 5112"/>
                <a:gd name="connsiteX1" fmla="*/ 149 w 3863"/>
                <a:gd name="connsiteY1" fmla="*/ 4191 h 5112"/>
                <a:gd name="connsiteX2" fmla="*/ 149 w 3863"/>
                <a:gd name="connsiteY2" fmla="*/ 4191 h 5112"/>
                <a:gd name="connsiteX3" fmla="*/ 794 w 3863"/>
                <a:gd name="connsiteY3" fmla="*/ 2276 h 5112"/>
                <a:gd name="connsiteX4" fmla="*/ 1007 w 3863"/>
                <a:gd name="connsiteY4" fmla="*/ 2191 h 5112"/>
                <a:gd name="connsiteX5" fmla="*/ 2245 w 3863"/>
                <a:gd name="connsiteY5" fmla="*/ 2191 h 5112"/>
                <a:gd name="connsiteX6" fmla="*/ 2912 w 3863"/>
                <a:gd name="connsiteY6" fmla="*/ 2191 h 5112"/>
                <a:gd name="connsiteX7" fmla="*/ 1864 w 3863"/>
                <a:gd name="connsiteY7" fmla="*/ 0 h 5112"/>
                <a:gd name="connsiteX8" fmla="*/ 1864 w 3863"/>
                <a:gd name="connsiteY8" fmla="*/ 0 h 5112"/>
                <a:gd name="connsiteX9" fmla="*/ 3864 w 3863"/>
                <a:gd name="connsiteY9" fmla="*/ 4382 h 5112"/>
                <a:gd name="connsiteX10" fmla="*/ 3864 w 3863"/>
                <a:gd name="connsiteY10" fmla="*/ 4382 h 5112"/>
                <a:gd name="connsiteX11" fmla="*/ 3864 w 3863"/>
                <a:gd name="connsiteY11" fmla="*/ 3620 h 5112"/>
                <a:gd name="connsiteX12" fmla="*/ 2816 w 3863"/>
                <a:gd name="connsiteY12" fmla="*/ 4858 h 5112"/>
                <a:gd name="connsiteX13" fmla="*/ 1102 w 3863"/>
                <a:gd name="connsiteY13" fmla="*/ 4953 h 5112"/>
                <a:gd name="connsiteX14" fmla="*/ 245 w 3863"/>
                <a:gd name="connsiteY14" fmla="*/ 4096 h 5112"/>
                <a:gd name="connsiteX15" fmla="*/ 2245 w 3863"/>
                <a:gd name="connsiteY15" fmla="*/ 4858 h 5112"/>
                <a:gd name="connsiteX16" fmla="*/ 3128 w 3863"/>
                <a:gd name="connsiteY16" fmla="*/ 3346 h 5112"/>
                <a:gd name="connsiteX17" fmla="*/ 3007 w 3863"/>
                <a:gd name="connsiteY17" fmla="*/ 3048 h 5112"/>
                <a:gd name="connsiteX18" fmla="*/ 3007 w 3863"/>
                <a:gd name="connsiteY18" fmla="*/ 3048 h 5112"/>
                <a:gd name="connsiteX19" fmla="*/ 1007 w 3863"/>
                <a:gd name="connsiteY19" fmla="*/ 2191 h 5112"/>
                <a:gd name="connsiteX20" fmla="*/ 148 w 3863"/>
                <a:gd name="connsiteY20" fmla="*/ 3870 h 5112"/>
                <a:gd name="connsiteX21" fmla="*/ 244 w 3863"/>
                <a:gd name="connsiteY21" fmla="*/ 4096 h 5112"/>
                <a:gd name="connsiteX22" fmla="*/ 245 w 3863"/>
                <a:gd name="connsiteY22" fmla="*/ 4096 h 5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863" h="5112">
                  <a:moveTo>
                    <a:pt x="1102" y="4953"/>
                  </a:moveTo>
                  <a:cubicBezTo>
                    <a:pt x="728" y="4779"/>
                    <a:pt x="401" y="4518"/>
                    <a:pt x="149" y="4191"/>
                  </a:cubicBezTo>
                  <a:lnTo>
                    <a:pt x="149" y="4191"/>
                  </a:lnTo>
                  <a:cubicBezTo>
                    <a:pt x="-201" y="3484"/>
                    <a:pt x="87" y="2627"/>
                    <a:pt x="794" y="2276"/>
                  </a:cubicBezTo>
                  <a:cubicBezTo>
                    <a:pt x="862" y="2242"/>
                    <a:pt x="934" y="2213"/>
                    <a:pt x="1007" y="2191"/>
                  </a:cubicBezTo>
                  <a:cubicBezTo>
                    <a:pt x="1408" y="2053"/>
                    <a:pt x="1844" y="2053"/>
                    <a:pt x="2245" y="2191"/>
                  </a:cubicBezTo>
                  <a:lnTo>
                    <a:pt x="2912" y="2191"/>
                  </a:lnTo>
                  <a:lnTo>
                    <a:pt x="1864" y="0"/>
                  </a:lnTo>
                  <a:lnTo>
                    <a:pt x="1864" y="0"/>
                  </a:lnTo>
                  <a:lnTo>
                    <a:pt x="3864" y="4382"/>
                  </a:lnTo>
                  <a:lnTo>
                    <a:pt x="3864" y="4382"/>
                  </a:lnTo>
                  <a:lnTo>
                    <a:pt x="3864" y="3620"/>
                  </a:lnTo>
                  <a:cubicBezTo>
                    <a:pt x="3782" y="4199"/>
                    <a:pt x="3374" y="4681"/>
                    <a:pt x="2816" y="4858"/>
                  </a:cubicBezTo>
                  <a:cubicBezTo>
                    <a:pt x="2292" y="5160"/>
                    <a:pt x="1656" y="5195"/>
                    <a:pt x="1102" y="4953"/>
                  </a:cubicBezTo>
                  <a:close/>
                  <a:moveTo>
                    <a:pt x="245" y="4096"/>
                  </a:moveTo>
                  <a:cubicBezTo>
                    <a:pt x="692" y="4736"/>
                    <a:pt x="1485" y="5038"/>
                    <a:pt x="2245" y="4858"/>
                  </a:cubicBezTo>
                  <a:cubicBezTo>
                    <a:pt x="2906" y="4684"/>
                    <a:pt x="3302" y="4007"/>
                    <a:pt x="3128" y="3346"/>
                  </a:cubicBezTo>
                  <a:cubicBezTo>
                    <a:pt x="3101" y="3242"/>
                    <a:pt x="3060" y="3142"/>
                    <a:pt x="3007" y="3048"/>
                  </a:cubicBezTo>
                  <a:lnTo>
                    <a:pt x="3007" y="3048"/>
                  </a:lnTo>
                  <a:cubicBezTo>
                    <a:pt x="2585" y="2372"/>
                    <a:pt x="1787" y="2030"/>
                    <a:pt x="1007" y="2191"/>
                  </a:cubicBezTo>
                  <a:cubicBezTo>
                    <a:pt x="306" y="2417"/>
                    <a:pt x="-79" y="3169"/>
                    <a:pt x="148" y="3870"/>
                  </a:cubicBezTo>
                  <a:cubicBezTo>
                    <a:pt x="173" y="3948"/>
                    <a:pt x="205" y="4024"/>
                    <a:pt x="244" y="4096"/>
                  </a:cubicBezTo>
                  <a:cubicBezTo>
                    <a:pt x="245" y="4096"/>
                    <a:pt x="245" y="4001"/>
                    <a:pt x="245" y="4096"/>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729915A9-2058-4038-9F7E-A05914B24BBE}"/>
                </a:ext>
              </a:extLst>
            </p:cNvPr>
            <p:cNvSpPr/>
            <p:nvPr/>
          </p:nvSpPr>
          <p:spPr>
            <a:xfrm>
              <a:off x="3122294" y="3089160"/>
              <a:ext cx="3262" cy="4485"/>
            </a:xfrm>
            <a:custGeom>
              <a:avLst/>
              <a:gdLst>
                <a:gd name="connsiteX0" fmla="*/ 1905 w 3262"/>
                <a:gd name="connsiteY0" fmla="*/ 4486 h 4485"/>
                <a:gd name="connsiteX1" fmla="*/ 0 w 3262"/>
                <a:gd name="connsiteY1" fmla="*/ 104 h 4485"/>
                <a:gd name="connsiteX2" fmla="*/ 0 w 3262"/>
                <a:gd name="connsiteY2" fmla="*/ 104 h 4485"/>
                <a:gd name="connsiteX3" fmla="*/ 0 w 3262"/>
                <a:gd name="connsiteY3" fmla="*/ 104 h 4485"/>
                <a:gd name="connsiteX4" fmla="*/ 1429 w 3262"/>
                <a:gd name="connsiteY4" fmla="*/ 104 h 4485"/>
                <a:gd name="connsiteX5" fmla="*/ 2382 w 3262"/>
                <a:gd name="connsiteY5" fmla="*/ 104 h 4485"/>
                <a:gd name="connsiteX6" fmla="*/ 3143 w 3262"/>
                <a:gd name="connsiteY6" fmla="*/ 675 h 4485"/>
                <a:gd name="connsiteX7" fmla="*/ 3143 w 3262"/>
                <a:gd name="connsiteY7" fmla="*/ 676 h 4485"/>
                <a:gd name="connsiteX8" fmla="*/ 2626 w 3262"/>
                <a:gd name="connsiteY8" fmla="*/ 2207 h 4485"/>
                <a:gd name="connsiteX9" fmla="*/ 2382 w 3262"/>
                <a:gd name="connsiteY9" fmla="*/ 2295 h 4485"/>
                <a:gd name="connsiteX10" fmla="*/ 1048 w 3262"/>
                <a:gd name="connsiteY10" fmla="*/ 2295 h 4485"/>
                <a:gd name="connsiteX11" fmla="*/ 1905 w 3262"/>
                <a:gd name="connsiteY11" fmla="*/ 4200 h 4485"/>
                <a:gd name="connsiteX12" fmla="*/ 1905 w 3262"/>
                <a:gd name="connsiteY12" fmla="*/ 4200 h 4485"/>
                <a:gd name="connsiteX13" fmla="*/ 1905 w 3262"/>
                <a:gd name="connsiteY13" fmla="*/ 4200 h 4485"/>
                <a:gd name="connsiteX14" fmla="*/ 1143 w 3262"/>
                <a:gd name="connsiteY14" fmla="*/ 2295 h 4485"/>
                <a:gd name="connsiteX15" fmla="*/ 2477 w 3262"/>
                <a:gd name="connsiteY15" fmla="*/ 2295 h 4485"/>
                <a:gd name="connsiteX16" fmla="*/ 3191 w 3262"/>
                <a:gd name="connsiteY16" fmla="*/ 997 h 4485"/>
                <a:gd name="connsiteX17" fmla="*/ 3143 w 3262"/>
                <a:gd name="connsiteY17" fmla="*/ 866 h 4485"/>
                <a:gd name="connsiteX18" fmla="*/ 3143 w 3262"/>
                <a:gd name="connsiteY18" fmla="*/ 866 h 4485"/>
                <a:gd name="connsiteX19" fmla="*/ 1619 w 3262"/>
                <a:gd name="connsiteY19" fmla="*/ 199 h 4485"/>
                <a:gd name="connsiteX20" fmla="*/ 286 w 3262"/>
                <a:gd name="connsiteY20" fmla="*/ 199 h 4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62" h="4485">
                  <a:moveTo>
                    <a:pt x="1905" y="4486"/>
                  </a:moveTo>
                  <a:lnTo>
                    <a:pt x="0" y="104"/>
                  </a:lnTo>
                  <a:cubicBezTo>
                    <a:pt x="0" y="104"/>
                    <a:pt x="0" y="104"/>
                    <a:pt x="0" y="104"/>
                  </a:cubicBezTo>
                  <a:lnTo>
                    <a:pt x="0" y="104"/>
                  </a:lnTo>
                  <a:lnTo>
                    <a:pt x="1429" y="104"/>
                  </a:lnTo>
                  <a:cubicBezTo>
                    <a:pt x="1731" y="-35"/>
                    <a:pt x="2079" y="-35"/>
                    <a:pt x="2382" y="104"/>
                  </a:cubicBezTo>
                  <a:cubicBezTo>
                    <a:pt x="2690" y="208"/>
                    <a:pt x="2957" y="408"/>
                    <a:pt x="3143" y="675"/>
                  </a:cubicBezTo>
                  <a:lnTo>
                    <a:pt x="3143" y="676"/>
                  </a:lnTo>
                  <a:cubicBezTo>
                    <a:pt x="3423" y="1241"/>
                    <a:pt x="3192" y="1927"/>
                    <a:pt x="2626" y="2207"/>
                  </a:cubicBezTo>
                  <a:cubicBezTo>
                    <a:pt x="2548" y="2245"/>
                    <a:pt x="2466" y="2275"/>
                    <a:pt x="2382" y="2295"/>
                  </a:cubicBezTo>
                  <a:lnTo>
                    <a:pt x="1048" y="2295"/>
                  </a:lnTo>
                  <a:lnTo>
                    <a:pt x="1905" y="4200"/>
                  </a:lnTo>
                  <a:cubicBezTo>
                    <a:pt x="1905" y="4200"/>
                    <a:pt x="1905" y="4200"/>
                    <a:pt x="1905" y="4200"/>
                  </a:cubicBezTo>
                  <a:lnTo>
                    <a:pt x="1905" y="4200"/>
                  </a:lnTo>
                  <a:close/>
                  <a:moveTo>
                    <a:pt x="1143" y="2295"/>
                  </a:moveTo>
                  <a:lnTo>
                    <a:pt x="2477" y="2295"/>
                  </a:lnTo>
                  <a:cubicBezTo>
                    <a:pt x="3032" y="2134"/>
                    <a:pt x="3352" y="1552"/>
                    <a:pt x="3191" y="997"/>
                  </a:cubicBezTo>
                  <a:cubicBezTo>
                    <a:pt x="3178" y="952"/>
                    <a:pt x="3162" y="908"/>
                    <a:pt x="3143" y="866"/>
                  </a:cubicBezTo>
                  <a:lnTo>
                    <a:pt x="3143" y="866"/>
                  </a:lnTo>
                  <a:cubicBezTo>
                    <a:pt x="2797" y="380"/>
                    <a:pt x="2211" y="124"/>
                    <a:pt x="1619" y="199"/>
                  </a:cubicBezTo>
                  <a:lnTo>
                    <a:pt x="286" y="199"/>
                  </a:ln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F6E79992-D188-467D-847F-2F037F076524}"/>
                </a:ext>
              </a:extLst>
            </p:cNvPr>
            <p:cNvSpPr/>
            <p:nvPr/>
          </p:nvSpPr>
          <p:spPr>
            <a:xfrm>
              <a:off x="3126390" y="3089645"/>
              <a:ext cx="1524" cy="3143"/>
            </a:xfrm>
            <a:custGeom>
              <a:avLst/>
              <a:gdLst>
                <a:gd name="connsiteX0" fmla="*/ 95 w 1524"/>
                <a:gd name="connsiteY0" fmla="*/ 95 h 3143"/>
                <a:gd name="connsiteX1" fmla="*/ 571 w 1524"/>
                <a:gd name="connsiteY1" fmla="*/ 1143 h 3143"/>
                <a:gd name="connsiteX2" fmla="*/ 571 w 1524"/>
                <a:gd name="connsiteY2" fmla="*/ 1143 h 3143"/>
                <a:gd name="connsiteX3" fmla="*/ 1524 w 1524"/>
                <a:gd name="connsiteY3" fmla="*/ 0 h 3143"/>
                <a:gd name="connsiteX4" fmla="*/ 1524 w 1524"/>
                <a:gd name="connsiteY4" fmla="*/ 0 h 3143"/>
                <a:gd name="connsiteX5" fmla="*/ 1524 w 1524"/>
                <a:gd name="connsiteY5" fmla="*/ 0 h 3143"/>
                <a:gd name="connsiteX6" fmla="*/ 667 w 1524"/>
                <a:gd name="connsiteY6" fmla="*/ 1619 h 3143"/>
                <a:gd name="connsiteX7" fmla="*/ 667 w 1524"/>
                <a:gd name="connsiteY7" fmla="*/ 1619 h 3143"/>
                <a:gd name="connsiteX8" fmla="*/ 1333 w 1524"/>
                <a:gd name="connsiteY8" fmla="*/ 3143 h 3143"/>
                <a:gd name="connsiteX9" fmla="*/ 1333 w 1524"/>
                <a:gd name="connsiteY9" fmla="*/ 3143 h 3143"/>
                <a:gd name="connsiteX10" fmla="*/ 0 w 1524"/>
                <a:gd name="connsiteY10" fmla="*/ 95 h 3143"/>
                <a:gd name="connsiteX11" fmla="*/ 0 w 1524"/>
                <a:gd name="connsiteY11" fmla="*/ 95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4" h="3143">
                  <a:moveTo>
                    <a:pt x="95" y="95"/>
                  </a:moveTo>
                  <a:lnTo>
                    <a:pt x="571" y="1143"/>
                  </a:lnTo>
                  <a:lnTo>
                    <a:pt x="571" y="1143"/>
                  </a:lnTo>
                  <a:cubicBezTo>
                    <a:pt x="650" y="614"/>
                    <a:pt x="1017" y="173"/>
                    <a:pt x="1524" y="0"/>
                  </a:cubicBezTo>
                  <a:lnTo>
                    <a:pt x="1524" y="0"/>
                  </a:lnTo>
                  <a:cubicBezTo>
                    <a:pt x="1524" y="0"/>
                    <a:pt x="1524" y="0"/>
                    <a:pt x="1524" y="0"/>
                  </a:cubicBezTo>
                  <a:cubicBezTo>
                    <a:pt x="1524" y="0"/>
                    <a:pt x="667" y="1238"/>
                    <a:pt x="667" y="1619"/>
                  </a:cubicBezTo>
                  <a:lnTo>
                    <a:pt x="667" y="1619"/>
                  </a:lnTo>
                  <a:lnTo>
                    <a:pt x="1333" y="3143"/>
                  </a:lnTo>
                  <a:lnTo>
                    <a:pt x="1333" y="3143"/>
                  </a:lnTo>
                  <a:lnTo>
                    <a:pt x="0" y="95"/>
                  </a:lnTo>
                  <a:lnTo>
                    <a:pt x="0" y="95"/>
                  </a:lnTo>
                  <a:close/>
                </a:path>
              </a:pathLst>
            </a:custGeom>
            <a:solidFill>
              <a:srgbClr val="A6A6A6"/>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3CE60605-7C81-46EB-B9E2-3EEFF99A02EC}"/>
                </a:ext>
              </a:extLst>
            </p:cNvPr>
            <p:cNvSpPr/>
            <p:nvPr/>
          </p:nvSpPr>
          <p:spPr>
            <a:xfrm>
              <a:off x="3129057" y="3088216"/>
              <a:ext cx="1619" cy="3757"/>
            </a:xfrm>
            <a:custGeom>
              <a:avLst/>
              <a:gdLst>
                <a:gd name="connsiteX0" fmla="*/ 1619 w 1619"/>
                <a:gd name="connsiteY0" fmla="*/ 3715 h 3757"/>
                <a:gd name="connsiteX1" fmla="*/ 190 w 1619"/>
                <a:gd name="connsiteY1" fmla="*/ 762 h 3757"/>
                <a:gd name="connsiteX2" fmla="*/ 190 w 1619"/>
                <a:gd name="connsiteY2" fmla="*/ 762 h 3757"/>
                <a:gd name="connsiteX3" fmla="*/ 1619 w 1619"/>
                <a:gd name="connsiteY3" fmla="*/ 3715 h 3757"/>
                <a:gd name="connsiteX4" fmla="*/ 1619 w 1619"/>
                <a:gd name="connsiteY4" fmla="*/ 3715 h 3757"/>
                <a:gd name="connsiteX5" fmla="*/ 1619 w 1619"/>
                <a:gd name="connsiteY5" fmla="*/ 3715 h 3757"/>
                <a:gd name="connsiteX6" fmla="*/ 0 w 1619"/>
                <a:gd name="connsiteY6" fmla="*/ 0 h 3757"/>
                <a:gd name="connsiteX7" fmla="*/ 0 w 1619"/>
                <a:gd name="connsiteY7" fmla="*/ 0 h 3757"/>
                <a:gd name="connsiteX8" fmla="*/ 0 w 1619"/>
                <a:gd name="connsiteY8" fmla="*/ 0 h 3757"/>
                <a:gd name="connsiteX9" fmla="*/ 0 w 1619"/>
                <a:gd name="connsiteY9" fmla="*/ 0 h 3757"/>
                <a:gd name="connsiteX10" fmla="*/ 0 w 1619"/>
                <a:gd name="connsiteY10" fmla="*/ 0 h 3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19" h="3757">
                  <a:moveTo>
                    <a:pt x="1619" y="3715"/>
                  </a:moveTo>
                  <a:lnTo>
                    <a:pt x="190" y="762"/>
                  </a:lnTo>
                  <a:lnTo>
                    <a:pt x="190" y="762"/>
                  </a:lnTo>
                  <a:lnTo>
                    <a:pt x="1619" y="3715"/>
                  </a:lnTo>
                  <a:lnTo>
                    <a:pt x="1619" y="3715"/>
                  </a:lnTo>
                  <a:cubicBezTo>
                    <a:pt x="1619" y="3715"/>
                    <a:pt x="1619" y="3810"/>
                    <a:pt x="1619" y="3715"/>
                  </a:cubicBezTo>
                  <a:close/>
                  <a:moveTo>
                    <a:pt x="0" y="0"/>
                  </a:moveTo>
                  <a:lnTo>
                    <a:pt x="0" y="0"/>
                  </a:lnTo>
                  <a:lnTo>
                    <a:pt x="0" y="0"/>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FE8A99A5-D47B-4EAF-96BC-5B19FD0CA280}"/>
                </a:ext>
              </a:extLst>
            </p:cNvPr>
            <p:cNvSpPr/>
            <p:nvPr/>
          </p:nvSpPr>
          <p:spPr>
            <a:xfrm>
              <a:off x="3130962" y="3087930"/>
              <a:ext cx="2762" cy="3333"/>
            </a:xfrm>
            <a:custGeom>
              <a:avLst/>
              <a:gdLst>
                <a:gd name="connsiteX0" fmla="*/ 2762 w 2762"/>
                <a:gd name="connsiteY0" fmla="*/ 0 h 3333"/>
                <a:gd name="connsiteX1" fmla="*/ 2762 w 2762"/>
                <a:gd name="connsiteY1" fmla="*/ 3334 h 3333"/>
                <a:gd name="connsiteX2" fmla="*/ 2762 w 2762"/>
                <a:gd name="connsiteY2" fmla="*/ 3334 h 3333"/>
                <a:gd name="connsiteX3" fmla="*/ 0 w 2762"/>
                <a:gd name="connsiteY3" fmla="*/ 667 h 3333"/>
                <a:gd name="connsiteX4" fmla="*/ 0 w 2762"/>
                <a:gd name="connsiteY4" fmla="*/ 667 h 3333"/>
                <a:gd name="connsiteX5" fmla="*/ 2477 w 2762"/>
                <a:gd name="connsiteY5" fmla="*/ 3143 h 3333"/>
                <a:gd name="connsiteX6" fmla="*/ 2477 w 2762"/>
                <a:gd name="connsiteY6" fmla="*/ 0 h 3333"/>
                <a:gd name="connsiteX7" fmla="*/ 2477 w 2762"/>
                <a:gd name="connsiteY7" fmla="*/ 0 h 3333"/>
                <a:gd name="connsiteX8" fmla="*/ 2762 w 2762"/>
                <a:gd name="connsiteY8" fmla="*/ 0 h 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62" h="3333">
                  <a:moveTo>
                    <a:pt x="2762" y="0"/>
                  </a:moveTo>
                  <a:lnTo>
                    <a:pt x="2762" y="3334"/>
                  </a:lnTo>
                  <a:lnTo>
                    <a:pt x="2762" y="3334"/>
                  </a:lnTo>
                  <a:lnTo>
                    <a:pt x="0" y="667"/>
                  </a:lnTo>
                  <a:lnTo>
                    <a:pt x="0" y="667"/>
                  </a:lnTo>
                  <a:lnTo>
                    <a:pt x="2477" y="3143"/>
                  </a:lnTo>
                  <a:lnTo>
                    <a:pt x="2477" y="0"/>
                  </a:lnTo>
                  <a:lnTo>
                    <a:pt x="2477" y="0"/>
                  </a:lnTo>
                  <a:lnTo>
                    <a:pt x="2762" y="0"/>
                  </a:lnTo>
                  <a:close/>
                </a:path>
              </a:pathLst>
            </a:custGeom>
            <a:solidFill>
              <a:srgbClr val="A6A6A6"/>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46B75685-67C6-4E9E-9158-D0739BEF22AE}"/>
                </a:ext>
              </a:extLst>
            </p:cNvPr>
            <p:cNvSpPr/>
            <p:nvPr/>
          </p:nvSpPr>
          <p:spPr>
            <a:xfrm>
              <a:off x="3135039" y="3086502"/>
              <a:ext cx="4209" cy="3953"/>
            </a:xfrm>
            <a:custGeom>
              <a:avLst/>
              <a:gdLst>
                <a:gd name="connsiteX0" fmla="*/ 1162 w 4209"/>
                <a:gd name="connsiteY0" fmla="*/ 3620 h 3953"/>
                <a:gd name="connsiteX1" fmla="*/ 209 w 4209"/>
                <a:gd name="connsiteY1" fmla="*/ 2858 h 3953"/>
                <a:gd name="connsiteX2" fmla="*/ 209 w 4209"/>
                <a:gd name="connsiteY2" fmla="*/ 2858 h 3953"/>
                <a:gd name="connsiteX3" fmla="*/ 617 w 4209"/>
                <a:gd name="connsiteY3" fmla="*/ 1016 h 3953"/>
                <a:gd name="connsiteX4" fmla="*/ 971 w 4209"/>
                <a:gd name="connsiteY4" fmla="*/ 857 h 3953"/>
                <a:gd name="connsiteX5" fmla="*/ 2210 w 4209"/>
                <a:gd name="connsiteY5" fmla="*/ 857 h 3953"/>
                <a:gd name="connsiteX6" fmla="*/ 2781 w 4209"/>
                <a:gd name="connsiteY6" fmla="*/ 857 h 3953"/>
                <a:gd name="connsiteX7" fmla="*/ 2781 w 4209"/>
                <a:gd name="connsiteY7" fmla="*/ 0 h 3953"/>
                <a:gd name="connsiteX8" fmla="*/ 2781 w 4209"/>
                <a:gd name="connsiteY8" fmla="*/ 0 h 3953"/>
                <a:gd name="connsiteX9" fmla="*/ 3448 w 4209"/>
                <a:gd name="connsiteY9" fmla="*/ 1524 h 3953"/>
                <a:gd name="connsiteX10" fmla="*/ 4210 w 4209"/>
                <a:gd name="connsiteY10" fmla="*/ 2953 h 3953"/>
                <a:gd name="connsiteX11" fmla="*/ 4210 w 4209"/>
                <a:gd name="connsiteY11" fmla="*/ 2953 h 3953"/>
                <a:gd name="connsiteX12" fmla="*/ 4210 w 4209"/>
                <a:gd name="connsiteY12" fmla="*/ 2191 h 3953"/>
                <a:gd name="connsiteX13" fmla="*/ 3257 w 4209"/>
                <a:gd name="connsiteY13" fmla="*/ 3334 h 3953"/>
                <a:gd name="connsiteX14" fmla="*/ 1270 w 4209"/>
                <a:gd name="connsiteY14" fmla="*/ 3702 h 3953"/>
                <a:gd name="connsiteX15" fmla="*/ 1162 w 4209"/>
                <a:gd name="connsiteY15" fmla="*/ 3619 h 3953"/>
                <a:gd name="connsiteX16" fmla="*/ 400 w 4209"/>
                <a:gd name="connsiteY16" fmla="*/ 2858 h 3953"/>
                <a:gd name="connsiteX17" fmla="*/ 2305 w 4209"/>
                <a:gd name="connsiteY17" fmla="*/ 3620 h 3953"/>
                <a:gd name="connsiteX18" fmla="*/ 3109 w 4209"/>
                <a:gd name="connsiteY18" fmla="*/ 1914 h 3953"/>
                <a:gd name="connsiteX19" fmla="*/ 3067 w 4209"/>
                <a:gd name="connsiteY19" fmla="*/ 1810 h 3953"/>
                <a:gd name="connsiteX20" fmla="*/ 3067 w 4209"/>
                <a:gd name="connsiteY20" fmla="*/ 1810 h 3953"/>
                <a:gd name="connsiteX21" fmla="*/ 1257 w 4209"/>
                <a:gd name="connsiteY21" fmla="*/ 1048 h 3953"/>
                <a:gd name="connsiteX22" fmla="*/ 1257 w 4209"/>
                <a:gd name="connsiteY22" fmla="*/ 1048 h 3953"/>
                <a:gd name="connsiteX23" fmla="*/ 479 w 4209"/>
                <a:gd name="connsiteY23" fmla="*/ 2617 h 3953"/>
                <a:gd name="connsiteX24" fmla="*/ 590 w 4209"/>
                <a:gd name="connsiteY24" fmla="*/ 2857 h 3953"/>
                <a:gd name="connsiteX25" fmla="*/ 400 w 4209"/>
                <a:gd name="connsiteY25" fmla="*/ 2858 h 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09" h="3953">
                  <a:moveTo>
                    <a:pt x="1162" y="3620"/>
                  </a:moveTo>
                  <a:cubicBezTo>
                    <a:pt x="766" y="3483"/>
                    <a:pt x="429" y="3214"/>
                    <a:pt x="209" y="2858"/>
                  </a:cubicBezTo>
                  <a:cubicBezTo>
                    <a:pt x="209" y="2858"/>
                    <a:pt x="209" y="2858"/>
                    <a:pt x="209" y="2858"/>
                  </a:cubicBezTo>
                  <a:cubicBezTo>
                    <a:pt x="-187" y="2236"/>
                    <a:pt x="-4" y="1412"/>
                    <a:pt x="617" y="1016"/>
                  </a:cubicBezTo>
                  <a:cubicBezTo>
                    <a:pt x="727" y="946"/>
                    <a:pt x="846" y="893"/>
                    <a:pt x="971" y="857"/>
                  </a:cubicBezTo>
                  <a:cubicBezTo>
                    <a:pt x="1373" y="719"/>
                    <a:pt x="1809" y="719"/>
                    <a:pt x="2210" y="857"/>
                  </a:cubicBezTo>
                  <a:lnTo>
                    <a:pt x="2781" y="857"/>
                  </a:lnTo>
                  <a:lnTo>
                    <a:pt x="2781" y="0"/>
                  </a:lnTo>
                  <a:lnTo>
                    <a:pt x="2781" y="0"/>
                  </a:lnTo>
                  <a:lnTo>
                    <a:pt x="3448" y="1524"/>
                  </a:lnTo>
                  <a:lnTo>
                    <a:pt x="4210" y="2953"/>
                  </a:lnTo>
                  <a:lnTo>
                    <a:pt x="4210" y="2953"/>
                  </a:lnTo>
                  <a:lnTo>
                    <a:pt x="4210" y="2191"/>
                  </a:lnTo>
                  <a:cubicBezTo>
                    <a:pt x="4217" y="2754"/>
                    <a:pt x="3813" y="3240"/>
                    <a:pt x="3257" y="3334"/>
                  </a:cubicBezTo>
                  <a:cubicBezTo>
                    <a:pt x="2810" y="3984"/>
                    <a:pt x="1921" y="4149"/>
                    <a:pt x="1270" y="3702"/>
                  </a:cubicBezTo>
                  <a:cubicBezTo>
                    <a:pt x="1233" y="3676"/>
                    <a:pt x="1196" y="3649"/>
                    <a:pt x="1162" y="3619"/>
                  </a:cubicBezTo>
                  <a:close/>
                  <a:moveTo>
                    <a:pt x="400" y="2858"/>
                  </a:moveTo>
                  <a:cubicBezTo>
                    <a:pt x="832" y="3461"/>
                    <a:pt x="1575" y="3758"/>
                    <a:pt x="2305" y="3620"/>
                  </a:cubicBezTo>
                  <a:cubicBezTo>
                    <a:pt x="2998" y="3371"/>
                    <a:pt x="3358" y="2607"/>
                    <a:pt x="3109" y="1914"/>
                  </a:cubicBezTo>
                  <a:cubicBezTo>
                    <a:pt x="3096" y="1879"/>
                    <a:pt x="3082" y="1844"/>
                    <a:pt x="3067" y="1810"/>
                  </a:cubicBezTo>
                  <a:lnTo>
                    <a:pt x="3067" y="1810"/>
                  </a:lnTo>
                  <a:cubicBezTo>
                    <a:pt x="2683" y="1201"/>
                    <a:pt x="1960" y="897"/>
                    <a:pt x="1257" y="1048"/>
                  </a:cubicBezTo>
                  <a:lnTo>
                    <a:pt x="1257" y="1048"/>
                  </a:lnTo>
                  <a:cubicBezTo>
                    <a:pt x="609" y="1266"/>
                    <a:pt x="260" y="1969"/>
                    <a:pt x="479" y="2617"/>
                  </a:cubicBezTo>
                  <a:cubicBezTo>
                    <a:pt x="507" y="2701"/>
                    <a:pt x="545" y="2781"/>
                    <a:pt x="590" y="2857"/>
                  </a:cubicBezTo>
                  <a:cubicBezTo>
                    <a:pt x="590" y="2858"/>
                    <a:pt x="400" y="2762"/>
                    <a:pt x="400" y="2858"/>
                  </a:cubicBezTo>
                  <a:close/>
                </a:path>
              </a:pathLst>
            </a:custGeom>
            <a:solidFill>
              <a:srgbClr val="A6A6A6"/>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FC512988-ECCF-47CE-9748-A7323A7B44A3}"/>
                </a:ext>
              </a:extLst>
            </p:cNvPr>
            <p:cNvSpPr/>
            <p:nvPr/>
          </p:nvSpPr>
          <p:spPr>
            <a:xfrm>
              <a:off x="3139058" y="3085916"/>
              <a:ext cx="3238" cy="2980"/>
            </a:xfrm>
            <a:custGeom>
              <a:avLst/>
              <a:gdLst>
                <a:gd name="connsiteX0" fmla="*/ 190 w 3238"/>
                <a:gd name="connsiteY0" fmla="*/ 2110 h 2980"/>
                <a:gd name="connsiteX1" fmla="*/ 656 w 3238"/>
                <a:gd name="connsiteY1" fmla="*/ 282 h 2980"/>
                <a:gd name="connsiteX2" fmla="*/ 1143 w 3238"/>
                <a:gd name="connsiteY2" fmla="*/ 109 h 2980"/>
                <a:gd name="connsiteX3" fmla="*/ 2381 w 3238"/>
                <a:gd name="connsiteY3" fmla="*/ 109 h 2980"/>
                <a:gd name="connsiteX4" fmla="*/ 2381 w 3238"/>
                <a:gd name="connsiteY4" fmla="*/ 109 h 2980"/>
                <a:gd name="connsiteX5" fmla="*/ 2381 w 3238"/>
                <a:gd name="connsiteY5" fmla="*/ 109 h 2980"/>
                <a:gd name="connsiteX6" fmla="*/ 1238 w 3238"/>
                <a:gd name="connsiteY6" fmla="*/ 109 h 2980"/>
                <a:gd name="connsiteX7" fmla="*/ 273 w 3238"/>
                <a:gd name="connsiteY7" fmla="*/ 1729 h 2980"/>
                <a:gd name="connsiteX8" fmla="*/ 381 w 3238"/>
                <a:gd name="connsiteY8" fmla="*/ 2014 h 2980"/>
                <a:gd name="connsiteX9" fmla="*/ 381 w 3238"/>
                <a:gd name="connsiteY9" fmla="*/ 2014 h 2980"/>
                <a:gd name="connsiteX10" fmla="*/ 2477 w 3238"/>
                <a:gd name="connsiteY10" fmla="*/ 2776 h 2980"/>
                <a:gd name="connsiteX11" fmla="*/ 3238 w 3238"/>
                <a:gd name="connsiteY11" fmla="*/ 2205 h 2980"/>
                <a:gd name="connsiteX12" fmla="*/ 3238 w 3238"/>
                <a:gd name="connsiteY12" fmla="*/ 2205 h 2980"/>
                <a:gd name="connsiteX13" fmla="*/ 2381 w 3238"/>
                <a:gd name="connsiteY13" fmla="*/ 2872 h 2980"/>
                <a:gd name="connsiteX14" fmla="*/ 1048 w 3238"/>
                <a:gd name="connsiteY14" fmla="*/ 2872 h 2980"/>
                <a:gd name="connsiteX15" fmla="*/ 0 w 3238"/>
                <a:gd name="connsiteY15" fmla="*/ 2110 h 2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8" h="2980">
                  <a:moveTo>
                    <a:pt x="190" y="2110"/>
                  </a:moveTo>
                  <a:cubicBezTo>
                    <a:pt x="-186" y="1476"/>
                    <a:pt x="23" y="658"/>
                    <a:pt x="656" y="282"/>
                  </a:cubicBezTo>
                  <a:cubicBezTo>
                    <a:pt x="805" y="193"/>
                    <a:pt x="971" y="135"/>
                    <a:pt x="1143" y="109"/>
                  </a:cubicBezTo>
                  <a:cubicBezTo>
                    <a:pt x="1543" y="-36"/>
                    <a:pt x="1981" y="-36"/>
                    <a:pt x="2381" y="109"/>
                  </a:cubicBezTo>
                  <a:lnTo>
                    <a:pt x="2381" y="109"/>
                  </a:lnTo>
                  <a:lnTo>
                    <a:pt x="2381" y="109"/>
                  </a:lnTo>
                  <a:cubicBezTo>
                    <a:pt x="2013" y="-30"/>
                    <a:pt x="1607" y="-30"/>
                    <a:pt x="1238" y="109"/>
                  </a:cubicBezTo>
                  <a:cubicBezTo>
                    <a:pt x="524" y="290"/>
                    <a:pt x="92" y="1015"/>
                    <a:pt x="273" y="1729"/>
                  </a:cubicBezTo>
                  <a:cubicBezTo>
                    <a:pt x="298" y="1828"/>
                    <a:pt x="334" y="1924"/>
                    <a:pt x="381" y="2014"/>
                  </a:cubicBezTo>
                  <a:lnTo>
                    <a:pt x="381" y="2014"/>
                  </a:lnTo>
                  <a:cubicBezTo>
                    <a:pt x="860" y="2670"/>
                    <a:pt x="1688" y="2971"/>
                    <a:pt x="2477" y="2776"/>
                  </a:cubicBezTo>
                  <a:cubicBezTo>
                    <a:pt x="2785" y="2672"/>
                    <a:pt x="3052" y="2472"/>
                    <a:pt x="3238" y="2205"/>
                  </a:cubicBezTo>
                  <a:lnTo>
                    <a:pt x="3238" y="2205"/>
                  </a:lnTo>
                  <a:cubicBezTo>
                    <a:pt x="3044" y="2525"/>
                    <a:pt x="2739" y="2762"/>
                    <a:pt x="2381" y="2872"/>
                  </a:cubicBezTo>
                  <a:cubicBezTo>
                    <a:pt x="1949" y="3017"/>
                    <a:pt x="1480" y="3017"/>
                    <a:pt x="1048" y="2872"/>
                  </a:cubicBezTo>
                  <a:lnTo>
                    <a:pt x="0" y="2110"/>
                  </a:lnTo>
                  <a:close/>
                </a:path>
              </a:pathLst>
            </a:custGeom>
            <a:solidFill>
              <a:srgbClr val="A6A6A6"/>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CBDB3956-49FB-4A3E-BFC3-F8B2A41EE58C}"/>
                </a:ext>
              </a:extLst>
            </p:cNvPr>
            <p:cNvSpPr/>
            <p:nvPr/>
          </p:nvSpPr>
          <p:spPr>
            <a:xfrm>
              <a:off x="3142392" y="3084787"/>
              <a:ext cx="3768" cy="4762"/>
            </a:xfrm>
            <a:custGeom>
              <a:avLst/>
              <a:gdLst>
                <a:gd name="connsiteX0" fmla="*/ 2762 w 3768"/>
                <a:gd name="connsiteY0" fmla="*/ 0 h 4762"/>
                <a:gd name="connsiteX1" fmla="*/ 3620 w 3768"/>
                <a:gd name="connsiteY1" fmla="*/ 1810 h 4762"/>
                <a:gd name="connsiteX2" fmla="*/ 3620 w 3768"/>
                <a:gd name="connsiteY2" fmla="*/ 2857 h 4762"/>
                <a:gd name="connsiteX3" fmla="*/ 3047 w 3768"/>
                <a:gd name="connsiteY3" fmla="*/ 4654 h 4762"/>
                <a:gd name="connsiteX4" fmla="*/ 2762 w 3768"/>
                <a:gd name="connsiteY4" fmla="*/ 4763 h 4762"/>
                <a:gd name="connsiteX5" fmla="*/ 2762 w 3768"/>
                <a:gd name="connsiteY5" fmla="*/ 4763 h 4762"/>
                <a:gd name="connsiteX6" fmla="*/ 3646 w 3768"/>
                <a:gd name="connsiteY6" fmla="*/ 3250 h 4762"/>
                <a:gd name="connsiteX7" fmla="*/ 3524 w 3768"/>
                <a:gd name="connsiteY7" fmla="*/ 2953 h 4762"/>
                <a:gd name="connsiteX8" fmla="*/ 3524 w 3768"/>
                <a:gd name="connsiteY8" fmla="*/ 2953 h 4762"/>
                <a:gd name="connsiteX9" fmla="*/ 2667 w 3768"/>
                <a:gd name="connsiteY9" fmla="*/ 3905 h 4762"/>
                <a:gd name="connsiteX10" fmla="*/ 1619 w 3768"/>
                <a:gd name="connsiteY10" fmla="*/ 3905 h 4762"/>
                <a:gd name="connsiteX11" fmla="*/ 858 w 3768"/>
                <a:gd name="connsiteY11" fmla="*/ 3238 h 4762"/>
                <a:gd name="connsiteX12" fmla="*/ 857 w 3768"/>
                <a:gd name="connsiteY12" fmla="*/ 3238 h 4762"/>
                <a:gd name="connsiteX13" fmla="*/ 0 w 3768"/>
                <a:gd name="connsiteY13" fmla="*/ 1429 h 4762"/>
                <a:gd name="connsiteX14" fmla="*/ 0 w 3768"/>
                <a:gd name="connsiteY14" fmla="*/ 1429 h 4762"/>
                <a:gd name="connsiteX15" fmla="*/ 857 w 3768"/>
                <a:gd name="connsiteY15" fmla="*/ 3238 h 4762"/>
                <a:gd name="connsiteX16" fmla="*/ 857 w 3768"/>
                <a:gd name="connsiteY16" fmla="*/ 3238 h 4762"/>
                <a:gd name="connsiteX17" fmla="*/ 2381 w 3768"/>
                <a:gd name="connsiteY17" fmla="*/ 3810 h 4762"/>
                <a:gd name="connsiteX18" fmla="*/ 3095 w 3768"/>
                <a:gd name="connsiteY18" fmla="*/ 2512 h 4762"/>
                <a:gd name="connsiteX19" fmla="*/ 3048 w 3768"/>
                <a:gd name="connsiteY19" fmla="*/ 2381 h 4762"/>
                <a:gd name="connsiteX20" fmla="*/ 3048 w 3768"/>
                <a:gd name="connsiteY20" fmla="*/ 1429 h 4762"/>
                <a:gd name="connsiteX21" fmla="*/ 3048 w 3768"/>
                <a:gd name="connsiteY21" fmla="*/ 571 h 4762"/>
                <a:gd name="connsiteX22" fmla="*/ 3048 w 3768"/>
                <a:gd name="connsiteY22" fmla="*/ 571 h 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762">
                  <a:moveTo>
                    <a:pt x="2762" y="0"/>
                  </a:moveTo>
                  <a:lnTo>
                    <a:pt x="3620" y="1810"/>
                  </a:lnTo>
                  <a:lnTo>
                    <a:pt x="3620" y="2857"/>
                  </a:lnTo>
                  <a:cubicBezTo>
                    <a:pt x="3958" y="3512"/>
                    <a:pt x="3702" y="4316"/>
                    <a:pt x="3047" y="4654"/>
                  </a:cubicBezTo>
                  <a:cubicBezTo>
                    <a:pt x="2957" y="4701"/>
                    <a:pt x="2861" y="4738"/>
                    <a:pt x="2762" y="4763"/>
                  </a:cubicBezTo>
                  <a:lnTo>
                    <a:pt x="2762" y="4763"/>
                  </a:lnTo>
                  <a:cubicBezTo>
                    <a:pt x="3424" y="4589"/>
                    <a:pt x="3819" y="3912"/>
                    <a:pt x="3646" y="3250"/>
                  </a:cubicBezTo>
                  <a:cubicBezTo>
                    <a:pt x="3618" y="3146"/>
                    <a:pt x="3578" y="3046"/>
                    <a:pt x="3524" y="2953"/>
                  </a:cubicBezTo>
                  <a:lnTo>
                    <a:pt x="3524" y="2953"/>
                  </a:lnTo>
                  <a:cubicBezTo>
                    <a:pt x="3405" y="3388"/>
                    <a:pt x="3087" y="3741"/>
                    <a:pt x="2667" y="3905"/>
                  </a:cubicBezTo>
                  <a:cubicBezTo>
                    <a:pt x="2324" y="3998"/>
                    <a:pt x="1962" y="3998"/>
                    <a:pt x="1619" y="3905"/>
                  </a:cubicBezTo>
                  <a:cubicBezTo>
                    <a:pt x="1304" y="3765"/>
                    <a:pt x="1039" y="3532"/>
                    <a:pt x="858" y="3238"/>
                  </a:cubicBezTo>
                  <a:cubicBezTo>
                    <a:pt x="857" y="3238"/>
                    <a:pt x="857" y="3238"/>
                    <a:pt x="857" y="3238"/>
                  </a:cubicBezTo>
                  <a:lnTo>
                    <a:pt x="0" y="1429"/>
                  </a:lnTo>
                  <a:lnTo>
                    <a:pt x="0" y="1429"/>
                  </a:lnTo>
                  <a:lnTo>
                    <a:pt x="857" y="3238"/>
                  </a:lnTo>
                  <a:lnTo>
                    <a:pt x="857" y="3238"/>
                  </a:lnTo>
                  <a:cubicBezTo>
                    <a:pt x="1177" y="3753"/>
                    <a:pt x="1803" y="3988"/>
                    <a:pt x="2381" y="3810"/>
                  </a:cubicBezTo>
                  <a:cubicBezTo>
                    <a:pt x="2937" y="3649"/>
                    <a:pt x="3257" y="3067"/>
                    <a:pt x="3095" y="2512"/>
                  </a:cubicBezTo>
                  <a:cubicBezTo>
                    <a:pt x="3083" y="2467"/>
                    <a:pt x="3067" y="2424"/>
                    <a:pt x="3048" y="2381"/>
                  </a:cubicBezTo>
                  <a:lnTo>
                    <a:pt x="3048" y="1429"/>
                  </a:lnTo>
                  <a:lnTo>
                    <a:pt x="3048" y="571"/>
                  </a:lnTo>
                  <a:lnTo>
                    <a:pt x="3048" y="571"/>
                  </a:lnTo>
                  <a:close/>
                </a:path>
              </a:pathLst>
            </a:custGeom>
            <a:solidFill>
              <a:srgbClr val="A6A6A6"/>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D387D406-3FF9-4D14-A92D-A258EDB01AAD}"/>
                </a:ext>
              </a:extLst>
            </p:cNvPr>
            <p:cNvSpPr/>
            <p:nvPr/>
          </p:nvSpPr>
          <p:spPr>
            <a:xfrm>
              <a:off x="3148393" y="3082239"/>
              <a:ext cx="3357" cy="4453"/>
            </a:xfrm>
            <a:custGeom>
              <a:avLst/>
              <a:gdLst>
                <a:gd name="connsiteX0" fmla="*/ 2000 w 3357"/>
                <a:gd name="connsiteY0" fmla="*/ 4453 h 4453"/>
                <a:gd name="connsiteX1" fmla="*/ 0 w 3357"/>
                <a:gd name="connsiteY1" fmla="*/ 72 h 4453"/>
                <a:gd name="connsiteX2" fmla="*/ 0 w 3357"/>
                <a:gd name="connsiteY2" fmla="*/ 72 h 4453"/>
                <a:gd name="connsiteX3" fmla="*/ 1429 w 3357"/>
                <a:gd name="connsiteY3" fmla="*/ 72 h 4453"/>
                <a:gd name="connsiteX4" fmla="*/ 2381 w 3357"/>
                <a:gd name="connsiteY4" fmla="*/ 72 h 4453"/>
                <a:gd name="connsiteX5" fmla="*/ 3238 w 3357"/>
                <a:gd name="connsiteY5" fmla="*/ 738 h 4453"/>
                <a:gd name="connsiteX6" fmla="*/ 3238 w 3357"/>
                <a:gd name="connsiteY6" fmla="*/ 738 h 4453"/>
                <a:gd name="connsiteX7" fmla="*/ 2721 w 3357"/>
                <a:gd name="connsiteY7" fmla="*/ 2270 h 4453"/>
                <a:gd name="connsiteX8" fmla="*/ 2477 w 3357"/>
                <a:gd name="connsiteY8" fmla="*/ 2358 h 4453"/>
                <a:gd name="connsiteX9" fmla="*/ 1143 w 3357"/>
                <a:gd name="connsiteY9" fmla="*/ 2358 h 4453"/>
                <a:gd name="connsiteX10" fmla="*/ 2096 w 3357"/>
                <a:gd name="connsiteY10" fmla="*/ 4358 h 4453"/>
                <a:gd name="connsiteX11" fmla="*/ 2096 w 3357"/>
                <a:gd name="connsiteY11" fmla="*/ 4358 h 4453"/>
                <a:gd name="connsiteX12" fmla="*/ 1238 w 3357"/>
                <a:gd name="connsiteY12" fmla="*/ 2358 h 4453"/>
                <a:gd name="connsiteX13" fmla="*/ 2476 w 3357"/>
                <a:gd name="connsiteY13" fmla="*/ 2358 h 4453"/>
                <a:gd name="connsiteX14" fmla="*/ 3266 w 3357"/>
                <a:gd name="connsiteY14" fmla="*/ 1266 h 4453"/>
                <a:gd name="connsiteX15" fmla="*/ 3143 w 3357"/>
                <a:gd name="connsiteY15" fmla="*/ 929 h 4453"/>
                <a:gd name="connsiteX16" fmla="*/ 3143 w 3357"/>
                <a:gd name="connsiteY16" fmla="*/ 929 h 4453"/>
                <a:gd name="connsiteX17" fmla="*/ 1619 w 3357"/>
                <a:gd name="connsiteY17" fmla="*/ 357 h 4453"/>
                <a:gd name="connsiteX18" fmla="*/ 286 w 3357"/>
                <a:gd name="connsiteY18" fmla="*/ 357 h 4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57" h="4453">
                  <a:moveTo>
                    <a:pt x="2000" y="4453"/>
                  </a:moveTo>
                  <a:lnTo>
                    <a:pt x="0" y="72"/>
                  </a:lnTo>
                  <a:lnTo>
                    <a:pt x="0" y="72"/>
                  </a:lnTo>
                  <a:lnTo>
                    <a:pt x="1429" y="72"/>
                  </a:lnTo>
                  <a:cubicBezTo>
                    <a:pt x="1739" y="-24"/>
                    <a:pt x="2071" y="-24"/>
                    <a:pt x="2381" y="72"/>
                  </a:cubicBezTo>
                  <a:cubicBezTo>
                    <a:pt x="2739" y="181"/>
                    <a:pt x="3044" y="418"/>
                    <a:pt x="3238" y="738"/>
                  </a:cubicBezTo>
                  <a:lnTo>
                    <a:pt x="3238" y="738"/>
                  </a:lnTo>
                  <a:cubicBezTo>
                    <a:pt x="3518" y="1304"/>
                    <a:pt x="3287" y="1990"/>
                    <a:pt x="2721" y="2270"/>
                  </a:cubicBezTo>
                  <a:cubicBezTo>
                    <a:pt x="2643" y="2308"/>
                    <a:pt x="2561" y="2338"/>
                    <a:pt x="2477" y="2358"/>
                  </a:cubicBezTo>
                  <a:lnTo>
                    <a:pt x="1143" y="2358"/>
                  </a:lnTo>
                  <a:lnTo>
                    <a:pt x="2096" y="4358"/>
                  </a:lnTo>
                  <a:lnTo>
                    <a:pt x="2096" y="4358"/>
                  </a:lnTo>
                  <a:close/>
                  <a:moveTo>
                    <a:pt x="1238" y="2358"/>
                  </a:moveTo>
                  <a:lnTo>
                    <a:pt x="2476" y="2358"/>
                  </a:lnTo>
                  <a:cubicBezTo>
                    <a:pt x="2996" y="2274"/>
                    <a:pt x="3349" y="1786"/>
                    <a:pt x="3266" y="1266"/>
                  </a:cubicBezTo>
                  <a:cubicBezTo>
                    <a:pt x="3247" y="1147"/>
                    <a:pt x="3205" y="1033"/>
                    <a:pt x="3143" y="929"/>
                  </a:cubicBezTo>
                  <a:lnTo>
                    <a:pt x="3143" y="929"/>
                  </a:lnTo>
                  <a:cubicBezTo>
                    <a:pt x="2804" y="439"/>
                    <a:pt x="2197" y="212"/>
                    <a:pt x="1619" y="357"/>
                  </a:cubicBezTo>
                  <a:lnTo>
                    <a:pt x="286" y="357"/>
                  </a:lnTo>
                  <a:close/>
                </a:path>
              </a:pathLst>
            </a:custGeom>
            <a:solidFill>
              <a:srgbClr val="A6A6A6"/>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3E6738F8-7098-4B1D-A535-9C02F2E17DDF}"/>
                </a:ext>
              </a:extLst>
            </p:cNvPr>
            <p:cNvSpPr/>
            <p:nvPr/>
          </p:nvSpPr>
          <p:spPr>
            <a:xfrm>
              <a:off x="3153197" y="3082580"/>
              <a:ext cx="3251" cy="2977"/>
            </a:xfrm>
            <a:custGeom>
              <a:avLst/>
              <a:gdLst>
                <a:gd name="connsiteX0" fmla="*/ 3102 w 3251"/>
                <a:gd name="connsiteY0" fmla="*/ 873 h 2977"/>
                <a:gd name="connsiteX1" fmla="*/ 3102 w 3251"/>
                <a:gd name="connsiteY1" fmla="*/ 873 h 2977"/>
                <a:gd name="connsiteX2" fmla="*/ 2458 w 3251"/>
                <a:gd name="connsiteY2" fmla="*/ 2788 h 2977"/>
                <a:gd name="connsiteX3" fmla="*/ 2245 w 3251"/>
                <a:gd name="connsiteY3" fmla="*/ 2874 h 2977"/>
                <a:gd name="connsiteX4" fmla="*/ 1102 w 3251"/>
                <a:gd name="connsiteY4" fmla="*/ 2874 h 2977"/>
                <a:gd name="connsiteX5" fmla="*/ 149 w 3251"/>
                <a:gd name="connsiteY5" fmla="*/ 2112 h 2977"/>
                <a:gd name="connsiteX6" fmla="*/ 149 w 3251"/>
                <a:gd name="connsiteY6" fmla="*/ 2112 h 2977"/>
                <a:gd name="connsiteX7" fmla="*/ 794 w 3251"/>
                <a:gd name="connsiteY7" fmla="*/ 196 h 2977"/>
                <a:gd name="connsiteX8" fmla="*/ 1007 w 3251"/>
                <a:gd name="connsiteY8" fmla="*/ 111 h 2977"/>
                <a:gd name="connsiteX9" fmla="*/ 2150 w 3251"/>
                <a:gd name="connsiteY9" fmla="*/ 111 h 2977"/>
                <a:gd name="connsiteX10" fmla="*/ 3197 w 3251"/>
                <a:gd name="connsiteY10" fmla="*/ 873 h 2977"/>
                <a:gd name="connsiteX11" fmla="*/ 3102 w 3251"/>
                <a:gd name="connsiteY11" fmla="*/ 873 h 2977"/>
                <a:gd name="connsiteX12" fmla="*/ 3102 w 3251"/>
                <a:gd name="connsiteY12" fmla="*/ 873 h 2977"/>
                <a:gd name="connsiteX13" fmla="*/ 1197 w 3251"/>
                <a:gd name="connsiteY13" fmla="*/ 16 h 2977"/>
                <a:gd name="connsiteX14" fmla="*/ 1197 w 3251"/>
                <a:gd name="connsiteY14" fmla="*/ 16 h 2977"/>
                <a:gd name="connsiteX15" fmla="*/ 314 w 3251"/>
                <a:gd name="connsiteY15" fmla="*/ 1528 h 2977"/>
                <a:gd name="connsiteX16" fmla="*/ 435 w 3251"/>
                <a:gd name="connsiteY16" fmla="*/ 1826 h 2977"/>
                <a:gd name="connsiteX17" fmla="*/ 435 w 3251"/>
                <a:gd name="connsiteY17" fmla="*/ 1826 h 2977"/>
                <a:gd name="connsiteX18" fmla="*/ 2245 w 3251"/>
                <a:gd name="connsiteY18" fmla="*/ 2588 h 2977"/>
                <a:gd name="connsiteX19" fmla="*/ 3128 w 3251"/>
                <a:gd name="connsiteY19" fmla="*/ 1076 h 2977"/>
                <a:gd name="connsiteX20" fmla="*/ 3007 w 3251"/>
                <a:gd name="connsiteY20" fmla="*/ 778 h 2977"/>
                <a:gd name="connsiteX21" fmla="*/ 2816 w 3251"/>
                <a:gd name="connsiteY21" fmla="*/ 683 h 2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51" h="2977">
                  <a:moveTo>
                    <a:pt x="3102" y="873"/>
                  </a:moveTo>
                  <a:lnTo>
                    <a:pt x="3102" y="873"/>
                  </a:lnTo>
                  <a:cubicBezTo>
                    <a:pt x="3453" y="1580"/>
                    <a:pt x="3165" y="2437"/>
                    <a:pt x="2458" y="2788"/>
                  </a:cubicBezTo>
                  <a:cubicBezTo>
                    <a:pt x="2389" y="2822"/>
                    <a:pt x="2318" y="2851"/>
                    <a:pt x="2245" y="2874"/>
                  </a:cubicBezTo>
                  <a:cubicBezTo>
                    <a:pt x="1876" y="3013"/>
                    <a:pt x="1470" y="3013"/>
                    <a:pt x="1102" y="2874"/>
                  </a:cubicBezTo>
                  <a:cubicBezTo>
                    <a:pt x="728" y="2700"/>
                    <a:pt x="401" y="2438"/>
                    <a:pt x="149" y="2112"/>
                  </a:cubicBezTo>
                  <a:lnTo>
                    <a:pt x="149" y="2112"/>
                  </a:lnTo>
                  <a:cubicBezTo>
                    <a:pt x="-201" y="1405"/>
                    <a:pt x="87" y="547"/>
                    <a:pt x="794" y="196"/>
                  </a:cubicBezTo>
                  <a:cubicBezTo>
                    <a:pt x="862" y="162"/>
                    <a:pt x="934" y="134"/>
                    <a:pt x="1007" y="111"/>
                  </a:cubicBezTo>
                  <a:cubicBezTo>
                    <a:pt x="1375" y="-28"/>
                    <a:pt x="1782" y="-28"/>
                    <a:pt x="2150" y="111"/>
                  </a:cubicBezTo>
                  <a:cubicBezTo>
                    <a:pt x="2556" y="275"/>
                    <a:pt x="2916" y="537"/>
                    <a:pt x="3197" y="873"/>
                  </a:cubicBezTo>
                  <a:cubicBezTo>
                    <a:pt x="3197" y="873"/>
                    <a:pt x="3102" y="778"/>
                    <a:pt x="3102" y="873"/>
                  </a:cubicBezTo>
                  <a:close/>
                  <a:moveTo>
                    <a:pt x="3102" y="873"/>
                  </a:moveTo>
                  <a:cubicBezTo>
                    <a:pt x="2679" y="252"/>
                    <a:pt x="1943" y="-79"/>
                    <a:pt x="1197" y="16"/>
                  </a:cubicBezTo>
                  <a:lnTo>
                    <a:pt x="1197" y="16"/>
                  </a:lnTo>
                  <a:cubicBezTo>
                    <a:pt x="536" y="190"/>
                    <a:pt x="140" y="867"/>
                    <a:pt x="314" y="1528"/>
                  </a:cubicBezTo>
                  <a:cubicBezTo>
                    <a:pt x="341" y="1632"/>
                    <a:pt x="382" y="1732"/>
                    <a:pt x="435" y="1826"/>
                  </a:cubicBezTo>
                  <a:cubicBezTo>
                    <a:pt x="435" y="1826"/>
                    <a:pt x="435" y="1826"/>
                    <a:pt x="435" y="1826"/>
                  </a:cubicBezTo>
                  <a:cubicBezTo>
                    <a:pt x="798" y="2458"/>
                    <a:pt x="1539" y="2770"/>
                    <a:pt x="2245" y="2588"/>
                  </a:cubicBezTo>
                  <a:cubicBezTo>
                    <a:pt x="2906" y="2414"/>
                    <a:pt x="3302" y="1737"/>
                    <a:pt x="3128" y="1076"/>
                  </a:cubicBezTo>
                  <a:cubicBezTo>
                    <a:pt x="3101" y="972"/>
                    <a:pt x="3060" y="872"/>
                    <a:pt x="3007" y="778"/>
                  </a:cubicBezTo>
                  <a:lnTo>
                    <a:pt x="2816" y="683"/>
                  </a:lnTo>
                  <a:close/>
                </a:path>
              </a:pathLst>
            </a:custGeom>
            <a:solidFill>
              <a:srgbClr val="A6A6A6"/>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8DE67153-7788-4299-BF7B-191B205B4F9A}"/>
                </a:ext>
              </a:extLst>
            </p:cNvPr>
            <p:cNvSpPr/>
            <p:nvPr/>
          </p:nvSpPr>
          <p:spPr>
            <a:xfrm>
              <a:off x="3156394" y="3080215"/>
              <a:ext cx="2000" cy="4381"/>
            </a:xfrm>
            <a:custGeom>
              <a:avLst/>
              <a:gdLst>
                <a:gd name="connsiteX0" fmla="*/ 0 w 2000"/>
                <a:gd name="connsiteY0" fmla="*/ 0 h 4381"/>
                <a:gd name="connsiteX1" fmla="*/ 2000 w 2000"/>
                <a:gd name="connsiteY1" fmla="*/ 4382 h 4381"/>
                <a:gd name="connsiteX2" fmla="*/ 2000 w 2000"/>
                <a:gd name="connsiteY2" fmla="*/ 4382 h 4381"/>
                <a:gd name="connsiteX3" fmla="*/ 0 w 2000"/>
                <a:gd name="connsiteY3" fmla="*/ 0 h 4381"/>
                <a:gd name="connsiteX4" fmla="*/ 0 w 2000"/>
                <a:gd name="connsiteY4" fmla="*/ 0 h 4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0" h="4381">
                  <a:moveTo>
                    <a:pt x="0" y="0"/>
                  </a:moveTo>
                  <a:lnTo>
                    <a:pt x="2000" y="4382"/>
                  </a:lnTo>
                  <a:lnTo>
                    <a:pt x="2000" y="4382"/>
                  </a:ln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A0D6D163-0651-4130-9AD3-8C29F6B8B4C2}"/>
                </a:ext>
              </a:extLst>
            </p:cNvPr>
            <p:cNvSpPr/>
            <p:nvPr/>
          </p:nvSpPr>
          <p:spPr>
            <a:xfrm>
              <a:off x="3158204" y="3080311"/>
              <a:ext cx="1619" cy="3809"/>
            </a:xfrm>
            <a:custGeom>
              <a:avLst/>
              <a:gdLst>
                <a:gd name="connsiteX0" fmla="*/ 1619 w 1619"/>
                <a:gd name="connsiteY0" fmla="*/ 3810 h 3809"/>
                <a:gd name="connsiteX1" fmla="*/ 286 w 1619"/>
                <a:gd name="connsiteY1" fmla="*/ 762 h 3809"/>
                <a:gd name="connsiteX2" fmla="*/ 286 w 1619"/>
                <a:gd name="connsiteY2" fmla="*/ 762 h 3809"/>
                <a:gd name="connsiteX3" fmla="*/ 1619 w 1619"/>
                <a:gd name="connsiteY3" fmla="*/ 3715 h 3809"/>
                <a:gd name="connsiteX4" fmla="*/ 1619 w 1619"/>
                <a:gd name="connsiteY4" fmla="*/ 3715 h 3809"/>
                <a:gd name="connsiteX5" fmla="*/ 0 w 1619"/>
                <a:gd name="connsiteY5" fmla="*/ 0 h 3809"/>
                <a:gd name="connsiteX6" fmla="*/ 0 w 1619"/>
                <a:gd name="connsiteY6" fmla="*/ 0 h 3809"/>
                <a:gd name="connsiteX7" fmla="*/ 0 w 1619"/>
                <a:gd name="connsiteY7"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19" h="3809">
                  <a:moveTo>
                    <a:pt x="1619" y="3810"/>
                  </a:moveTo>
                  <a:lnTo>
                    <a:pt x="286" y="762"/>
                  </a:lnTo>
                  <a:lnTo>
                    <a:pt x="286" y="762"/>
                  </a:lnTo>
                  <a:lnTo>
                    <a:pt x="1619" y="3715"/>
                  </a:lnTo>
                  <a:lnTo>
                    <a:pt x="1619" y="3715"/>
                  </a:lnTo>
                  <a:close/>
                  <a:moveTo>
                    <a:pt x="0" y="0"/>
                  </a:moveTo>
                  <a:lnTo>
                    <a:pt x="0" y="0"/>
                  </a:lnTo>
                  <a:lnTo>
                    <a:pt x="0" y="0"/>
                  </a:lnTo>
                  <a:close/>
                </a:path>
              </a:pathLst>
            </a:custGeom>
            <a:solidFill>
              <a:srgbClr val="A6A6A6"/>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000A5102-D40A-45D5-A323-20E996AE6F9A}"/>
                </a:ext>
              </a:extLst>
            </p:cNvPr>
            <p:cNvSpPr/>
            <p:nvPr/>
          </p:nvSpPr>
          <p:spPr>
            <a:xfrm>
              <a:off x="3160398" y="3080241"/>
              <a:ext cx="3235" cy="2935"/>
            </a:xfrm>
            <a:custGeom>
              <a:avLst/>
              <a:gdLst>
                <a:gd name="connsiteX0" fmla="*/ 187 w 3235"/>
                <a:gd name="connsiteY0" fmla="*/ 2070 h 2935"/>
                <a:gd name="connsiteX1" fmla="*/ 653 w 3235"/>
                <a:gd name="connsiteY1" fmla="*/ 242 h 2935"/>
                <a:gd name="connsiteX2" fmla="*/ 1140 w 3235"/>
                <a:gd name="connsiteY2" fmla="*/ 69 h 2935"/>
                <a:gd name="connsiteX3" fmla="*/ 2378 w 3235"/>
                <a:gd name="connsiteY3" fmla="*/ 70 h 2935"/>
                <a:gd name="connsiteX4" fmla="*/ 2378 w 3235"/>
                <a:gd name="connsiteY4" fmla="*/ 70 h 2935"/>
                <a:gd name="connsiteX5" fmla="*/ 2378 w 3235"/>
                <a:gd name="connsiteY5" fmla="*/ 70 h 2935"/>
                <a:gd name="connsiteX6" fmla="*/ 1235 w 3235"/>
                <a:gd name="connsiteY6" fmla="*/ 70 h 2935"/>
                <a:gd name="connsiteX7" fmla="*/ 269 w 3235"/>
                <a:gd name="connsiteY7" fmla="*/ 1690 h 2935"/>
                <a:gd name="connsiteX8" fmla="*/ 378 w 3235"/>
                <a:gd name="connsiteY8" fmla="*/ 1975 h 2935"/>
                <a:gd name="connsiteX9" fmla="*/ 378 w 3235"/>
                <a:gd name="connsiteY9" fmla="*/ 1975 h 2935"/>
                <a:gd name="connsiteX10" fmla="*/ 2473 w 3235"/>
                <a:gd name="connsiteY10" fmla="*/ 2737 h 2935"/>
                <a:gd name="connsiteX11" fmla="*/ 3235 w 3235"/>
                <a:gd name="connsiteY11" fmla="*/ 2165 h 2935"/>
                <a:gd name="connsiteX12" fmla="*/ 3235 w 3235"/>
                <a:gd name="connsiteY12" fmla="*/ 2165 h 2935"/>
                <a:gd name="connsiteX13" fmla="*/ 2378 w 3235"/>
                <a:gd name="connsiteY13" fmla="*/ 2832 h 2935"/>
                <a:gd name="connsiteX14" fmla="*/ 1044 w 3235"/>
                <a:gd name="connsiteY14" fmla="*/ 2832 h 2935"/>
                <a:gd name="connsiteX15" fmla="*/ 92 w 3235"/>
                <a:gd name="connsiteY15" fmla="*/ 2070 h 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35" h="2935">
                  <a:moveTo>
                    <a:pt x="187" y="2070"/>
                  </a:moveTo>
                  <a:cubicBezTo>
                    <a:pt x="-189" y="1436"/>
                    <a:pt x="20" y="618"/>
                    <a:pt x="653" y="242"/>
                  </a:cubicBezTo>
                  <a:cubicBezTo>
                    <a:pt x="802" y="153"/>
                    <a:pt x="968" y="95"/>
                    <a:pt x="1140" y="69"/>
                  </a:cubicBezTo>
                  <a:lnTo>
                    <a:pt x="2378" y="70"/>
                  </a:lnTo>
                  <a:lnTo>
                    <a:pt x="2378" y="70"/>
                  </a:lnTo>
                  <a:lnTo>
                    <a:pt x="2378" y="70"/>
                  </a:lnTo>
                  <a:cubicBezTo>
                    <a:pt x="2003" y="-23"/>
                    <a:pt x="1610" y="-23"/>
                    <a:pt x="1235" y="70"/>
                  </a:cubicBezTo>
                  <a:cubicBezTo>
                    <a:pt x="521" y="250"/>
                    <a:pt x="89" y="976"/>
                    <a:pt x="269" y="1690"/>
                  </a:cubicBezTo>
                  <a:cubicBezTo>
                    <a:pt x="294" y="1788"/>
                    <a:pt x="331" y="1884"/>
                    <a:pt x="378" y="1975"/>
                  </a:cubicBezTo>
                  <a:lnTo>
                    <a:pt x="378" y="1975"/>
                  </a:lnTo>
                  <a:cubicBezTo>
                    <a:pt x="857" y="2630"/>
                    <a:pt x="1685" y="2931"/>
                    <a:pt x="2473" y="2737"/>
                  </a:cubicBezTo>
                  <a:cubicBezTo>
                    <a:pt x="2811" y="2696"/>
                    <a:pt x="3102" y="2478"/>
                    <a:pt x="3235" y="2165"/>
                  </a:cubicBezTo>
                  <a:lnTo>
                    <a:pt x="3235" y="2165"/>
                  </a:lnTo>
                  <a:cubicBezTo>
                    <a:pt x="3068" y="2507"/>
                    <a:pt x="2751" y="2753"/>
                    <a:pt x="2378" y="2832"/>
                  </a:cubicBezTo>
                  <a:cubicBezTo>
                    <a:pt x="1944" y="2970"/>
                    <a:pt x="1478" y="2970"/>
                    <a:pt x="1044" y="2832"/>
                  </a:cubicBezTo>
                  <a:cubicBezTo>
                    <a:pt x="652" y="2689"/>
                    <a:pt x="317" y="2421"/>
                    <a:pt x="92" y="2070"/>
                  </a:cubicBezTo>
                  <a:close/>
                </a:path>
              </a:pathLst>
            </a:custGeom>
            <a:solidFill>
              <a:srgbClr val="A6A6A6"/>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2460358F-01D1-43DF-A34A-DCA296CD59A9}"/>
                </a:ext>
              </a:extLst>
            </p:cNvPr>
            <p:cNvSpPr/>
            <p:nvPr/>
          </p:nvSpPr>
          <p:spPr>
            <a:xfrm>
              <a:off x="3164205" y="3079072"/>
              <a:ext cx="3768" cy="4857"/>
            </a:xfrm>
            <a:custGeom>
              <a:avLst/>
              <a:gdLst>
                <a:gd name="connsiteX0" fmla="*/ 2286 w 3768"/>
                <a:gd name="connsiteY0" fmla="*/ 0 h 4857"/>
                <a:gd name="connsiteX1" fmla="*/ 3143 w 3768"/>
                <a:gd name="connsiteY1" fmla="*/ 1810 h 4857"/>
                <a:gd name="connsiteX2" fmla="*/ 3619 w 3768"/>
                <a:gd name="connsiteY2" fmla="*/ 2858 h 4857"/>
                <a:gd name="connsiteX3" fmla="*/ 2975 w 3768"/>
                <a:gd name="connsiteY3" fmla="*/ 4773 h 4857"/>
                <a:gd name="connsiteX4" fmla="*/ 2762 w 3768"/>
                <a:gd name="connsiteY4" fmla="*/ 4858 h 4857"/>
                <a:gd name="connsiteX5" fmla="*/ 2762 w 3768"/>
                <a:gd name="connsiteY5" fmla="*/ 4858 h 4857"/>
                <a:gd name="connsiteX6" fmla="*/ 3669 w 3768"/>
                <a:gd name="connsiteY6" fmla="*/ 3520 h 4857"/>
                <a:gd name="connsiteX7" fmla="*/ 3524 w 3768"/>
                <a:gd name="connsiteY7" fmla="*/ 3143 h 4857"/>
                <a:gd name="connsiteX8" fmla="*/ 3524 w 3768"/>
                <a:gd name="connsiteY8" fmla="*/ 2667 h 4857"/>
                <a:gd name="connsiteX9" fmla="*/ 2667 w 3768"/>
                <a:gd name="connsiteY9" fmla="*/ 3620 h 4857"/>
                <a:gd name="connsiteX10" fmla="*/ 1619 w 3768"/>
                <a:gd name="connsiteY10" fmla="*/ 3620 h 4857"/>
                <a:gd name="connsiteX11" fmla="*/ 858 w 3768"/>
                <a:gd name="connsiteY11" fmla="*/ 2953 h 4857"/>
                <a:gd name="connsiteX12" fmla="*/ 857 w 3768"/>
                <a:gd name="connsiteY12" fmla="*/ 2953 h 4857"/>
                <a:gd name="connsiteX13" fmla="*/ 0 w 3768"/>
                <a:gd name="connsiteY13" fmla="*/ 1143 h 4857"/>
                <a:gd name="connsiteX14" fmla="*/ 0 w 3768"/>
                <a:gd name="connsiteY14" fmla="*/ 1143 h 4857"/>
                <a:gd name="connsiteX15" fmla="*/ 857 w 3768"/>
                <a:gd name="connsiteY15" fmla="*/ 2953 h 4857"/>
                <a:gd name="connsiteX16" fmla="*/ 857 w 3768"/>
                <a:gd name="connsiteY16" fmla="*/ 2953 h 4857"/>
                <a:gd name="connsiteX17" fmla="*/ 2381 w 3768"/>
                <a:gd name="connsiteY17" fmla="*/ 3524 h 4857"/>
                <a:gd name="connsiteX18" fmla="*/ 3171 w 3768"/>
                <a:gd name="connsiteY18" fmla="*/ 2433 h 4857"/>
                <a:gd name="connsiteX19" fmla="*/ 3048 w 3768"/>
                <a:gd name="connsiteY19" fmla="*/ 2096 h 4857"/>
                <a:gd name="connsiteX20" fmla="*/ 2572 w 3768"/>
                <a:gd name="connsiteY20" fmla="*/ 1143 h 4857"/>
                <a:gd name="connsiteX21" fmla="*/ 2572 w 3768"/>
                <a:gd name="connsiteY21" fmla="*/ 286 h 4857"/>
                <a:gd name="connsiteX22" fmla="*/ 2572 w 3768"/>
                <a:gd name="connsiteY22" fmla="*/ 286 h 4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768" h="4857">
                  <a:moveTo>
                    <a:pt x="2286" y="0"/>
                  </a:moveTo>
                  <a:lnTo>
                    <a:pt x="3143" y="1810"/>
                  </a:lnTo>
                  <a:lnTo>
                    <a:pt x="3619" y="2858"/>
                  </a:lnTo>
                  <a:cubicBezTo>
                    <a:pt x="3970" y="3564"/>
                    <a:pt x="3682" y="4422"/>
                    <a:pt x="2975" y="4773"/>
                  </a:cubicBezTo>
                  <a:cubicBezTo>
                    <a:pt x="2906" y="4807"/>
                    <a:pt x="2835" y="4835"/>
                    <a:pt x="2762" y="4858"/>
                  </a:cubicBezTo>
                  <a:lnTo>
                    <a:pt x="2762" y="4858"/>
                  </a:lnTo>
                  <a:cubicBezTo>
                    <a:pt x="3382" y="4739"/>
                    <a:pt x="3788" y="4139"/>
                    <a:pt x="3669" y="3520"/>
                  </a:cubicBezTo>
                  <a:cubicBezTo>
                    <a:pt x="3643" y="3387"/>
                    <a:pt x="3594" y="3259"/>
                    <a:pt x="3524" y="3143"/>
                  </a:cubicBezTo>
                  <a:lnTo>
                    <a:pt x="3524" y="2667"/>
                  </a:lnTo>
                  <a:cubicBezTo>
                    <a:pt x="3524" y="3143"/>
                    <a:pt x="3524" y="3429"/>
                    <a:pt x="2667" y="3620"/>
                  </a:cubicBezTo>
                  <a:cubicBezTo>
                    <a:pt x="2323" y="3708"/>
                    <a:pt x="1963" y="3708"/>
                    <a:pt x="1619" y="3620"/>
                  </a:cubicBezTo>
                  <a:cubicBezTo>
                    <a:pt x="1304" y="3479"/>
                    <a:pt x="1039" y="3247"/>
                    <a:pt x="858" y="2953"/>
                  </a:cubicBezTo>
                  <a:cubicBezTo>
                    <a:pt x="857" y="2953"/>
                    <a:pt x="857" y="2953"/>
                    <a:pt x="857" y="2953"/>
                  </a:cubicBezTo>
                  <a:lnTo>
                    <a:pt x="0" y="1143"/>
                  </a:lnTo>
                  <a:lnTo>
                    <a:pt x="0" y="1143"/>
                  </a:lnTo>
                  <a:lnTo>
                    <a:pt x="857" y="2953"/>
                  </a:lnTo>
                  <a:lnTo>
                    <a:pt x="857" y="2953"/>
                  </a:lnTo>
                  <a:cubicBezTo>
                    <a:pt x="1177" y="3467"/>
                    <a:pt x="1803" y="3702"/>
                    <a:pt x="2381" y="3524"/>
                  </a:cubicBezTo>
                  <a:cubicBezTo>
                    <a:pt x="2901" y="3441"/>
                    <a:pt x="3254" y="2952"/>
                    <a:pt x="3171" y="2433"/>
                  </a:cubicBezTo>
                  <a:cubicBezTo>
                    <a:pt x="3152" y="2314"/>
                    <a:pt x="3110" y="2199"/>
                    <a:pt x="3048" y="2096"/>
                  </a:cubicBezTo>
                  <a:lnTo>
                    <a:pt x="2572" y="1143"/>
                  </a:lnTo>
                  <a:lnTo>
                    <a:pt x="2572" y="286"/>
                  </a:lnTo>
                  <a:lnTo>
                    <a:pt x="2572" y="286"/>
                  </a:lnTo>
                  <a:close/>
                </a:path>
              </a:pathLst>
            </a:custGeom>
            <a:solidFill>
              <a:srgbClr val="A6A6A6"/>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DB09BA61-7F19-4F66-A953-F769BE19529D}"/>
                </a:ext>
              </a:extLst>
            </p:cNvPr>
            <p:cNvSpPr/>
            <p:nvPr/>
          </p:nvSpPr>
          <p:spPr>
            <a:xfrm>
              <a:off x="2964846" y="2974256"/>
              <a:ext cx="4953" cy="4232"/>
            </a:xfrm>
            <a:custGeom>
              <a:avLst/>
              <a:gdLst>
                <a:gd name="connsiteX0" fmla="*/ 4477 w 4953"/>
                <a:gd name="connsiteY0" fmla="*/ 2994 h 4232"/>
                <a:gd name="connsiteX1" fmla="*/ 3620 w 4953"/>
                <a:gd name="connsiteY1" fmla="*/ 2422 h 4232"/>
                <a:gd name="connsiteX2" fmla="*/ 2858 w 4953"/>
                <a:gd name="connsiteY2" fmla="*/ 2422 h 4232"/>
                <a:gd name="connsiteX3" fmla="*/ 1715 w 4953"/>
                <a:gd name="connsiteY3" fmla="*/ 2422 h 4232"/>
                <a:gd name="connsiteX4" fmla="*/ 2858 w 4953"/>
                <a:gd name="connsiteY4" fmla="*/ 4232 h 4232"/>
                <a:gd name="connsiteX5" fmla="*/ 2858 w 4953"/>
                <a:gd name="connsiteY5" fmla="*/ 4232 h 4232"/>
                <a:gd name="connsiteX6" fmla="*/ 2858 w 4953"/>
                <a:gd name="connsiteY6" fmla="*/ 4232 h 4232"/>
                <a:gd name="connsiteX7" fmla="*/ 0 w 4953"/>
                <a:gd name="connsiteY7" fmla="*/ 41 h 4232"/>
                <a:gd name="connsiteX8" fmla="*/ 0 w 4953"/>
                <a:gd name="connsiteY8" fmla="*/ 41 h 4232"/>
                <a:gd name="connsiteX9" fmla="*/ 0 w 4953"/>
                <a:gd name="connsiteY9" fmla="*/ 41 h 4232"/>
                <a:gd name="connsiteX10" fmla="*/ 1429 w 4953"/>
                <a:gd name="connsiteY10" fmla="*/ 41 h 4232"/>
                <a:gd name="connsiteX11" fmla="*/ 3620 w 4953"/>
                <a:gd name="connsiteY11" fmla="*/ 898 h 4232"/>
                <a:gd name="connsiteX12" fmla="*/ 3620 w 4953"/>
                <a:gd name="connsiteY12" fmla="*/ 2327 h 4232"/>
                <a:gd name="connsiteX13" fmla="*/ 3620 w 4953"/>
                <a:gd name="connsiteY13" fmla="*/ 2327 h 4232"/>
                <a:gd name="connsiteX14" fmla="*/ 4953 w 4953"/>
                <a:gd name="connsiteY14" fmla="*/ 3184 h 4232"/>
                <a:gd name="connsiteX15" fmla="*/ 4953 w 4953"/>
                <a:gd name="connsiteY15" fmla="*/ 3184 h 4232"/>
                <a:gd name="connsiteX16" fmla="*/ 4953 w 4953"/>
                <a:gd name="connsiteY16" fmla="*/ 3184 h 4232"/>
                <a:gd name="connsiteX17" fmla="*/ 4953 w 4953"/>
                <a:gd name="connsiteY17" fmla="*/ 3184 h 4232"/>
                <a:gd name="connsiteX18" fmla="*/ 4953 w 4953"/>
                <a:gd name="connsiteY18" fmla="*/ 3184 h 4232"/>
                <a:gd name="connsiteX19" fmla="*/ 4382 w 4953"/>
                <a:gd name="connsiteY19" fmla="*/ 3184 h 4232"/>
                <a:gd name="connsiteX20" fmla="*/ 1429 w 4953"/>
                <a:gd name="connsiteY20" fmla="*/ 136 h 4232"/>
                <a:gd name="connsiteX21" fmla="*/ 191 w 4953"/>
                <a:gd name="connsiteY21" fmla="*/ 136 h 4232"/>
                <a:gd name="connsiteX22" fmla="*/ 1524 w 4953"/>
                <a:gd name="connsiteY22" fmla="*/ 2041 h 4232"/>
                <a:gd name="connsiteX23" fmla="*/ 2667 w 4953"/>
                <a:gd name="connsiteY23" fmla="*/ 2041 h 4232"/>
                <a:gd name="connsiteX24" fmla="*/ 2667 w 4953"/>
                <a:gd name="connsiteY24" fmla="*/ 2041 h 4232"/>
                <a:gd name="connsiteX25" fmla="*/ 2667 w 4953"/>
                <a:gd name="connsiteY25" fmla="*/ 803 h 4232"/>
                <a:gd name="connsiteX26" fmla="*/ 1429 w 4953"/>
                <a:gd name="connsiteY26" fmla="*/ 136 h 4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53" h="4232">
                  <a:moveTo>
                    <a:pt x="4477" y="2994"/>
                  </a:moveTo>
                  <a:cubicBezTo>
                    <a:pt x="4272" y="2703"/>
                    <a:pt x="3966" y="2500"/>
                    <a:pt x="3620" y="2422"/>
                  </a:cubicBezTo>
                  <a:lnTo>
                    <a:pt x="2858" y="2422"/>
                  </a:lnTo>
                  <a:lnTo>
                    <a:pt x="1715" y="2422"/>
                  </a:lnTo>
                  <a:lnTo>
                    <a:pt x="2858" y="4232"/>
                  </a:lnTo>
                  <a:cubicBezTo>
                    <a:pt x="2858" y="4232"/>
                    <a:pt x="2858" y="4232"/>
                    <a:pt x="2858" y="4232"/>
                  </a:cubicBezTo>
                  <a:lnTo>
                    <a:pt x="2858" y="4232"/>
                  </a:lnTo>
                  <a:lnTo>
                    <a:pt x="0" y="41"/>
                  </a:lnTo>
                  <a:cubicBezTo>
                    <a:pt x="0" y="41"/>
                    <a:pt x="0" y="41"/>
                    <a:pt x="0" y="41"/>
                  </a:cubicBezTo>
                  <a:lnTo>
                    <a:pt x="0" y="41"/>
                  </a:lnTo>
                  <a:lnTo>
                    <a:pt x="1429" y="41"/>
                  </a:lnTo>
                  <a:cubicBezTo>
                    <a:pt x="2264" y="-123"/>
                    <a:pt x="3118" y="211"/>
                    <a:pt x="3620" y="898"/>
                  </a:cubicBezTo>
                  <a:cubicBezTo>
                    <a:pt x="4001" y="1470"/>
                    <a:pt x="4001" y="1946"/>
                    <a:pt x="3620" y="2327"/>
                  </a:cubicBezTo>
                  <a:lnTo>
                    <a:pt x="3620" y="2327"/>
                  </a:lnTo>
                  <a:cubicBezTo>
                    <a:pt x="4167" y="2406"/>
                    <a:pt x="4654" y="2718"/>
                    <a:pt x="4953" y="3184"/>
                  </a:cubicBezTo>
                  <a:lnTo>
                    <a:pt x="4953" y="3184"/>
                  </a:lnTo>
                  <a:lnTo>
                    <a:pt x="4953" y="3184"/>
                  </a:lnTo>
                  <a:lnTo>
                    <a:pt x="4953" y="3184"/>
                  </a:lnTo>
                  <a:lnTo>
                    <a:pt x="4953" y="3184"/>
                  </a:lnTo>
                  <a:lnTo>
                    <a:pt x="4382" y="3184"/>
                  </a:lnTo>
                  <a:close/>
                  <a:moveTo>
                    <a:pt x="1429" y="136"/>
                  </a:moveTo>
                  <a:lnTo>
                    <a:pt x="191" y="136"/>
                  </a:lnTo>
                  <a:lnTo>
                    <a:pt x="1524" y="2041"/>
                  </a:lnTo>
                  <a:lnTo>
                    <a:pt x="2667" y="2041"/>
                  </a:lnTo>
                  <a:lnTo>
                    <a:pt x="2667" y="2041"/>
                  </a:lnTo>
                  <a:cubicBezTo>
                    <a:pt x="3238" y="2041"/>
                    <a:pt x="3429" y="1375"/>
                    <a:pt x="2667" y="803"/>
                  </a:cubicBezTo>
                  <a:cubicBezTo>
                    <a:pt x="2349" y="438"/>
                    <a:pt x="1909" y="201"/>
                    <a:pt x="1429" y="136"/>
                  </a:cubicBezTo>
                  <a:close/>
                </a:path>
              </a:pathLst>
            </a:custGeom>
            <a:solidFill>
              <a:srgbClr val="0AAF60"/>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66C0AB68-AA3E-413B-A77C-F7AF24C7E978}"/>
                </a:ext>
              </a:extLst>
            </p:cNvPr>
            <p:cNvSpPr/>
            <p:nvPr/>
          </p:nvSpPr>
          <p:spPr>
            <a:xfrm>
              <a:off x="2970255" y="2974257"/>
              <a:ext cx="3640" cy="2927"/>
            </a:xfrm>
            <a:custGeom>
              <a:avLst/>
              <a:gdLst>
                <a:gd name="connsiteX0" fmla="*/ 307 w 3640"/>
                <a:gd name="connsiteY0" fmla="*/ 2041 h 2927"/>
                <a:gd name="connsiteX1" fmla="*/ 423 w 3640"/>
                <a:gd name="connsiteY1" fmla="*/ 293 h 2927"/>
                <a:gd name="connsiteX2" fmla="*/ 878 w 3640"/>
                <a:gd name="connsiteY2" fmla="*/ 40 h 2927"/>
                <a:gd name="connsiteX3" fmla="*/ 3545 w 3640"/>
                <a:gd name="connsiteY3" fmla="*/ 1088 h 2927"/>
                <a:gd name="connsiteX4" fmla="*/ 3545 w 3640"/>
                <a:gd name="connsiteY4" fmla="*/ 1088 h 2927"/>
                <a:gd name="connsiteX5" fmla="*/ 3545 w 3640"/>
                <a:gd name="connsiteY5" fmla="*/ 1088 h 2927"/>
                <a:gd name="connsiteX6" fmla="*/ 783 w 3640"/>
                <a:gd name="connsiteY6" fmla="*/ 1850 h 2927"/>
                <a:gd name="connsiteX7" fmla="*/ 2879 w 3640"/>
                <a:gd name="connsiteY7" fmla="*/ 2707 h 2927"/>
                <a:gd name="connsiteX8" fmla="*/ 3640 w 3640"/>
                <a:gd name="connsiteY8" fmla="*/ 1850 h 2927"/>
                <a:gd name="connsiteX9" fmla="*/ 3640 w 3640"/>
                <a:gd name="connsiteY9" fmla="*/ 1850 h 2927"/>
                <a:gd name="connsiteX10" fmla="*/ 3640 w 3640"/>
                <a:gd name="connsiteY10" fmla="*/ 1850 h 2927"/>
                <a:gd name="connsiteX11" fmla="*/ 2688 w 3640"/>
                <a:gd name="connsiteY11" fmla="*/ 2898 h 2927"/>
                <a:gd name="connsiteX12" fmla="*/ 307 w 3640"/>
                <a:gd name="connsiteY12" fmla="*/ 2041 h 2927"/>
                <a:gd name="connsiteX13" fmla="*/ 307 w 3640"/>
                <a:gd name="connsiteY13" fmla="*/ 2041 h 2927"/>
                <a:gd name="connsiteX14" fmla="*/ 2879 w 3640"/>
                <a:gd name="connsiteY14" fmla="*/ 1279 h 2927"/>
                <a:gd name="connsiteX15" fmla="*/ 878 w 3640"/>
                <a:gd name="connsiteY15" fmla="*/ 612 h 2927"/>
                <a:gd name="connsiteX16" fmla="*/ 497 w 3640"/>
                <a:gd name="connsiteY16" fmla="*/ 1755 h 2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27">
                  <a:moveTo>
                    <a:pt x="307" y="2041"/>
                  </a:moveTo>
                  <a:cubicBezTo>
                    <a:pt x="-144" y="1526"/>
                    <a:pt x="-92" y="744"/>
                    <a:pt x="423" y="293"/>
                  </a:cubicBezTo>
                  <a:cubicBezTo>
                    <a:pt x="555" y="178"/>
                    <a:pt x="710" y="91"/>
                    <a:pt x="878" y="40"/>
                  </a:cubicBezTo>
                  <a:cubicBezTo>
                    <a:pt x="1893" y="-135"/>
                    <a:pt x="2921" y="269"/>
                    <a:pt x="3545" y="1088"/>
                  </a:cubicBezTo>
                  <a:lnTo>
                    <a:pt x="3545" y="1088"/>
                  </a:lnTo>
                  <a:cubicBezTo>
                    <a:pt x="3545" y="1088"/>
                    <a:pt x="3545" y="1088"/>
                    <a:pt x="3545" y="1088"/>
                  </a:cubicBezTo>
                  <a:lnTo>
                    <a:pt x="783" y="1850"/>
                  </a:lnTo>
                  <a:cubicBezTo>
                    <a:pt x="1254" y="2521"/>
                    <a:pt x="2072" y="2856"/>
                    <a:pt x="2879" y="2707"/>
                  </a:cubicBezTo>
                  <a:cubicBezTo>
                    <a:pt x="3315" y="2659"/>
                    <a:pt x="3643" y="2289"/>
                    <a:pt x="3640" y="1850"/>
                  </a:cubicBezTo>
                  <a:cubicBezTo>
                    <a:pt x="3640" y="1850"/>
                    <a:pt x="3640" y="1850"/>
                    <a:pt x="3640" y="1850"/>
                  </a:cubicBezTo>
                  <a:lnTo>
                    <a:pt x="3640" y="1850"/>
                  </a:lnTo>
                  <a:cubicBezTo>
                    <a:pt x="3574" y="2364"/>
                    <a:pt x="3193" y="2783"/>
                    <a:pt x="2688" y="2898"/>
                  </a:cubicBezTo>
                  <a:cubicBezTo>
                    <a:pt x="1800" y="3031"/>
                    <a:pt x="906" y="2709"/>
                    <a:pt x="307" y="2041"/>
                  </a:cubicBezTo>
                  <a:close/>
                  <a:moveTo>
                    <a:pt x="307" y="2041"/>
                  </a:moveTo>
                  <a:lnTo>
                    <a:pt x="2879" y="1279"/>
                  </a:lnTo>
                  <a:cubicBezTo>
                    <a:pt x="2338" y="781"/>
                    <a:pt x="1610" y="538"/>
                    <a:pt x="878" y="612"/>
                  </a:cubicBezTo>
                  <a:cubicBezTo>
                    <a:pt x="496" y="854"/>
                    <a:pt x="337" y="1332"/>
                    <a:pt x="497" y="1755"/>
                  </a:cubicBezTo>
                  <a:close/>
                </a:path>
              </a:pathLst>
            </a:custGeom>
            <a:solidFill>
              <a:srgbClr val="0AAF60"/>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31A90040-61D4-4A54-8A5A-4A92ECE2AA46}"/>
                </a:ext>
              </a:extLst>
            </p:cNvPr>
            <p:cNvSpPr/>
            <p:nvPr/>
          </p:nvSpPr>
          <p:spPr>
            <a:xfrm>
              <a:off x="2975609" y="2971946"/>
              <a:ext cx="6572" cy="4446"/>
            </a:xfrm>
            <a:custGeom>
              <a:avLst/>
              <a:gdLst>
                <a:gd name="connsiteX0" fmla="*/ 4191 w 6572"/>
                <a:gd name="connsiteY0" fmla="*/ 1589 h 4446"/>
                <a:gd name="connsiteX1" fmla="*/ 2477 w 6572"/>
                <a:gd name="connsiteY1" fmla="*/ 922 h 4446"/>
                <a:gd name="connsiteX2" fmla="*/ 2477 w 6572"/>
                <a:gd name="connsiteY2" fmla="*/ 2161 h 4446"/>
                <a:gd name="connsiteX3" fmla="*/ 3620 w 6572"/>
                <a:gd name="connsiteY3" fmla="*/ 3875 h 4446"/>
                <a:gd name="connsiteX4" fmla="*/ 3620 w 6572"/>
                <a:gd name="connsiteY4" fmla="*/ 3875 h 4446"/>
                <a:gd name="connsiteX5" fmla="*/ 2477 w 6572"/>
                <a:gd name="connsiteY5" fmla="*/ 2161 h 4446"/>
                <a:gd name="connsiteX6" fmla="*/ 762 w 6572"/>
                <a:gd name="connsiteY6" fmla="*/ 1494 h 4446"/>
                <a:gd name="connsiteX7" fmla="*/ 762 w 6572"/>
                <a:gd name="connsiteY7" fmla="*/ 2732 h 4446"/>
                <a:gd name="connsiteX8" fmla="*/ 1905 w 6572"/>
                <a:gd name="connsiteY8" fmla="*/ 4447 h 4446"/>
                <a:gd name="connsiteX9" fmla="*/ 1905 w 6572"/>
                <a:gd name="connsiteY9" fmla="*/ 4447 h 4446"/>
                <a:gd name="connsiteX10" fmla="*/ 762 w 6572"/>
                <a:gd name="connsiteY10" fmla="*/ 2827 h 4446"/>
                <a:gd name="connsiteX11" fmla="*/ 762 w 6572"/>
                <a:gd name="connsiteY11" fmla="*/ 2827 h 4446"/>
                <a:gd name="connsiteX12" fmla="*/ 0 w 6572"/>
                <a:gd name="connsiteY12" fmla="*/ 1780 h 4446"/>
                <a:gd name="connsiteX13" fmla="*/ 0 w 6572"/>
                <a:gd name="connsiteY13" fmla="*/ 1780 h 4446"/>
                <a:gd name="connsiteX14" fmla="*/ 0 w 6572"/>
                <a:gd name="connsiteY14" fmla="*/ 1780 h 4446"/>
                <a:gd name="connsiteX15" fmla="*/ 0 w 6572"/>
                <a:gd name="connsiteY15" fmla="*/ 1780 h 4446"/>
                <a:gd name="connsiteX16" fmla="*/ 762 w 6572"/>
                <a:gd name="connsiteY16" fmla="*/ 1018 h 4446"/>
                <a:gd name="connsiteX17" fmla="*/ 2382 w 6572"/>
                <a:gd name="connsiteY17" fmla="*/ 1018 h 4446"/>
                <a:gd name="connsiteX18" fmla="*/ 3239 w 6572"/>
                <a:gd name="connsiteY18" fmla="*/ 65 h 4446"/>
                <a:gd name="connsiteX19" fmla="*/ 5430 w 6572"/>
                <a:gd name="connsiteY19" fmla="*/ 922 h 4446"/>
                <a:gd name="connsiteX20" fmla="*/ 6572 w 6572"/>
                <a:gd name="connsiteY20" fmla="*/ 2637 h 4446"/>
                <a:gd name="connsiteX21" fmla="*/ 6572 w 6572"/>
                <a:gd name="connsiteY21" fmla="*/ 2637 h 4446"/>
                <a:gd name="connsiteX22" fmla="*/ 6572 w 6572"/>
                <a:gd name="connsiteY22" fmla="*/ 2637 h 4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572" h="4446">
                  <a:moveTo>
                    <a:pt x="4191" y="1589"/>
                  </a:moveTo>
                  <a:cubicBezTo>
                    <a:pt x="3813" y="1032"/>
                    <a:pt x="3131" y="767"/>
                    <a:pt x="2477" y="922"/>
                  </a:cubicBezTo>
                  <a:cubicBezTo>
                    <a:pt x="1905" y="922"/>
                    <a:pt x="1714" y="1589"/>
                    <a:pt x="2477" y="2161"/>
                  </a:cubicBezTo>
                  <a:lnTo>
                    <a:pt x="3620" y="3875"/>
                  </a:lnTo>
                  <a:lnTo>
                    <a:pt x="3620" y="3875"/>
                  </a:lnTo>
                  <a:lnTo>
                    <a:pt x="2477" y="2161"/>
                  </a:lnTo>
                  <a:cubicBezTo>
                    <a:pt x="2099" y="1604"/>
                    <a:pt x="1416" y="1338"/>
                    <a:pt x="762" y="1494"/>
                  </a:cubicBezTo>
                  <a:cubicBezTo>
                    <a:pt x="191" y="1494"/>
                    <a:pt x="0" y="2161"/>
                    <a:pt x="762" y="2732"/>
                  </a:cubicBezTo>
                  <a:lnTo>
                    <a:pt x="1905" y="4447"/>
                  </a:lnTo>
                  <a:lnTo>
                    <a:pt x="1905" y="4447"/>
                  </a:lnTo>
                  <a:lnTo>
                    <a:pt x="762" y="2827"/>
                  </a:lnTo>
                  <a:lnTo>
                    <a:pt x="762" y="2827"/>
                  </a:lnTo>
                  <a:lnTo>
                    <a:pt x="0" y="1780"/>
                  </a:lnTo>
                  <a:cubicBezTo>
                    <a:pt x="0" y="1780"/>
                    <a:pt x="0" y="1780"/>
                    <a:pt x="0" y="1780"/>
                  </a:cubicBezTo>
                  <a:lnTo>
                    <a:pt x="0" y="1780"/>
                  </a:lnTo>
                  <a:lnTo>
                    <a:pt x="0" y="1780"/>
                  </a:lnTo>
                  <a:cubicBezTo>
                    <a:pt x="0" y="1780"/>
                    <a:pt x="0" y="1208"/>
                    <a:pt x="762" y="1018"/>
                  </a:cubicBezTo>
                  <a:cubicBezTo>
                    <a:pt x="1280" y="801"/>
                    <a:pt x="1864" y="801"/>
                    <a:pt x="2382" y="1018"/>
                  </a:cubicBezTo>
                  <a:cubicBezTo>
                    <a:pt x="2379" y="527"/>
                    <a:pt x="2750" y="114"/>
                    <a:pt x="3239" y="65"/>
                  </a:cubicBezTo>
                  <a:cubicBezTo>
                    <a:pt x="4078" y="-154"/>
                    <a:pt x="4962" y="192"/>
                    <a:pt x="5430" y="922"/>
                  </a:cubicBezTo>
                  <a:lnTo>
                    <a:pt x="6572" y="2637"/>
                  </a:lnTo>
                  <a:cubicBezTo>
                    <a:pt x="6572" y="2637"/>
                    <a:pt x="6572" y="2637"/>
                    <a:pt x="6572" y="2637"/>
                  </a:cubicBezTo>
                  <a:cubicBezTo>
                    <a:pt x="6572" y="2637"/>
                    <a:pt x="6572" y="2637"/>
                    <a:pt x="6572" y="2637"/>
                  </a:cubicBezTo>
                  <a:close/>
                </a:path>
              </a:pathLst>
            </a:custGeom>
            <a:solidFill>
              <a:srgbClr val="0AAF60"/>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610B8D17-CB2B-426F-A4BC-25689492653C}"/>
                </a:ext>
              </a:extLst>
            </p:cNvPr>
            <p:cNvSpPr/>
            <p:nvPr/>
          </p:nvSpPr>
          <p:spPr>
            <a:xfrm>
              <a:off x="2981296" y="2971314"/>
              <a:ext cx="3789" cy="3222"/>
            </a:xfrm>
            <a:custGeom>
              <a:avLst/>
              <a:gdLst>
                <a:gd name="connsiteX0" fmla="*/ 885 w 3789"/>
                <a:gd name="connsiteY0" fmla="*/ 30 h 3222"/>
                <a:gd name="connsiteX1" fmla="*/ 3552 w 3789"/>
                <a:gd name="connsiteY1" fmla="*/ 1173 h 3222"/>
                <a:gd name="connsiteX2" fmla="*/ 2981 w 3789"/>
                <a:gd name="connsiteY2" fmla="*/ 3174 h 3222"/>
                <a:gd name="connsiteX3" fmla="*/ 314 w 3789"/>
                <a:gd name="connsiteY3" fmla="*/ 2030 h 3222"/>
                <a:gd name="connsiteX4" fmla="*/ 885 w 3789"/>
                <a:gd name="connsiteY4" fmla="*/ 30 h 3222"/>
                <a:gd name="connsiteX5" fmla="*/ 2791 w 3789"/>
                <a:gd name="connsiteY5" fmla="*/ 2888 h 3222"/>
                <a:gd name="connsiteX6" fmla="*/ 2791 w 3789"/>
                <a:gd name="connsiteY6" fmla="*/ 1269 h 3222"/>
                <a:gd name="connsiteX7" fmla="*/ 695 w 3789"/>
                <a:gd name="connsiteY7" fmla="*/ 411 h 3222"/>
                <a:gd name="connsiteX8" fmla="*/ 36 w 3789"/>
                <a:gd name="connsiteY8" fmla="*/ 1586 h 3222"/>
                <a:gd name="connsiteX9" fmla="*/ 219 w 3789"/>
                <a:gd name="connsiteY9" fmla="*/ 1935 h 3222"/>
                <a:gd name="connsiteX10" fmla="*/ 2790 w 3789"/>
                <a:gd name="connsiteY10" fmla="*/ 288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89" h="3222">
                  <a:moveTo>
                    <a:pt x="885" y="30"/>
                  </a:moveTo>
                  <a:cubicBezTo>
                    <a:pt x="1919" y="-124"/>
                    <a:pt x="2951" y="318"/>
                    <a:pt x="3552" y="1173"/>
                  </a:cubicBezTo>
                  <a:cubicBezTo>
                    <a:pt x="4124" y="2031"/>
                    <a:pt x="3552" y="2983"/>
                    <a:pt x="2981" y="3174"/>
                  </a:cubicBezTo>
                  <a:cubicBezTo>
                    <a:pt x="1941" y="3378"/>
                    <a:pt x="883" y="2925"/>
                    <a:pt x="314" y="2030"/>
                  </a:cubicBezTo>
                  <a:cubicBezTo>
                    <a:pt x="28" y="1173"/>
                    <a:pt x="28" y="316"/>
                    <a:pt x="885" y="30"/>
                  </a:cubicBezTo>
                  <a:close/>
                  <a:moveTo>
                    <a:pt x="2791" y="2888"/>
                  </a:moveTo>
                  <a:cubicBezTo>
                    <a:pt x="3457" y="2888"/>
                    <a:pt x="3648" y="1935"/>
                    <a:pt x="2791" y="1269"/>
                  </a:cubicBezTo>
                  <a:cubicBezTo>
                    <a:pt x="2320" y="598"/>
                    <a:pt x="1501" y="263"/>
                    <a:pt x="695" y="411"/>
                  </a:cubicBezTo>
                  <a:cubicBezTo>
                    <a:pt x="189" y="554"/>
                    <a:pt x="-107" y="1080"/>
                    <a:pt x="36" y="1586"/>
                  </a:cubicBezTo>
                  <a:cubicBezTo>
                    <a:pt x="72" y="1714"/>
                    <a:pt x="134" y="1833"/>
                    <a:pt x="219" y="1935"/>
                  </a:cubicBezTo>
                  <a:cubicBezTo>
                    <a:pt x="720" y="2848"/>
                    <a:pt x="1816" y="3253"/>
                    <a:pt x="2790" y="2888"/>
                  </a:cubicBezTo>
                  <a:close/>
                </a:path>
              </a:pathLst>
            </a:custGeom>
            <a:solidFill>
              <a:srgbClr val="0AAF60"/>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9ACA7A3E-DDE7-4E6C-9AD6-CF8C15891A8A}"/>
                </a:ext>
              </a:extLst>
            </p:cNvPr>
            <p:cNvSpPr/>
            <p:nvPr/>
          </p:nvSpPr>
          <p:spPr>
            <a:xfrm>
              <a:off x="2984849" y="2970392"/>
              <a:ext cx="3238" cy="3143"/>
            </a:xfrm>
            <a:custGeom>
              <a:avLst/>
              <a:gdLst>
                <a:gd name="connsiteX0" fmla="*/ 3238 w 3238"/>
                <a:gd name="connsiteY0" fmla="*/ 3048 h 3143"/>
                <a:gd name="connsiteX1" fmla="*/ 3238 w 3238"/>
                <a:gd name="connsiteY1" fmla="*/ 3048 h 3143"/>
                <a:gd name="connsiteX2" fmla="*/ 0 w 3238"/>
                <a:gd name="connsiteY2" fmla="*/ 572 h 3143"/>
                <a:gd name="connsiteX3" fmla="*/ 0 w 3238"/>
                <a:gd name="connsiteY3" fmla="*/ 572 h 3143"/>
                <a:gd name="connsiteX4" fmla="*/ 0 w 3238"/>
                <a:gd name="connsiteY4" fmla="*/ 572 h 3143"/>
                <a:gd name="connsiteX5" fmla="*/ 2762 w 3238"/>
                <a:gd name="connsiteY5" fmla="*/ 2762 h 3143"/>
                <a:gd name="connsiteX6" fmla="*/ 2286 w 3238"/>
                <a:gd name="connsiteY6" fmla="*/ 0 h 3143"/>
                <a:gd name="connsiteX7" fmla="*/ 2286 w 3238"/>
                <a:gd name="connsiteY7" fmla="*/ 0 h 3143"/>
                <a:gd name="connsiteX8" fmla="*/ 2286 w 3238"/>
                <a:gd name="connsiteY8" fmla="*/ 0 h 3143"/>
                <a:gd name="connsiteX9" fmla="*/ 2858 w 3238"/>
                <a:gd name="connsiteY9" fmla="*/ 3143 h 3143"/>
                <a:gd name="connsiteX10" fmla="*/ 2858 w 3238"/>
                <a:gd name="connsiteY10" fmla="*/ 3143 h 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38" h="3143">
                  <a:moveTo>
                    <a:pt x="3238" y="3048"/>
                  </a:moveTo>
                  <a:lnTo>
                    <a:pt x="3238" y="3048"/>
                  </a:lnTo>
                  <a:lnTo>
                    <a:pt x="0" y="572"/>
                  </a:lnTo>
                  <a:cubicBezTo>
                    <a:pt x="0" y="572"/>
                    <a:pt x="0" y="572"/>
                    <a:pt x="0" y="572"/>
                  </a:cubicBezTo>
                  <a:lnTo>
                    <a:pt x="0" y="572"/>
                  </a:lnTo>
                  <a:lnTo>
                    <a:pt x="2762" y="2762"/>
                  </a:lnTo>
                  <a:lnTo>
                    <a:pt x="2286" y="0"/>
                  </a:lnTo>
                  <a:cubicBezTo>
                    <a:pt x="2286" y="0"/>
                    <a:pt x="2286" y="0"/>
                    <a:pt x="2286" y="0"/>
                  </a:cubicBezTo>
                  <a:cubicBezTo>
                    <a:pt x="2286" y="0"/>
                    <a:pt x="2286" y="0"/>
                    <a:pt x="2286" y="0"/>
                  </a:cubicBezTo>
                  <a:lnTo>
                    <a:pt x="2858" y="3143"/>
                  </a:lnTo>
                  <a:lnTo>
                    <a:pt x="2858" y="3143"/>
                  </a:lnTo>
                  <a:close/>
                </a:path>
              </a:pathLst>
            </a:custGeom>
            <a:solidFill>
              <a:srgbClr val="0AAF60"/>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516BE648-4DA9-4540-AC11-461FBC6E3767}"/>
                </a:ext>
              </a:extLst>
            </p:cNvPr>
            <p:cNvSpPr/>
            <p:nvPr/>
          </p:nvSpPr>
          <p:spPr>
            <a:xfrm>
              <a:off x="2989227" y="2969209"/>
              <a:ext cx="3623" cy="3003"/>
            </a:xfrm>
            <a:custGeom>
              <a:avLst/>
              <a:gdLst>
                <a:gd name="connsiteX0" fmla="*/ 289 w 3623"/>
                <a:gd name="connsiteY0" fmla="*/ 2041 h 3003"/>
                <a:gd name="connsiteX1" fmla="*/ 444 w 3623"/>
                <a:gd name="connsiteY1" fmla="*/ 296 h 3003"/>
                <a:gd name="connsiteX2" fmla="*/ 955 w 3623"/>
                <a:gd name="connsiteY2" fmla="*/ 40 h 3003"/>
                <a:gd name="connsiteX3" fmla="*/ 3622 w 3623"/>
                <a:gd name="connsiteY3" fmla="*/ 1088 h 3003"/>
                <a:gd name="connsiteX4" fmla="*/ 3622 w 3623"/>
                <a:gd name="connsiteY4" fmla="*/ 1088 h 3003"/>
                <a:gd name="connsiteX5" fmla="*/ 3622 w 3623"/>
                <a:gd name="connsiteY5" fmla="*/ 1088 h 3003"/>
                <a:gd name="connsiteX6" fmla="*/ 765 w 3623"/>
                <a:gd name="connsiteY6" fmla="*/ 1850 h 3003"/>
                <a:gd name="connsiteX7" fmla="*/ 2956 w 3623"/>
                <a:gd name="connsiteY7" fmla="*/ 2707 h 3003"/>
                <a:gd name="connsiteX8" fmla="*/ 3623 w 3623"/>
                <a:gd name="connsiteY8" fmla="*/ 1850 h 3003"/>
                <a:gd name="connsiteX9" fmla="*/ 3622 w 3623"/>
                <a:gd name="connsiteY9" fmla="*/ 1850 h 3003"/>
                <a:gd name="connsiteX10" fmla="*/ 3622 w 3623"/>
                <a:gd name="connsiteY10" fmla="*/ 1850 h 3003"/>
                <a:gd name="connsiteX11" fmla="*/ 2670 w 3623"/>
                <a:gd name="connsiteY11" fmla="*/ 2993 h 3003"/>
                <a:gd name="connsiteX12" fmla="*/ 289 w 3623"/>
                <a:gd name="connsiteY12" fmla="*/ 2041 h 3003"/>
                <a:gd name="connsiteX13" fmla="*/ 289 w 3623"/>
                <a:gd name="connsiteY13" fmla="*/ 2041 h 3003"/>
                <a:gd name="connsiteX14" fmla="*/ 2956 w 3623"/>
                <a:gd name="connsiteY14" fmla="*/ 1279 h 3003"/>
                <a:gd name="connsiteX15" fmla="*/ 1622 w 3623"/>
                <a:gd name="connsiteY15" fmla="*/ 612 h 3003"/>
                <a:gd name="connsiteX16" fmla="*/ 479 w 3623"/>
                <a:gd name="connsiteY16" fmla="*/ 1555 h 3003"/>
                <a:gd name="connsiteX17" fmla="*/ 479 w 3623"/>
                <a:gd name="connsiteY17" fmla="*/ 1755 h 3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23" h="3003">
                  <a:moveTo>
                    <a:pt x="289" y="2041"/>
                  </a:moveTo>
                  <a:cubicBezTo>
                    <a:pt x="-150" y="1516"/>
                    <a:pt x="-81" y="735"/>
                    <a:pt x="444" y="296"/>
                  </a:cubicBezTo>
                  <a:cubicBezTo>
                    <a:pt x="592" y="172"/>
                    <a:pt x="767" y="85"/>
                    <a:pt x="955" y="40"/>
                  </a:cubicBezTo>
                  <a:cubicBezTo>
                    <a:pt x="1970" y="-135"/>
                    <a:pt x="2998" y="269"/>
                    <a:pt x="3622" y="1088"/>
                  </a:cubicBezTo>
                  <a:lnTo>
                    <a:pt x="3622" y="1088"/>
                  </a:lnTo>
                  <a:cubicBezTo>
                    <a:pt x="3622" y="1088"/>
                    <a:pt x="3622" y="1088"/>
                    <a:pt x="3622" y="1088"/>
                  </a:cubicBezTo>
                  <a:lnTo>
                    <a:pt x="765" y="1850"/>
                  </a:lnTo>
                  <a:cubicBezTo>
                    <a:pt x="1267" y="2537"/>
                    <a:pt x="2121" y="2871"/>
                    <a:pt x="2956" y="2707"/>
                  </a:cubicBezTo>
                  <a:cubicBezTo>
                    <a:pt x="3354" y="2617"/>
                    <a:pt x="3633" y="2258"/>
                    <a:pt x="3623" y="1850"/>
                  </a:cubicBezTo>
                  <a:lnTo>
                    <a:pt x="3622" y="1850"/>
                  </a:lnTo>
                  <a:lnTo>
                    <a:pt x="3622" y="1850"/>
                  </a:lnTo>
                  <a:cubicBezTo>
                    <a:pt x="3567" y="2389"/>
                    <a:pt x="3190" y="2841"/>
                    <a:pt x="2670" y="2993"/>
                  </a:cubicBezTo>
                  <a:cubicBezTo>
                    <a:pt x="1770" y="3070"/>
                    <a:pt x="887" y="2716"/>
                    <a:pt x="289" y="2041"/>
                  </a:cubicBezTo>
                  <a:close/>
                  <a:moveTo>
                    <a:pt x="289" y="2041"/>
                  </a:moveTo>
                  <a:lnTo>
                    <a:pt x="2956" y="1279"/>
                  </a:lnTo>
                  <a:cubicBezTo>
                    <a:pt x="2608" y="900"/>
                    <a:pt x="2134" y="663"/>
                    <a:pt x="1622" y="612"/>
                  </a:cubicBezTo>
                  <a:cubicBezTo>
                    <a:pt x="1046" y="557"/>
                    <a:pt x="535" y="979"/>
                    <a:pt x="479" y="1555"/>
                  </a:cubicBezTo>
                  <a:cubicBezTo>
                    <a:pt x="473" y="1621"/>
                    <a:pt x="473" y="1688"/>
                    <a:pt x="479" y="1755"/>
                  </a:cubicBezTo>
                  <a:close/>
                </a:path>
              </a:pathLst>
            </a:custGeom>
            <a:solidFill>
              <a:srgbClr val="0AAF60"/>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2FCB67B3-D5FF-47BE-A037-B0BCEF592F54}"/>
                </a:ext>
              </a:extLst>
            </p:cNvPr>
            <p:cNvSpPr/>
            <p:nvPr/>
          </p:nvSpPr>
          <p:spPr>
            <a:xfrm>
              <a:off x="3046854" y="2898407"/>
              <a:ext cx="5151" cy="4464"/>
            </a:xfrm>
            <a:custGeom>
              <a:avLst/>
              <a:gdLst>
                <a:gd name="connsiteX0" fmla="*/ 1145 w 5151"/>
                <a:gd name="connsiteY0" fmla="*/ 72 h 4464"/>
                <a:gd name="connsiteX1" fmla="*/ 1621 w 5151"/>
                <a:gd name="connsiteY1" fmla="*/ 72 h 4464"/>
                <a:gd name="connsiteX2" fmla="*/ 1621 w 5151"/>
                <a:gd name="connsiteY2" fmla="*/ 72 h 4464"/>
                <a:gd name="connsiteX3" fmla="*/ 2955 w 5151"/>
                <a:gd name="connsiteY3" fmla="*/ 72 h 4464"/>
                <a:gd name="connsiteX4" fmla="*/ 2955 w 5151"/>
                <a:gd name="connsiteY4" fmla="*/ 548 h 4464"/>
                <a:gd name="connsiteX5" fmla="*/ 1812 w 5151"/>
                <a:gd name="connsiteY5" fmla="*/ 548 h 4464"/>
                <a:gd name="connsiteX6" fmla="*/ 2574 w 5151"/>
                <a:gd name="connsiteY6" fmla="*/ 1786 h 4464"/>
                <a:gd name="connsiteX7" fmla="*/ 4955 w 5151"/>
                <a:gd name="connsiteY7" fmla="*/ 2738 h 4464"/>
                <a:gd name="connsiteX8" fmla="*/ 4713 w 5151"/>
                <a:gd name="connsiteY8" fmla="*/ 4200 h 4464"/>
                <a:gd name="connsiteX9" fmla="*/ 4383 w 5151"/>
                <a:gd name="connsiteY9" fmla="*/ 4358 h 4464"/>
                <a:gd name="connsiteX10" fmla="*/ 4384 w 5151"/>
                <a:gd name="connsiteY10" fmla="*/ 4358 h 4464"/>
                <a:gd name="connsiteX11" fmla="*/ 4384 w 5151"/>
                <a:gd name="connsiteY11" fmla="*/ 4358 h 4464"/>
                <a:gd name="connsiteX12" fmla="*/ 3908 w 5151"/>
                <a:gd name="connsiteY12" fmla="*/ 4358 h 4464"/>
                <a:gd name="connsiteX13" fmla="*/ 3908 w 5151"/>
                <a:gd name="connsiteY13" fmla="*/ 4358 h 4464"/>
                <a:gd name="connsiteX14" fmla="*/ 2098 w 5151"/>
                <a:gd name="connsiteY14" fmla="*/ 4358 h 4464"/>
                <a:gd name="connsiteX15" fmla="*/ 2098 w 5151"/>
                <a:gd name="connsiteY15" fmla="*/ 4358 h 4464"/>
                <a:gd name="connsiteX16" fmla="*/ 2098 w 5151"/>
                <a:gd name="connsiteY16" fmla="*/ 4358 h 4464"/>
                <a:gd name="connsiteX17" fmla="*/ 2098 w 5151"/>
                <a:gd name="connsiteY17" fmla="*/ 4358 h 4464"/>
                <a:gd name="connsiteX18" fmla="*/ 3431 w 5151"/>
                <a:gd name="connsiteY18" fmla="*/ 4358 h 4464"/>
                <a:gd name="connsiteX19" fmla="*/ 2574 w 5151"/>
                <a:gd name="connsiteY19" fmla="*/ 3120 h 4464"/>
                <a:gd name="connsiteX20" fmla="*/ 193 w 5151"/>
                <a:gd name="connsiteY20" fmla="*/ 2262 h 4464"/>
                <a:gd name="connsiteX21" fmla="*/ 860 w 5151"/>
                <a:gd name="connsiteY21" fmla="*/ 643 h 4464"/>
                <a:gd name="connsiteX22" fmla="*/ 860 w 5151"/>
                <a:gd name="connsiteY22" fmla="*/ 643 h 4464"/>
                <a:gd name="connsiteX23" fmla="*/ 1145 w 5151"/>
                <a:gd name="connsiteY23" fmla="*/ 72 h 4464"/>
                <a:gd name="connsiteX24" fmla="*/ 2288 w 5151"/>
                <a:gd name="connsiteY24" fmla="*/ 2262 h 4464"/>
                <a:gd name="connsiteX25" fmla="*/ 1526 w 5151"/>
                <a:gd name="connsiteY25" fmla="*/ 1119 h 4464"/>
                <a:gd name="connsiteX26" fmla="*/ 1526 w 5151"/>
                <a:gd name="connsiteY26" fmla="*/ 1881 h 4464"/>
                <a:gd name="connsiteX27" fmla="*/ 1907 w 5151"/>
                <a:gd name="connsiteY27" fmla="*/ 2262 h 4464"/>
                <a:gd name="connsiteX28" fmla="*/ 3527 w 5151"/>
                <a:gd name="connsiteY28" fmla="*/ 3024 h 4464"/>
                <a:gd name="connsiteX29" fmla="*/ 4288 w 5151"/>
                <a:gd name="connsiteY29" fmla="*/ 4167 h 4464"/>
                <a:gd name="connsiteX30" fmla="*/ 4288 w 5151"/>
                <a:gd name="connsiteY30" fmla="*/ 3405 h 4464"/>
                <a:gd name="connsiteX31" fmla="*/ 3145 w 5151"/>
                <a:gd name="connsiteY31" fmla="*/ 3024 h 4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51" h="4464">
                  <a:moveTo>
                    <a:pt x="1145" y="72"/>
                  </a:moveTo>
                  <a:lnTo>
                    <a:pt x="1621" y="72"/>
                  </a:lnTo>
                  <a:lnTo>
                    <a:pt x="1621" y="72"/>
                  </a:lnTo>
                  <a:cubicBezTo>
                    <a:pt x="2061" y="-24"/>
                    <a:pt x="2516" y="-24"/>
                    <a:pt x="2955" y="72"/>
                  </a:cubicBezTo>
                  <a:cubicBezTo>
                    <a:pt x="2955" y="72"/>
                    <a:pt x="2955" y="548"/>
                    <a:pt x="2955" y="548"/>
                  </a:cubicBezTo>
                  <a:lnTo>
                    <a:pt x="1812" y="548"/>
                  </a:lnTo>
                  <a:lnTo>
                    <a:pt x="2574" y="1786"/>
                  </a:lnTo>
                  <a:cubicBezTo>
                    <a:pt x="3812" y="1786"/>
                    <a:pt x="4574" y="1786"/>
                    <a:pt x="4955" y="2738"/>
                  </a:cubicBezTo>
                  <a:cubicBezTo>
                    <a:pt x="5292" y="3209"/>
                    <a:pt x="5183" y="3863"/>
                    <a:pt x="4713" y="4200"/>
                  </a:cubicBezTo>
                  <a:cubicBezTo>
                    <a:pt x="4613" y="4272"/>
                    <a:pt x="4502" y="4325"/>
                    <a:pt x="4383" y="4358"/>
                  </a:cubicBezTo>
                  <a:lnTo>
                    <a:pt x="4384" y="4358"/>
                  </a:lnTo>
                  <a:cubicBezTo>
                    <a:pt x="4384" y="4358"/>
                    <a:pt x="4384" y="4358"/>
                    <a:pt x="4384" y="4358"/>
                  </a:cubicBezTo>
                  <a:lnTo>
                    <a:pt x="3908" y="4358"/>
                  </a:lnTo>
                  <a:lnTo>
                    <a:pt x="3908" y="4358"/>
                  </a:lnTo>
                  <a:cubicBezTo>
                    <a:pt x="3313" y="4499"/>
                    <a:pt x="2693" y="4499"/>
                    <a:pt x="2098" y="4358"/>
                  </a:cubicBezTo>
                  <a:lnTo>
                    <a:pt x="2098" y="4358"/>
                  </a:lnTo>
                  <a:cubicBezTo>
                    <a:pt x="2098" y="4358"/>
                    <a:pt x="2098" y="4358"/>
                    <a:pt x="2098" y="4358"/>
                  </a:cubicBezTo>
                  <a:lnTo>
                    <a:pt x="2098" y="4358"/>
                  </a:lnTo>
                  <a:cubicBezTo>
                    <a:pt x="2537" y="4453"/>
                    <a:pt x="2992" y="4453"/>
                    <a:pt x="3431" y="4358"/>
                  </a:cubicBezTo>
                  <a:lnTo>
                    <a:pt x="2574" y="3120"/>
                  </a:lnTo>
                  <a:cubicBezTo>
                    <a:pt x="1682" y="3314"/>
                    <a:pt x="756" y="2981"/>
                    <a:pt x="193" y="2262"/>
                  </a:cubicBezTo>
                  <a:cubicBezTo>
                    <a:pt x="-283" y="1595"/>
                    <a:pt x="193" y="929"/>
                    <a:pt x="860" y="643"/>
                  </a:cubicBezTo>
                  <a:lnTo>
                    <a:pt x="860" y="643"/>
                  </a:lnTo>
                  <a:cubicBezTo>
                    <a:pt x="860" y="643"/>
                    <a:pt x="574" y="72"/>
                    <a:pt x="1145" y="72"/>
                  </a:cubicBezTo>
                  <a:close/>
                  <a:moveTo>
                    <a:pt x="2288" y="2262"/>
                  </a:moveTo>
                  <a:lnTo>
                    <a:pt x="1526" y="1119"/>
                  </a:lnTo>
                  <a:cubicBezTo>
                    <a:pt x="1526" y="1119"/>
                    <a:pt x="1050" y="1119"/>
                    <a:pt x="1526" y="1881"/>
                  </a:cubicBezTo>
                  <a:cubicBezTo>
                    <a:pt x="2002" y="2643"/>
                    <a:pt x="1145" y="2262"/>
                    <a:pt x="1907" y="2262"/>
                  </a:cubicBezTo>
                  <a:close/>
                  <a:moveTo>
                    <a:pt x="3527" y="3024"/>
                  </a:moveTo>
                  <a:lnTo>
                    <a:pt x="4288" y="4167"/>
                  </a:lnTo>
                  <a:cubicBezTo>
                    <a:pt x="4288" y="4167"/>
                    <a:pt x="4288" y="4167"/>
                    <a:pt x="4288" y="3405"/>
                  </a:cubicBezTo>
                  <a:cubicBezTo>
                    <a:pt x="3990" y="3104"/>
                    <a:pt x="3565" y="2962"/>
                    <a:pt x="3145" y="3024"/>
                  </a:cubicBezTo>
                  <a:close/>
                </a:path>
              </a:pathLst>
            </a:custGeom>
            <a:solidFill>
              <a:srgbClr val="000000"/>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94B14718-5173-4B6F-A7FE-4E036C247DB5}"/>
                </a:ext>
              </a:extLst>
            </p:cNvPr>
            <p:cNvSpPr/>
            <p:nvPr/>
          </p:nvSpPr>
          <p:spPr>
            <a:xfrm>
              <a:off x="3051619" y="2899240"/>
              <a:ext cx="4036" cy="3151"/>
            </a:xfrm>
            <a:custGeom>
              <a:avLst/>
              <a:gdLst>
                <a:gd name="connsiteX0" fmla="*/ 2667 w 4036"/>
                <a:gd name="connsiteY0" fmla="*/ 0 h 3151"/>
                <a:gd name="connsiteX1" fmla="*/ 3905 w 4036"/>
                <a:gd name="connsiteY1" fmla="*/ 952 h 3151"/>
                <a:gd name="connsiteX2" fmla="*/ 3905 w 4036"/>
                <a:gd name="connsiteY2" fmla="*/ 2191 h 3151"/>
                <a:gd name="connsiteX3" fmla="*/ 2953 w 4036"/>
                <a:gd name="connsiteY3" fmla="*/ 3048 h 3151"/>
                <a:gd name="connsiteX4" fmla="*/ 1429 w 4036"/>
                <a:gd name="connsiteY4" fmla="*/ 3048 h 3151"/>
                <a:gd name="connsiteX5" fmla="*/ 1429 w 4036"/>
                <a:gd name="connsiteY5" fmla="*/ 3048 h 3151"/>
                <a:gd name="connsiteX6" fmla="*/ 2000 w 4036"/>
                <a:gd name="connsiteY6" fmla="*/ 3048 h 3151"/>
                <a:gd name="connsiteX7" fmla="*/ 2857 w 4036"/>
                <a:gd name="connsiteY7" fmla="*/ 3048 h 3151"/>
                <a:gd name="connsiteX8" fmla="*/ 3334 w 4036"/>
                <a:gd name="connsiteY8" fmla="*/ 3048 h 3151"/>
                <a:gd name="connsiteX9" fmla="*/ 3334 w 4036"/>
                <a:gd name="connsiteY9" fmla="*/ 2381 h 3151"/>
                <a:gd name="connsiteX10" fmla="*/ 2572 w 4036"/>
                <a:gd name="connsiteY10" fmla="*/ 2381 h 3151"/>
                <a:gd name="connsiteX11" fmla="*/ 1810 w 4036"/>
                <a:gd name="connsiteY11" fmla="*/ 2381 h 3151"/>
                <a:gd name="connsiteX12" fmla="*/ 1810 w 4036"/>
                <a:gd name="connsiteY12" fmla="*/ 2381 h 3151"/>
                <a:gd name="connsiteX13" fmla="*/ 1810 w 4036"/>
                <a:gd name="connsiteY13" fmla="*/ 2381 h 3151"/>
                <a:gd name="connsiteX14" fmla="*/ 1810 w 4036"/>
                <a:gd name="connsiteY14" fmla="*/ 1524 h 3151"/>
                <a:gd name="connsiteX15" fmla="*/ 667 w 4036"/>
                <a:gd name="connsiteY15" fmla="*/ 1524 h 3151"/>
                <a:gd name="connsiteX16" fmla="*/ 0 w 4036"/>
                <a:gd name="connsiteY16" fmla="*/ 1524 h 3151"/>
                <a:gd name="connsiteX17" fmla="*/ 0 w 4036"/>
                <a:gd name="connsiteY17" fmla="*/ 1048 h 3151"/>
                <a:gd name="connsiteX18" fmla="*/ 2096 w 4036"/>
                <a:gd name="connsiteY18" fmla="*/ 476 h 3151"/>
                <a:gd name="connsiteX19" fmla="*/ 2667 w 4036"/>
                <a:gd name="connsiteY19" fmla="*/ 476 h 3151"/>
                <a:gd name="connsiteX20" fmla="*/ 2667 w 4036"/>
                <a:gd name="connsiteY20" fmla="*/ 476 h 3151"/>
                <a:gd name="connsiteX21" fmla="*/ 2667 w 4036"/>
                <a:gd name="connsiteY21" fmla="*/ 476 h 3151"/>
                <a:gd name="connsiteX22" fmla="*/ 2667 w 4036"/>
                <a:gd name="connsiteY22" fmla="*/ 1524 h 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36" h="3151">
                  <a:moveTo>
                    <a:pt x="2667" y="0"/>
                  </a:moveTo>
                  <a:cubicBezTo>
                    <a:pt x="3168" y="181"/>
                    <a:pt x="3601" y="514"/>
                    <a:pt x="3905" y="952"/>
                  </a:cubicBezTo>
                  <a:cubicBezTo>
                    <a:pt x="4081" y="1347"/>
                    <a:pt x="4081" y="1797"/>
                    <a:pt x="3905" y="2191"/>
                  </a:cubicBezTo>
                  <a:cubicBezTo>
                    <a:pt x="3711" y="2589"/>
                    <a:pt x="3369" y="2896"/>
                    <a:pt x="2953" y="3048"/>
                  </a:cubicBezTo>
                  <a:cubicBezTo>
                    <a:pt x="2454" y="3186"/>
                    <a:pt x="1927" y="3186"/>
                    <a:pt x="1429" y="3048"/>
                  </a:cubicBezTo>
                  <a:cubicBezTo>
                    <a:pt x="1429" y="3048"/>
                    <a:pt x="953" y="3048"/>
                    <a:pt x="1429" y="3048"/>
                  </a:cubicBezTo>
                  <a:lnTo>
                    <a:pt x="2000" y="3048"/>
                  </a:lnTo>
                  <a:cubicBezTo>
                    <a:pt x="2278" y="3142"/>
                    <a:pt x="2579" y="3142"/>
                    <a:pt x="2857" y="3048"/>
                  </a:cubicBezTo>
                  <a:cubicBezTo>
                    <a:pt x="3012" y="3099"/>
                    <a:pt x="3179" y="3099"/>
                    <a:pt x="3334" y="3048"/>
                  </a:cubicBezTo>
                  <a:cubicBezTo>
                    <a:pt x="3334" y="3048"/>
                    <a:pt x="3334" y="3048"/>
                    <a:pt x="3334" y="2381"/>
                  </a:cubicBezTo>
                  <a:cubicBezTo>
                    <a:pt x="3084" y="2317"/>
                    <a:pt x="2822" y="2317"/>
                    <a:pt x="2572" y="2381"/>
                  </a:cubicBezTo>
                  <a:cubicBezTo>
                    <a:pt x="2336" y="2245"/>
                    <a:pt x="2046" y="2245"/>
                    <a:pt x="1810" y="2381"/>
                  </a:cubicBezTo>
                  <a:lnTo>
                    <a:pt x="1810" y="2381"/>
                  </a:lnTo>
                  <a:cubicBezTo>
                    <a:pt x="1810" y="2381"/>
                    <a:pt x="1333" y="2381"/>
                    <a:pt x="1810" y="2381"/>
                  </a:cubicBezTo>
                  <a:lnTo>
                    <a:pt x="1810" y="1524"/>
                  </a:lnTo>
                  <a:lnTo>
                    <a:pt x="667" y="1524"/>
                  </a:lnTo>
                  <a:cubicBezTo>
                    <a:pt x="460" y="1643"/>
                    <a:pt x="206" y="1643"/>
                    <a:pt x="0" y="1524"/>
                  </a:cubicBezTo>
                  <a:cubicBezTo>
                    <a:pt x="0" y="1524"/>
                    <a:pt x="0" y="1048"/>
                    <a:pt x="0" y="1048"/>
                  </a:cubicBezTo>
                  <a:lnTo>
                    <a:pt x="2096" y="476"/>
                  </a:lnTo>
                  <a:cubicBezTo>
                    <a:pt x="2096" y="476"/>
                    <a:pt x="2572" y="476"/>
                    <a:pt x="2667" y="476"/>
                  </a:cubicBezTo>
                  <a:cubicBezTo>
                    <a:pt x="2762" y="476"/>
                    <a:pt x="2667" y="476"/>
                    <a:pt x="2667" y="476"/>
                  </a:cubicBezTo>
                  <a:lnTo>
                    <a:pt x="2667" y="476"/>
                  </a:lnTo>
                  <a:lnTo>
                    <a:pt x="2667" y="1524"/>
                  </a:lnTo>
                  <a:close/>
                </a:path>
              </a:pathLst>
            </a:custGeom>
            <a:solidFill>
              <a:srgbClr val="000000"/>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FB6C5C04-F271-4D8D-AE01-5BCF8F2537D0}"/>
                </a:ext>
              </a:extLst>
            </p:cNvPr>
            <p:cNvSpPr/>
            <p:nvPr/>
          </p:nvSpPr>
          <p:spPr>
            <a:xfrm>
              <a:off x="3057906" y="2896287"/>
              <a:ext cx="3238" cy="3619"/>
            </a:xfrm>
            <a:custGeom>
              <a:avLst/>
              <a:gdLst>
                <a:gd name="connsiteX0" fmla="*/ 2762 w 3238"/>
                <a:gd name="connsiteY0" fmla="*/ 3048 h 3619"/>
                <a:gd name="connsiteX1" fmla="*/ 2762 w 3238"/>
                <a:gd name="connsiteY1" fmla="*/ 3048 h 3619"/>
                <a:gd name="connsiteX2" fmla="*/ 2762 w 3238"/>
                <a:gd name="connsiteY2" fmla="*/ 3048 h 3619"/>
                <a:gd name="connsiteX3" fmla="*/ 2762 w 3238"/>
                <a:gd name="connsiteY3" fmla="*/ 3048 h 3619"/>
                <a:gd name="connsiteX4" fmla="*/ 2762 w 3238"/>
                <a:gd name="connsiteY4" fmla="*/ 3048 h 3619"/>
                <a:gd name="connsiteX5" fmla="*/ 2191 w 3238"/>
                <a:gd name="connsiteY5" fmla="*/ 3048 h 3619"/>
                <a:gd name="connsiteX6" fmla="*/ 2191 w 3238"/>
                <a:gd name="connsiteY6" fmla="*/ 3048 h 3619"/>
                <a:gd name="connsiteX7" fmla="*/ 0 w 3238"/>
                <a:gd name="connsiteY7" fmla="*/ 3620 h 3619"/>
                <a:gd name="connsiteX8" fmla="*/ 0 w 3238"/>
                <a:gd name="connsiteY8" fmla="*/ 3620 h 3619"/>
                <a:gd name="connsiteX9" fmla="*/ 667 w 3238"/>
                <a:gd name="connsiteY9" fmla="*/ 0 h 3619"/>
                <a:gd name="connsiteX10" fmla="*/ 1429 w 3238"/>
                <a:gd name="connsiteY10" fmla="*/ 0 h 3619"/>
                <a:gd name="connsiteX11" fmla="*/ 3238 w 3238"/>
                <a:gd name="connsiteY11" fmla="*/ 2572 h 3619"/>
                <a:gd name="connsiteX12" fmla="*/ 3238 w 3238"/>
                <a:gd name="connsiteY12" fmla="*/ 2572 h 3619"/>
                <a:gd name="connsiteX13" fmla="*/ 2762 w 3238"/>
                <a:gd name="connsiteY13" fmla="*/ 3048 h 3619"/>
                <a:gd name="connsiteX14" fmla="*/ 190 w 3238"/>
                <a:gd name="connsiteY14" fmla="*/ 1429 h 3619"/>
                <a:gd name="connsiteX15" fmla="*/ 190 w 3238"/>
                <a:gd name="connsiteY15" fmla="*/ 3334 h 3619"/>
                <a:gd name="connsiteX16" fmla="*/ 1619 w 3238"/>
                <a:gd name="connsiteY16" fmla="*/ 3334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238" h="3619">
                  <a:moveTo>
                    <a:pt x="2762" y="3048"/>
                  </a:moveTo>
                  <a:cubicBezTo>
                    <a:pt x="2762" y="3048"/>
                    <a:pt x="2762" y="3048"/>
                    <a:pt x="2762" y="3048"/>
                  </a:cubicBezTo>
                  <a:lnTo>
                    <a:pt x="2762" y="3048"/>
                  </a:lnTo>
                  <a:lnTo>
                    <a:pt x="2762" y="3048"/>
                  </a:lnTo>
                  <a:cubicBezTo>
                    <a:pt x="2762" y="3048"/>
                    <a:pt x="2762" y="3048"/>
                    <a:pt x="2762" y="3048"/>
                  </a:cubicBezTo>
                  <a:cubicBezTo>
                    <a:pt x="2581" y="3134"/>
                    <a:pt x="2371" y="3134"/>
                    <a:pt x="2191" y="3048"/>
                  </a:cubicBezTo>
                  <a:lnTo>
                    <a:pt x="2191" y="3048"/>
                  </a:lnTo>
                  <a:lnTo>
                    <a:pt x="0" y="3620"/>
                  </a:lnTo>
                  <a:lnTo>
                    <a:pt x="0" y="3620"/>
                  </a:lnTo>
                  <a:lnTo>
                    <a:pt x="667" y="0"/>
                  </a:lnTo>
                  <a:lnTo>
                    <a:pt x="1429" y="0"/>
                  </a:lnTo>
                  <a:lnTo>
                    <a:pt x="3238" y="2572"/>
                  </a:lnTo>
                  <a:lnTo>
                    <a:pt x="3238" y="2572"/>
                  </a:lnTo>
                  <a:cubicBezTo>
                    <a:pt x="3162" y="2796"/>
                    <a:pt x="2986" y="2972"/>
                    <a:pt x="2762" y="3048"/>
                  </a:cubicBezTo>
                  <a:close/>
                  <a:moveTo>
                    <a:pt x="190" y="1429"/>
                  </a:moveTo>
                  <a:lnTo>
                    <a:pt x="190" y="3334"/>
                  </a:lnTo>
                  <a:lnTo>
                    <a:pt x="1619" y="3334"/>
                  </a:lnTo>
                  <a:close/>
                </a:path>
              </a:pathLst>
            </a:custGeom>
            <a:solidFill>
              <a:srgbClr val="000000"/>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841C2767-AB84-427B-B3E9-7DAE9A0A3B4F}"/>
                </a:ext>
              </a:extLst>
            </p:cNvPr>
            <p:cNvSpPr/>
            <p:nvPr/>
          </p:nvSpPr>
          <p:spPr>
            <a:xfrm>
              <a:off x="3004661" y="3057355"/>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lnTo>
                    <a:pt x="0" y="0"/>
                  </a:ln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49B26050-BD9D-443E-9E1C-AB903694CABB}"/>
                </a:ext>
              </a:extLst>
            </p:cNvPr>
            <p:cNvSpPr/>
            <p:nvPr/>
          </p:nvSpPr>
          <p:spPr>
            <a:xfrm>
              <a:off x="3006375" y="3056593"/>
              <a:ext cx="4000" cy="3651"/>
            </a:xfrm>
            <a:custGeom>
              <a:avLst/>
              <a:gdLst>
                <a:gd name="connsiteX0" fmla="*/ 2477 w 4000"/>
                <a:gd name="connsiteY0" fmla="*/ 1238 h 3651"/>
                <a:gd name="connsiteX1" fmla="*/ 2477 w 4000"/>
                <a:gd name="connsiteY1" fmla="*/ 1238 h 3651"/>
                <a:gd name="connsiteX2" fmla="*/ 2000 w 4000"/>
                <a:gd name="connsiteY2" fmla="*/ 1238 h 3651"/>
                <a:gd name="connsiteX3" fmla="*/ 3524 w 4000"/>
                <a:gd name="connsiteY3" fmla="*/ 3524 h 3651"/>
                <a:gd name="connsiteX4" fmla="*/ 4000 w 4000"/>
                <a:gd name="connsiteY4" fmla="*/ 3524 h 3651"/>
                <a:gd name="connsiteX5" fmla="*/ 4000 w 4000"/>
                <a:gd name="connsiteY5" fmla="*/ 3524 h 3651"/>
                <a:gd name="connsiteX6" fmla="*/ 4000 w 4000"/>
                <a:gd name="connsiteY6" fmla="*/ 3524 h 3651"/>
                <a:gd name="connsiteX7" fmla="*/ 3048 w 4000"/>
                <a:gd name="connsiteY7" fmla="*/ 3524 h 3651"/>
                <a:gd name="connsiteX8" fmla="*/ 1524 w 4000"/>
                <a:gd name="connsiteY8" fmla="*/ 1238 h 3651"/>
                <a:gd name="connsiteX9" fmla="*/ 762 w 4000"/>
                <a:gd name="connsiteY9" fmla="*/ 1238 h 3651"/>
                <a:gd name="connsiteX10" fmla="*/ 762 w 4000"/>
                <a:gd name="connsiteY10" fmla="*/ 1238 h 3651"/>
                <a:gd name="connsiteX11" fmla="*/ 762 w 4000"/>
                <a:gd name="connsiteY11" fmla="*/ 1238 h 3651"/>
                <a:gd name="connsiteX12" fmla="*/ 0 w 4000"/>
                <a:gd name="connsiteY12" fmla="*/ 0 h 3651"/>
                <a:gd name="connsiteX13" fmla="*/ 0 w 4000"/>
                <a:gd name="connsiteY13" fmla="*/ 0 h 3651"/>
                <a:gd name="connsiteX14" fmla="*/ 0 w 4000"/>
                <a:gd name="connsiteY14" fmla="*/ 0 h 3651"/>
                <a:gd name="connsiteX15" fmla="*/ 762 w 4000"/>
                <a:gd name="connsiteY15" fmla="*/ 1238 h 3651"/>
                <a:gd name="connsiteX16" fmla="*/ 1238 w 4000"/>
                <a:gd name="connsiteY16" fmla="*/ 1238 h 3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0" h="3651">
                  <a:moveTo>
                    <a:pt x="2477" y="1238"/>
                  </a:moveTo>
                  <a:lnTo>
                    <a:pt x="2477" y="1238"/>
                  </a:lnTo>
                  <a:lnTo>
                    <a:pt x="2000" y="1238"/>
                  </a:lnTo>
                  <a:lnTo>
                    <a:pt x="3524" y="3524"/>
                  </a:lnTo>
                  <a:cubicBezTo>
                    <a:pt x="3524" y="3524"/>
                    <a:pt x="3524" y="3524"/>
                    <a:pt x="4000" y="3524"/>
                  </a:cubicBezTo>
                  <a:lnTo>
                    <a:pt x="4000" y="3524"/>
                  </a:lnTo>
                  <a:lnTo>
                    <a:pt x="4000" y="3524"/>
                  </a:lnTo>
                  <a:cubicBezTo>
                    <a:pt x="3706" y="3694"/>
                    <a:pt x="3343" y="3694"/>
                    <a:pt x="3048" y="3524"/>
                  </a:cubicBezTo>
                  <a:lnTo>
                    <a:pt x="1524" y="1238"/>
                  </a:lnTo>
                  <a:lnTo>
                    <a:pt x="762" y="1238"/>
                  </a:lnTo>
                  <a:cubicBezTo>
                    <a:pt x="762" y="1238"/>
                    <a:pt x="762" y="1238"/>
                    <a:pt x="762" y="1238"/>
                  </a:cubicBezTo>
                  <a:lnTo>
                    <a:pt x="762" y="1238"/>
                  </a:lnTo>
                  <a:lnTo>
                    <a:pt x="0" y="0"/>
                  </a:lnTo>
                  <a:cubicBezTo>
                    <a:pt x="0" y="0"/>
                    <a:pt x="0" y="0"/>
                    <a:pt x="0" y="0"/>
                  </a:cubicBezTo>
                  <a:lnTo>
                    <a:pt x="0" y="0"/>
                  </a:lnTo>
                  <a:lnTo>
                    <a:pt x="762" y="1238"/>
                  </a:lnTo>
                  <a:lnTo>
                    <a:pt x="1238" y="1238"/>
                  </a:lnTo>
                  <a:close/>
                </a:path>
              </a:pathLst>
            </a:custGeom>
            <a:solidFill>
              <a:srgbClr val="000000"/>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2EC25D60-8E14-41F5-A523-9121C1AE0D0D}"/>
                </a:ext>
              </a:extLst>
            </p:cNvPr>
            <p:cNvSpPr/>
            <p:nvPr/>
          </p:nvSpPr>
          <p:spPr>
            <a:xfrm>
              <a:off x="3010545" y="3056925"/>
              <a:ext cx="3640" cy="2936"/>
            </a:xfrm>
            <a:custGeom>
              <a:avLst/>
              <a:gdLst>
                <a:gd name="connsiteX0" fmla="*/ 307 w 3640"/>
                <a:gd name="connsiteY0" fmla="*/ 2050 h 2936"/>
                <a:gd name="connsiteX1" fmla="*/ 423 w 3640"/>
                <a:gd name="connsiteY1" fmla="*/ 302 h 2936"/>
                <a:gd name="connsiteX2" fmla="*/ 878 w 3640"/>
                <a:gd name="connsiteY2" fmla="*/ 50 h 2936"/>
                <a:gd name="connsiteX3" fmla="*/ 3545 w 3640"/>
                <a:gd name="connsiteY3" fmla="*/ 1097 h 2936"/>
                <a:gd name="connsiteX4" fmla="*/ 3545 w 3640"/>
                <a:gd name="connsiteY4" fmla="*/ 1097 h 2936"/>
                <a:gd name="connsiteX5" fmla="*/ 3545 w 3640"/>
                <a:gd name="connsiteY5" fmla="*/ 1097 h 2936"/>
                <a:gd name="connsiteX6" fmla="*/ 783 w 3640"/>
                <a:gd name="connsiteY6" fmla="*/ 1859 h 2936"/>
                <a:gd name="connsiteX7" fmla="*/ 2878 w 3640"/>
                <a:gd name="connsiteY7" fmla="*/ 2716 h 2936"/>
                <a:gd name="connsiteX8" fmla="*/ 3640 w 3640"/>
                <a:gd name="connsiteY8" fmla="*/ 1859 h 2936"/>
                <a:gd name="connsiteX9" fmla="*/ 3640 w 3640"/>
                <a:gd name="connsiteY9" fmla="*/ 1859 h 2936"/>
                <a:gd name="connsiteX10" fmla="*/ 3640 w 3640"/>
                <a:gd name="connsiteY10" fmla="*/ 1859 h 2936"/>
                <a:gd name="connsiteX11" fmla="*/ 2688 w 3640"/>
                <a:gd name="connsiteY11" fmla="*/ 2907 h 2936"/>
                <a:gd name="connsiteX12" fmla="*/ 307 w 3640"/>
                <a:gd name="connsiteY12" fmla="*/ 2050 h 2936"/>
                <a:gd name="connsiteX13" fmla="*/ 307 w 3640"/>
                <a:gd name="connsiteY13" fmla="*/ 2050 h 2936"/>
                <a:gd name="connsiteX14" fmla="*/ 2878 w 3640"/>
                <a:gd name="connsiteY14" fmla="*/ 1288 h 2936"/>
                <a:gd name="connsiteX15" fmla="*/ 973 w 3640"/>
                <a:gd name="connsiteY15" fmla="*/ 621 h 2936"/>
                <a:gd name="connsiteX16" fmla="*/ 497 w 3640"/>
                <a:gd name="connsiteY16" fmla="*/ 1764 h 2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640" h="2936">
                  <a:moveTo>
                    <a:pt x="307" y="2050"/>
                  </a:moveTo>
                  <a:cubicBezTo>
                    <a:pt x="-144" y="1535"/>
                    <a:pt x="-92" y="753"/>
                    <a:pt x="423" y="302"/>
                  </a:cubicBezTo>
                  <a:cubicBezTo>
                    <a:pt x="555" y="187"/>
                    <a:pt x="710" y="101"/>
                    <a:pt x="878" y="50"/>
                  </a:cubicBezTo>
                  <a:cubicBezTo>
                    <a:pt x="1895" y="-149"/>
                    <a:pt x="2935" y="260"/>
                    <a:pt x="3545" y="1097"/>
                  </a:cubicBezTo>
                  <a:lnTo>
                    <a:pt x="3545" y="1097"/>
                  </a:lnTo>
                  <a:cubicBezTo>
                    <a:pt x="3545" y="1097"/>
                    <a:pt x="3545" y="1097"/>
                    <a:pt x="3545" y="1097"/>
                  </a:cubicBezTo>
                  <a:lnTo>
                    <a:pt x="783" y="1859"/>
                  </a:lnTo>
                  <a:cubicBezTo>
                    <a:pt x="1253" y="2530"/>
                    <a:pt x="2072" y="2865"/>
                    <a:pt x="2878" y="2716"/>
                  </a:cubicBezTo>
                  <a:cubicBezTo>
                    <a:pt x="3355" y="2716"/>
                    <a:pt x="3640" y="2716"/>
                    <a:pt x="3640" y="1859"/>
                  </a:cubicBezTo>
                  <a:lnTo>
                    <a:pt x="3640" y="1859"/>
                  </a:lnTo>
                  <a:lnTo>
                    <a:pt x="3640" y="1859"/>
                  </a:lnTo>
                  <a:cubicBezTo>
                    <a:pt x="3640" y="1859"/>
                    <a:pt x="3640" y="2716"/>
                    <a:pt x="2688" y="2907"/>
                  </a:cubicBezTo>
                  <a:cubicBezTo>
                    <a:pt x="1800" y="3040"/>
                    <a:pt x="906" y="2718"/>
                    <a:pt x="307" y="2050"/>
                  </a:cubicBezTo>
                  <a:close/>
                  <a:moveTo>
                    <a:pt x="307" y="2050"/>
                  </a:moveTo>
                  <a:lnTo>
                    <a:pt x="2878" y="1288"/>
                  </a:lnTo>
                  <a:cubicBezTo>
                    <a:pt x="2367" y="805"/>
                    <a:pt x="1674" y="563"/>
                    <a:pt x="973" y="621"/>
                  </a:cubicBezTo>
                  <a:cubicBezTo>
                    <a:pt x="555" y="833"/>
                    <a:pt x="353" y="1318"/>
                    <a:pt x="497" y="1764"/>
                  </a:cubicBezTo>
                  <a:close/>
                </a:path>
              </a:pathLst>
            </a:custGeom>
            <a:solidFill>
              <a:srgbClr val="000000"/>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35C73F43-66BE-4BCE-9823-9383E51F46CE}"/>
                </a:ext>
              </a:extLst>
            </p:cNvPr>
            <p:cNvSpPr/>
            <p:nvPr/>
          </p:nvSpPr>
          <p:spPr>
            <a:xfrm>
              <a:off x="3015900" y="3054445"/>
              <a:ext cx="6667" cy="4529"/>
            </a:xfrm>
            <a:custGeom>
              <a:avLst/>
              <a:gdLst>
                <a:gd name="connsiteX0" fmla="*/ 4191 w 6667"/>
                <a:gd name="connsiteY0" fmla="*/ 1767 h 4529"/>
                <a:gd name="connsiteX1" fmla="*/ 2477 w 6667"/>
                <a:gd name="connsiteY1" fmla="*/ 1100 h 4529"/>
                <a:gd name="connsiteX2" fmla="*/ 2477 w 6667"/>
                <a:gd name="connsiteY2" fmla="*/ 2339 h 4529"/>
                <a:gd name="connsiteX3" fmla="*/ 3620 w 6667"/>
                <a:gd name="connsiteY3" fmla="*/ 4053 h 4529"/>
                <a:gd name="connsiteX4" fmla="*/ 3620 w 6667"/>
                <a:gd name="connsiteY4" fmla="*/ 4053 h 4529"/>
                <a:gd name="connsiteX5" fmla="*/ 2477 w 6667"/>
                <a:gd name="connsiteY5" fmla="*/ 2339 h 4529"/>
                <a:gd name="connsiteX6" fmla="*/ 762 w 6667"/>
                <a:gd name="connsiteY6" fmla="*/ 1577 h 4529"/>
                <a:gd name="connsiteX7" fmla="*/ 634 w 6667"/>
                <a:gd name="connsiteY7" fmla="*/ 2782 h 4529"/>
                <a:gd name="connsiteX8" fmla="*/ 762 w 6667"/>
                <a:gd name="connsiteY8" fmla="*/ 2910 h 4529"/>
                <a:gd name="connsiteX9" fmla="*/ 1905 w 6667"/>
                <a:gd name="connsiteY9" fmla="*/ 4529 h 4529"/>
                <a:gd name="connsiteX10" fmla="*/ 1905 w 6667"/>
                <a:gd name="connsiteY10" fmla="*/ 4529 h 4529"/>
                <a:gd name="connsiteX11" fmla="*/ 1905 w 6667"/>
                <a:gd name="connsiteY11" fmla="*/ 4529 h 4529"/>
                <a:gd name="connsiteX12" fmla="*/ 762 w 6667"/>
                <a:gd name="connsiteY12" fmla="*/ 2910 h 4529"/>
                <a:gd name="connsiteX13" fmla="*/ 762 w 6667"/>
                <a:gd name="connsiteY13" fmla="*/ 2910 h 4529"/>
                <a:gd name="connsiteX14" fmla="*/ 0 w 6667"/>
                <a:gd name="connsiteY14" fmla="*/ 1863 h 4529"/>
                <a:gd name="connsiteX15" fmla="*/ 0 w 6667"/>
                <a:gd name="connsiteY15" fmla="*/ 1863 h 4529"/>
                <a:gd name="connsiteX16" fmla="*/ 0 w 6667"/>
                <a:gd name="connsiteY16" fmla="*/ 1863 h 4529"/>
                <a:gd name="connsiteX17" fmla="*/ 0 w 6667"/>
                <a:gd name="connsiteY17" fmla="*/ 1863 h 4529"/>
                <a:gd name="connsiteX18" fmla="*/ 762 w 6667"/>
                <a:gd name="connsiteY18" fmla="*/ 1100 h 4529"/>
                <a:gd name="connsiteX19" fmla="*/ 2476 w 6667"/>
                <a:gd name="connsiteY19" fmla="*/ 1100 h 4529"/>
                <a:gd name="connsiteX20" fmla="*/ 3238 w 6667"/>
                <a:gd name="connsiteY20" fmla="*/ 53 h 4529"/>
                <a:gd name="connsiteX21" fmla="*/ 5429 w 6667"/>
                <a:gd name="connsiteY21" fmla="*/ 1005 h 4529"/>
                <a:gd name="connsiteX22" fmla="*/ 6667 w 6667"/>
                <a:gd name="connsiteY22" fmla="*/ 2720 h 4529"/>
                <a:gd name="connsiteX23" fmla="*/ 6667 w 6667"/>
                <a:gd name="connsiteY23" fmla="*/ 2720 h 4529"/>
                <a:gd name="connsiteX24" fmla="*/ 6667 w 6667"/>
                <a:gd name="connsiteY24" fmla="*/ 2720 h 4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667" h="4529">
                  <a:moveTo>
                    <a:pt x="4191" y="1767"/>
                  </a:moveTo>
                  <a:cubicBezTo>
                    <a:pt x="3813" y="1211"/>
                    <a:pt x="3131" y="945"/>
                    <a:pt x="2477" y="1100"/>
                  </a:cubicBezTo>
                  <a:cubicBezTo>
                    <a:pt x="1905" y="1100"/>
                    <a:pt x="1714" y="1767"/>
                    <a:pt x="2477" y="2339"/>
                  </a:cubicBezTo>
                  <a:lnTo>
                    <a:pt x="3620" y="4053"/>
                  </a:lnTo>
                  <a:lnTo>
                    <a:pt x="3620" y="4053"/>
                  </a:lnTo>
                  <a:lnTo>
                    <a:pt x="2477" y="2339"/>
                  </a:lnTo>
                  <a:cubicBezTo>
                    <a:pt x="2092" y="1785"/>
                    <a:pt x="1431" y="1492"/>
                    <a:pt x="762" y="1577"/>
                  </a:cubicBezTo>
                  <a:cubicBezTo>
                    <a:pt x="394" y="1874"/>
                    <a:pt x="337" y="2414"/>
                    <a:pt x="634" y="2782"/>
                  </a:cubicBezTo>
                  <a:cubicBezTo>
                    <a:pt x="672" y="2829"/>
                    <a:pt x="715" y="2872"/>
                    <a:pt x="762" y="2910"/>
                  </a:cubicBezTo>
                  <a:lnTo>
                    <a:pt x="1905" y="4529"/>
                  </a:lnTo>
                  <a:lnTo>
                    <a:pt x="1905" y="4529"/>
                  </a:lnTo>
                  <a:lnTo>
                    <a:pt x="1905" y="4529"/>
                  </a:lnTo>
                  <a:lnTo>
                    <a:pt x="762" y="2910"/>
                  </a:lnTo>
                  <a:lnTo>
                    <a:pt x="762" y="2910"/>
                  </a:lnTo>
                  <a:lnTo>
                    <a:pt x="0" y="1863"/>
                  </a:lnTo>
                  <a:cubicBezTo>
                    <a:pt x="0" y="1863"/>
                    <a:pt x="0" y="1863"/>
                    <a:pt x="0" y="1863"/>
                  </a:cubicBezTo>
                  <a:cubicBezTo>
                    <a:pt x="0" y="1863"/>
                    <a:pt x="0" y="1863"/>
                    <a:pt x="0" y="1863"/>
                  </a:cubicBezTo>
                  <a:lnTo>
                    <a:pt x="0" y="1863"/>
                  </a:lnTo>
                  <a:cubicBezTo>
                    <a:pt x="0" y="1863"/>
                    <a:pt x="0" y="1291"/>
                    <a:pt x="762" y="1100"/>
                  </a:cubicBezTo>
                  <a:cubicBezTo>
                    <a:pt x="1312" y="878"/>
                    <a:pt x="1927" y="878"/>
                    <a:pt x="2476" y="1100"/>
                  </a:cubicBezTo>
                  <a:cubicBezTo>
                    <a:pt x="2477" y="1100"/>
                    <a:pt x="2477" y="243"/>
                    <a:pt x="3238" y="53"/>
                  </a:cubicBezTo>
                  <a:cubicBezTo>
                    <a:pt x="4099" y="-149"/>
                    <a:pt x="4990" y="239"/>
                    <a:pt x="5429" y="1005"/>
                  </a:cubicBezTo>
                  <a:lnTo>
                    <a:pt x="6667" y="2720"/>
                  </a:lnTo>
                  <a:lnTo>
                    <a:pt x="6667" y="2720"/>
                  </a:lnTo>
                  <a:lnTo>
                    <a:pt x="6667" y="2720"/>
                  </a:lnTo>
                  <a:close/>
                </a:path>
              </a:pathLst>
            </a:custGeom>
            <a:solidFill>
              <a:srgbClr val="000000"/>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9326C5D5-9469-4357-BC76-CC392E9CEFAD}"/>
                </a:ext>
              </a:extLst>
            </p:cNvPr>
            <p:cNvSpPr/>
            <p:nvPr/>
          </p:nvSpPr>
          <p:spPr>
            <a:xfrm>
              <a:off x="3022282" y="3051640"/>
              <a:ext cx="4381" cy="4000"/>
            </a:xfrm>
            <a:custGeom>
              <a:avLst/>
              <a:gdLst>
                <a:gd name="connsiteX0" fmla="*/ 1429 w 4381"/>
                <a:gd name="connsiteY0" fmla="*/ 857 h 4000"/>
                <a:gd name="connsiteX1" fmla="*/ 0 w 4381"/>
                <a:gd name="connsiteY1" fmla="*/ 857 h 4000"/>
                <a:gd name="connsiteX2" fmla="*/ 0 w 4381"/>
                <a:gd name="connsiteY2" fmla="*/ 857 h 4000"/>
                <a:gd name="connsiteX3" fmla="*/ 0 w 4381"/>
                <a:gd name="connsiteY3" fmla="*/ 857 h 4000"/>
                <a:gd name="connsiteX4" fmla="*/ 3239 w 4381"/>
                <a:gd name="connsiteY4" fmla="*/ 0 h 4000"/>
                <a:gd name="connsiteX5" fmla="*/ 3239 w 4381"/>
                <a:gd name="connsiteY5" fmla="*/ 0 h 4000"/>
                <a:gd name="connsiteX6" fmla="*/ 3239 w 4381"/>
                <a:gd name="connsiteY6" fmla="*/ 0 h 4000"/>
                <a:gd name="connsiteX7" fmla="*/ 1715 w 4381"/>
                <a:gd name="connsiteY7" fmla="*/ 0 h 4000"/>
                <a:gd name="connsiteX8" fmla="*/ 4382 w 4381"/>
                <a:gd name="connsiteY8" fmla="*/ 4000 h 4000"/>
                <a:gd name="connsiteX9" fmla="*/ 4382 w 4381"/>
                <a:gd name="connsiteY9" fmla="*/ 4000 h 4000"/>
                <a:gd name="connsiteX10" fmla="*/ 4382 w 4381"/>
                <a:gd name="connsiteY10" fmla="*/ 4000 h 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81" h="4000">
                  <a:moveTo>
                    <a:pt x="1429" y="857"/>
                  </a:moveTo>
                  <a:lnTo>
                    <a:pt x="0" y="857"/>
                  </a:lnTo>
                  <a:lnTo>
                    <a:pt x="0" y="857"/>
                  </a:lnTo>
                  <a:cubicBezTo>
                    <a:pt x="0" y="857"/>
                    <a:pt x="0" y="857"/>
                    <a:pt x="0" y="857"/>
                  </a:cubicBezTo>
                  <a:lnTo>
                    <a:pt x="3239" y="0"/>
                  </a:lnTo>
                  <a:lnTo>
                    <a:pt x="3239" y="0"/>
                  </a:lnTo>
                  <a:cubicBezTo>
                    <a:pt x="3239" y="0"/>
                    <a:pt x="3239" y="0"/>
                    <a:pt x="3239" y="0"/>
                  </a:cubicBezTo>
                  <a:lnTo>
                    <a:pt x="1715" y="0"/>
                  </a:lnTo>
                  <a:lnTo>
                    <a:pt x="4382" y="4000"/>
                  </a:lnTo>
                  <a:cubicBezTo>
                    <a:pt x="4382" y="4000"/>
                    <a:pt x="4382" y="4000"/>
                    <a:pt x="4382" y="4000"/>
                  </a:cubicBezTo>
                  <a:cubicBezTo>
                    <a:pt x="4382" y="4000"/>
                    <a:pt x="4382" y="4000"/>
                    <a:pt x="4382" y="4000"/>
                  </a:cubicBezTo>
                  <a:close/>
                </a:path>
              </a:pathLst>
            </a:custGeom>
            <a:solidFill>
              <a:srgbClr val="000000"/>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DEFBF6B0-861D-4ADE-BAD2-EA79B11E9C14}"/>
                </a:ext>
              </a:extLst>
            </p:cNvPr>
            <p:cNvSpPr/>
            <p:nvPr/>
          </p:nvSpPr>
          <p:spPr>
            <a:xfrm>
              <a:off x="3027295" y="3052467"/>
              <a:ext cx="3796" cy="3222"/>
            </a:xfrm>
            <a:custGeom>
              <a:avLst/>
              <a:gdLst>
                <a:gd name="connsiteX0" fmla="*/ 893 w 3796"/>
                <a:gd name="connsiteY0" fmla="*/ 30 h 3222"/>
                <a:gd name="connsiteX1" fmla="*/ 3560 w 3796"/>
                <a:gd name="connsiteY1" fmla="*/ 1173 h 3222"/>
                <a:gd name="connsiteX2" fmla="*/ 2989 w 3796"/>
                <a:gd name="connsiteY2" fmla="*/ 3174 h 3222"/>
                <a:gd name="connsiteX3" fmla="*/ 322 w 3796"/>
                <a:gd name="connsiteY3" fmla="*/ 2031 h 3222"/>
                <a:gd name="connsiteX4" fmla="*/ 893 w 3796"/>
                <a:gd name="connsiteY4" fmla="*/ 30 h 3222"/>
                <a:gd name="connsiteX5" fmla="*/ 2798 w 3796"/>
                <a:gd name="connsiteY5" fmla="*/ 2888 h 3222"/>
                <a:gd name="connsiteX6" fmla="*/ 2798 w 3796"/>
                <a:gd name="connsiteY6" fmla="*/ 1269 h 3222"/>
                <a:gd name="connsiteX7" fmla="*/ 702 w 3796"/>
                <a:gd name="connsiteY7" fmla="*/ 411 h 3222"/>
                <a:gd name="connsiteX8" fmla="*/ 43 w 3796"/>
                <a:gd name="connsiteY8" fmla="*/ 1586 h 3222"/>
                <a:gd name="connsiteX9" fmla="*/ 226 w 3796"/>
                <a:gd name="connsiteY9" fmla="*/ 1935 h 3222"/>
                <a:gd name="connsiteX10" fmla="*/ 2798 w 3796"/>
                <a:gd name="connsiteY10" fmla="*/ 3078 h 3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96" h="3222">
                  <a:moveTo>
                    <a:pt x="893" y="30"/>
                  </a:moveTo>
                  <a:cubicBezTo>
                    <a:pt x="1927" y="-124"/>
                    <a:pt x="2959" y="319"/>
                    <a:pt x="3560" y="1173"/>
                  </a:cubicBezTo>
                  <a:cubicBezTo>
                    <a:pt x="4132" y="2031"/>
                    <a:pt x="3560" y="2983"/>
                    <a:pt x="2989" y="3174"/>
                  </a:cubicBezTo>
                  <a:cubicBezTo>
                    <a:pt x="1949" y="3378"/>
                    <a:pt x="890" y="2925"/>
                    <a:pt x="322" y="2031"/>
                  </a:cubicBezTo>
                  <a:cubicBezTo>
                    <a:pt x="-250" y="1173"/>
                    <a:pt x="-59" y="316"/>
                    <a:pt x="893" y="30"/>
                  </a:cubicBezTo>
                  <a:close/>
                  <a:moveTo>
                    <a:pt x="2798" y="2888"/>
                  </a:moveTo>
                  <a:cubicBezTo>
                    <a:pt x="3465" y="2888"/>
                    <a:pt x="3655" y="1935"/>
                    <a:pt x="2798" y="1269"/>
                  </a:cubicBezTo>
                  <a:cubicBezTo>
                    <a:pt x="2327" y="598"/>
                    <a:pt x="1508" y="263"/>
                    <a:pt x="702" y="411"/>
                  </a:cubicBezTo>
                  <a:cubicBezTo>
                    <a:pt x="196" y="554"/>
                    <a:pt x="-99" y="1080"/>
                    <a:pt x="43" y="1586"/>
                  </a:cubicBezTo>
                  <a:cubicBezTo>
                    <a:pt x="79" y="1714"/>
                    <a:pt x="141" y="1833"/>
                    <a:pt x="226" y="1935"/>
                  </a:cubicBezTo>
                  <a:cubicBezTo>
                    <a:pt x="662" y="2921"/>
                    <a:pt x="1774" y="3415"/>
                    <a:pt x="2798" y="3078"/>
                  </a:cubicBezTo>
                  <a:close/>
                </a:path>
              </a:pathLst>
            </a:custGeom>
            <a:solidFill>
              <a:srgbClr val="000000"/>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E1221412-9EFC-4309-8F14-4C54AA63FD4A}"/>
                </a:ext>
              </a:extLst>
            </p:cNvPr>
            <p:cNvSpPr/>
            <p:nvPr/>
          </p:nvSpPr>
          <p:spPr>
            <a:xfrm>
              <a:off x="3030950" y="3050497"/>
              <a:ext cx="3333" cy="3556"/>
            </a:xfrm>
            <a:custGeom>
              <a:avLst/>
              <a:gdLst>
                <a:gd name="connsiteX0" fmla="*/ 1334 w 3333"/>
                <a:gd name="connsiteY0" fmla="*/ 1143 h 3556"/>
                <a:gd name="connsiteX1" fmla="*/ 1334 w 3333"/>
                <a:gd name="connsiteY1" fmla="*/ 1143 h 3556"/>
                <a:gd name="connsiteX2" fmla="*/ 1334 w 3333"/>
                <a:gd name="connsiteY2" fmla="*/ 1143 h 3556"/>
                <a:gd name="connsiteX3" fmla="*/ 2858 w 3333"/>
                <a:gd name="connsiteY3" fmla="*/ 3429 h 3556"/>
                <a:gd name="connsiteX4" fmla="*/ 3334 w 3333"/>
                <a:gd name="connsiteY4" fmla="*/ 3429 h 3556"/>
                <a:gd name="connsiteX5" fmla="*/ 3334 w 3333"/>
                <a:gd name="connsiteY5" fmla="*/ 3429 h 3556"/>
                <a:gd name="connsiteX6" fmla="*/ 3334 w 3333"/>
                <a:gd name="connsiteY6" fmla="*/ 3429 h 3556"/>
                <a:gd name="connsiteX7" fmla="*/ 2381 w 3333"/>
                <a:gd name="connsiteY7" fmla="*/ 3429 h 3556"/>
                <a:gd name="connsiteX8" fmla="*/ 857 w 3333"/>
                <a:gd name="connsiteY8" fmla="*/ 1143 h 3556"/>
                <a:gd name="connsiteX9" fmla="*/ 381 w 3333"/>
                <a:gd name="connsiteY9" fmla="*/ 1143 h 3556"/>
                <a:gd name="connsiteX10" fmla="*/ 381 w 3333"/>
                <a:gd name="connsiteY10" fmla="*/ 1143 h 3556"/>
                <a:gd name="connsiteX11" fmla="*/ 381 w 3333"/>
                <a:gd name="connsiteY11" fmla="*/ 1143 h 3556"/>
                <a:gd name="connsiteX12" fmla="*/ 857 w 3333"/>
                <a:gd name="connsiteY12" fmla="*/ 1143 h 3556"/>
                <a:gd name="connsiteX13" fmla="*/ 0 w 3333"/>
                <a:gd name="connsiteY13" fmla="*/ 0 h 3556"/>
                <a:gd name="connsiteX14" fmla="*/ 0 w 3333"/>
                <a:gd name="connsiteY14" fmla="*/ 0 h 3556"/>
                <a:gd name="connsiteX15" fmla="*/ 0 w 3333"/>
                <a:gd name="connsiteY15" fmla="*/ 0 h 3556"/>
                <a:gd name="connsiteX16" fmla="*/ 762 w 3333"/>
                <a:gd name="connsiteY16" fmla="*/ 1143 h 3556"/>
                <a:gd name="connsiteX17" fmla="*/ 1238 w 3333"/>
                <a:gd name="connsiteY17" fmla="*/ 1143 h 3556"/>
                <a:gd name="connsiteX18" fmla="*/ 1334 w 3333"/>
                <a:gd name="connsiteY18" fmla="*/ 1143 h 3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33" h="3556">
                  <a:moveTo>
                    <a:pt x="1334" y="1143"/>
                  </a:moveTo>
                  <a:cubicBezTo>
                    <a:pt x="1334" y="1143"/>
                    <a:pt x="1334" y="1143"/>
                    <a:pt x="1334" y="1143"/>
                  </a:cubicBezTo>
                  <a:lnTo>
                    <a:pt x="1334" y="1143"/>
                  </a:lnTo>
                  <a:lnTo>
                    <a:pt x="2858" y="3429"/>
                  </a:lnTo>
                  <a:cubicBezTo>
                    <a:pt x="3009" y="3498"/>
                    <a:pt x="3183" y="3498"/>
                    <a:pt x="3334" y="3429"/>
                  </a:cubicBezTo>
                  <a:cubicBezTo>
                    <a:pt x="3334" y="3429"/>
                    <a:pt x="3334" y="3429"/>
                    <a:pt x="3334" y="3429"/>
                  </a:cubicBezTo>
                  <a:cubicBezTo>
                    <a:pt x="3334" y="3429"/>
                    <a:pt x="3334" y="3429"/>
                    <a:pt x="3334" y="3429"/>
                  </a:cubicBezTo>
                  <a:cubicBezTo>
                    <a:pt x="3039" y="3599"/>
                    <a:pt x="2676" y="3599"/>
                    <a:pt x="2381" y="3429"/>
                  </a:cubicBezTo>
                  <a:lnTo>
                    <a:pt x="857" y="1143"/>
                  </a:lnTo>
                  <a:lnTo>
                    <a:pt x="381" y="1143"/>
                  </a:lnTo>
                  <a:cubicBezTo>
                    <a:pt x="381" y="1143"/>
                    <a:pt x="381" y="1143"/>
                    <a:pt x="381" y="1143"/>
                  </a:cubicBezTo>
                  <a:cubicBezTo>
                    <a:pt x="381" y="1143"/>
                    <a:pt x="381" y="1143"/>
                    <a:pt x="381" y="1143"/>
                  </a:cubicBezTo>
                  <a:lnTo>
                    <a:pt x="857" y="1143"/>
                  </a:lnTo>
                  <a:lnTo>
                    <a:pt x="0" y="0"/>
                  </a:lnTo>
                  <a:cubicBezTo>
                    <a:pt x="0" y="0"/>
                    <a:pt x="0" y="0"/>
                    <a:pt x="0" y="0"/>
                  </a:cubicBezTo>
                  <a:lnTo>
                    <a:pt x="0" y="0"/>
                  </a:lnTo>
                  <a:lnTo>
                    <a:pt x="762" y="1143"/>
                  </a:lnTo>
                  <a:lnTo>
                    <a:pt x="1238" y="1143"/>
                  </a:lnTo>
                  <a:cubicBezTo>
                    <a:pt x="1238" y="1143"/>
                    <a:pt x="1238" y="1048"/>
                    <a:pt x="1334" y="1143"/>
                  </a:cubicBezTo>
                  <a:close/>
                </a:path>
              </a:pathLst>
            </a:custGeom>
            <a:solidFill>
              <a:srgbClr val="000000"/>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465062D9-EA5E-43A7-9E76-825CF10C69EE}"/>
                </a:ext>
              </a:extLst>
            </p:cNvPr>
            <p:cNvSpPr/>
            <p:nvPr/>
          </p:nvSpPr>
          <p:spPr>
            <a:xfrm>
              <a:off x="3034310" y="3050212"/>
              <a:ext cx="4164" cy="3647"/>
            </a:xfrm>
            <a:custGeom>
              <a:avLst/>
              <a:gdLst>
                <a:gd name="connsiteX0" fmla="*/ 2260 w 4164"/>
                <a:gd name="connsiteY0" fmla="*/ 286 h 3647"/>
                <a:gd name="connsiteX1" fmla="*/ 4165 w 4164"/>
                <a:gd name="connsiteY1" fmla="*/ 3048 h 3647"/>
                <a:gd name="connsiteX2" fmla="*/ 4165 w 4164"/>
                <a:gd name="connsiteY2" fmla="*/ 3048 h 3647"/>
                <a:gd name="connsiteX3" fmla="*/ 4165 w 4164"/>
                <a:gd name="connsiteY3" fmla="*/ 3048 h 3647"/>
                <a:gd name="connsiteX4" fmla="*/ 4165 w 4164"/>
                <a:gd name="connsiteY4" fmla="*/ 2572 h 3647"/>
                <a:gd name="connsiteX5" fmla="*/ 3308 w 4164"/>
                <a:gd name="connsiteY5" fmla="*/ 3620 h 3647"/>
                <a:gd name="connsiteX6" fmla="*/ 545 w 4164"/>
                <a:gd name="connsiteY6" fmla="*/ 2477 h 3647"/>
                <a:gd name="connsiteX7" fmla="*/ 700 w 4164"/>
                <a:gd name="connsiteY7" fmla="*/ 732 h 3647"/>
                <a:gd name="connsiteX8" fmla="*/ 1212 w 4164"/>
                <a:gd name="connsiteY8" fmla="*/ 476 h 3647"/>
                <a:gd name="connsiteX9" fmla="*/ 2832 w 4164"/>
                <a:gd name="connsiteY9" fmla="*/ 476 h 3647"/>
                <a:gd name="connsiteX10" fmla="*/ 2831 w 4164"/>
                <a:gd name="connsiteY10" fmla="*/ 0 h 3647"/>
                <a:gd name="connsiteX11" fmla="*/ 2831 w 4164"/>
                <a:gd name="connsiteY11" fmla="*/ 0 h 3647"/>
                <a:gd name="connsiteX12" fmla="*/ 2260 w 4164"/>
                <a:gd name="connsiteY12" fmla="*/ 286 h 3647"/>
                <a:gd name="connsiteX13" fmla="*/ 2831 w 4164"/>
                <a:gd name="connsiteY13" fmla="*/ 1810 h 3647"/>
                <a:gd name="connsiteX14" fmla="*/ 736 w 4164"/>
                <a:gd name="connsiteY14" fmla="*/ 857 h 3647"/>
                <a:gd name="connsiteX15" fmla="*/ 260 w 4164"/>
                <a:gd name="connsiteY15" fmla="*/ 2476 h 3647"/>
                <a:gd name="connsiteX16" fmla="*/ 2355 w 4164"/>
                <a:gd name="connsiteY16" fmla="*/ 3334 h 3647"/>
                <a:gd name="connsiteX17" fmla="*/ 2831 w 4164"/>
                <a:gd name="connsiteY17" fmla="*/ 1810 h 3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64" h="3647">
                  <a:moveTo>
                    <a:pt x="2260" y="286"/>
                  </a:moveTo>
                  <a:lnTo>
                    <a:pt x="4165" y="3048"/>
                  </a:lnTo>
                  <a:cubicBezTo>
                    <a:pt x="4165" y="3048"/>
                    <a:pt x="4165" y="3048"/>
                    <a:pt x="4165" y="3048"/>
                  </a:cubicBezTo>
                  <a:cubicBezTo>
                    <a:pt x="4165" y="3048"/>
                    <a:pt x="4165" y="3048"/>
                    <a:pt x="4165" y="3048"/>
                  </a:cubicBezTo>
                  <a:lnTo>
                    <a:pt x="4165" y="2572"/>
                  </a:lnTo>
                  <a:cubicBezTo>
                    <a:pt x="4091" y="3051"/>
                    <a:pt x="3763" y="3452"/>
                    <a:pt x="3308" y="3620"/>
                  </a:cubicBezTo>
                  <a:cubicBezTo>
                    <a:pt x="2248" y="3767"/>
                    <a:pt x="1191" y="3330"/>
                    <a:pt x="545" y="2477"/>
                  </a:cubicBezTo>
                  <a:cubicBezTo>
                    <a:pt x="106" y="1952"/>
                    <a:pt x="176" y="1171"/>
                    <a:pt x="700" y="732"/>
                  </a:cubicBezTo>
                  <a:cubicBezTo>
                    <a:pt x="849" y="608"/>
                    <a:pt x="1024" y="521"/>
                    <a:pt x="1212" y="476"/>
                  </a:cubicBezTo>
                  <a:cubicBezTo>
                    <a:pt x="1728" y="248"/>
                    <a:pt x="2316" y="248"/>
                    <a:pt x="2832" y="476"/>
                  </a:cubicBezTo>
                  <a:lnTo>
                    <a:pt x="2831" y="0"/>
                  </a:lnTo>
                  <a:cubicBezTo>
                    <a:pt x="2831" y="0"/>
                    <a:pt x="2831" y="0"/>
                    <a:pt x="2831" y="0"/>
                  </a:cubicBezTo>
                  <a:cubicBezTo>
                    <a:pt x="2831" y="0"/>
                    <a:pt x="2165" y="191"/>
                    <a:pt x="2260" y="286"/>
                  </a:cubicBezTo>
                  <a:close/>
                  <a:moveTo>
                    <a:pt x="2831" y="1810"/>
                  </a:moveTo>
                  <a:cubicBezTo>
                    <a:pt x="2404" y="1082"/>
                    <a:pt x="1565" y="701"/>
                    <a:pt x="736" y="857"/>
                  </a:cubicBezTo>
                  <a:cubicBezTo>
                    <a:pt x="-26" y="857"/>
                    <a:pt x="-217" y="1714"/>
                    <a:pt x="260" y="2476"/>
                  </a:cubicBezTo>
                  <a:cubicBezTo>
                    <a:pt x="730" y="3147"/>
                    <a:pt x="1549" y="3482"/>
                    <a:pt x="2355" y="3334"/>
                  </a:cubicBezTo>
                  <a:cubicBezTo>
                    <a:pt x="3117" y="3143"/>
                    <a:pt x="3308" y="2476"/>
                    <a:pt x="2831" y="1810"/>
                  </a:cubicBezTo>
                  <a:close/>
                </a:path>
              </a:pathLst>
            </a:custGeom>
            <a:solidFill>
              <a:srgbClr val="000000"/>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9867A9D-2DC6-4BF4-844A-E1CF8596B584}"/>
                </a:ext>
              </a:extLst>
            </p:cNvPr>
            <p:cNvSpPr/>
            <p:nvPr/>
          </p:nvSpPr>
          <p:spPr>
            <a:xfrm>
              <a:off x="3037236" y="3048687"/>
              <a:ext cx="2762" cy="4191"/>
            </a:xfrm>
            <a:custGeom>
              <a:avLst/>
              <a:gdLst>
                <a:gd name="connsiteX0" fmla="*/ 0 w 2762"/>
                <a:gd name="connsiteY0" fmla="*/ 0 h 4191"/>
                <a:gd name="connsiteX1" fmla="*/ 0 w 2762"/>
                <a:gd name="connsiteY1" fmla="*/ 0 h 4191"/>
                <a:gd name="connsiteX2" fmla="*/ 0 w 2762"/>
                <a:gd name="connsiteY2" fmla="*/ 0 h 4191"/>
                <a:gd name="connsiteX3" fmla="*/ 2762 w 2762"/>
                <a:gd name="connsiteY3" fmla="*/ 4191 h 4191"/>
                <a:gd name="connsiteX4" fmla="*/ 2762 w 2762"/>
                <a:gd name="connsiteY4" fmla="*/ 4191 h 4191"/>
                <a:gd name="connsiteX5" fmla="*/ 2762 w 2762"/>
                <a:gd name="connsiteY5" fmla="*/ 4191 h 4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191">
                  <a:moveTo>
                    <a:pt x="0" y="0"/>
                  </a:moveTo>
                  <a:cubicBezTo>
                    <a:pt x="0" y="0"/>
                    <a:pt x="0" y="0"/>
                    <a:pt x="0" y="0"/>
                  </a:cubicBezTo>
                  <a:lnTo>
                    <a:pt x="0" y="0"/>
                  </a:lnTo>
                  <a:lnTo>
                    <a:pt x="2762" y="4191"/>
                  </a:lnTo>
                  <a:cubicBezTo>
                    <a:pt x="2762" y="4191"/>
                    <a:pt x="2762" y="4191"/>
                    <a:pt x="2762" y="4191"/>
                  </a:cubicBezTo>
                  <a:lnTo>
                    <a:pt x="2762" y="4191"/>
                  </a:lnTo>
                  <a:close/>
                </a:path>
              </a:pathLst>
            </a:custGeom>
            <a:solidFill>
              <a:srgbClr val="000000"/>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0A2C194C-BA4F-4197-BD4E-604A1E915461}"/>
                </a:ext>
              </a:extLst>
            </p:cNvPr>
            <p:cNvSpPr/>
            <p:nvPr/>
          </p:nvSpPr>
          <p:spPr>
            <a:xfrm>
              <a:off x="3131338" y="3022494"/>
              <a:ext cx="5341" cy="4571"/>
            </a:xfrm>
            <a:custGeom>
              <a:avLst/>
              <a:gdLst>
                <a:gd name="connsiteX0" fmla="*/ 6 w 5341"/>
                <a:gd name="connsiteY0" fmla="*/ 476 h 4571"/>
                <a:gd name="connsiteX1" fmla="*/ 577 w 5341"/>
                <a:gd name="connsiteY1" fmla="*/ 476 h 4571"/>
                <a:gd name="connsiteX2" fmla="*/ 2387 w 5341"/>
                <a:gd name="connsiteY2" fmla="*/ 476 h 4571"/>
                <a:gd name="connsiteX3" fmla="*/ 2863 w 5341"/>
                <a:gd name="connsiteY3" fmla="*/ 476 h 4571"/>
                <a:gd name="connsiteX4" fmla="*/ 2863 w 5341"/>
                <a:gd name="connsiteY4" fmla="*/ 476 h 4571"/>
                <a:gd name="connsiteX5" fmla="*/ 2863 w 5341"/>
                <a:gd name="connsiteY5" fmla="*/ 476 h 4571"/>
                <a:gd name="connsiteX6" fmla="*/ 1911 w 5341"/>
                <a:gd name="connsiteY6" fmla="*/ 476 h 4571"/>
                <a:gd name="connsiteX7" fmla="*/ 2768 w 5341"/>
                <a:gd name="connsiteY7" fmla="*/ 1715 h 4571"/>
                <a:gd name="connsiteX8" fmla="*/ 5149 w 5341"/>
                <a:gd name="connsiteY8" fmla="*/ 2667 h 4571"/>
                <a:gd name="connsiteX9" fmla="*/ 4482 w 5341"/>
                <a:gd name="connsiteY9" fmla="*/ 4286 h 4571"/>
                <a:gd name="connsiteX10" fmla="*/ 4482 w 5341"/>
                <a:gd name="connsiteY10" fmla="*/ 4286 h 4571"/>
                <a:gd name="connsiteX11" fmla="*/ 4482 w 5341"/>
                <a:gd name="connsiteY11" fmla="*/ 4286 h 4571"/>
                <a:gd name="connsiteX12" fmla="*/ 4006 w 5341"/>
                <a:gd name="connsiteY12" fmla="*/ 4286 h 4571"/>
                <a:gd name="connsiteX13" fmla="*/ 4006 w 5341"/>
                <a:gd name="connsiteY13" fmla="*/ 4286 h 4571"/>
                <a:gd name="connsiteX14" fmla="*/ 2292 w 5341"/>
                <a:gd name="connsiteY14" fmla="*/ 4286 h 4571"/>
                <a:gd name="connsiteX15" fmla="*/ 2292 w 5341"/>
                <a:gd name="connsiteY15" fmla="*/ 4286 h 4571"/>
                <a:gd name="connsiteX16" fmla="*/ 2292 w 5341"/>
                <a:gd name="connsiteY16" fmla="*/ 3810 h 4571"/>
                <a:gd name="connsiteX17" fmla="*/ 2292 w 5341"/>
                <a:gd name="connsiteY17" fmla="*/ 3810 h 4571"/>
                <a:gd name="connsiteX18" fmla="*/ 3625 w 5341"/>
                <a:gd name="connsiteY18" fmla="*/ 3810 h 4571"/>
                <a:gd name="connsiteX19" fmla="*/ 2768 w 5341"/>
                <a:gd name="connsiteY19" fmla="*/ 2572 h 4571"/>
                <a:gd name="connsiteX20" fmla="*/ 387 w 5341"/>
                <a:gd name="connsiteY20" fmla="*/ 1619 h 4571"/>
                <a:gd name="connsiteX21" fmla="*/ 1053 w 5341"/>
                <a:gd name="connsiteY21" fmla="*/ 0 h 4571"/>
                <a:gd name="connsiteX22" fmla="*/ 1053 w 5341"/>
                <a:gd name="connsiteY22" fmla="*/ 0 h 4571"/>
                <a:gd name="connsiteX23" fmla="*/ 6 w 5341"/>
                <a:gd name="connsiteY23" fmla="*/ 476 h 4571"/>
                <a:gd name="connsiteX24" fmla="*/ 1244 w 5341"/>
                <a:gd name="connsiteY24" fmla="*/ 2667 h 4571"/>
                <a:gd name="connsiteX25" fmla="*/ 482 w 5341"/>
                <a:gd name="connsiteY25" fmla="*/ 1619 h 4571"/>
                <a:gd name="connsiteX26" fmla="*/ 482 w 5341"/>
                <a:gd name="connsiteY26" fmla="*/ 2286 h 4571"/>
                <a:gd name="connsiteX27" fmla="*/ 1244 w 5341"/>
                <a:gd name="connsiteY27" fmla="*/ 2667 h 4571"/>
                <a:gd name="connsiteX28" fmla="*/ 2387 w 5341"/>
                <a:gd name="connsiteY28" fmla="*/ 3429 h 4571"/>
                <a:gd name="connsiteX29" fmla="*/ 3149 w 5341"/>
                <a:gd name="connsiteY29" fmla="*/ 4572 h 4571"/>
                <a:gd name="connsiteX30" fmla="*/ 3149 w 5341"/>
                <a:gd name="connsiteY30" fmla="*/ 3905 h 4571"/>
                <a:gd name="connsiteX31" fmla="*/ 2387 w 5341"/>
                <a:gd name="connsiteY31" fmla="*/ 3429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341" h="4571">
                  <a:moveTo>
                    <a:pt x="6" y="476"/>
                  </a:moveTo>
                  <a:cubicBezTo>
                    <a:pt x="6" y="476"/>
                    <a:pt x="6" y="476"/>
                    <a:pt x="577" y="476"/>
                  </a:cubicBezTo>
                  <a:lnTo>
                    <a:pt x="2387" y="476"/>
                  </a:lnTo>
                  <a:cubicBezTo>
                    <a:pt x="2534" y="391"/>
                    <a:pt x="2716" y="391"/>
                    <a:pt x="2863" y="476"/>
                  </a:cubicBezTo>
                  <a:cubicBezTo>
                    <a:pt x="2863" y="476"/>
                    <a:pt x="2863" y="476"/>
                    <a:pt x="2863" y="476"/>
                  </a:cubicBezTo>
                  <a:cubicBezTo>
                    <a:pt x="2863" y="476"/>
                    <a:pt x="2863" y="476"/>
                    <a:pt x="2863" y="476"/>
                  </a:cubicBezTo>
                  <a:lnTo>
                    <a:pt x="1911" y="476"/>
                  </a:lnTo>
                  <a:lnTo>
                    <a:pt x="2768" y="1715"/>
                  </a:lnTo>
                  <a:cubicBezTo>
                    <a:pt x="3675" y="1585"/>
                    <a:pt x="4582" y="1948"/>
                    <a:pt x="5149" y="2667"/>
                  </a:cubicBezTo>
                  <a:cubicBezTo>
                    <a:pt x="5625" y="3334"/>
                    <a:pt x="5149" y="4000"/>
                    <a:pt x="4482" y="4286"/>
                  </a:cubicBezTo>
                  <a:lnTo>
                    <a:pt x="4482" y="4286"/>
                  </a:lnTo>
                  <a:cubicBezTo>
                    <a:pt x="4482" y="4286"/>
                    <a:pt x="4482" y="4286"/>
                    <a:pt x="4482" y="4286"/>
                  </a:cubicBezTo>
                  <a:lnTo>
                    <a:pt x="4006" y="4286"/>
                  </a:lnTo>
                  <a:lnTo>
                    <a:pt x="4006" y="4286"/>
                  </a:lnTo>
                  <a:cubicBezTo>
                    <a:pt x="3443" y="4420"/>
                    <a:pt x="2855" y="4420"/>
                    <a:pt x="2292" y="4286"/>
                  </a:cubicBezTo>
                  <a:lnTo>
                    <a:pt x="2292" y="4286"/>
                  </a:lnTo>
                  <a:cubicBezTo>
                    <a:pt x="2292" y="4286"/>
                    <a:pt x="2292" y="4286"/>
                    <a:pt x="2292" y="3810"/>
                  </a:cubicBezTo>
                  <a:lnTo>
                    <a:pt x="2292" y="3810"/>
                  </a:lnTo>
                  <a:lnTo>
                    <a:pt x="3625" y="3810"/>
                  </a:lnTo>
                  <a:lnTo>
                    <a:pt x="2768" y="2572"/>
                  </a:lnTo>
                  <a:cubicBezTo>
                    <a:pt x="1625" y="2572"/>
                    <a:pt x="863" y="2572"/>
                    <a:pt x="387" y="1619"/>
                  </a:cubicBezTo>
                  <a:cubicBezTo>
                    <a:pt x="-90" y="667"/>
                    <a:pt x="387" y="286"/>
                    <a:pt x="1053" y="0"/>
                  </a:cubicBezTo>
                  <a:lnTo>
                    <a:pt x="1053" y="0"/>
                  </a:lnTo>
                  <a:cubicBezTo>
                    <a:pt x="1053" y="0"/>
                    <a:pt x="-90" y="476"/>
                    <a:pt x="6" y="476"/>
                  </a:cubicBezTo>
                  <a:close/>
                  <a:moveTo>
                    <a:pt x="1244" y="2667"/>
                  </a:moveTo>
                  <a:lnTo>
                    <a:pt x="482" y="1619"/>
                  </a:lnTo>
                  <a:cubicBezTo>
                    <a:pt x="6" y="1619"/>
                    <a:pt x="6" y="1619"/>
                    <a:pt x="482" y="2286"/>
                  </a:cubicBezTo>
                  <a:cubicBezTo>
                    <a:pt x="958" y="2953"/>
                    <a:pt x="577" y="2667"/>
                    <a:pt x="1244" y="2667"/>
                  </a:cubicBezTo>
                  <a:close/>
                  <a:moveTo>
                    <a:pt x="2387" y="3429"/>
                  </a:moveTo>
                  <a:lnTo>
                    <a:pt x="3149" y="4572"/>
                  </a:lnTo>
                  <a:cubicBezTo>
                    <a:pt x="3625" y="4572"/>
                    <a:pt x="3721" y="4572"/>
                    <a:pt x="3149" y="3905"/>
                  </a:cubicBezTo>
                  <a:cubicBezTo>
                    <a:pt x="2577" y="3239"/>
                    <a:pt x="3054" y="3429"/>
                    <a:pt x="2387" y="3429"/>
                  </a:cubicBezTo>
                  <a:close/>
                </a:path>
              </a:pathLst>
            </a:custGeom>
            <a:solidFill>
              <a:srgbClr val="000000"/>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F3477C53-2699-4142-AB81-81B3C772F2E8}"/>
                </a:ext>
              </a:extLst>
            </p:cNvPr>
            <p:cNvSpPr/>
            <p:nvPr/>
          </p:nvSpPr>
          <p:spPr>
            <a:xfrm>
              <a:off x="3135439" y="3023732"/>
              <a:ext cx="3941" cy="3178"/>
            </a:xfrm>
            <a:custGeom>
              <a:avLst/>
              <a:gdLst>
                <a:gd name="connsiteX0" fmla="*/ 2572 w 3941"/>
                <a:gd name="connsiteY0" fmla="*/ 0 h 3178"/>
                <a:gd name="connsiteX1" fmla="*/ 3810 w 3941"/>
                <a:gd name="connsiteY1" fmla="*/ 952 h 3178"/>
                <a:gd name="connsiteX2" fmla="*/ 3810 w 3941"/>
                <a:gd name="connsiteY2" fmla="*/ 2191 h 3178"/>
                <a:gd name="connsiteX3" fmla="*/ 2858 w 3941"/>
                <a:gd name="connsiteY3" fmla="*/ 3048 h 3178"/>
                <a:gd name="connsiteX4" fmla="*/ 1334 w 3941"/>
                <a:gd name="connsiteY4" fmla="*/ 3048 h 3178"/>
                <a:gd name="connsiteX5" fmla="*/ 1905 w 3941"/>
                <a:gd name="connsiteY5" fmla="*/ 3048 h 3178"/>
                <a:gd name="connsiteX6" fmla="*/ 2762 w 3941"/>
                <a:gd name="connsiteY6" fmla="*/ 3048 h 3178"/>
                <a:gd name="connsiteX7" fmla="*/ 3238 w 3941"/>
                <a:gd name="connsiteY7" fmla="*/ 3048 h 3178"/>
                <a:gd name="connsiteX8" fmla="*/ 3238 w 3941"/>
                <a:gd name="connsiteY8" fmla="*/ 2286 h 3178"/>
                <a:gd name="connsiteX9" fmla="*/ 2572 w 3941"/>
                <a:gd name="connsiteY9" fmla="*/ 2286 h 3178"/>
                <a:gd name="connsiteX10" fmla="*/ 1714 w 3941"/>
                <a:gd name="connsiteY10" fmla="*/ 2286 h 3178"/>
                <a:gd name="connsiteX11" fmla="*/ 1714 w 3941"/>
                <a:gd name="connsiteY11" fmla="*/ 2286 h 3178"/>
                <a:gd name="connsiteX12" fmla="*/ 1714 w 3941"/>
                <a:gd name="connsiteY12" fmla="*/ 1715 h 3178"/>
                <a:gd name="connsiteX13" fmla="*/ 1714 w 3941"/>
                <a:gd name="connsiteY13" fmla="*/ 857 h 3178"/>
                <a:gd name="connsiteX14" fmla="*/ 571 w 3941"/>
                <a:gd name="connsiteY14" fmla="*/ 857 h 3178"/>
                <a:gd name="connsiteX15" fmla="*/ 0 w 3941"/>
                <a:gd name="connsiteY15" fmla="*/ 857 h 3178"/>
                <a:gd name="connsiteX16" fmla="*/ 0 w 3941"/>
                <a:gd name="connsiteY16" fmla="*/ 857 h 3178"/>
                <a:gd name="connsiteX17" fmla="*/ 2096 w 3941"/>
                <a:gd name="connsiteY17" fmla="*/ 286 h 3178"/>
                <a:gd name="connsiteX18" fmla="*/ 2762 w 3941"/>
                <a:gd name="connsiteY18" fmla="*/ 286 h 3178"/>
                <a:gd name="connsiteX19" fmla="*/ 2762 w 3941"/>
                <a:gd name="connsiteY19" fmla="*/ 286 h 3178"/>
                <a:gd name="connsiteX20" fmla="*/ 2762 w 3941"/>
                <a:gd name="connsiteY20" fmla="*/ 286 h 3178"/>
                <a:gd name="connsiteX21" fmla="*/ 2762 w 3941"/>
                <a:gd name="connsiteY21" fmla="*/ 1333 h 3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941" h="3178">
                  <a:moveTo>
                    <a:pt x="2572" y="0"/>
                  </a:moveTo>
                  <a:cubicBezTo>
                    <a:pt x="3088" y="155"/>
                    <a:pt x="3529" y="494"/>
                    <a:pt x="3810" y="952"/>
                  </a:cubicBezTo>
                  <a:cubicBezTo>
                    <a:pt x="3986" y="1347"/>
                    <a:pt x="3986" y="1797"/>
                    <a:pt x="3810" y="2191"/>
                  </a:cubicBezTo>
                  <a:cubicBezTo>
                    <a:pt x="3698" y="2644"/>
                    <a:pt x="3321" y="2984"/>
                    <a:pt x="2858" y="3048"/>
                  </a:cubicBezTo>
                  <a:cubicBezTo>
                    <a:pt x="2365" y="3222"/>
                    <a:pt x="1827" y="3222"/>
                    <a:pt x="1334" y="3048"/>
                  </a:cubicBezTo>
                  <a:lnTo>
                    <a:pt x="1905" y="3048"/>
                  </a:lnTo>
                  <a:cubicBezTo>
                    <a:pt x="2175" y="3184"/>
                    <a:pt x="2493" y="3184"/>
                    <a:pt x="2762" y="3048"/>
                  </a:cubicBezTo>
                  <a:cubicBezTo>
                    <a:pt x="2762" y="3048"/>
                    <a:pt x="3238" y="3048"/>
                    <a:pt x="3238" y="3048"/>
                  </a:cubicBezTo>
                  <a:cubicBezTo>
                    <a:pt x="3375" y="2812"/>
                    <a:pt x="3375" y="2522"/>
                    <a:pt x="3238" y="2286"/>
                  </a:cubicBezTo>
                  <a:cubicBezTo>
                    <a:pt x="3018" y="2242"/>
                    <a:pt x="2792" y="2242"/>
                    <a:pt x="2572" y="2286"/>
                  </a:cubicBezTo>
                  <a:cubicBezTo>
                    <a:pt x="2294" y="2192"/>
                    <a:pt x="1992" y="2192"/>
                    <a:pt x="1714" y="2286"/>
                  </a:cubicBezTo>
                  <a:lnTo>
                    <a:pt x="1714" y="2286"/>
                  </a:lnTo>
                  <a:cubicBezTo>
                    <a:pt x="1612" y="2109"/>
                    <a:pt x="1612" y="1891"/>
                    <a:pt x="1714" y="1715"/>
                  </a:cubicBezTo>
                  <a:lnTo>
                    <a:pt x="1714" y="857"/>
                  </a:lnTo>
                  <a:lnTo>
                    <a:pt x="571" y="857"/>
                  </a:lnTo>
                  <a:cubicBezTo>
                    <a:pt x="391" y="943"/>
                    <a:pt x="181" y="943"/>
                    <a:pt x="0" y="857"/>
                  </a:cubicBezTo>
                  <a:cubicBezTo>
                    <a:pt x="0" y="857"/>
                    <a:pt x="0" y="857"/>
                    <a:pt x="0" y="857"/>
                  </a:cubicBezTo>
                  <a:lnTo>
                    <a:pt x="2096" y="286"/>
                  </a:lnTo>
                  <a:cubicBezTo>
                    <a:pt x="2312" y="213"/>
                    <a:pt x="2546" y="213"/>
                    <a:pt x="2762" y="286"/>
                  </a:cubicBezTo>
                  <a:lnTo>
                    <a:pt x="2762" y="286"/>
                  </a:lnTo>
                  <a:lnTo>
                    <a:pt x="2762" y="286"/>
                  </a:lnTo>
                  <a:lnTo>
                    <a:pt x="2762" y="1333"/>
                  </a:lnTo>
                  <a:close/>
                </a:path>
              </a:pathLst>
            </a:custGeom>
            <a:solidFill>
              <a:srgbClr val="000000"/>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603751A2-62BD-48E4-A835-5984E58B3370}"/>
                </a:ext>
              </a:extLst>
            </p:cNvPr>
            <p:cNvSpPr/>
            <p:nvPr/>
          </p:nvSpPr>
          <p:spPr>
            <a:xfrm>
              <a:off x="3141059" y="3020303"/>
              <a:ext cx="3490" cy="3905"/>
            </a:xfrm>
            <a:custGeom>
              <a:avLst/>
              <a:gdLst>
                <a:gd name="connsiteX0" fmla="*/ 3334 w 3490"/>
                <a:gd name="connsiteY0" fmla="*/ 3524 h 3905"/>
                <a:gd name="connsiteX1" fmla="*/ 3334 w 3490"/>
                <a:gd name="connsiteY1" fmla="*/ 3524 h 3905"/>
                <a:gd name="connsiteX2" fmla="*/ 3334 w 3490"/>
                <a:gd name="connsiteY2" fmla="*/ 3524 h 3905"/>
                <a:gd name="connsiteX3" fmla="*/ 3334 w 3490"/>
                <a:gd name="connsiteY3" fmla="*/ 3524 h 3905"/>
                <a:gd name="connsiteX4" fmla="*/ 3334 w 3490"/>
                <a:gd name="connsiteY4" fmla="*/ 3524 h 3905"/>
                <a:gd name="connsiteX5" fmla="*/ 2667 w 3490"/>
                <a:gd name="connsiteY5" fmla="*/ 3524 h 3905"/>
                <a:gd name="connsiteX6" fmla="*/ 2667 w 3490"/>
                <a:gd name="connsiteY6" fmla="*/ 3048 h 3905"/>
                <a:gd name="connsiteX7" fmla="*/ 476 w 3490"/>
                <a:gd name="connsiteY7" fmla="*/ 3619 h 3905"/>
                <a:gd name="connsiteX8" fmla="*/ 476 w 3490"/>
                <a:gd name="connsiteY8" fmla="*/ 3619 h 3905"/>
                <a:gd name="connsiteX9" fmla="*/ 476 w 3490"/>
                <a:gd name="connsiteY9" fmla="*/ 3619 h 3905"/>
                <a:gd name="connsiteX10" fmla="*/ 0 w 3490"/>
                <a:gd name="connsiteY10" fmla="*/ 3619 h 3905"/>
                <a:gd name="connsiteX11" fmla="*/ 667 w 3490"/>
                <a:gd name="connsiteY11" fmla="*/ 0 h 3905"/>
                <a:gd name="connsiteX12" fmla="*/ 1524 w 3490"/>
                <a:gd name="connsiteY12" fmla="*/ 0 h 3905"/>
                <a:gd name="connsiteX13" fmla="*/ 3238 w 3490"/>
                <a:gd name="connsiteY13" fmla="*/ 2572 h 3905"/>
                <a:gd name="connsiteX14" fmla="*/ 3238 w 3490"/>
                <a:gd name="connsiteY14" fmla="*/ 2572 h 3905"/>
                <a:gd name="connsiteX15" fmla="*/ 3347 w 3490"/>
                <a:gd name="connsiteY15" fmla="*/ 3508 h 3905"/>
                <a:gd name="connsiteX16" fmla="*/ 3334 w 3490"/>
                <a:gd name="connsiteY16" fmla="*/ 3524 h 3905"/>
                <a:gd name="connsiteX17" fmla="*/ 857 w 3490"/>
                <a:gd name="connsiteY17" fmla="*/ 1905 h 3905"/>
                <a:gd name="connsiteX18" fmla="*/ 857 w 3490"/>
                <a:gd name="connsiteY18" fmla="*/ 3905 h 3905"/>
                <a:gd name="connsiteX19" fmla="*/ 2286 w 3490"/>
                <a:gd name="connsiteY19" fmla="*/ 3905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90" h="3905">
                  <a:moveTo>
                    <a:pt x="3334" y="3524"/>
                  </a:moveTo>
                  <a:cubicBezTo>
                    <a:pt x="3334" y="3524"/>
                    <a:pt x="3334" y="3524"/>
                    <a:pt x="3334" y="3524"/>
                  </a:cubicBezTo>
                  <a:lnTo>
                    <a:pt x="3334" y="3524"/>
                  </a:lnTo>
                  <a:lnTo>
                    <a:pt x="3334" y="3524"/>
                  </a:lnTo>
                  <a:cubicBezTo>
                    <a:pt x="3334" y="3524"/>
                    <a:pt x="3334" y="3524"/>
                    <a:pt x="3334" y="3524"/>
                  </a:cubicBezTo>
                  <a:cubicBezTo>
                    <a:pt x="3118" y="3597"/>
                    <a:pt x="2883" y="3597"/>
                    <a:pt x="2667" y="3524"/>
                  </a:cubicBezTo>
                  <a:lnTo>
                    <a:pt x="2667" y="3048"/>
                  </a:lnTo>
                  <a:lnTo>
                    <a:pt x="476" y="3619"/>
                  </a:lnTo>
                  <a:lnTo>
                    <a:pt x="476" y="3619"/>
                  </a:lnTo>
                  <a:cubicBezTo>
                    <a:pt x="476" y="3619"/>
                    <a:pt x="476" y="3619"/>
                    <a:pt x="476" y="3619"/>
                  </a:cubicBezTo>
                  <a:cubicBezTo>
                    <a:pt x="476" y="3619"/>
                    <a:pt x="0" y="3619"/>
                    <a:pt x="0" y="3619"/>
                  </a:cubicBezTo>
                  <a:lnTo>
                    <a:pt x="667" y="0"/>
                  </a:lnTo>
                  <a:lnTo>
                    <a:pt x="1524" y="0"/>
                  </a:lnTo>
                  <a:lnTo>
                    <a:pt x="3238" y="2572"/>
                  </a:lnTo>
                  <a:lnTo>
                    <a:pt x="3238" y="2572"/>
                  </a:lnTo>
                  <a:cubicBezTo>
                    <a:pt x="3527" y="2800"/>
                    <a:pt x="3575" y="3220"/>
                    <a:pt x="3347" y="3508"/>
                  </a:cubicBezTo>
                  <a:cubicBezTo>
                    <a:pt x="3342" y="3514"/>
                    <a:pt x="3338" y="3519"/>
                    <a:pt x="3334" y="3524"/>
                  </a:cubicBezTo>
                  <a:close/>
                  <a:moveTo>
                    <a:pt x="857" y="1905"/>
                  </a:moveTo>
                  <a:lnTo>
                    <a:pt x="857" y="3905"/>
                  </a:lnTo>
                  <a:lnTo>
                    <a:pt x="2286" y="3905"/>
                  </a:lnTo>
                  <a:close/>
                </a:path>
              </a:pathLst>
            </a:custGeom>
            <a:solidFill>
              <a:srgbClr val="00000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4FF0FA20-BA90-43C4-9016-121C786537EC}"/>
                </a:ext>
              </a:extLst>
            </p:cNvPr>
            <p:cNvSpPr/>
            <p:nvPr/>
          </p:nvSpPr>
          <p:spPr>
            <a:xfrm>
              <a:off x="3013638" y="3070295"/>
              <a:ext cx="5355" cy="4411"/>
            </a:xfrm>
            <a:custGeom>
              <a:avLst/>
              <a:gdLst>
                <a:gd name="connsiteX0" fmla="*/ 1977 w 5355"/>
                <a:gd name="connsiteY0" fmla="*/ 4301 h 4411"/>
                <a:gd name="connsiteX1" fmla="*/ 1977 w 5355"/>
                <a:gd name="connsiteY1" fmla="*/ 4301 h 4411"/>
                <a:gd name="connsiteX2" fmla="*/ 3977 w 5355"/>
                <a:gd name="connsiteY2" fmla="*/ 4301 h 4411"/>
                <a:gd name="connsiteX3" fmla="*/ 4834 w 5355"/>
                <a:gd name="connsiteY3" fmla="*/ 3729 h 4411"/>
                <a:gd name="connsiteX4" fmla="*/ 4834 w 5355"/>
                <a:gd name="connsiteY4" fmla="*/ 2967 h 4411"/>
                <a:gd name="connsiteX5" fmla="*/ 3977 w 5355"/>
                <a:gd name="connsiteY5" fmla="*/ 2396 h 4411"/>
                <a:gd name="connsiteX6" fmla="*/ 1215 w 5355"/>
                <a:gd name="connsiteY6" fmla="*/ 2396 h 4411"/>
                <a:gd name="connsiteX7" fmla="*/ 167 w 5355"/>
                <a:gd name="connsiteY7" fmla="*/ 1729 h 4411"/>
                <a:gd name="connsiteX8" fmla="*/ 167 w 5355"/>
                <a:gd name="connsiteY8" fmla="*/ 776 h 4411"/>
                <a:gd name="connsiteX9" fmla="*/ 1120 w 5355"/>
                <a:gd name="connsiteY9" fmla="*/ 110 h 4411"/>
                <a:gd name="connsiteX10" fmla="*/ 3025 w 5355"/>
                <a:gd name="connsiteY10" fmla="*/ 110 h 4411"/>
                <a:gd name="connsiteX11" fmla="*/ 3025 w 5355"/>
                <a:gd name="connsiteY11" fmla="*/ 110 h 4411"/>
                <a:gd name="connsiteX12" fmla="*/ 3025 w 5355"/>
                <a:gd name="connsiteY12" fmla="*/ 110 h 4411"/>
                <a:gd name="connsiteX13" fmla="*/ 1310 w 5355"/>
                <a:gd name="connsiteY13" fmla="*/ 110 h 4411"/>
                <a:gd name="connsiteX14" fmla="*/ 548 w 5355"/>
                <a:gd name="connsiteY14" fmla="*/ 681 h 4411"/>
                <a:gd name="connsiteX15" fmla="*/ 548 w 5355"/>
                <a:gd name="connsiteY15" fmla="*/ 1443 h 4411"/>
                <a:gd name="connsiteX16" fmla="*/ 1310 w 5355"/>
                <a:gd name="connsiteY16" fmla="*/ 1443 h 4411"/>
                <a:gd name="connsiteX17" fmla="*/ 2548 w 5355"/>
                <a:gd name="connsiteY17" fmla="*/ 1443 h 4411"/>
                <a:gd name="connsiteX18" fmla="*/ 4072 w 5355"/>
                <a:gd name="connsiteY18" fmla="*/ 1443 h 4411"/>
                <a:gd name="connsiteX19" fmla="*/ 5215 w 5355"/>
                <a:gd name="connsiteY19" fmla="*/ 2110 h 4411"/>
                <a:gd name="connsiteX20" fmla="*/ 5215 w 5355"/>
                <a:gd name="connsiteY20" fmla="*/ 3158 h 4411"/>
                <a:gd name="connsiteX21" fmla="*/ 4263 w 5355"/>
                <a:gd name="connsiteY21" fmla="*/ 3825 h 4411"/>
                <a:gd name="connsiteX22" fmla="*/ 1977 w 5355"/>
                <a:gd name="connsiteY22" fmla="*/ 3825 h 4411"/>
                <a:gd name="connsiteX23" fmla="*/ 1977 w 5355"/>
                <a:gd name="connsiteY23" fmla="*/ 4301 h 4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55" h="4411">
                  <a:moveTo>
                    <a:pt x="1977" y="4301"/>
                  </a:moveTo>
                  <a:lnTo>
                    <a:pt x="1977" y="4301"/>
                  </a:lnTo>
                  <a:cubicBezTo>
                    <a:pt x="2636" y="4448"/>
                    <a:pt x="3319" y="4448"/>
                    <a:pt x="3977" y="4301"/>
                  </a:cubicBezTo>
                  <a:cubicBezTo>
                    <a:pt x="4324" y="4224"/>
                    <a:pt x="4630" y="4020"/>
                    <a:pt x="4834" y="3729"/>
                  </a:cubicBezTo>
                  <a:cubicBezTo>
                    <a:pt x="4930" y="3484"/>
                    <a:pt x="4930" y="3212"/>
                    <a:pt x="4834" y="2967"/>
                  </a:cubicBezTo>
                  <a:cubicBezTo>
                    <a:pt x="4630" y="2677"/>
                    <a:pt x="4324" y="2473"/>
                    <a:pt x="3977" y="2396"/>
                  </a:cubicBezTo>
                  <a:lnTo>
                    <a:pt x="1215" y="2396"/>
                  </a:lnTo>
                  <a:cubicBezTo>
                    <a:pt x="777" y="2360"/>
                    <a:pt x="385" y="2110"/>
                    <a:pt x="167" y="1729"/>
                  </a:cubicBezTo>
                  <a:cubicBezTo>
                    <a:pt x="-56" y="1451"/>
                    <a:pt x="-56" y="1055"/>
                    <a:pt x="167" y="776"/>
                  </a:cubicBezTo>
                  <a:cubicBezTo>
                    <a:pt x="427" y="482"/>
                    <a:pt x="754" y="253"/>
                    <a:pt x="1120" y="110"/>
                  </a:cubicBezTo>
                  <a:cubicBezTo>
                    <a:pt x="1746" y="-37"/>
                    <a:pt x="2398" y="-37"/>
                    <a:pt x="3025" y="110"/>
                  </a:cubicBezTo>
                  <a:lnTo>
                    <a:pt x="3025" y="110"/>
                  </a:lnTo>
                  <a:lnTo>
                    <a:pt x="3025" y="110"/>
                  </a:lnTo>
                  <a:cubicBezTo>
                    <a:pt x="2462" y="-31"/>
                    <a:pt x="1873" y="-31"/>
                    <a:pt x="1310" y="110"/>
                  </a:cubicBezTo>
                  <a:cubicBezTo>
                    <a:pt x="1007" y="224"/>
                    <a:pt x="743" y="423"/>
                    <a:pt x="548" y="681"/>
                  </a:cubicBezTo>
                  <a:cubicBezTo>
                    <a:pt x="354" y="898"/>
                    <a:pt x="354" y="1226"/>
                    <a:pt x="548" y="1443"/>
                  </a:cubicBezTo>
                  <a:cubicBezTo>
                    <a:pt x="798" y="1512"/>
                    <a:pt x="1061" y="1512"/>
                    <a:pt x="1310" y="1443"/>
                  </a:cubicBezTo>
                  <a:lnTo>
                    <a:pt x="2548" y="1443"/>
                  </a:lnTo>
                  <a:cubicBezTo>
                    <a:pt x="3046" y="1300"/>
                    <a:pt x="3575" y="1300"/>
                    <a:pt x="4072" y="1443"/>
                  </a:cubicBezTo>
                  <a:cubicBezTo>
                    <a:pt x="4524" y="1513"/>
                    <a:pt x="4932" y="1751"/>
                    <a:pt x="5215" y="2110"/>
                  </a:cubicBezTo>
                  <a:cubicBezTo>
                    <a:pt x="5403" y="2434"/>
                    <a:pt x="5403" y="2834"/>
                    <a:pt x="5215" y="3158"/>
                  </a:cubicBezTo>
                  <a:cubicBezTo>
                    <a:pt x="5007" y="3505"/>
                    <a:pt x="4661" y="3748"/>
                    <a:pt x="4263" y="3825"/>
                  </a:cubicBezTo>
                  <a:cubicBezTo>
                    <a:pt x="3514" y="4023"/>
                    <a:pt x="2726" y="4023"/>
                    <a:pt x="1977" y="3825"/>
                  </a:cubicBezTo>
                  <a:lnTo>
                    <a:pt x="1977" y="4301"/>
                  </a:lnTo>
                  <a:close/>
                </a:path>
              </a:pathLst>
            </a:custGeom>
            <a:solidFill>
              <a:srgbClr val="000000"/>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D93E65AF-9772-4D56-A073-C570F134A530}"/>
                </a:ext>
              </a:extLst>
            </p:cNvPr>
            <p:cNvSpPr/>
            <p:nvPr/>
          </p:nvSpPr>
          <p:spPr>
            <a:xfrm>
              <a:off x="3018663" y="3069357"/>
              <a:ext cx="5333" cy="4095"/>
            </a:xfrm>
            <a:custGeom>
              <a:avLst/>
              <a:gdLst>
                <a:gd name="connsiteX0" fmla="*/ 3619 w 5333"/>
                <a:gd name="connsiteY0" fmla="*/ 1810 h 4095"/>
                <a:gd name="connsiteX1" fmla="*/ 1905 w 5333"/>
                <a:gd name="connsiteY1" fmla="*/ 1143 h 4095"/>
                <a:gd name="connsiteX2" fmla="*/ 1263 w 5333"/>
                <a:gd name="connsiteY2" fmla="*/ 2009 h 4095"/>
                <a:gd name="connsiteX3" fmla="*/ 1429 w 5333"/>
                <a:gd name="connsiteY3" fmla="*/ 2381 h 4095"/>
                <a:gd name="connsiteX4" fmla="*/ 2667 w 5333"/>
                <a:gd name="connsiteY4" fmla="*/ 4096 h 4095"/>
                <a:gd name="connsiteX5" fmla="*/ 2667 w 5333"/>
                <a:gd name="connsiteY5" fmla="*/ 4096 h 4095"/>
                <a:gd name="connsiteX6" fmla="*/ 2667 w 5333"/>
                <a:gd name="connsiteY6" fmla="*/ 4096 h 4095"/>
                <a:gd name="connsiteX7" fmla="*/ 2667 w 5333"/>
                <a:gd name="connsiteY7" fmla="*/ 4096 h 4095"/>
                <a:gd name="connsiteX8" fmla="*/ 1524 w 5333"/>
                <a:gd name="connsiteY8" fmla="*/ 2381 h 4095"/>
                <a:gd name="connsiteX9" fmla="*/ 1524 w 5333"/>
                <a:gd name="connsiteY9" fmla="*/ 2381 h 4095"/>
                <a:gd name="connsiteX10" fmla="*/ 0 w 5333"/>
                <a:gd name="connsiteY10" fmla="*/ 0 h 4095"/>
                <a:gd name="connsiteX11" fmla="*/ 0 w 5333"/>
                <a:gd name="connsiteY11" fmla="*/ 0 h 4095"/>
                <a:gd name="connsiteX12" fmla="*/ 0 w 5333"/>
                <a:gd name="connsiteY12" fmla="*/ 0 h 4095"/>
                <a:gd name="connsiteX13" fmla="*/ 1143 w 5333"/>
                <a:gd name="connsiteY13" fmla="*/ 1715 h 4095"/>
                <a:gd name="connsiteX14" fmla="*/ 1905 w 5333"/>
                <a:gd name="connsiteY14" fmla="*/ 953 h 4095"/>
                <a:gd name="connsiteX15" fmla="*/ 4191 w 5333"/>
                <a:gd name="connsiteY15" fmla="*/ 1810 h 4095"/>
                <a:gd name="connsiteX16" fmla="*/ 5334 w 5333"/>
                <a:gd name="connsiteY16" fmla="*/ 3524 h 4095"/>
                <a:gd name="connsiteX17" fmla="*/ 5334 w 5333"/>
                <a:gd name="connsiteY17" fmla="*/ 3524 h 4095"/>
                <a:gd name="connsiteX18" fmla="*/ 5334 w 5333"/>
                <a:gd name="connsiteY18" fmla="*/ 3524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3" h="4095">
                  <a:moveTo>
                    <a:pt x="3619" y="1810"/>
                  </a:moveTo>
                  <a:cubicBezTo>
                    <a:pt x="3261" y="1229"/>
                    <a:pt x="2561" y="956"/>
                    <a:pt x="1905" y="1143"/>
                  </a:cubicBezTo>
                  <a:cubicBezTo>
                    <a:pt x="1489" y="1205"/>
                    <a:pt x="1201" y="1592"/>
                    <a:pt x="1263" y="2009"/>
                  </a:cubicBezTo>
                  <a:cubicBezTo>
                    <a:pt x="1283" y="2146"/>
                    <a:pt x="1341" y="2274"/>
                    <a:pt x="1429" y="2381"/>
                  </a:cubicBezTo>
                  <a:lnTo>
                    <a:pt x="2667" y="4096"/>
                  </a:lnTo>
                  <a:lnTo>
                    <a:pt x="2667" y="4096"/>
                  </a:lnTo>
                  <a:lnTo>
                    <a:pt x="2667" y="4096"/>
                  </a:lnTo>
                  <a:lnTo>
                    <a:pt x="2667" y="4096"/>
                  </a:lnTo>
                  <a:lnTo>
                    <a:pt x="1524" y="2381"/>
                  </a:lnTo>
                  <a:lnTo>
                    <a:pt x="1524" y="2381"/>
                  </a:lnTo>
                  <a:lnTo>
                    <a:pt x="0" y="0"/>
                  </a:lnTo>
                  <a:cubicBezTo>
                    <a:pt x="0" y="0"/>
                    <a:pt x="0" y="0"/>
                    <a:pt x="0" y="0"/>
                  </a:cubicBezTo>
                  <a:lnTo>
                    <a:pt x="0" y="0"/>
                  </a:lnTo>
                  <a:lnTo>
                    <a:pt x="1143" y="1715"/>
                  </a:lnTo>
                  <a:cubicBezTo>
                    <a:pt x="1215" y="1328"/>
                    <a:pt x="1518" y="1025"/>
                    <a:pt x="1905" y="953"/>
                  </a:cubicBezTo>
                  <a:cubicBezTo>
                    <a:pt x="2770" y="748"/>
                    <a:pt x="3673" y="1087"/>
                    <a:pt x="4191" y="1810"/>
                  </a:cubicBezTo>
                  <a:lnTo>
                    <a:pt x="5334" y="3524"/>
                  </a:lnTo>
                  <a:cubicBezTo>
                    <a:pt x="5334" y="3524"/>
                    <a:pt x="5334" y="3524"/>
                    <a:pt x="5334" y="3524"/>
                  </a:cubicBezTo>
                  <a:lnTo>
                    <a:pt x="5334" y="3524"/>
                  </a:lnTo>
                  <a:close/>
                </a:path>
              </a:pathLst>
            </a:custGeom>
            <a:solidFill>
              <a:srgbClr val="000000"/>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0B1759D6-47B5-4B89-B582-D05DEFC431CD}"/>
                </a:ext>
              </a:extLst>
            </p:cNvPr>
            <p:cNvSpPr/>
            <p:nvPr/>
          </p:nvSpPr>
          <p:spPr>
            <a:xfrm>
              <a:off x="3022663" y="3068595"/>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cubicBezTo>
                    <a:pt x="0" y="0"/>
                    <a:pt x="0" y="0"/>
                    <a:pt x="0" y="0"/>
                  </a:cubicBezTo>
                  <a:cubicBezTo>
                    <a:pt x="0" y="0"/>
                    <a:pt x="0" y="0"/>
                    <a:pt x="0" y="0"/>
                  </a:cubicBezTo>
                  <a:lnTo>
                    <a:pt x="0" y="0"/>
                  </a:lnTo>
                  <a:cubicBezTo>
                    <a:pt x="0" y="0"/>
                    <a:pt x="0" y="0"/>
                    <a:pt x="0" y="0"/>
                  </a:cubicBez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B97C5A9E-A0A8-4C66-866F-DAE5415E9EDA}"/>
                </a:ext>
              </a:extLst>
            </p:cNvPr>
            <p:cNvSpPr/>
            <p:nvPr/>
          </p:nvSpPr>
          <p:spPr>
            <a:xfrm>
              <a:off x="3025425" y="3068623"/>
              <a:ext cx="3908" cy="4924"/>
            </a:xfrm>
            <a:custGeom>
              <a:avLst/>
              <a:gdLst>
                <a:gd name="connsiteX0" fmla="*/ 857 w 3908"/>
                <a:gd name="connsiteY0" fmla="*/ 1877 h 4924"/>
                <a:gd name="connsiteX1" fmla="*/ 857 w 3908"/>
                <a:gd name="connsiteY1" fmla="*/ 1877 h 4924"/>
                <a:gd name="connsiteX2" fmla="*/ 0 w 3908"/>
                <a:gd name="connsiteY2" fmla="*/ 543 h 4924"/>
                <a:gd name="connsiteX3" fmla="*/ 0 w 3908"/>
                <a:gd name="connsiteY3" fmla="*/ 543 h 4924"/>
                <a:gd name="connsiteX4" fmla="*/ 0 w 3908"/>
                <a:gd name="connsiteY4" fmla="*/ 543 h 4924"/>
                <a:gd name="connsiteX5" fmla="*/ 0 w 3908"/>
                <a:gd name="connsiteY5" fmla="*/ 1020 h 4924"/>
                <a:gd name="connsiteX6" fmla="*/ 857 w 3908"/>
                <a:gd name="connsiteY6" fmla="*/ 67 h 4924"/>
                <a:gd name="connsiteX7" fmla="*/ 3620 w 3908"/>
                <a:gd name="connsiteY7" fmla="*/ 1115 h 4924"/>
                <a:gd name="connsiteX8" fmla="*/ 3465 w 3908"/>
                <a:gd name="connsiteY8" fmla="*/ 2859 h 4924"/>
                <a:gd name="connsiteX9" fmla="*/ 2953 w 3908"/>
                <a:gd name="connsiteY9" fmla="*/ 3115 h 4924"/>
                <a:gd name="connsiteX10" fmla="*/ 1238 w 3908"/>
                <a:gd name="connsiteY10" fmla="*/ 3115 h 4924"/>
                <a:gd name="connsiteX11" fmla="*/ 2477 w 3908"/>
                <a:gd name="connsiteY11" fmla="*/ 4925 h 4924"/>
                <a:gd name="connsiteX12" fmla="*/ 2477 w 3908"/>
                <a:gd name="connsiteY12" fmla="*/ 4925 h 4924"/>
                <a:gd name="connsiteX13" fmla="*/ 2477 w 3908"/>
                <a:gd name="connsiteY13" fmla="*/ 4925 h 4924"/>
                <a:gd name="connsiteX14" fmla="*/ 857 w 3908"/>
                <a:gd name="connsiteY14" fmla="*/ 1877 h 4924"/>
                <a:gd name="connsiteX15" fmla="*/ 3048 w 3908"/>
                <a:gd name="connsiteY15" fmla="*/ 2734 h 4924"/>
                <a:gd name="connsiteX16" fmla="*/ 3356 w 3908"/>
                <a:gd name="connsiteY16" fmla="*/ 1423 h 4924"/>
                <a:gd name="connsiteX17" fmla="*/ 3048 w 3908"/>
                <a:gd name="connsiteY17" fmla="*/ 1115 h 4924"/>
                <a:gd name="connsiteX18" fmla="*/ 857 w 3908"/>
                <a:gd name="connsiteY18" fmla="*/ 258 h 4924"/>
                <a:gd name="connsiteX19" fmla="*/ 381 w 3908"/>
                <a:gd name="connsiteY19" fmla="*/ 1782 h 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4924">
                  <a:moveTo>
                    <a:pt x="857" y="1877"/>
                  </a:moveTo>
                  <a:lnTo>
                    <a:pt x="857" y="1877"/>
                  </a:lnTo>
                  <a:lnTo>
                    <a:pt x="0" y="543"/>
                  </a:lnTo>
                  <a:cubicBezTo>
                    <a:pt x="0" y="543"/>
                    <a:pt x="0" y="543"/>
                    <a:pt x="0" y="543"/>
                  </a:cubicBezTo>
                  <a:cubicBezTo>
                    <a:pt x="0" y="543"/>
                    <a:pt x="0" y="543"/>
                    <a:pt x="0" y="543"/>
                  </a:cubicBezTo>
                  <a:lnTo>
                    <a:pt x="0" y="1020"/>
                  </a:lnTo>
                  <a:cubicBezTo>
                    <a:pt x="36" y="544"/>
                    <a:pt x="388" y="152"/>
                    <a:pt x="857" y="67"/>
                  </a:cubicBezTo>
                  <a:cubicBezTo>
                    <a:pt x="1905" y="-172"/>
                    <a:pt x="2994" y="241"/>
                    <a:pt x="3620" y="1115"/>
                  </a:cubicBezTo>
                  <a:cubicBezTo>
                    <a:pt x="4058" y="1639"/>
                    <a:pt x="3989" y="2420"/>
                    <a:pt x="3465" y="2859"/>
                  </a:cubicBezTo>
                  <a:cubicBezTo>
                    <a:pt x="3316" y="2983"/>
                    <a:pt x="3141" y="3071"/>
                    <a:pt x="2953" y="3115"/>
                  </a:cubicBezTo>
                  <a:cubicBezTo>
                    <a:pt x="2405" y="3348"/>
                    <a:pt x="1786" y="3348"/>
                    <a:pt x="1238" y="3115"/>
                  </a:cubicBezTo>
                  <a:lnTo>
                    <a:pt x="2477" y="4925"/>
                  </a:lnTo>
                  <a:cubicBezTo>
                    <a:pt x="2477" y="4925"/>
                    <a:pt x="2477" y="4925"/>
                    <a:pt x="2477" y="4925"/>
                  </a:cubicBezTo>
                  <a:lnTo>
                    <a:pt x="2477" y="4925"/>
                  </a:lnTo>
                  <a:close/>
                  <a:moveTo>
                    <a:pt x="857" y="1877"/>
                  </a:moveTo>
                  <a:cubicBezTo>
                    <a:pt x="1359" y="2564"/>
                    <a:pt x="2213" y="2898"/>
                    <a:pt x="3048" y="2734"/>
                  </a:cubicBezTo>
                  <a:cubicBezTo>
                    <a:pt x="3495" y="2457"/>
                    <a:pt x="3633" y="1870"/>
                    <a:pt x="3356" y="1423"/>
                  </a:cubicBezTo>
                  <a:cubicBezTo>
                    <a:pt x="3278" y="1298"/>
                    <a:pt x="3173" y="1192"/>
                    <a:pt x="3048" y="1115"/>
                  </a:cubicBezTo>
                  <a:cubicBezTo>
                    <a:pt x="2546" y="428"/>
                    <a:pt x="1692" y="94"/>
                    <a:pt x="857" y="258"/>
                  </a:cubicBezTo>
                  <a:cubicBezTo>
                    <a:pt x="190" y="258"/>
                    <a:pt x="0" y="1115"/>
                    <a:pt x="381" y="1782"/>
                  </a:cubicBezTo>
                  <a:close/>
                </a:path>
              </a:pathLst>
            </a:custGeom>
            <a:solidFill>
              <a:srgbClr val="000000"/>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26F3D3D0-4A11-48A1-985B-087122126C23}"/>
                </a:ext>
              </a:extLst>
            </p:cNvPr>
            <p:cNvSpPr/>
            <p:nvPr/>
          </p:nvSpPr>
          <p:spPr>
            <a:xfrm>
              <a:off x="3030092" y="3067379"/>
              <a:ext cx="3856" cy="4930"/>
            </a:xfrm>
            <a:custGeom>
              <a:avLst/>
              <a:gdLst>
                <a:gd name="connsiteX0" fmla="*/ 857 w 3856"/>
                <a:gd name="connsiteY0" fmla="*/ 1882 h 4930"/>
                <a:gd name="connsiteX1" fmla="*/ 857 w 3856"/>
                <a:gd name="connsiteY1" fmla="*/ 1882 h 4930"/>
                <a:gd name="connsiteX2" fmla="*/ 0 w 3856"/>
                <a:gd name="connsiteY2" fmla="*/ 549 h 4930"/>
                <a:gd name="connsiteX3" fmla="*/ 0 w 3856"/>
                <a:gd name="connsiteY3" fmla="*/ 549 h 4930"/>
                <a:gd name="connsiteX4" fmla="*/ 0 w 3856"/>
                <a:gd name="connsiteY4" fmla="*/ 549 h 4930"/>
                <a:gd name="connsiteX5" fmla="*/ 0 w 3856"/>
                <a:gd name="connsiteY5" fmla="*/ 1025 h 4930"/>
                <a:gd name="connsiteX6" fmla="*/ 953 w 3856"/>
                <a:gd name="connsiteY6" fmla="*/ 73 h 4930"/>
                <a:gd name="connsiteX7" fmla="*/ 3620 w 3856"/>
                <a:gd name="connsiteY7" fmla="*/ 1120 h 4930"/>
                <a:gd name="connsiteX8" fmla="*/ 3048 w 3856"/>
                <a:gd name="connsiteY8" fmla="*/ 3121 h 4930"/>
                <a:gd name="connsiteX9" fmla="*/ 1334 w 3856"/>
                <a:gd name="connsiteY9" fmla="*/ 3121 h 4930"/>
                <a:gd name="connsiteX10" fmla="*/ 2477 w 3856"/>
                <a:gd name="connsiteY10" fmla="*/ 4930 h 4930"/>
                <a:gd name="connsiteX11" fmla="*/ 2477 w 3856"/>
                <a:gd name="connsiteY11" fmla="*/ 4930 h 4930"/>
                <a:gd name="connsiteX12" fmla="*/ 2477 w 3856"/>
                <a:gd name="connsiteY12" fmla="*/ 4930 h 4930"/>
                <a:gd name="connsiteX13" fmla="*/ 857 w 3856"/>
                <a:gd name="connsiteY13" fmla="*/ 1882 h 4930"/>
                <a:gd name="connsiteX14" fmla="*/ 3048 w 3856"/>
                <a:gd name="connsiteY14" fmla="*/ 2740 h 4930"/>
                <a:gd name="connsiteX15" fmla="*/ 3193 w 3856"/>
                <a:gd name="connsiteY15" fmla="*/ 1265 h 4930"/>
                <a:gd name="connsiteX16" fmla="*/ 3048 w 3856"/>
                <a:gd name="connsiteY16" fmla="*/ 1120 h 4930"/>
                <a:gd name="connsiteX17" fmla="*/ 857 w 3856"/>
                <a:gd name="connsiteY17" fmla="*/ 263 h 4930"/>
                <a:gd name="connsiteX18" fmla="*/ 198 w 3856"/>
                <a:gd name="connsiteY18" fmla="*/ 1438 h 4930"/>
                <a:gd name="connsiteX19" fmla="*/ 381 w 3856"/>
                <a:gd name="connsiteY19" fmla="*/ 1787 h 4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56" h="4930">
                  <a:moveTo>
                    <a:pt x="857" y="1882"/>
                  </a:moveTo>
                  <a:lnTo>
                    <a:pt x="857" y="1882"/>
                  </a:lnTo>
                  <a:lnTo>
                    <a:pt x="0" y="549"/>
                  </a:lnTo>
                  <a:cubicBezTo>
                    <a:pt x="0" y="549"/>
                    <a:pt x="0" y="549"/>
                    <a:pt x="0" y="549"/>
                  </a:cubicBezTo>
                  <a:lnTo>
                    <a:pt x="0" y="549"/>
                  </a:lnTo>
                  <a:lnTo>
                    <a:pt x="0" y="1025"/>
                  </a:lnTo>
                  <a:cubicBezTo>
                    <a:pt x="77" y="535"/>
                    <a:pt x="462" y="150"/>
                    <a:pt x="953" y="73"/>
                  </a:cubicBezTo>
                  <a:cubicBezTo>
                    <a:pt x="1974" y="-180"/>
                    <a:pt x="3043" y="240"/>
                    <a:pt x="3620" y="1120"/>
                  </a:cubicBezTo>
                  <a:cubicBezTo>
                    <a:pt x="4191" y="1978"/>
                    <a:pt x="3620" y="2930"/>
                    <a:pt x="3048" y="3121"/>
                  </a:cubicBezTo>
                  <a:cubicBezTo>
                    <a:pt x="2513" y="3409"/>
                    <a:pt x="1869" y="3409"/>
                    <a:pt x="1334" y="3121"/>
                  </a:cubicBezTo>
                  <a:lnTo>
                    <a:pt x="2477" y="4930"/>
                  </a:lnTo>
                  <a:cubicBezTo>
                    <a:pt x="2477" y="4930"/>
                    <a:pt x="2477" y="4930"/>
                    <a:pt x="2477" y="4930"/>
                  </a:cubicBezTo>
                  <a:lnTo>
                    <a:pt x="2477" y="4930"/>
                  </a:lnTo>
                  <a:close/>
                  <a:moveTo>
                    <a:pt x="857" y="1882"/>
                  </a:moveTo>
                  <a:cubicBezTo>
                    <a:pt x="1359" y="2569"/>
                    <a:pt x="2213" y="2903"/>
                    <a:pt x="3048" y="2740"/>
                  </a:cubicBezTo>
                  <a:cubicBezTo>
                    <a:pt x="3495" y="2372"/>
                    <a:pt x="3560" y="1712"/>
                    <a:pt x="3193" y="1265"/>
                  </a:cubicBezTo>
                  <a:cubicBezTo>
                    <a:pt x="3149" y="1212"/>
                    <a:pt x="3101" y="1164"/>
                    <a:pt x="3048" y="1120"/>
                  </a:cubicBezTo>
                  <a:cubicBezTo>
                    <a:pt x="2546" y="434"/>
                    <a:pt x="1692" y="99"/>
                    <a:pt x="857" y="263"/>
                  </a:cubicBezTo>
                  <a:cubicBezTo>
                    <a:pt x="351" y="406"/>
                    <a:pt x="56" y="931"/>
                    <a:pt x="198" y="1438"/>
                  </a:cubicBezTo>
                  <a:cubicBezTo>
                    <a:pt x="234" y="1566"/>
                    <a:pt x="296" y="1685"/>
                    <a:pt x="381" y="1787"/>
                  </a:cubicBezTo>
                  <a:close/>
                </a:path>
              </a:pathLst>
            </a:custGeom>
            <a:solidFill>
              <a:srgbClr val="000000"/>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3604899A-95E4-4B86-8FE5-02C7D69BECBA}"/>
                </a:ext>
              </a:extLst>
            </p:cNvPr>
            <p:cNvSpPr/>
            <p:nvPr/>
          </p:nvSpPr>
          <p:spPr>
            <a:xfrm>
              <a:off x="3033712" y="3065642"/>
              <a:ext cx="2571" cy="3810"/>
            </a:xfrm>
            <a:custGeom>
              <a:avLst/>
              <a:gdLst>
                <a:gd name="connsiteX0" fmla="*/ 0 w 2571"/>
                <a:gd name="connsiteY0" fmla="*/ 0 h 3810"/>
                <a:gd name="connsiteX1" fmla="*/ 0 w 2571"/>
                <a:gd name="connsiteY1" fmla="*/ 0 h 3810"/>
                <a:gd name="connsiteX2" fmla="*/ 0 w 2571"/>
                <a:gd name="connsiteY2" fmla="*/ 0 h 3810"/>
                <a:gd name="connsiteX3" fmla="*/ 0 w 2571"/>
                <a:gd name="connsiteY3" fmla="*/ 0 h 3810"/>
                <a:gd name="connsiteX4" fmla="*/ 0 w 2571"/>
                <a:gd name="connsiteY4" fmla="*/ 0 h 3810"/>
                <a:gd name="connsiteX5" fmla="*/ 0 w 2571"/>
                <a:gd name="connsiteY5" fmla="*/ 0 h 3810"/>
                <a:gd name="connsiteX6" fmla="*/ 667 w 2571"/>
                <a:gd name="connsiteY6" fmla="*/ 953 h 3810"/>
                <a:gd name="connsiteX7" fmla="*/ 667 w 2571"/>
                <a:gd name="connsiteY7" fmla="*/ 953 h 3810"/>
                <a:gd name="connsiteX8" fmla="*/ 667 w 2571"/>
                <a:gd name="connsiteY8" fmla="*/ 953 h 3810"/>
                <a:gd name="connsiteX9" fmla="*/ 2572 w 2571"/>
                <a:gd name="connsiteY9" fmla="*/ 3810 h 3810"/>
                <a:gd name="connsiteX10" fmla="*/ 2572 w 2571"/>
                <a:gd name="connsiteY10" fmla="*/ 3810 h 3810"/>
                <a:gd name="connsiteX11" fmla="*/ 2572 w 2571"/>
                <a:gd name="connsiteY11" fmla="*/ 381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571" h="3810">
                  <a:moveTo>
                    <a:pt x="0" y="0"/>
                  </a:moveTo>
                  <a:lnTo>
                    <a:pt x="0" y="0"/>
                  </a:lnTo>
                  <a:cubicBezTo>
                    <a:pt x="0" y="0"/>
                    <a:pt x="0" y="0"/>
                    <a:pt x="0" y="0"/>
                  </a:cubicBezTo>
                  <a:lnTo>
                    <a:pt x="0" y="0"/>
                  </a:lnTo>
                  <a:lnTo>
                    <a:pt x="0" y="0"/>
                  </a:lnTo>
                  <a:cubicBezTo>
                    <a:pt x="0" y="0"/>
                    <a:pt x="0" y="0"/>
                    <a:pt x="0" y="0"/>
                  </a:cubicBezTo>
                  <a:close/>
                  <a:moveTo>
                    <a:pt x="667" y="953"/>
                  </a:moveTo>
                  <a:cubicBezTo>
                    <a:pt x="667" y="953"/>
                    <a:pt x="667" y="953"/>
                    <a:pt x="667" y="953"/>
                  </a:cubicBezTo>
                  <a:lnTo>
                    <a:pt x="667" y="953"/>
                  </a:lnTo>
                  <a:lnTo>
                    <a:pt x="2572" y="3810"/>
                  </a:lnTo>
                  <a:cubicBezTo>
                    <a:pt x="2572" y="3810"/>
                    <a:pt x="2572" y="3810"/>
                    <a:pt x="2572" y="3810"/>
                  </a:cubicBezTo>
                  <a:lnTo>
                    <a:pt x="2572" y="3810"/>
                  </a:lnTo>
                  <a:close/>
                </a:path>
              </a:pathLst>
            </a:custGeom>
            <a:solidFill>
              <a:srgbClr val="000000"/>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56235BF6-1015-4C95-A76A-D0B7B6A2CCBB}"/>
                </a:ext>
              </a:extLst>
            </p:cNvPr>
            <p:cNvSpPr/>
            <p:nvPr/>
          </p:nvSpPr>
          <p:spPr>
            <a:xfrm>
              <a:off x="3037141" y="3065393"/>
              <a:ext cx="4191" cy="3487"/>
            </a:xfrm>
            <a:custGeom>
              <a:avLst/>
              <a:gdLst>
                <a:gd name="connsiteX0" fmla="*/ 2381 w 4191"/>
                <a:gd name="connsiteY0" fmla="*/ 1202 h 3487"/>
                <a:gd name="connsiteX1" fmla="*/ 667 w 4191"/>
                <a:gd name="connsiteY1" fmla="*/ 535 h 3487"/>
                <a:gd name="connsiteX2" fmla="*/ 667 w 4191"/>
                <a:gd name="connsiteY2" fmla="*/ 1773 h 3487"/>
                <a:gd name="connsiteX3" fmla="*/ 1810 w 4191"/>
                <a:gd name="connsiteY3" fmla="*/ 3488 h 3487"/>
                <a:gd name="connsiteX4" fmla="*/ 1810 w 4191"/>
                <a:gd name="connsiteY4" fmla="*/ 3488 h 3487"/>
                <a:gd name="connsiteX5" fmla="*/ 667 w 4191"/>
                <a:gd name="connsiteY5" fmla="*/ 1773 h 3487"/>
                <a:gd name="connsiteX6" fmla="*/ 667 w 4191"/>
                <a:gd name="connsiteY6" fmla="*/ 1773 h 3487"/>
                <a:gd name="connsiteX7" fmla="*/ 0 w 4191"/>
                <a:gd name="connsiteY7" fmla="*/ 726 h 3487"/>
                <a:gd name="connsiteX8" fmla="*/ 0 w 4191"/>
                <a:gd name="connsiteY8" fmla="*/ 726 h 3487"/>
                <a:gd name="connsiteX9" fmla="*/ 0 w 4191"/>
                <a:gd name="connsiteY9" fmla="*/ 726 h 3487"/>
                <a:gd name="connsiteX10" fmla="*/ 0 w 4191"/>
                <a:gd name="connsiteY10" fmla="*/ 726 h 3487"/>
                <a:gd name="connsiteX11" fmla="*/ 762 w 4191"/>
                <a:gd name="connsiteY11" fmla="*/ 59 h 3487"/>
                <a:gd name="connsiteX12" fmla="*/ 3048 w 4191"/>
                <a:gd name="connsiteY12" fmla="*/ 916 h 3487"/>
                <a:gd name="connsiteX13" fmla="*/ 4191 w 4191"/>
                <a:gd name="connsiteY13" fmla="*/ 2631 h 3487"/>
                <a:gd name="connsiteX14" fmla="*/ 4191 w 4191"/>
                <a:gd name="connsiteY14" fmla="*/ 2631 h 3487"/>
                <a:gd name="connsiteX15" fmla="*/ 4191 w 4191"/>
                <a:gd name="connsiteY15" fmla="*/ 2631 h 3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91" h="3487">
                  <a:moveTo>
                    <a:pt x="2381" y="1202"/>
                  </a:moveTo>
                  <a:cubicBezTo>
                    <a:pt x="2023" y="621"/>
                    <a:pt x="1323" y="349"/>
                    <a:pt x="667" y="535"/>
                  </a:cubicBezTo>
                  <a:cubicBezTo>
                    <a:pt x="95" y="535"/>
                    <a:pt x="-95" y="1202"/>
                    <a:pt x="667" y="1773"/>
                  </a:cubicBezTo>
                  <a:lnTo>
                    <a:pt x="1810" y="3488"/>
                  </a:lnTo>
                  <a:lnTo>
                    <a:pt x="1810" y="3488"/>
                  </a:lnTo>
                  <a:lnTo>
                    <a:pt x="667" y="1773"/>
                  </a:lnTo>
                  <a:lnTo>
                    <a:pt x="667" y="1773"/>
                  </a:lnTo>
                  <a:lnTo>
                    <a:pt x="0" y="726"/>
                  </a:lnTo>
                  <a:cubicBezTo>
                    <a:pt x="0" y="726"/>
                    <a:pt x="0" y="726"/>
                    <a:pt x="0" y="726"/>
                  </a:cubicBezTo>
                  <a:lnTo>
                    <a:pt x="0" y="726"/>
                  </a:lnTo>
                  <a:lnTo>
                    <a:pt x="0" y="726"/>
                  </a:lnTo>
                  <a:cubicBezTo>
                    <a:pt x="123" y="387"/>
                    <a:pt x="410" y="136"/>
                    <a:pt x="762" y="59"/>
                  </a:cubicBezTo>
                  <a:cubicBezTo>
                    <a:pt x="1627" y="-146"/>
                    <a:pt x="2530" y="193"/>
                    <a:pt x="3048" y="916"/>
                  </a:cubicBezTo>
                  <a:lnTo>
                    <a:pt x="4191" y="2631"/>
                  </a:lnTo>
                  <a:cubicBezTo>
                    <a:pt x="4191" y="2631"/>
                    <a:pt x="4191" y="2631"/>
                    <a:pt x="4191" y="2631"/>
                  </a:cubicBezTo>
                  <a:lnTo>
                    <a:pt x="4191" y="2631"/>
                  </a:lnTo>
                  <a:close/>
                </a:path>
              </a:pathLst>
            </a:custGeom>
            <a:solidFill>
              <a:srgbClr val="000000"/>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AA2FCDE1-31A2-4637-BEA9-36D79AD14E34}"/>
                </a:ext>
              </a:extLst>
            </p:cNvPr>
            <p:cNvSpPr/>
            <p:nvPr/>
          </p:nvSpPr>
          <p:spPr>
            <a:xfrm>
              <a:off x="3041311" y="3064594"/>
              <a:ext cx="4439" cy="4261"/>
            </a:xfrm>
            <a:custGeom>
              <a:avLst/>
              <a:gdLst>
                <a:gd name="connsiteX0" fmla="*/ 4212 w 4439"/>
                <a:gd name="connsiteY0" fmla="*/ 2286 h 4261"/>
                <a:gd name="connsiteX1" fmla="*/ 3917 w 4439"/>
                <a:gd name="connsiteY1" fmla="*/ 4012 h 4261"/>
                <a:gd name="connsiteX2" fmla="*/ 3545 w 4439"/>
                <a:gd name="connsiteY2" fmla="*/ 4191 h 4261"/>
                <a:gd name="connsiteX3" fmla="*/ 2688 w 4439"/>
                <a:gd name="connsiteY3" fmla="*/ 4191 h 4261"/>
                <a:gd name="connsiteX4" fmla="*/ 2688 w 4439"/>
                <a:gd name="connsiteY4" fmla="*/ 4191 h 4261"/>
                <a:gd name="connsiteX5" fmla="*/ 2688 w 4439"/>
                <a:gd name="connsiteY5" fmla="*/ 4191 h 4261"/>
                <a:gd name="connsiteX6" fmla="*/ 3354 w 4439"/>
                <a:gd name="connsiteY6" fmla="*/ 4191 h 4261"/>
                <a:gd name="connsiteX7" fmla="*/ 4014 w 4439"/>
                <a:gd name="connsiteY7" fmla="*/ 3016 h 4261"/>
                <a:gd name="connsiteX8" fmla="*/ 3831 w 4439"/>
                <a:gd name="connsiteY8" fmla="*/ 2667 h 4261"/>
                <a:gd name="connsiteX9" fmla="*/ 3831 w 4439"/>
                <a:gd name="connsiteY9" fmla="*/ 2667 h 4261"/>
                <a:gd name="connsiteX10" fmla="*/ 2974 w 4439"/>
                <a:gd name="connsiteY10" fmla="*/ 3620 h 4261"/>
                <a:gd name="connsiteX11" fmla="*/ 307 w 4439"/>
                <a:gd name="connsiteY11" fmla="*/ 2477 h 4261"/>
                <a:gd name="connsiteX12" fmla="*/ 423 w 4439"/>
                <a:gd name="connsiteY12" fmla="*/ 729 h 4261"/>
                <a:gd name="connsiteX13" fmla="*/ 878 w 4439"/>
                <a:gd name="connsiteY13" fmla="*/ 476 h 4261"/>
                <a:gd name="connsiteX14" fmla="*/ 2593 w 4439"/>
                <a:gd name="connsiteY14" fmla="*/ 476 h 4261"/>
                <a:gd name="connsiteX15" fmla="*/ 2593 w 4439"/>
                <a:gd name="connsiteY15" fmla="*/ 0 h 4261"/>
                <a:gd name="connsiteX16" fmla="*/ 2593 w 4439"/>
                <a:gd name="connsiteY16" fmla="*/ 0 h 4261"/>
                <a:gd name="connsiteX17" fmla="*/ 2593 w 4439"/>
                <a:gd name="connsiteY17" fmla="*/ 0 h 4261"/>
                <a:gd name="connsiteX18" fmla="*/ 2973 w 4439"/>
                <a:gd name="connsiteY18" fmla="*/ 1048 h 4261"/>
                <a:gd name="connsiteX19" fmla="*/ 782 w 4439"/>
                <a:gd name="connsiteY19" fmla="*/ 191 h 4261"/>
                <a:gd name="connsiteX20" fmla="*/ 783 w 4439"/>
                <a:gd name="connsiteY20" fmla="*/ 1715 h 4261"/>
                <a:gd name="connsiteX21" fmla="*/ 2878 w 4439"/>
                <a:gd name="connsiteY21" fmla="*/ 2667 h 4261"/>
                <a:gd name="connsiteX22" fmla="*/ 3266 w 4439"/>
                <a:gd name="connsiteY22" fmla="*/ 1377 h 4261"/>
                <a:gd name="connsiteX23" fmla="*/ 2974 w 4439"/>
                <a:gd name="connsiteY23" fmla="*/ 1048 h 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439" h="4261">
                  <a:moveTo>
                    <a:pt x="4212" y="2286"/>
                  </a:moveTo>
                  <a:cubicBezTo>
                    <a:pt x="4607" y="2844"/>
                    <a:pt x="4475" y="3617"/>
                    <a:pt x="3917" y="4012"/>
                  </a:cubicBezTo>
                  <a:cubicBezTo>
                    <a:pt x="3803" y="4092"/>
                    <a:pt x="3678" y="4153"/>
                    <a:pt x="3545" y="4191"/>
                  </a:cubicBezTo>
                  <a:cubicBezTo>
                    <a:pt x="3267" y="4285"/>
                    <a:pt x="2966" y="4285"/>
                    <a:pt x="2688" y="4191"/>
                  </a:cubicBezTo>
                  <a:lnTo>
                    <a:pt x="2688" y="4191"/>
                  </a:lnTo>
                  <a:lnTo>
                    <a:pt x="2688" y="4191"/>
                  </a:lnTo>
                  <a:lnTo>
                    <a:pt x="3354" y="4191"/>
                  </a:lnTo>
                  <a:cubicBezTo>
                    <a:pt x="3861" y="4049"/>
                    <a:pt x="4156" y="3523"/>
                    <a:pt x="4014" y="3016"/>
                  </a:cubicBezTo>
                  <a:cubicBezTo>
                    <a:pt x="3978" y="2888"/>
                    <a:pt x="3915" y="2769"/>
                    <a:pt x="3831" y="2667"/>
                  </a:cubicBezTo>
                  <a:lnTo>
                    <a:pt x="3831" y="2667"/>
                  </a:lnTo>
                  <a:cubicBezTo>
                    <a:pt x="3833" y="3158"/>
                    <a:pt x="3462" y="3570"/>
                    <a:pt x="2974" y="3620"/>
                  </a:cubicBezTo>
                  <a:cubicBezTo>
                    <a:pt x="1937" y="3798"/>
                    <a:pt x="892" y="3350"/>
                    <a:pt x="307" y="2477"/>
                  </a:cubicBezTo>
                  <a:cubicBezTo>
                    <a:pt x="-144" y="1962"/>
                    <a:pt x="-92" y="1180"/>
                    <a:pt x="423" y="729"/>
                  </a:cubicBezTo>
                  <a:cubicBezTo>
                    <a:pt x="555" y="614"/>
                    <a:pt x="710" y="527"/>
                    <a:pt x="878" y="476"/>
                  </a:cubicBezTo>
                  <a:cubicBezTo>
                    <a:pt x="1435" y="295"/>
                    <a:pt x="2036" y="295"/>
                    <a:pt x="2593" y="476"/>
                  </a:cubicBezTo>
                  <a:lnTo>
                    <a:pt x="2593" y="0"/>
                  </a:lnTo>
                  <a:cubicBezTo>
                    <a:pt x="2593" y="0"/>
                    <a:pt x="2593" y="0"/>
                    <a:pt x="2593" y="0"/>
                  </a:cubicBezTo>
                  <a:lnTo>
                    <a:pt x="2593" y="0"/>
                  </a:lnTo>
                  <a:close/>
                  <a:moveTo>
                    <a:pt x="2973" y="1048"/>
                  </a:moveTo>
                  <a:cubicBezTo>
                    <a:pt x="2471" y="361"/>
                    <a:pt x="1617" y="27"/>
                    <a:pt x="782" y="191"/>
                  </a:cubicBezTo>
                  <a:cubicBezTo>
                    <a:pt x="116" y="191"/>
                    <a:pt x="-74" y="1048"/>
                    <a:pt x="783" y="1715"/>
                  </a:cubicBezTo>
                  <a:cubicBezTo>
                    <a:pt x="1210" y="2442"/>
                    <a:pt x="2049" y="2824"/>
                    <a:pt x="2878" y="2667"/>
                  </a:cubicBezTo>
                  <a:cubicBezTo>
                    <a:pt x="3342" y="2418"/>
                    <a:pt x="3515" y="1840"/>
                    <a:pt x="3266" y="1377"/>
                  </a:cubicBezTo>
                  <a:cubicBezTo>
                    <a:pt x="3196" y="1246"/>
                    <a:pt x="3096" y="1133"/>
                    <a:pt x="2974" y="1048"/>
                  </a:cubicBezTo>
                  <a:close/>
                </a:path>
              </a:pathLst>
            </a:custGeom>
            <a:solidFill>
              <a:srgbClr val="000000"/>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D8ADBE78-5EB0-4ABF-87A9-36789E326AB4}"/>
                </a:ext>
              </a:extLst>
            </p:cNvPr>
            <p:cNvSpPr/>
            <p:nvPr/>
          </p:nvSpPr>
          <p:spPr>
            <a:xfrm>
              <a:off x="3139066" y="3036424"/>
              <a:ext cx="5328" cy="4357"/>
            </a:xfrm>
            <a:custGeom>
              <a:avLst/>
              <a:gdLst>
                <a:gd name="connsiteX0" fmla="*/ 1230 w 5328"/>
                <a:gd name="connsiteY0" fmla="*/ 72 h 4357"/>
                <a:gd name="connsiteX1" fmla="*/ 1706 w 5328"/>
                <a:gd name="connsiteY1" fmla="*/ 72 h 4357"/>
                <a:gd name="connsiteX2" fmla="*/ 1706 w 5328"/>
                <a:gd name="connsiteY2" fmla="*/ 72 h 4357"/>
                <a:gd name="connsiteX3" fmla="*/ 3040 w 5328"/>
                <a:gd name="connsiteY3" fmla="*/ 72 h 4357"/>
                <a:gd name="connsiteX4" fmla="*/ 3040 w 5328"/>
                <a:gd name="connsiteY4" fmla="*/ 72 h 4357"/>
                <a:gd name="connsiteX5" fmla="*/ 3040 w 5328"/>
                <a:gd name="connsiteY5" fmla="*/ 548 h 4357"/>
                <a:gd name="connsiteX6" fmla="*/ 1897 w 5328"/>
                <a:gd name="connsiteY6" fmla="*/ 548 h 4357"/>
                <a:gd name="connsiteX7" fmla="*/ 2754 w 5328"/>
                <a:gd name="connsiteY7" fmla="*/ 1786 h 4357"/>
                <a:gd name="connsiteX8" fmla="*/ 5136 w 5328"/>
                <a:gd name="connsiteY8" fmla="*/ 2738 h 4357"/>
                <a:gd name="connsiteX9" fmla="*/ 4469 w 5328"/>
                <a:gd name="connsiteY9" fmla="*/ 4358 h 4357"/>
                <a:gd name="connsiteX10" fmla="*/ 4469 w 5328"/>
                <a:gd name="connsiteY10" fmla="*/ 4358 h 4357"/>
                <a:gd name="connsiteX11" fmla="*/ 4469 w 5328"/>
                <a:gd name="connsiteY11" fmla="*/ 4358 h 4357"/>
                <a:gd name="connsiteX12" fmla="*/ 3993 w 5328"/>
                <a:gd name="connsiteY12" fmla="*/ 4358 h 4357"/>
                <a:gd name="connsiteX13" fmla="*/ 3993 w 5328"/>
                <a:gd name="connsiteY13" fmla="*/ 3881 h 4357"/>
                <a:gd name="connsiteX14" fmla="*/ 2183 w 5328"/>
                <a:gd name="connsiteY14" fmla="*/ 3881 h 4357"/>
                <a:gd name="connsiteX15" fmla="*/ 2183 w 5328"/>
                <a:gd name="connsiteY15" fmla="*/ 3881 h 4357"/>
                <a:gd name="connsiteX16" fmla="*/ 2183 w 5328"/>
                <a:gd name="connsiteY16" fmla="*/ 3881 h 4357"/>
                <a:gd name="connsiteX17" fmla="*/ 2183 w 5328"/>
                <a:gd name="connsiteY17" fmla="*/ 3881 h 4357"/>
                <a:gd name="connsiteX18" fmla="*/ 3421 w 5328"/>
                <a:gd name="connsiteY18" fmla="*/ 3881 h 4357"/>
                <a:gd name="connsiteX19" fmla="*/ 2659 w 5328"/>
                <a:gd name="connsiteY19" fmla="*/ 2643 h 4357"/>
                <a:gd name="connsiteX20" fmla="*/ 278 w 5328"/>
                <a:gd name="connsiteY20" fmla="*/ 1786 h 4357"/>
                <a:gd name="connsiteX21" fmla="*/ 280 w 5328"/>
                <a:gd name="connsiteY21" fmla="*/ 439 h 4357"/>
                <a:gd name="connsiteX22" fmla="*/ 849 w 5328"/>
                <a:gd name="connsiteY22" fmla="*/ 167 h 4357"/>
                <a:gd name="connsiteX23" fmla="*/ 849 w 5328"/>
                <a:gd name="connsiteY23" fmla="*/ 167 h 4357"/>
                <a:gd name="connsiteX24" fmla="*/ 1230 w 5328"/>
                <a:gd name="connsiteY24" fmla="*/ 72 h 4357"/>
                <a:gd name="connsiteX25" fmla="*/ 2373 w 5328"/>
                <a:gd name="connsiteY25" fmla="*/ 2262 h 4357"/>
                <a:gd name="connsiteX26" fmla="*/ 1611 w 5328"/>
                <a:gd name="connsiteY26" fmla="*/ 1119 h 4357"/>
                <a:gd name="connsiteX27" fmla="*/ 1611 w 5328"/>
                <a:gd name="connsiteY27" fmla="*/ 1881 h 4357"/>
                <a:gd name="connsiteX28" fmla="*/ 2373 w 5328"/>
                <a:gd name="connsiteY28" fmla="*/ 1976 h 4357"/>
                <a:gd name="connsiteX29" fmla="*/ 3516 w 5328"/>
                <a:gd name="connsiteY29" fmla="*/ 3024 h 4357"/>
                <a:gd name="connsiteX30" fmla="*/ 4278 w 5328"/>
                <a:gd name="connsiteY30" fmla="*/ 4167 h 4357"/>
                <a:gd name="connsiteX31" fmla="*/ 4278 w 5328"/>
                <a:gd name="connsiteY31" fmla="*/ 3405 h 4357"/>
                <a:gd name="connsiteX32" fmla="*/ 3516 w 5328"/>
                <a:gd name="connsiteY32" fmla="*/ 2738 h 4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328" h="4357">
                  <a:moveTo>
                    <a:pt x="1230" y="72"/>
                  </a:moveTo>
                  <a:lnTo>
                    <a:pt x="1706" y="72"/>
                  </a:lnTo>
                  <a:lnTo>
                    <a:pt x="1706" y="72"/>
                  </a:lnTo>
                  <a:cubicBezTo>
                    <a:pt x="2146" y="-24"/>
                    <a:pt x="2601" y="-24"/>
                    <a:pt x="3040" y="72"/>
                  </a:cubicBezTo>
                  <a:lnTo>
                    <a:pt x="3040" y="72"/>
                  </a:lnTo>
                  <a:lnTo>
                    <a:pt x="3040" y="548"/>
                  </a:lnTo>
                  <a:lnTo>
                    <a:pt x="1897" y="548"/>
                  </a:lnTo>
                  <a:lnTo>
                    <a:pt x="2754" y="1786"/>
                  </a:lnTo>
                  <a:cubicBezTo>
                    <a:pt x="3993" y="1786"/>
                    <a:pt x="4659" y="1786"/>
                    <a:pt x="5136" y="2738"/>
                  </a:cubicBezTo>
                  <a:cubicBezTo>
                    <a:pt x="5612" y="3691"/>
                    <a:pt x="5136" y="4072"/>
                    <a:pt x="4469" y="4358"/>
                  </a:cubicBezTo>
                  <a:lnTo>
                    <a:pt x="4469" y="4358"/>
                  </a:lnTo>
                  <a:cubicBezTo>
                    <a:pt x="4469" y="4358"/>
                    <a:pt x="4469" y="4358"/>
                    <a:pt x="4469" y="4358"/>
                  </a:cubicBezTo>
                  <a:lnTo>
                    <a:pt x="3993" y="4358"/>
                  </a:lnTo>
                  <a:lnTo>
                    <a:pt x="3993" y="3881"/>
                  </a:lnTo>
                  <a:cubicBezTo>
                    <a:pt x="3398" y="4023"/>
                    <a:pt x="2778" y="4023"/>
                    <a:pt x="2183" y="3881"/>
                  </a:cubicBezTo>
                  <a:lnTo>
                    <a:pt x="2183" y="3881"/>
                  </a:lnTo>
                  <a:cubicBezTo>
                    <a:pt x="2183" y="3881"/>
                    <a:pt x="2183" y="3881"/>
                    <a:pt x="2183" y="3881"/>
                  </a:cubicBezTo>
                  <a:lnTo>
                    <a:pt x="2183" y="3881"/>
                  </a:lnTo>
                  <a:cubicBezTo>
                    <a:pt x="2591" y="3972"/>
                    <a:pt x="3013" y="3972"/>
                    <a:pt x="3421" y="3881"/>
                  </a:cubicBezTo>
                  <a:lnTo>
                    <a:pt x="2659" y="2643"/>
                  </a:lnTo>
                  <a:cubicBezTo>
                    <a:pt x="1767" y="2838"/>
                    <a:pt x="841" y="2505"/>
                    <a:pt x="278" y="1786"/>
                  </a:cubicBezTo>
                  <a:cubicBezTo>
                    <a:pt x="-93" y="1413"/>
                    <a:pt x="-93" y="810"/>
                    <a:pt x="280" y="439"/>
                  </a:cubicBezTo>
                  <a:cubicBezTo>
                    <a:pt x="433" y="286"/>
                    <a:pt x="634" y="190"/>
                    <a:pt x="849" y="167"/>
                  </a:cubicBezTo>
                  <a:lnTo>
                    <a:pt x="849" y="167"/>
                  </a:lnTo>
                  <a:cubicBezTo>
                    <a:pt x="849" y="167"/>
                    <a:pt x="1040" y="72"/>
                    <a:pt x="1230" y="72"/>
                  </a:cubicBezTo>
                  <a:close/>
                  <a:moveTo>
                    <a:pt x="2373" y="2262"/>
                  </a:moveTo>
                  <a:lnTo>
                    <a:pt x="1611" y="1119"/>
                  </a:lnTo>
                  <a:cubicBezTo>
                    <a:pt x="1611" y="1119"/>
                    <a:pt x="1135" y="1119"/>
                    <a:pt x="1611" y="1881"/>
                  </a:cubicBezTo>
                  <a:cubicBezTo>
                    <a:pt x="2088" y="2643"/>
                    <a:pt x="1706" y="1976"/>
                    <a:pt x="2373" y="1976"/>
                  </a:cubicBezTo>
                  <a:close/>
                  <a:moveTo>
                    <a:pt x="3516" y="3024"/>
                  </a:moveTo>
                  <a:lnTo>
                    <a:pt x="4278" y="4167"/>
                  </a:lnTo>
                  <a:cubicBezTo>
                    <a:pt x="4755" y="4167"/>
                    <a:pt x="4850" y="4167"/>
                    <a:pt x="4278" y="3405"/>
                  </a:cubicBezTo>
                  <a:cubicBezTo>
                    <a:pt x="3707" y="2643"/>
                    <a:pt x="4183" y="2738"/>
                    <a:pt x="3516" y="2738"/>
                  </a:cubicBezTo>
                  <a:close/>
                </a:path>
              </a:pathLst>
            </a:custGeom>
            <a:solidFill>
              <a:srgbClr val="000000"/>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664C61BC-CA11-4D86-A065-1FBA141669C9}"/>
                </a:ext>
              </a:extLst>
            </p:cNvPr>
            <p:cNvSpPr/>
            <p:nvPr/>
          </p:nvSpPr>
          <p:spPr>
            <a:xfrm>
              <a:off x="3143250" y="3035860"/>
              <a:ext cx="4980" cy="4296"/>
            </a:xfrm>
            <a:custGeom>
              <a:avLst/>
              <a:gdLst>
                <a:gd name="connsiteX0" fmla="*/ 3620 w 4980"/>
                <a:gd name="connsiteY0" fmla="*/ 1112 h 4296"/>
                <a:gd name="connsiteX1" fmla="*/ 4858 w 4980"/>
                <a:gd name="connsiteY1" fmla="*/ 2065 h 4296"/>
                <a:gd name="connsiteX2" fmla="*/ 4858 w 4980"/>
                <a:gd name="connsiteY2" fmla="*/ 3303 h 4296"/>
                <a:gd name="connsiteX3" fmla="*/ 3905 w 4980"/>
                <a:gd name="connsiteY3" fmla="*/ 4160 h 4296"/>
                <a:gd name="connsiteX4" fmla="*/ 3905 w 4980"/>
                <a:gd name="connsiteY4" fmla="*/ 4160 h 4296"/>
                <a:gd name="connsiteX5" fmla="*/ 2381 w 4980"/>
                <a:gd name="connsiteY5" fmla="*/ 4160 h 4296"/>
                <a:gd name="connsiteX6" fmla="*/ 2381 w 4980"/>
                <a:gd name="connsiteY6" fmla="*/ 4160 h 4296"/>
                <a:gd name="connsiteX7" fmla="*/ 2953 w 4980"/>
                <a:gd name="connsiteY7" fmla="*/ 4160 h 4296"/>
                <a:gd name="connsiteX8" fmla="*/ 3810 w 4980"/>
                <a:gd name="connsiteY8" fmla="*/ 4160 h 4296"/>
                <a:gd name="connsiteX9" fmla="*/ 4286 w 4980"/>
                <a:gd name="connsiteY9" fmla="*/ 4160 h 4296"/>
                <a:gd name="connsiteX10" fmla="*/ 4286 w 4980"/>
                <a:gd name="connsiteY10" fmla="*/ 3493 h 4296"/>
                <a:gd name="connsiteX11" fmla="*/ 3524 w 4980"/>
                <a:gd name="connsiteY11" fmla="*/ 2922 h 4296"/>
                <a:gd name="connsiteX12" fmla="*/ 2762 w 4980"/>
                <a:gd name="connsiteY12" fmla="*/ 2922 h 4296"/>
                <a:gd name="connsiteX13" fmla="*/ 2191 w 4980"/>
                <a:gd name="connsiteY13" fmla="*/ 2922 h 4296"/>
                <a:gd name="connsiteX14" fmla="*/ 1619 w 4980"/>
                <a:gd name="connsiteY14" fmla="*/ 2922 h 4296"/>
                <a:gd name="connsiteX15" fmla="*/ 1619 w 4980"/>
                <a:gd name="connsiteY15" fmla="*/ 2922 h 4296"/>
                <a:gd name="connsiteX16" fmla="*/ 1619 w 4980"/>
                <a:gd name="connsiteY16" fmla="*/ 2922 h 4296"/>
                <a:gd name="connsiteX17" fmla="*/ 0 w 4980"/>
                <a:gd name="connsiteY17" fmla="*/ 636 h 4296"/>
                <a:gd name="connsiteX18" fmla="*/ 0 w 4980"/>
                <a:gd name="connsiteY18" fmla="*/ 636 h 4296"/>
                <a:gd name="connsiteX19" fmla="*/ 0 w 4980"/>
                <a:gd name="connsiteY19" fmla="*/ 636 h 4296"/>
                <a:gd name="connsiteX20" fmla="*/ 2096 w 4980"/>
                <a:gd name="connsiteY20" fmla="*/ 64 h 4296"/>
                <a:gd name="connsiteX21" fmla="*/ 2667 w 4980"/>
                <a:gd name="connsiteY21" fmla="*/ 64 h 4296"/>
                <a:gd name="connsiteX22" fmla="*/ 2667 w 4980"/>
                <a:gd name="connsiteY22" fmla="*/ 541 h 4296"/>
                <a:gd name="connsiteX23" fmla="*/ 857 w 4980"/>
                <a:gd name="connsiteY23" fmla="*/ 1017 h 4296"/>
                <a:gd name="connsiteX24" fmla="*/ 857 w 4980"/>
                <a:gd name="connsiteY24" fmla="*/ 1588 h 4296"/>
                <a:gd name="connsiteX25" fmla="*/ 1334 w 4980"/>
                <a:gd name="connsiteY25" fmla="*/ 1588 h 4296"/>
                <a:gd name="connsiteX26" fmla="*/ 3620 w 4980"/>
                <a:gd name="connsiteY26" fmla="*/ 1112 h 4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980" h="4296">
                  <a:moveTo>
                    <a:pt x="3620" y="1112"/>
                  </a:moveTo>
                  <a:cubicBezTo>
                    <a:pt x="4121" y="1293"/>
                    <a:pt x="4554" y="1626"/>
                    <a:pt x="4858" y="2065"/>
                  </a:cubicBezTo>
                  <a:cubicBezTo>
                    <a:pt x="5022" y="2461"/>
                    <a:pt x="5022" y="2906"/>
                    <a:pt x="4858" y="3303"/>
                  </a:cubicBezTo>
                  <a:cubicBezTo>
                    <a:pt x="4724" y="3743"/>
                    <a:pt x="4358" y="4074"/>
                    <a:pt x="3905" y="4160"/>
                  </a:cubicBezTo>
                  <a:lnTo>
                    <a:pt x="3905" y="4160"/>
                  </a:lnTo>
                  <a:cubicBezTo>
                    <a:pt x="3414" y="4342"/>
                    <a:pt x="2873" y="4342"/>
                    <a:pt x="2381" y="4160"/>
                  </a:cubicBezTo>
                  <a:cubicBezTo>
                    <a:pt x="2381" y="4160"/>
                    <a:pt x="2381" y="4160"/>
                    <a:pt x="2381" y="4160"/>
                  </a:cubicBezTo>
                  <a:lnTo>
                    <a:pt x="2953" y="4160"/>
                  </a:lnTo>
                  <a:cubicBezTo>
                    <a:pt x="3222" y="4296"/>
                    <a:pt x="3540" y="4296"/>
                    <a:pt x="3810" y="4160"/>
                  </a:cubicBezTo>
                  <a:cubicBezTo>
                    <a:pt x="3963" y="4219"/>
                    <a:pt x="4133" y="4219"/>
                    <a:pt x="4286" y="4160"/>
                  </a:cubicBezTo>
                  <a:cubicBezTo>
                    <a:pt x="4388" y="3950"/>
                    <a:pt x="4388" y="3704"/>
                    <a:pt x="4286" y="3493"/>
                  </a:cubicBezTo>
                  <a:cubicBezTo>
                    <a:pt x="4127" y="3201"/>
                    <a:pt x="3849" y="2992"/>
                    <a:pt x="3524" y="2922"/>
                  </a:cubicBezTo>
                  <a:cubicBezTo>
                    <a:pt x="3278" y="2834"/>
                    <a:pt x="3009" y="2834"/>
                    <a:pt x="2762" y="2922"/>
                  </a:cubicBezTo>
                  <a:cubicBezTo>
                    <a:pt x="2762" y="2922"/>
                    <a:pt x="2762" y="2922"/>
                    <a:pt x="2191" y="2922"/>
                  </a:cubicBezTo>
                  <a:cubicBezTo>
                    <a:pt x="1619" y="2922"/>
                    <a:pt x="2191" y="2922"/>
                    <a:pt x="1619" y="2922"/>
                  </a:cubicBezTo>
                  <a:lnTo>
                    <a:pt x="1619" y="2922"/>
                  </a:lnTo>
                  <a:lnTo>
                    <a:pt x="1619" y="2922"/>
                  </a:lnTo>
                  <a:lnTo>
                    <a:pt x="0" y="636"/>
                  </a:lnTo>
                  <a:lnTo>
                    <a:pt x="0" y="636"/>
                  </a:lnTo>
                  <a:lnTo>
                    <a:pt x="0" y="636"/>
                  </a:lnTo>
                  <a:lnTo>
                    <a:pt x="2096" y="64"/>
                  </a:lnTo>
                  <a:cubicBezTo>
                    <a:pt x="2276" y="-21"/>
                    <a:pt x="2486" y="-21"/>
                    <a:pt x="2667" y="64"/>
                  </a:cubicBezTo>
                  <a:cubicBezTo>
                    <a:pt x="2667" y="64"/>
                    <a:pt x="2667" y="64"/>
                    <a:pt x="2667" y="541"/>
                  </a:cubicBezTo>
                  <a:lnTo>
                    <a:pt x="857" y="1017"/>
                  </a:lnTo>
                  <a:lnTo>
                    <a:pt x="857" y="1588"/>
                  </a:lnTo>
                  <a:lnTo>
                    <a:pt x="1334" y="1588"/>
                  </a:lnTo>
                  <a:cubicBezTo>
                    <a:pt x="1941" y="1003"/>
                    <a:pt x="2829" y="818"/>
                    <a:pt x="3620" y="1112"/>
                  </a:cubicBezTo>
                  <a:close/>
                </a:path>
              </a:pathLst>
            </a:custGeom>
            <a:solidFill>
              <a:srgbClr val="000000"/>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2E6D896A-AA71-4BAD-A0FD-96A684A3409B}"/>
                </a:ext>
              </a:extLst>
            </p:cNvPr>
            <p:cNvSpPr/>
            <p:nvPr/>
          </p:nvSpPr>
          <p:spPr>
            <a:xfrm>
              <a:off x="3022282" y="3082406"/>
              <a:ext cx="4667" cy="4571"/>
            </a:xfrm>
            <a:custGeom>
              <a:avLst/>
              <a:gdLst>
                <a:gd name="connsiteX0" fmla="*/ 3524 w 4667"/>
                <a:gd name="connsiteY0" fmla="*/ 1143 h 4571"/>
                <a:gd name="connsiteX1" fmla="*/ 2381 w 4667"/>
                <a:gd name="connsiteY1" fmla="*/ 1143 h 4571"/>
                <a:gd name="connsiteX2" fmla="*/ 4667 w 4667"/>
                <a:gd name="connsiteY2" fmla="*/ 4572 h 4571"/>
                <a:gd name="connsiteX3" fmla="*/ 4667 w 4667"/>
                <a:gd name="connsiteY3" fmla="*/ 4572 h 4571"/>
                <a:gd name="connsiteX4" fmla="*/ 4001 w 4667"/>
                <a:gd name="connsiteY4" fmla="*/ 4572 h 4571"/>
                <a:gd name="connsiteX5" fmla="*/ 1715 w 4667"/>
                <a:gd name="connsiteY5" fmla="*/ 1238 h 4571"/>
                <a:gd name="connsiteX6" fmla="*/ 571 w 4667"/>
                <a:gd name="connsiteY6" fmla="*/ 1238 h 4571"/>
                <a:gd name="connsiteX7" fmla="*/ 0 w 4667"/>
                <a:gd name="connsiteY7" fmla="*/ 1238 h 4571"/>
                <a:gd name="connsiteX8" fmla="*/ 0 w 4667"/>
                <a:gd name="connsiteY8" fmla="*/ 762 h 4571"/>
                <a:gd name="connsiteX9" fmla="*/ 2953 w 4667"/>
                <a:gd name="connsiteY9" fmla="*/ 0 h 4571"/>
                <a:gd name="connsiteX10" fmla="*/ 3524 w 4667"/>
                <a:gd name="connsiteY10" fmla="*/ 0 h 4571"/>
                <a:gd name="connsiteX11" fmla="*/ 3524 w 4667"/>
                <a:gd name="connsiteY11" fmla="*/ 1143 h 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571">
                  <a:moveTo>
                    <a:pt x="3524" y="1143"/>
                  </a:moveTo>
                  <a:lnTo>
                    <a:pt x="2381" y="1143"/>
                  </a:lnTo>
                  <a:lnTo>
                    <a:pt x="4667" y="4572"/>
                  </a:lnTo>
                  <a:cubicBezTo>
                    <a:pt x="4667" y="4572"/>
                    <a:pt x="4667" y="4572"/>
                    <a:pt x="4667" y="4572"/>
                  </a:cubicBezTo>
                  <a:cubicBezTo>
                    <a:pt x="4667" y="4572"/>
                    <a:pt x="4667" y="4572"/>
                    <a:pt x="4001" y="4572"/>
                  </a:cubicBezTo>
                  <a:lnTo>
                    <a:pt x="1715" y="1238"/>
                  </a:lnTo>
                  <a:lnTo>
                    <a:pt x="571" y="1238"/>
                  </a:lnTo>
                  <a:cubicBezTo>
                    <a:pt x="391" y="1324"/>
                    <a:pt x="181" y="1324"/>
                    <a:pt x="0" y="1238"/>
                  </a:cubicBezTo>
                  <a:cubicBezTo>
                    <a:pt x="0" y="1238"/>
                    <a:pt x="0" y="1238"/>
                    <a:pt x="0" y="762"/>
                  </a:cubicBezTo>
                  <a:lnTo>
                    <a:pt x="2953" y="0"/>
                  </a:lnTo>
                  <a:lnTo>
                    <a:pt x="3524" y="0"/>
                  </a:lnTo>
                  <a:cubicBezTo>
                    <a:pt x="3524" y="0"/>
                    <a:pt x="3715" y="1143"/>
                    <a:pt x="3524" y="1143"/>
                  </a:cubicBezTo>
                  <a:close/>
                </a:path>
              </a:pathLst>
            </a:custGeom>
            <a:solidFill>
              <a:srgbClr val="000000"/>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BA2C7B5D-2270-4F9C-8875-E60751D9046D}"/>
                </a:ext>
              </a:extLst>
            </p:cNvPr>
            <p:cNvSpPr/>
            <p:nvPr/>
          </p:nvSpPr>
          <p:spPr>
            <a:xfrm>
              <a:off x="3027580" y="3083505"/>
              <a:ext cx="3882" cy="3330"/>
            </a:xfrm>
            <a:custGeom>
              <a:avLst/>
              <a:gdLst>
                <a:gd name="connsiteX0" fmla="*/ 1370 w 3882"/>
                <a:gd name="connsiteY0" fmla="*/ 3187 h 3330"/>
                <a:gd name="connsiteX1" fmla="*/ 131 w 3882"/>
                <a:gd name="connsiteY1" fmla="*/ 2139 h 3330"/>
                <a:gd name="connsiteX2" fmla="*/ 131 w 3882"/>
                <a:gd name="connsiteY2" fmla="*/ 901 h 3330"/>
                <a:gd name="connsiteX3" fmla="*/ 1084 w 3882"/>
                <a:gd name="connsiteY3" fmla="*/ 139 h 3330"/>
                <a:gd name="connsiteX4" fmla="*/ 2513 w 3882"/>
                <a:gd name="connsiteY4" fmla="*/ 139 h 3330"/>
                <a:gd name="connsiteX5" fmla="*/ 3751 w 3882"/>
                <a:gd name="connsiteY5" fmla="*/ 1187 h 3330"/>
                <a:gd name="connsiteX6" fmla="*/ 3751 w 3882"/>
                <a:gd name="connsiteY6" fmla="*/ 2425 h 3330"/>
                <a:gd name="connsiteX7" fmla="*/ 2894 w 3882"/>
                <a:gd name="connsiteY7" fmla="*/ 3187 h 3330"/>
                <a:gd name="connsiteX8" fmla="*/ 1370 w 3882"/>
                <a:gd name="connsiteY8" fmla="*/ 3187 h 3330"/>
                <a:gd name="connsiteX9" fmla="*/ 894 w 3882"/>
                <a:gd name="connsiteY9" fmla="*/ 1949 h 3330"/>
                <a:gd name="connsiteX10" fmla="*/ 1655 w 3882"/>
                <a:gd name="connsiteY10" fmla="*/ 2520 h 3330"/>
                <a:gd name="connsiteX11" fmla="*/ 2417 w 3882"/>
                <a:gd name="connsiteY11" fmla="*/ 2520 h 3330"/>
                <a:gd name="connsiteX12" fmla="*/ 2417 w 3882"/>
                <a:gd name="connsiteY12" fmla="*/ 2520 h 3330"/>
                <a:gd name="connsiteX13" fmla="*/ 2417 w 3882"/>
                <a:gd name="connsiteY13" fmla="*/ 1758 h 3330"/>
                <a:gd name="connsiteX14" fmla="*/ 1751 w 3882"/>
                <a:gd name="connsiteY14" fmla="*/ 1187 h 3330"/>
                <a:gd name="connsiteX15" fmla="*/ 893 w 3882"/>
                <a:gd name="connsiteY15" fmla="*/ 1187 h 3330"/>
                <a:gd name="connsiteX16" fmla="*/ 417 w 3882"/>
                <a:gd name="connsiteY16" fmla="*/ 1187 h 3330"/>
                <a:gd name="connsiteX17" fmla="*/ 798 w 3882"/>
                <a:gd name="connsiteY17" fmla="*/ 1949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882" h="3330">
                  <a:moveTo>
                    <a:pt x="1370" y="3187"/>
                  </a:moveTo>
                  <a:cubicBezTo>
                    <a:pt x="877" y="2945"/>
                    <a:pt x="452" y="2585"/>
                    <a:pt x="131" y="2139"/>
                  </a:cubicBezTo>
                  <a:cubicBezTo>
                    <a:pt x="-44" y="1745"/>
                    <a:pt x="-44" y="1295"/>
                    <a:pt x="131" y="901"/>
                  </a:cubicBezTo>
                  <a:cubicBezTo>
                    <a:pt x="253" y="469"/>
                    <a:pt x="636" y="163"/>
                    <a:pt x="1084" y="139"/>
                  </a:cubicBezTo>
                  <a:cubicBezTo>
                    <a:pt x="1542" y="-46"/>
                    <a:pt x="2055" y="-46"/>
                    <a:pt x="2513" y="139"/>
                  </a:cubicBezTo>
                  <a:cubicBezTo>
                    <a:pt x="3024" y="351"/>
                    <a:pt x="3457" y="717"/>
                    <a:pt x="3751" y="1187"/>
                  </a:cubicBezTo>
                  <a:cubicBezTo>
                    <a:pt x="3926" y="1581"/>
                    <a:pt x="3926" y="2031"/>
                    <a:pt x="3751" y="2425"/>
                  </a:cubicBezTo>
                  <a:cubicBezTo>
                    <a:pt x="3642" y="2827"/>
                    <a:pt x="3305" y="3126"/>
                    <a:pt x="2894" y="3187"/>
                  </a:cubicBezTo>
                  <a:cubicBezTo>
                    <a:pt x="2404" y="3378"/>
                    <a:pt x="1860" y="3378"/>
                    <a:pt x="1370" y="3187"/>
                  </a:cubicBezTo>
                  <a:close/>
                  <a:moveTo>
                    <a:pt x="894" y="1949"/>
                  </a:moveTo>
                  <a:cubicBezTo>
                    <a:pt x="1080" y="2216"/>
                    <a:pt x="1347" y="2416"/>
                    <a:pt x="1655" y="2520"/>
                  </a:cubicBezTo>
                  <a:cubicBezTo>
                    <a:pt x="1901" y="2616"/>
                    <a:pt x="2173" y="2616"/>
                    <a:pt x="2417" y="2520"/>
                  </a:cubicBezTo>
                  <a:cubicBezTo>
                    <a:pt x="2417" y="2520"/>
                    <a:pt x="2417" y="2520"/>
                    <a:pt x="2417" y="2520"/>
                  </a:cubicBezTo>
                  <a:cubicBezTo>
                    <a:pt x="2553" y="2284"/>
                    <a:pt x="2553" y="1994"/>
                    <a:pt x="2417" y="1758"/>
                  </a:cubicBezTo>
                  <a:cubicBezTo>
                    <a:pt x="2289" y="1479"/>
                    <a:pt x="2046" y="1270"/>
                    <a:pt x="1751" y="1187"/>
                  </a:cubicBezTo>
                  <a:cubicBezTo>
                    <a:pt x="1473" y="1092"/>
                    <a:pt x="1171" y="1092"/>
                    <a:pt x="893" y="1187"/>
                  </a:cubicBezTo>
                  <a:cubicBezTo>
                    <a:pt x="737" y="1146"/>
                    <a:pt x="573" y="1146"/>
                    <a:pt x="417" y="1187"/>
                  </a:cubicBezTo>
                  <a:cubicBezTo>
                    <a:pt x="441" y="1480"/>
                    <a:pt x="578" y="1753"/>
                    <a:pt x="798" y="1949"/>
                  </a:cubicBezTo>
                  <a:close/>
                </a:path>
              </a:pathLst>
            </a:custGeom>
            <a:solidFill>
              <a:srgbClr val="00000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8F1CE0A9-9358-4C97-851B-DB53C1005346}"/>
                </a:ext>
              </a:extLst>
            </p:cNvPr>
            <p:cNvSpPr/>
            <p:nvPr/>
          </p:nvSpPr>
          <p:spPr>
            <a:xfrm>
              <a:off x="3030950" y="3081454"/>
              <a:ext cx="3619" cy="3622"/>
            </a:xfrm>
            <a:custGeom>
              <a:avLst/>
              <a:gdLst>
                <a:gd name="connsiteX0" fmla="*/ 1810 w 3619"/>
                <a:gd name="connsiteY0" fmla="*/ 1333 h 3622"/>
                <a:gd name="connsiteX1" fmla="*/ 1810 w 3619"/>
                <a:gd name="connsiteY1" fmla="*/ 1333 h 3622"/>
                <a:gd name="connsiteX2" fmla="*/ 1810 w 3619"/>
                <a:gd name="connsiteY2" fmla="*/ 1333 h 3622"/>
                <a:gd name="connsiteX3" fmla="*/ 2953 w 3619"/>
                <a:gd name="connsiteY3" fmla="*/ 3143 h 3622"/>
                <a:gd name="connsiteX4" fmla="*/ 3620 w 3619"/>
                <a:gd name="connsiteY4" fmla="*/ 3143 h 3622"/>
                <a:gd name="connsiteX5" fmla="*/ 3620 w 3619"/>
                <a:gd name="connsiteY5" fmla="*/ 3620 h 3622"/>
                <a:gd name="connsiteX6" fmla="*/ 2381 w 3619"/>
                <a:gd name="connsiteY6" fmla="*/ 3048 h 3622"/>
                <a:gd name="connsiteX7" fmla="*/ 1238 w 3619"/>
                <a:gd name="connsiteY7" fmla="*/ 1333 h 3622"/>
                <a:gd name="connsiteX8" fmla="*/ 1238 w 3619"/>
                <a:gd name="connsiteY8" fmla="*/ 1333 h 3622"/>
                <a:gd name="connsiteX9" fmla="*/ 667 w 3619"/>
                <a:gd name="connsiteY9" fmla="*/ 1333 h 3622"/>
                <a:gd name="connsiteX10" fmla="*/ 667 w 3619"/>
                <a:gd name="connsiteY10" fmla="*/ 1333 h 3622"/>
                <a:gd name="connsiteX11" fmla="*/ 667 w 3619"/>
                <a:gd name="connsiteY11" fmla="*/ 1333 h 3622"/>
                <a:gd name="connsiteX12" fmla="*/ 0 w 3619"/>
                <a:gd name="connsiteY12" fmla="*/ 476 h 3622"/>
                <a:gd name="connsiteX13" fmla="*/ 0 w 3619"/>
                <a:gd name="connsiteY13" fmla="*/ 0 h 3622"/>
                <a:gd name="connsiteX14" fmla="*/ 571 w 3619"/>
                <a:gd name="connsiteY14" fmla="*/ 0 h 3622"/>
                <a:gd name="connsiteX15" fmla="*/ 1238 w 3619"/>
                <a:gd name="connsiteY15" fmla="*/ 953 h 3622"/>
                <a:gd name="connsiteX16" fmla="*/ 1238 w 3619"/>
                <a:gd name="connsiteY16" fmla="*/ 953 h 3622"/>
                <a:gd name="connsiteX17" fmla="*/ 1810 w 3619"/>
                <a:gd name="connsiteY17" fmla="*/ 1333 h 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19" h="3622">
                  <a:moveTo>
                    <a:pt x="1810" y="1333"/>
                  </a:moveTo>
                  <a:cubicBezTo>
                    <a:pt x="1810" y="1333"/>
                    <a:pt x="1810" y="1333"/>
                    <a:pt x="1810" y="1333"/>
                  </a:cubicBezTo>
                  <a:lnTo>
                    <a:pt x="1810" y="1333"/>
                  </a:lnTo>
                  <a:lnTo>
                    <a:pt x="2953" y="3143"/>
                  </a:lnTo>
                  <a:cubicBezTo>
                    <a:pt x="3166" y="3053"/>
                    <a:pt x="3406" y="3053"/>
                    <a:pt x="3620" y="3143"/>
                  </a:cubicBezTo>
                  <a:cubicBezTo>
                    <a:pt x="3620" y="3143"/>
                    <a:pt x="3620" y="3143"/>
                    <a:pt x="3620" y="3620"/>
                  </a:cubicBezTo>
                  <a:cubicBezTo>
                    <a:pt x="3137" y="3651"/>
                    <a:pt x="2671" y="3436"/>
                    <a:pt x="2381" y="3048"/>
                  </a:cubicBezTo>
                  <a:lnTo>
                    <a:pt x="1238" y="1333"/>
                  </a:lnTo>
                  <a:lnTo>
                    <a:pt x="1238" y="1333"/>
                  </a:lnTo>
                  <a:lnTo>
                    <a:pt x="667" y="1333"/>
                  </a:lnTo>
                  <a:cubicBezTo>
                    <a:pt x="667" y="1333"/>
                    <a:pt x="667" y="1333"/>
                    <a:pt x="667" y="1333"/>
                  </a:cubicBezTo>
                  <a:lnTo>
                    <a:pt x="667" y="1333"/>
                  </a:lnTo>
                  <a:lnTo>
                    <a:pt x="0" y="476"/>
                  </a:lnTo>
                  <a:cubicBezTo>
                    <a:pt x="0" y="476"/>
                    <a:pt x="0" y="0"/>
                    <a:pt x="0" y="0"/>
                  </a:cubicBezTo>
                  <a:lnTo>
                    <a:pt x="571" y="0"/>
                  </a:lnTo>
                  <a:lnTo>
                    <a:pt x="1238" y="953"/>
                  </a:lnTo>
                  <a:lnTo>
                    <a:pt x="1238" y="953"/>
                  </a:lnTo>
                  <a:lnTo>
                    <a:pt x="1810" y="1333"/>
                  </a:lnTo>
                  <a:close/>
                </a:path>
              </a:pathLst>
            </a:custGeom>
            <a:solidFill>
              <a:srgbClr val="000000"/>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C3C5231E-9952-48CD-AAE5-784CA03C9A3C}"/>
                </a:ext>
              </a:extLst>
            </p:cNvPr>
            <p:cNvSpPr/>
            <p:nvPr/>
          </p:nvSpPr>
          <p:spPr>
            <a:xfrm>
              <a:off x="3034347" y="3082151"/>
              <a:ext cx="4127" cy="3215"/>
            </a:xfrm>
            <a:custGeom>
              <a:avLst/>
              <a:gdLst>
                <a:gd name="connsiteX0" fmla="*/ 3271 w 4127"/>
                <a:gd name="connsiteY0" fmla="*/ 826 h 3215"/>
                <a:gd name="connsiteX1" fmla="*/ 4128 w 4127"/>
                <a:gd name="connsiteY1" fmla="*/ 2064 h 3215"/>
                <a:gd name="connsiteX2" fmla="*/ 4128 w 4127"/>
                <a:gd name="connsiteY2" fmla="*/ 2541 h 3215"/>
                <a:gd name="connsiteX3" fmla="*/ 3556 w 4127"/>
                <a:gd name="connsiteY3" fmla="*/ 2541 h 3215"/>
                <a:gd name="connsiteX4" fmla="*/ 2890 w 4127"/>
                <a:gd name="connsiteY4" fmla="*/ 3112 h 3215"/>
                <a:gd name="connsiteX5" fmla="*/ 1366 w 4127"/>
                <a:gd name="connsiteY5" fmla="*/ 3112 h 3215"/>
                <a:gd name="connsiteX6" fmla="*/ 127 w 4127"/>
                <a:gd name="connsiteY6" fmla="*/ 2160 h 3215"/>
                <a:gd name="connsiteX7" fmla="*/ 127 w 4127"/>
                <a:gd name="connsiteY7" fmla="*/ 826 h 3215"/>
                <a:gd name="connsiteX8" fmla="*/ 985 w 4127"/>
                <a:gd name="connsiteY8" fmla="*/ 64 h 3215"/>
                <a:gd name="connsiteX9" fmla="*/ 2128 w 4127"/>
                <a:gd name="connsiteY9" fmla="*/ 64 h 3215"/>
                <a:gd name="connsiteX10" fmla="*/ 2128 w 4127"/>
                <a:gd name="connsiteY10" fmla="*/ 64 h 3215"/>
                <a:gd name="connsiteX11" fmla="*/ 2699 w 4127"/>
                <a:gd name="connsiteY11" fmla="*/ 64 h 3215"/>
                <a:gd name="connsiteX12" fmla="*/ 2509 w 4127"/>
                <a:gd name="connsiteY12" fmla="*/ 826 h 3215"/>
                <a:gd name="connsiteX13" fmla="*/ 1842 w 4127"/>
                <a:gd name="connsiteY13" fmla="*/ 255 h 3215"/>
                <a:gd name="connsiteX14" fmla="*/ 985 w 4127"/>
                <a:gd name="connsiteY14" fmla="*/ 255 h 3215"/>
                <a:gd name="connsiteX15" fmla="*/ 508 w 4127"/>
                <a:gd name="connsiteY15" fmla="*/ 255 h 3215"/>
                <a:gd name="connsiteX16" fmla="*/ 508 w 4127"/>
                <a:gd name="connsiteY16" fmla="*/ 922 h 3215"/>
                <a:gd name="connsiteX17" fmla="*/ 1175 w 4127"/>
                <a:gd name="connsiteY17" fmla="*/ 1588 h 3215"/>
                <a:gd name="connsiteX18" fmla="*/ 2032 w 4127"/>
                <a:gd name="connsiteY18" fmla="*/ 1588 h 3215"/>
                <a:gd name="connsiteX19" fmla="*/ 2509 w 4127"/>
                <a:gd name="connsiteY19" fmla="*/ 1588 h 3215"/>
                <a:gd name="connsiteX20" fmla="*/ 2509 w 4127"/>
                <a:gd name="connsiteY20" fmla="*/ 1017 h 3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127" h="3215">
                  <a:moveTo>
                    <a:pt x="3271" y="826"/>
                  </a:moveTo>
                  <a:lnTo>
                    <a:pt x="4128" y="2064"/>
                  </a:lnTo>
                  <a:lnTo>
                    <a:pt x="4128" y="2541"/>
                  </a:lnTo>
                  <a:lnTo>
                    <a:pt x="3556" y="2541"/>
                  </a:lnTo>
                  <a:cubicBezTo>
                    <a:pt x="3429" y="2820"/>
                    <a:pt x="3185" y="3029"/>
                    <a:pt x="2890" y="3112"/>
                  </a:cubicBezTo>
                  <a:cubicBezTo>
                    <a:pt x="2391" y="3250"/>
                    <a:pt x="1864" y="3250"/>
                    <a:pt x="1366" y="3112"/>
                  </a:cubicBezTo>
                  <a:cubicBezTo>
                    <a:pt x="864" y="2931"/>
                    <a:pt x="431" y="2598"/>
                    <a:pt x="127" y="2160"/>
                  </a:cubicBezTo>
                  <a:cubicBezTo>
                    <a:pt x="-42" y="1731"/>
                    <a:pt x="-42" y="1255"/>
                    <a:pt x="127" y="826"/>
                  </a:cubicBezTo>
                  <a:cubicBezTo>
                    <a:pt x="236" y="424"/>
                    <a:pt x="573" y="125"/>
                    <a:pt x="985" y="64"/>
                  </a:cubicBezTo>
                  <a:lnTo>
                    <a:pt x="2128" y="64"/>
                  </a:lnTo>
                  <a:cubicBezTo>
                    <a:pt x="2128" y="64"/>
                    <a:pt x="2128" y="64"/>
                    <a:pt x="2128" y="64"/>
                  </a:cubicBezTo>
                  <a:cubicBezTo>
                    <a:pt x="2309" y="-21"/>
                    <a:pt x="2518" y="-21"/>
                    <a:pt x="2699" y="64"/>
                  </a:cubicBezTo>
                  <a:close/>
                  <a:moveTo>
                    <a:pt x="2509" y="826"/>
                  </a:moveTo>
                  <a:cubicBezTo>
                    <a:pt x="2336" y="584"/>
                    <a:pt x="2108" y="388"/>
                    <a:pt x="1842" y="255"/>
                  </a:cubicBezTo>
                  <a:lnTo>
                    <a:pt x="985" y="255"/>
                  </a:lnTo>
                  <a:cubicBezTo>
                    <a:pt x="985" y="255"/>
                    <a:pt x="508" y="255"/>
                    <a:pt x="508" y="255"/>
                  </a:cubicBezTo>
                  <a:cubicBezTo>
                    <a:pt x="389" y="461"/>
                    <a:pt x="389" y="715"/>
                    <a:pt x="508" y="922"/>
                  </a:cubicBezTo>
                  <a:lnTo>
                    <a:pt x="1175" y="1588"/>
                  </a:lnTo>
                  <a:lnTo>
                    <a:pt x="2032" y="1588"/>
                  </a:lnTo>
                  <a:cubicBezTo>
                    <a:pt x="2186" y="1647"/>
                    <a:pt x="2355" y="1647"/>
                    <a:pt x="2509" y="1588"/>
                  </a:cubicBezTo>
                  <a:cubicBezTo>
                    <a:pt x="2553" y="1400"/>
                    <a:pt x="2553" y="1205"/>
                    <a:pt x="2509" y="1017"/>
                  </a:cubicBezTo>
                  <a:close/>
                </a:path>
              </a:pathLst>
            </a:custGeom>
            <a:solidFill>
              <a:srgbClr val="00000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E2D3EB10-D0F4-4CF7-8CA2-6B25825EDA35}"/>
                </a:ext>
              </a:extLst>
            </p:cNvPr>
            <p:cNvSpPr/>
            <p:nvPr/>
          </p:nvSpPr>
          <p:spPr>
            <a:xfrm>
              <a:off x="3037490" y="3079644"/>
              <a:ext cx="3270" cy="3809"/>
            </a:xfrm>
            <a:custGeom>
              <a:avLst/>
              <a:gdLst>
                <a:gd name="connsiteX0" fmla="*/ 127 w 3270"/>
                <a:gd name="connsiteY0" fmla="*/ 0 h 3809"/>
                <a:gd name="connsiteX1" fmla="*/ 698 w 3270"/>
                <a:gd name="connsiteY1" fmla="*/ 0 h 3809"/>
                <a:gd name="connsiteX2" fmla="*/ 3270 w 3270"/>
                <a:gd name="connsiteY2" fmla="*/ 3810 h 3809"/>
                <a:gd name="connsiteX3" fmla="*/ 3270 w 3270"/>
                <a:gd name="connsiteY3" fmla="*/ 3810 h 3809"/>
                <a:gd name="connsiteX4" fmla="*/ 2699 w 3270"/>
                <a:gd name="connsiteY4" fmla="*/ 3810 h 3809"/>
                <a:gd name="connsiteX5" fmla="*/ 127 w 3270"/>
                <a:gd name="connsiteY5" fmla="*/ 0 h 3809"/>
                <a:gd name="connsiteX6" fmla="*/ 127 w 3270"/>
                <a:gd name="connsiteY6" fmla="*/ 0 h 3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0" h="3809">
                  <a:moveTo>
                    <a:pt x="127" y="0"/>
                  </a:moveTo>
                  <a:lnTo>
                    <a:pt x="698" y="0"/>
                  </a:lnTo>
                  <a:lnTo>
                    <a:pt x="3270" y="3810"/>
                  </a:lnTo>
                  <a:cubicBezTo>
                    <a:pt x="3270" y="3810"/>
                    <a:pt x="3270" y="3810"/>
                    <a:pt x="3270" y="3810"/>
                  </a:cubicBezTo>
                  <a:lnTo>
                    <a:pt x="2699" y="3810"/>
                  </a:lnTo>
                  <a:lnTo>
                    <a:pt x="127" y="0"/>
                  </a:lnTo>
                  <a:cubicBezTo>
                    <a:pt x="127" y="0"/>
                    <a:pt x="-159" y="0"/>
                    <a:pt x="127" y="0"/>
                  </a:cubicBezTo>
                  <a:close/>
                </a:path>
              </a:pathLst>
            </a:custGeom>
            <a:solidFill>
              <a:srgbClr val="000000"/>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3840D597-0B92-4CED-85ED-1E922C55FE0D}"/>
                </a:ext>
              </a:extLst>
            </p:cNvPr>
            <p:cNvSpPr/>
            <p:nvPr/>
          </p:nvSpPr>
          <p:spPr>
            <a:xfrm>
              <a:off x="3148010" y="3049354"/>
              <a:ext cx="5227" cy="4392"/>
            </a:xfrm>
            <a:custGeom>
              <a:avLst/>
              <a:gdLst>
                <a:gd name="connsiteX0" fmla="*/ 1145 w 5227"/>
                <a:gd name="connsiteY0" fmla="*/ 0 h 4392"/>
                <a:gd name="connsiteX1" fmla="*/ 1622 w 5227"/>
                <a:gd name="connsiteY1" fmla="*/ 0 h 4392"/>
                <a:gd name="connsiteX2" fmla="*/ 1622 w 5227"/>
                <a:gd name="connsiteY2" fmla="*/ 0 h 4392"/>
                <a:gd name="connsiteX3" fmla="*/ 2955 w 5227"/>
                <a:gd name="connsiteY3" fmla="*/ 0 h 4392"/>
                <a:gd name="connsiteX4" fmla="*/ 2955 w 5227"/>
                <a:gd name="connsiteY4" fmla="*/ 0 h 4392"/>
                <a:gd name="connsiteX5" fmla="*/ 2955 w 5227"/>
                <a:gd name="connsiteY5" fmla="*/ 476 h 4392"/>
                <a:gd name="connsiteX6" fmla="*/ 1812 w 5227"/>
                <a:gd name="connsiteY6" fmla="*/ 476 h 4392"/>
                <a:gd name="connsiteX7" fmla="*/ 2574 w 5227"/>
                <a:gd name="connsiteY7" fmla="*/ 1714 h 4392"/>
                <a:gd name="connsiteX8" fmla="*/ 5051 w 5227"/>
                <a:gd name="connsiteY8" fmla="*/ 2572 h 4392"/>
                <a:gd name="connsiteX9" fmla="*/ 4696 w 5227"/>
                <a:gd name="connsiteY9" fmla="*/ 4149 h 4392"/>
                <a:gd name="connsiteX10" fmla="*/ 4384 w 5227"/>
                <a:gd name="connsiteY10" fmla="*/ 4286 h 4392"/>
                <a:gd name="connsiteX11" fmla="*/ 4384 w 5227"/>
                <a:gd name="connsiteY11" fmla="*/ 4286 h 4392"/>
                <a:gd name="connsiteX12" fmla="*/ 4384 w 5227"/>
                <a:gd name="connsiteY12" fmla="*/ 4286 h 4392"/>
                <a:gd name="connsiteX13" fmla="*/ 3908 w 5227"/>
                <a:gd name="connsiteY13" fmla="*/ 4286 h 4392"/>
                <a:gd name="connsiteX14" fmla="*/ 3908 w 5227"/>
                <a:gd name="connsiteY14" fmla="*/ 4286 h 4392"/>
                <a:gd name="connsiteX15" fmla="*/ 2098 w 5227"/>
                <a:gd name="connsiteY15" fmla="*/ 4286 h 4392"/>
                <a:gd name="connsiteX16" fmla="*/ 2098 w 5227"/>
                <a:gd name="connsiteY16" fmla="*/ 3810 h 4392"/>
                <a:gd name="connsiteX17" fmla="*/ 2098 w 5227"/>
                <a:gd name="connsiteY17" fmla="*/ 3810 h 4392"/>
                <a:gd name="connsiteX18" fmla="*/ 3431 w 5227"/>
                <a:gd name="connsiteY18" fmla="*/ 3810 h 4392"/>
                <a:gd name="connsiteX19" fmla="*/ 2574 w 5227"/>
                <a:gd name="connsiteY19" fmla="*/ 2572 h 4392"/>
                <a:gd name="connsiteX20" fmla="*/ 193 w 5227"/>
                <a:gd name="connsiteY20" fmla="*/ 1619 h 4392"/>
                <a:gd name="connsiteX21" fmla="*/ 860 w 5227"/>
                <a:gd name="connsiteY21" fmla="*/ 0 h 4392"/>
                <a:gd name="connsiteX22" fmla="*/ 860 w 5227"/>
                <a:gd name="connsiteY22" fmla="*/ 0 h 4392"/>
                <a:gd name="connsiteX23" fmla="*/ 1145 w 5227"/>
                <a:gd name="connsiteY23" fmla="*/ 0 h 4392"/>
                <a:gd name="connsiteX24" fmla="*/ 2288 w 5227"/>
                <a:gd name="connsiteY24" fmla="*/ 2286 h 4392"/>
                <a:gd name="connsiteX25" fmla="*/ 1622 w 5227"/>
                <a:gd name="connsiteY25" fmla="*/ 1143 h 4392"/>
                <a:gd name="connsiteX26" fmla="*/ 1622 w 5227"/>
                <a:gd name="connsiteY26" fmla="*/ 1905 h 4392"/>
                <a:gd name="connsiteX27" fmla="*/ 2289 w 5227"/>
                <a:gd name="connsiteY27" fmla="*/ 2286 h 4392"/>
                <a:gd name="connsiteX28" fmla="*/ 3527 w 5227"/>
                <a:gd name="connsiteY28" fmla="*/ 3048 h 4392"/>
                <a:gd name="connsiteX29" fmla="*/ 4289 w 5227"/>
                <a:gd name="connsiteY29" fmla="*/ 4191 h 4392"/>
                <a:gd name="connsiteX30" fmla="*/ 4289 w 5227"/>
                <a:gd name="connsiteY30" fmla="*/ 3429 h 4392"/>
                <a:gd name="connsiteX31" fmla="*/ 3527 w 5227"/>
                <a:gd name="connsiteY31" fmla="*/ 3048 h 4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227" h="4392">
                  <a:moveTo>
                    <a:pt x="1145" y="0"/>
                  </a:moveTo>
                  <a:lnTo>
                    <a:pt x="1622" y="0"/>
                  </a:lnTo>
                  <a:lnTo>
                    <a:pt x="1622" y="0"/>
                  </a:lnTo>
                  <a:lnTo>
                    <a:pt x="2955" y="0"/>
                  </a:lnTo>
                  <a:cubicBezTo>
                    <a:pt x="2955" y="0"/>
                    <a:pt x="2955" y="0"/>
                    <a:pt x="2955" y="0"/>
                  </a:cubicBezTo>
                  <a:cubicBezTo>
                    <a:pt x="2955" y="0"/>
                    <a:pt x="2955" y="0"/>
                    <a:pt x="2955" y="476"/>
                  </a:cubicBezTo>
                  <a:lnTo>
                    <a:pt x="1812" y="476"/>
                  </a:lnTo>
                  <a:lnTo>
                    <a:pt x="2574" y="1714"/>
                  </a:lnTo>
                  <a:cubicBezTo>
                    <a:pt x="3495" y="1504"/>
                    <a:pt x="4456" y="1837"/>
                    <a:pt x="5051" y="2572"/>
                  </a:cubicBezTo>
                  <a:cubicBezTo>
                    <a:pt x="5388" y="3105"/>
                    <a:pt x="5229" y="3811"/>
                    <a:pt x="4696" y="4149"/>
                  </a:cubicBezTo>
                  <a:cubicBezTo>
                    <a:pt x="4600" y="4210"/>
                    <a:pt x="4494" y="4256"/>
                    <a:pt x="4384" y="4286"/>
                  </a:cubicBezTo>
                  <a:lnTo>
                    <a:pt x="4384" y="4286"/>
                  </a:lnTo>
                  <a:cubicBezTo>
                    <a:pt x="4384" y="4286"/>
                    <a:pt x="4384" y="4286"/>
                    <a:pt x="4384" y="4286"/>
                  </a:cubicBezTo>
                  <a:lnTo>
                    <a:pt x="3908" y="4286"/>
                  </a:lnTo>
                  <a:lnTo>
                    <a:pt x="3908" y="4286"/>
                  </a:lnTo>
                  <a:cubicBezTo>
                    <a:pt x="3313" y="4428"/>
                    <a:pt x="2693" y="4428"/>
                    <a:pt x="2098" y="4286"/>
                  </a:cubicBezTo>
                  <a:lnTo>
                    <a:pt x="2098" y="3810"/>
                  </a:lnTo>
                  <a:lnTo>
                    <a:pt x="2098" y="3810"/>
                  </a:lnTo>
                  <a:cubicBezTo>
                    <a:pt x="2537" y="3905"/>
                    <a:pt x="2992" y="3905"/>
                    <a:pt x="3431" y="3810"/>
                  </a:cubicBezTo>
                  <a:lnTo>
                    <a:pt x="2574" y="2572"/>
                  </a:lnTo>
                  <a:cubicBezTo>
                    <a:pt x="1336" y="2572"/>
                    <a:pt x="669" y="2572"/>
                    <a:pt x="193" y="1619"/>
                  </a:cubicBezTo>
                  <a:cubicBezTo>
                    <a:pt x="-283" y="667"/>
                    <a:pt x="193" y="381"/>
                    <a:pt x="860" y="0"/>
                  </a:cubicBezTo>
                  <a:lnTo>
                    <a:pt x="860" y="0"/>
                  </a:lnTo>
                  <a:cubicBezTo>
                    <a:pt x="860" y="0"/>
                    <a:pt x="955" y="95"/>
                    <a:pt x="1145" y="0"/>
                  </a:cubicBezTo>
                  <a:close/>
                  <a:moveTo>
                    <a:pt x="2288" y="2286"/>
                  </a:moveTo>
                  <a:lnTo>
                    <a:pt x="1622" y="1143"/>
                  </a:lnTo>
                  <a:cubicBezTo>
                    <a:pt x="1145" y="1143"/>
                    <a:pt x="1050" y="1619"/>
                    <a:pt x="1622" y="1905"/>
                  </a:cubicBezTo>
                  <a:cubicBezTo>
                    <a:pt x="1802" y="2095"/>
                    <a:pt x="2034" y="2227"/>
                    <a:pt x="2289" y="2286"/>
                  </a:cubicBezTo>
                  <a:close/>
                  <a:moveTo>
                    <a:pt x="3527" y="3048"/>
                  </a:moveTo>
                  <a:lnTo>
                    <a:pt x="4289" y="4191"/>
                  </a:lnTo>
                  <a:cubicBezTo>
                    <a:pt x="4289" y="4191"/>
                    <a:pt x="4765" y="4191"/>
                    <a:pt x="4289" y="3429"/>
                  </a:cubicBezTo>
                  <a:cubicBezTo>
                    <a:pt x="3812" y="2667"/>
                    <a:pt x="4098" y="3048"/>
                    <a:pt x="3527" y="3048"/>
                  </a:cubicBezTo>
                  <a:close/>
                </a:path>
              </a:pathLst>
            </a:custGeom>
            <a:solidFill>
              <a:srgbClr val="00000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92EE1257-30B0-468A-A054-229C1A9B5821}"/>
                </a:ext>
              </a:extLst>
            </p:cNvPr>
            <p:cNvSpPr/>
            <p:nvPr/>
          </p:nvSpPr>
          <p:spPr>
            <a:xfrm>
              <a:off x="3152775" y="3049069"/>
              <a:ext cx="4417" cy="4202"/>
            </a:xfrm>
            <a:custGeom>
              <a:avLst/>
              <a:gdLst>
                <a:gd name="connsiteX0" fmla="*/ 3048 w 4417"/>
                <a:gd name="connsiteY0" fmla="*/ 1048 h 4202"/>
                <a:gd name="connsiteX1" fmla="*/ 4286 w 4417"/>
                <a:gd name="connsiteY1" fmla="*/ 2095 h 4202"/>
                <a:gd name="connsiteX2" fmla="*/ 4286 w 4417"/>
                <a:gd name="connsiteY2" fmla="*/ 3334 h 4202"/>
                <a:gd name="connsiteX3" fmla="*/ 3334 w 4417"/>
                <a:gd name="connsiteY3" fmla="*/ 4096 h 4202"/>
                <a:gd name="connsiteX4" fmla="*/ 1810 w 4417"/>
                <a:gd name="connsiteY4" fmla="*/ 4096 h 4202"/>
                <a:gd name="connsiteX5" fmla="*/ 1810 w 4417"/>
                <a:gd name="connsiteY5" fmla="*/ 3524 h 4202"/>
                <a:gd name="connsiteX6" fmla="*/ 2381 w 4417"/>
                <a:gd name="connsiteY6" fmla="*/ 3524 h 4202"/>
                <a:gd name="connsiteX7" fmla="*/ 3238 w 4417"/>
                <a:gd name="connsiteY7" fmla="*/ 3524 h 4202"/>
                <a:gd name="connsiteX8" fmla="*/ 3715 w 4417"/>
                <a:gd name="connsiteY8" fmla="*/ 3048 h 4202"/>
                <a:gd name="connsiteX9" fmla="*/ 3715 w 4417"/>
                <a:gd name="connsiteY9" fmla="*/ 2381 h 4202"/>
                <a:gd name="connsiteX10" fmla="*/ 2953 w 4417"/>
                <a:gd name="connsiteY10" fmla="*/ 1810 h 4202"/>
                <a:gd name="connsiteX11" fmla="*/ 1810 w 4417"/>
                <a:gd name="connsiteY11" fmla="*/ 1810 h 4202"/>
                <a:gd name="connsiteX12" fmla="*/ 1810 w 4417"/>
                <a:gd name="connsiteY12" fmla="*/ 1333 h 4202"/>
                <a:gd name="connsiteX13" fmla="*/ 1810 w 4417"/>
                <a:gd name="connsiteY13" fmla="*/ 476 h 4202"/>
                <a:gd name="connsiteX14" fmla="*/ 667 w 4417"/>
                <a:gd name="connsiteY14" fmla="*/ 476 h 4202"/>
                <a:gd name="connsiteX15" fmla="*/ 0 w 4417"/>
                <a:gd name="connsiteY15" fmla="*/ 476 h 4202"/>
                <a:gd name="connsiteX16" fmla="*/ 0 w 4417"/>
                <a:gd name="connsiteY16" fmla="*/ 476 h 4202"/>
                <a:gd name="connsiteX17" fmla="*/ 2096 w 4417"/>
                <a:gd name="connsiteY17" fmla="*/ 0 h 4202"/>
                <a:gd name="connsiteX18" fmla="*/ 2667 w 4417"/>
                <a:gd name="connsiteY18" fmla="*/ 0 h 4202"/>
                <a:gd name="connsiteX19" fmla="*/ 2667 w 4417"/>
                <a:gd name="connsiteY19" fmla="*/ 0 h 4202"/>
                <a:gd name="connsiteX20" fmla="*/ 2667 w 4417"/>
                <a:gd name="connsiteY20" fmla="*/ 0 h 4202"/>
                <a:gd name="connsiteX21" fmla="*/ 2667 w 4417"/>
                <a:gd name="connsiteY21" fmla="*/ 1048 h 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17" h="4202">
                  <a:moveTo>
                    <a:pt x="3048" y="1048"/>
                  </a:moveTo>
                  <a:cubicBezTo>
                    <a:pt x="3560" y="1260"/>
                    <a:pt x="3992" y="1626"/>
                    <a:pt x="4286" y="2095"/>
                  </a:cubicBezTo>
                  <a:cubicBezTo>
                    <a:pt x="4462" y="2490"/>
                    <a:pt x="4462" y="2940"/>
                    <a:pt x="4286" y="3334"/>
                  </a:cubicBezTo>
                  <a:cubicBezTo>
                    <a:pt x="4111" y="3727"/>
                    <a:pt x="3756" y="4010"/>
                    <a:pt x="3334" y="4096"/>
                  </a:cubicBezTo>
                  <a:cubicBezTo>
                    <a:pt x="2836" y="4239"/>
                    <a:pt x="2308" y="4239"/>
                    <a:pt x="1810" y="4096"/>
                  </a:cubicBezTo>
                  <a:cubicBezTo>
                    <a:pt x="1810" y="4096"/>
                    <a:pt x="1334" y="4096"/>
                    <a:pt x="1810" y="3524"/>
                  </a:cubicBezTo>
                  <a:cubicBezTo>
                    <a:pt x="1987" y="3422"/>
                    <a:pt x="2205" y="3422"/>
                    <a:pt x="2381" y="3524"/>
                  </a:cubicBezTo>
                  <a:lnTo>
                    <a:pt x="3238" y="3524"/>
                  </a:lnTo>
                  <a:cubicBezTo>
                    <a:pt x="3441" y="3417"/>
                    <a:pt x="3607" y="3251"/>
                    <a:pt x="3715" y="3048"/>
                  </a:cubicBezTo>
                  <a:cubicBezTo>
                    <a:pt x="3805" y="2835"/>
                    <a:pt x="3805" y="2594"/>
                    <a:pt x="3715" y="2381"/>
                  </a:cubicBezTo>
                  <a:lnTo>
                    <a:pt x="2953" y="1810"/>
                  </a:lnTo>
                  <a:lnTo>
                    <a:pt x="1810" y="1810"/>
                  </a:lnTo>
                  <a:cubicBezTo>
                    <a:pt x="1810" y="1810"/>
                    <a:pt x="1334" y="1810"/>
                    <a:pt x="1810" y="1333"/>
                  </a:cubicBezTo>
                  <a:lnTo>
                    <a:pt x="1810" y="476"/>
                  </a:lnTo>
                  <a:lnTo>
                    <a:pt x="667" y="476"/>
                  </a:lnTo>
                  <a:cubicBezTo>
                    <a:pt x="667" y="476"/>
                    <a:pt x="190" y="476"/>
                    <a:pt x="0" y="476"/>
                  </a:cubicBezTo>
                  <a:lnTo>
                    <a:pt x="0" y="476"/>
                  </a:lnTo>
                  <a:lnTo>
                    <a:pt x="2096" y="0"/>
                  </a:lnTo>
                  <a:lnTo>
                    <a:pt x="2667" y="0"/>
                  </a:lnTo>
                  <a:lnTo>
                    <a:pt x="2667" y="0"/>
                  </a:lnTo>
                  <a:lnTo>
                    <a:pt x="2667" y="0"/>
                  </a:lnTo>
                  <a:lnTo>
                    <a:pt x="2667" y="1048"/>
                  </a:lnTo>
                  <a:close/>
                </a:path>
              </a:pathLst>
            </a:custGeom>
            <a:solidFill>
              <a:srgbClr val="000000"/>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7AB77CD6-910E-45C6-BA22-AE5C3756A41E}"/>
                </a:ext>
              </a:extLst>
            </p:cNvPr>
            <p:cNvSpPr/>
            <p:nvPr/>
          </p:nvSpPr>
          <p:spPr>
            <a:xfrm>
              <a:off x="3156963" y="3047492"/>
              <a:ext cx="4432" cy="4338"/>
            </a:xfrm>
            <a:custGeom>
              <a:avLst/>
              <a:gdLst>
                <a:gd name="connsiteX0" fmla="*/ 289 w 4432"/>
                <a:gd name="connsiteY0" fmla="*/ 2053 h 4338"/>
                <a:gd name="connsiteX1" fmla="*/ 444 w 4432"/>
                <a:gd name="connsiteY1" fmla="*/ 308 h 4338"/>
                <a:gd name="connsiteX2" fmla="*/ 955 w 4432"/>
                <a:gd name="connsiteY2" fmla="*/ 53 h 4338"/>
                <a:gd name="connsiteX3" fmla="*/ 3622 w 4432"/>
                <a:gd name="connsiteY3" fmla="*/ 1005 h 4338"/>
                <a:gd name="connsiteX4" fmla="*/ 3622 w 4432"/>
                <a:gd name="connsiteY4" fmla="*/ 1005 h 4338"/>
                <a:gd name="connsiteX5" fmla="*/ 3622 w 4432"/>
                <a:gd name="connsiteY5" fmla="*/ 1005 h 4338"/>
                <a:gd name="connsiteX6" fmla="*/ 4289 w 4432"/>
                <a:gd name="connsiteY6" fmla="*/ 2434 h 4338"/>
                <a:gd name="connsiteX7" fmla="*/ 4289 w 4432"/>
                <a:gd name="connsiteY7" fmla="*/ 3767 h 4338"/>
                <a:gd name="connsiteX8" fmla="*/ 3432 w 4432"/>
                <a:gd name="connsiteY8" fmla="*/ 4339 h 4338"/>
                <a:gd name="connsiteX9" fmla="*/ 2860 w 4432"/>
                <a:gd name="connsiteY9" fmla="*/ 4339 h 4338"/>
                <a:gd name="connsiteX10" fmla="*/ 2860 w 4432"/>
                <a:gd name="connsiteY10" fmla="*/ 3862 h 4338"/>
                <a:gd name="connsiteX11" fmla="*/ 3432 w 4432"/>
                <a:gd name="connsiteY11" fmla="*/ 3862 h 4338"/>
                <a:gd name="connsiteX12" fmla="*/ 3432 w 4432"/>
                <a:gd name="connsiteY12" fmla="*/ 3291 h 4338"/>
                <a:gd name="connsiteX13" fmla="*/ 3432 w 4432"/>
                <a:gd name="connsiteY13" fmla="*/ 3291 h 4338"/>
                <a:gd name="connsiteX14" fmla="*/ 2860 w 4432"/>
                <a:gd name="connsiteY14" fmla="*/ 3291 h 4338"/>
                <a:gd name="connsiteX15" fmla="*/ 289 w 4432"/>
                <a:gd name="connsiteY15" fmla="*/ 2053 h 4338"/>
                <a:gd name="connsiteX16" fmla="*/ 1051 w 4432"/>
                <a:gd name="connsiteY16" fmla="*/ 2053 h 4338"/>
                <a:gd name="connsiteX17" fmla="*/ 2575 w 4432"/>
                <a:gd name="connsiteY17" fmla="*/ 2624 h 4338"/>
                <a:gd name="connsiteX18" fmla="*/ 2642 w 4432"/>
                <a:gd name="connsiteY18" fmla="*/ 1549 h 4338"/>
                <a:gd name="connsiteX19" fmla="*/ 2575 w 4432"/>
                <a:gd name="connsiteY19" fmla="*/ 1481 h 4338"/>
                <a:gd name="connsiteX20" fmla="*/ 1051 w 4432"/>
                <a:gd name="connsiteY20" fmla="*/ 910 h 4338"/>
                <a:gd name="connsiteX21" fmla="*/ 1051 w 4432"/>
                <a:gd name="connsiteY21" fmla="*/ 1862 h 4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32" h="4338">
                  <a:moveTo>
                    <a:pt x="289" y="2053"/>
                  </a:moveTo>
                  <a:cubicBezTo>
                    <a:pt x="-150" y="1528"/>
                    <a:pt x="-81" y="747"/>
                    <a:pt x="444" y="308"/>
                  </a:cubicBezTo>
                  <a:cubicBezTo>
                    <a:pt x="592" y="184"/>
                    <a:pt x="767" y="97"/>
                    <a:pt x="955" y="53"/>
                  </a:cubicBezTo>
                  <a:cubicBezTo>
                    <a:pt x="1952" y="-145"/>
                    <a:pt x="2976" y="221"/>
                    <a:pt x="3622" y="1005"/>
                  </a:cubicBezTo>
                  <a:lnTo>
                    <a:pt x="3622" y="1005"/>
                  </a:lnTo>
                  <a:lnTo>
                    <a:pt x="3622" y="1005"/>
                  </a:lnTo>
                  <a:cubicBezTo>
                    <a:pt x="3921" y="1442"/>
                    <a:pt x="4146" y="1924"/>
                    <a:pt x="4289" y="2434"/>
                  </a:cubicBezTo>
                  <a:cubicBezTo>
                    <a:pt x="4481" y="2857"/>
                    <a:pt x="4481" y="3343"/>
                    <a:pt x="4289" y="3767"/>
                  </a:cubicBezTo>
                  <a:cubicBezTo>
                    <a:pt x="4085" y="4058"/>
                    <a:pt x="3779" y="4261"/>
                    <a:pt x="3432" y="4339"/>
                  </a:cubicBezTo>
                  <a:lnTo>
                    <a:pt x="2860" y="4339"/>
                  </a:lnTo>
                  <a:cubicBezTo>
                    <a:pt x="2860" y="4339"/>
                    <a:pt x="2860" y="3862"/>
                    <a:pt x="2860" y="3862"/>
                  </a:cubicBezTo>
                  <a:lnTo>
                    <a:pt x="3432" y="3862"/>
                  </a:lnTo>
                  <a:cubicBezTo>
                    <a:pt x="3476" y="3675"/>
                    <a:pt x="3476" y="3479"/>
                    <a:pt x="3432" y="3291"/>
                  </a:cubicBezTo>
                  <a:lnTo>
                    <a:pt x="3432" y="3291"/>
                  </a:lnTo>
                  <a:lnTo>
                    <a:pt x="2860" y="3291"/>
                  </a:lnTo>
                  <a:cubicBezTo>
                    <a:pt x="1836" y="3410"/>
                    <a:pt x="834" y="2928"/>
                    <a:pt x="289" y="2053"/>
                  </a:cubicBezTo>
                  <a:close/>
                  <a:moveTo>
                    <a:pt x="1051" y="2053"/>
                  </a:moveTo>
                  <a:cubicBezTo>
                    <a:pt x="1439" y="2474"/>
                    <a:pt x="2005" y="2686"/>
                    <a:pt x="2575" y="2624"/>
                  </a:cubicBezTo>
                  <a:cubicBezTo>
                    <a:pt x="2890" y="2346"/>
                    <a:pt x="2920" y="1864"/>
                    <a:pt x="2642" y="1549"/>
                  </a:cubicBezTo>
                  <a:cubicBezTo>
                    <a:pt x="2621" y="1525"/>
                    <a:pt x="2598" y="1502"/>
                    <a:pt x="2575" y="1481"/>
                  </a:cubicBezTo>
                  <a:cubicBezTo>
                    <a:pt x="2178" y="1072"/>
                    <a:pt x="1619" y="863"/>
                    <a:pt x="1051" y="910"/>
                  </a:cubicBezTo>
                  <a:cubicBezTo>
                    <a:pt x="828" y="1188"/>
                    <a:pt x="828" y="1584"/>
                    <a:pt x="1051" y="1862"/>
                  </a:cubicBezTo>
                  <a:close/>
                </a:path>
              </a:pathLst>
            </a:custGeom>
            <a:solidFill>
              <a:srgbClr val="000000"/>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BC40AF84-B77C-406F-B420-0BC65585C9E8}"/>
                </a:ext>
              </a:extLst>
            </p:cNvPr>
            <p:cNvSpPr/>
            <p:nvPr/>
          </p:nvSpPr>
          <p:spPr>
            <a:xfrm>
              <a:off x="3059715" y="2984775"/>
              <a:ext cx="64484" cy="26193"/>
            </a:xfrm>
            <a:custGeom>
              <a:avLst/>
              <a:gdLst>
                <a:gd name="connsiteX0" fmla="*/ 64484 w 64484"/>
                <a:gd name="connsiteY0" fmla="*/ 10858 h 26193"/>
                <a:gd name="connsiteX1" fmla="*/ 7334 w 64484"/>
                <a:gd name="connsiteY1" fmla="*/ 26194 h 26193"/>
                <a:gd name="connsiteX2" fmla="*/ 0 w 64484"/>
                <a:gd name="connsiteY2" fmla="*/ 15240 h 26193"/>
                <a:gd name="connsiteX3" fmla="*/ 57150 w 64484"/>
                <a:gd name="connsiteY3" fmla="*/ 0 h 26193"/>
                <a:gd name="connsiteX4" fmla="*/ 7334 w 64484"/>
                <a:gd name="connsiteY4" fmla="*/ 25146 h 26193"/>
                <a:gd name="connsiteX5" fmla="*/ 62865 w 64484"/>
                <a:gd name="connsiteY5" fmla="*/ 10287 h 26193"/>
                <a:gd name="connsiteX6" fmla="*/ 56579 w 64484"/>
                <a:gd name="connsiteY6" fmla="*/ 762 h 26193"/>
                <a:gd name="connsiteX7" fmla="*/ 1048 w 64484"/>
                <a:gd name="connsiteY7" fmla="*/ 15526 h 2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484" h="26193">
                  <a:moveTo>
                    <a:pt x="64484" y="10858"/>
                  </a:moveTo>
                  <a:lnTo>
                    <a:pt x="7334" y="26194"/>
                  </a:lnTo>
                  <a:lnTo>
                    <a:pt x="0" y="15240"/>
                  </a:lnTo>
                  <a:lnTo>
                    <a:pt x="57150" y="0"/>
                  </a:lnTo>
                  <a:close/>
                  <a:moveTo>
                    <a:pt x="7334" y="25146"/>
                  </a:moveTo>
                  <a:lnTo>
                    <a:pt x="62865" y="10287"/>
                  </a:lnTo>
                  <a:lnTo>
                    <a:pt x="56579" y="762"/>
                  </a:lnTo>
                  <a:lnTo>
                    <a:pt x="1048" y="15526"/>
                  </a:lnTo>
                  <a:close/>
                </a:path>
              </a:pathLst>
            </a:custGeom>
            <a:solidFill>
              <a:srgbClr val="EBEBEB"/>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145EE7D1-C265-40A6-9F7B-76A913F11A74}"/>
                </a:ext>
              </a:extLst>
            </p:cNvPr>
            <p:cNvSpPr/>
            <p:nvPr/>
          </p:nvSpPr>
          <p:spPr>
            <a:xfrm>
              <a:off x="3018472" y="3056879"/>
              <a:ext cx="160210" cy="43338"/>
            </a:xfrm>
            <a:custGeom>
              <a:avLst/>
              <a:gdLst>
                <a:gd name="connsiteX0" fmla="*/ 160211 w 160210"/>
                <a:gd name="connsiteY0" fmla="*/ 762 h 43338"/>
                <a:gd name="connsiteX1" fmla="*/ 571 w 160210"/>
                <a:gd name="connsiteY1" fmla="*/ 43339 h 43338"/>
                <a:gd name="connsiteX2" fmla="*/ 0 w 160210"/>
                <a:gd name="connsiteY2" fmla="*/ 42577 h 43338"/>
                <a:gd name="connsiteX3" fmla="*/ 159734 w 160210"/>
                <a:gd name="connsiteY3" fmla="*/ 0 h 43338"/>
                <a:gd name="connsiteX4" fmla="*/ 160211 w 160210"/>
                <a:gd name="connsiteY4" fmla="*/ 762 h 433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210" h="43338">
                  <a:moveTo>
                    <a:pt x="160211" y="762"/>
                  </a:moveTo>
                  <a:lnTo>
                    <a:pt x="571" y="43339"/>
                  </a:lnTo>
                  <a:lnTo>
                    <a:pt x="0" y="42577"/>
                  </a:lnTo>
                  <a:lnTo>
                    <a:pt x="159734" y="0"/>
                  </a:lnTo>
                  <a:lnTo>
                    <a:pt x="160211" y="762"/>
                  </a:lnTo>
                  <a:close/>
                </a:path>
              </a:pathLst>
            </a:custGeom>
            <a:solidFill>
              <a:srgbClr val="EBEBEB"/>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B2EF62C7-6B0A-4FA4-9BAC-00D310DE514C}"/>
                </a:ext>
              </a:extLst>
            </p:cNvPr>
            <p:cNvSpPr/>
            <p:nvPr/>
          </p:nvSpPr>
          <p:spPr>
            <a:xfrm>
              <a:off x="3038760" y="3086883"/>
              <a:ext cx="169758" cy="63571"/>
            </a:xfrm>
            <a:custGeom>
              <a:avLst/>
              <a:gdLst>
                <a:gd name="connsiteX0" fmla="*/ 159639 w 169758"/>
                <a:gd name="connsiteY0" fmla="*/ 0 h 63571"/>
                <a:gd name="connsiteX1" fmla="*/ 167069 w 169758"/>
                <a:gd name="connsiteY1" fmla="*/ 11049 h 63571"/>
                <a:gd name="connsiteX2" fmla="*/ 162496 w 169758"/>
                <a:gd name="connsiteY2" fmla="*/ 27813 h 63571"/>
                <a:gd name="connsiteX3" fmla="*/ 29718 w 169758"/>
                <a:gd name="connsiteY3" fmla="*/ 63246 h 63571"/>
                <a:gd name="connsiteX4" fmla="*/ 7429 w 169758"/>
                <a:gd name="connsiteY4" fmla="*/ 53721 h 63571"/>
                <a:gd name="connsiteX5" fmla="*/ 0 w 169758"/>
                <a:gd name="connsiteY5" fmla="*/ 42672 h 63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8" h="63571">
                  <a:moveTo>
                    <a:pt x="159639" y="0"/>
                  </a:moveTo>
                  <a:lnTo>
                    <a:pt x="167069" y="11049"/>
                  </a:lnTo>
                  <a:cubicBezTo>
                    <a:pt x="172021" y="18383"/>
                    <a:pt x="169926" y="25908"/>
                    <a:pt x="162496" y="27813"/>
                  </a:cubicBezTo>
                  <a:lnTo>
                    <a:pt x="29718" y="63246"/>
                  </a:lnTo>
                  <a:cubicBezTo>
                    <a:pt x="21061" y="64741"/>
                    <a:pt x="12332" y="61011"/>
                    <a:pt x="7429" y="53721"/>
                  </a:cubicBezTo>
                  <a:lnTo>
                    <a:pt x="0" y="42672"/>
                  </a:lnTo>
                  <a:close/>
                </a:path>
              </a:pathLst>
            </a:custGeom>
            <a:solidFill>
              <a:srgbClr val="0AAF60"/>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C184F4DB-42FB-4506-A8D4-5AE1FD49DC23}"/>
                </a:ext>
              </a:extLst>
            </p:cNvPr>
            <p:cNvSpPr/>
            <p:nvPr/>
          </p:nvSpPr>
          <p:spPr>
            <a:xfrm>
              <a:off x="3106123" y="3121603"/>
              <a:ext cx="4836" cy="3927"/>
            </a:xfrm>
            <a:custGeom>
              <a:avLst/>
              <a:gdLst>
                <a:gd name="connsiteX0" fmla="*/ 360 w 4836"/>
                <a:gd name="connsiteY0" fmla="*/ 3094 h 3927"/>
                <a:gd name="connsiteX1" fmla="*/ 791 w 4836"/>
                <a:gd name="connsiteY1" fmla="*/ 434 h 3927"/>
                <a:gd name="connsiteX2" fmla="*/ 1407 w 4836"/>
                <a:gd name="connsiteY2" fmla="*/ 141 h 3927"/>
                <a:gd name="connsiteX3" fmla="*/ 3408 w 4836"/>
                <a:gd name="connsiteY3" fmla="*/ 141 h 3927"/>
                <a:gd name="connsiteX4" fmla="*/ 2931 w 4836"/>
                <a:gd name="connsiteY4" fmla="*/ 141 h 3927"/>
                <a:gd name="connsiteX5" fmla="*/ 1503 w 4836"/>
                <a:gd name="connsiteY5" fmla="*/ 141 h 3927"/>
                <a:gd name="connsiteX6" fmla="*/ 550 w 4836"/>
                <a:gd name="connsiteY6" fmla="*/ 903 h 3927"/>
                <a:gd name="connsiteX7" fmla="*/ 550 w 4836"/>
                <a:gd name="connsiteY7" fmla="*/ 2141 h 3927"/>
                <a:gd name="connsiteX8" fmla="*/ 1788 w 4836"/>
                <a:gd name="connsiteY8" fmla="*/ 3094 h 3927"/>
                <a:gd name="connsiteX9" fmla="*/ 3408 w 4836"/>
                <a:gd name="connsiteY9" fmla="*/ 3094 h 3927"/>
                <a:gd name="connsiteX10" fmla="*/ 4265 w 4836"/>
                <a:gd name="connsiteY10" fmla="*/ 2427 h 3927"/>
                <a:gd name="connsiteX11" fmla="*/ 4836 w 4836"/>
                <a:gd name="connsiteY11" fmla="*/ 2427 h 3927"/>
                <a:gd name="connsiteX12" fmla="*/ 4836 w 4836"/>
                <a:gd name="connsiteY12" fmla="*/ 2998 h 3927"/>
                <a:gd name="connsiteX13" fmla="*/ 3598 w 4836"/>
                <a:gd name="connsiteY13" fmla="*/ 3856 h 3927"/>
                <a:gd name="connsiteX14" fmla="*/ 359 w 4836"/>
                <a:gd name="connsiteY14" fmla="*/ 3094 h 3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836" h="3927">
                  <a:moveTo>
                    <a:pt x="360" y="3094"/>
                  </a:moveTo>
                  <a:cubicBezTo>
                    <a:pt x="-255" y="2240"/>
                    <a:pt x="-62" y="1050"/>
                    <a:pt x="791" y="434"/>
                  </a:cubicBezTo>
                  <a:cubicBezTo>
                    <a:pt x="977" y="300"/>
                    <a:pt x="1186" y="201"/>
                    <a:pt x="1407" y="141"/>
                  </a:cubicBezTo>
                  <a:cubicBezTo>
                    <a:pt x="2061" y="-47"/>
                    <a:pt x="2754" y="-47"/>
                    <a:pt x="3408" y="141"/>
                  </a:cubicBezTo>
                  <a:cubicBezTo>
                    <a:pt x="3408" y="141"/>
                    <a:pt x="3408" y="141"/>
                    <a:pt x="2931" y="141"/>
                  </a:cubicBezTo>
                  <a:lnTo>
                    <a:pt x="1503" y="141"/>
                  </a:lnTo>
                  <a:cubicBezTo>
                    <a:pt x="1081" y="226"/>
                    <a:pt x="726" y="510"/>
                    <a:pt x="550" y="903"/>
                  </a:cubicBezTo>
                  <a:cubicBezTo>
                    <a:pt x="375" y="1297"/>
                    <a:pt x="375" y="1747"/>
                    <a:pt x="550" y="2141"/>
                  </a:cubicBezTo>
                  <a:cubicBezTo>
                    <a:pt x="849" y="2584"/>
                    <a:pt x="1284" y="2918"/>
                    <a:pt x="1788" y="3094"/>
                  </a:cubicBezTo>
                  <a:cubicBezTo>
                    <a:pt x="2319" y="3235"/>
                    <a:pt x="2877" y="3235"/>
                    <a:pt x="3408" y="3094"/>
                  </a:cubicBezTo>
                  <a:cubicBezTo>
                    <a:pt x="3747" y="2951"/>
                    <a:pt x="4043" y="2721"/>
                    <a:pt x="4265" y="2427"/>
                  </a:cubicBezTo>
                  <a:cubicBezTo>
                    <a:pt x="4265" y="2427"/>
                    <a:pt x="4265" y="2427"/>
                    <a:pt x="4836" y="2427"/>
                  </a:cubicBezTo>
                  <a:lnTo>
                    <a:pt x="4836" y="2998"/>
                  </a:lnTo>
                  <a:cubicBezTo>
                    <a:pt x="4578" y="3460"/>
                    <a:pt x="4121" y="3776"/>
                    <a:pt x="3598" y="3856"/>
                  </a:cubicBezTo>
                  <a:cubicBezTo>
                    <a:pt x="2459" y="4071"/>
                    <a:pt x="1282" y="3794"/>
                    <a:pt x="359" y="3094"/>
                  </a:cubicBezTo>
                  <a:close/>
                </a:path>
              </a:pathLst>
            </a:custGeom>
            <a:solidFill>
              <a:srgbClr val="FFFFFF"/>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D6FBE20F-111E-4DEE-A6D2-A93BD260BA33}"/>
                </a:ext>
              </a:extLst>
            </p:cNvPr>
            <p:cNvSpPr/>
            <p:nvPr/>
          </p:nvSpPr>
          <p:spPr>
            <a:xfrm>
              <a:off x="3110960" y="3120696"/>
              <a:ext cx="5810" cy="4500"/>
            </a:xfrm>
            <a:custGeom>
              <a:avLst/>
              <a:gdLst>
                <a:gd name="connsiteX0" fmla="*/ 2477 w 5810"/>
                <a:gd name="connsiteY0" fmla="*/ 4477 h 4500"/>
                <a:gd name="connsiteX1" fmla="*/ 0 w 5810"/>
                <a:gd name="connsiteY1" fmla="*/ 762 h 4500"/>
                <a:gd name="connsiteX2" fmla="*/ 0 w 5810"/>
                <a:gd name="connsiteY2" fmla="*/ 762 h 4500"/>
                <a:gd name="connsiteX3" fmla="*/ 667 w 5810"/>
                <a:gd name="connsiteY3" fmla="*/ 762 h 4500"/>
                <a:gd name="connsiteX4" fmla="*/ 1715 w 5810"/>
                <a:gd name="connsiteY4" fmla="*/ 2286 h 4500"/>
                <a:gd name="connsiteX5" fmla="*/ 3715 w 5810"/>
                <a:gd name="connsiteY5" fmla="*/ 1524 h 4500"/>
                <a:gd name="connsiteX6" fmla="*/ 2667 w 5810"/>
                <a:gd name="connsiteY6" fmla="*/ 0 h 4500"/>
                <a:gd name="connsiteX7" fmla="*/ 2667 w 5810"/>
                <a:gd name="connsiteY7" fmla="*/ 0 h 4500"/>
                <a:gd name="connsiteX8" fmla="*/ 3239 w 5810"/>
                <a:gd name="connsiteY8" fmla="*/ 0 h 4500"/>
                <a:gd name="connsiteX9" fmla="*/ 5810 w 5810"/>
                <a:gd name="connsiteY9" fmla="*/ 3810 h 4500"/>
                <a:gd name="connsiteX10" fmla="*/ 5810 w 5810"/>
                <a:gd name="connsiteY10" fmla="*/ 3810 h 4500"/>
                <a:gd name="connsiteX11" fmla="*/ 5239 w 5810"/>
                <a:gd name="connsiteY11" fmla="*/ 3810 h 4500"/>
                <a:gd name="connsiteX12" fmla="*/ 4191 w 5810"/>
                <a:gd name="connsiteY12" fmla="*/ 2286 h 4500"/>
                <a:gd name="connsiteX13" fmla="*/ 2381 w 5810"/>
                <a:gd name="connsiteY13" fmla="*/ 2286 h 4500"/>
                <a:gd name="connsiteX14" fmla="*/ 3334 w 5810"/>
                <a:gd name="connsiteY14" fmla="*/ 3810 h 4500"/>
                <a:gd name="connsiteX15" fmla="*/ 3334 w 5810"/>
                <a:gd name="connsiteY15" fmla="*/ 4286 h 4500"/>
                <a:gd name="connsiteX16" fmla="*/ 2477 w 5810"/>
                <a:gd name="connsiteY16" fmla="*/ 4477 h 4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810" h="4500">
                  <a:moveTo>
                    <a:pt x="2477" y="4477"/>
                  </a:moveTo>
                  <a:lnTo>
                    <a:pt x="0" y="762"/>
                  </a:lnTo>
                  <a:cubicBezTo>
                    <a:pt x="0" y="762"/>
                    <a:pt x="0" y="762"/>
                    <a:pt x="0" y="762"/>
                  </a:cubicBezTo>
                  <a:cubicBezTo>
                    <a:pt x="199" y="619"/>
                    <a:pt x="467" y="619"/>
                    <a:pt x="667" y="762"/>
                  </a:cubicBezTo>
                  <a:lnTo>
                    <a:pt x="1715" y="2286"/>
                  </a:lnTo>
                  <a:lnTo>
                    <a:pt x="3715" y="1524"/>
                  </a:lnTo>
                  <a:lnTo>
                    <a:pt x="2667" y="0"/>
                  </a:lnTo>
                  <a:cubicBezTo>
                    <a:pt x="2667" y="0"/>
                    <a:pt x="2667" y="0"/>
                    <a:pt x="2667" y="0"/>
                  </a:cubicBezTo>
                  <a:lnTo>
                    <a:pt x="3239" y="0"/>
                  </a:lnTo>
                  <a:lnTo>
                    <a:pt x="5810" y="3810"/>
                  </a:lnTo>
                  <a:cubicBezTo>
                    <a:pt x="5810" y="3810"/>
                    <a:pt x="5810" y="3810"/>
                    <a:pt x="5810" y="3810"/>
                  </a:cubicBezTo>
                  <a:lnTo>
                    <a:pt x="5239" y="3810"/>
                  </a:lnTo>
                  <a:lnTo>
                    <a:pt x="4191" y="2286"/>
                  </a:lnTo>
                  <a:lnTo>
                    <a:pt x="2381" y="2286"/>
                  </a:lnTo>
                  <a:lnTo>
                    <a:pt x="3334" y="3810"/>
                  </a:lnTo>
                  <a:cubicBezTo>
                    <a:pt x="3334" y="3810"/>
                    <a:pt x="3334" y="3810"/>
                    <a:pt x="3334" y="4286"/>
                  </a:cubicBezTo>
                  <a:cubicBezTo>
                    <a:pt x="3090" y="4472"/>
                    <a:pt x="2776" y="4542"/>
                    <a:pt x="2477" y="4477"/>
                  </a:cubicBezTo>
                  <a:close/>
                </a:path>
              </a:pathLst>
            </a:custGeom>
            <a:solidFill>
              <a:srgbClr val="FFFFFF"/>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1B7B5E2D-1031-4F54-8232-3F533A5238B5}"/>
                </a:ext>
              </a:extLst>
            </p:cNvPr>
            <p:cNvSpPr/>
            <p:nvPr/>
          </p:nvSpPr>
          <p:spPr>
            <a:xfrm>
              <a:off x="3115913" y="3118918"/>
              <a:ext cx="5715" cy="4989"/>
            </a:xfrm>
            <a:custGeom>
              <a:avLst/>
              <a:gdLst>
                <a:gd name="connsiteX0" fmla="*/ 2572 w 5715"/>
                <a:gd name="connsiteY0" fmla="*/ 4922 h 4989"/>
                <a:gd name="connsiteX1" fmla="*/ 0 w 5715"/>
                <a:gd name="connsiteY1" fmla="*/ 1207 h 4989"/>
                <a:gd name="connsiteX2" fmla="*/ 0 w 5715"/>
                <a:gd name="connsiteY2" fmla="*/ 731 h 4989"/>
                <a:gd name="connsiteX3" fmla="*/ 0 w 5715"/>
                <a:gd name="connsiteY3" fmla="*/ 731 h 4989"/>
                <a:gd name="connsiteX4" fmla="*/ 2286 w 5715"/>
                <a:gd name="connsiteY4" fmla="*/ 64 h 4989"/>
                <a:gd name="connsiteX5" fmla="*/ 2857 w 5715"/>
                <a:gd name="connsiteY5" fmla="*/ 64 h 4989"/>
                <a:gd name="connsiteX6" fmla="*/ 2857 w 5715"/>
                <a:gd name="connsiteY6" fmla="*/ 541 h 4989"/>
                <a:gd name="connsiteX7" fmla="*/ 953 w 5715"/>
                <a:gd name="connsiteY7" fmla="*/ 541 h 4989"/>
                <a:gd name="connsiteX8" fmla="*/ 1714 w 5715"/>
                <a:gd name="connsiteY8" fmla="*/ 1684 h 4989"/>
                <a:gd name="connsiteX9" fmla="*/ 3334 w 5715"/>
                <a:gd name="connsiteY9" fmla="*/ 1684 h 4989"/>
                <a:gd name="connsiteX10" fmla="*/ 4000 w 5715"/>
                <a:gd name="connsiteY10" fmla="*/ 1684 h 4989"/>
                <a:gd name="connsiteX11" fmla="*/ 4000 w 5715"/>
                <a:gd name="connsiteY11" fmla="*/ 2160 h 4989"/>
                <a:gd name="connsiteX12" fmla="*/ 2381 w 5715"/>
                <a:gd name="connsiteY12" fmla="*/ 2636 h 4989"/>
                <a:gd name="connsiteX13" fmla="*/ 3143 w 5715"/>
                <a:gd name="connsiteY13" fmla="*/ 3779 h 4989"/>
                <a:gd name="connsiteX14" fmla="*/ 5048 w 5715"/>
                <a:gd name="connsiteY14" fmla="*/ 3303 h 4989"/>
                <a:gd name="connsiteX15" fmla="*/ 5715 w 5715"/>
                <a:gd name="connsiteY15" fmla="*/ 3303 h 4989"/>
                <a:gd name="connsiteX16" fmla="*/ 5715 w 5715"/>
                <a:gd name="connsiteY16" fmla="*/ 3303 h 4989"/>
                <a:gd name="connsiteX17" fmla="*/ 3429 w 5715"/>
                <a:gd name="connsiteY17" fmla="*/ 3970 h 4989"/>
                <a:gd name="connsiteX18" fmla="*/ 3429 w 5715"/>
                <a:gd name="connsiteY18" fmla="*/ 3970 h 4989"/>
                <a:gd name="connsiteX19" fmla="*/ 3216 w 5715"/>
                <a:gd name="connsiteY19" fmla="*/ 4888 h 4989"/>
                <a:gd name="connsiteX20" fmla="*/ 2572 w 5715"/>
                <a:gd name="connsiteY20" fmla="*/ 4922 h 4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715" h="4989">
                  <a:moveTo>
                    <a:pt x="2572" y="4922"/>
                  </a:moveTo>
                  <a:lnTo>
                    <a:pt x="0" y="1207"/>
                  </a:lnTo>
                  <a:cubicBezTo>
                    <a:pt x="0" y="1207"/>
                    <a:pt x="0" y="731"/>
                    <a:pt x="0" y="731"/>
                  </a:cubicBezTo>
                  <a:lnTo>
                    <a:pt x="0" y="731"/>
                  </a:lnTo>
                  <a:lnTo>
                    <a:pt x="2286" y="64"/>
                  </a:lnTo>
                  <a:cubicBezTo>
                    <a:pt x="2467" y="-21"/>
                    <a:pt x="2677" y="-21"/>
                    <a:pt x="2857" y="64"/>
                  </a:cubicBezTo>
                  <a:cubicBezTo>
                    <a:pt x="2857" y="64"/>
                    <a:pt x="2857" y="64"/>
                    <a:pt x="2857" y="541"/>
                  </a:cubicBezTo>
                  <a:lnTo>
                    <a:pt x="953" y="541"/>
                  </a:lnTo>
                  <a:lnTo>
                    <a:pt x="1714" y="1684"/>
                  </a:lnTo>
                  <a:lnTo>
                    <a:pt x="3334" y="1684"/>
                  </a:lnTo>
                  <a:cubicBezTo>
                    <a:pt x="3334" y="1684"/>
                    <a:pt x="3810" y="1684"/>
                    <a:pt x="4000" y="1684"/>
                  </a:cubicBezTo>
                  <a:cubicBezTo>
                    <a:pt x="4191" y="1684"/>
                    <a:pt x="4000" y="2160"/>
                    <a:pt x="4000" y="2160"/>
                  </a:cubicBezTo>
                  <a:lnTo>
                    <a:pt x="2381" y="2636"/>
                  </a:lnTo>
                  <a:lnTo>
                    <a:pt x="3143" y="3779"/>
                  </a:lnTo>
                  <a:lnTo>
                    <a:pt x="5048" y="3303"/>
                  </a:lnTo>
                  <a:cubicBezTo>
                    <a:pt x="5247" y="3160"/>
                    <a:pt x="5516" y="3160"/>
                    <a:pt x="5715" y="3303"/>
                  </a:cubicBezTo>
                  <a:cubicBezTo>
                    <a:pt x="5715" y="3303"/>
                    <a:pt x="5715" y="3303"/>
                    <a:pt x="5715" y="3303"/>
                  </a:cubicBezTo>
                  <a:lnTo>
                    <a:pt x="3429" y="3970"/>
                  </a:lnTo>
                  <a:lnTo>
                    <a:pt x="3429" y="3970"/>
                  </a:lnTo>
                  <a:cubicBezTo>
                    <a:pt x="3624" y="4282"/>
                    <a:pt x="3529" y="4693"/>
                    <a:pt x="3216" y="4888"/>
                  </a:cubicBezTo>
                  <a:cubicBezTo>
                    <a:pt x="3021" y="5010"/>
                    <a:pt x="2778" y="5022"/>
                    <a:pt x="2572" y="4922"/>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870865AF-06D6-45C5-B7DB-B67CD12E58C2}"/>
                </a:ext>
              </a:extLst>
            </p:cNvPr>
            <p:cNvSpPr/>
            <p:nvPr/>
          </p:nvSpPr>
          <p:spPr>
            <a:xfrm>
              <a:off x="3120636" y="3117733"/>
              <a:ext cx="5627" cy="4112"/>
            </a:xfrm>
            <a:custGeom>
              <a:avLst/>
              <a:gdLst>
                <a:gd name="connsiteX0" fmla="*/ 420 w 5627"/>
                <a:gd name="connsiteY0" fmla="*/ 3154 h 4112"/>
                <a:gd name="connsiteX1" fmla="*/ 711 w 5627"/>
                <a:gd name="connsiteY1" fmla="*/ 476 h 4112"/>
                <a:gd name="connsiteX2" fmla="*/ 1468 w 5627"/>
                <a:gd name="connsiteY2" fmla="*/ 106 h 4112"/>
                <a:gd name="connsiteX3" fmla="*/ 3468 w 5627"/>
                <a:gd name="connsiteY3" fmla="*/ 106 h 4112"/>
                <a:gd name="connsiteX4" fmla="*/ 3468 w 5627"/>
                <a:gd name="connsiteY4" fmla="*/ 106 h 4112"/>
                <a:gd name="connsiteX5" fmla="*/ 2040 w 5627"/>
                <a:gd name="connsiteY5" fmla="*/ 106 h 4112"/>
                <a:gd name="connsiteX6" fmla="*/ 1087 w 5627"/>
                <a:gd name="connsiteY6" fmla="*/ 868 h 4112"/>
                <a:gd name="connsiteX7" fmla="*/ 1087 w 5627"/>
                <a:gd name="connsiteY7" fmla="*/ 2106 h 4112"/>
                <a:gd name="connsiteX8" fmla="*/ 2325 w 5627"/>
                <a:gd name="connsiteY8" fmla="*/ 3154 h 4112"/>
                <a:gd name="connsiteX9" fmla="*/ 3849 w 5627"/>
                <a:gd name="connsiteY9" fmla="*/ 3154 h 4112"/>
                <a:gd name="connsiteX10" fmla="*/ 4802 w 5627"/>
                <a:gd name="connsiteY10" fmla="*/ 2487 h 4112"/>
                <a:gd name="connsiteX11" fmla="*/ 5373 w 5627"/>
                <a:gd name="connsiteY11" fmla="*/ 2487 h 4112"/>
                <a:gd name="connsiteX12" fmla="*/ 5373 w 5627"/>
                <a:gd name="connsiteY12" fmla="*/ 3059 h 4112"/>
                <a:gd name="connsiteX13" fmla="*/ 4135 w 5627"/>
                <a:gd name="connsiteY13" fmla="*/ 4011 h 4112"/>
                <a:gd name="connsiteX14" fmla="*/ 420 w 5627"/>
                <a:gd name="connsiteY14" fmla="*/ 3154 h 4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27" h="4112">
                  <a:moveTo>
                    <a:pt x="420" y="3154"/>
                  </a:moveTo>
                  <a:cubicBezTo>
                    <a:pt x="-239" y="2334"/>
                    <a:pt x="-109" y="1135"/>
                    <a:pt x="711" y="476"/>
                  </a:cubicBezTo>
                  <a:cubicBezTo>
                    <a:pt x="933" y="298"/>
                    <a:pt x="1191" y="171"/>
                    <a:pt x="1468" y="106"/>
                  </a:cubicBezTo>
                  <a:cubicBezTo>
                    <a:pt x="2127" y="-35"/>
                    <a:pt x="2809" y="-35"/>
                    <a:pt x="3468" y="106"/>
                  </a:cubicBezTo>
                  <a:cubicBezTo>
                    <a:pt x="3468" y="106"/>
                    <a:pt x="3468" y="106"/>
                    <a:pt x="3468" y="106"/>
                  </a:cubicBezTo>
                  <a:lnTo>
                    <a:pt x="2040" y="106"/>
                  </a:lnTo>
                  <a:cubicBezTo>
                    <a:pt x="1618" y="191"/>
                    <a:pt x="1263" y="475"/>
                    <a:pt x="1087" y="868"/>
                  </a:cubicBezTo>
                  <a:cubicBezTo>
                    <a:pt x="912" y="1262"/>
                    <a:pt x="912" y="1712"/>
                    <a:pt x="1087" y="2106"/>
                  </a:cubicBezTo>
                  <a:cubicBezTo>
                    <a:pt x="1381" y="2576"/>
                    <a:pt x="1814" y="2942"/>
                    <a:pt x="2325" y="3154"/>
                  </a:cubicBezTo>
                  <a:cubicBezTo>
                    <a:pt x="2823" y="3297"/>
                    <a:pt x="3351" y="3297"/>
                    <a:pt x="3849" y="3154"/>
                  </a:cubicBezTo>
                  <a:cubicBezTo>
                    <a:pt x="4247" y="3077"/>
                    <a:pt x="4593" y="2835"/>
                    <a:pt x="4802" y="2487"/>
                  </a:cubicBezTo>
                  <a:cubicBezTo>
                    <a:pt x="4802" y="2487"/>
                    <a:pt x="4802" y="2487"/>
                    <a:pt x="5373" y="2487"/>
                  </a:cubicBezTo>
                  <a:cubicBezTo>
                    <a:pt x="5945" y="2487"/>
                    <a:pt x="5373" y="2487"/>
                    <a:pt x="5373" y="3059"/>
                  </a:cubicBezTo>
                  <a:cubicBezTo>
                    <a:pt x="5092" y="3518"/>
                    <a:pt x="4651" y="3857"/>
                    <a:pt x="4135" y="4011"/>
                  </a:cubicBezTo>
                  <a:cubicBezTo>
                    <a:pt x="2831" y="4294"/>
                    <a:pt x="1469" y="3979"/>
                    <a:pt x="420" y="3154"/>
                  </a:cubicBezTo>
                  <a:close/>
                </a:path>
              </a:pathLst>
            </a:custGeom>
            <a:solidFill>
              <a:srgbClr val="FFFFFF"/>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27F83029-780C-427E-824E-E496610B2CDA}"/>
                </a:ext>
              </a:extLst>
            </p:cNvPr>
            <p:cNvSpPr/>
            <p:nvPr/>
          </p:nvSpPr>
          <p:spPr>
            <a:xfrm>
              <a:off x="3125533" y="3116696"/>
              <a:ext cx="5524" cy="5195"/>
            </a:xfrm>
            <a:custGeom>
              <a:avLst/>
              <a:gdLst>
                <a:gd name="connsiteX0" fmla="*/ 2476 w 5524"/>
                <a:gd name="connsiteY0" fmla="*/ 4572 h 5195"/>
                <a:gd name="connsiteX1" fmla="*/ 0 w 5524"/>
                <a:gd name="connsiteY1" fmla="*/ 857 h 5195"/>
                <a:gd name="connsiteX2" fmla="*/ 0 w 5524"/>
                <a:gd name="connsiteY2" fmla="*/ 857 h 5195"/>
                <a:gd name="connsiteX3" fmla="*/ 667 w 5524"/>
                <a:gd name="connsiteY3" fmla="*/ 857 h 5195"/>
                <a:gd name="connsiteX4" fmla="*/ 1905 w 5524"/>
                <a:gd name="connsiteY4" fmla="*/ 2667 h 5195"/>
                <a:gd name="connsiteX5" fmla="*/ 2762 w 5524"/>
                <a:gd name="connsiteY5" fmla="*/ 0 h 5195"/>
                <a:gd name="connsiteX6" fmla="*/ 3334 w 5524"/>
                <a:gd name="connsiteY6" fmla="*/ 0 h 5195"/>
                <a:gd name="connsiteX7" fmla="*/ 3334 w 5524"/>
                <a:gd name="connsiteY7" fmla="*/ 476 h 5195"/>
                <a:gd name="connsiteX8" fmla="*/ 2762 w 5524"/>
                <a:gd name="connsiteY8" fmla="*/ 2286 h 5195"/>
                <a:gd name="connsiteX9" fmla="*/ 5524 w 5524"/>
                <a:gd name="connsiteY9" fmla="*/ 3715 h 5195"/>
                <a:gd name="connsiteX10" fmla="*/ 5524 w 5524"/>
                <a:gd name="connsiteY10" fmla="*/ 4191 h 5195"/>
                <a:gd name="connsiteX11" fmla="*/ 5524 w 5524"/>
                <a:gd name="connsiteY11" fmla="*/ 4191 h 5195"/>
                <a:gd name="connsiteX12" fmla="*/ 5524 w 5524"/>
                <a:gd name="connsiteY12" fmla="*/ 4191 h 5195"/>
                <a:gd name="connsiteX13" fmla="*/ 2857 w 5524"/>
                <a:gd name="connsiteY13" fmla="*/ 2762 h 5195"/>
                <a:gd name="connsiteX14" fmla="*/ 2857 w 5524"/>
                <a:gd name="connsiteY14" fmla="*/ 3715 h 5195"/>
                <a:gd name="connsiteX15" fmla="*/ 3429 w 5524"/>
                <a:gd name="connsiteY15" fmla="*/ 4572 h 5195"/>
                <a:gd name="connsiteX16" fmla="*/ 3429 w 5524"/>
                <a:gd name="connsiteY16" fmla="*/ 5048 h 5195"/>
                <a:gd name="connsiteX17" fmla="*/ 2622 w 5524"/>
                <a:gd name="connsiteY17" fmla="*/ 5008 h 5195"/>
                <a:gd name="connsiteX18" fmla="*/ 2476 w 5524"/>
                <a:gd name="connsiteY18" fmla="*/ 4572 h 5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 h="5195">
                  <a:moveTo>
                    <a:pt x="2476" y="4572"/>
                  </a:moveTo>
                  <a:lnTo>
                    <a:pt x="0" y="857"/>
                  </a:lnTo>
                  <a:cubicBezTo>
                    <a:pt x="0" y="857"/>
                    <a:pt x="0" y="857"/>
                    <a:pt x="0" y="857"/>
                  </a:cubicBezTo>
                  <a:cubicBezTo>
                    <a:pt x="210" y="755"/>
                    <a:pt x="456" y="755"/>
                    <a:pt x="667" y="857"/>
                  </a:cubicBezTo>
                  <a:lnTo>
                    <a:pt x="1905" y="2667"/>
                  </a:lnTo>
                  <a:lnTo>
                    <a:pt x="2762" y="0"/>
                  </a:lnTo>
                  <a:cubicBezTo>
                    <a:pt x="2762" y="0"/>
                    <a:pt x="2762" y="0"/>
                    <a:pt x="3334" y="0"/>
                  </a:cubicBezTo>
                  <a:cubicBezTo>
                    <a:pt x="3905" y="0"/>
                    <a:pt x="3334" y="0"/>
                    <a:pt x="3334" y="476"/>
                  </a:cubicBezTo>
                  <a:lnTo>
                    <a:pt x="2762" y="2286"/>
                  </a:lnTo>
                  <a:lnTo>
                    <a:pt x="5524" y="3715"/>
                  </a:lnTo>
                  <a:cubicBezTo>
                    <a:pt x="5524" y="3715"/>
                    <a:pt x="5524" y="3715"/>
                    <a:pt x="5524" y="4191"/>
                  </a:cubicBezTo>
                  <a:lnTo>
                    <a:pt x="5524" y="4191"/>
                  </a:lnTo>
                  <a:lnTo>
                    <a:pt x="5524" y="4191"/>
                  </a:lnTo>
                  <a:lnTo>
                    <a:pt x="2857" y="2762"/>
                  </a:lnTo>
                  <a:lnTo>
                    <a:pt x="2857" y="3715"/>
                  </a:lnTo>
                  <a:lnTo>
                    <a:pt x="3429" y="4572"/>
                  </a:lnTo>
                  <a:cubicBezTo>
                    <a:pt x="3429" y="4572"/>
                    <a:pt x="3429" y="4572"/>
                    <a:pt x="3429" y="5048"/>
                  </a:cubicBezTo>
                  <a:cubicBezTo>
                    <a:pt x="3195" y="5260"/>
                    <a:pt x="2833" y="5242"/>
                    <a:pt x="2622" y="5008"/>
                  </a:cubicBezTo>
                  <a:cubicBezTo>
                    <a:pt x="2514" y="4889"/>
                    <a:pt x="2462" y="4731"/>
                    <a:pt x="2476" y="4572"/>
                  </a:cubicBezTo>
                  <a:close/>
                </a:path>
              </a:pathLst>
            </a:custGeom>
            <a:solidFill>
              <a:srgbClr val="FFFFFF"/>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0ABE43D8-FA22-4D3C-B082-5C006FADEA67}"/>
                </a:ext>
              </a:extLst>
            </p:cNvPr>
            <p:cNvSpPr/>
            <p:nvPr/>
          </p:nvSpPr>
          <p:spPr>
            <a:xfrm>
              <a:off x="3130674" y="3115342"/>
              <a:ext cx="5541" cy="4707"/>
            </a:xfrm>
            <a:custGeom>
              <a:avLst/>
              <a:gdLst>
                <a:gd name="connsiteX0" fmla="*/ 3527 w 5541"/>
                <a:gd name="connsiteY0" fmla="*/ 115 h 4707"/>
                <a:gd name="connsiteX1" fmla="*/ 5337 w 5541"/>
                <a:gd name="connsiteY1" fmla="*/ 1544 h 4707"/>
                <a:gd name="connsiteX2" fmla="*/ 5337 w 5541"/>
                <a:gd name="connsiteY2" fmla="*/ 3354 h 4707"/>
                <a:gd name="connsiteX3" fmla="*/ 4194 w 5541"/>
                <a:gd name="connsiteY3" fmla="*/ 4497 h 4707"/>
                <a:gd name="connsiteX4" fmla="*/ 2003 w 5541"/>
                <a:gd name="connsiteY4" fmla="*/ 4497 h 4707"/>
                <a:gd name="connsiteX5" fmla="*/ 193 w 5541"/>
                <a:gd name="connsiteY5" fmla="*/ 3068 h 4707"/>
                <a:gd name="connsiteX6" fmla="*/ 193 w 5541"/>
                <a:gd name="connsiteY6" fmla="*/ 1354 h 4707"/>
                <a:gd name="connsiteX7" fmla="*/ 1431 w 5541"/>
                <a:gd name="connsiteY7" fmla="*/ 211 h 4707"/>
                <a:gd name="connsiteX8" fmla="*/ 3527 w 5541"/>
                <a:gd name="connsiteY8" fmla="*/ 116 h 4707"/>
                <a:gd name="connsiteX9" fmla="*/ 4479 w 5541"/>
                <a:gd name="connsiteY9" fmla="*/ 1735 h 4707"/>
                <a:gd name="connsiteX10" fmla="*/ 3241 w 5541"/>
                <a:gd name="connsiteY10" fmla="*/ 782 h 4707"/>
                <a:gd name="connsiteX11" fmla="*/ 1812 w 5541"/>
                <a:gd name="connsiteY11" fmla="*/ 782 h 4707"/>
                <a:gd name="connsiteX12" fmla="*/ 1050 w 5541"/>
                <a:gd name="connsiteY12" fmla="*/ 1544 h 4707"/>
                <a:gd name="connsiteX13" fmla="*/ 1050 w 5541"/>
                <a:gd name="connsiteY13" fmla="*/ 2783 h 4707"/>
                <a:gd name="connsiteX14" fmla="*/ 2193 w 5541"/>
                <a:gd name="connsiteY14" fmla="*/ 3735 h 4707"/>
                <a:gd name="connsiteX15" fmla="*/ 3717 w 5541"/>
                <a:gd name="connsiteY15" fmla="*/ 3735 h 4707"/>
                <a:gd name="connsiteX16" fmla="*/ 4479 w 5541"/>
                <a:gd name="connsiteY16" fmla="*/ 2973 h 4707"/>
                <a:gd name="connsiteX17" fmla="*/ 4479 w 5541"/>
                <a:gd name="connsiteY17" fmla="*/ 1735 h 4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41" h="4707">
                  <a:moveTo>
                    <a:pt x="3527" y="115"/>
                  </a:moveTo>
                  <a:cubicBezTo>
                    <a:pt x="4249" y="417"/>
                    <a:pt x="4875" y="912"/>
                    <a:pt x="5337" y="1544"/>
                  </a:cubicBezTo>
                  <a:cubicBezTo>
                    <a:pt x="5610" y="2116"/>
                    <a:pt x="5610" y="2782"/>
                    <a:pt x="5337" y="3354"/>
                  </a:cubicBezTo>
                  <a:cubicBezTo>
                    <a:pt x="5170" y="3902"/>
                    <a:pt x="4741" y="4331"/>
                    <a:pt x="4194" y="4497"/>
                  </a:cubicBezTo>
                  <a:cubicBezTo>
                    <a:pt x="3490" y="4778"/>
                    <a:pt x="2706" y="4778"/>
                    <a:pt x="2003" y="4497"/>
                  </a:cubicBezTo>
                  <a:cubicBezTo>
                    <a:pt x="1266" y="4219"/>
                    <a:pt x="634" y="3720"/>
                    <a:pt x="193" y="3068"/>
                  </a:cubicBezTo>
                  <a:cubicBezTo>
                    <a:pt x="-64" y="2526"/>
                    <a:pt x="-64" y="1896"/>
                    <a:pt x="193" y="1354"/>
                  </a:cubicBezTo>
                  <a:cubicBezTo>
                    <a:pt x="338" y="758"/>
                    <a:pt x="826" y="308"/>
                    <a:pt x="1431" y="211"/>
                  </a:cubicBezTo>
                  <a:cubicBezTo>
                    <a:pt x="2104" y="-33"/>
                    <a:pt x="2835" y="-66"/>
                    <a:pt x="3527" y="116"/>
                  </a:cubicBezTo>
                  <a:close/>
                  <a:moveTo>
                    <a:pt x="4479" y="1735"/>
                  </a:moveTo>
                  <a:cubicBezTo>
                    <a:pt x="4156" y="1315"/>
                    <a:pt x="3730" y="987"/>
                    <a:pt x="3241" y="782"/>
                  </a:cubicBezTo>
                  <a:cubicBezTo>
                    <a:pt x="2775" y="642"/>
                    <a:pt x="2278" y="642"/>
                    <a:pt x="1812" y="782"/>
                  </a:cubicBezTo>
                  <a:cubicBezTo>
                    <a:pt x="1437" y="876"/>
                    <a:pt x="1144" y="1169"/>
                    <a:pt x="1050" y="1544"/>
                  </a:cubicBezTo>
                  <a:cubicBezTo>
                    <a:pt x="829" y="1927"/>
                    <a:pt x="829" y="2399"/>
                    <a:pt x="1050" y="2783"/>
                  </a:cubicBezTo>
                  <a:cubicBezTo>
                    <a:pt x="1309" y="3224"/>
                    <a:pt x="1713" y="3561"/>
                    <a:pt x="2193" y="3735"/>
                  </a:cubicBezTo>
                  <a:cubicBezTo>
                    <a:pt x="2685" y="3918"/>
                    <a:pt x="3226" y="3918"/>
                    <a:pt x="3717" y="3735"/>
                  </a:cubicBezTo>
                  <a:cubicBezTo>
                    <a:pt x="4093" y="3641"/>
                    <a:pt x="4385" y="3348"/>
                    <a:pt x="4479" y="2973"/>
                  </a:cubicBezTo>
                  <a:cubicBezTo>
                    <a:pt x="4643" y="2577"/>
                    <a:pt x="4643" y="2131"/>
                    <a:pt x="4479" y="1735"/>
                  </a:cubicBezTo>
                  <a:close/>
                </a:path>
              </a:pathLst>
            </a:custGeom>
            <a:solidFill>
              <a:srgbClr val="FFFFFF"/>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B1B7AB9B-AF99-4F3F-986B-369A8344068C}"/>
                </a:ext>
              </a:extLst>
            </p:cNvPr>
            <p:cNvSpPr/>
            <p:nvPr/>
          </p:nvSpPr>
          <p:spPr>
            <a:xfrm>
              <a:off x="3135820" y="3113541"/>
              <a:ext cx="5769" cy="4849"/>
            </a:xfrm>
            <a:custGeom>
              <a:avLst/>
              <a:gdLst>
                <a:gd name="connsiteX0" fmla="*/ 4763 w 5769"/>
                <a:gd name="connsiteY0" fmla="*/ 4774 h 4849"/>
                <a:gd name="connsiteX1" fmla="*/ 1524 w 5769"/>
                <a:gd name="connsiteY1" fmla="*/ 3536 h 4849"/>
                <a:gd name="connsiteX2" fmla="*/ 0 w 5769"/>
                <a:gd name="connsiteY2" fmla="*/ 1250 h 4849"/>
                <a:gd name="connsiteX3" fmla="*/ 0 w 5769"/>
                <a:gd name="connsiteY3" fmla="*/ 774 h 4849"/>
                <a:gd name="connsiteX4" fmla="*/ 571 w 5769"/>
                <a:gd name="connsiteY4" fmla="*/ 774 h 4849"/>
                <a:gd name="connsiteX5" fmla="*/ 2096 w 5769"/>
                <a:gd name="connsiteY5" fmla="*/ 3060 h 4849"/>
                <a:gd name="connsiteX6" fmla="*/ 4096 w 5769"/>
                <a:gd name="connsiteY6" fmla="*/ 3822 h 4849"/>
                <a:gd name="connsiteX7" fmla="*/ 4789 w 5769"/>
                <a:gd name="connsiteY7" fmla="*/ 2828 h 4849"/>
                <a:gd name="connsiteX8" fmla="*/ 4572 w 5769"/>
                <a:gd name="connsiteY8" fmla="*/ 2393 h 4849"/>
                <a:gd name="connsiteX9" fmla="*/ 3048 w 5769"/>
                <a:gd name="connsiteY9" fmla="*/ 107 h 4849"/>
                <a:gd name="connsiteX10" fmla="*/ 3048 w 5769"/>
                <a:gd name="connsiteY10" fmla="*/ 107 h 4849"/>
                <a:gd name="connsiteX11" fmla="*/ 3715 w 5769"/>
                <a:gd name="connsiteY11" fmla="*/ 107 h 4849"/>
                <a:gd name="connsiteX12" fmla="*/ 5239 w 5769"/>
                <a:gd name="connsiteY12" fmla="*/ 2298 h 4849"/>
                <a:gd name="connsiteX13" fmla="*/ 5452 w 5769"/>
                <a:gd name="connsiteY13" fmla="*/ 4307 h 4849"/>
                <a:gd name="connsiteX14" fmla="*/ 4763 w 5769"/>
                <a:gd name="connsiteY14" fmla="*/ 4774 h 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69" h="4849">
                  <a:moveTo>
                    <a:pt x="4763" y="4774"/>
                  </a:moveTo>
                  <a:cubicBezTo>
                    <a:pt x="3532" y="5048"/>
                    <a:pt x="2258" y="4561"/>
                    <a:pt x="1524" y="3536"/>
                  </a:cubicBezTo>
                  <a:lnTo>
                    <a:pt x="0" y="1250"/>
                  </a:lnTo>
                  <a:cubicBezTo>
                    <a:pt x="0" y="1250"/>
                    <a:pt x="0" y="1250"/>
                    <a:pt x="0" y="774"/>
                  </a:cubicBezTo>
                  <a:cubicBezTo>
                    <a:pt x="181" y="688"/>
                    <a:pt x="391" y="688"/>
                    <a:pt x="571" y="774"/>
                  </a:cubicBezTo>
                  <a:lnTo>
                    <a:pt x="2096" y="3060"/>
                  </a:lnTo>
                  <a:cubicBezTo>
                    <a:pt x="2573" y="3661"/>
                    <a:pt x="3340" y="3953"/>
                    <a:pt x="4096" y="3822"/>
                  </a:cubicBezTo>
                  <a:cubicBezTo>
                    <a:pt x="4562" y="3739"/>
                    <a:pt x="4872" y="3294"/>
                    <a:pt x="4789" y="2828"/>
                  </a:cubicBezTo>
                  <a:cubicBezTo>
                    <a:pt x="4760" y="2665"/>
                    <a:pt x="4685" y="2514"/>
                    <a:pt x="4572" y="2393"/>
                  </a:cubicBezTo>
                  <a:lnTo>
                    <a:pt x="3048" y="107"/>
                  </a:lnTo>
                  <a:lnTo>
                    <a:pt x="3048" y="107"/>
                  </a:lnTo>
                  <a:cubicBezTo>
                    <a:pt x="3247" y="-36"/>
                    <a:pt x="3515" y="-36"/>
                    <a:pt x="3715" y="107"/>
                  </a:cubicBezTo>
                  <a:lnTo>
                    <a:pt x="5239" y="2298"/>
                  </a:lnTo>
                  <a:cubicBezTo>
                    <a:pt x="5853" y="2794"/>
                    <a:pt x="5948" y="3693"/>
                    <a:pt x="5452" y="4307"/>
                  </a:cubicBezTo>
                  <a:cubicBezTo>
                    <a:pt x="5274" y="4528"/>
                    <a:pt x="5034" y="4691"/>
                    <a:pt x="4763" y="4774"/>
                  </a:cubicBezTo>
                  <a:close/>
                </a:path>
              </a:pathLst>
            </a:custGeom>
            <a:solidFill>
              <a:srgbClr val="FFFFFF"/>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F4CF03BC-33F7-4816-AE22-88B3C5BD0E09}"/>
                </a:ext>
              </a:extLst>
            </p:cNvPr>
            <p:cNvSpPr/>
            <p:nvPr/>
          </p:nvSpPr>
          <p:spPr>
            <a:xfrm>
              <a:off x="3141059" y="3111298"/>
              <a:ext cx="4667" cy="4934"/>
            </a:xfrm>
            <a:custGeom>
              <a:avLst/>
              <a:gdLst>
                <a:gd name="connsiteX0" fmla="*/ 3524 w 4667"/>
                <a:gd name="connsiteY0" fmla="*/ 1398 h 4934"/>
                <a:gd name="connsiteX1" fmla="*/ 2381 w 4667"/>
                <a:gd name="connsiteY1" fmla="*/ 1398 h 4934"/>
                <a:gd name="connsiteX2" fmla="*/ 4667 w 4667"/>
                <a:gd name="connsiteY2" fmla="*/ 4827 h 4934"/>
                <a:gd name="connsiteX3" fmla="*/ 4667 w 4667"/>
                <a:gd name="connsiteY3" fmla="*/ 4827 h 4934"/>
                <a:gd name="connsiteX4" fmla="*/ 4001 w 4667"/>
                <a:gd name="connsiteY4" fmla="*/ 4827 h 4934"/>
                <a:gd name="connsiteX5" fmla="*/ 1715 w 4667"/>
                <a:gd name="connsiteY5" fmla="*/ 1398 h 4934"/>
                <a:gd name="connsiteX6" fmla="*/ 571 w 4667"/>
                <a:gd name="connsiteY6" fmla="*/ 1398 h 4934"/>
                <a:gd name="connsiteX7" fmla="*/ 0 w 4667"/>
                <a:gd name="connsiteY7" fmla="*/ 1398 h 4934"/>
                <a:gd name="connsiteX8" fmla="*/ 0 w 4667"/>
                <a:gd name="connsiteY8" fmla="*/ 922 h 4934"/>
                <a:gd name="connsiteX9" fmla="*/ 3048 w 4667"/>
                <a:gd name="connsiteY9" fmla="*/ 64 h 4934"/>
                <a:gd name="connsiteX10" fmla="*/ 3620 w 4667"/>
                <a:gd name="connsiteY10" fmla="*/ 64 h 4934"/>
                <a:gd name="connsiteX11" fmla="*/ 3524 w 4667"/>
                <a:gd name="connsiteY11" fmla="*/ 1398 h 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667" h="4934">
                  <a:moveTo>
                    <a:pt x="3524" y="1398"/>
                  </a:moveTo>
                  <a:lnTo>
                    <a:pt x="2381" y="1398"/>
                  </a:lnTo>
                  <a:lnTo>
                    <a:pt x="4667" y="4827"/>
                  </a:lnTo>
                  <a:cubicBezTo>
                    <a:pt x="4667" y="4827"/>
                    <a:pt x="4667" y="4827"/>
                    <a:pt x="4667" y="4827"/>
                  </a:cubicBezTo>
                  <a:cubicBezTo>
                    <a:pt x="4468" y="4970"/>
                    <a:pt x="4200" y="4970"/>
                    <a:pt x="4001" y="4827"/>
                  </a:cubicBezTo>
                  <a:lnTo>
                    <a:pt x="1715" y="1398"/>
                  </a:lnTo>
                  <a:lnTo>
                    <a:pt x="571" y="1398"/>
                  </a:lnTo>
                  <a:lnTo>
                    <a:pt x="0" y="1398"/>
                  </a:lnTo>
                  <a:cubicBezTo>
                    <a:pt x="0" y="1398"/>
                    <a:pt x="0" y="922"/>
                    <a:pt x="0" y="922"/>
                  </a:cubicBezTo>
                  <a:lnTo>
                    <a:pt x="3048" y="64"/>
                  </a:lnTo>
                  <a:cubicBezTo>
                    <a:pt x="3229" y="-21"/>
                    <a:pt x="3439" y="-21"/>
                    <a:pt x="3620" y="64"/>
                  </a:cubicBezTo>
                  <a:cubicBezTo>
                    <a:pt x="3620" y="64"/>
                    <a:pt x="3715" y="1398"/>
                    <a:pt x="3524" y="1398"/>
                  </a:cubicBezTo>
                  <a:close/>
                </a:path>
              </a:pathLst>
            </a:custGeom>
            <a:solidFill>
              <a:srgbClr val="FFFFFF"/>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1D5BE977-FAC1-4762-8320-7FC22A56680D}"/>
                </a:ext>
              </a:extLst>
            </p:cNvPr>
            <p:cNvSpPr/>
            <p:nvPr/>
          </p:nvSpPr>
          <p:spPr>
            <a:xfrm>
              <a:off x="2866933" y="2826801"/>
              <a:ext cx="341585" cy="323654"/>
            </a:xfrm>
            <a:custGeom>
              <a:avLst/>
              <a:gdLst>
                <a:gd name="connsiteX0" fmla="*/ 165159 w 341585"/>
                <a:gd name="connsiteY0" fmla="*/ 12813 h 323654"/>
                <a:gd name="connsiteX1" fmla="*/ 338895 w 341585"/>
                <a:gd name="connsiteY1" fmla="*/ 271131 h 323654"/>
                <a:gd name="connsiteX2" fmla="*/ 334323 w 341585"/>
                <a:gd name="connsiteY2" fmla="*/ 287895 h 323654"/>
                <a:gd name="connsiteX3" fmla="*/ 201545 w 341585"/>
                <a:gd name="connsiteY3" fmla="*/ 323328 h 323654"/>
                <a:gd name="connsiteX4" fmla="*/ 179256 w 341585"/>
                <a:gd name="connsiteY4" fmla="*/ 313803 h 323654"/>
                <a:gd name="connsiteX5" fmla="*/ 5425 w 341585"/>
                <a:gd name="connsiteY5" fmla="*/ 55390 h 323654"/>
                <a:gd name="connsiteX6" fmla="*/ 8378 w 341585"/>
                <a:gd name="connsiteY6" fmla="*/ 36340 h 323654"/>
                <a:gd name="connsiteX7" fmla="*/ 35048 w 341585"/>
                <a:gd name="connsiteY7" fmla="*/ 29291 h 323654"/>
                <a:gd name="connsiteX8" fmla="*/ 40192 w 341585"/>
                <a:gd name="connsiteY8" fmla="*/ 32149 h 323654"/>
                <a:gd name="connsiteX9" fmla="*/ 40763 w 341585"/>
                <a:gd name="connsiteY9" fmla="*/ 32911 h 323654"/>
                <a:gd name="connsiteX10" fmla="*/ 50246 w 341585"/>
                <a:gd name="connsiteY10" fmla="*/ 35980 h 323654"/>
                <a:gd name="connsiteX11" fmla="*/ 50288 w 341585"/>
                <a:gd name="connsiteY11" fmla="*/ 35959 h 323654"/>
                <a:gd name="connsiteX12" fmla="*/ 111724 w 341585"/>
                <a:gd name="connsiteY12" fmla="*/ 19576 h 323654"/>
                <a:gd name="connsiteX13" fmla="*/ 114867 w 341585"/>
                <a:gd name="connsiteY13" fmla="*/ 13194 h 323654"/>
                <a:gd name="connsiteX14" fmla="*/ 114296 w 341585"/>
                <a:gd name="connsiteY14" fmla="*/ 12432 h 323654"/>
                <a:gd name="connsiteX15" fmla="*/ 114296 w 341585"/>
                <a:gd name="connsiteY15" fmla="*/ 8051 h 323654"/>
                <a:gd name="connsiteX16" fmla="*/ 140871 w 341585"/>
                <a:gd name="connsiteY16" fmla="*/ 1002 h 323654"/>
                <a:gd name="connsiteX17" fmla="*/ 165159 w 341585"/>
                <a:gd name="connsiteY17" fmla="*/ 12813 h 323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1585" h="323654">
                  <a:moveTo>
                    <a:pt x="165159" y="12813"/>
                  </a:moveTo>
                  <a:lnTo>
                    <a:pt x="338895" y="271131"/>
                  </a:lnTo>
                  <a:cubicBezTo>
                    <a:pt x="343848" y="278465"/>
                    <a:pt x="341753" y="285990"/>
                    <a:pt x="334323" y="287895"/>
                  </a:cubicBezTo>
                  <a:lnTo>
                    <a:pt x="201545" y="323328"/>
                  </a:lnTo>
                  <a:cubicBezTo>
                    <a:pt x="192887" y="324823"/>
                    <a:pt x="184159" y="321093"/>
                    <a:pt x="179256" y="313803"/>
                  </a:cubicBezTo>
                  <a:lnTo>
                    <a:pt x="5425" y="55390"/>
                  </a:lnTo>
                  <a:cubicBezTo>
                    <a:pt x="-4576" y="40531"/>
                    <a:pt x="948" y="38150"/>
                    <a:pt x="8378" y="36340"/>
                  </a:cubicBezTo>
                  <a:lnTo>
                    <a:pt x="35048" y="29291"/>
                  </a:lnTo>
                  <a:cubicBezTo>
                    <a:pt x="37164" y="29199"/>
                    <a:pt x="39152" y="30303"/>
                    <a:pt x="40192" y="32149"/>
                  </a:cubicBezTo>
                  <a:lnTo>
                    <a:pt x="40763" y="32911"/>
                  </a:lnTo>
                  <a:cubicBezTo>
                    <a:pt x="42534" y="36377"/>
                    <a:pt x="46780" y="37751"/>
                    <a:pt x="50246" y="35980"/>
                  </a:cubicBezTo>
                  <a:cubicBezTo>
                    <a:pt x="50260" y="35973"/>
                    <a:pt x="50274" y="35966"/>
                    <a:pt x="50288" y="35959"/>
                  </a:cubicBezTo>
                  <a:lnTo>
                    <a:pt x="111724" y="19576"/>
                  </a:lnTo>
                  <a:cubicBezTo>
                    <a:pt x="115153" y="18623"/>
                    <a:pt x="117915" y="17861"/>
                    <a:pt x="114867" y="13194"/>
                  </a:cubicBezTo>
                  <a:lnTo>
                    <a:pt x="114296" y="12432"/>
                  </a:lnTo>
                  <a:cubicBezTo>
                    <a:pt x="112962" y="10432"/>
                    <a:pt x="113153" y="8527"/>
                    <a:pt x="114296" y="8051"/>
                  </a:cubicBezTo>
                  <a:lnTo>
                    <a:pt x="140871" y="1002"/>
                  </a:lnTo>
                  <a:cubicBezTo>
                    <a:pt x="148586" y="-1189"/>
                    <a:pt x="155920" y="-808"/>
                    <a:pt x="165159" y="12813"/>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B1FABE1C-D3FB-49BE-BD63-6D31D6838CFC}"/>
                </a:ext>
              </a:extLst>
            </p:cNvPr>
            <p:cNvSpPr/>
            <p:nvPr/>
          </p:nvSpPr>
          <p:spPr>
            <a:xfrm>
              <a:off x="2946939" y="2927720"/>
              <a:ext cx="182689" cy="122300"/>
            </a:xfrm>
            <a:custGeom>
              <a:avLst/>
              <a:gdLst>
                <a:gd name="connsiteX0" fmla="*/ 182689 w 182689"/>
                <a:gd name="connsiteY0" fmla="*/ 89725 h 122300"/>
                <a:gd name="connsiteX1" fmla="*/ 60388 w 182689"/>
                <a:gd name="connsiteY1" fmla="*/ 122301 h 122300"/>
                <a:gd name="connsiteX2" fmla="*/ 0 w 182689"/>
                <a:gd name="connsiteY2" fmla="*/ 32575 h 122300"/>
                <a:gd name="connsiteX3" fmla="*/ 122396 w 182689"/>
                <a:gd name="connsiteY3" fmla="*/ 0 h 122300"/>
                <a:gd name="connsiteX4" fmla="*/ 182689 w 182689"/>
                <a:gd name="connsiteY4" fmla="*/ 89725 h 122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689" h="122300">
                  <a:moveTo>
                    <a:pt x="182689" y="89725"/>
                  </a:moveTo>
                  <a:lnTo>
                    <a:pt x="60388" y="122301"/>
                  </a:lnTo>
                  <a:lnTo>
                    <a:pt x="0" y="32575"/>
                  </a:lnTo>
                  <a:lnTo>
                    <a:pt x="122396" y="0"/>
                  </a:lnTo>
                  <a:lnTo>
                    <a:pt x="182689" y="89725"/>
                  </a:lnTo>
                  <a:close/>
                </a:path>
              </a:pathLst>
            </a:custGeom>
            <a:solidFill>
              <a:srgbClr val="FFFFFF"/>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AB7A3CC8-1E91-476D-A4D3-786305308514}"/>
                </a:ext>
              </a:extLst>
            </p:cNvPr>
            <p:cNvSpPr/>
            <p:nvPr/>
          </p:nvSpPr>
          <p:spPr>
            <a:xfrm>
              <a:off x="3020663" y="3018493"/>
              <a:ext cx="4095" cy="4476"/>
            </a:xfrm>
            <a:custGeom>
              <a:avLst/>
              <a:gdLst>
                <a:gd name="connsiteX0" fmla="*/ 3048 w 4095"/>
                <a:gd name="connsiteY0" fmla="*/ 2477 h 4476"/>
                <a:gd name="connsiteX1" fmla="*/ 0 w 4095"/>
                <a:gd name="connsiteY1" fmla="*/ 857 h 4476"/>
                <a:gd name="connsiteX2" fmla="*/ 0 w 4095"/>
                <a:gd name="connsiteY2" fmla="*/ 857 h 4476"/>
                <a:gd name="connsiteX3" fmla="*/ 0 w 4095"/>
                <a:gd name="connsiteY3" fmla="*/ 857 h 4476"/>
                <a:gd name="connsiteX4" fmla="*/ 2762 w 4095"/>
                <a:gd name="connsiteY4" fmla="*/ 2286 h 4476"/>
                <a:gd name="connsiteX5" fmla="*/ 2762 w 4095"/>
                <a:gd name="connsiteY5" fmla="*/ 0 h 4476"/>
                <a:gd name="connsiteX6" fmla="*/ 2762 w 4095"/>
                <a:gd name="connsiteY6" fmla="*/ 0 h 4476"/>
                <a:gd name="connsiteX7" fmla="*/ 2762 w 4095"/>
                <a:gd name="connsiteY7" fmla="*/ 0 h 4476"/>
                <a:gd name="connsiteX8" fmla="*/ 2762 w 4095"/>
                <a:gd name="connsiteY8" fmla="*/ 2477 h 4476"/>
                <a:gd name="connsiteX9" fmla="*/ 4096 w 4095"/>
                <a:gd name="connsiteY9" fmla="*/ 4477 h 4476"/>
                <a:gd name="connsiteX10" fmla="*/ 4096 w 4095"/>
                <a:gd name="connsiteY10" fmla="*/ 4477 h 4476"/>
                <a:gd name="connsiteX11" fmla="*/ 4096 w 4095"/>
                <a:gd name="connsiteY11" fmla="*/ 4477 h 4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95" h="4476">
                  <a:moveTo>
                    <a:pt x="3048" y="2477"/>
                  </a:moveTo>
                  <a:lnTo>
                    <a:pt x="0" y="857"/>
                  </a:lnTo>
                  <a:cubicBezTo>
                    <a:pt x="0" y="857"/>
                    <a:pt x="0" y="857"/>
                    <a:pt x="0" y="857"/>
                  </a:cubicBezTo>
                  <a:cubicBezTo>
                    <a:pt x="0" y="857"/>
                    <a:pt x="0" y="857"/>
                    <a:pt x="0" y="857"/>
                  </a:cubicBezTo>
                  <a:lnTo>
                    <a:pt x="2762" y="2286"/>
                  </a:lnTo>
                  <a:lnTo>
                    <a:pt x="2762" y="0"/>
                  </a:lnTo>
                  <a:cubicBezTo>
                    <a:pt x="2762" y="0"/>
                    <a:pt x="2762" y="0"/>
                    <a:pt x="2762" y="0"/>
                  </a:cubicBezTo>
                  <a:lnTo>
                    <a:pt x="2762" y="0"/>
                  </a:lnTo>
                  <a:lnTo>
                    <a:pt x="2762" y="2477"/>
                  </a:lnTo>
                  <a:lnTo>
                    <a:pt x="4096" y="4477"/>
                  </a:lnTo>
                  <a:cubicBezTo>
                    <a:pt x="4096" y="4477"/>
                    <a:pt x="4096" y="4477"/>
                    <a:pt x="4096" y="4477"/>
                  </a:cubicBezTo>
                  <a:lnTo>
                    <a:pt x="4096" y="4477"/>
                  </a:lnTo>
                  <a:close/>
                </a:path>
              </a:pathLst>
            </a:custGeom>
            <a:solidFill>
              <a:srgbClr val="00000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0883974F-EC9D-46A7-8E72-C517CE227BFA}"/>
                </a:ext>
              </a:extLst>
            </p:cNvPr>
            <p:cNvSpPr/>
            <p:nvPr/>
          </p:nvSpPr>
          <p:spPr>
            <a:xfrm>
              <a:off x="3025675" y="3019026"/>
              <a:ext cx="3866" cy="3212"/>
            </a:xfrm>
            <a:custGeom>
              <a:avLst/>
              <a:gdLst>
                <a:gd name="connsiteX0" fmla="*/ 893 w 3866"/>
                <a:gd name="connsiteY0" fmla="*/ 39 h 3212"/>
                <a:gd name="connsiteX1" fmla="*/ 3560 w 3866"/>
                <a:gd name="connsiteY1" fmla="*/ 1182 h 3212"/>
                <a:gd name="connsiteX2" fmla="*/ 3444 w 3866"/>
                <a:gd name="connsiteY2" fmla="*/ 2929 h 3212"/>
                <a:gd name="connsiteX3" fmla="*/ 2988 w 3866"/>
                <a:gd name="connsiteY3" fmla="*/ 3182 h 3212"/>
                <a:gd name="connsiteX4" fmla="*/ 321 w 3866"/>
                <a:gd name="connsiteY4" fmla="*/ 2039 h 3212"/>
                <a:gd name="connsiteX5" fmla="*/ 893 w 3866"/>
                <a:gd name="connsiteY5" fmla="*/ 39 h 3212"/>
                <a:gd name="connsiteX6" fmla="*/ 2798 w 3866"/>
                <a:gd name="connsiteY6" fmla="*/ 2896 h 3212"/>
                <a:gd name="connsiteX7" fmla="*/ 2798 w 3866"/>
                <a:gd name="connsiteY7" fmla="*/ 1277 h 3212"/>
                <a:gd name="connsiteX8" fmla="*/ 703 w 3866"/>
                <a:gd name="connsiteY8" fmla="*/ 324 h 3212"/>
                <a:gd name="connsiteX9" fmla="*/ 558 w 3866"/>
                <a:gd name="connsiteY9" fmla="*/ 1799 h 3212"/>
                <a:gd name="connsiteX10" fmla="*/ 703 w 3866"/>
                <a:gd name="connsiteY10" fmla="*/ 1944 h 3212"/>
                <a:gd name="connsiteX11" fmla="*/ 3274 w 3866"/>
                <a:gd name="connsiteY11" fmla="*/ 2896 h 32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66" h="3212">
                  <a:moveTo>
                    <a:pt x="893" y="39"/>
                  </a:moveTo>
                  <a:cubicBezTo>
                    <a:pt x="1930" y="-140"/>
                    <a:pt x="2974" y="308"/>
                    <a:pt x="3560" y="1182"/>
                  </a:cubicBezTo>
                  <a:cubicBezTo>
                    <a:pt x="4011" y="1696"/>
                    <a:pt x="3958" y="2479"/>
                    <a:pt x="3444" y="2929"/>
                  </a:cubicBezTo>
                  <a:cubicBezTo>
                    <a:pt x="3311" y="3045"/>
                    <a:pt x="3156" y="3131"/>
                    <a:pt x="2988" y="3182"/>
                  </a:cubicBezTo>
                  <a:cubicBezTo>
                    <a:pt x="1955" y="3336"/>
                    <a:pt x="923" y="2894"/>
                    <a:pt x="321" y="2039"/>
                  </a:cubicBezTo>
                  <a:cubicBezTo>
                    <a:pt x="-250" y="1182"/>
                    <a:pt x="-60" y="324"/>
                    <a:pt x="893" y="39"/>
                  </a:cubicBezTo>
                  <a:close/>
                  <a:moveTo>
                    <a:pt x="2798" y="2896"/>
                  </a:moveTo>
                  <a:cubicBezTo>
                    <a:pt x="3465" y="2896"/>
                    <a:pt x="3655" y="1944"/>
                    <a:pt x="2798" y="1277"/>
                  </a:cubicBezTo>
                  <a:cubicBezTo>
                    <a:pt x="2352" y="570"/>
                    <a:pt x="1529" y="196"/>
                    <a:pt x="703" y="324"/>
                  </a:cubicBezTo>
                  <a:cubicBezTo>
                    <a:pt x="255" y="692"/>
                    <a:pt x="191" y="1352"/>
                    <a:pt x="558" y="1799"/>
                  </a:cubicBezTo>
                  <a:cubicBezTo>
                    <a:pt x="601" y="1852"/>
                    <a:pt x="650" y="1900"/>
                    <a:pt x="703" y="1944"/>
                  </a:cubicBezTo>
                  <a:cubicBezTo>
                    <a:pt x="1253" y="2797"/>
                    <a:pt x="2301" y="3185"/>
                    <a:pt x="3274" y="2896"/>
                  </a:cubicBezTo>
                  <a:close/>
                </a:path>
              </a:pathLst>
            </a:custGeom>
            <a:solidFill>
              <a:srgbClr val="00000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E296A6AA-269B-4810-AFE9-C3F5BA6E8D04}"/>
                </a:ext>
              </a:extLst>
            </p:cNvPr>
            <p:cNvSpPr/>
            <p:nvPr/>
          </p:nvSpPr>
          <p:spPr>
            <a:xfrm>
              <a:off x="3029426" y="3017922"/>
              <a:ext cx="3175" cy="3374"/>
            </a:xfrm>
            <a:custGeom>
              <a:avLst/>
              <a:gdLst>
                <a:gd name="connsiteX0" fmla="*/ 0 w 3175"/>
                <a:gd name="connsiteY0" fmla="*/ 571 h 3374"/>
                <a:gd name="connsiteX1" fmla="*/ 0 w 3175"/>
                <a:gd name="connsiteY1" fmla="*/ 571 h 3374"/>
                <a:gd name="connsiteX2" fmla="*/ 0 w 3175"/>
                <a:gd name="connsiteY2" fmla="*/ 571 h 3374"/>
                <a:gd name="connsiteX3" fmla="*/ 1143 w 3175"/>
                <a:gd name="connsiteY3" fmla="*/ 2286 h 3374"/>
                <a:gd name="connsiteX4" fmla="*/ 2858 w 3175"/>
                <a:gd name="connsiteY4" fmla="*/ 2953 h 3374"/>
                <a:gd name="connsiteX5" fmla="*/ 3033 w 3175"/>
                <a:gd name="connsiteY5" fmla="*/ 1889 h 3374"/>
                <a:gd name="connsiteX6" fmla="*/ 2858 w 3175"/>
                <a:gd name="connsiteY6" fmla="*/ 1715 h 3374"/>
                <a:gd name="connsiteX7" fmla="*/ 1715 w 3175"/>
                <a:gd name="connsiteY7" fmla="*/ 0 h 3374"/>
                <a:gd name="connsiteX8" fmla="*/ 1715 w 3175"/>
                <a:gd name="connsiteY8" fmla="*/ 0 h 3374"/>
                <a:gd name="connsiteX9" fmla="*/ 1715 w 3175"/>
                <a:gd name="connsiteY9" fmla="*/ 0 h 3374"/>
                <a:gd name="connsiteX10" fmla="*/ 2858 w 3175"/>
                <a:gd name="connsiteY10" fmla="*/ 1715 h 3374"/>
                <a:gd name="connsiteX11" fmla="*/ 2855 w 3175"/>
                <a:gd name="connsiteY11" fmla="*/ 3062 h 3374"/>
                <a:gd name="connsiteX12" fmla="*/ 2286 w 3175"/>
                <a:gd name="connsiteY12" fmla="*/ 3334 h 3374"/>
                <a:gd name="connsiteX13" fmla="*/ 95 w 3175"/>
                <a:gd name="connsiteY13" fmla="*/ 2477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74">
                  <a:moveTo>
                    <a:pt x="0" y="571"/>
                  </a:moveTo>
                  <a:cubicBezTo>
                    <a:pt x="0" y="571"/>
                    <a:pt x="0" y="571"/>
                    <a:pt x="0" y="571"/>
                  </a:cubicBezTo>
                  <a:lnTo>
                    <a:pt x="0" y="571"/>
                  </a:lnTo>
                  <a:lnTo>
                    <a:pt x="1143" y="2286"/>
                  </a:lnTo>
                  <a:cubicBezTo>
                    <a:pt x="1551" y="2804"/>
                    <a:pt x="2207" y="3059"/>
                    <a:pt x="2858" y="2953"/>
                  </a:cubicBezTo>
                  <a:cubicBezTo>
                    <a:pt x="3200" y="2707"/>
                    <a:pt x="3278" y="2231"/>
                    <a:pt x="3033" y="1889"/>
                  </a:cubicBezTo>
                  <a:cubicBezTo>
                    <a:pt x="2984" y="1822"/>
                    <a:pt x="2925" y="1763"/>
                    <a:pt x="2858" y="1715"/>
                  </a:cubicBezTo>
                  <a:lnTo>
                    <a:pt x="1715" y="0"/>
                  </a:lnTo>
                  <a:cubicBezTo>
                    <a:pt x="1715" y="0"/>
                    <a:pt x="1715" y="0"/>
                    <a:pt x="1715" y="0"/>
                  </a:cubicBezTo>
                  <a:lnTo>
                    <a:pt x="1715" y="0"/>
                  </a:lnTo>
                  <a:lnTo>
                    <a:pt x="2858" y="1715"/>
                  </a:lnTo>
                  <a:cubicBezTo>
                    <a:pt x="3229" y="2087"/>
                    <a:pt x="3228" y="2690"/>
                    <a:pt x="2855" y="3062"/>
                  </a:cubicBezTo>
                  <a:cubicBezTo>
                    <a:pt x="2702" y="3214"/>
                    <a:pt x="2501" y="3310"/>
                    <a:pt x="2286" y="3334"/>
                  </a:cubicBezTo>
                  <a:cubicBezTo>
                    <a:pt x="1451" y="3498"/>
                    <a:pt x="597" y="3163"/>
                    <a:pt x="95" y="2477"/>
                  </a:cubicBezTo>
                  <a:close/>
                </a:path>
              </a:pathLst>
            </a:custGeom>
            <a:solidFill>
              <a:srgbClr val="000000"/>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F53BD08E-C3E6-4ABA-B3EF-278765C1E6C8}"/>
                </a:ext>
              </a:extLst>
            </p:cNvPr>
            <p:cNvSpPr/>
            <p:nvPr/>
          </p:nvSpPr>
          <p:spPr>
            <a:xfrm>
              <a:off x="3033807" y="3016969"/>
              <a:ext cx="1143" cy="2952"/>
            </a:xfrm>
            <a:custGeom>
              <a:avLst/>
              <a:gdLst>
                <a:gd name="connsiteX0" fmla="*/ 1 w 1143"/>
                <a:gd name="connsiteY0" fmla="*/ 476 h 2952"/>
                <a:gd name="connsiteX1" fmla="*/ 1 w 1143"/>
                <a:gd name="connsiteY1" fmla="*/ 476 h 2952"/>
                <a:gd name="connsiteX2" fmla="*/ 1 w 1143"/>
                <a:gd name="connsiteY2" fmla="*/ 476 h 2952"/>
                <a:gd name="connsiteX3" fmla="*/ 1 w 1143"/>
                <a:gd name="connsiteY3" fmla="*/ 1143 h 2952"/>
                <a:gd name="connsiteX4" fmla="*/ 1 w 1143"/>
                <a:gd name="connsiteY4" fmla="*/ 1143 h 2952"/>
                <a:gd name="connsiteX5" fmla="*/ 858 w 1143"/>
                <a:gd name="connsiteY5" fmla="*/ 0 h 2952"/>
                <a:gd name="connsiteX6" fmla="*/ 858 w 1143"/>
                <a:gd name="connsiteY6" fmla="*/ 0 h 2952"/>
                <a:gd name="connsiteX7" fmla="*/ 858 w 1143"/>
                <a:gd name="connsiteY7" fmla="*/ 0 h 2952"/>
                <a:gd name="connsiteX8" fmla="*/ 191 w 1143"/>
                <a:gd name="connsiteY8" fmla="*/ 857 h 2952"/>
                <a:gd name="connsiteX9" fmla="*/ 191 w 1143"/>
                <a:gd name="connsiteY9" fmla="*/ 1619 h 2952"/>
                <a:gd name="connsiteX10" fmla="*/ 191 w 1143"/>
                <a:gd name="connsiteY10" fmla="*/ 1619 h 2952"/>
                <a:gd name="connsiteX11" fmla="*/ 1144 w 1143"/>
                <a:gd name="connsiteY11" fmla="*/ 2953 h 2952"/>
                <a:gd name="connsiteX12" fmla="*/ 1144 w 1143"/>
                <a:gd name="connsiteY12" fmla="*/ 2953 h 2952"/>
                <a:gd name="connsiteX13" fmla="*/ 1144 w 1143"/>
                <a:gd name="connsiteY13" fmla="*/ 2953 h 2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43" h="2952">
                  <a:moveTo>
                    <a:pt x="1" y="476"/>
                  </a:moveTo>
                  <a:cubicBezTo>
                    <a:pt x="1" y="476"/>
                    <a:pt x="1" y="476"/>
                    <a:pt x="1" y="476"/>
                  </a:cubicBezTo>
                  <a:lnTo>
                    <a:pt x="1" y="476"/>
                  </a:lnTo>
                  <a:lnTo>
                    <a:pt x="1" y="1143"/>
                  </a:lnTo>
                  <a:lnTo>
                    <a:pt x="1" y="1143"/>
                  </a:lnTo>
                  <a:cubicBezTo>
                    <a:pt x="-16" y="608"/>
                    <a:pt x="340" y="133"/>
                    <a:pt x="858" y="0"/>
                  </a:cubicBezTo>
                  <a:lnTo>
                    <a:pt x="858" y="0"/>
                  </a:lnTo>
                  <a:cubicBezTo>
                    <a:pt x="858" y="0"/>
                    <a:pt x="858" y="0"/>
                    <a:pt x="858" y="0"/>
                  </a:cubicBezTo>
                  <a:cubicBezTo>
                    <a:pt x="515" y="168"/>
                    <a:pt x="269" y="484"/>
                    <a:pt x="191" y="857"/>
                  </a:cubicBezTo>
                  <a:cubicBezTo>
                    <a:pt x="191" y="857"/>
                    <a:pt x="191" y="1524"/>
                    <a:pt x="191" y="1619"/>
                  </a:cubicBezTo>
                  <a:lnTo>
                    <a:pt x="191" y="1619"/>
                  </a:lnTo>
                  <a:lnTo>
                    <a:pt x="1144" y="2953"/>
                  </a:lnTo>
                  <a:cubicBezTo>
                    <a:pt x="1144" y="2953"/>
                    <a:pt x="1144" y="2953"/>
                    <a:pt x="1144" y="2953"/>
                  </a:cubicBezTo>
                  <a:cubicBezTo>
                    <a:pt x="1144" y="2953"/>
                    <a:pt x="1144" y="2953"/>
                    <a:pt x="1144" y="2953"/>
                  </a:cubicBezTo>
                  <a:close/>
                </a:path>
              </a:pathLst>
            </a:custGeom>
            <a:solidFill>
              <a:srgbClr val="000000"/>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7C2C0760-97A6-4E77-A670-29013C02D505}"/>
                </a:ext>
              </a:extLst>
            </p:cNvPr>
            <p:cNvSpPr/>
            <p:nvPr/>
          </p:nvSpPr>
          <p:spPr>
            <a:xfrm>
              <a:off x="3038951" y="3015105"/>
              <a:ext cx="3908" cy="5007"/>
            </a:xfrm>
            <a:custGeom>
              <a:avLst/>
              <a:gdLst>
                <a:gd name="connsiteX0" fmla="*/ 953 w 3908"/>
                <a:gd name="connsiteY0" fmla="*/ 2341 h 5007"/>
                <a:gd name="connsiteX1" fmla="*/ 953 w 3908"/>
                <a:gd name="connsiteY1" fmla="*/ 2341 h 5007"/>
                <a:gd name="connsiteX2" fmla="*/ 0 w 3908"/>
                <a:gd name="connsiteY2" fmla="*/ 1007 h 5007"/>
                <a:gd name="connsiteX3" fmla="*/ 0 w 3908"/>
                <a:gd name="connsiteY3" fmla="*/ 1007 h 5007"/>
                <a:gd name="connsiteX4" fmla="*/ 0 w 3908"/>
                <a:gd name="connsiteY4" fmla="*/ 1007 h 5007"/>
                <a:gd name="connsiteX5" fmla="*/ 0 w 3908"/>
                <a:gd name="connsiteY5" fmla="*/ 1007 h 5007"/>
                <a:gd name="connsiteX6" fmla="*/ 857 w 3908"/>
                <a:gd name="connsiteY6" fmla="*/ 55 h 5007"/>
                <a:gd name="connsiteX7" fmla="*/ 3620 w 3908"/>
                <a:gd name="connsiteY7" fmla="*/ 1198 h 5007"/>
                <a:gd name="connsiteX8" fmla="*/ 3465 w 3908"/>
                <a:gd name="connsiteY8" fmla="*/ 2942 h 5007"/>
                <a:gd name="connsiteX9" fmla="*/ 2953 w 3908"/>
                <a:gd name="connsiteY9" fmla="*/ 3198 h 5007"/>
                <a:gd name="connsiteX10" fmla="*/ 1238 w 3908"/>
                <a:gd name="connsiteY10" fmla="*/ 3198 h 5007"/>
                <a:gd name="connsiteX11" fmla="*/ 2477 w 3908"/>
                <a:gd name="connsiteY11" fmla="*/ 5008 h 5007"/>
                <a:gd name="connsiteX12" fmla="*/ 2477 w 3908"/>
                <a:gd name="connsiteY12" fmla="*/ 5008 h 5007"/>
                <a:gd name="connsiteX13" fmla="*/ 2477 w 3908"/>
                <a:gd name="connsiteY13" fmla="*/ 5008 h 5007"/>
                <a:gd name="connsiteX14" fmla="*/ 953 w 3908"/>
                <a:gd name="connsiteY14" fmla="*/ 2341 h 5007"/>
                <a:gd name="connsiteX15" fmla="*/ 3048 w 3908"/>
                <a:gd name="connsiteY15" fmla="*/ 3198 h 5007"/>
                <a:gd name="connsiteX16" fmla="*/ 3048 w 3908"/>
                <a:gd name="connsiteY16" fmla="*/ 1674 h 5007"/>
                <a:gd name="connsiteX17" fmla="*/ 953 w 3908"/>
                <a:gd name="connsiteY17" fmla="*/ 721 h 5007"/>
                <a:gd name="connsiteX18" fmla="*/ 194 w 3908"/>
                <a:gd name="connsiteY18" fmla="*/ 1835 h 5007"/>
                <a:gd name="connsiteX19" fmla="*/ 381 w 3908"/>
                <a:gd name="connsiteY19" fmla="*/ 2245 h 5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08" h="5007">
                  <a:moveTo>
                    <a:pt x="953" y="2341"/>
                  </a:moveTo>
                  <a:lnTo>
                    <a:pt x="953" y="2341"/>
                  </a:lnTo>
                  <a:lnTo>
                    <a:pt x="0" y="1007"/>
                  </a:lnTo>
                  <a:cubicBezTo>
                    <a:pt x="0" y="1007"/>
                    <a:pt x="0" y="1007"/>
                    <a:pt x="0" y="1007"/>
                  </a:cubicBezTo>
                  <a:lnTo>
                    <a:pt x="0" y="1007"/>
                  </a:lnTo>
                  <a:lnTo>
                    <a:pt x="0" y="1007"/>
                  </a:lnTo>
                  <a:cubicBezTo>
                    <a:pt x="36" y="532"/>
                    <a:pt x="388" y="140"/>
                    <a:pt x="857" y="55"/>
                  </a:cubicBezTo>
                  <a:cubicBezTo>
                    <a:pt x="1925" y="-165"/>
                    <a:pt x="3019" y="288"/>
                    <a:pt x="3620" y="1198"/>
                  </a:cubicBezTo>
                  <a:cubicBezTo>
                    <a:pt x="4058" y="1722"/>
                    <a:pt x="3989" y="2503"/>
                    <a:pt x="3465" y="2942"/>
                  </a:cubicBezTo>
                  <a:cubicBezTo>
                    <a:pt x="3316" y="3066"/>
                    <a:pt x="3141" y="3154"/>
                    <a:pt x="2953" y="3198"/>
                  </a:cubicBezTo>
                  <a:cubicBezTo>
                    <a:pt x="2395" y="3373"/>
                    <a:pt x="1796" y="3373"/>
                    <a:pt x="1238" y="3198"/>
                  </a:cubicBezTo>
                  <a:lnTo>
                    <a:pt x="2477" y="5008"/>
                  </a:lnTo>
                  <a:lnTo>
                    <a:pt x="2477" y="5008"/>
                  </a:lnTo>
                  <a:lnTo>
                    <a:pt x="2477" y="5008"/>
                  </a:lnTo>
                  <a:close/>
                  <a:moveTo>
                    <a:pt x="953" y="2341"/>
                  </a:moveTo>
                  <a:cubicBezTo>
                    <a:pt x="1423" y="3012"/>
                    <a:pt x="2242" y="3347"/>
                    <a:pt x="3048" y="3198"/>
                  </a:cubicBezTo>
                  <a:cubicBezTo>
                    <a:pt x="3810" y="3198"/>
                    <a:pt x="4001" y="2341"/>
                    <a:pt x="3048" y="1674"/>
                  </a:cubicBezTo>
                  <a:cubicBezTo>
                    <a:pt x="2620" y="946"/>
                    <a:pt x="1782" y="565"/>
                    <a:pt x="953" y="721"/>
                  </a:cubicBezTo>
                  <a:cubicBezTo>
                    <a:pt x="436" y="820"/>
                    <a:pt x="96" y="1318"/>
                    <a:pt x="194" y="1835"/>
                  </a:cubicBezTo>
                  <a:cubicBezTo>
                    <a:pt x="223" y="1985"/>
                    <a:pt x="287" y="2125"/>
                    <a:pt x="381" y="2245"/>
                  </a:cubicBezTo>
                  <a:close/>
                </a:path>
              </a:pathLst>
            </a:custGeom>
            <a:solidFill>
              <a:srgbClr val="000000"/>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E8BF6D11-5889-44E1-8386-030A87F4C665}"/>
                </a:ext>
              </a:extLst>
            </p:cNvPr>
            <p:cNvSpPr/>
            <p:nvPr/>
          </p:nvSpPr>
          <p:spPr>
            <a:xfrm>
              <a:off x="3043523" y="3014112"/>
              <a:ext cx="3435" cy="3380"/>
            </a:xfrm>
            <a:custGeom>
              <a:avLst/>
              <a:gdLst>
                <a:gd name="connsiteX0" fmla="*/ 0 w 3435"/>
                <a:gd name="connsiteY0" fmla="*/ 571 h 3380"/>
                <a:gd name="connsiteX1" fmla="*/ 0 w 3435"/>
                <a:gd name="connsiteY1" fmla="*/ 571 h 3380"/>
                <a:gd name="connsiteX2" fmla="*/ 0 w 3435"/>
                <a:gd name="connsiteY2" fmla="*/ 571 h 3380"/>
                <a:gd name="connsiteX3" fmla="*/ 1143 w 3435"/>
                <a:gd name="connsiteY3" fmla="*/ 2286 h 3380"/>
                <a:gd name="connsiteX4" fmla="*/ 2762 w 3435"/>
                <a:gd name="connsiteY4" fmla="*/ 2953 h 3380"/>
                <a:gd name="connsiteX5" fmla="*/ 3238 w 3435"/>
                <a:gd name="connsiteY5" fmla="*/ 1715 h 3380"/>
                <a:gd name="connsiteX6" fmla="*/ 2096 w 3435"/>
                <a:gd name="connsiteY6" fmla="*/ 0 h 3380"/>
                <a:gd name="connsiteX7" fmla="*/ 2096 w 3435"/>
                <a:gd name="connsiteY7" fmla="*/ 0 h 3380"/>
                <a:gd name="connsiteX8" fmla="*/ 2096 w 3435"/>
                <a:gd name="connsiteY8" fmla="*/ 0 h 3380"/>
                <a:gd name="connsiteX9" fmla="*/ 3238 w 3435"/>
                <a:gd name="connsiteY9" fmla="*/ 1619 h 3380"/>
                <a:gd name="connsiteX10" fmla="*/ 2762 w 3435"/>
                <a:gd name="connsiteY10" fmla="*/ 3334 h 3380"/>
                <a:gd name="connsiteX11" fmla="*/ 476 w 3435"/>
                <a:gd name="connsiteY11" fmla="*/ 2381 h 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35" h="3380">
                  <a:moveTo>
                    <a:pt x="0" y="571"/>
                  </a:moveTo>
                  <a:cubicBezTo>
                    <a:pt x="0" y="571"/>
                    <a:pt x="0" y="571"/>
                    <a:pt x="0" y="571"/>
                  </a:cubicBezTo>
                  <a:lnTo>
                    <a:pt x="0" y="571"/>
                  </a:lnTo>
                  <a:lnTo>
                    <a:pt x="1143" y="2286"/>
                  </a:lnTo>
                  <a:cubicBezTo>
                    <a:pt x="1467" y="2852"/>
                    <a:pt x="2134" y="3126"/>
                    <a:pt x="2762" y="2953"/>
                  </a:cubicBezTo>
                  <a:cubicBezTo>
                    <a:pt x="3429" y="2953"/>
                    <a:pt x="3620" y="2286"/>
                    <a:pt x="3238" y="1715"/>
                  </a:cubicBezTo>
                  <a:lnTo>
                    <a:pt x="2096" y="0"/>
                  </a:lnTo>
                  <a:cubicBezTo>
                    <a:pt x="2096" y="0"/>
                    <a:pt x="2096" y="0"/>
                    <a:pt x="2096" y="0"/>
                  </a:cubicBezTo>
                  <a:cubicBezTo>
                    <a:pt x="2096" y="0"/>
                    <a:pt x="2096" y="0"/>
                    <a:pt x="2096" y="0"/>
                  </a:cubicBezTo>
                  <a:lnTo>
                    <a:pt x="3238" y="1619"/>
                  </a:lnTo>
                  <a:cubicBezTo>
                    <a:pt x="3715" y="2381"/>
                    <a:pt x="3238" y="3143"/>
                    <a:pt x="2762" y="3334"/>
                  </a:cubicBezTo>
                  <a:cubicBezTo>
                    <a:pt x="1877" y="3519"/>
                    <a:pt x="969" y="3140"/>
                    <a:pt x="476" y="2381"/>
                  </a:cubicBezTo>
                  <a:close/>
                </a:path>
              </a:pathLst>
            </a:custGeom>
            <a:solidFill>
              <a:srgbClr val="000000"/>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724A2C36-AB80-465E-8D79-763184457FDD}"/>
                </a:ext>
              </a:extLst>
            </p:cNvPr>
            <p:cNvSpPr/>
            <p:nvPr/>
          </p:nvSpPr>
          <p:spPr>
            <a:xfrm>
              <a:off x="3047993" y="3013159"/>
              <a:ext cx="1053" cy="3048"/>
            </a:xfrm>
            <a:custGeom>
              <a:avLst/>
              <a:gdLst>
                <a:gd name="connsiteX0" fmla="*/ 6 w 1053"/>
                <a:gd name="connsiteY0" fmla="*/ 381 h 3048"/>
                <a:gd name="connsiteX1" fmla="*/ 6 w 1053"/>
                <a:gd name="connsiteY1" fmla="*/ 381 h 3048"/>
                <a:gd name="connsiteX2" fmla="*/ 6 w 1053"/>
                <a:gd name="connsiteY2" fmla="*/ 381 h 3048"/>
                <a:gd name="connsiteX3" fmla="*/ 6 w 1053"/>
                <a:gd name="connsiteY3" fmla="*/ 1143 h 3048"/>
                <a:gd name="connsiteX4" fmla="*/ 6 w 1053"/>
                <a:gd name="connsiteY4" fmla="*/ 1143 h 3048"/>
                <a:gd name="connsiteX5" fmla="*/ 863 w 1053"/>
                <a:gd name="connsiteY5" fmla="*/ 0 h 3048"/>
                <a:gd name="connsiteX6" fmla="*/ 863 w 1053"/>
                <a:gd name="connsiteY6" fmla="*/ 0 h 3048"/>
                <a:gd name="connsiteX7" fmla="*/ 863 w 1053"/>
                <a:gd name="connsiteY7" fmla="*/ 0 h 3048"/>
                <a:gd name="connsiteX8" fmla="*/ 196 w 1053"/>
                <a:gd name="connsiteY8" fmla="*/ 762 h 3048"/>
                <a:gd name="connsiteX9" fmla="*/ 196 w 1053"/>
                <a:gd name="connsiteY9" fmla="*/ 1619 h 3048"/>
                <a:gd name="connsiteX10" fmla="*/ 196 w 1053"/>
                <a:gd name="connsiteY10" fmla="*/ 1619 h 3048"/>
                <a:gd name="connsiteX11" fmla="*/ 1054 w 1053"/>
                <a:gd name="connsiteY11" fmla="*/ 3048 h 3048"/>
                <a:gd name="connsiteX12" fmla="*/ 1054 w 1053"/>
                <a:gd name="connsiteY12" fmla="*/ 3048 h 3048"/>
                <a:gd name="connsiteX13" fmla="*/ 1054 w 1053"/>
                <a:gd name="connsiteY13" fmla="*/ 3048 h 3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3" h="3048">
                  <a:moveTo>
                    <a:pt x="6" y="381"/>
                  </a:moveTo>
                  <a:cubicBezTo>
                    <a:pt x="6" y="381"/>
                    <a:pt x="6" y="381"/>
                    <a:pt x="6" y="381"/>
                  </a:cubicBezTo>
                  <a:lnTo>
                    <a:pt x="6" y="381"/>
                  </a:lnTo>
                  <a:lnTo>
                    <a:pt x="6" y="1143"/>
                  </a:lnTo>
                  <a:lnTo>
                    <a:pt x="6" y="1143"/>
                  </a:lnTo>
                  <a:cubicBezTo>
                    <a:pt x="-53" y="596"/>
                    <a:pt x="322" y="97"/>
                    <a:pt x="863" y="0"/>
                  </a:cubicBezTo>
                  <a:lnTo>
                    <a:pt x="863" y="0"/>
                  </a:lnTo>
                  <a:cubicBezTo>
                    <a:pt x="863" y="0"/>
                    <a:pt x="863" y="0"/>
                    <a:pt x="863" y="0"/>
                  </a:cubicBezTo>
                  <a:cubicBezTo>
                    <a:pt x="480" y="48"/>
                    <a:pt x="194" y="376"/>
                    <a:pt x="196" y="762"/>
                  </a:cubicBezTo>
                  <a:cubicBezTo>
                    <a:pt x="147" y="1046"/>
                    <a:pt x="147" y="1336"/>
                    <a:pt x="196" y="1619"/>
                  </a:cubicBezTo>
                  <a:lnTo>
                    <a:pt x="196" y="1619"/>
                  </a:lnTo>
                  <a:lnTo>
                    <a:pt x="1054" y="3048"/>
                  </a:lnTo>
                  <a:cubicBezTo>
                    <a:pt x="1054" y="3048"/>
                    <a:pt x="1054" y="3048"/>
                    <a:pt x="1054" y="3048"/>
                  </a:cubicBezTo>
                  <a:cubicBezTo>
                    <a:pt x="1054" y="3048"/>
                    <a:pt x="1054" y="3048"/>
                    <a:pt x="1054" y="3048"/>
                  </a:cubicBezTo>
                  <a:close/>
                </a:path>
              </a:pathLst>
            </a:custGeom>
            <a:solidFill>
              <a:srgbClr val="000000"/>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4F44792B-0950-4D70-9E43-CD0B9AC439DB}"/>
                </a:ext>
              </a:extLst>
            </p:cNvPr>
            <p:cNvSpPr/>
            <p:nvPr/>
          </p:nvSpPr>
          <p:spPr>
            <a:xfrm>
              <a:off x="3051235" y="3012098"/>
              <a:ext cx="3622" cy="2861"/>
            </a:xfrm>
            <a:custGeom>
              <a:avLst/>
              <a:gdLst>
                <a:gd name="connsiteX0" fmla="*/ 289 w 3622"/>
                <a:gd name="connsiteY0" fmla="*/ 2109 h 2861"/>
                <a:gd name="connsiteX1" fmla="*/ 444 w 3622"/>
                <a:gd name="connsiteY1" fmla="*/ 365 h 2861"/>
                <a:gd name="connsiteX2" fmla="*/ 955 w 3622"/>
                <a:gd name="connsiteY2" fmla="*/ 109 h 2861"/>
                <a:gd name="connsiteX3" fmla="*/ 2289 w 3622"/>
                <a:gd name="connsiteY3" fmla="*/ 109 h 2861"/>
                <a:gd name="connsiteX4" fmla="*/ 2289 w 3622"/>
                <a:gd name="connsiteY4" fmla="*/ 109 h 2861"/>
                <a:gd name="connsiteX5" fmla="*/ 2289 w 3622"/>
                <a:gd name="connsiteY5" fmla="*/ 109 h 2861"/>
                <a:gd name="connsiteX6" fmla="*/ 1146 w 3622"/>
                <a:gd name="connsiteY6" fmla="*/ 109 h 2861"/>
                <a:gd name="connsiteX7" fmla="*/ 417 w 3622"/>
                <a:gd name="connsiteY7" fmla="*/ 1399 h 2861"/>
                <a:gd name="connsiteX8" fmla="*/ 574 w 3622"/>
                <a:gd name="connsiteY8" fmla="*/ 1728 h 2861"/>
                <a:gd name="connsiteX9" fmla="*/ 2860 w 3622"/>
                <a:gd name="connsiteY9" fmla="*/ 2681 h 2861"/>
                <a:gd name="connsiteX10" fmla="*/ 3622 w 3622"/>
                <a:gd name="connsiteY10" fmla="*/ 2109 h 2861"/>
                <a:gd name="connsiteX11" fmla="*/ 3622 w 3622"/>
                <a:gd name="connsiteY11" fmla="*/ 2109 h 2861"/>
                <a:gd name="connsiteX12" fmla="*/ 3622 w 3622"/>
                <a:gd name="connsiteY12" fmla="*/ 2109 h 2861"/>
                <a:gd name="connsiteX13" fmla="*/ 2765 w 3622"/>
                <a:gd name="connsiteY13" fmla="*/ 2776 h 2861"/>
                <a:gd name="connsiteX14" fmla="*/ 289 w 3622"/>
                <a:gd name="connsiteY14" fmla="*/ 2109 h 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22" h="2861">
                  <a:moveTo>
                    <a:pt x="289" y="2109"/>
                  </a:moveTo>
                  <a:cubicBezTo>
                    <a:pt x="-150" y="1585"/>
                    <a:pt x="-81" y="804"/>
                    <a:pt x="444" y="365"/>
                  </a:cubicBezTo>
                  <a:cubicBezTo>
                    <a:pt x="592" y="241"/>
                    <a:pt x="767" y="153"/>
                    <a:pt x="955" y="109"/>
                  </a:cubicBezTo>
                  <a:cubicBezTo>
                    <a:pt x="1388" y="-36"/>
                    <a:pt x="1856" y="-36"/>
                    <a:pt x="2289" y="109"/>
                  </a:cubicBezTo>
                  <a:lnTo>
                    <a:pt x="2289" y="109"/>
                  </a:lnTo>
                  <a:lnTo>
                    <a:pt x="2289" y="109"/>
                  </a:lnTo>
                  <a:cubicBezTo>
                    <a:pt x="1914" y="16"/>
                    <a:pt x="1521" y="16"/>
                    <a:pt x="1146" y="109"/>
                  </a:cubicBezTo>
                  <a:cubicBezTo>
                    <a:pt x="588" y="264"/>
                    <a:pt x="262" y="841"/>
                    <a:pt x="417" y="1399"/>
                  </a:cubicBezTo>
                  <a:cubicBezTo>
                    <a:pt x="450" y="1517"/>
                    <a:pt x="503" y="1628"/>
                    <a:pt x="574" y="1728"/>
                  </a:cubicBezTo>
                  <a:cubicBezTo>
                    <a:pt x="1084" y="2467"/>
                    <a:pt x="1978" y="2839"/>
                    <a:pt x="2860" y="2681"/>
                  </a:cubicBezTo>
                  <a:cubicBezTo>
                    <a:pt x="3185" y="2610"/>
                    <a:pt x="3463" y="2401"/>
                    <a:pt x="3622" y="2109"/>
                  </a:cubicBezTo>
                  <a:lnTo>
                    <a:pt x="3622" y="2109"/>
                  </a:lnTo>
                  <a:cubicBezTo>
                    <a:pt x="3622" y="2109"/>
                    <a:pt x="3622" y="2109"/>
                    <a:pt x="3622" y="2109"/>
                  </a:cubicBezTo>
                  <a:cubicBezTo>
                    <a:pt x="3483" y="2474"/>
                    <a:pt x="3153" y="2731"/>
                    <a:pt x="2765" y="2776"/>
                  </a:cubicBezTo>
                  <a:cubicBezTo>
                    <a:pt x="1880" y="3010"/>
                    <a:pt x="937" y="2756"/>
                    <a:pt x="289" y="2109"/>
                  </a:cubicBezTo>
                  <a:close/>
                </a:path>
              </a:pathLst>
            </a:custGeom>
            <a:solidFill>
              <a:srgbClr val="000000"/>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1C04A568-E1B2-4BA2-8486-14EB5B9B3DAB}"/>
                </a:ext>
              </a:extLst>
            </p:cNvPr>
            <p:cNvSpPr/>
            <p:nvPr/>
          </p:nvSpPr>
          <p:spPr>
            <a:xfrm>
              <a:off x="3054286" y="3010302"/>
              <a:ext cx="5333" cy="4095"/>
            </a:xfrm>
            <a:custGeom>
              <a:avLst/>
              <a:gdLst>
                <a:gd name="connsiteX0" fmla="*/ 3810 w 5333"/>
                <a:gd name="connsiteY0" fmla="*/ 1810 h 4095"/>
                <a:gd name="connsiteX1" fmla="*/ 2096 w 5333"/>
                <a:gd name="connsiteY1" fmla="*/ 1143 h 4095"/>
                <a:gd name="connsiteX2" fmla="*/ 1619 w 5333"/>
                <a:gd name="connsiteY2" fmla="*/ 2381 h 4095"/>
                <a:gd name="connsiteX3" fmla="*/ 2762 w 5333"/>
                <a:gd name="connsiteY3" fmla="*/ 4096 h 4095"/>
                <a:gd name="connsiteX4" fmla="*/ 2762 w 5333"/>
                <a:gd name="connsiteY4" fmla="*/ 4096 h 4095"/>
                <a:gd name="connsiteX5" fmla="*/ 1619 w 5333"/>
                <a:gd name="connsiteY5" fmla="*/ 2381 h 4095"/>
                <a:gd name="connsiteX6" fmla="*/ 1619 w 5333"/>
                <a:gd name="connsiteY6" fmla="*/ 2381 h 4095"/>
                <a:gd name="connsiteX7" fmla="*/ 0 w 5333"/>
                <a:gd name="connsiteY7" fmla="*/ 0 h 4095"/>
                <a:gd name="connsiteX8" fmla="*/ 0 w 5333"/>
                <a:gd name="connsiteY8" fmla="*/ 0 h 4095"/>
                <a:gd name="connsiteX9" fmla="*/ 0 w 5333"/>
                <a:gd name="connsiteY9" fmla="*/ 0 h 4095"/>
                <a:gd name="connsiteX10" fmla="*/ 1048 w 5333"/>
                <a:gd name="connsiteY10" fmla="*/ 1619 h 4095"/>
                <a:gd name="connsiteX11" fmla="*/ 1905 w 5333"/>
                <a:gd name="connsiteY11" fmla="*/ 857 h 4095"/>
                <a:gd name="connsiteX12" fmla="*/ 4096 w 5333"/>
                <a:gd name="connsiteY12" fmla="*/ 1714 h 4095"/>
                <a:gd name="connsiteX13" fmla="*/ 5334 w 5333"/>
                <a:gd name="connsiteY13" fmla="*/ 3429 h 4095"/>
                <a:gd name="connsiteX14" fmla="*/ 5334 w 5333"/>
                <a:gd name="connsiteY14" fmla="*/ 3429 h 4095"/>
                <a:gd name="connsiteX15" fmla="*/ 5334 w 5333"/>
                <a:gd name="connsiteY15" fmla="*/ 3429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33" h="4095">
                  <a:moveTo>
                    <a:pt x="3810" y="1810"/>
                  </a:moveTo>
                  <a:cubicBezTo>
                    <a:pt x="3402" y="1292"/>
                    <a:pt x="2746" y="1037"/>
                    <a:pt x="2096" y="1143"/>
                  </a:cubicBezTo>
                  <a:cubicBezTo>
                    <a:pt x="1429" y="1143"/>
                    <a:pt x="1238" y="1810"/>
                    <a:pt x="1619" y="2381"/>
                  </a:cubicBezTo>
                  <a:lnTo>
                    <a:pt x="2762" y="4096"/>
                  </a:lnTo>
                  <a:lnTo>
                    <a:pt x="2762" y="4096"/>
                  </a:lnTo>
                  <a:lnTo>
                    <a:pt x="1619" y="2381"/>
                  </a:lnTo>
                  <a:lnTo>
                    <a:pt x="1619" y="2381"/>
                  </a:lnTo>
                  <a:lnTo>
                    <a:pt x="0" y="0"/>
                  </a:lnTo>
                  <a:cubicBezTo>
                    <a:pt x="0" y="0"/>
                    <a:pt x="0" y="0"/>
                    <a:pt x="0" y="0"/>
                  </a:cubicBezTo>
                  <a:cubicBezTo>
                    <a:pt x="0" y="0"/>
                    <a:pt x="0" y="0"/>
                    <a:pt x="0" y="0"/>
                  </a:cubicBezTo>
                  <a:lnTo>
                    <a:pt x="1048" y="1619"/>
                  </a:lnTo>
                  <a:cubicBezTo>
                    <a:pt x="1157" y="1218"/>
                    <a:pt x="1493" y="918"/>
                    <a:pt x="1905" y="857"/>
                  </a:cubicBezTo>
                  <a:cubicBezTo>
                    <a:pt x="2740" y="693"/>
                    <a:pt x="3594" y="1028"/>
                    <a:pt x="4096" y="1714"/>
                  </a:cubicBezTo>
                  <a:lnTo>
                    <a:pt x="5334" y="3429"/>
                  </a:lnTo>
                  <a:cubicBezTo>
                    <a:pt x="5334" y="3429"/>
                    <a:pt x="5334" y="3429"/>
                    <a:pt x="5334" y="3429"/>
                  </a:cubicBezTo>
                  <a:cubicBezTo>
                    <a:pt x="5334" y="3429"/>
                    <a:pt x="5334" y="3429"/>
                    <a:pt x="5334" y="3429"/>
                  </a:cubicBezTo>
                  <a:close/>
                </a:path>
              </a:pathLst>
            </a:custGeom>
            <a:solidFill>
              <a:srgbClr val="000000"/>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6D6F5CCE-7F68-4C65-B262-506FB9048730}"/>
                </a:ext>
              </a:extLst>
            </p:cNvPr>
            <p:cNvSpPr/>
            <p:nvPr/>
          </p:nvSpPr>
          <p:spPr>
            <a:xfrm>
              <a:off x="3060380" y="3009730"/>
              <a:ext cx="3811" cy="3745"/>
            </a:xfrm>
            <a:custGeom>
              <a:avLst/>
              <a:gdLst>
                <a:gd name="connsiteX0" fmla="*/ 1907 w 3811"/>
                <a:gd name="connsiteY0" fmla="*/ 0 h 3745"/>
                <a:gd name="connsiteX1" fmla="*/ 3812 w 3811"/>
                <a:gd name="connsiteY1" fmla="*/ 2762 h 3745"/>
                <a:gd name="connsiteX2" fmla="*/ 3812 w 3811"/>
                <a:gd name="connsiteY2" fmla="*/ 2762 h 3745"/>
                <a:gd name="connsiteX3" fmla="*/ 3812 w 3811"/>
                <a:gd name="connsiteY3" fmla="*/ 2762 h 3745"/>
                <a:gd name="connsiteX4" fmla="*/ 3812 w 3811"/>
                <a:gd name="connsiteY4" fmla="*/ 2762 h 3745"/>
                <a:gd name="connsiteX5" fmla="*/ 2954 w 3811"/>
                <a:gd name="connsiteY5" fmla="*/ 3715 h 3745"/>
                <a:gd name="connsiteX6" fmla="*/ 287 w 3811"/>
                <a:gd name="connsiteY6" fmla="*/ 2572 h 3745"/>
                <a:gd name="connsiteX7" fmla="*/ 859 w 3811"/>
                <a:gd name="connsiteY7" fmla="*/ 571 h 3745"/>
                <a:gd name="connsiteX8" fmla="*/ 2574 w 3811"/>
                <a:gd name="connsiteY8" fmla="*/ 571 h 3745"/>
                <a:gd name="connsiteX9" fmla="*/ 2574 w 3811"/>
                <a:gd name="connsiteY9" fmla="*/ 571 h 3745"/>
                <a:gd name="connsiteX10" fmla="*/ 2574 w 3811"/>
                <a:gd name="connsiteY10" fmla="*/ 571 h 3745"/>
                <a:gd name="connsiteX11" fmla="*/ 2478 w 3811"/>
                <a:gd name="connsiteY11" fmla="*/ 1524 h 3745"/>
                <a:gd name="connsiteX12" fmla="*/ 383 w 3811"/>
                <a:gd name="connsiteY12" fmla="*/ 571 h 3745"/>
                <a:gd name="connsiteX13" fmla="*/ 238 w 3811"/>
                <a:gd name="connsiteY13" fmla="*/ 2046 h 3745"/>
                <a:gd name="connsiteX14" fmla="*/ 383 w 3811"/>
                <a:gd name="connsiteY14" fmla="*/ 2191 h 3745"/>
                <a:gd name="connsiteX15" fmla="*/ 2574 w 3811"/>
                <a:gd name="connsiteY15" fmla="*/ 3048 h 3745"/>
                <a:gd name="connsiteX16" fmla="*/ 2478 w 3811"/>
                <a:gd name="connsiteY16" fmla="*/ 1524 h 3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11" h="3745">
                  <a:moveTo>
                    <a:pt x="1907" y="0"/>
                  </a:moveTo>
                  <a:lnTo>
                    <a:pt x="3812" y="2762"/>
                  </a:lnTo>
                  <a:lnTo>
                    <a:pt x="3812" y="2762"/>
                  </a:lnTo>
                  <a:lnTo>
                    <a:pt x="3812" y="2762"/>
                  </a:lnTo>
                  <a:lnTo>
                    <a:pt x="3812" y="2762"/>
                  </a:lnTo>
                  <a:cubicBezTo>
                    <a:pt x="3812" y="2762"/>
                    <a:pt x="3812" y="3524"/>
                    <a:pt x="2954" y="3715"/>
                  </a:cubicBezTo>
                  <a:cubicBezTo>
                    <a:pt x="1921" y="3869"/>
                    <a:pt x="888" y="3427"/>
                    <a:pt x="287" y="2572"/>
                  </a:cubicBezTo>
                  <a:cubicBezTo>
                    <a:pt x="-284" y="1715"/>
                    <a:pt x="287" y="762"/>
                    <a:pt x="859" y="571"/>
                  </a:cubicBezTo>
                  <a:cubicBezTo>
                    <a:pt x="1409" y="349"/>
                    <a:pt x="2024" y="349"/>
                    <a:pt x="2574" y="571"/>
                  </a:cubicBezTo>
                  <a:lnTo>
                    <a:pt x="2574" y="571"/>
                  </a:lnTo>
                  <a:cubicBezTo>
                    <a:pt x="2574" y="571"/>
                    <a:pt x="2574" y="571"/>
                    <a:pt x="2574" y="571"/>
                  </a:cubicBezTo>
                  <a:close/>
                  <a:moveTo>
                    <a:pt x="2478" y="1524"/>
                  </a:moveTo>
                  <a:cubicBezTo>
                    <a:pt x="2051" y="796"/>
                    <a:pt x="1212" y="415"/>
                    <a:pt x="383" y="571"/>
                  </a:cubicBezTo>
                  <a:cubicBezTo>
                    <a:pt x="-64" y="939"/>
                    <a:pt x="-129" y="1599"/>
                    <a:pt x="238" y="2046"/>
                  </a:cubicBezTo>
                  <a:cubicBezTo>
                    <a:pt x="282" y="2099"/>
                    <a:pt x="330" y="2147"/>
                    <a:pt x="383" y="2191"/>
                  </a:cubicBezTo>
                  <a:cubicBezTo>
                    <a:pt x="885" y="2878"/>
                    <a:pt x="1739" y="3212"/>
                    <a:pt x="2574" y="3048"/>
                  </a:cubicBezTo>
                  <a:cubicBezTo>
                    <a:pt x="2764" y="2857"/>
                    <a:pt x="2954" y="2191"/>
                    <a:pt x="2478" y="1524"/>
                  </a:cubicBezTo>
                  <a:close/>
                </a:path>
              </a:pathLst>
            </a:custGeom>
            <a:solidFill>
              <a:srgbClr val="000000"/>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A9C7E0D5-556A-409C-B30C-1638443DBEFB}"/>
                </a:ext>
              </a:extLst>
            </p:cNvPr>
            <p:cNvSpPr/>
            <p:nvPr/>
          </p:nvSpPr>
          <p:spPr>
            <a:xfrm>
              <a:off x="3063716" y="3010515"/>
              <a:ext cx="4197" cy="1418"/>
            </a:xfrm>
            <a:custGeom>
              <a:avLst/>
              <a:gdLst>
                <a:gd name="connsiteX0" fmla="*/ 1334 w 4197"/>
                <a:gd name="connsiteY0" fmla="*/ 1216 h 1418"/>
                <a:gd name="connsiteX1" fmla="*/ 1334 w 4197"/>
                <a:gd name="connsiteY1" fmla="*/ 1216 h 1418"/>
                <a:gd name="connsiteX2" fmla="*/ 2572 w 4197"/>
                <a:gd name="connsiteY2" fmla="*/ 1216 h 1418"/>
                <a:gd name="connsiteX3" fmla="*/ 3143 w 4197"/>
                <a:gd name="connsiteY3" fmla="*/ 1216 h 1418"/>
                <a:gd name="connsiteX4" fmla="*/ 3143 w 4197"/>
                <a:gd name="connsiteY4" fmla="*/ 1216 h 1418"/>
                <a:gd name="connsiteX5" fmla="*/ 2572 w 4197"/>
                <a:gd name="connsiteY5" fmla="*/ 1216 h 1418"/>
                <a:gd name="connsiteX6" fmla="*/ 1715 w 4197"/>
                <a:gd name="connsiteY6" fmla="*/ 1216 h 1418"/>
                <a:gd name="connsiteX7" fmla="*/ 762 w 4197"/>
                <a:gd name="connsiteY7" fmla="*/ 1216 h 1418"/>
                <a:gd name="connsiteX8" fmla="*/ 0 w 4197"/>
                <a:gd name="connsiteY8" fmla="*/ 1216 h 1418"/>
                <a:gd name="connsiteX9" fmla="*/ 0 w 4197"/>
                <a:gd name="connsiteY9" fmla="*/ 549 h 1418"/>
                <a:gd name="connsiteX10" fmla="*/ 667 w 4197"/>
                <a:gd name="connsiteY10" fmla="*/ 73 h 1418"/>
                <a:gd name="connsiteX11" fmla="*/ 1905 w 4197"/>
                <a:gd name="connsiteY11" fmla="*/ 73 h 1418"/>
                <a:gd name="connsiteX12" fmla="*/ 1905 w 4197"/>
                <a:gd name="connsiteY12" fmla="*/ 73 h 1418"/>
                <a:gd name="connsiteX13" fmla="*/ 1905 w 4197"/>
                <a:gd name="connsiteY13" fmla="*/ 73 h 1418"/>
                <a:gd name="connsiteX14" fmla="*/ 858 w 4197"/>
                <a:gd name="connsiteY14" fmla="*/ 73 h 1418"/>
                <a:gd name="connsiteX15" fmla="*/ 857 w 4197"/>
                <a:gd name="connsiteY15" fmla="*/ 73 h 1418"/>
                <a:gd name="connsiteX16" fmla="*/ 857 w 4197"/>
                <a:gd name="connsiteY16" fmla="*/ 73 h 1418"/>
                <a:gd name="connsiteX17" fmla="*/ 857 w 4197"/>
                <a:gd name="connsiteY17" fmla="*/ 73 h 1418"/>
                <a:gd name="connsiteX18" fmla="*/ 1714 w 4197"/>
                <a:gd name="connsiteY18" fmla="*/ 73 h 1418"/>
                <a:gd name="connsiteX19" fmla="*/ 3334 w 4197"/>
                <a:gd name="connsiteY19" fmla="*/ 73 h 1418"/>
                <a:gd name="connsiteX20" fmla="*/ 4096 w 4197"/>
                <a:gd name="connsiteY20" fmla="*/ 73 h 1418"/>
                <a:gd name="connsiteX21" fmla="*/ 4096 w 4197"/>
                <a:gd name="connsiteY21" fmla="*/ 835 h 1418"/>
                <a:gd name="connsiteX22" fmla="*/ 3334 w 4197"/>
                <a:gd name="connsiteY22" fmla="*/ 1311 h 1418"/>
                <a:gd name="connsiteX23" fmla="*/ 1810 w 4197"/>
                <a:gd name="connsiteY23" fmla="*/ 1311 h 1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97" h="1418">
                  <a:moveTo>
                    <a:pt x="1334" y="1216"/>
                  </a:moveTo>
                  <a:cubicBezTo>
                    <a:pt x="1334" y="1216"/>
                    <a:pt x="1334" y="1216"/>
                    <a:pt x="1334" y="1216"/>
                  </a:cubicBezTo>
                  <a:cubicBezTo>
                    <a:pt x="1741" y="1313"/>
                    <a:pt x="2165" y="1313"/>
                    <a:pt x="2572" y="1216"/>
                  </a:cubicBezTo>
                  <a:cubicBezTo>
                    <a:pt x="2757" y="1281"/>
                    <a:pt x="2959" y="1281"/>
                    <a:pt x="3143" y="1216"/>
                  </a:cubicBezTo>
                  <a:lnTo>
                    <a:pt x="3143" y="1216"/>
                  </a:lnTo>
                  <a:lnTo>
                    <a:pt x="2572" y="1216"/>
                  </a:lnTo>
                  <a:cubicBezTo>
                    <a:pt x="2294" y="1122"/>
                    <a:pt x="1993" y="1122"/>
                    <a:pt x="1715" y="1216"/>
                  </a:cubicBezTo>
                  <a:lnTo>
                    <a:pt x="762" y="1216"/>
                  </a:lnTo>
                  <a:cubicBezTo>
                    <a:pt x="519" y="1322"/>
                    <a:pt x="243" y="1322"/>
                    <a:pt x="0" y="1216"/>
                  </a:cubicBezTo>
                  <a:cubicBezTo>
                    <a:pt x="0" y="1216"/>
                    <a:pt x="0" y="1216"/>
                    <a:pt x="0" y="549"/>
                  </a:cubicBezTo>
                  <a:cubicBezTo>
                    <a:pt x="139" y="298"/>
                    <a:pt x="384" y="123"/>
                    <a:pt x="667" y="73"/>
                  </a:cubicBezTo>
                  <a:cubicBezTo>
                    <a:pt x="1074" y="-24"/>
                    <a:pt x="1498" y="-24"/>
                    <a:pt x="1905" y="73"/>
                  </a:cubicBezTo>
                  <a:lnTo>
                    <a:pt x="1905" y="73"/>
                  </a:lnTo>
                  <a:cubicBezTo>
                    <a:pt x="1905" y="73"/>
                    <a:pt x="1905" y="73"/>
                    <a:pt x="1905" y="73"/>
                  </a:cubicBezTo>
                  <a:cubicBezTo>
                    <a:pt x="1562" y="-20"/>
                    <a:pt x="1201" y="-20"/>
                    <a:pt x="858" y="73"/>
                  </a:cubicBezTo>
                  <a:cubicBezTo>
                    <a:pt x="857" y="73"/>
                    <a:pt x="857" y="73"/>
                    <a:pt x="857" y="73"/>
                  </a:cubicBezTo>
                  <a:lnTo>
                    <a:pt x="857" y="73"/>
                  </a:lnTo>
                  <a:cubicBezTo>
                    <a:pt x="857" y="73"/>
                    <a:pt x="857" y="73"/>
                    <a:pt x="857" y="73"/>
                  </a:cubicBezTo>
                  <a:cubicBezTo>
                    <a:pt x="1135" y="167"/>
                    <a:pt x="1437" y="167"/>
                    <a:pt x="1714" y="73"/>
                  </a:cubicBezTo>
                  <a:lnTo>
                    <a:pt x="3334" y="73"/>
                  </a:lnTo>
                  <a:cubicBezTo>
                    <a:pt x="3334" y="73"/>
                    <a:pt x="3905" y="73"/>
                    <a:pt x="4096" y="73"/>
                  </a:cubicBezTo>
                  <a:cubicBezTo>
                    <a:pt x="4232" y="309"/>
                    <a:pt x="4232" y="599"/>
                    <a:pt x="4096" y="835"/>
                  </a:cubicBezTo>
                  <a:cubicBezTo>
                    <a:pt x="3895" y="1067"/>
                    <a:pt x="3630" y="1233"/>
                    <a:pt x="3334" y="1311"/>
                  </a:cubicBezTo>
                  <a:cubicBezTo>
                    <a:pt x="2836" y="1454"/>
                    <a:pt x="2308" y="1454"/>
                    <a:pt x="1810" y="1311"/>
                  </a:cubicBezTo>
                  <a:close/>
                </a:path>
              </a:pathLst>
            </a:custGeom>
            <a:solidFill>
              <a:srgbClr val="000000"/>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5F68219D-2C83-41D2-B54E-725FFCAD45E3}"/>
                </a:ext>
              </a:extLst>
            </p:cNvPr>
            <p:cNvSpPr/>
            <p:nvPr/>
          </p:nvSpPr>
          <p:spPr>
            <a:xfrm>
              <a:off x="3067670" y="3007847"/>
              <a:ext cx="3475" cy="2878"/>
            </a:xfrm>
            <a:custGeom>
              <a:avLst/>
              <a:gdLst>
                <a:gd name="connsiteX0" fmla="*/ 237 w 3475"/>
                <a:gd name="connsiteY0" fmla="*/ 2074 h 2878"/>
                <a:gd name="connsiteX1" fmla="*/ 808 w 3475"/>
                <a:gd name="connsiteY1" fmla="*/ 74 h 2878"/>
                <a:gd name="connsiteX2" fmla="*/ 3475 w 3475"/>
                <a:gd name="connsiteY2" fmla="*/ 1026 h 2878"/>
                <a:gd name="connsiteX3" fmla="*/ 3475 w 3475"/>
                <a:gd name="connsiteY3" fmla="*/ 1026 h 2878"/>
                <a:gd name="connsiteX4" fmla="*/ 3475 w 3475"/>
                <a:gd name="connsiteY4" fmla="*/ 1026 h 2878"/>
                <a:gd name="connsiteX5" fmla="*/ 618 w 3475"/>
                <a:gd name="connsiteY5" fmla="*/ 1788 h 2878"/>
                <a:gd name="connsiteX6" fmla="*/ 2713 w 3475"/>
                <a:gd name="connsiteY6" fmla="*/ 2646 h 2878"/>
                <a:gd name="connsiteX7" fmla="*/ 3475 w 3475"/>
                <a:gd name="connsiteY7" fmla="*/ 1788 h 2878"/>
                <a:gd name="connsiteX8" fmla="*/ 3475 w 3475"/>
                <a:gd name="connsiteY8" fmla="*/ 1788 h 2878"/>
                <a:gd name="connsiteX9" fmla="*/ 3475 w 3475"/>
                <a:gd name="connsiteY9" fmla="*/ 1788 h 2878"/>
                <a:gd name="connsiteX10" fmla="*/ 2618 w 3475"/>
                <a:gd name="connsiteY10" fmla="*/ 2836 h 2878"/>
                <a:gd name="connsiteX11" fmla="*/ 237 w 3475"/>
                <a:gd name="connsiteY11" fmla="*/ 2074 h 2878"/>
                <a:gd name="connsiteX12" fmla="*/ 237 w 3475"/>
                <a:gd name="connsiteY12" fmla="*/ 2074 h 2878"/>
                <a:gd name="connsiteX13" fmla="*/ 2808 w 3475"/>
                <a:gd name="connsiteY13" fmla="*/ 1407 h 2878"/>
                <a:gd name="connsiteX14" fmla="*/ 903 w 3475"/>
                <a:gd name="connsiteY14" fmla="*/ 741 h 2878"/>
                <a:gd name="connsiteX15" fmla="*/ 427 w 3475"/>
                <a:gd name="connsiteY15" fmla="*/ 1693 h 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75" h="2878">
                  <a:moveTo>
                    <a:pt x="237" y="2074"/>
                  </a:moveTo>
                  <a:cubicBezTo>
                    <a:pt x="-335" y="1217"/>
                    <a:pt x="237" y="264"/>
                    <a:pt x="808" y="74"/>
                  </a:cubicBezTo>
                  <a:cubicBezTo>
                    <a:pt x="1808" y="-171"/>
                    <a:pt x="2857" y="204"/>
                    <a:pt x="3475" y="1026"/>
                  </a:cubicBezTo>
                  <a:lnTo>
                    <a:pt x="3475" y="1026"/>
                  </a:lnTo>
                  <a:lnTo>
                    <a:pt x="3475" y="1026"/>
                  </a:lnTo>
                  <a:lnTo>
                    <a:pt x="618" y="1788"/>
                  </a:lnTo>
                  <a:cubicBezTo>
                    <a:pt x="1088" y="2459"/>
                    <a:pt x="1907" y="2794"/>
                    <a:pt x="2713" y="2646"/>
                  </a:cubicBezTo>
                  <a:cubicBezTo>
                    <a:pt x="3149" y="2597"/>
                    <a:pt x="3478" y="2227"/>
                    <a:pt x="3475" y="1788"/>
                  </a:cubicBezTo>
                  <a:cubicBezTo>
                    <a:pt x="3475" y="1788"/>
                    <a:pt x="3475" y="1788"/>
                    <a:pt x="3475" y="1788"/>
                  </a:cubicBezTo>
                  <a:lnTo>
                    <a:pt x="3475" y="1788"/>
                  </a:lnTo>
                  <a:cubicBezTo>
                    <a:pt x="3484" y="2300"/>
                    <a:pt x="3121" y="2743"/>
                    <a:pt x="2618" y="2836"/>
                  </a:cubicBezTo>
                  <a:cubicBezTo>
                    <a:pt x="1747" y="2993"/>
                    <a:pt x="855" y="2708"/>
                    <a:pt x="237" y="2074"/>
                  </a:cubicBezTo>
                  <a:close/>
                  <a:moveTo>
                    <a:pt x="237" y="2074"/>
                  </a:moveTo>
                  <a:lnTo>
                    <a:pt x="2808" y="1407"/>
                  </a:lnTo>
                  <a:cubicBezTo>
                    <a:pt x="2353" y="839"/>
                    <a:pt x="1614" y="581"/>
                    <a:pt x="903" y="741"/>
                  </a:cubicBezTo>
                  <a:cubicBezTo>
                    <a:pt x="543" y="909"/>
                    <a:pt x="345" y="1304"/>
                    <a:pt x="427" y="1693"/>
                  </a:cubicBezTo>
                  <a:close/>
                </a:path>
              </a:pathLst>
            </a:custGeom>
            <a:solidFill>
              <a:srgbClr val="000000"/>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ED5EF840-857C-4C8F-AE53-E842736FDD77}"/>
                </a:ext>
              </a:extLst>
            </p:cNvPr>
            <p:cNvSpPr/>
            <p:nvPr/>
          </p:nvSpPr>
          <p:spPr>
            <a:xfrm>
              <a:off x="3073431" y="3005920"/>
              <a:ext cx="4952" cy="3524"/>
            </a:xfrm>
            <a:custGeom>
              <a:avLst/>
              <a:gdLst>
                <a:gd name="connsiteX0" fmla="*/ 3143 w 4952"/>
                <a:gd name="connsiteY0" fmla="*/ 3429 h 3524"/>
                <a:gd name="connsiteX1" fmla="*/ 3143 w 4952"/>
                <a:gd name="connsiteY1" fmla="*/ 3429 h 3524"/>
                <a:gd name="connsiteX2" fmla="*/ 0 w 4952"/>
                <a:gd name="connsiteY2" fmla="*/ 1048 h 3524"/>
                <a:gd name="connsiteX3" fmla="*/ 0 w 4952"/>
                <a:gd name="connsiteY3" fmla="*/ 1048 h 3524"/>
                <a:gd name="connsiteX4" fmla="*/ 0 w 4952"/>
                <a:gd name="connsiteY4" fmla="*/ 1048 h 3524"/>
                <a:gd name="connsiteX5" fmla="*/ 2857 w 4952"/>
                <a:gd name="connsiteY5" fmla="*/ 3143 h 3524"/>
                <a:gd name="connsiteX6" fmla="*/ 2857 w 4952"/>
                <a:gd name="connsiteY6" fmla="*/ 1238 h 3524"/>
                <a:gd name="connsiteX7" fmla="*/ 2857 w 4952"/>
                <a:gd name="connsiteY7" fmla="*/ 1238 h 3524"/>
                <a:gd name="connsiteX8" fmla="*/ 2857 w 4952"/>
                <a:gd name="connsiteY8" fmla="*/ 1238 h 3524"/>
                <a:gd name="connsiteX9" fmla="*/ 4858 w 4952"/>
                <a:gd name="connsiteY9" fmla="*/ 2762 h 3524"/>
                <a:gd name="connsiteX10" fmla="*/ 4286 w 4952"/>
                <a:gd name="connsiteY10" fmla="*/ 0 h 3524"/>
                <a:gd name="connsiteX11" fmla="*/ 4286 w 4952"/>
                <a:gd name="connsiteY11" fmla="*/ 0 h 3524"/>
                <a:gd name="connsiteX12" fmla="*/ 4286 w 4952"/>
                <a:gd name="connsiteY12" fmla="*/ 0 h 3524"/>
                <a:gd name="connsiteX13" fmla="*/ 4953 w 4952"/>
                <a:gd name="connsiteY13" fmla="*/ 3143 h 3524"/>
                <a:gd name="connsiteX14" fmla="*/ 4953 w 4952"/>
                <a:gd name="connsiteY14" fmla="*/ 3143 h 3524"/>
                <a:gd name="connsiteX15" fmla="*/ 3048 w 4952"/>
                <a:gd name="connsiteY15" fmla="*/ 1619 h 3524"/>
                <a:gd name="connsiteX16" fmla="*/ 3048 w 4952"/>
                <a:gd name="connsiteY16" fmla="*/ 3524 h 3524"/>
                <a:gd name="connsiteX17" fmla="*/ 3048 w 4952"/>
                <a:gd name="connsiteY17" fmla="*/ 3524 h 3524"/>
                <a:gd name="connsiteX18" fmla="*/ 3048 w 4952"/>
                <a:gd name="connsiteY18" fmla="*/ 3524 h 3524"/>
                <a:gd name="connsiteX19" fmla="*/ 3048 w 4952"/>
                <a:gd name="connsiteY19" fmla="*/ 3524 h 3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952" h="3524">
                  <a:moveTo>
                    <a:pt x="3143" y="3429"/>
                  </a:moveTo>
                  <a:lnTo>
                    <a:pt x="3143" y="3429"/>
                  </a:lnTo>
                  <a:lnTo>
                    <a:pt x="0" y="1048"/>
                  </a:lnTo>
                  <a:lnTo>
                    <a:pt x="0" y="1048"/>
                  </a:lnTo>
                  <a:cubicBezTo>
                    <a:pt x="0" y="1048"/>
                    <a:pt x="0" y="1048"/>
                    <a:pt x="0" y="1048"/>
                  </a:cubicBezTo>
                  <a:lnTo>
                    <a:pt x="2857" y="3143"/>
                  </a:lnTo>
                  <a:lnTo>
                    <a:pt x="2857" y="1238"/>
                  </a:lnTo>
                  <a:cubicBezTo>
                    <a:pt x="2857" y="1238"/>
                    <a:pt x="2857" y="1238"/>
                    <a:pt x="2857" y="1238"/>
                  </a:cubicBezTo>
                  <a:lnTo>
                    <a:pt x="2857" y="1238"/>
                  </a:lnTo>
                  <a:lnTo>
                    <a:pt x="4858" y="2762"/>
                  </a:lnTo>
                  <a:lnTo>
                    <a:pt x="4286" y="0"/>
                  </a:lnTo>
                  <a:lnTo>
                    <a:pt x="4286" y="0"/>
                  </a:lnTo>
                  <a:cubicBezTo>
                    <a:pt x="4286" y="0"/>
                    <a:pt x="4286" y="0"/>
                    <a:pt x="4286" y="0"/>
                  </a:cubicBezTo>
                  <a:lnTo>
                    <a:pt x="4953" y="3143"/>
                  </a:lnTo>
                  <a:lnTo>
                    <a:pt x="4953" y="3143"/>
                  </a:lnTo>
                  <a:lnTo>
                    <a:pt x="3048" y="1619"/>
                  </a:lnTo>
                  <a:lnTo>
                    <a:pt x="3048" y="3524"/>
                  </a:lnTo>
                  <a:lnTo>
                    <a:pt x="3048" y="3524"/>
                  </a:lnTo>
                  <a:cubicBezTo>
                    <a:pt x="3048" y="3524"/>
                    <a:pt x="3048" y="3524"/>
                    <a:pt x="3048" y="3524"/>
                  </a:cubicBezTo>
                  <a:lnTo>
                    <a:pt x="3048" y="3524"/>
                  </a:lnTo>
                  <a:close/>
                </a:path>
              </a:pathLst>
            </a:custGeom>
            <a:solidFill>
              <a:srgbClr val="000000"/>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4F915789-A2D8-4D49-84BA-B1DD67C086DD}"/>
                </a:ext>
              </a:extLst>
            </p:cNvPr>
            <p:cNvSpPr/>
            <p:nvPr/>
          </p:nvSpPr>
          <p:spPr>
            <a:xfrm>
              <a:off x="3080125" y="3004377"/>
              <a:ext cx="4164" cy="3330"/>
            </a:xfrm>
            <a:custGeom>
              <a:avLst/>
              <a:gdLst>
                <a:gd name="connsiteX0" fmla="*/ 2260 w 4164"/>
                <a:gd name="connsiteY0" fmla="*/ 19 h 3330"/>
                <a:gd name="connsiteX1" fmla="*/ 4165 w 4164"/>
                <a:gd name="connsiteY1" fmla="*/ 2782 h 3330"/>
                <a:gd name="connsiteX2" fmla="*/ 4165 w 4164"/>
                <a:gd name="connsiteY2" fmla="*/ 2782 h 3330"/>
                <a:gd name="connsiteX3" fmla="*/ 4165 w 4164"/>
                <a:gd name="connsiteY3" fmla="*/ 2782 h 3330"/>
                <a:gd name="connsiteX4" fmla="*/ 4165 w 4164"/>
                <a:gd name="connsiteY4" fmla="*/ 2305 h 3330"/>
                <a:gd name="connsiteX5" fmla="*/ 3308 w 4164"/>
                <a:gd name="connsiteY5" fmla="*/ 3258 h 3330"/>
                <a:gd name="connsiteX6" fmla="*/ 641 w 4164"/>
                <a:gd name="connsiteY6" fmla="*/ 2210 h 3330"/>
                <a:gd name="connsiteX7" fmla="*/ 1212 w 4164"/>
                <a:gd name="connsiteY7" fmla="*/ 210 h 3330"/>
                <a:gd name="connsiteX8" fmla="*/ 2927 w 4164"/>
                <a:gd name="connsiteY8" fmla="*/ 210 h 3330"/>
                <a:gd name="connsiteX9" fmla="*/ 2927 w 4164"/>
                <a:gd name="connsiteY9" fmla="*/ 210 h 3330"/>
                <a:gd name="connsiteX10" fmla="*/ 2927 w 4164"/>
                <a:gd name="connsiteY10" fmla="*/ 210 h 3330"/>
                <a:gd name="connsiteX11" fmla="*/ 2260 w 4164"/>
                <a:gd name="connsiteY11" fmla="*/ 19 h 3330"/>
                <a:gd name="connsiteX12" fmla="*/ 2832 w 4164"/>
                <a:gd name="connsiteY12" fmla="*/ 1448 h 3330"/>
                <a:gd name="connsiteX13" fmla="*/ 736 w 4164"/>
                <a:gd name="connsiteY13" fmla="*/ 591 h 3330"/>
                <a:gd name="connsiteX14" fmla="*/ 260 w 4164"/>
                <a:gd name="connsiteY14" fmla="*/ 2210 h 3330"/>
                <a:gd name="connsiteX15" fmla="*/ 2450 w 4164"/>
                <a:gd name="connsiteY15" fmla="*/ 3067 h 3330"/>
                <a:gd name="connsiteX16" fmla="*/ 2832 w 4164"/>
                <a:gd name="connsiteY16" fmla="*/ 1448 h 3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4" h="3330">
                  <a:moveTo>
                    <a:pt x="2260" y="19"/>
                  </a:moveTo>
                  <a:lnTo>
                    <a:pt x="4165" y="2782"/>
                  </a:lnTo>
                  <a:cubicBezTo>
                    <a:pt x="4165" y="2782"/>
                    <a:pt x="4165" y="2782"/>
                    <a:pt x="4165" y="2782"/>
                  </a:cubicBezTo>
                  <a:cubicBezTo>
                    <a:pt x="4165" y="2782"/>
                    <a:pt x="4165" y="2782"/>
                    <a:pt x="4165" y="2782"/>
                  </a:cubicBezTo>
                  <a:lnTo>
                    <a:pt x="4165" y="2305"/>
                  </a:lnTo>
                  <a:cubicBezTo>
                    <a:pt x="4101" y="2768"/>
                    <a:pt x="3761" y="3146"/>
                    <a:pt x="3308" y="3258"/>
                  </a:cubicBezTo>
                  <a:cubicBezTo>
                    <a:pt x="2286" y="3511"/>
                    <a:pt x="1217" y="3091"/>
                    <a:pt x="641" y="2210"/>
                  </a:cubicBezTo>
                  <a:cubicBezTo>
                    <a:pt x="69" y="1353"/>
                    <a:pt x="641" y="400"/>
                    <a:pt x="1212" y="210"/>
                  </a:cubicBezTo>
                  <a:cubicBezTo>
                    <a:pt x="1760" y="-23"/>
                    <a:pt x="2379" y="-23"/>
                    <a:pt x="2927" y="210"/>
                  </a:cubicBezTo>
                  <a:lnTo>
                    <a:pt x="2927" y="210"/>
                  </a:lnTo>
                  <a:cubicBezTo>
                    <a:pt x="2927" y="210"/>
                    <a:pt x="2927" y="210"/>
                    <a:pt x="2927" y="210"/>
                  </a:cubicBezTo>
                  <a:cubicBezTo>
                    <a:pt x="2927" y="210"/>
                    <a:pt x="2165" y="-76"/>
                    <a:pt x="2260" y="19"/>
                  </a:cubicBezTo>
                  <a:close/>
                  <a:moveTo>
                    <a:pt x="2832" y="1448"/>
                  </a:moveTo>
                  <a:cubicBezTo>
                    <a:pt x="2361" y="777"/>
                    <a:pt x="1542" y="442"/>
                    <a:pt x="736" y="591"/>
                  </a:cubicBezTo>
                  <a:cubicBezTo>
                    <a:pt x="-26" y="591"/>
                    <a:pt x="-217" y="1448"/>
                    <a:pt x="260" y="2210"/>
                  </a:cubicBezTo>
                  <a:cubicBezTo>
                    <a:pt x="762" y="2897"/>
                    <a:pt x="1616" y="3231"/>
                    <a:pt x="2450" y="3067"/>
                  </a:cubicBezTo>
                  <a:cubicBezTo>
                    <a:pt x="3117" y="2877"/>
                    <a:pt x="3308" y="2210"/>
                    <a:pt x="2832" y="1448"/>
                  </a:cubicBezTo>
                  <a:close/>
                </a:path>
              </a:pathLst>
            </a:custGeom>
            <a:solidFill>
              <a:srgbClr val="000000"/>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B3723290-4FDE-47DE-AF35-95B5C2C0707B}"/>
                </a:ext>
              </a:extLst>
            </p:cNvPr>
            <p:cNvSpPr/>
            <p:nvPr/>
          </p:nvSpPr>
          <p:spPr>
            <a:xfrm>
              <a:off x="3084385" y="3005657"/>
              <a:ext cx="3149" cy="1959"/>
            </a:xfrm>
            <a:custGeom>
              <a:avLst/>
              <a:gdLst>
                <a:gd name="connsiteX0" fmla="*/ 762 w 3149"/>
                <a:gd name="connsiteY0" fmla="*/ 740 h 1959"/>
                <a:gd name="connsiteX1" fmla="*/ 762 w 3149"/>
                <a:gd name="connsiteY1" fmla="*/ 740 h 1959"/>
                <a:gd name="connsiteX2" fmla="*/ 2096 w 3149"/>
                <a:gd name="connsiteY2" fmla="*/ 740 h 1959"/>
                <a:gd name="connsiteX3" fmla="*/ 2667 w 3149"/>
                <a:gd name="connsiteY3" fmla="*/ 740 h 1959"/>
                <a:gd name="connsiteX4" fmla="*/ 2667 w 3149"/>
                <a:gd name="connsiteY4" fmla="*/ 740 h 1959"/>
                <a:gd name="connsiteX5" fmla="*/ 2096 w 3149"/>
                <a:gd name="connsiteY5" fmla="*/ 740 h 1959"/>
                <a:gd name="connsiteX6" fmla="*/ 1714 w 3149"/>
                <a:gd name="connsiteY6" fmla="*/ 740 h 1959"/>
                <a:gd name="connsiteX7" fmla="*/ 762 w 3149"/>
                <a:gd name="connsiteY7" fmla="*/ 740 h 1959"/>
                <a:gd name="connsiteX8" fmla="*/ 0 w 3149"/>
                <a:gd name="connsiteY8" fmla="*/ 740 h 1959"/>
                <a:gd name="connsiteX9" fmla="*/ 0 w 3149"/>
                <a:gd name="connsiteY9" fmla="*/ 73 h 1959"/>
                <a:gd name="connsiteX10" fmla="*/ 667 w 3149"/>
                <a:gd name="connsiteY10" fmla="*/ 73 h 1959"/>
                <a:gd name="connsiteX11" fmla="*/ 1905 w 3149"/>
                <a:gd name="connsiteY11" fmla="*/ 73 h 1959"/>
                <a:gd name="connsiteX12" fmla="*/ 1905 w 3149"/>
                <a:gd name="connsiteY12" fmla="*/ 73 h 1959"/>
                <a:gd name="connsiteX13" fmla="*/ 1905 w 3149"/>
                <a:gd name="connsiteY13" fmla="*/ 73 h 1959"/>
                <a:gd name="connsiteX14" fmla="*/ 857 w 3149"/>
                <a:gd name="connsiteY14" fmla="*/ 73 h 1959"/>
                <a:gd name="connsiteX15" fmla="*/ 381 w 3149"/>
                <a:gd name="connsiteY15" fmla="*/ 73 h 1959"/>
                <a:gd name="connsiteX16" fmla="*/ 381 w 3149"/>
                <a:gd name="connsiteY16" fmla="*/ 73 h 1959"/>
                <a:gd name="connsiteX17" fmla="*/ 381 w 3149"/>
                <a:gd name="connsiteY17" fmla="*/ 73 h 1959"/>
                <a:gd name="connsiteX18" fmla="*/ 2286 w 3149"/>
                <a:gd name="connsiteY18" fmla="*/ 73 h 1959"/>
                <a:gd name="connsiteX19" fmla="*/ 3048 w 3149"/>
                <a:gd name="connsiteY19" fmla="*/ 644 h 1959"/>
                <a:gd name="connsiteX20" fmla="*/ 3048 w 3149"/>
                <a:gd name="connsiteY20" fmla="*/ 1406 h 1959"/>
                <a:gd name="connsiteX21" fmla="*/ 2286 w 3149"/>
                <a:gd name="connsiteY21" fmla="*/ 1883 h 1959"/>
                <a:gd name="connsiteX22" fmla="*/ 762 w 3149"/>
                <a:gd name="connsiteY22" fmla="*/ 1883 h 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49" h="1959">
                  <a:moveTo>
                    <a:pt x="762" y="740"/>
                  </a:moveTo>
                  <a:cubicBezTo>
                    <a:pt x="762" y="740"/>
                    <a:pt x="762" y="740"/>
                    <a:pt x="762" y="740"/>
                  </a:cubicBezTo>
                  <a:cubicBezTo>
                    <a:pt x="1201" y="835"/>
                    <a:pt x="1656" y="835"/>
                    <a:pt x="2096" y="740"/>
                  </a:cubicBezTo>
                  <a:lnTo>
                    <a:pt x="2667" y="740"/>
                  </a:lnTo>
                  <a:lnTo>
                    <a:pt x="2667" y="740"/>
                  </a:lnTo>
                  <a:cubicBezTo>
                    <a:pt x="2667" y="740"/>
                    <a:pt x="2667" y="740"/>
                    <a:pt x="2096" y="740"/>
                  </a:cubicBezTo>
                  <a:lnTo>
                    <a:pt x="1714" y="740"/>
                  </a:lnTo>
                  <a:cubicBezTo>
                    <a:pt x="1404" y="835"/>
                    <a:pt x="1072" y="835"/>
                    <a:pt x="762" y="740"/>
                  </a:cubicBezTo>
                  <a:cubicBezTo>
                    <a:pt x="513" y="814"/>
                    <a:pt x="249" y="814"/>
                    <a:pt x="0" y="740"/>
                  </a:cubicBezTo>
                  <a:cubicBezTo>
                    <a:pt x="0" y="740"/>
                    <a:pt x="0" y="740"/>
                    <a:pt x="0" y="73"/>
                  </a:cubicBezTo>
                  <a:cubicBezTo>
                    <a:pt x="215" y="-7"/>
                    <a:pt x="452" y="-7"/>
                    <a:pt x="667" y="73"/>
                  </a:cubicBezTo>
                  <a:cubicBezTo>
                    <a:pt x="1074" y="-24"/>
                    <a:pt x="1498" y="-24"/>
                    <a:pt x="1905" y="73"/>
                  </a:cubicBezTo>
                  <a:lnTo>
                    <a:pt x="1905" y="73"/>
                  </a:lnTo>
                  <a:cubicBezTo>
                    <a:pt x="1905" y="73"/>
                    <a:pt x="1905" y="73"/>
                    <a:pt x="1905" y="73"/>
                  </a:cubicBezTo>
                  <a:cubicBezTo>
                    <a:pt x="1562" y="-20"/>
                    <a:pt x="1200" y="-20"/>
                    <a:pt x="857" y="73"/>
                  </a:cubicBezTo>
                  <a:cubicBezTo>
                    <a:pt x="857" y="73"/>
                    <a:pt x="381" y="73"/>
                    <a:pt x="381" y="73"/>
                  </a:cubicBezTo>
                  <a:lnTo>
                    <a:pt x="381" y="73"/>
                  </a:lnTo>
                  <a:lnTo>
                    <a:pt x="381" y="73"/>
                  </a:lnTo>
                  <a:lnTo>
                    <a:pt x="2286" y="73"/>
                  </a:lnTo>
                  <a:cubicBezTo>
                    <a:pt x="2594" y="177"/>
                    <a:pt x="2861" y="377"/>
                    <a:pt x="3048" y="644"/>
                  </a:cubicBezTo>
                  <a:cubicBezTo>
                    <a:pt x="3184" y="880"/>
                    <a:pt x="3184" y="1171"/>
                    <a:pt x="3048" y="1406"/>
                  </a:cubicBezTo>
                  <a:cubicBezTo>
                    <a:pt x="2848" y="1638"/>
                    <a:pt x="2582" y="1804"/>
                    <a:pt x="2286" y="1883"/>
                  </a:cubicBezTo>
                  <a:cubicBezTo>
                    <a:pt x="1783" y="1985"/>
                    <a:pt x="1265" y="1985"/>
                    <a:pt x="762" y="1883"/>
                  </a:cubicBezTo>
                  <a:close/>
                </a:path>
              </a:pathLst>
            </a:custGeom>
            <a:solidFill>
              <a:srgbClr val="000000"/>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8C00711B-A1C2-45A0-A8F7-A488C4DDA252}"/>
                </a:ext>
              </a:extLst>
            </p:cNvPr>
            <p:cNvSpPr/>
            <p:nvPr/>
          </p:nvSpPr>
          <p:spPr>
            <a:xfrm>
              <a:off x="3041992" y="3026099"/>
              <a:ext cx="3257" cy="1498"/>
            </a:xfrm>
            <a:custGeom>
              <a:avLst/>
              <a:gdLst>
                <a:gd name="connsiteX0" fmla="*/ 1435 w 3257"/>
                <a:gd name="connsiteY0" fmla="*/ 871 h 1498"/>
                <a:gd name="connsiteX1" fmla="*/ 1435 w 3257"/>
                <a:gd name="connsiteY1" fmla="*/ 871 h 1498"/>
                <a:gd name="connsiteX2" fmla="*/ 2674 w 3257"/>
                <a:gd name="connsiteY2" fmla="*/ 871 h 1498"/>
                <a:gd name="connsiteX3" fmla="*/ 3245 w 3257"/>
                <a:gd name="connsiteY3" fmla="*/ 871 h 1498"/>
                <a:gd name="connsiteX4" fmla="*/ 3245 w 3257"/>
                <a:gd name="connsiteY4" fmla="*/ 871 h 1498"/>
                <a:gd name="connsiteX5" fmla="*/ 2674 w 3257"/>
                <a:gd name="connsiteY5" fmla="*/ 871 h 1498"/>
                <a:gd name="connsiteX6" fmla="*/ 1816 w 3257"/>
                <a:gd name="connsiteY6" fmla="*/ 871 h 1498"/>
                <a:gd name="connsiteX7" fmla="*/ 864 w 3257"/>
                <a:gd name="connsiteY7" fmla="*/ 871 h 1498"/>
                <a:gd name="connsiteX8" fmla="*/ 102 w 3257"/>
                <a:gd name="connsiteY8" fmla="*/ 871 h 1498"/>
                <a:gd name="connsiteX9" fmla="*/ 102 w 3257"/>
                <a:gd name="connsiteY9" fmla="*/ 109 h 1498"/>
                <a:gd name="connsiteX10" fmla="*/ 769 w 3257"/>
                <a:gd name="connsiteY10" fmla="*/ 109 h 1498"/>
                <a:gd name="connsiteX11" fmla="*/ 2007 w 3257"/>
                <a:gd name="connsiteY11" fmla="*/ 109 h 1498"/>
                <a:gd name="connsiteX12" fmla="*/ 2007 w 3257"/>
                <a:gd name="connsiteY12" fmla="*/ 109 h 1498"/>
                <a:gd name="connsiteX13" fmla="*/ 2007 w 3257"/>
                <a:gd name="connsiteY13" fmla="*/ 109 h 1498"/>
                <a:gd name="connsiteX14" fmla="*/ 959 w 3257"/>
                <a:gd name="connsiteY14" fmla="*/ 109 h 1498"/>
                <a:gd name="connsiteX15" fmla="*/ 483 w 3257"/>
                <a:gd name="connsiteY15" fmla="*/ 109 h 1498"/>
                <a:gd name="connsiteX16" fmla="*/ 483 w 3257"/>
                <a:gd name="connsiteY16" fmla="*/ 109 h 1498"/>
                <a:gd name="connsiteX17" fmla="*/ 483 w 3257"/>
                <a:gd name="connsiteY17" fmla="*/ 109 h 1498"/>
                <a:gd name="connsiteX18" fmla="*/ 2388 w 3257"/>
                <a:gd name="connsiteY18" fmla="*/ 109 h 1498"/>
                <a:gd name="connsiteX19" fmla="*/ 3150 w 3257"/>
                <a:gd name="connsiteY19" fmla="*/ 681 h 1498"/>
                <a:gd name="connsiteX20" fmla="*/ 3150 w 3257"/>
                <a:gd name="connsiteY20" fmla="*/ 1348 h 1498"/>
                <a:gd name="connsiteX21" fmla="*/ 2388 w 3257"/>
                <a:gd name="connsiteY21" fmla="*/ 1348 h 1498"/>
                <a:gd name="connsiteX22" fmla="*/ 864 w 3257"/>
                <a:gd name="connsiteY22" fmla="*/ 1348 h 1498"/>
                <a:gd name="connsiteX23" fmla="*/ 1435 w 3257"/>
                <a:gd name="connsiteY23" fmla="*/ 871 h 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57" h="1498">
                  <a:moveTo>
                    <a:pt x="1435" y="871"/>
                  </a:moveTo>
                  <a:cubicBezTo>
                    <a:pt x="1435" y="871"/>
                    <a:pt x="1435" y="871"/>
                    <a:pt x="1435" y="871"/>
                  </a:cubicBezTo>
                  <a:cubicBezTo>
                    <a:pt x="1842" y="968"/>
                    <a:pt x="2267" y="968"/>
                    <a:pt x="2674" y="871"/>
                  </a:cubicBezTo>
                  <a:cubicBezTo>
                    <a:pt x="2859" y="937"/>
                    <a:pt x="3060" y="937"/>
                    <a:pt x="3245" y="871"/>
                  </a:cubicBezTo>
                  <a:lnTo>
                    <a:pt x="3245" y="871"/>
                  </a:lnTo>
                  <a:cubicBezTo>
                    <a:pt x="3060" y="806"/>
                    <a:pt x="2859" y="806"/>
                    <a:pt x="2674" y="871"/>
                  </a:cubicBezTo>
                  <a:cubicBezTo>
                    <a:pt x="2390" y="821"/>
                    <a:pt x="2100" y="821"/>
                    <a:pt x="1816" y="871"/>
                  </a:cubicBezTo>
                  <a:lnTo>
                    <a:pt x="864" y="871"/>
                  </a:lnTo>
                  <a:cubicBezTo>
                    <a:pt x="617" y="958"/>
                    <a:pt x="349" y="958"/>
                    <a:pt x="102" y="871"/>
                  </a:cubicBezTo>
                  <a:cubicBezTo>
                    <a:pt x="-34" y="635"/>
                    <a:pt x="-34" y="345"/>
                    <a:pt x="102" y="109"/>
                  </a:cubicBezTo>
                  <a:cubicBezTo>
                    <a:pt x="102" y="109"/>
                    <a:pt x="102" y="109"/>
                    <a:pt x="769" y="109"/>
                  </a:cubicBezTo>
                  <a:cubicBezTo>
                    <a:pt x="1169" y="-36"/>
                    <a:pt x="1607" y="-36"/>
                    <a:pt x="2007" y="109"/>
                  </a:cubicBezTo>
                  <a:lnTo>
                    <a:pt x="2007" y="109"/>
                  </a:lnTo>
                  <a:lnTo>
                    <a:pt x="2007" y="109"/>
                  </a:lnTo>
                  <a:cubicBezTo>
                    <a:pt x="1664" y="16"/>
                    <a:pt x="1302" y="16"/>
                    <a:pt x="959" y="109"/>
                  </a:cubicBezTo>
                  <a:cubicBezTo>
                    <a:pt x="959" y="109"/>
                    <a:pt x="483" y="109"/>
                    <a:pt x="483" y="109"/>
                  </a:cubicBezTo>
                  <a:lnTo>
                    <a:pt x="483" y="109"/>
                  </a:lnTo>
                  <a:lnTo>
                    <a:pt x="483" y="109"/>
                  </a:lnTo>
                  <a:lnTo>
                    <a:pt x="2388" y="109"/>
                  </a:lnTo>
                  <a:cubicBezTo>
                    <a:pt x="2696" y="213"/>
                    <a:pt x="2963" y="414"/>
                    <a:pt x="3150" y="681"/>
                  </a:cubicBezTo>
                  <a:cubicBezTo>
                    <a:pt x="3293" y="880"/>
                    <a:pt x="3293" y="1148"/>
                    <a:pt x="3150" y="1348"/>
                  </a:cubicBezTo>
                  <a:cubicBezTo>
                    <a:pt x="2905" y="1443"/>
                    <a:pt x="2633" y="1443"/>
                    <a:pt x="2388" y="1348"/>
                  </a:cubicBezTo>
                  <a:cubicBezTo>
                    <a:pt x="1900" y="1549"/>
                    <a:pt x="1352" y="1549"/>
                    <a:pt x="864" y="1348"/>
                  </a:cubicBezTo>
                  <a:lnTo>
                    <a:pt x="1435" y="871"/>
                  </a:lnTo>
                  <a:close/>
                </a:path>
              </a:pathLst>
            </a:custGeom>
            <a:solidFill>
              <a:srgbClr val="000000"/>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EEDBFFAD-3321-4739-9F4E-099F3738A0A4}"/>
                </a:ext>
              </a:extLst>
            </p:cNvPr>
            <p:cNvSpPr/>
            <p:nvPr/>
          </p:nvSpPr>
          <p:spPr>
            <a:xfrm>
              <a:off x="3045523" y="3022684"/>
              <a:ext cx="3611" cy="3374"/>
            </a:xfrm>
            <a:custGeom>
              <a:avLst/>
              <a:gdLst>
                <a:gd name="connsiteX0" fmla="*/ 0 w 3611"/>
                <a:gd name="connsiteY0" fmla="*/ 571 h 3374"/>
                <a:gd name="connsiteX1" fmla="*/ 0 w 3611"/>
                <a:gd name="connsiteY1" fmla="*/ 571 h 3374"/>
                <a:gd name="connsiteX2" fmla="*/ 0 w 3611"/>
                <a:gd name="connsiteY2" fmla="*/ 571 h 3374"/>
                <a:gd name="connsiteX3" fmla="*/ 1143 w 3611"/>
                <a:gd name="connsiteY3" fmla="*/ 2191 h 3374"/>
                <a:gd name="connsiteX4" fmla="*/ 2857 w 3611"/>
                <a:gd name="connsiteY4" fmla="*/ 2953 h 3374"/>
                <a:gd name="connsiteX5" fmla="*/ 3403 w 3611"/>
                <a:gd name="connsiteY5" fmla="*/ 1870 h 3374"/>
                <a:gd name="connsiteX6" fmla="*/ 3334 w 3611"/>
                <a:gd name="connsiteY6" fmla="*/ 1715 h 3374"/>
                <a:gd name="connsiteX7" fmla="*/ 2191 w 3611"/>
                <a:gd name="connsiteY7" fmla="*/ 0 h 3374"/>
                <a:gd name="connsiteX8" fmla="*/ 2191 w 3611"/>
                <a:gd name="connsiteY8" fmla="*/ 0 h 3374"/>
                <a:gd name="connsiteX9" fmla="*/ 2191 w 3611"/>
                <a:gd name="connsiteY9" fmla="*/ 0 h 3374"/>
                <a:gd name="connsiteX10" fmla="*/ 3334 w 3611"/>
                <a:gd name="connsiteY10" fmla="*/ 1715 h 3374"/>
                <a:gd name="connsiteX11" fmla="*/ 3331 w 3611"/>
                <a:gd name="connsiteY11" fmla="*/ 3062 h 3374"/>
                <a:gd name="connsiteX12" fmla="*/ 2762 w 3611"/>
                <a:gd name="connsiteY12" fmla="*/ 3334 h 3374"/>
                <a:gd name="connsiteX13" fmla="*/ 571 w 3611"/>
                <a:gd name="connsiteY13" fmla="*/ 2381 h 3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11" h="3374">
                  <a:moveTo>
                    <a:pt x="0" y="571"/>
                  </a:moveTo>
                  <a:cubicBezTo>
                    <a:pt x="0" y="571"/>
                    <a:pt x="0" y="571"/>
                    <a:pt x="0" y="571"/>
                  </a:cubicBezTo>
                  <a:lnTo>
                    <a:pt x="0" y="571"/>
                  </a:lnTo>
                  <a:lnTo>
                    <a:pt x="1143" y="2191"/>
                  </a:lnTo>
                  <a:cubicBezTo>
                    <a:pt x="1528" y="2744"/>
                    <a:pt x="2189" y="3038"/>
                    <a:pt x="2857" y="2953"/>
                  </a:cubicBezTo>
                  <a:cubicBezTo>
                    <a:pt x="3307" y="2804"/>
                    <a:pt x="3551" y="2320"/>
                    <a:pt x="3403" y="1870"/>
                  </a:cubicBezTo>
                  <a:cubicBezTo>
                    <a:pt x="3385" y="1816"/>
                    <a:pt x="3362" y="1764"/>
                    <a:pt x="3334" y="1715"/>
                  </a:cubicBezTo>
                  <a:lnTo>
                    <a:pt x="2191" y="0"/>
                  </a:lnTo>
                  <a:cubicBezTo>
                    <a:pt x="2191" y="0"/>
                    <a:pt x="2191" y="0"/>
                    <a:pt x="2191" y="0"/>
                  </a:cubicBezTo>
                  <a:lnTo>
                    <a:pt x="2191" y="0"/>
                  </a:lnTo>
                  <a:lnTo>
                    <a:pt x="3334" y="1715"/>
                  </a:lnTo>
                  <a:cubicBezTo>
                    <a:pt x="3705" y="2087"/>
                    <a:pt x="3704" y="2690"/>
                    <a:pt x="3331" y="3062"/>
                  </a:cubicBezTo>
                  <a:cubicBezTo>
                    <a:pt x="3178" y="3214"/>
                    <a:pt x="2977" y="3310"/>
                    <a:pt x="2762" y="3334"/>
                  </a:cubicBezTo>
                  <a:cubicBezTo>
                    <a:pt x="1905" y="3504"/>
                    <a:pt x="1032" y="3125"/>
                    <a:pt x="571" y="2381"/>
                  </a:cubicBezTo>
                  <a:close/>
                </a:path>
              </a:pathLst>
            </a:custGeom>
            <a:solidFill>
              <a:srgbClr val="000000"/>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AC7312E9-BB4B-4C2B-B038-031E9FF650DD}"/>
                </a:ext>
              </a:extLst>
            </p:cNvPr>
            <p:cNvSpPr/>
            <p:nvPr/>
          </p:nvSpPr>
          <p:spPr>
            <a:xfrm>
              <a:off x="3050296" y="3021432"/>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BBB0ACAD-02A2-4919-812D-E39343E5524F}"/>
                </a:ext>
              </a:extLst>
            </p:cNvPr>
            <p:cNvSpPr/>
            <p:nvPr/>
          </p:nvSpPr>
          <p:spPr>
            <a:xfrm>
              <a:off x="3054201" y="3020385"/>
              <a:ext cx="3513" cy="3164"/>
            </a:xfrm>
            <a:custGeom>
              <a:avLst/>
              <a:gdLst>
                <a:gd name="connsiteX0" fmla="*/ 275 w 3513"/>
                <a:gd name="connsiteY0" fmla="*/ 2109 h 3164"/>
                <a:gd name="connsiteX1" fmla="*/ 460 w 3513"/>
                <a:gd name="connsiteY1" fmla="*/ 368 h 3164"/>
                <a:gd name="connsiteX2" fmla="*/ 1038 w 3513"/>
                <a:gd name="connsiteY2" fmla="*/ 109 h 3164"/>
                <a:gd name="connsiteX3" fmla="*/ 2371 w 3513"/>
                <a:gd name="connsiteY3" fmla="*/ 109 h 3164"/>
                <a:gd name="connsiteX4" fmla="*/ 2371 w 3513"/>
                <a:gd name="connsiteY4" fmla="*/ 109 h 3164"/>
                <a:gd name="connsiteX5" fmla="*/ 1133 w 3513"/>
                <a:gd name="connsiteY5" fmla="*/ 109 h 3164"/>
                <a:gd name="connsiteX6" fmla="*/ 289 w 3513"/>
                <a:gd name="connsiteY6" fmla="*/ 1159 h 3164"/>
                <a:gd name="connsiteX7" fmla="*/ 561 w 3513"/>
                <a:gd name="connsiteY7" fmla="*/ 1728 h 3164"/>
                <a:gd name="connsiteX8" fmla="*/ 2847 w 3513"/>
                <a:gd name="connsiteY8" fmla="*/ 2585 h 3164"/>
                <a:gd name="connsiteX9" fmla="*/ 3514 w 3513"/>
                <a:gd name="connsiteY9" fmla="*/ 2585 h 3164"/>
                <a:gd name="connsiteX10" fmla="*/ 3514 w 3513"/>
                <a:gd name="connsiteY10" fmla="*/ 2585 h 3164"/>
                <a:gd name="connsiteX11" fmla="*/ 3514 w 3513"/>
                <a:gd name="connsiteY11" fmla="*/ 2585 h 3164"/>
                <a:gd name="connsiteX12" fmla="*/ 2657 w 3513"/>
                <a:gd name="connsiteY12" fmla="*/ 3157 h 3164"/>
                <a:gd name="connsiteX13" fmla="*/ 275 w 3513"/>
                <a:gd name="connsiteY13" fmla="*/ 2109 h 3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13" h="3164">
                  <a:moveTo>
                    <a:pt x="275" y="2109"/>
                  </a:moveTo>
                  <a:cubicBezTo>
                    <a:pt x="-155" y="1577"/>
                    <a:pt x="-72" y="798"/>
                    <a:pt x="460" y="368"/>
                  </a:cubicBezTo>
                  <a:cubicBezTo>
                    <a:pt x="627" y="233"/>
                    <a:pt x="826" y="144"/>
                    <a:pt x="1038" y="109"/>
                  </a:cubicBezTo>
                  <a:cubicBezTo>
                    <a:pt x="1470" y="-36"/>
                    <a:pt x="1938" y="-36"/>
                    <a:pt x="2371" y="109"/>
                  </a:cubicBezTo>
                  <a:cubicBezTo>
                    <a:pt x="2371" y="109"/>
                    <a:pt x="2371" y="109"/>
                    <a:pt x="2371" y="109"/>
                  </a:cubicBezTo>
                  <a:lnTo>
                    <a:pt x="1133" y="109"/>
                  </a:lnTo>
                  <a:cubicBezTo>
                    <a:pt x="610" y="166"/>
                    <a:pt x="232" y="636"/>
                    <a:pt x="289" y="1159"/>
                  </a:cubicBezTo>
                  <a:cubicBezTo>
                    <a:pt x="312" y="1374"/>
                    <a:pt x="408" y="1575"/>
                    <a:pt x="561" y="1728"/>
                  </a:cubicBezTo>
                  <a:cubicBezTo>
                    <a:pt x="1094" y="2431"/>
                    <a:pt x="1983" y="2765"/>
                    <a:pt x="2847" y="2585"/>
                  </a:cubicBezTo>
                  <a:cubicBezTo>
                    <a:pt x="3065" y="2646"/>
                    <a:pt x="3296" y="2646"/>
                    <a:pt x="3514" y="2585"/>
                  </a:cubicBezTo>
                  <a:cubicBezTo>
                    <a:pt x="3514" y="2585"/>
                    <a:pt x="3514" y="2585"/>
                    <a:pt x="3514" y="2585"/>
                  </a:cubicBezTo>
                  <a:lnTo>
                    <a:pt x="3514" y="2585"/>
                  </a:lnTo>
                  <a:cubicBezTo>
                    <a:pt x="3309" y="2876"/>
                    <a:pt x="3003" y="3080"/>
                    <a:pt x="2657" y="3157"/>
                  </a:cubicBezTo>
                  <a:cubicBezTo>
                    <a:pt x="1738" y="3227"/>
                    <a:pt x="845" y="2834"/>
                    <a:pt x="275" y="2109"/>
                  </a:cubicBezTo>
                  <a:close/>
                </a:path>
              </a:pathLst>
            </a:custGeom>
            <a:solidFill>
              <a:srgbClr val="000000"/>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0E4EA4FE-7202-45F0-9D90-5E0C2541911A}"/>
                </a:ext>
              </a:extLst>
            </p:cNvPr>
            <p:cNvSpPr/>
            <p:nvPr/>
          </p:nvSpPr>
          <p:spPr>
            <a:xfrm>
              <a:off x="3058093" y="3019380"/>
              <a:ext cx="3527" cy="2941"/>
            </a:xfrm>
            <a:custGeom>
              <a:avLst/>
              <a:gdLst>
                <a:gd name="connsiteX0" fmla="*/ 289 w 3527"/>
                <a:gd name="connsiteY0" fmla="*/ 2066 h 2941"/>
                <a:gd name="connsiteX1" fmla="*/ 444 w 3527"/>
                <a:gd name="connsiteY1" fmla="*/ 322 h 2941"/>
                <a:gd name="connsiteX2" fmla="*/ 955 w 3527"/>
                <a:gd name="connsiteY2" fmla="*/ 66 h 2941"/>
                <a:gd name="connsiteX3" fmla="*/ 3527 w 3527"/>
                <a:gd name="connsiteY3" fmla="*/ 1114 h 2941"/>
                <a:gd name="connsiteX4" fmla="*/ 3527 w 3527"/>
                <a:gd name="connsiteY4" fmla="*/ 1114 h 2941"/>
                <a:gd name="connsiteX5" fmla="*/ 3527 w 3527"/>
                <a:gd name="connsiteY5" fmla="*/ 1114 h 2941"/>
                <a:gd name="connsiteX6" fmla="*/ 670 w 3527"/>
                <a:gd name="connsiteY6" fmla="*/ 1876 h 2941"/>
                <a:gd name="connsiteX7" fmla="*/ 2861 w 3527"/>
                <a:gd name="connsiteY7" fmla="*/ 2733 h 2941"/>
                <a:gd name="connsiteX8" fmla="*/ 3527 w 3527"/>
                <a:gd name="connsiteY8" fmla="*/ 1780 h 2941"/>
                <a:gd name="connsiteX9" fmla="*/ 3527 w 3527"/>
                <a:gd name="connsiteY9" fmla="*/ 1780 h 2941"/>
                <a:gd name="connsiteX10" fmla="*/ 3527 w 3527"/>
                <a:gd name="connsiteY10" fmla="*/ 1780 h 2941"/>
                <a:gd name="connsiteX11" fmla="*/ 2670 w 3527"/>
                <a:gd name="connsiteY11" fmla="*/ 2924 h 2941"/>
                <a:gd name="connsiteX12" fmla="*/ 289 w 3527"/>
                <a:gd name="connsiteY12" fmla="*/ 2066 h 2941"/>
                <a:gd name="connsiteX13" fmla="*/ 289 w 3527"/>
                <a:gd name="connsiteY13" fmla="*/ 2066 h 2941"/>
                <a:gd name="connsiteX14" fmla="*/ 2956 w 3527"/>
                <a:gd name="connsiteY14" fmla="*/ 1399 h 2941"/>
                <a:gd name="connsiteX15" fmla="*/ 955 w 3527"/>
                <a:gd name="connsiteY15" fmla="*/ 733 h 2941"/>
                <a:gd name="connsiteX16" fmla="*/ 479 w 3527"/>
                <a:gd name="connsiteY16" fmla="*/ 1685 h 2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7" h="2941">
                  <a:moveTo>
                    <a:pt x="289" y="2066"/>
                  </a:moveTo>
                  <a:cubicBezTo>
                    <a:pt x="-150" y="1542"/>
                    <a:pt x="-81" y="761"/>
                    <a:pt x="444" y="322"/>
                  </a:cubicBezTo>
                  <a:cubicBezTo>
                    <a:pt x="592" y="198"/>
                    <a:pt x="767" y="110"/>
                    <a:pt x="955" y="66"/>
                  </a:cubicBezTo>
                  <a:cubicBezTo>
                    <a:pt x="1949" y="-173"/>
                    <a:pt x="2984" y="249"/>
                    <a:pt x="3527" y="1114"/>
                  </a:cubicBezTo>
                  <a:lnTo>
                    <a:pt x="3527" y="1114"/>
                  </a:lnTo>
                  <a:cubicBezTo>
                    <a:pt x="3527" y="1114"/>
                    <a:pt x="3527" y="1114"/>
                    <a:pt x="3527" y="1114"/>
                  </a:cubicBezTo>
                  <a:lnTo>
                    <a:pt x="670" y="1876"/>
                  </a:lnTo>
                  <a:cubicBezTo>
                    <a:pt x="1198" y="2527"/>
                    <a:pt x="2030" y="2853"/>
                    <a:pt x="2861" y="2733"/>
                  </a:cubicBezTo>
                  <a:cubicBezTo>
                    <a:pt x="3255" y="2579"/>
                    <a:pt x="3518" y="2203"/>
                    <a:pt x="3527" y="1780"/>
                  </a:cubicBezTo>
                  <a:lnTo>
                    <a:pt x="3527" y="1780"/>
                  </a:lnTo>
                  <a:cubicBezTo>
                    <a:pt x="3527" y="1780"/>
                    <a:pt x="3527" y="1780"/>
                    <a:pt x="3527" y="1780"/>
                  </a:cubicBezTo>
                  <a:cubicBezTo>
                    <a:pt x="3544" y="2315"/>
                    <a:pt x="3188" y="2790"/>
                    <a:pt x="2670" y="2924"/>
                  </a:cubicBezTo>
                  <a:cubicBezTo>
                    <a:pt x="1786" y="3024"/>
                    <a:pt x="906" y="2707"/>
                    <a:pt x="289" y="2066"/>
                  </a:cubicBezTo>
                  <a:close/>
                  <a:moveTo>
                    <a:pt x="289" y="2066"/>
                  </a:moveTo>
                  <a:lnTo>
                    <a:pt x="2956" y="1399"/>
                  </a:lnTo>
                  <a:cubicBezTo>
                    <a:pt x="2447" y="850"/>
                    <a:pt x="1692" y="598"/>
                    <a:pt x="955" y="733"/>
                  </a:cubicBezTo>
                  <a:cubicBezTo>
                    <a:pt x="617" y="924"/>
                    <a:pt x="429" y="1300"/>
                    <a:pt x="479" y="1685"/>
                  </a:cubicBezTo>
                  <a:close/>
                </a:path>
              </a:pathLst>
            </a:custGeom>
            <a:solidFill>
              <a:srgbClr val="000000"/>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B5C209F9-5C5C-4137-B9B6-2B5C2641FC88}"/>
                </a:ext>
              </a:extLst>
            </p:cNvPr>
            <p:cNvSpPr/>
            <p:nvPr/>
          </p:nvSpPr>
          <p:spPr>
            <a:xfrm>
              <a:off x="3061989" y="3020039"/>
              <a:ext cx="3322" cy="1957"/>
            </a:xfrm>
            <a:custGeom>
              <a:avLst/>
              <a:gdLst>
                <a:gd name="connsiteX0" fmla="*/ 1345 w 3322"/>
                <a:gd name="connsiteY0" fmla="*/ 1217 h 1957"/>
                <a:gd name="connsiteX1" fmla="*/ 1345 w 3322"/>
                <a:gd name="connsiteY1" fmla="*/ 1217 h 1957"/>
                <a:gd name="connsiteX2" fmla="*/ 2679 w 3322"/>
                <a:gd name="connsiteY2" fmla="*/ 1217 h 1957"/>
                <a:gd name="connsiteX3" fmla="*/ 3155 w 3322"/>
                <a:gd name="connsiteY3" fmla="*/ 1217 h 1957"/>
                <a:gd name="connsiteX4" fmla="*/ 3155 w 3322"/>
                <a:gd name="connsiteY4" fmla="*/ 1217 h 1957"/>
                <a:gd name="connsiteX5" fmla="*/ 2679 w 3322"/>
                <a:gd name="connsiteY5" fmla="*/ 1217 h 1957"/>
                <a:gd name="connsiteX6" fmla="*/ 1726 w 3322"/>
                <a:gd name="connsiteY6" fmla="*/ 1217 h 1957"/>
                <a:gd name="connsiteX7" fmla="*/ 774 w 3322"/>
                <a:gd name="connsiteY7" fmla="*/ 1217 h 1957"/>
                <a:gd name="connsiteX8" fmla="*/ 107 w 3322"/>
                <a:gd name="connsiteY8" fmla="*/ 1217 h 1957"/>
                <a:gd name="connsiteX9" fmla="*/ 107 w 3322"/>
                <a:gd name="connsiteY9" fmla="*/ 550 h 1957"/>
                <a:gd name="connsiteX10" fmla="*/ 774 w 3322"/>
                <a:gd name="connsiteY10" fmla="*/ 74 h 1957"/>
                <a:gd name="connsiteX11" fmla="*/ 2108 w 3322"/>
                <a:gd name="connsiteY11" fmla="*/ 74 h 1957"/>
                <a:gd name="connsiteX12" fmla="*/ 2107 w 3322"/>
                <a:gd name="connsiteY12" fmla="*/ 74 h 1957"/>
                <a:gd name="connsiteX13" fmla="*/ 2107 w 3322"/>
                <a:gd name="connsiteY13" fmla="*/ 74 h 1957"/>
                <a:gd name="connsiteX14" fmla="*/ 964 w 3322"/>
                <a:gd name="connsiteY14" fmla="*/ 74 h 1957"/>
                <a:gd name="connsiteX15" fmla="*/ 488 w 3322"/>
                <a:gd name="connsiteY15" fmla="*/ 74 h 1957"/>
                <a:gd name="connsiteX16" fmla="*/ 488 w 3322"/>
                <a:gd name="connsiteY16" fmla="*/ 74 h 1957"/>
                <a:gd name="connsiteX17" fmla="*/ 488 w 3322"/>
                <a:gd name="connsiteY17" fmla="*/ 74 h 1957"/>
                <a:gd name="connsiteX18" fmla="*/ 1345 w 3322"/>
                <a:gd name="connsiteY18" fmla="*/ 74 h 1957"/>
                <a:gd name="connsiteX19" fmla="*/ 2393 w 3322"/>
                <a:gd name="connsiteY19" fmla="*/ 74 h 1957"/>
                <a:gd name="connsiteX20" fmla="*/ 3250 w 3322"/>
                <a:gd name="connsiteY20" fmla="*/ 645 h 1957"/>
                <a:gd name="connsiteX21" fmla="*/ 3250 w 3322"/>
                <a:gd name="connsiteY21" fmla="*/ 1407 h 1957"/>
                <a:gd name="connsiteX22" fmla="*/ 2584 w 3322"/>
                <a:gd name="connsiteY22" fmla="*/ 1884 h 1957"/>
                <a:gd name="connsiteX23" fmla="*/ 964 w 3322"/>
                <a:gd name="connsiteY23" fmla="*/ 1884 h 1957"/>
                <a:gd name="connsiteX24" fmla="*/ 1345 w 3322"/>
                <a:gd name="connsiteY24" fmla="*/ 1217 h 1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22" h="1957">
                  <a:moveTo>
                    <a:pt x="1345" y="1217"/>
                  </a:moveTo>
                  <a:cubicBezTo>
                    <a:pt x="1345" y="1217"/>
                    <a:pt x="1345" y="1217"/>
                    <a:pt x="1345" y="1217"/>
                  </a:cubicBezTo>
                  <a:cubicBezTo>
                    <a:pt x="1784" y="1315"/>
                    <a:pt x="2240" y="1315"/>
                    <a:pt x="2679" y="1217"/>
                  </a:cubicBezTo>
                  <a:lnTo>
                    <a:pt x="3155" y="1217"/>
                  </a:lnTo>
                  <a:lnTo>
                    <a:pt x="3155" y="1217"/>
                  </a:lnTo>
                  <a:cubicBezTo>
                    <a:pt x="3155" y="1217"/>
                    <a:pt x="3155" y="1217"/>
                    <a:pt x="2679" y="1217"/>
                  </a:cubicBezTo>
                  <a:lnTo>
                    <a:pt x="1726" y="1217"/>
                  </a:lnTo>
                  <a:cubicBezTo>
                    <a:pt x="1416" y="1312"/>
                    <a:pt x="1084" y="1312"/>
                    <a:pt x="774" y="1217"/>
                  </a:cubicBezTo>
                  <a:cubicBezTo>
                    <a:pt x="774" y="1217"/>
                    <a:pt x="202" y="1217"/>
                    <a:pt x="107" y="1217"/>
                  </a:cubicBezTo>
                  <a:cubicBezTo>
                    <a:pt x="-36" y="1018"/>
                    <a:pt x="-36" y="749"/>
                    <a:pt x="107" y="550"/>
                  </a:cubicBezTo>
                  <a:cubicBezTo>
                    <a:pt x="269" y="320"/>
                    <a:pt x="504" y="152"/>
                    <a:pt x="774" y="74"/>
                  </a:cubicBezTo>
                  <a:cubicBezTo>
                    <a:pt x="1213" y="-25"/>
                    <a:pt x="1669" y="-25"/>
                    <a:pt x="2108" y="74"/>
                  </a:cubicBezTo>
                  <a:lnTo>
                    <a:pt x="2107" y="74"/>
                  </a:lnTo>
                  <a:cubicBezTo>
                    <a:pt x="2107" y="74"/>
                    <a:pt x="2107" y="74"/>
                    <a:pt x="2107" y="74"/>
                  </a:cubicBezTo>
                  <a:cubicBezTo>
                    <a:pt x="1732" y="-19"/>
                    <a:pt x="1340" y="-19"/>
                    <a:pt x="964" y="74"/>
                  </a:cubicBezTo>
                  <a:cubicBezTo>
                    <a:pt x="808" y="33"/>
                    <a:pt x="644" y="33"/>
                    <a:pt x="488" y="74"/>
                  </a:cubicBezTo>
                  <a:lnTo>
                    <a:pt x="488" y="74"/>
                  </a:lnTo>
                  <a:lnTo>
                    <a:pt x="488" y="74"/>
                  </a:lnTo>
                  <a:cubicBezTo>
                    <a:pt x="772" y="122"/>
                    <a:pt x="1062" y="122"/>
                    <a:pt x="1345" y="74"/>
                  </a:cubicBezTo>
                  <a:lnTo>
                    <a:pt x="2393" y="74"/>
                  </a:lnTo>
                  <a:cubicBezTo>
                    <a:pt x="2731" y="172"/>
                    <a:pt x="3030" y="371"/>
                    <a:pt x="3250" y="645"/>
                  </a:cubicBezTo>
                  <a:cubicBezTo>
                    <a:pt x="3346" y="890"/>
                    <a:pt x="3346" y="1162"/>
                    <a:pt x="3250" y="1407"/>
                  </a:cubicBezTo>
                  <a:cubicBezTo>
                    <a:pt x="3088" y="1637"/>
                    <a:pt x="2854" y="1805"/>
                    <a:pt x="2584" y="1884"/>
                  </a:cubicBezTo>
                  <a:cubicBezTo>
                    <a:pt x="2048" y="1982"/>
                    <a:pt x="1500" y="1982"/>
                    <a:pt x="964" y="1884"/>
                  </a:cubicBezTo>
                  <a:cubicBezTo>
                    <a:pt x="964" y="1884"/>
                    <a:pt x="1250" y="1217"/>
                    <a:pt x="1345" y="1217"/>
                  </a:cubicBezTo>
                  <a:close/>
                </a:path>
              </a:pathLst>
            </a:custGeom>
            <a:solidFill>
              <a:srgbClr val="000000"/>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22502A1F-B8EB-4B8A-84AA-31B73E0D3A01}"/>
                </a:ext>
              </a:extLst>
            </p:cNvPr>
            <p:cNvSpPr/>
            <p:nvPr/>
          </p:nvSpPr>
          <p:spPr>
            <a:xfrm>
              <a:off x="3065666" y="3019432"/>
              <a:ext cx="3288" cy="1974"/>
            </a:xfrm>
            <a:custGeom>
              <a:avLst/>
              <a:gdLst>
                <a:gd name="connsiteX0" fmla="*/ 1384 w 3288"/>
                <a:gd name="connsiteY0" fmla="*/ 871 h 1974"/>
                <a:gd name="connsiteX1" fmla="*/ 1384 w 3288"/>
                <a:gd name="connsiteY1" fmla="*/ 871 h 1974"/>
                <a:gd name="connsiteX2" fmla="*/ 2717 w 3288"/>
                <a:gd name="connsiteY2" fmla="*/ 871 h 1974"/>
                <a:gd name="connsiteX3" fmla="*/ 3289 w 3288"/>
                <a:gd name="connsiteY3" fmla="*/ 871 h 1974"/>
                <a:gd name="connsiteX4" fmla="*/ 3289 w 3288"/>
                <a:gd name="connsiteY4" fmla="*/ 871 h 1974"/>
                <a:gd name="connsiteX5" fmla="*/ 2717 w 3288"/>
                <a:gd name="connsiteY5" fmla="*/ 871 h 1974"/>
                <a:gd name="connsiteX6" fmla="*/ 1860 w 3288"/>
                <a:gd name="connsiteY6" fmla="*/ 871 h 1974"/>
                <a:gd name="connsiteX7" fmla="*/ 908 w 3288"/>
                <a:gd name="connsiteY7" fmla="*/ 871 h 1974"/>
                <a:gd name="connsiteX8" fmla="*/ 146 w 3288"/>
                <a:gd name="connsiteY8" fmla="*/ 871 h 1974"/>
                <a:gd name="connsiteX9" fmla="*/ 146 w 3288"/>
                <a:gd name="connsiteY9" fmla="*/ 109 h 1974"/>
                <a:gd name="connsiteX10" fmla="*/ 812 w 3288"/>
                <a:gd name="connsiteY10" fmla="*/ 109 h 1974"/>
                <a:gd name="connsiteX11" fmla="*/ 2050 w 3288"/>
                <a:gd name="connsiteY11" fmla="*/ 109 h 1974"/>
                <a:gd name="connsiteX12" fmla="*/ 2050 w 3288"/>
                <a:gd name="connsiteY12" fmla="*/ 109 h 1974"/>
                <a:gd name="connsiteX13" fmla="*/ 2050 w 3288"/>
                <a:gd name="connsiteY13" fmla="*/ 109 h 1974"/>
                <a:gd name="connsiteX14" fmla="*/ 1003 w 3288"/>
                <a:gd name="connsiteY14" fmla="*/ 109 h 1974"/>
                <a:gd name="connsiteX15" fmla="*/ 431 w 3288"/>
                <a:gd name="connsiteY15" fmla="*/ 109 h 1974"/>
                <a:gd name="connsiteX16" fmla="*/ 431 w 3288"/>
                <a:gd name="connsiteY16" fmla="*/ 586 h 1974"/>
                <a:gd name="connsiteX17" fmla="*/ 431 w 3288"/>
                <a:gd name="connsiteY17" fmla="*/ 585 h 1974"/>
                <a:gd name="connsiteX18" fmla="*/ 1384 w 3288"/>
                <a:gd name="connsiteY18" fmla="*/ 585 h 1974"/>
                <a:gd name="connsiteX19" fmla="*/ 2431 w 3288"/>
                <a:gd name="connsiteY19" fmla="*/ 585 h 1974"/>
                <a:gd name="connsiteX20" fmla="*/ 3193 w 3288"/>
                <a:gd name="connsiteY20" fmla="*/ 1157 h 1974"/>
                <a:gd name="connsiteX21" fmla="*/ 3193 w 3288"/>
                <a:gd name="connsiteY21" fmla="*/ 1824 h 1974"/>
                <a:gd name="connsiteX22" fmla="*/ 2527 w 3288"/>
                <a:gd name="connsiteY22" fmla="*/ 1824 h 1974"/>
                <a:gd name="connsiteX23" fmla="*/ 1003 w 3288"/>
                <a:gd name="connsiteY23" fmla="*/ 1824 h 1974"/>
                <a:gd name="connsiteX24" fmla="*/ 1384 w 3288"/>
                <a:gd name="connsiteY24" fmla="*/ 871 h 1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88" h="1974">
                  <a:moveTo>
                    <a:pt x="1384" y="871"/>
                  </a:moveTo>
                  <a:lnTo>
                    <a:pt x="1384" y="871"/>
                  </a:lnTo>
                  <a:cubicBezTo>
                    <a:pt x="1823" y="970"/>
                    <a:pt x="2278" y="970"/>
                    <a:pt x="2717" y="871"/>
                  </a:cubicBezTo>
                  <a:cubicBezTo>
                    <a:pt x="2902" y="937"/>
                    <a:pt x="3104" y="937"/>
                    <a:pt x="3289" y="871"/>
                  </a:cubicBezTo>
                  <a:lnTo>
                    <a:pt x="3289" y="871"/>
                  </a:lnTo>
                  <a:lnTo>
                    <a:pt x="2717" y="871"/>
                  </a:lnTo>
                  <a:cubicBezTo>
                    <a:pt x="2434" y="821"/>
                    <a:pt x="2143" y="821"/>
                    <a:pt x="1860" y="871"/>
                  </a:cubicBezTo>
                  <a:lnTo>
                    <a:pt x="908" y="871"/>
                  </a:lnTo>
                  <a:cubicBezTo>
                    <a:pt x="661" y="958"/>
                    <a:pt x="392" y="958"/>
                    <a:pt x="146" y="871"/>
                  </a:cubicBezTo>
                  <a:cubicBezTo>
                    <a:pt x="-49" y="654"/>
                    <a:pt x="-49" y="326"/>
                    <a:pt x="146" y="109"/>
                  </a:cubicBezTo>
                  <a:cubicBezTo>
                    <a:pt x="145" y="109"/>
                    <a:pt x="145" y="109"/>
                    <a:pt x="812" y="109"/>
                  </a:cubicBezTo>
                  <a:cubicBezTo>
                    <a:pt x="1212" y="-36"/>
                    <a:pt x="1650" y="-36"/>
                    <a:pt x="2050" y="109"/>
                  </a:cubicBezTo>
                  <a:cubicBezTo>
                    <a:pt x="2050" y="109"/>
                    <a:pt x="2050" y="109"/>
                    <a:pt x="2050" y="109"/>
                  </a:cubicBezTo>
                  <a:cubicBezTo>
                    <a:pt x="2050" y="109"/>
                    <a:pt x="2050" y="109"/>
                    <a:pt x="2050" y="109"/>
                  </a:cubicBezTo>
                  <a:cubicBezTo>
                    <a:pt x="1703" y="62"/>
                    <a:pt x="1350" y="62"/>
                    <a:pt x="1003" y="109"/>
                  </a:cubicBezTo>
                  <a:cubicBezTo>
                    <a:pt x="818" y="44"/>
                    <a:pt x="616" y="44"/>
                    <a:pt x="431" y="109"/>
                  </a:cubicBezTo>
                  <a:cubicBezTo>
                    <a:pt x="386" y="265"/>
                    <a:pt x="386" y="430"/>
                    <a:pt x="431" y="586"/>
                  </a:cubicBezTo>
                  <a:lnTo>
                    <a:pt x="431" y="585"/>
                  </a:lnTo>
                  <a:lnTo>
                    <a:pt x="1384" y="585"/>
                  </a:lnTo>
                  <a:cubicBezTo>
                    <a:pt x="1727" y="492"/>
                    <a:pt x="2088" y="492"/>
                    <a:pt x="2431" y="585"/>
                  </a:cubicBezTo>
                  <a:cubicBezTo>
                    <a:pt x="2740" y="690"/>
                    <a:pt x="3007" y="890"/>
                    <a:pt x="3193" y="1157"/>
                  </a:cubicBezTo>
                  <a:lnTo>
                    <a:pt x="3193" y="1824"/>
                  </a:lnTo>
                  <a:cubicBezTo>
                    <a:pt x="3193" y="1824"/>
                    <a:pt x="3193" y="1824"/>
                    <a:pt x="2527" y="1824"/>
                  </a:cubicBezTo>
                  <a:cubicBezTo>
                    <a:pt x="2039" y="2025"/>
                    <a:pt x="1491" y="2025"/>
                    <a:pt x="1003" y="1824"/>
                  </a:cubicBezTo>
                  <a:lnTo>
                    <a:pt x="1384" y="871"/>
                  </a:lnTo>
                  <a:close/>
                </a:path>
              </a:pathLst>
            </a:custGeom>
            <a:solidFill>
              <a:srgbClr val="000000"/>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D759802E-1B0A-4980-A2F6-23506E872E97}"/>
                </a:ext>
              </a:extLst>
            </p:cNvPr>
            <p:cNvSpPr/>
            <p:nvPr/>
          </p:nvSpPr>
          <p:spPr>
            <a:xfrm>
              <a:off x="3069050" y="3014920"/>
              <a:ext cx="2286" cy="3668"/>
            </a:xfrm>
            <a:custGeom>
              <a:avLst/>
              <a:gdLst>
                <a:gd name="connsiteX0" fmla="*/ 381 w 2286"/>
                <a:gd name="connsiteY0" fmla="*/ 335 h 3668"/>
                <a:gd name="connsiteX1" fmla="*/ 381 w 2286"/>
                <a:gd name="connsiteY1" fmla="*/ 335 h 3668"/>
                <a:gd name="connsiteX2" fmla="*/ 381 w 2286"/>
                <a:gd name="connsiteY2" fmla="*/ 335 h 3668"/>
                <a:gd name="connsiteX3" fmla="*/ 381 w 2286"/>
                <a:gd name="connsiteY3" fmla="*/ 906 h 3668"/>
                <a:gd name="connsiteX4" fmla="*/ 381 w 2286"/>
                <a:gd name="connsiteY4" fmla="*/ 906 h 3668"/>
                <a:gd name="connsiteX5" fmla="*/ 857 w 2286"/>
                <a:gd name="connsiteY5" fmla="*/ 906 h 3668"/>
                <a:gd name="connsiteX6" fmla="*/ 857 w 2286"/>
                <a:gd name="connsiteY6" fmla="*/ 906 h 3668"/>
                <a:gd name="connsiteX7" fmla="*/ 857 w 2286"/>
                <a:gd name="connsiteY7" fmla="*/ 906 h 3668"/>
                <a:gd name="connsiteX8" fmla="*/ 381 w 2286"/>
                <a:gd name="connsiteY8" fmla="*/ 906 h 3668"/>
                <a:gd name="connsiteX9" fmla="*/ 2286 w 2286"/>
                <a:gd name="connsiteY9" fmla="*/ 3669 h 3668"/>
                <a:gd name="connsiteX10" fmla="*/ 2286 w 2286"/>
                <a:gd name="connsiteY10" fmla="*/ 3669 h 3668"/>
                <a:gd name="connsiteX11" fmla="*/ 2286 w 2286"/>
                <a:gd name="connsiteY11" fmla="*/ 3669 h 3668"/>
                <a:gd name="connsiteX12" fmla="*/ 476 w 2286"/>
                <a:gd name="connsiteY12" fmla="*/ 906 h 3668"/>
                <a:gd name="connsiteX13" fmla="*/ 0 w 2286"/>
                <a:gd name="connsiteY13" fmla="*/ 906 h 3668"/>
                <a:gd name="connsiteX14" fmla="*/ 0 w 2286"/>
                <a:gd name="connsiteY14" fmla="*/ 906 h 3668"/>
                <a:gd name="connsiteX15" fmla="*/ 0 w 2286"/>
                <a:gd name="connsiteY15" fmla="*/ 906 h 3668"/>
                <a:gd name="connsiteX16" fmla="*/ 476 w 2286"/>
                <a:gd name="connsiteY16" fmla="*/ 906 h 3668"/>
                <a:gd name="connsiteX17" fmla="*/ 476 w 2286"/>
                <a:gd name="connsiteY17" fmla="*/ 906 h 3668"/>
                <a:gd name="connsiteX18" fmla="*/ 476 w 2286"/>
                <a:gd name="connsiteY18" fmla="*/ 49 h 3668"/>
                <a:gd name="connsiteX19" fmla="*/ 1048 w 2286"/>
                <a:gd name="connsiteY19" fmla="*/ 49 h 3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86" h="3668">
                  <a:moveTo>
                    <a:pt x="381" y="335"/>
                  </a:moveTo>
                  <a:cubicBezTo>
                    <a:pt x="381" y="335"/>
                    <a:pt x="381" y="335"/>
                    <a:pt x="381" y="335"/>
                  </a:cubicBezTo>
                  <a:lnTo>
                    <a:pt x="381" y="335"/>
                  </a:lnTo>
                  <a:cubicBezTo>
                    <a:pt x="381" y="335"/>
                    <a:pt x="381" y="335"/>
                    <a:pt x="381" y="906"/>
                  </a:cubicBezTo>
                  <a:lnTo>
                    <a:pt x="381" y="906"/>
                  </a:lnTo>
                  <a:lnTo>
                    <a:pt x="857" y="906"/>
                  </a:lnTo>
                  <a:lnTo>
                    <a:pt x="857" y="906"/>
                  </a:lnTo>
                  <a:cubicBezTo>
                    <a:pt x="857" y="906"/>
                    <a:pt x="857" y="906"/>
                    <a:pt x="857" y="906"/>
                  </a:cubicBezTo>
                  <a:lnTo>
                    <a:pt x="381" y="906"/>
                  </a:lnTo>
                  <a:lnTo>
                    <a:pt x="2286" y="3669"/>
                  </a:lnTo>
                  <a:cubicBezTo>
                    <a:pt x="2286" y="3669"/>
                    <a:pt x="2286" y="3669"/>
                    <a:pt x="2286" y="3669"/>
                  </a:cubicBezTo>
                  <a:cubicBezTo>
                    <a:pt x="2286" y="3669"/>
                    <a:pt x="2286" y="3669"/>
                    <a:pt x="2286" y="3669"/>
                  </a:cubicBezTo>
                  <a:lnTo>
                    <a:pt x="476" y="906"/>
                  </a:lnTo>
                  <a:lnTo>
                    <a:pt x="0" y="906"/>
                  </a:lnTo>
                  <a:lnTo>
                    <a:pt x="0" y="906"/>
                  </a:lnTo>
                  <a:cubicBezTo>
                    <a:pt x="0" y="906"/>
                    <a:pt x="0" y="906"/>
                    <a:pt x="0" y="906"/>
                  </a:cubicBezTo>
                  <a:lnTo>
                    <a:pt x="476" y="906"/>
                  </a:lnTo>
                  <a:lnTo>
                    <a:pt x="476" y="906"/>
                  </a:lnTo>
                  <a:cubicBezTo>
                    <a:pt x="408" y="625"/>
                    <a:pt x="408" y="331"/>
                    <a:pt x="476" y="49"/>
                  </a:cubicBezTo>
                  <a:cubicBezTo>
                    <a:pt x="661" y="-16"/>
                    <a:pt x="863" y="-16"/>
                    <a:pt x="1048" y="49"/>
                  </a:cubicBezTo>
                  <a:close/>
                </a:path>
              </a:pathLst>
            </a:custGeom>
            <a:solidFill>
              <a:srgbClr val="000000"/>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91DD2597-80A6-44A6-969A-5A19DDD25516}"/>
                </a:ext>
              </a:extLst>
            </p:cNvPr>
            <p:cNvSpPr/>
            <p:nvPr/>
          </p:nvSpPr>
          <p:spPr>
            <a:xfrm>
              <a:off x="3071241" y="3015826"/>
              <a:ext cx="3175" cy="3369"/>
            </a:xfrm>
            <a:custGeom>
              <a:avLst/>
              <a:gdLst>
                <a:gd name="connsiteX0" fmla="*/ 0 w 3175"/>
                <a:gd name="connsiteY0" fmla="*/ 476 h 3369"/>
                <a:gd name="connsiteX1" fmla="*/ 0 w 3175"/>
                <a:gd name="connsiteY1" fmla="*/ 476 h 3369"/>
                <a:gd name="connsiteX2" fmla="*/ 0 w 3175"/>
                <a:gd name="connsiteY2" fmla="*/ 476 h 3369"/>
                <a:gd name="connsiteX3" fmla="*/ 1143 w 3175"/>
                <a:gd name="connsiteY3" fmla="*/ 2191 h 3369"/>
                <a:gd name="connsiteX4" fmla="*/ 2857 w 3175"/>
                <a:gd name="connsiteY4" fmla="*/ 2953 h 3369"/>
                <a:gd name="connsiteX5" fmla="*/ 2985 w 3175"/>
                <a:gd name="connsiteY5" fmla="*/ 1747 h 3369"/>
                <a:gd name="connsiteX6" fmla="*/ 2857 w 3175"/>
                <a:gd name="connsiteY6" fmla="*/ 1619 h 3369"/>
                <a:gd name="connsiteX7" fmla="*/ 1714 w 3175"/>
                <a:gd name="connsiteY7" fmla="*/ 0 h 3369"/>
                <a:gd name="connsiteX8" fmla="*/ 1714 w 3175"/>
                <a:gd name="connsiteY8" fmla="*/ 0 h 3369"/>
                <a:gd name="connsiteX9" fmla="*/ 1714 w 3175"/>
                <a:gd name="connsiteY9" fmla="*/ 0 h 3369"/>
                <a:gd name="connsiteX10" fmla="*/ 2857 w 3175"/>
                <a:gd name="connsiteY10" fmla="*/ 1619 h 3369"/>
                <a:gd name="connsiteX11" fmla="*/ 2758 w 3175"/>
                <a:gd name="connsiteY11" fmla="*/ 3098 h 3369"/>
                <a:gd name="connsiteX12" fmla="*/ 2286 w 3175"/>
                <a:gd name="connsiteY12" fmla="*/ 3334 h 3369"/>
                <a:gd name="connsiteX13" fmla="*/ 0 w 3175"/>
                <a:gd name="connsiteY13" fmla="*/ 2381 h 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75" h="3369">
                  <a:moveTo>
                    <a:pt x="0" y="476"/>
                  </a:moveTo>
                  <a:lnTo>
                    <a:pt x="0" y="476"/>
                  </a:lnTo>
                  <a:lnTo>
                    <a:pt x="0" y="476"/>
                  </a:lnTo>
                  <a:lnTo>
                    <a:pt x="1143" y="2191"/>
                  </a:lnTo>
                  <a:cubicBezTo>
                    <a:pt x="1528" y="2744"/>
                    <a:pt x="2189" y="3038"/>
                    <a:pt x="2857" y="2953"/>
                  </a:cubicBezTo>
                  <a:cubicBezTo>
                    <a:pt x="3226" y="2655"/>
                    <a:pt x="3283" y="2115"/>
                    <a:pt x="2985" y="1747"/>
                  </a:cubicBezTo>
                  <a:cubicBezTo>
                    <a:pt x="2947" y="1700"/>
                    <a:pt x="2904" y="1657"/>
                    <a:pt x="2857" y="1619"/>
                  </a:cubicBezTo>
                  <a:lnTo>
                    <a:pt x="1714" y="0"/>
                  </a:lnTo>
                  <a:lnTo>
                    <a:pt x="1714" y="0"/>
                  </a:lnTo>
                  <a:lnTo>
                    <a:pt x="1714" y="0"/>
                  </a:lnTo>
                  <a:lnTo>
                    <a:pt x="2857" y="1619"/>
                  </a:lnTo>
                  <a:cubicBezTo>
                    <a:pt x="3238" y="2055"/>
                    <a:pt x="3194" y="2717"/>
                    <a:pt x="2758" y="3098"/>
                  </a:cubicBezTo>
                  <a:cubicBezTo>
                    <a:pt x="2623" y="3215"/>
                    <a:pt x="2461" y="3297"/>
                    <a:pt x="2286" y="3334"/>
                  </a:cubicBezTo>
                  <a:cubicBezTo>
                    <a:pt x="1403" y="3492"/>
                    <a:pt x="509" y="3120"/>
                    <a:pt x="0" y="2381"/>
                  </a:cubicBezTo>
                  <a:close/>
                </a:path>
              </a:pathLst>
            </a:custGeom>
            <a:solidFill>
              <a:srgbClr val="000000"/>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3B5332AD-B7F7-4495-BC87-0637CD327B86}"/>
                </a:ext>
              </a:extLst>
            </p:cNvPr>
            <p:cNvSpPr/>
            <p:nvPr/>
          </p:nvSpPr>
          <p:spPr>
            <a:xfrm>
              <a:off x="3074574" y="3013921"/>
              <a:ext cx="2762" cy="4095"/>
            </a:xfrm>
            <a:custGeom>
              <a:avLst/>
              <a:gdLst>
                <a:gd name="connsiteX0" fmla="*/ 0 w 2762"/>
                <a:gd name="connsiteY0" fmla="*/ 0 h 4095"/>
                <a:gd name="connsiteX1" fmla="*/ 0 w 2762"/>
                <a:gd name="connsiteY1" fmla="*/ 0 h 4095"/>
                <a:gd name="connsiteX2" fmla="*/ 0 w 2762"/>
                <a:gd name="connsiteY2" fmla="*/ 0 h 4095"/>
                <a:gd name="connsiteX3" fmla="*/ 2762 w 2762"/>
                <a:gd name="connsiteY3" fmla="*/ 4096 h 4095"/>
                <a:gd name="connsiteX4" fmla="*/ 2762 w 2762"/>
                <a:gd name="connsiteY4" fmla="*/ 4096 h 4095"/>
                <a:gd name="connsiteX5" fmla="*/ 2762 w 2762"/>
                <a:gd name="connsiteY5" fmla="*/ 4096 h 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62" h="4095">
                  <a:moveTo>
                    <a:pt x="0" y="0"/>
                  </a:moveTo>
                  <a:cubicBezTo>
                    <a:pt x="0" y="0"/>
                    <a:pt x="0" y="0"/>
                    <a:pt x="0" y="0"/>
                  </a:cubicBezTo>
                  <a:cubicBezTo>
                    <a:pt x="0" y="0"/>
                    <a:pt x="0" y="0"/>
                    <a:pt x="0" y="0"/>
                  </a:cubicBezTo>
                  <a:lnTo>
                    <a:pt x="2762" y="4096"/>
                  </a:lnTo>
                  <a:cubicBezTo>
                    <a:pt x="2762" y="4096"/>
                    <a:pt x="2762" y="4096"/>
                    <a:pt x="2762" y="4096"/>
                  </a:cubicBezTo>
                  <a:cubicBezTo>
                    <a:pt x="2762" y="4096"/>
                    <a:pt x="2762" y="4096"/>
                    <a:pt x="2762" y="4096"/>
                  </a:cubicBezTo>
                  <a:close/>
                </a:path>
              </a:pathLst>
            </a:custGeom>
            <a:solidFill>
              <a:srgbClr val="000000"/>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7C6A8488-B1BC-4AEE-BB69-557AC4D7B756}"/>
                </a:ext>
              </a:extLst>
            </p:cNvPr>
            <p:cNvSpPr/>
            <p:nvPr/>
          </p:nvSpPr>
          <p:spPr>
            <a:xfrm>
              <a:off x="3011519" y="3003875"/>
              <a:ext cx="8191" cy="7889"/>
            </a:xfrm>
            <a:custGeom>
              <a:avLst/>
              <a:gdLst>
                <a:gd name="connsiteX0" fmla="*/ 6191 w 8191"/>
                <a:gd name="connsiteY0" fmla="*/ 998 h 7889"/>
                <a:gd name="connsiteX1" fmla="*/ 4191 w 8191"/>
                <a:gd name="connsiteY1" fmla="*/ 998 h 7889"/>
                <a:gd name="connsiteX2" fmla="*/ 8191 w 8191"/>
                <a:gd name="connsiteY2" fmla="*/ 6998 h 7889"/>
                <a:gd name="connsiteX3" fmla="*/ 8191 w 8191"/>
                <a:gd name="connsiteY3" fmla="*/ 7760 h 7889"/>
                <a:gd name="connsiteX4" fmla="*/ 7048 w 8191"/>
                <a:gd name="connsiteY4" fmla="*/ 7760 h 7889"/>
                <a:gd name="connsiteX5" fmla="*/ 3048 w 8191"/>
                <a:gd name="connsiteY5" fmla="*/ 1760 h 7889"/>
                <a:gd name="connsiteX6" fmla="*/ 1143 w 8191"/>
                <a:gd name="connsiteY6" fmla="*/ 2331 h 7889"/>
                <a:gd name="connsiteX7" fmla="*/ 0 w 8191"/>
                <a:gd name="connsiteY7" fmla="*/ 2331 h 7889"/>
                <a:gd name="connsiteX8" fmla="*/ 0 w 8191"/>
                <a:gd name="connsiteY8" fmla="*/ 1569 h 7889"/>
                <a:gd name="connsiteX9" fmla="*/ 5239 w 8191"/>
                <a:gd name="connsiteY9" fmla="*/ 140 h 7889"/>
                <a:gd name="connsiteX10" fmla="*/ 6286 w 8191"/>
                <a:gd name="connsiteY10" fmla="*/ 140 h 7889"/>
                <a:gd name="connsiteX11" fmla="*/ 6191 w 8191"/>
                <a:gd name="connsiteY11" fmla="*/ 998 h 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91" h="7889">
                  <a:moveTo>
                    <a:pt x="6191" y="998"/>
                  </a:moveTo>
                  <a:lnTo>
                    <a:pt x="4191" y="998"/>
                  </a:lnTo>
                  <a:lnTo>
                    <a:pt x="8191" y="6998"/>
                  </a:lnTo>
                  <a:cubicBezTo>
                    <a:pt x="8191" y="6998"/>
                    <a:pt x="8191" y="7665"/>
                    <a:pt x="8191" y="7760"/>
                  </a:cubicBezTo>
                  <a:cubicBezTo>
                    <a:pt x="7830" y="7932"/>
                    <a:pt x="7410" y="7932"/>
                    <a:pt x="7048" y="7760"/>
                  </a:cubicBezTo>
                  <a:lnTo>
                    <a:pt x="3048" y="1760"/>
                  </a:lnTo>
                  <a:lnTo>
                    <a:pt x="1143" y="2331"/>
                  </a:lnTo>
                  <a:cubicBezTo>
                    <a:pt x="778" y="2490"/>
                    <a:pt x="364" y="2490"/>
                    <a:pt x="0" y="2331"/>
                  </a:cubicBezTo>
                  <a:cubicBezTo>
                    <a:pt x="0" y="2331"/>
                    <a:pt x="0" y="1664"/>
                    <a:pt x="0" y="1569"/>
                  </a:cubicBezTo>
                  <a:lnTo>
                    <a:pt x="5239" y="140"/>
                  </a:lnTo>
                  <a:cubicBezTo>
                    <a:pt x="5563" y="-47"/>
                    <a:pt x="5962" y="-47"/>
                    <a:pt x="6286" y="140"/>
                  </a:cubicBezTo>
                  <a:cubicBezTo>
                    <a:pt x="6286" y="140"/>
                    <a:pt x="6572" y="902"/>
                    <a:pt x="6191" y="998"/>
                  </a:cubicBezTo>
                  <a:close/>
                </a:path>
              </a:pathLst>
            </a:custGeom>
            <a:solidFill>
              <a:srgbClr val="000000"/>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B7DCA879-88A8-448C-BEF5-75FBC752BF6D}"/>
                </a:ext>
              </a:extLst>
            </p:cNvPr>
            <p:cNvSpPr/>
            <p:nvPr/>
          </p:nvSpPr>
          <p:spPr>
            <a:xfrm>
              <a:off x="3019898" y="3003129"/>
              <a:ext cx="9813" cy="7573"/>
            </a:xfrm>
            <a:custGeom>
              <a:avLst/>
              <a:gdLst>
                <a:gd name="connsiteX0" fmla="*/ 5527 w 9813"/>
                <a:gd name="connsiteY0" fmla="*/ 6697 h 7573"/>
                <a:gd name="connsiteX1" fmla="*/ 5527 w 9813"/>
                <a:gd name="connsiteY1" fmla="*/ 7459 h 7573"/>
                <a:gd name="connsiteX2" fmla="*/ 4575 w 9813"/>
                <a:gd name="connsiteY2" fmla="*/ 7459 h 7573"/>
                <a:gd name="connsiteX3" fmla="*/ 4575 w 9813"/>
                <a:gd name="connsiteY3" fmla="*/ 7459 h 7573"/>
                <a:gd name="connsiteX4" fmla="*/ 193 w 9813"/>
                <a:gd name="connsiteY4" fmla="*/ 887 h 7573"/>
                <a:gd name="connsiteX5" fmla="*/ 143 w 9813"/>
                <a:gd name="connsiteY5" fmla="*/ 80 h 7573"/>
                <a:gd name="connsiteX6" fmla="*/ 193 w 9813"/>
                <a:gd name="connsiteY6" fmla="*/ 29 h 7573"/>
                <a:gd name="connsiteX7" fmla="*/ 1336 w 9813"/>
                <a:gd name="connsiteY7" fmla="*/ 506 h 7573"/>
                <a:gd name="connsiteX8" fmla="*/ 2670 w 9813"/>
                <a:gd name="connsiteY8" fmla="*/ 2411 h 7573"/>
                <a:gd name="connsiteX9" fmla="*/ 3717 w 9813"/>
                <a:gd name="connsiteY9" fmla="*/ 1744 h 7573"/>
                <a:gd name="connsiteX10" fmla="*/ 8099 w 9813"/>
                <a:gd name="connsiteY10" fmla="*/ 3458 h 7573"/>
                <a:gd name="connsiteX11" fmla="*/ 9813 w 9813"/>
                <a:gd name="connsiteY11" fmla="*/ 6030 h 7573"/>
                <a:gd name="connsiteX12" fmla="*/ 9813 w 9813"/>
                <a:gd name="connsiteY12" fmla="*/ 6792 h 7573"/>
                <a:gd name="connsiteX13" fmla="*/ 8671 w 9813"/>
                <a:gd name="connsiteY13" fmla="*/ 6792 h 7573"/>
                <a:gd name="connsiteX14" fmla="*/ 7051 w 9813"/>
                <a:gd name="connsiteY14" fmla="*/ 4220 h 7573"/>
                <a:gd name="connsiteX15" fmla="*/ 4861 w 9813"/>
                <a:gd name="connsiteY15" fmla="*/ 3363 h 7573"/>
                <a:gd name="connsiteX16" fmla="*/ 4233 w 9813"/>
                <a:gd name="connsiteY16" fmla="*/ 4706 h 7573"/>
                <a:gd name="connsiteX17" fmla="*/ 4384 w 9813"/>
                <a:gd name="connsiteY17" fmla="*/ 4983 h 7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813" h="7573">
                  <a:moveTo>
                    <a:pt x="5527" y="6697"/>
                  </a:moveTo>
                  <a:cubicBezTo>
                    <a:pt x="5527" y="6697"/>
                    <a:pt x="5527" y="7364"/>
                    <a:pt x="5527" y="7459"/>
                  </a:cubicBezTo>
                  <a:cubicBezTo>
                    <a:pt x="5228" y="7612"/>
                    <a:pt x="4874" y="7612"/>
                    <a:pt x="4575" y="7459"/>
                  </a:cubicBezTo>
                  <a:lnTo>
                    <a:pt x="4575" y="7459"/>
                  </a:lnTo>
                  <a:lnTo>
                    <a:pt x="193" y="887"/>
                  </a:lnTo>
                  <a:cubicBezTo>
                    <a:pt x="-43" y="678"/>
                    <a:pt x="-66" y="317"/>
                    <a:pt x="143" y="80"/>
                  </a:cubicBezTo>
                  <a:cubicBezTo>
                    <a:pt x="159" y="62"/>
                    <a:pt x="175" y="45"/>
                    <a:pt x="193" y="29"/>
                  </a:cubicBezTo>
                  <a:cubicBezTo>
                    <a:pt x="638" y="-78"/>
                    <a:pt x="1100" y="115"/>
                    <a:pt x="1336" y="506"/>
                  </a:cubicBezTo>
                  <a:lnTo>
                    <a:pt x="2670" y="2411"/>
                  </a:lnTo>
                  <a:cubicBezTo>
                    <a:pt x="2966" y="2114"/>
                    <a:pt x="3323" y="1887"/>
                    <a:pt x="3717" y="1744"/>
                  </a:cubicBezTo>
                  <a:cubicBezTo>
                    <a:pt x="5387" y="1416"/>
                    <a:pt x="7095" y="2085"/>
                    <a:pt x="8099" y="3458"/>
                  </a:cubicBezTo>
                  <a:lnTo>
                    <a:pt x="9813" y="6030"/>
                  </a:lnTo>
                  <a:cubicBezTo>
                    <a:pt x="9813" y="6030"/>
                    <a:pt x="9813" y="6697"/>
                    <a:pt x="9813" y="6792"/>
                  </a:cubicBezTo>
                  <a:cubicBezTo>
                    <a:pt x="9452" y="6964"/>
                    <a:pt x="9032" y="6964"/>
                    <a:pt x="8671" y="6792"/>
                  </a:cubicBezTo>
                  <a:lnTo>
                    <a:pt x="7051" y="4220"/>
                  </a:lnTo>
                  <a:cubicBezTo>
                    <a:pt x="6549" y="3534"/>
                    <a:pt x="5695" y="3199"/>
                    <a:pt x="4861" y="3363"/>
                  </a:cubicBezTo>
                  <a:cubicBezTo>
                    <a:pt x="4317" y="3561"/>
                    <a:pt x="4036" y="4162"/>
                    <a:pt x="4233" y="4706"/>
                  </a:cubicBezTo>
                  <a:cubicBezTo>
                    <a:pt x="4269" y="4805"/>
                    <a:pt x="4320" y="4898"/>
                    <a:pt x="4384" y="4983"/>
                  </a:cubicBezTo>
                  <a:close/>
                </a:path>
              </a:pathLst>
            </a:custGeom>
            <a:solidFill>
              <a:srgbClr val="000000"/>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176DA293-EB20-44CA-BEBF-B6FC6D7438C7}"/>
                </a:ext>
              </a:extLst>
            </p:cNvPr>
            <p:cNvSpPr/>
            <p:nvPr/>
          </p:nvSpPr>
          <p:spPr>
            <a:xfrm>
              <a:off x="3029565" y="3002256"/>
              <a:ext cx="7671" cy="6353"/>
            </a:xfrm>
            <a:custGeom>
              <a:avLst/>
              <a:gdLst>
                <a:gd name="connsiteX0" fmla="*/ 6243 w 7671"/>
                <a:gd name="connsiteY0" fmla="*/ 2236 h 6353"/>
                <a:gd name="connsiteX1" fmla="*/ 7671 w 7671"/>
                <a:gd name="connsiteY1" fmla="*/ 4427 h 6353"/>
                <a:gd name="connsiteX2" fmla="*/ 7671 w 7671"/>
                <a:gd name="connsiteY2" fmla="*/ 5189 h 6353"/>
                <a:gd name="connsiteX3" fmla="*/ 6719 w 7671"/>
                <a:gd name="connsiteY3" fmla="*/ 5189 h 6353"/>
                <a:gd name="connsiteX4" fmla="*/ 5385 w 7671"/>
                <a:gd name="connsiteY4" fmla="*/ 6141 h 6353"/>
                <a:gd name="connsiteX5" fmla="*/ 2718 w 7671"/>
                <a:gd name="connsiteY5" fmla="*/ 6141 h 6353"/>
                <a:gd name="connsiteX6" fmla="*/ 527 w 7671"/>
                <a:gd name="connsiteY6" fmla="*/ 4427 h 6353"/>
                <a:gd name="connsiteX7" fmla="*/ 51 w 7671"/>
                <a:gd name="connsiteY7" fmla="*/ 2236 h 6353"/>
                <a:gd name="connsiteX8" fmla="*/ 1575 w 7671"/>
                <a:gd name="connsiteY8" fmla="*/ 807 h 6353"/>
                <a:gd name="connsiteX9" fmla="*/ 3575 w 7671"/>
                <a:gd name="connsiteY9" fmla="*/ 807 h 6353"/>
                <a:gd name="connsiteX10" fmla="*/ 3576 w 7671"/>
                <a:gd name="connsiteY10" fmla="*/ 140 h 6353"/>
                <a:gd name="connsiteX11" fmla="*/ 4623 w 7671"/>
                <a:gd name="connsiteY11" fmla="*/ 140 h 6353"/>
                <a:gd name="connsiteX12" fmla="*/ 4909 w 7671"/>
                <a:gd name="connsiteY12" fmla="*/ 2236 h 6353"/>
                <a:gd name="connsiteX13" fmla="*/ 3671 w 7671"/>
                <a:gd name="connsiteY13" fmla="*/ 1188 h 6353"/>
                <a:gd name="connsiteX14" fmla="*/ 2242 w 7671"/>
                <a:gd name="connsiteY14" fmla="*/ 1188 h 6353"/>
                <a:gd name="connsiteX15" fmla="*/ 1385 w 7671"/>
                <a:gd name="connsiteY15" fmla="*/ 1950 h 6353"/>
                <a:gd name="connsiteX16" fmla="*/ 1385 w 7671"/>
                <a:gd name="connsiteY16" fmla="*/ 3284 h 6353"/>
                <a:gd name="connsiteX17" fmla="*/ 2623 w 7671"/>
                <a:gd name="connsiteY17" fmla="*/ 4331 h 6353"/>
                <a:gd name="connsiteX18" fmla="*/ 4052 w 7671"/>
                <a:gd name="connsiteY18" fmla="*/ 4331 h 6353"/>
                <a:gd name="connsiteX19" fmla="*/ 4909 w 7671"/>
                <a:gd name="connsiteY19" fmla="*/ 3569 h 6353"/>
                <a:gd name="connsiteX20" fmla="*/ 4909 w 7671"/>
                <a:gd name="connsiteY20" fmla="*/ 2617 h 6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671" h="6353">
                  <a:moveTo>
                    <a:pt x="6243" y="2236"/>
                  </a:moveTo>
                  <a:lnTo>
                    <a:pt x="7671" y="4427"/>
                  </a:lnTo>
                  <a:cubicBezTo>
                    <a:pt x="7671" y="4427"/>
                    <a:pt x="7671" y="5093"/>
                    <a:pt x="7671" y="5189"/>
                  </a:cubicBezTo>
                  <a:cubicBezTo>
                    <a:pt x="7383" y="5381"/>
                    <a:pt x="7007" y="5381"/>
                    <a:pt x="6719" y="5189"/>
                  </a:cubicBezTo>
                  <a:cubicBezTo>
                    <a:pt x="6377" y="5630"/>
                    <a:pt x="5913" y="5961"/>
                    <a:pt x="5385" y="6141"/>
                  </a:cubicBezTo>
                  <a:cubicBezTo>
                    <a:pt x="4518" y="6425"/>
                    <a:pt x="3584" y="6425"/>
                    <a:pt x="2718" y="6141"/>
                  </a:cubicBezTo>
                  <a:cubicBezTo>
                    <a:pt x="1854" y="5766"/>
                    <a:pt x="1099" y="5176"/>
                    <a:pt x="527" y="4427"/>
                  </a:cubicBezTo>
                  <a:cubicBezTo>
                    <a:pt x="77" y="3792"/>
                    <a:pt x="-95" y="3000"/>
                    <a:pt x="51" y="2236"/>
                  </a:cubicBezTo>
                  <a:cubicBezTo>
                    <a:pt x="268" y="1522"/>
                    <a:pt x="849" y="978"/>
                    <a:pt x="1575" y="807"/>
                  </a:cubicBezTo>
                  <a:cubicBezTo>
                    <a:pt x="2229" y="619"/>
                    <a:pt x="2922" y="619"/>
                    <a:pt x="3575" y="807"/>
                  </a:cubicBezTo>
                  <a:cubicBezTo>
                    <a:pt x="3576" y="807"/>
                    <a:pt x="3576" y="140"/>
                    <a:pt x="3576" y="140"/>
                  </a:cubicBezTo>
                  <a:cubicBezTo>
                    <a:pt x="3900" y="-47"/>
                    <a:pt x="4299" y="-47"/>
                    <a:pt x="4623" y="140"/>
                  </a:cubicBezTo>
                  <a:close/>
                  <a:moveTo>
                    <a:pt x="4909" y="2236"/>
                  </a:moveTo>
                  <a:cubicBezTo>
                    <a:pt x="4615" y="1767"/>
                    <a:pt x="4182" y="1400"/>
                    <a:pt x="3671" y="1188"/>
                  </a:cubicBezTo>
                  <a:cubicBezTo>
                    <a:pt x="3204" y="1053"/>
                    <a:pt x="2708" y="1053"/>
                    <a:pt x="2242" y="1188"/>
                  </a:cubicBezTo>
                  <a:cubicBezTo>
                    <a:pt x="1862" y="1311"/>
                    <a:pt x="1552" y="1588"/>
                    <a:pt x="1385" y="1950"/>
                  </a:cubicBezTo>
                  <a:cubicBezTo>
                    <a:pt x="1215" y="2378"/>
                    <a:pt x="1215" y="2855"/>
                    <a:pt x="1385" y="3284"/>
                  </a:cubicBezTo>
                  <a:cubicBezTo>
                    <a:pt x="1705" y="3730"/>
                    <a:pt x="2130" y="4089"/>
                    <a:pt x="2623" y="4331"/>
                  </a:cubicBezTo>
                  <a:cubicBezTo>
                    <a:pt x="3089" y="4472"/>
                    <a:pt x="3586" y="4472"/>
                    <a:pt x="4052" y="4331"/>
                  </a:cubicBezTo>
                  <a:cubicBezTo>
                    <a:pt x="4464" y="4270"/>
                    <a:pt x="4800" y="3971"/>
                    <a:pt x="4909" y="3569"/>
                  </a:cubicBezTo>
                  <a:cubicBezTo>
                    <a:pt x="5005" y="3259"/>
                    <a:pt x="5005" y="2927"/>
                    <a:pt x="4909" y="2617"/>
                  </a:cubicBezTo>
                  <a:close/>
                </a:path>
              </a:pathLst>
            </a:custGeom>
            <a:solidFill>
              <a:srgbClr val="000000"/>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66A6D1E6-D471-4EDE-87FB-36899124DEF0}"/>
                </a:ext>
              </a:extLst>
            </p:cNvPr>
            <p:cNvSpPr/>
            <p:nvPr/>
          </p:nvSpPr>
          <p:spPr>
            <a:xfrm>
              <a:off x="3037046" y="3000836"/>
              <a:ext cx="7619" cy="6068"/>
            </a:xfrm>
            <a:custGeom>
              <a:avLst/>
              <a:gdLst>
                <a:gd name="connsiteX0" fmla="*/ 5810 w 7619"/>
                <a:gd name="connsiteY0" fmla="*/ 1179 h 6068"/>
                <a:gd name="connsiteX1" fmla="*/ 7620 w 7619"/>
                <a:gd name="connsiteY1" fmla="*/ 3846 h 6068"/>
                <a:gd name="connsiteX2" fmla="*/ 7620 w 7619"/>
                <a:gd name="connsiteY2" fmla="*/ 4608 h 6068"/>
                <a:gd name="connsiteX3" fmla="*/ 6477 w 7619"/>
                <a:gd name="connsiteY3" fmla="*/ 4608 h 6068"/>
                <a:gd name="connsiteX4" fmla="*/ 4763 w 7619"/>
                <a:gd name="connsiteY4" fmla="*/ 1941 h 6068"/>
                <a:gd name="connsiteX5" fmla="*/ 2667 w 7619"/>
                <a:gd name="connsiteY5" fmla="*/ 1179 h 6068"/>
                <a:gd name="connsiteX6" fmla="*/ 2191 w 7619"/>
                <a:gd name="connsiteY6" fmla="*/ 2608 h 6068"/>
                <a:gd name="connsiteX7" fmla="*/ 4000 w 7619"/>
                <a:gd name="connsiteY7" fmla="*/ 5275 h 6068"/>
                <a:gd name="connsiteX8" fmla="*/ 4000 w 7619"/>
                <a:gd name="connsiteY8" fmla="*/ 5275 h 6068"/>
                <a:gd name="connsiteX9" fmla="*/ 4000 w 7619"/>
                <a:gd name="connsiteY9" fmla="*/ 5942 h 6068"/>
                <a:gd name="connsiteX10" fmla="*/ 2953 w 7619"/>
                <a:gd name="connsiteY10" fmla="*/ 5942 h 6068"/>
                <a:gd name="connsiteX11" fmla="*/ 1143 w 7619"/>
                <a:gd name="connsiteY11" fmla="*/ 3275 h 6068"/>
                <a:gd name="connsiteX12" fmla="*/ 0 w 7619"/>
                <a:gd name="connsiteY12" fmla="*/ 1560 h 6068"/>
                <a:gd name="connsiteX13" fmla="*/ 0 w 7619"/>
                <a:gd name="connsiteY13" fmla="*/ 798 h 6068"/>
                <a:gd name="connsiteX14" fmla="*/ 857 w 7619"/>
                <a:gd name="connsiteY14" fmla="*/ 798 h 6068"/>
                <a:gd name="connsiteX15" fmla="*/ 1905 w 7619"/>
                <a:gd name="connsiteY15" fmla="*/ 132 h 6068"/>
                <a:gd name="connsiteX16" fmla="*/ 5810 w 7619"/>
                <a:gd name="connsiteY16" fmla="*/ 1179 h 6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619" h="6068">
                  <a:moveTo>
                    <a:pt x="5810" y="1179"/>
                  </a:moveTo>
                  <a:lnTo>
                    <a:pt x="7620" y="3846"/>
                  </a:lnTo>
                  <a:cubicBezTo>
                    <a:pt x="7620" y="3846"/>
                    <a:pt x="7620" y="4513"/>
                    <a:pt x="7620" y="4608"/>
                  </a:cubicBezTo>
                  <a:cubicBezTo>
                    <a:pt x="7258" y="4780"/>
                    <a:pt x="6839" y="4780"/>
                    <a:pt x="6477" y="4608"/>
                  </a:cubicBezTo>
                  <a:lnTo>
                    <a:pt x="4763" y="1941"/>
                  </a:lnTo>
                  <a:cubicBezTo>
                    <a:pt x="4283" y="1286"/>
                    <a:pt x="3455" y="984"/>
                    <a:pt x="2667" y="1179"/>
                  </a:cubicBezTo>
                  <a:cubicBezTo>
                    <a:pt x="2000" y="1179"/>
                    <a:pt x="1810" y="1941"/>
                    <a:pt x="2191" y="2608"/>
                  </a:cubicBezTo>
                  <a:lnTo>
                    <a:pt x="4000" y="5275"/>
                  </a:lnTo>
                  <a:lnTo>
                    <a:pt x="4000" y="5275"/>
                  </a:lnTo>
                  <a:cubicBezTo>
                    <a:pt x="4182" y="5460"/>
                    <a:pt x="4182" y="5757"/>
                    <a:pt x="4000" y="5942"/>
                  </a:cubicBezTo>
                  <a:cubicBezTo>
                    <a:pt x="3672" y="6111"/>
                    <a:pt x="3281" y="6111"/>
                    <a:pt x="2953" y="5942"/>
                  </a:cubicBezTo>
                  <a:lnTo>
                    <a:pt x="1143" y="3275"/>
                  </a:lnTo>
                  <a:lnTo>
                    <a:pt x="0" y="1560"/>
                  </a:lnTo>
                  <a:cubicBezTo>
                    <a:pt x="0" y="1560"/>
                    <a:pt x="0" y="894"/>
                    <a:pt x="0" y="798"/>
                  </a:cubicBezTo>
                  <a:cubicBezTo>
                    <a:pt x="278" y="704"/>
                    <a:pt x="579" y="704"/>
                    <a:pt x="857" y="798"/>
                  </a:cubicBezTo>
                  <a:cubicBezTo>
                    <a:pt x="1135" y="480"/>
                    <a:pt x="1499" y="248"/>
                    <a:pt x="1905" y="132"/>
                  </a:cubicBezTo>
                  <a:cubicBezTo>
                    <a:pt x="3300" y="-231"/>
                    <a:pt x="4783" y="167"/>
                    <a:pt x="5810" y="1179"/>
                  </a:cubicBezTo>
                  <a:close/>
                </a:path>
              </a:pathLst>
            </a:custGeom>
            <a:solidFill>
              <a:srgbClr val="000000"/>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19D23654-47FA-408D-B641-87250A5A9732}"/>
                </a:ext>
              </a:extLst>
            </p:cNvPr>
            <p:cNvSpPr/>
            <p:nvPr/>
          </p:nvSpPr>
          <p:spPr>
            <a:xfrm>
              <a:off x="3042666" y="2996541"/>
              <a:ext cx="9919" cy="9188"/>
            </a:xfrm>
            <a:custGeom>
              <a:avLst/>
              <a:gdLst>
                <a:gd name="connsiteX0" fmla="*/ 4381 w 9919"/>
                <a:gd name="connsiteY0" fmla="*/ 7474 h 9188"/>
                <a:gd name="connsiteX1" fmla="*/ 0 w 9919"/>
                <a:gd name="connsiteY1" fmla="*/ 902 h 9188"/>
                <a:gd name="connsiteX2" fmla="*/ 0 w 9919"/>
                <a:gd name="connsiteY2" fmla="*/ 140 h 9188"/>
                <a:gd name="connsiteX3" fmla="*/ 1143 w 9919"/>
                <a:gd name="connsiteY3" fmla="*/ 140 h 9188"/>
                <a:gd name="connsiteX4" fmla="*/ 3715 w 9919"/>
                <a:gd name="connsiteY4" fmla="*/ 4045 h 9188"/>
                <a:gd name="connsiteX5" fmla="*/ 5334 w 9919"/>
                <a:gd name="connsiteY5" fmla="*/ 1854 h 9188"/>
                <a:gd name="connsiteX6" fmla="*/ 6287 w 9919"/>
                <a:gd name="connsiteY6" fmla="*/ 1854 h 9188"/>
                <a:gd name="connsiteX7" fmla="*/ 6858 w 9919"/>
                <a:gd name="connsiteY7" fmla="*/ 2712 h 9188"/>
                <a:gd name="connsiteX8" fmla="*/ 6096 w 9919"/>
                <a:gd name="connsiteY8" fmla="*/ 4902 h 9188"/>
                <a:gd name="connsiteX9" fmla="*/ 9430 w 9919"/>
                <a:gd name="connsiteY9" fmla="*/ 6522 h 9188"/>
                <a:gd name="connsiteX10" fmla="*/ 9906 w 9919"/>
                <a:gd name="connsiteY10" fmla="*/ 7379 h 9188"/>
                <a:gd name="connsiteX11" fmla="*/ 9906 w 9919"/>
                <a:gd name="connsiteY11" fmla="*/ 7379 h 9188"/>
                <a:gd name="connsiteX12" fmla="*/ 9239 w 9919"/>
                <a:gd name="connsiteY12" fmla="*/ 7379 h 9188"/>
                <a:gd name="connsiteX13" fmla="*/ 6096 w 9919"/>
                <a:gd name="connsiteY13" fmla="*/ 5855 h 9188"/>
                <a:gd name="connsiteX14" fmla="*/ 6096 w 9919"/>
                <a:gd name="connsiteY14" fmla="*/ 6617 h 9188"/>
                <a:gd name="connsiteX15" fmla="*/ 6668 w 9919"/>
                <a:gd name="connsiteY15" fmla="*/ 7665 h 9188"/>
                <a:gd name="connsiteX16" fmla="*/ 6668 w 9919"/>
                <a:gd name="connsiteY16" fmla="*/ 8427 h 9188"/>
                <a:gd name="connsiteX17" fmla="*/ 5048 w 9919"/>
                <a:gd name="connsiteY17" fmla="*/ 9093 h 9188"/>
                <a:gd name="connsiteX18" fmla="*/ 4381 w 9919"/>
                <a:gd name="connsiteY18" fmla="*/ 7474 h 9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19" h="9188">
                  <a:moveTo>
                    <a:pt x="4381" y="7474"/>
                  </a:moveTo>
                  <a:lnTo>
                    <a:pt x="0" y="902"/>
                  </a:lnTo>
                  <a:lnTo>
                    <a:pt x="0" y="140"/>
                  </a:lnTo>
                  <a:cubicBezTo>
                    <a:pt x="358" y="-47"/>
                    <a:pt x="785" y="-47"/>
                    <a:pt x="1143" y="140"/>
                  </a:cubicBezTo>
                  <a:lnTo>
                    <a:pt x="3715" y="4045"/>
                  </a:lnTo>
                  <a:lnTo>
                    <a:pt x="5334" y="1854"/>
                  </a:lnTo>
                  <a:cubicBezTo>
                    <a:pt x="5334" y="1854"/>
                    <a:pt x="5810" y="1854"/>
                    <a:pt x="6287" y="1854"/>
                  </a:cubicBezTo>
                  <a:cubicBezTo>
                    <a:pt x="6763" y="1854"/>
                    <a:pt x="6953" y="2426"/>
                    <a:pt x="6858" y="2712"/>
                  </a:cubicBezTo>
                  <a:lnTo>
                    <a:pt x="6096" y="4902"/>
                  </a:lnTo>
                  <a:lnTo>
                    <a:pt x="9430" y="6522"/>
                  </a:lnTo>
                  <a:cubicBezTo>
                    <a:pt x="9776" y="6654"/>
                    <a:pt x="9976" y="7015"/>
                    <a:pt x="9906" y="7379"/>
                  </a:cubicBezTo>
                  <a:lnTo>
                    <a:pt x="9906" y="7379"/>
                  </a:lnTo>
                  <a:lnTo>
                    <a:pt x="9239" y="7379"/>
                  </a:lnTo>
                  <a:lnTo>
                    <a:pt x="6096" y="5855"/>
                  </a:lnTo>
                  <a:lnTo>
                    <a:pt x="6096" y="6617"/>
                  </a:lnTo>
                  <a:lnTo>
                    <a:pt x="6668" y="7665"/>
                  </a:lnTo>
                  <a:lnTo>
                    <a:pt x="6668" y="8427"/>
                  </a:lnTo>
                  <a:cubicBezTo>
                    <a:pt x="6405" y="9058"/>
                    <a:pt x="5680" y="9356"/>
                    <a:pt x="5048" y="9093"/>
                  </a:cubicBezTo>
                  <a:cubicBezTo>
                    <a:pt x="4417" y="8830"/>
                    <a:pt x="4118" y="8105"/>
                    <a:pt x="4381" y="7474"/>
                  </a:cubicBezTo>
                  <a:close/>
                </a:path>
              </a:pathLst>
            </a:custGeom>
            <a:solidFill>
              <a:srgbClr val="000000"/>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694FE32D-DFC9-4C03-AD26-220058B19F93}"/>
                </a:ext>
              </a:extLst>
            </p:cNvPr>
            <p:cNvSpPr/>
            <p:nvPr/>
          </p:nvSpPr>
          <p:spPr>
            <a:xfrm>
              <a:off x="3054000" y="2995068"/>
              <a:ext cx="8679" cy="8292"/>
            </a:xfrm>
            <a:custGeom>
              <a:avLst/>
              <a:gdLst>
                <a:gd name="connsiteX0" fmla="*/ 5334 w 8679"/>
                <a:gd name="connsiteY0" fmla="*/ 566 h 8292"/>
                <a:gd name="connsiteX1" fmla="*/ 7049 w 8679"/>
                <a:gd name="connsiteY1" fmla="*/ 3233 h 8292"/>
                <a:gd name="connsiteX2" fmla="*/ 8192 w 8679"/>
                <a:gd name="connsiteY2" fmla="*/ 4757 h 8292"/>
                <a:gd name="connsiteX3" fmla="*/ 7049 w 8679"/>
                <a:gd name="connsiteY3" fmla="*/ 8186 h 8292"/>
                <a:gd name="connsiteX4" fmla="*/ 5525 w 8679"/>
                <a:gd name="connsiteY4" fmla="*/ 8186 h 8292"/>
                <a:gd name="connsiteX5" fmla="*/ 4667 w 8679"/>
                <a:gd name="connsiteY5" fmla="*/ 7519 h 8292"/>
                <a:gd name="connsiteX6" fmla="*/ 5430 w 8679"/>
                <a:gd name="connsiteY6" fmla="*/ 7519 h 8292"/>
                <a:gd name="connsiteX7" fmla="*/ 6191 w 8679"/>
                <a:gd name="connsiteY7" fmla="*/ 7519 h 8292"/>
                <a:gd name="connsiteX8" fmla="*/ 7116 w 8679"/>
                <a:gd name="connsiteY8" fmla="*/ 6361 h 8292"/>
                <a:gd name="connsiteX9" fmla="*/ 7049 w 8679"/>
                <a:gd name="connsiteY9" fmla="*/ 6090 h 8292"/>
                <a:gd name="connsiteX10" fmla="*/ 6096 w 8679"/>
                <a:gd name="connsiteY10" fmla="*/ 6662 h 8292"/>
                <a:gd name="connsiteX11" fmla="*/ 1905 w 8679"/>
                <a:gd name="connsiteY11" fmla="*/ 5042 h 8292"/>
                <a:gd name="connsiteX12" fmla="*/ 191 w 8679"/>
                <a:gd name="connsiteY12" fmla="*/ 2375 h 8292"/>
                <a:gd name="connsiteX13" fmla="*/ 95 w 8679"/>
                <a:gd name="connsiteY13" fmla="*/ 1709 h 8292"/>
                <a:gd name="connsiteX14" fmla="*/ 191 w 8679"/>
                <a:gd name="connsiteY14" fmla="*/ 1613 h 8292"/>
                <a:gd name="connsiteX15" fmla="*/ 1238 w 8679"/>
                <a:gd name="connsiteY15" fmla="*/ 1613 h 8292"/>
                <a:gd name="connsiteX16" fmla="*/ 3048 w 8679"/>
                <a:gd name="connsiteY16" fmla="*/ 4185 h 8292"/>
                <a:gd name="connsiteX17" fmla="*/ 5144 w 8679"/>
                <a:gd name="connsiteY17" fmla="*/ 5042 h 8292"/>
                <a:gd name="connsiteX18" fmla="*/ 5620 w 8679"/>
                <a:gd name="connsiteY18" fmla="*/ 3518 h 8292"/>
                <a:gd name="connsiteX19" fmla="*/ 3810 w 8679"/>
                <a:gd name="connsiteY19" fmla="*/ 947 h 8292"/>
                <a:gd name="connsiteX20" fmla="*/ 3810 w 8679"/>
                <a:gd name="connsiteY20" fmla="*/ 185 h 8292"/>
                <a:gd name="connsiteX21" fmla="*/ 5267 w 8679"/>
                <a:gd name="connsiteY21" fmla="*/ 454 h 8292"/>
                <a:gd name="connsiteX22" fmla="*/ 5334 w 8679"/>
                <a:gd name="connsiteY22" fmla="*/ 566 h 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679" h="8292">
                  <a:moveTo>
                    <a:pt x="5334" y="566"/>
                  </a:moveTo>
                  <a:lnTo>
                    <a:pt x="7049" y="3233"/>
                  </a:lnTo>
                  <a:lnTo>
                    <a:pt x="8192" y="4757"/>
                  </a:lnTo>
                  <a:cubicBezTo>
                    <a:pt x="9144" y="6281"/>
                    <a:pt x="8668" y="7805"/>
                    <a:pt x="7049" y="8186"/>
                  </a:cubicBezTo>
                  <a:cubicBezTo>
                    <a:pt x="6551" y="8329"/>
                    <a:pt x="6023" y="8329"/>
                    <a:pt x="5525" y="8186"/>
                  </a:cubicBezTo>
                  <a:cubicBezTo>
                    <a:pt x="5137" y="8140"/>
                    <a:pt x="4807" y="7883"/>
                    <a:pt x="4667" y="7519"/>
                  </a:cubicBezTo>
                  <a:cubicBezTo>
                    <a:pt x="4667" y="7519"/>
                    <a:pt x="4667" y="6947"/>
                    <a:pt x="5430" y="7519"/>
                  </a:cubicBezTo>
                  <a:lnTo>
                    <a:pt x="6191" y="7519"/>
                  </a:lnTo>
                  <a:cubicBezTo>
                    <a:pt x="6766" y="7455"/>
                    <a:pt x="7181" y="6936"/>
                    <a:pt x="7116" y="6361"/>
                  </a:cubicBezTo>
                  <a:cubicBezTo>
                    <a:pt x="7106" y="6268"/>
                    <a:pt x="7083" y="6177"/>
                    <a:pt x="7049" y="6090"/>
                  </a:cubicBezTo>
                  <a:cubicBezTo>
                    <a:pt x="6809" y="6387"/>
                    <a:pt x="6471" y="6589"/>
                    <a:pt x="6096" y="6662"/>
                  </a:cubicBezTo>
                  <a:cubicBezTo>
                    <a:pt x="4505" y="6956"/>
                    <a:pt x="2885" y="6330"/>
                    <a:pt x="1905" y="5042"/>
                  </a:cubicBezTo>
                  <a:lnTo>
                    <a:pt x="191" y="2375"/>
                  </a:lnTo>
                  <a:cubicBezTo>
                    <a:pt x="-20" y="2218"/>
                    <a:pt x="-63" y="1919"/>
                    <a:pt x="95" y="1709"/>
                  </a:cubicBezTo>
                  <a:cubicBezTo>
                    <a:pt x="122" y="1673"/>
                    <a:pt x="154" y="1640"/>
                    <a:pt x="191" y="1613"/>
                  </a:cubicBezTo>
                  <a:cubicBezTo>
                    <a:pt x="509" y="1404"/>
                    <a:pt x="921" y="1404"/>
                    <a:pt x="1238" y="1613"/>
                  </a:cubicBezTo>
                  <a:lnTo>
                    <a:pt x="3048" y="4185"/>
                  </a:lnTo>
                  <a:cubicBezTo>
                    <a:pt x="3519" y="4856"/>
                    <a:pt x="4338" y="5191"/>
                    <a:pt x="5144" y="5042"/>
                  </a:cubicBezTo>
                  <a:cubicBezTo>
                    <a:pt x="5810" y="5042"/>
                    <a:pt x="6001" y="4185"/>
                    <a:pt x="5620" y="3518"/>
                  </a:cubicBezTo>
                  <a:lnTo>
                    <a:pt x="3810" y="947"/>
                  </a:lnTo>
                  <a:cubicBezTo>
                    <a:pt x="3810" y="947"/>
                    <a:pt x="3810" y="280"/>
                    <a:pt x="3810" y="185"/>
                  </a:cubicBezTo>
                  <a:cubicBezTo>
                    <a:pt x="4287" y="-143"/>
                    <a:pt x="4939" y="-23"/>
                    <a:pt x="5267" y="454"/>
                  </a:cubicBezTo>
                  <a:cubicBezTo>
                    <a:pt x="5292" y="490"/>
                    <a:pt x="5314" y="527"/>
                    <a:pt x="5334" y="566"/>
                  </a:cubicBezTo>
                  <a:close/>
                </a:path>
              </a:pathLst>
            </a:custGeom>
            <a:solidFill>
              <a:srgbClr val="00000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FCB0F370-F7CB-4B65-8AFA-B7BDB6A8E1A1}"/>
                </a:ext>
              </a:extLst>
            </p:cNvPr>
            <p:cNvSpPr/>
            <p:nvPr/>
          </p:nvSpPr>
          <p:spPr>
            <a:xfrm>
              <a:off x="3062206" y="2993515"/>
              <a:ext cx="6729" cy="5701"/>
            </a:xfrm>
            <a:custGeom>
              <a:avLst/>
              <a:gdLst>
                <a:gd name="connsiteX0" fmla="*/ 2748 w 6729"/>
                <a:gd name="connsiteY0" fmla="*/ 5547 h 5701"/>
                <a:gd name="connsiteX1" fmla="*/ 557 w 6729"/>
                <a:gd name="connsiteY1" fmla="*/ 3832 h 5701"/>
                <a:gd name="connsiteX2" fmla="*/ 81 w 6729"/>
                <a:gd name="connsiteY2" fmla="*/ 1641 h 5701"/>
                <a:gd name="connsiteX3" fmla="*/ 1605 w 6729"/>
                <a:gd name="connsiteY3" fmla="*/ 213 h 5701"/>
                <a:gd name="connsiteX4" fmla="*/ 4272 w 6729"/>
                <a:gd name="connsiteY4" fmla="*/ 213 h 5701"/>
                <a:gd name="connsiteX5" fmla="*/ 6462 w 6729"/>
                <a:gd name="connsiteY5" fmla="*/ 1927 h 5701"/>
                <a:gd name="connsiteX6" fmla="*/ 6462 w 6729"/>
                <a:gd name="connsiteY6" fmla="*/ 4118 h 5701"/>
                <a:gd name="connsiteX7" fmla="*/ 5034 w 6729"/>
                <a:gd name="connsiteY7" fmla="*/ 5547 h 5701"/>
                <a:gd name="connsiteX8" fmla="*/ 2748 w 6729"/>
                <a:gd name="connsiteY8" fmla="*/ 5547 h 5701"/>
                <a:gd name="connsiteX9" fmla="*/ 1890 w 6729"/>
                <a:gd name="connsiteY9" fmla="*/ 3451 h 5701"/>
                <a:gd name="connsiteX10" fmla="*/ 3129 w 6729"/>
                <a:gd name="connsiteY10" fmla="*/ 4499 h 5701"/>
                <a:gd name="connsiteX11" fmla="*/ 4557 w 6729"/>
                <a:gd name="connsiteY11" fmla="*/ 4499 h 5701"/>
                <a:gd name="connsiteX12" fmla="*/ 5415 w 6729"/>
                <a:gd name="connsiteY12" fmla="*/ 3832 h 5701"/>
                <a:gd name="connsiteX13" fmla="*/ 5415 w 6729"/>
                <a:gd name="connsiteY13" fmla="*/ 2499 h 5701"/>
                <a:gd name="connsiteX14" fmla="*/ 4176 w 6729"/>
                <a:gd name="connsiteY14" fmla="*/ 1451 h 5701"/>
                <a:gd name="connsiteX15" fmla="*/ 2748 w 6729"/>
                <a:gd name="connsiteY15" fmla="*/ 1451 h 5701"/>
                <a:gd name="connsiteX16" fmla="*/ 1795 w 6729"/>
                <a:gd name="connsiteY16" fmla="*/ 2213 h 5701"/>
                <a:gd name="connsiteX17" fmla="*/ 1890 w 6729"/>
                <a:gd name="connsiteY17" fmla="*/ 3451 h 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29" h="5701">
                  <a:moveTo>
                    <a:pt x="2748" y="5547"/>
                  </a:moveTo>
                  <a:cubicBezTo>
                    <a:pt x="1869" y="5196"/>
                    <a:pt x="1108" y="4601"/>
                    <a:pt x="557" y="3832"/>
                  </a:cubicBezTo>
                  <a:cubicBezTo>
                    <a:pt x="58" y="3220"/>
                    <a:pt x="-119" y="2406"/>
                    <a:pt x="81" y="1641"/>
                  </a:cubicBezTo>
                  <a:cubicBezTo>
                    <a:pt x="280" y="917"/>
                    <a:pt x="869" y="365"/>
                    <a:pt x="1605" y="213"/>
                  </a:cubicBezTo>
                  <a:cubicBezTo>
                    <a:pt x="2471" y="-71"/>
                    <a:pt x="3405" y="-71"/>
                    <a:pt x="4272" y="213"/>
                  </a:cubicBezTo>
                  <a:cubicBezTo>
                    <a:pt x="5136" y="588"/>
                    <a:pt x="5890" y="1178"/>
                    <a:pt x="6462" y="1927"/>
                  </a:cubicBezTo>
                  <a:cubicBezTo>
                    <a:pt x="6818" y="2614"/>
                    <a:pt x="6818" y="3431"/>
                    <a:pt x="6462" y="4118"/>
                  </a:cubicBezTo>
                  <a:cubicBezTo>
                    <a:pt x="6321" y="4841"/>
                    <a:pt x="5756" y="5405"/>
                    <a:pt x="5034" y="5547"/>
                  </a:cubicBezTo>
                  <a:cubicBezTo>
                    <a:pt x="4286" y="5754"/>
                    <a:pt x="3496" y="5754"/>
                    <a:pt x="2748" y="5547"/>
                  </a:cubicBezTo>
                  <a:close/>
                  <a:moveTo>
                    <a:pt x="1890" y="3451"/>
                  </a:moveTo>
                  <a:cubicBezTo>
                    <a:pt x="2184" y="3921"/>
                    <a:pt x="2617" y="4287"/>
                    <a:pt x="3129" y="4499"/>
                  </a:cubicBezTo>
                  <a:cubicBezTo>
                    <a:pt x="3595" y="4639"/>
                    <a:pt x="4091" y="4639"/>
                    <a:pt x="4557" y="4499"/>
                  </a:cubicBezTo>
                  <a:cubicBezTo>
                    <a:pt x="4945" y="4454"/>
                    <a:pt x="5275" y="4197"/>
                    <a:pt x="5415" y="3832"/>
                  </a:cubicBezTo>
                  <a:cubicBezTo>
                    <a:pt x="5584" y="3404"/>
                    <a:pt x="5584" y="2927"/>
                    <a:pt x="5415" y="2499"/>
                  </a:cubicBezTo>
                  <a:cubicBezTo>
                    <a:pt x="5121" y="2029"/>
                    <a:pt x="4688" y="1663"/>
                    <a:pt x="4176" y="1451"/>
                  </a:cubicBezTo>
                  <a:cubicBezTo>
                    <a:pt x="3710" y="1311"/>
                    <a:pt x="3214" y="1311"/>
                    <a:pt x="2748" y="1451"/>
                  </a:cubicBezTo>
                  <a:cubicBezTo>
                    <a:pt x="2326" y="1536"/>
                    <a:pt x="1971" y="1820"/>
                    <a:pt x="1795" y="2213"/>
                  </a:cubicBezTo>
                  <a:cubicBezTo>
                    <a:pt x="1725" y="2627"/>
                    <a:pt x="1758" y="3053"/>
                    <a:pt x="1890" y="3451"/>
                  </a:cubicBezTo>
                  <a:close/>
                </a:path>
              </a:pathLst>
            </a:custGeom>
            <a:solidFill>
              <a:srgbClr val="00000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E3873838-B8AE-44EF-93B8-8EFF910FDB81}"/>
                </a:ext>
              </a:extLst>
            </p:cNvPr>
            <p:cNvSpPr/>
            <p:nvPr/>
          </p:nvSpPr>
          <p:spPr>
            <a:xfrm>
              <a:off x="3068669" y="2990718"/>
              <a:ext cx="8349" cy="6701"/>
            </a:xfrm>
            <a:custGeom>
              <a:avLst/>
              <a:gdLst>
                <a:gd name="connsiteX0" fmla="*/ 6191 w 8349"/>
                <a:gd name="connsiteY0" fmla="*/ 6630 h 6701"/>
                <a:gd name="connsiteX1" fmla="*/ 2000 w 8349"/>
                <a:gd name="connsiteY1" fmla="*/ 5011 h 6701"/>
                <a:gd name="connsiteX2" fmla="*/ 191 w 8349"/>
                <a:gd name="connsiteY2" fmla="*/ 2344 h 6701"/>
                <a:gd name="connsiteX3" fmla="*/ 95 w 8349"/>
                <a:gd name="connsiteY3" fmla="*/ 1677 h 6701"/>
                <a:gd name="connsiteX4" fmla="*/ 191 w 8349"/>
                <a:gd name="connsiteY4" fmla="*/ 1582 h 6701"/>
                <a:gd name="connsiteX5" fmla="*/ 1238 w 8349"/>
                <a:gd name="connsiteY5" fmla="*/ 1582 h 6701"/>
                <a:gd name="connsiteX6" fmla="*/ 3048 w 8349"/>
                <a:gd name="connsiteY6" fmla="*/ 4249 h 6701"/>
                <a:gd name="connsiteX7" fmla="*/ 5048 w 8349"/>
                <a:gd name="connsiteY7" fmla="*/ 5106 h 6701"/>
                <a:gd name="connsiteX8" fmla="*/ 5806 w 8349"/>
                <a:gd name="connsiteY8" fmla="*/ 3993 h 6701"/>
                <a:gd name="connsiteX9" fmla="*/ 5620 w 8349"/>
                <a:gd name="connsiteY9" fmla="*/ 3582 h 6701"/>
                <a:gd name="connsiteX10" fmla="*/ 3810 w 8349"/>
                <a:gd name="connsiteY10" fmla="*/ 915 h 6701"/>
                <a:gd name="connsiteX11" fmla="*/ 3715 w 8349"/>
                <a:gd name="connsiteY11" fmla="*/ 248 h 6701"/>
                <a:gd name="connsiteX12" fmla="*/ 3810 w 8349"/>
                <a:gd name="connsiteY12" fmla="*/ 153 h 6701"/>
                <a:gd name="connsiteX13" fmla="*/ 4953 w 8349"/>
                <a:gd name="connsiteY13" fmla="*/ 153 h 6701"/>
                <a:gd name="connsiteX14" fmla="*/ 6668 w 8349"/>
                <a:gd name="connsiteY14" fmla="*/ 2820 h 6701"/>
                <a:gd name="connsiteX15" fmla="*/ 8334 w 8349"/>
                <a:gd name="connsiteY15" fmla="*/ 4963 h 6701"/>
                <a:gd name="connsiteX16" fmla="*/ 6191 w 8349"/>
                <a:gd name="connsiteY16" fmla="*/ 6630 h 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349" h="6701">
                  <a:moveTo>
                    <a:pt x="6191" y="6630"/>
                  </a:moveTo>
                  <a:cubicBezTo>
                    <a:pt x="4601" y="6924"/>
                    <a:pt x="2980" y="6298"/>
                    <a:pt x="2000" y="5011"/>
                  </a:cubicBezTo>
                  <a:lnTo>
                    <a:pt x="191" y="2344"/>
                  </a:lnTo>
                  <a:cubicBezTo>
                    <a:pt x="-20" y="2186"/>
                    <a:pt x="-63" y="1888"/>
                    <a:pt x="95" y="1677"/>
                  </a:cubicBezTo>
                  <a:cubicBezTo>
                    <a:pt x="122" y="1641"/>
                    <a:pt x="154" y="1609"/>
                    <a:pt x="191" y="1582"/>
                  </a:cubicBezTo>
                  <a:cubicBezTo>
                    <a:pt x="515" y="1395"/>
                    <a:pt x="914" y="1395"/>
                    <a:pt x="1238" y="1582"/>
                  </a:cubicBezTo>
                  <a:lnTo>
                    <a:pt x="3048" y="4249"/>
                  </a:lnTo>
                  <a:cubicBezTo>
                    <a:pt x="3470" y="4925"/>
                    <a:pt x="4268" y="5267"/>
                    <a:pt x="5048" y="5106"/>
                  </a:cubicBezTo>
                  <a:cubicBezTo>
                    <a:pt x="5565" y="5008"/>
                    <a:pt x="5905" y="4509"/>
                    <a:pt x="5806" y="3993"/>
                  </a:cubicBezTo>
                  <a:cubicBezTo>
                    <a:pt x="5778" y="3843"/>
                    <a:pt x="5714" y="3702"/>
                    <a:pt x="5620" y="3582"/>
                  </a:cubicBezTo>
                  <a:lnTo>
                    <a:pt x="3810" y="915"/>
                  </a:lnTo>
                  <a:cubicBezTo>
                    <a:pt x="3600" y="757"/>
                    <a:pt x="3557" y="459"/>
                    <a:pt x="3715" y="248"/>
                  </a:cubicBezTo>
                  <a:cubicBezTo>
                    <a:pt x="3742" y="212"/>
                    <a:pt x="3774" y="180"/>
                    <a:pt x="3810" y="153"/>
                  </a:cubicBezTo>
                  <a:cubicBezTo>
                    <a:pt x="4164" y="-51"/>
                    <a:pt x="4600" y="-51"/>
                    <a:pt x="4953" y="153"/>
                  </a:cubicBezTo>
                  <a:lnTo>
                    <a:pt x="6668" y="2820"/>
                  </a:lnTo>
                  <a:cubicBezTo>
                    <a:pt x="7720" y="2952"/>
                    <a:pt x="8466" y="3911"/>
                    <a:pt x="8334" y="4963"/>
                  </a:cubicBezTo>
                  <a:cubicBezTo>
                    <a:pt x="8203" y="6015"/>
                    <a:pt x="7243" y="6762"/>
                    <a:pt x="6191" y="6630"/>
                  </a:cubicBezTo>
                  <a:close/>
                </a:path>
              </a:pathLst>
            </a:custGeom>
            <a:solidFill>
              <a:srgbClr val="00000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C8B7C4B9-325F-45FB-AECC-AF86B6166DE7}"/>
                </a:ext>
              </a:extLst>
            </p:cNvPr>
            <p:cNvSpPr/>
            <p:nvPr/>
          </p:nvSpPr>
          <p:spPr>
            <a:xfrm>
              <a:off x="3074860" y="2987856"/>
              <a:ext cx="5884" cy="8107"/>
            </a:xfrm>
            <a:custGeom>
              <a:avLst/>
              <a:gdLst>
                <a:gd name="connsiteX0" fmla="*/ 3239 w 5884"/>
                <a:gd name="connsiteY0" fmla="*/ 5491 h 8107"/>
                <a:gd name="connsiteX1" fmla="*/ 191 w 5884"/>
                <a:gd name="connsiteY1" fmla="*/ 919 h 8107"/>
                <a:gd name="connsiteX2" fmla="*/ 95 w 5884"/>
                <a:gd name="connsiteY2" fmla="*/ 252 h 8107"/>
                <a:gd name="connsiteX3" fmla="*/ 191 w 5884"/>
                <a:gd name="connsiteY3" fmla="*/ 157 h 8107"/>
                <a:gd name="connsiteX4" fmla="*/ 1238 w 5884"/>
                <a:gd name="connsiteY4" fmla="*/ 157 h 8107"/>
                <a:gd name="connsiteX5" fmla="*/ 4286 w 5884"/>
                <a:gd name="connsiteY5" fmla="*/ 4634 h 8107"/>
                <a:gd name="connsiteX6" fmla="*/ 4286 w 5884"/>
                <a:gd name="connsiteY6" fmla="*/ 5396 h 8107"/>
                <a:gd name="connsiteX7" fmla="*/ 3239 w 5884"/>
                <a:gd name="connsiteY7" fmla="*/ 5491 h 8107"/>
                <a:gd name="connsiteX8" fmla="*/ 5715 w 5884"/>
                <a:gd name="connsiteY8" fmla="*/ 7968 h 8107"/>
                <a:gd name="connsiteX9" fmla="*/ 4668 w 5884"/>
                <a:gd name="connsiteY9" fmla="*/ 7968 h 8107"/>
                <a:gd name="connsiteX10" fmla="*/ 4667 w 5884"/>
                <a:gd name="connsiteY10" fmla="*/ 7968 h 8107"/>
                <a:gd name="connsiteX11" fmla="*/ 4572 w 5884"/>
                <a:gd name="connsiteY11" fmla="*/ 7301 h 8107"/>
                <a:gd name="connsiteX12" fmla="*/ 4667 w 5884"/>
                <a:gd name="connsiteY12" fmla="*/ 7206 h 8107"/>
                <a:gd name="connsiteX13" fmla="*/ 5715 w 5884"/>
                <a:gd name="connsiteY13" fmla="*/ 7206 h 8107"/>
                <a:gd name="connsiteX14" fmla="*/ 5715 w 5884"/>
                <a:gd name="connsiteY14" fmla="*/ 7206 h 8107"/>
                <a:gd name="connsiteX15" fmla="*/ 5715 w 5884"/>
                <a:gd name="connsiteY15" fmla="*/ 7968 h 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84" h="8107">
                  <a:moveTo>
                    <a:pt x="3239" y="5491"/>
                  </a:moveTo>
                  <a:lnTo>
                    <a:pt x="191" y="919"/>
                  </a:lnTo>
                  <a:cubicBezTo>
                    <a:pt x="-20" y="761"/>
                    <a:pt x="-63" y="463"/>
                    <a:pt x="95" y="252"/>
                  </a:cubicBezTo>
                  <a:cubicBezTo>
                    <a:pt x="122" y="216"/>
                    <a:pt x="154" y="184"/>
                    <a:pt x="191" y="157"/>
                  </a:cubicBezTo>
                  <a:cubicBezTo>
                    <a:pt x="509" y="-52"/>
                    <a:pt x="921" y="-52"/>
                    <a:pt x="1238" y="157"/>
                  </a:cubicBezTo>
                  <a:lnTo>
                    <a:pt x="4286" y="4634"/>
                  </a:lnTo>
                  <a:cubicBezTo>
                    <a:pt x="4286" y="4634"/>
                    <a:pt x="4286" y="5301"/>
                    <a:pt x="4286" y="5396"/>
                  </a:cubicBezTo>
                  <a:cubicBezTo>
                    <a:pt x="3965" y="5570"/>
                    <a:pt x="3586" y="5604"/>
                    <a:pt x="3239" y="5491"/>
                  </a:cubicBezTo>
                  <a:close/>
                  <a:moveTo>
                    <a:pt x="5715" y="7968"/>
                  </a:moveTo>
                  <a:cubicBezTo>
                    <a:pt x="5391" y="8155"/>
                    <a:pt x="4992" y="8155"/>
                    <a:pt x="4668" y="7968"/>
                  </a:cubicBezTo>
                  <a:lnTo>
                    <a:pt x="4667" y="7968"/>
                  </a:lnTo>
                  <a:cubicBezTo>
                    <a:pt x="4457" y="7810"/>
                    <a:pt x="4414" y="7511"/>
                    <a:pt x="4572" y="7301"/>
                  </a:cubicBezTo>
                  <a:cubicBezTo>
                    <a:pt x="4599" y="7265"/>
                    <a:pt x="4631" y="7233"/>
                    <a:pt x="4667" y="7206"/>
                  </a:cubicBezTo>
                  <a:cubicBezTo>
                    <a:pt x="4985" y="6996"/>
                    <a:pt x="5397" y="6996"/>
                    <a:pt x="5715" y="7206"/>
                  </a:cubicBezTo>
                  <a:lnTo>
                    <a:pt x="5715" y="7206"/>
                  </a:lnTo>
                  <a:cubicBezTo>
                    <a:pt x="5715" y="7206"/>
                    <a:pt x="6096" y="7872"/>
                    <a:pt x="5715" y="7968"/>
                  </a:cubicBezTo>
                  <a:close/>
                </a:path>
              </a:pathLst>
            </a:custGeom>
            <a:solidFill>
              <a:srgbClr val="00000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D49116F3-C599-4E5F-80AB-8E83B7C9E062}"/>
                </a:ext>
              </a:extLst>
            </p:cNvPr>
            <p:cNvSpPr/>
            <p:nvPr/>
          </p:nvSpPr>
          <p:spPr>
            <a:xfrm>
              <a:off x="3004815" y="2954587"/>
              <a:ext cx="44840" cy="35631"/>
            </a:xfrm>
            <a:custGeom>
              <a:avLst/>
              <a:gdLst>
                <a:gd name="connsiteX0" fmla="*/ 41375 w 44840"/>
                <a:gd name="connsiteY0" fmla="*/ 12757 h 35631"/>
                <a:gd name="connsiteX1" fmla="*/ 40355 w 44840"/>
                <a:gd name="connsiteY1" fmla="*/ 31858 h 35631"/>
                <a:gd name="connsiteX2" fmla="*/ 34041 w 44840"/>
                <a:gd name="connsiteY2" fmla="*/ 35046 h 35631"/>
                <a:gd name="connsiteX3" fmla="*/ 3465 w 44840"/>
                <a:gd name="connsiteY3" fmla="*/ 22854 h 35631"/>
                <a:gd name="connsiteX4" fmla="*/ 4485 w 44840"/>
                <a:gd name="connsiteY4" fmla="*/ 3753 h 35631"/>
                <a:gd name="connsiteX5" fmla="*/ 10800 w 44840"/>
                <a:gd name="connsiteY5" fmla="*/ 565 h 35631"/>
                <a:gd name="connsiteX6" fmla="*/ 41375 w 44840"/>
                <a:gd name="connsiteY6" fmla="*/ 12757 h 3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840" h="35631">
                  <a:moveTo>
                    <a:pt x="41375" y="12757"/>
                  </a:moveTo>
                  <a:cubicBezTo>
                    <a:pt x="46368" y="18313"/>
                    <a:pt x="45911" y="26865"/>
                    <a:pt x="40355" y="31858"/>
                  </a:cubicBezTo>
                  <a:cubicBezTo>
                    <a:pt x="38571" y="33462"/>
                    <a:pt x="36391" y="34562"/>
                    <a:pt x="34041" y="35046"/>
                  </a:cubicBezTo>
                  <a:cubicBezTo>
                    <a:pt x="22335" y="37383"/>
                    <a:pt x="10351" y="32604"/>
                    <a:pt x="3465" y="22854"/>
                  </a:cubicBezTo>
                  <a:cubicBezTo>
                    <a:pt x="-1528" y="17297"/>
                    <a:pt x="-1071" y="8746"/>
                    <a:pt x="4485" y="3753"/>
                  </a:cubicBezTo>
                  <a:cubicBezTo>
                    <a:pt x="6270" y="2149"/>
                    <a:pt x="8449" y="1049"/>
                    <a:pt x="10800" y="565"/>
                  </a:cubicBezTo>
                  <a:cubicBezTo>
                    <a:pt x="22501" y="-1721"/>
                    <a:pt x="34458" y="3047"/>
                    <a:pt x="41375" y="12757"/>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1183C8DB-8872-47DE-B360-34F388738D5F}"/>
                </a:ext>
              </a:extLst>
            </p:cNvPr>
            <p:cNvSpPr/>
            <p:nvPr/>
          </p:nvSpPr>
          <p:spPr>
            <a:xfrm>
              <a:off x="3018567" y="2958962"/>
              <a:ext cx="12668" cy="25622"/>
            </a:xfrm>
            <a:custGeom>
              <a:avLst/>
              <a:gdLst>
                <a:gd name="connsiteX0" fmla="*/ 0 w 12668"/>
                <a:gd name="connsiteY0" fmla="*/ 19431 h 25622"/>
                <a:gd name="connsiteX1" fmla="*/ 5048 w 12668"/>
                <a:gd name="connsiteY1" fmla="*/ 21431 h 25622"/>
                <a:gd name="connsiteX2" fmla="*/ 10001 w 12668"/>
                <a:gd name="connsiteY2" fmla="*/ 23622 h 25622"/>
                <a:gd name="connsiteX3" fmla="*/ 8287 w 12668"/>
                <a:gd name="connsiteY3" fmla="*/ 23622 h 25622"/>
                <a:gd name="connsiteX4" fmla="*/ 9620 w 12668"/>
                <a:gd name="connsiteY4" fmla="*/ 11621 h 25622"/>
                <a:gd name="connsiteX5" fmla="*/ 10859 w 12668"/>
                <a:gd name="connsiteY5" fmla="*/ 5715 h 25622"/>
                <a:gd name="connsiteX6" fmla="*/ 12668 w 12668"/>
                <a:gd name="connsiteY6" fmla="*/ 0 h 25622"/>
                <a:gd name="connsiteX7" fmla="*/ 12668 w 12668"/>
                <a:gd name="connsiteY7" fmla="*/ 6287 h 25622"/>
                <a:gd name="connsiteX8" fmla="*/ 12668 w 12668"/>
                <a:gd name="connsiteY8" fmla="*/ 12383 h 25622"/>
                <a:gd name="connsiteX9" fmla="*/ 10954 w 12668"/>
                <a:gd name="connsiteY9" fmla="*/ 24384 h 25622"/>
                <a:gd name="connsiteX10" fmla="*/ 10954 w 12668"/>
                <a:gd name="connsiteY10" fmla="*/ 25622 h 25622"/>
                <a:gd name="connsiteX11" fmla="*/ 9525 w 12668"/>
                <a:gd name="connsiteY11" fmla="*/ 24765 h 25622"/>
                <a:gd name="connsiteX12" fmla="*/ 4953 w 12668"/>
                <a:gd name="connsiteY12" fmla="*/ 22003 h 25622"/>
                <a:gd name="connsiteX13" fmla="*/ 0 w 12668"/>
                <a:gd name="connsiteY13" fmla="*/ 19431 h 25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68" h="25622">
                  <a:moveTo>
                    <a:pt x="0" y="19431"/>
                  </a:moveTo>
                  <a:cubicBezTo>
                    <a:pt x="1714" y="20003"/>
                    <a:pt x="3334" y="20765"/>
                    <a:pt x="5048" y="21431"/>
                  </a:cubicBezTo>
                  <a:lnTo>
                    <a:pt x="10001" y="23622"/>
                  </a:lnTo>
                  <a:lnTo>
                    <a:pt x="8287" y="23622"/>
                  </a:lnTo>
                  <a:cubicBezTo>
                    <a:pt x="8485" y="19598"/>
                    <a:pt x="8930" y="15590"/>
                    <a:pt x="9620" y="11621"/>
                  </a:cubicBezTo>
                  <a:cubicBezTo>
                    <a:pt x="9932" y="9632"/>
                    <a:pt x="10345" y="7661"/>
                    <a:pt x="10859" y="5715"/>
                  </a:cubicBezTo>
                  <a:cubicBezTo>
                    <a:pt x="11331" y="3771"/>
                    <a:pt x="11936" y="1862"/>
                    <a:pt x="12668" y="0"/>
                  </a:cubicBezTo>
                  <a:cubicBezTo>
                    <a:pt x="12668" y="2191"/>
                    <a:pt x="12668" y="4191"/>
                    <a:pt x="12668" y="6287"/>
                  </a:cubicBezTo>
                  <a:cubicBezTo>
                    <a:pt x="12668" y="8382"/>
                    <a:pt x="12668" y="10382"/>
                    <a:pt x="12668" y="12383"/>
                  </a:cubicBezTo>
                  <a:cubicBezTo>
                    <a:pt x="12391" y="16420"/>
                    <a:pt x="11818" y="20431"/>
                    <a:pt x="10954" y="24384"/>
                  </a:cubicBezTo>
                  <a:lnTo>
                    <a:pt x="10954" y="25622"/>
                  </a:lnTo>
                  <a:lnTo>
                    <a:pt x="9525" y="24765"/>
                  </a:lnTo>
                  <a:lnTo>
                    <a:pt x="4953" y="22003"/>
                  </a:lnTo>
                  <a:cubicBezTo>
                    <a:pt x="2953" y="21431"/>
                    <a:pt x="1429" y="20384"/>
                    <a:pt x="0" y="19431"/>
                  </a:cubicBezTo>
                  <a:close/>
                </a:path>
              </a:pathLst>
            </a:custGeom>
            <a:solidFill>
              <a:srgbClr val="FFFFFF"/>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0764A914-86F5-4484-B7B8-9495266F6AF5}"/>
                </a:ext>
              </a:extLst>
            </p:cNvPr>
            <p:cNvSpPr/>
            <p:nvPr/>
          </p:nvSpPr>
          <p:spPr>
            <a:xfrm>
              <a:off x="3104507" y="2949332"/>
              <a:ext cx="149508" cy="240230"/>
            </a:xfrm>
            <a:custGeom>
              <a:avLst/>
              <a:gdLst>
                <a:gd name="connsiteX0" fmla="*/ 142279 w 149508"/>
                <a:gd name="connsiteY0" fmla="*/ 210132 h 240230"/>
                <a:gd name="connsiteX1" fmla="*/ 144374 w 149508"/>
                <a:gd name="connsiteY1" fmla="*/ 86307 h 240230"/>
                <a:gd name="connsiteX2" fmla="*/ 38171 w 149508"/>
                <a:gd name="connsiteY2" fmla="*/ 4201 h 240230"/>
                <a:gd name="connsiteX3" fmla="*/ 4166 w 149508"/>
                <a:gd name="connsiteY3" fmla="*/ 43539 h 240230"/>
                <a:gd name="connsiteX4" fmla="*/ 65888 w 149508"/>
                <a:gd name="connsiteY4" fmla="*/ 114215 h 240230"/>
                <a:gd name="connsiteX5" fmla="*/ 13120 w 149508"/>
                <a:gd name="connsiteY5" fmla="*/ 240231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9508" h="240230">
                  <a:moveTo>
                    <a:pt x="142279" y="210132"/>
                  </a:moveTo>
                  <a:cubicBezTo>
                    <a:pt x="142279" y="210132"/>
                    <a:pt x="157043" y="121168"/>
                    <a:pt x="144374" y="86307"/>
                  </a:cubicBezTo>
                  <a:cubicBezTo>
                    <a:pt x="131706" y="51445"/>
                    <a:pt x="69603" y="17536"/>
                    <a:pt x="38171" y="4201"/>
                  </a:cubicBezTo>
                  <a:cubicBezTo>
                    <a:pt x="-596" y="-12182"/>
                    <a:pt x="-5263" y="23251"/>
                    <a:pt x="4166" y="43539"/>
                  </a:cubicBezTo>
                  <a:cubicBezTo>
                    <a:pt x="20073" y="78782"/>
                    <a:pt x="63316" y="113167"/>
                    <a:pt x="65888" y="114215"/>
                  </a:cubicBezTo>
                  <a:cubicBezTo>
                    <a:pt x="65888" y="114215"/>
                    <a:pt x="-6502" y="165078"/>
                    <a:pt x="13120" y="240231"/>
                  </a:cubicBezTo>
                  <a:close/>
                </a:path>
              </a:pathLst>
            </a:custGeom>
            <a:solidFill>
              <a:srgbClr val="F7A9A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FBA2E3BB-6CFC-4585-AC24-B72C31811210}"/>
                </a:ext>
              </a:extLst>
            </p:cNvPr>
            <p:cNvSpPr/>
            <p:nvPr/>
          </p:nvSpPr>
          <p:spPr>
            <a:xfrm>
              <a:off x="3030092" y="3072101"/>
              <a:ext cx="748587" cy="543863"/>
            </a:xfrm>
            <a:custGeom>
              <a:avLst/>
              <a:gdLst>
                <a:gd name="connsiteX0" fmla="*/ 232410 w 748587"/>
                <a:gd name="connsiteY0" fmla="*/ 83838 h 543863"/>
                <a:gd name="connsiteX1" fmla="*/ 0 w 748587"/>
                <a:gd name="connsiteY1" fmla="*/ 261955 h 543863"/>
                <a:gd name="connsiteX2" fmla="*/ 213360 w 748587"/>
                <a:gd name="connsiteY2" fmla="*/ 520368 h 543863"/>
                <a:gd name="connsiteX3" fmla="*/ 358235 w 748587"/>
                <a:gd name="connsiteY3" fmla="*/ 538561 h 543863"/>
                <a:gd name="connsiteX4" fmla="*/ 702088 w 748587"/>
                <a:gd name="connsiteY4" fmla="*/ 149846 h 543863"/>
                <a:gd name="connsiteX5" fmla="*/ 578263 w 748587"/>
                <a:gd name="connsiteY5" fmla="*/ 72408 h 543863"/>
                <a:gd name="connsiteX6" fmla="*/ 321088 w 748587"/>
                <a:gd name="connsiteY6" fmla="*/ 226427 h 543863"/>
                <a:gd name="connsiteX7" fmla="*/ 232410 w 748587"/>
                <a:gd name="connsiteY7" fmla="*/ 83838 h 543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48587" h="543863">
                  <a:moveTo>
                    <a:pt x="232410" y="83838"/>
                  </a:moveTo>
                  <a:lnTo>
                    <a:pt x="0" y="261955"/>
                  </a:lnTo>
                  <a:cubicBezTo>
                    <a:pt x="0" y="261955"/>
                    <a:pt x="122587" y="487412"/>
                    <a:pt x="213360" y="520368"/>
                  </a:cubicBezTo>
                  <a:cubicBezTo>
                    <a:pt x="304133" y="553325"/>
                    <a:pt x="332804" y="543514"/>
                    <a:pt x="358235" y="538561"/>
                  </a:cubicBezTo>
                  <a:cubicBezTo>
                    <a:pt x="383667" y="533608"/>
                    <a:pt x="574453" y="382542"/>
                    <a:pt x="702088" y="149846"/>
                  </a:cubicBezTo>
                  <a:cubicBezTo>
                    <a:pt x="822770" y="-69991"/>
                    <a:pt x="682276" y="-3983"/>
                    <a:pt x="578263" y="72408"/>
                  </a:cubicBezTo>
                  <a:cubicBezTo>
                    <a:pt x="518827" y="115937"/>
                    <a:pt x="328803" y="228999"/>
                    <a:pt x="321088" y="226427"/>
                  </a:cubicBezTo>
                  <a:cubicBezTo>
                    <a:pt x="313372" y="223855"/>
                    <a:pt x="232410" y="83838"/>
                    <a:pt x="232410" y="83838"/>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F6D68C9E-40B4-42FF-B2F4-6047AB2A923C}"/>
                </a:ext>
              </a:extLst>
            </p:cNvPr>
            <p:cNvSpPr/>
            <p:nvPr/>
          </p:nvSpPr>
          <p:spPr>
            <a:xfrm>
              <a:off x="3430333" y="3072291"/>
              <a:ext cx="348320" cy="511796"/>
            </a:xfrm>
            <a:custGeom>
              <a:avLst/>
              <a:gdLst>
                <a:gd name="connsiteX0" fmla="*/ 0 w 348320"/>
                <a:gd name="connsiteY0" fmla="*/ 511797 h 511796"/>
                <a:gd name="connsiteX1" fmla="*/ 301942 w 348320"/>
                <a:gd name="connsiteY1" fmla="*/ 149847 h 511796"/>
                <a:gd name="connsiteX2" fmla="*/ 317278 w 348320"/>
                <a:gd name="connsiteY2" fmla="*/ 209 h 511796"/>
                <a:gd name="connsiteX3" fmla="*/ 0 w 348320"/>
                <a:gd name="connsiteY3" fmla="*/ 511797 h 511796"/>
              </a:gdLst>
              <a:ahLst/>
              <a:cxnLst>
                <a:cxn ang="0">
                  <a:pos x="connsiteX0" y="connsiteY0"/>
                </a:cxn>
                <a:cxn ang="0">
                  <a:pos x="connsiteX1" y="connsiteY1"/>
                </a:cxn>
                <a:cxn ang="0">
                  <a:pos x="connsiteX2" y="connsiteY2"/>
                </a:cxn>
                <a:cxn ang="0">
                  <a:pos x="connsiteX3" y="connsiteY3"/>
                </a:cxn>
              </a:cxnLst>
              <a:rect l="l" t="t" r="r" b="b"/>
              <a:pathLst>
                <a:path w="348320" h="511796">
                  <a:moveTo>
                    <a:pt x="0" y="511797"/>
                  </a:moveTo>
                  <a:cubicBezTo>
                    <a:pt x="69151" y="458361"/>
                    <a:pt x="204025" y="327964"/>
                    <a:pt x="301942" y="149847"/>
                  </a:cubicBezTo>
                  <a:cubicBezTo>
                    <a:pt x="366141" y="32880"/>
                    <a:pt x="356235" y="-3125"/>
                    <a:pt x="317278" y="209"/>
                  </a:cubicBezTo>
                  <a:cubicBezTo>
                    <a:pt x="283464" y="53454"/>
                    <a:pt x="99726" y="350253"/>
                    <a:pt x="0" y="511797"/>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3FD8CFFA-DDF3-4BAF-B8C3-730CD218A3C8}"/>
                </a:ext>
              </a:extLst>
            </p:cNvPr>
            <p:cNvSpPr/>
            <p:nvPr/>
          </p:nvSpPr>
          <p:spPr>
            <a:xfrm>
              <a:off x="3082315" y="3224519"/>
              <a:ext cx="198946" cy="154654"/>
            </a:xfrm>
            <a:custGeom>
              <a:avLst/>
              <a:gdLst>
                <a:gd name="connsiteX0" fmla="*/ 198856 w 198946"/>
                <a:gd name="connsiteY0" fmla="*/ 667 h 154654"/>
                <a:gd name="connsiteX1" fmla="*/ 152469 w 198946"/>
                <a:gd name="connsiteY1" fmla="*/ 40291 h 154654"/>
                <a:gd name="connsiteX2" fmla="*/ 103035 w 198946"/>
                <a:gd name="connsiteY2" fmla="*/ 79534 h 154654"/>
                <a:gd name="connsiteX3" fmla="*/ 1403 w 198946"/>
                <a:gd name="connsiteY3" fmla="*/ 154305 h 154654"/>
                <a:gd name="connsiteX4" fmla="*/ 350 w 198946"/>
                <a:gd name="connsiteY4" fmla="*/ 154533 h 154654"/>
                <a:gd name="connsiteX5" fmla="*/ 121 w 198946"/>
                <a:gd name="connsiteY5" fmla="*/ 153480 h 154654"/>
                <a:gd name="connsiteX6" fmla="*/ 546 w 198946"/>
                <a:gd name="connsiteY6" fmla="*/ 153162 h 154654"/>
                <a:gd name="connsiteX7" fmla="*/ 97415 w 198946"/>
                <a:gd name="connsiteY7" fmla="*/ 73914 h 154654"/>
                <a:gd name="connsiteX8" fmla="*/ 146659 w 198946"/>
                <a:gd name="connsiteY8" fmla="*/ 36386 h 154654"/>
                <a:gd name="connsiteX9" fmla="*/ 198285 w 198946"/>
                <a:gd name="connsiteY9" fmla="*/ 0 h 154654"/>
                <a:gd name="connsiteX10" fmla="*/ 198856 w 198946"/>
                <a:gd name="connsiteY10" fmla="*/ 667 h 154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8946" h="154654">
                  <a:moveTo>
                    <a:pt x="198856" y="667"/>
                  </a:moveTo>
                  <a:cubicBezTo>
                    <a:pt x="184082" y="14659"/>
                    <a:pt x="168599" y="27885"/>
                    <a:pt x="152469" y="40291"/>
                  </a:cubicBezTo>
                  <a:cubicBezTo>
                    <a:pt x="136277" y="53721"/>
                    <a:pt x="119608" y="66580"/>
                    <a:pt x="103035" y="79534"/>
                  </a:cubicBezTo>
                  <a:cubicBezTo>
                    <a:pt x="86461" y="92488"/>
                    <a:pt x="18357" y="142018"/>
                    <a:pt x="1403" y="154305"/>
                  </a:cubicBezTo>
                  <a:cubicBezTo>
                    <a:pt x="1175" y="154659"/>
                    <a:pt x="703" y="154761"/>
                    <a:pt x="350" y="154533"/>
                  </a:cubicBezTo>
                  <a:cubicBezTo>
                    <a:pt x="-4" y="154306"/>
                    <a:pt x="-106" y="153834"/>
                    <a:pt x="121" y="153480"/>
                  </a:cubicBezTo>
                  <a:cubicBezTo>
                    <a:pt x="220" y="153327"/>
                    <a:pt x="371" y="153214"/>
                    <a:pt x="546" y="153162"/>
                  </a:cubicBezTo>
                  <a:cubicBezTo>
                    <a:pt x="16738" y="139732"/>
                    <a:pt x="81032" y="86487"/>
                    <a:pt x="97415" y="73914"/>
                  </a:cubicBezTo>
                  <a:cubicBezTo>
                    <a:pt x="113798" y="61341"/>
                    <a:pt x="129990" y="48578"/>
                    <a:pt x="146659" y="36386"/>
                  </a:cubicBezTo>
                  <a:cubicBezTo>
                    <a:pt x="163248" y="23400"/>
                    <a:pt x="180478" y="11257"/>
                    <a:pt x="198285" y="0"/>
                  </a:cubicBezTo>
                  <a:cubicBezTo>
                    <a:pt x="198285" y="0"/>
                    <a:pt x="199237" y="286"/>
                    <a:pt x="198856" y="667"/>
                  </a:cubicBezTo>
                  <a:close/>
                </a:path>
              </a:pathLst>
            </a:custGeom>
            <a:solidFill>
              <a:srgbClr val="263238"/>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1E6617C9-A46C-4AA0-A501-FDF81FF2C54F}"/>
                </a:ext>
              </a:extLst>
            </p:cNvPr>
            <p:cNvSpPr/>
            <p:nvPr/>
          </p:nvSpPr>
          <p:spPr>
            <a:xfrm>
              <a:off x="3597159" y="3062623"/>
              <a:ext cx="558262" cy="752126"/>
            </a:xfrm>
            <a:custGeom>
              <a:avLst/>
              <a:gdLst>
                <a:gd name="connsiteX0" fmla="*/ 1290 w 558262"/>
                <a:gd name="connsiteY0" fmla="*/ 743016 h 752126"/>
                <a:gd name="connsiteX1" fmla="*/ 558217 w 558262"/>
                <a:gd name="connsiteY1" fmla="*/ 751112 h 752126"/>
                <a:gd name="connsiteX2" fmla="*/ 263799 w 558262"/>
                <a:gd name="connsiteY2" fmla="*/ 11305 h 752126"/>
                <a:gd name="connsiteX3" fmla="*/ 120924 w 558262"/>
                <a:gd name="connsiteY3" fmla="*/ 18640 h 752126"/>
                <a:gd name="connsiteX4" fmla="*/ 1290 w 558262"/>
                <a:gd name="connsiteY4" fmla="*/ 743016 h 7521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262" h="752126">
                  <a:moveTo>
                    <a:pt x="1290" y="743016"/>
                  </a:moveTo>
                  <a:cubicBezTo>
                    <a:pt x="14625" y="756351"/>
                    <a:pt x="558217" y="751112"/>
                    <a:pt x="558217" y="751112"/>
                  </a:cubicBezTo>
                  <a:cubicBezTo>
                    <a:pt x="560788" y="747683"/>
                    <a:pt x="454680" y="111889"/>
                    <a:pt x="263799" y="11305"/>
                  </a:cubicBezTo>
                  <a:cubicBezTo>
                    <a:pt x="231319" y="-5840"/>
                    <a:pt x="143594" y="-3554"/>
                    <a:pt x="120924" y="18640"/>
                  </a:cubicBezTo>
                  <a:cubicBezTo>
                    <a:pt x="24531" y="114080"/>
                    <a:pt x="-7092" y="734729"/>
                    <a:pt x="1290" y="743016"/>
                  </a:cubicBezTo>
                  <a:close/>
                </a:path>
              </a:pathLst>
            </a:custGeom>
            <a:solidFill>
              <a:srgbClr val="0AAF60"/>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93505893-EA0E-4BE2-927D-52359C075975}"/>
                </a:ext>
              </a:extLst>
            </p:cNvPr>
            <p:cNvSpPr/>
            <p:nvPr/>
          </p:nvSpPr>
          <p:spPr>
            <a:xfrm>
              <a:off x="3597211" y="3067833"/>
              <a:ext cx="557783" cy="751903"/>
            </a:xfrm>
            <a:custGeom>
              <a:avLst/>
              <a:gdLst>
                <a:gd name="connsiteX0" fmla="*/ 249555 w 557783"/>
                <a:gd name="connsiteY0" fmla="*/ 0 h 751903"/>
                <a:gd name="connsiteX1" fmla="*/ 214789 w 557783"/>
                <a:gd name="connsiteY1" fmla="*/ 201644 h 751903"/>
                <a:gd name="connsiteX2" fmla="*/ 68580 w 557783"/>
                <a:gd name="connsiteY2" fmla="*/ 189548 h 751903"/>
                <a:gd name="connsiteX3" fmla="*/ 116205 w 557783"/>
                <a:gd name="connsiteY3" fmla="*/ 16764 h 751903"/>
                <a:gd name="connsiteX4" fmla="*/ 102013 w 557783"/>
                <a:gd name="connsiteY4" fmla="*/ 28670 h 751903"/>
                <a:gd name="connsiteX5" fmla="*/ 28575 w 557783"/>
                <a:gd name="connsiteY5" fmla="*/ 313087 h 751903"/>
                <a:gd name="connsiteX6" fmla="*/ 0 w 557783"/>
                <a:gd name="connsiteY6" fmla="*/ 751904 h 751903"/>
                <a:gd name="connsiteX7" fmla="*/ 557784 w 557783"/>
                <a:gd name="connsiteY7" fmla="*/ 746284 h 751903"/>
                <a:gd name="connsiteX8" fmla="*/ 489775 w 557783"/>
                <a:gd name="connsiteY8" fmla="*/ 409766 h 751903"/>
                <a:gd name="connsiteX9" fmla="*/ 304705 w 557783"/>
                <a:gd name="connsiteY9" fmla="*/ 322136 h 751903"/>
                <a:gd name="connsiteX10" fmla="*/ 266605 w 557783"/>
                <a:gd name="connsiteY10" fmla="*/ 6953 h 751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7783" h="751903">
                  <a:moveTo>
                    <a:pt x="249555" y="0"/>
                  </a:moveTo>
                  <a:cubicBezTo>
                    <a:pt x="249555" y="0"/>
                    <a:pt x="216027" y="199168"/>
                    <a:pt x="214789" y="201644"/>
                  </a:cubicBezTo>
                  <a:cubicBezTo>
                    <a:pt x="213550" y="204121"/>
                    <a:pt x="70199" y="190691"/>
                    <a:pt x="68580" y="189548"/>
                  </a:cubicBezTo>
                  <a:cubicBezTo>
                    <a:pt x="66961" y="188405"/>
                    <a:pt x="116205" y="16764"/>
                    <a:pt x="116205" y="16764"/>
                  </a:cubicBezTo>
                  <a:lnTo>
                    <a:pt x="102013" y="28670"/>
                  </a:lnTo>
                  <a:cubicBezTo>
                    <a:pt x="102013" y="28670"/>
                    <a:pt x="43910" y="198311"/>
                    <a:pt x="28575" y="313087"/>
                  </a:cubicBezTo>
                  <a:cubicBezTo>
                    <a:pt x="13240" y="427863"/>
                    <a:pt x="0" y="751904"/>
                    <a:pt x="0" y="751904"/>
                  </a:cubicBezTo>
                  <a:lnTo>
                    <a:pt x="557784" y="746284"/>
                  </a:lnTo>
                  <a:cubicBezTo>
                    <a:pt x="541959" y="632836"/>
                    <a:pt x="519248" y="520455"/>
                    <a:pt x="489775" y="409766"/>
                  </a:cubicBezTo>
                  <a:cubicBezTo>
                    <a:pt x="489775" y="409766"/>
                    <a:pt x="335661" y="342138"/>
                    <a:pt x="304705" y="322136"/>
                  </a:cubicBezTo>
                  <a:cubicBezTo>
                    <a:pt x="273748" y="302133"/>
                    <a:pt x="266605" y="6953"/>
                    <a:pt x="266605" y="6953"/>
                  </a:cubicBezTo>
                  <a:close/>
                </a:path>
              </a:pathLst>
            </a:custGeom>
            <a:solidFill>
              <a:srgbClr val="455A64"/>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69AED346-36F0-4917-BB73-82E8C4A59D4C}"/>
                </a:ext>
              </a:extLst>
            </p:cNvPr>
            <p:cNvSpPr/>
            <p:nvPr/>
          </p:nvSpPr>
          <p:spPr>
            <a:xfrm>
              <a:off x="3645665" y="3297127"/>
              <a:ext cx="172937" cy="144824"/>
            </a:xfrm>
            <a:custGeom>
              <a:avLst/>
              <a:gdLst>
                <a:gd name="connsiteX0" fmla="*/ 1171 w 172937"/>
                <a:gd name="connsiteY0" fmla="*/ 105033 h 144824"/>
                <a:gd name="connsiteX1" fmla="*/ 70608 w 172937"/>
                <a:gd name="connsiteY1" fmla="*/ 144371 h 144824"/>
                <a:gd name="connsiteX2" fmla="*/ 164525 w 172937"/>
                <a:gd name="connsiteY2" fmla="*/ 127607 h 144824"/>
                <a:gd name="connsiteX3" fmla="*/ 172716 w 172937"/>
                <a:gd name="connsiteY3" fmla="*/ 18260 h 144824"/>
                <a:gd name="connsiteX4" fmla="*/ 15458 w 172937"/>
                <a:gd name="connsiteY4" fmla="*/ 829 h 144824"/>
                <a:gd name="connsiteX5" fmla="*/ 1171 w 172937"/>
                <a:gd name="connsiteY5" fmla="*/ 105033 h 144824"/>
                <a:gd name="connsiteX6" fmla="*/ 18316 w 172937"/>
                <a:gd name="connsiteY6" fmla="*/ 6925 h 144824"/>
                <a:gd name="connsiteX7" fmla="*/ 168144 w 172937"/>
                <a:gd name="connsiteY7" fmla="*/ 22642 h 144824"/>
                <a:gd name="connsiteX8" fmla="*/ 159381 w 172937"/>
                <a:gd name="connsiteY8" fmla="*/ 122749 h 144824"/>
                <a:gd name="connsiteX9" fmla="*/ 72037 w 172937"/>
                <a:gd name="connsiteY9" fmla="*/ 138180 h 144824"/>
                <a:gd name="connsiteX10" fmla="*/ 6410 w 172937"/>
                <a:gd name="connsiteY10" fmla="*/ 102366 h 144824"/>
                <a:gd name="connsiteX11" fmla="*/ 18316 w 172937"/>
                <a:gd name="connsiteY11" fmla="*/ 6925 h 144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2937" h="144824">
                  <a:moveTo>
                    <a:pt x="1171" y="105033"/>
                  </a:moveTo>
                  <a:cubicBezTo>
                    <a:pt x="21543" y="122530"/>
                    <a:pt x="45128" y="135891"/>
                    <a:pt x="70608" y="144371"/>
                  </a:cubicBezTo>
                  <a:cubicBezTo>
                    <a:pt x="84800" y="147133"/>
                    <a:pt x="153190" y="136751"/>
                    <a:pt x="164525" y="127607"/>
                  </a:cubicBezTo>
                  <a:cubicBezTo>
                    <a:pt x="169097" y="123988"/>
                    <a:pt x="174050" y="24737"/>
                    <a:pt x="172716" y="18260"/>
                  </a:cubicBezTo>
                  <a:cubicBezTo>
                    <a:pt x="171383" y="11783"/>
                    <a:pt x="20316" y="-3743"/>
                    <a:pt x="15458" y="829"/>
                  </a:cubicBezTo>
                  <a:cubicBezTo>
                    <a:pt x="4981" y="11021"/>
                    <a:pt x="-3115" y="100461"/>
                    <a:pt x="1171" y="105033"/>
                  </a:cubicBezTo>
                  <a:close/>
                  <a:moveTo>
                    <a:pt x="18316" y="6925"/>
                  </a:moveTo>
                  <a:cubicBezTo>
                    <a:pt x="23650" y="3115"/>
                    <a:pt x="158143" y="13974"/>
                    <a:pt x="168144" y="22642"/>
                  </a:cubicBezTo>
                  <a:cubicBezTo>
                    <a:pt x="167287" y="43406"/>
                    <a:pt x="161858" y="120368"/>
                    <a:pt x="159381" y="122749"/>
                  </a:cubicBezTo>
                  <a:cubicBezTo>
                    <a:pt x="156905" y="125131"/>
                    <a:pt x="84610" y="141228"/>
                    <a:pt x="72037" y="138180"/>
                  </a:cubicBezTo>
                  <a:cubicBezTo>
                    <a:pt x="53463" y="133894"/>
                    <a:pt x="13173" y="108462"/>
                    <a:pt x="6410" y="102366"/>
                  </a:cubicBezTo>
                  <a:cubicBezTo>
                    <a:pt x="1838" y="97984"/>
                    <a:pt x="14601" y="9592"/>
                    <a:pt x="18316" y="6925"/>
                  </a:cubicBezTo>
                  <a:close/>
                </a:path>
              </a:pathLst>
            </a:custGeom>
            <a:solidFill>
              <a:srgbClr val="263238"/>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6ECDCF92-AC02-440D-B79A-7888A0098D93}"/>
                </a:ext>
              </a:extLst>
            </p:cNvPr>
            <p:cNvSpPr/>
            <p:nvPr/>
          </p:nvSpPr>
          <p:spPr>
            <a:xfrm>
              <a:off x="3689413" y="2955438"/>
              <a:ext cx="151515" cy="220988"/>
            </a:xfrm>
            <a:custGeom>
              <a:avLst/>
              <a:gdLst>
                <a:gd name="connsiteX0" fmla="*/ 42005 w 151515"/>
                <a:gd name="connsiteY0" fmla="*/ 220313 h 220988"/>
                <a:gd name="connsiteX1" fmla="*/ 151257 w 151515"/>
                <a:gd name="connsiteY1" fmla="*/ 135636 h 220988"/>
                <a:gd name="connsiteX2" fmla="*/ 143732 w 151515"/>
                <a:gd name="connsiteY2" fmla="*/ 68008 h 220988"/>
                <a:gd name="connsiteX3" fmla="*/ 138684 w 151515"/>
                <a:gd name="connsiteY3" fmla="*/ 0 h 220988"/>
                <a:gd name="connsiteX4" fmla="*/ 0 w 151515"/>
                <a:gd name="connsiteY4" fmla="*/ 36385 h 220988"/>
                <a:gd name="connsiteX5" fmla="*/ 15049 w 151515"/>
                <a:gd name="connsiteY5" fmla="*/ 121444 h 220988"/>
                <a:gd name="connsiteX6" fmla="*/ 14288 w 151515"/>
                <a:gd name="connsiteY6" fmla="*/ 130969 h 220988"/>
                <a:gd name="connsiteX7" fmla="*/ 14288 w 151515"/>
                <a:gd name="connsiteY7" fmla="*/ 132493 h 220988"/>
                <a:gd name="connsiteX8" fmla="*/ 42005 w 151515"/>
                <a:gd name="connsiteY8" fmla="*/ 220313 h 220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515" h="220988">
                  <a:moveTo>
                    <a:pt x="42005" y="220313"/>
                  </a:moveTo>
                  <a:cubicBezTo>
                    <a:pt x="74771" y="227457"/>
                    <a:pt x="129921" y="176498"/>
                    <a:pt x="151257" y="135636"/>
                  </a:cubicBezTo>
                  <a:cubicBezTo>
                    <a:pt x="152686" y="132874"/>
                    <a:pt x="147923" y="103727"/>
                    <a:pt x="143732" y="68008"/>
                  </a:cubicBezTo>
                  <a:cubicBezTo>
                    <a:pt x="141351" y="46387"/>
                    <a:pt x="139160" y="22193"/>
                    <a:pt x="138684" y="0"/>
                  </a:cubicBezTo>
                  <a:lnTo>
                    <a:pt x="0" y="36385"/>
                  </a:lnTo>
                  <a:cubicBezTo>
                    <a:pt x="8474" y="64017"/>
                    <a:pt x="13528" y="92583"/>
                    <a:pt x="15049" y="121444"/>
                  </a:cubicBezTo>
                  <a:cubicBezTo>
                    <a:pt x="15121" y="124636"/>
                    <a:pt x="14866" y="127828"/>
                    <a:pt x="14288" y="130969"/>
                  </a:cubicBezTo>
                  <a:cubicBezTo>
                    <a:pt x="14288" y="130969"/>
                    <a:pt x="14288" y="131921"/>
                    <a:pt x="14288" y="132493"/>
                  </a:cubicBezTo>
                  <a:cubicBezTo>
                    <a:pt x="11621" y="149447"/>
                    <a:pt x="10287" y="213455"/>
                    <a:pt x="42005" y="220313"/>
                  </a:cubicBezTo>
                  <a:close/>
                </a:path>
              </a:pathLst>
            </a:custGeom>
            <a:solidFill>
              <a:srgbClr val="F7A9A0"/>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F1118E5C-666F-46E7-BAC2-562F104C27D4}"/>
                </a:ext>
              </a:extLst>
            </p:cNvPr>
            <p:cNvSpPr/>
            <p:nvPr/>
          </p:nvSpPr>
          <p:spPr>
            <a:xfrm>
              <a:off x="3689413" y="2956866"/>
              <a:ext cx="134874" cy="131679"/>
            </a:xfrm>
            <a:custGeom>
              <a:avLst/>
              <a:gdLst>
                <a:gd name="connsiteX0" fmla="*/ 0 w 134874"/>
                <a:gd name="connsiteY0" fmla="*/ 34957 h 131679"/>
                <a:gd name="connsiteX1" fmla="*/ 15049 w 134874"/>
                <a:gd name="connsiteY1" fmla="*/ 120015 h 131679"/>
                <a:gd name="connsiteX2" fmla="*/ 14288 w 134874"/>
                <a:gd name="connsiteY2" fmla="*/ 129540 h 131679"/>
                <a:gd name="connsiteX3" fmla="*/ 14288 w 134874"/>
                <a:gd name="connsiteY3" fmla="*/ 130969 h 131679"/>
                <a:gd name="connsiteX4" fmla="*/ 28670 w 134874"/>
                <a:gd name="connsiteY4" fmla="*/ 131540 h 131679"/>
                <a:gd name="connsiteX5" fmla="*/ 134874 w 134874"/>
                <a:gd name="connsiteY5" fmla="*/ 0 h 131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874" h="131679">
                  <a:moveTo>
                    <a:pt x="0" y="34957"/>
                  </a:moveTo>
                  <a:cubicBezTo>
                    <a:pt x="8474" y="62588"/>
                    <a:pt x="13528" y="91154"/>
                    <a:pt x="15049" y="120015"/>
                  </a:cubicBezTo>
                  <a:cubicBezTo>
                    <a:pt x="15121" y="123208"/>
                    <a:pt x="14866" y="126399"/>
                    <a:pt x="14288" y="129540"/>
                  </a:cubicBezTo>
                  <a:cubicBezTo>
                    <a:pt x="14235" y="130015"/>
                    <a:pt x="14235" y="130494"/>
                    <a:pt x="14288" y="130969"/>
                  </a:cubicBezTo>
                  <a:cubicBezTo>
                    <a:pt x="19049" y="131652"/>
                    <a:pt x="23869" y="131844"/>
                    <a:pt x="28670" y="131540"/>
                  </a:cubicBezTo>
                  <a:cubicBezTo>
                    <a:pt x="109633" y="128207"/>
                    <a:pt x="130683" y="27337"/>
                    <a:pt x="134874" y="0"/>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AD0211F5-62D5-4014-A614-51888B3C2D3C}"/>
                </a:ext>
              </a:extLst>
            </p:cNvPr>
            <p:cNvSpPr/>
            <p:nvPr/>
          </p:nvSpPr>
          <p:spPr>
            <a:xfrm>
              <a:off x="3605319" y="2710472"/>
              <a:ext cx="240359" cy="338729"/>
            </a:xfrm>
            <a:custGeom>
              <a:avLst/>
              <a:gdLst>
                <a:gd name="connsiteX0" fmla="*/ 236303 w 240359"/>
                <a:gd name="connsiteY0" fmla="*/ 80945 h 338729"/>
                <a:gd name="connsiteX1" fmla="*/ 188678 w 240359"/>
                <a:gd name="connsiteY1" fmla="*/ 304497 h 338729"/>
                <a:gd name="connsiteX2" fmla="*/ 15228 w 240359"/>
                <a:gd name="connsiteY2" fmla="*/ 292400 h 338729"/>
                <a:gd name="connsiteX3" fmla="*/ 55995 w 240359"/>
                <a:gd name="connsiteY3" fmla="*/ 19033 h 338729"/>
                <a:gd name="connsiteX4" fmla="*/ 236303 w 240359"/>
                <a:gd name="connsiteY4" fmla="*/ 80945 h 3387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359" h="338729">
                  <a:moveTo>
                    <a:pt x="236303" y="80945"/>
                  </a:moveTo>
                  <a:cubicBezTo>
                    <a:pt x="250971" y="130475"/>
                    <a:pt x="223730" y="272969"/>
                    <a:pt x="188678" y="304497"/>
                  </a:cubicBezTo>
                  <a:cubicBezTo>
                    <a:pt x="137338" y="350217"/>
                    <a:pt x="53899" y="353932"/>
                    <a:pt x="15228" y="292400"/>
                  </a:cubicBezTo>
                  <a:cubicBezTo>
                    <a:pt x="-22301" y="232679"/>
                    <a:pt x="16561" y="47608"/>
                    <a:pt x="55995" y="19033"/>
                  </a:cubicBezTo>
                  <a:cubicBezTo>
                    <a:pt x="113812" y="-23068"/>
                    <a:pt x="214205" y="7793"/>
                    <a:pt x="236303" y="80945"/>
                  </a:cubicBezTo>
                  <a:close/>
                </a:path>
              </a:pathLst>
            </a:custGeom>
            <a:solidFill>
              <a:srgbClr val="F7A9A0"/>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94ABD328-31E9-488D-BF89-C32B6835EB47}"/>
                </a:ext>
              </a:extLst>
            </p:cNvPr>
            <p:cNvSpPr/>
            <p:nvPr/>
          </p:nvSpPr>
          <p:spPr>
            <a:xfrm>
              <a:off x="3695364" y="2879238"/>
              <a:ext cx="7860" cy="27155"/>
            </a:xfrm>
            <a:custGeom>
              <a:avLst/>
              <a:gdLst>
                <a:gd name="connsiteX0" fmla="*/ 2812 w 7860"/>
                <a:gd name="connsiteY0" fmla="*/ 0 h 27155"/>
                <a:gd name="connsiteX1" fmla="*/ 3384 w 7860"/>
                <a:gd name="connsiteY1" fmla="*/ 1048 h 27155"/>
                <a:gd name="connsiteX2" fmla="*/ 7861 w 7860"/>
                <a:gd name="connsiteY2" fmla="*/ 26575 h 27155"/>
                <a:gd name="connsiteX3" fmla="*/ 7861 w 7860"/>
                <a:gd name="connsiteY3" fmla="*/ 27146 h 27155"/>
                <a:gd name="connsiteX4" fmla="*/ 2812 w 7860"/>
                <a:gd name="connsiteY4" fmla="*/ 0 h 271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0" h="27155">
                  <a:moveTo>
                    <a:pt x="2812" y="0"/>
                  </a:moveTo>
                  <a:cubicBezTo>
                    <a:pt x="2812" y="0"/>
                    <a:pt x="3479" y="667"/>
                    <a:pt x="3384" y="1048"/>
                  </a:cubicBezTo>
                  <a:cubicBezTo>
                    <a:pt x="1003" y="10573"/>
                    <a:pt x="-45" y="21622"/>
                    <a:pt x="7861" y="26575"/>
                  </a:cubicBezTo>
                  <a:cubicBezTo>
                    <a:pt x="7861" y="26575"/>
                    <a:pt x="7861" y="27242"/>
                    <a:pt x="7861" y="27146"/>
                  </a:cubicBezTo>
                  <a:cubicBezTo>
                    <a:pt x="-2427" y="23908"/>
                    <a:pt x="-903" y="8573"/>
                    <a:pt x="2812" y="0"/>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xmlns="" id="{DF125DCA-96B6-428B-9617-0F1D22C262B1}"/>
                </a:ext>
              </a:extLst>
            </p:cNvPr>
            <p:cNvSpPr/>
            <p:nvPr/>
          </p:nvSpPr>
          <p:spPr>
            <a:xfrm>
              <a:off x="3696052" y="2871073"/>
              <a:ext cx="22095" cy="31205"/>
            </a:xfrm>
            <a:custGeom>
              <a:avLst/>
              <a:gdLst>
                <a:gd name="connsiteX0" fmla="*/ 12697 w 22095"/>
                <a:gd name="connsiteY0" fmla="*/ 69 h 31205"/>
                <a:gd name="connsiteX1" fmla="*/ 8506 w 22095"/>
                <a:gd name="connsiteY1" fmla="*/ 31120 h 31205"/>
                <a:gd name="connsiteX2" fmla="*/ 12697 w 22095"/>
                <a:gd name="connsiteY2" fmla="*/ 69 h 31205"/>
              </a:gdLst>
              <a:ahLst/>
              <a:cxnLst>
                <a:cxn ang="0">
                  <a:pos x="connsiteX0" y="connsiteY0"/>
                </a:cxn>
                <a:cxn ang="0">
                  <a:pos x="connsiteX1" y="connsiteY1"/>
                </a:cxn>
                <a:cxn ang="0">
                  <a:pos x="connsiteX2" y="connsiteY2"/>
                </a:cxn>
              </a:cxnLst>
              <a:rect l="l" t="t" r="r" b="b"/>
              <a:pathLst>
                <a:path w="22095" h="31205">
                  <a:moveTo>
                    <a:pt x="12697" y="69"/>
                  </a:moveTo>
                  <a:cubicBezTo>
                    <a:pt x="28223" y="2164"/>
                    <a:pt x="22889" y="33025"/>
                    <a:pt x="8506" y="31120"/>
                  </a:cubicBezTo>
                  <a:cubicBezTo>
                    <a:pt x="-5877" y="29215"/>
                    <a:pt x="-352" y="-1646"/>
                    <a:pt x="12697" y="69"/>
                  </a:cubicBezTo>
                  <a:close/>
                </a:path>
              </a:pathLst>
            </a:custGeom>
            <a:solidFill>
              <a:srgbClr val="263238"/>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EFA4A401-3C05-4477-B3B8-367478AF9C64}"/>
                </a:ext>
              </a:extLst>
            </p:cNvPr>
            <p:cNvSpPr/>
            <p:nvPr/>
          </p:nvSpPr>
          <p:spPr>
            <a:xfrm>
              <a:off x="3627405" y="2869427"/>
              <a:ext cx="14588" cy="22943"/>
            </a:xfrm>
            <a:custGeom>
              <a:avLst/>
              <a:gdLst>
                <a:gd name="connsiteX0" fmla="*/ 14573 w 14588"/>
                <a:gd name="connsiteY0" fmla="*/ 0 h 22943"/>
                <a:gd name="connsiteX1" fmla="*/ 13716 w 14588"/>
                <a:gd name="connsiteY1" fmla="*/ 762 h 22943"/>
                <a:gd name="connsiteX2" fmla="*/ 0 w 14588"/>
                <a:gd name="connsiteY2" fmla="*/ 22860 h 22943"/>
                <a:gd name="connsiteX3" fmla="*/ 0 w 14588"/>
                <a:gd name="connsiteY3" fmla="*/ 22860 h 22943"/>
                <a:gd name="connsiteX4" fmla="*/ 14573 w 14588"/>
                <a:gd name="connsiteY4" fmla="*/ 0 h 229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88" h="22943">
                  <a:moveTo>
                    <a:pt x="14573" y="0"/>
                  </a:moveTo>
                  <a:cubicBezTo>
                    <a:pt x="14573" y="0"/>
                    <a:pt x="13811" y="0"/>
                    <a:pt x="13716" y="762"/>
                  </a:cubicBezTo>
                  <a:cubicBezTo>
                    <a:pt x="12383" y="10287"/>
                    <a:pt x="9239" y="21146"/>
                    <a:pt x="0" y="22860"/>
                  </a:cubicBezTo>
                  <a:lnTo>
                    <a:pt x="0" y="22860"/>
                  </a:lnTo>
                  <a:cubicBezTo>
                    <a:pt x="11144" y="24194"/>
                    <a:pt x="14859" y="9335"/>
                    <a:pt x="14573" y="0"/>
                  </a:cubicBezTo>
                  <a:close/>
                </a:path>
              </a:pathLst>
            </a:custGeom>
            <a:solidFill>
              <a:srgbClr val="263238"/>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96BA5328-E739-44B7-AD4E-0B8C2B985E0E}"/>
                </a:ext>
              </a:extLst>
            </p:cNvPr>
            <p:cNvSpPr/>
            <p:nvPr/>
          </p:nvSpPr>
          <p:spPr>
            <a:xfrm>
              <a:off x="3619788" y="2857670"/>
              <a:ext cx="22384" cy="30993"/>
            </a:xfrm>
            <a:custGeom>
              <a:avLst/>
              <a:gdLst>
                <a:gd name="connsiteX0" fmla="*/ 15427 w 22384"/>
                <a:gd name="connsiteY0" fmla="*/ 327 h 30993"/>
                <a:gd name="connsiteX1" fmla="*/ 7807 w 22384"/>
                <a:gd name="connsiteY1" fmla="*/ 30712 h 30993"/>
                <a:gd name="connsiteX2" fmla="*/ 15427 w 22384"/>
                <a:gd name="connsiteY2" fmla="*/ 327 h 30993"/>
              </a:gdLst>
              <a:ahLst/>
              <a:cxnLst>
                <a:cxn ang="0">
                  <a:pos x="connsiteX0" y="connsiteY0"/>
                </a:cxn>
                <a:cxn ang="0">
                  <a:pos x="connsiteX1" y="connsiteY1"/>
                </a:cxn>
                <a:cxn ang="0">
                  <a:pos x="connsiteX2" y="connsiteY2"/>
                </a:cxn>
              </a:cxnLst>
              <a:rect l="l" t="t" r="r" b="b"/>
              <a:pathLst>
                <a:path w="22384" h="30993">
                  <a:moveTo>
                    <a:pt x="15427" y="327"/>
                  </a:moveTo>
                  <a:cubicBezTo>
                    <a:pt x="187" y="-3483"/>
                    <a:pt x="-6290" y="27187"/>
                    <a:pt x="7807" y="30712"/>
                  </a:cubicBezTo>
                  <a:cubicBezTo>
                    <a:pt x="21904" y="34236"/>
                    <a:pt x="28286" y="3565"/>
                    <a:pt x="15427" y="327"/>
                  </a:cubicBezTo>
                  <a:close/>
                </a:path>
              </a:pathLst>
            </a:custGeom>
            <a:solidFill>
              <a:srgbClr val="263238"/>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30A025C1-0965-46DF-822F-DCD42F52C8CF}"/>
                </a:ext>
              </a:extLst>
            </p:cNvPr>
            <p:cNvSpPr/>
            <p:nvPr/>
          </p:nvSpPr>
          <p:spPr>
            <a:xfrm>
              <a:off x="3701503" y="2825016"/>
              <a:ext cx="31723" cy="24875"/>
            </a:xfrm>
            <a:custGeom>
              <a:avLst/>
              <a:gdLst>
                <a:gd name="connsiteX0" fmla="*/ 21914 w 31723"/>
                <a:gd name="connsiteY0" fmla="*/ 24313 h 24875"/>
                <a:gd name="connsiteX1" fmla="*/ 10675 w 31723"/>
                <a:gd name="connsiteY1" fmla="*/ 18027 h 24875"/>
                <a:gd name="connsiteX2" fmla="*/ 388 w 31723"/>
                <a:gd name="connsiteY2" fmla="*/ 9454 h 24875"/>
                <a:gd name="connsiteX3" fmla="*/ 2864 w 31723"/>
                <a:gd name="connsiteY3" fmla="*/ 1739 h 24875"/>
                <a:gd name="connsiteX4" fmla="*/ 19438 w 31723"/>
                <a:gd name="connsiteY4" fmla="*/ 2882 h 24875"/>
                <a:gd name="connsiteX5" fmla="*/ 31344 w 31723"/>
                <a:gd name="connsiteY5" fmla="*/ 15550 h 24875"/>
                <a:gd name="connsiteX6" fmla="*/ 26950 w 31723"/>
                <a:gd name="connsiteY6" fmla="*/ 24498 h 24875"/>
                <a:gd name="connsiteX7" fmla="*/ 21914 w 31723"/>
                <a:gd name="connsiteY7" fmla="*/ 24313 h 24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1723" h="24875">
                  <a:moveTo>
                    <a:pt x="21914" y="24313"/>
                  </a:moveTo>
                  <a:cubicBezTo>
                    <a:pt x="18055" y="22425"/>
                    <a:pt x="14303" y="20327"/>
                    <a:pt x="10675" y="18027"/>
                  </a:cubicBezTo>
                  <a:cubicBezTo>
                    <a:pt x="6411" y="16353"/>
                    <a:pt x="2803" y="13346"/>
                    <a:pt x="388" y="9454"/>
                  </a:cubicBezTo>
                  <a:cubicBezTo>
                    <a:pt x="-623" y="6618"/>
                    <a:pt x="392" y="3457"/>
                    <a:pt x="2864" y="1739"/>
                  </a:cubicBezTo>
                  <a:cubicBezTo>
                    <a:pt x="8183" y="-938"/>
                    <a:pt x="14538" y="-500"/>
                    <a:pt x="19438" y="2882"/>
                  </a:cubicBezTo>
                  <a:cubicBezTo>
                    <a:pt x="24839" y="5484"/>
                    <a:pt x="29082" y="9998"/>
                    <a:pt x="31344" y="15550"/>
                  </a:cubicBezTo>
                  <a:cubicBezTo>
                    <a:pt x="32602" y="19234"/>
                    <a:pt x="30635" y="23240"/>
                    <a:pt x="26950" y="24498"/>
                  </a:cubicBezTo>
                  <a:cubicBezTo>
                    <a:pt x="25306" y="25059"/>
                    <a:pt x="23513" y="24993"/>
                    <a:pt x="21914" y="24313"/>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xmlns="" id="{EC4CA357-FF23-4F17-BB48-080CA2D4380B}"/>
                </a:ext>
              </a:extLst>
            </p:cNvPr>
            <p:cNvSpPr/>
            <p:nvPr/>
          </p:nvSpPr>
          <p:spPr>
            <a:xfrm>
              <a:off x="3622034" y="2813249"/>
              <a:ext cx="34599" cy="18744"/>
            </a:xfrm>
            <a:custGeom>
              <a:avLst/>
              <a:gdLst>
                <a:gd name="connsiteX0" fmla="*/ 6990 w 34599"/>
                <a:gd name="connsiteY0" fmla="*/ 18745 h 18744"/>
                <a:gd name="connsiteX1" fmla="*/ 19754 w 34599"/>
                <a:gd name="connsiteY1" fmla="*/ 17697 h 18744"/>
                <a:gd name="connsiteX2" fmla="*/ 32707 w 34599"/>
                <a:gd name="connsiteY2" fmla="*/ 14078 h 18744"/>
                <a:gd name="connsiteX3" fmla="*/ 33660 w 34599"/>
                <a:gd name="connsiteY3" fmla="*/ 6077 h 18744"/>
                <a:gd name="connsiteX4" fmla="*/ 18039 w 34599"/>
                <a:gd name="connsiteY4" fmla="*/ 266 h 18744"/>
                <a:gd name="connsiteX5" fmla="*/ 1942 w 34599"/>
                <a:gd name="connsiteY5" fmla="*/ 6839 h 18744"/>
                <a:gd name="connsiteX6" fmla="*/ 2191 w 34599"/>
                <a:gd name="connsiteY6" fmla="*/ 16804 h 18744"/>
                <a:gd name="connsiteX7" fmla="*/ 6990 w 34599"/>
                <a:gd name="connsiteY7" fmla="*/ 18745 h 18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599" h="18744">
                  <a:moveTo>
                    <a:pt x="6990" y="18745"/>
                  </a:moveTo>
                  <a:cubicBezTo>
                    <a:pt x="11372" y="18745"/>
                    <a:pt x="15467" y="18078"/>
                    <a:pt x="19754" y="17697"/>
                  </a:cubicBezTo>
                  <a:cubicBezTo>
                    <a:pt x="24349" y="17926"/>
                    <a:pt x="28896" y="16656"/>
                    <a:pt x="32707" y="14078"/>
                  </a:cubicBezTo>
                  <a:cubicBezTo>
                    <a:pt x="34814" y="11941"/>
                    <a:pt x="35206" y="8648"/>
                    <a:pt x="33660" y="6077"/>
                  </a:cubicBezTo>
                  <a:cubicBezTo>
                    <a:pt x="29913" y="1421"/>
                    <a:pt x="23918" y="-809"/>
                    <a:pt x="18039" y="266"/>
                  </a:cubicBezTo>
                  <a:cubicBezTo>
                    <a:pt x="12035" y="341"/>
                    <a:pt x="6282" y="2689"/>
                    <a:pt x="1942" y="6839"/>
                  </a:cubicBezTo>
                  <a:cubicBezTo>
                    <a:pt x="-741" y="9659"/>
                    <a:pt x="-630" y="14121"/>
                    <a:pt x="2191" y="16804"/>
                  </a:cubicBezTo>
                  <a:cubicBezTo>
                    <a:pt x="3486" y="18036"/>
                    <a:pt x="5202" y="18730"/>
                    <a:pt x="6990" y="18745"/>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xmlns="" id="{568072DF-F801-4FD6-94C3-1ACC8265E590}"/>
                </a:ext>
              </a:extLst>
            </p:cNvPr>
            <p:cNvSpPr/>
            <p:nvPr/>
          </p:nvSpPr>
          <p:spPr>
            <a:xfrm>
              <a:off x="3674924" y="2965336"/>
              <a:ext cx="20108" cy="9493"/>
            </a:xfrm>
            <a:custGeom>
              <a:avLst/>
              <a:gdLst>
                <a:gd name="connsiteX0" fmla="*/ 18775 w 20108"/>
                <a:gd name="connsiteY0" fmla="*/ 198 h 9493"/>
                <a:gd name="connsiteX1" fmla="*/ 10774 w 20108"/>
                <a:gd name="connsiteY1" fmla="*/ 6008 h 9493"/>
                <a:gd name="connsiteX2" fmla="*/ 296 w 20108"/>
                <a:gd name="connsiteY2" fmla="*/ 3818 h 9493"/>
                <a:gd name="connsiteX3" fmla="*/ 296 w 20108"/>
                <a:gd name="connsiteY3" fmla="*/ 4389 h 9493"/>
                <a:gd name="connsiteX4" fmla="*/ 12679 w 20108"/>
                <a:gd name="connsiteY4" fmla="*/ 9342 h 9493"/>
                <a:gd name="connsiteX5" fmla="*/ 20108 w 20108"/>
                <a:gd name="connsiteY5" fmla="*/ 579 h 9493"/>
                <a:gd name="connsiteX6" fmla="*/ 18775 w 20108"/>
                <a:gd name="connsiteY6" fmla="*/ 198 h 9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108" h="9493">
                  <a:moveTo>
                    <a:pt x="18775" y="198"/>
                  </a:moveTo>
                  <a:cubicBezTo>
                    <a:pt x="16489" y="2484"/>
                    <a:pt x="14298" y="5627"/>
                    <a:pt x="10774" y="6008"/>
                  </a:cubicBezTo>
                  <a:cubicBezTo>
                    <a:pt x="7165" y="6036"/>
                    <a:pt x="3592" y="5289"/>
                    <a:pt x="296" y="3818"/>
                  </a:cubicBezTo>
                  <a:cubicBezTo>
                    <a:pt x="296" y="3818"/>
                    <a:pt x="-370" y="3818"/>
                    <a:pt x="296" y="4389"/>
                  </a:cubicBezTo>
                  <a:cubicBezTo>
                    <a:pt x="3218" y="8167"/>
                    <a:pt x="7958" y="10063"/>
                    <a:pt x="12679" y="9342"/>
                  </a:cubicBezTo>
                  <a:cubicBezTo>
                    <a:pt x="16693" y="8182"/>
                    <a:pt x="19621" y="4729"/>
                    <a:pt x="20108" y="579"/>
                  </a:cubicBezTo>
                  <a:cubicBezTo>
                    <a:pt x="19918" y="8"/>
                    <a:pt x="19156" y="-183"/>
                    <a:pt x="18775" y="198"/>
                  </a:cubicBezTo>
                  <a:close/>
                </a:path>
              </a:pathLst>
            </a:custGeom>
            <a:solidFill>
              <a:srgbClr val="263238"/>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4D4963E6-7D6B-4724-9C11-02E75D685DDA}"/>
                </a:ext>
              </a:extLst>
            </p:cNvPr>
            <p:cNvSpPr/>
            <p:nvPr/>
          </p:nvSpPr>
          <p:spPr>
            <a:xfrm>
              <a:off x="3631552" y="2824865"/>
              <a:ext cx="55019" cy="121814"/>
            </a:xfrm>
            <a:custGeom>
              <a:avLst/>
              <a:gdLst>
                <a:gd name="connsiteX0" fmla="*/ 54622 w 55019"/>
                <a:gd name="connsiteY0" fmla="*/ 111047 h 121814"/>
                <a:gd name="connsiteX1" fmla="*/ 30334 w 55019"/>
                <a:gd name="connsiteY1" fmla="*/ 121810 h 121814"/>
                <a:gd name="connsiteX2" fmla="*/ 18523 w 55019"/>
                <a:gd name="connsiteY2" fmla="*/ 120286 h 121814"/>
                <a:gd name="connsiteX3" fmla="*/ 14332 w 55019"/>
                <a:gd name="connsiteY3" fmla="*/ 118952 h 121814"/>
                <a:gd name="connsiteX4" fmla="*/ 12712 w 55019"/>
                <a:gd name="connsiteY4" fmla="*/ 116476 h 121814"/>
                <a:gd name="connsiteX5" fmla="*/ 12712 w 55019"/>
                <a:gd name="connsiteY5" fmla="*/ 116476 h 121814"/>
                <a:gd name="connsiteX6" fmla="*/ 16808 w 55019"/>
                <a:gd name="connsiteY6" fmla="*/ 96092 h 121814"/>
                <a:gd name="connsiteX7" fmla="*/ 44 w 55019"/>
                <a:gd name="connsiteY7" fmla="*/ 96950 h 121814"/>
                <a:gd name="connsiteX8" fmla="*/ 29667 w 55019"/>
                <a:gd name="connsiteY8" fmla="*/ 652 h 121814"/>
                <a:gd name="connsiteX9" fmla="*/ 30762 w 55019"/>
                <a:gd name="connsiteY9" fmla="*/ 33 h 121814"/>
                <a:gd name="connsiteX10" fmla="*/ 31381 w 55019"/>
                <a:gd name="connsiteY10" fmla="*/ 1128 h 121814"/>
                <a:gd name="connsiteX11" fmla="*/ 7759 w 55019"/>
                <a:gd name="connsiteY11" fmla="*/ 91711 h 121814"/>
                <a:gd name="connsiteX12" fmla="*/ 23952 w 55019"/>
                <a:gd name="connsiteY12" fmla="*/ 89615 h 121814"/>
                <a:gd name="connsiteX13" fmla="*/ 18237 w 55019"/>
                <a:gd name="connsiteY13" fmla="*/ 114666 h 121814"/>
                <a:gd name="connsiteX14" fmla="*/ 53765 w 55019"/>
                <a:gd name="connsiteY14" fmla="*/ 109999 h 121814"/>
                <a:gd name="connsiteX15" fmla="*/ 54622 w 55019"/>
                <a:gd name="connsiteY15" fmla="*/ 111047 h 121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019" h="121814">
                  <a:moveTo>
                    <a:pt x="54622" y="111047"/>
                  </a:moveTo>
                  <a:cubicBezTo>
                    <a:pt x="48381" y="117864"/>
                    <a:pt x="39577" y="121765"/>
                    <a:pt x="30334" y="121810"/>
                  </a:cubicBezTo>
                  <a:cubicBezTo>
                    <a:pt x="26344" y="121867"/>
                    <a:pt x="22367" y="121353"/>
                    <a:pt x="18523" y="120286"/>
                  </a:cubicBezTo>
                  <a:cubicBezTo>
                    <a:pt x="17100" y="119928"/>
                    <a:pt x="15700" y="119483"/>
                    <a:pt x="14332" y="118952"/>
                  </a:cubicBezTo>
                  <a:cubicBezTo>
                    <a:pt x="13189" y="118952"/>
                    <a:pt x="12808" y="117619"/>
                    <a:pt x="12712" y="116476"/>
                  </a:cubicBezTo>
                  <a:lnTo>
                    <a:pt x="12712" y="116476"/>
                  </a:lnTo>
                  <a:cubicBezTo>
                    <a:pt x="12712" y="116476"/>
                    <a:pt x="16808" y="96092"/>
                    <a:pt x="16808" y="96092"/>
                  </a:cubicBezTo>
                  <a:cubicBezTo>
                    <a:pt x="13855" y="96950"/>
                    <a:pt x="-908" y="100760"/>
                    <a:pt x="44" y="96950"/>
                  </a:cubicBezTo>
                  <a:cubicBezTo>
                    <a:pt x="6592" y="63920"/>
                    <a:pt x="16519" y="31651"/>
                    <a:pt x="29667" y="652"/>
                  </a:cubicBezTo>
                  <a:cubicBezTo>
                    <a:pt x="29798" y="178"/>
                    <a:pt x="30289" y="-99"/>
                    <a:pt x="30762" y="33"/>
                  </a:cubicBezTo>
                  <a:cubicBezTo>
                    <a:pt x="31235" y="164"/>
                    <a:pt x="31513" y="655"/>
                    <a:pt x="31381" y="1128"/>
                  </a:cubicBezTo>
                  <a:cubicBezTo>
                    <a:pt x="25476" y="31703"/>
                    <a:pt x="14141" y="61040"/>
                    <a:pt x="7759" y="91711"/>
                  </a:cubicBezTo>
                  <a:cubicBezTo>
                    <a:pt x="13035" y="90272"/>
                    <a:pt x="18484" y="89567"/>
                    <a:pt x="23952" y="89615"/>
                  </a:cubicBezTo>
                  <a:cubicBezTo>
                    <a:pt x="24428" y="89615"/>
                    <a:pt x="18237" y="114476"/>
                    <a:pt x="18237" y="114666"/>
                  </a:cubicBezTo>
                  <a:cubicBezTo>
                    <a:pt x="30220" y="118021"/>
                    <a:pt x="43055" y="116335"/>
                    <a:pt x="53765" y="109999"/>
                  </a:cubicBezTo>
                  <a:cubicBezTo>
                    <a:pt x="54622" y="109618"/>
                    <a:pt x="55575" y="110380"/>
                    <a:pt x="54622" y="111047"/>
                  </a:cubicBezTo>
                  <a:close/>
                </a:path>
              </a:pathLst>
            </a:custGeom>
            <a:solidFill>
              <a:srgbClr val="263238"/>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55A1F5AA-3BB6-47BF-9D4A-FE4EBC06CE6E}"/>
                </a:ext>
              </a:extLst>
            </p:cNvPr>
            <p:cNvSpPr/>
            <p:nvPr/>
          </p:nvSpPr>
          <p:spPr>
            <a:xfrm>
              <a:off x="3654551" y="2936293"/>
              <a:ext cx="33528" cy="23565"/>
            </a:xfrm>
            <a:custGeom>
              <a:avLst/>
              <a:gdLst>
                <a:gd name="connsiteX0" fmla="*/ 0 w 33528"/>
                <a:gd name="connsiteY0" fmla="*/ 6001 h 23565"/>
                <a:gd name="connsiteX1" fmla="*/ 13430 w 33528"/>
                <a:gd name="connsiteY1" fmla="*/ 20955 h 23565"/>
                <a:gd name="connsiteX2" fmla="*/ 24003 w 33528"/>
                <a:gd name="connsiteY2" fmla="*/ 23527 h 23565"/>
                <a:gd name="connsiteX3" fmla="*/ 33528 w 33528"/>
                <a:gd name="connsiteY3" fmla="*/ 9525 h 23565"/>
                <a:gd name="connsiteX4" fmla="*/ 31718 w 33528"/>
                <a:gd name="connsiteY4" fmla="*/ 0 h 23565"/>
                <a:gd name="connsiteX5" fmla="*/ 0 w 33528"/>
                <a:gd name="connsiteY5" fmla="*/ 6001 h 23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23565">
                  <a:moveTo>
                    <a:pt x="0" y="6001"/>
                  </a:moveTo>
                  <a:cubicBezTo>
                    <a:pt x="3145" y="12038"/>
                    <a:pt x="7765" y="17182"/>
                    <a:pt x="13430" y="20955"/>
                  </a:cubicBezTo>
                  <a:cubicBezTo>
                    <a:pt x="16610" y="22871"/>
                    <a:pt x="20299" y="23768"/>
                    <a:pt x="24003" y="23527"/>
                  </a:cubicBezTo>
                  <a:cubicBezTo>
                    <a:pt x="32099" y="22860"/>
                    <a:pt x="33528" y="15811"/>
                    <a:pt x="33528" y="9525"/>
                  </a:cubicBezTo>
                  <a:cubicBezTo>
                    <a:pt x="33269" y="6294"/>
                    <a:pt x="32663" y="3101"/>
                    <a:pt x="31718" y="0"/>
                  </a:cubicBezTo>
                  <a:cubicBezTo>
                    <a:pt x="22078" y="5391"/>
                    <a:pt x="10944" y="7498"/>
                    <a:pt x="0" y="6001"/>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0BE8E34A-8EC2-40A9-93DE-3BEA31C33FC1}"/>
                </a:ext>
              </a:extLst>
            </p:cNvPr>
            <p:cNvSpPr/>
            <p:nvPr/>
          </p:nvSpPr>
          <p:spPr>
            <a:xfrm>
              <a:off x="3667982" y="2945584"/>
              <a:ext cx="20097" cy="14274"/>
            </a:xfrm>
            <a:custGeom>
              <a:avLst/>
              <a:gdLst>
                <a:gd name="connsiteX0" fmla="*/ 0 w 20097"/>
                <a:gd name="connsiteY0" fmla="*/ 11664 h 14274"/>
                <a:gd name="connsiteX1" fmla="*/ 10573 w 20097"/>
                <a:gd name="connsiteY1" fmla="*/ 14236 h 14274"/>
                <a:gd name="connsiteX2" fmla="*/ 20098 w 20097"/>
                <a:gd name="connsiteY2" fmla="*/ 234 h 14274"/>
                <a:gd name="connsiteX3" fmla="*/ 0 w 20097"/>
                <a:gd name="connsiteY3" fmla="*/ 11664 h 14274"/>
              </a:gdLst>
              <a:ahLst/>
              <a:cxnLst>
                <a:cxn ang="0">
                  <a:pos x="connsiteX0" y="connsiteY0"/>
                </a:cxn>
                <a:cxn ang="0">
                  <a:pos x="connsiteX1" y="connsiteY1"/>
                </a:cxn>
                <a:cxn ang="0">
                  <a:pos x="connsiteX2" y="connsiteY2"/>
                </a:cxn>
                <a:cxn ang="0">
                  <a:pos x="connsiteX3" y="connsiteY3"/>
                </a:cxn>
              </a:cxnLst>
              <a:rect l="l" t="t" r="r" b="b"/>
              <a:pathLst>
                <a:path w="20097" h="14274">
                  <a:moveTo>
                    <a:pt x="0" y="11664"/>
                  </a:moveTo>
                  <a:cubicBezTo>
                    <a:pt x="3179" y="13580"/>
                    <a:pt x="6869" y="14477"/>
                    <a:pt x="10573" y="14236"/>
                  </a:cubicBezTo>
                  <a:cubicBezTo>
                    <a:pt x="18669" y="13569"/>
                    <a:pt x="20098" y="6520"/>
                    <a:pt x="20098" y="234"/>
                  </a:cubicBezTo>
                  <a:cubicBezTo>
                    <a:pt x="11548" y="-1135"/>
                    <a:pt x="3194" y="3616"/>
                    <a:pt x="0" y="11664"/>
                  </a:cubicBezTo>
                  <a:close/>
                </a:path>
              </a:pathLst>
            </a:custGeom>
            <a:solidFill>
              <a:srgbClr val="FF9CBD"/>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746544F7-BB70-419F-ABD5-961D3BD1BF88}"/>
                </a:ext>
              </a:extLst>
            </p:cNvPr>
            <p:cNvSpPr/>
            <p:nvPr/>
          </p:nvSpPr>
          <p:spPr>
            <a:xfrm>
              <a:off x="3608590" y="2687804"/>
              <a:ext cx="296333" cy="245927"/>
            </a:xfrm>
            <a:custGeom>
              <a:avLst/>
              <a:gdLst>
                <a:gd name="connsiteX0" fmla="*/ 242558 w 296333"/>
                <a:gd name="connsiteY0" fmla="*/ 245917 h 245927"/>
                <a:gd name="connsiteX1" fmla="*/ 200553 w 296333"/>
                <a:gd name="connsiteY1" fmla="*/ 157429 h 245927"/>
                <a:gd name="connsiteX2" fmla="*/ 97778 w 296333"/>
                <a:gd name="connsiteY2" fmla="*/ 74276 h 245927"/>
                <a:gd name="connsiteX3" fmla="*/ 20054 w 296333"/>
                <a:gd name="connsiteY3" fmla="*/ 105709 h 245927"/>
                <a:gd name="connsiteX4" fmla="*/ 9576 w 296333"/>
                <a:gd name="connsiteY4" fmla="*/ 134284 h 245927"/>
                <a:gd name="connsiteX5" fmla="*/ 20245 w 296333"/>
                <a:gd name="connsiteY5" fmla="*/ 77134 h 245927"/>
                <a:gd name="connsiteX6" fmla="*/ 60726 w 296333"/>
                <a:gd name="connsiteY6" fmla="*/ 13126 h 245927"/>
                <a:gd name="connsiteX7" fmla="*/ 123877 w 296333"/>
                <a:gd name="connsiteY7" fmla="*/ 11411 h 245927"/>
                <a:gd name="connsiteX8" fmla="*/ 189313 w 296333"/>
                <a:gd name="connsiteY8" fmla="*/ 2839 h 245927"/>
                <a:gd name="connsiteX9" fmla="*/ 239510 w 296333"/>
                <a:gd name="connsiteY9" fmla="*/ 49321 h 245927"/>
                <a:gd name="connsiteX10" fmla="*/ 295517 w 296333"/>
                <a:gd name="connsiteY10" fmla="*/ 103327 h 245927"/>
                <a:gd name="connsiteX11" fmla="*/ 278277 w 296333"/>
                <a:gd name="connsiteY11" fmla="*/ 164287 h 245927"/>
                <a:gd name="connsiteX12" fmla="*/ 279515 w 296333"/>
                <a:gd name="connsiteY12" fmla="*/ 211341 h 245927"/>
                <a:gd name="connsiteX13" fmla="*/ 242558 w 296333"/>
                <a:gd name="connsiteY13" fmla="*/ 245917 h 245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6333" h="245927">
                  <a:moveTo>
                    <a:pt x="242558" y="245917"/>
                  </a:moveTo>
                  <a:cubicBezTo>
                    <a:pt x="202458" y="244202"/>
                    <a:pt x="187027" y="194577"/>
                    <a:pt x="200553" y="157429"/>
                  </a:cubicBezTo>
                  <a:cubicBezTo>
                    <a:pt x="200553" y="157429"/>
                    <a:pt x="93396" y="159620"/>
                    <a:pt x="97778" y="74276"/>
                  </a:cubicBezTo>
                  <a:cubicBezTo>
                    <a:pt x="77981" y="96003"/>
                    <a:pt x="49389" y="107566"/>
                    <a:pt x="20054" y="105709"/>
                  </a:cubicBezTo>
                  <a:lnTo>
                    <a:pt x="9576" y="134284"/>
                  </a:lnTo>
                  <a:cubicBezTo>
                    <a:pt x="-901" y="129902"/>
                    <a:pt x="-8997" y="97803"/>
                    <a:pt x="20245" y="77134"/>
                  </a:cubicBezTo>
                  <a:cubicBezTo>
                    <a:pt x="24979" y="51375"/>
                    <a:pt x="39482" y="28442"/>
                    <a:pt x="60726" y="13126"/>
                  </a:cubicBezTo>
                  <a:cubicBezTo>
                    <a:pt x="79599" y="160"/>
                    <a:pt x="104327" y="-511"/>
                    <a:pt x="123877" y="11411"/>
                  </a:cubicBezTo>
                  <a:cubicBezTo>
                    <a:pt x="143745" y="155"/>
                    <a:pt x="167216" y="-2920"/>
                    <a:pt x="189313" y="2839"/>
                  </a:cubicBezTo>
                  <a:cubicBezTo>
                    <a:pt x="212560" y="9335"/>
                    <a:pt x="231249" y="26641"/>
                    <a:pt x="239510" y="49321"/>
                  </a:cubicBezTo>
                  <a:cubicBezTo>
                    <a:pt x="239510" y="49321"/>
                    <a:pt x="290755" y="65132"/>
                    <a:pt x="295517" y="103327"/>
                  </a:cubicBezTo>
                  <a:cubicBezTo>
                    <a:pt x="298713" y="125175"/>
                    <a:pt x="292442" y="147349"/>
                    <a:pt x="278277" y="164287"/>
                  </a:cubicBezTo>
                  <a:cubicBezTo>
                    <a:pt x="278277" y="164287"/>
                    <a:pt x="289802" y="180385"/>
                    <a:pt x="279515" y="211341"/>
                  </a:cubicBezTo>
                  <a:cubicBezTo>
                    <a:pt x="273133" y="231248"/>
                    <a:pt x="254559" y="246393"/>
                    <a:pt x="242558" y="245917"/>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B8116188-133E-410D-8640-EDD0D11D158E}"/>
                </a:ext>
              </a:extLst>
            </p:cNvPr>
            <p:cNvSpPr/>
            <p:nvPr/>
          </p:nvSpPr>
          <p:spPr>
            <a:xfrm>
              <a:off x="3704284" y="2754841"/>
              <a:ext cx="105143" cy="92688"/>
            </a:xfrm>
            <a:custGeom>
              <a:avLst/>
              <a:gdLst>
                <a:gd name="connsiteX0" fmla="*/ 5322 w 105143"/>
                <a:gd name="connsiteY0" fmla="*/ 0 h 92688"/>
                <a:gd name="connsiteX1" fmla="*/ 2750 w 105143"/>
                <a:gd name="connsiteY1" fmla="*/ 20669 h 92688"/>
                <a:gd name="connsiteX2" fmla="*/ 4370 w 105143"/>
                <a:gd name="connsiteY2" fmla="*/ 41148 h 92688"/>
                <a:gd name="connsiteX3" fmla="*/ 25420 w 105143"/>
                <a:gd name="connsiteY3" fmla="*/ 74295 h 92688"/>
                <a:gd name="connsiteX4" fmla="*/ 63520 w 105143"/>
                <a:gd name="connsiteY4" fmla="*/ 88392 h 92688"/>
                <a:gd name="connsiteX5" fmla="*/ 84189 w 105143"/>
                <a:gd name="connsiteY5" fmla="*/ 90202 h 92688"/>
                <a:gd name="connsiteX6" fmla="*/ 105144 w 105143"/>
                <a:gd name="connsiteY6" fmla="*/ 90202 h 92688"/>
                <a:gd name="connsiteX7" fmla="*/ 84189 w 105143"/>
                <a:gd name="connsiteY7" fmla="*/ 92393 h 92688"/>
                <a:gd name="connsiteX8" fmla="*/ 63043 w 105143"/>
                <a:gd name="connsiteY8" fmla="*/ 92393 h 92688"/>
                <a:gd name="connsiteX9" fmla="*/ 22752 w 105143"/>
                <a:gd name="connsiteY9" fmla="*/ 78486 h 92688"/>
                <a:gd name="connsiteX10" fmla="*/ 940 w 105143"/>
                <a:gd name="connsiteY10" fmla="*/ 42005 h 92688"/>
                <a:gd name="connsiteX11" fmla="*/ 5321 w 105143"/>
                <a:gd name="connsiteY11" fmla="*/ 0 h 92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5143" h="92688">
                  <a:moveTo>
                    <a:pt x="5322" y="0"/>
                  </a:moveTo>
                  <a:cubicBezTo>
                    <a:pt x="3711" y="6775"/>
                    <a:pt x="2849" y="13706"/>
                    <a:pt x="2750" y="20669"/>
                  </a:cubicBezTo>
                  <a:cubicBezTo>
                    <a:pt x="2424" y="27537"/>
                    <a:pt x="2968" y="34417"/>
                    <a:pt x="4370" y="41148"/>
                  </a:cubicBezTo>
                  <a:cubicBezTo>
                    <a:pt x="6925" y="54468"/>
                    <a:pt x="14451" y="66318"/>
                    <a:pt x="25420" y="74295"/>
                  </a:cubicBezTo>
                  <a:cubicBezTo>
                    <a:pt x="36807" y="81979"/>
                    <a:pt x="49874" y="86814"/>
                    <a:pt x="63520" y="88392"/>
                  </a:cubicBezTo>
                  <a:cubicBezTo>
                    <a:pt x="70378" y="88964"/>
                    <a:pt x="77236" y="90011"/>
                    <a:pt x="84189" y="90202"/>
                  </a:cubicBezTo>
                  <a:cubicBezTo>
                    <a:pt x="91142" y="90392"/>
                    <a:pt x="98191" y="90202"/>
                    <a:pt x="105144" y="90202"/>
                  </a:cubicBezTo>
                  <a:cubicBezTo>
                    <a:pt x="98286" y="91154"/>
                    <a:pt x="91237" y="91726"/>
                    <a:pt x="84189" y="92393"/>
                  </a:cubicBezTo>
                  <a:cubicBezTo>
                    <a:pt x="77140" y="93059"/>
                    <a:pt x="70187" y="92393"/>
                    <a:pt x="63043" y="92393"/>
                  </a:cubicBezTo>
                  <a:cubicBezTo>
                    <a:pt x="48656" y="91223"/>
                    <a:pt x="34798" y="86440"/>
                    <a:pt x="22752" y="78486"/>
                  </a:cubicBezTo>
                  <a:cubicBezTo>
                    <a:pt x="10978" y="69657"/>
                    <a:pt x="3145" y="56556"/>
                    <a:pt x="940" y="42005"/>
                  </a:cubicBezTo>
                  <a:cubicBezTo>
                    <a:pt x="-1192" y="27859"/>
                    <a:pt x="316" y="13402"/>
                    <a:pt x="5321" y="0"/>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6B62DA6B-EFDE-4F3C-BE47-053C8D766C06}"/>
                </a:ext>
              </a:extLst>
            </p:cNvPr>
            <p:cNvSpPr/>
            <p:nvPr/>
          </p:nvSpPr>
          <p:spPr>
            <a:xfrm>
              <a:off x="3649599" y="2757508"/>
              <a:ext cx="58483" cy="40391"/>
            </a:xfrm>
            <a:custGeom>
              <a:avLst/>
              <a:gdLst>
                <a:gd name="connsiteX0" fmla="*/ 0 w 58483"/>
                <a:gd name="connsiteY0" fmla="*/ 40291 h 40391"/>
                <a:gd name="connsiteX1" fmla="*/ 34004 w 58483"/>
                <a:gd name="connsiteY1" fmla="*/ 26575 h 40391"/>
                <a:gd name="connsiteX2" fmla="*/ 47816 w 58483"/>
                <a:gd name="connsiteY2" fmla="*/ 15050 h 40391"/>
                <a:gd name="connsiteX3" fmla="*/ 58484 w 58483"/>
                <a:gd name="connsiteY3" fmla="*/ 0 h 40391"/>
                <a:gd name="connsiteX4" fmla="*/ 50768 w 58483"/>
                <a:gd name="connsiteY4" fmla="*/ 17431 h 40391"/>
                <a:gd name="connsiteX5" fmla="*/ 36671 w 58483"/>
                <a:gd name="connsiteY5" fmla="*/ 30766 h 40391"/>
                <a:gd name="connsiteX6" fmla="*/ 18955 w 58483"/>
                <a:gd name="connsiteY6" fmla="*/ 38386 h 40391"/>
                <a:gd name="connsiteX7" fmla="*/ 0 w 58483"/>
                <a:gd name="connsiteY7" fmla="*/ 40291 h 40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483" h="40391">
                  <a:moveTo>
                    <a:pt x="0" y="40291"/>
                  </a:moveTo>
                  <a:cubicBezTo>
                    <a:pt x="12007" y="37604"/>
                    <a:pt x="23494" y="32971"/>
                    <a:pt x="34004" y="26575"/>
                  </a:cubicBezTo>
                  <a:cubicBezTo>
                    <a:pt x="39088" y="23348"/>
                    <a:pt x="43731" y="19474"/>
                    <a:pt x="47816" y="15050"/>
                  </a:cubicBezTo>
                  <a:cubicBezTo>
                    <a:pt x="51946" y="10466"/>
                    <a:pt x="55526" y="5415"/>
                    <a:pt x="58484" y="0"/>
                  </a:cubicBezTo>
                  <a:cubicBezTo>
                    <a:pt x="57193" y="6297"/>
                    <a:pt x="54562" y="12242"/>
                    <a:pt x="50768" y="17431"/>
                  </a:cubicBezTo>
                  <a:cubicBezTo>
                    <a:pt x="46995" y="22762"/>
                    <a:pt x="42204" y="27294"/>
                    <a:pt x="36671" y="30766"/>
                  </a:cubicBezTo>
                  <a:cubicBezTo>
                    <a:pt x="31166" y="34151"/>
                    <a:pt x="25198" y="36718"/>
                    <a:pt x="18955" y="38386"/>
                  </a:cubicBezTo>
                  <a:cubicBezTo>
                    <a:pt x="12777" y="40017"/>
                    <a:pt x="6379" y="40659"/>
                    <a:pt x="0" y="40291"/>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40A226ED-05BD-4F8F-B602-527097A71A1F}"/>
                </a:ext>
              </a:extLst>
            </p:cNvPr>
            <p:cNvSpPr/>
            <p:nvPr/>
          </p:nvSpPr>
          <p:spPr>
            <a:xfrm>
              <a:off x="3795045" y="2880893"/>
              <a:ext cx="71001" cy="90683"/>
            </a:xfrm>
            <a:custGeom>
              <a:avLst/>
              <a:gdLst>
                <a:gd name="connsiteX0" fmla="*/ 9335 w 71001"/>
                <a:gd name="connsiteY0" fmla="*/ 35111 h 90683"/>
                <a:gd name="connsiteX1" fmla="*/ 63532 w 71001"/>
                <a:gd name="connsiteY1" fmla="*/ 2059 h 90683"/>
                <a:gd name="connsiteX2" fmla="*/ 33147 w 71001"/>
                <a:gd name="connsiteY2" fmla="*/ 88737 h 90683"/>
                <a:gd name="connsiteX3" fmla="*/ 370 w 71001"/>
                <a:gd name="connsiteY3" fmla="*/ 75292 h 90683"/>
                <a:gd name="connsiteX4" fmla="*/ 0 w 71001"/>
                <a:gd name="connsiteY4" fmla="*/ 74354 h 90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001" h="90683">
                  <a:moveTo>
                    <a:pt x="9335" y="35111"/>
                  </a:moveTo>
                  <a:cubicBezTo>
                    <a:pt x="9335" y="35111"/>
                    <a:pt x="42863" y="-10037"/>
                    <a:pt x="63532" y="2059"/>
                  </a:cubicBezTo>
                  <a:cubicBezTo>
                    <a:pt x="84201" y="14156"/>
                    <a:pt x="58007" y="80355"/>
                    <a:pt x="33147" y="88737"/>
                  </a:cubicBezTo>
                  <a:cubicBezTo>
                    <a:pt x="20383" y="94075"/>
                    <a:pt x="5709" y="88056"/>
                    <a:pt x="370" y="75292"/>
                  </a:cubicBezTo>
                  <a:cubicBezTo>
                    <a:pt x="241" y="74982"/>
                    <a:pt x="117" y="74669"/>
                    <a:pt x="0" y="74354"/>
                  </a:cubicBezTo>
                  <a:close/>
                </a:path>
              </a:pathLst>
            </a:custGeom>
            <a:solidFill>
              <a:srgbClr val="F7A9A0"/>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F98FDE2D-D32D-45B5-B441-0CE4164CB3F0}"/>
                </a:ext>
              </a:extLst>
            </p:cNvPr>
            <p:cNvSpPr/>
            <p:nvPr/>
          </p:nvSpPr>
          <p:spPr>
            <a:xfrm>
              <a:off x="3808468" y="2901717"/>
              <a:ext cx="42319" cy="55627"/>
            </a:xfrm>
            <a:custGeom>
              <a:avLst/>
              <a:gdLst>
                <a:gd name="connsiteX0" fmla="*/ 42108 w 42319"/>
                <a:gd name="connsiteY0" fmla="*/ 0 h 55627"/>
                <a:gd name="connsiteX1" fmla="*/ 42108 w 42319"/>
                <a:gd name="connsiteY1" fmla="*/ 667 h 55627"/>
                <a:gd name="connsiteX2" fmla="*/ 8390 w 42319"/>
                <a:gd name="connsiteY2" fmla="*/ 38767 h 55627"/>
                <a:gd name="connsiteX3" fmla="*/ 27413 w 42319"/>
                <a:gd name="connsiteY3" fmla="*/ 34341 h 55627"/>
                <a:gd name="connsiteX4" fmla="*/ 29154 w 42319"/>
                <a:gd name="connsiteY4" fmla="*/ 35623 h 55627"/>
                <a:gd name="connsiteX5" fmla="*/ 28582 w 42319"/>
                <a:gd name="connsiteY5" fmla="*/ 36481 h 55627"/>
                <a:gd name="connsiteX6" fmla="*/ 11533 w 42319"/>
                <a:gd name="connsiteY6" fmla="*/ 41339 h 55627"/>
                <a:gd name="connsiteX7" fmla="*/ 3055 w 42319"/>
                <a:gd name="connsiteY7" fmla="*/ 54864 h 55627"/>
                <a:gd name="connsiteX8" fmla="*/ 103 w 42319"/>
                <a:gd name="connsiteY8" fmla="*/ 53721 h 55627"/>
                <a:gd name="connsiteX9" fmla="*/ 103 w 42319"/>
                <a:gd name="connsiteY9" fmla="*/ 53721 h 55627"/>
                <a:gd name="connsiteX10" fmla="*/ 42108 w 42319"/>
                <a:gd name="connsiteY10" fmla="*/ 0 h 55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19" h="55627">
                  <a:moveTo>
                    <a:pt x="42108" y="0"/>
                  </a:moveTo>
                  <a:cubicBezTo>
                    <a:pt x="42108" y="0"/>
                    <a:pt x="42584" y="476"/>
                    <a:pt x="42108" y="667"/>
                  </a:cubicBezTo>
                  <a:cubicBezTo>
                    <a:pt x="24677" y="7144"/>
                    <a:pt x="15152" y="22860"/>
                    <a:pt x="8390" y="38767"/>
                  </a:cubicBezTo>
                  <a:cubicBezTo>
                    <a:pt x="12421" y="32291"/>
                    <a:pt x="20938" y="30310"/>
                    <a:pt x="27413" y="34341"/>
                  </a:cubicBezTo>
                  <a:cubicBezTo>
                    <a:pt x="28026" y="34722"/>
                    <a:pt x="28608" y="35151"/>
                    <a:pt x="29154" y="35623"/>
                  </a:cubicBezTo>
                  <a:cubicBezTo>
                    <a:pt x="29154" y="35623"/>
                    <a:pt x="29154" y="36576"/>
                    <a:pt x="28582" y="36481"/>
                  </a:cubicBezTo>
                  <a:cubicBezTo>
                    <a:pt x="22442" y="34377"/>
                    <a:pt x="15642" y="36315"/>
                    <a:pt x="11533" y="41339"/>
                  </a:cubicBezTo>
                  <a:cubicBezTo>
                    <a:pt x="8277" y="45563"/>
                    <a:pt x="5438" y="50093"/>
                    <a:pt x="3055" y="54864"/>
                  </a:cubicBezTo>
                  <a:cubicBezTo>
                    <a:pt x="2198" y="56388"/>
                    <a:pt x="-564" y="55435"/>
                    <a:pt x="103" y="53721"/>
                  </a:cubicBezTo>
                  <a:lnTo>
                    <a:pt x="103" y="53721"/>
                  </a:lnTo>
                  <a:cubicBezTo>
                    <a:pt x="484" y="31814"/>
                    <a:pt x="18486" y="1429"/>
                    <a:pt x="42108" y="0"/>
                  </a:cubicBezTo>
                  <a:close/>
                </a:path>
              </a:pathLst>
            </a:custGeom>
            <a:solidFill>
              <a:srgbClr val="263238"/>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247C66A6-9927-4929-8B15-0EE70B163DEC}"/>
                </a:ext>
              </a:extLst>
            </p:cNvPr>
            <p:cNvSpPr/>
            <p:nvPr/>
          </p:nvSpPr>
          <p:spPr>
            <a:xfrm>
              <a:off x="3383489" y="3132029"/>
              <a:ext cx="587236" cy="691498"/>
            </a:xfrm>
            <a:custGeom>
              <a:avLst/>
              <a:gdLst>
                <a:gd name="connsiteX0" fmla="*/ 580625 w 587236"/>
                <a:gd name="connsiteY0" fmla="*/ 132304 h 691498"/>
                <a:gd name="connsiteX1" fmla="*/ 560908 w 587236"/>
                <a:gd name="connsiteY1" fmla="*/ 623985 h 691498"/>
                <a:gd name="connsiteX2" fmla="*/ 33128 w 587236"/>
                <a:gd name="connsiteY2" fmla="*/ 680277 h 691498"/>
                <a:gd name="connsiteX3" fmla="*/ 21222 w 587236"/>
                <a:gd name="connsiteY3" fmla="*/ 399957 h 691498"/>
                <a:gd name="connsiteX4" fmla="*/ 357169 w 587236"/>
                <a:gd name="connsiteY4" fmla="*/ 415006 h 691498"/>
                <a:gd name="connsiteX5" fmla="*/ 458991 w 587236"/>
                <a:gd name="connsiteY5" fmla="*/ 96395 h 691498"/>
                <a:gd name="connsiteX6" fmla="*/ 580625 w 587236"/>
                <a:gd name="connsiteY6" fmla="*/ 132304 h 691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7236" h="691498">
                  <a:moveTo>
                    <a:pt x="580625" y="132304"/>
                  </a:moveTo>
                  <a:cubicBezTo>
                    <a:pt x="590150" y="215076"/>
                    <a:pt x="593674" y="564644"/>
                    <a:pt x="560908" y="623985"/>
                  </a:cubicBezTo>
                  <a:cubicBezTo>
                    <a:pt x="501472" y="731522"/>
                    <a:pt x="119329" y="677706"/>
                    <a:pt x="33128" y="680277"/>
                  </a:cubicBezTo>
                  <a:cubicBezTo>
                    <a:pt x="-2781" y="681325"/>
                    <a:pt x="-13545" y="416340"/>
                    <a:pt x="21222" y="399957"/>
                  </a:cubicBezTo>
                  <a:cubicBezTo>
                    <a:pt x="44749" y="389003"/>
                    <a:pt x="336976" y="435485"/>
                    <a:pt x="357169" y="415006"/>
                  </a:cubicBezTo>
                  <a:cubicBezTo>
                    <a:pt x="377361" y="394527"/>
                    <a:pt x="430606" y="231650"/>
                    <a:pt x="458991" y="96395"/>
                  </a:cubicBezTo>
                  <a:cubicBezTo>
                    <a:pt x="486042" y="-32383"/>
                    <a:pt x="560908" y="-43337"/>
                    <a:pt x="580625" y="132304"/>
                  </a:cubicBezTo>
                  <a:close/>
                </a:path>
              </a:pathLst>
            </a:custGeom>
            <a:solidFill>
              <a:srgbClr val="F7A9A0"/>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131E40AD-A61D-4771-A8EC-2AB00F43CB79}"/>
                </a:ext>
              </a:extLst>
            </p:cNvPr>
            <p:cNvSpPr/>
            <p:nvPr/>
          </p:nvSpPr>
          <p:spPr>
            <a:xfrm>
              <a:off x="3103778" y="3419475"/>
              <a:ext cx="232542" cy="181281"/>
            </a:xfrm>
            <a:custGeom>
              <a:avLst/>
              <a:gdLst>
                <a:gd name="connsiteX0" fmla="*/ 232543 w 232542"/>
                <a:gd name="connsiteY0" fmla="*/ 80316 h 181281"/>
                <a:gd name="connsiteX1" fmla="*/ 64522 w 232542"/>
                <a:gd name="connsiteY1" fmla="*/ 19356 h 181281"/>
                <a:gd name="connsiteX2" fmla="*/ 5848 w 232542"/>
                <a:gd name="connsiteY2" fmla="*/ 47931 h 181281"/>
                <a:gd name="connsiteX3" fmla="*/ 181393 w 232542"/>
                <a:gd name="connsiteY3" fmla="*/ 181281 h 181281"/>
              </a:gdLst>
              <a:ahLst/>
              <a:cxnLst>
                <a:cxn ang="0">
                  <a:pos x="connsiteX0" y="connsiteY0"/>
                </a:cxn>
                <a:cxn ang="0">
                  <a:pos x="connsiteX1" y="connsiteY1"/>
                </a:cxn>
                <a:cxn ang="0">
                  <a:pos x="connsiteX2" y="connsiteY2"/>
                </a:cxn>
                <a:cxn ang="0">
                  <a:pos x="connsiteX3" y="connsiteY3"/>
                </a:cxn>
              </a:cxnLst>
              <a:rect l="l" t="t" r="r" b="b"/>
              <a:pathLst>
                <a:path w="232542" h="181281">
                  <a:moveTo>
                    <a:pt x="232543" y="80316"/>
                  </a:moveTo>
                  <a:cubicBezTo>
                    <a:pt x="150151" y="62885"/>
                    <a:pt x="126244" y="70791"/>
                    <a:pt x="64522" y="19356"/>
                  </a:cubicBezTo>
                  <a:cubicBezTo>
                    <a:pt x="23945" y="-14553"/>
                    <a:pt x="-15107" y="-3218"/>
                    <a:pt x="5848" y="47931"/>
                  </a:cubicBezTo>
                  <a:cubicBezTo>
                    <a:pt x="40043" y="131085"/>
                    <a:pt x="141674" y="175947"/>
                    <a:pt x="181393" y="181281"/>
                  </a:cubicBezTo>
                  <a:close/>
                </a:path>
              </a:pathLst>
            </a:custGeom>
            <a:solidFill>
              <a:srgbClr val="F7A9A0"/>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5160568B-B45D-46B2-99A3-9528F7B0CCF6}"/>
                </a:ext>
              </a:extLst>
            </p:cNvPr>
            <p:cNvSpPr/>
            <p:nvPr/>
          </p:nvSpPr>
          <p:spPr>
            <a:xfrm>
              <a:off x="3010700" y="3493491"/>
              <a:ext cx="541172" cy="322279"/>
            </a:xfrm>
            <a:custGeom>
              <a:avLst/>
              <a:gdLst>
                <a:gd name="connsiteX0" fmla="*/ 541172 w 541172"/>
                <a:gd name="connsiteY0" fmla="*/ 102027 h 322279"/>
                <a:gd name="connsiteX1" fmla="*/ 365245 w 541172"/>
                <a:gd name="connsiteY1" fmla="*/ 16302 h 322279"/>
                <a:gd name="connsiteX2" fmla="*/ 33013 w 541172"/>
                <a:gd name="connsiteY2" fmla="*/ 95074 h 322279"/>
                <a:gd name="connsiteX3" fmla="*/ 45396 w 541172"/>
                <a:gd name="connsiteY3" fmla="*/ 161749 h 322279"/>
                <a:gd name="connsiteX4" fmla="*/ 153505 w 541172"/>
                <a:gd name="connsiteY4" fmla="*/ 106790 h 322279"/>
                <a:gd name="connsiteX5" fmla="*/ 161125 w 541172"/>
                <a:gd name="connsiteY5" fmla="*/ 225662 h 322279"/>
                <a:gd name="connsiteX6" fmla="*/ 247612 w 541172"/>
                <a:gd name="connsiteY6" fmla="*/ 303100 h 322279"/>
                <a:gd name="connsiteX7" fmla="*/ 263613 w 541172"/>
                <a:gd name="connsiteY7" fmla="*/ 288146 h 322279"/>
                <a:gd name="connsiteX8" fmla="*/ 405917 w 541172"/>
                <a:gd name="connsiteY8" fmla="*/ 319388 h 322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172" h="322279">
                  <a:moveTo>
                    <a:pt x="541172" y="102027"/>
                  </a:moveTo>
                  <a:cubicBezTo>
                    <a:pt x="541172" y="102027"/>
                    <a:pt x="451256" y="43448"/>
                    <a:pt x="365245" y="16302"/>
                  </a:cubicBezTo>
                  <a:cubicBezTo>
                    <a:pt x="305809" y="-2748"/>
                    <a:pt x="171793" y="-29227"/>
                    <a:pt x="33013" y="95074"/>
                  </a:cubicBezTo>
                  <a:cubicBezTo>
                    <a:pt x="152" y="124601"/>
                    <a:pt x="-25851" y="190324"/>
                    <a:pt x="45396" y="161749"/>
                  </a:cubicBezTo>
                  <a:cubicBezTo>
                    <a:pt x="95974" y="141461"/>
                    <a:pt x="121596" y="113267"/>
                    <a:pt x="153505" y="106790"/>
                  </a:cubicBezTo>
                  <a:cubicBezTo>
                    <a:pt x="153505" y="106790"/>
                    <a:pt x="130359" y="193848"/>
                    <a:pt x="161125" y="225662"/>
                  </a:cubicBezTo>
                  <a:cubicBezTo>
                    <a:pt x="188114" y="253458"/>
                    <a:pt x="217014" y="279334"/>
                    <a:pt x="247612" y="303100"/>
                  </a:cubicBezTo>
                  <a:cubicBezTo>
                    <a:pt x="253253" y="298455"/>
                    <a:pt x="258597" y="293460"/>
                    <a:pt x="263613" y="288146"/>
                  </a:cubicBezTo>
                  <a:cubicBezTo>
                    <a:pt x="263614" y="288146"/>
                    <a:pt x="309143" y="334056"/>
                    <a:pt x="405917" y="319388"/>
                  </a:cubicBezTo>
                  <a:close/>
                </a:path>
              </a:pathLst>
            </a:custGeom>
            <a:solidFill>
              <a:srgbClr val="F7A9A0"/>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D6E4C544-7476-4F41-BD59-497E5F0197EA}"/>
                </a:ext>
              </a:extLst>
            </p:cNvPr>
            <p:cNvSpPr/>
            <p:nvPr/>
          </p:nvSpPr>
          <p:spPr>
            <a:xfrm>
              <a:off x="3077043" y="3500744"/>
              <a:ext cx="239936" cy="356197"/>
            </a:xfrm>
            <a:custGeom>
              <a:avLst/>
              <a:gdLst>
                <a:gd name="connsiteX0" fmla="*/ 239276 w 239936"/>
                <a:gd name="connsiteY0" fmla="*/ 0 h 356197"/>
                <a:gd name="connsiteX1" fmla="*/ 102687 w 239936"/>
                <a:gd name="connsiteY1" fmla="*/ 83248 h 356197"/>
                <a:gd name="connsiteX2" fmla="*/ 8295 w 239936"/>
                <a:gd name="connsiteY2" fmla="*/ 266319 h 356197"/>
                <a:gd name="connsiteX3" fmla="*/ 67635 w 239936"/>
                <a:gd name="connsiteY3" fmla="*/ 256032 h 356197"/>
                <a:gd name="connsiteX4" fmla="*/ 71064 w 239936"/>
                <a:gd name="connsiteY4" fmla="*/ 323469 h 356197"/>
                <a:gd name="connsiteX5" fmla="*/ 121261 w 239936"/>
                <a:gd name="connsiteY5" fmla="*/ 310705 h 356197"/>
                <a:gd name="connsiteX6" fmla="*/ 139073 w 239936"/>
                <a:gd name="connsiteY6" fmla="*/ 354425 h 356197"/>
                <a:gd name="connsiteX7" fmla="*/ 232799 w 239936"/>
                <a:gd name="connsiteY7" fmla="*/ 283083 h 356197"/>
                <a:gd name="connsiteX8" fmla="*/ 239276 w 239936"/>
                <a:gd name="connsiteY8" fmla="*/ 0 h 3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936" h="356197">
                  <a:moveTo>
                    <a:pt x="239276" y="0"/>
                  </a:moveTo>
                  <a:cubicBezTo>
                    <a:pt x="209272" y="13049"/>
                    <a:pt x="146216" y="41815"/>
                    <a:pt x="102687" y="83248"/>
                  </a:cubicBezTo>
                  <a:cubicBezTo>
                    <a:pt x="54491" y="129254"/>
                    <a:pt x="-26091" y="230981"/>
                    <a:pt x="8295" y="266319"/>
                  </a:cubicBezTo>
                  <a:cubicBezTo>
                    <a:pt x="33440" y="292132"/>
                    <a:pt x="67635" y="256032"/>
                    <a:pt x="67635" y="256032"/>
                  </a:cubicBezTo>
                  <a:cubicBezTo>
                    <a:pt x="67635" y="256032"/>
                    <a:pt x="43156" y="305086"/>
                    <a:pt x="71064" y="323469"/>
                  </a:cubicBezTo>
                  <a:cubicBezTo>
                    <a:pt x="96496" y="340233"/>
                    <a:pt x="121261" y="310705"/>
                    <a:pt x="121261" y="310705"/>
                  </a:cubicBezTo>
                  <a:cubicBezTo>
                    <a:pt x="121261" y="310705"/>
                    <a:pt x="111736" y="342995"/>
                    <a:pt x="139073" y="354425"/>
                  </a:cubicBezTo>
                  <a:cubicBezTo>
                    <a:pt x="172220" y="368141"/>
                    <a:pt x="187174" y="298228"/>
                    <a:pt x="232799" y="283083"/>
                  </a:cubicBezTo>
                  <a:cubicBezTo>
                    <a:pt x="242990" y="279749"/>
                    <a:pt x="239276" y="0"/>
                    <a:pt x="239276" y="0"/>
                  </a:cubicBezTo>
                  <a:close/>
                </a:path>
              </a:pathLst>
            </a:custGeom>
            <a:solidFill>
              <a:srgbClr val="F7A9A0"/>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204E928-54C2-4286-935C-020DE775FD20}"/>
                </a:ext>
              </a:extLst>
            </p:cNvPr>
            <p:cNvSpPr/>
            <p:nvPr/>
          </p:nvSpPr>
          <p:spPr>
            <a:xfrm>
              <a:off x="3144297" y="3627046"/>
              <a:ext cx="93059" cy="130240"/>
            </a:xfrm>
            <a:custGeom>
              <a:avLst/>
              <a:gdLst>
                <a:gd name="connsiteX0" fmla="*/ 92583 w 93059"/>
                <a:gd name="connsiteY0" fmla="*/ 0 h 130240"/>
                <a:gd name="connsiteX1" fmla="*/ 0 w 93059"/>
                <a:gd name="connsiteY1" fmla="*/ 128588 h 130240"/>
                <a:gd name="connsiteX2" fmla="*/ 1048 w 93059"/>
                <a:gd name="connsiteY2" fmla="*/ 129730 h 130240"/>
                <a:gd name="connsiteX3" fmla="*/ 93059 w 93059"/>
                <a:gd name="connsiteY3" fmla="*/ 0 h 130240"/>
                <a:gd name="connsiteX4" fmla="*/ 92583 w 93059"/>
                <a:gd name="connsiteY4" fmla="*/ 0 h 13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059" h="130240">
                  <a:moveTo>
                    <a:pt x="92583" y="0"/>
                  </a:moveTo>
                  <a:cubicBezTo>
                    <a:pt x="49378" y="32464"/>
                    <a:pt x="17084" y="77316"/>
                    <a:pt x="0" y="128588"/>
                  </a:cubicBezTo>
                  <a:cubicBezTo>
                    <a:pt x="0" y="129921"/>
                    <a:pt x="0" y="130874"/>
                    <a:pt x="1048" y="129730"/>
                  </a:cubicBezTo>
                  <a:cubicBezTo>
                    <a:pt x="26325" y="82904"/>
                    <a:pt x="57224" y="39338"/>
                    <a:pt x="93059" y="0"/>
                  </a:cubicBezTo>
                  <a:cubicBezTo>
                    <a:pt x="93059" y="0"/>
                    <a:pt x="92964" y="0"/>
                    <a:pt x="92583" y="0"/>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2640748B-830D-4BEF-9D15-71DEAC04430A}"/>
                </a:ext>
              </a:extLst>
            </p:cNvPr>
            <p:cNvSpPr/>
            <p:nvPr/>
          </p:nvSpPr>
          <p:spPr>
            <a:xfrm>
              <a:off x="3197256" y="3676837"/>
              <a:ext cx="85153" cy="135122"/>
            </a:xfrm>
            <a:custGeom>
              <a:avLst/>
              <a:gdLst>
                <a:gd name="connsiteX0" fmla="*/ 84772 w 85153"/>
                <a:gd name="connsiteY0" fmla="*/ 119 h 135122"/>
                <a:gd name="connsiteX1" fmla="*/ 0 w 85153"/>
                <a:gd name="connsiteY1" fmla="*/ 133469 h 135122"/>
                <a:gd name="connsiteX2" fmla="*/ 1048 w 85153"/>
                <a:gd name="connsiteY2" fmla="*/ 134612 h 135122"/>
                <a:gd name="connsiteX3" fmla="*/ 85153 w 85153"/>
                <a:gd name="connsiteY3" fmla="*/ 24 h 135122"/>
                <a:gd name="connsiteX4" fmla="*/ 84772 w 85153"/>
                <a:gd name="connsiteY4" fmla="*/ 119 h 1351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153" h="135122">
                  <a:moveTo>
                    <a:pt x="84772" y="119"/>
                  </a:moveTo>
                  <a:cubicBezTo>
                    <a:pt x="63627" y="16978"/>
                    <a:pt x="14954" y="74605"/>
                    <a:pt x="0" y="133469"/>
                  </a:cubicBezTo>
                  <a:cubicBezTo>
                    <a:pt x="0" y="134803"/>
                    <a:pt x="476" y="135755"/>
                    <a:pt x="1048" y="134612"/>
                  </a:cubicBezTo>
                  <a:cubicBezTo>
                    <a:pt x="23922" y="86723"/>
                    <a:pt x="52136" y="41574"/>
                    <a:pt x="85153" y="24"/>
                  </a:cubicBezTo>
                  <a:cubicBezTo>
                    <a:pt x="85153" y="24"/>
                    <a:pt x="84963" y="-71"/>
                    <a:pt x="84772" y="119"/>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DF6F66FF-29AC-419A-9962-7DB7435A04E6}"/>
                </a:ext>
              </a:extLst>
            </p:cNvPr>
            <p:cNvSpPr/>
            <p:nvPr/>
          </p:nvSpPr>
          <p:spPr>
            <a:xfrm>
              <a:off x="3444335" y="3124660"/>
              <a:ext cx="545181" cy="725479"/>
            </a:xfrm>
            <a:custGeom>
              <a:avLst/>
              <a:gdLst>
                <a:gd name="connsiteX0" fmla="*/ 0 w 545181"/>
                <a:gd name="connsiteY0" fmla="*/ 389990 h 725479"/>
                <a:gd name="connsiteX1" fmla="*/ 21717 w 545181"/>
                <a:gd name="connsiteY1" fmla="*/ 711935 h 725479"/>
                <a:gd name="connsiteX2" fmla="*/ 515303 w 545181"/>
                <a:gd name="connsiteY2" fmla="*/ 634878 h 725479"/>
                <a:gd name="connsiteX3" fmla="*/ 526447 w 545181"/>
                <a:gd name="connsiteY3" fmla="*/ 128339 h 725479"/>
                <a:gd name="connsiteX4" fmla="*/ 387001 w 545181"/>
                <a:gd name="connsiteY4" fmla="*/ 121100 h 725479"/>
                <a:gd name="connsiteX5" fmla="*/ 291751 w 545181"/>
                <a:gd name="connsiteY5" fmla="*/ 414279 h 725479"/>
                <a:gd name="connsiteX6" fmla="*/ 0 w 545181"/>
                <a:gd name="connsiteY6" fmla="*/ 389990 h 725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5181" h="725479">
                  <a:moveTo>
                    <a:pt x="0" y="389990"/>
                  </a:moveTo>
                  <a:lnTo>
                    <a:pt x="21717" y="711935"/>
                  </a:lnTo>
                  <a:cubicBezTo>
                    <a:pt x="21717" y="711935"/>
                    <a:pt x="419481" y="773276"/>
                    <a:pt x="515303" y="634878"/>
                  </a:cubicBezTo>
                  <a:cubicBezTo>
                    <a:pt x="554831" y="577728"/>
                    <a:pt x="551498" y="260069"/>
                    <a:pt x="526447" y="128339"/>
                  </a:cubicBezTo>
                  <a:cubicBezTo>
                    <a:pt x="501396" y="-3392"/>
                    <a:pt x="436055" y="-75115"/>
                    <a:pt x="387001" y="121100"/>
                  </a:cubicBezTo>
                  <a:cubicBezTo>
                    <a:pt x="337947" y="317315"/>
                    <a:pt x="304324" y="408564"/>
                    <a:pt x="291751" y="414279"/>
                  </a:cubicBezTo>
                  <a:cubicBezTo>
                    <a:pt x="279178" y="419994"/>
                    <a:pt x="0" y="389990"/>
                    <a:pt x="0" y="389990"/>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86F299B9-7585-4352-91A7-04A86156C0D2}"/>
                </a:ext>
              </a:extLst>
            </p:cNvPr>
            <p:cNvSpPr/>
            <p:nvPr/>
          </p:nvSpPr>
          <p:spPr>
            <a:xfrm>
              <a:off x="3702509" y="3305493"/>
              <a:ext cx="295814" cy="545318"/>
            </a:xfrm>
            <a:custGeom>
              <a:avLst/>
              <a:gdLst>
                <a:gd name="connsiteX0" fmla="*/ 334 w 295814"/>
                <a:gd name="connsiteY0" fmla="*/ 544343 h 545318"/>
                <a:gd name="connsiteX1" fmla="*/ 247984 w 295814"/>
                <a:gd name="connsiteY1" fmla="*/ 463094 h 545318"/>
                <a:gd name="connsiteX2" fmla="*/ 270273 w 295814"/>
                <a:gd name="connsiteY2" fmla="*/ 401468 h 545318"/>
                <a:gd name="connsiteX3" fmla="*/ 277321 w 295814"/>
                <a:gd name="connsiteY3" fmla="*/ 344984 h 545318"/>
                <a:gd name="connsiteX4" fmla="*/ 284751 w 295814"/>
                <a:gd name="connsiteY4" fmla="*/ 124766 h 545318"/>
                <a:gd name="connsiteX5" fmla="*/ 275226 w 295814"/>
                <a:gd name="connsiteY5" fmla="*/ 465 h 545318"/>
                <a:gd name="connsiteX6" fmla="*/ 276274 w 295814"/>
                <a:gd name="connsiteY6" fmla="*/ 465 h 545318"/>
                <a:gd name="connsiteX7" fmla="*/ 290085 w 295814"/>
                <a:gd name="connsiteY7" fmla="*/ 100763 h 545318"/>
                <a:gd name="connsiteX8" fmla="*/ 290751 w 295814"/>
                <a:gd name="connsiteY8" fmla="*/ 86095 h 545318"/>
                <a:gd name="connsiteX9" fmla="*/ 290751 w 295814"/>
                <a:gd name="connsiteY9" fmla="*/ 45804 h 545318"/>
                <a:gd name="connsiteX10" fmla="*/ 291894 w 295814"/>
                <a:gd name="connsiteY10" fmla="*/ 45804 h 545318"/>
                <a:gd name="connsiteX11" fmla="*/ 293133 w 295814"/>
                <a:gd name="connsiteY11" fmla="*/ 86857 h 545318"/>
                <a:gd name="connsiteX12" fmla="*/ 290942 w 295814"/>
                <a:gd name="connsiteY12" fmla="*/ 109336 h 545318"/>
                <a:gd name="connsiteX13" fmla="*/ 295800 w 295814"/>
                <a:gd name="connsiteY13" fmla="*/ 226017 h 545318"/>
                <a:gd name="connsiteX14" fmla="*/ 289894 w 295814"/>
                <a:gd name="connsiteY14" fmla="*/ 340317 h 545318"/>
                <a:gd name="connsiteX15" fmla="*/ 282941 w 295814"/>
                <a:gd name="connsiteY15" fmla="*/ 395943 h 545318"/>
                <a:gd name="connsiteX16" fmla="*/ 259414 w 295814"/>
                <a:gd name="connsiteY16" fmla="*/ 468047 h 545318"/>
                <a:gd name="connsiteX17" fmla="*/ 1382 w 295814"/>
                <a:gd name="connsiteY17" fmla="*/ 545295 h 545318"/>
                <a:gd name="connsiteX18" fmla="*/ 334 w 295814"/>
                <a:gd name="connsiteY18" fmla="*/ 544343 h 545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5814" h="545318">
                  <a:moveTo>
                    <a:pt x="334" y="544343"/>
                  </a:moveTo>
                  <a:cubicBezTo>
                    <a:pt x="128731" y="525293"/>
                    <a:pt x="232173" y="496718"/>
                    <a:pt x="247984" y="463094"/>
                  </a:cubicBezTo>
                  <a:cubicBezTo>
                    <a:pt x="257871" y="443526"/>
                    <a:pt x="265355" y="422833"/>
                    <a:pt x="270273" y="401468"/>
                  </a:cubicBezTo>
                  <a:cubicBezTo>
                    <a:pt x="272940" y="382418"/>
                    <a:pt x="275289" y="363590"/>
                    <a:pt x="277321" y="344984"/>
                  </a:cubicBezTo>
                  <a:cubicBezTo>
                    <a:pt x="285032" y="271849"/>
                    <a:pt x="287515" y="198256"/>
                    <a:pt x="284751" y="124766"/>
                  </a:cubicBezTo>
                  <a:cubicBezTo>
                    <a:pt x="283163" y="83237"/>
                    <a:pt x="279988" y="41804"/>
                    <a:pt x="275226" y="465"/>
                  </a:cubicBezTo>
                  <a:cubicBezTo>
                    <a:pt x="275226" y="-106"/>
                    <a:pt x="276178" y="-202"/>
                    <a:pt x="276274" y="465"/>
                  </a:cubicBezTo>
                  <a:cubicBezTo>
                    <a:pt x="282274" y="33707"/>
                    <a:pt x="286846" y="67140"/>
                    <a:pt x="290085" y="100763"/>
                  </a:cubicBezTo>
                  <a:cubicBezTo>
                    <a:pt x="290085" y="95810"/>
                    <a:pt x="290656" y="91238"/>
                    <a:pt x="290751" y="86095"/>
                  </a:cubicBezTo>
                  <a:cubicBezTo>
                    <a:pt x="291228" y="72665"/>
                    <a:pt x="291323" y="59234"/>
                    <a:pt x="290751" y="45804"/>
                  </a:cubicBezTo>
                  <a:cubicBezTo>
                    <a:pt x="290751" y="45137"/>
                    <a:pt x="291799" y="45233"/>
                    <a:pt x="291894" y="45804"/>
                  </a:cubicBezTo>
                  <a:cubicBezTo>
                    <a:pt x="293307" y="59440"/>
                    <a:pt x="293721" y="73161"/>
                    <a:pt x="293133" y="86857"/>
                  </a:cubicBezTo>
                  <a:cubicBezTo>
                    <a:pt x="293133" y="94477"/>
                    <a:pt x="291894" y="101906"/>
                    <a:pt x="290942" y="109336"/>
                  </a:cubicBezTo>
                  <a:cubicBezTo>
                    <a:pt x="294371" y="148071"/>
                    <a:pt x="295990" y="186965"/>
                    <a:pt x="295800" y="226017"/>
                  </a:cubicBezTo>
                  <a:cubicBezTo>
                    <a:pt x="295800" y="264117"/>
                    <a:pt x="293799" y="302217"/>
                    <a:pt x="289894" y="340317"/>
                  </a:cubicBezTo>
                  <a:cubicBezTo>
                    <a:pt x="287989" y="358859"/>
                    <a:pt x="285672" y="377401"/>
                    <a:pt x="282941" y="395943"/>
                  </a:cubicBezTo>
                  <a:cubicBezTo>
                    <a:pt x="277511" y="420699"/>
                    <a:pt x="269630" y="444853"/>
                    <a:pt x="259414" y="468047"/>
                  </a:cubicBezTo>
                  <a:cubicBezTo>
                    <a:pt x="244650" y="499575"/>
                    <a:pt x="171022" y="530436"/>
                    <a:pt x="1382" y="545295"/>
                  </a:cubicBezTo>
                  <a:cubicBezTo>
                    <a:pt x="430" y="545486"/>
                    <a:pt x="-523" y="544438"/>
                    <a:pt x="334" y="544343"/>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30A6FBA4-DB96-4169-876C-C003ABD55CE3}"/>
                </a:ext>
              </a:extLst>
            </p:cNvPr>
            <p:cNvSpPr/>
            <p:nvPr/>
          </p:nvSpPr>
          <p:spPr>
            <a:xfrm>
              <a:off x="3522865" y="3547782"/>
              <a:ext cx="21195" cy="274245"/>
            </a:xfrm>
            <a:custGeom>
              <a:avLst/>
              <a:gdLst>
                <a:gd name="connsiteX0" fmla="*/ 1384 w 21195"/>
                <a:gd name="connsiteY0" fmla="*/ 302 h 274245"/>
                <a:gd name="connsiteX1" fmla="*/ 9290 w 21195"/>
                <a:gd name="connsiteY1" fmla="*/ 66977 h 274245"/>
                <a:gd name="connsiteX2" fmla="*/ 14910 w 21195"/>
                <a:gd name="connsiteY2" fmla="*/ 135747 h 274245"/>
                <a:gd name="connsiteX3" fmla="*/ 21196 w 21195"/>
                <a:gd name="connsiteY3" fmla="*/ 273669 h 274245"/>
                <a:gd name="connsiteX4" fmla="*/ 20104 w 21195"/>
                <a:gd name="connsiteY4" fmla="*/ 274197 h 274245"/>
                <a:gd name="connsiteX5" fmla="*/ 19577 w 21195"/>
                <a:gd name="connsiteY5" fmla="*/ 273669 h 274245"/>
                <a:gd name="connsiteX6" fmla="*/ 6337 w 21195"/>
                <a:gd name="connsiteY6" fmla="*/ 137462 h 274245"/>
                <a:gd name="connsiteX7" fmla="*/ 2146 w 21195"/>
                <a:gd name="connsiteY7" fmla="*/ 69834 h 274245"/>
                <a:gd name="connsiteX8" fmla="*/ 431 w 21195"/>
                <a:gd name="connsiteY8" fmla="*/ 778 h 274245"/>
                <a:gd name="connsiteX9" fmla="*/ 1384 w 21195"/>
                <a:gd name="connsiteY9" fmla="*/ 302 h 274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95" h="274245">
                  <a:moveTo>
                    <a:pt x="1384" y="302"/>
                  </a:moveTo>
                  <a:cubicBezTo>
                    <a:pt x="5180" y="22374"/>
                    <a:pt x="7819" y="44629"/>
                    <a:pt x="9290" y="66977"/>
                  </a:cubicBezTo>
                  <a:cubicBezTo>
                    <a:pt x="11576" y="89837"/>
                    <a:pt x="13195" y="112792"/>
                    <a:pt x="14910" y="135747"/>
                  </a:cubicBezTo>
                  <a:cubicBezTo>
                    <a:pt x="16624" y="158702"/>
                    <a:pt x="20244" y="250714"/>
                    <a:pt x="21196" y="273669"/>
                  </a:cubicBezTo>
                  <a:cubicBezTo>
                    <a:pt x="21040" y="274117"/>
                    <a:pt x="20552" y="274353"/>
                    <a:pt x="20104" y="274197"/>
                  </a:cubicBezTo>
                  <a:cubicBezTo>
                    <a:pt x="19857" y="274111"/>
                    <a:pt x="19663" y="273917"/>
                    <a:pt x="19577" y="273669"/>
                  </a:cubicBezTo>
                  <a:cubicBezTo>
                    <a:pt x="17196" y="250714"/>
                    <a:pt x="7956" y="159941"/>
                    <a:pt x="6337" y="137462"/>
                  </a:cubicBezTo>
                  <a:cubicBezTo>
                    <a:pt x="4718" y="114983"/>
                    <a:pt x="3098" y="92409"/>
                    <a:pt x="2146" y="69834"/>
                  </a:cubicBezTo>
                  <a:cubicBezTo>
                    <a:pt x="1194" y="47260"/>
                    <a:pt x="-902" y="23543"/>
                    <a:pt x="431" y="778"/>
                  </a:cubicBezTo>
                  <a:cubicBezTo>
                    <a:pt x="527" y="16"/>
                    <a:pt x="1384" y="-270"/>
                    <a:pt x="1384" y="302"/>
                  </a:cubicBezTo>
                  <a:close/>
                </a:path>
              </a:pathLst>
            </a:custGeom>
            <a:solidFill>
              <a:srgbClr val="263238"/>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A62FDB39-9E57-40EF-943D-F112123D446C}"/>
                </a:ext>
              </a:extLst>
            </p:cNvPr>
            <p:cNvSpPr/>
            <p:nvPr/>
          </p:nvSpPr>
          <p:spPr>
            <a:xfrm>
              <a:off x="3443954" y="3337390"/>
              <a:ext cx="364807" cy="206978"/>
            </a:xfrm>
            <a:custGeom>
              <a:avLst/>
              <a:gdLst>
                <a:gd name="connsiteX0" fmla="*/ 857 w 364807"/>
                <a:gd name="connsiteY0" fmla="*/ 184880 h 206978"/>
                <a:gd name="connsiteX1" fmla="*/ 0 w 364807"/>
                <a:gd name="connsiteY1" fmla="*/ 177070 h 206978"/>
                <a:gd name="connsiteX2" fmla="*/ 0 w 364807"/>
                <a:gd name="connsiteY2" fmla="*/ 177070 h 206978"/>
                <a:gd name="connsiteX3" fmla="*/ 476 w 364807"/>
                <a:gd name="connsiteY3" fmla="*/ 177070 h 206978"/>
                <a:gd name="connsiteX4" fmla="*/ 127349 w 364807"/>
                <a:gd name="connsiteY4" fmla="*/ 186595 h 206978"/>
                <a:gd name="connsiteX5" fmla="*/ 253937 w 364807"/>
                <a:gd name="connsiteY5" fmla="*/ 196787 h 206978"/>
                <a:gd name="connsiteX6" fmla="*/ 285369 w 364807"/>
                <a:gd name="connsiteY6" fmla="*/ 198120 h 206978"/>
                <a:gd name="connsiteX7" fmla="*/ 288988 w 364807"/>
                <a:gd name="connsiteY7" fmla="*/ 198120 h 206978"/>
                <a:gd name="connsiteX8" fmla="*/ 290703 w 364807"/>
                <a:gd name="connsiteY8" fmla="*/ 198120 h 206978"/>
                <a:gd name="connsiteX9" fmla="*/ 294227 w 364807"/>
                <a:gd name="connsiteY9" fmla="*/ 193167 h 206978"/>
                <a:gd name="connsiteX10" fmla="*/ 301085 w 364807"/>
                <a:gd name="connsiteY10" fmla="*/ 179356 h 206978"/>
                <a:gd name="connsiteX11" fmla="*/ 323755 w 364807"/>
                <a:gd name="connsiteY11" fmla="*/ 120301 h 206978"/>
                <a:gd name="connsiteX12" fmla="*/ 364807 w 364807"/>
                <a:gd name="connsiteY12" fmla="*/ 0 h 206978"/>
                <a:gd name="connsiteX13" fmla="*/ 330232 w 364807"/>
                <a:gd name="connsiteY13" fmla="*/ 122492 h 206978"/>
                <a:gd name="connsiteX14" fmla="*/ 308800 w 364807"/>
                <a:gd name="connsiteY14" fmla="*/ 182690 h 206978"/>
                <a:gd name="connsiteX15" fmla="*/ 301752 w 364807"/>
                <a:gd name="connsiteY15" fmla="*/ 197453 h 206978"/>
                <a:gd name="connsiteX16" fmla="*/ 295751 w 364807"/>
                <a:gd name="connsiteY16" fmla="*/ 205169 h 206978"/>
                <a:gd name="connsiteX17" fmla="*/ 289846 w 364807"/>
                <a:gd name="connsiteY17" fmla="*/ 206978 h 206978"/>
                <a:gd name="connsiteX18" fmla="*/ 285559 w 364807"/>
                <a:gd name="connsiteY18" fmla="*/ 206978 h 206978"/>
                <a:gd name="connsiteX19" fmla="*/ 253365 w 364807"/>
                <a:gd name="connsiteY19" fmla="*/ 206026 h 206978"/>
                <a:gd name="connsiteX20" fmla="*/ 126587 w 364807"/>
                <a:gd name="connsiteY20" fmla="*/ 194405 h 206978"/>
                <a:gd name="connsiteX21" fmla="*/ 381 w 364807"/>
                <a:gd name="connsiteY21" fmla="*/ 177737 h 206978"/>
                <a:gd name="connsiteX22" fmla="*/ 381 w 364807"/>
                <a:gd name="connsiteY22" fmla="*/ 177737 h 206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4807" h="206978">
                  <a:moveTo>
                    <a:pt x="857" y="184880"/>
                  </a:moveTo>
                  <a:lnTo>
                    <a:pt x="0" y="177070"/>
                  </a:lnTo>
                  <a:lnTo>
                    <a:pt x="0" y="177070"/>
                  </a:lnTo>
                  <a:lnTo>
                    <a:pt x="476" y="177070"/>
                  </a:lnTo>
                  <a:cubicBezTo>
                    <a:pt x="42863" y="179832"/>
                    <a:pt x="85058" y="183356"/>
                    <a:pt x="127349" y="186595"/>
                  </a:cubicBezTo>
                  <a:cubicBezTo>
                    <a:pt x="169640" y="189833"/>
                    <a:pt x="211836" y="193834"/>
                    <a:pt x="253937" y="196787"/>
                  </a:cubicBezTo>
                  <a:cubicBezTo>
                    <a:pt x="264509" y="197453"/>
                    <a:pt x="275082" y="198215"/>
                    <a:pt x="285369" y="198120"/>
                  </a:cubicBezTo>
                  <a:lnTo>
                    <a:pt x="288988" y="198120"/>
                  </a:lnTo>
                  <a:cubicBezTo>
                    <a:pt x="290131" y="198120"/>
                    <a:pt x="291274" y="198120"/>
                    <a:pt x="290703" y="198120"/>
                  </a:cubicBezTo>
                  <a:cubicBezTo>
                    <a:pt x="292090" y="196631"/>
                    <a:pt x="293275" y="194966"/>
                    <a:pt x="294227" y="193167"/>
                  </a:cubicBezTo>
                  <a:cubicBezTo>
                    <a:pt x="296798" y="188710"/>
                    <a:pt x="299088" y="184097"/>
                    <a:pt x="301085" y="179356"/>
                  </a:cubicBezTo>
                  <a:cubicBezTo>
                    <a:pt x="309277" y="160306"/>
                    <a:pt x="316516" y="140208"/>
                    <a:pt x="323755" y="120301"/>
                  </a:cubicBezTo>
                  <a:cubicBezTo>
                    <a:pt x="337852" y="80391"/>
                    <a:pt x="351187" y="40100"/>
                    <a:pt x="364807" y="0"/>
                  </a:cubicBezTo>
                  <a:cubicBezTo>
                    <a:pt x="354521" y="41148"/>
                    <a:pt x="343090" y="82010"/>
                    <a:pt x="330232" y="122492"/>
                  </a:cubicBezTo>
                  <a:cubicBezTo>
                    <a:pt x="323850" y="142780"/>
                    <a:pt x="317182" y="162973"/>
                    <a:pt x="308800" y="182690"/>
                  </a:cubicBezTo>
                  <a:cubicBezTo>
                    <a:pt x="306743" y="187745"/>
                    <a:pt x="304390" y="192675"/>
                    <a:pt x="301752" y="197453"/>
                  </a:cubicBezTo>
                  <a:cubicBezTo>
                    <a:pt x="300239" y="200369"/>
                    <a:pt x="298205" y="202984"/>
                    <a:pt x="295751" y="205169"/>
                  </a:cubicBezTo>
                  <a:cubicBezTo>
                    <a:pt x="293982" y="206294"/>
                    <a:pt x="291941" y="206919"/>
                    <a:pt x="289846" y="206978"/>
                  </a:cubicBezTo>
                  <a:lnTo>
                    <a:pt x="285559" y="206978"/>
                  </a:lnTo>
                  <a:cubicBezTo>
                    <a:pt x="274606" y="206978"/>
                    <a:pt x="264033" y="206978"/>
                    <a:pt x="253365" y="206026"/>
                  </a:cubicBezTo>
                  <a:cubicBezTo>
                    <a:pt x="210979" y="203454"/>
                    <a:pt x="168783" y="198787"/>
                    <a:pt x="126587" y="194405"/>
                  </a:cubicBezTo>
                  <a:cubicBezTo>
                    <a:pt x="84391" y="190024"/>
                    <a:pt x="42386" y="184213"/>
                    <a:pt x="381" y="177737"/>
                  </a:cubicBezTo>
                  <a:lnTo>
                    <a:pt x="381" y="177737"/>
                  </a:ln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890C5693-AE27-408B-B121-01EDEA6F0915}"/>
                </a:ext>
              </a:extLst>
            </p:cNvPr>
            <p:cNvSpPr/>
            <p:nvPr/>
          </p:nvSpPr>
          <p:spPr>
            <a:xfrm>
              <a:off x="3786443" y="3352726"/>
              <a:ext cx="5602" cy="53149"/>
            </a:xfrm>
            <a:custGeom>
              <a:avLst/>
              <a:gdLst>
                <a:gd name="connsiteX0" fmla="*/ 1364 w 5602"/>
                <a:gd name="connsiteY0" fmla="*/ 53149 h 53149"/>
                <a:gd name="connsiteX1" fmla="*/ 316 w 5602"/>
                <a:gd name="connsiteY1" fmla="*/ 26384 h 53149"/>
                <a:gd name="connsiteX2" fmla="*/ 1935 w 5602"/>
                <a:gd name="connsiteY2" fmla="*/ 13049 h 53149"/>
                <a:gd name="connsiteX3" fmla="*/ 5174 w 5602"/>
                <a:gd name="connsiteY3" fmla="*/ 0 h 53149"/>
                <a:gd name="connsiteX4" fmla="*/ 5174 w 5602"/>
                <a:gd name="connsiteY4" fmla="*/ 26670 h 53149"/>
                <a:gd name="connsiteX5" fmla="*/ 1364 w 5602"/>
                <a:gd name="connsiteY5" fmla="*/ 53150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 h="53149">
                  <a:moveTo>
                    <a:pt x="1364" y="53149"/>
                  </a:moveTo>
                  <a:cubicBezTo>
                    <a:pt x="18" y="44295"/>
                    <a:pt x="-333" y="35317"/>
                    <a:pt x="316" y="26384"/>
                  </a:cubicBezTo>
                  <a:cubicBezTo>
                    <a:pt x="621" y="21914"/>
                    <a:pt x="1161" y="17463"/>
                    <a:pt x="1935" y="13049"/>
                  </a:cubicBezTo>
                  <a:cubicBezTo>
                    <a:pt x="2643" y="8615"/>
                    <a:pt x="3726" y="4250"/>
                    <a:pt x="5174" y="0"/>
                  </a:cubicBezTo>
                  <a:cubicBezTo>
                    <a:pt x="5746" y="8881"/>
                    <a:pt x="5746" y="17789"/>
                    <a:pt x="5174" y="26670"/>
                  </a:cubicBezTo>
                  <a:cubicBezTo>
                    <a:pt x="4661" y="35589"/>
                    <a:pt x="3386" y="44448"/>
                    <a:pt x="1364" y="53150"/>
                  </a:cubicBezTo>
                  <a:close/>
                </a:path>
              </a:pathLst>
            </a:custGeom>
            <a:solidFill>
              <a:srgbClr val="263238"/>
            </a:solidFill>
            <a:ln w="9525" cap="flat">
              <a:noFill/>
              <a:prstDash val="solid"/>
              <a:miter/>
            </a:ln>
          </p:spPr>
          <p:txBody>
            <a:bodyPr rtlCol="0" anchor="ctr"/>
            <a:lstStyle/>
            <a:p>
              <a:endParaRPr lang="zh-CN" altLang="en-US"/>
            </a:p>
          </p:txBody>
        </p:sp>
      </p:grpSp>
      <p:sp>
        <p:nvSpPr>
          <p:cNvPr id="13" name="文本框 12">
            <a:extLst>
              <a:ext uri="{FF2B5EF4-FFF2-40B4-BE49-F238E27FC236}">
                <a16:creationId xmlns:a16="http://schemas.microsoft.com/office/drawing/2014/main" xmlns="" id="{E1C8C8AC-9DD6-44DA-BBA6-5A253568B1B8}"/>
              </a:ext>
            </a:extLst>
          </p:cNvPr>
          <p:cNvSpPr txBox="1"/>
          <p:nvPr/>
        </p:nvSpPr>
        <p:spPr>
          <a:xfrm>
            <a:off x="795414" y="2101014"/>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技能教学类</a:t>
            </a:r>
            <a:endParaRPr lang="zh-CN" altLang="zh-CN" sz="1800" b="1" dirty="0">
              <a:solidFill>
                <a:schemeClr val="accent1"/>
              </a:solidFill>
              <a:latin typeface="+mj-ea"/>
              <a:ea typeface="+mj-ea"/>
            </a:endParaRPr>
          </a:p>
        </p:txBody>
      </p:sp>
      <p:sp>
        <p:nvSpPr>
          <p:cNvPr id="321" name="文本框 320">
            <a:extLst>
              <a:ext uri="{FF2B5EF4-FFF2-40B4-BE49-F238E27FC236}">
                <a16:creationId xmlns:a16="http://schemas.microsoft.com/office/drawing/2014/main" xmlns="" id="{6E1CD34F-5060-4AF1-89B4-8B7AB9E4893C}"/>
              </a:ext>
            </a:extLst>
          </p:cNvPr>
          <p:cNvSpPr txBox="1"/>
          <p:nvPr/>
        </p:nvSpPr>
        <p:spPr>
          <a:xfrm>
            <a:off x="795414" y="2409718"/>
            <a:ext cx="4154984"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学费高，</a:t>
            </a:r>
            <a:r>
              <a:rPr lang="zh-CN" altLang="zh-CN" sz="1600" dirty="0"/>
              <a:t>能让用户感觉到获取知识的内容</a:t>
            </a:r>
          </a:p>
        </p:txBody>
      </p:sp>
      <p:sp>
        <p:nvSpPr>
          <p:cNvPr id="14" name="文本框 13">
            <a:extLst>
              <a:ext uri="{FF2B5EF4-FFF2-40B4-BE49-F238E27FC236}">
                <a16:creationId xmlns:a16="http://schemas.microsoft.com/office/drawing/2014/main" xmlns="" id="{385C6AF6-1089-4410-9E6A-C8CADD724929}"/>
              </a:ext>
            </a:extLst>
          </p:cNvPr>
          <p:cNvSpPr txBox="1"/>
          <p:nvPr/>
        </p:nvSpPr>
        <p:spPr>
          <a:xfrm>
            <a:off x="795414" y="2832138"/>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音频付费类</a:t>
            </a:r>
            <a:endParaRPr lang="zh-CN" altLang="zh-CN" sz="1800" b="1" dirty="0">
              <a:solidFill>
                <a:schemeClr val="accent1"/>
              </a:solidFill>
              <a:latin typeface="+mj-ea"/>
              <a:ea typeface="+mj-ea"/>
            </a:endParaRPr>
          </a:p>
        </p:txBody>
      </p:sp>
      <p:sp>
        <p:nvSpPr>
          <p:cNvPr id="322" name="文本框 321">
            <a:extLst>
              <a:ext uri="{FF2B5EF4-FFF2-40B4-BE49-F238E27FC236}">
                <a16:creationId xmlns:a16="http://schemas.microsoft.com/office/drawing/2014/main" xmlns="" id="{C45897B6-E4C8-4782-8AA7-6697ED1CD619}"/>
              </a:ext>
            </a:extLst>
          </p:cNvPr>
          <p:cNvSpPr txBox="1"/>
          <p:nvPr/>
        </p:nvSpPr>
        <p:spPr>
          <a:xfrm>
            <a:off x="795414" y="3128119"/>
            <a:ext cx="3272691"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有声书的形式进行付费内容呈现</a:t>
            </a:r>
            <a:endParaRPr lang="zh-CN" altLang="zh-CN" sz="1600" dirty="0"/>
          </a:p>
        </p:txBody>
      </p:sp>
      <p:sp>
        <p:nvSpPr>
          <p:cNvPr id="15" name="文本框 14">
            <a:extLst>
              <a:ext uri="{FF2B5EF4-FFF2-40B4-BE49-F238E27FC236}">
                <a16:creationId xmlns:a16="http://schemas.microsoft.com/office/drawing/2014/main" xmlns="" id="{A2FA22CA-A928-4DFB-9732-EDD7EE6DE0DA}"/>
              </a:ext>
            </a:extLst>
          </p:cNvPr>
          <p:cNvSpPr txBox="1"/>
          <p:nvPr/>
        </p:nvSpPr>
        <p:spPr>
          <a:xfrm>
            <a:off x="795414" y="3550539"/>
            <a:ext cx="1415772"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付费问答类</a:t>
            </a:r>
            <a:endParaRPr lang="zh-CN" altLang="zh-CN" sz="1800" b="1" dirty="0">
              <a:solidFill>
                <a:schemeClr val="accent1"/>
              </a:solidFill>
              <a:latin typeface="+mj-ea"/>
              <a:ea typeface="+mj-ea"/>
            </a:endParaRPr>
          </a:p>
        </p:txBody>
      </p:sp>
      <p:sp>
        <p:nvSpPr>
          <p:cNvPr id="323" name="文本框 322">
            <a:extLst>
              <a:ext uri="{FF2B5EF4-FFF2-40B4-BE49-F238E27FC236}">
                <a16:creationId xmlns:a16="http://schemas.microsoft.com/office/drawing/2014/main" xmlns="" id="{386810E2-9D2B-4182-B4F6-1BCC29937E8F}"/>
              </a:ext>
            </a:extLst>
          </p:cNvPr>
          <p:cNvSpPr txBox="1"/>
          <p:nvPr/>
        </p:nvSpPr>
        <p:spPr>
          <a:xfrm>
            <a:off x="795414" y="3853229"/>
            <a:ext cx="3052118" cy="382862"/>
          </a:xfrm>
          <a:prstGeom prst="rect">
            <a:avLst/>
          </a:prstGeom>
          <a:noFill/>
        </p:spPr>
        <p:txBody>
          <a:bodyPr wrap="non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知乎为代表的视频和文字付费</a:t>
            </a:r>
            <a:endParaRPr lang="zh-CN" altLang="zh-CN" sz="1600" dirty="0"/>
          </a:p>
        </p:txBody>
      </p:sp>
      <p:sp>
        <p:nvSpPr>
          <p:cNvPr id="327" name="矩形: 圆角 326">
            <a:extLst>
              <a:ext uri="{FF2B5EF4-FFF2-40B4-BE49-F238E27FC236}">
                <a16:creationId xmlns:a16="http://schemas.microsoft.com/office/drawing/2014/main" xmlns="" id="{B89BA5E7-471B-4288-B036-20EB3B40A6B6}"/>
              </a:ext>
            </a:extLst>
          </p:cNvPr>
          <p:cNvSpPr/>
          <p:nvPr/>
        </p:nvSpPr>
        <p:spPr>
          <a:xfrm>
            <a:off x="6092011" y="1914999"/>
            <a:ext cx="5084456" cy="2453792"/>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 name="文本框 17">
            <a:extLst>
              <a:ext uri="{FF2B5EF4-FFF2-40B4-BE49-F238E27FC236}">
                <a16:creationId xmlns:a16="http://schemas.microsoft.com/office/drawing/2014/main" xmlns="" id="{5DCF4154-B03F-4656-9A9D-D2750E944A3C}"/>
              </a:ext>
            </a:extLst>
          </p:cNvPr>
          <p:cNvSpPr txBox="1"/>
          <p:nvPr/>
        </p:nvSpPr>
        <p:spPr>
          <a:xfrm>
            <a:off x="6370513" y="2121529"/>
            <a:ext cx="1169551"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内容付费</a:t>
            </a:r>
            <a:endParaRPr lang="zh-CN" altLang="zh-CN" sz="1800" b="1" dirty="0">
              <a:solidFill>
                <a:schemeClr val="accent1"/>
              </a:solidFill>
              <a:latin typeface="+mj-ea"/>
              <a:ea typeface="+mj-ea"/>
            </a:endParaRPr>
          </a:p>
        </p:txBody>
      </p:sp>
      <p:sp>
        <p:nvSpPr>
          <p:cNvPr id="19" name="文本框 18">
            <a:extLst>
              <a:ext uri="{FF2B5EF4-FFF2-40B4-BE49-F238E27FC236}">
                <a16:creationId xmlns:a16="http://schemas.microsoft.com/office/drawing/2014/main" xmlns="" id="{F190E7B0-70A0-43A0-807B-736EC6EBB0A8}"/>
              </a:ext>
            </a:extLst>
          </p:cNvPr>
          <p:cNvSpPr txBox="1"/>
          <p:nvPr/>
        </p:nvSpPr>
        <p:spPr>
          <a:xfrm>
            <a:off x="6370514" y="2442141"/>
            <a:ext cx="459385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600" b="0" dirty="0"/>
              <a:t>核心是用户花钱买内容</a:t>
            </a:r>
            <a:r>
              <a:rPr lang="en-US" altLang="zh-CN" sz="1600" b="0" dirty="0"/>
              <a:t>,</a:t>
            </a:r>
            <a:r>
              <a:rPr lang="zh-CN" altLang="en-US" sz="1600" b="0" dirty="0"/>
              <a:t> 被归纳为优质内容，付费后用户得到知识的满足感和充实感。</a:t>
            </a:r>
            <a:endParaRPr lang="zh-CN" altLang="zh-CN" sz="1600" b="0" dirty="0"/>
          </a:p>
        </p:txBody>
      </p:sp>
      <p:sp>
        <p:nvSpPr>
          <p:cNvPr id="21" name="文本框 20">
            <a:extLst>
              <a:ext uri="{FF2B5EF4-FFF2-40B4-BE49-F238E27FC236}">
                <a16:creationId xmlns:a16="http://schemas.microsoft.com/office/drawing/2014/main" xmlns="" id="{5CD49849-D70A-41AD-AC56-E2D38BE875D5}"/>
              </a:ext>
            </a:extLst>
          </p:cNvPr>
          <p:cNvSpPr txBox="1"/>
          <p:nvPr/>
        </p:nvSpPr>
        <p:spPr>
          <a:xfrm>
            <a:off x="6370513" y="3250972"/>
            <a:ext cx="1169551" cy="417358"/>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800" b="1" dirty="0">
                <a:solidFill>
                  <a:schemeClr val="accent1"/>
                </a:solidFill>
                <a:latin typeface="+mj-ea"/>
                <a:ea typeface="+mj-ea"/>
              </a:rPr>
              <a:t>问答社区</a:t>
            </a:r>
            <a:endParaRPr lang="zh-CN" altLang="zh-CN" sz="1800" b="1" dirty="0">
              <a:solidFill>
                <a:schemeClr val="accent1"/>
              </a:solidFill>
              <a:latin typeface="+mj-ea"/>
              <a:ea typeface="+mj-ea"/>
            </a:endParaRPr>
          </a:p>
        </p:txBody>
      </p:sp>
      <p:sp>
        <p:nvSpPr>
          <p:cNvPr id="22" name="文本框 21">
            <a:extLst>
              <a:ext uri="{FF2B5EF4-FFF2-40B4-BE49-F238E27FC236}">
                <a16:creationId xmlns:a16="http://schemas.microsoft.com/office/drawing/2014/main" xmlns="" id="{7EF18BC4-54F4-4226-B3BA-0E992A9C57C7}"/>
              </a:ext>
            </a:extLst>
          </p:cNvPr>
          <p:cNvSpPr txBox="1"/>
          <p:nvPr/>
        </p:nvSpPr>
        <p:spPr>
          <a:xfrm>
            <a:off x="6370514" y="3571584"/>
            <a:ext cx="4687384"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600" b="0" dirty="0"/>
              <a:t>答主以短视频内容来回答问题，观看回答的用户打赏获取收益。</a:t>
            </a:r>
            <a:endParaRPr lang="zh-CN" altLang="zh-CN" sz="1600" b="0" dirty="0"/>
          </a:p>
        </p:txBody>
      </p:sp>
      <p:sp useBgFill="1">
        <p:nvSpPr>
          <p:cNvPr id="329" name="矩形 328">
            <a:extLst>
              <a:ext uri="{FF2B5EF4-FFF2-40B4-BE49-F238E27FC236}">
                <a16:creationId xmlns:a16="http://schemas.microsoft.com/office/drawing/2014/main" xmlns="" id="{2B2F1697-0989-497D-9D30-BBA2E5F1616C}"/>
              </a:ext>
            </a:extLst>
          </p:cNvPr>
          <p:cNvSpPr/>
          <p:nvPr/>
        </p:nvSpPr>
        <p:spPr>
          <a:xfrm>
            <a:off x="6183415" y="1653677"/>
            <a:ext cx="18335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30" name="组合 329">
            <a:extLst>
              <a:ext uri="{FF2B5EF4-FFF2-40B4-BE49-F238E27FC236}">
                <a16:creationId xmlns:a16="http://schemas.microsoft.com/office/drawing/2014/main" xmlns="" id="{01CE69CD-F5B0-4E6B-9380-8B11CE380C98}"/>
              </a:ext>
            </a:extLst>
          </p:cNvPr>
          <p:cNvGrpSpPr/>
          <p:nvPr/>
        </p:nvGrpSpPr>
        <p:grpSpPr>
          <a:xfrm>
            <a:off x="5960964" y="1638920"/>
            <a:ext cx="1975597" cy="427854"/>
            <a:chOff x="4288355" y="1417621"/>
            <a:chExt cx="1975597" cy="427854"/>
          </a:xfrm>
        </p:grpSpPr>
        <p:sp>
          <p:nvSpPr>
            <p:cNvPr id="331" name="矩形: 圆角 330">
              <a:extLst>
                <a:ext uri="{FF2B5EF4-FFF2-40B4-BE49-F238E27FC236}">
                  <a16:creationId xmlns:a16="http://schemas.microsoft.com/office/drawing/2014/main" xmlns="" id="{C54CE57B-6387-4125-88A6-8D1D0D05A83F}"/>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32" name="文本框 331">
              <a:extLst>
                <a:ext uri="{FF2B5EF4-FFF2-40B4-BE49-F238E27FC236}">
                  <a16:creationId xmlns:a16="http://schemas.microsoft.com/office/drawing/2014/main" xmlns="" id="{FEAE0B49-7EBE-429E-9916-9AF74535F4C4}"/>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两个大形式</a:t>
              </a:r>
            </a:p>
          </p:txBody>
        </p:sp>
        <p:grpSp>
          <p:nvGrpSpPr>
            <p:cNvPr id="333" name="组合 332">
              <a:extLst>
                <a:ext uri="{FF2B5EF4-FFF2-40B4-BE49-F238E27FC236}">
                  <a16:creationId xmlns:a16="http://schemas.microsoft.com/office/drawing/2014/main" xmlns="" id="{C22A8AEF-1E76-452B-AAB1-E388A1FAFEBF}"/>
                </a:ext>
              </a:extLst>
            </p:cNvPr>
            <p:cNvGrpSpPr/>
            <p:nvPr/>
          </p:nvGrpSpPr>
          <p:grpSpPr>
            <a:xfrm>
              <a:off x="4288355" y="1417621"/>
              <a:ext cx="409905" cy="409905"/>
              <a:chOff x="5934438" y="2343167"/>
              <a:chExt cx="409905" cy="409905"/>
            </a:xfrm>
          </p:grpSpPr>
          <p:sp>
            <p:nvSpPr>
              <p:cNvPr id="334" name="椭圆 333">
                <a:extLst>
                  <a:ext uri="{FF2B5EF4-FFF2-40B4-BE49-F238E27FC236}">
                    <a16:creationId xmlns:a16="http://schemas.microsoft.com/office/drawing/2014/main" xmlns="" id="{19E14569-750D-422A-BFDB-E45A79EF726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35" name="等腰三角形 334">
                <a:extLst>
                  <a:ext uri="{FF2B5EF4-FFF2-40B4-BE49-F238E27FC236}">
                    <a16:creationId xmlns:a16="http://schemas.microsoft.com/office/drawing/2014/main" xmlns="" id="{13176F4B-D027-45F5-85F4-3F1E41EA634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grpSp>
        <p:nvGrpSpPr>
          <p:cNvPr id="345" name="图形 318">
            <a:extLst>
              <a:ext uri="{FF2B5EF4-FFF2-40B4-BE49-F238E27FC236}">
                <a16:creationId xmlns:a16="http://schemas.microsoft.com/office/drawing/2014/main" xmlns="" id="{8E8AEA19-92A2-46B0-B617-DF35278325F8}"/>
              </a:ext>
            </a:extLst>
          </p:cNvPr>
          <p:cNvGrpSpPr/>
          <p:nvPr/>
        </p:nvGrpSpPr>
        <p:grpSpPr>
          <a:xfrm>
            <a:off x="10530985" y="946521"/>
            <a:ext cx="1322717" cy="3446809"/>
            <a:chOff x="7369112" y="1788062"/>
            <a:chExt cx="1311916" cy="3418663"/>
          </a:xfrm>
        </p:grpSpPr>
        <p:sp>
          <p:nvSpPr>
            <p:cNvPr id="346" name="任意多边形: 形状 345">
              <a:extLst>
                <a:ext uri="{FF2B5EF4-FFF2-40B4-BE49-F238E27FC236}">
                  <a16:creationId xmlns:a16="http://schemas.microsoft.com/office/drawing/2014/main" xmlns="" id="{F28EE6E1-287F-4D3E-870B-528D46F7A058}"/>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9B6E9431-35CB-49BA-8A73-093A6FBB8EDE}"/>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3B3CAB65-F77B-4DEF-98B2-FA28AD62BE53}"/>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7BF10B5B-9A32-424C-922E-406616AC0BF1}"/>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02D6D487-C15B-4593-9199-3344C460504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D1AF6E47-B055-4450-99DD-4B3B86E88B4B}"/>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3BABF307-C2A3-4007-99BB-F00C21A6E677}"/>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4554E887-D71E-42A0-9445-5C0D894EC1DD}"/>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C3E18C9F-7943-4E33-B0E1-9CD2E6547F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84840DB8-1CE9-4040-B0B3-6B45A63091B4}"/>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9DB26811-8BE8-4F08-A291-AF2260F916BF}"/>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D1E3E257-3B5F-4A1B-81BA-960EAAEEEB86}"/>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6A0D997D-C2F6-4DBB-9305-C1B4790BFE5E}"/>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68E0ED92-4C6D-4F5C-A5B6-91FA0F9AC18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3D086551-DDE2-429F-8978-EC23D2637A8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DD871EC7-4955-411B-97C4-580AE41001F2}"/>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AEA11074-AC25-414D-9087-02C79E09192A}"/>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46F31B44-F092-4FBA-B4D9-7D511BEEA7F0}"/>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CBCA3ED5-C8AC-414C-94B9-66E420392C95}"/>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1ACBFD15-3300-4D3C-A976-CFF6113BB1E0}"/>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531773F8-465F-430D-8CFF-0E6F7A5B89B1}"/>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B2144858-0737-451E-A828-ECA9841D0DE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0CDBBF4A-4FC4-4062-B76E-E30984451E33}"/>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7A06926B-D418-4515-971C-9CA9A2ED5DFD}"/>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EF967333-2F78-4345-A5A0-F3A496B9F11D}"/>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8600E1A6-372E-48E4-9EA8-DB89CFC37D27}"/>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E0D45002-6DE6-496C-9303-398EE3DDD9F7}"/>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5886F162-7072-408A-BE27-00E335C9F8C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D52D60EF-A3CC-4292-9405-8A2E76EEC4B3}"/>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375" name="任意多边形: 形状 374">
              <a:extLst>
                <a:ext uri="{FF2B5EF4-FFF2-40B4-BE49-F238E27FC236}">
                  <a16:creationId xmlns:a16="http://schemas.microsoft.com/office/drawing/2014/main" xmlns="" id="{B1863186-1A13-4753-97E9-717A0687AA0E}"/>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xmlns="" id="{8E531BEA-BCA7-44AD-B778-C9DA3CF5C21E}"/>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46852CE3-0F78-4DE6-90C8-9011C55CE89D}"/>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63D3947E-1A5F-4F03-8C22-E5B841E6C357}"/>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E8207D03-6DCF-4D6D-8AB7-37C4A6E3116F}"/>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8CCFF850-41AC-4D75-AE57-EB1C2F82DA9D}"/>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5C760DE7-B289-4DBE-B081-5A0BF3E18360}"/>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59B8B4B0-C115-40C1-8B4F-DC7282E62540}"/>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xmlns="" id="{650965CF-9AE1-4FD6-AFE2-4D55385F465F}"/>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xmlns="" id="{D22B8B57-D730-4651-8A22-29B19FDB3ED6}"/>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xmlns="" id="{7E81E3BB-09CF-426C-9BE8-71690346088B}"/>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xmlns="" id="{B93398CB-E5A7-4E47-B2EE-8EC69DDC72AF}"/>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33616F63-A5E6-4AEE-82CE-09D0CFE647BC}"/>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E7C90261-1152-494F-AC66-AFF146E17EE6}"/>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5B689658-4FBE-4FBF-A0E6-8EE4F7DD7897}"/>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47A4FC70-6406-491C-8302-9C42882DA9CE}"/>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D1847C0C-6243-4952-A938-6A4C59F1F4F0}"/>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2E0BB5BD-2BBB-4ABF-B2E7-9C4F27106A65}"/>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DE684EAC-3000-4425-A10E-7AE1C1A42D5A}"/>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80D5767C-D8F9-40B7-BCAE-1B5750B38716}"/>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EF94BF53-8320-4A6F-81FA-8DB41D881ACE}"/>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11C999C8-CB21-4BE3-B2B0-3FFD6D2F2309}"/>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xmlns="" id="{2AD6037C-A471-4D68-AE72-44B7AB925809}"/>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xmlns="" id="{408C5C4D-5DAE-4B1F-AFC1-A2368DFE8855}"/>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C38EBFF9-4E2E-44CA-8722-3CB91234A499}"/>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855E82EC-5CDD-4AE7-93E9-0041ED3FD5B6}"/>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0103E8BD-7DCC-4BE6-9A51-9F159AD8526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EAECE4D0-B8C5-4D8D-B5C4-2E174242C477}"/>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92F6BE04-55B1-443F-99AB-C8DDAB5CEF2C}"/>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2508B476-48B0-40CD-9333-40E16CEC1900}"/>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C3E08DDE-07AB-4F6B-BFB6-CC0AF90982CF}"/>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C6FC3B15-A714-4C9D-A9AE-7882AA0D2A15}"/>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EB7285B1-810C-4E9F-9FA3-5F48B955CF0B}"/>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0C92C432-6BB5-4164-A79D-10CF722283EC}"/>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162EEAF2-35C8-4004-BEEB-068C8F3D33DB}"/>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DC8FD2C3-4F0E-44AB-9F21-C0071F07759F}"/>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8FFF911B-FDED-44B3-8EA8-4FDAD832BB34}"/>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D649DDFB-0E3C-4CA4-8E4F-AF7F52FC7BAF}"/>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73805BE1-C3F2-487F-81FC-CDF2BBAB92D9}"/>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77B7412C-B7F9-4DC5-8E2A-6CE62D989565}"/>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A6E86E04-1D3D-4256-99C5-0689FF33C79E}"/>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3EBE04A5-611B-41F1-A3EF-77976565F56A}"/>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3DF63657-16C3-42E8-AE03-5054D0FD4E03}"/>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4340D412-EED4-4539-A68C-EB1382579D0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0329E63B-953D-457D-95E9-98BFCC3C0D65}"/>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46A150CE-428C-4B58-A1E4-1708200184B7}"/>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24868DC2-5B04-422F-B0D4-20142F05C56F}"/>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264F91D4-FDB7-4A83-92EE-E70E071D1FBC}"/>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094F7DE7-1CBE-45EE-8374-317AF67DCB1A}"/>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7485A728-4AD2-4E91-8A7F-966521C160F6}"/>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F32AAB14-28D5-4172-9FCB-0D80DD1619A2}"/>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BED51FF5-7559-4EB5-BAA5-375F7AC4295B}"/>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8551C40C-F167-4084-963E-87B93D692A73}"/>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A1E09928-A5BB-4ED0-8182-C774980BD3E3}"/>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FAF17749-5B85-4B28-A2BE-1C5CF2D9773C}"/>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5AA427F9-234E-45B4-A064-43B39A34D90E}"/>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9CBCADE4-109C-420A-AF5F-75C3C3B62D4A}"/>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nvGrpSpPr>
          <p:cNvPr id="554" name="组合 553">
            <a:extLst>
              <a:ext uri="{FF2B5EF4-FFF2-40B4-BE49-F238E27FC236}">
                <a16:creationId xmlns:a16="http://schemas.microsoft.com/office/drawing/2014/main" xmlns="" id="{B5C7C004-8B0A-45B3-86CE-564D87DBEDD6}"/>
              </a:ext>
            </a:extLst>
          </p:cNvPr>
          <p:cNvGrpSpPr/>
          <p:nvPr/>
        </p:nvGrpSpPr>
        <p:grpSpPr>
          <a:xfrm>
            <a:off x="688610" y="4566560"/>
            <a:ext cx="1979283" cy="2009735"/>
            <a:chOff x="952895" y="4697586"/>
            <a:chExt cx="1586728" cy="1611140"/>
          </a:xfrm>
        </p:grpSpPr>
        <p:sp>
          <p:nvSpPr>
            <p:cNvPr id="437" name="任意多边形: 形状 436">
              <a:extLst>
                <a:ext uri="{FF2B5EF4-FFF2-40B4-BE49-F238E27FC236}">
                  <a16:creationId xmlns:a16="http://schemas.microsoft.com/office/drawing/2014/main" xmlns="" id="{1D5AC240-4D85-4F78-BDA0-B06AA9F1B4F5}"/>
                </a:ext>
              </a:extLst>
            </p:cNvPr>
            <p:cNvSpPr/>
            <p:nvPr/>
          </p:nvSpPr>
          <p:spPr>
            <a:xfrm>
              <a:off x="1383016" y="6232531"/>
              <a:ext cx="726485" cy="76195"/>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438" name="图形 44">
              <a:extLst>
                <a:ext uri="{FF2B5EF4-FFF2-40B4-BE49-F238E27FC236}">
                  <a16:creationId xmlns:a16="http://schemas.microsoft.com/office/drawing/2014/main" xmlns="" id="{5A396494-3FB3-40B2-AF04-246D349315FD}"/>
                </a:ext>
              </a:extLst>
            </p:cNvPr>
            <p:cNvGrpSpPr/>
            <p:nvPr/>
          </p:nvGrpSpPr>
          <p:grpSpPr>
            <a:xfrm>
              <a:off x="954624" y="5462123"/>
              <a:ext cx="275699" cy="553806"/>
              <a:chOff x="10918980" y="2221519"/>
              <a:chExt cx="146705" cy="294691"/>
            </a:xfrm>
          </p:grpSpPr>
          <p:sp>
            <p:nvSpPr>
              <p:cNvPr id="541" name="任意多边形: 形状 540">
                <a:extLst>
                  <a:ext uri="{FF2B5EF4-FFF2-40B4-BE49-F238E27FC236}">
                    <a16:creationId xmlns:a16="http://schemas.microsoft.com/office/drawing/2014/main" xmlns="" id="{B0F7BDFE-1F27-455A-990C-5B3EF6629F0B}"/>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542" name="任意多边形: 形状 541">
                <a:extLst>
                  <a:ext uri="{FF2B5EF4-FFF2-40B4-BE49-F238E27FC236}">
                    <a16:creationId xmlns:a16="http://schemas.microsoft.com/office/drawing/2014/main" xmlns="" id="{A0C6849D-9871-4AAE-A287-41090A08CE63}"/>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543" name="任意多边形: 形状 542">
                <a:extLst>
                  <a:ext uri="{FF2B5EF4-FFF2-40B4-BE49-F238E27FC236}">
                    <a16:creationId xmlns:a16="http://schemas.microsoft.com/office/drawing/2014/main" xmlns="" id="{250E8B0A-7C5C-4F83-A47C-4F6F979A7EA9}"/>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544" name="任意多边形: 形状 543">
                <a:extLst>
                  <a:ext uri="{FF2B5EF4-FFF2-40B4-BE49-F238E27FC236}">
                    <a16:creationId xmlns:a16="http://schemas.microsoft.com/office/drawing/2014/main" xmlns="" id="{5999DA15-E9FF-46C1-A0A1-5FA455D9F865}"/>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545" name="任意多边形: 形状 544">
                <a:extLst>
                  <a:ext uri="{FF2B5EF4-FFF2-40B4-BE49-F238E27FC236}">
                    <a16:creationId xmlns:a16="http://schemas.microsoft.com/office/drawing/2014/main" xmlns="" id="{F6B0C476-6817-4EBF-A7CA-E9180B2BA286}"/>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546" name="任意多边形: 形状 545">
                <a:extLst>
                  <a:ext uri="{FF2B5EF4-FFF2-40B4-BE49-F238E27FC236}">
                    <a16:creationId xmlns:a16="http://schemas.microsoft.com/office/drawing/2014/main" xmlns="" id="{1CFB58D7-1209-432F-B66C-EC5FD5384032}"/>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547" name="任意多边形: 形状 546">
                <a:extLst>
                  <a:ext uri="{FF2B5EF4-FFF2-40B4-BE49-F238E27FC236}">
                    <a16:creationId xmlns:a16="http://schemas.microsoft.com/office/drawing/2014/main" xmlns="" id="{8B66BFFA-0800-4448-A52D-6AB5E0B7DF1F}"/>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548" name="任意多边形: 形状 547">
                <a:extLst>
                  <a:ext uri="{FF2B5EF4-FFF2-40B4-BE49-F238E27FC236}">
                    <a16:creationId xmlns:a16="http://schemas.microsoft.com/office/drawing/2014/main" xmlns="" id="{F556D33A-B3FE-49B5-B7FD-63C7DD3F61CF}"/>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549" name="任意多边形: 形状 548">
                <a:extLst>
                  <a:ext uri="{FF2B5EF4-FFF2-40B4-BE49-F238E27FC236}">
                    <a16:creationId xmlns:a16="http://schemas.microsoft.com/office/drawing/2014/main" xmlns="" id="{75182162-B50D-4263-9135-F2E346486020}"/>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550" name="任意多边形: 形状 549">
                <a:extLst>
                  <a:ext uri="{FF2B5EF4-FFF2-40B4-BE49-F238E27FC236}">
                    <a16:creationId xmlns:a16="http://schemas.microsoft.com/office/drawing/2014/main" xmlns="" id="{4BA42F3D-E3F2-4137-A1DE-4C1C1C8EE94E}"/>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551" name="任意多边形: 形状 550">
                <a:extLst>
                  <a:ext uri="{FF2B5EF4-FFF2-40B4-BE49-F238E27FC236}">
                    <a16:creationId xmlns:a16="http://schemas.microsoft.com/office/drawing/2014/main" xmlns="" id="{2CFDB179-7D9E-4D36-B361-F00D92356605}"/>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552" name="任意多边形: 形状 551">
                <a:extLst>
                  <a:ext uri="{FF2B5EF4-FFF2-40B4-BE49-F238E27FC236}">
                    <a16:creationId xmlns:a16="http://schemas.microsoft.com/office/drawing/2014/main" xmlns="" id="{97D99E54-7326-45AE-B827-74D21C6F5298}"/>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439" name="任意多边形: 形状 438">
              <a:extLst>
                <a:ext uri="{FF2B5EF4-FFF2-40B4-BE49-F238E27FC236}">
                  <a16:creationId xmlns:a16="http://schemas.microsoft.com/office/drawing/2014/main" xmlns="" id="{A5B083C8-9CA3-4DF0-88B1-F0819CA56A0B}"/>
                </a:ext>
              </a:extLst>
            </p:cNvPr>
            <p:cNvSpPr/>
            <p:nvPr/>
          </p:nvSpPr>
          <p:spPr>
            <a:xfrm>
              <a:off x="952895" y="6014052"/>
              <a:ext cx="1586728" cy="3757"/>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440" name="图形 44">
              <a:extLst>
                <a:ext uri="{FF2B5EF4-FFF2-40B4-BE49-F238E27FC236}">
                  <a16:creationId xmlns:a16="http://schemas.microsoft.com/office/drawing/2014/main" xmlns="" id="{0877E3D1-8F31-45B2-9ED3-6F6175270CDB}"/>
                </a:ext>
              </a:extLst>
            </p:cNvPr>
            <p:cNvGrpSpPr/>
            <p:nvPr/>
          </p:nvGrpSpPr>
          <p:grpSpPr>
            <a:xfrm>
              <a:off x="1598792" y="4697586"/>
              <a:ext cx="496507" cy="444026"/>
              <a:chOff x="11248118" y="1848465"/>
              <a:chExt cx="264201" cy="236275"/>
            </a:xfrm>
          </p:grpSpPr>
          <p:sp>
            <p:nvSpPr>
              <p:cNvPr id="511" name="任意多边形: 形状 510">
                <a:extLst>
                  <a:ext uri="{FF2B5EF4-FFF2-40B4-BE49-F238E27FC236}">
                    <a16:creationId xmlns:a16="http://schemas.microsoft.com/office/drawing/2014/main" xmlns="" id="{70200D80-D09D-47D6-BF60-203FA0109D47}"/>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0407C2CC-7B03-4D61-8499-A15A0714E2C5}"/>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CF3E7362-5624-4ACD-963C-96394C91C054}"/>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ED8F90EE-3F90-4411-AA57-E2F36AD62CEA}"/>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ABCC2A99-9281-4DA7-912C-819A3F105658}"/>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DFFFC356-8F37-4E6A-85AD-6F1092DDAFBE}"/>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B9B923A0-EAD1-4F03-964F-BB93EA8E7818}"/>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518" name="图形 44">
                <a:extLst>
                  <a:ext uri="{FF2B5EF4-FFF2-40B4-BE49-F238E27FC236}">
                    <a16:creationId xmlns:a16="http://schemas.microsoft.com/office/drawing/2014/main" xmlns="" id="{9B86D29A-D9EF-499F-AA8F-EE61F2B51633}"/>
                  </a:ext>
                </a:extLst>
              </p:cNvPr>
              <p:cNvGrpSpPr/>
              <p:nvPr/>
            </p:nvGrpSpPr>
            <p:grpSpPr>
              <a:xfrm>
                <a:off x="11467958" y="1869261"/>
                <a:ext cx="34090" cy="29917"/>
                <a:chOff x="11467958" y="1869261"/>
                <a:chExt cx="34090" cy="29917"/>
              </a:xfrm>
              <a:solidFill>
                <a:srgbClr val="FFFFFF"/>
              </a:solidFill>
            </p:grpSpPr>
            <p:sp>
              <p:nvSpPr>
                <p:cNvPr id="539" name="任意多边形: 形状 538">
                  <a:extLst>
                    <a:ext uri="{FF2B5EF4-FFF2-40B4-BE49-F238E27FC236}">
                      <a16:creationId xmlns:a16="http://schemas.microsoft.com/office/drawing/2014/main" xmlns="" id="{5D5EF4DF-430B-4DE3-A035-E6869241E6B5}"/>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2BFB398D-6F91-45C0-9C92-25E87C9DDA0F}"/>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519" name="任意多边形: 形状 518">
                <a:extLst>
                  <a:ext uri="{FF2B5EF4-FFF2-40B4-BE49-F238E27FC236}">
                    <a16:creationId xmlns:a16="http://schemas.microsoft.com/office/drawing/2014/main" xmlns="" id="{D8946DA8-B056-408D-BFD2-1D05A71773C1}"/>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7BD3BA06-DE38-42BD-9E42-E78773B6C659}"/>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DD5E4664-A784-47FE-A944-C73DA5EA80F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1E546FFF-E2E9-4B75-A489-82CCE453B691}"/>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ED5541CB-A3D3-4C26-BB0F-29DC2A5C7629}"/>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060C2056-39BE-468D-A24E-1B875D36E246}"/>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840A02A0-E2B2-4607-9C3C-60635A41CFAC}"/>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464EFDE7-BCE9-4ACE-81B3-3FF22BECEC6C}"/>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2FA393EF-CF87-411D-BB2F-61BD45D5D38D}"/>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5EFD9DF0-2270-42F8-9264-8F4E28D261CE}"/>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21B3089E-B43B-4904-8132-372CB67ECBD8}"/>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530" name="图形 44">
                <a:extLst>
                  <a:ext uri="{FF2B5EF4-FFF2-40B4-BE49-F238E27FC236}">
                    <a16:creationId xmlns:a16="http://schemas.microsoft.com/office/drawing/2014/main" xmlns="" id="{415463ED-FB53-4BA3-8E02-9CE44E903F06}"/>
                  </a:ext>
                </a:extLst>
              </p:cNvPr>
              <p:cNvGrpSpPr/>
              <p:nvPr/>
            </p:nvGrpSpPr>
            <p:grpSpPr>
              <a:xfrm>
                <a:off x="11352080" y="1870668"/>
                <a:ext cx="16653" cy="19872"/>
                <a:chOff x="11352080" y="1870668"/>
                <a:chExt cx="16653" cy="19872"/>
              </a:xfrm>
              <a:solidFill>
                <a:srgbClr val="000000"/>
              </a:solidFill>
            </p:grpSpPr>
            <p:sp>
              <p:nvSpPr>
                <p:cNvPr id="537" name="任意多边形: 形状 536">
                  <a:extLst>
                    <a:ext uri="{FF2B5EF4-FFF2-40B4-BE49-F238E27FC236}">
                      <a16:creationId xmlns:a16="http://schemas.microsoft.com/office/drawing/2014/main" xmlns="" id="{3E85BA1F-65D0-44A9-AAA3-62BA203BAB73}"/>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B5E65931-858D-4031-80D5-A0FAA0C8B668}"/>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531" name="任意多边形: 形状 530">
                <a:extLst>
                  <a:ext uri="{FF2B5EF4-FFF2-40B4-BE49-F238E27FC236}">
                    <a16:creationId xmlns:a16="http://schemas.microsoft.com/office/drawing/2014/main" xmlns="" id="{9F1B578F-F08A-4D7F-B429-0F53800E0C89}"/>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32A84B9F-3FE8-48C1-9DAD-088C4F2EF1FE}"/>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9EFB18D3-AAB4-4D20-B1C1-51B84F23330C}"/>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8B20E3E4-FFE0-469D-ABF6-B6F254E90727}"/>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EABE431A-D2BF-426F-9C4C-932BC0828ADD}"/>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A8ADD4E1-0D11-4296-A8BB-57C8EB340FB3}"/>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441" name="任意多边形: 形状 440">
              <a:extLst>
                <a:ext uri="{FF2B5EF4-FFF2-40B4-BE49-F238E27FC236}">
                  <a16:creationId xmlns:a16="http://schemas.microsoft.com/office/drawing/2014/main" xmlns="" id="{63591877-9445-4671-BF91-4D47962F4E80}"/>
                </a:ext>
              </a:extLst>
            </p:cNvPr>
            <p:cNvSpPr/>
            <p:nvPr/>
          </p:nvSpPr>
          <p:spPr>
            <a:xfrm>
              <a:off x="1217061" y="5520922"/>
              <a:ext cx="1058394" cy="568384"/>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xmlns="" id="{B6132ECC-5EA4-4366-9847-0685B45070CB}"/>
                </a:ext>
              </a:extLst>
            </p:cNvPr>
            <p:cNvSpPr/>
            <p:nvPr/>
          </p:nvSpPr>
          <p:spPr>
            <a:xfrm>
              <a:off x="1601308" y="6089307"/>
              <a:ext cx="289903" cy="156636"/>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BC8C7CE0-DDA7-4236-A39D-81D44EC2D11C}"/>
                </a:ext>
              </a:extLst>
            </p:cNvPr>
            <p:cNvSpPr/>
            <p:nvPr/>
          </p:nvSpPr>
          <p:spPr>
            <a:xfrm>
              <a:off x="1557545" y="5645247"/>
              <a:ext cx="377417" cy="341976"/>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444" name="组合 443">
              <a:extLst>
                <a:ext uri="{FF2B5EF4-FFF2-40B4-BE49-F238E27FC236}">
                  <a16:creationId xmlns:a16="http://schemas.microsoft.com/office/drawing/2014/main" xmlns="" id="{35D95F57-1D3E-44FF-AB2E-F030F4120592}"/>
                </a:ext>
              </a:extLst>
            </p:cNvPr>
            <p:cNvGrpSpPr/>
            <p:nvPr/>
          </p:nvGrpSpPr>
          <p:grpSpPr>
            <a:xfrm>
              <a:off x="1160461" y="4964436"/>
              <a:ext cx="1171761" cy="577397"/>
              <a:chOff x="11028510" y="1956690"/>
              <a:chExt cx="623517" cy="307244"/>
            </a:xfrm>
          </p:grpSpPr>
          <p:sp>
            <p:nvSpPr>
              <p:cNvPr id="445" name="任意多边形: 形状 444">
                <a:extLst>
                  <a:ext uri="{FF2B5EF4-FFF2-40B4-BE49-F238E27FC236}">
                    <a16:creationId xmlns:a16="http://schemas.microsoft.com/office/drawing/2014/main" xmlns="" id="{6B07037E-A192-4FC8-90BD-C08609B9D048}"/>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F13B4714-7E6A-4429-86EF-BD6EF94DF976}"/>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31118F18-F48A-4CA3-B816-83430BAC7FAB}"/>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95DFCA11-505C-449D-AAF3-F19D4EDD6B8F}"/>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FB79FE64-2682-4FB8-90C5-78B8AF506B22}"/>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9BB4330B-0E55-44CB-9E91-25161B5AAF81}"/>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A3E8263C-A930-4E7B-90D7-8F1470CC54F4}"/>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xmlns="" id="{B246D297-88E5-4041-A128-E8583CF97136}"/>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80E5E13E-F440-4A83-9622-699FB0E07DE6}"/>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774D06AC-1F1C-4578-8F42-96991D48B909}"/>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xmlns="" id="{B1D17B10-9E41-47F9-885F-2E1DCED0529C}"/>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xmlns="" id="{730A2A53-602F-4545-9ACE-4BD78BBAF9DC}"/>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79DD7662-0BF4-4750-AC8D-9A4B1759BC19}"/>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A90DABEC-9577-4F38-A7EC-724B60401EA5}"/>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A94A1AC8-15B8-42A2-9D01-17DAA8051F12}"/>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0C9E1599-F300-4AF0-872D-ABE038CD182F}"/>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0F65A52E-7C0A-445C-8A48-F6ACF4482775}"/>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6D47A121-98CE-4D1D-9EB2-85E167CB4CDB}"/>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4FBAC758-1C3C-4CBA-AEF6-C72EF87731B0}"/>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F415A5A6-3FCA-4AA7-AAC5-398AC07DF08D}"/>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DB0E2CE5-3216-499F-8CD8-F14A58FA8E7C}"/>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95704135-CC38-4712-B547-39D0005F2F2C}"/>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957FB911-0C65-4CD6-9D78-D10D28987491}"/>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EF9A3EB5-4BD6-4E77-B983-431993E47BAB}"/>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422638CD-FD45-4420-9B0F-1A54B2C0E28A}"/>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F2F5ED22-13AD-472E-B4B2-D66D3A16E1C6}"/>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DE7F3B8C-2AA1-407C-87C3-0FCE38DE3C27}"/>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26B6D936-DC53-4A13-B69B-AA124BFE8DE8}"/>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809D40EF-3223-451E-9930-BB259B9F6563}"/>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A801CA47-7BD9-469B-9443-76B94937D580}"/>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97771D01-64D8-45B6-ADDA-B01776E2FA83}"/>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C4578021-83A6-4AC0-9F3E-529FC630D986}"/>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BA69769D-E478-4C31-AA9C-7EB5EFCD8EF6}"/>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34BC15FD-753D-4AD5-9E37-3B5C0463E089}"/>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0EF48C89-3B6F-4A5E-AF00-2E756EE558B2}"/>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FF5A7E76-5409-4262-B320-34D679041710}"/>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872AA88D-0D8B-409C-B118-647DAB6EB43F}"/>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A2ADB6E7-66B9-4D03-9303-D3DE4A442C6B}"/>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C7EF2158-6BD7-4FFE-A375-AD7EE8FB9F10}"/>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8351010C-4DCE-4C5C-9498-34F81EEF4572}"/>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E17C2B8B-4D44-4709-8F1F-54AA543AD425}"/>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5554B4BD-816A-4A3A-AD6A-8674B16AFBA1}"/>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C5B3C6BF-94AE-4111-AF23-63E753F638AB}"/>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BE3E7058-CEFE-4340-AC4B-4E2BE00CD613}"/>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98834C8A-01AB-4750-A9ED-8BB6B3FB3FAF}"/>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472FC368-2A9D-4378-92C1-D321105E921C}"/>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F7B03D92-99AF-46D7-AD1C-6C6729E33C67}"/>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BB322D30-4E24-4F95-81A7-428D779186CA}"/>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B22CB9C9-CF2B-40C9-B5FF-A5DA76A75AB5}"/>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31CD7757-2C7E-443E-A9D5-8AF2430C9C0C}"/>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815E6837-59B3-4F4D-861A-BC89BEE937C0}"/>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AB4CB56F-6ED4-44A6-A1CD-83BB0CF8CC14}"/>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51CC5866-C63B-4F16-8110-ECE2440E2DA6}"/>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7C352EA1-4B7A-4C1B-A029-6E336835170F}"/>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529A15E9-E42E-4828-A06B-0BE7EB8AB5F8}"/>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9A4C871F-858A-43C5-B06C-5D0483DFDFDB}"/>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F0818A7C-DB60-4811-BBEA-4F8EA04B0777}"/>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ED9FDE8C-E94E-4371-B4A4-1319AFDFA708}"/>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530EA926-63E1-4A30-A537-CE53F9A2642B}"/>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D16633A5-EA3A-4809-8F52-A9A77D22E88B}"/>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78BBBF49-B812-417C-9F6C-06A7E2EDEB55}"/>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356E2354-4AE2-486A-8929-3544E671DCEC}"/>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0E8241C2-62B0-4F8C-9A49-3EA91E1030FD}"/>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C476B93C-260F-4CC9-B8E1-B25481B03E21}"/>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31D316BB-6657-4A1C-AD4B-1BE94D42C11C}"/>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60EBE103-4DB5-4823-8D3B-B5B3ACD9E909}"/>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sp>
        <p:nvSpPr>
          <p:cNvPr id="559" name="文本框 558">
            <a:extLst>
              <a:ext uri="{FF2B5EF4-FFF2-40B4-BE49-F238E27FC236}">
                <a16:creationId xmlns:a16="http://schemas.microsoft.com/office/drawing/2014/main" xmlns="" id="{93776310-E49C-42D6-8137-00BD7EA982D9}"/>
              </a:ext>
            </a:extLst>
          </p:cNvPr>
          <p:cNvSpPr txBox="1"/>
          <p:nvPr/>
        </p:nvSpPr>
        <p:spPr>
          <a:xfrm>
            <a:off x="3088870" y="5576951"/>
            <a:ext cx="5545429" cy="646331"/>
          </a:xfrm>
          <a:prstGeom prst="rect">
            <a:avLst/>
          </a:prstGeom>
          <a:noFill/>
        </p:spPr>
        <p:txBody>
          <a:bodyPr wrap="none">
            <a:spAutoFit/>
          </a:bodyPr>
          <a:lstStyle/>
          <a:p>
            <a:pPr algn="ctr"/>
            <a:r>
              <a:rPr lang="zh-CN" altLang="en-US" sz="3600" b="1" dirty="0">
                <a:solidFill>
                  <a:schemeClr val="accent1">
                    <a:alpha val="20000"/>
                  </a:schemeClr>
                </a:solidFill>
                <a:latin typeface="+mj-lt"/>
              </a:rPr>
              <a:t>KNOWLEDGE PAYMENT</a:t>
            </a:r>
          </a:p>
        </p:txBody>
      </p:sp>
      <p:grpSp>
        <p:nvGrpSpPr>
          <p:cNvPr id="897" name="组合 896">
            <a:extLst>
              <a:ext uri="{FF2B5EF4-FFF2-40B4-BE49-F238E27FC236}">
                <a16:creationId xmlns:a16="http://schemas.microsoft.com/office/drawing/2014/main" xmlns="" id="{F10B6641-D0A6-45C1-A5EB-7D10B9FADD7E}"/>
              </a:ext>
            </a:extLst>
          </p:cNvPr>
          <p:cNvGrpSpPr/>
          <p:nvPr/>
        </p:nvGrpSpPr>
        <p:grpSpPr>
          <a:xfrm>
            <a:off x="9055276" y="4599313"/>
            <a:ext cx="2870691" cy="1597733"/>
            <a:chOff x="2889836" y="-2506598"/>
            <a:chExt cx="6413065" cy="3569303"/>
          </a:xfrm>
        </p:grpSpPr>
        <p:grpSp>
          <p:nvGrpSpPr>
            <p:cNvPr id="560" name="图形 1079">
              <a:extLst>
                <a:ext uri="{FF2B5EF4-FFF2-40B4-BE49-F238E27FC236}">
                  <a16:creationId xmlns:a16="http://schemas.microsoft.com/office/drawing/2014/main" xmlns="" id="{52B707CA-1EF2-425A-8C71-25322A18C624}"/>
                </a:ext>
              </a:extLst>
            </p:cNvPr>
            <p:cNvGrpSpPr/>
            <p:nvPr/>
          </p:nvGrpSpPr>
          <p:grpSpPr>
            <a:xfrm>
              <a:off x="2889836" y="-2506598"/>
              <a:ext cx="6413065" cy="3565832"/>
              <a:chOff x="2889836" y="-2506598"/>
              <a:chExt cx="6413065" cy="3565832"/>
            </a:xfrm>
          </p:grpSpPr>
          <p:sp>
            <p:nvSpPr>
              <p:cNvPr id="561" name="任意多边形: 形状 560">
                <a:extLst>
                  <a:ext uri="{FF2B5EF4-FFF2-40B4-BE49-F238E27FC236}">
                    <a16:creationId xmlns:a16="http://schemas.microsoft.com/office/drawing/2014/main" xmlns="" id="{B5396F8A-F5DC-4027-9DA2-37FACA49D31E}"/>
                  </a:ext>
                </a:extLst>
              </p:cNvPr>
              <p:cNvSpPr/>
              <p:nvPr/>
            </p:nvSpPr>
            <p:spPr>
              <a:xfrm>
                <a:off x="6762083" y="-2506598"/>
                <a:ext cx="2241518" cy="1694973"/>
              </a:xfrm>
              <a:custGeom>
                <a:avLst/>
                <a:gdLst>
                  <a:gd name="connsiteX0" fmla="*/ 2241519 w 2241518"/>
                  <a:gd name="connsiteY0" fmla="*/ 1694974 h 1694973"/>
                  <a:gd name="connsiteX1" fmla="*/ 0 w 2241518"/>
                  <a:gd name="connsiteY1" fmla="*/ 1694974 h 1694973"/>
                  <a:gd name="connsiteX2" fmla="*/ 0 w 2241518"/>
                  <a:gd name="connsiteY2" fmla="*/ 0 h 1694973"/>
                  <a:gd name="connsiteX3" fmla="*/ 2241519 w 2241518"/>
                  <a:gd name="connsiteY3" fmla="*/ 0 h 1694973"/>
                  <a:gd name="connsiteX4" fmla="*/ 9525 w 2241518"/>
                  <a:gd name="connsiteY4" fmla="*/ 1685449 h 1694973"/>
                  <a:gd name="connsiteX5" fmla="*/ 2231994 w 2241518"/>
                  <a:gd name="connsiteY5" fmla="*/ 1685449 h 1694973"/>
                  <a:gd name="connsiteX6" fmla="*/ 2231994 w 2241518"/>
                  <a:gd name="connsiteY6" fmla="*/ 9525 h 1694973"/>
                  <a:gd name="connsiteX7" fmla="*/ 9525 w 2241518"/>
                  <a:gd name="connsiteY7" fmla="*/ 9525 h 1694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694973">
                    <a:moveTo>
                      <a:pt x="2241519" y="1694974"/>
                    </a:moveTo>
                    <a:lnTo>
                      <a:pt x="0" y="1694974"/>
                    </a:lnTo>
                    <a:lnTo>
                      <a:pt x="0" y="0"/>
                    </a:lnTo>
                    <a:lnTo>
                      <a:pt x="2241519" y="0"/>
                    </a:lnTo>
                    <a:close/>
                    <a:moveTo>
                      <a:pt x="9525" y="1685449"/>
                    </a:moveTo>
                    <a:lnTo>
                      <a:pt x="2231994" y="168544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2" name="任意多边形: 形状 561">
                <a:extLst>
                  <a:ext uri="{FF2B5EF4-FFF2-40B4-BE49-F238E27FC236}">
                    <a16:creationId xmlns:a16="http://schemas.microsoft.com/office/drawing/2014/main" xmlns="" id="{435248F8-AED0-4CE1-AF8B-09A566366288}"/>
                  </a:ext>
                </a:extLst>
              </p:cNvPr>
              <p:cNvSpPr/>
              <p:nvPr/>
            </p:nvSpPr>
            <p:spPr>
              <a:xfrm>
                <a:off x="6762083" y="-2506598"/>
                <a:ext cx="2241518" cy="121443"/>
              </a:xfrm>
              <a:custGeom>
                <a:avLst/>
                <a:gdLst>
                  <a:gd name="connsiteX0" fmla="*/ 2241519 w 2241518"/>
                  <a:gd name="connsiteY0" fmla="*/ 121444 h 121443"/>
                  <a:gd name="connsiteX1" fmla="*/ 0 w 2241518"/>
                  <a:gd name="connsiteY1" fmla="*/ 121444 h 121443"/>
                  <a:gd name="connsiteX2" fmla="*/ 0 w 2241518"/>
                  <a:gd name="connsiteY2" fmla="*/ 0 h 121443"/>
                  <a:gd name="connsiteX3" fmla="*/ 2241519 w 2241518"/>
                  <a:gd name="connsiteY3" fmla="*/ 0 h 121443"/>
                  <a:gd name="connsiteX4" fmla="*/ 9525 w 2241518"/>
                  <a:gd name="connsiteY4" fmla="*/ 111919 h 121443"/>
                  <a:gd name="connsiteX5" fmla="*/ 2231994 w 2241518"/>
                  <a:gd name="connsiteY5" fmla="*/ 111919 h 121443"/>
                  <a:gd name="connsiteX6" fmla="*/ 2231994 w 2241518"/>
                  <a:gd name="connsiteY6" fmla="*/ 9525 h 121443"/>
                  <a:gd name="connsiteX7" fmla="*/ 9525 w 2241518"/>
                  <a:gd name="connsiteY7" fmla="*/ 9525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41518" h="121443">
                    <a:moveTo>
                      <a:pt x="2241519" y="121444"/>
                    </a:moveTo>
                    <a:lnTo>
                      <a:pt x="0" y="121444"/>
                    </a:lnTo>
                    <a:lnTo>
                      <a:pt x="0" y="0"/>
                    </a:lnTo>
                    <a:lnTo>
                      <a:pt x="2241519" y="0"/>
                    </a:lnTo>
                    <a:close/>
                    <a:moveTo>
                      <a:pt x="9525" y="111919"/>
                    </a:moveTo>
                    <a:lnTo>
                      <a:pt x="2231994" y="111919"/>
                    </a:lnTo>
                    <a:lnTo>
                      <a:pt x="2231994"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3" name="任意多边形: 形状 562">
                <a:extLst>
                  <a:ext uri="{FF2B5EF4-FFF2-40B4-BE49-F238E27FC236}">
                    <a16:creationId xmlns:a16="http://schemas.microsoft.com/office/drawing/2014/main" xmlns="" id="{8966440C-C1BC-4E7C-9EE6-E2A25531AC6A}"/>
                  </a:ext>
                </a:extLst>
              </p:cNvPr>
              <p:cNvSpPr/>
              <p:nvPr/>
            </p:nvSpPr>
            <p:spPr>
              <a:xfrm>
                <a:off x="6814756"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C7C7C7"/>
              </a:solidFill>
              <a:ln w="9525" cap="flat">
                <a:noFill/>
                <a:prstDash val="solid"/>
                <a:miter/>
              </a:ln>
            </p:spPr>
            <p:txBody>
              <a:bodyPr rtlCol="0" anchor="ctr"/>
              <a:lstStyle/>
              <a:p>
                <a:endParaRPr lang="zh-CN" altLang="en-US"/>
              </a:p>
            </p:txBody>
          </p:sp>
          <p:sp>
            <p:nvSpPr>
              <p:cNvPr id="564" name="任意多边形: 形状 563">
                <a:extLst>
                  <a:ext uri="{FF2B5EF4-FFF2-40B4-BE49-F238E27FC236}">
                    <a16:creationId xmlns:a16="http://schemas.microsoft.com/office/drawing/2014/main" xmlns="" id="{C93AC4A7-21FF-4FB6-8823-14D1784CAA3A}"/>
                  </a:ext>
                </a:extLst>
              </p:cNvPr>
              <p:cNvSpPr/>
              <p:nvPr/>
            </p:nvSpPr>
            <p:spPr>
              <a:xfrm>
                <a:off x="6929818"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EBEBEB"/>
              </a:solidFill>
              <a:ln w="9525" cap="flat">
                <a:noFill/>
                <a:prstDash val="solid"/>
                <a:miter/>
              </a:ln>
            </p:spPr>
            <p:txBody>
              <a:bodyPr rtlCol="0" anchor="ctr"/>
              <a:lstStyle/>
              <a:p>
                <a:endParaRPr lang="zh-CN" altLang="en-US"/>
              </a:p>
            </p:txBody>
          </p:sp>
          <p:sp>
            <p:nvSpPr>
              <p:cNvPr id="565" name="任意多边形: 形状 564">
                <a:extLst>
                  <a:ext uri="{FF2B5EF4-FFF2-40B4-BE49-F238E27FC236}">
                    <a16:creationId xmlns:a16="http://schemas.microsoft.com/office/drawing/2014/main" xmlns="" id="{A4935505-6665-40D2-8611-5A865B9E9E30}"/>
                  </a:ext>
                </a:extLst>
              </p:cNvPr>
              <p:cNvSpPr/>
              <p:nvPr/>
            </p:nvSpPr>
            <p:spPr>
              <a:xfrm>
                <a:off x="7044785" y="-2473642"/>
                <a:ext cx="57150" cy="57150"/>
              </a:xfrm>
              <a:custGeom>
                <a:avLst/>
                <a:gdLst>
                  <a:gd name="connsiteX0" fmla="*/ 57150 w 57150"/>
                  <a:gd name="connsiteY0" fmla="*/ 28575 h 57150"/>
                  <a:gd name="connsiteX1" fmla="*/ 28575 w 57150"/>
                  <a:gd name="connsiteY1" fmla="*/ 57150 h 57150"/>
                  <a:gd name="connsiteX2" fmla="*/ 0 w 57150"/>
                  <a:gd name="connsiteY2" fmla="*/ 28575 h 57150"/>
                  <a:gd name="connsiteX3" fmla="*/ 28575 w 57150"/>
                  <a:gd name="connsiteY3" fmla="*/ 0 h 57150"/>
                  <a:gd name="connsiteX4" fmla="*/ 5715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57150" y="28575"/>
                    </a:moveTo>
                    <a:cubicBezTo>
                      <a:pt x="57150" y="44357"/>
                      <a:pt x="44357" y="57150"/>
                      <a:pt x="28575" y="57150"/>
                    </a:cubicBezTo>
                    <a:cubicBezTo>
                      <a:pt x="12793" y="57150"/>
                      <a:pt x="0" y="44357"/>
                      <a:pt x="0" y="28575"/>
                    </a:cubicBezTo>
                    <a:cubicBezTo>
                      <a:pt x="0" y="12793"/>
                      <a:pt x="12793" y="0"/>
                      <a:pt x="28575" y="0"/>
                    </a:cubicBezTo>
                    <a:cubicBezTo>
                      <a:pt x="44357" y="0"/>
                      <a:pt x="57150" y="12793"/>
                      <a:pt x="57150" y="28575"/>
                    </a:cubicBezTo>
                    <a:close/>
                  </a:path>
                </a:pathLst>
              </a:custGeom>
              <a:solidFill>
                <a:srgbClr val="0AAF60"/>
              </a:solidFill>
              <a:ln w="9525" cap="flat">
                <a:noFill/>
                <a:prstDash val="solid"/>
                <a:miter/>
              </a:ln>
            </p:spPr>
            <p:txBody>
              <a:bodyPr rtlCol="0" anchor="ctr"/>
              <a:lstStyle/>
              <a:p>
                <a:endParaRPr lang="zh-CN" altLang="en-US"/>
              </a:p>
            </p:txBody>
          </p:sp>
          <p:sp>
            <p:nvSpPr>
              <p:cNvPr id="566" name="任意多边形: 形状 565">
                <a:extLst>
                  <a:ext uri="{FF2B5EF4-FFF2-40B4-BE49-F238E27FC236}">
                    <a16:creationId xmlns:a16="http://schemas.microsoft.com/office/drawing/2014/main" xmlns="" id="{BF4DCC37-04F0-47C5-A340-E3D8A4917BCC}"/>
                  </a:ext>
                </a:extLst>
              </p:cNvPr>
              <p:cNvSpPr/>
              <p:nvPr/>
            </p:nvSpPr>
            <p:spPr>
              <a:xfrm>
                <a:off x="3083813" y="-1523237"/>
                <a:ext cx="1240536" cy="896588"/>
              </a:xfrm>
              <a:custGeom>
                <a:avLst/>
                <a:gdLst>
                  <a:gd name="connsiteX0" fmla="*/ 1240536 w 1240536"/>
                  <a:gd name="connsiteY0" fmla="*/ 896588 h 896588"/>
                  <a:gd name="connsiteX1" fmla="*/ 0 w 1240536"/>
                  <a:gd name="connsiteY1" fmla="*/ 896588 h 896588"/>
                  <a:gd name="connsiteX2" fmla="*/ 0 w 1240536"/>
                  <a:gd name="connsiteY2" fmla="*/ 0 h 896588"/>
                  <a:gd name="connsiteX3" fmla="*/ 1240536 w 1240536"/>
                  <a:gd name="connsiteY3" fmla="*/ 0 h 896588"/>
                  <a:gd name="connsiteX4" fmla="*/ 9144 w 1240536"/>
                  <a:gd name="connsiteY4" fmla="*/ 887063 h 896588"/>
                  <a:gd name="connsiteX5" fmla="*/ 1231011 w 1240536"/>
                  <a:gd name="connsiteY5" fmla="*/ 887063 h 896588"/>
                  <a:gd name="connsiteX6" fmla="*/ 1231011 w 1240536"/>
                  <a:gd name="connsiteY6" fmla="*/ 9525 h 896588"/>
                  <a:gd name="connsiteX7" fmla="*/ 9525 w 1240536"/>
                  <a:gd name="connsiteY7" fmla="*/ 9525 h 896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896588">
                    <a:moveTo>
                      <a:pt x="1240536" y="896588"/>
                    </a:moveTo>
                    <a:lnTo>
                      <a:pt x="0" y="896588"/>
                    </a:lnTo>
                    <a:lnTo>
                      <a:pt x="0" y="0"/>
                    </a:lnTo>
                    <a:lnTo>
                      <a:pt x="1240536" y="0"/>
                    </a:lnTo>
                    <a:close/>
                    <a:moveTo>
                      <a:pt x="9144" y="887063"/>
                    </a:moveTo>
                    <a:lnTo>
                      <a:pt x="1231011" y="887063"/>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7" name="任意多边形: 形状 566">
                <a:extLst>
                  <a:ext uri="{FF2B5EF4-FFF2-40B4-BE49-F238E27FC236}">
                    <a16:creationId xmlns:a16="http://schemas.microsoft.com/office/drawing/2014/main" xmlns="" id="{81783368-8D8C-44BD-8466-D060F681455A}"/>
                  </a:ext>
                </a:extLst>
              </p:cNvPr>
              <p:cNvSpPr/>
              <p:nvPr/>
            </p:nvSpPr>
            <p:spPr>
              <a:xfrm>
                <a:off x="3083813" y="-1523237"/>
                <a:ext cx="1240536" cy="121538"/>
              </a:xfrm>
              <a:custGeom>
                <a:avLst/>
                <a:gdLst>
                  <a:gd name="connsiteX0" fmla="*/ 1240536 w 1240536"/>
                  <a:gd name="connsiteY0" fmla="*/ 121539 h 121538"/>
                  <a:gd name="connsiteX1" fmla="*/ 0 w 1240536"/>
                  <a:gd name="connsiteY1" fmla="*/ 121539 h 121538"/>
                  <a:gd name="connsiteX2" fmla="*/ 0 w 1240536"/>
                  <a:gd name="connsiteY2" fmla="*/ 0 h 121538"/>
                  <a:gd name="connsiteX3" fmla="*/ 1240536 w 1240536"/>
                  <a:gd name="connsiteY3" fmla="*/ 0 h 121538"/>
                  <a:gd name="connsiteX4" fmla="*/ 9144 w 1240536"/>
                  <a:gd name="connsiteY4" fmla="*/ 112014 h 121538"/>
                  <a:gd name="connsiteX5" fmla="*/ 1231011 w 1240536"/>
                  <a:gd name="connsiteY5" fmla="*/ 112014 h 121538"/>
                  <a:gd name="connsiteX6" fmla="*/ 1231011 w 1240536"/>
                  <a:gd name="connsiteY6" fmla="*/ 9525 h 121538"/>
                  <a:gd name="connsiteX7" fmla="*/ 9525 w 1240536"/>
                  <a:gd name="connsiteY7" fmla="*/ 9525 h 121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40536" h="121538">
                    <a:moveTo>
                      <a:pt x="1240536" y="121539"/>
                    </a:moveTo>
                    <a:lnTo>
                      <a:pt x="0" y="121539"/>
                    </a:lnTo>
                    <a:lnTo>
                      <a:pt x="0" y="0"/>
                    </a:lnTo>
                    <a:lnTo>
                      <a:pt x="1240536" y="0"/>
                    </a:lnTo>
                    <a:close/>
                    <a:moveTo>
                      <a:pt x="9144" y="112014"/>
                    </a:moveTo>
                    <a:lnTo>
                      <a:pt x="1231011" y="112014"/>
                    </a:lnTo>
                    <a:lnTo>
                      <a:pt x="1231011" y="9525"/>
                    </a:lnTo>
                    <a:lnTo>
                      <a:pt x="9525" y="9525"/>
                    </a:lnTo>
                    <a:close/>
                  </a:path>
                </a:pathLst>
              </a:custGeom>
              <a:solidFill>
                <a:srgbClr val="EBEBEB"/>
              </a:solidFill>
              <a:ln w="9525" cap="flat">
                <a:noFill/>
                <a:prstDash val="solid"/>
                <a:miter/>
              </a:ln>
            </p:spPr>
            <p:txBody>
              <a:bodyPr rtlCol="0" anchor="ctr"/>
              <a:lstStyle/>
              <a:p>
                <a:endParaRPr lang="zh-CN" altLang="en-US"/>
              </a:p>
            </p:txBody>
          </p:sp>
          <p:sp>
            <p:nvSpPr>
              <p:cNvPr id="568" name="任意多边形: 形状 567">
                <a:extLst>
                  <a:ext uri="{FF2B5EF4-FFF2-40B4-BE49-F238E27FC236}">
                    <a16:creationId xmlns:a16="http://schemas.microsoft.com/office/drawing/2014/main" xmlns="" id="{9979805F-13EE-4B92-9D43-29C192DA6572}"/>
                  </a:ext>
                </a:extLst>
              </p:cNvPr>
              <p:cNvSpPr/>
              <p:nvPr/>
            </p:nvSpPr>
            <p:spPr>
              <a:xfrm>
                <a:off x="3136491"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C7C7C7"/>
              </a:solidFill>
              <a:ln w="9525" cap="flat">
                <a:noFill/>
                <a:prstDash val="solid"/>
                <a:miter/>
              </a:ln>
            </p:spPr>
            <p:txBody>
              <a:bodyPr rtlCol="0" anchor="ctr"/>
              <a:lstStyle/>
              <a:p>
                <a:endParaRPr lang="zh-CN" altLang="en-US"/>
              </a:p>
            </p:txBody>
          </p:sp>
          <p:sp>
            <p:nvSpPr>
              <p:cNvPr id="569" name="任意多边形: 形状 568">
                <a:extLst>
                  <a:ext uri="{FF2B5EF4-FFF2-40B4-BE49-F238E27FC236}">
                    <a16:creationId xmlns:a16="http://schemas.microsoft.com/office/drawing/2014/main" xmlns="" id="{69382AC8-6733-4530-8033-4BC970717B04}"/>
                  </a:ext>
                </a:extLst>
              </p:cNvPr>
              <p:cNvSpPr/>
              <p:nvPr/>
            </p:nvSpPr>
            <p:spPr>
              <a:xfrm>
                <a:off x="3251553"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EBEBEB"/>
              </a:solidFill>
              <a:ln w="9525" cap="flat">
                <a:noFill/>
                <a:prstDash val="solid"/>
                <a:miter/>
              </a:ln>
            </p:spPr>
            <p:txBody>
              <a:bodyPr rtlCol="0" anchor="ctr"/>
              <a:lstStyle/>
              <a:p>
                <a:endParaRPr lang="zh-CN" altLang="en-US"/>
              </a:p>
            </p:txBody>
          </p:sp>
          <p:sp>
            <p:nvSpPr>
              <p:cNvPr id="570" name="任意多边形: 形状 569">
                <a:extLst>
                  <a:ext uri="{FF2B5EF4-FFF2-40B4-BE49-F238E27FC236}">
                    <a16:creationId xmlns:a16="http://schemas.microsoft.com/office/drawing/2014/main" xmlns="" id="{222912B3-355C-4E6A-BF4A-8EFC975AF2E0}"/>
                  </a:ext>
                </a:extLst>
              </p:cNvPr>
              <p:cNvSpPr/>
              <p:nvPr/>
            </p:nvSpPr>
            <p:spPr>
              <a:xfrm>
                <a:off x="3366519" y="-1489805"/>
                <a:ext cx="57150" cy="57149"/>
              </a:xfrm>
              <a:custGeom>
                <a:avLst/>
                <a:gdLst>
                  <a:gd name="connsiteX0" fmla="*/ 57146 w 57150"/>
                  <a:gd name="connsiteY0" fmla="*/ 28099 h 57149"/>
                  <a:gd name="connsiteX1" fmla="*/ 29051 w 57150"/>
                  <a:gd name="connsiteY1" fmla="*/ 57146 h 57149"/>
                  <a:gd name="connsiteX2" fmla="*/ 4 w 57150"/>
                  <a:gd name="connsiteY2" fmla="*/ 29051 h 57149"/>
                  <a:gd name="connsiteX3" fmla="*/ 28099 w 57150"/>
                  <a:gd name="connsiteY3" fmla="*/ 4 h 57149"/>
                  <a:gd name="connsiteX4" fmla="*/ 28571 w 57150"/>
                  <a:gd name="connsiteY4" fmla="*/ 0 h 57149"/>
                  <a:gd name="connsiteX5" fmla="*/ 57146 w 57150"/>
                  <a:gd name="connsiteY5" fmla="*/ 28099 h 57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50" h="57149">
                    <a:moveTo>
                      <a:pt x="57146" y="28099"/>
                    </a:moveTo>
                    <a:cubicBezTo>
                      <a:pt x="57409" y="43878"/>
                      <a:pt x="44831" y="56883"/>
                      <a:pt x="29051" y="57146"/>
                    </a:cubicBezTo>
                    <a:cubicBezTo>
                      <a:pt x="13272" y="57409"/>
                      <a:pt x="267" y="44831"/>
                      <a:pt x="4" y="29051"/>
                    </a:cubicBezTo>
                    <a:cubicBezTo>
                      <a:pt x="-259" y="13272"/>
                      <a:pt x="12320" y="267"/>
                      <a:pt x="28099" y="4"/>
                    </a:cubicBezTo>
                    <a:cubicBezTo>
                      <a:pt x="28256" y="1"/>
                      <a:pt x="28414" y="0"/>
                      <a:pt x="28571" y="0"/>
                    </a:cubicBezTo>
                    <a:cubicBezTo>
                      <a:pt x="44169" y="-2"/>
                      <a:pt x="56886" y="12503"/>
                      <a:pt x="57146" y="28099"/>
                    </a:cubicBezTo>
                    <a:close/>
                  </a:path>
                </a:pathLst>
              </a:custGeom>
              <a:solidFill>
                <a:srgbClr val="0AAF60"/>
              </a:solidFill>
              <a:ln w="9525" cap="flat">
                <a:noFill/>
                <a:prstDash val="solid"/>
                <a:miter/>
              </a:ln>
            </p:spPr>
            <p:txBody>
              <a:bodyPr rtlCol="0" anchor="ctr"/>
              <a:lstStyle/>
              <a:p>
                <a:endParaRPr lang="zh-CN" altLang="en-US"/>
              </a:p>
            </p:txBody>
          </p:sp>
          <p:sp>
            <p:nvSpPr>
              <p:cNvPr id="571" name="任意多边形: 形状 570">
                <a:extLst>
                  <a:ext uri="{FF2B5EF4-FFF2-40B4-BE49-F238E27FC236}">
                    <a16:creationId xmlns:a16="http://schemas.microsoft.com/office/drawing/2014/main" xmlns="" id="{2D77D74A-E4AB-413C-BDB1-AEA5FA27AD61}"/>
                  </a:ext>
                </a:extLst>
              </p:cNvPr>
              <p:cNvSpPr/>
              <p:nvPr/>
            </p:nvSpPr>
            <p:spPr>
              <a:xfrm>
                <a:off x="8877892" y="-416180"/>
                <a:ext cx="110379" cy="468377"/>
              </a:xfrm>
              <a:custGeom>
                <a:avLst/>
                <a:gdLst>
                  <a:gd name="connsiteX0" fmla="*/ 11505 w 110379"/>
                  <a:gd name="connsiteY0" fmla="*/ 80138 h 468377"/>
                  <a:gd name="connsiteX1" fmla="*/ 3123 w 110379"/>
                  <a:gd name="connsiteY1" fmla="*/ 201201 h 468377"/>
                  <a:gd name="connsiteX2" fmla="*/ 93420 w 110379"/>
                  <a:gd name="connsiteY2" fmla="*/ 436659 h 468377"/>
                  <a:gd name="connsiteX3" fmla="*/ 86943 w 110379"/>
                  <a:gd name="connsiteY3" fmla="*/ 466948 h 468377"/>
                  <a:gd name="connsiteX4" fmla="*/ 86943 w 110379"/>
                  <a:gd name="connsiteY4" fmla="*/ 467425 h 468377"/>
                  <a:gd name="connsiteX5" fmla="*/ 86943 w 110379"/>
                  <a:gd name="connsiteY5" fmla="*/ 467425 h 468377"/>
                  <a:gd name="connsiteX6" fmla="*/ 86943 w 110379"/>
                  <a:gd name="connsiteY6" fmla="*/ 467425 h 468377"/>
                  <a:gd name="connsiteX7" fmla="*/ 86943 w 110379"/>
                  <a:gd name="connsiteY7" fmla="*/ 467425 h 468377"/>
                  <a:gd name="connsiteX8" fmla="*/ 87705 w 110379"/>
                  <a:gd name="connsiteY8" fmla="*/ 468377 h 468377"/>
                  <a:gd name="connsiteX9" fmla="*/ 89324 w 110379"/>
                  <a:gd name="connsiteY9" fmla="*/ 464948 h 468377"/>
                  <a:gd name="connsiteX10" fmla="*/ 92086 w 110379"/>
                  <a:gd name="connsiteY10" fmla="*/ 458567 h 468377"/>
                  <a:gd name="connsiteX11" fmla="*/ 95705 w 110379"/>
                  <a:gd name="connsiteY11" fmla="*/ 449613 h 468377"/>
                  <a:gd name="connsiteX12" fmla="*/ 96468 w 110379"/>
                  <a:gd name="connsiteY12" fmla="*/ 447803 h 468377"/>
                  <a:gd name="connsiteX13" fmla="*/ 84466 w 110379"/>
                  <a:gd name="connsiteY13" fmla="*/ 179865 h 468377"/>
                  <a:gd name="connsiteX14" fmla="*/ 72179 w 110379"/>
                  <a:gd name="connsiteY14" fmla="*/ 30323 h 468377"/>
                  <a:gd name="connsiteX15" fmla="*/ 53129 w 110379"/>
                  <a:gd name="connsiteY15" fmla="*/ 605 h 468377"/>
                  <a:gd name="connsiteX16" fmla="*/ 11505 w 110379"/>
                  <a:gd name="connsiteY16" fmla="*/ 80138 h 468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0379" h="468377">
                    <a:moveTo>
                      <a:pt x="11505" y="80138"/>
                    </a:moveTo>
                    <a:cubicBezTo>
                      <a:pt x="-117" y="119393"/>
                      <a:pt x="-2978" y="160720"/>
                      <a:pt x="3123" y="201201"/>
                    </a:cubicBezTo>
                    <a:cubicBezTo>
                      <a:pt x="15791" y="285973"/>
                      <a:pt x="79323" y="353125"/>
                      <a:pt x="93420" y="436659"/>
                    </a:cubicBezTo>
                    <a:cubicBezTo>
                      <a:pt x="91705" y="446660"/>
                      <a:pt x="89609" y="456757"/>
                      <a:pt x="86943" y="466948"/>
                    </a:cubicBezTo>
                    <a:cubicBezTo>
                      <a:pt x="86933" y="467107"/>
                      <a:pt x="86933" y="467266"/>
                      <a:pt x="86943" y="467425"/>
                    </a:cubicBezTo>
                    <a:lnTo>
                      <a:pt x="86943" y="467425"/>
                    </a:lnTo>
                    <a:lnTo>
                      <a:pt x="86943" y="467425"/>
                    </a:lnTo>
                    <a:lnTo>
                      <a:pt x="86943" y="467425"/>
                    </a:lnTo>
                    <a:cubicBezTo>
                      <a:pt x="87028" y="467847"/>
                      <a:pt x="87312" y="468202"/>
                      <a:pt x="87705" y="468377"/>
                    </a:cubicBezTo>
                    <a:lnTo>
                      <a:pt x="89324" y="464948"/>
                    </a:lnTo>
                    <a:cubicBezTo>
                      <a:pt x="90371" y="462758"/>
                      <a:pt x="91229" y="460662"/>
                      <a:pt x="92086" y="458567"/>
                    </a:cubicBezTo>
                    <a:cubicBezTo>
                      <a:pt x="92943" y="456471"/>
                      <a:pt x="94562" y="452661"/>
                      <a:pt x="95705" y="449613"/>
                    </a:cubicBezTo>
                    <a:cubicBezTo>
                      <a:pt x="95705" y="449613"/>
                      <a:pt x="96372" y="448184"/>
                      <a:pt x="96468" y="447803"/>
                    </a:cubicBezTo>
                    <a:cubicBezTo>
                      <a:pt x="127519" y="362078"/>
                      <a:pt x="98944" y="266828"/>
                      <a:pt x="84466" y="179865"/>
                    </a:cubicBezTo>
                    <a:cubicBezTo>
                      <a:pt x="76179" y="130049"/>
                      <a:pt x="79608" y="79853"/>
                      <a:pt x="72179" y="30323"/>
                    </a:cubicBezTo>
                    <a:cubicBezTo>
                      <a:pt x="70465" y="18512"/>
                      <a:pt x="70559" y="-3967"/>
                      <a:pt x="53129" y="605"/>
                    </a:cubicBezTo>
                    <a:cubicBezTo>
                      <a:pt x="34174" y="6605"/>
                      <a:pt x="16363" y="64231"/>
                      <a:pt x="11505" y="80138"/>
                    </a:cubicBezTo>
                    <a:close/>
                  </a:path>
                </a:pathLst>
              </a:custGeom>
              <a:solidFill>
                <a:srgbClr val="EBEBEB"/>
              </a:solidFill>
              <a:ln w="9525" cap="flat">
                <a:noFill/>
                <a:prstDash val="solid"/>
                <a:miter/>
              </a:ln>
            </p:spPr>
            <p:txBody>
              <a:bodyPr rtlCol="0" anchor="ctr"/>
              <a:lstStyle/>
              <a:p>
                <a:endParaRPr lang="zh-CN" altLang="en-US"/>
              </a:p>
            </p:txBody>
          </p:sp>
          <p:sp>
            <p:nvSpPr>
              <p:cNvPr id="572" name="任意多边形: 形状 571">
                <a:extLst>
                  <a:ext uri="{FF2B5EF4-FFF2-40B4-BE49-F238E27FC236}">
                    <a16:creationId xmlns:a16="http://schemas.microsoft.com/office/drawing/2014/main" xmlns="" id="{F572FF5F-A522-48C7-BB64-9661A8193D33}"/>
                  </a:ext>
                </a:extLst>
              </p:cNvPr>
              <p:cNvSpPr/>
              <p:nvPr/>
            </p:nvSpPr>
            <p:spPr>
              <a:xfrm>
                <a:off x="8901745" y="-326021"/>
                <a:ext cx="79425" cy="378123"/>
              </a:xfrm>
              <a:custGeom>
                <a:avLst/>
                <a:gdLst>
                  <a:gd name="connsiteX0" fmla="*/ 224 w 79425"/>
                  <a:gd name="connsiteY0" fmla="*/ 63131 h 378123"/>
                  <a:gd name="connsiteX1" fmla="*/ 67851 w 79425"/>
                  <a:gd name="connsiteY1" fmla="*/ 359645 h 378123"/>
                  <a:gd name="connsiteX2" fmla="*/ 65661 w 79425"/>
                  <a:gd name="connsiteY2" fmla="*/ 368312 h 378123"/>
                  <a:gd name="connsiteX3" fmla="*/ 63946 w 79425"/>
                  <a:gd name="connsiteY3" fmla="*/ 374218 h 378123"/>
                  <a:gd name="connsiteX4" fmla="*/ 63946 w 79425"/>
                  <a:gd name="connsiteY4" fmla="*/ 374218 h 378123"/>
                  <a:gd name="connsiteX5" fmla="*/ 63089 w 79425"/>
                  <a:gd name="connsiteY5" fmla="*/ 376694 h 378123"/>
                  <a:gd name="connsiteX6" fmla="*/ 63089 w 79425"/>
                  <a:gd name="connsiteY6" fmla="*/ 377171 h 378123"/>
                  <a:gd name="connsiteX7" fmla="*/ 63089 w 79425"/>
                  <a:gd name="connsiteY7" fmla="*/ 377171 h 378123"/>
                  <a:gd name="connsiteX8" fmla="*/ 63089 w 79425"/>
                  <a:gd name="connsiteY8" fmla="*/ 377171 h 378123"/>
                  <a:gd name="connsiteX9" fmla="*/ 63089 w 79425"/>
                  <a:gd name="connsiteY9" fmla="*/ 377171 h 378123"/>
                  <a:gd name="connsiteX10" fmla="*/ 63851 w 79425"/>
                  <a:gd name="connsiteY10" fmla="*/ 378123 h 378123"/>
                  <a:gd name="connsiteX11" fmla="*/ 63851 w 79425"/>
                  <a:gd name="connsiteY11" fmla="*/ 378123 h 378123"/>
                  <a:gd name="connsiteX12" fmla="*/ 64709 w 79425"/>
                  <a:gd name="connsiteY12" fmla="*/ 377552 h 378123"/>
                  <a:gd name="connsiteX13" fmla="*/ 67851 w 79425"/>
                  <a:gd name="connsiteY13" fmla="*/ 368027 h 378123"/>
                  <a:gd name="connsiteX14" fmla="*/ 73090 w 79425"/>
                  <a:gd name="connsiteY14" fmla="*/ 345262 h 378123"/>
                  <a:gd name="connsiteX15" fmla="*/ 73090 w 79425"/>
                  <a:gd name="connsiteY15" fmla="*/ 345262 h 378123"/>
                  <a:gd name="connsiteX16" fmla="*/ 70995 w 79425"/>
                  <a:gd name="connsiteY16" fmla="*/ 207149 h 378123"/>
                  <a:gd name="connsiteX17" fmla="*/ 33562 w 79425"/>
                  <a:gd name="connsiteY17" fmla="*/ 32651 h 378123"/>
                  <a:gd name="connsiteX18" fmla="*/ 20512 w 79425"/>
                  <a:gd name="connsiteY18" fmla="*/ 362 h 378123"/>
                  <a:gd name="connsiteX19" fmla="*/ 224 w 79425"/>
                  <a:gd name="connsiteY19" fmla="*/ 63131 h 378123"/>
                  <a:gd name="connsiteX20" fmla="*/ 5272 w 79425"/>
                  <a:gd name="connsiteY20" fmla="*/ 47796 h 378123"/>
                  <a:gd name="connsiteX21" fmla="*/ 23370 w 79425"/>
                  <a:gd name="connsiteY21" fmla="*/ 7315 h 378123"/>
                  <a:gd name="connsiteX22" fmla="*/ 30704 w 79425"/>
                  <a:gd name="connsiteY22" fmla="*/ 43129 h 378123"/>
                  <a:gd name="connsiteX23" fmla="*/ 40991 w 79425"/>
                  <a:gd name="connsiteY23" fmla="*/ 90754 h 378123"/>
                  <a:gd name="connsiteX24" fmla="*/ 63089 w 79425"/>
                  <a:gd name="connsiteY24" fmla="*/ 191338 h 378123"/>
                  <a:gd name="connsiteX25" fmla="*/ 74519 w 79425"/>
                  <a:gd name="connsiteY25" fmla="*/ 315163 h 378123"/>
                  <a:gd name="connsiteX26" fmla="*/ 5272 w 79425"/>
                  <a:gd name="connsiteY26" fmla="*/ 47796 h 378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9425" h="378123">
                    <a:moveTo>
                      <a:pt x="224" y="63131"/>
                    </a:moveTo>
                    <a:cubicBezTo>
                      <a:pt x="-5205" y="166382"/>
                      <a:pt x="90045" y="256584"/>
                      <a:pt x="67851" y="359645"/>
                    </a:cubicBezTo>
                    <a:cubicBezTo>
                      <a:pt x="67185" y="362502"/>
                      <a:pt x="66518" y="365360"/>
                      <a:pt x="65661" y="368312"/>
                    </a:cubicBezTo>
                    <a:cubicBezTo>
                      <a:pt x="64803" y="371265"/>
                      <a:pt x="64613" y="372218"/>
                      <a:pt x="63946" y="374218"/>
                    </a:cubicBezTo>
                    <a:lnTo>
                      <a:pt x="63946" y="374218"/>
                    </a:lnTo>
                    <a:cubicBezTo>
                      <a:pt x="63946" y="374980"/>
                      <a:pt x="63374" y="375742"/>
                      <a:pt x="63089" y="376694"/>
                    </a:cubicBezTo>
                    <a:cubicBezTo>
                      <a:pt x="63080" y="376853"/>
                      <a:pt x="63080" y="377012"/>
                      <a:pt x="63089" y="377171"/>
                    </a:cubicBezTo>
                    <a:lnTo>
                      <a:pt x="63089" y="377171"/>
                    </a:lnTo>
                    <a:lnTo>
                      <a:pt x="63089" y="377171"/>
                    </a:lnTo>
                    <a:lnTo>
                      <a:pt x="63089" y="377171"/>
                    </a:lnTo>
                    <a:cubicBezTo>
                      <a:pt x="63174" y="377592"/>
                      <a:pt x="63458" y="377947"/>
                      <a:pt x="63851" y="378123"/>
                    </a:cubicBezTo>
                    <a:lnTo>
                      <a:pt x="63851" y="378123"/>
                    </a:lnTo>
                    <a:cubicBezTo>
                      <a:pt x="64224" y="378117"/>
                      <a:pt x="64559" y="377893"/>
                      <a:pt x="64709" y="377552"/>
                    </a:cubicBezTo>
                    <a:cubicBezTo>
                      <a:pt x="65851" y="374504"/>
                      <a:pt x="66899" y="371455"/>
                      <a:pt x="67851" y="368027"/>
                    </a:cubicBezTo>
                    <a:cubicBezTo>
                      <a:pt x="70260" y="360606"/>
                      <a:pt x="72013" y="352989"/>
                      <a:pt x="73090" y="345262"/>
                    </a:cubicBezTo>
                    <a:lnTo>
                      <a:pt x="73090" y="345262"/>
                    </a:lnTo>
                    <a:cubicBezTo>
                      <a:pt x="82193" y="299596"/>
                      <a:pt x="81479" y="252517"/>
                      <a:pt x="70995" y="207149"/>
                    </a:cubicBezTo>
                    <a:cubicBezTo>
                      <a:pt x="59184" y="148571"/>
                      <a:pt x="44324" y="91802"/>
                      <a:pt x="33562" y="32651"/>
                    </a:cubicBezTo>
                    <a:cubicBezTo>
                      <a:pt x="32323" y="25317"/>
                      <a:pt x="32228" y="-3544"/>
                      <a:pt x="20512" y="362"/>
                    </a:cubicBezTo>
                    <a:cubicBezTo>
                      <a:pt x="5939" y="5886"/>
                      <a:pt x="890" y="51225"/>
                      <a:pt x="224" y="63131"/>
                    </a:cubicBezTo>
                    <a:close/>
                    <a:moveTo>
                      <a:pt x="5272" y="47796"/>
                    </a:moveTo>
                    <a:cubicBezTo>
                      <a:pt x="6224" y="41986"/>
                      <a:pt x="13654" y="3219"/>
                      <a:pt x="23370" y="7315"/>
                    </a:cubicBezTo>
                    <a:cubicBezTo>
                      <a:pt x="29085" y="9696"/>
                      <a:pt x="29847" y="39033"/>
                      <a:pt x="30704" y="43129"/>
                    </a:cubicBezTo>
                    <a:lnTo>
                      <a:pt x="40991" y="90754"/>
                    </a:lnTo>
                    <a:cubicBezTo>
                      <a:pt x="48325" y="124377"/>
                      <a:pt x="55850" y="157429"/>
                      <a:pt x="63089" y="191338"/>
                    </a:cubicBezTo>
                    <a:cubicBezTo>
                      <a:pt x="72700" y="231870"/>
                      <a:pt x="76548" y="273556"/>
                      <a:pt x="74519" y="315163"/>
                    </a:cubicBezTo>
                    <a:cubicBezTo>
                      <a:pt x="69280" y="225247"/>
                      <a:pt x="-9682" y="141522"/>
                      <a:pt x="5272" y="47796"/>
                    </a:cubicBezTo>
                    <a:close/>
                  </a:path>
                </a:pathLst>
              </a:custGeom>
              <a:solidFill>
                <a:srgbClr val="FFFFFF"/>
              </a:solidFill>
              <a:ln w="9525" cap="flat">
                <a:noFill/>
                <a:prstDash val="solid"/>
                <a:miter/>
              </a:ln>
            </p:spPr>
            <p:txBody>
              <a:bodyPr rtlCol="0" anchor="ctr"/>
              <a:lstStyle/>
              <a:p>
                <a:endParaRPr lang="zh-CN" altLang="en-US"/>
              </a:p>
            </p:txBody>
          </p:sp>
          <p:sp>
            <p:nvSpPr>
              <p:cNvPr id="573" name="任意多边形: 形状 572">
                <a:extLst>
                  <a:ext uri="{FF2B5EF4-FFF2-40B4-BE49-F238E27FC236}">
                    <a16:creationId xmlns:a16="http://schemas.microsoft.com/office/drawing/2014/main" xmlns="" id="{244BA74F-C6D2-4403-9B46-EDB0ACFB398E}"/>
                  </a:ext>
                </a:extLst>
              </p:cNvPr>
              <p:cNvSpPr/>
              <p:nvPr/>
            </p:nvSpPr>
            <p:spPr>
              <a:xfrm>
                <a:off x="8864687" y="432569"/>
                <a:ext cx="409792" cy="224434"/>
              </a:xfrm>
              <a:custGeom>
                <a:avLst/>
                <a:gdLst>
                  <a:gd name="connsiteX0" fmla="*/ 39 w 409792"/>
                  <a:gd name="connsiteY0" fmla="*/ 221988 h 224434"/>
                  <a:gd name="connsiteX1" fmla="*/ 2992 w 409792"/>
                  <a:gd name="connsiteY1" fmla="*/ 224084 h 224434"/>
                  <a:gd name="connsiteX2" fmla="*/ 259596 w 409792"/>
                  <a:gd name="connsiteY2" fmla="*/ 169791 h 224434"/>
                  <a:gd name="connsiteX3" fmla="*/ 346464 w 409792"/>
                  <a:gd name="connsiteY3" fmla="*/ 100354 h 224434"/>
                  <a:gd name="connsiteX4" fmla="*/ 399423 w 409792"/>
                  <a:gd name="connsiteY4" fmla="*/ 37393 h 224434"/>
                  <a:gd name="connsiteX5" fmla="*/ 409615 w 409792"/>
                  <a:gd name="connsiteY5" fmla="*/ 15105 h 224434"/>
                  <a:gd name="connsiteX6" fmla="*/ 251118 w 409792"/>
                  <a:gd name="connsiteY6" fmla="*/ 59968 h 224434"/>
                  <a:gd name="connsiteX7" fmla="*/ 22518 w 409792"/>
                  <a:gd name="connsiteY7" fmla="*/ 202843 h 224434"/>
                  <a:gd name="connsiteX8" fmla="*/ 135 w 409792"/>
                  <a:gd name="connsiteY8" fmla="*/ 221226 h 224434"/>
                  <a:gd name="connsiteX9" fmla="*/ 39 w 409792"/>
                  <a:gd name="connsiteY9" fmla="*/ 221988 h 224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09792" h="224434">
                    <a:moveTo>
                      <a:pt x="39" y="221988"/>
                    </a:moveTo>
                    <a:cubicBezTo>
                      <a:pt x="39" y="223321"/>
                      <a:pt x="1182" y="225226"/>
                      <a:pt x="2992" y="224084"/>
                    </a:cubicBezTo>
                    <a:cubicBezTo>
                      <a:pt x="81193" y="173792"/>
                      <a:pt x="178633" y="214559"/>
                      <a:pt x="259596" y="169791"/>
                    </a:cubicBezTo>
                    <a:cubicBezTo>
                      <a:pt x="291554" y="150673"/>
                      <a:pt x="320775" y="127315"/>
                      <a:pt x="346464" y="100354"/>
                    </a:cubicBezTo>
                    <a:cubicBezTo>
                      <a:pt x="366666" y="81650"/>
                      <a:pt x="384456" y="60500"/>
                      <a:pt x="399423" y="37393"/>
                    </a:cubicBezTo>
                    <a:cubicBezTo>
                      <a:pt x="401328" y="34250"/>
                      <a:pt x="411234" y="21487"/>
                      <a:pt x="409615" y="15105"/>
                    </a:cubicBezTo>
                    <a:cubicBezTo>
                      <a:pt x="397232" y="-33091"/>
                      <a:pt x="272073" y="48443"/>
                      <a:pt x="251118" y="59968"/>
                    </a:cubicBezTo>
                    <a:cubicBezTo>
                      <a:pt x="169204" y="104640"/>
                      <a:pt x="94337" y="145693"/>
                      <a:pt x="22518" y="202843"/>
                    </a:cubicBezTo>
                    <a:cubicBezTo>
                      <a:pt x="14994" y="208653"/>
                      <a:pt x="7564" y="214844"/>
                      <a:pt x="135" y="221226"/>
                    </a:cubicBezTo>
                    <a:cubicBezTo>
                      <a:pt x="39" y="221131"/>
                      <a:pt x="-56" y="221512"/>
                      <a:pt x="39" y="221988"/>
                    </a:cubicBezTo>
                    <a:close/>
                  </a:path>
                </a:pathLst>
              </a:custGeom>
              <a:solidFill>
                <a:srgbClr val="EBEBEB"/>
              </a:solidFill>
              <a:ln w="9525" cap="flat">
                <a:noFill/>
                <a:prstDash val="solid"/>
                <a:miter/>
              </a:ln>
            </p:spPr>
            <p:txBody>
              <a:bodyPr rtlCol="0" anchor="ctr"/>
              <a:lstStyle/>
              <a:p>
                <a:endParaRPr lang="zh-CN" altLang="en-US"/>
              </a:p>
            </p:txBody>
          </p:sp>
          <p:sp>
            <p:nvSpPr>
              <p:cNvPr id="574" name="任意多边形: 形状 573">
                <a:extLst>
                  <a:ext uri="{FF2B5EF4-FFF2-40B4-BE49-F238E27FC236}">
                    <a16:creationId xmlns:a16="http://schemas.microsoft.com/office/drawing/2014/main" xmlns="" id="{6A8A9BF9-A8E6-41AD-8FAB-C4238AF70546}"/>
                  </a:ext>
                </a:extLst>
              </p:cNvPr>
              <p:cNvSpPr/>
              <p:nvPr/>
            </p:nvSpPr>
            <p:spPr>
              <a:xfrm>
                <a:off x="8864691" y="463890"/>
                <a:ext cx="363117" cy="190667"/>
              </a:xfrm>
              <a:custGeom>
                <a:avLst/>
                <a:gdLst>
                  <a:gd name="connsiteX0" fmla="*/ 36 w 363117"/>
                  <a:gd name="connsiteY0" fmla="*/ 190667 h 190667"/>
                  <a:gd name="connsiteX1" fmla="*/ 8513 w 363117"/>
                  <a:gd name="connsiteY1" fmla="*/ 185333 h 190667"/>
                  <a:gd name="connsiteX2" fmla="*/ 179963 w 363117"/>
                  <a:gd name="connsiteY2" fmla="*/ 135708 h 190667"/>
                  <a:gd name="connsiteX3" fmla="*/ 331411 w 363117"/>
                  <a:gd name="connsiteY3" fmla="*/ 54174 h 190667"/>
                  <a:gd name="connsiteX4" fmla="*/ 361414 w 363117"/>
                  <a:gd name="connsiteY4" fmla="*/ 3692 h 190667"/>
                  <a:gd name="connsiteX5" fmla="*/ 313218 w 363117"/>
                  <a:gd name="connsiteY5" fmla="*/ 20075 h 190667"/>
                  <a:gd name="connsiteX6" fmla="*/ 137577 w 363117"/>
                  <a:gd name="connsiteY6" fmla="*/ 113801 h 190667"/>
                  <a:gd name="connsiteX7" fmla="*/ 22705 w 363117"/>
                  <a:gd name="connsiteY7" fmla="*/ 170951 h 190667"/>
                  <a:gd name="connsiteX8" fmla="*/ 322 w 363117"/>
                  <a:gd name="connsiteY8" fmla="*/ 189334 h 190667"/>
                  <a:gd name="connsiteX9" fmla="*/ 36 w 363117"/>
                  <a:gd name="connsiteY9" fmla="*/ 190667 h 190667"/>
                  <a:gd name="connsiteX10" fmla="*/ 36517 w 363117"/>
                  <a:gd name="connsiteY10" fmla="*/ 168855 h 190667"/>
                  <a:gd name="connsiteX11" fmla="*/ 168724 w 363117"/>
                  <a:gd name="connsiteY11" fmla="*/ 103894 h 190667"/>
                  <a:gd name="connsiteX12" fmla="*/ 258449 w 363117"/>
                  <a:gd name="connsiteY12" fmla="*/ 56841 h 190667"/>
                  <a:gd name="connsiteX13" fmla="*/ 306550 w 363117"/>
                  <a:gd name="connsiteY13" fmla="*/ 28838 h 190667"/>
                  <a:gd name="connsiteX14" fmla="*/ 330839 w 363117"/>
                  <a:gd name="connsiteY14" fmla="*/ 15312 h 190667"/>
                  <a:gd name="connsiteX15" fmla="*/ 351794 w 363117"/>
                  <a:gd name="connsiteY15" fmla="*/ 11597 h 190667"/>
                  <a:gd name="connsiteX16" fmla="*/ 159866 w 363117"/>
                  <a:gd name="connsiteY16" fmla="*/ 135422 h 190667"/>
                  <a:gd name="connsiteX17" fmla="*/ 36517 w 363117"/>
                  <a:gd name="connsiteY17" fmla="*/ 168855 h 19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63117" h="190667">
                    <a:moveTo>
                      <a:pt x="36" y="190667"/>
                    </a:moveTo>
                    <a:lnTo>
                      <a:pt x="8513" y="185333"/>
                    </a:lnTo>
                    <a:cubicBezTo>
                      <a:pt x="62329" y="159521"/>
                      <a:pt x="122146" y="150472"/>
                      <a:pt x="179963" y="135708"/>
                    </a:cubicBezTo>
                    <a:cubicBezTo>
                      <a:pt x="236899" y="122750"/>
                      <a:pt x="289245" y="94569"/>
                      <a:pt x="331411" y="54174"/>
                    </a:cubicBezTo>
                    <a:cubicBezTo>
                      <a:pt x="339031" y="46649"/>
                      <a:pt x="370749" y="18074"/>
                      <a:pt x="361414" y="3692"/>
                    </a:cubicBezTo>
                    <a:cubicBezTo>
                      <a:pt x="352937" y="-9262"/>
                      <a:pt x="321028" y="15693"/>
                      <a:pt x="313218" y="20075"/>
                    </a:cubicBezTo>
                    <a:cubicBezTo>
                      <a:pt x="255116" y="52650"/>
                      <a:pt x="198251" y="85702"/>
                      <a:pt x="137577" y="113801"/>
                    </a:cubicBezTo>
                    <a:cubicBezTo>
                      <a:pt x="98810" y="131708"/>
                      <a:pt x="59567" y="149615"/>
                      <a:pt x="22705" y="170951"/>
                    </a:cubicBezTo>
                    <a:cubicBezTo>
                      <a:pt x="15181" y="176761"/>
                      <a:pt x="7751" y="182952"/>
                      <a:pt x="322" y="189334"/>
                    </a:cubicBezTo>
                    <a:cubicBezTo>
                      <a:pt x="36" y="189810"/>
                      <a:pt x="-60" y="190191"/>
                      <a:pt x="36" y="190667"/>
                    </a:cubicBezTo>
                    <a:close/>
                    <a:moveTo>
                      <a:pt x="36517" y="168855"/>
                    </a:moveTo>
                    <a:cubicBezTo>
                      <a:pt x="79284" y="144947"/>
                      <a:pt x="124242" y="125040"/>
                      <a:pt x="168724" y="103894"/>
                    </a:cubicBezTo>
                    <a:cubicBezTo>
                      <a:pt x="199331" y="89417"/>
                      <a:pt x="229239" y="73732"/>
                      <a:pt x="258449" y="56841"/>
                    </a:cubicBezTo>
                    <a:cubicBezTo>
                      <a:pt x="274451" y="47316"/>
                      <a:pt x="290358" y="37791"/>
                      <a:pt x="306550" y="28838"/>
                    </a:cubicBezTo>
                    <a:cubicBezTo>
                      <a:pt x="314647" y="24266"/>
                      <a:pt x="322743" y="19313"/>
                      <a:pt x="330839" y="15312"/>
                    </a:cubicBezTo>
                    <a:cubicBezTo>
                      <a:pt x="334935" y="13121"/>
                      <a:pt x="348365" y="5787"/>
                      <a:pt x="351794" y="11597"/>
                    </a:cubicBezTo>
                    <a:cubicBezTo>
                      <a:pt x="361319" y="28361"/>
                      <a:pt x="271213" y="113515"/>
                      <a:pt x="159866" y="135422"/>
                    </a:cubicBezTo>
                    <a:cubicBezTo>
                      <a:pt x="117813" y="142768"/>
                      <a:pt x="76523" y="153959"/>
                      <a:pt x="36517" y="168855"/>
                    </a:cubicBezTo>
                    <a:close/>
                  </a:path>
                </a:pathLst>
              </a:custGeom>
              <a:solidFill>
                <a:srgbClr val="FFFFFF"/>
              </a:solidFill>
              <a:ln w="9525" cap="flat">
                <a:noFill/>
                <a:prstDash val="solid"/>
                <a:miter/>
              </a:ln>
            </p:spPr>
            <p:txBody>
              <a:bodyPr rtlCol="0" anchor="ctr"/>
              <a:lstStyle/>
              <a:p>
                <a:endParaRPr lang="zh-CN" altLang="en-US"/>
              </a:p>
            </p:txBody>
          </p:sp>
          <p:sp>
            <p:nvSpPr>
              <p:cNvPr id="575" name="任意多边形: 形状 574">
                <a:extLst>
                  <a:ext uri="{FF2B5EF4-FFF2-40B4-BE49-F238E27FC236}">
                    <a16:creationId xmlns:a16="http://schemas.microsoft.com/office/drawing/2014/main" xmlns="" id="{43F330D5-3B24-4375-A6EA-D51E6FEE6A86}"/>
                  </a:ext>
                </a:extLst>
              </p:cNvPr>
              <p:cNvSpPr/>
              <p:nvPr/>
            </p:nvSpPr>
            <p:spPr>
              <a:xfrm>
                <a:off x="8994534" y="130895"/>
                <a:ext cx="304019" cy="376955"/>
              </a:xfrm>
              <a:custGeom>
                <a:avLst/>
                <a:gdLst>
                  <a:gd name="connsiteX0" fmla="*/ 209 w 304019"/>
                  <a:gd name="connsiteY0" fmla="*/ 375644 h 376955"/>
                  <a:gd name="connsiteX1" fmla="*/ 209 w 304019"/>
                  <a:gd name="connsiteY1" fmla="*/ 376692 h 376955"/>
                  <a:gd name="connsiteX2" fmla="*/ 1421 w 304019"/>
                  <a:gd name="connsiteY2" fmla="*/ 376718 h 376955"/>
                  <a:gd name="connsiteX3" fmla="*/ 1447 w 304019"/>
                  <a:gd name="connsiteY3" fmla="*/ 376692 h 376955"/>
                  <a:gd name="connsiteX4" fmla="*/ 6304 w 304019"/>
                  <a:gd name="connsiteY4" fmla="*/ 372024 h 376955"/>
                  <a:gd name="connsiteX5" fmla="*/ 23450 w 304019"/>
                  <a:gd name="connsiteY5" fmla="*/ 354213 h 376955"/>
                  <a:gd name="connsiteX6" fmla="*/ 26498 w 304019"/>
                  <a:gd name="connsiteY6" fmla="*/ 350974 h 376955"/>
                  <a:gd name="connsiteX7" fmla="*/ 27355 w 304019"/>
                  <a:gd name="connsiteY7" fmla="*/ 350974 h 376955"/>
                  <a:gd name="connsiteX8" fmla="*/ 237667 w 304019"/>
                  <a:gd name="connsiteY8" fmla="*/ 193621 h 376955"/>
                  <a:gd name="connsiteX9" fmla="*/ 287769 w 304019"/>
                  <a:gd name="connsiteY9" fmla="*/ 83703 h 376955"/>
                  <a:gd name="connsiteX10" fmla="*/ 295674 w 304019"/>
                  <a:gd name="connsiteY10" fmla="*/ 2645 h 376955"/>
                  <a:gd name="connsiteX11" fmla="*/ 242906 w 304019"/>
                  <a:gd name="connsiteY11" fmla="*/ 24267 h 376955"/>
                  <a:gd name="connsiteX12" fmla="*/ 161086 w 304019"/>
                  <a:gd name="connsiteY12" fmla="*/ 134947 h 376955"/>
                  <a:gd name="connsiteX13" fmla="*/ 94411 w 304019"/>
                  <a:gd name="connsiteY13" fmla="*/ 249247 h 376955"/>
                  <a:gd name="connsiteX14" fmla="*/ 24592 w 304019"/>
                  <a:gd name="connsiteY14" fmla="*/ 346974 h 376955"/>
                  <a:gd name="connsiteX15" fmla="*/ 209 w 304019"/>
                  <a:gd name="connsiteY15" fmla="*/ 375644 h 376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4019" h="376955">
                    <a:moveTo>
                      <a:pt x="209" y="375644"/>
                    </a:moveTo>
                    <a:cubicBezTo>
                      <a:pt x="-70" y="375938"/>
                      <a:pt x="-70" y="376398"/>
                      <a:pt x="209" y="376692"/>
                    </a:cubicBezTo>
                    <a:cubicBezTo>
                      <a:pt x="536" y="377033"/>
                      <a:pt x="1079" y="377045"/>
                      <a:pt x="1421" y="376718"/>
                    </a:cubicBezTo>
                    <a:cubicBezTo>
                      <a:pt x="1430" y="376709"/>
                      <a:pt x="1438" y="376701"/>
                      <a:pt x="1447" y="376692"/>
                    </a:cubicBezTo>
                    <a:cubicBezTo>
                      <a:pt x="3066" y="375168"/>
                      <a:pt x="4590" y="373548"/>
                      <a:pt x="6304" y="372024"/>
                    </a:cubicBezTo>
                    <a:cubicBezTo>
                      <a:pt x="12210" y="366119"/>
                      <a:pt x="17925" y="360213"/>
                      <a:pt x="23450" y="354213"/>
                    </a:cubicBezTo>
                    <a:lnTo>
                      <a:pt x="26498" y="350974"/>
                    </a:lnTo>
                    <a:cubicBezTo>
                      <a:pt x="26779" y="351043"/>
                      <a:pt x="27073" y="351043"/>
                      <a:pt x="27355" y="350974"/>
                    </a:cubicBezTo>
                    <a:cubicBezTo>
                      <a:pt x="89839" y="287157"/>
                      <a:pt x="184422" y="267630"/>
                      <a:pt x="237667" y="193621"/>
                    </a:cubicBezTo>
                    <a:cubicBezTo>
                      <a:pt x="260487" y="160092"/>
                      <a:pt x="277430" y="122921"/>
                      <a:pt x="287769" y="83703"/>
                    </a:cubicBezTo>
                    <a:cubicBezTo>
                      <a:pt x="292721" y="67034"/>
                      <a:pt x="316344" y="15885"/>
                      <a:pt x="295674" y="2645"/>
                    </a:cubicBezTo>
                    <a:cubicBezTo>
                      <a:pt x="279196" y="-7642"/>
                      <a:pt x="253574" y="14742"/>
                      <a:pt x="242906" y="24267"/>
                    </a:cubicBezTo>
                    <a:cubicBezTo>
                      <a:pt x="208901" y="54461"/>
                      <a:pt x="184803" y="96657"/>
                      <a:pt x="161086" y="134947"/>
                    </a:cubicBezTo>
                    <a:cubicBezTo>
                      <a:pt x="137369" y="173238"/>
                      <a:pt x="116699" y="211147"/>
                      <a:pt x="94411" y="249247"/>
                    </a:cubicBezTo>
                    <a:cubicBezTo>
                      <a:pt x="73853" y="283679"/>
                      <a:pt x="50502" y="316365"/>
                      <a:pt x="24592" y="346974"/>
                    </a:cubicBezTo>
                    <a:cubicBezTo>
                      <a:pt x="16782" y="356022"/>
                      <a:pt x="8591" y="365833"/>
                      <a:pt x="209" y="375644"/>
                    </a:cubicBezTo>
                    <a:close/>
                  </a:path>
                </a:pathLst>
              </a:custGeom>
              <a:solidFill>
                <a:srgbClr val="EBEBEB"/>
              </a:solidFill>
              <a:ln w="9525" cap="flat">
                <a:noFill/>
                <a:prstDash val="solid"/>
                <a:miter/>
              </a:ln>
            </p:spPr>
            <p:txBody>
              <a:bodyPr rtlCol="0" anchor="ctr"/>
              <a:lstStyle/>
              <a:p>
                <a:endParaRPr lang="zh-CN" altLang="en-US"/>
              </a:p>
            </p:txBody>
          </p:sp>
          <p:sp>
            <p:nvSpPr>
              <p:cNvPr id="576" name="任意多边形: 形状 575">
                <a:extLst>
                  <a:ext uri="{FF2B5EF4-FFF2-40B4-BE49-F238E27FC236}">
                    <a16:creationId xmlns:a16="http://schemas.microsoft.com/office/drawing/2014/main" xmlns="" id="{2B1E4E23-5CD6-4645-B65E-19B27EB44A4D}"/>
                  </a:ext>
                </a:extLst>
              </p:cNvPr>
              <p:cNvSpPr/>
              <p:nvPr/>
            </p:nvSpPr>
            <p:spPr>
              <a:xfrm>
                <a:off x="8994534" y="186102"/>
                <a:ext cx="258365" cy="321484"/>
              </a:xfrm>
              <a:custGeom>
                <a:avLst/>
                <a:gdLst>
                  <a:gd name="connsiteX0" fmla="*/ 209 w 258365"/>
                  <a:gd name="connsiteY0" fmla="*/ 320437 h 321484"/>
                  <a:gd name="connsiteX1" fmla="*/ 209 w 258365"/>
                  <a:gd name="connsiteY1" fmla="*/ 321485 h 321484"/>
                  <a:gd name="connsiteX2" fmla="*/ 15639 w 258365"/>
                  <a:gd name="connsiteY2" fmla="*/ 305483 h 321484"/>
                  <a:gd name="connsiteX3" fmla="*/ 6114 w 258365"/>
                  <a:gd name="connsiteY3" fmla="*/ 316722 h 321484"/>
                  <a:gd name="connsiteX4" fmla="*/ 23259 w 258365"/>
                  <a:gd name="connsiteY4" fmla="*/ 298911 h 321484"/>
                  <a:gd name="connsiteX5" fmla="*/ 31546 w 258365"/>
                  <a:gd name="connsiteY5" fmla="*/ 289386 h 321484"/>
                  <a:gd name="connsiteX6" fmla="*/ 146608 w 258365"/>
                  <a:gd name="connsiteY6" fmla="*/ 194136 h 321484"/>
                  <a:gd name="connsiteX7" fmla="*/ 198519 w 258365"/>
                  <a:gd name="connsiteY7" fmla="*/ 142701 h 321484"/>
                  <a:gd name="connsiteX8" fmla="*/ 257384 w 258365"/>
                  <a:gd name="connsiteY8" fmla="*/ 3540 h 321484"/>
                  <a:gd name="connsiteX9" fmla="*/ 228809 w 258365"/>
                  <a:gd name="connsiteY9" fmla="*/ 24495 h 321484"/>
                  <a:gd name="connsiteX10" fmla="*/ 124034 w 258365"/>
                  <a:gd name="connsiteY10" fmla="*/ 175562 h 321484"/>
                  <a:gd name="connsiteX11" fmla="*/ 44404 w 258365"/>
                  <a:gd name="connsiteY11" fmla="*/ 271288 h 321484"/>
                  <a:gd name="connsiteX12" fmla="*/ 24783 w 258365"/>
                  <a:gd name="connsiteY12" fmla="*/ 291195 h 321484"/>
                  <a:gd name="connsiteX13" fmla="*/ 209 w 258365"/>
                  <a:gd name="connsiteY13" fmla="*/ 320437 h 321484"/>
                  <a:gd name="connsiteX14" fmla="*/ 251764 w 258365"/>
                  <a:gd name="connsiteY14" fmla="*/ 6683 h 321484"/>
                  <a:gd name="connsiteX15" fmla="*/ 245478 w 258365"/>
                  <a:gd name="connsiteY15" fmla="*/ 39449 h 321484"/>
                  <a:gd name="connsiteX16" fmla="*/ 201568 w 258365"/>
                  <a:gd name="connsiteY16" fmla="*/ 128889 h 321484"/>
                  <a:gd name="connsiteX17" fmla="*/ 131558 w 258365"/>
                  <a:gd name="connsiteY17" fmla="*/ 199279 h 321484"/>
                  <a:gd name="connsiteX18" fmla="*/ 64026 w 258365"/>
                  <a:gd name="connsiteY18" fmla="*/ 252905 h 321484"/>
                  <a:gd name="connsiteX19" fmla="*/ 140988 w 258365"/>
                  <a:gd name="connsiteY19" fmla="*/ 161465 h 321484"/>
                  <a:gd name="connsiteX20" fmla="*/ 196804 w 258365"/>
                  <a:gd name="connsiteY20" fmla="*/ 79740 h 321484"/>
                  <a:gd name="connsiteX21" fmla="*/ 224142 w 258365"/>
                  <a:gd name="connsiteY21" fmla="*/ 38592 h 321484"/>
                  <a:gd name="connsiteX22" fmla="*/ 251764 w 258365"/>
                  <a:gd name="connsiteY22" fmla="*/ 6683 h 321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8365" h="321484">
                    <a:moveTo>
                      <a:pt x="209" y="320437"/>
                    </a:moveTo>
                    <a:cubicBezTo>
                      <a:pt x="-70" y="320731"/>
                      <a:pt x="-70" y="321191"/>
                      <a:pt x="209" y="321485"/>
                    </a:cubicBezTo>
                    <a:cubicBezTo>
                      <a:pt x="5352" y="316151"/>
                      <a:pt x="10495" y="310722"/>
                      <a:pt x="15639" y="305483"/>
                    </a:cubicBezTo>
                    <a:lnTo>
                      <a:pt x="6114" y="316722"/>
                    </a:lnTo>
                    <a:cubicBezTo>
                      <a:pt x="12020" y="310817"/>
                      <a:pt x="17735" y="304911"/>
                      <a:pt x="23259" y="298911"/>
                    </a:cubicBezTo>
                    <a:lnTo>
                      <a:pt x="31546" y="289386"/>
                    </a:lnTo>
                    <a:cubicBezTo>
                      <a:pt x="67481" y="254822"/>
                      <a:pt x="105941" y="222984"/>
                      <a:pt x="146608" y="194136"/>
                    </a:cubicBezTo>
                    <a:cubicBezTo>
                      <a:pt x="166767" y="180135"/>
                      <a:pt x="184333" y="162730"/>
                      <a:pt x="198519" y="142701"/>
                    </a:cubicBezTo>
                    <a:cubicBezTo>
                      <a:pt x="224618" y="105172"/>
                      <a:pt x="265194" y="16875"/>
                      <a:pt x="257384" y="3540"/>
                    </a:cubicBezTo>
                    <a:cubicBezTo>
                      <a:pt x="249573" y="-9795"/>
                      <a:pt x="233285" y="18399"/>
                      <a:pt x="228809" y="24495"/>
                    </a:cubicBezTo>
                    <a:cubicBezTo>
                      <a:pt x="192519" y="74025"/>
                      <a:pt x="162991" y="127937"/>
                      <a:pt x="124034" y="175562"/>
                    </a:cubicBezTo>
                    <a:cubicBezTo>
                      <a:pt x="97745" y="207661"/>
                      <a:pt x="71075" y="239474"/>
                      <a:pt x="44404" y="271288"/>
                    </a:cubicBezTo>
                    <a:cubicBezTo>
                      <a:pt x="37737" y="277765"/>
                      <a:pt x="31165" y="284337"/>
                      <a:pt x="24783" y="291195"/>
                    </a:cubicBezTo>
                    <a:cubicBezTo>
                      <a:pt x="16782" y="300816"/>
                      <a:pt x="8591" y="310626"/>
                      <a:pt x="209" y="320437"/>
                    </a:cubicBezTo>
                    <a:close/>
                    <a:moveTo>
                      <a:pt x="251764" y="6683"/>
                    </a:moveTo>
                    <a:cubicBezTo>
                      <a:pt x="258622" y="9541"/>
                      <a:pt x="248144" y="33258"/>
                      <a:pt x="245478" y="39449"/>
                    </a:cubicBezTo>
                    <a:cubicBezTo>
                      <a:pt x="232361" y="69985"/>
                      <a:pt x="217705" y="99837"/>
                      <a:pt x="201568" y="128889"/>
                    </a:cubicBezTo>
                    <a:cubicBezTo>
                      <a:pt x="184327" y="159369"/>
                      <a:pt x="159753" y="179467"/>
                      <a:pt x="131558" y="199279"/>
                    </a:cubicBezTo>
                    <a:cubicBezTo>
                      <a:pt x="108030" y="215833"/>
                      <a:pt x="85481" y="233739"/>
                      <a:pt x="64026" y="252905"/>
                    </a:cubicBezTo>
                    <a:cubicBezTo>
                      <a:pt x="90410" y="222996"/>
                      <a:pt x="116604" y="192802"/>
                      <a:pt x="140988" y="161465"/>
                    </a:cubicBezTo>
                    <a:cubicBezTo>
                      <a:pt x="161276" y="135366"/>
                      <a:pt x="179088" y="107458"/>
                      <a:pt x="196804" y="79740"/>
                    </a:cubicBezTo>
                    <a:cubicBezTo>
                      <a:pt x="205663" y="65834"/>
                      <a:pt x="214617" y="52118"/>
                      <a:pt x="224142" y="38592"/>
                    </a:cubicBezTo>
                    <a:cubicBezTo>
                      <a:pt x="226618" y="34973"/>
                      <a:pt x="245573" y="4112"/>
                      <a:pt x="251764" y="6683"/>
                    </a:cubicBezTo>
                  </a:path>
                </a:pathLst>
              </a:custGeom>
              <a:solidFill>
                <a:srgbClr val="FFFFFF"/>
              </a:solidFill>
              <a:ln w="9525" cap="flat">
                <a:noFill/>
                <a:prstDash val="solid"/>
                <a:miter/>
              </a:ln>
            </p:spPr>
            <p:txBody>
              <a:bodyPr rtlCol="0" anchor="ctr"/>
              <a:lstStyle/>
              <a:p>
                <a:endParaRPr lang="zh-CN" altLang="en-US"/>
              </a:p>
            </p:txBody>
          </p:sp>
          <p:sp>
            <p:nvSpPr>
              <p:cNvPr id="577" name="任意多边形: 形状 576">
                <a:extLst>
                  <a:ext uri="{FF2B5EF4-FFF2-40B4-BE49-F238E27FC236}">
                    <a16:creationId xmlns:a16="http://schemas.microsoft.com/office/drawing/2014/main" xmlns="" id="{8A4FE365-266A-4A56-9F75-D4F646D3F4AA}"/>
                  </a:ext>
                </a:extLst>
              </p:cNvPr>
              <p:cNvSpPr/>
              <p:nvPr/>
            </p:nvSpPr>
            <p:spPr>
              <a:xfrm>
                <a:off x="8523721" y="476715"/>
                <a:ext cx="88021" cy="424540"/>
              </a:xfrm>
              <a:custGeom>
                <a:avLst/>
                <a:gdLst>
                  <a:gd name="connsiteX0" fmla="*/ 5630 w 88021"/>
                  <a:gd name="connsiteY0" fmla="*/ 423778 h 424540"/>
                  <a:gd name="connsiteX1" fmla="*/ 6195 w 88021"/>
                  <a:gd name="connsiteY1" fmla="*/ 424534 h 424540"/>
                  <a:gd name="connsiteX2" fmla="*/ 6297 w 88021"/>
                  <a:gd name="connsiteY2" fmla="*/ 424540 h 424540"/>
                  <a:gd name="connsiteX3" fmla="*/ 7155 w 88021"/>
                  <a:gd name="connsiteY3" fmla="*/ 423873 h 424540"/>
                  <a:gd name="connsiteX4" fmla="*/ 8298 w 88021"/>
                  <a:gd name="connsiteY4" fmla="*/ 417968 h 424540"/>
                  <a:gd name="connsiteX5" fmla="*/ 12013 w 88021"/>
                  <a:gd name="connsiteY5" fmla="*/ 396251 h 424540"/>
                  <a:gd name="connsiteX6" fmla="*/ 12584 w 88021"/>
                  <a:gd name="connsiteY6" fmla="*/ 392251 h 424540"/>
                  <a:gd name="connsiteX7" fmla="*/ 12584 w 88021"/>
                  <a:gd name="connsiteY7" fmla="*/ 391584 h 424540"/>
                  <a:gd name="connsiteX8" fmla="*/ 88022 w 88021"/>
                  <a:gd name="connsiteY8" fmla="*/ 169747 h 424540"/>
                  <a:gd name="connsiteX9" fmla="*/ 69543 w 88021"/>
                  <a:gd name="connsiteY9" fmla="*/ 63638 h 424540"/>
                  <a:gd name="connsiteX10" fmla="*/ 34396 w 88021"/>
                  <a:gd name="connsiteY10" fmla="*/ 11 h 424540"/>
                  <a:gd name="connsiteX11" fmla="*/ 6488 w 88021"/>
                  <a:gd name="connsiteY11" fmla="*/ 42493 h 424540"/>
                  <a:gd name="connsiteX12" fmla="*/ 2106 w 88021"/>
                  <a:gd name="connsiteY12" fmla="*/ 165175 h 424540"/>
                  <a:gd name="connsiteX13" fmla="*/ 10679 w 88021"/>
                  <a:gd name="connsiteY13" fmla="*/ 282618 h 424540"/>
                  <a:gd name="connsiteX14" fmla="*/ 8584 w 88021"/>
                  <a:gd name="connsiteY14" fmla="*/ 389774 h 424540"/>
                  <a:gd name="connsiteX15" fmla="*/ 5630 w 88021"/>
                  <a:gd name="connsiteY15" fmla="*/ 423778 h 424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8021" h="424540">
                    <a:moveTo>
                      <a:pt x="5630" y="423778"/>
                    </a:moveTo>
                    <a:cubicBezTo>
                      <a:pt x="5577" y="424143"/>
                      <a:pt x="5830" y="424481"/>
                      <a:pt x="6195" y="424534"/>
                    </a:cubicBezTo>
                    <a:cubicBezTo>
                      <a:pt x="6229" y="424539"/>
                      <a:pt x="6263" y="424541"/>
                      <a:pt x="6297" y="424540"/>
                    </a:cubicBezTo>
                    <a:cubicBezTo>
                      <a:pt x="6705" y="424550"/>
                      <a:pt x="7064" y="424271"/>
                      <a:pt x="7155" y="423873"/>
                    </a:cubicBezTo>
                    <a:lnTo>
                      <a:pt x="8298" y="417968"/>
                    </a:lnTo>
                    <a:cubicBezTo>
                      <a:pt x="9695" y="410666"/>
                      <a:pt x="10933" y="403426"/>
                      <a:pt x="12013" y="396251"/>
                    </a:cubicBezTo>
                    <a:lnTo>
                      <a:pt x="12584" y="392251"/>
                    </a:lnTo>
                    <a:cubicBezTo>
                      <a:pt x="12584" y="392251"/>
                      <a:pt x="12584" y="392251"/>
                      <a:pt x="12584" y="391584"/>
                    </a:cubicBezTo>
                    <a:cubicBezTo>
                      <a:pt x="26395" y="313098"/>
                      <a:pt x="86117" y="250995"/>
                      <a:pt x="88022" y="169747"/>
                    </a:cubicBezTo>
                    <a:cubicBezTo>
                      <a:pt x="87899" y="133587"/>
                      <a:pt x="81651" y="97710"/>
                      <a:pt x="69543" y="63638"/>
                    </a:cubicBezTo>
                    <a:cubicBezTo>
                      <a:pt x="64685" y="48779"/>
                      <a:pt x="56589" y="-846"/>
                      <a:pt x="34396" y="11"/>
                    </a:cubicBezTo>
                    <a:cubicBezTo>
                      <a:pt x="17156" y="678"/>
                      <a:pt x="9536" y="30110"/>
                      <a:pt x="6488" y="42493"/>
                    </a:cubicBezTo>
                    <a:cubicBezTo>
                      <a:pt x="-3037" y="81831"/>
                      <a:pt x="202" y="125074"/>
                      <a:pt x="2106" y="165175"/>
                    </a:cubicBezTo>
                    <a:cubicBezTo>
                      <a:pt x="4011" y="205275"/>
                      <a:pt x="7726" y="243470"/>
                      <a:pt x="10679" y="282618"/>
                    </a:cubicBezTo>
                    <a:cubicBezTo>
                      <a:pt x="12942" y="318333"/>
                      <a:pt x="12241" y="354175"/>
                      <a:pt x="8584" y="389774"/>
                    </a:cubicBezTo>
                    <a:cubicBezTo>
                      <a:pt x="7885" y="401014"/>
                      <a:pt x="6901" y="412348"/>
                      <a:pt x="5630" y="423778"/>
                    </a:cubicBezTo>
                    <a:close/>
                  </a:path>
                </a:pathLst>
              </a:custGeom>
              <a:solidFill>
                <a:srgbClr val="EBEBEB"/>
              </a:solidFill>
              <a:ln w="9525" cap="flat">
                <a:noFill/>
                <a:prstDash val="solid"/>
                <a:miter/>
              </a:ln>
            </p:spPr>
            <p:txBody>
              <a:bodyPr rtlCol="0" anchor="ctr"/>
              <a:lstStyle/>
              <a:p>
                <a:endParaRPr lang="zh-CN" altLang="en-US"/>
              </a:p>
            </p:txBody>
          </p:sp>
          <p:sp>
            <p:nvSpPr>
              <p:cNvPr id="578" name="任意多边形: 形状 577">
                <a:extLst>
                  <a:ext uri="{FF2B5EF4-FFF2-40B4-BE49-F238E27FC236}">
                    <a16:creationId xmlns:a16="http://schemas.microsoft.com/office/drawing/2014/main" xmlns="" id="{DC50BC9F-5BB7-46D7-B1C7-BFEDBC0BF307}"/>
                  </a:ext>
                </a:extLst>
              </p:cNvPr>
              <p:cNvSpPr/>
              <p:nvPr/>
            </p:nvSpPr>
            <p:spPr>
              <a:xfrm>
                <a:off x="8529344" y="536516"/>
                <a:ext cx="56491" cy="364739"/>
              </a:xfrm>
              <a:custGeom>
                <a:avLst/>
                <a:gdLst>
                  <a:gd name="connsiteX0" fmla="*/ 7 w 56491"/>
                  <a:gd name="connsiteY0" fmla="*/ 363977 h 364739"/>
                  <a:gd name="connsiteX1" fmla="*/ 571 w 56491"/>
                  <a:gd name="connsiteY1" fmla="*/ 364733 h 364739"/>
                  <a:gd name="connsiteX2" fmla="*/ 674 w 56491"/>
                  <a:gd name="connsiteY2" fmla="*/ 364739 h 364739"/>
                  <a:gd name="connsiteX3" fmla="*/ 3913 w 56491"/>
                  <a:gd name="connsiteY3" fmla="*/ 345213 h 364739"/>
                  <a:gd name="connsiteX4" fmla="*/ 2674 w 56491"/>
                  <a:gd name="connsiteY4" fmla="*/ 358167 h 364739"/>
                  <a:gd name="connsiteX5" fmla="*/ 6389 w 56491"/>
                  <a:gd name="connsiteY5" fmla="*/ 336450 h 364739"/>
                  <a:gd name="connsiteX6" fmla="*/ 7723 w 56491"/>
                  <a:gd name="connsiteY6" fmla="*/ 325211 h 364739"/>
                  <a:gd name="connsiteX7" fmla="*/ 44299 w 56491"/>
                  <a:gd name="connsiteY7" fmla="*/ 196909 h 364739"/>
                  <a:gd name="connsiteX8" fmla="*/ 56491 w 56491"/>
                  <a:gd name="connsiteY8" fmla="*/ 132901 h 364739"/>
                  <a:gd name="connsiteX9" fmla="*/ 29726 w 56491"/>
                  <a:gd name="connsiteY9" fmla="*/ 789 h 364739"/>
                  <a:gd name="connsiteX10" fmla="*/ 19152 w 56491"/>
                  <a:gd name="connsiteY10" fmla="*/ 30697 h 364739"/>
                  <a:gd name="connsiteX11" fmla="*/ 18200 w 56491"/>
                  <a:gd name="connsiteY11" fmla="*/ 194813 h 364739"/>
                  <a:gd name="connsiteX12" fmla="*/ 7818 w 56491"/>
                  <a:gd name="connsiteY12" fmla="*/ 305303 h 364739"/>
                  <a:gd name="connsiteX13" fmla="*/ 3436 w 56491"/>
                  <a:gd name="connsiteY13" fmla="*/ 329878 h 364739"/>
                  <a:gd name="connsiteX14" fmla="*/ 7 w 56491"/>
                  <a:gd name="connsiteY14" fmla="*/ 363977 h 364739"/>
                  <a:gd name="connsiteX15" fmla="*/ 12961 w 56491"/>
                  <a:gd name="connsiteY15" fmla="*/ 282158 h 364739"/>
                  <a:gd name="connsiteX16" fmla="*/ 23534 w 56491"/>
                  <a:gd name="connsiteY16" fmla="*/ 176049 h 364739"/>
                  <a:gd name="connsiteX17" fmla="*/ 23534 w 56491"/>
                  <a:gd name="connsiteY17" fmla="*/ 87752 h 364739"/>
                  <a:gd name="connsiteX18" fmla="*/ 22963 w 56491"/>
                  <a:gd name="connsiteY18" fmla="*/ 43747 h 364739"/>
                  <a:gd name="connsiteX19" fmla="*/ 27154 w 56491"/>
                  <a:gd name="connsiteY19" fmla="*/ 6218 h 364739"/>
                  <a:gd name="connsiteX20" fmla="*/ 39060 w 56491"/>
                  <a:gd name="connsiteY20" fmla="*/ 33555 h 364739"/>
                  <a:gd name="connsiteX21" fmla="*/ 51824 w 56491"/>
                  <a:gd name="connsiteY21" fmla="*/ 121471 h 364739"/>
                  <a:gd name="connsiteX22" fmla="*/ 35822 w 56491"/>
                  <a:gd name="connsiteY22" fmla="*/ 208625 h 364739"/>
                  <a:gd name="connsiteX23" fmla="*/ 12961 w 56491"/>
                  <a:gd name="connsiteY23" fmla="*/ 282634 h 364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6491" h="364739">
                    <a:moveTo>
                      <a:pt x="7" y="363977"/>
                    </a:moveTo>
                    <a:cubicBezTo>
                      <a:pt x="-46" y="364342"/>
                      <a:pt x="207" y="364680"/>
                      <a:pt x="571" y="364733"/>
                    </a:cubicBezTo>
                    <a:cubicBezTo>
                      <a:pt x="605" y="364738"/>
                      <a:pt x="640" y="364740"/>
                      <a:pt x="674" y="364739"/>
                    </a:cubicBezTo>
                    <a:cubicBezTo>
                      <a:pt x="1722" y="358167"/>
                      <a:pt x="2770" y="351690"/>
                      <a:pt x="3913" y="345213"/>
                    </a:cubicBezTo>
                    <a:cubicBezTo>
                      <a:pt x="3913" y="349499"/>
                      <a:pt x="3055" y="353881"/>
                      <a:pt x="2674" y="358167"/>
                    </a:cubicBezTo>
                    <a:cubicBezTo>
                      <a:pt x="4071" y="350865"/>
                      <a:pt x="5310" y="343625"/>
                      <a:pt x="6389" y="336450"/>
                    </a:cubicBezTo>
                    <a:cubicBezTo>
                      <a:pt x="6389" y="332735"/>
                      <a:pt x="7246" y="328925"/>
                      <a:pt x="7723" y="325211"/>
                    </a:cubicBezTo>
                    <a:cubicBezTo>
                      <a:pt x="16640" y="281577"/>
                      <a:pt x="28867" y="238686"/>
                      <a:pt x="44299" y="196909"/>
                    </a:cubicBezTo>
                    <a:cubicBezTo>
                      <a:pt x="52009" y="176431"/>
                      <a:pt x="56133" y="154779"/>
                      <a:pt x="56491" y="132901"/>
                    </a:cubicBezTo>
                    <a:cubicBezTo>
                      <a:pt x="56491" y="92134"/>
                      <a:pt x="42203" y="6695"/>
                      <a:pt x="29726" y="789"/>
                    </a:cubicBezTo>
                    <a:cubicBezTo>
                      <a:pt x="17248" y="-5116"/>
                      <a:pt x="19438" y="23839"/>
                      <a:pt x="19152" y="30697"/>
                    </a:cubicBezTo>
                    <a:cubicBezTo>
                      <a:pt x="17438" y="85466"/>
                      <a:pt x="22867" y="139949"/>
                      <a:pt x="18200" y="194813"/>
                    </a:cubicBezTo>
                    <a:cubicBezTo>
                      <a:pt x="14961" y="231580"/>
                      <a:pt x="11342" y="268442"/>
                      <a:pt x="7818" y="305303"/>
                    </a:cubicBezTo>
                    <a:cubicBezTo>
                      <a:pt x="6198" y="313495"/>
                      <a:pt x="4675" y="321591"/>
                      <a:pt x="3436" y="329878"/>
                    </a:cubicBezTo>
                    <a:cubicBezTo>
                      <a:pt x="2420" y="341181"/>
                      <a:pt x="1277" y="352547"/>
                      <a:pt x="7" y="363977"/>
                    </a:cubicBezTo>
                    <a:close/>
                    <a:moveTo>
                      <a:pt x="12961" y="282158"/>
                    </a:moveTo>
                    <a:cubicBezTo>
                      <a:pt x="17343" y="246820"/>
                      <a:pt x="21343" y="211387"/>
                      <a:pt x="23534" y="176049"/>
                    </a:cubicBezTo>
                    <a:cubicBezTo>
                      <a:pt x="25248" y="146617"/>
                      <a:pt x="24106" y="117185"/>
                      <a:pt x="23534" y="87752"/>
                    </a:cubicBezTo>
                    <a:cubicBezTo>
                      <a:pt x="23534" y="73084"/>
                      <a:pt x="22772" y="58415"/>
                      <a:pt x="22963" y="43747"/>
                    </a:cubicBezTo>
                    <a:cubicBezTo>
                      <a:pt x="22963" y="39746"/>
                      <a:pt x="21343" y="7456"/>
                      <a:pt x="27154" y="6218"/>
                    </a:cubicBezTo>
                    <a:cubicBezTo>
                      <a:pt x="32964" y="4980"/>
                      <a:pt x="37917" y="27650"/>
                      <a:pt x="39060" y="33555"/>
                    </a:cubicBezTo>
                    <a:cubicBezTo>
                      <a:pt x="44791" y="62627"/>
                      <a:pt x="49051" y="91970"/>
                      <a:pt x="51824" y="121471"/>
                    </a:cubicBezTo>
                    <a:cubicBezTo>
                      <a:pt x="53270" y="151367"/>
                      <a:pt x="47794" y="181193"/>
                      <a:pt x="35822" y="208625"/>
                    </a:cubicBezTo>
                    <a:cubicBezTo>
                      <a:pt x="26757" y="232825"/>
                      <a:pt x="19124" y="257537"/>
                      <a:pt x="12961" y="282634"/>
                    </a:cubicBezTo>
                    <a:close/>
                  </a:path>
                </a:pathLst>
              </a:custGeom>
              <a:solidFill>
                <a:srgbClr val="FFFFFF"/>
              </a:solidFill>
              <a:ln w="9525" cap="flat">
                <a:noFill/>
                <a:prstDash val="solid"/>
                <a:miter/>
              </a:ln>
            </p:spPr>
            <p:txBody>
              <a:bodyPr rtlCol="0" anchor="ctr"/>
              <a:lstStyle/>
              <a:p>
                <a:endParaRPr lang="zh-CN" altLang="en-US"/>
              </a:p>
            </p:txBody>
          </p:sp>
          <p:sp>
            <p:nvSpPr>
              <p:cNvPr id="579" name="任意多边形: 形状 578">
                <a:extLst>
                  <a:ext uri="{FF2B5EF4-FFF2-40B4-BE49-F238E27FC236}">
                    <a16:creationId xmlns:a16="http://schemas.microsoft.com/office/drawing/2014/main" xmlns="" id="{5F14EF60-B6F8-42AC-A333-541EF121A2E0}"/>
                  </a:ext>
                </a:extLst>
              </p:cNvPr>
              <p:cNvSpPr/>
              <p:nvPr/>
            </p:nvSpPr>
            <p:spPr>
              <a:xfrm>
                <a:off x="8518258" y="754691"/>
                <a:ext cx="389883" cy="210953"/>
              </a:xfrm>
              <a:custGeom>
                <a:avLst/>
                <a:gdLst>
                  <a:gd name="connsiteX0" fmla="*/ 2044 w 389883"/>
                  <a:gd name="connsiteY0" fmla="*/ 210953 h 210953"/>
                  <a:gd name="connsiteX1" fmla="*/ 8141 w 389883"/>
                  <a:gd name="connsiteY1" fmla="*/ 208762 h 210953"/>
                  <a:gd name="connsiteX2" fmla="*/ 255790 w 389883"/>
                  <a:gd name="connsiteY2" fmla="*/ 146279 h 210953"/>
                  <a:gd name="connsiteX3" fmla="*/ 349135 w 389883"/>
                  <a:gd name="connsiteY3" fmla="*/ 84747 h 210953"/>
                  <a:gd name="connsiteX4" fmla="*/ 388759 w 389883"/>
                  <a:gd name="connsiteY4" fmla="*/ 11309 h 210953"/>
                  <a:gd name="connsiteX5" fmla="*/ 5854 w 389883"/>
                  <a:gd name="connsiteY5" fmla="*/ 203143 h 210953"/>
                  <a:gd name="connsiteX6" fmla="*/ 1758 w 389883"/>
                  <a:gd name="connsiteY6" fmla="*/ 205905 h 210953"/>
                  <a:gd name="connsiteX7" fmla="*/ 2044 w 389883"/>
                  <a:gd name="connsiteY7" fmla="*/ 210953 h 210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9883" h="210953">
                    <a:moveTo>
                      <a:pt x="2044" y="210953"/>
                    </a:moveTo>
                    <a:cubicBezTo>
                      <a:pt x="4238" y="210791"/>
                      <a:pt x="6345" y="210033"/>
                      <a:pt x="8141" y="208762"/>
                    </a:cubicBezTo>
                    <a:cubicBezTo>
                      <a:pt x="88055" y="178187"/>
                      <a:pt x="175494" y="176854"/>
                      <a:pt x="255790" y="146279"/>
                    </a:cubicBezTo>
                    <a:cubicBezTo>
                      <a:pt x="291438" y="133648"/>
                      <a:pt x="323475" y="112530"/>
                      <a:pt x="349135" y="84747"/>
                    </a:cubicBezTo>
                    <a:cubicBezTo>
                      <a:pt x="359803" y="72650"/>
                      <a:pt x="396760" y="30740"/>
                      <a:pt x="388759" y="11309"/>
                    </a:cubicBezTo>
                    <a:cubicBezTo>
                      <a:pt x="364280" y="-47174"/>
                      <a:pt x="94532" y="136944"/>
                      <a:pt x="5854" y="203143"/>
                    </a:cubicBezTo>
                    <a:cubicBezTo>
                      <a:pt x="4380" y="203892"/>
                      <a:pt x="3005" y="204819"/>
                      <a:pt x="1758" y="205905"/>
                    </a:cubicBezTo>
                    <a:cubicBezTo>
                      <a:pt x="-814" y="208477"/>
                      <a:pt x="-432" y="210763"/>
                      <a:pt x="2044" y="210953"/>
                    </a:cubicBezTo>
                    <a:close/>
                  </a:path>
                </a:pathLst>
              </a:custGeom>
              <a:solidFill>
                <a:srgbClr val="EBEBEB"/>
              </a:solidFill>
              <a:ln w="9525" cap="flat">
                <a:noFill/>
                <a:prstDash val="solid"/>
                <a:miter/>
              </a:ln>
            </p:spPr>
            <p:txBody>
              <a:bodyPr rtlCol="0" anchor="ctr"/>
              <a:lstStyle/>
              <a:p>
                <a:endParaRPr lang="zh-CN" altLang="en-US"/>
              </a:p>
            </p:txBody>
          </p:sp>
          <p:sp>
            <p:nvSpPr>
              <p:cNvPr id="580" name="任意多边形: 形状 579">
                <a:extLst>
                  <a:ext uri="{FF2B5EF4-FFF2-40B4-BE49-F238E27FC236}">
                    <a16:creationId xmlns:a16="http://schemas.microsoft.com/office/drawing/2014/main" xmlns="" id="{56A79222-C191-4C10-8FA8-6502A36D16FA}"/>
                  </a:ext>
                </a:extLst>
              </p:cNvPr>
              <p:cNvSpPr/>
              <p:nvPr/>
            </p:nvSpPr>
            <p:spPr>
              <a:xfrm>
                <a:off x="8518272" y="789764"/>
                <a:ext cx="338441" cy="175879"/>
              </a:xfrm>
              <a:custGeom>
                <a:avLst/>
                <a:gdLst>
                  <a:gd name="connsiteX0" fmla="*/ 2030 w 338441"/>
                  <a:gd name="connsiteY0" fmla="*/ 175880 h 175879"/>
                  <a:gd name="connsiteX1" fmla="*/ 19937 w 338441"/>
                  <a:gd name="connsiteY1" fmla="*/ 166355 h 175879"/>
                  <a:gd name="connsiteX2" fmla="*/ 78897 w 338441"/>
                  <a:gd name="connsiteY2" fmla="*/ 144828 h 175879"/>
                  <a:gd name="connsiteX3" fmla="*/ 175290 w 338441"/>
                  <a:gd name="connsiteY3" fmla="*/ 120825 h 175879"/>
                  <a:gd name="connsiteX4" fmla="*/ 310164 w 338441"/>
                  <a:gd name="connsiteY4" fmla="*/ 48435 h 175879"/>
                  <a:gd name="connsiteX5" fmla="*/ 337691 w 338441"/>
                  <a:gd name="connsiteY5" fmla="*/ 6239 h 175879"/>
                  <a:gd name="connsiteX6" fmla="*/ 305497 w 338441"/>
                  <a:gd name="connsiteY6" fmla="*/ 9383 h 175879"/>
                  <a:gd name="connsiteX7" fmla="*/ 6983 w 338441"/>
                  <a:gd name="connsiteY7" fmla="*/ 168165 h 175879"/>
                  <a:gd name="connsiteX8" fmla="*/ 1840 w 338441"/>
                  <a:gd name="connsiteY8" fmla="*/ 170736 h 175879"/>
                  <a:gd name="connsiteX9" fmla="*/ 2030 w 338441"/>
                  <a:gd name="connsiteY9" fmla="*/ 175880 h 175879"/>
                  <a:gd name="connsiteX10" fmla="*/ 49655 w 338441"/>
                  <a:gd name="connsiteY10" fmla="*/ 150067 h 175879"/>
                  <a:gd name="connsiteX11" fmla="*/ 165288 w 338441"/>
                  <a:gd name="connsiteY11" fmla="*/ 87583 h 175879"/>
                  <a:gd name="connsiteX12" fmla="*/ 256253 w 338441"/>
                  <a:gd name="connsiteY12" fmla="*/ 39482 h 175879"/>
                  <a:gd name="connsiteX13" fmla="*/ 301306 w 338441"/>
                  <a:gd name="connsiteY13" fmla="*/ 15955 h 175879"/>
                  <a:gd name="connsiteX14" fmla="*/ 332547 w 338441"/>
                  <a:gd name="connsiteY14" fmla="*/ 9573 h 175879"/>
                  <a:gd name="connsiteX15" fmla="*/ 315879 w 338441"/>
                  <a:gd name="connsiteY15" fmla="*/ 36434 h 175879"/>
                  <a:gd name="connsiteX16" fmla="*/ 149191 w 338441"/>
                  <a:gd name="connsiteY16" fmla="*/ 121397 h 175879"/>
                  <a:gd name="connsiteX17" fmla="*/ 49179 w 338441"/>
                  <a:gd name="connsiteY17" fmla="*/ 150067 h 175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441" h="175879">
                    <a:moveTo>
                      <a:pt x="2030" y="175880"/>
                    </a:moveTo>
                    <a:cubicBezTo>
                      <a:pt x="8031" y="172546"/>
                      <a:pt x="13936" y="169212"/>
                      <a:pt x="19937" y="166355"/>
                    </a:cubicBezTo>
                    <a:cubicBezTo>
                      <a:pt x="38987" y="158544"/>
                      <a:pt x="58894" y="151115"/>
                      <a:pt x="78897" y="144828"/>
                    </a:cubicBezTo>
                    <a:cubicBezTo>
                      <a:pt x="110615" y="135303"/>
                      <a:pt x="143191" y="128922"/>
                      <a:pt x="175290" y="120825"/>
                    </a:cubicBezTo>
                    <a:cubicBezTo>
                      <a:pt x="225630" y="108447"/>
                      <a:pt x="272025" y="83546"/>
                      <a:pt x="310164" y="48435"/>
                    </a:cubicBezTo>
                    <a:cubicBezTo>
                      <a:pt x="318450" y="40815"/>
                      <a:pt x="343025" y="20527"/>
                      <a:pt x="337691" y="6239"/>
                    </a:cubicBezTo>
                    <a:cubicBezTo>
                      <a:pt x="332357" y="-8048"/>
                      <a:pt x="312640" y="6239"/>
                      <a:pt x="305497" y="9383"/>
                    </a:cubicBezTo>
                    <a:cubicBezTo>
                      <a:pt x="204055" y="57865"/>
                      <a:pt x="105472" y="113491"/>
                      <a:pt x="6983" y="168165"/>
                    </a:cubicBezTo>
                    <a:lnTo>
                      <a:pt x="1840" y="170736"/>
                    </a:lnTo>
                    <a:cubicBezTo>
                      <a:pt x="-828" y="173403"/>
                      <a:pt x="-446" y="175689"/>
                      <a:pt x="2030" y="175880"/>
                    </a:cubicBezTo>
                    <a:close/>
                    <a:moveTo>
                      <a:pt x="49655" y="150067"/>
                    </a:moveTo>
                    <a:cubicBezTo>
                      <a:pt x="88136" y="129112"/>
                      <a:pt x="126681" y="108284"/>
                      <a:pt x="165288" y="87583"/>
                    </a:cubicBezTo>
                    <a:lnTo>
                      <a:pt x="256253" y="39482"/>
                    </a:lnTo>
                    <a:cubicBezTo>
                      <a:pt x="271302" y="31671"/>
                      <a:pt x="286161" y="23575"/>
                      <a:pt x="301306" y="15955"/>
                    </a:cubicBezTo>
                    <a:cubicBezTo>
                      <a:pt x="307306" y="13002"/>
                      <a:pt x="330452" y="1191"/>
                      <a:pt x="332547" y="9573"/>
                    </a:cubicBezTo>
                    <a:cubicBezTo>
                      <a:pt x="334643" y="17955"/>
                      <a:pt x="318832" y="33481"/>
                      <a:pt x="315879" y="36434"/>
                    </a:cubicBezTo>
                    <a:cubicBezTo>
                      <a:pt x="270349" y="83297"/>
                      <a:pt x="211866" y="107395"/>
                      <a:pt x="149191" y="121397"/>
                    </a:cubicBezTo>
                    <a:cubicBezTo>
                      <a:pt x="115222" y="128594"/>
                      <a:pt x="81802" y="138174"/>
                      <a:pt x="49179" y="150067"/>
                    </a:cubicBezTo>
                    <a:close/>
                  </a:path>
                </a:pathLst>
              </a:custGeom>
              <a:solidFill>
                <a:srgbClr val="FFFFFF"/>
              </a:solidFill>
              <a:ln w="9525" cap="flat">
                <a:noFill/>
                <a:prstDash val="solid"/>
                <a:miter/>
              </a:ln>
            </p:spPr>
            <p:txBody>
              <a:bodyPr rtlCol="0" anchor="ctr"/>
              <a:lstStyle/>
              <a:p>
                <a:endParaRPr lang="zh-CN" altLang="en-US"/>
              </a:p>
            </p:txBody>
          </p:sp>
          <p:sp>
            <p:nvSpPr>
              <p:cNvPr id="581" name="任意多边形: 形状 580">
                <a:extLst>
                  <a:ext uri="{FF2B5EF4-FFF2-40B4-BE49-F238E27FC236}">
                    <a16:creationId xmlns:a16="http://schemas.microsoft.com/office/drawing/2014/main" xmlns="" id="{249403C1-C4E0-469B-B42D-C84E0B46FEE4}"/>
                  </a:ext>
                </a:extLst>
              </p:cNvPr>
              <p:cNvSpPr/>
              <p:nvPr/>
            </p:nvSpPr>
            <p:spPr>
              <a:xfrm>
                <a:off x="8902966" y="-124436"/>
                <a:ext cx="285925" cy="420267"/>
              </a:xfrm>
              <a:custGeom>
                <a:avLst/>
                <a:gdLst>
                  <a:gd name="connsiteX0" fmla="*/ 337 w 285925"/>
                  <a:gd name="connsiteY0" fmla="*/ 414568 h 420267"/>
                  <a:gd name="connsiteX1" fmla="*/ 337 w 285925"/>
                  <a:gd name="connsiteY1" fmla="*/ 417616 h 420267"/>
                  <a:gd name="connsiteX2" fmla="*/ 3861 w 285925"/>
                  <a:gd name="connsiteY2" fmla="*/ 420092 h 420267"/>
                  <a:gd name="connsiteX3" fmla="*/ 6147 w 285925"/>
                  <a:gd name="connsiteY3" fmla="*/ 420092 h 420267"/>
                  <a:gd name="connsiteX4" fmla="*/ 7576 w 285925"/>
                  <a:gd name="connsiteY4" fmla="*/ 420092 h 420267"/>
                  <a:gd name="connsiteX5" fmla="*/ 141783 w 285925"/>
                  <a:gd name="connsiteY5" fmla="*/ 313412 h 420267"/>
                  <a:gd name="connsiteX6" fmla="*/ 216650 w 285925"/>
                  <a:gd name="connsiteY6" fmla="*/ 218924 h 420267"/>
                  <a:gd name="connsiteX7" fmla="*/ 271894 w 285925"/>
                  <a:gd name="connsiteY7" fmla="*/ 96052 h 420267"/>
                  <a:gd name="connsiteX8" fmla="*/ 278943 w 285925"/>
                  <a:gd name="connsiteY8" fmla="*/ 7184 h 420267"/>
                  <a:gd name="connsiteX9" fmla="*/ 165977 w 285925"/>
                  <a:gd name="connsiteY9" fmla="*/ 133200 h 420267"/>
                  <a:gd name="connsiteX10" fmla="*/ 337 w 285925"/>
                  <a:gd name="connsiteY10" fmla="*/ 414568 h 42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5925" h="420267">
                    <a:moveTo>
                      <a:pt x="337" y="414568"/>
                    </a:moveTo>
                    <a:cubicBezTo>
                      <a:pt x="-112" y="415534"/>
                      <a:pt x="-112" y="416649"/>
                      <a:pt x="337" y="417616"/>
                    </a:cubicBezTo>
                    <a:cubicBezTo>
                      <a:pt x="909" y="419073"/>
                      <a:pt x="2296" y="420048"/>
                      <a:pt x="3861" y="420092"/>
                    </a:cubicBezTo>
                    <a:cubicBezTo>
                      <a:pt x="4605" y="420326"/>
                      <a:pt x="5403" y="420326"/>
                      <a:pt x="6147" y="420092"/>
                    </a:cubicBezTo>
                    <a:cubicBezTo>
                      <a:pt x="6609" y="420252"/>
                      <a:pt x="7112" y="420252"/>
                      <a:pt x="7576" y="420092"/>
                    </a:cubicBezTo>
                    <a:cubicBezTo>
                      <a:pt x="45676" y="383231"/>
                      <a:pt x="102826" y="348845"/>
                      <a:pt x="141783" y="313412"/>
                    </a:cubicBezTo>
                    <a:cubicBezTo>
                      <a:pt x="171271" y="285789"/>
                      <a:pt x="196501" y="253947"/>
                      <a:pt x="216650" y="218924"/>
                    </a:cubicBezTo>
                    <a:cubicBezTo>
                      <a:pt x="239972" y="180355"/>
                      <a:pt x="258523" y="139095"/>
                      <a:pt x="271894" y="96052"/>
                    </a:cubicBezTo>
                    <a:cubicBezTo>
                      <a:pt x="277991" y="75668"/>
                      <a:pt x="295612" y="27281"/>
                      <a:pt x="278943" y="7184"/>
                    </a:cubicBezTo>
                    <a:cubicBezTo>
                      <a:pt x="244844" y="-34250"/>
                      <a:pt x="175882" y="116340"/>
                      <a:pt x="165977" y="133200"/>
                    </a:cubicBezTo>
                    <a:cubicBezTo>
                      <a:pt x="110160" y="226354"/>
                      <a:pt x="54820" y="320175"/>
                      <a:pt x="337" y="414568"/>
                    </a:cubicBezTo>
                    <a:close/>
                  </a:path>
                </a:pathLst>
              </a:custGeom>
              <a:solidFill>
                <a:srgbClr val="EBEBEB"/>
              </a:solidFill>
              <a:ln w="9525" cap="flat">
                <a:noFill/>
                <a:prstDash val="solid"/>
                <a:miter/>
              </a:ln>
            </p:spPr>
            <p:txBody>
              <a:bodyPr rtlCol="0" anchor="ctr"/>
              <a:lstStyle/>
              <a:p>
                <a:endParaRPr lang="zh-CN" altLang="en-US"/>
              </a:p>
            </p:txBody>
          </p:sp>
          <p:sp>
            <p:nvSpPr>
              <p:cNvPr id="582" name="任意多边形: 形状 581">
                <a:extLst>
                  <a:ext uri="{FF2B5EF4-FFF2-40B4-BE49-F238E27FC236}">
                    <a16:creationId xmlns:a16="http://schemas.microsoft.com/office/drawing/2014/main" xmlns="" id="{3D598156-B932-4B70-9C98-AFAF4B3DD160}"/>
                  </a:ext>
                </a:extLst>
              </p:cNvPr>
              <p:cNvSpPr/>
              <p:nvPr/>
            </p:nvSpPr>
            <p:spPr>
              <a:xfrm>
                <a:off x="8902922" y="-62434"/>
                <a:ext cx="239832" cy="358090"/>
              </a:xfrm>
              <a:custGeom>
                <a:avLst/>
                <a:gdLst>
                  <a:gd name="connsiteX0" fmla="*/ 0 w 239832"/>
                  <a:gd name="connsiteY0" fmla="*/ 355614 h 358090"/>
                  <a:gd name="connsiteX1" fmla="*/ 3524 w 239832"/>
                  <a:gd name="connsiteY1" fmla="*/ 358090 h 358090"/>
                  <a:gd name="connsiteX2" fmla="*/ 10192 w 239832"/>
                  <a:gd name="connsiteY2" fmla="*/ 348565 h 358090"/>
                  <a:gd name="connsiteX3" fmla="*/ 55436 w 239832"/>
                  <a:gd name="connsiteY3" fmla="*/ 297321 h 358090"/>
                  <a:gd name="connsiteX4" fmla="*/ 135064 w 239832"/>
                  <a:gd name="connsiteY4" fmla="*/ 219216 h 358090"/>
                  <a:gd name="connsiteX5" fmla="*/ 235744 w 239832"/>
                  <a:gd name="connsiteY5" fmla="*/ 1284 h 358090"/>
                  <a:gd name="connsiteX6" fmla="*/ 204216 w 239832"/>
                  <a:gd name="connsiteY6" fmla="*/ 32526 h 358090"/>
                  <a:gd name="connsiteX7" fmla="*/ 155543 w 239832"/>
                  <a:gd name="connsiteY7" fmla="*/ 123394 h 358090"/>
                  <a:gd name="connsiteX8" fmla="*/ 96298 w 239832"/>
                  <a:gd name="connsiteY8" fmla="*/ 214167 h 358090"/>
                  <a:gd name="connsiteX9" fmla="*/ 2667 w 239832"/>
                  <a:gd name="connsiteY9" fmla="*/ 352375 h 358090"/>
                  <a:gd name="connsiteX10" fmla="*/ 0 w 239832"/>
                  <a:gd name="connsiteY10" fmla="*/ 355614 h 358090"/>
                  <a:gd name="connsiteX11" fmla="*/ 31052 w 239832"/>
                  <a:gd name="connsiteY11" fmla="*/ 318276 h 358090"/>
                  <a:gd name="connsiteX12" fmla="*/ 114014 w 239832"/>
                  <a:gd name="connsiteY12" fmla="*/ 195880 h 358090"/>
                  <a:gd name="connsiteX13" fmla="*/ 168783 w 239832"/>
                  <a:gd name="connsiteY13" fmla="*/ 109678 h 358090"/>
                  <a:gd name="connsiteX14" fmla="*/ 195263 w 239832"/>
                  <a:gd name="connsiteY14" fmla="*/ 59005 h 358090"/>
                  <a:gd name="connsiteX15" fmla="*/ 208312 w 239832"/>
                  <a:gd name="connsiteY15" fmla="*/ 34335 h 358090"/>
                  <a:gd name="connsiteX16" fmla="*/ 234220 w 239832"/>
                  <a:gd name="connsiteY16" fmla="*/ 9190 h 358090"/>
                  <a:gd name="connsiteX17" fmla="*/ 215836 w 239832"/>
                  <a:gd name="connsiteY17" fmla="*/ 75865 h 358090"/>
                  <a:gd name="connsiteX18" fmla="*/ 191167 w 239832"/>
                  <a:gd name="connsiteY18" fmla="*/ 126823 h 358090"/>
                  <a:gd name="connsiteX19" fmla="*/ 129159 w 239832"/>
                  <a:gd name="connsiteY19" fmla="*/ 219311 h 358090"/>
                  <a:gd name="connsiteX20" fmla="*/ 49816 w 239832"/>
                  <a:gd name="connsiteY20" fmla="*/ 297702 h 358090"/>
                  <a:gd name="connsiteX21" fmla="*/ 31528 w 239832"/>
                  <a:gd name="connsiteY21" fmla="*/ 318276 h 358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9832" h="358090">
                    <a:moveTo>
                      <a:pt x="0" y="355614"/>
                    </a:moveTo>
                    <a:cubicBezTo>
                      <a:pt x="572" y="357071"/>
                      <a:pt x="1959" y="358046"/>
                      <a:pt x="3524" y="358090"/>
                    </a:cubicBezTo>
                    <a:cubicBezTo>
                      <a:pt x="5715" y="354947"/>
                      <a:pt x="7906" y="351708"/>
                      <a:pt x="10192" y="348565"/>
                    </a:cubicBezTo>
                    <a:cubicBezTo>
                      <a:pt x="24955" y="331230"/>
                      <a:pt x="39719" y="313894"/>
                      <a:pt x="55436" y="297321"/>
                    </a:cubicBezTo>
                    <a:cubicBezTo>
                      <a:pt x="81058" y="270365"/>
                      <a:pt x="110395" y="247029"/>
                      <a:pt x="135064" y="219216"/>
                    </a:cubicBezTo>
                    <a:cubicBezTo>
                      <a:pt x="178118" y="170829"/>
                      <a:pt x="258889" y="16714"/>
                      <a:pt x="235744" y="1284"/>
                    </a:cubicBezTo>
                    <a:cubicBezTo>
                      <a:pt x="223551" y="-6717"/>
                      <a:pt x="208598" y="25001"/>
                      <a:pt x="204216" y="32526"/>
                    </a:cubicBezTo>
                    <a:cubicBezTo>
                      <a:pt x="186880" y="62244"/>
                      <a:pt x="173355" y="93867"/>
                      <a:pt x="155543" y="123394"/>
                    </a:cubicBezTo>
                    <a:cubicBezTo>
                      <a:pt x="137065" y="154446"/>
                      <a:pt x="116586" y="184259"/>
                      <a:pt x="96298" y="214167"/>
                    </a:cubicBezTo>
                    <a:cubicBezTo>
                      <a:pt x="64961" y="260173"/>
                      <a:pt x="33433" y="305989"/>
                      <a:pt x="2667" y="352375"/>
                    </a:cubicBezTo>
                    <a:cubicBezTo>
                      <a:pt x="1714" y="353518"/>
                      <a:pt x="952" y="354566"/>
                      <a:pt x="0" y="355614"/>
                    </a:cubicBezTo>
                    <a:close/>
                    <a:moveTo>
                      <a:pt x="31052" y="318276"/>
                    </a:moveTo>
                    <a:cubicBezTo>
                      <a:pt x="58864" y="277699"/>
                      <a:pt x="86392" y="236742"/>
                      <a:pt x="114014" y="195880"/>
                    </a:cubicBezTo>
                    <a:cubicBezTo>
                      <a:pt x="133064" y="167305"/>
                      <a:pt x="152114" y="139206"/>
                      <a:pt x="168783" y="109678"/>
                    </a:cubicBezTo>
                    <a:cubicBezTo>
                      <a:pt x="178308" y="93105"/>
                      <a:pt x="186785" y="76055"/>
                      <a:pt x="195263" y="59005"/>
                    </a:cubicBezTo>
                    <a:cubicBezTo>
                      <a:pt x="199454" y="50718"/>
                      <a:pt x="203549" y="42337"/>
                      <a:pt x="208312" y="34335"/>
                    </a:cubicBezTo>
                    <a:cubicBezTo>
                      <a:pt x="213074" y="26334"/>
                      <a:pt x="227362" y="-1383"/>
                      <a:pt x="234220" y="9190"/>
                    </a:cubicBezTo>
                    <a:cubicBezTo>
                      <a:pt x="241078" y="19762"/>
                      <a:pt x="220599" y="64911"/>
                      <a:pt x="215836" y="75865"/>
                    </a:cubicBezTo>
                    <a:cubicBezTo>
                      <a:pt x="207931" y="93009"/>
                      <a:pt x="199834" y="109964"/>
                      <a:pt x="191167" y="126823"/>
                    </a:cubicBezTo>
                    <a:cubicBezTo>
                      <a:pt x="174464" y="160134"/>
                      <a:pt x="153630" y="191208"/>
                      <a:pt x="129159" y="219311"/>
                    </a:cubicBezTo>
                    <a:cubicBezTo>
                      <a:pt x="104204" y="246933"/>
                      <a:pt x="75057" y="270270"/>
                      <a:pt x="49816" y="297702"/>
                    </a:cubicBezTo>
                    <a:cubicBezTo>
                      <a:pt x="43529" y="304179"/>
                      <a:pt x="37148" y="311132"/>
                      <a:pt x="31528" y="318276"/>
                    </a:cubicBezTo>
                    <a:close/>
                  </a:path>
                </a:pathLst>
              </a:custGeom>
              <a:solidFill>
                <a:srgbClr val="FFFFFF"/>
              </a:solidFill>
              <a:ln w="9525" cap="flat">
                <a:noFill/>
                <a:prstDash val="solid"/>
                <a:miter/>
              </a:ln>
            </p:spPr>
            <p:txBody>
              <a:bodyPr rtlCol="0" anchor="ctr"/>
              <a:lstStyle/>
              <a:p>
                <a:endParaRPr lang="zh-CN" altLang="en-US"/>
              </a:p>
            </p:txBody>
          </p:sp>
          <p:sp>
            <p:nvSpPr>
              <p:cNvPr id="583" name="任意多边形: 形状 582">
                <a:extLst>
                  <a:ext uri="{FF2B5EF4-FFF2-40B4-BE49-F238E27FC236}">
                    <a16:creationId xmlns:a16="http://schemas.microsoft.com/office/drawing/2014/main" xmlns="" id="{56C64912-1C6D-4D1C-ABF9-F8DAAF0A383F}"/>
                  </a:ext>
                </a:extLst>
              </p:cNvPr>
              <p:cNvSpPr/>
              <p:nvPr/>
            </p:nvSpPr>
            <p:spPr>
              <a:xfrm>
                <a:off x="8379992" y="221965"/>
                <a:ext cx="294044" cy="372079"/>
              </a:xfrm>
              <a:custGeom>
                <a:avLst/>
                <a:gdLst>
                  <a:gd name="connsiteX0" fmla="*/ 70778 w 294044"/>
                  <a:gd name="connsiteY0" fmla="*/ 143223 h 372079"/>
                  <a:gd name="connsiteX1" fmla="*/ 293092 w 294044"/>
                  <a:gd name="connsiteY1" fmla="*/ 371823 h 372079"/>
                  <a:gd name="connsiteX2" fmla="*/ 293884 w 294044"/>
                  <a:gd name="connsiteY2" fmla="*/ 371984 h 372079"/>
                  <a:gd name="connsiteX3" fmla="*/ 294045 w 294044"/>
                  <a:gd name="connsiteY3" fmla="*/ 371823 h 372079"/>
                  <a:gd name="connsiteX4" fmla="*/ 294044 w 294044"/>
                  <a:gd name="connsiteY4" fmla="*/ 371347 h 372079"/>
                  <a:gd name="connsiteX5" fmla="*/ 284519 w 294044"/>
                  <a:gd name="connsiteY5" fmla="*/ 331533 h 372079"/>
                  <a:gd name="connsiteX6" fmla="*/ 188507 w 294044"/>
                  <a:gd name="connsiteY6" fmla="*/ 133222 h 372079"/>
                  <a:gd name="connsiteX7" fmla="*/ 94781 w 294044"/>
                  <a:gd name="connsiteY7" fmla="*/ 41401 h 372079"/>
                  <a:gd name="connsiteX8" fmla="*/ 14010 w 294044"/>
                  <a:gd name="connsiteY8" fmla="*/ 539 h 372079"/>
                  <a:gd name="connsiteX9" fmla="*/ 70778 w 294044"/>
                  <a:gd name="connsiteY9" fmla="*/ 143223 h 372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4044" h="372079">
                    <a:moveTo>
                      <a:pt x="70778" y="143223"/>
                    </a:moveTo>
                    <a:cubicBezTo>
                      <a:pt x="140216" y="218757"/>
                      <a:pt x="251753" y="239712"/>
                      <a:pt x="293092" y="371823"/>
                    </a:cubicBezTo>
                    <a:cubicBezTo>
                      <a:pt x="293266" y="372086"/>
                      <a:pt x="293621" y="372158"/>
                      <a:pt x="293884" y="371984"/>
                    </a:cubicBezTo>
                    <a:cubicBezTo>
                      <a:pt x="293948" y="371942"/>
                      <a:pt x="294002" y="371887"/>
                      <a:pt x="294045" y="371823"/>
                    </a:cubicBezTo>
                    <a:cubicBezTo>
                      <a:pt x="294044" y="371823"/>
                      <a:pt x="294044" y="371823"/>
                      <a:pt x="294044" y="371347"/>
                    </a:cubicBezTo>
                    <a:cubicBezTo>
                      <a:pt x="291473" y="358012"/>
                      <a:pt x="288520" y="344677"/>
                      <a:pt x="284519" y="331533"/>
                    </a:cubicBezTo>
                    <a:cubicBezTo>
                      <a:pt x="265519" y="259887"/>
                      <a:pt x="232923" y="192563"/>
                      <a:pt x="188507" y="133222"/>
                    </a:cubicBezTo>
                    <a:cubicBezTo>
                      <a:pt x="162088" y="98051"/>
                      <a:pt x="130487" y="67092"/>
                      <a:pt x="94781" y="41401"/>
                    </a:cubicBezTo>
                    <a:cubicBezTo>
                      <a:pt x="76494" y="28447"/>
                      <a:pt x="36869" y="-4605"/>
                      <a:pt x="14010" y="539"/>
                    </a:cubicBezTo>
                    <a:cubicBezTo>
                      <a:pt x="-34663" y="11778"/>
                      <a:pt x="58110" y="129603"/>
                      <a:pt x="70778" y="143223"/>
                    </a:cubicBezTo>
                    <a:close/>
                  </a:path>
                </a:pathLst>
              </a:custGeom>
              <a:solidFill>
                <a:srgbClr val="EBEBEB"/>
              </a:solidFill>
              <a:ln w="9525" cap="flat">
                <a:noFill/>
                <a:prstDash val="solid"/>
                <a:miter/>
              </a:ln>
            </p:spPr>
            <p:txBody>
              <a:bodyPr rtlCol="0" anchor="ctr"/>
              <a:lstStyle/>
              <a:p>
                <a:endParaRPr lang="zh-CN" altLang="en-US"/>
              </a:p>
            </p:txBody>
          </p:sp>
          <p:sp>
            <p:nvSpPr>
              <p:cNvPr id="584" name="任意多边形: 形状 583">
                <a:extLst>
                  <a:ext uri="{FF2B5EF4-FFF2-40B4-BE49-F238E27FC236}">
                    <a16:creationId xmlns:a16="http://schemas.microsoft.com/office/drawing/2014/main" xmlns="" id="{CD88455C-1865-413C-87AB-AF57B2AB6780}"/>
                  </a:ext>
                </a:extLst>
              </p:cNvPr>
              <p:cNvSpPr/>
              <p:nvPr/>
            </p:nvSpPr>
            <p:spPr>
              <a:xfrm>
                <a:off x="8440734" y="270416"/>
                <a:ext cx="233301" cy="323943"/>
              </a:xfrm>
              <a:custGeom>
                <a:avLst/>
                <a:gdLst>
                  <a:gd name="connsiteX0" fmla="*/ 14132 w 233301"/>
                  <a:gd name="connsiteY0" fmla="*/ 48385 h 323943"/>
                  <a:gd name="connsiteX1" fmla="*/ 140052 w 233301"/>
                  <a:gd name="connsiteY1" fmla="*/ 181735 h 323943"/>
                  <a:gd name="connsiteX2" fmla="*/ 216823 w 233301"/>
                  <a:gd name="connsiteY2" fmla="*/ 278890 h 323943"/>
                  <a:gd name="connsiteX3" fmla="*/ 233302 w 233301"/>
                  <a:gd name="connsiteY3" fmla="*/ 323943 h 323943"/>
                  <a:gd name="connsiteX4" fmla="*/ 233302 w 233301"/>
                  <a:gd name="connsiteY4" fmla="*/ 323467 h 323943"/>
                  <a:gd name="connsiteX5" fmla="*/ 223777 w 233301"/>
                  <a:gd name="connsiteY5" fmla="*/ 283653 h 323943"/>
                  <a:gd name="connsiteX6" fmla="*/ 222539 w 233301"/>
                  <a:gd name="connsiteY6" fmla="*/ 281462 h 323943"/>
                  <a:gd name="connsiteX7" fmla="*/ 164913 w 233301"/>
                  <a:gd name="connsiteY7" fmla="*/ 166114 h 323943"/>
                  <a:gd name="connsiteX8" fmla="*/ 50613 w 233301"/>
                  <a:gd name="connsiteY8" fmla="*/ 30383 h 323943"/>
                  <a:gd name="connsiteX9" fmla="*/ 4607 w 233301"/>
                  <a:gd name="connsiteY9" fmla="*/ 1236 h 323943"/>
                  <a:gd name="connsiteX10" fmla="*/ 14132 w 233301"/>
                  <a:gd name="connsiteY10" fmla="*/ 48385 h 323943"/>
                  <a:gd name="connsiteX11" fmla="*/ 9464 w 233301"/>
                  <a:gd name="connsiteY11" fmla="*/ 5713 h 323943"/>
                  <a:gd name="connsiteX12" fmla="*/ 80997 w 233301"/>
                  <a:gd name="connsiteY12" fmla="*/ 64482 h 323943"/>
                  <a:gd name="connsiteX13" fmla="*/ 177771 w 233301"/>
                  <a:gd name="connsiteY13" fmla="*/ 194118 h 323943"/>
                  <a:gd name="connsiteX14" fmla="*/ 208251 w 233301"/>
                  <a:gd name="connsiteY14" fmla="*/ 257078 h 323943"/>
                  <a:gd name="connsiteX15" fmla="*/ 158054 w 233301"/>
                  <a:gd name="connsiteY15" fmla="*/ 194213 h 323943"/>
                  <a:gd name="connsiteX16" fmla="*/ 37182 w 233301"/>
                  <a:gd name="connsiteY16" fmla="*/ 76293 h 323943"/>
                  <a:gd name="connsiteX17" fmla="*/ 14132 w 233301"/>
                  <a:gd name="connsiteY17" fmla="*/ 38860 h 323943"/>
                  <a:gd name="connsiteX18" fmla="*/ 9464 w 233301"/>
                  <a:gd name="connsiteY18" fmla="*/ 5808 h 323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3301" h="323943">
                    <a:moveTo>
                      <a:pt x="14132" y="48385"/>
                    </a:moveTo>
                    <a:cubicBezTo>
                      <a:pt x="42135" y="103154"/>
                      <a:pt x="97666" y="138777"/>
                      <a:pt x="140052" y="181735"/>
                    </a:cubicBezTo>
                    <a:cubicBezTo>
                      <a:pt x="169577" y="210807"/>
                      <a:pt x="195366" y="243443"/>
                      <a:pt x="216823" y="278890"/>
                    </a:cubicBezTo>
                    <a:cubicBezTo>
                      <a:pt x="222634" y="293749"/>
                      <a:pt x="228063" y="308703"/>
                      <a:pt x="233302" y="323943"/>
                    </a:cubicBezTo>
                    <a:cubicBezTo>
                      <a:pt x="233302" y="323943"/>
                      <a:pt x="233302" y="323943"/>
                      <a:pt x="233302" y="323467"/>
                    </a:cubicBezTo>
                    <a:cubicBezTo>
                      <a:pt x="230730" y="310132"/>
                      <a:pt x="227777" y="296797"/>
                      <a:pt x="223777" y="283653"/>
                    </a:cubicBezTo>
                    <a:lnTo>
                      <a:pt x="222539" y="281462"/>
                    </a:lnTo>
                    <a:cubicBezTo>
                      <a:pt x="207481" y="241075"/>
                      <a:pt x="188163" y="202408"/>
                      <a:pt x="164913" y="166114"/>
                    </a:cubicBezTo>
                    <a:cubicBezTo>
                      <a:pt x="133379" y="115726"/>
                      <a:pt x="94900" y="70032"/>
                      <a:pt x="50613" y="30383"/>
                    </a:cubicBezTo>
                    <a:cubicBezTo>
                      <a:pt x="42992" y="23430"/>
                      <a:pt x="17751" y="-6384"/>
                      <a:pt x="4607" y="1236"/>
                    </a:cubicBezTo>
                    <a:cubicBezTo>
                      <a:pt x="-8538" y="8856"/>
                      <a:pt x="10226" y="40670"/>
                      <a:pt x="14132" y="48385"/>
                    </a:cubicBezTo>
                    <a:close/>
                    <a:moveTo>
                      <a:pt x="9464" y="5713"/>
                    </a:moveTo>
                    <a:cubicBezTo>
                      <a:pt x="18989" y="2189"/>
                      <a:pt x="63567" y="46385"/>
                      <a:pt x="80997" y="64482"/>
                    </a:cubicBezTo>
                    <a:cubicBezTo>
                      <a:pt x="118678" y="103367"/>
                      <a:pt x="151203" y="146936"/>
                      <a:pt x="177771" y="194118"/>
                    </a:cubicBezTo>
                    <a:cubicBezTo>
                      <a:pt x="189170" y="214481"/>
                      <a:pt x="199348" y="235505"/>
                      <a:pt x="208251" y="257078"/>
                    </a:cubicBezTo>
                    <a:cubicBezTo>
                      <a:pt x="193165" y="234859"/>
                      <a:pt x="176383" y="213841"/>
                      <a:pt x="158054" y="194213"/>
                    </a:cubicBezTo>
                    <a:cubicBezTo>
                      <a:pt x="119954" y="153256"/>
                      <a:pt x="72329" y="120394"/>
                      <a:pt x="37182" y="76293"/>
                    </a:cubicBezTo>
                    <a:cubicBezTo>
                      <a:pt x="27944" y="64843"/>
                      <a:pt x="20198" y="52264"/>
                      <a:pt x="14132" y="38860"/>
                    </a:cubicBezTo>
                    <a:cubicBezTo>
                      <a:pt x="11751" y="33526"/>
                      <a:pt x="797" y="9047"/>
                      <a:pt x="9464" y="5808"/>
                    </a:cubicBezTo>
                    <a:close/>
                  </a:path>
                </a:pathLst>
              </a:custGeom>
              <a:solidFill>
                <a:srgbClr val="FFFFFF"/>
              </a:solidFill>
              <a:ln w="9525" cap="flat">
                <a:noFill/>
                <a:prstDash val="solid"/>
                <a:miter/>
              </a:ln>
            </p:spPr>
            <p:txBody>
              <a:bodyPr rtlCol="0" anchor="ctr"/>
              <a:lstStyle/>
              <a:p>
                <a:endParaRPr lang="zh-CN" altLang="en-US"/>
              </a:p>
            </p:txBody>
          </p:sp>
          <p:sp>
            <p:nvSpPr>
              <p:cNvPr id="585" name="任意多边形: 形状 584">
                <a:extLst>
                  <a:ext uri="{FF2B5EF4-FFF2-40B4-BE49-F238E27FC236}">
                    <a16:creationId xmlns:a16="http://schemas.microsoft.com/office/drawing/2014/main" xmlns="" id="{5855AF3A-4978-4C55-AC40-6654E664EF19}"/>
                  </a:ext>
                </a:extLst>
              </p:cNvPr>
              <p:cNvSpPr/>
              <p:nvPr/>
            </p:nvSpPr>
            <p:spPr>
              <a:xfrm>
                <a:off x="8533198" y="-128053"/>
                <a:ext cx="91563" cy="409051"/>
              </a:xfrm>
              <a:custGeom>
                <a:avLst/>
                <a:gdLst>
                  <a:gd name="connsiteX0" fmla="*/ 3678 w 91563"/>
                  <a:gd name="connsiteY0" fmla="*/ 81572 h 409051"/>
                  <a:gd name="connsiteX1" fmla="*/ 2916 w 91563"/>
                  <a:gd name="connsiteY1" fmla="*/ 192538 h 409051"/>
                  <a:gd name="connsiteX2" fmla="*/ 75497 w 91563"/>
                  <a:gd name="connsiteY2" fmla="*/ 392563 h 409051"/>
                  <a:gd name="connsiteX3" fmla="*/ 77592 w 91563"/>
                  <a:gd name="connsiteY3" fmla="*/ 395801 h 409051"/>
                  <a:gd name="connsiteX4" fmla="*/ 79783 w 91563"/>
                  <a:gd name="connsiteY4" fmla="*/ 406279 h 409051"/>
                  <a:gd name="connsiteX5" fmla="*/ 79783 w 91563"/>
                  <a:gd name="connsiteY5" fmla="*/ 408660 h 409051"/>
                  <a:gd name="connsiteX6" fmla="*/ 79783 w 91563"/>
                  <a:gd name="connsiteY6" fmla="*/ 408660 h 409051"/>
                  <a:gd name="connsiteX7" fmla="*/ 79783 w 91563"/>
                  <a:gd name="connsiteY7" fmla="*/ 408660 h 409051"/>
                  <a:gd name="connsiteX8" fmla="*/ 80968 w 91563"/>
                  <a:gd name="connsiteY8" fmla="*/ 408913 h 409051"/>
                  <a:gd name="connsiteX9" fmla="*/ 81307 w 91563"/>
                  <a:gd name="connsiteY9" fmla="*/ 407898 h 409051"/>
                  <a:gd name="connsiteX10" fmla="*/ 81307 w 91563"/>
                  <a:gd name="connsiteY10" fmla="*/ 394849 h 409051"/>
                  <a:gd name="connsiteX11" fmla="*/ 87213 w 91563"/>
                  <a:gd name="connsiteY11" fmla="*/ 128149 h 409051"/>
                  <a:gd name="connsiteX12" fmla="*/ 27109 w 91563"/>
                  <a:gd name="connsiteY12" fmla="*/ 2514 h 409051"/>
                  <a:gd name="connsiteX13" fmla="*/ 3678 w 91563"/>
                  <a:gd name="connsiteY13" fmla="*/ 81572 h 40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563" h="409051">
                    <a:moveTo>
                      <a:pt x="3678" y="81572"/>
                    </a:moveTo>
                    <a:cubicBezTo>
                      <a:pt x="-956" y="118401"/>
                      <a:pt x="-1212" y="155649"/>
                      <a:pt x="2916" y="192538"/>
                    </a:cubicBezTo>
                    <a:cubicBezTo>
                      <a:pt x="11256" y="263943"/>
                      <a:pt x="36105" y="332425"/>
                      <a:pt x="75497" y="392563"/>
                    </a:cubicBezTo>
                    <a:lnTo>
                      <a:pt x="77592" y="395801"/>
                    </a:lnTo>
                    <a:cubicBezTo>
                      <a:pt x="78259" y="399326"/>
                      <a:pt x="78925" y="402850"/>
                      <a:pt x="79783" y="406279"/>
                    </a:cubicBezTo>
                    <a:cubicBezTo>
                      <a:pt x="79738" y="407072"/>
                      <a:pt x="79738" y="407867"/>
                      <a:pt x="79783" y="408660"/>
                    </a:cubicBezTo>
                    <a:lnTo>
                      <a:pt x="79783" y="408660"/>
                    </a:lnTo>
                    <a:lnTo>
                      <a:pt x="79783" y="408660"/>
                    </a:lnTo>
                    <a:cubicBezTo>
                      <a:pt x="80040" y="409058"/>
                      <a:pt x="80571" y="409171"/>
                      <a:pt x="80968" y="408913"/>
                    </a:cubicBezTo>
                    <a:cubicBezTo>
                      <a:pt x="81304" y="408696"/>
                      <a:pt x="81445" y="408274"/>
                      <a:pt x="81307" y="407898"/>
                    </a:cubicBezTo>
                    <a:cubicBezTo>
                      <a:pt x="81307" y="403612"/>
                      <a:pt x="81307" y="399230"/>
                      <a:pt x="81307" y="394849"/>
                    </a:cubicBezTo>
                    <a:cubicBezTo>
                      <a:pt x="82736" y="305505"/>
                      <a:pt x="99214" y="217970"/>
                      <a:pt x="87213" y="128149"/>
                    </a:cubicBezTo>
                    <a:cubicBezTo>
                      <a:pt x="84545" y="108528"/>
                      <a:pt x="71877" y="-19393"/>
                      <a:pt x="27109" y="2514"/>
                    </a:cubicBezTo>
                    <a:cubicBezTo>
                      <a:pt x="7298" y="13754"/>
                      <a:pt x="5964" y="62903"/>
                      <a:pt x="3678" y="81572"/>
                    </a:cubicBezTo>
                    <a:close/>
                  </a:path>
                </a:pathLst>
              </a:custGeom>
              <a:solidFill>
                <a:srgbClr val="EBEBEB"/>
              </a:solidFill>
              <a:ln w="9525" cap="flat">
                <a:noFill/>
                <a:prstDash val="solid"/>
                <a:miter/>
              </a:ln>
            </p:spPr>
            <p:txBody>
              <a:bodyPr rtlCol="0" anchor="ctr"/>
              <a:lstStyle/>
              <a:p>
                <a:endParaRPr lang="zh-CN" altLang="en-US"/>
              </a:p>
            </p:txBody>
          </p:sp>
          <p:sp>
            <p:nvSpPr>
              <p:cNvPr id="586" name="任意多边形: 形状 585">
                <a:extLst>
                  <a:ext uri="{FF2B5EF4-FFF2-40B4-BE49-F238E27FC236}">
                    <a16:creationId xmlns:a16="http://schemas.microsoft.com/office/drawing/2014/main" xmlns="" id="{43C29BEC-AFAD-49A1-9C59-9A3B9DFB61A4}"/>
                  </a:ext>
                </a:extLst>
              </p:cNvPr>
              <p:cNvSpPr/>
              <p:nvPr/>
            </p:nvSpPr>
            <p:spPr>
              <a:xfrm>
                <a:off x="8554273" y="-72083"/>
                <a:ext cx="60950" cy="353271"/>
              </a:xfrm>
              <a:custGeom>
                <a:avLst/>
                <a:gdLst>
                  <a:gd name="connsiteX0" fmla="*/ 415 w 60950"/>
                  <a:gd name="connsiteY0" fmla="*/ 43508 h 353271"/>
                  <a:gd name="connsiteX1" fmla="*/ 23084 w 60950"/>
                  <a:gd name="connsiteY1" fmla="*/ 211434 h 353271"/>
                  <a:gd name="connsiteX2" fmla="*/ 54421 w 60950"/>
                  <a:gd name="connsiteY2" fmla="*/ 336783 h 353271"/>
                  <a:gd name="connsiteX3" fmla="*/ 57660 w 60950"/>
                  <a:gd name="connsiteY3" fmla="*/ 346308 h 353271"/>
                  <a:gd name="connsiteX4" fmla="*/ 58708 w 60950"/>
                  <a:gd name="connsiteY4" fmla="*/ 350023 h 353271"/>
                  <a:gd name="connsiteX5" fmla="*/ 59374 w 60950"/>
                  <a:gd name="connsiteY5" fmla="*/ 352880 h 353271"/>
                  <a:gd name="connsiteX6" fmla="*/ 59374 w 60950"/>
                  <a:gd name="connsiteY6" fmla="*/ 352880 h 353271"/>
                  <a:gd name="connsiteX7" fmla="*/ 60560 w 60950"/>
                  <a:gd name="connsiteY7" fmla="*/ 353133 h 353271"/>
                  <a:gd name="connsiteX8" fmla="*/ 60898 w 60950"/>
                  <a:gd name="connsiteY8" fmla="*/ 352118 h 353271"/>
                  <a:gd name="connsiteX9" fmla="*/ 60898 w 60950"/>
                  <a:gd name="connsiteY9" fmla="*/ 339069 h 353271"/>
                  <a:gd name="connsiteX10" fmla="*/ 58231 w 60950"/>
                  <a:gd name="connsiteY10" fmla="*/ 329544 h 353271"/>
                  <a:gd name="connsiteX11" fmla="*/ 52707 w 60950"/>
                  <a:gd name="connsiteY11" fmla="*/ 182764 h 353271"/>
                  <a:gd name="connsiteX12" fmla="*/ 50230 w 60950"/>
                  <a:gd name="connsiteY12" fmla="*/ 103135 h 353271"/>
                  <a:gd name="connsiteX13" fmla="*/ 38800 w 60950"/>
                  <a:gd name="connsiteY13" fmla="*/ 25696 h 353271"/>
                  <a:gd name="connsiteX14" fmla="*/ 13178 w 60950"/>
                  <a:gd name="connsiteY14" fmla="*/ 1693 h 353271"/>
                  <a:gd name="connsiteX15" fmla="*/ 415 w 60950"/>
                  <a:gd name="connsiteY15" fmla="*/ 43508 h 353271"/>
                  <a:gd name="connsiteX16" fmla="*/ 33276 w 60950"/>
                  <a:gd name="connsiteY16" fmla="*/ 24934 h 353271"/>
                  <a:gd name="connsiteX17" fmla="*/ 46135 w 60950"/>
                  <a:gd name="connsiteY17" fmla="*/ 118184 h 353271"/>
                  <a:gd name="connsiteX18" fmla="*/ 47563 w 60950"/>
                  <a:gd name="connsiteY18" fmla="*/ 205243 h 353271"/>
                  <a:gd name="connsiteX19" fmla="*/ 49754 w 60950"/>
                  <a:gd name="connsiteY19" fmla="*/ 298111 h 353271"/>
                  <a:gd name="connsiteX20" fmla="*/ 21179 w 60950"/>
                  <a:gd name="connsiteY20" fmla="*/ 180763 h 353271"/>
                  <a:gd name="connsiteX21" fmla="*/ 6415 w 60950"/>
                  <a:gd name="connsiteY21" fmla="*/ 87037 h 353271"/>
                  <a:gd name="connsiteX22" fmla="*/ 4892 w 60950"/>
                  <a:gd name="connsiteY22" fmla="*/ 38174 h 353271"/>
                  <a:gd name="connsiteX23" fmla="*/ 7178 w 60950"/>
                  <a:gd name="connsiteY23" fmla="*/ 20934 h 353271"/>
                  <a:gd name="connsiteX24" fmla="*/ 33276 w 60950"/>
                  <a:gd name="connsiteY24" fmla="*/ 24934 h 353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950" h="353271">
                    <a:moveTo>
                      <a:pt x="415" y="43508"/>
                    </a:moveTo>
                    <a:cubicBezTo>
                      <a:pt x="-2633" y="98563"/>
                      <a:pt x="11749" y="157808"/>
                      <a:pt x="23084" y="211434"/>
                    </a:cubicBezTo>
                    <a:cubicBezTo>
                      <a:pt x="31394" y="253722"/>
                      <a:pt x="41853" y="295559"/>
                      <a:pt x="54421" y="336783"/>
                    </a:cubicBezTo>
                    <a:cubicBezTo>
                      <a:pt x="55469" y="340117"/>
                      <a:pt x="56612" y="343546"/>
                      <a:pt x="57660" y="346308"/>
                    </a:cubicBezTo>
                    <a:cubicBezTo>
                      <a:pt x="57660" y="347546"/>
                      <a:pt x="58327" y="348784"/>
                      <a:pt x="58708" y="350023"/>
                    </a:cubicBezTo>
                    <a:cubicBezTo>
                      <a:pt x="58839" y="350994"/>
                      <a:pt x="59062" y="351951"/>
                      <a:pt x="59374" y="352880"/>
                    </a:cubicBezTo>
                    <a:lnTo>
                      <a:pt x="59374" y="352880"/>
                    </a:lnTo>
                    <a:cubicBezTo>
                      <a:pt x="59632" y="353278"/>
                      <a:pt x="60163" y="353391"/>
                      <a:pt x="60560" y="353133"/>
                    </a:cubicBezTo>
                    <a:cubicBezTo>
                      <a:pt x="60896" y="352916"/>
                      <a:pt x="61037" y="352494"/>
                      <a:pt x="60898" y="352118"/>
                    </a:cubicBezTo>
                    <a:cubicBezTo>
                      <a:pt x="60898" y="347832"/>
                      <a:pt x="60898" y="343450"/>
                      <a:pt x="60898" y="339069"/>
                    </a:cubicBezTo>
                    <a:cubicBezTo>
                      <a:pt x="60898" y="334687"/>
                      <a:pt x="59088" y="332592"/>
                      <a:pt x="58231" y="329544"/>
                    </a:cubicBezTo>
                    <a:cubicBezTo>
                      <a:pt x="52906" y="280810"/>
                      <a:pt x="51060" y="231759"/>
                      <a:pt x="52707" y="182764"/>
                    </a:cubicBezTo>
                    <a:cubicBezTo>
                      <a:pt x="52707" y="156094"/>
                      <a:pt x="52707" y="129614"/>
                      <a:pt x="50230" y="103135"/>
                    </a:cubicBezTo>
                    <a:cubicBezTo>
                      <a:pt x="49308" y="76978"/>
                      <a:pt x="45474" y="51005"/>
                      <a:pt x="38800" y="25696"/>
                    </a:cubicBezTo>
                    <a:cubicBezTo>
                      <a:pt x="35371" y="15028"/>
                      <a:pt x="28132" y="-6117"/>
                      <a:pt x="13178" y="1693"/>
                    </a:cubicBezTo>
                    <a:cubicBezTo>
                      <a:pt x="795" y="8551"/>
                      <a:pt x="1081" y="31888"/>
                      <a:pt x="415" y="43508"/>
                    </a:cubicBezTo>
                    <a:close/>
                    <a:moveTo>
                      <a:pt x="33276" y="24934"/>
                    </a:moveTo>
                    <a:cubicBezTo>
                      <a:pt x="42801" y="53509"/>
                      <a:pt x="44134" y="87895"/>
                      <a:pt x="46135" y="118184"/>
                    </a:cubicBezTo>
                    <a:cubicBezTo>
                      <a:pt x="48135" y="148473"/>
                      <a:pt x="47849" y="176287"/>
                      <a:pt x="47563" y="205243"/>
                    </a:cubicBezTo>
                    <a:cubicBezTo>
                      <a:pt x="47563" y="236008"/>
                      <a:pt x="46992" y="267346"/>
                      <a:pt x="49754" y="298111"/>
                    </a:cubicBezTo>
                    <a:cubicBezTo>
                      <a:pt x="39181" y="259440"/>
                      <a:pt x="28990" y="220578"/>
                      <a:pt x="21179" y="180763"/>
                    </a:cubicBezTo>
                    <a:cubicBezTo>
                      <a:pt x="15274" y="149712"/>
                      <a:pt x="10035" y="118374"/>
                      <a:pt x="6415" y="87037"/>
                    </a:cubicBezTo>
                    <a:cubicBezTo>
                      <a:pt x="4195" y="70848"/>
                      <a:pt x="3684" y="54470"/>
                      <a:pt x="4892" y="38174"/>
                    </a:cubicBezTo>
                    <a:cubicBezTo>
                      <a:pt x="5266" y="32383"/>
                      <a:pt x="6030" y="26623"/>
                      <a:pt x="7178" y="20934"/>
                    </a:cubicBezTo>
                    <a:cubicBezTo>
                      <a:pt x="11369" y="3027"/>
                      <a:pt x="29085" y="11885"/>
                      <a:pt x="33276" y="24934"/>
                    </a:cubicBezTo>
                    <a:close/>
                  </a:path>
                </a:pathLst>
              </a:custGeom>
              <a:solidFill>
                <a:srgbClr val="FFFFFF"/>
              </a:solidFill>
              <a:ln w="9525" cap="flat">
                <a:noFill/>
                <a:prstDash val="solid"/>
                <a:miter/>
              </a:ln>
            </p:spPr>
            <p:txBody>
              <a:bodyPr rtlCol="0" anchor="ctr"/>
              <a:lstStyle/>
              <a:p>
                <a:endParaRPr lang="zh-CN" altLang="en-US"/>
              </a:p>
            </p:txBody>
          </p:sp>
          <p:sp>
            <p:nvSpPr>
              <p:cNvPr id="587" name="任意多边形: 形状 586">
                <a:extLst>
                  <a:ext uri="{FF2B5EF4-FFF2-40B4-BE49-F238E27FC236}">
                    <a16:creationId xmlns:a16="http://schemas.microsoft.com/office/drawing/2014/main" xmlns="" id="{77537E94-0FF0-411F-B0ED-24A61F1EED56}"/>
                  </a:ext>
                </a:extLst>
              </p:cNvPr>
              <p:cNvSpPr/>
              <p:nvPr/>
            </p:nvSpPr>
            <p:spPr>
              <a:xfrm>
                <a:off x="9084727" y="-634490"/>
                <a:ext cx="218174" cy="363119"/>
              </a:xfrm>
              <a:custGeom>
                <a:avLst/>
                <a:gdLst>
                  <a:gd name="connsiteX0" fmla="*/ 980 w 218174"/>
                  <a:gd name="connsiteY0" fmla="*/ 355789 h 363119"/>
                  <a:gd name="connsiteX1" fmla="*/ 27 w 218174"/>
                  <a:gd name="connsiteY1" fmla="*/ 360075 h 363119"/>
                  <a:gd name="connsiteX2" fmla="*/ 2290 w 218174"/>
                  <a:gd name="connsiteY2" fmla="*/ 363093 h 363119"/>
                  <a:gd name="connsiteX3" fmla="*/ 3361 w 218174"/>
                  <a:gd name="connsiteY3" fmla="*/ 363028 h 363119"/>
                  <a:gd name="connsiteX4" fmla="*/ 5361 w 218174"/>
                  <a:gd name="connsiteY4" fmla="*/ 361028 h 363119"/>
                  <a:gd name="connsiteX5" fmla="*/ 7171 w 218174"/>
                  <a:gd name="connsiteY5" fmla="*/ 353217 h 363119"/>
                  <a:gd name="connsiteX6" fmla="*/ 7171 w 218174"/>
                  <a:gd name="connsiteY6" fmla="*/ 353217 h 363119"/>
                  <a:gd name="connsiteX7" fmla="*/ 8599 w 218174"/>
                  <a:gd name="connsiteY7" fmla="*/ 347026 h 363119"/>
                  <a:gd name="connsiteX8" fmla="*/ 14886 w 218174"/>
                  <a:gd name="connsiteY8" fmla="*/ 336834 h 363119"/>
                  <a:gd name="connsiteX9" fmla="*/ 107469 w 218174"/>
                  <a:gd name="connsiteY9" fmla="*/ 240060 h 363119"/>
                  <a:gd name="connsiteX10" fmla="*/ 176239 w 218174"/>
                  <a:gd name="connsiteY10" fmla="*/ 150620 h 363119"/>
                  <a:gd name="connsiteX11" fmla="*/ 216244 w 218174"/>
                  <a:gd name="connsiteY11" fmla="*/ 43940 h 363119"/>
                  <a:gd name="connsiteX12" fmla="*/ 209482 w 218174"/>
                  <a:gd name="connsiteY12" fmla="*/ 1364 h 363119"/>
                  <a:gd name="connsiteX13" fmla="*/ 159856 w 218174"/>
                  <a:gd name="connsiteY13" fmla="*/ 32320 h 363119"/>
                  <a:gd name="connsiteX14" fmla="*/ 82609 w 218174"/>
                  <a:gd name="connsiteY14" fmla="*/ 128237 h 363119"/>
                  <a:gd name="connsiteX15" fmla="*/ 980 w 218174"/>
                  <a:gd name="connsiteY15" fmla="*/ 355789 h 36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8174" h="363119">
                    <a:moveTo>
                      <a:pt x="980" y="355789"/>
                    </a:moveTo>
                    <a:cubicBezTo>
                      <a:pt x="980" y="357218"/>
                      <a:pt x="408" y="358647"/>
                      <a:pt x="27" y="360075"/>
                    </a:cubicBezTo>
                    <a:cubicBezTo>
                      <a:pt x="-181" y="361533"/>
                      <a:pt x="832" y="362884"/>
                      <a:pt x="2290" y="363093"/>
                    </a:cubicBezTo>
                    <a:cubicBezTo>
                      <a:pt x="2647" y="363144"/>
                      <a:pt x="3012" y="363122"/>
                      <a:pt x="3361" y="363028"/>
                    </a:cubicBezTo>
                    <a:cubicBezTo>
                      <a:pt x="4334" y="362761"/>
                      <a:pt x="5094" y="362001"/>
                      <a:pt x="5361" y="361028"/>
                    </a:cubicBezTo>
                    <a:cubicBezTo>
                      <a:pt x="5933" y="358456"/>
                      <a:pt x="6504" y="355789"/>
                      <a:pt x="7171" y="353217"/>
                    </a:cubicBezTo>
                    <a:lnTo>
                      <a:pt x="7171" y="353217"/>
                    </a:lnTo>
                    <a:lnTo>
                      <a:pt x="8599" y="347026"/>
                    </a:lnTo>
                    <a:cubicBezTo>
                      <a:pt x="10513" y="343520"/>
                      <a:pt x="12611" y="340118"/>
                      <a:pt x="14886" y="336834"/>
                    </a:cubicBezTo>
                    <a:cubicBezTo>
                      <a:pt x="38508" y="300925"/>
                      <a:pt x="79561" y="270635"/>
                      <a:pt x="107469" y="240060"/>
                    </a:cubicBezTo>
                    <a:cubicBezTo>
                      <a:pt x="133354" y="212646"/>
                      <a:pt x="156395" y="182679"/>
                      <a:pt x="176239" y="150620"/>
                    </a:cubicBezTo>
                    <a:cubicBezTo>
                      <a:pt x="196780" y="118196"/>
                      <a:pt x="210400" y="81876"/>
                      <a:pt x="216244" y="43940"/>
                    </a:cubicBezTo>
                    <a:cubicBezTo>
                      <a:pt x="217483" y="33653"/>
                      <a:pt x="222340" y="7745"/>
                      <a:pt x="209482" y="1364"/>
                    </a:cubicBezTo>
                    <a:cubicBezTo>
                      <a:pt x="193289" y="-6828"/>
                      <a:pt x="168619" y="24224"/>
                      <a:pt x="159856" y="32320"/>
                    </a:cubicBezTo>
                    <a:cubicBezTo>
                      <a:pt x="129948" y="60707"/>
                      <a:pt x="103968" y="92965"/>
                      <a:pt x="82609" y="128237"/>
                    </a:cubicBezTo>
                    <a:cubicBezTo>
                      <a:pt x="39175" y="198626"/>
                      <a:pt x="16981" y="275493"/>
                      <a:pt x="980" y="355789"/>
                    </a:cubicBezTo>
                    <a:close/>
                  </a:path>
                </a:pathLst>
              </a:custGeom>
              <a:solidFill>
                <a:srgbClr val="EBEBEB"/>
              </a:solidFill>
              <a:ln w="9525" cap="flat">
                <a:noFill/>
                <a:prstDash val="solid"/>
                <a:miter/>
              </a:ln>
            </p:spPr>
            <p:txBody>
              <a:bodyPr rtlCol="0" anchor="ctr"/>
              <a:lstStyle/>
              <a:p>
                <a:endParaRPr lang="zh-CN" altLang="en-US"/>
              </a:p>
            </p:txBody>
          </p:sp>
          <p:sp>
            <p:nvSpPr>
              <p:cNvPr id="588" name="任意多边形: 形状 587">
                <a:extLst>
                  <a:ext uri="{FF2B5EF4-FFF2-40B4-BE49-F238E27FC236}">
                    <a16:creationId xmlns:a16="http://schemas.microsoft.com/office/drawing/2014/main" xmlns="" id="{CCE6F3F3-6528-4D39-8504-64796C307897}"/>
                  </a:ext>
                </a:extLst>
              </p:cNvPr>
              <p:cNvSpPr/>
              <p:nvPr/>
            </p:nvSpPr>
            <p:spPr>
              <a:xfrm>
                <a:off x="9084727" y="-592056"/>
                <a:ext cx="186777" cy="320685"/>
              </a:xfrm>
              <a:custGeom>
                <a:avLst/>
                <a:gdLst>
                  <a:gd name="connsiteX0" fmla="*/ 8123 w 186777"/>
                  <a:gd name="connsiteY0" fmla="*/ 295543 h 320685"/>
                  <a:gd name="connsiteX1" fmla="*/ 980 w 186777"/>
                  <a:gd name="connsiteY1" fmla="*/ 313355 h 320685"/>
                  <a:gd name="connsiteX2" fmla="*/ 27 w 186777"/>
                  <a:gd name="connsiteY2" fmla="*/ 317641 h 320685"/>
                  <a:gd name="connsiteX3" fmla="*/ 2290 w 186777"/>
                  <a:gd name="connsiteY3" fmla="*/ 320659 h 320685"/>
                  <a:gd name="connsiteX4" fmla="*/ 3361 w 186777"/>
                  <a:gd name="connsiteY4" fmla="*/ 320594 h 320685"/>
                  <a:gd name="connsiteX5" fmla="*/ 4408 w 186777"/>
                  <a:gd name="connsiteY5" fmla="*/ 317546 h 320685"/>
                  <a:gd name="connsiteX6" fmla="*/ 7171 w 186777"/>
                  <a:gd name="connsiteY6" fmla="*/ 310783 h 320685"/>
                  <a:gd name="connsiteX7" fmla="*/ 7171 w 186777"/>
                  <a:gd name="connsiteY7" fmla="*/ 310783 h 320685"/>
                  <a:gd name="connsiteX8" fmla="*/ 14886 w 186777"/>
                  <a:gd name="connsiteY8" fmla="*/ 294400 h 320685"/>
                  <a:gd name="connsiteX9" fmla="*/ 49557 w 186777"/>
                  <a:gd name="connsiteY9" fmla="*/ 239155 h 320685"/>
                  <a:gd name="connsiteX10" fmla="*/ 117851 w 186777"/>
                  <a:gd name="connsiteY10" fmla="*/ 148001 h 320685"/>
                  <a:gd name="connsiteX11" fmla="*/ 179192 w 186777"/>
                  <a:gd name="connsiteY11" fmla="*/ 363 h 320685"/>
                  <a:gd name="connsiteX12" fmla="*/ 163761 w 186777"/>
                  <a:gd name="connsiteY12" fmla="*/ 9888 h 320685"/>
                  <a:gd name="connsiteX13" fmla="*/ 133853 w 186777"/>
                  <a:gd name="connsiteY13" fmla="*/ 50274 h 320685"/>
                  <a:gd name="connsiteX14" fmla="*/ 74703 w 186777"/>
                  <a:gd name="connsiteY14" fmla="*/ 150478 h 320685"/>
                  <a:gd name="connsiteX15" fmla="*/ 8123 w 186777"/>
                  <a:gd name="connsiteY15" fmla="*/ 295543 h 320685"/>
                  <a:gd name="connsiteX16" fmla="*/ 67750 w 186777"/>
                  <a:gd name="connsiteY16" fmla="*/ 171147 h 320685"/>
                  <a:gd name="connsiteX17" fmla="*/ 118137 w 186777"/>
                  <a:gd name="connsiteY17" fmla="*/ 82279 h 320685"/>
                  <a:gd name="connsiteX18" fmla="*/ 144617 w 186777"/>
                  <a:gd name="connsiteY18" fmla="*/ 39988 h 320685"/>
                  <a:gd name="connsiteX19" fmla="*/ 179097 w 186777"/>
                  <a:gd name="connsiteY19" fmla="*/ 6650 h 320685"/>
                  <a:gd name="connsiteX20" fmla="*/ 159380 w 186777"/>
                  <a:gd name="connsiteY20" fmla="*/ 73325 h 320685"/>
                  <a:gd name="connsiteX21" fmla="*/ 134330 w 186777"/>
                  <a:gd name="connsiteY21" fmla="*/ 116188 h 320685"/>
                  <a:gd name="connsiteX22" fmla="*/ 77180 w 186777"/>
                  <a:gd name="connsiteY22" fmla="*/ 197722 h 320685"/>
                  <a:gd name="connsiteX23" fmla="*/ 21363 w 186777"/>
                  <a:gd name="connsiteY23" fmla="*/ 272969 h 320685"/>
                  <a:gd name="connsiteX24" fmla="*/ 67750 w 186777"/>
                  <a:gd name="connsiteY24" fmla="*/ 171147 h 320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6777" h="320685">
                    <a:moveTo>
                      <a:pt x="8123" y="295543"/>
                    </a:moveTo>
                    <a:cubicBezTo>
                      <a:pt x="5440" y="301355"/>
                      <a:pt x="3056" y="307300"/>
                      <a:pt x="980" y="313355"/>
                    </a:cubicBezTo>
                    <a:cubicBezTo>
                      <a:pt x="980" y="314784"/>
                      <a:pt x="408" y="316213"/>
                      <a:pt x="27" y="317641"/>
                    </a:cubicBezTo>
                    <a:cubicBezTo>
                      <a:pt x="-181" y="319099"/>
                      <a:pt x="832" y="320450"/>
                      <a:pt x="2290" y="320659"/>
                    </a:cubicBezTo>
                    <a:cubicBezTo>
                      <a:pt x="2647" y="320710"/>
                      <a:pt x="3012" y="320688"/>
                      <a:pt x="3361" y="320594"/>
                    </a:cubicBezTo>
                    <a:cubicBezTo>
                      <a:pt x="3653" y="319559"/>
                      <a:pt x="4002" y="318541"/>
                      <a:pt x="4408" y="317546"/>
                    </a:cubicBezTo>
                    <a:cubicBezTo>
                      <a:pt x="5266" y="315260"/>
                      <a:pt x="6218" y="313069"/>
                      <a:pt x="7171" y="310783"/>
                    </a:cubicBezTo>
                    <a:lnTo>
                      <a:pt x="7171" y="310783"/>
                    </a:lnTo>
                    <a:cubicBezTo>
                      <a:pt x="9552" y="305259"/>
                      <a:pt x="12124" y="299830"/>
                      <a:pt x="14886" y="294400"/>
                    </a:cubicBezTo>
                    <a:cubicBezTo>
                      <a:pt x="24757" y="274979"/>
                      <a:pt x="36361" y="256489"/>
                      <a:pt x="49557" y="239155"/>
                    </a:cubicBezTo>
                    <a:cubicBezTo>
                      <a:pt x="72322" y="208771"/>
                      <a:pt x="96230" y="179243"/>
                      <a:pt x="117851" y="148001"/>
                    </a:cubicBezTo>
                    <a:cubicBezTo>
                      <a:pt x="128615" y="132380"/>
                      <a:pt x="211958" y="11889"/>
                      <a:pt x="179192" y="363"/>
                    </a:cubicBezTo>
                    <a:cubicBezTo>
                      <a:pt x="173001" y="-1827"/>
                      <a:pt x="167096" y="6459"/>
                      <a:pt x="163761" y="9888"/>
                    </a:cubicBezTo>
                    <a:cubicBezTo>
                      <a:pt x="152498" y="22342"/>
                      <a:pt x="142480" y="35868"/>
                      <a:pt x="133853" y="50274"/>
                    </a:cubicBezTo>
                    <a:cubicBezTo>
                      <a:pt x="112994" y="82945"/>
                      <a:pt x="93277" y="116473"/>
                      <a:pt x="74703" y="150478"/>
                    </a:cubicBezTo>
                    <a:cubicBezTo>
                      <a:pt x="48945" y="197116"/>
                      <a:pt x="26690" y="245605"/>
                      <a:pt x="8123" y="295543"/>
                    </a:cubicBezTo>
                    <a:close/>
                    <a:moveTo>
                      <a:pt x="67750" y="171147"/>
                    </a:moveTo>
                    <a:cubicBezTo>
                      <a:pt x="83656" y="140953"/>
                      <a:pt x="100516" y="111425"/>
                      <a:pt x="118137" y="82279"/>
                    </a:cubicBezTo>
                    <a:cubicBezTo>
                      <a:pt x="126710" y="68086"/>
                      <a:pt x="135282" y="53704"/>
                      <a:pt x="144617" y="39988"/>
                    </a:cubicBezTo>
                    <a:cubicBezTo>
                      <a:pt x="149284" y="33225"/>
                      <a:pt x="172715" y="2649"/>
                      <a:pt x="179097" y="6650"/>
                    </a:cubicBezTo>
                    <a:cubicBezTo>
                      <a:pt x="188622" y="12555"/>
                      <a:pt x="166238" y="60180"/>
                      <a:pt x="159380" y="73325"/>
                    </a:cubicBezTo>
                    <a:cubicBezTo>
                      <a:pt x="151665" y="87993"/>
                      <a:pt x="143188" y="101900"/>
                      <a:pt x="134330" y="116188"/>
                    </a:cubicBezTo>
                    <a:cubicBezTo>
                      <a:pt x="116518" y="144286"/>
                      <a:pt x="96896" y="171242"/>
                      <a:pt x="77180" y="197722"/>
                    </a:cubicBezTo>
                    <a:cubicBezTo>
                      <a:pt x="59368" y="221153"/>
                      <a:pt x="38032" y="246013"/>
                      <a:pt x="21363" y="272969"/>
                    </a:cubicBezTo>
                    <a:cubicBezTo>
                      <a:pt x="35024" y="238236"/>
                      <a:pt x="50508" y="204248"/>
                      <a:pt x="67750" y="171147"/>
                    </a:cubicBezTo>
                    <a:close/>
                  </a:path>
                </a:pathLst>
              </a:custGeom>
              <a:solidFill>
                <a:srgbClr val="FFFFFF"/>
              </a:solidFill>
              <a:ln w="9525" cap="flat">
                <a:noFill/>
                <a:prstDash val="solid"/>
                <a:miter/>
              </a:ln>
            </p:spPr>
            <p:txBody>
              <a:bodyPr rtlCol="0" anchor="ctr"/>
              <a:lstStyle/>
              <a:p>
                <a:endParaRPr lang="zh-CN" altLang="en-US"/>
              </a:p>
            </p:txBody>
          </p:sp>
          <p:sp>
            <p:nvSpPr>
              <p:cNvPr id="589" name="任意多边形: 形状 588">
                <a:extLst>
                  <a:ext uri="{FF2B5EF4-FFF2-40B4-BE49-F238E27FC236}">
                    <a16:creationId xmlns:a16="http://schemas.microsoft.com/office/drawing/2014/main" xmlns="" id="{06515B11-EA88-4823-8BAB-A20412B2433E}"/>
                  </a:ext>
                </a:extLst>
              </p:cNvPr>
              <p:cNvSpPr/>
              <p:nvPr/>
            </p:nvSpPr>
            <p:spPr>
              <a:xfrm>
                <a:off x="8755000" y="-270722"/>
                <a:ext cx="92967" cy="417250"/>
              </a:xfrm>
              <a:custGeom>
                <a:avLst/>
                <a:gdLst>
                  <a:gd name="connsiteX0" fmla="*/ 44385 w 92967"/>
                  <a:gd name="connsiteY0" fmla="*/ 411406 h 417250"/>
                  <a:gd name="connsiteX1" fmla="*/ 45814 w 92967"/>
                  <a:gd name="connsiteY1" fmla="*/ 415502 h 417250"/>
                  <a:gd name="connsiteX2" fmla="*/ 49075 w 92967"/>
                  <a:gd name="connsiteY2" fmla="*/ 417114 h 417250"/>
                  <a:gd name="connsiteX3" fmla="*/ 50195 w 92967"/>
                  <a:gd name="connsiteY3" fmla="*/ 416360 h 417250"/>
                  <a:gd name="connsiteX4" fmla="*/ 50767 w 92967"/>
                  <a:gd name="connsiteY4" fmla="*/ 413597 h 417250"/>
                  <a:gd name="connsiteX5" fmla="*/ 48481 w 92967"/>
                  <a:gd name="connsiteY5" fmla="*/ 405977 h 417250"/>
                  <a:gd name="connsiteX6" fmla="*/ 48481 w 92967"/>
                  <a:gd name="connsiteY6" fmla="*/ 405977 h 417250"/>
                  <a:gd name="connsiteX7" fmla="*/ 46576 w 92967"/>
                  <a:gd name="connsiteY7" fmla="*/ 399786 h 417250"/>
                  <a:gd name="connsiteX8" fmla="*/ 46576 w 92967"/>
                  <a:gd name="connsiteY8" fmla="*/ 387880 h 417250"/>
                  <a:gd name="connsiteX9" fmla="*/ 78104 w 92967"/>
                  <a:gd name="connsiteY9" fmla="*/ 257673 h 417250"/>
                  <a:gd name="connsiteX10" fmla="*/ 92772 w 92967"/>
                  <a:gd name="connsiteY10" fmla="*/ 145754 h 417250"/>
                  <a:gd name="connsiteX11" fmla="*/ 73722 w 92967"/>
                  <a:gd name="connsiteY11" fmla="*/ 33455 h 417250"/>
                  <a:gd name="connsiteX12" fmla="*/ 46576 w 92967"/>
                  <a:gd name="connsiteY12" fmla="*/ 22 h 417250"/>
                  <a:gd name="connsiteX13" fmla="*/ 19144 w 92967"/>
                  <a:gd name="connsiteY13" fmla="*/ 51743 h 417250"/>
                  <a:gd name="connsiteX14" fmla="*/ 94 w 92967"/>
                  <a:gd name="connsiteY14" fmla="*/ 173472 h 417250"/>
                  <a:gd name="connsiteX15" fmla="*/ 44385 w 92967"/>
                  <a:gd name="connsiteY15" fmla="*/ 411406 h 417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67" h="417250">
                    <a:moveTo>
                      <a:pt x="44385" y="411406"/>
                    </a:moveTo>
                    <a:lnTo>
                      <a:pt x="45814" y="415502"/>
                    </a:lnTo>
                    <a:cubicBezTo>
                      <a:pt x="46269" y="416848"/>
                      <a:pt x="47729" y="417569"/>
                      <a:pt x="49075" y="417114"/>
                    </a:cubicBezTo>
                    <a:cubicBezTo>
                      <a:pt x="49509" y="416967"/>
                      <a:pt x="49895" y="416706"/>
                      <a:pt x="50195" y="416360"/>
                    </a:cubicBezTo>
                    <a:cubicBezTo>
                      <a:pt x="50919" y="415635"/>
                      <a:pt x="51144" y="414550"/>
                      <a:pt x="50767" y="413597"/>
                    </a:cubicBezTo>
                    <a:lnTo>
                      <a:pt x="48481" y="405977"/>
                    </a:lnTo>
                    <a:lnTo>
                      <a:pt x="48481" y="405977"/>
                    </a:lnTo>
                    <a:lnTo>
                      <a:pt x="46576" y="399786"/>
                    </a:lnTo>
                    <a:cubicBezTo>
                      <a:pt x="46576" y="395881"/>
                      <a:pt x="46576" y="391880"/>
                      <a:pt x="46576" y="387880"/>
                    </a:cubicBezTo>
                    <a:cubicBezTo>
                      <a:pt x="49052" y="345017"/>
                      <a:pt x="69436" y="298154"/>
                      <a:pt x="78104" y="257673"/>
                    </a:cubicBezTo>
                    <a:cubicBezTo>
                      <a:pt x="86747" y="220956"/>
                      <a:pt x="91661" y="183459"/>
                      <a:pt x="92772" y="145754"/>
                    </a:cubicBezTo>
                    <a:cubicBezTo>
                      <a:pt x="94210" y="107410"/>
                      <a:pt x="87724" y="69180"/>
                      <a:pt x="73722" y="33455"/>
                    </a:cubicBezTo>
                    <a:cubicBezTo>
                      <a:pt x="69626" y="23930"/>
                      <a:pt x="60863" y="-836"/>
                      <a:pt x="46576" y="22"/>
                    </a:cubicBezTo>
                    <a:cubicBezTo>
                      <a:pt x="28383" y="1070"/>
                      <a:pt x="22573" y="40313"/>
                      <a:pt x="19144" y="51743"/>
                    </a:cubicBezTo>
                    <a:cubicBezTo>
                      <a:pt x="7435" y="91297"/>
                      <a:pt x="1029" y="132231"/>
                      <a:pt x="94" y="173472"/>
                    </a:cubicBezTo>
                    <a:cubicBezTo>
                      <a:pt x="-1525" y="256244"/>
                      <a:pt x="18001" y="333873"/>
                      <a:pt x="44385" y="411406"/>
                    </a:cubicBezTo>
                    <a:close/>
                  </a:path>
                </a:pathLst>
              </a:custGeom>
              <a:solidFill>
                <a:srgbClr val="EBEBEB"/>
              </a:solidFill>
              <a:ln w="9525" cap="flat">
                <a:noFill/>
                <a:prstDash val="solid"/>
                <a:miter/>
              </a:ln>
            </p:spPr>
            <p:txBody>
              <a:bodyPr rtlCol="0" anchor="ctr"/>
              <a:lstStyle/>
              <a:p>
                <a:endParaRPr lang="zh-CN" altLang="en-US"/>
              </a:p>
            </p:txBody>
          </p:sp>
          <p:sp>
            <p:nvSpPr>
              <p:cNvPr id="590" name="任意多边形: 形状 589">
                <a:extLst>
                  <a:ext uri="{FF2B5EF4-FFF2-40B4-BE49-F238E27FC236}">
                    <a16:creationId xmlns:a16="http://schemas.microsoft.com/office/drawing/2014/main" xmlns="" id="{633253B9-5E51-4CD2-B04E-5D1E6286391F}"/>
                  </a:ext>
                </a:extLst>
              </p:cNvPr>
              <p:cNvSpPr/>
              <p:nvPr/>
            </p:nvSpPr>
            <p:spPr>
              <a:xfrm>
                <a:off x="8780807" y="-219855"/>
                <a:ext cx="39805" cy="366383"/>
              </a:xfrm>
              <a:custGeom>
                <a:avLst/>
                <a:gdLst>
                  <a:gd name="connsiteX0" fmla="*/ 15911 w 39805"/>
                  <a:gd name="connsiteY0" fmla="*/ 341490 h 366383"/>
                  <a:gd name="connsiteX1" fmla="*/ 18578 w 39805"/>
                  <a:gd name="connsiteY1" fmla="*/ 360540 h 366383"/>
                  <a:gd name="connsiteX2" fmla="*/ 20007 w 39805"/>
                  <a:gd name="connsiteY2" fmla="*/ 364636 h 366383"/>
                  <a:gd name="connsiteX3" fmla="*/ 23268 w 39805"/>
                  <a:gd name="connsiteY3" fmla="*/ 366247 h 366383"/>
                  <a:gd name="connsiteX4" fmla="*/ 24389 w 39805"/>
                  <a:gd name="connsiteY4" fmla="*/ 365493 h 366383"/>
                  <a:gd name="connsiteX5" fmla="*/ 23626 w 39805"/>
                  <a:gd name="connsiteY5" fmla="*/ 362350 h 366383"/>
                  <a:gd name="connsiteX6" fmla="*/ 22674 w 39805"/>
                  <a:gd name="connsiteY6" fmla="*/ 355111 h 366383"/>
                  <a:gd name="connsiteX7" fmla="*/ 22674 w 39805"/>
                  <a:gd name="connsiteY7" fmla="*/ 355111 h 366383"/>
                  <a:gd name="connsiteX8" fmla="*/ 21055 w 39805"/>
                  <a:gd name="connsiteY8" fmla="*/ 337013 h 366383"/>
                  <a:gd name="connsiteX9" fmla="*/ 23341 w 39805"/>
                  <a:gd name="connsiteY9" fmla="*/ 271767 h 366383"/>
                  <a:gd name="connsiteX10" fmla="*/ 36676 w 39805"/>
                  <a:gd name="connsiteY10" fmla="*/ 158705 h 366383"/>
                  <a:gd name="connsiteX11" fmla="*/ 15721 w 39805"/>
                  <a:gd name="connsiteY11" fmla="*/ 209 h 366383"/>
                  <a:gd name="connsiteX12" fmla="*/ 7053 w 39805"/>
                  <a:gd name="connsiteY12" fmla="*/ 16116 h 366383"/>
                  <a:gd name="connsiteX13" fmla="*/ 1433 w 39805"/>
                  <a:gd name="connsiteY13" fmla="*/ 66027 h 366383"/>
                  <a:gd name="connsiteX14" fmla="*/ 576 w 39805"/>
                  <a:gd name="connsiteY14" fmla="*/ 182423 h 366383"/>
                  <a:gd name="connsiteX15" fmla="*/ 15911 w 39805"/>
                  <a:gd name="connsiteY15" fmla="*/ 341490 h 366383"/>
                  <a:gd name="connsiteX16" fmla="*/ 5053 w 39805"/>
                  <a:gd name="connsiteY16" fmla="*/ 203949 h 366383"/>
                  <a:gd name="connsiteX17" fmla="*/ 4005 w 39805"/>
                  <a:gd name="connsiteY17" fmla="*/ 101746 h 366383"/>
                  <a:gd name="connsiteX18" fmla="*/ 5719 w 39805"/>
                  <a:gd name="connsiteY18" fmla="*/ 51930 h 366383"/>
                  <a:gd name="connsiteX19" fmla="*/ 18769 w 39805"/>
                  <a:gd name="connsiteY19" fmla="*/ 5829 h 366383"/>
                  <a:gd name="connsiteX20" fmla="*/ 35057 w 39805"/>
                  <a:gd name="connsiteY20" fmla="*/ 73075 h 366383"/>
                  <a:gd name="connsiteX21" fmla="*/ 35057 w 39805"/>
                  <a:gd name="connsiteY21" fmla="*/ 122606 h 366383"/>
                  <a:gd name="connsiteX22" fmla="*/ 26103 w 39805"/>
                  <a:gd name="connsiteY22" fmla="*/ 222142 h 366383"/>
                  <a:gd name="connsiteX23" fmla="*/ 15530 w 39805"/>
                  <a:gd name="connsiteY23" fmla="*/ 315201 h 366383"/>
                  <a:gd name="connsiteX24" fmla="*/ 5053 w 39805"/>
                  <a:gd name="connsiteY24" fmla="*/ 203949 h 3663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805" h="366383">
                    <a:moveTo>
                      <a:pt x="15911" y="341490"/>
                    </a:moveTo>
                    <a:cubicBezTo>
                      <a:pt x="16466" y="347882"/>
                      <a:pt x="17356" y="354241"/>
                      <a:pt x="18578" y="360540"/>
                    </a:cubicBezTo>
                    <a:lnTo>
                      <a:pt x="20007" y="364636"/>
                    </a:lnTo>
                    <a:cubicBezTo>
                      <a:pt x="20462" y="365981"/>
                      <a:pt x="21922" y="366703"/>
                      <a:pt x="23268" y="366247"/>
                    </a:cubicBezTo>
                    <a:cubicBezTo>
                      <a:pt x="23702" y="366100"/>
                      <a:pt x="24089" y="365840"/>
                      <a:pt x="24389" y="365493"/>
                    </a:cubicBezTo>
                    <a:cubicBezTo>
                      <a:pt x="24389" y="364445"/>
                      <a:pt x="23817" y="363398"/>
                      <a:pt x="23626" y="362350"/>
                    </a:cubicBezTo>
                    <a:cubicBezTo>
                      <a:pt x="23436" y="361302"/>
                      <a:pt x="22960" y="357587"/>
                      <a:pt x="22674" y="355111"/>
                    </a:cubicBezTo>
                    <a:lnTo>
                      <a:pt x="22674" y="355111"/>
                    </a:lnTo>
                    <a:cubicBezTo>
                      <a:pt x="21912" y="349015"/>
                      <a:pt x="21436" y="343109"/>
                      <a:pt x="21055" y="337013"/>
                    </a:cubicBezTo>
                    <a:cubicBezTo>
                      <a:pt x="19935" y="315239"/>
                      <a:pt x="20700" y="293409"/>
                      <a:pt x="23341" y="271767"/>
                    </a:cubicBezTo>
                    <a:cubicBezTo>
                      <a:pt x="27817" y="234143"/>
                      <a:pt x="33628" y="196615"/>
                      <a:pt x="36676" y="158705"/>
                    </a:cubicBezTo>
                    <a:cubicBezTo>
                      <a:pt x="38200" y="139655"/>
                      <a:pt x="49820" y="-6268"/>
                      <a:pt x="15721" y="209"/>
                    </a:cubicBezTo>
                    <a:cubicBezTo>
                      <a:pt x="9244" y="1352"/>
                      <a:pt x="8196" y="11544"/>
                      <a:pt x="7053" y="16116"/>
                    </a:cubicBezTo>
                    <a:cubicBezTo>
                      <a:pt x="3522" y="32524"/>
                      <a:pt x="1640" y="49244"/>
                      <a:pt x="1433" y="66027"/>
                    </a:cubicBezTo>
                    <a:cubicBezTo>
                      <a:pt x="-186" y="104794"/>
                      <a:pt x="-376" y="143656"/>
                      <a:pt x="576" y="182423"/>
                    </a:cubicBezTo>
                    <a:cubicBezTo>
                      <a:pt x="1723" y="235753"/>
                      <a:pt x="6850" y="288923"/>
                      <a:pt x="15911" y="341490"/>
                    </a:cubicBezTo>
                    <a:close/>
                    <a:moveTo>
                      <a:pt x="5053" y="203949"/>
                    </a:moveTo>
                    <a:cubicBezTo>
                      <a:pt x="3624" y="169849"/>
                      <a:pt x="3433" y="135845"/>
                      <a:pt x="4005" y="101746"/>
                    </a:cubicBezTo>
                    <a:cubicBezTo>
                      <a:pt x="4005" y="85267"/>
                      <a:pt x="4482" y="68503"/>
                      <a:pt x="5719" y="51930"/>
                    </a:cubicBezTo>
                    <a:cubicBezTo>
                      <a:pt x="6291" y="43739"/>
                      <a:pt x="11244" y="5543"/>
                      <a:pt x="18769" y="5829"/>
                    </a:cubicBezTo>
                    <a:cubicBezTo>
                      <a:pt x="29913" y="5829"/>
                      <a:pt x="34485" y="58502"/>
                      <a:pt x="35057" y="73075"/>
                    </a:cubicBezTo>
                    <a:cubicBezTo>
                      <a:pt x="35628" y="89554"/>
                      <a:pt x="35533" y="106127"/>
                      <a:pt x="35057" y="122606"/>
                    </a:cubicBezTo>
                    <a:cubicBezTo>
                      <a:pt x="33818" y="155943"/>
                      <a:pt x="30294" y="189281"/>
                      <a:pt x="26103" y="222142"/>
                    </a:cubicBezTo>
                    <a:cubicBezTo>
                      <a:pt x="22388" y="251383"/>
                      <a:pt x="16578" y="283578"/>
                      <a:pt x="15530" y="315201"/>
                    </a:cubicBezTo>
                    <a:cubicBezTo>
                      <a:pt x="10134" y="278321"/>
                      <a:pt x="6637" y="241188"/>
                      <a:pt x="5053" y="203949"/>
                    </a:cubicBezTo>
                    <a:close/>
                  </a:path>
                </a:pathLst>
              </a:custGeom>
              <a:solidFill>
                <a:srgbClr val="FFFFFF"/>
              </a:solidFill>
              <a:ln w="9525" cap="flat">
                <a:noFill/>
                <a:prstDash val="solid"/>
                <a:miter/>
              </a:ln>
            </p:spPr>
            <p:txBody>
              <a:bodyPr rtlCol="0" anchor="ctr"/>
              <a:lstStyle/>
              <a:p>
                <a:endParaRPr lang="zh-CN" altLang="en-US"/>
              </a:p>
            </p:txBody>
          </p:sp>
          <p:sp>
            <p:nvSpPr>
              <p:cNvPr id="591" name="任意多边形: 形状 590">
                <a:extLst>
                  <a:ext uri="{FF2B5EF4-FFF2-40B4-BE49-F238E27FC236}">
                    <a16:creationId xmlns:a16="http://schemas.microsoft.com/office/drawing/2014/main" xmlns="" id="{9E5D1244-8774-49E6-881B-DC56562B6F29}"/>
                  </a:ext>
                </a:extLst>
              </p:cNvPr>
              <p:cNvSpPr/>
              <p:nvPr/>
            </p:nvSpPr>
            <p:spPr>
              <a:xfrm>
                <a:off x="8410346" y="-364003"/>
                <a:ext cx="721139" cy="1423237"/>
              </a:xfrm>
              <a:custGeom>
                <a:avLst/>
                <a:gdLst>
                  <a:gd name="connsiteX0" fmla="*/ 194062 w 721139"/>
                  <a:gd name="connsiteY0" fmla="*/ 564695 h 1423237"/>
                  <a:gd name="connsiteX1" fmla="*/ 241116 w 721139"/>
                  <a:gd name="connsiteY1" fmla="*/ 794057 h 1423237"/>
                  <a:gd name="connsiteX2" fmla="*/ 275215 w 721139"/>
                  <a:gd name="connsiteY2" fmla="*/ 972746 h 1423237"/>
                  <a:gd name="connsiteX3" fmla="*/ 219970 w 721139"/>
                  <a:gd name="connsiteY3" fmla="*/ 1195917 h 1423237"/>
                  <a:gd name="connsiteX4" fmla="*/ 283216 w 721139"/>
                  <a:gd name="connsiteY4" fmla="*/ 1123432 h 1423237"/>
                  <a:gd name="connsiteX5" fmla="*/ 398278 w 721139"/>
                  <a:gd name="connsiteY5" fmla="*/ 963697 h 1423237"/>
                  <a:gd name="connsiteX6" fmla="*/ 406660 w 721139"/>
                  <a:gd name="connsiteY6" fmla="*/ 946171 h 1423237"/>
                  <a:gd name="connsiteX7" fmla="*/ 406660 w 721139"/>
                  <a:gd name="connsiteY7" fmla="*/ 944743 h 1423237"/>
                  <a:gd name="connsiteX8" fmla="*/ 421900 w 721139"/>
                  <a:gd name="connsiteY8" fmla="*/ 709189 h 1423237"/>
                  <a:gd name="connsiteX9" fmla="*/ 370655 w 721139"/>
                  <a:gd name="connsiteY9" fmla="*/ 591365 h 1423237"/>
                  <a:gd name="connsiteX10" fmla="*/ 317506 w 721139"/>
                  <a:gd name="connsiteY10" fmla="*/ 471827 h 1423237"/>
                  <a:gd name="connsiteX11" fmla="*/ 321316 w 721139"/>
                  <a:gd name="connsiteY11" fmla="*/ 470398 h 1423237"/>
                  <a:gd name="connsiteX12" fmla="*/ 413995 w 721139"/>
                  <a:gd name="connsiteY12" fmla="*/ 641848 h 1423237"/>
                  <a:gd name="connsiteX13" fmla="*/ 409137 w 721139"/>
                  <a:gd name="connsiteY13" fmla="*/ 612511 h 1423237"/>
                  <a:gd name="connsiteX14" fmla="*/ 393802 w 721139"/>
                  <a:gd name="connsiteY14" fmla="*/ 331523 h 1423237"/>
                  <a:gd name="connsiteX15" fmla="*/ 398469 w 721139"/>
                  <a:gd name="connsiteY15" fmla="*/ 333619 h 1423237"/>
                  <a:gd name="connsiteX16" fmla="*/ 431997 w 721139"/>
                  <a:gd name="connsiteY16" fmla="*/ 655945 h 1423237"/>
                  <a:gd name="connsiteX17" fmla="*/ 428282 w 721139"/>
                  <a:gd name="connsiteY17" fmla="*/ 892546 h 1423237"/>
                  <a:gd name="connsiteX18" fmla="*/ 462572 w 721139"/>
                  <a:gd name="connsiteY18" fmla="*/ 763101 h 1423237"/>
                  <a:gd name="connsiteX19" fmla="*/ 717175 w 721139"/>
                  <a:gd name="connsiteY19" fmla="*/ 1101 h 1423237"/>
                  <a:gd name="connsiteX20" fmla="*/ 720890 w 721139"/>
                  <a:gd name="connsiteY20" fmla="*/ 2815 h 1423237"/>
                  <a:gd name="connsiteX21" fmla="*/ 470478 w 721139"/>
                  <a:gd name="connsiteY21" fmla="*/ 821965 h 1423237"/>
                  <a:gd name="connsiteX22" fmla="*/ 468001 w 721139"/>
                  <a:gd name="connsiteY22" fmla="*/ 831490 h 1423237"/>
                  <a:gd name="connsiteX23" fmla="*/ 550107 w 721139"/>
                  <a:gd name="connsiteY23" fmla="*/ 732240 h 1423237"/>
                  <a:gd name="connsiteX24" fmla="*/ 552679 w 721139"/>
                  <a:gd name="connsiteY24" fmla="*/ 734336 h 1423237"/>
                  <a:gd name="connsiteX25" fmla="*/ 452952 w 721139"/>
                  <a:gd name="connsiteY25" fmla="*/ 884830 h 1423237"/>
                  <a:gd name="connsiteX26" fmla="*/ 404184 w 721139"/>
                  <a:gd name="connsiteY26" fmla="*/ 997130 h 1423237"/>
                  <a:gd name="connsiteX27" fmla="*/ 316935 w 721139"/>
                  <a:gd name="connsiteY27" fmla="*/ 1116479 h 1423237"/>
                  <a:gd name="connsiteX28" fmla="*/ 474193 w 721139"/>
                  <a:gd name="connsiteY28" fmla="*/ 979033 h 1423237"/>
                  <a:gd name="connsiteX29" fmla="*/ 687267 w 721139"/>
                  <a:gd name="connsiteY29" fmla="*/ 744623 h 1423237"/>
                  <a:gd name="connsiteX30" fmla="*/ 689002 w 721139"/>
                  <a:gd name="connsiteY30" fmla="*/ 744861 h 1423237"/>
                  <a:gd name="connsiteX31" fmla="*/ 689172 w 721139"/>
                  <a:gd name="connsiteY31" fmla="*/ 746051 h 1423237"/>
                  <a:gd name="connsiteX32" fmla="*/ 477050 w 721139"/>
                  <a:gd name="connsiteY32" fmla="*/ 999131 h 1423237"/>
                  <a:gd name="connsiteX33" fmla="*/ 259975 w 721139"/>
                  <a:gd name="connsiteY33" fmla="*/ 1182963 h 1423237"/>
                  <a:gd name="connsiteX34" fmla="*/ 6229 w 721139"/>
                  <a:gd name="connsiteY34" fmla="*/ 1422707 h 1423237"/>
                  <a:gd name="connsiteX35" fmla="*/ 529 w 721139"/>
                  <a:gd name="connsiteY35" fmla="*/ 1421083 h 1423237"/>
                  <a:gd name="connsiteX36" fmla="*/ 1371 w 721139"/>
                  <a:gd name="connsiteY36" fmla="*/ 1415945 h 1423237"/>
                  <a:gd name="connsiteX37" fmla="*/ 53378 w 721139"/>
                  <a:gd name="connsiteY37" fmla="*/ 1368320 h 1423237"/>
                  <a:gd name="connsiteX38" fmla="*/ 107766 w 721139"/>
                  <a:gd name="connsiteY38" fmla="*/ 1258782 h 1423237"/>
                  <a:gd name="connsiteX39" fmla="*/ 143104 w 721139"/>
                  <a:gd name="connsiteY39" fmla="*/ 1118479 h 1423237"/>
                  <a:gd name="connsiteX40" fmla="*/ 148438 w 721139"/>
                  <a:gd name="connsiteY40" fmla="*/ 1119336 h 1423237"/>
                  <a:gd name="connsiteX41" fmla="*/ 94907 w 721139"/>
                  <a:gd name="connsiteY41" fmla="*/ 1327553 h 1423237"/>
                  <a:gd name="connsiteX42" fmla="*/ 166535 w 721139"/>
                  <a:gd name="connsiteY42" fmla="*/ 1254115 h 1423237"/>
                  <a:gd name="connsiteX43" fmla="*/ 256165 w 721139"/>
                  <a:gd name="connsiteY43" fmla="*/ 930931 h 1423237"/>
                  <a:gd name="connsiteX44" fmla="*/ 218065 w 721139"/>
                  <a:gd name="connsiteY44" fmla="*/ 758148 h 1423237"/>
                  <a:gd name="connsiteX45" fmla="*/ 189490 w 721139"/>
                  <a:gd name="connsiteY45" fmla="*/ 565171 h 1423237"/>
                  <a:gd name="connsiteX46" fmla="*/ 191538 w 721139"/>
                  <a:gd name="connsiteY46" fmla="*/ 562647 h 1423237"/>
                  <a:gd name="connsiteX47" fmla="*/ 194063 w 721139"/>
                  <a:gd name="connsiteY47" fmla="*/ 564695 h 142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721139" h="1423237">
                    <a:moveTo>
                      <a:pt x="194062" y="564695"/>
                    </a:moveTo>
                    <a:cubicBezTo>
                      <a:pt x="205453" y="641968"/>
                      <a:pt x="221162" y="718542"/>
                      <a:pt x="241116" y="794057"/>
                    </a:cubicBezTo>
                    <a:cubicBezTo>
                      <a:pt x="256927" y="852541"/>
                      <a:pt x="272929" y="911881"/>
                      <a:pt x="275215" y="972746"/>
                    </a:cubicBezTo>
                    <a:cubicBezTo>
                      <a:pt x="277883" y="1045422"/>
                      <a:pt x="256832" y="1126194"/>
                      <a:pt x="219970" y="1195917"/>
                    </a:cubicBezTo>
                    <a:cubicBezTo>
                      <a:pt x="241180" y="1172104"/>
                      <a:pt x="262261" y="1147943"/>
                      <a:pt x="283216" y="1123432"/>
                    </a:cubicBezTo>
                    <a:cubicBezTo>
                      <a:pt x="325793" y="1073521"/>
                      <a:pt x="368084" y="1022276"/>
                      <a:pt x="398278" y="963697"/>
                    </a:cubicBezTo>
                    <a:cubicBezTo>
                      <a:pt x="401231" y="957887"/>
                      <a:pt x="403993" y="952077"/>
                      <a:pt x="406660" y="946171"/>
                    </a:cubicBezTo>
                    <a:cubicBezTo>
                      <a:pt x="406507" y="945708"/>
                      <a:pt x="406507" y="945207"/>
                      <a:pt x="406660" y="944743"/>
                    </a:cubicBezTo>
                    <a:cubicBezTo>
                      <a:pt x="423541" y="867436"/>
                      <a:pt x="428679" y="788027"/>
                      <a:pt x="421900" y="709189"/>
                    </a:cubicBezTo>
                    <a:cubicBezTo>
                      <a:pt x="408704" y="668336"/>
                      <a:pt x="391541" y="628874"/>
                      <a:pt x="370655" y="591365"/>
                    </a:cubicBezTo>
                    <a:cubicBezTo>
                      <a:pt x="349320" y="552598"/>
                      <a:pt x="328841" y="515165"/>
                      <a:pt x="317506" y="471827"/>
                    </a:cubicBezTo>
                    <a:cubicBezTo>
                      <a:pt x="316935" y="469350"/>
                      <a:pt x="320364" y="467921"/>
                      <a:pt x="321316" y="470398"/>
                    </a:cubicBezTo>
                    <a:cubicBezTo>
                      <a:pt x="343033" y="527548"/>
                      <a:pt x="387991" y="582793"/>
                      <a:pt x="413995" y="641848"/>
                    </a:cubicBezTo>
                    <a:cubicBezTo>
                      <a:pt x="412471" y="632323"/>
                      <a:pt x="410946" y="622321"/>
                      <a:pt x="409137" y="612511"/>
                    </a:cubicBezTo>
                    <a:cubicBezTo>
                      <a:pt x="391992" y="518975"/>
                      <a:pt x="359607" y="424963"/>
                      <a:pt x="393802" y="331523"/>
                    </a:cubicBezTo>
                    <a:cubicBezTo>
                      <a:pt x="395040" y="328380"/>
                      <a:pt x="399421" y="330476"/>
                      <a:pt x="398469" y="333619"/>
                    </a:cubicBezTo>
                    <a:cubicBezTo>
                      <a:pt x="366274" y="437727"/>
                      <a:pt x="416947" y="552694"/>
                      <a:pt x="431997" y="655945"/>
                    </a:cubicBezTo>
                    <a:cubicBezTo>
                      <a:pt x="443141" y="732907"/>
                      <a:pt x="446951" y="815870"/>
                      <a:pt x="428282" y="892546"/>
                    </a:cubicBezTo>
                    <a:cubicBezTo>
                      <a:pt x="442049" y="850051"/>
                      <a:pt x="453496" y="806839"/>
                      <a:pt x="462572" y="763101"/>
                    </a:cubicBezTo>
                    <a:cubicBezTo>
                      <a:pt x="521436" y="500592"/>
                      <a:pt x="589540" y="239226"/>
                      <a:pt x="717175" y="1101"/>
                    </a:cubicBezTo>
                    <a:cubicBezTo>
                      <a:pt x="718414" y="-1185"/>
                      <a:pt x="722128" y="434"/>
                      <a:pt x="720890" y="2815"/>
                    </a:cubicBezTo>
                    <a:cubicBezTo>
                      <a:pt x="590302" y="261705"/>
                      <a:pt x="538486" y="543073"/>
                      <a:pt x="470478" y="821965"/>
                    </a:cubicBezTo>
                    <a:cubicBezTo>
                      <a:pt x="469716" y="825109"/>
                      <a:pt x="468859" y="828252"/>
                      <a:pt x="468001" y="831490"/>
                    </a:cubicBezTo>
                    <a:cubicBezTo>
                      <a:pt x="491220" y="795182"/>
                      <a:pt x="518793" y="761851"/>
                      <a:pt x="550107" y="732240"/>
                    </a:cubicBezTo>
                    <a:cubicBezTo>
                      <a:pt x="551536" y="730811"/>
                      <a:pt x="554012" y="732240"/>
                      <a:pt x="552679" y="734336"/>
                    </a:cubicBezTo>
                    <a:cubicBezTo>
                      <a:pt x="515245" y="781961"/>
                      <a:pt x="486670" y="834729"/>
                      <a:pt x="452952" y="884830"/>
                    </a:cubicBezTo>
                    <a:cubicBezTo>
                      <a:pt x="440940" y="923967"/>
                      <a:pt x="424582" y="961635"/>
                      <a:pt x="404184" y="997130"/>
                    </a:cubicBezTo>
                    <a:cubicBezTo>
                      <a:pt x="378476" y="1039273"/>
                      <a:pt x="349291" y="1079195"/>
                      <a:pt x="316935" y="1116479"/>
                    </a:cubicBezTo>
                    <a:cubicBezTo>
                      <a:pt x="370275" y="1071806"/>
                      <a:pt x="423996" y="1027705"/>
                      <a:pt x="474193" y="979033"/>
                    </a:cubicBezTo>
                    <a:cubicBezTo>
                      <a:pt x="550305" y="905677"/>
                      <a:pt x="621485" y="827369"/>
                      <a:pt x="687267" y="744623"/>
                    </a:cubicBezTo>
                    <a:cubicBezTo>
                      <a:pt x="687812" y="744209"/>
                      <a:pt x="688588" y="744316"/>
                      <a:pt x="689002" y="744861"/>
                    </a:cubicBezTo>
                    <a:cubicBezTo>
                      <a:pt x="689260" y="745202"/>
                      <a:pt x="689324" y="745652"/>
                      <a:pt x="689172" y="746051"/>
                    </a:cubicBezTo>
                    <a:cubicBezTo>
                      <a:pt x="625553" y="836108"/>
                      <a:pt x="554605" y="920755"/>
                      <a:pt x="477050" y="999131"/>
                    </a:cubicBezTo>
                    <a:cubicBezTo>
                      <a:pt x="410375" y="1065044"/>
                      <a:pt x="339604" y="1132480"/>
                      <a:pt x="259975" y="1182963"/>
                    </a:cubicBezTo>
                    <a:cubicBezTo>
                      <a:pt x="183775" y="1270593"/>
                      <a:pt x="102527" y="1358604"/>
                      <a:pt x="6229" y="1422707"/>
                    </a:cubicBezTo>
                    <a:cubicBezTo>
                      <a:pt x="4207" y="1423833"/>
                      <a:pt x="1655" y="1423106"/>
                      <a:pt x="529" y="1421083"/>
                    </a:cubicBezTo>
                    <a:cubicBezTo>
                      <a:pt x="-417" y="1419383"/>
                      <a:pt x="-69" y="1417254"/>
                      <a:pt x="1371" y="1415945"/>
                    </a:cubicBezTo>
                    <a:cubicBezTo>
                      <a:pt x="18992" y="1400228"/>
                      <a:pt x="36328" y="1384226"/>
                      <a:pt x="53378" y="1368320"/>
                    </a:cubicBezTo>
                    <a:cubicBezTo>
                      <a:pt x="69952" y="1331172"/>
                      <a:pt x="93002" y="1297168"/>
                      <a:pt x="107766" y="1258782"/>
                    </a:cubicBezTo>
                    <a:cubicBezTo>
                      <a:pt x="125112" y="1213595"/>
                      <a:pt x="136976" y="1166491"/>
                      <a:pt x="143104" y="1118479"/>
                    </a:cubicBezTo>
                    <a:cubicBezTo>
                      <a:pt x="143104" y="1114954"/>
                      <a:pt x="148628" y="1115907"/>
                      <a:pt x="148438" y="1119336"/>
                    </a:cubicBezTo>
                    <a:cubicBezTo>
                      <a:pt x="144437" y="1184678"/>
                      <a:pt x="129388" y="1265164"/>
                      <a:pt x="94907" y="1327553"/>
                    </a:cubicBezTo>
                    <a:cubicBezTo>
                      <a:pt x="119291" y="1303423"/>
                      <a:pt x="143167" y="1278943"/>
                      <a:pt x="166535" y="1254115"/>
                    </a:cubicBezTo>
                    <a:cubicBezTo>
                      <a:pt x="229115" y="1158865"/>
                      <a:pt x="269786" y="1045136"/>
                      <a:pt x="256165" y="930931"/>
                    </a:cubicBezTo>
                    <a:cubicBezTo>
                      <a:pt x="249117" y="872257"/>
                      <a:pt x="232257" y="815488"/>
                      <a:pt x="218065" y="758148"/>
                    </a:cubicBezTo>
                    <a:cubicBezTo>
                      <a:pt x="203645" y="694643"/>
                      <a:pt x="194092" y="630130"/>
                      <a:pt x="189490" y="565171"/>
                    </a:cubicBezTo>
                    <a:cubicBezTo>
                      <a:pt x="189359" y="563909"/>
                      <a:pt x="190276" y="562779"/>
                      <a:pt x="191538" y="562647"/>
                    </a:cubicBezTo>
                    <a:cubicBezTo>
                      <a:pt x="192801" y="562516"/>
                      <a:pt x="193931" y="563433"/>
                      <a:pt x="194063" y="564695"/>
                    </a:cubicBezTo>
                    <a:close/>
                  </a:path>
                </a:pathLst>
              </a:custGeom>
              <a:solidFill>
                <a:srgbClr val="EBEBEB"/>
              </a:solidFill>
              <a:ln w="9525" cap="flat">
                <a:noFill/>
                <a:prstDash val="solid"/>
                <a:miter/>
              </a:ln>
            </p:spPr>
            <p:txBody>
              <a:bodyPr rtlCol="0" anchor="ctr"/>
              <a:lstStyle/>
              <a:p>
                <a:endParaRPr lang="zh-CN" altLang="en-US"/>
              </a:p>
            </p:txBody>
          </p:sp>
          <p:sp>
            <p:nvSpPr>
              <p:cNvPr id="592" name="任意多边形: 形状 591">
                <a:extLst>
                  <a:ext uri="{FF2B5EF4-FFF2-40B4-BE49-F238E27FC236}">
                    <a16:creationId xmlns:a16="http://schemas.microsoft.com/office/drawing/2014/main" xmlns="" id="{99A1B4D4-2068-4B19-B0EB-1DBF9BB57688}"/>
                  </a:ext>
                </a:extLst>
              </p:cNvPr>
              <p:cNvSpPr/>
              <p:nvPr/>
            </p:nvSpPr>
            <p:spPr>
              <a:xfrm>
                <a:off x="3640981" y="-208562"/>
                <a:ext cx="90107" cy="434360"/>
              </a:xfrm>
              <a:custGeom>
                <a:avLst/>
                <a:gdLst>
                  <a:gd name="connsiteX0" fmla="*/ 79483 w 90107"/>
                  <a:gd name="connsiteY0" fmla="*/ 39018 h 434360"/>
                  <a:gd name="connsiteX1" fmla="*/ 89008 w 90107"/>
                  <a:gd name="connsiteY1" fmla="*/ 160842 h 434360"/>
                  <a:gd name="connsiteX2" fmla="*/ 73482 w 90107"/>
                  <a:gd name="connsiteY2" fmla="*/ 293049 h 434360"/>
                  <a:gd name="connsiteX3" fmla="*/ 46717 w 90107"/>
                  <a:gd name="connsiteY3" fmla="*/ 414112 h 434360"/>
                  <a:gd name="connsiteX4" fmla="*/ 46717 w 90107"/>
                  <a:gd name="connsiteY4" fmla="*/ 415255 h 434360"/>
                  <a:gd name="connsiteX5" fmla="*/ 44717 w 90107"/>
                  <a:gd name="connsiteY5" fmla="*/ 423066 h 434360"/>
                  <a:gd name="connsiteX6" fmla="*/ 43288 w 90107"/>
                  <a:gd name="connsiteY6" fmla="*/ 432591 h 434360"/>
                  <a:gd name="connsiteX7" fmla="*/ 41574 w 90107"/>
                  <a:gd name="connsiteY7" fmla="*/ 434305 h 434360"/>
                  <a:gd name="connsiteX8" fmla="*/ 39592 w 90107"/>
                  <a:gd name="connsiteY8" fmla="*/ 433158 h 434360"/>
                  <a:gd name="connsiteX9" fmla="*/ 39573 w 90107"/>
                  <a:gd name="connsiteY9" fmla="*/ 432400 h 434360"/>
                  <a:gd name="connsiteX10" fmla="*/ 39573 w 90107"/>
                  <a:gd name="connsiteY10" fmla="*/ 427066 h 434360"/>
                  <a:gd name="connsiteX11" fmla="*/ 140 w 90107"/>
                  <a:gd name="connsiteY11" fmla="*/ 208753 h 434360"/>
                  <a:gd name="connsiteX12" fmla="*/ 16142 w 90107"/>
                  <a:gd name="connsiteY12" fmla="*/ 87214 h 434360"/>
                  <a:gd name="connsiteX13" fmla="*/ 29953 w 90107"/>
                  <a:gd name="connsiteY13" fmla="*/ 15777 h 434360"/>
                  <a:gd name="connsiteX14" fmla="*/ 38907 w 90107"/>
                  <a:gd name="connsiteY14" fmla="*/ 1394 h 434360"/>
                  <a:gd name="connsiteX15" fmla="*/ 79483 w 90107"/>
                  <a:gd name="connsiteY15" fmla="*/ 39018 h 434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0107" h="434360">
                    <a:moveTo>
                      <a:pt x="79483" y="39018"/>
                    </a:moveTo>
                    <a:cubicBezTo>
                      <a:pt x="93009" y="76260"/>
                      <a:pt x="90246" y="122076"/>
                      <a:pt x="89008" y="160842"/>
                    </a:cubicBezTo>
                    <a:cubicBezTo>
                      <a:pt x="86884" y="205216"/>
                      <a:pt x="81696" y="249391"/>
                      <a:pt x="73482" y="293049"/>
                    </a:cubicBezTo>
                    <a:cubicBezTo>
                      <a:pt x="66148" y="333721"/>
                      <a:pt x="56814" y="374012"/>
                      <a:pt x="46717" y="414112"/>
                    </a:cubicBezTo>
                    <a:lnTo>
                      <a:pt x="46717" y="415255"/>
                    </a:lnTo>
                    <a:lnTo>
                      <a:pt x="44717" y="423066"/>
                    </a:lnTo>
                    <a:cubicBezTo>
                      <a:pt x="44717" y="426399"/>
                      <a:pt x="43860" y="429638"/>
                      <a:pt x="43288" y="432591"/>
                    </a:cubicBezTo>
                    <a:cubicBezTo>
                      <a:pt x="43139" y="433468"/>
                      <a:pt x="42451" y="434156"/>
                      <a:pt x="41574" y="434305"/>
                    </a:cubicBezTo>
                    <a:cubicBezTo>
                      <a:pt x="40710" y="434536"/>
                      <a:pt x="39822" y="434022"/>
                      <a:pt x="39592" y="433158"/>
                    </a:cubicBezTo>
                    <a:cubicBezTo>
                      <a:pt x="39526" y="432910"/>
                      <a:pt x="39520" y="432651"/>
                      <a:pt x="39573" y="432400"/>
                    </a:cubicBezTo>
                    <a:cubicBezTo>
                      <a:pt x="39573" y="430686"/>
                      <a:pt x="39573" y="428781"/>
                      <a:pt x="39573" y="427066"/>
                    </a:cubicBezTo>
                    <a:cubicBezTo>
                      <a:pt x="46146" y="351914"/>
                      <a:pt x="2712" y="283239"/>
                      <a:pt x="140" y="208753"/>
                    </a:cubicBezTo>
                    <a:cubicBezTo>
                      <a:pt x="-1289" y="167986"/>
                      <a:pt x="8522" y="127029"/>
                      <a:pt x="16142" y="87214"/>
                    </a:cubicBezTo>
                    <a:cubicBezTo>
                      <a:pt x="20333" y="65116"/>
                      <a:pt x="21381" y="36541"/>
                      <a:pt x="29953" y="15777"/>
                    </a:cubicBezTo>
                    <a:cubicBezTo>
                      <a:pt x="32239" y="10252"/>
                      <a:pt x="32811" y="4347"/>
                      <a:pt x="38907" y="1394"/>
                    </a:cubicBezTo>
                    <a:cubicBezTo>
                      <a:pt x="57766" y="-7178"/>
                      <a:pt x="74816" y="26064"/>
                      <a:pt x="79483" y="39018"/>
                    </a:cubicBezTo>
                    <a:close/>
                  </a:path>
                </a:pathLst>
              </a:custGeom>
              <a:solidFill>
                <a:srgbClr val="EBEBEB"/>
              </a:solidFill>
              <a:ln w="9525" cap="flat">
                <a:noFill/>
                <a:prstDash val="solid"/>
                <a:miter/>
              </a:ln>
            </p:spPr>
            <p:txBody>
              <a:bodyPr rtlCol="0" anchor="ctr"/>
              <a:lstStyle/>
              <a:p>
                <a:endParaRPr lang="zh-CN" altLang="en-US"/>
              </a:p>
            </p:txBody>
          </p:sp>
          <p:sp>
            <p:nvSpPr>
              <p:cNvPr id="593" name="任意多边形: 形状 592">
                <a:extLst>
                  <a:ext uri="{FF2B5EF4-FFF2-40B4-BE49-F238E27FC236}">
                    <a16:creationId xmlns:a16="http://schemas.microsoft.com/office/drawing/2014/main" xmlns="" id="{09A17028-A8A2-4DAF-8D05-D244CC8BDEFC}"/>
                  </a:ext>
                </a:extLst>
              </p:cNvPr>
              <p:cNvSpPr/>
              <p:nvPr/>
            </p:nvSpPr>
            <p:spPr>
              <a:xfrm>
                <a:off x="3662807" y="-143661"/>
                <a:ext cx="54516" cy="369839"/>
              </a:xfrm>
              <a:custGeom>
                <a:avLst/>
                <a:gdLst>
                  <a:gd name="connsiteX0" fmla="*/ 39846 w 54516"/>
                  <a:gd name="connsiteY0" fmla="*/ 2025 h 369839"/>
                  <a:gd name="connsiteX1" fmla="*/ 18796 w 54516"/>
                  <a:gd name="connsiteY1" fmla="*/ 26599 h 369839"/>
                  <a:gd name="connsiteX2" fmla="*/ 3556 w 54516"/>
                  <a:gd name="connsiteY2" fmla="*/ 186715 h 369839"/>
                  <a:gd name="connsiteX3" fmla="*/ 19272 w 54516"/>
                  <a:gd name="connsiteY3" fmla="*/ 356927 h 369839"/>
                  <a:gd name="connsiteX4" fmla="*/ 17558 w 54516"/>
                  <a:gd name="connsiteY4" fmla="*/ 362546 h 369839"/>
                  <a:gd name="connsiteX5" fmla="*/ 17558 w 54516"/>
                  <a:gd name="connsiteY5" fmla="*/ 367880 h 369839"/>
                  <a:gd name="connsiteX6" fmla="*/ 18800 w 54516"/>
                  <a:gd name="connsiteY6" fmla="*/ 369804 h 369839"/>
                  <a:gd name="connsiteX7" fmla="*/ 19558 w 54516"/>
                  <a:gd name="connsiteY7" fmla="*/ 369785 h 369839"/>
                  <a:gd name="connsiteX8" fmla="*/ 20129 w 54516"/>
                  <a:gd name="connsiteY8" fmla="*/ 366356 h 369839"/>
                  <a:gd name="connsiteX9" fmla="*/ 24701 w 54516"/>
                  <a:gd name="connsiteY9" fmla="*/ 350354 h 369839"/>
                  <a:gd name="connsiteX10" fmla="*/ 24701 w 54516"/>
                  <a:gd name="connsiteY10" fmla="*/ 349211 h 369839"/>
                  <a:gd name="connsiteX11" fmla="*/ 44513 w 54516"/>
                  <a:gd name="connsiteY11" fmla="*/ 232054 h 369839"/>
                  <a:gd name="connsiteX12" fmla="*/ 53276 w 54516"/>
                  <a:gd name="connsiteY12" fmla="*/ 66223 h 369839"/>
                  <a:gd name="connsiteX13" fmla="*/ 48323 w 54516"/>
                  <a:gd name="connsiteY13" fmla="*/ 26314 h 369839"/>
                  <a:gd name="connsiteX14" fmla="*/ 39846 w 54516"/>
                  <a:gd name="connsiteY14" fmla="*/ 2025 h 369839"/>
                  <a:gd name="connsiteX15" fmla="*/ 46514 w 54516"/>
                  <a:gd name="connsiteY15" fmla="*/ 35458 h 369839"/>
                  <a:gd name="connsiteX16" fmla="*/ 50800 w 54516"/>
                  <a:gd name="connsiteY16" fmla="*/ 77654 h 369839"/>
                  <a:gd name="connsiteX17" fmla="*/ 42322 w 54516"/>
                  <a:gd name="connsiteY17" fmla="*/ 223291 h 369839"/>
                  <a:gd name="connsiteX18" fmla="*/ 21653 w 54516"/>
                  <a:gd name="connsiteY18" fmla="*/ 348164 h 369839"/>
                  <a:gd name="connsiteX19" fmla="*/ 17462 w 54516"/>
                  <a:gd name="connsiteY19" fmla="*/ 250437 h 369839"/>
                  <a:gd name="connsiteX20" fmla="*/ 5366 w 54516"/>
                  <a:gd name="connsiteY20" fmla="*/ 177571 h 369839"/>
                  <a:gd name="connsiteX21" fmla="*/ 8223 w 54516"/>
                  <a:gd name="connsiteY21" fmla="*/ 95561 h 369839"/>
                  <a:gd name="connsiteX22" fmla="*/ 24701 w 54516"/>
                  <a:gd name="connsiteY22" fmla="*/ 19361 h 369839"/>
                  <a:gd name="connsiteX23" fmla="*/ 36322 w 54516"/>
                  <a:gd name="connsiteY23" fmla="*/ 4597 h 369839"/>
                  <a:gd name="connsiteX24" fmla="*/ 46514 w 54516"/>
                  <a:gd name="connsiteY24" fmla="*/ 35458 h 369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4516" h="369839">
                    <a:moveTo>
                      <a:pt x="39846" y="2025"/>
                    </a:moveTo>
                    <a:cubicBezTo>
                      <a:pt x="28035" y="-7500"/>
                      <a:pt x="20796" y="19265"/>
                      <a:pt x="18796" y="26599"/>
                    </a:cubicBezTo>
                    <a:cubicBezTo>
                      <a:pt x="3365" y="76225"/>
                      <a:pt x="-5303" y="135375"/>
                      <a:pt x="3556" y="186715"/>
                    </a:cubicBezTo>
                    <a:cubicBezTo>
                      <a:pt x="13081" y="243198"/>
                      <a:pt x="23368" y="299777"/>
                      <a:pt x="19272" y="356927"/>
                    </a:cubicBezTo>
                    <a:lnTo>
                      <a:pt x="17558" y="362546"/>
                    </a:lnTo>
                    <a:cubicBezTo>
                      <a:pt x="17558" y="364261"/>
                      <a:pt x="17558" y="366166"/>
                      <a:pt x="17558" y="367880"/>
                    </a:cubicBezTo>
                    <a:cubicBezTo>
                      <a:pt x="17370" y="368755"/>
                      <a:pt x="17926" y="369616"/>
                      <a:pt x="18800" y="369804"/>
                    </a:cubicBezTo>
                    <a:cubicBezTo>
                      <a:pt x="19051" y="369858"/>
                      <a:pt x="19310" y="369851"/>
                      <a:pt x="19558" y="369785"/>
                    </a:cubicBezTo>
                    <a:lnTo>
                      <a:pt x="20129" y="366356"/>
                    </a:lnTo>
                    <a:cubicBezTo>
                      <a:pt x="21780" y="361022"/>
                      <a:pt x="23304" y="355688"/>
                      <a:pt x="24701" y="350354"/>
                    </a:cubicBezTo>
                    <a:lnTo>
                      <a:pt x="24701" y="349211"/>
                    </a:lnTo>
                    <a:cubicBezTo>
                      <a:pt x="33415" y="310545"/>
                      <a:pt x="40029" y="271435"/>
                      <a:pt x="44513" y="232054"/>
                    </a:cubicBezTo>
                    <a:cubicBezTo>
                      <a:pt x="53517" y="177267"/>
                      <a:pt x="56456" y="121654"/>
                      <a:pt x="53276" y="66223"/>
                    </a:cubicBezTo>
                    <a:cubicBezTo>
                      <a:pt x="52228" y="52889"/>
                      <a:pt x="50705" y="39554"/>
                      <a:pt x="48323" y="26314"/>
                    </a:cubicBezTo>
                    <a:cubicBezTo>
                      <a:pt x="46895" y="19837"/>
                      <a:pt x="45656" y="6788"/>
                      <a:pt x="39846" y="2025"/>
                    </a:cubicBezTo>
                    <a:close/>
                    <a:moveTo>
                      <a:pt x="46514" y="35458"/>
                    </a:moveTo>
                    <a:cubicBezTo>
                      <a:pt x="48653" y="49442"/>
                      <a:pt x="50084" y="63525"/>
                      <a:pt x="50800" y="77654"/>
                    </a:cubicBezTo>
                    <a:cubicBezTo>
                      <a:pt x="52598" y="126358"/>
                      <a:pt x="49760" y="175124"/>
                      <a:pt x="42322" y="223291"/>
                    </a:cubicBezTo>
                    <a:cubicBezTo>
                      <a:pt x="37926" y="265290"/>
                      <a:pt x="31024" y="306988"/>
                      <a:pt x="21653" y="348164"/>
                    </a:cubicBezTo>
                    <a:cubicBezTo>
                      <a:pt x="23924" y="315534"/>
                      <a:pt x="22518" y="282752"/>
                      <a:pt x="17462" y="250437"/>
                    </a:cubicBezTo>
                    <a:cubicBezTo>
                      <a:pt x="14128" y="225958"/>
                      <a:pt x="8985" y="201955"/>
                      <a:pt x="5366" y="177571"/>
                    </a:cubicBezTo>
                    <a:cubicBezTo>
                      <a:pt x="2172" y="150247"/>
                      <a:pt x="3135" y="122596"/>
                      <a:pt x="8223" y="95561"/>
                    </a:cubicBezTo>
                    <a:cubicBezTo>
                      <a:pt x="10863" y="69626"/>
                      <a:pt x="16390" y="44068"/>
                      <a:pt x="24701" y="19361"/>
                    </a:cubicBezTo>
                    <a:cubicBezTo>
                      <a:pt x="26606" y="14503"/>
                      <a:pt x="32131" y="3835"/>
                      <a:pt x="36322" y="4597"/>
                    </a:cubicBezTo>
                    <a:cubicBezTo>
                      <a:pt x="43751" y="6025"/>
                      <a:pt x="45751" y="30029"/>
                      <a:pt x="46514" y="35458"/>
                    </a:cubicBezTo>
                    <a:close/>
                  </a:path>
                </a:pathLst>
              </a:custGeom>
              <a:solidFill>
                <a:srgbClr val="FFFFFF"/>
              </a:solidFill>
              <a:ln w="9525" cap="flat">
                <a:noFill/>
                <a:prstDash val="solid"/>
                <a:miter/>
              </a:ln>
            </p:spPr>
            <p:txBody>
              <a:bodyPr rtlCol="0" anchor="ctr"/>
              <a:lstStyle/>
              <a:p>
                <a:endParaRPr lang="zh-CN" altLang="en-US"/>
              </a:p>
            </p:txBody>
          </p:sp>
          <p:sp>
            <p:nvSpPr>
              <p:cNvPr id="594" name="任意多边形: 形状 593">
                <a:extLst>
                  <a:ext uri="{FF2B5EF4-FFF2-40B4-BE49-F238E27FC236}">
                    <a16:creationId xmlns:a16="http://schemas.microsoft.com/office/drawing/2014/main" xmlns="" id="{5DA12B6C-2279-482C-877C-F87092F076E9}"/>
                  </a:ext>
                </a:extLst>
              </p:cNvPr>
              <p:cNvSpPr/>
              <p:nvPr/>
            </p:nvSpPr>
            <p:spPr>
              <a:xfrm>
                <a:off x="3382899" y="404717"/>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cubicBezTo>
                      <a:pt x="0" y="0"/>
                      <a:pt x="0" y="0"/>
                      <a:pt x="0" y="0"/>
                    </a:cubicBezTo>
                  </a:path>
                </a:pathLst>
              </a:custGeom>
              <a:solidFill>
                <a:srgbClr val="EBEBEB"/>
              </a:solidFill>
              <a:ln w="9525" cap="flat">
                <a:noFill/>
                <a:prstDash val="solid"/>
                <a:miter/>
              </a:ln>
            </p:spPr>
            <p:txBody>
              <a:bodyPr rtlCol="0" anchor="ctr"/>
              <a:lstStyle/>
              <a:p>
                <a:endParaRPr lang="zh-CN" altLang="en-US"/>
              </a:p>
            </p:txBody>
          </p:sp>
          <p:sp>
            <p:nvSpPr>
              <p:cNvPr id="595" name="任意多边形: 形状 594">
                <a:extLst>
                  <a:ext uri="{FF2B5EF4-FFF2-40B4-BE49-F238E27FC236}">
                    <a16:creationId xmlns:a16="http://schemas.microsoft.com/office/drawing/2014/main" xmlns="" id="{75CA7A58-5E21-4BA2-B0F5-80BD03A07983}"/>
                  </a:ext>
                </a:extLst>
              </p:cNvPr>
              <p:cNvSpPr/>
              <p:nvPr/>
            </p:nvSpPr>
            <p:spPr>
              <a:xfrm>
                <a:off x="3260346" y="673020"/>
                <a:ext cx="424524" cy="254688"/>
              </a:xfrm>
              <a:custGeom>
                <a:avLst/>
                <a:gdLst>
                  <a:gd name="connsiteX0" fmla="*/ 423543 w 424524"/>
                  <a:gd name="connsiteY0" fmla="*/ 250904 h 254688"/>
                  <a:gd name="connsiteX1" fmla="*/ 424400 w 424524"/>
                  <a:gd name="connsiteY1" fmla="*/ 253095 h 254688"/>
                  <a:gd name="connsiteX2" fmla="*/ 424400 w 424524"/>
                  <a:gd name="connsiteY2" fmla="*/ 253095 h 254688"/>
                  <a:gd name="connsiteX3" fmla="*/ 422876 w 424524"/>
                  <a:gd name="connsiteY3" fmla="*/ 254619 h 254688"/>
                  <a:gd name="connsiteX4" fmla="*/ 421352 w 424524"/>
                  <a:gd name="connsiteY4" fmla="*/ 254619 h 254688"/>
                  <a:gd name="connsiteX5" fmla="*/ 278477 w 424524"/>
                  <a:gd name="connsiteY5" fmla="*/ 191659 h 254688"/>
                  <a:gd name="connsiteX6" fmla="*/ 161320 w 424524"/>
                  <a:gd name="connsiteY6" fmla="*/ 177466 h 254688"/>
                  <a:gd name="connsiteX7" fmla="*/ 55402 w 424524"/>
                  <a:gd name="connsiteY7" fmla="*/ 101266 h 254688"/>
                  <a:gd name="connsiteX8" fmla="*/ 19302 w 424524"/>
                  <a:gd name="connsiteY8" fmla="*/ 53641 h 254688"/>
                  <a:gd name="connsiteX9" fmla="*/ 252 w 424524"/>
                  <a:gd name="connsiteY9" fmla="*/ 14779 h 254688"/>
                  <a:gd name="connsiteX10" fmla="*/ 175321 w 424524"/>
                  <a:gd name="connsiteY10" fmla="*/ 64595 h 254688"/>
                  <a:gd name="connsiteX11" fmla="*/ 418685 w 424524"/>
                  <a:gd name="connsiteY11" fmla="*/ 245570 h 254688"/>
                  <a:gd name="connsiteX12" fmla="*/ 418685 w 424524"/>
                  <a:gd name="connsiteY12" fmla="*/ 246332 h 254688"/>
                  <a:gd name="connsiteX13" fmla="*/ 418685 w 424524"/>
                  <a:gd name="connsiteY13" fmla="*/ 247189 h 254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4524" h="254688">
                    <a:moveTo>
                      <a:pt x="423543" y="250904"/>
                    </a:moveTo>
                    <a:cubicBezTo>
                      <a:pt x="424364" y="251292"/>
                      <a:pt x="424740" y="252253"/>
                      <a:pt x="424400" y="253095"/>
                    </a:cubicBezTo>
                    <a:lnTo>
                      <a:pt x="424400" y="253095"/>
                    </a:lnTo>
                    <a:cubicBezTo>
                      <a:pt x="424194" y="253835"/>
                      <a:pt x="423616" y="254413"/>
                      <a:pt x="422876" y="254619"/>
                    </a:cubicBezTo>
                    <a:cubicBezTo>
                      <a:pt x="422372" y="254712"/>
                      <a:pt x="421856" y="254712"/>
                      <a:pt x="421352" y="254619"/>
                    </a:cubicBezTo>
                    <a:cubicBezTo>
                      <a:pt x="375346" y="231283"/>
                      <a:pt x="331341" y="194326"/>
                      <a:pt x="278477" y="191659"/>
                    </a:cubicBezTo>
                    <a:cubicBezTo>
                      <a:pt x="236758" y="189373"/>
                      <a:pt x="200944" y="194611"/>
                      <a:pt x="161320" y="177466"/>
                    </a:cubicBezTo>
                    <a:cubicBezTo>
                      <a:pt x="121082" y="159738"/>
                      <a:pt x="85002" y="133781"/>
                      <a:pt x="55402" y="101266"/>
                    </a:cubicBezTo>
                    <a:cubicBezTo>
                      <a:pt x="41911" y="86551"/>
                      <a:pt x="29825" y="70607"/>
                      <a:pt x="19302" y="53641"/>
                    </a:cubicBezTo>
                    <a:cubicBezTo>
                      <a:pt x="14254" y="45545"/>
                      <a:pt x="-2225" y="25066"/>
                      <a:pt x="252" y="14779"/>
                    </a:cubicBezTo>
                    <a:cubicBezTo>
                      <a:pt x="10920" y="-34084"/>
                      <a:pt x="155986" y="52879"/>
                      <a:pt x="175321" y="64595"/>
                    </a:cubicBezTo>
                    <a:cubicBezTo>
                      <a:pt x="261046" y="116506"/>
                      <a:pt x="347533" y="174894"/>
                      <a:pt x="418685" y="245570"/>
                    </a:cubicBezTo>
                    <a:cubicBezTo>
                      <a:pt x="418804" y="245810"/>
                      <a:pt x="418804" y="246092"/>
                      <a:pt x="418685" y="246332"/>
                    </a:cubicBezTo>
                    <a:cubicBezTo>
                      <a:pt x="418787" y="246609"/>
                      <a:pt x="418787" y="246912"/>
                      <a:pt x="418685" y="247189"/>
                    </a:cubicBezTo>
                    <a:close/>
                  </a:path>
                </a:pathLst>
              </a:custGeom>
              <a:solidFill>
                <a:srgbClr val="EBEBEB"/>
              </a:solidFill>
              <a:ln w="9525" cap="flat">
                <a:noFill/>
                <a:prstDash val="solid"/>
                <a:miter/>
              </a:ln>
            </p:spPr>
            <p:txBody>
              <a:bodyPr rtlCol="0" anchor="ctr"/>
              <a:lstStyle/>
              <a:p>
                <a:endParaRPr lang="zh-CN" altLang="en-US"/>
              </a:p>
            </p:txBody>
          </p:sp>
          <p:sp>
            <p:nvSpPr>
              <p:cNvPr id="596" name="任意多边形: 形状 595">
                <a:extLst>
                  <a:ext uri="{FF2B5EF4-FFF2-40B4-BE49-F238E27FC236}">
                    <a16:creationId xmlns:a16="http://schemas.microsoft.com/office/drawing/2014/main" xmlns="" id="{303A1C5B-A0D9-434A-B5F3-5193452D9E47}"/>
                  </a:ext>
                </a:extLst>
              </p:cNvPr>
              <p:cNvSpPr/>
              <p:nvPr/>
            </p:nvSpPr>
            <p:spPr>
              <a:xfrm>
                <a:off x="3315172" y="710888"/>
                <a:ext cx="369471" cy="216846"/>
              </a:xfrm>
              <a:custGeom>
                <a:avLst/>
                <a:gdLst>
                  <a:gd name="connsiteX0" fmla="*/ 368717 w 369471"/>
                  <a:gd name="connsiteY0" fmla="*/ 213037 h 216846"/>
                  <a:gd name="connsiteX1" fmla="*/ 363097 w 369471"/>
                  <a:gd name="connsiteY1" fmla="*/ 209132 h 216846"/>
                  <a:gd name="connsiteX2" fmla="*/ 363097 w 369471"/>
                  <a:gd name="connsiteY2" fmla="*/ 208274 h 216846"/>
                  <a:gd name="connsiteX3" fmla="*/ 215650 w 369471"/>
                  <a:gd name="connsiteY3" fmla="*/ 108833 h 216846"/>
                  <a:gd name="connsiteX4" fmla="*/ 48486 w 369471"/>
                  <a:gd name="connsiteY4" fmla="*/ 14822 h 216846"/>
                  <a:gd name="connsiteX5" fmla="*/ 861 w 369471"/>
                  <a:gd name="connsiteY5" fmla="*/ 4249 h 216846"/>
                  <a:gd name="connsiteX6" fmla="*/ 35532 w 369471"/>
                  <a:gd name="connsiteY6" fmla="*/ 52826 h 216846"/>
                  <a:gd name="connsiteX7" fmla="*/ 188980 w 369471"/>
                  <a:gd name="connsiteY7" fmla="*/ 124931 h 216846"/>
                  <a:gd name="connsiteX8" fmla="*/ 290421 w 369471"/>
                  <a:gd name="connsiteY8" fmla="*/ 164650 h 216846"/>
                  <a:gd name="connsiteX9" fmla="*/ 367764 w 369471"/>
                  <a:gd name="connsiteY9" fmla="*/ 216847 h 216846"/>
                  <a:gd name="connsiteX10" fmla="*/ 369288 w 369471"/>
                  <a:gd name="connsiteY10" fmla="*/ 215323 h 216846"/>
                  <a:gd name="connsiteX11" fmla="*/ 329855 w 369471"/>
                  <a:gd name="connsiteY11" fmla="*/ 188081 h 216846"/>
                  <a:gd name="connsiteX12" fmla="*/ 369288 w 369471"/>
                  <a:gd name="connsiteY12" fmla="*/ 215228 h 216846"/>
                  <a:gd name="connsiteX13" fmla="*/ 368717 w 369471"/>
                  <a:gd name="connsiteY13" fmla="*/ 213037 h 216846"/>
                  <a:gd name="connsiteX14" fmla="*/ 249845 w 369471"/>
                  <a:gd name="connsiteY14" fmla="*/ 140361 h 216846"/>
                  <a:gd name="connsiteX15" fmla="*/ 89539 w 369471"/>
                  <a:gd name="connsiteY15" fmla="*/ 84735 h 216846"/>
                  <a:gd name="connsiteX16" fmla="*/ 23816 w 369471"/>
                  <a:gd name="connsiteY16" fmla="*/ 35967 h 216846"/>
                  <a:gd name="connsiteX17" fmla="*/ 6957 w 369471"/>
                  <a:gd name="connsiteY17" fmla="*/ 7964 h 216846"/>
                  <a:gd name="connsiteX18" fmla="*/ 25245 w 369471"/>
                  <a:gd name="connsiteY18" fmla="*/ 7964 h 216846"/>
                  <a:gd name="connsiteX19" fmla="*/ 69155 w 369471"/>
                  <a:gd name="connsiteY19" fmla="*/ 27585 h 216846"/>
                  <a:gd name="connsiteX20" fmla="*/ 214507 w 369471"/>
                  <a:gd name="connsiteY20" fmla="*/ 111024 h 216846"/>
                  <a:gd name="connsiteX21" fmla="*/ 292136 w 369471"/>
                  <a:gd name="connsiteY21" fmla="*/ 161697 h 216846"/>
                  <a:gd name="connsiteX22" fmla="*/ 249845 w 369471"/>
                  <a:gd name="connsiteY22" fmla="*/ 140456 h 216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69471" h="216846">
                    <a:moveTo>
                      <a:pt x="368717" y="213037"/>
                    </a:moveTo>
                    <a:lnTo>
                      <a:pt x="363097" y="209132"/>
                    </a:lnTo>
                    <a:cubicBezTo>
                      <a:pt x="363199" y="208855"/>
                      <a:pt x="363199" y="208551"/>
                      <a:pt x="363097" y="208274"/>
                    </a:cubicBezTo>
                    <a:cubicBezTo>
                      <a:pt x="315472" y="172556"/>
                      <a:pt x="265942" y="140075"/>
                      <a:pt x="215650" y="108833"/>
                    </a:cubicBezTo>
                    <a:cubicBezTo>
                      <a:pt x="162048" y="73869"/>
                      <a:pt x="106206" y="42464"/>
                      <a:pt x="48486" y="14822"/>
                    </a:cubicBezTo>
                    <a:cubicBezTo>
                      <a:pt x="40580" y="11202"/>
                      <a:pt x="7529" y="-8515"/>
                      <a:pt x="861" y="4249"/>
                    </a:cubicBezTo>
                    <a:cubicBezTo>
                      <a:pt x="-5806" y="17012"/>
                      <a:pt x="28198" y="46349"/>
                      <a:pt x="35532" y="52826"/>
                    </a:cubicBezTo>
                    <a:cubicBezTo>
                      <a:pt x="78490" y="90926"/>
                      <a:pt x="134688" y="109024"/>
                      <a:pt x="188980" y="124931"/>
                    </a:cubicBezTo>
                    <a:cubicBezTo>
                      <a:pt x="224222" y="135313"/>
                      <a:pt x="258894" y="145219"/>
                      <a:pt x="290421" y="164650"/>
                    </a:cubicBezTo>
                    <a:cubicBezTo>
                      <a:pt x="316901" y="180938"/>
                      <a:pt x="341475" y="200273"/>
                      <a:pt x="367764" y="216847"/>
                    </a:cubicBezTo>
                    <a:cubicBezTo>
                      <a:pt x="368504" y="216641"/>
                      <a:pt x="369083" y="216063"/>
                      <a:pt x="369288" y="215323"/>
                    </a:cubicBezTo>
                    <a:cubicBezTo>
                      <a:pt x="355763" y="206750"/>
                      <a:pt x="342809" y="197321"/>
                      <a:pt x="329855" y="188081"/>
                    </a:cubicBezTo>
                    <a:lnTo>
                      <a:pt x="369288" y="215228"/>
                    </a:lnTo>
                    <a:cubicBezTo>
                      <a:pt x="369676" y="214458"/>
                      <a:pt x="369431" y="213520"/>
                      <a:pt x="368717" y="213037"/>
                    </a:cubicBezTo>
                    <a:close/>
                    <a:moveTo>
                      <a:pt x="249845" y="140361"/>
                    </a:moveTo>
                    <a:cubicBezTo>
                      <a:pt x="197076" y="119787"/>
                      <a:pt x="140403" y="110738"/>
                      <a:pt x="89539" y="84735"/>
                    </a:cubicBezTo>
                    <a:cubicBezTo>
                      <a:pt x="64835" y="72632"/>
                      <a:pt x="42560" y="56103"/>
                      <a:pt x="23816" y="35967"/>
                    </a:cubicBezTo>
                    <a:cubicBezTo>
                      <a:pt x="20292" y="32062"/>
                      <a:pt x="3052" y="14822"/>
                      <a:pt x="6957" y="7964"/>
                    </a:cubicBezTo>
                    <a:cubicBezTo>
                      <a:pt x="9529" y="3391"/>
                      <a:pt x="23245" y="7964"/>
                      <a:pt x="25245" y="7964"/>
                    </a:cubicBezTo>
                    <a:cubicBezTo>
                      <a:pt x="40236" y="13682"/>
                      <a:pt x="54895" y="20233"/>
                      <a:pt x="69155" y="27585"/>
                    </a:cubicBezTo>
                    <a:cubicBezTo>
                      <a:pt x="118876" y="52922"/>
                      <a:pt x="167168" y="81592"/>
                      <a:pt x="214507" y="111024"/>
                    </a:cubicBezTo>
                    <a:cubicBezTo>
                      <a:pt x="240891" y="127312"/>
                      <a:pt x="266609" y="144362"/>
                      <a:pt x="292136" y="161697"/>
                    </a:cubicBezTo>
                    <a:cubicBezTo>
                      <a:pt x="278723" y="153329"/>
                      <a:pt x="264566" y="146218"/>
                      <a:pt x="249845" y="140456"/>
                    </a:cubicBezTo>
                    <a:close/>
                  </a:path>
                </a:pathLst>
              </a:custGeom>
              <a:solidFill>
                <a:srgbClr val="FFFFFF"/>
              </a:solidFill>
              <a:ln w="9525" cap="flat">
                <a:noFill/>
                <a:prstDash val="solid"/>
                <a:miter/>
              </a:ln>
            </p:spPr>
            <p:txBody>
              <a:bodyPr rtlCol="0" anchor="ctr"/>
              <a:lstStyle/>
              <a:p>
                <a:endParaRPr lang="zh-CN" altLang="en-US"/>
              </a:p>
            </p:txBody>
          </p:sp>
          <p:sp>
            <p:nvSpPr>
              <p:cNvPr id="597" name="任意多边形: 形状 596">
                <a:extLst>
                  <a:ext uri="{FF2B5EF4-FFF2-40B4-BE49-F238E27FC236}">
                    <a16:creationId xmlns:a16="http://schemas.microsoft.com/office/drawing/2014/main" xmlns="" id="{E2D1D2AE-431B-4B59-9492-66F4BD978E96}"/>
                  </a:ext>
                </a:extLst>
              </p:cNvPr>
              <p:cNvSpPr/>
              <p:nvPr/>
            </p:nvSpPr>
            <p:spPr>
              <a:xfrm>
                <a:off x="3332530" y="-162606"/>
                <a:ext cx="143290" cy="512896"/>
              </a:xfrm>
              <a:custGeom>
                <a:avLst/>
                <a:gdLst>
                  <a:gd name="connsiteX0" fmla="*/ 141523 w 143290"/>
                  <a:gd name="connsiteY0" fmla="*/ 74500 h 512896"/>
                  <a:gd name="connsiteX1" fmla="*/ 126283 w 143290"/>
                  <a:gd name="connsiteY1" fmla="*/ 207088 h 512896"/>
                  <a:gd name="connsiteX2" fmla="*/ 27509 w 143290"/>
                  <a:gd name="connsiteY2" fmla="*/ 497696 h 512896"/>
                  <a:gd name="connsiteX3" fmla="*/ 25699 w 143290"/>
                  <a:gd name="connsiteY3" fmla="*/ 509602 h 512896"/>
                  <a:gd name="connsiteX4" fmla="*/ 24270 w 143290"/>
                  <a:gd name="connsiteY4" fmla="*/ 507507 h 512896"/>
                  <a:gd name="connsiteX5" fmla="*/ 24270 w 143290"/>
                  <a:gd name="connsiteY5" fmla="*/ 507507 h 512896"/>
                  <a:gd name="connsiteX6" fmla="*/ 3030 w 143290"/>
                  <a:gd name="connsiteY6" fmla="*/ 276716 h 512896"/>
                  <a:gd name="connsiteX7" fmla="*/ 47035 w 143290"/>
                  <a:gd name="connsiteY7" fmla="*/ 123173 h 512896"/>
                  <a:gd name="connsiteX8" fmla="*/ 78468 w 143290"/>
                  <a:gd name="connsiteY8" fmla="*/ 37448 h 512896"/>
                  <a:gd name="connsiteX9" fmla="*/ 100661 w 143290"/>
                  <a:gd name="connsiteY9" fmla="*/ 205 h 512896"/>
                  <a:gd name="connsiteX10" fmla="*/ 141523 w 143290"/>
                  <a:gd name="connsiteY10" fmla="*/ 74500 h 512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290" h="512896">
                    <a:moveTo>
                      <a:pt x="141523" y="74500"/>
                    </a:moveTo>
                    <a:cubicBezTo>
                      <a:pt x="147238" y="118601"/>
                      <a:pt x="138285" y="164607"/>
                      <a:pt x="126283" y="207088"/>
                    </a:cubicBezTo>
                    <a:cubicBezTo>
                      <a:pt x="98470" y="305291"/>
                      <a:pt x="44559" y="396445"/>
                      <a:pt x="27509" y="497696"/>
                    </a:cubicBezTo>
                    <a:cubicBezTo>
                      <a:pt x="26842" y="501697"/>
                      <a:pt x="26271" y="505697"/>
                      <a:pt x="25699" y="509602"/>
                    </a:cubicBezTo>
                    <a:cubicBezTo>
                      <a:pt x="26556" y="514841"/>
                      <a:pt x="25699" y="513603"/>
                      <a:pt x="24270" y="507507"/>
                    </a:cubicBezTo>
                    <a:lnTo>
                      <a:pt x="24270" y="507507"/>
                    </a:lnTo>
                    <a:cubicBezTo>
                      <a:pt x="16841" y="480646"/>
                      <a:pt x="-8686" y="361870"/>
                      <a:pt x="3030" y="276716"/>
                    </a:cubicBezTo>
                    <a:cubicBezTo>
                      <a:pt x="10364" y="223566"/>
                      <a:pt x="28652" y="173274"/>
                      <a:pt x="47035" y="123173"/>
                    </a:cubicBezTo>
                    <a:cubicBezTo>
                      <a:pt x="57513" y="94598"/>
                      <a:pt x="67800" y="66023"/>
                      <a:pt x="78468" y="37448"/>
                    </a:cubicBezTo>
                    <a:cubicBezTo>
                      <a:pt x="81992" y="27923"/>
                      <a:pt x="86754" y="2206"/>
                      <a:pt x="100661" y="205"/>
                    </a:cubicBezTo>
                    <a:cubicBezTo>
                      <a:pt x="127331" y="-3986"/>
                      <a:pt x="139237" y="57165"/>
                      <a:pt x="141523" y="74500"/>
                    </a:cubicBezTo>
                    <a:close/>
                  </a:path>
                </a:pathLst>
              </a:custGeom>
              <a:solidFill>
                <a:srgbClr val="EBEBEB"/>
              </a:solidFill>
              <a:ln w="9525" cap="flat">
                <a:noFill/>
                <a:prstDash val="solid"/>
                <a:miter/>
              </a:ln>
            </p:spPr>
            <p:txBody>
              <a:bodyPr rtlCol="0" anchor="ctr"/>
              <a:lstStyle/>
              <a:p>
                <a:endParaRPr lang="zh-CN" altLang="en-US"/>
              </a:p>
            </p:txBody>
          </p:sp>
          <p:sp>
            <p:nvSpPr>
              <p:cNvPr id="598" name="任意多边形: 形状 597">
                <a:extLst>
                  <a:ext uri="{FF2B5EF4-FFF2-40B4-BE49-F238E27FC236}">
                    <a16:creationId xmlns:a16="http://schemas.microsoft.com/office/drawing/2014/main" xmlns="" id="{04A8D01E-565C-45EC-8E0E-7DD80BC23C9E}"/>
                  </a:ext>
                </a:extLst>
              </p:cNvPr>
              <p:cNvSpPr/>
              <p:nvPr/>
            </p:nvSpPr>
            <p:spPr>
              <a:xfrm>
                <a:off x="3349143" y="-80370"/>
                <a:ext cx="89349" cy="430183"/>
              </a:xfrm>
              <a:custGeom>
                <a:avLst/>
                <a:gdLst>
                  <a:gd name="connsiteX0" fmla="*/ 78523 w 89349"/>
                  <a:gd name="connsiteY0" fmla="*/ 1122 h 430183"/>
                  <a:gd name="connsiteX1" fmla="*/ 66616 w 89349"/>
                  <a:gd name="connsiteY1" fmla="*/ 4170 h 430183"/>
                  <a:gd name="connsiteX2" fmla="*/ 60806 w 89349"/>
                  <a:gd name="connsiteY2" fmla="*/ 21601 h 430183"/>
                  <a:gd name="connsiteX3" fmla="*/ 52710 w 89349"/>
                  <a:gd name="connsiteY3" fmla="*/ 52843 h 430183"/>
                  <a:gd name="connsiteX4" fmla="*/ 2227 w 89349"/>
                  <a:gd name="connsiteY4" fmla="*/ 271918 h 430183"/>
                  <a:gd name="connsiteX5" fmla="*/ 7466 w 89349"/>
                  <a:gd name="connsiteY5" fmla="*/ 419937 h 430183"/>
                  <a:gd name="connsiteX6" fmla="*/ 7466 w 89349"/>
                  <a:gd name="connsiteY6" fmla="*/ 424794 h 430183"/>
                  <a:gd name="connsiteX7" fmla="*/ 7466 w 89349"/>
                  <a:gd name="connsiteY7" fmla="*/ 424794 h 430183"/>
                  <a:gd name="connsiteX8" fmla="*/ 8895 w 89349"/>
                  <a:gd name="connsiteY8" fmla="*/ 426890 h 430183"/>
                  <a:gd name="connsiteX9" fmla="*/ 10705 w 89349"/>
                  <a:gd name="connsiteY9" fmla="*/ 414984 h 430183"/>
                  <a:gd name="connsiteX10" fmla="*/ 11276 w 89349"/>
                  <a:gd name="connsiteY10" fmla="*/ 398410 h 430183"/>
                  <a:gd name="connsiteX11" fmla="*/ 36327 w 89349"/>
                  <a:gd name="connsiteY11" fmla="*/ 286873 h 430183"/>
                  <a:gd name="connsiteX12" fmla="*/ 87000 w 89349"/>
                  <a:gd name="connsiteY12" fmla="*/ 75037 h 430183"/>
                  <a:gd name="connsiteX13" fmla="*/ 88714 w 89349"/>
                  <a:gd name="connsiteY13" fmla="*/ 26269 h 430183"/>
                  <a:gd name="connsiteX14" fmla="*/ 78523 w 89349"/>
                  <a:gd name="connsiteY14" fmla="*/ 1122 h 430183"/>
                  <a:gd name="connsiteX15" fmla="*/ 85000 w 89349"/>
                  <a:gd name="connsiteY15" fmla="*/ 24268 h 430183"/>
                  <a:gd name="connsiteX16" fmla="*/ 86047 w 89349"/>
                  <a:gd name="connsiteY16" fmla="*/ 35031 h 430183"/>
                  <a:gd name="connsiteX17" fmla="*/ 85476 w 89349"/>
                  <a:gd name="connsiteY17" fmla="*/ 57987 h 430183"/>
                  <a:gd name="connsiteX18" fmla="*/ 78046 w 89349"/>
                  <a:gd name="connsiteY18" fmla="*/ 112946 h 430183"/>
                  <a:gd name="connsiteX19" fmla="*/ 27754 w 89349"/>
                  <a:gd name="connsiteY19" fmla="*/ 303446 h 430183"/>
                  <a:gd name="connsiteX20" fmla="*/ 8038 w 89349"/>
                  <a:gd name="connsiteY20" fmla="*/ 398696 h 430183"/>
                  <a:gd name="connsiteX21" fmla="*/ 3942 w 89349"/>
                  <a:gd name="connsiteY21" fmla="*/ 316781 h 430183"/>
                  <a:gd name="connsiteX22" fmla="*/ 40994 w 89349"/>
                  <a:gd name="connsiteY22" fmla="*/ 113041 h 430183"/>
                  <a:gd name="connsiteX23" fmla="*/ 53853 w 89349"/>
                  <a:gd name="connsiteY23" fmla="*/ 63035 h 430183"/>
                  <a:gd name="connsiteX24" fmla="*/ 60235 w 89349"/>
                  <a:gd name="connsiteY24" fmla="*/ 38079 h 430183"/>
                  <a:gd name="connsiteX25" fmla="*/ 63473 w 89349"/>
                  <a:gd name="connsiteY25" fmla="*/ 25602 h 430183"/>
                  <a:gd name="connsiteX26" fmla="*/ 73665 w 89349"/>
                  <a:gd name="connsiteY26" fmla="*/ 11124 h 430183"/>
                  <a:gd name="connsiteX27" fmla="*/ 85000 w 89349"/>
                  <a:gd name="connsiteY27" fmla="*/ 24268 h 430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89349" h="430183">
                    <a:moveTo>
                      <a:pt x="78523" y="1122"/>
                    </a:moveTo>
                    <a:cubicBezTo>
                      <a:pt x="74373" y="-1176"/>
                      <a:pt x="69151" y="161"/>
                      <a:pt x="66616" y="4170"/>
                    </a:cubicBezTo>
                    <a:cubicBezTo>
                      <a:pt x="63527" y="9531"/>
                      <a:pt x="61551" y="15459"/>
                      <a:pt x="60806" y="21601"/>
                    </a:cubicBezTo>
                    <a:cubicBezTo>
                      <a:pt x="58044" y="32079"/>
                      <a:pt x="55377" y="42366"/>
                      <a:pt x="52710" y="52843"/>
                    </a:cubicBezTo>
                    <a:cubicBezTo>
                      <a:pt x="33660" y="124662"/>
                      <a:pt x="9085" y="198099"/>
                      <a:pt x="2227" y="271918"/>
                    </a:cubicBezTo>
                    <a:cubicBezTo>
                      <a:pt x="-1981" y="321289"/>
                      <a:pt x="-222" y="370987"/>
                      <a:pt x="7466" y="419937"/>
                    </a:cubicBezTo>
                    <a:cubicBezTo>
                      <a:pt x="7466" y="421556"/>
                      <a:pt x="7466" y="423175"/>
                      <a:pt x="7466" y="424794"/>
                    </a:cubicBezTo>
                    <a:lnTo>
                      <a:pt x="7466" y="424794"/>
                    </a:lnTo>
                    <a:cubicBezTo>
                      <a:pt x="9085" y="430890"/>
                      <a:pt x="9752" y="432129"/>
                      <a:pt x="8895" y="426890"/>
                    </a:cubicBezTo>
                    <a:cubicBezTo>
                      <a:pt x="9466" y="422985"/>
                      <a:pt x="10038" y="418984"/>
                      <a:pt x="10705" y="414984"/>
                    </a:cubicBezTo>
                    <a:cubicBezTo>
                      <a:pt x="10705" y="409459"/>
                      <a:pt x="10895" y="403935"/>
                      <a:pt x="11276" y="398410"/>
                    </a:cubicBezTo>
                    <a:cubicBezTo>
                      <a:pt x="14844" y="360316"/>
                      <a:pt x="23262" y="322834"/>
                      <a:pt x="36327" y="286873"/>
                    </a:cubicBezTo>
                    <a:cubicBezTo>
                      <a:pt x="60021" y="218063"/>
                      <a:pt x="76991" y="147120"/>
                      <a:pt x="87000" y="75037"/>
                    </a:cubicBezTo>
                    <a:cubicBezTo>
                      <a:pt x="89378" y="58895"/>
                      <a:pt x="89954" y="42538"/>
                      <a:pt x="88714" y="26269"/>
                    </a:cubicBezTo>
                    <a:cubicBezTo>
                      <a:pt x="88048" y="19506"/>
                      <a:pt x="86238" y="5028"/>
                      <a:pt x="78523" y="1122"/>
                    </a:cubicBezTo>
                    <a:close/>
                    <a:moveTo>
                      <a:pt x="85000" y="24268"/>
                    </a:moveTo>
                    <a:cubicBezTo>
                      <a:pt x="85537" y="27835"/>
                      <a:pt x="85887" y="31428"/>
                      <a:pt x="86047" y="35031"/>
                    </a:cubicBezTo>
                    <a:cubicBezTo>
                      <a:pt x="86285" y="42688"/>
                      <a:pt x="86094" y="50352"/>
                      <a:pt x="85476" y="57987"/>
                    </a:cubicBezTo>
                    <a:cubicBezTo>
                      <a:pt x="83955" y="76423"/>
                      <a:pt x="81476" y="94768"/>
                      <a:pt x="78046" y="112946"/>
                    </a:cubicBezTo>
                    <a:cubicBezTo>
                      <a:pt x="65403" y="177463"/>
                      <a:pt x="48604" y="241095"/>
                      <a:pt x="27754" y="303446"/>
                    </a:cubicBezTo>
                    <a:cubicBezTo>
                      <a:pt x="17406" y="334296"/>
                      <a:pt x="10787" y="366273"/>
                      <a:pt x="8038" y="398696"/>
                    </a:cubicBezTo>
                    <a:cubicBezTo>
                      <a:pt x="5298" y="371477"/>
                      <a:pt x="3931" y="344137"/>
                      <a:pt x="3942" y="316781"/>
                    </a:cubicBezTo>
                    <a:cubicBezTo>
                      <a:pt x="3942" y="246677"/>
                      <a:pt x="23754" y="180383"/>
                      <a:pt x="40994" y="113041"/>
                    </a:cubicBezTo>
                    <a:lnTo>
                      <a:pt x="53853" y="63035"/>
                    </a:lnTo>
                    <a:lnTo>
                      <a:pt x="60235" y="38079"/>
                    </a:lnTo>
                    <a:lnTo>
                      <a:pt x="63473" y="25602"/>
                    </a:lnTo>
                    <a:cubicBezTo>
                      <a:pt x="65569" y="17220"/>
                      <a:pt x="64330" y="13695"/>
                      <a:pt x="73665" y="11124"/>
                    </a:cubicBezTo>
                    <a:cubicBezTo>
                      <a:pt x="85190" y="8076"/>
                      <a:pt x="83380" y="14648"/>
                      <a:pt x="85000" y="24268"/>
                    </a:cubicBezTo>
                    <a:close/>
                  </a:path>
                </a:pathLst>
              </a:custGeom>
              <a:solidFill>
                <a:srgbClr val="FFFFFF"/>
              </a:solidFill>
              <a:ln w="9525" cap="flat">
                <a:noFill/>
                <a:prstDash val="solid"/>
                <a:miter/>
              </a:ln>
            </p:spPr>
            <p:txBody>
              <a:bodyPr rtlCol="0" anchor="ctr"/>
              <a:lstStyle/>
              <a:p>
                <a:endParaRPr lang="zh-CN" altLang="en-US"/>
              </a:p>
            </p:txBody>
          </p:sp>
          <p:sp>
            <p:nvSpPr>
              <p:cNvPr id="599" name="任意多边形: 形状 598">
                <a:extLst>
                  <a:ext uri="{FF2B5EF4-FFF2-40B4-BE49-F238E27FC236}">
                    <a16:creationId xmlns:a16="http://schemas.microsoft.com/office/drawing/2014/main" xmlns="" id="{ABF3BC98-45D3-4043-AAA3-0E86CF3BAE41}"/>
                  </a:ext>
                </a:extLst>
              </p:cNvPr>
              <p:cNvSpPr/>
              <p:nvPr/>
            </p:nvSpPr>
            <p:spPr>
              <a:xfrm>
                <a:off x="3483291" y="259839"/>
                <a:ext cx="112205" cy="400147"/>
              </a:xfrm>
              <a:custGeom>
                <a:avLst/>
                <a:gdLst>
                  <a:gd name="connsiteX0" fmla="*/ 60675 w 112205"/>
                  <a:gd name="connsiteY0" fmla="*/ 62486 h 400147"/>
                  <a:gd name="connsiteX1" fmla="*/ 87441 w 112205"/>
                  <a:gd name="connsiteY1" fmla="*/ 163261 h 400147"/>
                  <a:gd name="connsiteX2" fmla="*/ 106491 w 112205"/>
                  <a:gd name="connsiteY2" fmla="*/ 380335 h 400147"/>
                  <a:gd name="connsiteX3" fmla="*/ 110777 w 112205"/>
                  <a:gd name="connsiteY3" fmla="*/ 394051 h 400147"/>
                  <a:gd name="connsiteX4" fmla="*/ 112206 w 112205"/>
                  <a:gd name="connsiteY4" fmla="*/ 399195 h 400147"/>
                  <a:gd name="connsiteX5" fmla="*/ 111253 w 112205"/>
                  <a:gd name="connsiteY5" fmla="*/ 400148 h 400147"/>
                  <a:gd name="connsiteX6" fmla="*/ 110491 w 112205"/>
                  <a:gd name="connsiteY6" fmla="*/ 399766 h 400147"/>
                  <a:gd name="connsiteX7" fmla="*/ 106110 w 112205"/>
                  <a:gd name="connsiteY7" fmla="*/ 391003 h 400147"/>
                  <a:gd name="connsiteX8" fmla="*/ 106110 w 112205"/>
                  <a:gd name="connsiteY8" fmla="*/ 391003 h 400147"/>
                  <a:gd name="connsiteX9" fmla="*/ 103824 w 112205"/>
                  <a:gd name="connsiteY9" fmla="*/ 386336 h 400147"/>
                  <a:gd name="connsiteX10" fmla="*/ 11336 w 112205"/>
                  <a:gd name="connsiteY10" fmla="*/ 183454 h 400147"/>
                  <a:gd name="connsiteX11" fmla="*/ 18480 w 112205"/>
                  <a:gd name="connsiteY11" fmla="*/ 288 h 400147"/>
                  <a:gd name="connsiteX12" fmla="*/ 60675 w 112205"/>
                  <a:gd name="connsiteY12" fmla="*/ 62486 h 40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2205" h="400147">
                    <a:moveTo>
                      <a:pt x="60675" y="62486"/>
                    </a:moveTo>
                    <a:cubicBezTo>
                      <a:pt x="72770" y="95154"/>
                      <a:pt x="81732" y="128897"/>
                      <a:pt x="87441" y="163261"/>
                    </a:cubicBezTo>
                    <a:cubicBezTo>
                      <a:pt x="98871" y="232126"/>
                      <a:pt x="88298" y="311756"/>
                      <a:pt x="106491" y="380335"/>
                    </a:cubicBezTo>
                    <a:cubicBezTo>
                      <a:pt x="108078" y="384844"/>
                      <a:pt x="109507" y="389416"/>
                      <a:pt x="110777" y="394051"/>
                    </a:cubicBezTo>
                    <a:cubicBezTo>
                      <a:pt x="111348" y="395766"/>
                      <a:pt x="111729" y="397481"/>
                      <a:pt x="112206" y="399195"/>
                    </a:cubicBezTo>
                    <a:cubicBezTo>
                      <a:pt x="112206" y="399721"/>
                      <a:pt x="111779" y="400148"/>
                      <a:pt x="111253" y="400148"/>
                    </a:cubicBezTo>
                    <a:cubicBezTo>
                      <a:pt x="110953" y="400148"/>
                      <a:pt x="110671" y="400006"/>
                      <a:pt x="110491" y="399766"/>
                    </a:cubicBezTo>
                    <a:lnTo>
                      <a:pt x="106110" y="391003"/>
                    </a:lnTo>
                    <a:lnTo>
                      <a:pt x="106110" y="391003"/>
                    </a:lnTo>
                    <a:cubicBezTo>
                      <a:pt x="105348" y="389480"/>
                      <a:pt x="104490" y="387956"/>
                      <a:pt x="103824" y="386336"/>
                    </a:cubicBezTo>
                    <a:cubicBezTo>
                      <a:pt x="69629" y="319661"/>
                      <a:pt x="25814" y="258511"/>
                      <a:pt x="11336" y="183454"/>
                    </a:cubicBezTo>
                    <a:cubicBezTo>
                      <a:pt x="2382" y="137257"/>
                      <a:pt x="-12000" y="10003"/>
                      <a:pt x="18480" y="288"/>
                    </a:cubicBezTo>
                    <a:cubicBezTo>
                      <a:pt x="32005" y="-4093"/>
                      <a:pt x="53151" y="42674"/>
                      <a:pt x="60675" y="62486"/>
                    </a:cubicBezTo>
                    <a:close/>
                  </a:path>
                </a:pathLst>
              </a:custGeom>
              <a:solidFill>
                <a:srgbClr val="EBEBEB"/>
              </a:solidFill>
              <a:ln w="9525" cap="flat">
                <a:noFill/>
                <a:prstDash val="solid"/>
                <a:miter/>
              </a:ln>
            </p:spPr>
            <p:txBody>
              <a:bodyPr rtlCol="0" anchor="ctr"/>
              <a:lstStyle/>
              <a:p>
                <a:endParaRPr lang="zh-CN" altLang="en-US"/>
              </a:p>
            </p:txBody>
          </p:sp>
          <p:sp>
            <p:nvSpPr>
              <p:cNvPr id="600" name="任意多边形: 形状 599">
                <a:extLst>
                  <a:ext uri="{FF2B5EF4-FFF2-40B4-BE49-F238E27FC236}">
                    <a16:creationId xmlns:a16="http://schemas.microsoft.com/office/drawing/2014/main" xmlns="" id="{DB35B6AD-E32C-473C-8520-F126D027250A}"/>
                  </a:ext>
                </a:extLst>
              </p:cNvPr>
              <p:cNvSpPr/>
              <p:nvPr/>
            </p:nvSpPr>
            <p:spPr>
              <a:xfrm>
                <a:off x="3508421" y="328367"/>
                <a:ext cx="86980" cy="331715"/>
              </a:xfrm>
              <a:custGeom>
                <a:avLst/>
                <a:gdLst>
                  <a:gd name="connsiteX0" fmla="*/ 7828 w 86980"/>
                  <a:gd name="connsiteY0" fmla="*/ 721 h 331715"/>
                  <a:gd name="connsiteX1" fmla="*/ 303 w 86980"/>
                  <a:gd name="connsiteY1" fmla="*/ 24343 h 331715"/>
                  <a:gd name="connsiteX2" fmla="*/ 2018 w 86980"/>
                  <a:gd name="connsiteY2" fmla="*/ 71968 h 331715"/>
                  <a:gd name="connsiteX3" fmla="*/ 19258 w 86980"/>
                  <a:gd name="connsiteY3" fmla="*/ 158551 h 331715"/>
                  <a:gd name="connsiteX4" fmla="*/ 78599 w 86980"/>
                  <a:gd name="connsiteY4" fmla="*/ 317904 h 331715"/>
                  <a:gd name="connsiteX5" fmla="*/ 80885 w 86980"/>
                  <a:gd name="connsiteY5" fmla="*/ 322571 h 331715"/>
                  <a:gd name="connsiteX6" fmla="*/ 80885 w 86980"/>
                  <a:gd name="connsiteY6" fmla="*/ 322571 h 331715"/>
                  <a:gd name="connsiteX7" fmla="*/ 85266 w 86980"/>
                  <a:gd name="connsiteY7" fmla="*/ 331334 h 331715"/>
                  <a:gd name="connsiteX8" fmla="*/ 86600 w 86980"/>
                  <a:gd name="connsiteY8" fmla="*/ 331525 h 331715"/>
                  <a:gd name="connsiteX9" fmla="*/ 86981 w 86980"/>
                  <a:gd name="connsiteY9" fmla="*/ 330763 h 331715"/>
                  <a:gd name="connsiteX10" fmla="*/ 85552 w 86980"/>
                  <a:gd name="connsiteY10" fmla="*/ 325619 h 331715"/>
                  <a:gd name="connsiteX11" fmla="*/ 45928 w 86980"/>
                  <a:gd name="connsiteY11" fmla="*/ 142168 h 331715"/>
                  <a:gd name="connsiteX12" fmla="*/ 7828 w 86980"/>
                  <a:gd name="connsiteY12" fmla="*/ 721 h 331715"/>
                  <a:gd name="connsiteX13" fmla="*/ 30593 w 86980"/>
                  <a:gd name="connsiteY13" fmla="*/ 57205 h 331715"/>
                  <a:gd name="connsiteX14" fmla="*/ 36308 w 86980"/>
                  <a:gd name="connsiteY14" fmla="*/ 96733 h 331715"/>
                  <a:gd name="connsiteX15" fmla="*/ 48404 w 86980"/>
                  <a:gd name="connsiteY15" fmla="*/ 189126 h 331715"/>
                  <a:gd name="connsiteX16" fmla="*/ 69359 w 86980"/>
                  <a:gd name="connsiteY16" fmla="*/ 288567 h 331715"/>
                  <a:gd name="connsiteX17" fmla="*/ 27545 w 86980"/>
                  <a:gd name="connsiteY17" fmla="*/ 175124 h 331715"/>
                  <a:gd name="connsiteX18" fmla="*/ 8495 w 86980"/>
                  <a:gd name="connsiteY18" fmla="*/ 97590 h 331715"/>
                  <a:gd name="connsiteX19" fmla="*/ 4113 w 86980"/>
                  <a:gd name="connsiteY19" fmla="*/ 54537 h 331715"/>
                  <a:gd name="connsiteX20" fmla="*/ 9161 w 86980"/>
                  <a:gd name="connsiteY20" fmla="*/ 4341 h 331715"/>
                  <a:gd name="connsiteX21" fmla="*/ 30593 w 86980"/>
                  <a:gd name="connsiteY21" fmla="*/ 57205 h 331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6980" h="331715">
                    <a:moveTo>
                      <a:pt x="7828" y="721"/>
                    </a:moveTo>
                    <a:cubicBezTo>
                      <a:pt x="494" y="4150"/>
                      <a:pt x="779" y="18343"/>
                      <a:pt x="303" y="24343"/>
                    </a:cubicBezTo>
                    <a:cubicBezTo>
                      <a:pt x="-421" y="40239"/>
                      <a:pt x="153" y="56166"/>
                      <a:pt x="2018" y="71968"/>
                    </a:cubicBezTo>
                    <a:cubicBezTo>
                      <a:pt x="5086" y="101298"/>
                      <a:pt x="10858" y="130282"/>
                      <a:pt x="19258" y="158551"/>
                    </a:cubicBezTo>
                    <a:cubicBezTo>
                      <a:pt x="34144" y="213365"/>
                      <a:pt x="54006" y="266704"/>
                      <a:pt x="78599" y="317904"/>
                    </a:cubicBezTo>
                    <a:cubicBezTo>
                      <a:pt x="79265" y="319523"/>
                      <a:pt x="80123" y="321047"/>
                      <a:pt x="80885" y="322571"/>
                    </a:cubicBezTo>
                    <a:lnTo>
                      <a:pt x="80885" y="322571"/>
                    </a:lnTo>
                    <a:lnTo>
                      <a:pt x="85266" y="331334"/>
                    </a:lnTo>
                    <a:cubicBezTo>
                      <a:pt x="85582" y="331755"/>
                      <a:pt x="86179" y="331840"/>
                      <a:pt x="86600" y="331525"/>
                    </a:cubicBezTo>
                    <a:cubicBezTo>
                      <a:pt x="86839" y="331345"/>
                      <a:pt x="86981" y="331062"/>
                      <a:pt x="86981" y="330763"/>
                    </a:cubicBezTo>
                    <a:cubicBezTo>
                      <a:pt x="86981" y="329048"/>
                      <a:pt x="86123" y="327334"/>
                      <a:pt x="85552" y="325619"/>
                    </a:cubicBezTo>
                    <a:cubicBezTo>
                      <a:pt x="63454" y="266659"/>
                      <a:pt x="53929" y="205033"/>
                      <a:pt x="45928" y="142168"/>
                    </a:cubicBezTo>
                    <a:cubicBezTo>
                      <a:pt x="44404" y="128071"/>
                      <a:pt x="32879" y="-11185"/>
                      <a:pt x="7828" y="721"/>
                    </a:cubicBezTo>
                    <a:close/>
                    <a:moveTo>
                      <a:pt x="30593" y="57205"/>
                    </a:moveTo>
                    <a:cubicBezTo>
                      <a:pt x="32783" y="70349"/>
                      <a:pt x="34593" y="83493"/>
                      <a:pt x="36308" y="96733"/>
                    </a:cubicBezTo>
                    <a:cubicBezTo>
                      <a:pt x="40499" y="127499"/>
                      <a:pt x="43928" y="158455"/>
                      <a:pt x="48404" y="189126"/>
                    </a:cubicBezTo>
                    <a:cubicBezTo>
                      <a:pt x="52995" y="222732"/>
                      <a:pt x="59998" y="255965"/>
                      <a:pt x="69359" y="288567"/>
                    </a:cubicBezTo>
                    <a:cubicBezTo>
                      <a:pt x="53490" y="251492"/>
                      <a:pt x="39534" y="213628"/>
                      <a:pt x="27545" y="175124"/>
                    </a:cubicBezTo>
                    <a:cubicBezTo>
                      <a:pt x="19583" y="149702"/>
                      <a:pt x="13220" y="123807"/>
                      <a:pt x="8495" y="97590"/>
                    </a:cubicBezTo>
                    <a:cubicBezTo>
                      <a:pt x="6031" y="83359"/>
                      <a:pt x="4567" y="68973"/>
                      <a:pt x="4113" y="54537"/>
                    </a:cubicBezTo>
                    <a:cubicBezTo>
                      <a:pt x="4113" y="47584"/>
                      <a:pt x="875" y="7770"/>
                      <a:pt x="9161" y="4341"/>
                    </a:cubicBezTo>
                    <a:cubicBezTo>
                      <a:pt x="19544" y="150"/>
                      <a:pt x="29640" y="51490"/>
                      <a:pt x="30593" y="57205"/>
                    </a:cubicBezTo>
                    <a:close/>
                  </a:path>
                </a:pathLst>
              </a:custGeom>
              <a:solidFill>
                <a:srgbClr val="FFFFFF"/>
              </a:solidFill>
              <a:ln w="9525" cap="flat">
                <a:noFill/>
                <a:prstDash val="solid"/>
                <a:miter/>
              </a:ln>
            </p:spPr>
            <p:txBody>
              <a:bodyPr rtlCol="0" anchor="ctr"/>
              <a:lstStyle/>
              <a:p>
                <a:endParaRPr lang="zh-CN" altLang="en-US"/>
              </a:p>
            </p:txBody>
          </p:sp>
          <p:sp>
            <p:nvSpPr>
              <p:cNvPr id="601" name="任意多边形: 形状 600">
                <a:extLst>
                  <a:ext uri="{FF2B5EF4-FFF2-40B4-BE49-F238E27FC236}">
                    <a16:creationId xmlns:a16="http://schemas.microsoft.com/office/drawing/2014/main" xmlns="" id="{4920DBDD-561F-450C-8F16-BA4419DD0779}"/>
                  </a:ext>
                </a:extLst>
              </p:cNvPr>
              <p:cNvSpPr/>
              <p:nvPr/>
            </p:nvSpPr>
            <p:spPr>
              <a:xfrm>
                <a:off x="3612399" y="178515"/>
                <a:ext cx="232478" cy="331309"/>
              </a:xfrm>
              <a:custGeom>
                <a:avLst/>
                <a:gdLst>
                  <a:gd name="connsiteX0" fmla="*/ 222651 w 232478"/>
                  <a:gd name="connsiteY0" fmla="*/ 7888 h 331309"/>
                  <a:gd name="connsiteX1" fmla="*/ 222651 w 232478"/>
                  <a:gd name="connsiteY1" fmla="*/ 91613 h 331309"/>
                  <a:gd name="connsiteX2" fmla="*/ 159596 w 232478"/>
                  <a:gd name="connsiteY2" fmla="*/ 167813 h 331309"/>
                  <a:gd name="connsiteX3" fmla="*/ 47391 w 232478"/>
                  <a:gd name="connsiteY3" fmla="*/ 258015 h 331309"/>
                  <a:gd name="connsiteX4" fmla="*/ 3672 w 232478"/>
                  <a:gd name="connsiteY4" fmla="*/ 330595 h 331309"/>
                  <a:gd name="connsiteX5" fmla="*/ 1671 w 232478"/>
                  <a:gd name="connsiteY5" fmla="*/ 330595 h 331309"/>
                  <a:gd name="connsiteX6" fmla="*/ 242 w 232478"/>
                  <a:gd name="connsiteY6" fmla="*/ 323071 h 331309"/>
                  <a:gd name="connsiteX7" fmla="*/ 242 w 232478"/>
                  <a:gd name="connsiteY7" fmla="*/ 321832 h 331309"/>
                  <a:gd name="connsiteX8" fmla="*/ 112828 w 232478"/>
                  <a:gd name="connsiteY8" fmla="*/ 123331 h 331309"/>
                  <a:gd name="connsiteX9" fmla="*/ 191790 w 232478"/>
                  <a:gd name="connsiteY9" fmla="*/ 12841 h 331309"/>
                  <a:gd name="connsiteX10" fmla="*/ 222651 w 232478"/>
                  <a:gd name="connsiteY10" fmla="*/ 7888 h 331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478" h="331309">
                    <a:moveTo>
                      <a:pt x="222651" y="7888"/>
                    </a:moveTo>
                    <a:cubicBezTo>
                      <a:pt x="239415" y="28558"/>
                      <a:pt x="231509" y="69801"/>
                      <a:pt x="222651" y="91613"/>
                    </a:cubicBezTo>
                    <a:cubicBezTo>
                      <a:pt x="208448" y="121958"/>
                      <a:pt x="186747" y="148183"/>
                      <a:pt x="159596" y="167813"/>
                    </a:cubicBezTo>
                    <a:cubicBezTo>
                      <a:pt x="121496" y="197817"/>
                      <a:pt x="79395" y="220963"/>
                      <a:pt x="47391" y="258015"/>
                    </a:cubicBezTo>
                    <a:cubicBezTo>
                      <a:pt x="15387" y="295067"/>
                      <a:pt x="25960" y="283637"/>
                      <a:pt x="3672" y="330595"/>
                    </a:cubicBezTo>
                    <a:cubicBezTo>
                      <a:pt x="3672" y="331548"/>
                      <a:pt x="2433" y="331548"/>
                      <a:pt x="1671" y="330595"/>
                    </a:cubicBezTo>
                    <a:cubicBezTo>
                      <a:pt x="163" y="328398"/>
                      <a:pt x="-355" y="325668"/>
                      <a:pt x="242" y="323071"/>
                    </a:cubicBezTo>
                    <a:lnTo>
                      <a:pt x="242" y="321832"/>
                    </a:lnTo>
                    <a:cubicBezTo>
                      <a:pt x="20626" y="244489"/>
                      <a:pt x="60250" y="183625"/>
                      <a:pt x="112828" y="123331"/>
                    </a:cubicBezTo>
                    <a:cubicBezTo>
                      <a:pt x="142737" y="89137"/>
                      <a:pt x="160453" y="45798"/>
                      <a:pt x="191790" y="12841"/>
                    </a:cubicBezTo>
                    <a:cubicBezTo>
                      <a:pt x="203411" y="840"/>
                      <a:pt x="211031" y="-6399"/>
                      <a:pt x="222651" y="7888"/>
                    </a:cubicBezTo>
                    <a:close/>
                  </a:path>
                </a:pathLst>
              </a:custGeom>
              <a:solidFill>
                <a:srgbClr val="EBEBEB"/>
              </a:solidFill>
              <a:ln w="9525" cap="flat">
                <a:noFill/>
                <a:prstDash val="solid"/>
                <a:miter/>
              </a:ln>
            </p:spPr>
            <p:txBody>
              <a:bodyPr rtlCol="0" anchor="ctr"/>
              <a:lstStyle/>
              <a:p>
                <a:endParaRPr lang="zh-CN" altLang="en-US"/>
              </a:p>
            </p:txBody>
          </p:sp>
          <p:sp>
            <p:nvSpPr>
              <p:cNvPr id="602" name="任意多边形: 形状 601">
                <a:extLst>
                  <a:ext uri="{FF2B5EF4-FFF2-40B4-BE49-F238E27FC236}">
                    <a16:creationId xmlns:a16="http://schemas.microsoft.com/office/drawing/2014/main" xmlns="" id="{41185C03-5236-44CF-AF1B-6C553073B7C9}"/>
                  </a:ext>
                </a:extLst>
              </p:cNvPr>
              <p:cNvSpPr/>
              <p:nvPr/>
            </p:nvSpPr>
            <p:spPr>
              <a:xfrm>
                <a:off x="3612208" y="226257"/>
                <a:ext cx="210158" cy="282663"/>
              </a:xfrm>
              <a:custGeom>
                <a:avLst/>
                <a:gdLst>
                  <a:gd name="connsiteX0" fmla="*/ 205030 w 210158"/>
                  <a:gd name="connsiteY0" fmla="*/ 818 h 282663"/>
                  <a:gd name="connsiteX1" fmla="*/ 173502 w 210158"/>
                  <a:gd name="connsiteY1" fmla="*/ 26822 h 282663"/>
                  <a:gd name="connsiteX2" fmla="*/ 119115 w 210158"/>
                  <a:gd name="connsiteY2" fmla="*/ 95878 h 282663"/>
                  <a:gd name="connsiteX3" fmla="*/ 66156 w 210158"/>
                  <a:gd name="connsiteY3" fmla="*/ 152552 h 282663"/>
                  <a:gd name="connsiteX4" fmla="*/ 8529 w 210158"/>
                  <a:gd name="connsiteY4" fmla="*/ 256089 h 282663"/>
                  <a:gd name="connsiteX5" fmla="*/ 243 w 210158"/>
                  <a:gd name="connsiteY5" fmla="*/ 275139 h 282663"/>
                  <a:gd name="connsiteX6" fmla="*/ 1671 w 210158"/>
                  <a:gd name="connsiteY6" fmla="*/ 282663 h 282663"/>
                  <a:gd name="connsiteX7" fmla="*/ 2529 w 210158"/>
                  <a:gd name="connsiteY7" fmla="*/ 280091 h 282663"/>
                  <a:gd name="connsiteX8" fmla="*/ 96159 w 210158"/>
                  <a:gd name="connsiteY8" fmla="*/ 159315 h 282663"/>
                  <a:gd name="connsiteX9" fmla="*/ 203411 w 210158"/>
                  <a:gd name="connsiteY9" fmla="*/ 39681 h 282663"/>
                  <a:gd name="connsiteX10" fmla="*/ 205030 w 210158"/>
                  <a:gd name="connsiteY10" fmla="*/ 818 h 282663"/>
                  <a:gd name="connsiteX11" fmla="*/ 203125 w 210158"/>
                  <a:gd name="connsiteY11" fmla="*/ 33584 h 282663"/>
                  <a:gd name="connsiteX12" fmla="*/ 190266 w 210158"/>
                  <a:gd name="connsiteY12" fmla="*/ 58826 h 282663"/>
                  <a:gd name="connsiteX13" fmla="*/ 159691 w 210158"/>
                  <a:gd name="connsiteY13" fmla="*/ 99974 h 282663"/>
                  <a:gd name="connsiteX14" fmla="*/ 91397 w 210158"/>
                  <a:gd name="connsiteY14" fmla="*/ 159315 h 282663"/>
                  <a:gd name="connsiteX15" fmla="*/ 19959 w 210158"/>
                  <a:gd name="connsiteY15" fmla="*/ 235515 h 282663"/>
                  <a:gd name="connsiteX16" fmla="*/ 73680 w 210158"/>
                  <a:gd name="connsiteY16" fmla="*/ 147599 h 282663"/>
                  <a:gd name="connsiteX17" fmla="*/ 137212 w 210158"/>
                  <a:gd name="connsiteY17" fmla="*/ 80924 h 282663"/>
                  <a:gd name="connsiteX18" fmla="*/ 162739 w 210158"/>
                  <a:gd name="connsiteY18" fmla="*/ 47110 h 282663"/>
                  <a:gd name="connsiteX19" fmla="*/ 175883 w 210158"/>
                  <a:gd name="connsiteY19" fmla="*/ 28060 h 282663"/>
                  <a:gd name="connsiteX20" fmla="*/ 200458 w 210158"/>
                  <a:gd name="connsiteY20" fmla="*/ 4343 h 282663"/>
                  <a:gd name="connsiteX21" fmla="*/ 203125 w 210158"/>
                  <a:gd name="connsiteY21" fmla="*/ 33584 h 282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0158" h="282663">
                    <a:moveTo>
                      <a:pt x="205030" y="818"/>
                    </a:moveTo>
                    <a:cubicBezTo>
                      <a:pt x="193600" y="-4611"/>
                      <a:pt x="179313" y="18440"/>
                      <a:pt x="173502" y="26822"/>
                    </a:cubicBezTo>
                    <a:cubicBezTo>
                      <a:pt x="157538" y="51466"/>
                      <a:pt x="139332" y="74583"/>
                      <a:pt x="119115" y="95878"/>
                    </a:cubicBezTo>
                    <a:cubicBezTo>
                      <a:pt x="100224" y="113574"/>
                      <a:pt x="82532" y="132507"/>
                      <a:pt x="66156" y="152552"/>
                    </a:cubicBezTo>
                    <a:cubicBezTo>
                      <a:pt x="41753" y="183906"/>
                      <a:pt x="22318" y="218827"/>
                      <a:pt x="8529" y="256089"/>
                    </a:cubicBezTo>
                    <a:cubicBezTo>
                      <a:pt x="5481" y="262438"/>
                      <a:pt x="2719" y="268788"/>
                      <a:pt x="243" y="275139"/>
                    </a:cubicBezTo>
                    <a:cubicBezTo>
                      <a:pt x="-355" y="277736"/>
                      <a:pt x="163" y="280466"/>
                      <a:pt x="1671" y="282663"/>
                    </a:cubicBezTo>
                    <a:lnTo>
                      <a:pt x="2529" y="280091"/>
                    </a:lnTo>
                    <a:cubicBezTo>
                      <a:pt x="21226" y="231525"/>
                      <a:pt x="53785" y="189525"/>
                      <a:pt x="96159" y="159315"/>
                    </a:cubicBezTo>
                    <a:cubicBezTo>
                      <a:pt x="139498" y="126453"/>
                      <a:pt x="180265" y="89973"/>
                      <a:pt x="203411" y="39681"/>
                    </a:cubicBezTo>
                    <a:cubicBezTo>
                      <a:pt x="207316" y="30917"/>
                      <a:pt x="215508" y="5771"/>
                      <a:pt x="205030" y="818"/>
                    </a:cubicBezTo>
                    <a:close/>
                    <a:moveTo>
                      <a:pt x="203125" y="33584"/>
                    </a:moveTo>
                    <a:cubicBezTo>
                      <a:pt x="199413" y="42279"/>
                      <a:pt x="195117" y="50712"/>
                      <a:pt x="190266" y="58826"/>
                    </a:cubicBezTo>
                    <a:cubicBezTo>
                      <a:pt x="181437" y="73503"/>
                      <a:pt x="171197" y="87285"/>
                      <a:pt x="159691" y="99974"/>
                    </a:cubicBezTo>
                    <a:cubicBezTo>
                      <a:pt x="138861" y="121876"/>
                      <a:pt x="115993" y="141746"/>
                      <a:pt x="91397" y="159315"/>
                    </a:cubicBezTo>
                    <a:cubicBezTo>
                      <a:pt x="63135" y="180144"/>
                      <a:pt x="38924" y="205969"/>
                      <a:pt x="19959" y="235515"/>
                    </a:cubicBezTo>
                    <a:cubicBezTo>
                      <a:pt x="33986" y="204008"/>
                      <a:pt x="52044" y="174455"/>
                      <a:pt x="73680" y="147599"/>
                    </a:cubicBezTo>
                    <a:cubicBezTo>
                      <a:pt x="92730" y="123691"/>
                      <a:pt x="117114" y="104355"/>
                      <a:pt x="137212" y="80924"/>
                    </a:cubicBezTo>
                    <a:cubicBezTo>
                      <a:pt x="146737" y="70160"/>
                      <a:pt x="154548" y="58635"/>
                      <a:pt x="162739" y="47110"/>
                    </a:cubicBezTo>
                    <a:lnTo>
                      <a:pt x="175883" y="28060"/>
                    </a:lnTo>
                    <a:cubicBezTo>
                      <a:pt x="179789" y="22440"/>
                      <a:pt x="192171" y="2724"/>
                      <a:pt x="200458" y="4343"/>
                    </a:cubicBezTo>
                    <a:cubicBezTo>
                      <a:pt x="211221" y="6724"/>
                      <a:pt x="204649" y="30156"/>
                      <a:pt x="203125" y="33584"/>
                    </a:cubicBezTo>
                    <a:close/>
                  </a:path>
                </a:pathLst>
              </a:custGeom>
              <a:solidFill>
                <a:srgbClr val="FFFFFF"/>
              </a:solidFill>
              <a:ln w="9525" cap="flat">
                <a:noFill/>
                <a:prstDash val="solid"/>
                <a:miter/>
              </a:ln>
            </p:spPr>
            <p:txBody>
              <a:bodyPr rtlCol="0" anchor="ctr"/>
              <a:lstStyle/>
              <a:p>
                <a:endParaRPr lang="zh-CN" altLang="en-US"/>
              </a:p>
            </p:txBody>
          </p:sp>
          <p:sp>
            <p:nvSpPr>
              <p:cNvPr id="603" name="任意多边形: 形状 602">
                <a:extLst>
                  <a:ext uri="{FF2B5EF4-FFF2-40B4-BE49-F238E27FC236}">
                    <a16:creationId xmlns:a16="http://schemas.microsoft.com/office/drawing/2014/main" xmlns="" id="{86080141-4E90-4074-A807-DC3E7124685E}"/>
                  </a:ext>
                </a:extLst>
              </p:cNvPr>
              <p:cNvSpPr/>
              <p:nvPr/>
            </p:nvSpPr>
            <p:spPr>
              <a:xfrm>
                <a:off x="2918252" y="-172237"/>
                <a:ext cx="402491" cy="412301"/>
              </a:xfrm>
              <a:custGeom>
                <a:avLst/>
                <a:gdLst>
                  <a:gd name="connsiteX0" fmla="*/ 208615 w 402491"/>
                  <a:gd name="connsiteY0" fmla="*/ 163475 h 412301"/>
                  <a:gd name="connsiteX1" fmla="*/ 401020 w 402491"/>
                  <a:gd name="connsiteY1" fmla="*/ 405219 h 412301"/>
                  <a:gd name="connsiteX2" fmla="*/ 401020 w 402491"/>
                  <a:gd name="connsiteY2" fmla="*/ 408458 h 412301"/>
                  <a:gd name="connsiteX3" fmla="*/ 401020 w 402491"/>
                  <a:gd name="connsiteY3" fmla="*/ 409029 h 412301"/>
                  <a:gd name="connsiteX4" fmla="*/ 402163 w 402491"/>
                  <a:gd name="connsiteY4" fmla="*/ 410649 h 412301"/>
                  <a:gd name="connsiteX5" fmla="*/ 402206 w 402491"/>
                  <a:gd name="connsiteY5" fmla="*/ 412130 h 412301"/>
                  <a:gd name="connsiteX6" fmla="*/ 402163 w 402491"/>
                  <a:gd name="connsiteY6" fmla="*/ 412173 h 412301"/>
                  <a:gd name="connsiteX7" fmla="*/ 402163 w 402491"/>
                  <a:gd name="connsiteY7" fmla="*/ 412173 h 412301"/>
                  <a:gd name="connsiteX8" fmla="*/ 402163 w 402491"/>
                  <a:gd name="connsiteY8" fmla="*/ 412173 h 412301"/>
                  <a:gd name="connsiteX9" fmla="*/ 401020 w 402491"/>
                  <a:gd name="connsiteY9" fmla="*/ 412173 h 412301"/>
                  <a:gd name="connsiteX10" fmla="*/ 264622 w 402491"/>
                  <a:gd name="connsiteY10" fmla="*/ 303683 h 412301"/>
                  <a:gd name="connsiteX11" fmla="*/ 124604 w 402491"/>
                  <a:gd name="connsiteY11" fmla="*/ 221577 h 412301"/>
                  <a:gd name="connsiteX12" fmla="*/ 1827 w 402491"/>
                  <a:gd name="connsiteY12" fmla="*/ 3169 h 412301"/>
                  <a:gd name="connsiteX13" fmla="*/ 208615 w 402491"/>
                  <a:gd name="connsiteY13" fmla="*/ 163475 h 412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02491" h="412301">
                    <a:moveTo>
                      <a:pt x="208615" y="163475"/>
                    </a:moveTo>
                    <a:cubicBezTo>
                      <a:pt x="277004" y="240723"/>
                      <a:pt x="340536" y="321876"/>
                      <a:pt x="401020" y="405219"/>
                    </a:cubicBezTo>
                    <a:cubicBezTo>
                      <a:pt x="401750" y="406175"/>
                      <a:pt x="401750" y="407502"/>
                      <a:pt x="401020" y="408458"/>
                    </a:cubicBezTo>
                    <a:cubicBezTo>
                      <a:pt x="401020" y="408458"/>
                      <a:pt x="401020" y="408458"/>
                      <a:pt x="401020" y="409029"/>
                    </a:cubicBezTo>
                    <a:lnTo>
                      <a:pt x="402163" y="410649"/>
                    </a:lnTo>
                    <a:cubicBezTo>
                      <a:pt x="402584" y="411046"/>
                      <a:pt x="402603" y="411709"/>
                      <a:pt x="402206" y="412130"/>
                    </a:cubicBezTo>
                    <a:cubicBezTo>
                      <a:pt x="402192" y="412144"/>
                      <a:pt x="402178" y="412159"/>
                      <a:pt x="402163" y="412173"/>
                    </a:cubicBezTo>
                    <a:lnTo>
                      <a:pt x="402163" y="412173"/>
                    </a:lnTo>
                    <a:lnTo>
                      <a:pt x="402163" y="412173"/>
                    </a:lnTo>
                    <a:cubicBezTo>
                      <a:pt x="401801" y="412344"/>
                      <a:pt x="401382" y="412344"/>
                      <a:pt x="401020" y="412173"/>
                    </a:cubicBezTo>
                    <a:cubicBezTo>
                      <a:pt x="358348" y="370453"/>
                      <a:pt x="318343" y="331306"/>
                      <a:pt x="264622" y="303683"/>
                    </a:cubicBezTo>
                    <a:cubicBezTo>
                      <a:pt x="215568" y="278442"/>
                      <a:pt x="167181" y="257487"/>
                      <a:pt x="124604" y="221577"/>
                    </a:cubicBezTo>
                    <a:cubicBezTo>
                      <a:pt x="88219" y="190812"/>
                      <a:pt x="-14937" y="39269"/>
                      <a:pt x="1827" y="3169"/>
                    </a:cubicBezTo>
                    <a:cubicBezTo>
                      <a:pt x="11924" y="-21310"/>
                      <a:pt x="154227" y="102134"/>
                      <a:pt x="208615" y="163475"/>
                    </a:cubicBezTo>
                    <a:close/>
                  </a:path>
                </a:pathLst>
              </a:custGeom>
              <a:solidFill>
                <a:srgbClr val="EBEBEB"/>
              </a:solidFill>
              <a:ln w="9525" cap="flat">
                <a:noFill/>
                <a:prstDash val="solid"/>
                <a:miter/>
              </a:ln>
            </p:spPr>
            <p:txBody>
              <a:bodyPr rtlCol="0" anchor="ctr"/>
              <a:lstStyle/>
              <a:p>
                <a:endParaRPr lang="zh-CN" altLang="en-US"/>
              </a:p>
            </p:txBody>
          </p:sp>
          <p:sp>
            <p:nvSpPr>
              <p:cNvPr id="604" name="任意多边形: 形状 603">
                <a:extLst>
                  <a:ext uri="{FF2B5EF4-FFF2-40B4-BE49-F238E27FC236}">
                    <a16:creationId xmlns:a16="http://schemas.microsoft.com/office/drawing/2014/main" xmlns="" id="{D6B0CB43-9E4D-4665-AB09-CAAA9199F9AE}"/>
                  </a:ext>
                </a:extLst>
              </p:cNvPr>
              <p:cNvSpPr/>
              <p:nvPr/>
            </p:nvSpPr>
            <p:spPr>
              <a:xfrm>
                <a:off x="2984991" y="-96826"/>
                <a:ext cx="334513" cy="337046"/>
              </a:xfrm>
              <a:custGeom>
                <a:avLst/>
                <a:gdLst>
                  <a:gd name="connsiteX0" fmla="*/ 57198 w 334513"/>
                  <a:gd name="connsiteY0" fmla="*/ 36533 h 337046"/>
                  <a:gd name="connsiteX1" fmla="*/ 5477 w 334513"/>
                  <a:gd name="connsiteY1" fmla="*/ 909 h 337046"/>
                  <a:gd name="connsiteX2" fmla="*/ 20336 w 334513"/>
                  <a:gd name="connsiteY2" fmla="*/ 49296 h 337046"/>
                  <a:gd name="connsiteX3" fmla="*/ 81106 w 334513"/>
                  <a:gd name="connsiteY3" fmla="*/ 124544 h 337046"/>
                  <a:gd name="connsiteX4" fmla="*/ 158163 w 334513"/>
                  <a:gd name="connsiteY4" fmla="*/ 179408 h 337046"/>
                  <a:gd name="connsiteX5" fmla="*/ 334185 w 334513"/>
                  <a:gd name="connsiteY5" fmla="*/ 337047 h 337046"/>
                  <a:gd name="connsiteX6" fmla="*/ 334185 w 334513"/>
                  <a:gd name="connsiteY6" fmla="*/ 337047 h 337046"/>
                  <a:gd name="connsiteX7" fmla="*/ 334185 w 334513"/>
                  <a:gd name="connsiteY7" fmla="*/ 337047 h 337046"/>
                  <a:gd name="connsiteX8" fmla="*/ 334228 w 334513"/>
                  <a:gd name="connsiteY8" fmla="*/ 335566 h 337046"/>
                  <a:gd name="connsiteX9" fmla="*/ 334185 w 334513"/>
                  <a:gd name="connsiteY9" fmla="*/ 335523 h 337046"/>
                  <a:gd name="connsiteX10" fmla="*/ 333042 w 334513"/>
                  <a:gd name="connsiteY10" fmla="*/ 333904 h 337046"/>
                  <a:gd name="connsiteX11" fmla="*/ 333042 w 334513"/>
                  <a:gd name="connsiteY11" fmla="*/ 333332 h 337046"/>
                  <a:gd name="connsiteX12" fmla="*/ 57198 w 334513"/>
                  <a:gd name="connsiteY12" fmla="*/ 36533 h 337046"/>
                  <a:gd name="connsiteX13" fmla="*/ 328470 w 334513"/>
                  <a:gd name="connsiteY13" fmla="*/ 329712 h 337046"/>
                  <a:gd name="connsiteX14" fmla="*/ 212170 w 334513"/>
                  <a:gd name="connsiteY14" fmla="*/ 216555 h 337046"/>
                  <a:gd name="connsiteX15" fmla="*/ 64151 w 334513"/>
                  <a:gd name="connsiteY15" fmla="*/ 102255 h 337046"/>
                  <a:gd name="connsiteX16" fmla="*/ 9478 w 334513"/>
                  <a:gd name="connsiteY16" fmla="*/ 26055 h 337046"/>
                  <a:gd name="connsiteX17" fmla="*/ 5382 w 334513"/>
                  <a:gd name="connsiteY17" fmla="*/ 5196 h 337046"/>
                  <a:gd name="connsiteX18" fmla="*/ 35957 w 334513"/>
                  <a:gd name="connsiteY18" fmla="*/ 19769 h 337046"/>
                  <a:gd name="connsiteX19" fmla="*/ 71581 w 334513"/>
                  <a:gd name="connsiteY19" fmla="*/ 54440 h 337046"/>
                  <a:gd name="connsiteX20" fmla="*/ 209312 w 334513"/>
                  <a:gd name="connsiteY20" fmla="*/ 193124 h 337046"/>
                  <a:gd name="connsiteX21" fmla="*/ 328470 w 334513"/>
                  <a:gd name="connsiteY21" fmla="*/ 329712 h 3370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4513" h="337046">
                    <a:moveTo>
                      <a:pt x="57198" y="36533"/>
                    </a:moveTo>
                    <a:cubicBezTo>
                      <a:pt x="48340" y="27960"/>
                      <a:pt x="22146" y="-5949"/>
                      <a:pt x="5477" y="909"/>
                    </a:cubicBezTo>
                    <a:cubicBezTo>
                      <a:pt x="-11191" y="7767"/>
                      <a:pt x="15002" y="42057"/>
                      <a:pt x="20336" y="49296"/>
                    </a:cubicBezTo>
                    <a:cubicBezTo>
                      <a:pt x="38097" y="76296"/>
                      <a:pt x="58450" y="101498"/>
                      <a:pt x="81106" y="124544"/>
                    </a:cubicBezTo>
                    <a:cubicBezTo>
                      <a:pt x="104156" y="146928"/>
                      <a:pt x="131588" y="161882"/>
                      <a:pt x="158163" y="179408"/>
                    </a:cubicBezTo>
                    <a:cubicBezTo>
                      <a:pt x="223695" y="222842"/>
                      <a:pt x="281988" y="279135"/>
                      <a:pt x="334185" y="337047"/>
                    </a:cubicBezTo>
                    <a:lnTo>
                      <a:pt x="334185" y="337047"/>
                    </a:lnTo>
                    <a:lnTo>
                      <a:pt x="334185" y="337047"/>
                    </a:lnTo>
                    <a:cubicBezTo>
                      <a:pt x="334606" y="336650"/>
                      <a:pt x="334625" y="335986"/>
                      <a:pt x="334228" y="335566"/>
                    </a:cubicBezTo>
                    <a:cubicBezTo>
                      <a:pt x="334214" y="335551"/>
                      <a:pt x="334200" y="335537"/>
                      <a:pt x="334185" y="335523"/>
                    </a:cubicBezTo>
                    <a:lnTo>
                      <a:pt x="333042" y="333904"/>
                    </a:lnTo>
                    <a:cubicBezTo>
                      <a:pt x="333042" y="333904"/>
                      <a:pt x="333042" y="333904"/>
                      <a:pt x="333042" y="333332"/>
                    </a:cubicBezTo>
                    <a:cubicBezTo>
                      <a:pt x="251794" y="225795"/>
                      <a:pt x="154067" y="130640"/>
                      <a:pt x="57198" y="36533"/>
                    </a:cubicBezTo>
                    <a:close/>
                    <a:moveTo>
                      <a:pt x="328470" y="329712"/>
                    </a:moveTo>
                    <a:cubicBezTo>
                      <a:pt x="292527" y="289196"/>
                      <a:pt x="253656" y="251375"/>
                      <a:pt x="212170" y="216555"/>
                    </a:cubicBezTo>
                    <a:cubicBezTo>
                      <a:pt x="163973" y="176169"/>
                      <a:pt x="105776" y="149880"/>
                      <a:pt x="64151" y="102255"/>
                    </a:cubicBezTo>
                    <a:cubicBezTo>
                      <a:pt x="42772" y="79274"/>
                      <a:pt x="24400" y="53669"/>
                      <a:pt x="9478" y="26055"/>
                    </a:cubicBezTo>
                    <a:cubicBezTo>
                      <a:pt x="7668" y="22436"/>
                      <a:pt x="810" y="10053"/>
                      <a:pt x="5382" y="5196"/>
                    </a:cubicBezTo>
                    <a:cubicBezTo>
                      <a:pt x="9954" y="338"/>
                      <a:pt x="21289" y="6243"/>
                      <a:pt x="35957" y="19769"/>
                    </a:cubicBezTo>
                    <a:cubicBezTo>
                      <a:pt x="48149" y="30913"/>
                      <a:pt x="59770" y="42819"/>
                      <a:pt x="71581" y="54440"/>
                    </a:cubicBezTo>
                    <a:cubicBezTo>
                      <a:pt x="118158" y="99969"/>
                      <a:pt x="164545" y="145689"/>
                      <a:pt x="209312" y="193124"/>
                    </a:cubicBezTo>
                    <a:cubicBezTo>
                      <a:pt x="250714" y="237320"/>
                      <a:pt x="290433" y="282849"/>
                      <a:pt x="328470" y="329712"/>
                    </a:cubicBezTo>
                    <a:close/>
                  </a:path>
                </a:pathLst>
              </a:custGeom>
              <a:solidFill>
                <a:srgbClr val="FFFFFF"/>
              </a:solidFill>
              <a:ln w="9525" cap="flat">
                <a:noFill/>
                <a:prstDash val="solid"/>
                <a:miter/>
              </a:ln>
            </p:spPr>
            <p:txBody>
              <a:bodyPr rtlCol="0" anchor="ctr"/>
              <a:lstStyle/>
              <a:p>
                <a:endParaRPr lang="zh-CN" altLang="en-US"/>
              </a:p>
            </p:txBody>
          </p:sp>
          <p:sp>
            <p:nvSpPr>
              <p:cNvPr id="605" name="任意多边形: 形状 604">
                <a:extLst>
                  <a:ext uri="{FF2B5EF4-FFF2-40B4-BE49-F238E27FC236}">
                    <a16:creationId xmlns:a16="http://schemas.microsoft.com/office/drawing/2014/main" xmlns="" id="{F77FEA3A-00C7-49E0-912B-2DC01B17B158}"/>
                  </a:ext>
                </a:extLst>
              </p:cNvPr>
              <p:cNvSpPr/>
              <p:nvPr/>
            </p:nvSpPr>
            <p:spPr>
              <a:xfrm>
                <a:off x="3003790" y="457093"/>
                <a:ext cx="407557" cy="120691"/>
              </a:xfrm>
              <a:custGeom>
                <a:avLst/>
                <a:gdLst>
                  <a:gd name="connsiteX0" fmla="*/ 407493 w 407557"/>
                  <a:gd name="connsiteY0" fmla="*/ 99833 h 120691"/>
                  <a:gd name="connsiteX1" fmla="*/ 407493 w 407557"/>
                  <a:gd name="connsiteY1" fmla="*/ 100976 h 120691"/>
                  <a:gd name="connsiteX2" fmla="*/ 405207 w 407557"/>
                  <a:gd name="connsiteY2" fmla="*/ 102119 h 120691"/>
                  <a:gd name="connsiteX3" fmla="*/ 398730 w 407557"/>
                  <a:gd name="connsiteY3" fmla="*/ 100119 h 120691"/>
                  <a:gd name="connsiteX4" fmla="*/ 398159 w 407557"/>
                  <a:gd name="connsiteY4" fmla="*/ 100119 h 120691"/>
                  <a:gd name="connsiteX5" fmla="*/ 262523 w 407557"/>
                  <a:gd name="connsiteY5" fmla="*/ 114120 h 120691"/>
                  <a:gd name="connsiteX6" fmla="*/ 156795 w 407557"/>
                  <a:gd name="connsiteY6" fmla="*/ 114120 h 120691"/>
                  <a:gd name="connsiteX7" fmla="*/ 50115 w 407557"/>
                  <a:gd name="connsiteY7" fmla="*/ 65924 h 120691"/>
                  <a:gd name="connsiteX8" fmla="*/ 776 w 407557"/>
                  <a:gd name="connsiteY8" fmla="*/ 14489 h 120691"/>
                  <a:gd name="connsiteX9" fmla="*/ 165082 w 407557"/>
                  <a:gd name="connsiteY9" fmla="*/ 33539 h 120691"/>
                  <a:gd name="connsiteX10" fmla="*/ 287192 w 407557"/>
                  <a:gd name="connsiteY10" fmla="*/ 66210 h 120691"/>
                  <a:gd name="connsiteX11" fmla="*/ 406922 w 407557"/>
                  <a:gd name="connsiteY11" fmla="*/ 98595 h 120691"/>
                  <a:gd name="connsiteX12" fmla="*/ 407493 w 407557"/>
                  <a:gd name="connsiteY12" fmla="*/ 99833 h 12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557" h="120691">
                    <a:moveTo>
                      <a:pt x="407493" y="99833"/>
                    </a:moveTo>
                    <a:cubicBezTo>
                      <a:pt x="407579" y="100209"/>
                      <a:pt x="407579" y="100600"/>
                      <a:pt x="407493" y="100976"/>
                    </a:cubicBezTo>
                    <a:cubicBezTo>
                      <a:pt x="407176" y="101922"/>
                      <a:pt x="406154" y="102433"/>
                      <a:pt x="405207" y="102119"/>
                    </a:cubicBezTo>
                    <a:lnTo>
                      <a:pt x="398730" y="100119"/>
                    </a:lnTo>
                    <a:cubicBezTo>
                      <a:pt x="398553" y="100221"/>
                      <a:pt x="398335" y="100221"/>
                      <a:pt x="398159" y="100119"/>
                    </a:cubicBezTo>
                    <a:cubicBezTo>
                      <a:pt x="349295" y="93832"/>
                      <a:pt x="309576" y="102119"/>
                      <a:pt x="262523" y="114120"/>
                    </a:cubicBezTo>
                    <a:cubicBezTo>
                      <a:pt x="227825" y="122882"/>
                      <a:pt x="191493" y="122882"/>
                      <a:pt x="156795" y="114120"/>
                    </a:cubicBezTo>
                    <a:cubicBezTo>
                      <a:pt x="118856" y="103950"/>
                      <a:pt x="82824" y="87671"/>
                      <a:pt x="50115" y="65924"/>
                    </a:cubicBezTo>
                    <a:cubicBezTo>
                      <a:pt x="36685" y="57352"/>
                      <a:pt x="-6273" y="38111"/>
                      <a:pt x="776" y="14489"/>
                    </a:cubicBezTo>
                    <a:cubicBezTo>
                      <a:pt x="12301" y="-24278"/>
                      <a:pt x="142603" y="26205"/>
                      <a:pt x="165082" y="33539"/>
                    </a:cubicBezTo>
                    <a:cubicBezTo>
                      <a:pt x="205072" y="46941"/>
                      <a:pt x="245853" y="57852"/>
                      <a:pt x="287192" y="66210"/>
                    </a:cubicBezTo>
                    <a:cubicBezTo>
                      <a:pt x="327959" y="74115"/>
                      <a:pt x="368917" y="80783"/>
                      <a:pt x="406922" y="98595"/>
                    </a:cubicBezTo>
                    <a:cubicBezTo>
                      <a:pt x="407343" y="98856"/>
                      <a:pt x="407568" y="99343"/>
                      <a:pt x="407493" y="99833"/>
                    </a:cubicBezTo>
                    <a:close/>
                  </a:path>
                </a:pathLst>
              </a:custGeom>
              <a:solidFill>
                <a:srgbClr val="EBEBEB"/>
              </a:solidFill>
              <a:ln w="9525" cap="flat">
                <a:noFill/>
                <a:prstDash val="solid"/>
                <a:miter/>
              </a:ln>
            </p:spPr>
            <p:txBody>
              <a:bodyPr rtlCol="0" anchor="ctr"/>
              <a:lstStyle/>
              <a:p>
                <a:endParaRPr lang="zh-CN" altLang="en-US"/>
              </a:p>
            </p:txBody>
          </p:sp>
          <p:sp>
            <p:nvSpPr>
              <p:cNvPr id="606" name="任意多边形: 形状 605">
                <a:extLst>
                  <a:ext uri="{FF2B5EF4-FFF2-40B4-BE49-F238E27FC236}">
                    <a16:creationId xmlns:a16="http://schemas.microsoft.com/office/drawing/2014/main" xmlns="" id="{FD0C36BD-AA9B-4EC7-A722-BAC946060A3C}"/>
                  </a:ext>
                </a:extLst>
              </p:cNvPr>
              <p:cNvSpPr/>
              <p:nvPr/>
            </p:nvSpPr>
            <p:spPr>
              <a:xfrm>
                <a:off x="3070050" y="487055"/>
                <a:ext cx="341011" cy="72264"/>
              </a:xfrm>
              <a:custGeom>
                <a:avLst/>
                <a:gdLst>
                  <a:gd name="connsiteX0" fmla="*/ 315325 w 341011"/>
                  <a:gd name="connsiteY0" fmla="*/ 63966 h 72264"/>
                  <a:gd name="connsiteX1" fmla="*/ 315325 w 341011"/>
                  <a:gd name="connsiteY1" fmla="*/ 63966 h 72264"/>
                  <a:gd name="connsiteX2" fmla="*/ 244364 w 341011"/>
                  <a:gd name="connsiteY2" fmla="*/ 48059 h 72264"/>
                  <a:gd name="connsiteX3" fmla="*/ 163592 w 341011"/>
                  <a:gd name="connsiteY3" fmla="*/ 39391 h 72264"/>
                  <a:gd name="connsiteX4" fmla="*/ 16335 w 341011"/>
                  <a:gd name="connsiteY4" fmla="*/ 1291 h 72264"/>
                  <a:gd name="connsiteX5" fmla="*/ 524 w 341011"/>
                  <a:gd name="connsiteY5" fmla="*/ 8340 h 72264"/>
                  <a:gd name="connsiteX6" fmla="*/ 12430 w 341011"/>
                  <a:gd name="connsiteY6" fmla="*/ 19579 h 72264"/>
                  <a:gd name="connsiteX7" fmla="*/ 47387 w 341011"/>
                  <a:gd name="connsiteY7" fmla="*/ 40058 h 72264"/>
                  <a:gd name="connsiteX8" fmla="*/ 182642 w 341011"/>
                  <a:gd name="connsiteY8" fmla="*/ 72062 h 72264"/>
                  <a:gd name="connsiteX9" fmla="*/ 340947 w 341011"/>
                  <a:gd name="connsiteY9" fmla="*/ 70919 h 72264"/>
                  <a:gd name="connsiteX10" fmla="*/ 340947 w 341011"/>
                  <a:gd name="connsiteY10" fmla="*/ 69776 h 72264"/>
                  <a:gd name="connsiteX11" fmla="*/ 315325 w 341011"/>
                  <a:gd name="connsiteY11" fmla="*/ 63966 h 72264"/>
                  <a:gd name="connsiteX12" fmla="*/ 199501 w 341011"/>
                  <a:gd name="connsiteY12" fmla="*/ 67204 h 72264"/>
                  <a:gd name="connsiteX13" fmla="*/ 31385 w 341011"/>
                  <a:gd name="connsiteY13" fmla="*/ 27295 h 72264"/>
                  <a:gd name="connsiteX14" fmla="*/ 9763 w 341011"/>
                  <a:gd name="connsiteY14" fmla="*/ 12912 h 72264"/>
                  <a:gd name="connsiteX15" fmla="*/ 15478 w 341011"/>
                  <a:gd name="connsiteY15" fmla="*/ 4054 h 72264"/>
                  <a:gd name="connsiteX16" fmla="*/ 26337 w 341011"/>
                  <a:gd name="connsiteY16" fmla="*/ 6721 h 72264"/>
                  <a:gd name="connsiteX17" fmla="*/ 64437 w 341011"/>
                  <a:gd name="connsiteY17" fmla="*/ 17103 h 72264"/>
                  <a:gd name="connsiteX18" fmla="*/ 146161 w 341011"/>
                  <a:gd name="connsiteY18" fmla="*/ 38725 h 72264"/>
                  <a:gd name="connsiteX19" fmla="*/ 220361 w 341011"/>
                  <a:gd name="connsiteY19" fmla="*/ 47583 h 72264"/>
                  <a:gd name="connsiteX20" fmla="*/ 309801 w 341011"/>
                  <a:gd name="connsiteY20" fmla="*/ 62918 h 72264"/>
                  <a:gd name="connsiteX21" fmla="*/ 199501 w 341011"/>
                  <a:gd name="connsiteY21" fmla="*/ 67204 h 7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1011" h="72264">
                    <a:moveTo>
                      <a:pt x="315325" y="63966"/>
                    </a:moveTo>
                    <a:cubicBezTo>
                      <a:pt x="315325" y="63966"/>
                      <a:pt x="315325" y="63966"/>
                      <a:pt x="315325" y="63966"/>
                    </a:cubicBezTo>
                    <a:cubicBezTo>
                      <a:pt x="291703" y="58537"/>
                      <a:pt x="267700" y="52155"/>
                      <a:pt x="244364" y="48059"/>
                    </a:cubicBezTo>
                    <a:cubicBezTo>
                      <a:pt x="217694" y="43392"/>
                      <a:pt x="190357" y="43963"/>
                      <a:pt x="163592" y="39391"/>
                    </a:cubicBezTo>
                    <a:cubicBezTo>
                      <a:pt x="113490" y="30723"/>
                      <a:pt x="65865" y="12531"/>
                      <a:pt x="16335" y="1291"/>
                    </a:cubicBezTo>
                    <a:cubicBezTo>
                      <a:pt x="9858" y="-138"/>
                      <a:pt x="-2715" y="-2614"/>
                      <a:pt x="524" y="8340"/>
                    </a:cubicBezTo>
                    <a:cubicBezTo>
                      <a:pt x="1953" y="13102"/>
                      <a:pt x="8811" y="17008"/>
                      <a:pt x="12430" y="19579"/>
                    </a:cubicBezTo>
                    <a:cubicBezTo>
                      <a:pt x="23466" y="27407"/>
                      <a:pt x="35162" y="34259"/>
                      <a:pt x="47387" y="40058"/>
                    </a:cubicBezTo>
                    <a:cubicBezTo>
                      <a:pt x="88630" y="59775"/>
                      <a:pt x="136541" y="74158"/>
                      <a:pt x="182642" y="72062"/>
                    </a:cubicBezTo>
                    <a:cubicBezTo>
                      <a:pt x="236172" y="69586"/>
                      <a:pt x="288179" y="59584"/>
                      <a:pt x="340947" y="70919"/>
                    </a:cubicBezTo>
                    <a:cubicBezTo>
                      <a:pt x="341033" y="70543"/>
                      <a:pt x="341033" y="70152"/>
                      <a:pt x="340947" y="69776"/>
                    </a:cubicBezTo>
                    <a:cubicBezTo>
                      <a:pt x="332564" y="67202"/>
                      <a:pt x="323999" y="65260"/>
                      <a:pt x="315325" y="63966"/>
                    </a:cubicBezTo>
                    <a:close/>
                    <a:moveTo>
                      <a:pt x="199501" y="67204"/>
                    </a:moveTo>
                    <a:cubicBezTo>
                      <a:pt x="140732" y="71021"/>
                      <a:pt x="82169" y="57118"/>
                      <a:pt x="31385" y="27295"/>
                    </a:cubicBezTo>
                    <a:cubicBezTo>
                      <a:pt x="23927" y="22889"/>
                      <a:pt x="16709" y="18088"/>
                      <a:pt x="9763" y="12912"/>
                    </a:cubicBezTo>
                    <a:cubicBezTo>
                      <a:pt x="5667" y="9483"/>
                      <a:pt x="-333" y="2053"/>
                      <a:pt x="15478" y="4054"/>
                    </a:cubicBezTo>
                    <a:cubicBezTo>
                      <a:pt x="19149" y="4717"/>
                      <a:pt x="22776" y="5608"/>
                      <a:pt x="26337" y="6721"/>
                    </a:cubicBezTo>
                    <a:cubicBezTo>
                      <a:pt x="39195" y="9864"/>
                      <a:pt x="51864" y="13483"/>
                      <a:pt x="64437" y="17103"/>
                    </a:cubicBezTo>
                    <a:cubicBezTo>
                      <a:pt x="91488" y="24818"/>
                      <a:pt x="118539" y="32914"/>
                      <a:pt x="146161" y="38725"/>
                    </a:cubicBezTo>
                    <a:cubicBezTo>
                      <a:pt x="170638" y="43527"/>
                      <a:pt x="195441" y="46488"/>
                      <a:pt x="220361" y="47583"/>
                    </a:cubicBezTo>
                    <a:cubicBezTo>
                      <a:pt x="250522" y="50403"/>
                      <a:pt x="280423" y="55530"/>
                      <a:pt x="309801" y="62918"/>
                    </a:cubicBezTo>
                    <a:cubicBezTo>
                      <a:pt x="273225" y="58727"/>
                      <a:pt x="235887" y="64347"/>
                      <a:pt x="199501" y="67204"/>
                    </a:cubicBezTo>
                    <a:close/>
                  </a:path>
                </a:pathLst>
              </a:custGeom>
              <a:solidFill>
                <a:srgbClr val="FFFFFF"/>
              </a:solidFill>
              <a:ln w="9525" cap="flat">
                <a:noFill/>
                <a:prstDash val="solid"/>
                <a:miter/>
              </a:ln>
            </p:spPr>
            <p:txBody>
              <a:bodyPr rtlCol="0" anchor="ctr"/>
              <a:lstStyle/>
              <a:p>
                <a:endParaRPr lang="zh-CN" altLang="en-US"/>
              </a:p>
            </p:txBody>
          </p:sp>
          <p:sp>
            <p:nvSpPr>
              <p:cNvPr id="607" name="任意多边形: 形状 606">
                <a:extLst>
                  <a:ext uri="{FF2B5EF4-FFF2-40B4-BE49-F238E27FC236}">
                    <a16:creationId xmlns:a16="http://schemas.microsoft.com/office/drawing/2014/main" xmlns="" id="{C17CFF75-42C6-42A0-9707-0286DCE08BE9}"/>
                  </a:ext>
                </a:extLst>
              </p:cNvPr>
              <p:cNvSpPr/>
              <p:nvPr/>
            </p:nvSpPr>
            <p:spPr>
              <a:xfrm>
                <a:off x="2889836" y="131282"/>
                <a:ext cx="380713" cy="324743"/>
              </a:xfrm>
              <a:custGeom>
                <a:avLst/>
                <a:gdLst>
                  <a:gd name="connsiteX0" fmla="*/ 380572 w 380713"/>
                  <a:gd name="connsiteY0" fmla="*/ 319726 h 324743"/>
                  <a:gd name="connsiteX1" fmla="*/ 380572 w 380713"/>
                  <a:gd name="connsiteY1" fmla="*/ 322012 h 324743"/>
                  <a:gd name="connsiteX2" fmla="*/ 380572 w 380713"/>
                  <a:gd name="connsiteY2" fmla="*/ 323155 h 324743"/>
                  <a:gd name="connsiteX3" fmla="*/ 379715 w 380713"/>
                  <a:gd name="connsiteY3" fmla="*/ 324298 h 324743"/>
                  <a:gd name="connsiteX4" fmla="*/ 376286 w 380713"/>
                  <a:gd name="connsiteY4" fmla="*/ 324298 h 324743"/>
                  <a:gd name="connsiteX5" fmla="*/ 355426 w 380713"/>
                  <a:gd name="connsiteY5" fmla="*/ 314773 h 324743"/>
                  <a:gd name="connsiteX6" fmla="*/ 125588 w 380713"/>
                  <a:gd name="connsiteY6" fmla="*/ 194091 h 324743"/>
                  <a:gd name="connsiteX7" fmla="*/ 37577 w 380713"/>
                  <a:gd name="connsiteY7" fmla="*/ 94269 h 324743"/>
                  <a:gd name="connsiteX8" fmla="*/ 2239 w 380713"/>
                  <a:gd name="connsiteY8" fmla="*/ 13402 h 324743"/>
                  <a:gd name="connsiteX9" fmla="*/ 50816 w 380713"/>
                  <a:gd name="connsiteY9" fmla="*/ 14736 h 324743"/>
                  <a:gd name="connsiteX10" fmla="*/ 164259 w 380713"/>
                  <a:gd name="connsiteY10" fmla="*/ 100461 h 324743"/>
                  <a:gd name="connsiteX11" fmla="*/ 259509 w 380713"/>
                  <a:gd name="connsiteY11" fmla="*/ 203521 h 324743"/>
                  <a:gd name="connsiteX12" fmla="*/ 379048 w 380713"/>
                  <a:gd name="connsiteY12" fmla="*/ 316202 h 324743"/>
                  <a:gd name="connsiteX13" fmla="*/ 380572 w 380713"/>
                  <a:gd name="connsiteY13" fmla="*/ 319726 h 32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0713" h="324743">
                    <a:moveTo>
                      <a:pt x="380572" y="319726"/>
                    </a:moveTo>
                    <a:cubicBezTo>
                      <a:pt x="380761" y="320476"/>
                      <a:pt x="380761" y="321262"/>
                      <a:pt x="380572" y="322012"/>
                    </a:cubicBezTo>
                    <a:cubicBezTo>
                      <a:pt x="380654" y="322389"/>
                      <a:pt x="380654" y="322779"/>
                      <a:pt x="380572" y="323155"/>
                    </a:cubicBezTo>
                    <a:cubicBezTo>
                      <a:pt x="380341" y="323574"/>
                      <a:pt x="380052" y="323959"/>
                      <a:pt x="379715" y="324298"/>
                    </a:cubicBezTo>
                    <a:cubicBezTo>
                      <a:pt x="378649" y="324892"/>
                      <a:pt x="377352" y="324892"/>
                      <a:pt x="376286" y="324298"/>
                    </a:cubicBezTo>
                    <a:cubicBezTo>
                      <a:pt x="369096" y="321667"/>
                      <a:pt x="362122" y="318483"/>
                      <a:pt x="355426" y="314773"/>
                    </a:cubicBezTo>
                    <a:cubicBezTo>
                      <a:pt x="274463" y="283912"/>
                      <a:pt x="191501" y="251337"/>
                      <a:pt x="125588" y="194091"/>
                    </a:cubicBezTo>
                    <a:cubicBezTo>
                      <a:pt x="92189" y="164631"/>
                      <a:pt x="62621" y="131095"/>
                      <a:pt x="37577" y="94269"/>
                    </a:cubicBezTo>
                    <a:cubicBezTo>
                      <a:pt x="25099" y="76267"/>
                      <a:pt x="-9001" y="38643"/>
                      <a:pt x="2239" y="13402"/>
                    </a:cubicBezTo>
                    <a:cubicBezTo>
                      <a:pt x="13478" y="-11839"/>
                      <a:pt x="35672" y="4449"/>
                      <a:pt x="50816" y="14736"/>
                    </a:cubicBezTo>
                    <a:cubicBezTo>
                      <a:pt x="90376" y="40925"/>
                      <a:pt x="128263" y="69555"/>
                      <a:pt x="164259" y="100461"/>
                    </a:cubicBezTo>
                    <a:cubicBezTo>
                      <a:pt x="199738" y="131170"/>
                      <a:pt x="231685" y="165736"/>
                      <a:pt x="259509" y="203521"/>
                    </a:cubicBezTo>
                    <a:cubicBezTo>
                      <a:pt x="292561" y="248765"/>
                      <a:pt x="324374" y="295628"/>
                      <a:pt x="379048" y="316202"/>
                    </a:cubicBezTo>
                    <a:cubicBezTo>
                      <a:pt x="380154" y="317016"/>
                      <a:pt x="380736" y="318363"/>
                      <a:pt x="380572" y="319726"/>
                    </a:cubicBezTo>
                    <a:close/>
                  </a:path>
                </a:pathLst>
              </a:custGeom>
              <a:solidFill>
                <a:srgbClr val="EBEBEB"/>
              </a:solidFill>
              <a:ln w="9525" cap="flat">
                <a:noFill/>
                <a:prstDash val="solid"/>
                <a:miter/>
              </a:ln>
            </p:spPr>
            <p:txBody>
              <a:bodyPr rtlCol="0" anchor="ctr"/>
              <a:lstStyle/>
              <a:p>
                <a:endParaRPr lang="zh-CN" altLang="en-US"/>
              </a:p>
            </p:txBody>
          </p:sp>
          <p:sp>
            <p:nvSpPr>
              <p:cNvPr id="608" name="任意多边形: 形状 607">
                <a:extLst>
                  <a:ext uri="{FF2B5EF4-FFF2-40B4-BE49-F238E27FC236}">
                    <a16:creationId xmlns:a16="http://schemas.microsoft.com/office/drawing/2014/main" xmlns="" id="{F7108377-7C76-42F5-9B65-CD7C4D4DCA6F}"/>
                  </a:ext>
                </a:extLst>
              </p:cNvPr>
              <p:cNvSpPr/>
              <p:nvPr/>
            </p:nvSpPr>
            <p:spPr>
              <a:xfrm>
                <a:off x="2943196" y="191726"/>
                <a:ext cx="326893" cy="262711"/>
              </a:xfrm>
              <a:custGeom>
                <a:avLst/>
                <a:gdLst>
                  <a:gd name="connsiteX0" fmla="*/ 177670 w 326893"/>
                  <a:gd name="connsiteY0" fmla="*/ 144792 h 262711"/>
                  <a:gd name="connsiteX1" fmla="*/ 29651 w 326893"/>
                  <a:gd name="connsiteY1" fmla="*/ 10775 h 262711"/>
                  <a:gd name="connsiteX2" fmla="*/ 314 w 326893"/>
                  <a:gd name="connsiteY2" fmla="*/ 7060 h 262711"/>
                  <a:gd name="connsiteX3" fmla="*/ 34223 w 326893"/>
                  <a:gd name="connsiteY3" fmla="*/ 57829 h 262711"/>
                  <a:gd name="connsiteX4" fmla="*/ 160906 w 326893"/>
                  <a:gd name="connsiteY4" fmla="*/ 172890 h 262711"/>
                  <a:gd name="connsiteX5" fmla="*/ 326831 w 326893"/>
                  <a:gd name="connsiteY5" fmla="*/ 262711 h 262711"/>
                  <a:gd name="connsiteX6" fmla="*/ 326831 w 326893"/>
                  <a:gd name="connsiteY6" fmla="*/ 261568 h 262711"/>
                  <a:gd name="connsiteX7" fmla="*/ 69656 w 326893"/>
                  <a:gd name="connsiteY7" fmla="*/ 88785 h 262711"/>
                  <a:gd name="connsiteX8" fmla="*/ 17269 w 326893"/>
                  <a:gd name="connsiteY8" fmla="*/ 34588 h 262711"/>
                  <a:gd name="connsiteX9" fmla="*/ 5553 w 326893"/>
                  <a:gd name="connsiteY9" fmla="*/ 5536 h 262711"/>
                  <a:gd name="connsiteX10" fmla="*/ 34128 w 326893"/>
                  <a:gd name="connsiteY10" fmla="*/ 19538 h 262711"/>
                  <a:gd name="connsiteX11" fmla="*/ 69371 w 326893"/>
                  <a:gd name="connsiteY11" fmla="*/ 48970 h 262711"/>
                  <a:gd name="connsiteX12" fmla="*/ 194148 w 326893"/>
                  <a:gd name="connsiteY12" fmla="*/ 168128 h 262711"/>
                  <a:gd name="connsiteX13" fmla="*/ 326641 w 326893"/>
                  <a:gd name="connsiteY13" fmla="*/ 261568 h 262711"/>
                  <a:gd name="connsiteX14" fmla="*/ 326641 w 326893"/>
                  <a:gd name="connsiteY14" fmla="*/ 259282 h 262711"/>
                  <a:gd name="connsiteX15" fmla="*/ 177670 w 326893"/>
                  <a:gd name="connsiteY15" fmla="*/ 144792 h 26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6893" h="262711">
                    <a:moveTo>
                      <a:pt x="177670" y="144792"/>
                    </a:moveTo>
                    <a:cubicBezTo>
                      <a:pt x="131656" y="96579"/>
                      <a:pt x="82185" y="51787"/>
                      <a:pt x="29651" y="10775"/>
                    </a:cubicBezTo>
                    <a:cubicBezTo>
                      <a:pt x="22889" y="5346"/>
                      <a:pt x="3362" y="-8275"/>
                      <a:pt x="314" y="7060"/>
                    </a:cubicBezTo>
                    <a:cubicBezTo>
                      <a:pt x="-3210" y="25348"/>
                      <a:pt x="23841" y="46970"/>
                      <a:pt x="34223" y="57829"/>
                    </a:cubicBezTo>
                    <a:cubicBezTo>
                      <a:pt x="73231" y="99585"/>
                      <a:pt x="115601" y="138068"/>
                      <a:pt x="160906" y="172890"/>
                    </a:cubicBezTo>
                    <a:cubicBezTo>
                      <a:pt x="211017" y="211570"/>
                      <a:pt x="267047" y="241901"/>
                      <a:pt x="326831" y="262711"/>
                    </a:cubicBezTo>
                    <a:cubicBezTo>
                      <a:pt x="326914" y="262335"/>
                      <a:pt x="326914" y="261945"/>
                      <a:pt x="326831" y="261568"/>
                    </a:cubicBezTo>
                    <a:cubicBezTo>
                      <a:pt x="228819" y="225183"/>
                      <a:pt x="143761" y="161460"/>
                      <a:pt x="69656" y="88785"/>
                    </a:cubicBezTo>
                    <a:cubicBezTo>
                      <a:pt x="51749" y="71259"/>
                      <a:pt x="33652" y="53542"/>
                      <a:pt x="17269" y="34588"/>
                    </a:cubicBezTo>
                    <a:cubicBezTo>
                      <a:pt x="14697" y="31539"/>
                      <a:pt x="-352" y="11156"/>
                      <a:pt x="5553" y="5536"/>
                    </a:cubicBezTo>
                    <a:cubicBezTo>
                      <a:pt x="11459" y="-84"/>
                      <a:pt x="31747" y="17347"/>
                      <a:pt x="34128" y="19538"/>
                    </a:cubicBezTo>
                    <a:cubicBezTo>
                      <a:pt x="45939" y="29254"/>
                      <a:pt x="57687" y="39064"/>
                      <a:pt x="69371" y="48970"/>
                    </a:cubicBezTo>
                    <a:cubicBezTo>
                      <a:pt x="113050" y="86445"/>
                      <a:pt x="154702" y="126221"/>
                      <a:pt x="194148" y="168128"/>
                    </a:cubicBezTo>
                    <a:cubicBezTo>
                      <a:pt x="231400" y="208073"/>
                      <a:pt x="276509" y="239886"/>
                      <a:pt x="326641" y="261568"/>
                    </a:cubicBezTo>
                    <a:cubicBezTo>
                      <a:pt x="326830" y="260818"/>
                      <a:pt x="326830" y="260033"/>
                      <a:pt x="326641" y="259282"/>
                    </a:cubicBezTo>
                    <a:cubicBezTo>
                      <a:pt x="267776" y="233089"/>
                      <a:pt x="221961" y="191940"/>
                      <a:pt x="177670" y="144792"/>
                    </a:cubicBezTo>
                    <a:close/>
                  </a:path>
                </a:pathLst>
              </a:custGeom>
              <a:solidFill>
                <a:srgbClr val="FFFFFF"/>
              </a:solidFill>
              <a:ln w="9525" cap="flat">
                <a:noFill/>
                <a:prstDash val="solid"/>
                <a:miter/>
              </a:ln>
            </p:spPr>
            <p:txBody>
              <a:bodyPr rtlCol="0" anchor="ctr"/>
              <a:lstStyle/>
              <a:p>
                <a:endParaRPr lang="zh-CN" altLang="en-US"/>
              </a:p>
            </p:txBody>
          </p:sp>
          <p:sp>
            <p:nvSpPr>
              <p:cNvPr id="609" name="任意多边形: 形状 608">
                <a:extLst>
                  <a:ext uri="{FF2B5EF4-FFF2-40B4-BE49-F238E27FC236}">
                    <a16:creationId xmlns:a16="http://schemas.microsoft.com/office/drawing/2014/main" xmlns="" id="{B0BE62C8-4CF7-4EEB-8BD6-69BAB3C0C927}"/>
                  </a:ext>
                </a:extLst>
              </p:cNvPr>
              <p:cNvSpPr/>
              <p:nvPr/>
            </p:nvSpPr>
            <p:spPr>
              <a:xfrm>
                <a:off x="3016275" y="-476821"/>
                <a:ext cx="212528" cy="489119"/>
              </a:xfrm>
              <a:custGeom>
                <a:avLst/>
                <a:gdLst>
                  <a:gd name="connsiteX0" fmla="*/ 105258 w 212528"/>
                  <a:gd name="connsiteY0" fmla="*/ 85630 h 489119"/>
                  <a:gd name="connsiteX1" fmla="*/ 169170 w 212528"/>
                  <a:gd name="connsiteY1" fmla="*/ 206978 h 489119"/>
                  <a:gd name="connsiteX2" fmla="*/ 197745 w 212528"/>
                  <a:gd name="connsiteY2" fmla="*/ 416528 h 489119"/>
                  <a:gd name="connsiteX3" fmla="*/ 197745 w 212528"/>
                  <a:gd name="connsiteY3" fmla="*/ 417386 h 489119"/>
                  <a:gd name="connsiteX4" fmla="*/ 208889 w 212528"/>
                  <a:gd name="connsiteY4" fmla="*/ 473869 h 489119"/>
                  <a:gd name="connsiteX5" fmla="*/ 212223 w 212528"/>
                  <a:gd name="connsiteY5" fmla="*/ 485680 h 489119"/>
                  <a:gd name="connsiteX6" fmla="*/ 212223 w 212528"/>
                  <a:gd name="connsiteY6" fmla="*/ 488156 h 489119"/>
                  <a:gd name="connsiteX7" fmla="*/ 210604 w 212528"/>
                  <a:gd name="connsiteY7" fmla="*/ 489013 h 489119"/>
                  <a:gd name="connsiteX8" fmla="*/ 208889 w 212528"/>
                  <a:gd name="connsiteY8" fmla="*/ 489013 h 489119"/>
                  <a:gd name="connsiteX9" fmla="*/ 208889 w 212528"/>
                  <a:gd name="connsiteY9" fmla="*/ 489013 h 489119"/>
                  <a:gd name="connsiteX10" fmla="*/ 206985 w 212528"/>
                  <a:gd name="connsiteY10" fmla="*/ 487108 h 489119"/>
                  <a:gd name="connsiteX11" fmla="*/ 201555 w 212528"/>
                  <a:gd name="connsiteY11" fmla="*/ 470154 h 489119"/>
                  <a:gd name="connsiteX12" fmla="*/ 200698 w 212528"/>
                  <a:gd name="connsiteY12" fmla="*/ 469392 h 489119"/>
                  <a:gd name="connsiteX13" fmla="*/ 64014 w 212528"/>
                  <a:gd name="connsiteY13" fmla="*/ 207359 h 489119"/>
                  <a:gd name="connsiteX14" fmla="*/ 10008 w 212528"/>
                  <a:gd name="connsiteY14" fmla="*/ 87916 h 489119"/>
                  <a:gd name="connsiteX15" fmla="*/ 10008 w 212528"/>
                  <a:gd name="connsiteY15" fmla="*/ 2667 h 489119"/>
                  <a:gd name="connsiteX16" fmla="*/ 14770 w 212528"/>
                  <a:gd name="connsiteY16" fmla="*/ 0 h 489119"/>
                  <a:gd name="connsiteX17" fmla="*/ 105258 w 212528"/>
                  <a:gd name="connsiteY17" fmla="*/ 85630 h 489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2528" h="489119">
                    <a:moveTo>
                      <a:pt x="105258" y="85630"/>
                    </a:moveTo>
                    <a:cubicBezTo>
                      <a:pt x="133521" y="122013"/>
                      <a:pt x="155156" y="163090"/>
                      <a:pt x="169170" y="206978"/>
                    </a:cubicBezTo>
                    <a:cubicBezTo>
                      <a:pt x="188887" y="275272"/>
                      <a:pt x="187744" y="346805"/>
                      <a:pt x="197745" y="416528"/>
                    </a:cubicBezTo>
                    <a:cubicBezTo>
                      <a:pt x="197745" y="416528"/>
                      <a:pt x="197745" y="417100"/>
                      <a:pt x="197745" y="417386"/>
                    </a:cubicBezTo>
                    <a:cubicBezTo>
                      <a:pt x="200329" y="436419"/>
                      <a:pt x="204051" y="455280"/>
                      <a:pt x="208889" y="473869"/>
                    </a:cubicBezTo>
                    <a:cubicBezTo>
                      <a:pt x="209937" y="477774"/>
                      <a:pt x="210985" y="481774"/>
                      <a:pt x="212223" y="485680"/>
                    </a:cubicBezTo>
                    <a:cubicBezTo>
                      <a:pt x="212630" y="486455"/>
                      <a:pt x="212630" y="487381"/>
                      <a:pt x="212223" y="488156"/>
                    </a:cubicBezTo>
                    <a:cubicBezTo>
                      <a:pt x="211761" y="488570"/>
                      <a:pt x="211205" y="488864"/>
                      <a:pt x="210604" y="489013"/>
                    </a:cubicBezTo>
                    <a:cubicBezTo>
                      <a:pt x="210041" y="489155"/>
                      <a:pt x="209452" y="489155"/>
                      <a:pt x="208889" y="489013"/>
                    </a:cubicBezTo>
                    <a:lnTo>
                      <a:pt x="208889" y="489013"/>
                    </a:lnTo>
                    <a:cubicBezTo>
                      <a:pt x="208001" y="488697"/>
                      <a:pt x="207301" y="487997"/>
                      <a:pt x="206985" y="487108"/>
                    </a:cubicBezTo>
                    <a:cubicBezTo>
                      <a:pt x="204984" y="481489"/>
                      <a:pt x="203270" y="475869"/>
                      <a:pt x="201555" y="470154"/>
                    </a:cubicBezTo>
                    <a:cubicBezTo>
                      <a:pt x="201154" y="470072"/>
                      <a:pt x="200826" y="469781"/>
                      <a:pt x="200698" y="469392"/>
                    </a:cubicBezTo>
                    <a:cubicBezTo>
                      <a:pt x="158883" y="382048"/>
                      <a:pt x="111449" y="293846"/>
                      <a:pt x="64014" y="207359"/>
                    </a:cubicBezTo>
                    <a:cubicBezTo>
                      <a:pt x="42285" y="169337"/>
                      <a:pt x="24202" y="129344"/>
                      <a:pt x="10008" y="87916"/>
                    </a:cubicBezTo>
                    <a:cubicBezTo>
                      <a:pt x="2007" y="63341"/>
                      <a:pt x="-7804" y="25337"/>
                      <a:pt x="10008" y="2667"/>
                    </a:cubicBezTo>
                    <a:cubicBezTo>
                      <a:pt x="11028" y="1015"/>
                      <a:pt x="12828" y="7"/>
                      <a:pt x="14770" y="0"/>
                    </a:cubicBezTo>
                    <a:cubicBezTo>
                      <a:pt x="54013" y="6953"/>
                      <a:pt x="83636" y="56102"/>
                      <a:pt x="105258" y="85630"/>
                    </a:cubicBezTo>
                    <a:close/>
                  </a:path>
                </a:pathLst>
              </a:custGeom>
              <a:solidFill>
                <a:srgbClr val="EBEBEB"/>
              </a:solidFill>
              <a:ln w="9525" cap="flat">
                <a:noFill/>
                <a:prstDash val="solid"/>
                <a:miter/>
              </a:ln>
            </p:spPr>
            <p:txBody>
              <a:bodyPr rtlCol="0" anchor="ctr"/>
              <a:lstStyle/>
              <a:p>
                <a:endParaRPr lang="zh-CN" altLang="en-US"/>
              </a:p>
            </p:txBody>
          </p:sp>
          <p:sp>
            <p:nvSpPr>
              <p:cNvPr id="610" name="任意多边形: 形状 609">
                <a:extLst>
                  <a:ext uri="{FF2B5EF4-FFF2-40B4-BE49-F238E27FC236}">
                    <a16:creationId xmlns:a16="http://schemas.microsoft.com/office/drawing/2014/main" xmlns="" id="{2F3DDDBF-29B3-440B-961C-FA398C5D1849}"/>
                  </a:ext>
                </a:extLst>
              </p:cNvPr>
              <p:cNvSpPr/>
              <p:nvPr/>
            </p:nvSpPr>
            <p:spPr>
              <a:xfrm>
                <a:off x="3063328" y="-386700"/>
                <a:ext cx="164598" cy="398808"/>
              </a:xfrm>
              <a:custGeom>
                <a:avLst/>
                <a:gdLst>
                  <a:gd name="connsiteX0" fmla="*/ 14580 w 164598"/>
                  <a:gd name="connsiteY0" fmla="*/ 1033 h 398808"/>
                  <a:gd name="connsiteX1" fmla="*/ 2579 w 164598"/>
                  <a:gd name="connsiteY1" fmla="*/ 28656 h 398808"/>
                  <a:gd name="connsiteX2" fmla="*/ 35916 w 164598"/>
                  <a:gd name="connsiteY2" fmla="*/ 116858 h 398808"/>
                  <a:gd name="connsiteX3" fmla="*/ 77064 w 164598"/>
                  <a:gd name="connsiteY3" fmla="*/ 214012 h 398808"/>
                  <a:gd name="connsiteX4" fmla="*/ 161265 w 164598"/>
                  <a:gd name="connsiteY4" fmla="*/ 398702 h 398808"/>
                  <a:gd name="connsiteX5" fmla="*/ 161265 w 164598"/>
                  <a:gd name="connsiteY5" fmla="*/ 398702 h 398808"/>
                  <a:gd name="connsiteX6" fmla="*/ 161265 w 164598"/>
                  <a:gd name="connsiteY6" fmla="*/ 398702 h 398808"/>
                  <a:gd name="connsiteX7" fmla="*/ 162980 w 164598"/>
                  <a:gd name="connsiteY7" fmla="*/ 398702 h 398808"/>
                  <a:gd name="connsiteX8" fmla="*/ 164599 w 164598"/>
                  <a:gd name="connsiteY8" fmla="*/ 397845 h 398808"/>
                  <a:gd name="connsiteX9" fmla="*/ 161646 w 164598"/>
                  <a:gd name="connsiteY9" fmla="*/ 383558 h 398808"/>
                  <a:gd name="connsiteX10" fmla="*/ 150502 w 164598"/>
                  <a:gd name="connsiteY10" fmla="*/ 327074 h 398808"/>
                  <a:gd name="connsiteX11" fmla="*/ 150502 w 164598"/>
                  <a:gd name="connsiteY11" fmla="*/ 326217 h 398808"/>
                  <a:gd name="connsiteX12" fmla="*/ 65348 w 164598"/>
                  <a:gd name="connsiteY12" fmla="*/ 62660 h 398808"/>
                  <a:gd name="connsiteX13" fmla="*/ 14580 w 164598"/>
                  <a:gd name="connsiteY13" fmla="*/ 1033 h 398808"/>
                  <a:gd name="connsiteX14" fmla="*/ 71063 w 164598"/>
                  <a:gd name="connsiteY14" fmla="*/ 80281 h 398808"/>
                  <a:gd name="connsiteX15" fmla="*/ 131166 w 164598"/>
                  <a:gd name="connsiteY15" fmla="*/ 246302 h 398808"/>
                  <a:gd name="connsiteX16" fmla="*/ 158122 w 164598"/>
                  <a:gd name="connsiteY16" fmla="*/ 384510 h 398808"/>
                  <a:gd name="connsiteX17" fmla="*/ 109068 w 164598"/>
                  <a:gd name="connsiteY17" fmla="*/ 276687 h 398808"/>
                  <a:gd name="connsiteX18" fmla="*/ 35249 w 164598"/>
                  <a:gd name="connsiteY18" fmla="*/ 106475 h 398808"/>
                  <a:gd name="connsiteX19" fmla="*/ 18866 w 164598"/>
                  <a:gd name="connsiteY19" fmla="*/ 64946 h 398808"/>
                  <a:gd name="connsiteX20" fmla="*/ 3817 w 164598"/>
                  <a:gd name="connsiteY20" fmla="*/ 19988 h 398808"/>
                  <a:gd name="connsiteX21" fmla="*/ 32392 w 164598"/>
                  <a:gd name="connsiteY21" fmla="*/ 19321 h 398808"/>
                  <a:gd name="connsiteX22" fmla="*/ 48299 w 164598"/>
                  <a:gd name="connsiteY22" fmla="*/ 41610 h 398808"/>
                  <a:gd name="connsiteX23" fmla="*/ 71063 w 164598"/>
                  <a:gd name="connsiteY23" fmla="*/ 80281 h 398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64598" h="398808">
                    <a:moveTo>
                      <a:pt x="14580" y="1033"/>
                    </a:moveTo>
                    <a:cubicBezTo>
                      <a:pt x="-4470" y="-5063"/>
                      <a:pt x="-469" y="17321"/>
                      <a:pt x="2579" y="28656"/>
                    </a:cubicBezTo>
                    <a:cubicBezTo>
                      <a:pt x="11883" y="58709"/>
                      <a:pt x="23016" y="88164"/>
                      <a:pt x="35916" y="116858"/>
                    </a:cubicBezTo>
                    <a:cubicBezTo>
                      <a:pt x="49188" y="149433"/>
                      <a:pt x="62904" y="181818"/>
                      <a:pt x="77064" y="214012"/>
                    </a:cubicBezTo>
                    <a:cubicBezTo>
                      <a:pt x="103925" y="274687"/>
                      <a:pt x="141358" y="335075"/>
                      <a:pt x="161265" y="398702"/>
                    </a:cubicBezTo>
                    <a:lnTo>
                      <a:pt x="161265" y="398702"/>
                    </a:lnTo>
                    <a:lnTo>
                      <a:pt x="161265" y="398702"/>
                    </a:lnTo>
                    <a:cubicBezTo>
                      <a:pt x="161828" y="398844"/>
                      <a:pt x="162417" y="398844"/>
                      <a:pt x="162980" y="398702"/>
                    </a:cubicBezTo>
                    <a:cubicBezTo>
                      <a:pt x="163581" y="398553"/>
                      <a:pt x="164137" y="398258"/>
                      <a:pt x="164599" y="397845"/>
                    </a:cubicBezTo>
                    <a:cubicBezTo>
                      <a:pt x="163551" y="393083"/>
                      <a:pt x="162599" y="388320"/>
                      <a:pt x="161646" y="383558"/>
                    </a:cubicBezTo>
                    <a:cubicBezTo>
                      <a:pt x="157836" y="364508"/>
                      <a:pt x="154217" y="345458"/>
                      <a:pt x="150502" y="327074"/>
                    </a:cubicBezTo>
                    <a:cubicBezTo>
                      <a:pt x="150502" y="327074"/>
                      <a:pt x="150502" y="326503"/>
                      <a:pt x="150502" y="326217"/>
                    </a:cubicBezTo>
                    <a:cubicBezTo>
                      <a:pt x="132595" y="235634"/>
                      <a:pt x="112973" y="145813"/>
                      <a:pt x="65348" y="62660"/>
                    </a:cubicBezTo>
                    <a:cubicBezTo>
                      <a:pt x="54204" y="43801"/>
                      <a:pt x="37821" y="8463"/>
                      <a:pt x="14580" y="1033"/>
                    </a:cubicBezTo>
                    <a:close/>
                    <a:moveTo>
                      <a:pt x="71063" y="80281"/>
                    </a:moveTo>
                    <a:cubicBezTo>
                      <a:pt x="98474" y="132666"/>
                      <a:pt x="118691" y="188510"/>
                      <a:pt x="131166" y="246302"/>
                    </a:cubicBezTo>
                    <a:cubicBezTo>
                      <a:pt x="141548" y="292117"/>
                      <a:pt x="148597" y="338504"/>
                      <a:pt x="158122" y="384510"/>
                    </a:cubicBezTo>
                    <a:cubicBezTo>
                      <a:pt x="144977" y="347553"/>
                      <a:pt x="125642" y="312501"/>
                      <a:pt x="109068" y="276687"/>
                    </a:cubicBezTo>
                    <a:cubicBezTo>
                      <a:pt x="82970" y="220616"/>
                      <a:pt x="58363" y="163879"/>
                      <a:pt x="35249" y="106475"/>
                    </a:cubicBezTo>
                    <a:cubicBezTo>
                      <a:pt x="29598" y="92632"/>
                      <a:pt x="24137" y="78789"/>
                      <a:pt x="18866" y="64946"/>
                    </a:cubicBezTo>
                    <a:cubicBezTo>
                      <a:pt x="14104" y="52659"/>
                      <a:pt x="3912" y="33418"/>
                      <a:pt x="3817" y="19988"/>
                    </a:cubicBezTo>
                    <a:cubicBezTo>
                      <a:pt x="3817" y="-6110"/>
                      <a:pt x="25534" y="11606"/>
                      <a:pt x="32392" y="19321"/>
                    </a:cubicBezTo>
                    <a:cubicBezTo>
                      <a:pt x="38352" y="26258"/>
                      <a:pt x="43676" y="33718"/>
                      <a:pt x="48299" y="41610"/>
                    </a:cubicBezTo>
                    <a:cubicBezTo>
                      <a:pt x="56585" y="54183"/>
                      <a:pt x="64110" y="67137"/>
                      <a:pt x="71063" y="80281"/>
                    </a:cubicBezTo>
                    <a:close/>
                  </a:path>
                </a:pathLst>
              </a:custGeom>
              <a:solidFill>
                <a:srgbClr val="FFFFFF"/>
              </a:solidFill>
              <a:ln w="9525" cap="flat">
                <a:noFill/>
                <a:prstDash val="solid"/>
                <a:miter/>
              </a:ln>
            </p:spPr>
            <p:txBody>
              <a:bodyPr rtlCol="0" anchor="ctr"/>
              <a:lstStyle/>
              <a:p>
                <a:endParaRPr lang="zh-CN" altLang="en-US"/>
              </a:p>
            </p:txBody>
          </p:sp>
          <p:sp>
            <p:nvSpPr>
              <p:cNvPr id="611" name="任意多边形: 形状 610">
                <a:extLst>
                  <a:ext uri="{FF2B5EF4-FFF2-40B4-BE49-F238E27FC236}">
                    <a16:creationId xmlns:a16="http://schemas.microsoft.com/office/drawing/2014/main" xmlns="" id="{B6B09E60-ACEE-4ABC-A054-5B90F3C36BA5}"/>
                  </a:ext>
                </a:extLst>
              </p:cNvPr>
              <p:cNvSpPr/>
              <p:nvPr/>
            </p:nvSpPr>
            <p:spPr>
              <a:xfrm>
                <a:off x="3160924" y="-122319"/>
                <a:ext cx="690153" cy="1181524"/>
              </a:xfrm>
              <a:custGeom>
                <a:avLst/>
                <a:gdLst>
                  <a:gd name="connsiteX0" fmla="*/ 538205 w 690153"/>
                  <a:gd name="connsiteY0" fmla="*/ 202234 h 1181524"/>
                  <a:gd name="connsiteX1" fmla="*/ 486484 w 690153"/>
                  <a:gd name="connsiteY1" fmla="*/ 454551 h 1181524"/>
                  <a:gd name="connsiteX2" fmla="*/ 432858 w 690153"/>
                  <a:gd name="connsiteY2" fmla="*/ 685056 h 1181524"/>
                  <a:gd name="connsiteX3" fmla="*/ 481626 w 690153"/>
                  <a:gd name="connsiteY3" fmla="*/ 993952 h 1181524"/>
                  <a:gd name="connsiteX4" fmla="*/ 272076 w 690153"/>
                  <a:gd name="connsiteY4" fmla="*/ 644289 h 1181524"/>
                  <a:gd name="connsiteX5" fmla="*/ 5376 w 690153"/>
                  <a:gd name="connsiteY5" fmla="*/ 1637 h 1181524"/>
                  <a:gd name="connsiteX6" fmla="*/ 233 w 690153"/>
                  <a:gd name="connsiteY6" fmla="*/ 4304 h 1181524"/>
                  <a:gd name="connsiteX7" fmla="*/ 136345 w 690153"/>
                  <a:gd name="connsiteY7" fmla="*/ 340156 h 1181524"/>
                  <a:gd name="connsiteX8" fmla="*/ 265218 w 690153"/>
                  <a:gd name="connsiteY8" fmla="*/ 676483 h 1181524"/>
                  <a:gd name="connsiteX9" fmla="*/ 280458 w 690153"/>
                  <a:gd name="connsiteY9" fmla="*/ 712202 h 1181524"/>
                  <a:gd name="connsiteX10" fmla="*/ 21473 w 690153"/>
                  <a:gd name="connsiteY10" fmla="*/ 534275 h 1181524"/>
                  <a:gd name="connsiteX11" fmla="*/ 20902 w 690153"/>
                  <a:gd name="connsiteY11" fmla="*/ 536180 h 1181524"/>
                  <a:gd name="connsiteX12" fmla="*/ 204925 w 690153"/>
                  <a:gd name="connsiteY12" fmla="*/ 658481 h 1181524"/>
                  <a:gd name="connsiteX13" fmla="*/ 326845 w 690153"/>
                  <a:gd name="connsiteY13" fmla="*/ 804404 h 1181524"/>
                  <a:gd name="connsiteX14" fmla="*/ 687938 w 690153"/>
                  <a:gd name="connsiteY14" fmla="*/ 1181309 h 1181524"/>
                  <a:gd name="connsiteX15" fmla="*/ 689938 w 690153"/>
                  <a:gd name="connsiteY15" fmla="*/ 1180832 h 1181524"/>
                  <a:gd name="connsiteX16" fmla="*/ 689462 w 690153"/>
                  <a:gd name="connsiteY16" fmla="*/ 1178832 h 1181524"/>
                  <a:gd name="connsiteX17" fmla="*/ 522488 w 690153"/>
                  <a:gd name="connsiteY17" fmla="*/ 1038624 h 1181524"/>
                  <a:gd name="connsiteX18" fmla="*/ 458576 w 690153"/>
                  <a:gd name="connsiteY18" fmla="*/ 637717 h 1181524"/>
                  <a:gd name="connsiteX19" fmla="*/ 507915 w 690153"/>
                  <a:gd name="connsiteY19" fmla="*/ 424166 h 1181524"/>
                  <a:gd name="connsiteX20" fmla="*/ 542300 w 690153"/>
                  <a:gd name="connsiteY20" fmla="*/ 202424 h 1181524"/>
                  <a:gd name="connsiteX21" fmla="*/ 539894 w 690153"/>
                  <a:gd name="connsiteY21" fmla="*/ 200694 h 1181524"/>
                  <a:gd name="connsiteX22" fmla="*/ 538205 w 690153"/>
                  <a:gd name="connsiteY22" fmla="*/ 202234 h 1181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90153" h="1181524">
                    <a:moveTo>
                      <a:pt x="538205" y="202234"/>
                    </a:moveTo>
                    <a:cubicBezTo>
                      <a:pt x="526749" y="287423"/>
                      <a:pt x="509468" y="371726"/>
                      <a:pt x="486484" y="454551"/>
                    </a:cubicBezTo>
                    <a:cubicBezTo>
                      <a:pt x="465243" y="530751"/>
                      <a:pt x="443240" y="606951"/>
                      <a:pt x="432858" y="685056"/>
                    </a:cubicBezTo>
                    <a:cubicBezTo>
                      <a:pt x="419142" y="789164"/>
                      <a:pt x="428572" y="903369"/>
                      <a:pt x="481626" y="993952"/>
                    </a:cubicBezTo>
                    <a:cubicBezTo>
                      <a:pt x="392794" y="889878"/>
                      <a:pt x="321970" y="771698"/>
                      <a:pt x="272076" y="644289"/>
                    </a:cubicBezTo>
                    <a:cubicBezTo>
                      <a:pt x="186351" y="429405"/>
                      <a:pt x="109008" y="208616"/>
                      <a:pt x="5376" y="1637"/>
                    </a:cubicBezTo>
                    <a:cubicBezTo>
                      <a:pt x="3662" y="-1887"/>
                      <a:pt x="-1101" y="875"/>
                      <a:pt x="233" y="4304"/>
                    </a:cubicBezTo>
                    <a:cubicBezTo>
                      <a:pt x="42809" y="117271"/>
                      <a:pt x="92720" y="227475"/>
                      <a:pt x="136345" y="340156"/>
                    </a:cubicBezTo>
                    <a:cubicBezTo>
                      <a:pt x="179969" y="452837"/>
                      <a:pt x="220451" y="565422"/>
                      <a:pt x="265218" y="676483"/>
                    </a:cubicBezTo>
                    <a:cubicBezTo>
                      <a:pt x="270076" y="688485"/>
                      <a:pt x="274743" y="700391"/>
                      <a:pt x="280458" y="712202"/>
                    </a:cubicBezTo>
                    <a:cubicBezTo>
                      <a:pt x="213783" y="630001"/>
                      <a:pt x="116914" y="569327"/>
                      <a:pt x="21473" y="534275"/>
                    </a:cubicBezTo>
                    <a:cubicBezTo>
                      <a:pt x="20235" y="534275"/>
                      <a:pt x="19759" y="535704"/>
                      <a:pt x="20902" y="536180"/>
                    </a:cubicBezTo>
                    <a:cubicBezTo>
                      <a:pt x="88539" y="566572"/>
                      <a:pt x="150711" y="607892"/>
                      <a:pt x="204925" y="658481"/>
                    </a:cubicBezTo>
                    <a:cubicBezTo>
                      <a:pt x="252550" y="702391"/>
                      <a:pt x="288554" y="753065"/>
                      <a:pt x="326845" y="804404"/>
                    </a:cubicBezTo>
                    <a:cubicBezTo>
                      <a:pt x="413018" y="958835"/>
                      <a:pt x="537339" y="1088600"/>
                      <a:pt x="687938" y="1181309"/>
                    </a:cubicBezTo>
                    <a:cubicBezTo>
                      <a:pt x="688621" y="1181729"/>
                      <a:pt x="689517" y="1181516"/>
                      <a:pt x="689938" y="1180832"/>
                    </a:cubicBezTo>
                    <a:cubicBezTo>
                      <a:pt x="690359" y="1180148"/>
                      <a:pt x="690145" y="1179253"/>
                      <a:pt x="689462" y="1178832"/>
                    </a:cubicBezTo>
                    <a:cubicBezTo>
                      <a:pt x="629046" y="1138074"/>
                      <a:pt x="573081" y="1091080"/>
                      <a:pt x="522488" y="1038624"/>
                    </a:cubicBezTo>
                    <a:cubicBezTo>
                      <a:pt x="436763" y="925562"/>
                      <a:pt x="433144" y="774782"/>
                      <a:pt x="458576" y="637717"/>
                    </a:cubicBezTo>
                    <a:cubicBezTo>
                      <a:pt x="471911" y="565803"/>
                      <a:pt x="490961" y="494842"/>
                      <a:pt x="507915" y="424166"/>
                    </a:cubicBezTo>
                    <a:cubicBezTo>
                      <a:pt x="524870" y="353491"/>
                      <a:pt x="544110" y="277005"/>
                      <a:pt x="542300" y="202424"/>
                    </a:cubicBezTo>
                    <a:cubicBezTo>
                      <a:pt x="542114" y="201282"/>
                      <a:pt x="541036" y="200508"/>
                      <a:pt x="539894" y="200694"/>
                    </a:cubicBezTo>
                    <a:cubicBezTo>
                      <a:pt x="539076" y="200828"/>
                      <a:pt x="538414" y="201432"/>
                      <a:pt x="538205" y="202234"/>
                    </a:cubicBezTo>
                    <a:close/>
                  </a:path>
                </a:pathLst>
              </a:custGeom>
              <a:solidFill>
                <a:srgbClr val="EBEBEB"/>
              </a:solidFill>
              <a:ln w="9525" cap="flat">
                <a:noFill/>
                <a:prstDash val="solid"/>
                <a:miter/>
              </a:ln>
            </p:spPr>
            <p:txBody>
              <a:bodyPr rtlCol="0" anchor="ctr"/>
              <a:lstStyle/>
              <a:p>
                <a:endParaRPr lang="zh-CN" altLang="en-US"/>
              </a:p>
            </p:txBody>
          </p:sp>
        </p:grpSp>
        <p:grpSp>
          <p:nvGrpSpPr>
            <p:cNvPr id="612" name="图形 1079">
              <a:extLst>
                <a:ext uri="{FF2B5EF4-FFF2-40B4-BE49-F238E27FC236}">
                  <a16:creationId xmlns:a16="http://schemas.microsoft.com/office/drawing/2014/main" xmlns="" id="{99927EDE-FBCF-4C9F-93C6-0F8CB471CD06}"/>
                </a:ext>
              </a:extLst>
            </p:cNvPr>
            <p:cNvGrpSpPr/>
            <p:nvPr/>
          </p:nvGrpSpPr>
          <p:grpSpPr>
            <a:xfrm>
              <a:off x="3331749" y="-2284380"/>
              <a:ext cx="5527929" cy="3347085"/>
              <a:chOff x="3331749" y="-2284380"/>
              <a:chExt cx="5527929" cy="3347085"/>
            </a:xfrm>
          </p:grpSpPr>
          <p:sp>
            <p:nvSpPr>
              <p:cNvPr id="613" name="任意多边形: 形状 612">
                <a:extLst>
                  <a:ext uri="{FF2B5EF4-FFF2-40B4-BE49-F238E27FC236}">
                    <a16:creationId xmlns:a16="http://schemas.microsoft.com/office/drawing/2014/main" xmlns="" id="{B2892613-7307-4516-920D-8D9829D1B45D}"/>
                  </a:ext>
                </a:extLst>
              </p:cNvPr>
              <p:cNvSpPr/>
              <p:nvPr/>
            </p:nvSpPr>
            <p:spPr>
              <a:xfrm>
                <a:off x="3336512" y="-2279618"/>
                <a:ext cx="5520308" cy="3338798"/>
              </a:xfrm>
              <a:custGeom>
                <a:avLst/>
                <a:gdLst>
                  <a:gd name="connsiteX0" fmla="*/ 0 w 5520308"/>
                  <a:gd name="connsiteY0" fmla="*/ 0 h 3338798"/>
                  <a:gd name="connsiteX1" fmla="*/ 5520309 w 5520308"/>
                  <a:gd name="connsiteY1" fmla="*/ 0 h 3338798"/>
                  <a:gd name="connsiteX2" fmla="*/ 5520309 w 5520308"/>
                  <a:gd name="connsiteY2" fmla="*/ 3338798 h 3338798"/>
                  <a:gd name="connsiteX3" fmla="*/ 0 w 5520308"/>
                  <a:gd name="connsiteY3" fmla="*/ 3338798 h 3338798"/>
                </a:gdLst>
                <a:ahLst/>
                <a:cxnLst>
                  <a:cxn ang="0">
                    <a:pos x="connsiteX0" y="connsiteY0"/>
                  </a:cxn>
                  <a:cxn ang="0">
                    <a:pos x="connsiteX1" y="connsiteY1"/>
                  </a:cxn>
                  <a:cxn ang="0">
                    <a:pos x="connsiteX2" y="connsiteY2"/>
                  </a:cxn>
                  <a:cxn ang="0">
                    <a:pos x="connsiteX3" y="connsiteY3"/>
                  </a:cxn>
                </a:cxnLst>
                <a:rect l="l" t="t" r="r" b="b"/>
                <a:pathLst>
                  <a:path w="5520308" h="3338798">
                    <a:moveTo>
                      <a:pt x="0" y="0"/>
                    </a:moveTo>
                    <a:lnTo>
                      <a:pt x="5520309" y="0"/>
                    </a:lnTo>
                    <a:lnTo>
                      <a:pt x="5520309" y="3338798"/>
                    </a:lnTo>
                    <a:lnTo>
                      <a:pt x="0" y="3338798"/>
                    </a:lnTo>
                    <a:close/>
                  </a:path>
                </a:pathLst>
              </a:custGeom>
              <a:solidFill>
                <a:srgbClr val="FFFFFF"/>
              </a:solidFill>
              <a:ln w="9525" cap="flat">
                <a:noFill/>
                <a:prstDash val="solid"/>
                <a:miter/>
              </a:ln>
            </p:spPr>
            <p:txBody>
              <a:bodyPr rtlCol="0" anchor="ctr"/>
              <a:lstStyle/>
              <a:p>
                <a:endParaRPr lang="zh-CN" altLang="en-US"/>
              </a:p>
            </p:txBody>
          </p:sp>
          <p:sp>
            <p:nvSpPr>
              <p:cNvPr id="614" name="任意多边形: 形状 613">
                <a:extLst>
                  <a:ext uri="{FF2B5EF4-FFF2-40B4-BE49-F238E27FC236}">
                    <a16:creationId xmlns:a16="http://schemas.microsoft.com/office/drawing/2014/main" xmlns="" id="{883B6CBC-D910-4DA6-B017-E8291C91BBDB}"/>
                  </a:ext>
                </a:extLst>
              </p:cNvPr>
              <p:cNvSpPr/>
              <p:nvPr/>
            </p:nvSpPr>
            <p:spPr>
              <a:xfrm>
                <a:off x="3331749" y="-2284380"/>
                <a:ext cx="5527929" cy="3347085"/>
              </a:xfrm>
              <a:custGeom>
                <a:avLst/>
                <a:gdLst>
                  <a:gd name="connsiteX0" fmla="*/ 5525072 w 5527929"/>
                  <a:gd name="connsiteY0" fmla="*/ 3343561 h 3347085"/>
                  <a:gd name="connsiteX1" fmla="*/ 4763 w 5527929"/>
                  <a:gd name="connsiteY1" fmla="*/ 3347085 h 3347085"/>
                  <a:gd name="connsiteX2" fmla="*/ 1238 w 5527929"/>
                  <a:gd name="connsiteY2" fmla="*/ 3347085 h 3347085"/>
                  <a:gd name="connsiteX3" fmla="*/ 1238 w 5527929"/>
                  <a:gd name="connsiteY3" fmla="*/ 3343561 h 3347085"/>
                  <a:gd name="connsiteX4" fmla="*/ 0 w 5527929"/>
                  <a:gd name="connsiteY4" fmla="*/ 4763 h 3347085"/>
                  <a:gd name="connsiteX5" fmla="*/ 0 w 5527929"/>
                  <a:gd name="connsiteY5" fmla="*/ 0 h 3347085"/>
                  <a:gd name="connsiteX6" fmla="*/ 4763 w 5527929"/>
                  <a:gd name="connsiteY6" fmla="*/ 0 h 3347085"/>
                  <a:gd name="connsiteX7" fmla="*/ 5525072 w 5527929"/>
                  <a:gd name="connsiteY7" fmla="*/ 2000 h 3347085"/>
                  <a:gd name="connsiteX8" fmla="*/ 5527929 w 5527929"/>
                  <a:gd name="connsiteY8" fmla="*/ 2000 h 3347085"/>
                  <a:gd name="connsiteX9" fmla="*/ 5527929 w 5527929"/>
                  <a:gd name="connsiteY9" fmla="*/ 4763 h 3347085"/>
                  <a:gd name="connsiteX10" fmla="*/ 5525072 w 5527929"/>
                  <a:gd name="connsiteY10" fmla="*/ 3343561 h 3347085"/>
                  <a:gd name="connsiteX11" fmla="*/ 5522309 w 5527929"/>
                  <a:gd name="connsiteY11" fmla="*/ 4763 h 3347085"/>
                  <a:gd name="connsiteX12" fmla="*/ 5525072 w 5527929"/>
                  <a:gd name="connsiteY12" fmla="*/ 7525 h 3347085"/>
                  <a:gd name="connsiteX13" fmla="*/ 4763 w 5527929"/>
                  <a:gd name="connsiteY13" fmla="*/ 9525 h 3347085"/>
                  <a:gd name="connsiteX14" fmla="*/ 9525 w 5527929"/>
                  <a:gd name="connsiteY14" fmla="*/ 4763 h 3347085"/>
                  <a:gd name="connsiteX15" fmla="*/ 8382 w 5527929"/>
                  <a:gd name="connsiteY15" fmla="*/ 3343561 h 3347085"/>
                  <a:gd name="connsiteX16" fmla="*/ 4763 w 5527929"/>
                  <a:gd name="connsiteY16" fmla="*/ 3340037 h 3347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527929" h="3347085">
                    <a:moveTo>
                      <a:pt x="5525072" y="3343561"/>
                    </a:moveTo>
                    <a:lnTo>
                      <a:pt x="4763" y="3347085"/>
                    </a:lnTo>
                    <a:lnTo>
                      <a:pt x="1238" y="3347085"/>
                    </a:lnTo>
                    <a:lnTo>
                      <a:pt x="1238" y="3343561"/>
                    </a:lnTo>
                    <a:lnTo>
                      <a:pt x="0" y="4763"/>
                    </a:lnTo>
                    <a:lnTo>
                      <a:pt x="0" y="0"/>
                    </a:lnTo>
                    <a:lnTo>
                      <a:pt x="4763" y="0"/>
                    </a:lnTo>
                    <a:lnTo>
                      <a:pt x="5525072" y="2000"/>
                    </a:lnTo>
                    <a:lnTo>
                      <a:pt x="5527929" y="2000"/>
                    </a:lnTo>
                    <a:lnTo>
                      <a:pt x="5527929" y="4763"/>
                    </a:lnTo>
                    <a:close/>
                    <a:moveTo>
                      <a:pt x="5525072" y="3343561"/>
                    </a:moveTo>
                    <a:lnTo>
                      <a:pt x="5522309" y="4763"/>
                    </a:lnTo>
                    <a:lnTo>
                      <a:pt x="5525072" y="7525"/>
                    </a:lnTo>
                    <a:lnTo>
                      <a:pt x="4763" y="9525"/>
                    </a:lnTo>
                    <a:lnTo>
                      <a:pt x="9525" y="4763"/>
                    </a:lnTo>
                    <a:lnTo>
                      <a:pt x="8382" y="3343561"/>
                    </a:lnTo>
                    <a:lnTo>
                      <a:pt x="4763" y="3340037"/>
                    </a:lnTo>
                    <a:close/>
                  </a:path>
                </a:pathLst>
              </a:custGeom>
              <a:solidFill>
                <a:srgbClr val="C7C7C7"/>
              </a:solidFill>
              <a:ln w="9525"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xmlns="" id="{14E1DC45-E74B-4A5E-BAF7-F9AE6F9D8D60}"/>
                  </a:ext>
                </a:extLst>
              </p:cNvPr>
              <p:cNvSpPr/>
              <p:nvPr/>
            </p:nvSpPr>
            <p:spPr>
              <a:xfrm>
                <a:off x="3336512" y="-2279618"/>
                <a:ext cx="5520308" cy="86391"/>
              </a:xfrm>
              <a:custGeom>
                <a:avLst/>
                <a:gdLst>
                  <a:gd name="connsiteX0" fmla="*/ 0 w 5520308"/>
                  <a:gd name="connsiteY0" fmla="*/ 0 h 86391"/>
                  <a:gd name="connsiteX1" fmla="*/ 5520309 w 5520308"/>
                  <a:gd name="connsiteY1" fmla="*/ 0 h 86391"/>
                  <a:gd name="connsiteX2" fmla="*/ 5520309 w 5520308"/>
                  <a:gd name="connsiteY2" fmla="*/ 86392 h 86391"/>
                  <a:gd name="connsiteX3" fmla="*/ 0 w 5520308"/>
                  <a:gd name="connsiteY3" fmla="*/ 86392 h 86391"/>
                </a:gdLst>
                <a:ahLst/>
                <a:cxnLst>
                  <a:cxn ang="0">
                    <a:pos x="connsiteX0" y="connsiteY0"/>
                  </a:cxn>
                  <a:cxn ang="0">
                    <a:pos x="connsiteX1" y="connsiteY1"/>
                  </a:cxn>
                  <a:cxn ang="0">
                    <a:pos x="connsiteX2" y="connsiteY2"/>
                  </a:cxn>
                  <a:cxn ang="0">
                    <a:pos x="connsiteX3" y="connsiteY3"/>
                  </a:cxn>
                </a:cxnLst>
                <a:rect l="l" t="t" r="r" b="b"/>
                <a:pathLst>
                  <a:path w="5520308" h="86391">
                    <a:moveTo>
                      <a:pt x="0" y="0"/>
                    </a:moveTo>
                    <a:lnTo>
                      <a:pt x="5520309" y="0"/>
                    </a:lnTo>
                    <a:lnTo>
                      <a:pt x="5520309" y="86392"/>
                    </a:lnTo>
                    <a:lnTo>
                      <a:pt x="0" y="86392"/>
                    </a:lnTo>
                    <a:close/>
                  </a:path>
                </a:pathLst>
              </a:custGeom>
              <a:solidFill>
                <a:srgbClr val="37474F"/>
              </a:solidFill>
              <a:ln w="9525" cap="flat">
                <a:noFill/>
                <a:prstDash val="solid"/>
                <a:miter/>
              </a:ln>
            </p:spPr>
            <p:txBody>
              <a:bodyPr rtlCol="0" anchor="ctr"/>
              <a:lstStyle/>
              <a:p>
                <a:endParaRPr lang="zh-CN" altLang="en-US"/>
              </a:p>
            </p:txBody>
          </p:sp>
          <p:sp>
            <p:nvSpPr>
              <p:cNvPr id="616" name="任意多边形: 形状 615">
                <a:extLst>
                  <a:ext uri="{FF2B5EF4-FFF2-40B4-BE49-F238E27FC236}">
                    <a16:creationId xmlns:a16="http://schemas.microsoft.com/office/drawing/2014/main" xmlns="" id="{72CF5192-1510-4AA1-ACD5-DEE94F09ACCA}"/>
                  </a:ext>
                </a:extLst>
              </p:cNvPr>
              <p:cNvSpPr/>
              <p:nvPr/>
            </p:nvSpPr>
            <p:spPr>
              <a:xfrm>
                <a:off x="3362328"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C7C7C7"/>
              </a:solidFill>
              <a:ln w="9525" cap="flat">
                <a:noFill/>
                <a:prstDash val="solid"/>
                <a:miter/>
              </a:ln>
            </p:spPr>
            <p:txBody>
              <a:bodyPr rtlCol="0" anchor="ctr"/>
              <a:lstStyle/>
              <a:p>
                <a:endParaRPr lang="zh-CN" altLang="en-US"/>
              </a:p>
            </p:txBody>
          </p:sp>
          <p:sp>
            <p:nvSpPr>
              <p:cNvPr id="617" name="任意多边形: 形状 616">
                <a:extLst>
                  <a:ext uri="{FF2B5EF4-FFF2-40B4-BE49-F238E27FC236}">
                    <a16:creationId xmlns:a16="http://schemas.microsoft.com/office/drawing/2014/main" xmlns="" id="{BE5FF478-32F2-4DAD-B3A4-B2BA28C78D93}"/>
                  </a:ext>
                </a:extLst>
              </p:cNvPr>
              <p:cNvSpPr/>
              <p:nvPr/>
            </p:nvSpPr>
            <p:spPr>
              <a:xfrm>
                <a:off x="3449863"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FFFFFF"/>
              </a:solidFill>
              <a:ln w="9525" cap="flat">
                <a:noFill/>
                <a:prstDash val="solid"/>
                <a:miter/>
              </a:ln>
            </p:spPr>
            <p:txBody>
              <a:bodyPr rtlCol="0" anchor="ctr"/>
              <a:lstStyle/>
              <a:p>
                <a:endParaRPr lang="zh-CN" altLang="en-US"/>
              </a:p>
            </p:txBody>
          </p:sp>
          <p:sp>
            <p:nvSpPr>
              <p:cNvPr id="618" name="任意多边形: 形状 617">
                <a:extLst>
                  <a:ext uri="{FF2B5EF4-FFF2-40B4-BE49-F238E27FC236}">
                    <a16:creationId xmlns:a16="http://schemas.microsoft.com/office/drawing/2014/main" xmlns="" id="{71C99617-1107-47DF-B6CD-C0F745FEBB12}"/>
                  </a:ext>
                </a:extLst>
              </p:cNvPr>
              <p:cNvSpPr/>
              <p:nvPr/>
            </p:nvSpPr>
            <p:spPr>
              <a:xfrm>
                <a:off x="3537397" y="-2257425"/>
                <a:ext cx="42862" cy="42862"/>
              </a:xfrm>
              <a:custGeom>
                <a:avLst/>
                <a:gdLst>
                  <a:gd name="connsiteX0" fmla="*/ 42859 w 42862"/>
                  <a:gd name="connsiteY0" fmla="*/ 21050 h 42862"/>
                  <a:gd name="connsiteX1" fmla="*/ 21812 w 42862"/>
                  <a:gd name="connsiteY1" fmla="*/ 42859 h 42862"/>
                  <a:gd name="connsiteX2" fmla="*/ 3 w 42862"/>
                  <a:gd name="connsiteY2" fmla="*/ 21812 h 42862"/>
                  <a:gd name="connsiteX3" fmla="*/ 21050 w 42862"/>
                  <a:gd name="connsiteY3" fmla="*/ 3 h 42862"/>
                  <a:gd name="connsiteX4" fmla="*/ 21428 w 42862"/>
                  <a:gd name="connsiteY4" fmla="*/ 0 h 42862"/>
                  <a:gd name="connsiteX5" fmla="*/ 42859 w 42862"/>
                  <a:gd name="connsiteY5" fmla="*/ 21050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862" h="42862">
                    <a:moveTo>
                      <a:pt x="42859" y="21050"/>
                    </a:moveTo>
                    <a:cubicBezTo>
                      <a:pt x="43070" y="32885"/>
                      <a:pt x="33647" y="42649"/>
                      <a:pt x="21812" y="42859"/>
                    </a:cubicBezTo>
                    <a:cubicBezTo>
                      <a:pt x="9978" y="43070"/>
                      <a:pt x="214" y="33647"/>
                      <a:pt x="3" y="21812"/>
                    </a:cubicBezTo>
                    <a:cubicBezTo>
                      <a:pt x="-207" y="9978"/>
                      <a:pt x="9216" y="214"/>
                      <a:pt x="21050" y="3"/>
                    </a:cubicBezTo>
                    <a:cubicBezTo>
                      <a:pt x="21176" y="1"/>
                      <a:pt x="21302" y="0"/>
                      <a:pt x="21428" y="0"/>
                    </a:cubicBezTo>
                    <a:cubicBezTo>
                      <a:pt x="33117" y="-2"/>
                      <a:pt x="42651" y="9363"/>
                      <a:pt x="42859" y="21050"/>
                    </a:cubicBezTo>
                    <a:close/>
                  </a:path>
                </a:pathLst>
              </a:custGeom>
              <a:solidFill>
                <a:srgbClr val="0AAF60"/>
              </a:solidFill>
              <a:ln w="9525"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xmlns="" id="{900069E5-043C-4048-9C92-6F0F18783C48}"/>
                  </a:ext>
                </a:extLst>
              </p:cNvPr>
              <p:cNvSpPr/>
              <p:nvPr/>
            </p:nvSpPr>
            <p:spPr>
              <a:xfrm>
                <a:off x="8762047" y="-2193226"/>
                <a:ext cx="94869" cy="3252311"/>
              </a:xfrm>
              <a:custGeom>
                <a:avLst/>
                <a:gdLst>
                  <a:gd name="connsiteX0" fmla="*/ 0 w 94869"/>
                  <a:gd name="connsiteY0" fmla="*/ 0 h 3252311"/>
                  <a:gd name="connsiteX1" fmla="*/ 94869 w 94869"/>
                  <a:gd name="connsiteY1" fmla="*/ 0 h 3252311"/>
                  <a:gd name="connsiteX2" fmla="*/ 94869 w 94869"/>
                  <a:gd name="connsiteY2" fmla="*/ 3252311 h 3252311"/>
                  <a:gd name="connsiteX3" fmla="*/ 0 w 94869"/>
                  <a:gd name="connsiteY3" fmla="*/ 3252311 h 3252311"/>
                </a:gdLst>
                <a:ahLst/>
                <a:cxnLst>
                  <a:cxn ang="0">
                    <a:pos x="connsiteX0" y="connsiteY0"/>
                  </a:cxn>
                  <a:cxn ang="0">
                    <a:pos x="connsiteX1" y="connsiteY1"/>
                  </a:cxn>
                  <a:cxn ang="0">
                    <a:pos x="connsiteX2" y="connsiteY2"/>
                  </a:cxn>
                  <a:cxn ang="0">
                    <a:pos x="connsiteX3" y="connsiteY3"/>
                  </a:cxn>
                </a:cxnLst>
                <a:rect l="l" t="t" r="r" b="b"/>
                <a:pathLst>
                  <a:path w="94869" h="3252311">
                    <a:moveTo>
                      <a:pt x="0" y="0"/>
                    </a:moveTo>
                    <a:lnTo>
                      <a:pt x="94869" y="0"/>
                    </a:lnTo>
                    <a:lnTo>
                      <a:pt x="94869" y="3252311"/>
                    </a:lnTo>
                    <a:lnTo>
                      <a:pt x="0" y="3252311"/>
                    </a:lnTo>
                    <a:close/>
                  </a:path>
                </a:pathLst>
              </a:custGeom>
              <a:solidFill>
                <a:srgbClr val="DBDBDB"/>
              </a:solidFill>
              <a:ln w="9525" cap="flat">
                <a:noFill/>
                <a:prstDash val="solid"/>
                <a:miter/>
              </a:ln>
            </p:spPr>
            <p:txBody>
              <a:bodyPr rtlCol="0" anchor="ctr"/>
              <a:lstStyle/>
              <a:p>
                <a:endParaRPr lang="zh-CN" altLang="en-US"/>
              </a:p>
            </p:txBody>
          </p:sp>
          <p:sp>
            <p:nvSpPr>
              <p:cNvPr id="620" name="任意多边形: 形状 619">
                <a:extLst>
                  <a:ext uri="{FF2B5EF4-FFF2-40B4-BE49-F238E27FC236}">
                    <a16:creationId xmlns:a16="http://schemas.microsoft.com/office/drawing/2014/main" xmlns="" id="{FB78AD2F-AA27-42D4-883F-91767D23D7E0}"/>
                  </a:ext>
                </a:extLst>
              </p:cNvPr>
              <p:cNvSpPr/>
              <p:nvPr/>
            </p:nvSpPr>
            <p:spPr>
              <a:xfrm>
                <a:off x="8784907" y="-2174176"/>
                <a:ext cx="48958" cy="1108519"/>
              </a:xfrm>
              <a:custGeom>
                <a:avLst/>
                <a:gdLst>
                  <a:gd name="connsiteX0" fmla="*/ 24479 w 48958"/>
                  <a:gd name="connsiteY0" fmla="*/ 1108520 h 1108519"/>
                  <a:gd name="connsiteX1" fmla="*/ 24479 w 48958"/>
                  <a:gd name="connsiteY1" fmla="*/ 1108520 h 1108519"/>
                  <a:gd name="connsiteX2" fmla="*/ 0 w 48958"/>
                  <a:gd name="connsiteY2" fmla="*/ 1084040 h 1108519"/>
                  <a:gd name="connsiteX3" fmla="*/ 0 w 48958"/>
                  <a:gd name="connsiteY3" fmla="*/ 24575 h 1108519"/>
                  <a:gd name="connsiteX4" fmla="*/ 24479 w 48958"/>
                  <a:gd name="connsiteY4" fmla="*/ 0 h 1108519"/>
                  <a:gd name="connsiteX5" fmla="*/ 24479 w 48958"/>
                  <a:gd name="connsiteY5" fmla="*/ 0 h 1108519"/>
                  <a:gd name="connsiteX6" fmla="*/ 48959 w 48958"/>
                  <a:gd name="connsiteY6" fmla="*/ 24575 h 1108519"/>
                  <a:gd name="connsiteX7" fmla="*/ 48959 w 48958"/>
                  <a:gd name="connsiteY7" fmla="*/ 1084040 h 1108519"/>
                  <a:gd name="connsiteX8" fmla="*/ 24479 w 48958"/>
                  <a:gd name="connsiteY8" fmla="*/ 1108520 h 1108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958" h="1108519">
                    <a:moveTo>
                      <a:pt x="24479" y="1108520"/>
                    </a:moveTo>
                    <a:lnTo>
                      <a:pt x="24479" y="1108520"/>
                    </a:lnTo>
                    <a:cubicBezTo>
                      <a:pt x="10960" y="1108520"/>
                      <a:pt x="0" y="1097560"/>
                      <a:pt x="0" y="1084040"/>
                    </a:cubicBezTo>
                    <a:lnTo>
                      <a:pt x="0" y="24575"/>
                    </a:lnTo>
                    <a:cubicBezTo>
                      <a:pt x="0" y="11040"/>
                      <a:pt x="10944" y="52"/>
                      <a:pt x="24479" y="0"/>
                    </a:cubicBezTo>
                    <a:lnTo>
                      <a:pt x="24479" y="0"/>
                    </a:lnTo>
                    <a:cubicBezTo>
                      <a:pt x="38014" y="52"/>
                      <a:pt x="48959" y="11040"/>
                      <a:pt x="48959" y="24575"/>
                    </a:cubicBezTo>
                    <a:lnTo>
                      <a:pt x="48959" y="1084040"/>
                    </a:lnTo>
                    <a:cubicBezTo>
                      <a:pt x="48959" y="1097560"/>
                      <a:pt x="37999" y="1108520"/>
                      <a:pt x="24479" y="1108520"/>
                    </a:cubicBezTo>
                    <a:close/>
                  </a:path>
                </a:pathLst>
              </a:custGeom>
              <a:solidFill>
                <a:srgbClr val="A6A6A6"/>
              </a:solidFill>
              <a:ln w="9525" cap="flat">
                <a:noFill/>
                <a:prstDash val="solid"/>
                <a:miter/>
              </a:ln>
            </p:spPr>
            <p:txBody>
              <a:bodyPr rtlCol="0" anchor="ctr"/>
              <a:lstStyle/>
              <a:p>
                <a:endParaRPr lang="zh-CN" altLang="en-US"/>
              </a:p>
            </p:txBody>
          </p:sp>
          <p:sp>
            <p:nvSpPr>
              <p:cNvPr id="621" name="任意多边形: 形状 620">
                <a:extLst>
                  <a:ext uri="{FF2B5EF4-FFF2-40B4-BE49-F238E27FC236}">
                    <a16:creationId xmlns:a16="http://schemas.microsoft.com/office/drawing/2014/main" xmlns="" id="{69898B86-2DD2-47A9-94CB-BD74FAD5E7F3}"/>
                  </a:ext>
                </a:extLst>
              </p:cNvPr>
              <p:cNvSpPr/>
              <p:nvPr/>
            </p:nvSpPr>
            <p:spPr>
              <a:xfrm>
                <a:off x="3542157" y="518636"/>
                <a:ext cx="833342" cy="30479"/>
              </a:xfrm>
              <a:custGeom>
                <a:avLst/>
                <a:gdLst>
                  <a:gd name="connsiteX0" fmla="*/ 0 w 833342"/>
                  <a:gd name="connsiteY0" fmla="*/ 0 h 30479"/>
                  <a:gd name="connsiteX1" fmla="*/ 833342 w 833342"/>
                  <a:gd name="connsiteY1" fmla="*/ 0 h 30479"/>
                  <a:gd name="connsiteX2" fmla="*/ 833342 w 833342"/>
                  <a:gd name="connsiteY2" fmla="*/ 30480 h 30479"/>
                  <a:gd name="connsiteX3" fmla="*/ 0 w 833342"/>
                  <a:gd name="connsiteY3" fmla="*/ 30480 h 30479"/>
                </a:gdLst>
                <a:ahLst/>
                <a:cxnLst>
                  <a:cxn ang="0">
                    <a:pos x="connsiteX0" y="connsiteY0"/>
                  </a:cxn>
                  <a:cxn ang="0">
                    <a:pos x="connsiteX1" y="connsiteY1"/>
                  </a:cxn>
                  <a:cxn ang="0">
                    <a:pos x="connsiteX2" y="connsiteY2"/>
                  </a:cxn>
                  <a:cxn ang="0">
                    <a:pos x="connsiteX3" y="connsiteY3"/>
                  </a:cxn>
                </a:cxnLst>
                <a:rect l="l" t="t" r="r" b="b"/>
                <a:pathLst>
                  <a:path w="833342" h="30479">
                    <a:moveTo>
                      <a:pt x="0" y="0"/>
                    </a:moveTo>
                    <a:lnTo>
                      <a:pt x="833342" y="0"/>
                    </a:lnTo>
                    <a:lnTo>
                      <a:pt x="833342"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xmlns="" id="{F280D36D-0B48-47CF-9077-384513E1A143}"/>
                  </a:ext>
                </a:extLst>
              </p:cNvPr>
              <p:cNvSpPr/>
              <p:nvPr/>
            </p:nvSpPr>
            <p:spPr>
              <a:xfrm>
                <a:off x="3542157" y="573881"/>
                <a:ext cx="659987" cy="15240"/>
              </a:xfrm>
              <a:custGeom>
                <a:avLst/>
                <a:gdLst>
                  <a:gd name="connsiteX0" fmla="*/ 0 w 659987"/>
                  <a:gd name="connsiteY0" fmla="*/ 0 h 15240"/>
                  <a:gd name="connsiteX1" fmla="*/ 659987 w 659987"/>
                  <a:gd name="connsiteY1" fmla="*/ 0 h 15240"/>
                  <a:gd name="connsiteX2" fmla="*/ 659987 w 659987"/>
                  <a:gd name="connsiteY2" fmla="*/ 15240 h 15240"/>
                  <a:gd name="connsiteX3" fmla="*/ 0 w 659987"/>
                  <a:gd name="connsiteY3" fmla="*/ 15240 h 15240"/>
                </a:gdLst>
                <a:ahLst/>
                <a:cxnLst>
                  <a:cxn ang="0">
                    <a:pos x="connsiteX0" y="connsiteY0"/>
                  </a:cxn>
                  <a:cxn ang="0">
                    <a:pos x="connsiteX1" y="connsiteY1"/>
                  </a:cxn>
                  <a:cxn ang="0">
                    <a:pos x="connsiteX2" y="connsiteY2"/>
                  </a:cxn>
                  <a:cxn ang="0">
                    <a:pos x="connsiteX3" y="connsiteY3"/>
                  </a:cxn>
                </a:cxnLst>
                <a:rect l="l" t="t" r="r" b="b"/>
                <a:pathLst>
                  <a:path w="659987" h="15240">
                    <a:moveTo>
                      <a:pt x="0" y="0"/>
                    </a:moveTo>
                    <a:lnTo>
                      <a:pt x="659987" y="0"/>
                    </a:lnTo>
                    <a:lnTo>
                      <a:pt x="659987"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xmlns="" id="{675027F6-C848-4714-920D-F6AA5B689128}"/>
                  </a:ext>
                </a:extLst>
              </p:cNvPr>
              <p:cNvSpPr/>
              <p:nvPr/>
            </p:nvSpPr>
            <p:spPr>
              <a:xfrm>
                <a:off x="3542156" y="641984"/>
                <a:ext cx="4019169" cy="7048"/>
              </a:xfrm>
              <a:custGeom>
                <a:avLst/>
                <a:gdLst>
                  <a:gd name="connsiteX0" fmla="*/ 0 w 4019169"/>
                  <a:gd name="connsiteY0" fmla="*/ 3524 h 7048"/>
                  <a:gd name="connsiteX1" fmla="*/ 502348 w 4019169"/>
                  <a:gd name="connsiteY1" fmla="*/ 1810 h 7048"/>
                  <a:gd name="connsiteX2" fmla="*/ 1004792 w 4019169"/>
                  <a:gd name="connsiteY2" fmla="*/ 1143 h 7048"/>
                  <a:gd name="connsiteX3" fmla="*/ 2009584 w 4019169"/>
                  <a:gd name="connsiteY3" fmla="*/ 0 h 7048"/>
                  <a:gd name="connsiteX4" fmla="*/ 3014377 w 4019169"/>
                  <a:gd name="connsiteY4" fmla="*/ 1143 h 7048"/>
                  <a:gd name="connsiteX5" fmla="*/ 3516821 w 4019169"/>
                  <a:gd name="connsiteY5" fmla="*/ 1810 h 7048"/>
                  <a:gd name="connsiteX6" fmla="*/ 4019169 w 4019169"/>
                  <a:gd name="connsiteY6" fmla="*/ 3524 h 7048"/>
                  <a:gd name="connsiteX7" fmla="*/ 3516821 w 4019169"/>
                  <a:gd name="connsiteY7" fmla="*/ 5239 h 7048"/>
                  <a:gd name="connsiteX8" fmla="*/ 3014377 w 4019169"/>
                  <a:gd name="connsiteY8" fmla="*/ 5905 h 7048"/>
                  <a:gd name="connsiteX9" fmla="*/ 2009584 w 4019169"/>
                  <a:gd name="connsiteY9" fmla="*/ 7049 h 7048"/>
                  <a:gd name="connsiteX10" fmla="*/ 1004792 w 4019169"/>
                  <a:gd name="connsiteY10" fmla="*/ 5905 h 7048"/>
                  <a:gd name="connsiteX11" fmla="*/ 502348 w 4019169"/>
                  <a:gd name="connsiteY11" fmla="*/ 5239 h 7048"/>
                  <a:gd name="connsiteX12" fmla="*/ 0 w 4019169"/>
                  <a:gd name="connsiteY12" fmla="*/ 3524 h 70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048">
                    <a:moveTo>
                      <a:pt x="0" y="3524"/>
                    </a:moveTo>
                    <a:lnTo>
                      <a:pt x="502348" y="1810"/>
                    </a:lnTo>
                    <a:lnTo>
                      <a:pt x="1004792" y="1143"/>
                    </a:lnTo>
                    <a:lnTo>
                      <a:pt x="2009584" y="0"/>
                    </a:lnTo>
                    <a:lnTo>
                      <a:pt x="3014377" y="1143"/>
                    </a:lnTo>
                    <a:lnTo>
                      <a:pt x="3516821" y="1810"/>
                    </a:lnTo>
                    <a:lnTo>
                      <a:pt x="4019169" y="3524"/>
                    </a:lnTo>
                    <a:lnTo>
                      <a:pt x="3516821" y="5239"/>
                    </a:lnTo>
                    <a:lnTo>
                      <a:pt x="3014377" y="5905"/>
                    </a:lnTo>
                    <a:lnTo>
                      <a:pt x="2009584" y="7049"/>
                    </a:lnTo>
                    <a:lnTo>
                      <a:pt x="1004792" y="5905"/>
                    </a:lnTo>
                    <a:lnTo>
                      <a:pt x="502348" y="5239"/>
                    </a:lnTo>
                    <a:lnTo>
                      <a:pt x="0" y="3524"/>
                    </a:lnTo>
                    <a:close/>
                  </a:path>
                </a:pathLst>
              </a:custGeom>
              <a:solidFill>
                <a:srgbClr val="EBEBEB"/>
              </a:solidFill>
              <a:ln w="9525" cap="flat">
                <a:noFill/>
                <a:prstDash val="solid"/>
                <a:miter/>
              </a:ln>
            </p:spPr>
            <p:txBody>
              <a:bodyPr rtlCol="0" anchor="ctr"/>
              <a:lstStyle/>
              <a:p>
                <a:endParaRPr lang="zh-CN" altLang="en-US"/>
              </a:p>
            </p:txBody>
          </p:sp>
          <p:grpSp>
            <p:nvGrpSpPr>
              <p:cNvPr id="624" name="图形 1079">
                <a:extLst>
                  <a:ext uri="{FF2B5EF4-FFF2-40B4-BE49-F238E27FC236}">
                    <a16:creationId xmlns:a16="http://schemas.microsoft.com/office/drawing/2014/main" xmlns="" id="{F7F65BB2-D47C-4473-B6A2-FCA152857747}"/>
                  </a:ext>
                </a:extLst>
              </p:cNvPr>
              <p:cNvGrpSpPr/>
              <p:nvPr/>
            </p:nvGrpSpPr>
            <p:grpSpPr>
              <a:xfrm>
                <a:off x="6684052" y="550921"/>
                <a:ext cx="70505" cy="62298"/>
                <a:chOff x="6684052" y="550921"/>
                <a:chExt cx="70505" cy="62298"/>
              </a:xfrm>
              <a:solidFill>
                <a:srgbClr val="A6A6A6"/>
              </a:solidFill>
            </p:grpSpPr>
            <p:sp>
              <p:nvSpPr>
                <p:cNvPr id="658" name="任意多边形: 形状 657">
                  <a:extLst>
                    <a:ext uri="{FF2B5EF4-FFF2-40B4-BE49-F238E27FC236}">
                      <a16:creationId xmlns:a16="http://schemas.microsoft.com/office/drawing/2014/main" xmlns="" id="{B4F7F412-A738-4B52-AC66-C5251CFDDB7F}"/>
                    </a:ext>
                  </a:extLst>
                </p:cNvPr>
                <p:cNvSpPr/>
                <p:nvPr/>
              </p:nvSpPr>
              <p:spPr>
                <a:xfrm>
                  <a:off x="6706058" y="550921"/>
                  <a:ext cx="48499" cy="59568"/>
                </a:xfrm>
                <a:custGeom>
                  <a:avLst/>
                  <a:gdLst>
                    <a:gd name="connsiteX0" fmla="*/ 5733 w 48499"/>
                    <a:gd name="connsiteY0" fmla="*/ 59155 h 59568"/>
                    <a:gd name="connsiteX1" fmla="*/ 1066 w 48499"/>
                    <a:gd name="connsiteY1" fmla="*/ 57155 h 59568"/>
                    <a:gd name="connsiteX2" fmla="*/ 494 w 48499"/>
                    <a:gd name="connsiteY2" fmla="*/ 56202 h 59568"/>
                    <a:gd name="connsiteX3" fmla="*/ 494 w 48499"/>
                    <a:gd name="connsiteY3" fmla="*/ 34105 h 59568"/>
                    <a:gd name="connsiteX4" fmla="*/ 1066 w 48499"/>
                    <a:gd name="connsiteY4" fmla="*/ 32866 h 59568"/>
                    <a:gd name="connsiteX5" fmla="*/ 12496 w 48499"/>
                    <a:gd name="connsiteY5" fmla="*/ 19626 h 59568"/>
                    <a:gd name="connsiteX6" fmla="*/ 16592 w 48499"/>
                    <a:gd name="connsiteY6" fmla="*/ 2958 h 59568"/>
                    <a:gd name="connsiteX7" fmla="*/ 18592 w 48499"/>
                    <a:gd name="connsiteY7" fmla="*/ 195 h 59568"/>
                    <a:gd name="connsiteX8" fmla="*/ 22783 w 48499"/>
                    <a:gd name="connsiteY8" fmla="*/ 1529 h 59568"/>
                    <a:gd name="connsiteX9" fmla="*/ 26021 w 48499"/>
                    <a:gd name="connsiteY9" fmla="*/ 11054 h 59568"/>
                    <a:gd name="connsiteX10" fmla="*/ 24974 w 48499"/>
                    <a:gd name="connsiteY10" fmla="*/ 19341 h 59568"/>
                    <a:gd name="connsiteX11" fmla="*/ 23926 w 48499"/>
                    <a:gd name="connsiteY11" fmla="*/ 25341 h 59568"/>
                    <a:gd name="connsiteX12" fmla="*/ 25545 w 48499"/>
                    <a:gd name="connsiteY12" fmla="*/ 25341 h 59568"/>
                    <a:gd name="connsiteX13" fmla="*/ 44119 w 48499"/>
                    <a:gd name="connsiteY13" fmla="*/ 25341 h 59568"/>
                    <a:gd name="connsiteX14" fmla="*/ 48405 w 48499"/>
                    <a:gd name="connsiteY14" fmla="*/ 27818 h 59568"/>
                    <a:gd name="connsiteX15" fmla="*/ 45738 w 48499"/>
                    <a:gd name="connsiteY15" fmla="*/ 33152 h 59568"/>
                    <a:gd name="connsiteX16" fmla="*/ 44404 w 48499"/>
                    <a:gd name="connsiteY16" fmla="*/ 33914 h 59568"/>
                    <a:gd name="connsiteX17" fmla="*/ 45643 w 48499"/>
                    <a:gd name="connsiteY17" fmla="*/ 34866 h 59568"/>
                    <a:gd name="connsiteX18" fmla="*/ 46054 w 48499"/>
                    <a:gd name="connsiteY18" fmla="*/ 40509 h 59568"/>
                    <a:gd name="connsiteX19" fmla="*/ 44881 w 48499"/>
                    <a:gd name="connsiteY19" fmla="*/ 41439 h 59568"/>
                    <a:gd name="connsiteX20" fmla="*/ 42976 w 48499"/>
                    <a:gd name="connsiteY20" fmla="*/ 42582 h 59568"/>
                    <a:gd name="connsiteX21" fmla="*/ 44595 w 48499"/>
                    <a:gd name="connsiteY21" fmla="*/ 43820 h 59568"/>
                    <a:gd name="connsiteX22" fmla="*/ 43898 w 48499"/>
                    <a:gd name="connsiteY22" fmla="*/ 49706 h 59568"/>
                    <a:gd name="connsiteX23" fmla="*/ 42881 w 48499"/>
                    <a:gd name="connsiteY23" fmla="*/ 50297 h 59568"/>
                    <a:gd name="connsiteX24" fmla="*/ 41737 w 48499"/>
                    <a:gd name="connsiteY24" fmla="*/ 50773 h 59568"/>
                    <a:gd name="connsiteX25" fmla="*/ 41737 w 48499"/>
                    <a:gd name="connsiteY25" fmla="*/ 51631 h 59568"/>
                    <a:gd name="connsiteX26" fmla="*/ 43291 w 48499"/>
                    <a:gd name="connsiteY26" fmla="*/ 56649 h 59568"/>
                    <a:gd name="connsiteX27" fmla="*/ 41737 w 48499"/>
                    <a:gd name="connsiteY27" fmla="*/ 58203 h 59568"/>
                    <a:gd name="connsiteX28" fmla="*/ 40880 w 48499"/>
                    <a:gd name="connsiteY28" fmla="*/ 58774 h 59568"/>
                    <a:gd name="connsiteX29" fmla="*/ 37642 w 48499"/>
                    <a:gd name="connsiteY29" fmla="*/ 59441 h 59568"/>
                    <a:gd name="connsiteX30" fmla="*/ 8400 w 48499"/>
                    <a:gd name="connsiteY30" fmla="*/ 59441 h 59568"/>
                    <a:gd name="connsiteX31" fmla="*/ 5733 w 48499"/>
                    <a:gd name="connsiteY31" fmla="*/ 59155 h 5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8499" h="59568">
                      <a:moveTo>
                        <a:pt x="5733" y="59155"/>
                      </a:moveTo>
                      <a:cubicBezTo>
                        <a:pt x="4304" y="58298"/>
                        <a:pt x="3066" y="56964"/>
                        <a:pt x="1066" y="57155"/>
                      </a:cubicBezTo>
                      <a:cubicBezTo>
                        <a:pt x="-934" y="57345"/>
                        <a:pt x="494" y="56583"/>
                        <a:pt x="494" y="56202"/>
                      </a:cubicBezTo>
                      <a:cubicBezTo>
                        <a:pt x="494" y="48773"/>
                        <a:pt x="494" y="41439"/>
                        <a:pt x="494" y="34105"/>
                      </a:cubicBezTo>
                      <a:cubicBezTo>
                        <a:pt x="494" y="33628"/>
                        <a:pt x="494" y="33152"/>
                        <a:pt x="1066" y="32866"/>
                      </a:cubicBezTo>
                      <a:cubicBezTo>
                        <a:pt x="5939" y="29496"/>
                        <a:pt x="9873" y="24939"/>
                        <a:pt x="12496" y="19626"/>
                      </a:cubicBezTo>
                      <a:cubicBezTo>
                        <a:pt x="16082" y="14863"/>
                        <a:pt x="17562" y="8840"/>
                        <a:pt x="16592" y="2958"/>
                      </a:cubicBezTo>
                      <a:cubicBezTo>
                        <a:pt x="16592" y="1339"/>
                        <a:pt x="17068" y="576"/>
                        <a:pt x="18592" y="195"/>
                      </a:cubicBezTo>
                      <a:cubicBezTo>
                        <a:pt x="20130" y="-324"/>
                        <a:pt x="21827" y="216"/>
                        <a:pt x="22783" y="1529"/>
                      </a:cubicBezTo>
                      <a:cubicBezTo>
                        <a:pt x="24401" y="4494"/>
                        <a:pt x="25497" y="7717"/>
                        <a:pt x="26021" y="11054"/>
                      </a:cubicBezTo>
                      <a:cubicBezTo>
                        <a:pt x="26002" y="13848"/>
                        <a:pt x="25650" y="16630"/>
                        <a:pt x="24974" y="19341"/>
                      </a:cubicBezTo>
                      <a:cubicBezTo>
                        <a:pt x="24974" y="21341"/>
                        <a:pt x="24307" y="23341"/>
                        <a:pt x="23926" y="25341"/>
                      </a:cubicBezTo>
                      <a:cubicBezTo>
                        <a:pt x="24402" y="25341"/>
                        <a:pt x="24974" y="25341"/>
                        <a:pt x="25545" y="25341"/>
                      </a:cubicBezTo>
                      <a:lnTo>
                        <a:pt x="44119" y="25341"/>
                      </a:lnTo>
                      <a:cubicBezTo>
                        <a:pt x="46786" y="25341"/>
                        <a:pt x="48024" y="26008"/>
                        <a:pt x="48405" y="27818"/>
                      </a:cubicBezTo>
                      <a:cubicBezTo>
                        <a:pt x="48841" y="29997"/>
                        <a:pt x="47742" y="32193"/>
                        <a:pt x="45738" y="33152"/>
                      </a:cubicBezTo>
                      <a:cubicBezTo>
                        <a:pt x="45738" y="33152"/>
                        <a:pt x="44404" y="33152"/>
                        <a:pt x="44404" y="33914"/>
                      </a:cubicBezTo>
                      <a:cubicBezTo>
                        <a:pt x="44404" y="34676"/>
                        <a:pt x="45167" y="34581"/>
                        <a:pt x="45643" y="34866"/>
                      </a:cubicBezTo>
                      <a:cubicBezTo>
                        <a:pt x="47314" y="36311"/>
                        <a:pt x="47499" y="38837"/>
                        <a:pt x="46054" y="40509"/>
                      </a:cubicBezTo>
                      <a:cubicBezTo>
                        <a:pt x="45725" y="40890"/>
                        <a:pt x="45327" y="41206"/>
                        <a:pt x="44881" y="41439"/>
                      </a:cubicBezTo>
                      <a:cubicBezTo>
                        <a:pt x="44214" y="41439"/>
                        <a:pt x="42976" y="41439"/>
                        <a:pt x="42976" y="42582"/>
                      </a:cubicBezTo>
                      <a:cubicBezTo>
                        <a:pt x="42976" y="43725"/>
                        <a:pt x="44119" y="43344"/>
                        <a:pt x="44595" y="43820"/>
                      </a:cubicBezTo>
                      <a:cubicBezTo>
                        <a:pt x="46028" y="45638"/>
                        <a:pt x="45715" y="48273"/>
                        <a:pt x="43898" y="49706"/>
                      </a:cubicBezTo>
                      <a:cubicBezTo>
                        <a:pt x="43588" y="49950"/>
                        <a:pt x="43246" y="50149"/>
                        <a:pt x="42881" y="50297"/>
                      </a:cubicBezTo>
                      <a:lnTo>
                        <a:pt x="41737" y="50773"/>
                      </a:lnTo>
                      <a:cubicBezTo>
                        <a:pt x="41737" y="50773"/>
                        <a:pt x="41166" y="51249"/>
                        <a:pt x="41737" y="51631"/>
                      </a:cubicBezTo>
                      <a:cubicBezTo>
                        <a:pt x="43552" y="52587"/>
                        <a:pt x="44248" y="54834"/>
                        <a:pt x="43291" y="56649"/>
                      </a:cubicBezTo>
                      <a:cubicBezTo>
                        <a:pt x="42942" y="57312"/>
                        <a:pt x="42401" y="57853"/>
                        <a:pt x="41737" y="58203"/>
                      </a:cubicBezTo>
                      <a:lnTo>
                        <a:pt x="40880" y="58774"/>
                      </a:lnTo>
                      <a:cubicBezTo>
                        <a:pt x="39896" y="59328"/>
                        <a:pt x="38764" y="59561"/>
                        <a:pt x="37642" y="59441"/>
                      </a:cubicBezTo>
                      <a:lnTo>
                        <a:pt x="8400" y="59441"/>
                      </a:lnTo>
                      <a:cubicBezTo>
                        <a:pt x="7506" y="59681"/>
                        <a:pt x="6555" y="59579"/>
                        <a:pt x="5733" y="59155"/>
                      </a:cubicBezTo>
                      <a:close/>
                    </a:path>
                  </a:pathLst>
                </a:custGeom>
                <a:solidFill>
                  <a:srgbClr val="A6A6A6"/>
                </a:solidFill>
                <a:ln w="9525" cap="flat">
                  <a:noFill/>
                  <a:prstDash val="solid"/>
                  <a:miter/>
                </a:ln>
              </p:spPr>
              <p:txBody>
                <a:bodyPr rtlCol="0" anchor="ctr"/>
                <a:lstStyle/>
                <a:p>
                  <a:endParaRPr lang="zh-CN" altLang="en-US"/>
                </a:p>
              </p:txBody>
            </p:sp>
            <p:sp>
              <p:nvSpPr>
                <p:cNvPr id="659" name="任意多边形: 形状 658">
                  <a:extLst>
                    <a:ext uri="{FF2B5EF4-FFF2-40B4-BE49-F238E27FC236}">
                      <a16:creationId xmlns:a16="http://schemas.microsoft.com/office/drawing/2014/main" xmlns="" id="{B11F8FE8-01D9-4C85-AE4E-D64BC0B6D689}"/>
                    </a:ext>
                  </a:extLst>
                </p:cNvPr>
                <p:cNvSpPr/>
                <p:nvPr/>
              </p:nvSpPr>
              <p:spPr>
                <a:xfrm>
                  <a:off x="6684052" y="581786"/>
                  <a:ext cx="19642" cy="31432"/>
                </a:xfrm>
                <a:custGeom>
                  <a:avLst/>
                  <a:gdLst>
                    <a:gd name="connsiteX0" fmla="*/ 21 w 19642"/>
                    <a:gd name="connsiteY0" fmla="*/ 15431 h 31432"/>
                    <a:gd name="connsiteX1" fmla="*/ 21 w 19642"/>
                    <a:gd name="connsiteY1" fmla="*/ 1429 h 31432"/>
                    <a:gd name="connsiteX2" fmla="*/ 1259 w 19642"/>
                    <a:gd name="connsiteY2" fmla="*/ 0 h 31432"/>
                    <a:gd name="connsiteX3" fmla="*/ 18309 w 19642"/>
                    <a:gd name="connsiteY3" fmla="*/ 0 h 31432"/>
                    <a:gd name="connsiteX4" fmla="*/ 19642 w 19642"/>
                    <a:gd name="connsiteY4" fmla="*/ 1334 h 31432"/>
                    <a:gd name="connsiteX5" fmla="*/ 19642 w 19642"/>
                    <a:gd name="connsiteY5" fmla="*/ 29909 h 31432"/>
                    <a:gd name="connsiteX6" fmla="*/ 18118 w 19642"/>
                    <a:gd name="connsiteY6" fmla="*/ 31433 h 31432"/>
                    <a:gd name="connsiteX7" fmla="*/ 1545 w 19642"/>
                    <a:gd name="connsiteY7" fmla="*/ 31433 h 31432"/>
                    <a:gd name="connsiteX8" fmla="*/ 21 w 19642"/>
                    <a:gd name="connsiteY8" fmla="*/ 29718 h 31432"/>
                    <a:gd name="connsiteX9" fmla="*/ 21 w 19642"/>
                    <a:gd name="connsiteY9" fmla="*/ 15431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42" h="31432">
                      <a:moveTo>
                        <a:pt x="21" y="15431"/>
                      </a:moveTo>
                      <a:lnTo>
                        <a:pt x="21" y="1429"/>
                      </a:lnTo>
                      <a:cubicBezTo>
                        <a:pt x="21" y="476"/>
                        <a:pt x="21" y="0"/>
                        <a:pt x="1259" y="0"/>
                      </a:cubicBezTo>
                      <a:lnTo>
                        <a:pt x="18309" y="0"/>
                      </a:lnTo>
                      <a:cubicBezTo>
                        <a:pt x="19452" y="0"/>
                        <a:pt x="19642" y="0"/>
                        <a:pt x="19642" y="1334"/>
                      </a:cubicBezTo>
                      <a:cubicBezTo>
                        <a:pt x="19642" y="10859"/>
                        <a:pt x="19642" y="20384"/>
                        <a:pt x="19642" y="29909"/>
                      </a:cubicBezTo>
                      <a:cubicBezTo>
                        <a:pt x="19642" y="31052"/>
                        <a:pt x="19642" y="31433"/>
                        <a:pt x="18118" y="31433"/>
                      </a:cubicBezTo>
                      <a:cubicBezTo>
                        <a:pt x="12594" y="31433"/>
                        <a:pt x="7069" y="31433"/>
                        <a:pt x="1545" y="31433"/>
                      </a:cubicBezTo>
                      <a:cubicBezTo>
                        <a:pt x="116" y="31433"/>
                        <a:pt x="-75" y="30956"/>
                        <a:pt x="21" y="29718"/>
                      </a:cubicBezTo>
                      <a:cubicBezTo>
                        <a:pt x="116" y="24765"/>
                        <a:pt x="21" y="20098"/>
                        <a:pt x="21" y="15431"/>
                      </a:cubicBezTo>
                      <a:close/>
                    </a:path>
                  </a:pathLst>
                </a:custGeom>
                <a:solidFill>
                  <a:srgbClr val="A6A6A6"/>
                </a:solidFill>
                <a:ln w="9525" cap="flat">
                  <a:noFill/>
                  <a:prstDash val="solid"/>
                  <a:miter/>
                </a:ln>
              </p:spPr>
              <p:txBody>
                <a:bodyPr rtlCol="0" anchor="ctr"/>
                <a:lstStyle/>
                <a:p>
                  <a:endParaRPr lang="zh-CN" altLang="en-US"/>
                </a:p>
              </p:txBody>
            </p:sp>
          </p:grpSp>
          <p:grpSp>
            <p:nvGrpSpPr>
              <p:cNvPr id="625" name="图形 1079">
                <a:extLst>
                  <a:ext uri="{FF2B5EF4-FFF2-40B4-BE49-F238E27FC236}">
                    <a16:creationId xmlns:a16="http://schemas.microsoft.com/office/drawing/2014/main" xmlns="" id="{B827BD17-BF6A-4B01-A935-02086A31AFAB}"/>
                  </a:ext>
                </a:extLst>
              </p:cNvPr>
              <p:cNvGrpSpPr/>
              <p:nvPr/>
            </p:nvGrpSpPr>
            <p:grpSpPr>
              <a:xfrm>
                <a:off x="6907252" y="557974"/>
                <a:ext cx="70381" cy="62186"/>
                <a:chOff x="6907252" y="557974"/>
                <a:chExt cx="70381" cy="62186"/>
              </a:xfrm>
              <a:solidFill>
                <a:srgbClr val="A6A6A6"/>
              </a:solidFill>
            </p:grpSpPr>
            <p:sp>
              <p:nvSpPr>
                <p:cNvPr id="656" name="任意多边形: 形状 655">
                  <a:extLst>
                    <a:ext uri="{FF2B5EF4-FFF2-40B4-BE49-F238E27FC236}">
                      <a16:creationId xmlns:a16="http://schemas.microsoft.com/office/drawing/2014/main" xmlns="" id="{7772E0A5-4DA1-4E7D-814D-C47B1355865E}"/>
                    </a:ext>
                  </a:extLst>
                </p:cNvPr>
                <p:cNvSpPr/>
                <p:nvPr/>
              </p:nvSpPr>
              <p:spPr>
                <a:xfrm>
                  <a:off x="6907252" y="560531"/>
                  <a:ext cx="48451" cy="59629"/>
                </a:xfrm>
                <a:custGeom>
                  <a:avLst/>
                  <a:gdLst>
                    <a:gd name="connsiteX0" fmla="*/ 42759 w 48451"/>
                    <a:gd name="connsiteY0" fmla="*/ 491 h 59629"/>
                    <a:gd name="connsiteX1" fmla="*/ 47426 w 48451"/>
                    <a:gd name="connsiteY1" fmla="*/ 2586 h 59629"/>
                    <a:gd name="connsiteX2" fmla="*/ 47997 w 48451"/>
                    <a:gd name="connsiteY2" fmla="*/ 3539 h 59629"/>
                    <a:gd name="connsiteX3" fmla="*/ 47997 w 48451"/>
                    <a:gd name="connsiteY3" fmla="*/ 25542 h 59629"/>
                    <a:gd name="connsiteX4" fmla="*/ 47426 w 48451"/>
                    <a:gd name="connsiteY4" fmla="*/ 26875 h 59629"/>
                    <a:gd name="connsiteX5" fmla="*/ 35901 w 48451"/>
                    <a:gd name="connsiteY5" fmla="*/ 40020 h 59629"/>
                    <a:gd name="connsiteX6" fmla="*/ 31900 w 48451"/>
                    <a:gd name="connsiteY6" fmla="*/ 56688 h 59629"/>
                    <a:gd name="connsiteX7" fmla="*/ 29805 w 48451"/>
                    <a:gd name="connsiteY7" fmla="*/ 59451 h 59629"/>
                    <a:gd name="connsiteX8" fmla="*/ 25614 w 48451"/>
                    <a:gd name="connsiteY8" fmla="*/ 58117 h 59629"/>
                    <a:gd name="connsiteX9" fmla="*/ 22470 w 48451"/>
                    <a:gd name="connsiteY9" fmla="*/ 48592 h 59629"/>
                    <a:gd name="connsiteX10" fmla="*/ 23423 w 48451"/>
                    <a:gd name="connsiteY10" fmla="*/ 40305 h 59629"/>
                    <a:gd name="connsiteX11" fmla="*/ 24566 w 48451"/>
                    <a:gd name="connsiteY11" fmla="*/ 34209 h 59629"/>
                    <a:gd name="connsiteX12" fmla="*/ 22947 w 48451"/>
                    <a:gd name="connsiteY12" fmla="*/ 34209 h 59629"/>
                    <a:gd name="connsiteX13" fmla="*/ 4373 w 48451"/>
                    <a:gd name="connsiteY13" fmla="*/ 34209 h 59629"/>
                    <a:gd name="connsiteX14" fmla="*/ 87 w 48451"/>
                    <a:gd name="connsiteY14" fmla="*/ 31733 h 59629"/>
                    <a:gd name="connsiteX15" fmla="*/ 2849 w 48451"/>
                    <a:gd name="connsiteY15" fmla="*/ 26399 h 59629"/>
                    <a:gd name="connsiteX16" fmla="*/ 4182 w 48451"/>
                    <a:gd name="connsiteY16" fmla="*/ 25637 h 59629"/>
                    <a:gd name="connsiteX17" fmla="*/ 2944 w 48451"/>
                    <a:gd name="connsiteY17" fmla="*/ 24684 h 59629"/>
                    <a:gd name="connsiteX18" fmla="*/ 3706 w 48451"/>
                    <a:gd name="connsiteY18" fmla="*/ 18112 h 59629"/>
                    <a:gd name="connsiteX19" fmla="*/ 5611 w 48451"/>
                    <a:gd name="connsiteY19" fmla="*/ 16969 h 59629"/>
                    <a:gd name="connsiteX20" fmla="*/ 3897 w 48451"/>
                    <a:gd name="connsiteY20" fmla="*/ 15731 h 59629"/>
                    <a:gd name="connsiteX21" fmla="*/ 4645 w 48451"/>
                    <a:gd name="connsiteY21" fmla="*/ 9851 h 59629"/>
                    <a:gd name="connsiteX22" fmla="*/ 5706 w 48451"/>
                    <a:gd name="connsiteY22" fmla="*/ 9254 h 59629"/>
                    <a:gd name="connsiteX23" fmla="*/ 6849 w 48451"/>
                    <a:gd name="connsiteY23" fmla="*/ 8778 h 59629"/>
                    <a:gd name="connsiteX24" fmla="*/ 6850 w 48451"/>
                    <a:gd name="connsiteY24" fmla="*/ 7920 h 59629"/>
                    <a:gd name="connsiteX25" fmla="*/ 5228 w 48451"/>
                    <a:gd name="connsiteY25" fmla="*/ 3065 h 59629"/>
                    <a:gd name="connsiteX26" fmla="*/ 6850 w 48451"/>
                    <a:gd name="connsiteY26" fmla="*/ 1443 h 59629"/>
                    <a:gd name="connsiteX27" fmla="*/ 7611 w 48451"/>
                    <a:gd name="connsiteY27" fmla="*/ 777 h 59629"/>
                    <a:gd name="connsiteX28" fmla="*/ 10850 w 48451"/>
                    <a:gd name="connsiteY28" fmla="*/ 110 h 59629"/>
                    <a:gd name="connsiteX29" fmla="*/ 40092 w 48451"/>
                    <a:gd name="connsiteY29" fmla="*/ 110 h 59629"/>
                    <a:gd name="connsiteX30" fmla="*/ 42759 w 48451"/>
                    <a:gd name="connsiteY30" fmla="*/ 491 h 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8451" h="59629">
                      <a:moveTo>
                        <a:pt x="42759" y="491"/>
                      </a:moveTo>
                      <a:cubicBezTo>
                        <a:pt x="44187" y="1443"/>
                        <a:pt x="45521" y="2777"/>
                        <a:pt x="47426" y="2586"/>
                      </a:cubicBezTo>
                      <a:cubicBezTo>
                        <a:pt x="49331" y="2396"/>
                        <a:pt x="47997" y="3158"/>
                        <a:pt x="47997" y="3539"/>
                      </a:cubicBezTo>
                      <a:lnTo>
                        <a:pt x="47997" y="25542"/>
                      </a:lnTo>
                      <a:cubicBezTo>
                        <a:pt x="47997" y="26113"/>
                        <a:pt x="47997" y="26590"/>
                        <a:pt x="47426" y="26875"/>
                      </a:cubicBezTo>
                      <a:cubicBezTo>
                        <a:pt x="41806" y="29637"/>
                        <a:pt x="39330" y="35257"/>
                        <a:pt x="35901" y="40020"/>
                      </a:cubicBezTo>
                      <a:cubicBezTo>
                        <a:pt x="32389" y="44816"/>
                        <a:pt x="30948" y="50821"/>
                        <a:pt x="31900" y="56688"/>
                      </a:cubicBezTo>
                      <a:cubicBezTo>
                        <a:pt x="31900" y="58308"/>
                        <a:pt x="31329" y="59070"/>
                        <a:pt x="29805" y="59451"/>
                      </a:cubicBezTo>
                      <a:cubicBezTo>
                        <a:pt x="28266" y="59939"/>
                        <a:pt x="26587" y="59404"/>
                        <a:pt x="25614" y="58117"/>
                      </a:cubicBezTo>
                      <a:cubicBezTo>
                        <a:pt x="24025" y="55147"/>
                        <a:pt x="22962" y="51924"/>
                        <a:pt x="22470" y="48592"/>
                      </a:cubicBezTo>
                      <a:cubicBezTo>
                        <a:pt x="22452" y="45801"/>
                        <a:pt x="22772" y="43019"/>
                        <a:pt x="23423" y="40305"/>
                      </a:cubicBezTo>
                      <a:cubicBezTo>
                        <a:pt x="23423" y="38305"/>
                        <a:pt x="24185" y="36305"/>
                        <a:pt x="24566" y="34209"/>
                      </a:cubicBezTo>
                      <a:cubicBezTo>
                        <a:pt x="24090" y="34209"/>
                        <a:pt x="23518" y="34209"/>
                        <a:pt x="22947" y="34209"/>
                      </a:cubicBezTo>
                      <a:lnTo>
                        <a:pt x="4373" y="34209"/>
                      </a:lnTo>
                      <a:cubicBezTo>
                        <a:pt x="1706" y="34209"/>
                        <a:pt x="468" y="33543"/>
                        <a:pt x="87" y="31733"/>
                      </a:cubicBezTo>
                      <a:cubicBezTo>
                        <a:pt x="-334" y="29530"/>
                        <a:pt x="808" y="27326"/>
                        <a:pt x="2849" y="26399"/>
                      </a:cubicBezTo>
                      <a:cubicBezTo>
                        <a:pt x="2849" y="26399"/>
                        <a:pt x="4087" y="26399"/>
                        <a:pt x="4182" y="25637"/>
                      </a:cubicBezTo>
                      <a:cubicBezTo>
                        <a:pt x="4278" y="24875"/>
                        <a:pt x="3325" y="24970"/>
                        <a:pt x="2944" y="24684"/>
                      </a:cubicBezTo>
                      <a:cubicBezTo>
                        <a:pt x="658" y="23160"/>
                        <a:pt x="1135" y="19922"/>
                        <a:pt x="3706" y="18112"/>
                      </a:cubicBezTo>
                      <a:cubicBezTo>
                        <a:pt x="4278" y="17636"/>
                        <a:pt x="5516" y="18112"/>
                        <a:pt x="5611" y="16969"/>
                      </a:cubicBezTo>
                      <a:cubicBezTo>
                        <a:pt x="5706" y="15826"/>
                        <a:pt x="4468" y="16207"/>
                        <a:pt x="3897" y="15731"/>
                      </a:cubicBezTo>
                      <a:cubicBezTo>
                        <a:pt x="2480" y="13901"/>
                        <a:pt x="2815" y="11268"/>
                        <a:pt x="4645" y="9851"/>
                      </a:cubicBezTo>
                      <a:cubicBezTo>
                        <a:pt x="4968" y="9602"/>
                        <a:pt x="5326" y="9400"/>
                        <a:pt x="5706" y="9254"/>
                      </a:cubicBezTo>
                      <a:cubicBezTo>
                        <a:pt x="6103" y="9136"/>
                        <a:pt x="6487" y="8976"/>
                        <a:pt x="6849" y="8778"/>
                      </a:cubicBezTo>
                      <a:cubicBezTo>
                        <a:pt x="6850" y="8778"/>
                        <a:pt x="7421" y="8778"/>
                        <a:pt x="6850" y="7920"/>
                      </a:cubicBezTo>
                      <a:cubicBezTo>
                        <a:pt x="5061" y="7028"/>
                        <a:pt x="4335" y="4854"/>
                        <a:pt x="5228" y="3065"/>
                      </a:cubicBezTo>
                      <a:cubicBezTo>
                        <a:pt x="5578" y="2363"/>
                        <a:pt x="6147" y="1794"/>
                        <a:pt x="6850" y="1443"/>
                      </a:cubicBezTo>
                      <a:lnTo>
                        <a:pt x="7611" y="777"/>
                      </a:lnTo>
                      <a:cubicBezTo>
                        <a:pt x="8597" y="229"/>
                        <a:pt x="9728" y="-4"/>
                        <a:pt x="10850" y="110"/>
                      </a:cubicBezTo>
                      <a:lnTo>
                        <a:pt x="40092" y="110"/>
                      </a:lnTo>
                      <a:cubicBezTo>
                        <a:pt x="40996" y="-121"/>
                        <a:pt x="41955" y="16"/>
                        <a:pt x="42759" y="491"/>
                      </a:cubicBezTo>
                      <a:close/>
                    </a:path>
                  </a:pathLst>
                </a:custGeom>
                <a:solidFill>
                  <a:srgbClr val="A6A6A6"/>
                </a:solidFill>
                <a:ln w="9525" cap="flat">
                  <a:noFill/>
                  <a:prstDash val="solid"/>
                  <a:miter/>
                </a:ln>
              </p:spPr>
              <p:txBody>
                <a:bodyPr rtlCol="0" anchor="ctr"/>
                <a:lstStyle/>
                <a:p>
                  <a:endParaRPr lang="zh-CN" altLang="en-US"/>
                </a:p>
              </p:txBody>
            </p:sp>
            <p:sp>
              <p:nvSpPr>
                <p:cNvPr id="657" name="任意多边形: 形状 656">
                  <a:extLst>
                    <a:ext uri="{FF2B5EF4-FFF2-40B4-BE49-F238E27FC236}">
                      <a16:creationId xmlns:a16="http://schemas.microsoft.com/office/drawing/2014/main" xmlns="" id="{96381C17-7D2E-4A4E-BA2D-D092FE0ADD6D}"/>
                    </a:ext>
                  </a:extLst>
                </p:cNvPr>
                <p:cNvSpPr/>
                <p:nvPr/>
              </p:nvSpPr>
              <p:spPr>
                <a:xfrm>
                  <a:off x="6958012" y="557974"/>
                  <a:ext cx="19621" cy="31432"/>
                </a:xfrm>
                <a:custGeom>
                  <a:avLst/>
                  <a:gdLst>
                    <a:gd name="connsiteX0" fmla="*/ 19621 w 19621"/>
                    <a:gd name="connsiteY0" fmla="*/ 16002 h 31432"/>
                    <a:gd name="connsiteX1" fmla="*/ 19621 w 19621"/>
                    <a:gd name="connsiteY1" fmla="*/ 30004 h 31432"/>
                    <a:gd name="connsiteX2" fmla="*/ 18288 w 19621"/>
                    <a:gd name="connsiteY2" fmla="*/ 31433 h 31432"/>
                    <a:gd name="connsiteX3" fmla="*/ 1238 w 19621"/>
                    <a:gd name="connsiteY3" fmla="*/ 31433 h 31432"/>
                    <a:gd name="connsiteX4" fmla="*/ 0 w 19621"/>
                    <a:gd name="connsiteY4" fmla="*/ 30099 h 31432"/>
                    <a:gd name="connsiteX5" fmla="*/ 0 w 19621"/>
                    <a:gd name="connsiteY5" fmla="*/ 1524 h 31432"/>
                    <a:gd name="connsiteX6" fmla="*/ 1524 w 19621"/>
                    <a:gd name="connsiteY6" fmla="*/ 0 h 31432"/>
                    <a:gd name="connsiteX7" fmla="*/ 18002 w 19621"/>
                    <a:gd name="connsiteY7" fmla="*/ 0 h 31432"/>
                    <a:gd name="connsiteX8" fmla="*/ 19621 w 19621"/>
                    <a:gd name="connsiteY8" fmla="*/ 1619 h 31432"/>
                    <a:gd name="connsiteX9" fmla="*/ 19621 w 19621"/>
                    <a:gd name="connsiteY9" fmla="*/ 16002 h 31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21" h="31432">
                      <a:moveTo>
                        <a:pt x="19621" y="16002"/>
                      </a:moveTo>
                      <a:cubicBezTo>
                        <a:pt x="19621" y="20669"/>
                        <a:pt x="19621" y="25527"/>
                        <a:pt x="19621" y="30004"/>
                      </a:cubicBezTo>
                      <a:cubicBezTo>
                        <a:pt x="19621" y="30956"/>
                        <a:pt x="19621" y="31433"/>
                        <a:pt x="18288" y="31433"/>
                      </a:cubicBezTo>
                      <a:lnTo>
                        <a:pt x="1238" y="31433"/>
                      </a:lnTo>
                      <a:cubicBezTo>
                        <a:pt x="95" y="31433"/>
                        <a:pt x="0" y="31433"/>
                        <a:pt x="0" y="30099"/>
                      </a:cubicBezTo>
                      <a:lnTo>
                        <a:pt x="0" y="1524"/>
                      </a:lnTo>
                      <a:cubicBezTo>
                        <a:pt x="0" y="286"/>
                        <a:pt x="0" y="0"/>
                        <a:pt x="1524" y="0"/>
                      </a:cubicBezTo>
                      <a:lnTo>
                        <a:pt x="18002" y="0"/>
                      </a:lnTo>
                      <a:cubicBezTo>
                        <a:pt x="19431" y="0"/>
                        <a:pt x="19621" y="476"/>
                        <a:pt x="19621" y="1619"/>
                      </a:cubicBezTo>
                      <a:cubicBezTo>
                        <a:pt x="19621" y="6668"/>
                        <a:pt x="19621" y="11335"/>
                        <a:pt x="19621" y="16002"/>
                      </a:cubicBezTo>
                      <a:close/>
                    </a:path>
                  </a:pathLst>
                </a:custGeom>
                <a:solidFill>
                  <a:srgbClr val="A6A6A6"/>
                </a:solidFill>
                <a:ln w="9525" cap="flat">
                  <a:noFill/>
                  <a:prstDash val="solid"/>
                  <a:miter/>
                </a:ln>
              </p:spPr>
              <p:txBody>
                <a:bodyPr rtlCol="0" anchor="ctr"/>
                <a:lstStyle/>
                <a:p>
                  <a:endParaRPr lang="zh-CN" altLang="en-US"/>
                </a:p>
              </p:txBody>
            </p:sp>
          </p:grpSp>
          <p:sp>
            <p:nvSpPr>
              <p:cNvPr id="626" name="任意多边形: 形状 625">
                <a:extLst>
                  <a:ext uri="{FF2B5EF4-FFF2-40B4-BE49-F238E27FC236}">
                    <a16:creationId xmlns:a16="http://schemas.microsoft.com/office/drawing/2014/main" xmlns="" id="{E43FE0C6-7A3B-44A0-A75E-2E35F9CD2C5D}"/>
                  </a:ext>
                </a:extLst>
              </p:cNvPr>
              <p:cNvSpPr/>
              <p:nvPr/>
            </p:nvSpPr>
            <p:spPr>
              <a:xfrm>
                <a:off x="6781547" y="573881"/>
                <a:ext cx="20731" cy="30957"/>
              </a:xfrm>
              <a:custGeom>
                <a:avLst/>
                <a:gdLst>
                  <a:gd name="connsiteX0" fmla="*/ 20731 w 20731"/>
                  <a:gd name="connsiteY0" fmla="*/ 28480 h 30957"/>
                  <a:gd name="connsiteX1" fmla="*/ 18350 w 20731"/>
                  <a:gd name="connsiteY1" fmla="*/ 30956 h 30957"/>
                  <a:gd name="connsiteX2" fmla="*/ 2539 w 20731"/>
                  <a:gd name="connsiteY2" fmla="*/ 30956 h 30957"/>
                  <a:gd name="connsiteX3" fmla="*/ 729 w 20731"/>
                  <a:gd name="connsiteY3" fmla="*/ 30099 h 30957"/>
                  <a:gd name="connsiteX4" fmla="*/ 667 w 20731"/>
                  <a:gd name="connsiteY4" fmla="*/ 26732 h 30957"/>
                  <a:gd name="connsiteX5" fmla="*/ 729 w 20731"/>
                  <a:gd name="connsiteY5" fmla="*/ 26670 h 30957"/>
                  <a:gd name="connsiteX6" fmla="*/ 13873 w 20731"/>
                  <a:gd name="connsiteY6" fmla="*/ 14764 h 30957"/>
                  <a:gd name="connsiteX7" fmla="*/ 15778 w 20731"/>
                  <a:gd name="connsiteY7" fmla="*/ 10477 h 30957"/>
                  <a:gd name="connsiteX8" fmla="*/ 14254 w 20731"/>
                  <a:gd name="connsiteY8" fmla="*/ 6667 h 30957"/>
                  <a:gd name="connsiteX9" fmla="*/ 10063 w 20731"/>
                  <a:gd name="connsiteY9" fmla="*/ 4762 h 30957"/>
                  <a:gd name="connsiteX10" fmla="*/ 6158 w 20731"/>
                  <a:gd name="connsiteY10" fmla="*/ 6286 h 30957"/>
                  <a:gd name="connsiteX11" fmla="*/ 4825 w 20731"/>
                  <a:gd name="connsiteY11" fmla="*/ 7525 h 30957"/>
                  <a:gd name="connsiteX12" fmla="*/ 1301 w 20731"/>
                  <a:gd name="connsiteY12" fmla="*/ 7525 h 30957"/>
                  <a:gd name="connsiteX13" fmla="*/ 1301 w 20731"/>
                  <a:gd name="connsiteY13" fmla="*/ 4001 h 30957"/>
                  <a:gd name="connsiteX14" fmla="*/ 2729 w 20731"/>
                  <a:gd name="connsiteY14" fmla="*/ 2762 h 30957"/>
                  <a:gd name="connsiteX15" fmla="*/ 9873 w 20731"/>
                  <a:gd name="connsiteY15" fmla="*/ 0 h 30957"/>
                  <a:gd name="connsiteX16" fmla="*/ 20446 w 20731"/>
                  <a:gd name="connsiteY16" fmla="*/ 10572 h 30957"/>
                  <a:gd name="connsiteX17" fmla="*/ 20446 w 20731"/>
                  <a:gd name="connsiteY17" fmla="*/ 10668 h 30957"/>
                  <a:gd name="connsiteX18" fmla="*/ 17017 w 20731"/>
                  <a:gd name="connsiteY18" fmla="*/ 18574 h 30957"/>
                  <a:gd name="connsiteX19" fmla="*/ 8635 w 20731"/>
                  <a:gd name="connsiteY19" fmla="*/ 26194 h 30957"/>
                  <a:gd name="connsiteX20" fmla="*/ 18160 w 20731"/>
                  <a:gd name="connsiteY20" fmla="*/ 26194 h 30957"/>
                  <a:gd name="connsiteX21" fmla="*/ 20731 w 20731"/>
                  <a:gd name="connsiteY21" fmla="*/ 28480 h 3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731" h="30957">
                    <a:moveTo>
                      <a:pt x="20731" y="28480"/>
                    </a:moveTo>
                    <a:cubicBezTo>
                      <a:pt x="20732" y="29811"/>
                      <a:pt x="19681" y="30905"/>
                      <a:pt x="18350" y="30956"/>
                    </a:cubicBezTo>
                    <a:lnTo>
                      <a:pt x="2539" y="30956"/>
                    </a:lnTo>
                    <a:cubicBezTo>
                      <a:pt x="1832" y="30979"/>
                      <a:pt x="1158" y="30660"/>
                      <a:pt x="729" y="30099"/>
                    </a:cubicBezTo>
                    <a:cubicBezTo>
                      <a:pt x="-218" y="29186"/>
                      <a:pt x="-246" y="27679"/>
                      <a:pt x="667" y="26732"/>
                    </a:cubicBezTo>
                    <a:cubicBezTo>
                      <a:pt x="687" y="26711"/>
                      <a:pt x="708" y="26691"/>
                      <a:pt x="729" y="26670"/>
                    </a:cubicBezTo>
                    <a:lnTo>
                      <a:pt x="13873" y="14764"/>
                    </a:lnTo>
                    <a:cubicBezTo>
                      <a:pt x="15125" y="13697"/>
                      <a:pt x="15825" y="12121"/>
                      <a:pt x="15778" y="10477"/>
                    </a:cubicBezTo>
                    <a:cubicBezTo>
                      <a:pt x="15810" y="9053"/>
                      <a:pt x="15259" y="7677"/>
                      <a:pt x="14254" y="6667"/>
                    </a:cubicBezTo>
                    <a:cubicBezTo>
                      <a:pt x="13209" y="5442"/>
                      <a:pt x="11674" y="4744"/>
                      <a:pt x="10063" y="4762"/>
                    </a:cubicBezTo>
                    <a:cubicBezTo>
                      <a:pt x="8614" y="4747"/>
                      <a:pt x="7215" y="5294"/>
                      <a:pt x="6158" y="6286"/>
                    </a:cubicBezTo>
                    <a:lnTo>
                      <a:pt x="4825" y="7525"/>
                    </a:lnTo>
                    <a:cubicBezTo>
                      <a:pt x="3817" y="8412"/>
                      <a:pt x="2308" y="8412"/>
                      <a:pt x="1301" y="7525"/>
                    </a:cubicBezTo>
                    <a:cubicBezTo>
                      <a:pt x="369" y="6535"/>
                      <a:pt x="369" y="4991"/>
                      <a:pt x="1301" y="4001"/>
                    </a:cubicBezTo>
                    <a:lnTo>
                      <a:pt x="2729" y="2762"/>
                    </a:lnTo>
                    <a:cubicBezTo>
                      <a:pt x="4686" y="989"/>
                      <a:pt x="7232" y="5"/>
                      <a:pt x="9873" y="0"/>
                    </a:cubicBezTo>
                    <a:cubicBezTo>
                      <a:pt x="15712" y="0"/>
                      <a:pt x="20446" y="4733"/>
                      <a:pt x="20446" y="10572"/>
                    </a:cubicBezTo>
                    <a:cubicBezTo>
                      <a:pt x="20446" y="10604"/>
                      <a:pt x="20446" y="10636"/>
                      <a:pt x="20446" y="10668"/>
                    </a:cubicBezTo>
                    <a:cubicBezTo>
                      <a:pt x="20477" y="13671"/>
                      <a:pt x="19231" y="16545"/>
                      <a:pt x="17017" y="18574"/>
                    </a:cubicBezTo>
                    <a:lnTo>
                      <a:pt x="8635" y="26194"/>
                    </a:lnTo>
                    <a:lnTo>
                      <a:pt x="18160" y="26194"/>
                    </a:lnTo>
                    <a:cubicBezTo>
                      <a:pt x="19493" y="26139"/>
                      <a:pt x="20630" y="27150"/>
                      <a:pt x="20731" y="28480"/>
                    </a:cubicBezTo>
                    <a:close/>
                  </a:path>
                </a:pathLst>
              </a:custGeom>
              <a:solidFill>
                <a:srgbClr val="A6A6A6"/>
              </a:solidFill>
              <a:ln w="9525"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xmlns="" id="{52AD1E98-FA5A-4E89-83B7-6648ACA3796B}"/>
                  </a:ext>
                </a:extLst>
              </p:cNvPr>
              <p:cNvSpPr/>
              <p:nvPr/>
            </p:nvSpPr>
            <p:spPr>
              <a:xfrm>
                <a:off x="6810375" y="573964"/>
                <a:ext cx="23398" cy="31166"/>
              </a:xfrm>
              <a:custGeom>
                <a:avLst/>
                <a:gdLst>
                  <a:gd name="connsiteX0" fmla="*/ 0 w 23398"/>
                  <a:gd name="connsiteY0" fmla="*/ 28396 h 31166"/>
                  <a:gd name="connsiteX1" fmla="*/ 0 w 23398"/>
                  <a:gd name="connsiteY1" fmla="*/ 2393 h 31166"/>
                  <a:gd name="connsiteX2" fmla="*/ 2912 w 23398"/>
                  <a:gd name="connsiteY2" fmla="*/ 448 h 31166"/>
                  <a:gd name="connsiteX3" fmla="*/ 4858 w 23398"/>
                  <a:gd name="connsiteY3" fmla="*/ 2393 h 31166"/>
                  <a:gd name="connsiteX4" fmla="*/ 4858 w 23398"/>
                  <a:gd name="connsiteY4" fmla="*/ 15157 h 31166"/>
                  <a:gd name="connsiteX5" fmla="*/ 19240 w 23398"/>
                  <a:gd name="connsiteY5" fmla="*/ 774 h 31166"/>
                  <a:gd name="connsiteX6" fmla="*/ 22467 w 23398"/>
                  <a:gd name="connsiteY6" fmla="*/ 572 h 31166"/>
                  <a:gd name="connsiteX7" fmla="*/ 22669 w 23398"/>
                  <a:gd name="connsiteY7" fmla="*/ 774 h 31166"/>
                  <a:gd name="connsiteX8" fmla="*/ 22731 w 23398"/>
                  <a:gd name="connsiteY8" fmla="*/ 4141 h 31166"/>
                  <a:gd name="connsiteX9" fmla="*/ 22669 w 23398"/>
                  <a:gd name="connsiteY9" fmla="*/ 4203 h 31166"/>
                  <a:gd name="connsiteX10" fmla="*/ 13145 w 23398"/>
                  <a:gd name="connsiteY10" fmla="*/ 13728 h 31166"/>
                  <a:gd name="connsiteX11" fmla="*/ 22670 w 23398"/>
                  <a:gd name="connsiteY11" fmla="*/ 26682 h 31166"/>
                  <a:gd name="connsiteX12" fmla="*/ 22731 w 23398"/>
                  <a:gd name="connsiteY12" fmla="*/ 30049 h 31166"/>
                  <a:gd name="connsiteX13" fmla="*/ 22670 w 23398"/>
                  <a:gd name="connsiteY13" fmla="*/ 30111 h 31166"/>
                  <a:gd name="connsiteX14" fmla="*/ 21050 w 23398"/>
                  <a:gd name="connsiteY14" fmla="*/ 30682 h 31166"/>
                  <a:gd name="connsiteX15" fmla="*/ 19240 w 23398"/>
                  <a:gd name="connsiteY15" fmla="*/ 29730 h 31166"/>
                  <a:gd name="connsiteX16" fmla="*/ 9715 w 23398"/>
                  <a:gd name="connsiteY16" fmla="*/ 17157 h 31166"/>
                  <a:gd name="connsiteX17" fmla="*/ 5048 w 23398"/>
                  <a:gd name="connsiteY17" fmla="*/ 21919 h 31166"/>
                  <a:gd name="connsiteX18" fmla="*/ 5048 w 23398"/>
                  <a:gd name="connsiteY18" fmla="*/ 28206 h 31166"/>
                  <a:gd name="connsiteX19" fmla="*/ 3103 w 23398"/>
                  <a:gd name="connsiteY19" fmla="*/ 31118 h 31166"/>
                  <a:gd name="connsiteX20" fmla="*/ 190 w 23398"/>
                  <a:gd name="connsiteY20" fmla="*/ 29173 h 31166"/>
                  <a:gd name="connsiteX21" fmla="*/ 190 w 23398"/>
                  <a:gd name="connsiteY21" fmla="*/ 28206 h 3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398" h="31166">
                    <a:moveTo>
                      <a:pt x="0" y="28396"/>
                    </a:moveTo>
                    <a:lnTo>
                      <a:pt x="0" y="2393"/>
                    </a:lnTo>
                    <a:cubicBezTo>
                      <a:pt x="267" y="1052"/>
                      <a:pt x="1571" y="181"/>
                      <a:pt x="2912" y="448"/>
                    </a:cubicBezTo>
                    <a:cubicBezTo>
                      <a:pt x="3895" y="643"/>
                      <a:pt x="4663" y="1411"/>
                      <a:pt x="4858" y="2393"/>
                    </a:cubicBezTo>
                    <a:lnTo>
                      <a:pt x="4858" y="15157"/>
                    </a:lnTo>
                    <a:lnTo>
                      <a:pt x="19240" y="774"/>
                    </a:lnTo>
                    <a:cubicBezTo>
                      <a:pt x="20076" y="-173"/>
                      <a:pt x="21520" y="-263"/>
                      <a:pt x="22467" y="572"/>
                    </a:cubicBezTo>
                    <a:cubicBezTo>
                      <a:pt x="22538" y="635"/>
                      <a:pt x="22606" y="702"/>
                      <a:pt x="22669" y="774"/>
                    </a:cubicBezTo>
                    <a:cubicBezTo>
                      <a:pt x="23616" y="1687"/>
                      <a:pt x="23644" y="3194"/>
                      <a:pt x="22731" y="4141"/>
                    </a:cubicBezTo>
                    <a:cubicBezTo>
                      <a:pt x="22711" y="4162"/>
                      <a:pt x="22690" y="4182"/>
                      <a:pt x="22669" y="4203"/>
                    </a:cubicBezTo>
                    <a:lnTo>
                      <a:pt x="13145" y="13728"/>
                    </a:lnTo>
                    <a:lnTo>
                      <a:pt x="22670" y="26682"/>
                    </a:lnTo>
                    <a:cubicBezTo>
                      <a:pt x="23617" y="27595"/>
                      <a:pt x="23644" y="29102"/>
                      <a:pt x="22731" y="30049"/>
                    </a:cubicBezTo>
                    <a:cubicBezTo>
                      <a:pt x="22711" y="30070"/>
                      <a:pt x="22690" y="30090"/>
                      <a:pt x="22670" y="30111"/>
                    </a:cubicBezTo>
                    <a:cubicBezTo>
                      <a:pt x="22211" y="30481"/>
                      <a:pt x="21640" y="30683"/>
                      <a:pt x="21050" y="30682"/>
                    </a:cubicBezTo>
                    <a:cubicBezTo>
                      <a:pt x="20338" y="30640"/>
                      <a:pt x="19678" y="30293"/>
                      <a:pt x="19240" y="29730"/>
                    </a:cubicBezTo>
                    <a:lnTo>
                      <a:pt x="9715" y="17157"/>
                    </a:lnTo>
                    <a:lnTo>
                      <a:pt x="5048" y="21919"/>
                    </a:lnTo>
                    <a:lnTo>
                      <a:pt x="5048" y="28206"/>
                    </a:lnTo>
                    <a:cubicBezTo>
                      <a:pt x="5315" y="29548"/>
                      <a:pt x="4444" y="30851"/>
                      <a:pt x="3103" y="31118"/>
                    </a:cubicBezTo>
                    <a:cubicBezTo>
                      <a:pt x="1761" y="31385"/>
                      <a:pt x="458" y="30514"/>
                      <a:pt x="190" y="29173"/>
                    </a:cubicBezTo>
                    <a:cubicBezTo>
                      <a:pt x="127" y="28854"/>
                      <a:pt x="127" y="28525"/>
                      <a:pt x="190" y="28206"/>
                    </a:cubicBezTo>
                    <a:close/>
                  </a:path>
                </a:pathLst>
              </a:custGeom>
              <a:solidFill>
                <a:srgbClr val="A6A6A6"/>
              </a:solidFill>
              <a:ln w="9525"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xmlns="" id="{B857AAD2-2C8D-4F73-9AA3-1BECDC03C831}"/>
                  </a:ext>
                </a:extLst>
              </p:cNvPr>
              <p:cNvSpPr/>
              <p:nvPr/>
            </p:nvSpPr>
            <p:spPr>
              <a:xfrm>
                <a:off x="7007861" y="573690"/>
                <a:ext cx="20617" cy="31148"/>
              </a:xfrm>
              <a:custGeom>
                <a:avLst/>
                <a:gdLst>
                  <a:gd name="connsiteX0" fmla="*/ 20350 w 20617"/>
                  <a:gd name="connsiteY0" fmla="*/ 28670 h 31148"/>
                  <a:gd name="connsiteX1" fmla="*/ 17969 w 20617"/>
                  <a:gd name="connsiteY1" fmla="*/ 31147 h 31148"/>
                  <a:gd name="connsiteX2" fmla="*/ 2539 w 20617"/>
                  <a:gd name="connsiteY2" fmla="*/ 31147 h 31148"/>
                  <a:gd name="connsiteX3" fmla="*/ 729 w 20617"/>
                  <a:gd name="connsiteY3" fmla="*/ 30290 h 31148"/>
                  <a:gd name="connsiteX4" fmla="*/ 667 w 20617"/>
                  <a:gd name="connsiteY4" fmla="*/ 26923 h 31148"/>
                  <a:gd name="connsiteX5" fmla="*/ 729 w 20617"/>
                  <a:gd name="connsiteY5" fmla="*/ 26861 h 31148"/>
                  <a:gd name="connsiteX6" fmla="*/ 13873 w 20617"/>
                  <a:gd name="connsiteY6" fmla="*/ 14954 h 31148"/>
                  <a:gd name="connsiteX7" fmla="*/ 15683 w 20617"/>
                  <a:gd name="connsiteY7" fmla="*/ 10668 h 31148"/>
                  <a:gd name="connsiteX8" fmla="*/ 14254 w 20617"/>
                  <a:gd name="connsiteY8" fmla="*/ 6858 h 31148"/>
                  <a:gd name="connsiteX9" fmla="*/ 9968 w 20617"/>
                  <a:gd name="connsiteY9" fmla="*/ 4953 h 31148"/>
                  <a:gd name="connsiteX10" fmla="*/ 6158 w 20617"/>
                  <a:gd name="connsiteY10" fmla="*/ 6477 h 31148"/>
                  <a:gd name="connsiteX11" fmla="*/ 4729 w 20617"/>
                  <a:gd name="connsiteY11" fmla="*/ 7716 h 31148"/>
                  <a:gd name="connsiteX12" fmla="*/ 1277 w 20617"/>
                  <a:gd name="connsiteY12" fmla="*/ 7128 h 31148"/>
                  <a:gd name="connsiteX13" fmla="*/ 1491 w 20617"/>
                  <a:gd name="connsiteY13" fmla="*/ 4001 h 31148"/>
                  <a:gd name="connsiteX14" fmla="*/ 2824 w 20617"/>
                  <a:gd name="connsiteY14" fmla="*/ 2762 h 31148"/>
                  <a:gd name="connsiteX15" fmla="*/ 9968 w 20617"/>
                  <a:gd name="connsiteY15" fmla="*/ 0 h 31148"/>
                  <a:gd name="connsiteX16" fmla="*/ 17874 w 20617"/>
                  <a:gd name="connsiteY16" fmla="*/ 3524 h 31148"/>
                  <a:gd name="connsiteX17" fmla="*/ 17112 w 20617"/>
                  <a:gd name="connsiteY17" fmla="*/ 18574 h 31148"/>
                  <a:gd name="connsiteX18" fmla="*/ 8730 w 20617"/>
                  <a:gd name="connsiteY18" fmla="*/ 26194 h 31148"/>
                  <a:gd name="connsiteX19" fmla="*/ 18255 w 20617"/>
                  <a:gd name="connsiteY19" fmla="*/ 26194 h 31148"/>
                  <a:gd name="connsiteX20" fmla="*/ 20350 w 20617"/>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617" h="31148">
                    <a:moveTo>
                      <a:pt x="20350" y="28670"/>
                    </a:moveTo>
                    <a:cubicBezTo>
                      <a:pt x="20351" y="30002"/>
                      <a:pt x="19299" y="31096"/>
                      <a:pt x="17969"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472" y="26384"/>
                      <a:pt x="20365" y="27439"/>
                      <a:pt x="20350" y="28671"/>
                    </a:cubicBezTo>
                    <a:close/>
                  </a:path>
                </a:pathLst>
              </a:custGeom>
              <a:solidFill>
                <a:srgbClr val="A6A6A6"/>
              </a:solidFill>
              <a:ln w="9525"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xmlns="" id="{24D020F5-639F-44B3-ACD7-94DF1378963F}"/>
                  </a:ext>
                </a:extLst>
              </p:cNvPr>
              <p:cNvSpPr/>
              <p:nvPr/>
            </p:nvSpPr>
            <p:spPr>
              <a:xfrm>
                <a:off x="7034847" y="573785"/>
                <a:ext cx="19821" cy="30956"/>
              </a:xfrm>
              <a:custGeom>
                <a:avLst/>
                <a:gdLst>
                  <a:gd name="connsiteX0" fmla="*/ 16320 w 19821"/>
                  <a:gd name="connsiteY0" fmla="*/ 12192 h 30956"/>
                  <a:gd name="connsiteX1" fmla="*/ 19558 w 19821"/>
                  <a:gd name="connsiteY1" fmla="*/ 19907 h 30956"/>
                  <a:gd name="connsiteX2" fmla="*/ 16320 w 19821"/>
                  <a:gd name="connsiteY2" fmla="*/ 27718 h 30956"/>
                  <a:gd name="connsiteX3" fmla="*/ 8509 w 19821"/>
                  <a:gd name="connsiteY3" fmla="*/ 30956 h 30956"/>
                  <a:gd name="connsiteX4" fmla="*/ 699 w 19821"/>
                  <a:gd name="connsiteY4" fmla="*/ 27718 h 30956"/>
                  <a:gd name="connsiteX5" fmla="*/ 699 w 19821"/>
                  <a:gd name="connsiteY5" fmla="*/ 24194 h 30956"/>
                  <a:gd name="connsiteX6" fmla="*/ 4318 w 19821"/>
                  <a:gd name="connsiteY6" fmla="*/ 24194 h 30956"/>
                  <a:gd name="connsiteX7" fmla="*/ 8509 w 19821"/>
                  <a:gd name="connsiteY7" fmla="*/ 25908 h 30956"/>
                  <a:gd name="connsiteX8" fmla="*/ 14510 w 19821"/>
                  <a:gd name="connsiteY8" fmla="*/ 20099 h 30956"/>
                  <a:gd name="connsiteX9" fmla="*/ 14510 w 19821"/>
                  <a:gd name="connsiteY9" fmla="*/ 19907 h 30956"/>
                  <a:gd name="connsiteX10" fmla="*/ 12795 w 19821"/>
                  <a:gd name="connsiteY10" fmla="*/ 15716 h 30956"/>
                  <a:gd name="connsiteX11" fmla="*/ 8509 w 19821"/>
                  <a:gd name="connsiteY11" fmla="*/ 13906 h 30956"/>
                  <a:gd name="connsiteX12" fmla="*/ 6699 w 19821"/>
                  <a:gd name="connsiteY12" fmla="*/ 13145 h 30956"/>
                  <a:gd name="connsiteX13" fmla="*/ 6699 w 19821"/>
                  <a:gd name="connsiteY13" fmla="*/ 13145 h 30956"/>
                  <a:gd name="connsiteX14" fmla="*/ 6677 w 19821"/>
                  <a:gd name="connsiteY14" fmla="*/ 9642 h 30956"/>
                  <a:gd name="connsiteX15" fmla="*/ 6699 w 19821"/>
                  <a:gd name="connsiteY15" fmla="*/ 9620 h 30956"/>
                  <a:gd name="connsiteX16" fmla="*/ 11176 w 19821"/>
                  <a:gd name="connsiteY16" fmla="*/ 5048 h 30956"/>
                  <a:gd name="connsiteX17" fmla="*/ 4128 w 19821"/>
                  <a:gd name="connsiteY17" fmla="*/ 5048 h 30956"/>
                  <a:gd name="connsiteX18" fmla="*/ 2096 w 19821"/>
                  <a:gd name="connsiteY18" fmla="*/ 2032 h 30956"/>
                  <a:gd name="connsiteX19" fmla="*/ 4128 w 19821"/>
                  <a:gd name="connsiteY19" fmla="*/ 0 h 30956"/>
                  <a:gd name="connsiteX20" fmla="*/ 17177 w 19821"/>
                  <a:gd name="connsiteY20" fmla="*/ 0 h 30956"/>
                  <a:gd name="connsiteX21" fmla="*/ 19749 w 19821"/>
                  <a:gd name="connsiteY21" fmla="*/ 2477 h 30956"/>
                  <a:gd name="connsiteX22" fmla="*/ 19749 w 19821"/>
                  <a:gd name="connsiteY22" fmla="*/ 3715 h 30956"/>
                  <a:gd name="connsiteX23" fmla="*/ 19749 w 19821"/>
                  <a:gd name="connsiteY23" fmla="*/ 4286 h 30956"/>
                  <a:gd name="connsiteX24" fmla="*/ 14129 w 19821"/>
                  <a:gd name="connsiteY24" fmla="*/ 10096 h 30956"/>
                  <a:gd name="connsiteX25" fmla="*/ 16320 w 19821"/>
                  <a:gd name="connsiteY25" fmla="*/ 12192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9821" h="30956">
                    <a:moveTo>
                      <a:pt x="16320" y="12192"/>
                    </a:moveTo>
                    <a:cubicBezTo>
                      <a:pt x="18405" y="14215"/>
                      <a:pt x="19574" y="17002"/>
                      <a:pt x="19558" y="19907"/>
                    </a:cubicBezTo>
                    <a:cubicBezTo>
                      <a:pt x="19557" y="22837"/>
                      <a:pt x="18392" y="25647"/>
                      <a:pt x="16320" y="27718"/>
                    </a:cubicBezTo>
                    <a:cubicBezTo>
                      <a:pt x="14267" y="29818"/>
                      <a:pt x="11446" y="30987"/>
                      <a:pt x="8509" y="30956"/>
                    </a:cubicBezTo>
                    <a:cubicBezTo>
                      <a:pt x="5579" y="30955"/>
                      <a:pt x="2770" y="29790"/>
                      <a:pt x="699" y="27718"/>
                    </a:cubicBezTo>
                    <a:cubicBezTo>
                      <a:pt x="-233" y="26728"/>
                      <a:pt x="-233" y="25184"/>
                      <a:pt x="699" y="24194"/>
                    </a:cubicBezTo>
                    <a:cubicBezTo>
                      <a:pt x="1720" y="23249"/>
                      <a:pt x="3296" y="23249"/>
                      <a:pt x="4318" y="24194"/>
                    </a:cubicBezTo>
                    <a:cubicBezTo>
                      <a:pt x="5432" y="25299"/>
                      <a:pt x="6940" y="25916"/>
                      <a:pt x="8509" y="25908"/>
                    </a:cubicBezTo>
                    <a:cubicBezTo>
                      <a:pt x="11770" y="25961"/>
                      <a:pt x="14457" y="23360"/>
                      <a:pt x="14510" y="20099"/>
                    </a:cubicBezTo>
                    <a:cubicBezTo>
                      <a:pt x="14511" y="20035"/>
                      <a:pt x="14511" y="19971"/>
                      <a:pt x="14510" y="19907"/>
                    </a:cubicBezTo>
                    <a:cubicBezTo>
                      <a:pt x="14518" y="18338"/>
                      <a:pt x="13901" y="16830"/>
                      <a:pt x="12795" y="15716"/>
                    </a:cubicBezTo>
                    <a:cubicBezTo>
                      <a:pt x="11662" y="14570"/>
                      <a:pt x="10121" y="13919"/>
                      <a:pt x="8509" y="13906"/>
                    </a:cubicBezTo>
                    <a:cubicBezTo>
                      <a:pt x="7822" y="13938"/>
                      <a:pt x="7157" y="13658"/>
                      <a:pt x="6699" y="13145"/>
                    </a:cubicBezTo>
                    <a:lnTo>
                      <a:pt x="6699" y="13145"/>
                    </a:lnTo>
                    <a:cubicBezTo>
                      <a:pt x="5726" y="12184"/>
                      <a:pt x="5716" y="10616"/>
                      <a:pt x="6677" y="9642"/>
                    </a:cubicBezTo>
                    <a:cubicBezTo>
                      <a:pt x="6684" y="9635"/>
                      <a:pt x="6692" y="9628"/>
                      <a:pt x="6699" y="9620"/>
                    </a:cubicBezTo>
                    <a:lnTo>
                      <a:pt x="11176" y="5048"/>
                    </a:lnTo>
                    <a:lnTo>
                      <a:pt x="4128" y="5048"/>
                    </a:lnTo>
                    <a:cubicBezTo>
                      <a:pt x="2734" y="4776"/>
                      <a:pt x="1824" y="3425"/>
                      <a:pt x="2096" y="2032"/>
                    </a:cubicBezTo>
                    <a:cubicBezTo>
                      <a:pt x="2297" y="1004"/>
                      <a:pt x="3100" y="201"/>
                      <a:pt x="4128" y="0"/>
                    </a:cubicBezTo>
                    <a:lnTo>
                      <a:pt x="17177" y="0"/>
                    </a:lnTo>
                    <a:cubicBezTo>
                      <a:pt x="18561" y="-1"/>
                      <a:pt x="19697" y="1094"/>
                      <a:pt x="19749" y="2477"/>
                    </a:cubicBezTo>
                    <a:cubicBezTo>
                      <a:pt x="19846" y="2884"/>
                      <a:pt x="19846" y="3308"/>
                      <a:pt x="19749" y="3715"/>
                    </a:cubicBezTo>
                    <a:lnTo>
                      <a:pt x="19749" y="4286"/>
                    </a:lnTo>
                    <a:lnTo>
                      <a:pt x="14129" y="10096"/>
                    </a:lnTo>
                    <a:cubicBezTo>
                      <a:pt x="14973" y="10665"/>
                      <a:pt x="15714" y="11374"/>
                      <a:pt x="16320" y="12192"/>
                    </a:cubicBezTo>
                    <a:close/>
                  </a:path>
                </a:pathLst>
              </a:custGeom>
              <a:solidFill>
                <a:srgbClr val="A6A6A6"/>
              </a:solidFill>
              <a:ln w="9525"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xmlns="" id="{40A6FF9D-748A-4A7A-9819-EDBA61D442AE}"/>
                  </a:ext>
                </a:extLst>
              </p:cNvPr>
              <p:cNvSpPr/>
              <p:nvPr/>
            </p:nvSpPr>
            <p:spPr>
              <a:xfrm>
                <a:off x="7060725" y="573690"/>
                <a:ext cx="20731" cy="31148"/>
              </a:xfrm>
              <a:custGeom>
                <a:avLst/>
                <a:gdLst>
                  <a:gd name="connsiteX0" fmla="*/ 20731 w 20731"/>
                  <a:gd name="connsiteY0" fmla="*/ 28670 h 31148"/>
                  <a:gd name="connsiteX1" fmla="*/ 18350 w 20731"/>
                  <a:gd name="connsiteY1" fmla="*/ 31147 h 31148"/>
                  <a:gd name="connsiteX2" fmla="*/ 2539 w 20731"/>
                  <a:gd name="connsiteY2" fmla="*/ 31147 h 31148"/>
                  <a:gd name="connsiteX3" fmla="*/ 729 w 20731"/>
                  <a:gd name="connsiteY3" fmla="*/ 30290 h 31148"/>
                  <a:gd name="connsiteX4" fmla="*/ 667 w 20731"/>
                  <a:gd name="connsiteY4" fmla="*/ 26923 h 31148"/>
                  <a:gd name="connsiteX5" fmla="*/ 729 w 20731"/>
                  <a:gd name="connsiteY5" fmla="*/ 26861 h 31148"/>
                  <a:gd name="connsiteX6" fmla="*/ 13873 w 20731"/>
                  <a:gd name="connsiteY6" fmla="*/ 14954 h 31148"/>
                  <a:gd name="connsiteX7" fmla="*/ 15683 w 20731"/>
                  <a:gd name="connsiteY7" fmla="*/ 10668 h 31148"/>
                  <a:gd name="connsiteX8" fmla="*/ 14254 w 20731"/>
                  <a:gd name="connsiteY8" fmla="*/ 6858 h 31148"/>
                  <a:gd name="connsiteX9" fmla="*/ 9968 w 20731"/>
                  <a:gd name="connsiteY9" fmla="*/ 4953 h 31148"/>
                  <a:gd name="connsiteX10" fmla="*/ 6158 w 20731"/>
                  <a:gd name="connsiteY10" fmla="*/ 6477 h 31148"/>
                  <a:gd name="connsiteX11" fmla="*/ 4729 w 20731"/>
                  <a:gd name="connsiteY11" fmla="*/ 7716 h 31148"/>
                  <a:gd name="connsiteX12" fmla="*/ 1277 w 20731"/>
                  <a:gd name="connsiteY12" fmla="*/ 7128 h 31148"/>
                  <a:gd name="connsiteX13" fmla="*/ 1491 w 20731"/>
                  <a:gd name="connsiteY13" fmla="*/ 4001 h 31148"/>
                  <a:gd name="connsiteX14" fmla="*/ 2824 w 20731"/>
                  <a:gd name="connsiteY14" fmla="*/ 2762 h 31148"/>
                  <a:gd name="connsiteX15" fmla="*/ 9968 w 20731"/>
                  <a:gd name="connsiteY15" fmla="*/ 0 h 31148"/>
                  <a:gd name="connsiteX16" fmla="*/ 17874 w 20731"/>
                  <a:gd name="connsiteY16" fmla="*/ 3524 h 31148"/>
                  <a:gd name="connsiteX17" fmla="*/ 17112 w 20731"/>
                  <a:gd name="connsiteY17" fmla="*/ 18574 h 31148"/>
                  <a:gd name="connsiteX18" fmla="*/ 8730 w 20731"/>
                  <a:gd name="connsiteY18" fmla="*/ 26194 h 31148"/>
                  <a:gd name="connsiteX19" fmla="*/ 18255 w 20731"/>
                  <a:gd name="connsiteY19" fmla="*/ 26194 h 31148"/>
                  <a:gd name="connsiteX20" fmla="*/ 20732 w 20731"/>
                  <a:gd name="connsiteY20" fmla="*/ 28671 h 3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31" h="31148">
                    <a:moveTo>
                      <a:pt x="20731" y="28670"/>
                    </a:moveTo>
                    <a:cubicBezTo>
                      <a:pt x="20732" y="30002"/>
                      <a:pt x="19681" y="31096"/>
                      <a:pt x="18350" y="31147"/>
                    </a:cubicBezTo>
                    <a:lnTo>
                      <a:pt x="2539" y="31147"/>
                    </a:lnTo>
                    <a:cubicBezTo>
                      <a:pt x="1832" y="31170"/>
                      <a:pt x="1158" y="30850"/>
                      <a:pt x="729" y="30290"/>
                    </a:cubicBezTo>
                    <a:cubicBezTo>
                      <a:pt x="-218" y="29377"/>
                      <a:pt x="-246" y="27870"/>
                      <a:pt x="667" y="26923"/>
                    </a:cubicBezTo>
                    <a:cubicBezTo>
                      <a:pt x="687" y="26902"/>
                      <a:pt x="708" y="26881"/>
                      <a:pt x="729" y="26861"/>
                    </a:cubicBezTo>
                    <a:lnTo>
                      <a:pt x="13873" y="14954"/>
                    </a:lnTo>
                    <a:cubicBezTo>
                      <a:pt x="15057" y="13847"/>
                      <a:pt x="15715" y="12289"/>
                      <a:pt x="15683" y="10668"/>
                    </a:cubicBezTo>
                    <a:cubicBezTo>
                      <a:pt x="15699" y="9264"/>
                      <a:pt x="15190" y="7905"/>
                      <a:pt x="14254" y="6858"/>
                    </a:cubicBezTo>
                    <a:cubicBezTo>
                      <a:pt x="13188" y="5607"/>
                      <a:pt x="11612" y="4906"/>
                      <a:pt x="9968" y="4953"/>
                    </a:cubicBezTo>
                    <a:cubicBezTo>
                      <a:pt x="8547" y="4943"/>
                      <a:pt x="7180" y="5490"/>
                      <a:pt x="6158" y="6477"/>
                    </a:cubicBezTo>
                    <a:lnTo>
                      <a:pt x="4729" y="7716"/>
                    </a:lnTo>
                    <a:cubicBezTo>
                      <a:pt x="3614" y="8507"/>
                      <a:pt x="2068" y="8244"/>
                      <a:pt x="1277" y="7128"/>
                    </a:cubicBezTo>
                    <a:cubicBezTo>
                      <a:pt x="595" y="6168"/>
                      <a:pt x="685" y="4860"/>
                      <a:pt x="1491" y="4001"/>
                    </a:cubicBezTo>
                    <a:lnTo>
                      <a:pt x="2824" y="2762"/>
                    </a:lnTo>
                    <a:cubicBezTo>
                      <a:pt x="4791" y="1004"/>
                      <a:pt x="7330" y="23"/>
                      <a:pt x="9968" y="0"/>
                    </a:cubicBezTo>
                    <a:cubicBezTo>
                      <a:pt x="12983" y="5"/>
                      <a:pt x="15855" y="1285"/>
                      <a:pt x="17874" y="3524"/>
                    </a:cubicBezTo>
                    <a:cubicBezTo>
                      <a:pt x="21812" y="7893"/>
                      <a:pt x="21471" y="14625"/>
                      <a:pt x="17112" y="18574"/>
                    </a:cubicBezTo>
                    <a:lnTo>
                      <a:pt x="8730" y="26194"/>
                    </a:lnTo>
                    <a:lnTo>
                      <a:pt x="18255" y="26194"/>
                    </a:lnTo>
                    <a:cubicBezTo>
                      <a:pt x="19623" y="26194"/>
                      <a:pt x="20732" y="27303"/>
                      <a:pt x="20732" y="28671"/>
                    </a:cubicBezTo>
                    <a:close/>
                  </a:path>
                </a:pathLst>
              </a:custGeom>
              <a:solidFill>
                <a:srgbClr val="A6A6A6"/>
              </a:solidFill>
              <a:ln w="9525"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xmlns="" id="{56A86FF6-07E1-4BB7-871B-2636BD66BF7B}"/>
                  </a:ext>
                </a:extLst>
              </p:cNvPr>
              <p:cNvSpPr/>
              <p:nvPr/>
            </p:nvSpPr>
            <p:spPr>
              <a:xfrm>
                <a:off x="7279636" y="573213"/>
                <a:ext cx="24419" cy="31911"/>
              </a:xfrm>
              <a:custGeom>
                <a:avLst/>
                <a:gdLst>
                  <a:gd name="connsiteX0" fmla="*/ 702 w 24419"/>
                  <a:gd name="connsiteY0" fmla="*/ 23909 h 31911"/>
                  <a:gd name="connsiteX1" fmla="*/ 3800 w 24419"/>
                  <a:gd name="connsiteY1" fmla="*/ 23864 h 31911"/>
                  <a:gd name="connsiteX2" fmla="*/ 3845 w 24419"/>
                  <a:gd name="connsiteY2" fmla="*/ 23909 h 31911"/>
                  <a:gd name="connsiteX3" fmla="*/ 12418 w 24419"/>
                  <a:gd name="connsiteY3" fmla="*/ 27338 h 31911"/>
                  <a:gd name="connsiteX4" fmla="*/ 17942 w 24419"/>
                  <a:gd name="connsiteY4" fmla="*/ 25719 h 31911"/>
                  <a:gd name="connsiteX5" fmla="*/ 19847 w 24419"/>
                  <a:gd name="connsiteY5" fmla="*/ 22480 h 31911"/>
                  <a:gd name="connsiteX6" fmla="*/ 19847 w 24419"/>
                  <a:gd name="connsiteY6" fmla="*/ 21051 h 31911"/>
                  <a:gd name="connsiteX7" fmla="*/ 18514 w 24419"/>
                  <a:gd name="connsiteY7" fmla="*/ 19718 h 31911"/>
                  <a:gd name="connsiteX8" fmla="*/ 12418 w 24419"/>
                  <a:gd name="connsiteY8" fmla="*/ 17718 h 31911"/>
                  <a:gd name="connsiteX9" fmla="*/ 12418 w 24419"/>
                  <a:gd name="connsiteY9" fmla="*/ 17718 h 31911"/>
                  <a:gd name="connsiteX10" fmla="*/ 6703 w 24419"/>
                  <a:gd name="connsiteY10" fmla="*/ 15908 h 31911"/>
                  <a:gd name="connsiteX11" fmla="*/ 2512 w 24419"/>
                  <a:gd name="connsiteY11" fmla="*/ 12479 h 31911"/>
                  <a:gd name="connsiteX12" fmla="*/ 1560 w 24419"/>
                  <a:gd name="connsiteY12" fmla="*/ 8860 h 31911"/>
                  <a:gd name="connsiteX13" fmla="*/ 5084 w 24419"/>
                  <a:gd name="connsiteY13" fmla="*/ 2383 h 31911"/>
                  <a:gd name="connsiteX14" fmla="*/ 12799 w 24419"/>
                  <a:gd name="connsiteY14" fmla="*/ 2 h 31911"/>
                  <a:gd name="connsiteX15" fmla="*/ 22324 w 24419"/>
                  <a:gd name="connsiteY15" fmla="*/ 3526 h 31911"/>
                  <a:gd name="connsiteX16" fmla="*/ 22991 w 24419"/>
                  <a:gd name="connsiteY16" fmla="*/ 6669 h 31911"/>
                  <a:gd name="connsiteX17" fmla="*/ 20157 w 24419"/>
                  <a:gd name="connsiteY17" fmla="*/ 7537 h 31911"/>
                  <a:gd name="connsiteX18" fmla="*/ 19847 w 24419"/>
                  <a:gd name="connsiteY18" fmla="*/ 7335 h 31911"/>
                  <a:gd name="connsiteX19" fmla="*/ 12704 w 24419"/>
                  <a:gd name="connsiteY19" fmla="*/ 4573 h 31911"/>
                  <a:gd name="connsiteX20" fmla="*/ 7655 w 24419"/>
                  <a:gd name="connsiteY20" fmla="*/ 6002 h 31911"/>
                  <a:gd name="connsiteX21" fmla="*/ 6036 w 24419"/>
                  <a:gd name="connsiteY21" fmla="*/ 8859 h 31911"/>
                  <a:gd name="connsiteX22" fmla="*/ 6036 w 24419"/>
                  <a:gd name="connsiteY22" fmla="*/ 10097 h 31911"/>
                  <a:gd name="connsiteX23" fmla="*/ 7274 w 24419"/>
                  <a:gd name="connsiteY23" fmla="*/ 11240 h 31911"/>
                  <a:gd name="connsiteX24" fmla="*/ 12799 w 24419"/>
                  <a:gd name="connsiteY24" fmla="*/ 13241 h 31911"/>
                  <a:gd name="connsiteX25" fmla="*/ 12799 w 24419"/>
                  <a:gd name="connsiteY25" fmla="*/ 13241 h 31911"/>
                  <a:gd name="connsiteX26" fmla="*/ 18895 w 24419"/>
                  <a:gd name="connsiteY26" fmla="*/ 15051 h 31911"/>
                  <a:gd name="connsiteX27" fmla="*/ 23372 w 24419"/>
                  <a:gd name="connsiteY27" fmla="*/ 18766 h 31911"/>
                  <a:gd name="connsiteX28" fmla="*/ 24420 w 24419"/>
                  <a:gd name="connsiteY28" fmla="*/ 22481 h 31911"/>
                  <a:gd name="connsiteX29" fmla="*/ 20610 w 24419"/>
                  <a:gd name="connsiteY29" fmla="*/ 29434 h 31911"/>
                  <a:gd name="connsiteX30" fmla="*/ 12418 w 24419"/>
                  <a:gd name="connsiteY30" fmla="*/ 31911 h 31911"/>
                  <a:gd name="connsiteX31" fmla="*/ 988 w 24419"/>
                  <a:gd name="connsiteY31" fmla="*/ 27529 h 31911"/>
                  <a:gd name="connsiteX32" fmla="*/ 450 w 24419"/>
                  <a:gd name="connsiteY32" fmla="*/ 24205 h 31911"/>
                  <a:gd name="connsiteX33" fmla="*/ 702 w 24419"/>
                  <a:gd name="connsiteY33" fmla="*/ 23910 h 31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4419" h="31911">
                    <a:moveTo>
                      <a:pt x="702" y="23909"/>
                    </a:moveTo>
                    <a:cubicBezTo>
                      <a:pt x="1545" y="23041"/>
                      <a:pt x="2932" y="23021"/>
                      <a:pt x="3800" y="23864"/>
                    </a:cubicBezTo>
                    <a:cubicBezTo>
                      <a:pt x="3816" y="23879"/>
                      <a:pt x="3831" y="23894"/>
                      <a:pt x="3845" y="23909"/>
                    </a:cubicBezTo>
                    <a:cubicBezTo>
                      <a:pt x="6241" y="25975"/>
                      <a:pt x="9258" y="27182"/>
                      <a:pt x="12418" y="27338"/>
                    </a:cubicBezTo>
                    <a:cubicBezTo>
                      <a:pt x="14382" y="27381"/>
                      <a:pt x="16312" y="26815"/>
                      <a:pt x="17942" y="25719"/>
                    </a:cubicBezTo>
                    <a:cubicBezTo>
                      <a:pt x="19076" y="25023"/>
                      <a:pt x="19790" y="23809"/>
                      <a:pt x="19847" y="22480"/>
                    </a:cubicBezTo>
                    <a:cubicBezTo>
                      <a:pt x="19945" y="22009"/>
                      <a:pt x="19945" y="21523"/>
                      <a:pt x="19847" y="21051"/>
                    </a:cubicBezTo>
                    <a:cubicBezTo>
                      <a:pt x="19479" y="20537"/>
                      <a:pt x="19028" y="20087"/>
                      <a:pt x="18514" y="19718"/>
                    </a:cubicBezTo>
                    <a:cubicBezTo>
                      <a:pt x="16598" y="18738"/>
                      <a:pt x="14542" y="18063"/>
                      <a:pt x="12418" y="17718"/>
                    </a:cubicBezTo>
                    <a:lnTo>
                      <a:pt x="12418" y="17718"/>
                    </a:lnTo>
                    <a:cubicBezTo>
                      <a:pt x="10444" y="17359"/>
                      <a:pt x="8524" y="16751"/>
                      <a:pt x="6703" y="15908"/>
                    </a:cubicBezTo>
                    <a:cubicBezTo>
                      <a:pt x="5004" y="15195"/>
                      <a:pt x="3548" y="14004"/>
                      <a:pt x="2512" y="12479"/>
                    </a:cubicBezTo>
                    <a:cubicBezTo>
                      <a:pt x="1855" y="11388"/>
                      <a:pt x="1525" y="10132"/>
                      <a:pt x="1560" y="8860"/>
                    </a:cubicBezTo>
                    <a:cubicBezTo>
                      <a:pt x="1656" y="6268"/>
                      <a:pt x="2960" y="3871"/>
                      <a:pt x="5084" y="2383"/>
                    </a:cubicBezTo>
                    <a:cubicBezTo>
                      <a:pt x="7339" y="793"/>
                      <a:pt x="10040" y="-40"/>
                      <a:pt x="12799" y="2"/>
                    </a:cubicBezTo>
                    <a:cubicBezTo>
                      <a:pt x="16250" y="222"/>
                      <a:pt x="19561" y="1447"/>
                      <a:pt x="22324" y="3526"/>
                    </a:cubicBezTo>
                    <a:cubicBezTo>
                      <a:pt x="23369" y="4214"/>
                      <a:pt x="23667" y="5615"/>
                      <a:pt x="22991" y="6669"/>
                    </a:cubicBezTo>
                    <a:cubicBezTo>
                      <a:pt x="22448" y="7691"/>
                      <a:pt x="21180" y="8080"/>
                      <a:pt x="20157" y="7537"/>
                    </a:cubicBezTo>
                    <a:cubicBezTo>
                      <a:pt x="20048" y="7479"/>
                      <a:pt x="19944" y="7412"/>
                      <a:pt x="19847" y="7335"/>
                    </a:cubicBezTo>
                    <a:cubicBezTo>
                      <a:pt x="17779" y="5750"/>
                      <a:pt x="15300" y="4792"/>
                      <a:pt x="12704" y="4573"/>
                    </a:cubicBezTo>
                    <a:cubicBezTo>
                      <a:pt x="10920" y="4567"/>
                      <a:pt x="9171" y="5062"/>
                      <a:pt x="7655" y="6002"/>
                    </a:cubicBezTo>
                    <a:cubicBezTo>
                      <a:pt x="6701" y="6651"/>
                      <a:pt x="6103" y="7707"/>
                      <a:pt x="6036" y="8859"/>
                    </a:cubicBezTo>
                    <a:cubicBezTo>
                      <a:pt x="5939" y="9266"/>
                      <a:pt x="5939" y="9690"/>
                      <a:pt x="6036" y="10097"/>
                    </a:cubicBezTo>
                    <a:cubicBezTo>
                      <a:pt x="6353" y="10571"/>
                      <a:pt x="6777" y="10962"/>
                      <a:pt x="7274" y="11240"/>
                    </a:cubicBezTo>
                    <a:cubicBezTo>
                      <a:pt x="8981" y="12233"/>
                      <a:pt x="10852" y="12910"/>
                      <a:pt x="12799" y="13241"/>
                    </a:cubicBezTo>
                    <a:lnTo>
                      <a:pt x="12799" y="13241"/>
                    </a:lnTo>
                    <a:cubicBezTo>
                      <a:pt x="14903" y="13570"/>
                      <a:pt x="16953" y="14179"/>
                      <a:pt x="18895" y="15051"/>
                    </a:cubicBezTo>
                    <a:cubicBezTo>
                      <a:pt x="20703" y="15851"/>
                      <a:pt x="22252" y="17137"/>
                      <a:pt x="23372" y="18766"/>
                    </a:cubicBezTo>
                    <a:cubicBezTo>
                      <a:pt x="24060" y="19882"/>
                      <a:pt x="24423" y="21169"/>
                      <a:pt x="24420" y="22481"/>
                    </a:cubicBezTo>
                    <a:cubicBezTo>
                      <a:pt x="24331" y="25273"/>
                      <a:pt x="22915" y="27856"/>
                      <a:pt x="20610" y="29434"/>
                    </a:cubicBezTo>
                    <a:cubicBezTo>
                      <a:pt x="18194" y="31071"/>
                      <a:pt x="15337" y="31935"/>
                      <a:pt x="12418" y="31911"/>
                    </a:cubicBezTo>
                    <a:cubicBezTo>
                      <a:pt x="8230" y="31747"/>
                      <a:pt x="4212" y="30207"/>
                      <a:pt x="988" y="27529"/>
                    </a:cubicBezTo>
                    <a:cubicBezTo>
                      <a:pt x="-78" y="26760"/>
                      <a:pt x="-319" y="25271"/>
                      <a:pt x="450" y="24205"/>
                    </a:cubicBezTo>
                    <a:cubicBezTo>
                      <a:pt x="526" y="24100"/>
                      <a:pt x="610" y="24001"/>
                      <a:pt x="702" y="23910"/>
                    </a:cubicBezTo>
                    <a:close/>
                  </a:path>
                </a:pathLst>
              </a:custGeom>
              <a:solidFill>
                <a:srgbClr val="A6A6A6"/>
              </a:solidFill>
              <a:ln w="9525"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xmlns="" id="{F5AB7CFE-773C-4D26-A7D7-DCF8B1BA4725}"/>
                  </a:ext>
                </a:extLst>
              </p:cNvPr>
              <p:cNvSpPr/>
              <p:nvPr/>
            </p:nvSpPr>
            <p:spPr>
              <a:xfrm>
                <a:off x="7310865" y="573206"/>
                <a:ext cx="21384" cy="32114"/>
              </a:xfrm>
              <a:custGeom>
                <a:avLst/>
                <a:gdLst>
                  <a:gd name="connsiteX0" fmla="*/ 48 w 21384"/>
                  <a:gd name="connsiteY0" fmla="*/ 29154 h 32114"/>
                  <a:gd name="connsiteX1" fmla="*/ 48 w 21384"/>
                  <a:gd name="connsiteY1" fmla="*/ 2960 h 32114"/>
                  <a:gd name="connsiteX2" fmla="*/ 1994 w 21384"/>
                  <a:gd name="connsiteY2" fmla="*/ 48 h 32114"/>
                  <a:gd name="connsiteX3" fmla="*/ 4906 w 21384"/>
                  <a:gd name="connsiteY3" fmla="*/ 1994 h 32114"/>
                  <a:gd name="connsiteX4" fmla="*/ 4906 w 21384"/>
                  <a:gd name="connsiteY4" fmla="*/ 2960 h 32114"/>
                  <a:gd name="connsiteX5" fmla="*/ 4906 w 21384"/>
                  <a:gd name="connsiteY5" fmla="*/ 13628 h 32114"/>
                  <a:gd name="connsiteX6" fmla="*/ 16431 w 21384"/>
                  <a:gd name="connsiteY6" fmla="*/ 13628 h 32114"/>
                  <a:gd name="connsiteX7" fmla="*/ 16431 w 21384"/>
                  <a:gd name="connsiteY7" fmla="*/ 2960 h 32114"/>
                  <a:gd name="connsiteX8" fmla="*/ 18908 w 21384"/>
                  <a:gd name="connsiteY8" fmla="*/ 484 h 32114"/>
                  <a:gd name="connsiteX9" fmla="*/ 21384 w 21384"/>
                  <a:gd name="connsiteY9" fmla="*/ 2960 h 32114"/>
                  <a:gd name="connsiteX10" fmla="*/ 21384 w 21384"/>
                  <a:gd name="connsiteY10" fmla="*/ 29154 h 32114"/>
                  <a:gd name="connsiteX11" fmla="*/ 18908 w 21384"/>
                  <a:gd name="connsiteY11" fmla="*/ 31631 h 32114"/>
                  <a:gd name="connsiteX12" fmla="*/ 16431 w 21384"/>
                  <a:gd name="connsiteY12" fmla="*/ 29154 h 32114"/>
                  <a:gd name="connsiteX13" fmla="*/ 16431 w 21384"/>
                  <a:gd name="connsiteY13" fmla="*/ 18486 h 32114"/>
                  <a:gd name="connsiteX14" fmla="*/ 4906 w 21384"/>
                  <a:gd name="connsiteY14" fmla="*/ 18486 h 32114"/>
                  <a:gd name="connsiteX15" fmla="*/ 4906 w 21384"/>
                  <a:gd name="connsiteY15" fmla="*/ 29154 h 32114"/>
                  <a:gd name="connsiteX16" fmla="*/ 2960 w 21384"/>
                  <a:gd name="connsiteY16" fmla="*/ 32066 h 32114"/>
                  <a:gd name="connsiteX17" fmla="*/ 48 w 21384"/>
                  <a:gd name="connsiteY17" fmla="*/ 30121 h 32114"/>
                  <a:gd name="connsiteX18" fmla="*/ 48 w 21384"/>
                  <a:gd name="connsiteY18" fmla="*/ 29154 h 3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384" h="32114">
                    <a:moveTo>
                      <a:pt x="48" y="29154"/>
                    </a:moveTo>
                    <a:lnTo>
                      <a:pt x="48" y="2960"/>
                    </a:lnTo>
                    <a:cubicBezTo>
                      <a:pt x="-219" y="1619"/>
                      <a:pt x="652" y="315"/>
                      <a:pt x="1994" y="48"/>
                    </a:cubicBezTo>
                    <a:cubicBezTo>
                      <a:pt x="3335" y="-219"/>
                      <a:pt x="4639" y="652"/>
                      <a:pt x="4906" y="1994"/>
                    </a:cubicBezTo>
                    <a:cubicBezTo>
                      <a:pt x="4969" y="2313"/>
                      <a:pt x="4969" y="2641"/>
                      <a:pt x="4906" y="2960"/>
                    </a:cubicBezTo>
                    <a:lnTo>
                      <a:pt x="4906" y="13628"/>
                    </a:lnTo>
                    <a:lnTo>
                      <a:pt x="16431" y="13628"/>
                    </a:lnTo>
                    <a:lnTo>
                      <a:pt x="16431" y="2960"/>
                    </a:lnTo>
                    <a:cubicBezTo>
                      <a:pt x="16431" y="1593"/>
                      <a:pt x="17540" y="484"/>
                      <a:pt x="18908" y="484"/>
                    </a:cubicBezTo>
                    <a:cubicBezTo>
                      <a:pt x="20275" y="484"/>
                      <a:pt x="21384" y="1592"/>
                      <a:pt x="21384" y="2960"/>
                    </a:cubicBezTo>
                    <a:lnTo>
                      <a:pt x="21384" y="29154"/>
                    </a:lnTo>
                    <a:cubicBezTo>
                      <a:pt x="21384" y="30522"/>
                      <a:pt x="20276" y="31631"/>
                      <a:pt x="18908" y="31631"/>
                    </a:cubicBezTo>
                    <a:cubicBezTo>
                      <a:pt x="17540" y="31631"/>
                      <a:pt x="16431" y="30522"/>
                      <a:pt x="16431" y="29154"/>
                    </a:cubicBezTo>
                    <a:lnTo>
                      <a:pt x="16431" y="18486"/>
                    </a:lnTo>
                    <a:lnTo>
                      <a:pt x="4906" y="18486"/>
                    </a:lnTo>
                    <a:lnTo>
                      <a:pt x="4906" y="29154"/>
                    </a:lnTo>
                    <a:cubicBezTo>
                      <a:pt x="5173" y="30496"/>
                      <a:pt x="4302" y="31799"/>
                      <a:pt x="2960" y="32066"/>
                    </a:cubicBezTo>
                    <a:cubicBezTo>
                      <a:pt x="1619" y="32333"/>
                      <a:pt x="315" y="31462"/>
                      <a:pt x="48" y="30121"/>
                    </a:cubicBezTo>
                    <a:cubicBezTo>
                      <a:pt x="-15" y="29802"/>
                      <a:pt x="-15" y="29473"/>
                      <a:pt x="48" y="29154"/>
                    </a:cubicBezTo>
                    <a:close/>
                  </a:path>
                </a:pathLst>
              </a:custGeom>
              <a:solidFill>
                <a:srgbClr val="A6A6A6"/>
              </a:solidFill>
              <a:ln w="9525"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xmlns="" id="{108D3DD8-808F-4401-818B-6EC6A0A4FE44}"/>
                  </a:ext>
                </a:extLst>
              </p:cNvPr>
              <p:cNvSpPr/>
              <p:nvPr/>
            </p:nvSpPr>
            <p:spPr>
              <a:xfrm>
                <a:off x="7337543" y="574034"/>
                <a:ext cx="24083" cy="30804"/>
              </a:xfrm>
              <a:custGeom>
                <a:avLst/>
                <a:gdLst>
                  <a:gd name="connsiteX0" fmla="*/ 17757 w 24083"/>
                  <a:gd name="connsiteY0" fmla="*/ 23469 h 30804"/>
                  <a:gd name="connsiteX1" fmla="*/ 6993 w 24083"/>
                  <a:gd name="connsiteY1" fmla="*/ 23469 h 30804"/>
                  <a:gd name="connsiteX2" fmla="*/ 4803 w 24083"/>
                  <a:gd name="connsiteY2" fmla="*/ 29184 h 30804"/>
                  <a:gd name="connsiteX3" fmla="*/ 2517 w 24083"/>
                  <a:gd name="connsiteY3" fmla="*/ 30803 h 30804"/>
                  <a:gd name="connsiteX4" fmla="*/ 1659 w 24083"/>
                  <a:gd name="connsiteY4" fmla="*/ 30803 h 30804"/>
                  <a:gd name="connsiteX5" fmla="*/ 135 w 24083"/>
                  <a:gd name="connsiteY5" fmla="*/ 27660 h 30804"/>
                  <a:gd name="connsiteX6" fmla="*/ 9660 w 24083"/>
                  <a:gd name="connsiteY6" fmla="*/ 1466 h 30804"/>
                  <a:gd name="connsiteX7" fmla="*/ 13243 w 24083"/>
                  <a:gd name="connsiteY7" fmla="*/ 286 h 30804"/>
                  <a:gd name="connsiteX8" fmla="*/ 14423 w 24083"/>
                  <a:gd name="connsiteY8" fmla="*/ 1466 h 30804"/>
                  <a:gd name="connsiteX9" fmla="*/ 23948 w 24083"/>
                  <a:gd name="connsiteY9" fmla="*/ 27660 h 30804"/>
                  <a:gd name="connsiteX10" fmla="*/ 22424 w 24083"/>
                  <a:gd name="connsiteY10" fmla="*/ 30803 h 30804"/>
                  <a:gd name="connsiteX11" fmla="*/ 21567 w 24083"/>
                  <a:gd name="connsiteY11" fmla="*/ 30803 h 30804"/>
                  <a:gd name="connsiteX12" fmla="*/ 19376 w 24083"/>
                  <a:gd name="connsiteY12" fmla="*/ 29184 h 30804"/>
                  <a:gd name="connsiteX13" fmla="*/ 15947 w 24083"/>
                  <a:gd name="connsiteY13" fmla="*/ 18516 h 30804"/>
                  <a:gd name="connsiteX14" fmla="*/ 12328 w 24083"/>
                  <a:gd name="connsiteY14" fmla="*/ 8991 h 30804"/>
                  <a:gd name="connsiteX15" fmla="*/ 8708 w 24083"/>
                  <a:gd name="connsiteY15" fmla="*/ 18516 h 30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083" h="30804">
                    <a:moveTo>
                      <a:pt x="17757" y="23469"/>
                    </a:moveTo>
                    <a:lnTo>
                      <a:pt x="6993" y="23469"/>
                    </a:lnTo>
                    <a:lnTo>
                      <a:pt x="4803" y="29184"/>
                    </a:lnTo>
                    <a:cubicBezTo>
                      <a:pt x="4473" y="30162"/>
                      <a:pt x="3549" y="30816"/>
                      <a:pt x="2517" y="30803"/>
                    </a:cubicBezTo>
                    <a:lnTo>
                      <a:pt x="1659" y="30803"/>
                    </a:lnTo>
                    <a:cubicBezTo>
                      <a:pt x="373" y="30353"/>
                      <a:pt x="-308" y="28949"/>
                      <a:pt x="135" y="27660"/>
                    </a:cubicBezTo>
                    <a:lnTo>
                      <a:pt x="9660" y="1466"/>
                    </a:lnTo>
                    <a:cubicBezTo>
                      <a:pt x="10324" y="151"/>
                      <a:pt x="11928" y="-377"/>
                      <a:pt x="13243" y="286"/>
                    </a:cubicBezTo>
                    <a:cubicBezTo>
                      <a:pt x="13752" y="543"/>
                      <a:pt x="14166" y="957"/>
                      <a:pt x="14423" y="1466"/>
                    </a:cubicBezTo>
                    <a:lnTo>
                      <a:pt x="23948" y="27660"/>
                    </a:lnTo>
                    <a:cubicBezTo>
                      <a:pt x="24391" y="28949"/>
                      <a:pt x="23710" y="30353"/>
                      <a:pt x="22424" y="30803"/>
                    </a:cubicBezTo>
                    <a:lnTo>
                      <a:pt x="21567" y="30803"/>
                    </a:lnTo>
                    <a:cubicBezTo>
                      <a:pt x="20549" y="30839"/>
                      <a:pt x="19641" y="30167"/>
                      <a:pt x="19376" y="29184"/>
                    </a:cubicBezTo>
                    <a:close/>
                    <a:moveTo>
                      <a:pt x="15947" y="18516"/>
                    </a:moveTo>
                    <a:lnTo>
                      <a:pt x="12328" y="8991"/>
                    </a:lnTo>
                    <a:lnTo>
                      <a:pt x="8708" y="18516"/>
                    </a:lnTo>
                    <a:close/>
                  </a:path>
                </a:pathLst>
              </a:custGeom>
              <a:solidFill>
                <a:srgbClr val="A6A6A6"/>
              </a:solidFill>
              <a:ln w="9525" cap="flat">
                <a:noFill/>
                <a:prstDash val="solid"/>
                <a:miter/>
              </a:ln>
            </p:spPr>
            <p:txBody>
              <a:bodyPr rtlCol="0" anchor="ctr"/>
              <a:lstStyle/>
              <a:p>
                <a:endParaRPr lang="zh-CN" altLang="en-US"/>
              </a:p>
            </p:txBody>
          </p:sp>
          <p:sp>
            <p:nvSpPr>
              <p:cNvPr id="634" name="任意多边形: 形状 633">
                <a:extLst>
                  <a:ext uri="{FF2B5EF4-FFF2-40B4-BE49-F238E27FC236}">
                    <a16:creationId xmlns:a16="http://schemas.microsoft.com/office/drawing/2014/main" xmlns="" id="{61AD4370-BF42-4C17-AF5C-3BDC169D21B8}"/>
                  </a:ext>
                </a:extLst>
              </p:cNvPr>
              <p:cNvSpPr/>
              <p:nvPr/>
            </p:nvSpPr>
            <p:spPr>
              <a:xfrm>
                <a:off x="7367396" y="573500"/>
                <a:ext cx="21376" cy="31146"/>
              </a:xfrm>
              <a:custGeom>
                <a:avLst/>
                <a:gdLst>
                  <a:gd name="connsiteX0" fmla="*/ 21241 w 21376"/>
                  <a:gd name="connsiteY0" fmla="*/ 27622 h 31146"/>
                  <a:gd name="connsiteX1" fmla="*/ 19717 w 21376"/>
                  <a:gd name="connsiteY1" fmla="*/ 30766 h 31146"/>
                  <a:gd name="connsiteX2" fmla="*/ 18669 w 21376"/>
                  <a:gd name="connsiteY2" fmla="*/ 30766 h 31146"/>
                  <a:gd name="connsiteX3" fmla="*/ 16955 w 21376"/>
                  <a:gd name="connsiteY3" fmla="*/ 30290 h 31146"/>
                  <a:gd name="connsiteX4" fmla="*/ 15526 w 21376"/>
                  <a:gd name="connsiteY4" fmla="*/ 28766 h 31146"/>
                  <a:gd name="connsiteX5" fmla="*/ 14574 w 21376"/>
                  <a:gd name="connsiteY5" fmla="*/ 23432 h 31146"/>
                  <a:gd name="connsiteX6" fmla="*/ 14097 w 21376"/>
                  <a:gd name="connsiteY6" fmla="*/ 21527 h 31146"/>
                  <a:gd name="connsiteX7" fmla="*/ 12764 w 21376"/>
                  <a:gd name="connsiteY7" fmla="*/ 20193 h 31146"/>
                  <a:gd name="connsiteX8" fmla="*/ 10287 w 21376"/>
                  <a:gd name="connsiteY8" fmla="*/ 19145 h 31146"/>
                  <a:gd name="connsiteX9" fmla="*/ 4953 w 21376"/>
                  <a:gd name="connsiteY9" fmla="*/ 19145 h 31146"/>
                  <a:gd name="connsiteX10" fmla="*/ 4953 w 21376"/>
                  <a:gd name="connsiteY10" fmla="*/ 28670 h 31146"/>
                  <a:gd name="connsiteX11" fmla="*/ 2477 w 21376"/>
                  <a:gd name="connsiteY11" fmla="*/ 31147 h 31146"/>
                  <a:gd name="connsiteX12" fmla="*/ 0 w 21376"/>
                  <a:gd name="connsiteY12" fmla="*/ 28670 h 31146"/>
                  <a:gd name="connsiteX13" fmla="*/ 0 w 21376"/>
                  <a:gd name="connsiteY13" fmla="*/ 2477 h 31146"/>
                  <a:gd name="connsiteX14" fmla="*/ 2477 w 21376"/>
                  <a:gd name="connsiteY14" fmla="*/ 0 h 31146"/>
                  <a:gd name="connsiteX15" fmla="*/ 10383 w 21376"/>
                  <a:gd name="connsiteY15" fmla="*/ 0 h 31146"/>
                  <a:gd name="connsiteX16" fmla="*/ 19908 w 21376"/>
                  <a:gd name="connsiteY16" fmla="*/ 9525 h 31146"/>
                  <a:gd name="connsiteX17" fmla="*/ 16383 w 21376"/>
                  <a:gd name="connsiteY17" fmla="*/ 16764 h 31146"/>
                  <a:gd name="connsiteX18" fmla="*/ 18003 w 21376"/>
                  <a:gd name="connsiteY18" fmla="*/ 18383 h 31146"/>
                  <a:gd name="connsiteX19" fmla="*/ 19431 w 21376"/>
                  <a:gd name="connsiteY19" fmla="*/ 23241 h 31146"/>
                  <a:gd name="connsiteX20" fmla="*/ 19431 w 21376"/>
                  <a:gd name="connsiteY20" fmla="*/ 25813 h 31146"/>
                  <a:gd name="connsiteX21" fmla="*/ 21241 w 21376"/>
                  <a:gd name="connsiteY21" fmla="*/ 27623 h 31146"/>
                  <a:gd name="connsiteX22" fmla="*/ 15050 w 21376"/>
                  <a:gd name="connsiteY22" fmla="*/ 9811 h 31146"/>
                  <a:gd name="connsiteX23" fmla="*/ 10478 w 21376"/>
                  <a:gd name="connsiteY23" fmla="*/ 5144 h 31146"/>
                  <a:gd name="connsiteX24" fmla="*/ 4953 w 21376"/>
                  <a:gd name="connsiteY24" fmla="*/ 5144 h 31146"/>
                  <a:gd name="connsiteX25" fmla="*/ 4953 w 21376"/>
                  <a:gd name="connsiteY25" fmla="*/ 14669 h 31146"/>
                  <a:gd name="connsiteX26" fmla="*/ 10383 w 21376"/>
                  <a:gd name="connsiteY26" fmla="*/ 14669 h 31146"/>
                  <a:gd name="connsiteX27" fmla="*/ 15058 w 21376"/>
                  <a:gd name="connsiteY27" fmla="*/ 10202 h 31146"/>
                  <a:gd name="connsiteX28" fmla="*/ 15050 w 21376"/>
                  <a:gd name="connsiteY28" fmla="*/ 9811 h 31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1376" h="31146">
                    <a:moveTo>
                      <a:pt x="21241" y="27622"/>
                    </a:moveTo>
                    <a:cubicBezTo>
                      <a:pt x="21684" y="28911"/>
                      <a:pt x="21003" y="30316"/>
                      <a:pt x="19717" y="30766"/>
                    </a:cubicBezTo>
                    <a:lnTo>
                      <a:pt x="18669" y="30766"/>
                    </a:lnTo>
                    <a:cubicBezTo>
                      <a:pt x="18064" y="30775"/>
                      <a:pt x="17468" y="30610"/>
                      <a:pt x="16955" y="30290"/>
                    </a:cubicBezTo>
                    <a:cubicBezTo>
                      <a:pt x="16384" y="29879"/>
                      <a:pt x="15899" y="29361"/>
                      <a:pt x="15526" y="28766"/>
                    </a:cubicBezTo>
                    <a:cubicBezTo>
                      <a:pt x="14839" y="27074"/>
                      <a:pt x="14515" y="25257"/>
                      <a:pt x="14574" y="23432"/>
                    </a:cubicBezTo>
                    <a:cubicBezTo>
                      <a:pt x="14599" y="22764"/>
                      <a:pt x="14433" y="22104"/>
                      <a:pt x="14097" y="21527"/>
                    </a:cubicBezTo>
                    <a:cubicBezTo>
                      <a:pt x="13753" y="20992"/>
                      <a:pt x="13298" y="20538"/>
                      <a:pt x="12764" y="20193"/>
                    </a:cubicBezTo>
                    <a:cubicBezTo>
                      <a:pt x="11985" y="19742"/>
                      <a:pt x="11153" y="19390"/>
                      <a:pt x="10287" y="19145"/>
                    </a:cubicBezTo>
                    <a:lnTo>
                      <a:pt x="4953" y="19145"/>
                    </a:lnTo>
                    <a:lnTo>
                      <a:pt x="4953" y="28670"/>
                    </a:lnTo>
                    <a:cubicBezTo>
                      <a:pt x="4953" y="30038"/>
                      <a:pt x="3845" y="31147"/>
                      <a:pt x="2477" y="31147"/>
                    </a:cubicBezTo>
                    <a:cubicBezTo>
                      <a:pt x="1109" y="31147"/>
                      <a:pt x="0" y="30038"/>
                      <a:pt x="0" y="28670"/>
                    </a:cubicBezTo>
                    <a:lnTo>
                      <a:pt x="0" y="2477"/>
                    </a:lnTo>
                    <a:cubicBezTo>
                      <a:pt x="0" y="1109"/>
                      <a:pt x="1109" y="0"/>
                      <a:pt x="2477" y="0"/>
                    </a:cubicBezTo>
                    <a:lnTo>
                      <a:pt x="10383" y="0"/>
                    </a:lnTo>
                    <a:cubicBezTo>
                      <a:pt x="15643" y="0"/>
                      <a:pt x="19908" y="4265"/>
                      <a:pt x="19908" y="9525"/>
                    </a:cubicBezTo>
                    <a:cubicBezTo>
                      <a:pt x="19860" y="12340"/>
                      <a:pt x="18570" y="14991"/>
                      <a:pt x="16383" y="16764"/>
                    </a:cubicBezTo>
                    <a:cubicBezTo>
                      <a:pt x="16992" y="17230"/>
                      <a:pt x="17537" y="17774"/>
                      <a:pt x="18003" y="18383"/>
                    </a:cubicBezTo>
                    <a:cubicBezTo>
                      <a:pt x="18942" y="19829"/>
                      <a:pt x="19438" y="21518"/>
                      <a:pt x="19431" y="23241"/>
                    </a:cubicBezTo>
                    <a:cubicBezTo>
                      <a:pt x="19347" y="24096"/>
                      <a:pt x="19347" y="24958"/>
                      <a:pt x="19431" y="25813"/>
                    </a:cubicBezTo>
                    <a:cubicBezTo>
                      <a:pt x="20335" y="26013"/>
                      <a:pt x="21041" y="26719"/>
                      <a:pt x="21241" y="27623"/>
                    </a:cubicBezTo>
                    <a:close/>
                    <a:moveTo>
                      <a:pt x="15050" y="9811"/>
                    </a:moveTo>
                    <a:cubicBezTo>
                      <a:pt x="15050" y="7270"/>
                      <a:pt x="13018" y="5195"/>
                      <a:pt x="10478" y="5144"/>
                    </a:cubicBezTo>
                    <a:lnTo>
                      <a:pt x="4953" y="5144"/>
                    </a:lnTo>
                    <a:lnTo>
                      <a:pt x="4953" y="14669"/>
                    </a:lnTo>
                    <a:lnTo>
                      <a:pt x="10383" y="14669"/>
                    </a:lnTo>
                    <a:cubicBezTo>
                      <a:pt x="12907" y="14726"/>
                      <a:pt x="15000" y="12727"/>
                      <a:pt x="15058" y="10202"/>
                    </a:cubicBezTo>
                    <a:cubicBezTo>
                      <a:pt x="15060" y="10071"/>
                      <a:pt x="15058" y="9941"/>
                      <a:pt x="15050" y="9811"/>
                    </a:cubicBezTo>
                    <a:close/>
                  </a:path>
                </a:pathLst>
              </a:custGeom>
              <a:solidFill>
                <a:srgbClr val="A6A6A6"/>
              </a:solidFill>
              <a:ln w="9525" cap="flat">
                <a:noFill/>
                <a:prstDash val="solid"/>
                <a:miter/>
              </a:ln>
            </p:spPr>
            <p:txBody>
              <a:bodyPr rtlCol="0" anchor="ctr"/>
              <a:lstStyle/>
              <a:p>
                <a:endParaRPr lang="zh-CN" altLang="en-US"/>
              </a:p>
            </p:txBody>
          </p:sp>
          <p:sp>
            <p:nvSpPr>
              <p:cNvPr id="635" name="任意多边形: 形状 634">
                <a:extLst>
                  <a:ext uri="{FF2B5EF4-FFF2-40B4-BE49-F238E27FC236}">
                    <a16:creationId xmlns:a16="http://schemas.microsoft.com/office/drawing/2014/main" xmlns="" id="{1FB16144-27B6-408D-9F8B-A92507115772}"/>
                  </a:ext>
                </a:extLst>
              </p:cNvPr>
              <p:cNvSpPr/>
              <p:nvPr/>
            </p:nvSpPr>
            <p:spPr>
              <a:xfrm>
                <a:off x="7395869" y="573690"/>
                <a:ext cx="19629" cy="31339"/>
              </a:xfrm>
              <a:custGeom>
                <a:avLst/>
                <a:gdLst>
                  <a:gd name="connsiteX0" fmla="*/ 8 w 19629"/>
                  <a:gd name="connsiteY0" fmla="*/ 28670 h 31339"/>
                  <a:gd name="connsiteX1" fmla="*/ 8 w 19629"/>
                  <a:gd name="connsiteY1" fmla="*/ 2477 h 31339"/>
                  <a:gd name="connsiteX2" fmla="*/ 2389 w 19629"/>
                  <a:gd name="connsiteY2" fmla="*/ 0 h 31339"/>
                  <a:gd name="connsiteX3" fmla="*/ 16962 w 19629"/>
                  <a:gd name="connsiteY3" fmla="*/ 0 h 31339"/>
                  <a:gd name="connsiteX4" fmla="*/ 19343 w 19629"/>
                  <a:gd name="connsiteY4" fmla="*/ 2477 h 31339"/>
                  <a:gd name="connsiteX5" fmla="*/ 16962 w 19629"/>
                  <a:gd name="connsiteY5" fmla="*/ 4953 h 31339"/>
                  <a:gd name="connsiteX6" fmla="*/ 5056 w 19629"/>
                  <a:gd name="connsiteY6" fmla="*/ 4953 h 31339"/>
                  <a:gd name="connsiteX7" fmla="*/ 5056 w 19629"/>
                  <a:gd name="connsiteY7" fmla="*/ 13049 h 31339"/>
                  <a:gd name="connsiteX8" fmla="*/ 15438 w 19629"/>
                  <a:gd name="connsiteY8" fmla="*/ 13049 h 31339"/>
                  <a:gd name="connsiteX9" fmla="*/ 17915 w 19629"/>
                  <a:gd name="connsiteY9" fmla="*/ 15526 h 31339"/>
                  <a:gd name="connsiteX10" fmla="*/ 15438 w 19629"/>
                  <a:gd name="connsiteY10" fmla="*/ 18003 h 31339"/>
                  <a:gd name="connsiteX11" fmla="*/ 5056 w 19629"/>
                  <a:gd name="connsiteY11" fmla="*/ 18002 h 31339"/>
                  <a:gd name="connsiteX12" fmla="*/ 5056 w 19629"/>
                  <a:gd name="connsiteY12" fmla="*/ 26384 h 31339"/>
                  <a:gd name="connsiteX13" fmla="*/ 17153 w 19629"/>
                  <a:gd name="connsiteY13" fmla="*/ 26384 h 31339"/>
                  <a:gd name="connsiteX14" fmla="*/ 19629 w 19629"/>
                  <a:gd name="connsiteY14" fmla="*/ 28861 h 31339"/>
                  <a:gd name="connsiteX15" fmla="*/ 17153 w 19629"/>
                  <a:gd name="connsiteY15" fmla="*/ 31338 h 31339"/>
                  <a:gd name="connsiteX16" fmla="*/ 2579 w 19629"/>
                  <a:gd name="connsiteY16" fmla="*/ 31337 h 31339"/>
                  <a:gd name="connsiteX17" fmla="*/ 2 w 19629"/>
                  <a:gd name="connsiteY17" fmla="*/ 28966 h 31339"/>
                  <a:gd name="connsiteX18" fmla="*/ 7 w 19629"/>
                  <a:gd name="connsiteY18" fmla="*/ 28670 h 31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29" h="31339">
                    <a:moveTo>
                      <a:pt x="8" y="28670"/>
                    </a:moveTo>
                    <a:lnTo>
                      <a:pt x="8" y="2477"/>
                    </a:lnTo>
                    <a:cubicBezTo>
                      <a:pt x="7" y="1145"/>
                      <a:pt x="1058" y="51"/>
                      <a:pt x="2389" y="0"/>
                    </a:cubicBezTo>
                    <a:lnTo>
                      <a:pt x="16962" y="0"/>
                    </a:lnTo>
                    <a:cubicBezTo>
                      <a:pt x="18292" y="51"/>
                      <a:pt x="19345" y="1145"/>
                      <a:pt x="19343" y="2477"/>
                    </a:cubicBezTo>
                    <a:cubicBezTo>
                      <a:pt x="19345" y="3808"/>
                      <a:pt x="18292" y="4902"/>
                      <a:pt x="16962" y="4953"/>
                    </a:cubicBezTo>
                    <a:lnTo>
                      <a:pt x="5056" y="4953"/>
                    </a:lnTo>
                    <a:lnTo>
                      <a:pt x="5056" y="13049"/>
                    </a:lnTo>
                    <a:lnTo>
                      <a:pt x="15438" y="13049"/>
                    </a:lnTo>
                    <a:cubicBezTo>
                      <a:pt x="16785" y="13099"/>
                      <a:pt x="17866" y="14179"/>
                      <a:pt x="17915" y="15526"/>
                    </a:cubicBezTo>
                    <a:cubicBezTo>
                      <a:pt x="17915" y="16894"/>
                      <a:pt x="16806" y="18003"/>
                      <a:pt x="15438" y="18003"/>
                    </a:cubicBezTo>
                    <a:lnTo>
                      <a:pt x="5056" y="18002"/>
                    </a:lnTo>
                    <a:lnTo>
                      <a:pt x="5056" y="26384"/>
                    </a:lnTo>
                    <a:lnTo>
                      <a:pt x="17153" y="26384"/>
                    </a:lnTo>
                    <a:cubicBezTo>
                      <a:pt x="18521" y="26384"/>
                      <a:pt x="19629" y="27493"/>
                      <a:pt x="19629" y="28861"/>
                    </a:cubicBezTo>
                    <a:cubicBezTo>
                      <a:pt x="19629" y="30229"/>
                      <a:pt x="18521" y="31338"/>
                      <a:pt x="17153" y="31338"/>
                    </a:cubicBezTo>
                    <a:lnTo>
                      <a:pt x="2579" y="31337"/>
                    </a:lnTo>
                    <a:cubicBezTo>
                      <a:pt x="1213" y="31394"/>
                      <a:pt x="59" y="30332"/>
                      <a:pt x="2" y="28966"/>
                    </a:cubicBezTo>
                    <a:cubicBezTo>
                      <a:pt x="-2" y="28867"/>
                      <a:pt x="0" y="28769"/>
                      <a:pt x="7" y="28670"/>
                    </a:cubicBezTo>
                    <a:close/>
                  </a:path>
                </a:pathLst>
              </a:custGeom>
              <a:solidFill>
                <a:srgbClr val="A6A6A6"/>
              </a:solidFill>
              <a:ln w="9525" cap="flat">
                <a:noFill/>
                <a:prstDash val="solid"/>
                <a:miter/>
              </a:ln>
            </p:spPr>
            <p:txBody>
              <a:bodyPr rtlCol="0" anchor="ctr"/>
              <a:lstStyle/>
              <a:p>
                <a:endParaRPr lang="zh-CN" altLang="en-US"/>
              </a:p>
            </p:txBody>
          </p:sp>
          <p:sp>
            <p:nvSpPr>
              <p:cNvPr id="636" name="任意多边形: 形状 635">
                <a:extLst>
                  <a:ext uri="{FF2B5EF4-FFF2-40B4-BE49-F238E27FC236}">
                    <a16:creationId xmlns:a16="http://schemas.microsoft.com/office/drawing/2014/main" xmlns="" id="{3C27E343-8E6C-4EB1-953F-BC5C691C8F55}"/>
                  </a:ext>
                </a:extLst>
              </p:cNvPr>
              <p:cNvSpPr/>
              <p:nvPr/>
            </p:nvSpPr>
            <p:spPr>
              <a:xfrm>
                <a:off x="7206325" y="565879"/>
                <a:ext cx="34103" cy="47339"/>
              </a:xfrm>
              <a:custGeom>
                <a:avLst/>
                <a:gdLst>
                  <a:gd name="connsiteX0" fmla="*/ 4 w 34103"/>
                  <a:gd name="connsiteY0" fmla="*/ 47244 h 47339"/>
                  <a:gd name="connsiteX1" fmla="*/ 6195 w 34103"/>
                  <a:gd name="connsiteY1" fmla="*/ 21527 h 47339"/>
                  <a:gd name="connsiteX2" fmla="*/ 14196 w 34103"/>
                  <a:gd name="connsiteY2" fmla="*/ 10096 h 47339"/>
                  <a:gd name="connsiteX3" fmla="*/ 24578 w 34103"/>
                  <a:gd name="connsiteY3" fmla="*/ 0 h 47339"/>
                  <a:gd name="connsiteX4" fmla="*/ 34103 w 34103"/>
                  <a:gd name="connsiteY4" fmla="*/ 17145 h 47339"/>
                  <a:gd name="connsiteX5" fmla="*/ 24578 w 34103"/>
                  <a:gd name="connsiteY5" fmla="*/ 21336 h 47339"/>
                  <a:gd name="connsiteX6" fmla="*/ 16006 w 34103"/>
                  <a:gd name="connsiteY6" fmla="*/ 28290 h 47339"/>
                  <a:gd name="connsiteX7" fmla="*/ 2385 w 34103"/>
                  <a:gd name="connsiteY7" fmla="*/ 47340 h 47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103" h="47339">
                    <a:moveTo>
                      <a:pt x="4" y="47244"/>
                    </a:moveTo>
                    <a:cubicBezTo>
                      <a:pt x="-100" y="38291"/>
                      <a:pt x="2027" y="29452"/>
                      <a:pt x="6195" y="21527"/>
                    </a:cubicBezTo>
                    <a:cubicBezTo>
                      <a:pt x="8331" y="17372"/>
                      <a:pt x="11023" y="13526"/>
                      <a:pt x="14196" y="10096"/>
                    </a:cubicBezTo>
                    <a:cubicBezTo>
                      <a:pt x="17296" y="6379"/>
                      <a:pt x="20775" y="2995"/>
                      <a:pt x="24578" y="0"/>
                    </a:cubicBezTo>
                    <a:lnTo>
                      <a:pt x="34103" y="17145"/>
                    </a:lnTo>
                    <a:cubicBezTo>
                      <a:pt x="30774" y="18161"/>
                      <a:pt x="27576" y="19568"/>
                      <a:pt x="24578" y="21336"/>
                    </a:cubicBezTo>
                    <a:cubicBezTo>
                      <a:pt x="21507" y="23378"/>
                      <a:pt x="18637" y="25706"/>
                      <a:pt x="16006" y="28290"/>
                    </a:cubicBezTo>
                    <a:cubicBezTo>
                      <a:pt x="10270" y="33693"/>
                      <a:pt x="5643" y="40164"/>
                      <a:pt x="2385" y="47340"/>
                    </a:cubicBezTo>
                    <a:close/>
                  </a:path>
                </a:pathLst>
              </a:custGeom>
              <a:solidFill>
                <a:srgbClr val="A6A6A6"/>
              </a:solidFill>
              <a:ln w="9525" cap="flat">
                <a:noFill/>
                <a:prstDash val="solid"/>
                <a:miter/>
              </a:ln>
            </p:spPr>
            <p:txBody>
              <a:bodyPr rtlCol="0" anchor="ctr"/>
              <a:lstStyle/>
              <a:p>
                <a:endParaRPr lang="zh-CN" altLang="en-US"/>
              </a:p>
            </p:txBody>
          </p:sp>
          <p:sp>
            <p:nvSpPr>
              <p:cNvPr id="637" name="任意多边形: 形状 636">
                <a:extLst>
                  <a:ext uri="{FF2B5EF4-FFF2-40B4-BE49-F238E27FC236}">
                    <a16:creationId xmlns:a16="http://schemas.microsoft.com/office/drawing/2014/main" xmlns="" id="{B00103C0-5D93-4393-8488-8596302D871D}"/>
                  </a:ext>
                </a:extLst>
              </p:cNvPr>
              <p:cNvSpPr/>
              <p:nvPr/>
            </p:nvSpPr>
            <p:spPr>
              <a:xfrm>
                <a:off x="7225093" y="559879"/>
                <a:ext cx="35433" cy="34194"/>
              </a:xfrm>
              <a:custGeom>
                <a:avLst/>
                <a:gdLst>
                  <a:gd name="connsiteX0" fmla="*/ 11525 w 35433"/>
                  <a:gd name="connsiteY0" fmla="*/ 34195 h 34194"/>
                  <a:gd name="connsiteX1" fmla="*/ 35433 w 35433"/>
                  <a:gd name="connsiteY1" fmla="*/ 7144 h 34194"/>
                  <a:gd name="connsiteX2" fmla="*/ 0 w 35433"/>
                  <a:gd name="connsiteY2" fmla="*/ 0 h 34194"/>
                  <a:gd name="connsiteX3" fmla="*/ 11525 w 35433"/>
                  <a:gd name="connsiteY3" fmla="*/ 34195 h 34194"/>
                </a:gdLst>
                <a:ahLst/>
                <a:cxnLst>
                  <a:cxn ang="0">
                    <a:pos x="connsiteX0" y="connsiteY0"/>
                  </a:cxn>
                  <a:cxn ang="0">
                    <a:pos x="connsiteX1" y="connsiteY1"/>
                  </a:cxn>
                  <a:cxn ang="0">
                    <a:pos x="connsiteX2" y="connsiteY2"/>
                  </a:cxn>
                  <a:cxn ang="0">
                    <a:pos x="connsiteX3" y="connsiteY3"/>
                  </a:cxn>
                </a:cxnLst>
                <a:rect l="l" t="t" r="r" b="b"/>
                <a:pathLst>
                  <a:path w="35433" h="34194">
                    <a:moveTo>
                      <a:pt x="11525" y="34195"/>
                    </a:moveTo>
                    <a:lnTo>
                      <a:pt x="35433" y="7144"/>
                    </a:lnTo>
                    <a:lnTo>
                      <a:pt x="0" y="0"/>
                    </a:lnTo>
                    <a:lnTo>
                      <a:pt x="11525" y="34195"/>
                    </a:lnTo>
                    <a:close/>
                  </a:path>
                </a:pathLst>
              </a:custGeom>
              <a:solidFill>
                <a:srgbClr val="A6A6A6"/>
              </a:solidFill>
              <a:ln w="9525" cap="flat">
                <a:noFill/>
                <a:prstDash val="solid"/>
                <a:miter/>
              </a:ln>
            </p:spPr>
            <p:txBody>
              <a:bodyPr rtlCol="0" anchor="ctr"/>
              <a:lstStyle/>
              <a:p>
                <a:endParaRPr lang="zh-CN" altLang="en-US"/>
              </a:p>
            </p:txBody>
          </p:sp>
          <p:sp>
            <p:nvSpPr>
              <p:cNvPr id="638" name="任意多边形: 形状 637">
                <a:extLst>
                  <a:ext uri="{FF2B5EF4-FFF2-40B4-BE49-F238E27FC236}">
                    <a16:creationId xmlns:a16="http://schemas.microsoft.com/office/drawing/2014/main" xmlns="" id="{CE9D948E-4337-41B3-8504-538F77CBE88F}"/>
                  </a:ext>
                </a:extLst>
              </p:cNvPr>
              <p:cNvSpPr/>
              <p:nvPr/>
            </p:nvSpPr>
            <p:spPr>
              <a:xfrm>
                <a:off x="7521796"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639" name="任意多边形: 形状 638">
                <a:extLst>
                  <a:ext uri="{FF2B5EF4-FFF2-40B4-BE49-F238E27FC236}">
                    <a16:creationId xmlns:a16="http://schemas.microsoft.com/office/drawing/2014/main" xmlns="" id="{776F610B-CF34-4881-B0A1-9C94411747B3}"/>
                  </a:ext>
                </a:extLst>
              </p:cNvPr>
              <p:cNvSpPr/>
              <p:nvPr/>
            </p:nvSpPr>
            <p:spPr>
              <a:xfrm>
                <a:off x="7537798" y="586740"/>
                <a:ext cx="7620" cy="7619"/>
              </a:xfrm>
              <a:custGeom>
                <a:avLst/>
                <a:gdLst>
                  <a:gd name="connsiteX0" fmla="*/ 7620 w 7620"/>
                  <a:gd name="connsiteY0" fmla="*/ 3810 h 7619"/>
                  <a:gd name="connsiteX1" fmla="*/ 3810 w 7620"/>
                  <a:gd name="connsiteY1" fmla="*/ 7620 h 7619"/>
                  <a:gd name="connsiteX2" fmla="*/ 0 w 7620"/>
                  <a:gd name="connsiteY2" fmla="*/ 3810 h 7619"/>
                  <a:gd name="connsiteX3" fmla="*/ 3810 w 7620"/>
                  <a:gd name="connsiteY3" fmla="*/ 0 h 7619"/>
                  <a:gd name="connsiteX4" fmla="*/ 7620 w 7620"/>
                  <a:gd name="connsiteY4" fmla="*/ 3810 h 7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20" h="7619">
                    <a:moveTo>
                      <a:pt x="7620" y="3810"/>
                    </a:moveTo>
                    <a:cubicBezTo>
                      <a:pt x="7620" y="5914"/>
                      <a:pt x="5915" y="7620"/>
                      <a:pt x="3810" y="7620"/>
                    </a:cubicBezTo>
                    <a:cubicBezTo>
                      <a:pt x="1706" y="7620"/>
                      <a:pt x="0" y="5914"/>
                      <a:pt x="0" y="3810"/>
                    </a:cubicBezTo>
                    <a:cubicBezTo>
                      <a:pt x="0" y="1706"/>
                      <a:pt x="1706" y="0"/>
                      <a:pt x="3810" y="0"/>
                    </a:cubicBezTo>
                    <a:cubicBezTo>
                      <a:pt x="5914" y="0"/>
                      <a:pt x="7620" y="1706"/>
                      <a:pt x="7620" y="3810"/>
                    </a:cubicBezTo>
                    <a:close/>
                  </a:path>
                </a:pathLst>
              </a:custGeom>
              <a:solidFill>
                <a:srgbClr val="A6A6A6"/>
              </a:solidFill>
              <a:ln w="9525" cap="flat">
                <a:noFill/>
                <a:prstDash val="solid"/>
                <a:miter/>
              </a:ln>
            </p:spPr>
            <p:txBody>
              <a:bodyPr rtlCol="0" anchor="ctr"/>
              <a:lstStyle/>
              <a:p>
                <a:endParaRPr lang="zh-CN" altLang="en-US"/>
              </a:p>
            </p:txBody>
          </p:sp>
          <p:sp>
            <p:nvSpPr>
              <p:cNvPr id="640" name="任意多边形: 形状 639">
                <a:extLst>
                  <a:ext uri="{FF2B5EF4-FFF2-40B4-BE49-F238E27FC236}">
                    <a16:creationId xmlns:a16="http://schemas.microsoft.com/office/drawing/2014/main" xmlns="" id="{3B7E3921-C7C7-403C-8E45-01D13166FB44}"/>
                  </a:ext>
                </a:extLst>
              </p:cNvPr>
              <p:cNvSpPr/>
              <p:nvPr/>
            </p:nvSpPr>
            <p:spPr>
              <a:xfrm>
                <a:off x="7553801" y="586740"/>
                <a:ext cx="7526" cy="7619"/>
              </a:xfrm>
              <a:custGeom>
                <a:avLst/>
                <a:gdLst>
                  <a:gd name="connsiteX0" fmla="*/ 7525 w 7526"/>
                  <a:gd name="connsiteY0" fmla="*/ 3810 h 7619"/>
                  <a:gd name="connsiteX1" fmla="*/ 3907 w 7526"/>
                  <a:gd name="connsiteY1" fmla="*/ 7619 h 7619"/>
                  <a:gd name="connsiteX2" fmla="*/ 3810 w 7526"/>
                  <a:gd name="connsiteY2" fmla="*/ 7620 h 7619"/>
                  <a:gd name="connsiteX3" fmla="*/ 0 w 7526"/>
                  <a:gd name="connsiteY3" fmla="*/ 3810 h 7619"/>
                  <a:gd name="connsiteX4" fmla="*/ 3810 w 7526"/>
                  <a:gd name="connsiteY4" fmla="*/ 0 h 7619"/>
                  <a:gd name="connsiteX5" fmla="*/ 7526 w 7526"/>
                  <a:gd name="connsiteY5" fmla="*/ 3713 h 7619"/>
                  <a:gd name="connsiteX6" fmla="*/ 7525 w 7526"/>
                  <a:gd name="connsiteY6" fmla="*/ 3810 h 7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 h="7619">
                    <a:moveTo>
                      <a:pt x="7525" y="3810"/>
                    </a:moveTo>
                    <a:cubicBezTo>
                      <a:pt x="7577" y="5861"/>
                      <a:pt x="5958" y="7566"/>
                      <a:pt x="3907" y="7619"/>
                    </a:cubicBezTo>
                    <a:cubicBezTo>
                      <a:pt x="3875" y="7620"/>
                      <a:pt x="3842" y="7620"/>
                      <a:pt x="3810" y="7620"/>
                    </a:cubicBezTo>
                    <a:cubicBezTo>
                      <a:pt x="1706" y="7620"/>
                      <a:pt x="0" y="5914"/>
                      <a:pt x="0" y="3810"/>
                    </a:cubicBezTo>
                    <a:cubicBezTo>
                      <a:pt x="0" y="1706"/>
                      <a:pt x="1706" y="0"/>
                      <a:pt x="3810" y="0"/>
                    </a:cubicBezTo>
                    <a:cubicBezTo>
                      <a:pt x="5862" y="-1"/>
                      <a:pt x="7526" y="1662"/>
                      <a:pt x="7526" y="3713"/>
                    </a:cubicBezTo>
                    <a:cubicBezTo>
                      <a:pt x="7526" y="3746"/>
                      <a:pt x="7526" y="3778"/>
                      <a:pt x="7525" y="3810"/>
                    </a:cubicBezTo>
                    <a:close/>
                  </a:path>
                </a:pathLst>
              </a:custGeom>
              <a:solidFill>
                <a:srgbClr val="A6A6A6"/>
              </a:solidFill>
              <a:ln w="9525" cap="flat">
                <a:noFill/>
                <a:prstDash val="solid"/>
                <a:miter/>
              </a:ln>
            </p:spPr>
            <p:txBody>
              <a:bodyPr rtlCol="0" anchor="ctr"/>
              <a:lstStyle/>
              <a:p>
                <a:endParaRPr lang="zh-CN" altLang="en-US"/>
              </a:p>
            </p:txBody>
          </p:sp>
          <p:sp>
            <p:nvSpPr>
              <p:cNvPr id="641" name="任意多边形: 形状 640">
                <a:extLst>
                  <a:ext uri="{FF2B5EF4-FFF2-40B4-BE49-F238E27FC236}">
                    <a16:creationId xmlns:a16="http://schemas.microsoft.com/office/drawing/2014/main" xmlns="" id="{E53C233B-AE0E-4D3E-98E0-5D3446D3528C}"/>
                  </a:ext>
                </a:extLst>
              </p:cNvPr>
              <p:cNvSpPr/>
              <p:nvPr/>
            </p:nvSpPr>
            <p:spPr>
              <a:xfrm>
                <a:off x="3540590" y="705369"/>
                <a:ext cx="215678" cy="215696"/>
              </a:xfrm>
              <a:custGeom>
                <a:avLst/>
                <a:gdLst>
                  <a:gd name="connsiteX0" fmla="*/ 164635 w 215678"/>
                  <a:gd name="connsiteY0" fmla="*/ 199506 h 215696"/>
                  <a:gd name="connsiteX1" fmla="*/ 133583 w 215678"/>
                  <a:gd name="connsiteY1" fmla="*/ 212555 h 215696"/>
                  <a:gd name="connsiteX2" fmla="*/ 3141 w 215678"/>
                  <a:gd name="connsiteY2" fmla="*/ 133583 h 215696"/>
                  <a:gd name="connsiteX3" fmla="*/ 82113 w 215678"/>
                  <a:gd name="connsiteY3" fmla="*/ 3141 h 215696"/>
                  <a:gd name="connsiteX4" fmla="*/ 212555 w 215678"/>
                  <a:gd name="connsiteY4" fmla="*/ 82113 h 215696"/>
                  <a:gd name="connsiteX5" fmla="*/ 164634 w 215678"/>
                  <a:gd name="connsiteY5" fmla="*/ 199506 h 21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5678" h="215696">
                    <a:moveTo>
                      <a:pt x="164635" y="199506"/>
                    </a:moveTo>
                    <a:cubicBezTo>
                      <a:pt x="155045" y="205481"/>
                      <a:pt x="144562" y="209886"/>
                      <a:pt x="133583" y="212555"/>
                    </a:cubicBezTo>
                    <a:cubicBezTo>
                      <a:pt x="75755" y="226768"/>
                      <a:pt x="17354" y="191411"/>
                      <a:pt x="3141" y="133583"/>
                    </a:cubicBezTo>
                    <a:cubicBezTo>
                      <a:pt x="-11072" y="75755"/>
                      <a:pt x="24285" y="17354"/>
                      <a:pt x="82113" y="3141"/>
                    </a:cubicBezTo>
                    <a:cubicBezTo>
                      <a:pt x="139941" y="-11072"/>
                      <a:pt x="198342" y="24285"/>
                      <a:pt x="212555" y="82113"/>
                    </a:cubicBezTo>
                    <a:cubicBezTo>
                      <a:pt x="223709" y="127494"/>
                      <a:pt x="204360" y="174894"/>
                      <a:pt x="164634" y="199506"/>
                    </a:cubicBezTo>
                    <a:close/>
                  </a:path>
                </a:pathLst>
              </a:custGeom>
              <a:solidFill>
                <a:srgbClr val="0AAF60"/>
              </a:solidFill>
              <a:ln w="9525" cap="flat">
                <a:noFill/>
                <a:prstDash val="solid"/>
                <a:miter/>
              </a:ln>
            </p:spPr>
            <p:txBody>
              <a:bodyPr rtlCol="0" anchor="ctr"/>
              <a:lstStyle/>
              <a:p>
                <a:endParaRPr lang="zh-CN" altLang="en-US"/>
              </a:p>
            </p:txBody>
          </p:sp>
          <p:sp>
            <p:nvSpPr>
              <p:cNvPr id="642" name="任意多边形: 形状 641">
                <a:extLst>
                  <a:ext uri="{FF2B5EF4-FFF2-40B4-BE49-F238E27FC236}">
                    <a16:creationId xmlns:a16="http://schemas.microsoft.com/office/drawing/2014/main" xmlns="" id="{9556F2A0-77EB-47FE-A4A6-3A433F647DF4}"/>
                  </a:ext>
                </a:extLst>
              </p:cNvPr>
              <p:cNvSpPr/>
              <p:nvPr/>
            </p:nvSpPr>
            <p:spPr>
              <a:xfrm>
                <a:off x="3615499" y="767905"/>
                <a:ext cx="65722" cy="65722"/>
              </a:xfrm>
              <a:custGeom>
                <a:avLst/>
                <a:gdLst>
                  <a:gd name="connsiteX0" fmla="*/ 65722 w 65722"/>
                  <a:gd name="connsiteY0" fmla="*/ 32766 h 65722"/>
                  <a:gd name="connsiteX1" fmla="*/ 32956 w 65722"/>
                  <a:gd name="connsiteY1" fmla="*/ 65722 h 65722"/>
                  <a:gd name="connsiteX2" fmla="*/ 0 w 65722"/>
                  <a:gd name="connsiteY2" fmla="*/ 32956 h 65722"/>
                  <a:gd name="connsiteX3" fmla="*/ 32766 w 65722"/>
                  <a:gd name="connsiteY3" fmla="*/ 0 h 65722"/>
                  <a:gd name="connsiteX4" fmla="*/ 32956 w 65722"/>
                  <a:gd name="connsiteY4" fmla="*/ 0 h 65722"/>
                  <a:gd name="connsiteX5" fmla="*/ 65722 w 65722"/>
                  <a:gd name="connsiteY5" fmla="*/ 32766 h 65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722" h="65722">
                    <a:moveTo>
                      <a:pt x="65722" y="32766"/>
                    </a:moveTo>
                    <a:cubicBezTo>
                      <a:pt x="65775" y="50915"/>
                      <a:pt x="51105" y="65670"/>
                      <a:pt x="32956" y="65722"/>
                    </a:cubicBezTo>
                    <a:cubicBezTo>
                      <a:pt x="14808" y="65775"/>
                      <a:pt x="53" y="51105"/>
                      <a:pt x="0" y="32956"/>
                    </a:cubicBezTo>
                    <a:cubicBezTo>
                      <a:pt x="-52" y="14808"/>
                      <a:pt x="14617" y="53"/>
                      <a:pt x="32766" y="0"/>
                    </a:cubicBezTo>
                    <a:cubicBezTo>
                      <a:pt x="32830" y="0"/>
                      <a:pt x="32893" y="0"/>
                      <a:pt x="32956" y="0"/>
                    </a:cubicBezTo>
                    <a:cubicBezTo>
                      <a:pt x="51053" y="0"/>
                      <a:pt x="65722" y="14670"/>
                      <a:pt x="65722" y="32766"/>
                    </a:cubicBezTo>
                    <a:close/>
                  </a:path>
                </a:pathLst>
              </a:custGeom>
              <a:solidFill>
                <a:srgbClr val="FFFFFF"/>
              </a:solidFill>
              <a:ln w="9525" cap="flat">
                <a:noFill/>
                <a:prstDash val="solid"/>
                <a:miter/>
              </a:ln>
            </p:spPr>
            <p:txBody>
              <a:bodyPr rtlCol="0" anchor="ctr"/>
              <a:lstStyle/>
              <a:p>
                <a:endParaRPr lang="zh-CN" altLang="en-US"/>
              </a:p>
            </p:txBody>
          </p:sp>
          <p:sp>
            <p:nvSpPr>
              <p:cNvPr id="643" name="任意多边形: 形状 642">
                <a:extLst>
                  <a:ext uri="{FF2B5EF4-FFF2-40B4-BE49-F238E27FC236}">
                    <a16:creationId xmlns:a16="http://schemas.microsoft.com/office/drawing/2014/main" xmlns="" id="{1A885E63-7FBD-47C7-A087-4B7F97316F66}"/>
                  </a:ext>
                </a:extLst>
              </p:cNvPr>
              <p:cNvSpPr/>
              <p:nvPr/>
            </p:nvSpPr>
            <p:spPr>
              <a:xfrm>
                <a:off x="3591924" y="832351"/>
                <a:ext cx="113348" cy="88646"/>
              </a:xfrm>
              <a:custGeom>
                <a:avLst/>
                <a:gdLst>
                  <a:gd name="connsiteX0" fmla="*/ 113301 w 113348"/>
                  <a:gd name="connsiteY0" fmla="*/ 58712 h 88646"/>
                  <a:gd name="connsiteX1" fmla="*/ 113301 w 113348"/>
                  <a:gd name="connsiteY1" fmla="*/ 72523 h 88646"/>
                  <a:gd name="connsiteX2" fmla="*/ 82249 w 113348"/>
                  <a:gd name="connsiteY2" fmla="*/ 85572 h 88646"/>
                  <a:gd name="connsiteX3" fmla="*/ 49 w 113348"/>
                  <a:gd name="connsiteY3" fmla="*/ 72523 h 88646"/>
                  <a:gd name="connsiteX4" fmla="*/ 49 w 113348"/>
                  <a:gd name="connsiteY4" fmla="*/ 58998 h 88646"/>
                  <a:gd name="connsiteX5" fmla="*/ 54352 w 113348"/>
                  <a:gd name="connsiteY5" fmla="*/ 49 h 88646"/>
                  <a:gd name="connsiteX6" fmla="*/ 113301 w 113348"/>
                  <a:gd name="connsiteY6" fmla="*/ 54352 h 88646"/>
                  <a:gd name="connsiteX7" fmla="*/ 113301 w 113348"/>
                  <a:gd name="connsiteY7" fmla="*/ 58998 h 8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3348" h="88646">
                    <a:moveTo>
                      <a:pt x="113301" y="58712"/>
                    </a:moveTo>
                    <a:lnTo>
                      <a:pt x="113301" y="72523"/>
                    </a:lnTo>
                    <a:cubicBezTo>
                      <a:pt x="103711" y="78498"/>
                      <a:pt x="93229" y="82904"/>
                      <a:pt x="82249" y="85572"/>
                    </a:cubicBezTo>
                    <a:cubicBezTo>
                      <a:pt x="54208" y="92421"/>
                      <a:pt x="24590" y="87720"/>
                      <a:pt x="49" y="72523"/>
                    </a:cubicBezTo>
                    <a:lnTo>
                      <a:pt x="49" y="58998"/>
                    </a:lnTo>
                    <a:cubicBezTo>
                      <a:pt x="-1234" y="27724"/>
                      <a:pt x="23078" y="1331"/>
                      <a:pt x="54352" y="49"/>
                    </a:cubicBezTo>
                    <a:cubicBezTo>
                      <a:pt x="85626" y="-1234"/>
                      <a:pt x="112018" y="23078"/>
                      <a:pt x="113301" y="54352"/>
                    </a:cubicBezTo>
                    <a:cubicBezTo>
                      <a:pt x="113364" y="55899"/>
                      <a:pt x="113364" y="57449"/>
                      <a:pt x="113301" y="58998"/>
                    </a:cubicBezTo>
                    <a:close/>
                  </a:path>
                </a:pathLst>
              </a:custGeom>
              <a:solidFill>
                <a:srgbClr val="FFFFFF"/>
              </a:solidFill>
              <a:ln w="9525" cap="flat">
                <a:noFill/>
                <a:prstDash val="solid"/>
                <a:miter/>
              </a:ln>
            </p:spPr>
            <p:txBody>
              <a:bodyPr rtlCol="0" anchor="ctr"/>
              <a:lstStyle/>
              <a:p>
                <a:endParaRPr lang="zh-CN" altLang="en-US"/>
              </a:p>
            </p:txBody>
          </p:sp>
          <p:sp>
            <p:nvSpPr>
              <p:cNvPr id="644" name="任意多边形: 形状 643">
                <a:extLst>
                  <a:ext uri="{FF2B5EF4-FFF2-40B4-BE49-F238E27FC236}">
                    <a16:creationId xmlns:a16="http://schemas.microsoft.com/office/drawing/2014/main" xmlns="" id="{7C42DE57-7A0B-4075-95AF-7AE7AD5330F1}"/>
                  </a:ext>
                </a:extLst>
              </p:cNvPr>
              <p:cNvSpPr/>
              <p:nvPr/>
            </p:nvSpPr>
            <p:spPr>
              <a:xfrm>
                <a:off x="3845718" y="725043"/>
                <a:ext cx="472439" cy="30479"/>
              </a:xfrm>
              <a:custGeom>
                <a:avLst/>
                <a:gdLst>
                  <a:gd name="connsiteX0" fmla="*/ 0 w 472439"/>
                  <a:gd name="connsiteY0" fmla="*/ 0 h 30479"/>
                  <a:gd name="connsiteX1" fmla="*/ 472440 w 472439"/>
                  <a:gd name="connsiteY1" fmla="*/ 0 h 30479"/>
                  <a:gd name="connsiteX2" fmla="*/ 472440 w 472439"/>
                  <a:gd name="connsiteY2" fmla="*/ 30480 h 30479"/>
                  <a:gd name="connsiteX3" fmla="*/ 0 w 472439"/>
                  <a:gd name="connsiteY3" fmla="*/ 30480 h 30479"/>
                </a:gdLst>
                <a:ahLst/>
                <a:cxnLst>
                  <a:cxn ang="0">
                    <a:pos x="connsiteX0" y="connsiteY0"/>
                  </a:cxn>
                  <a:cxn ang="0">
                    <a:pos x="connsiteX1" y="connsiteY1"/>
                  </a:cxn>
                  <a:cxn ang="0">
                    <a:pos x="connsiteX2" y="connsiteY2"/>
                  </a:cxn>
                  <a:cxn ang="0">
                    <a:pos x="connsiteX3" y="connsiteY3"/>
                  </a:cxn>
                </a:cxnLst>
                <a:rect l="l" t="t" r="r" b="b"/>
                <a:pathLst>
                  <a:path w="472439" h="30479">
                    <a:moveTo>
                      <a:pt x="0" y="0"/>
                    </a:moveTo>
                    <a:lnTo>
                      <a:pt x="472440" y="0"/>
                    </a:lnTo>
                    <a:lnTo>
                      <a:pt x="472440" y="30480"/>
                    </a:lnTo>
                    <a:lnTo>
                      <a:pt x="0" y="30480"/>
                    </a:lnTo>
                    <a:close/>
                  </a:path>
                </a:pathLst>
              </a:custGeom>
              <a:solidFill>
                <a:srgbClr val="A6A6A6"/>
              </a:solidFill>
              <a:ln w="9525" cap="flat">
                <a:noFill/>
                <a:prstDash val="solid"/>
                <a:miter/>
              </a:ln>
            </p:spPr>
            <p:txBody>
              <a:bodyPr rtlCol="0" anchor="ctr"/>
              <a:lstStyle/>
              <a:p>
                <a:endParaRPr lang="zh-CN" altLang="en-US"/>
              </a:p>
            </p:txBody>
          </p:sp>
          <p:sp>
            <p:nvSpPr>
              <p:cNvPr id="645" name="任意多边形: 形状 644">
                <a:extLst>
                  <a:ext uri="{FF2B5EF4-FFF2-40B4-BE49-F238E27FC236}">
                    <a16:creationId xmlns:a16="http://schemas.microsoft.com/office/drawing/2014/main" xmlns="" id="{B2E8A55F-F6CB-4D59-B6FF-5C096AAA6F37}"/>
                  </a:ext>
                </a:extLst>
              </p:cNvPr>
              <p:cNvSpPr/>
              <p:nvPr/>
            </p:nvSpPr>
            <p:spPr>
              <a:xfrm>
                <a:off x="3845718" y="780192"/>
                <a:ext cx="374142" cy="15240"/>
              </a:xfrm>
              <a:custGeom>
                <a:avLst/>
                <a:gdLst>
                  <a:gd name="connsiteX0" fmla="*/ 0 w 374142"/>
                  <a:gd name="connsiteY0" fmla="*/ 0 h 15240"/>
                  <a:gd name="connsiteX1" fmla="*/ 374142 w 374142"/>
                  <a:gd name="connsiteY1" fmla="*/ 0 h 15240"/>
                  <a:gd name="connsiteX2" fmla="*/ 374142 w 374142"/>
                  <a:gd name="connsiteY2" fmla="*/ 15240 h 15240"/>
                  <a:gd name="connsiteX3" fmla="*/ 0 w 374142"/>
                  <a:gd name="connsiteY3" fmla="*/ 15240 h 15240"/>
                </a:gdLst>
                <a:ahLst/>
                <a:cxnLst>
                  <a:cxn ang="0">
                    <a:pos x="connsiteX0" y="connsiteY0"/>
                  </a:cxn>
                  <a:cxn ang="0">
                    <a:pos x="connsiteX1" y="connsiteY1"/>
                  </a:cxn>
                  <a:cxn ang="0">
                    <a:pos x="connsiteX2" y="connsiteY2"/>
                  </a:cxn>
                  <a:cxn ang="0">
                    <a:pos x="connsiteX3" y="connsiteY3"/>
                  </a:cxn>
                </a:cxnLst>
                <a:rect l="l" t="t" r="r" b="b"/>
                <a:pathLst>
                  <a:path w="374142" h="15240">
                    <a:moveTo>
                      <a:pt x="0" y="0"/>
                    </a:moveTo>
                    <a:lnTo>
                      <a:pt x="374142" y="0"/>
                    </a:lnTo>
                    <a:lnTo>
                      <a:pt x="374142" y="15240"/>
                    </a:lnTo>
                    <a:lnTo>
                      <a:pt x="0" y="15240"/>
                    </a:lnTo>
                    <a:close/>
                  </a:path>
                </a:pathLst>
              </a:custGeom>
              <a:solidFill>
                <a:srgbClr val="EBEBEB"/>
              </a:solidFill>
              <a:ln w="9525" cap="flat">
                <a:noFill/>
                <a:prstDash val="solid"/>
                <a:miter/>
              </a:ln>
            </p:spPr>
            <p:txBody>
              <a:bodyPr rtlCol="0" anchor="ctr"/>
              <a:lstStyle/>
              <a:p>
                <a:endParaRPr lang="zh-CN" altLang="en-US"/>
              </a:p>
            </p:txBody>
          </p:sp>
          <p:sp>
            <p:nvSpPr>
              <p:cNvPr id="646" name="任意多边形: 形状 645">
                <a:extLst>
                  <a:ext uri="{FF2B5EF4-FFF2-40B4-BE49-F238E27FC236}">
                    <a16:creationId xmlns:a16="http://schemas.microsoft.com/office/drawing/2014/main" xmlns="" id="{A536E0AD-0E63-4E6D-99AA-1CD8C2F34019}"/>
                  </a:ext>
                </a:extLst>
              </p:cNvPr>
              <p:cNvSpPr/>
              <p:nvPr/>
            </p:nvSpPr>
            <p:spPr>
              <a:xfrm>
                <a:off x="7040213" y="740283"/>
                <a:ext cx="521208" cy="141446"/>
              </a:xfrm>
              <a:custGeom>
                <a:avLst/>
                <a:gdLst>
                  <a:gd name="connsiteX0" fmla="*/ 0 w 521208"/>
                  <a:gd name="connsiteY0" fmla="*/ 0 h 141446"/>
                  <a:gd name="connsiteX1" fmla="*/ 521208 w 521208"/>
                  <a:gd name="connsiteY1" fmla="*/ 0 h 141446"/>
                  <a:gd name="connsiteX2" fmla="*/ 521208 w 521208"/>
                  <a:gd name="connsiteY2" fmla="*/ 141446 h 141446"/>
                  <a:gd name="connsiteX3" fmla="*/ 0 w 521208"/>
                  <a:gd name="connsiteY3" fmla="*/ 141446 h 141446"/>
                </a:gdLst>
                <a:ahLst/>
                <a:cxnLst>
                  <a:cxn ang="0">
                    <a:pos x="connsiteX0" y="connsiteY0"/>
                  </a:cxn>
                  <a:cxn ang="0">
                    <a:pos x="connsiteX1" y="connsiteY1"/>
                  </a:cxn>
                  <a:cxn ang="0">
                    <a:pos x="connsiteX2" y="connsiteY2"/>
                  </a:cxn>
                  <a:cxn ang="0">
                    <a:pos x="connsiteX3" y="connsiteY3"/>
                  </a:cxn>
                </a:cxnLst>
                <a:rect l="l" t="t" r="r" b="b"/>
                <a:pathLst>
                  <a:path w="521208" h="141446">
                    <a:moveTo>
                      <a:pt x="0" y="0"/>
                    </a:moveTo>
                    <a:lnTo>
                      <a:pt x="521208" y="0"/>
                    </a:lnTo>
                    <a:lnTo>
                      <a:pt x="521208" y="141446"/>
                    </a:lnTo>
                    <a:lnTo>
                      <a:pt x="0" y="141446"/>
                    </a:lnTo>
                    <a:close/>
                  </a:path>
                </a:pathLst>
              </a:custGeom>
              <a:solidFill>
                <a:srgbClr val="0AAF60"/>
              </a:solidFill>
              <a:ln w="9525" cap="flat">
                <a:noFill/>
                <a:prstDash val="solid"/>
                <a:miter/>
              </a:ln>
            </p:spPr>
            <p:txBody>
              <a:bodyPr rtlCol="0" anchor="ctr"/>
              <a:lstStyle/>
              <a:p>
                <a:endParaRPr lang="zh-CN" altLang="en-US"/>
              </a:p>
            </p:txBody>
          </p:sp>
          <p:sp>
            <p:nvSpPr>
              <p:cNvPr id="647" name="任意多边形: 形状 646">
                <a:extLst>
                  <a:ext uri="{FF2B5EF4-FFF2-40B4-BE49-F238E27FC236}">
                    <a16:creationId xmlns:a16="http://schemas.microsoft.com/office/drawing/2014/main" xmlns="" id="{9D4A6E15-7C30-47A6-AD02-4E572E7E03BD}"/>
                  </a:ext>
                </a:extLst>
              </p:cNvPr>
              <p:cNvSpPr/>
              <p:nvPr/>
            </p:nvSpPr>
            <p:spPr>
              <a:xfrm>
                <a:off x="7096248" y="784286"/>
                <a:ext cx="40929" cy="53441"/>
              </a:xfrm>
              <a:custGeom>
                <a:avLst/>
                <a:gdLst>
                  <a:gd name="connsiteX0" fmla="*/ 638 w 40929"/>
                  <a:gd name="connsiteY0" fmla="*/ 40579 h 53441"/>
                  <a:gd name="connsiteX1" fmla="*/ 6067 w 40929"/>
                  <a:gd name="connsiteY1" fmla="*/ 40103 h 53441"/>
                  <a:gd name="connsiteX2" fmla="*/ 20259 w 40929"/>
                  <a:gd name="connsiteY2" fmla="*/ 45818 h 53441"/>
                  <a:gd name="connsiteX3" fmla="*/ 29784 w 40929"/>
                  <a:gd name="connsiteY3" fmla="*/ 43055 h 53441"/>
                  <a:gd name="connsiteX4" fmla="*/ 32928 w 40929"/>
                  <a:gd name="connsiteY4" fmla="*/ 37721 h 53441"/>
                  <a:gd name="connsiteX5" fmla="*/ 32261 w 40929"/>
                  <a:gd name="connsiteY5" fmla="*/ 35340 h 53441"/>
                  <a:gd name="connsiteX6" fmla="*/ 30070 w 40929"/>
                  <a:gd name="connsiteY6" fmla="*/ 33054 h 53441"/>
                  <a:gd name="connsiteX7" fmla="*/ 19878 w 40929"/>
                  <a:gd name="connsiteY7" fmla="*/ 29530 h 53441"/>
                  <a:gd name="connsiteX8" fmla="*/ 19879 w 40929"/>
                  <a:gd name="connsiteY8" fmla="*/ 29530 h 53441"/>
                  <a:gd name="connsiteX9" fmla="*/ 10354 w 40929"/>
                  <a:gd name="connsiteY9" fmla="*/ 26672 h 53441"/>
                  <a:gd name="connsiteX10" fmla="*/ 3400 w 40929"/>
                  <a:gd name="connsiteY10" fmla="*/ 20862 h 53441"/>
                  <a:gd name="connsiteX11" fmla="*/ 1686 w 40929"/>
                  <a:gd name="connsiteY11" fmla="*/ 14766 h 53441"/>
                  <a:gd name="connsiteX12" fmla="*/ 7687 w 40929"/>
                  <a:gd name="connsiteY12" fmla="*/ 3907 h 53441"/>
                  <a:gd name="connsiteX13" fmla="*/ 20545 w 40929"/>
                  <a:gd name="connsiteY13" fmla="*/ 2 h 53441"/>
                  <a:gd name="connsiteX14" fmla="*/ 36738 w 40929"/>
                  <a:gd name="connsiteY14" fmla="*/ 5908 h 53441"/>
                  <a:gd name="connsiteX15" fmla="*/ 37786 w 40929"/>
                  <a:gd name="connsiteY15" fmla="*/ 11242 h 53441"/>
                  <a:gd name="connsiteX16" fmla="*/ 32508 w 40929"/>
                  <a:gd name="connsiteY16" fmla="*/ 12327 h 53441"/>
                  <a:gd name="connsiteX17" fmla="*/ 32452 w 40929"/>
                  <a:gd name="connsiteY17" fmla="*/ 12290 h 53441"/>
                  <a:gd name="connsiteX18" fmla="*/ 20545 w 40929"/>
                  <a:gd name="connsiteY18" fmla="*/ 7527 h 53441"/>
                  <a:gd name="connsiteX19" fmla="*/ 12163 w 40929"/>
                  <a:gd name="connsiteY19" fmla="*/ 10099 h 53441"/>
                  <a:gd name="connsiteX20" fmla="*/ 9306 w 40929"/>
                  <a:gd name="connsiteY20" fmla="*/ 14766 h 53441"/>
                  <a:gd name="connsiteX21" fmla="*/ 9878 w 40929"/>
                  <a:gd name="connsiteY21" fmla="*/ 16861 h 53441"/>
                  <a:gd name="connsiteX22" fmla="*/ 11878 w 40929"/>
                  <a:gd name="connsiteY22" fmla="*/ 18766 h 53441"/>
                  <a:gd name="connsiteX23" fmla="*/ 21403 w 40929"/>
                  <a:gd name="connsiteY23" fmla="*/ 22100 h 53441"/>
                  <a:gd name="connsiteX24" fmla="*/ 21403 w 40929"/>
                  <a:gd name="connsiteY24" fmla="*/ 22100 h 53441"/>
                  <a:gd name="connsiteX25" fmla="*/ 31690 w 40929"/>
                  <a:gd name="connsiteY25" fmla="*/ 25148 h 53441"/>
                  <a:gd name="connsiteX26" fmla="*/ 39119 w 40929"/>
                  <a:gd name="connsiteY26" fmla="*/ 31340 h 53441"/>
                  <a:gd name="connsiteX27" fmla="*/ 40929 w 40929"/>
                  <a:gd name="connsiteY27" fmla="*/ 37721 h 53441"/>
                  <a:gd name="connsiteX28" fmla="*/ 34547 w 40929"/>
                  <a:gd name="connsiteY28" fmla="*/ 49247 h 53441"/>
                  <a:gd name="connsiteX29" fmla="*/ 20736 w 40929"/>
                  <a:gd name="connsiteY29" fmla="*/ 53438 h 53441"/>
                  <a:gd name="connsiteX30" fmla="*/ 1686 w 40929"/>
                  <a:gd name="connsiteY30" fmla="*/ 46008 h 53441"/>
                  <a:gd name="connsiteX31" fmla="*/ 638 w 40929"/>
                  <a:gd name="connsiteY31" fmla="*/ 40579 h 53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0929" h="53441">
                    <a:moveTo>
                      <a:pt x="638" y="40579"/>
                    </a:moveTo>
                    <a:cubicBezTo>
                      <a:pt x="2020" y="38975"/>
                      <a:pt x="4428" y="38764"/>
                      <a:pt x="6067" y="40103"/>
                    </a:cubicBezTo>
                    <a:cubicBezTo>
                      <a:pt x="10076" y="43458"/>
                      <a:pt x="15044" y="45458"/>
                      <a:pt x="20259" y="45818"/>
                    </a:cubicBezTo>
                    <a:cubicBezTo>
                      <a:pt x="23644" y="45903"/>
                      <a:pt x="26971" y="44938"/>
                      <a:pt x="29784" y="43055"/>
                    </a:cubicBezTo>
                    <a:cubicBezTo>
                      <a:pt x="31632" y="41889"/>
                      <a:pt x="32803" y="39903"/>
                      <a:pt x="32928" y="37721"/>
                    </a:cubicBezTo>
                    <a:cubicBezTo>
                      <a:pt x="32984" y="36875"/>
                      <a:pt x="32749" y="36035"/>
                      <a:pt x="32261" y="35340"/>
                    </a:cubicBezTo>
                    <a:cubicBezTo>
                      <a:pt x="31744" y="34399"/>
                      <a:pt x="30989" y="33610"/>
                      <a:pt x="30070" y="33054"/>
                    </a:cubicBezTo>
                    <a:cubicBezTo>
                      <a:pt x="26908" y="31285"/>
                      <a:pt x="23458" y="30092"/>
                      <a:pt x="19878" y="29530"/>
                    </a:cubicBezTo>
                    <a:lnTo>
                      <a:pt x="19879" y="29530"/>
                    </a:lnTo>
                    <a:cubicBezTo>
                      <a:pt x="16597" y="28979"/>
                      <a:pt x="13397" y="28019"/>
                      <a:pt x="10354" y="26672"/>
                    </a:cubicBezTo>
                    <a:cubicBezTo>
                      <a:pt x="7524" y="25446"/>
                      <a:pt x="5110" y="23428"/>
                      <a:pt x="3400" y="20862"/>
                    </a:cubicBezTo>
                    <a:cubicBezTo>
                      <a:pt x="2261" y="19034"/>
                      <a:pt x="1667" y="16920"/>
                      <a:pt x="1686" y="14766"/>
                    </a:cubicBezTo>
                    <a:cubicBezTo>
                      <a:pt x="1856" y="10401"/>
                      <a:pt x="4082" y="6374"/>
                      <a:pt x="7687" y="3907"/>
                    </a:cubicBezTo>
                    <a:cubicBezTo>
                      <a:pt x="11463" y="1302"/>
                      <a:pt x="15958" y="-63"/>
                      <a:pt x="20545" y="2"/>
                    </a:cubicBezTo>
                    <a:cubicBezTo>
                      <a:pt x="26422" y="257"/>
                      <a:pt x="32077" y="2320"/>
                      <a:pt x="36738" y="5908"/>
                    </a:cubicBezTo>
                    <a:cubicBezTo>
                      <a:pt x="38471" y="7111"/>
                      <a:pt x="38934" y="9473"/>
                      <a:pt x="37786" y="11242"/>
                    </a:cubicBezTo>
                    <a:cubicBezTo>
                      <a:pt x="36628" y="12999"/>
                      <a:pt x="34265" y="13485"/>
                      <a:pt x="32508" y="12327"/>
                    </a:cubicBezTo>
                    <a:cubicBezTo>
                      <a:pt x="32489" y="12315"/>
                      <a:pt x="32470" y="12302"/>
                      <a:pt x="32452" y="12290"/>
                    </a:cubicBezTo>
                    <a:cubicBezTo>
                      <a:pt x="29044" y="9555"/>
                      <a:pt x="24899" y="7897"/>
                      <a:pt x="20545" y="7527"/>
                    </a:cubicBezTo>
                    <a:cubicBezTo>
                      <a:pt x="17547" y="7458"/>
                      <a:pt x="14607" y="8360"/>
                      <a:pt x="12163" y="10099"/>
                    </a:cubicBezTo>
                    <a:cubicBezTo>
                      <a:pt x="10527" y="11115"/>
                      <a:pt x="9467" y="12846"/>
                      <a:pt x="9306" y="14766"/>
                    </a:cubicBezTo>
                    <a:cubicBezTo>
                      <a:pt x="9278" y="15506"/>
                      <a:pt x="9477" y="16238"/>
                      <a:pt x="9878" y="16861"/>
                    </a:cubicBezTo>
                    <a:cubicBezTo>
                      <a:pt x="10424" y="17612"/>
                      <a:pt x="11102" y="18257"/>
                      <a:pt x="11878" y="18766"/>
                    </a:cubicBezTo>
                    <a:cubicBezTo>
                      <a:pt x="14798" y="20503"/>
                      <a:pt x="18037" y="21636"/>
                      <a:pt x="21403" y="22100"/>
                    </a:cubicBezTo>
                    <a:lnTo>
                      <a:pt x="21403" y="22100"/>
                    </a:lnTo>
                    <a:cubicBezTo>
                      <a:pt x="24944" y="22688"/>
                      <a:pt x="28399" y="23712"/>
                      <a:pt x="31690" y="25148"/>
                    </a:cubicBezTo>
                    <a:cubicBezTo>
                      <a:pt x="34695" y="26479"/>
                      <a:pt x="37268" y="28623"/>
                      <a:pt x="39119" y="31340"/>
                    </a:cubicBezTo>
                    <a:cubicBezTo>
                      <a:pt x="40315" y="33253"/>
                      <a:pt x="40942" y="35465"/>
                      <a:pt x="40929" y="37721"/>
                    </a:cubicBezTo>
                    <a:cubicBezTo>
                      <a:pt x="40774" y="42364"/>
                      <a:pt x="38400" y="46651"/>
                      <a:pt x="34547" y="49247"/>
                    </a:cubicBezTo>
                    <a:cubicBezTo>
                      <a:pt x="30496" y="52056"/>
                      <a:pt x="25665" y="53522"/>
                      <a:pt x="20736" y="53438"/>
                    </a:cubicBezTo>
                    <a:cubicBezTo>
                      <a:pt x="13751" y="53077"/>
                      <a:pt x="7070" y="50471"/>
                      <a:pt x="1686" y="46008"/>
                    </a:cubicBezTo>
                    <a:cubicBezTo>
                      <a:pt x="-59" y="44770"/>
                      <a:pt x="-521" y="42378"/>
                      <a:pt x="638" y="40579"/>
                    </a:cubicBezTo>
                    <a:close/>
                  </a:path>
                </a:pathLst>
              </a:custGeom>
              <a:solidFill>
                <a:srgbClr val="FFFFFF"/>
              </a:solidFill>
              <a:ln w="9525" cap="flat">
                <a:noFill/>
                <a:prstDash val="solid"/>
                <a:miter/>
              </a:ln>
            </p:spPr>
            <p:txBody>
              <a:bodyPr rtlCol="0" anchor="ctr"/>
              <a:lstStyle/>
              <a:p>
                <a:endParaRPr lang="zh-CN" altLang="en-US"/>
              </a:p>
            </p:txBody>
          </p:sp>
          <p:sp>
            <p:nvSpPr>
              <p:cNvPr id="648" name="任意多边形: 形状 647">
                <a:extLst>
                  <a:ext uri="{FF2B5EF4-FFF2-40B4-BE49-F238E27FC236}">
                    <a16:creationId xmlns:a16="http://schemas.microsoft.com/office/drawing/2014/main" xmlns="" id="{82F05300-D51D-45F1-9412-652CFADA3BE1}"/>
                  </a:ext>
                </a:extLst>
              </p:cNvPr>
              <p:cNvSpPr/>
              <p:nvPr/>
            </p:nvSpPr>
            <p:spPr>
              <a:xfrm>
                <a:off x="7148225" y="786097"/>
                <a:ext cx="42959" cy="52102"/>
              </a:xfrm>
              <a:custGeom>
                <a:avLst/>
                <a:gdLst>
                  <a:gd name="connsiteX0" fmla="*/ 21432 w 42959"/>
                  <a:gd name="connsiteY0" fmla="*/ 52103 h 52102"/>
                  <a:gd name="connsiteX1" fmla="*/ 1 w 42959"/>
                  <a:gd name="connsiteY1" fmla="*/ 30672 h 52102"/>
                  <a:gd name="connsiteX2" fmla="*/ 1 w 42959"/>
                  <a:gd name="connsiteY2" fmla="*/ 30577 h 52102"/>
                  <a:gd name="connsiteX3" fmla="*/ 1 w 42959"/>
                  <a:gd name="connsiteY3" fmla="*/ 4097 h 52102"/>
                  <a:gd name="connsiteX4" fmla="*/ 3904 w 42959"/>
                  <a:gd name="connsiteY4" fmla="*/ 1 h 52102"/>
                  <a:gd name="connsiteX5" fmla="*/ 4097 w 42959"/>
                  <a:gd name="connsiteY5" fmla="*/ 1 h 52102"/>
                  <a:gd name="connsiteX6" fmla="*/ 8193 w 42959"/>
                  <a:gd name="connsiteY6" fmla="*/ 4097 h 52102"/>
                  <a:gd name="connsiteX7" fmla="*/ 8193 w 42959"/>
                  <a:gd name="connsiteY7" fmla="*/ 30576 h 52102"/>
                  <a:gd name="connsiteX8" fmla="*/ 21432 w 42959"/>
                  <a:gd name="connsiteY8" fmla="*/ 43816 h 52102"/>
                  <a:gd name="connsiteX9" fmla="*/ 34672 w 42959"/>
                  <a:gd name="connsiteY9" fmla="*/ 30576 h 52102"/>
                  <a:gd name="connsiteX10" fmla="*/ 34672 w 42959"/>
                  <a:gd name="connsiteY10" fmla="*/ 4097 h 52102"/>
                  <a:gd name="connsiteX11" fmla="*/ 38863 w 42959"/>
                  <a:gd name="connsiteY11" fmla="*/ 1 h 52102"/>
                  <a:gd name="connsiteX12" fmla="*/ 42959 w 42959"/>
                  <a:gd name="connsiteY12" fmla="*/ 4097 h 52102"/>
                  <a:gd name="connsiteX13" fmla="*/ 42959 w 42959"/>
                  <a:gd name="connsiteY13" fmla="*/ 30576 h 52102"/>
                  <a:gd name="connsiteX14" fmla="*/ 21432 w 42959"/>
                  <a:gd name="connsiteY14" fmla="*/ 52103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959" h="52102">
                    <a:moveTo>
                      <a:pt x="21432" y="52103"/>
                    </a:moveTo>
                    <a:cubicBezTo>
                      <a:pt x="9596" y="52103"/>
                      <a:pt x="1" y="42508"/>
                      <a:pt x="1" y="30672"/>
                    </a:cubicBezTo>
                    <a:cubicBezTo>
                      <a:pt x="1" y="30640"/>
                      <a:pt x="1" y="30608"/>
                      <a:pt x="1" y="30577"/>
                    </a:cubicBezTo>
                    <a:lnTo>
                      <a:pt x="1" y="4097"/>
                    </a:lnTo>
                    <a:cubicBezTo>
                      <a:pt x="-52" y="1888"/>
                      <a:pt x="1695" y="54"/>
                      <a:pt x="3904" y="1"/>
                    </a:cubicBezTo>
                    <a:cubicBezTo>
                      <a:pt x="3968" y="0"/>
                      <a:pt x="4033" y="0"/>
                      <a:pt x="4097" y="1"/>
                    </a:cubicBezTo>
                    <a:cubicBezTo>
                      <a:pt x="6359" y="1"/>
                      <a:pt x="8193" y="1835"/>
                      <a:pt x="8193" y="4097"/>
                    </a:cubicBezTo>
                    <a:lnTo>
                      <a:pt x="8193" y="30576"/>
                    </a:lnTo>
                    <a:cubicBezTo>
                      <a:pt x="8193" y="37888"/>
                      <a:pt x="14120" y="43816"/>
                      <a:pt x="21432" y="43816"/>
                    </a:cubicBezTo>
                    <a:cubicBezTo>
                      <a:pt x="28744" y="43816"/>
                      <a:pt x="34672" y="37889"/>
                      <a:pt x="34672" y="30576"/>
                    </a:cubicBezTo>
                    <a:lnTo>
                      <a:pt x="34672" y="4097"/>
                    </a:lnTo>
                    <a:cubicBezTo>
                      <a:pt x="34724" y="1819"/>
                      <a:pt x="36585" y="1"/>
                      <a:pt x="38863" y="1"/>
                    </a:cubicBezTo>
                    <a:cubicBezTo>
                      <a:pt x="41125" y="1"/>
                      <a:pt x="42959" y="1835"/>
                      <a:pt x="42959" y="4097"/>
                    </a:cubicBezTo>
                    <a:lnTo>
                      <a:pt x="42959" y="30576"/>
                    </a:lnTo>
                    <a:cubicBezTo>
                      <a:pt x="42959" y="42465"/>
                      <a:pt x="33321" y="52103"/>
                      <a:pt x="21432" y="52103"/>
                    </a:cubicBezTo>
                    <a:close/>
                  </a:path>
                </a:pathLst>
              </a:custGeom>
              <a:solidFill>
                <a:srgbClr val="FFFFFF"/>
              </a:solidFill>
              <a:ln w="9525" cap="flat">
                <a:noFill/>
                <a:prstDash val="solid"/>
                <a:miter/>
              </a:ln>
            </p:spPr>
            <p:txBody>
              <a:bodyPr rtlCol="0" anchor="ctr"/>
              <a:lstStyle/>
              <a:p>
                <a:endParaRPr lang="zh-CN" altLang="en-US"/>
              </a:p>
            </p:txBody>
          </p:sp>
          <p:sp>
            <p:nvSpPr>
              <p:cNvPr id="649" name="任意多边形: 形状 648">
                <a:extLst>
                  <a:ext uri="{FF2B5EF4-FFF2-40B4-BE49-F238E27FC236}">
                    <a16:creationId xmlns:a16="http://schemas.microsoft.com/office/drawing/2014/main" xmlns="" id="{82F4A299-4BCD-48DF-9BB7-5CFD5B092C41}"/>
                  </a:ext>
                </a:extLst>
              </p:cNvPr>
              <p:cNvSpPr/>
              <p:nvPr/>
            </p:nvSpPr>
            <p:spPr>
              <a:xfrm>
                <a:off x="7208615" y="785717"/>
                <a:ext cx="33541" cy="52102"/>
              </a:xfrm>
              <a:custGeom>
                <a:avLst/>
                <a:gdLst>
                  <a:gd name="connsiteX0" fmla="*/ 0 w 33541"/>
                  <a:gd name="connsiteY0" fmla="*/ 48006 h 52102"/>
                  <a:gd name="connsiteX1" fmla="*/ 0 w 33541"/>
                  <a:gd name="connsiteY1" fmla="*/ 4096 h 52102"/>
                  <a:gd name="connsiteX2" fmla="*/ 4096 w 33541"/>
                  <a:gd name="connsiteY2" fmla="*/ 0 h 52102"/>
                  <a:gd name="connsiteX3" fmla="*/ 14669 w 33541"/>
                  <a:gd name="connsiteY3" fmla="*/ 0 h 52102"/>
                  <a:gd name="connsiteX4" fmla="*/ 28766 w 33541"/>
                  <a:gd name="connsiteY4" fmla="*/ 14192 h 52102"/>
                  <a:gd name="connsiteX5" fmla="*/ 26003 w 33541"/>
                  <a:gd name="connsiteY5" fmla="*/ 22670 h 52102"/>
                  <a:gd name="connsiteX6" fmla="*/ 31158 w 33541"/>
                  <a:gd name="connsiteY6" fmla="*/ 44566 h 52102"/>
                  <a:gd name="connsiteX7" fmla="*/ 17526 w 33541"/>
                  <a:gd name="connsiteY7" fmla="*/ 52102 h 52102"/>
                  <a:gd name="connsiteX8" fmla="*/ 4096 w 33541"/>
                  <a:gd name="connsiteY8" fmla="*/ 52102 h 52102"/>
                  <a:gd name="connsiteX9" fmla="*/ 0 w 33541"/>
                  <a:gd name="connsiteY9" fmla="*/ 48006 h 52102"/>
                  <a:gd name="connsiteX10" fmla="*/ 8287 w 33541"/>
                  <a:gd name="connsiteY10" fmla="*/ 20193 h 52102"/>
                  <a:gd name="connsiteX11" fmla="*/ 14669 w 33541"/>
                  <a:gd name="connsiteY11" fmla="*/ 20193 h 52102"/>
                  <a:gd name="connsiteX12" fmla="*/ 20860 w 33541"/>
                  <a:gd name="connsiteY12" fmla="*/ 14389 h 52102"/>
                  <a:gd name="connsiteX13" fmla="*/ 20860 w 33541"/>
                  <a:gd name="connsiteY13" fmla="*/ 14383 h 52102"/>
                  <a:gd name="connsiteX14" fmla="*/ 14955 w 33541"/>
                  <a:gd name="connsiteY14" fmla="*/ 8477 h 52102"/>
                  <a:gd name="connsiteX15" fmla="*/ 8572 w 33541"/>
                  <a:gd name="connsiteY15" fmla="*/ 8477 h 52102"/>
                  <a:gd name="connsiteX16" fmla="*/ 8287 w 33541"/>
                  <a:gd name="connsiteY16" fmla="*/ 43815 h 52102"/>
                  <a:gd name="connsiteX17" fmla="*/ 17812 w 33541"/>
                  <a:gd name="connsiteY17" fmla="*/ 43815 h 52102"/>
                  <a:gd name="connsiteX18" fmla="*/ 25527 w 33541"/>
                  <a:gd name="connsiteY18" fmla="*/ 36100 h 52102"/>
                  <a:gd name="connsiteX19" fmla="*/ 17908 w 33541"/>
                  <a:gd name="connsiteY19" fmla="*/ 28479 h 52102"/>
                  <a:gd name="connsiteX20" fmla="*/ 17812 w 33541"/>
                  <a:gd name="connsiteY20" fmla="*/ 28480 h 52102"/>
                  <a:gd name="connsiteX21" fmla="*/ 8287 w 33541"/>
                  <a:gd name="connsiteY21" fmla="*/ 28480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541" h="52102">
                    <a:moveTo>
                      <a:pt x="0" y="48006"/>
                    </a:moveTo>
                    <a:lnTo>
                      <a:pt x="0" y="4096"/>
                    </a:lnTo>
                    <a:cubicBezTo>
                      <a:pt x="0" y="1834"/>
                      <a:pt x="1834" y="0"/>
                      <a:pt x="4096" y="0"/>
                    </a:cubicBezTo>
                    <a:lnTo>
                      <a:pt x="14669" y="0"/>
                    </a:lnTo>
                    <a:cubicBezTo>
                      <a:pt x="22470" y="52"/>
                      <a:pt x="28766" y="6391"/>
                      <a:pt x="28766" y="14192"/>
                    </a:cubicBezTo>
                    <a:cubicBezTo>
                      <a:pt x="28753" y="17237"/>
                      <a:pt x="27787" y="20202"/>
                      <a:pt x="26003" y="22670"/>
                    </a:cubicBezTo>
                    <a:cubicBezTo>
                      <a:pt x="33474" y="27293"/>
                      <a:pt x="35781" y="37096"/>
                      <a:pt x="31158" y="44566"/>
                    </a:cubicBezTo>
                    <a:cubicBezTo>
                      <a:pt x="28239" y="49283"/>
                      <a:pt x="23073" y="52139"/>
                      <a:pt x="17526" y="52102"/>
                    </a:cubicBezTo>
                    <a:lnTo>
                      <a:pt x="4096" y="52102"/>
                    </a:lnTo>
                    <a:cubicBezTo>
                      <a:pt x="1855" y="52051"/>
                      <a:pt x="50" y="50247"/>
                      <a:pt x="0" y="48006"/>
                    </a:cubicBezTo>
                    <a:close/>
                    <a:moveTo>
                      <a:pt x="8287" y="20193"/>
                    </a:moveTo>
                    <a:lnTo>
                      <a:pt x="14669" y="20193"/>
                    </a:lnTo>
                    <a:cubicBezTo>
                      <a:pt x="17981" y="20300"/>
                      <a:pt x="20753" y="17701"/>
                      <a:pt x="20860" y="14389"/>
                    </a:cubicBezTo>
                    <a:cubicBezTo>
                      <a:pt x="20860" y="14387"/>
                      <a:pt x="20860" y="14385"/>
                      <a:pt x="20860" y="14383"/>
                    </a:cubicBezTo>
                    <a:cubicBezTo>
                      <a:pt x="20860" y="11121"/>
                      <a:pt x="18216" y="8477"/>
                      <a:pt x="14955" y="8477"/>
                    </a:cubicBezTo>
                    <a:lnTo>
                      <a:pt x="8572" y="8477"/>
                    </a:lnTo>
                    <a:close/>
                    <a:moveTo>
                      <a:pt x="8287" y="43815"/>
                    </a:moveTo>
                    <a:lnTo>
                      <a:pt x="17812" y="43815"/>
                    </a:lnTo>
                    <a:cubicBezTo>
                      <a:pt x="22073" y="43815"/>
                      <a:pt x="25527" y="40361"/>
                      <a:pt x="25527" y="36100"/>
                    </a:cubicBezTo>
                    <a:cubicBezTo>
                      <a:pt x="25527" y="31891"/>
                      <a:pt x="22116" y="28480"/>
                      <a:pt x="17908" y="28479"/>
                    </a:cubicBezTo>
                    <a:cubicBezTo>
                      <a:pt x="17876" y="28479"/>
                      <a:pt x="17844" y="28480"/>
                      <a:pt x="17812" y="28480"/>
                    </a:cubicBezTo>
                    <a:lnTo>
                      <a:pt x="8287" y="28480"/>
                    </a:lnTo>
                    <a:close/>
                  </a:path>
                </a:pathLst>
              </a:custGeom>
              <a:solidFill>
                <a:srgbClr val="FFFFFF"/>
              </a:solidFill>
              <a:ln w="9525" cap="flat">
                <a:noFill/>
                <a:prstDash val="solid"/>
                <a:miter/>
              </a:ln>
            </p:spPr>
            <p:txBody>
              <a:bodyPr rtlCol="0" anchor="ctr"/>
              <a:lstStyle/>
              <a:p>
                <a:endParaRPr lang="zh-CN" altLang="en-US"/>
              </a:p>
            </p:txBody>
          </p:sp>
          <p:sp>
            <p:nvSpPr>
              <p:cNvPr id="650" name="任意多边形: 形状 649">
                <a:extLst>
                  <a:ext uri="{FF2B5EF4-FFF2-40B4-BE49-F238E27FC236}">
                    <a16:creationId xmlns:a16="http://schemas.microsoft.com/office/drawing/2014/main" xmlns="" id="{09AA2104-85F6-4A1F-AF10-D0209524CC0F}"/>
                  </a:ext>
                </a:extLst>
              </p:cNvPr>
              <p:cNvSpPr/>
              <p:nvPr/>
            </p:nvSpPr>
            <p:spPr>
              <a:xfrm>
                <a:off x="7250487" y="784287"/>
                <a:ext cx="40899" cy="53440"/>
              </a:xfrm>
              <a:custGeom>
                <a:avLst/>
                <a:gdLst>
                  <a:gd name="connsiteX0" fmla="*/ 609 w 40899"/>
                  <a:gd name="connsiteY0" fmla="*/ 40578 h 53440"/>
                  <a:gd name="connsiteX1" fmla="*/ 6038 w 40899"/>
                  <a:gd name="connsiteY1" fmla="*/ 40102 h 53440"/>
                  <a:gd name="connsiteX2" fmla="*/ 20326 w 40899"/>
                  <a:gd name="connsiteY2" fmla="*/ 45817 h 53440"/>
                  <a:gd name="connsiteX3" fmla="*/ 29851 w 40899"/>
                  <a:gd name="connsiteY3" fmla="*/ 43055 h 53440"/>
                  <a:gd name="connsiteX4" fmla="*/ 33089 w 40899"/>
                  <a:gd name="connsiteY4" fmla="*/ 37721 h 53440"/>
                  <a:gd name="connsiteX5" fmla="*/ 32422 w 40899"/>
                  <a:gd name="connsiteY5" fmla="*/ 35339 h 53440"/>
                  <a:gd name="connsiteX6" fmla="*/ 30136 w 40899"/>
                  <a:gd name="connsiteY6" fmla="*/ 33053 h 53440"/>
                  <a:gd name="connsiteX7" fmla="*/ 19945 w 40899"/>
                  <a:gd name="connsiteY7" fmla="*/ 29529 h 53440"/>
                  <a:gd name="connsiteX8" fmla="*/ 19945 w 40899"/>
                  <a:gd name="connsiteY8" fmla="*/ 29529 h 53440"/>
                  <a:gd name="connsiteX9" fmla="*/ 10420 w 40899"/>
                  <a:gd name="connsiteY9" fmla="*/ 26672 h 53440"/>
                  <a:gd name="connsiteX10" fmla="*/ 3466 w 40899"/>
                  <a:gd name="connsiteY10" fmla="*/ 20862 h 53440"/>
                  <a:gd name="connsiteX11" fmla="*/ 1752 w 40899"/>
                  <a:gd name="connsiteY11" fmla="*/ 14765 h 53440"/>
                  <a:gd name="connsiteX12" fmla="*/ 7753 w 40899"/>
                  <a:gd name="connsiteY12" fmla="*/ 3907 h 53440"/>
                  <a:gd name="connsiteX13" fmla="*/ 20611 w 40899"/>
                  <a:gd name="connsiteY13" fmla="*/ 1 h 53440"/>
                  <a:gd name="connsiteX14" fmla="*/ 36804 w 40899"/>
                  <a:gd name="connsiteY14" fmla="*/ 5907 h 53440"/>
                  <a:gd name="connsiteX15" fmla="*/ 37890 w 40899"/>
                  <a:gd name="connsiteY15" fmla="*/ 11184 h 53440"/>
                  <a:gd name="connsiteX16" fmla="*/ 37852 w 40899"/>
                  <a:gd name="connsiteY16" fmla="*/ 11241 h 53440"/>
                  <a:gd name="connsiteX17" fmla="*/ 32719 w 40899"/>
                  <a:gd name="connsiteY17" fmla="*/ 12359 h 53440"/>
                  <a:gd name="connsiteX18" fmla="*/ 32613 w 40899"/>
                  <a:gd name="connsiteY18" fmla="*/ 12289 h 53440"/>
                  <a:gd name="connsiteX19" fmla="*/ 20611 w 40899"/>
                  <a:gd name="connsiteY19" fmla="*/ 7526 h 53440"/>
                  <a:gd name="connsiteX20" fmla="*/ 12325 w 40899"/>
                  <a:gd name="connsiteY20" fmla="*/ 10098 h 53440"/>
                  <a:gd name="connsiteX21" fmla="*/ 9467 w 40899"/>
                  <a:gd name="connsiteY21" fmla="*/ 14765 h 53440"/>
                  <a:gd name="connsiteX22" fmla="*/ 9943 w 40899"/>
                  <a:gd name="connsiteY22" fmla="*/ 16861 h 53440"/>
                  <a:gd name="connsiteX23" fmla="*/ 11944 w 40899"/>
                  <a:gd name="connsiteY23" fmla="*/ 18766 h 53440"/>
                  <a:gd name="connsiteX24" fmla="*/ 21469 w 40899"/>
                  <a:gd name="connsiteY24" fmla="*/ 22100 h 53440"/>
                  <a:gd name="connsiteX25" fmla="*/ 21469 w 40899"/>
                  <a:gd name="connsiteY25" fmla="*/ 22100 h 53440"/>
                  <a:gd name="connsiteX26" fmla="*/ 31660 w 40899"/>
                  <a:gd name="connsiteY26" fmla="*/ 25148 h 53440"/>
                  <a:gd name="connsiteX27" fmla="*/ 39090 w 40899"/>
                  <a:gd name="connsiteY27" fmla="*/ 31339 h 53440"/>
                  <a:gd name="connsiteX28" fmla="*/ 40900 w 40899"/>
                  <a:gd name="connsiteY28" fmla="*/ 37721 h 53440"/>
                  <a:gd name="connsiteX29" fmla="*/ 34518 w 40899"/>
                  <a:gd name="connsiteY29" fmla="*/ 49246 h 53440"/>
                  <a:gd name="connsiteX30" fmla="*/ 20802 w 40899"/>
                  <a:gd name="connsiteY30" fmla="*/ 53437 h 53440"/>
                  <a:gd name="connsiteX31" fmla="*/ 1752 w 40899"/>
                  <a:gd name="connsiteY31" fmla="*/ 46007 h 53440"/>
                  <a:gd name="connsiteX32" fmla="*/ 609 w 40899"/>
                  <a:gd name="connsiteY32" fmla="*/ 40578 h 53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899" h="53440">
                    <a:moveTo>
                      <a:pt x="609" y="40578"/>
                    </a:moveTo>
                    <a:cubicBezTo>
                      <a:pt x="1990" y="38974"/>
                      <a:pt x="4398" y="38763"/>
                      <a:pt x="6038" y="40102"/>
                    </a:cubicBezTo>
                    <a:cubicBezTo>
                      <a:pt x="10083" y="43459"/>
                      <a:pt x="15082" y="45458"/>
                      <a:pt x="20326" y="45817"/>
                    </a:cubicBezTo>
                    <a:cubicBezTo>
                      <a:pt x="23714" y="45935"/>
                      <a:pt x="27051" y="44967"/>
                      <a:pt x="29851" y="43055"/>
                    </a:cubicBezTo>
                    <a:cubicBezTo>
                      <a:pt x="31747" y="41923"/>
                      <a:pt x="32960" y="39925"/>
                      <a:pt x="33089" y="37721"/>
                    </a:cubicBezTo>
                    <a:cubicBezTo>
                      <a:pt x="33100" y="36879"/>
                      <a:pt x="32869" y="36053"/>
                      <a:pt x="32422" y="35339"/>
                    </a:cubicBezTo>
                    <a:cubicBezTo>
                      <a:pt x="31837" y="34419"/>
                      <a:pt x="31057" y="33638"/>
                      <a:pt x="30136" y="33053"/>
                    </a:cubicBezTo>
                    <a:cubicBezTo>
                      <a:pt x="26982" y="31269"/>
                      <a:pt x="23528" y="30075"/>
                      <a:pt x="19945" y="29529"/>
                    </a:cubicBezTo>
                    <a:lnTo>
                      <a:pt x="19945" y="29529"/>
                    </a:lnTo>
                    <a:cubicBezTo>
                      <a:pt x="16665" y="28971"/>
                      <a:pt x="13465" y="28011"/>
                      <a:pt x="10420" y="26672"/>
                    </a:cubicBezTo>
                    <a:cubicBezTo>
                      <a:pt x="7607" y="25418"/>
                      <a:pt x="5199" y="23406"/>
                      <a:pt x="3466" y="20862"/>
                    </a:cubicBezTo>
                    <a:cubicBezTo>
                      <a:pt x="2368" y="19016"/>
                      <a:pt x="1776" y="16913"/>
                      <a:pt x="1752" y="14765"/>
                    </a:cubicBezTo>
                    <a:cubicBezTo>
                      <a:pt x="1922" y="10401"/>
                      <a:pt x="4148" y="6374"/>
                      <a:pt x="7753" y="3907"/>
                    </a:cubicBezTo>
                    <a:cubicBezTo>
                      <a:pt x="11535" y="1313"/>
                      <a:pt x="16025" y="-51"/>
                      <a:pt x="20611" y="1"/>
                    </a:cubicBezTo>
                    <a:cubicBezTo>
                      <a:pt x="26488" y="256"/>
                      <a:pt x="32143" y="2319"/>
                      <a:pt x="36804" y="5907"/>
                    </a:cubicBezTo>
                    <a:cubicBezTo>
                      <a:pt x="38561" y="7064"/>
                      <a:pt x="39047" y="9427"/>
                      <a:pt x="37890" y="11184"/>
                    </a:cubicBezTo>
                    <a:cubicBezTo>
                      <a:pt x="37877" y="11203"/>
                      <a:pt x="37865" y="11222"/>
                      <a:pt x="37852" y="11241"/>
                    </a:cubicBezTo>
                    <a:cubicBezTo>
                      <a:pt x="36743" y="12967"/>
                      <a:pt x="34445" y="13468"/>
                      <a:pt x="32719" y="12359"/>
                    </a:cubicBezTo>
                    <a:cubicBezTo>
                      <a:pt x="32683" y="12336"/>
                      <a:pt x="32648" y="12313"/>
                      <a:pt x="32613" y="12289"/>
                    </a:cubicBezTo>
                    <a:cubicBezTo>
                      <a:pt x="29179" y="9537"/>
                      <a:pt x="24998" y="7878"/>
                      <a:pt x="20611" y="7526"/>
                    </a:cubicBezTo>
                    <a:cubicBezTo>
                      <a:pt x="17645" y="7471"/>
                      <a:pt x="14739" y="8373"/>
                      <a:pt x="12325" y="10098"/>
                    </a:cubicBezTo>
                    <a:cubicBezTo>
                      <a:pt x="10653" y="11080"/>
                      <a:pt x="9582" y="12830"/>
                      <a:pt x="9467" y="14765"/>
                    </a:cubicBezTo>
                    <a:cubicBezTo>
                      <a:pt x="9457" y="15491"/>
                      <a:pt x="9621" y="16210"/>
                      <a:pt x="9943" y="16861"/>
                    </a:cubicBezTo>
                    <a:cubicBezTo>
                      <a:pt x="10490" y="17611"/>
                      <a:pt x="11168" y="18256"/>
                      <a:pt x="11944" y="18766"/>
                    </a:cubicBezTo>
                    <a:cubicBezTo>
                      <a:pt x="14879" y="20469"/>
                      <a:pt x="18112" y="21600"/>
                      <a:pt x="21469" y="22100"/>
                    </a:cubicBezTo>
                    <a:lnTo>
                      <a:pt x="21469" y="22100"/>
                    </a:lnTo>
                    <a:cubicBezTo>
                      <a:pt x="24977" y="22701"/>
                      <a:pt x="28398" y="23724"/>
                      <a:pt x="31660" y="25148"/>
                    </a:cubicBezTo>
                    <a:cubicBezTo>
                      <a:pt x="34683" y="26451"/>
                      <a:pt x="37263" y="28601"/>
                      <a:pt x="39090" y="31339"/>
                    </a:cubicBezTo>
                    <a:cubicBezTo>
                      <a:pt x="40285" y="33252"/>
                      <a:pt x="40913" y="35465"/>
                      <a:pt x="40900" y="37721"/>
                    </a:cubicBezTo>
                    <a:cubicBezTo>
                      <a:pt x="40745" y="42364"/>
                      <a:pt x="38371" y="46651"/>
                      <a:pt x="34518" y="49246"/>
                    </a:cubicBezTo>
                    <a:cubicBezTo>
                      <a:pt x="30502" y="52054"/>
                      <a:pt x="25701" y="53521"/>
                      <a:pt x="20802" y="53437"/>
                    </a:cubicBezTo>
                    <a:cubicBezTo>
                      <a:pt x="13810" y="53110"/>
                      <a:pt x="7119" y="50500"/>
                      <a:pt x="1752" y="46007"/>
                    </a:cubicBezTo>
                    <a:cubicBezTo>
                      <a:pt x="-26" y="44799"/>
                      <a:pt x="-531" y="42401"/>
                      <a:pt x="609" y="40578"/>
                    </a:cubicBezTo>
                    <a:close/>
                  </a:path>
                </a:pathLst>
              </a:custGeom>
              <a:solidFill>
                <a:srgbClr val="FFFFFF"/>
              </a:solidFill>
              <a:ln w="9525" cap="flat">
                <a:noFill/>
                <a:prstDash val="solid"/>
                <a:miter/>
              </a:ln>
            </p:spPr>
            <p:txBody>
              <a:bodyPr rtlCol="0" anchor="ctr"/>
              <a:lstStyle/>
              <a:p>
                <a:endParaRPr lang="zh-CN" altLang="en-US"/>
              </a:p>
            </p:txBody>
          </p:sp>
          <p:sp>
            <p:nvSpPr>
              <p:cNvPr id="651" name="任意多边形: 形状 650">
                <a:extLst>
                  <a:ext uri="{FF2B5EF4-FFF2-40B4-BE49-F238E27FC236}">
                    <a16:creationId xmlns:a16="http://schemas.microsoft.com/office/drawing/2014/main" xmlns="" id="{4FC6305A-348C-421B-AEAB-12268D01CCD5}"/>
                  </a:ext>
                </a:extLst>
              </p:cNvPr>
              <p:cNvSpPr/>
              <p:nvPr/>
            </p:nvSpPr>
            <p:spPr>
              <a:xfrm>
                <a:off x="7300055" y="784286"/>
                <a:ext cx="46090" cy="53532"/>
              </a:xfrm>
              <a:custGeom>
                <a:avLst/>
                <a:gdLst>
                  <a:gd name="connsiteX0" fmla="*/ 0 w 46090"/>
                  <a:gd name="connsiteY0" fmla="*/ 26767 h 53532"/>
                  <a:gd name="connsiteX1" fmla="*/ 27241 w 46090"/>
                  <a:gd name="connsiteY1" fmla="*/ 2 h 53532"/>
                  <a:gd name="connsiteX2" fmla="*/ 44482 w 46090"/>
                  <a:gd name="connsiteY2" fmla="*/ 5812 h 53532"/>
                  <a:gd name="connsiteX3" fmla="*/ 45243 w 46090"/>
                  <a:gd name="connsiteY3" fmla="*/ 11717 h 53532"/>
                  <a:gd name="connsiteX4" fmla="*/ 39243 w 46090"/>
                  <a:gd name="connsiteY4" fmla="*/ 12575 h 53532"/>
                  <a:gd name="connsiteX5" fmla="*/ 27241 w 46090"/>
                  <a:gd name="connsiteY5" fmla="*/ 8479 h 53532"/>
                  <a:gd name="connsiteX6" fmla="*/ 13906 w 46090"/>
                  <a:gd name="connsiteY6" fmla="*/ 13813 h 53532"/>
                  <a:gd name="connsiteX7" fmla="*/ 13726 w 46090"/>
                  <a:gd name="connsiteY7" fmla="*/ 39541 h 53532"/>
                  <a:gd name="connsiteX8" fmla="*/ 13906 w 46090"/>
                  <a:gd name="connsiteY8" fmla="*/ 39721 h 53532"/>
                  <a:gd name="connsiteX9" fmla="*/ 27241 w 46090"/>
                  <a:gd name="connsiteY9" fmla="*/ 45055 h 53532"/>
                  <a:gd name="connsiteX10" fmla="*/ 39243 w 46090"/>
                  <a:gd name="connsiteY10" fmla="*/ 40959 h 53532"/>
                  <a:gd name="connsiteX11" fmla="*/ 45243 w 46090"/>
                  <a:gd name="connsiteY11" fmla="*/ 41721 h 53532"/>
                  <a:gd name="connsiteX12" fmla="*/ 44482 w 46090"/>
                  <a:gd name="connsiteY12" fmla="*/ 47722 h 53532"/>
                  <a:gd name="connsiteX13" fmla="*/ 27241 w 46090"/>
                  <a:gd name="connsiteY13" fmla="*/ 53532 h 53532"/>
                  <a:gd name="connsiteX14" fmla="*/ 0 w 46090"/>
                  <a:gd name="connsiteY14" fmla="*/ 26767 h 53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6090" h="53532">
                    <a:moveTo>
                      <a:pt x="0" y="26767"/>
                    </a:moveTo>
                    <a:cubicBezTo>
                      <a:pt x="260" y="11908"/>
                      <a:pt x="12380" y="0"/>
                      <a:pt x="27241" y="2"/>
                    </a:cubicBezTo>
                    <a:cubicBezTo>
                      <a:pt x="33481" y="-71"/>
                      <a:pt x="39560" y="1977"/>
                      <a:pt x="44482" y="5812"/>
                    </a:cubicBezTo>
                    <a:cubicBezTo>
                      <a:pt x="46285" y="7254"/>
                      <a:pt x="46622" y="9865"/>
                      <a:pt x="45243" y="11717"/>
                    </a:cubicBezTo>
                    <a:cubicBezTo>
                      <a:pt x="43796" y="13564"/>
                      <a:pt x="41150" y="13942"/>
                      <a:pt x="39243" y="12575"/>
                    </a:cubicBezTo>
                    <a:cubicBezTo>
                      <a:pt x="35850" y="9836"/>
                      <a:pt x="31600" y="8386"/>
                      <a:pt x="27241" y="8479"/>
                    </a:cubicBezTo>
                    <a:cubicBezTo>
                      <a:pt x="22287" y="8536"/>
                      <a:pt x="17532" y="10438"/>
                      <a:pt x="13906" y="13813"/>
                    </a:cubicBezTo>
                    <a:cubicBezTo>
                      <a:pt x="6752" y="20868"/>
                      <a:pt x="6671" y="32387"/>
                      <a:pt x="13726" y="39541"/>
                    </a:cubicBezTo>
                    <a:cubicBezTo>
                      <a:pt x="13785" y="39601"/>
                      <a:pt x="13846" y="39661"/>
                      <a:pt x="13906" y="39721"/>
                    </a:cubicBezTo>
                    <a:cubicBezTo>
                      <a:pt x="17533" y="43096"/>
                      <a:pt x="22287" y="44998"/>
                      <a:pt x="27241" y="45055"/>
                    </a:cubicBezTo>
                    <a:cubicBezTo>
                      <a:pt x="31592" y="45100"/>
                      <a:pt x="35827" y="43655"/>
                      <a:pt x="39243" y="40959"/>
                    </a:cubicBezTo>
                    <a:cubicBezTo>
                      <a:pt x="41159" y="39707"/>
                      <a:pt x="43701" y="40030"/>
                      <a:pt x="45243" y="41721"/>
                    </a:cubicBezTo>
                    <a:cubicBezTo>
                      <a:pt x="46583" y="43616"/>
                      <a:pt x="46253" y="46222"/>
                      <a:pt x="44482" y="47722"/>
                    </a:cubicBezTo>
                    <a:cubicBezTo>
                      <a:pt x="39521" y="51485"/>
                      <a:pt x="33468" y="53525"/>
                      <a:pt x="27241" y="53532"/>
                    </a:cubicBezTo>
                    <a:cubicBezTo>
                      <a:pt x="12380" y="53534"/>
                      <a:pt x="260" y="41626"/>
                      <a:pt x="0" y="26767"/>
                    </a:cubicBezTo>
                    <a:close/>
                  </a:path>
                </a:pathLst>
              </a:custGeom>
              <a:solidFill>
                <a:srgbClr val="FFFFFF"/>
              </a:solidFill>
              <a:ln w="9525" cap="flat">
                <a:noFill/>
                <a:prstDash val="solid"/>
                <a:miter/>
              </a:ln>
            </p:spPr>
            <p:txBody>
              <a:bodyPr rtlCol="0" anchor="ctr"/>
              <a:lstStyle/>
              <a:p>
                <a:endParaRPr lang="zh-CN" altLang="en-US"/>
              </a:p>
            </p:txBody>
          </p:sp>
          <p:sp>
            <p:nvSpPr>
              <p:cNvPr id="652" name="任意多边形: 形状 651">
                <a:extLst>
                  <a:ext uri="{FF2B5EF4-FFF2-40B4-BE49-F238E27FC236}">
                    <a16:creationId xmlns:a16="http://schemas.microsoft.com/office/drawing/2014/main" xmlns="" id="{323A17C7-27B2-4A2B-90BF-A2A97E032AD8}"/>
                  </a:ext>
                </a:extLst>
              </p:cNvPr>
              <p:cNvSpPr/>
              <p:nvPr/>
            </p:nvSpPr>
            <p:spPr>
              <a:xfrm>
                <a:off x="7358729" y="785519"/>
                <a:ext cx="35568" cy="52109"/>
              </a:xfrm>
              <a:custGeom>
                <a:avLst/>
                <a:gdLst>
                  <a:gd name="connsiteX0" fmla="*/ 35338 w 35568"/>
                  <a:gd name="connsiteY0" fmla="*/ 46109 h 52109"/>
                  <a:gd name="connsiteX1" fmla="*/ 32825 w 35568"/>
                  <a:gd name="connsiteY1" fmla="*/ 51327 h 52109"/>
                  <a:gd name="connsiteX2" fmla="*/ 32766 w 35568"/>
                  <a:gd name="connsiteY2" fmla="*/ 51347 h 52109"/>
                  <a:gd name="connsiteX3" fmla="*/ 31147 w 35568"/>
                  <a:gd name="connsiteY3" fmla="*/ 51347 h 52109"/>
                  <a:gd name="connsiteX4" fmla="*/ 31147 w 35568"/>
                  <a:gd name="connsiteY4" fmla="*/ 51347 h 52109"/>
                  <a:gd name="connsiteX5" fmla="*/ 28289 w 35568"/>
                  <a:gd name="connsiteY5" fmla="*/ 50585 h 52109"/>
                  <a:gd name="connsiteX6" fmla="*/ 25908 w 35568"/>
                  <a:gd name="connsiteY6" fmla="*/ 47918 h 52109"/>
                  <a:gd name="connsiteX7" fmla="*/ 24289 w 35568"/>
                  <a:gd name="connsiteY7" fmla="*/ 39060 h 52109"/>
                  <a:gd name="connsiteX8" fmla="*/ 23431 w 35568"/>
                  <a:gd name="connsiteY8" fmla="*/ 35822 h 52109"/>
                  <a:gd name="connsiteX9" fmla="*/ 21241 w 35568"/>
                  <a:gd name="connsiteY9" fmla="*/ 33631 h 52109"/>
                  <a:gd name="connsiteX10" fmla="*/ 17050 w 35568"/>
                  <a:gd name="connsiteY10" fmla="*/ 31821 h 52109"/>
                  <a:gd name="connsiteX11" fmla="*/ 8287 w 35568"/>
                  <a:gd name="connsiteY11" fmla="*/ 31821 h 52109"/>
                  <a:gd name="connsiteX12" fmla="*/ 8287 w 35568"/>
                  <a:gd name="connsiteY12" fmla="*/ 48014 h 52109"/>
                  <a:gd name="connsiteX13" fmla="*/ 4096 w 35568"/>
                  <a:gd name="connsiteY13" fmla="*/ 52109 h 52109"/>
                  <a:gd name="connsiteX14" fmla="*/ 0 w 35568"/>
                  <a:gd name="connsiteY14" fmla="*/ 48014 h 52109"/>
                  <a:gd name="connsiteX15" fmla="*/ 0 w 35568"/>
                  <a:gd name="connsiteY15" fmla="*/ 4103 h 52109"/>
                  <a:gd name="connsiteX16" fmla="*/ 4096 w 35568"/>
                  <a:gd name="connsiteY16" fmla="*/ 8 h 52109"/>
                  <a:gd name="connsiteX17" fmla="*/ 17431 w 35568"/>
                  <a:gd name="connsiteY17" fmla="*/ 8 h 52109"/>
                  <a:gd name="connsiteX18" fmla="*/ 33817 w 35568"/>
                  <a:gd name="connsiteY18" fmla="*/ 15420 h 52109"/>
                  <a:gd name="connsiteX19" fmla="*/ 27527 w 35568"/>
                  <a:gd name="connsiteY19" fmla="*/ 28583 h 52109"/>
                  <a:gd name="connsiteX20" fmla="*/ 30099 w 35568"/>
                  <a:gd name="connsiteY20" fmla="*/ 31345 h 52109"/>
                  <a:gd name="connsiteX21" fmla="*/ 32575 w 35568"/>
                  <a:gd name="connsiteY21" fmla="*/ 39441 h 52109"/>
                  <a:gd name="connsiteX22" fmla="*/ 32575 w 35568"/>
                  <a:gd name="connsiteY22" fmla="*/ 43823 h 52109"/>
                  <a:gd name="connsiteX23" fmla="*/ 35338 w 35568"/>
                  <a:gd name="connsiteY23" fmla="*/ 46109 h 52109"/>
                  <a:gd name="connsiteX24" fmla="*/ 24955 w 35568"/>
                  <a:gd name="connsiteY24" fmla="*/ 16200 h 52109"/>
                  <a:gd name="connsiteX25" fmla="*/ 17431 w 35568"/>
                  <a:gd name="connsiteY25" fmla="*/ 8486 h 52109"/>
                  <a:gd name="connsiteX26" fmla="*/ 17335 w 35568"/>
                  <a:gd name="connsiteY26" fmla="*/ 8485 h 52109"/>
                  <a:gd name="connsiteX27" fmla="*/ 7811 w 35568"/>
                  <a:gd name="connsiteY27" fmla="*/ 8485 h 52109"/>
                  <a:gd name="connsiteX28" fmla="*/ 7811 w 35568"/>
                  <a:gd name="connsiteY28" fmla="*/ 24106 h 52109"/>
                  <a:gd name="connsiteX29" fmla="*/ 17336 w 35568"/>
                  <a:gd name="connsiteY29" fmla="*/ 24106 h 52109"/>
                  <a:gd name="connsiteX30" fmla="*/ 24961 w 35568"/>
                  <a:gd name="connsiteY30" fmla="*/ 16491 h 52109"/>
                  <a:gd name="connsiteX31" fmla="*/ 24956 w 35568"/>
                  <a:gd name="connsiteY31" fmla="*/ 16200 h 52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568" h="52109">
                    <a:moveTo>
                      <a:pt x="35338" y="46109"/>
                    </a:moveTo>
                    <a:cubicBezTo>
                      <a:pt x="36085" y="48244"/>
                      <a:pt x="34960" y="50580"/>
                      <a:pt x="32825" y="51327"/>
                    </a:cubicBezTo>
                    <a:cubicBezTo>
                      <a:pt x="32805" y="51334"/>
                      <a:pt x="32786" y="51340"/>
                      <a:pt x="32766" y="51347"/>
                    </a:cubicBezTo>
                    <a:lnTo>
                      <a:pt x="31147" y="51347"/>
                    </a:lnTo>
                    <a:lnTo>
                      <a:pt x="31147" y="51347"/>
                    </a:lnTo>
                    <a:cubicBezTo>
                      <a:pt x="30146" y="51331"/>
                      <a:pt x="29165" y="51070"/>
                      <a:pt x="28289" y="50585"/>
                    </a:cubicBezTo>
                    <a:cubicBezTo>
                      <a:pt x="27282" y="49912"/>
                      <a:pt x="26463" y="48995"/>
                      <a:pt x="25908" y="47918"/>
                    </a:cubicBezTo>
                    <a:cubicBezTo>
                      <a:pt x="24685" y="45132"/>
                      <a:pt x="24131" y="42099"/>
                      <a:pt x="24289" y="39060"/>
                    </a:cubicBezTo>
                    <a:cubicBezTo>
                      <a:pt x="24271" y="37927"/>
                      <a:pt x="23977" y="36815"/>
                      <a:pt x="23431" y="35822"/>
                    </a:cubicBezTo>
                    <a:cubicBezTo>
                      <a:pt x="22851" y="34956"/>
                      <a:pt x="22107" y="34212"/>
                      <a:pt x="21241" y="33631"/>
                    </a:cubicBezTo>
                    <a:cubicBezTo>
                      <a:pt x="19935" y="32835"/>
                      <a:pt x="18524" y="32226"/>
                      <a:pt x="17050" y="31821"/>
                    </a:cubicBezTo>
                    <a:lnTo>
                      <a:pt x="8287" y="31821"/>
                    </a:lnTo>
                    <a:lnTo>
                      <a:pt x="8287" y="48014"/>
                    </a:lnTo>
                    <a:cubicBezTo>
                      <a:pt x="8235" y="50291"/>
                      <a:pt x="6374" y="52110"/>
                      <a:pt x="4096" y="52109"/>
                    </a:cubicBezTo>
                    <a:cubicBezTo>
                      <a:pt x="1834" y="52109"/>
                      <a:pt x="0" y="50276"/>
                      <a:pt x="0" y="48014"/>
                    </a:cubicBezTo>
                    <a:lnTo>
                      <a:pt x="0" y="4103"/>
                    </a:lnTo>
                    <a:cubicBezTo>
                      <a:pt x="0" y="1841"/>
                      <a:pt x="1834" y="8"/>
                      <a:pt x="4096" y="8"/>
                    </a:cubicBezTo>
                    <a:lnTo>
                      <a:pt x="17431" y="8"/>
                    </a:lnTo>
                    <a:cubicBezTo>
                      <a:pt x="26211" y="-261"/>
                      <a:pt x="33548" y="6639"/>
                      <a:pt x="33817" y="15420"/>
                    </a:cubicBezTo>
                    <a:cubicBezTo>
                      <a:pt x="33974" y="20567"/>
                      <a:pt x="31630" y="25472"/>
                      <a:pt x="27527" y="28583"/>
                    </a:cubicBezTo>
                    <a:cubicBezTo>
                      <a:pt x="28525" y="29362"/>
                      <a:pt x="29393" y="30294"/>
                      <a:pt x="30099" y="31345"/>
                    </a:cubicBezTo>
                    <a:cubicBezTo>
                      <a:pt x="31734" y="33726"/>
                      <a:pt x="32599" y="36552"/>
                      <a:pt x="32575" y="39441"/>
                    </a:cubicBezTo>
                    <a:cubicBezTo>
                      <a:pt x="32426" y="40898"/>
                      <a:pt x="32426" y="42366"/>
                      <a:pt x="32575" y="43823"/>
                    </a:cubicBezTo>
                    <a:cubicBezTo>
                      <a:pt x="33844" y="44024"/>
                      <a:pt x="34902" y="44900"/>
                      <a:pt x="35338" y="46109"/>
                    </a:cubicBezTo>
                    <a:close/>
                    <a:moveTo>
                      <a:pt x="24955" y="16200"/>
                    </a:moveTo>
                    <a:cubicBezTo>
                      <a:pt x="25008" y="11992"/>
                      <a:pt x="21639" y="8538"/>
                      <a:pt x="17431" y="8486"/>
                    </a:cubicBezTo>
                    <a:cubicBezTo>
                      <a:pt x="17399" y="8485"/>
                      <a:pt x="17367" y="8485"/>
                      <a:pt x="17335" y="8485"/>
                    </a:cubicBezTo>
                    <a:lnTo>
                      <a:pt x="7811" y="8485"/>
                    </a:lnTo>
                    <a:lnTo>
                      <a:pt x="7811" y="24106"/>
                    </a:lnTo>
                    <a:lnTo>
                      <a:pt x="17336" y="24106"/>
                    </a:lnTo>
                    <a:cubicBezTo>
                      <a:pt x="21544" y="24109"/>
                      <a:pt x="24958" y="20700"/>
                      <a:pt x="24961" y="16491"/>
                    </a:cubicBezTo>
                    <a:cubicBezTo>
                      <a:pt x="24961" y="16394"/>
                      <a:pt x="24959" y="16297"/>
                      <a:pt x="24956" y="16200"/>
                    </a:cubicBezTo>
                    <a:close/>
                  </a:path>
                </a:pathLst>
              </a:custGeom>
              <a:solidFill>
                <a:srgbClr val="FFFFFF"/>
              </a:solidFill>
              <a:ln w="9525" cap="flat">
                <a:noFill/>
                <a:prstDash val="solid"/>
                <a:miter/>
              </a:ln>
            </p:spPr>
            <p:txBody>
              <a:bodyPr rtlCol="0" anchor="ctr"/>
              <a:lstStyle/>
              <a:p>
                <a:endParaRPr lang="zh-CN" altLang="en-US"/>
              </a:p>
            </p:txBody>
          </p:sp>
          <p:sp>
            <p:nvSpPr>
              <p:cNvPr id="653" name="任意多边形: 形状 652">
                <a:extLst>
                  <a:ext uri="{FF2B5EF4-FFF2-40B4-BE49-F238E27FC236}">
                    <a16:creationId xmlns:a16="http://schemas.microsoft.com/office/drawing/2014/main" xmlns="" id="{DAC5D8AA-71DF-458D-AC9E-481569292848}"/>
                  </a:ext>
                </a:extLst>
              </p:cNvPr>
              <p:cNvSpPr/>
              <p:nvPr/>
            </p:nvSpPr>
            <p:spPr>
              <a:xfrm>
                <a:off x="7406639" y="785717"/>
                <a:ext cx="8286" cy="52101"/>
              </a:xfrm>
              <a:custGeom>
                <a:avLst/>
                <a:gdLst>
                  <a:gd name="connsiteX0" fmla="*/ 0 w 8286"/>
                  <a:gd name="connsiteY0" fmla="*/ 4096 h 52101"/>
                  <a:gd name="connsiteX1" fmla="*/ 4096 w 8286"/>
                  <a:gd name="connsiteY1" fmla="*/ 0 h 52101"/>
                  <a:gd name="connsiteX2" fmla="*/ 8287 w 8286"/>
                  <a:gd name="connsiteY2" fmla="*/ 4096 h 52101"/>
                  <a:gd name="connsiteX3" fmla="*/ 8287 w 8286"/>
                  <a:gd name="connsiteY3" fmla="*/ 48006 h 52101"/>
                  <a:gd name="connsiteX4" fmla="*/ 4096 w 8286"/>
                  <a:gd name="connsiteY4" fmla="*/ 52101 h 52101"/>
                  <a:gd name="connsiteX5" fmla="*/ 0 w 8286"/>
                  <a:gd name="connsiteY5" fmla="*/ 48006 h 5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86" h="52101">
                    <a:moveTo>
                      <a:pt x="0" y="4096"/>
                    </a:moveTo>
                    <a:cubicBezTo>
                      <a:pt x="0" y="1834"/>
                      <a:pt x="1834" y="0"/>
                      <a:pt x="4096" y="0"/>
                    </a:cubicBezTo>
                    <a:cubicBezTo>
                      <a:pt x="6373" y="-1"/>
                      <a:pt x="8235" y="1818"/>
                      <a:pt x="8287" y="4096"/>
                    </a:cubicBezTo>
                    <a:lnTo>
                      <a:pt x="8287" y="48006"/>
                    </a:lnTo>
                    <a:cubicBezTo>
                      <a:pt x="8235" y="50283"/>
                      <a:pt x="6373" y="52102"/>
                      <a:pt x="4096" y="52101"/>
                    </a:cubicBezTo>
                    <a:cubicBezTo>
                      <a:pt x="1834" y="52101"/>
                      <a:pt x="0" y="50268"/>
                      <a:pt x="0" y="48006"/>
                    </a:cubicBezTo>
                    <a:close/>
                  </a:path>
                </a:pathLst>
              </a:custGeom>
              <a:solidFill>
                <a:srgbClr val="FFFFFF"/>
              </a:solidFill>
              <a:ln w="9525" cap="flat">
                <a:noFill/>
                <a:prstDash val="solid"/>
                <a:miter/>
              </a:ln>
            </p:spPr>
            <p:txBody>
              <a:bodyPr rtlCol="0" anchor="ctr"/>
              <a:lstStyle/>
              <a:p>
                <a:endParaRPr lang="zh-CN" altLang="en-US"/>
              </a:p>
            </p:txBody>
          </p:sp>
          <p:sp>
            <p:nvSpPr>
              <p:cNvPr id="654" name="任意多边形: 形状 653">
                <a:extLst>
                  <a:ext uri="{FF2B5EF4-FFF2-40B4-BE49-F238E27FC236}">
                    <a16:creationId xmlns:a16="http://schemas.microsoft.com/office/drawing/2014/main" xmlns="" id="{9C0CD89D-4C21-4C32-8364-AF2216CC9623}"/>
                  </a:ext>
                </a:extLst>
              </p:cNvPr>
              <p:cNvSpPr/>
              <p:nvPr/>
            </p:nvSpPr>
            <p:spPr>
              <a:xfrm>
                <a:off x="7428827" y="785711"/>
                <a:ext cx="33927" cy="52326"/>
              </a:xfrm>
              <a:custGeom>
                <a:avLst/>
                <a:gdLst>
                  <a:gd name="connsiteX0" fmla="*/ 6 w 33927"/>
                  <a:gd name="connsiteY0" fmla="*/ 48011 h 52326"/>
                  <a:gd name="connsiteX1" fmla="*/ 6 w 33927"/>
                  <a:gd name="connsiteY1" fmla="*/ 4101 h 52326"/>
                  <a:gd name="connsiteX2" fmla="*/ 4101 w 33927"/>
                  <a:gd name="connsiteY2" fmla="*/ 6 h 52326"/>
                  <a:gd name="connsiteX3" fmla="*/ 14674 w 33927"/>
                  <a:gd name="connsiteY3" fmla="*/ 5 h 52326"/>
                  <a:gd name="connsiteX4" fmla="*/ 29243 w 33927"/>
                  <a:gd name="connsiteY4" fmla="*/ 13810 h 52326"/>
                  <a:gd name="connsiteX5" fmla="*/ 29247 w 33927"/>
                  <a:gd name="connsiteY5" fmla="*/ 14388 h 52326"/>
                  <a:gd name="connsiteX6" fmla="*/ 26390 w 33927"/>
                  <a:gd name="connsiteY6" fmla="*/ 22865 h 52326"/>
                  <a:gd name="connsiteX7" fmla="*/ 31544 w 33927"/>
                  <a:gd name="connsiteY7" fmla="*/ 44762 h 52326"/>
                  <a:gd name="connsiteX8" fmla="*/ 18008 w 33927"/>
                  <a:gd name="connsiteY8" fmla="*/ 52297 h 52326"/>
                  <a:gd name="connsiteX9" fmla="*/ 4577 w 33927"/>
                  <a:gd name="connsiteY9" fmla="*/ 52298 h 52326"/>
                  <a:gd name="connsiteX10" fmla="*/ 28 w 33927"/>
                  <a:gd name="connsiteY10" fmla="*/ 48712 h 52326"/>
                  <a:gd name="connsiteX11" fmla="*/ 6 w 33927"/>
                  <a:gd name="connsiteY11" fmla="*/ 48011 h 52326"/>
                  <a:gd name="connsiteX12" fmla="*/ 8197 w 33927"/>
                  <a:gd name="connsiteY12" fmla="*/ 20198 h 52326"/>
                  <a:gd name="connsiteX13" fmla="*/ 14674 w 33927"/>
                  <a:gd name="connsiteY13" fmla="*/ 20198 h 52326"/>
                  <a:gd name="connsiteX14" fmla="*/ 20484 w 33927"/>
                  <a:gd name="connsiteY14" fmla="*/ 14199 h 52326"/>
                  <a:gd name="connsiteX15" fmla="*/ 20484 w 33927"/>
                  <a:gd name="connsiteY15" fmla="*/ 14197 h 52326"/>
                  <a:gd name="connsiteX16" fmla="*/ 14770 w 33927"/>
                  <a:gd name="connsiteY16" fmla="*/ 8293 h 52326"/>
                  <a:gd name="connsiteX17" fmla="*/ 14674 w 33927"/>
                  <a:gd name="connsiteY17" fmla="*/ 8292 h 52326"/>
                  <a:gd name="connsiteX18" fmla="*/ 8197 w 33927"/>
                  <a:gd name="connsiteY18" fmla="*/ 8292 h 52326"/>
                  <a:gd name="connsiteX19" fmla="*/ 8197 w 33927"/>
                  <a:gd name="connsiteY19" fmla="*/ 43820 h 52326"/>
                  <a:gd name="connsiteX20" fmla="*/ 17722 w 33927"/>
                  <a:gd name="connsiteY20" fmla="*/ 43820 h 52326"/>
                  <a:gd name="connsiteX21" fmla="*/ 25342 w 33927"/>
                  <a:gd name="connsiteY21" fmla="*/ 36105 h 52326"/>
                  <a:gd name="connsiteX22" fmla="*/ 17722 w 33927"/>
                  <a:gd name="connsiteY22" fmla="*/ 28485 h 52326"/>
                  <a:gd name="connsiteX23" fmla="*/ 8197 w 33927"/>
                  <a:gd name="connsiteY23" fmla="*/ 28485 h 523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927" h="52326">
                    <a:moveTo>
                      <a:pt x="6" y="48011"/>
                    </a:moveTo>
                    <a:lnTo>
                      <a:pt x="6" y="4101"/>
                    </a:lnTo>
                    <a:cubicBezTo>
                      <a:pt x="6" y="1839"/>
                      <a:pt x="1839" y="6"/>
                      <a:pt x="4101" y="6"/>
                    </a:cubicBezTo>
                    <a:lnTo>
                      <a:pt x="14674" y="5"/>
                    </a:lnTo>
                    <a:cubicBezTo>
                      <a:pt x="22510" y="-206"/>
                      <a:pt x="29032" y="5975"/>
                      <a:pt x="29243" y="13810"/>
                    </a:cubicBezTo>
                    <a:cubicBezTo>
                      <a:pt x="29249" y="14003"/>
                      <a:pt x="29250" y="14195"/>
                      <a:pt x="29247" y="14388"/>
                    </a:cubicBezTo>
                    <a:cubicBezTo>
                      <a:pt x="29247" y="17450"/>
                      <a:pt x="28244" y="20428"/>
                      <a:pt x="26390" y="22865"/>
                    </a:cubicBezTo>
                    <a:cubicBezTo>
                      <a:pt x="33860" y="27489"/>
                      <a:pt x="36167" y="37293"/>
                      <a:pt x="31544" y="44762"/>
                    </a:cubicBezTo>
                    <a:cubicBezTo>
                      <a:pt x="28642" y="49450"/>
                      <a:pt x="23521" y="52301"/>
                      <a:pt x="18008" y="52297"/>
                    </a:cubicBezTo>
                    <a:lnTo>
                      <a:pt x="4577" y="52298"/>
                    </a:lnTo>
                    <a:cubicBezTo>
                      <a:pt x="2331" y="52564"/>
                      <a:pt x="295" y="50959"/>
                      <a:pt x="28" y="48712"/>
                    </a:cubicBezTo>
                    <a:cubicBezTo>
                      <a:pt x="1" y="48480"/>
                      <a:pt x="-7" y="48245"/>
                      <a:pt x="6" y="48011"/>
                    </a:cubicBezTo>
                    <a:close/>
                    <a:moveTo>
                      <a:pt x="8197" y="20198"/>
                    </a:moveTo>
                    <a:lnTo>
                      <a:pt x="14674" y="20198"/>
                    </a:lnTo>
                    <a:cubicBezTo>
                      <a:pt x="17935" y="20146"/>
                      <a:pt x="20536" y="17460"/>
                      <a:pt x="20484" y="14199"/>
                    </a:cubicBezTo>
                    <a:cubicBezTo>
                      <a:pt x="20484" y="14198"/>
                      <a:pt x="20484" y="14198"/>
                      <a:pt x="20484" y="14197"/>
                    </a:cubicBezTo>
                    <a:cubicBezTo>
                      <a:pt x="20536" y="10989"/>
                      <a:pt x="17978" y="8345"/>
                      <a:pt x="14770" y="8293"/>
                    </a:cubicBezTo>
                    <a:cubicBezTo>
                      <a:pt x="14738" y="8292"/>
                      <a:pt x="14706" y="8292"/>
                      <a:pt x="14674" y="8292"/>
                    </a:cubicBezTo>
                    <a:lnTo>
                      <a:pt x="8197" y="8292"/>
                    </a:lnTo>
                    <a:close/>
                    <a:moveTo>
                      <a:pt x="8197" y="43820"/>
                    </a:moveTo>
                    <a:lnTo>
                      <a:pt x="17722" y="43820"/>
                    </a:lnTo>
                    <a:cubicBezTo>
                      <a:pt x="21946" y="43768"/>
                      <a:pt x="25342" y="40329"/>
                      <a:pt x="25342" y="36105"/>
                    </a:cubicBezTo>
                    <a:cubicBezTo>
                      <a:pt x="25342" y="31897"/>
                      <a:pt x="21930" y="28485"/>
                      <a:pt x="17722" y="28485"/>
                    </a:cubicBezTo>
                    <a:lnTo>
                      <a:pt x="8197" y="28485"/>
                    </a:lnTo>
                    <a:close/>
                  </a:path>
                </a:pathLst>
              </a:custGeom>
              <a:solidFill>
                <a:srgbClr val="FFFFFF"/>
              </a:solidFill>
              <a:ln w="9525" cap="flat">
                <a:noFill/>
                <a:prstDash val="solid"/>
                <a:miter/>
              </a:ln>
            </p:spPr>
            <p:txBody>
              <a:bodyPr rtlCol="0" anchor="ctr"/>
              <a:lstStyle/>
              <a:p>
                <a:endParaRPr lang="zh-CN" altLang="en-US"/>
              </a:p>
            </p:txBody>
          </p:sp>
          <p:sp>
            <p:nvSpPr>
              <p:cNvPr id="655" name="任意多边形: 形状 654">
                <a:extLst>
                  <a:ext uri="{FF2B5EF4-FFF2-40B4-BE49-F238E27FC236}">
                    <a16:creationId xmlns:a16="http://schemas.microsoft.com/office/drawing/2014/main" xmlns="" id="{6DB65D37-5502-4FB9-B84A-593480B37CD3}"/>
                  </a:ext>
                </a:extLst>
              </p:cNvPr>
              <p:cNvSpPr/>
              <p:nvPr/>
            </p:nvSpPr>
            <p:spPr>
              <a:xfrm>
                <a:off x="7472933" y="785717"/>
                <a:ext cx="32575" cy="52102"/>
              </a:xfrm>
              <a:custGeom>
                <a:avLst/>
                <a:gdLst>
                  <a:gd name="connsiteX0" fmla="*/ 0 w 32575"/>
                  <a:gd name="connsiteY0" fmla="*/ 48006 h 52102"/>
                  <a:gd name="connsiteX1" fmla="*/ 0 w 32575"/>
                  <a:gd name="connsiteY1" fmla="*/ 4096 h 52102"/>
                  <a:gd name="connsiteX2" fmla="*/ 4096 w 32575"/>
                  <a:gd name="connsiteY2" fmla="*/ 0 h 52102"/>
                  <a:gd name="connsiteX3" fmla="*/ 28480 w 32575"/>
                  <a:gd name="connsiteY3" fmla="*/ 0 h 52102"/>
                  <a:gd name="connsiteX4" fmla="*/ 32575 w 32575"/>
                  <a:gd name="connsiteY4" fmla="*/ 4096 h 52102"/>
                  <a:gd name="connsiteX5" fmla="*/ 28480 w 32575"/>
                  <a:gd name="connsiteY5" fmla="*/ 8287 h 52102"/>
                  <a:gd name="connsiteX6" fmla="*/ 8287 w 32575"/>
                  <a:gd name="connsiteY6" fmla="*/ 8287 h 52102"/>
                  <a:gd name="connsiteX7" fmla="*/ 8287 w 32575"/>
                  <a:gd name="connsiteY7" fmla="*/ 21908 h 52102"/>
                  <a:gd name="connsiteX8" fmla="*/ 25622 w 32575"/>
                  <a:gd name="connsiteY8" fmla="*/ 21908 h 52102"/>
                  <a:gd name="connsiteX9" fmla="*/ 29135 w 32575"/>
                  <a:gd name="connsiteY9" fmla="*/ 26681 h 52102"/>
                  <a:gd name="connsiteX10" fmla="*/ 25622 w 32575"/>
                  <a:gd name="connsiteY10" fmla="*/ 30194 h 52102"/>
                  <a:gd name="connsiteX11" fmla="*/ 8287 w 32575"/>
                  <a:gd name="connsiteY11" fmla="*/ 30194 h 52102"/>
                  <a:gd name="connsiteX12" fmla="*/ 8287 w 32575"/>
                  <a:gd name="connsiteY12" fmla="*/ 43815 h 52102"/>
                  <a:gd name="connsiteX13" fmla="*/ 28480 w 32575"/>
                  <a:gd name="connsiteY13" fmla="*/ 43815 h 52102"/>
                  <a:gd name="connsiteX14" fmla="*/ 31993 w 32575"/>
                  <a:gd name="connsiteY14" fmla="*/ 48588 h 52102"/>
                  <a:gd name="connsiteX15" fmla="*/ 28480 w 32575"/>
                  <a:gd name="connsiteY15" fmla="*/ 52102 h 52102"/>
                  <a:gd name="connsiteX16" fmla="*/ 4191 w 32575"/>
                  <a:gd name="connsiteY16" fmla="*/ 52102 h 52102"/>
                  <a:gd name="connsiteX17" fmla="*/ 1 w 32575"/>
                  <a:gd name="connsiteY17" fmla="*/ 48102 h 52102"/>
                  <a:gd name="connsiteX18" fmla="*/ 0 w 32575"/>
                  <a:gd name="connsiteY18" fmla="*/ 48006 h 52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575" h="52102">
                    <a:moveTo>
                      <a:pt x="0" y="48006"/>
                    </a:moveTo>
                    <a:lnTo>
                      <a:pt x="0" y="4096"/>
                    </a:lnTo>
                    <a:cubicBezTo>
                      <a:pt x="0" y="1834"/>
                      <a:pt x="1834" y="0"/>
                      <a:pt x="4096" y="0"/>
                    </a:cubicBezTo>
                    <a:lnTo>
                      <a:pt x="28480" y="0"/>
                    </a:lnTo>
                    <a:cubicBezTo>
                      <a:pt x="30720" y="50"/>
                      <a:pt x="32525" y="1855"/>
                      <a:pt x="32575" y="4096"/>
                    </a:cubicBezTo>
                    <a:cubicBezTo>
                      <a:pt x="32527" y="6353"/>
                      <a:pt x="30736" y="8187"/>
                      <a:pt x="28480" y="8287"/>
                    </a:cubicBezTo>
                    <a:lnTo>
                      <a:pt x="8287" y="8287"/>
                    </a:lnTo>
                    <a:lnTo>
                      <a:pt x="8287" y="21908"/>
                    </a:lnTo>
                    <a:lnTo>
                      <a:pt x="25622" y="21908"/>
                    </a:lnTo>
                    <a:cubicBezTo>
                      <a:pt x="27911" y="22256"/>
                      <a:pt x="29484" y="24393"/>
                      <a:pt x="29135" y="26681"/>
                    </a:cubicBezTo>
                    <a:cubicBezTo>
                      <a:pt x="28860" y="28495"/>
                      <a:pt x="27436" y="29919"/>
                      <a:pt x="25622" y="30194"/>
                    </a:cubicBezTo>
                    <a:lnTo>
                      <a:pt x="8287" y="30194"/>
                    </a:lnTo>
                    <a:lnTo>
                      <a:pt x="8287" y="43815"/>
                    </a:lnTo>
                    <a:lnTo>
                      <a:pt x="28480" y="43815"/>
                    </a:lnTo>
                    <a:cubicBezTo>
                      <a:pt x="30768" y="44163"/>
                      <a:pt x="32341" y="46300"/>
                      <a:pt x="31993" y="48588"/>
                    </a:cubicBezTo>
                    <a:cubicBezTo>
                      <a:pt x="31717" y="50402"/>
                      <a:pt x="30294" y="51826"/>
                      <a:pt x="28480" y="52102"/>
                    </a:cubicBezTo>
                    <a:lnTo>
                      <a:pt x="4191" y="52102"/>
                    </a:lnTo>
                    <a:cubicBezTo>
                      <a:pt x="1930" y="52154"/>
                      <a:pt x="53" y="50364"/>
                      <a:pt x="1" y="48102"/>
                    </a:cubicBezTo>
                    <a:cubicBezTo>
                      <a:pt x="1" y="48070"/>
                      <a:pt x="0" y="48038"/>
                      <a:pt x="0" y="48006"/>
                    </a:cubicBezTo>
                    <a:close/>
                  </a:path>
                </a:pathLst>
              </a:custGeom>
              <a:solidFill>
                <a:srgbClr val="FFFFFF"/>
              </a:solidFill>
              <a:ln w="9525" cap="flat">
                <a:noFill/>
                <a:prstDash val="solid"/>
                <a:miter/>
              </a:ln>
            </p:spPr>
            <p:txBody>
              <a:bodyPr rtlCol="0" anchor="ctr"/>
              <a:lstStyle/>
              <a:p>
                <a:endParaRPr lang="zh-CN" altLang="en-US"/>
              </a:p>
            </p:txBody>
          </p:sp>
        </p:grpSp>
        <p:grpSp>
          <p:nvGrpSpPr>
            <p:cNvPr id="660" name="图形 1079">
              <a:extLst>
                <a:ext uri="{FF2B5EF4-FFF2-40B4-BE49-F238E27FC236}">
                  <a16:creationId xmlns:a16="http://schemas.microsoft.com/office/drawing/2014/main" xmlns="" id="{5CA832CA-43F6-494D-B390-C0042DFD54AD}"/>
                </a:ext>
              </a:extLst>
            </p:cNvPr>
            <p:cNvGrpSpPr/>
            <p:nvPr/>
          </p:nvGrpSpPr>
          <p:grpSpPr>
            <a:xfrm>
              <a:off x="3535965" y="-2000250"/>
              <a:ext cx="4028122" cy="2439828"/>
              <a:chOff x="3535965" y="-2000250"/>
              <a:chExt cx="4028122" cy="2439828"/>
            </a:xfrm>
          </p:grpSpPr>
          <p:sp>
            <p:nvSpPr>
              <p:cNvPr id="661" name="任意多边形: 形状 660">
                <a:extLst>
                  <a:ext uri="{FF2B5EF4-FFF2-40B4-BE49-F238E27FC236}">
                    <a16:creationId xmlns:a16="http://schemas.microsoft.com/office/drawing/2014/main" xmlns="" id="{62955299-D23F-4E49-8E5B-ADC43E5A37A0}"/>
                  </a:ext>
                </a:extLst>
              </p:cNvPr>
              <p:cNvSpPr/>
              <p:nvPr/>
            </p:nvSpPr>
            <p:spPr>
              <a:xfrm>
                <a:off x="3540728" y="-1995678"/>
                <a:ext cx="4020693" cy="2431732"/>
              </a:xfrm>
              <a:custGeom>
                <a:avLst/>
                <a:gdLst>
                  <a:gd name="connsiteX0" fmla="*/ 0 w 4020693"/>
                  <a:gd name="connsiteY0" fmla="*/ 0 h 2431732"/>
                  <a:gd name="connsiteX1" fmla="*/ 4020693 w 4020693"/>
                  <a:gd name="connsiteY1" fmla="*/ 0 h 2431732"/>
                  <a:gd name="connsiteX2" fmla="*/ 4020693 w 4020693"/>
                  <a:gd name="connsiteY2" fmla="*/ 2431733 h 2431732"/>
                  <a:gd name="connsiteX3" fmla="*/ 0 w 4020693"/>
                  <a:gd name="connsiteY3" fmla="*/ 2431733 h 2431732"/>
                </a:gdLst>
                <a:ahLst/>
                <a:cxnLst>
                  <a:cxn ang="0">
                    <a:pos x="connsiteX0" y="connsiteY0"/>
                  </a:cxn>
                  <a:cxn ang="0">
                    <a:pos x="connsiteX1" y="connsiteY1"/>
                  </a:cxn>
                  <a:cxn ang="0">
                    <a:pos x="connsiteX2" y="connsiteY2"/>
                  </a:cxn>
                  <a:cxn ang="0">
                    <a:pos x="connsiteX3" y="connsiteY3"/>
                  </a:cxn>
                </a:cxnLst>
                <a:rect l="l" t="t" r="r" b="b"/>
                <a:pathLst>
                  <a:path w="4020693" h="2431732">
                    <a:moveTo>
                      <a:pt x="0" y="0"/>
                    </a:moveTo>
                    <a:lnTo>
                      <a:pt x="4020693" y="0"/>
                    </a:lnTo>
                    <a:lnTo>
                      <a:pt x="4020693" y="2431733"/>
                    </a:lnTo>
                    <a:lnTo>
                      <a:pt x="0" y="2431733"/>
                    </a:lnTo>
                    <a:close/>
                  </a:path>
                </a:pathLst>
              </a:custGeom>
              <a:solidFill>
                <a:srgbClr val="FFFFFF"/>
              </a:solidFill>
              <a:ln w="9525" cap="flat">
                <a:noFill/>
                <a:prstDash val="solid"/>
                <a:miter/>
              </a:ln>
            </p:spPr>
            <p:txBody>
              <a:bodyPr rtlCol="0" anchor="ctr"/>
              <a:lstStyle/>
              <a:p>
                <a:endParaRPr lang="zh-CN" altLang="en-US"/>
              </a:p>
            </p:txBody>
          </p:sp>
          <p:sp>
            <p:nvSpPr>
              <p:cNvPr id="662" name="任意多边形: 形状 661">
                <a:extLst>
                  <a:ext uri="{FF2B5EF4-FFF2-40B4-BE49-F238E27FC236}">
                    <a16:creationId xmlns:a16="http://schemas.microsoft.com/office/drawing/2014/main" xmlns="" id="{1717CFA4-DDAC-4ED7-90EF-83FE45895EEB}"/>
                  </a:ext>
                </a:extLst>
              </p:cNvPr>
              <p:cNvSpPr/>
              <p:nvPr/>
            </p:nvSpPr>
            <p:spPr>
              <a:xfrm>
                <a:off x="3535965" y="-2000250"/>
                <a:ext cx="4028122" cy="2439828"/>
              </a:xfrm>
              <a:custGeom>
                <a:avLst/>
                <a:gdLst>
                  <a:gd name="connsiteX0" fmla="*/ 4025361 w 4028122"/>
                  <a:gd name="connsiteY0" fmla="*/ 2436305 h 2439828"/>
                  <a:gd name="connsiteX1" fmla="*/ 4763 w 4028122"/>
                  <a:gd name="connsiteY1" fmla="*/ 2439829 h 2439828"/>
                  <a:gd name="connsiteX2" fmla="*/ 1143 w 4028122"/>
                  <a:gd name="connsiteY2" fmla="*/ 2439829 h 2439828"/>
                  <a:gd name="connsiteX3" fmla="*/ 1143 w 4028122"/>
                  <a:gd name="connsiteY3" fmla="*/ 2436305 h 2439828"/>
                  <a:gd name="connsiteX4" fmla="*/ 0 w 4028122"/>
                  <a:gd name="connsiteY4" fmla="*/ 4572 h 2439828"/>
                  <a:gd name="connsiteX5" fmla="*/ 0 w 4028122"/>
                  <a:gd name="connsiteY5" fmla="*/ 0 h 2439828"/>
                  <a:gd name="connsiteX6" fmla="*/ 4763 w 4028122"/>
                  <a:gd name="connsiteY6" fmla="*/ 0 h 2439828"/>
                  <a:gd name="connsiteX7" fmla="*/ 4025361 w 4028122"/>
                  <a:gd name="connsiteY7" fmla="*/ 2000 h 2439828"/>
                  <a:gd name="connsiteX8" fmla="*/ 4028123 w 4028122"/>
                  <a:gd name="connsiteY8" fmla="*/ 2000 h 2439828"/>
                  <a:gd name="connsiteX9" fmla="*/ 4028123 w 4028122"/>
                  <a:gd name="connsiteY9" fmla="*/ 4763 h 2439828"/>
                  <a:gd name="connsiteX10" fmla="*/ 4025361 w 4028122"/>
                  <a:gd name="connsiteY10" fmla="*/ 2436305 h 2439828"/>
                  <a:gd name="connsiteX11" fmla="*/ 4022598 w 4028122"/>
                  <a:gd name="connsiteY11" fmla="*/ 4572 h 2439828"/>
                  <a:gd name="connsiteX12" fmla="*/ 4025361 w 4028122"/>
                  <a:gd name="connsiteY12" fmla="*/ 7334 h 2439828"/>
                  <a:gd name="connsiteX13" fmla="*/ 4763 w 4028122"/>
                  <a:gd name="connsiteY13" fmla="*/ 9525 h 2439828"/>
                  <a:gd name="connsiteX14" fmla="*/ 9525 w 4028122"/>
                  <a:gd name="connsiteY14" fmla="*/ 4763 h 2439828"/>
                  <a:gd name="connsiteX15" fmla="*/ 8287 w 4028122"/>
                  <a:gd name="connsiteY15" fmla="*/ 2436495 h 2439828"/>
                  <a:gd name="connsiteX16" fmla="*/ 4763 w 4028122"/>
                  <a:gd name="connsiteY16" fmla="*/ 2432971 h 243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28122" h="2439828">
                    <a:moveTo>
                      <a:pt x="4025361" y="2436305"/>
                    </a:moveTo>
                    <a:lnTo>
                      <a:pt x="4763" y="2439829"/>
                    </a:lnTo>
                    <a:lnTo>
                      <a:pt x="1143" y="2439829"/>
                    </a:lnTo>
                    <a:lnTo>
                      <a:pt x="1143" y="2436305"/>
                    </a:lnTo>
                    <a:lnTo>
                      <a:pt x="0" y="4572"/>
                    </a:lnTo>
                    <a:lnTo>
                      <a:pt x="0" y="0"/>
                    </a:lnTo>
                    <a:lnTo>
                      <a:pt x="4763" y="0"/>
                    </a:lnTo>
                    <a:lnTo>
                      <a:pt x="4025361" y="2000"/>
                    </a:lnTo>
                    <a:lnTo>
                      <a:pt x="4028123" y="2000"/>
                    </a:lnTo>
                    <a:lnTo>
                      <a:pt x="4028123" y="4763"/>
                    </a:lnTo>
                    <a:close/>
                    <a:moveTo>
                      <a:pt x="4025361" y="2436305"/>
                    </a:moveTo>
                    <a:lnTo>
                      <a:pt x="4022598" y="4572"/>
                    </a:lnTo>
                    <a:lnTo>
                      <a:pt x="4025361" y="7334"/>
                    </a:lnTo>
                    <a:lnTo>
                      <a:pt x="4763" y="9525"/>
                    </a:lnTo>
                    <a:lnTo>
                      <a:pt x="9525" y="4763"/>
                    </a:lnTo>
                    <a:lnTo>
                      <a:pt x="8287" y="2436495"/>
                    </a:lnTo>
                    <a:lnTo>
                      <a:pt x="4763" y="2432971"/>
                    </a:lnTo>
                    <a:close/>
                  </a:path>
                </a:pathLst>
              </a:custGeom>
              <a:solidFill>
                <a:srgbClr val="EBEBEB"/>
              </a:solidFill>
              <a:ln w="9525" cap="flat">
                <a:noFill/>
                <a:prstDash val="solid"/>
                <a:miter/>
              </a:ln>
            </p:spPr>
            <p:txBody>
              <a:bodyPr rtlCol="0" anchor="ctr"/>
              <a:lstStyle/>
              <a:p>
                <a:endParaRPr lang="zh-CN" altLang="en-US"/>
              </a:p>
            </p:txBody>
          </p:sp>
          <p:sp>
            <p:nvSpPr>
              <p:cNvPr id="663" name="任意多边形: 形状 662">
                <a:extLst>
                  <a:ext uri="{FF2B5EF4-FFF2-40B4-BE49-F238E27FC236}">
                    <a16:creationId xmlns:a16="http://schemas.microsoft.com/office/drawing/2014/main" xmlns="" id="{08610908-2E8E-4FCD-9A79-E3806BA552C4}"/>
                  </a:ext>
                </a:extLst>
              </p:cNvPr>
              <p:cNvSpPr/>
              <p:nvPr/>
            </p:nvSpPr>
            <p:spPr>
              <a:xfrm>
                <a:off x="3542156" y="-741425"/>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5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5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5"/>
                    </a:lnTo>
                    <a:lnTo>
                      <a:pt x="3014377" y="6191"/>
                    </a:lnTo>
                    <a:lnTo>
                      <a:pt x="2009584" y="7429"/>
                    </a:lnTo>
                    <a:lnTo>
                      <a:pt x="1004792" y="6191"/>
                    </a:lnTo>
                    <a:lnTo>
                      <a:pt x="502348" y="5525"/>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4" name="任意多边形: 形状 663">
                <a:extLst>
                  <a:ext uri="{FF2B5EF4-FFF2-40B4-BE49-F238E27FC236}">
                    <a16:creationId xmlns:a16="http://schemas.microsoft.com/office/drawing/2014/main" xmlns="" id="{7F3AD42D-0CE7-44AD-9D2C-F65E869CCB1F}"/>
                  </a:ext>
                </a:extLst>
              </p:cNvPr>
              <p:cNvSpPr/>
              <p:nvPr/>
            </p:nvSpPr>
            <p:spPr>
              <a:xfrm>
                <a:off x="3542156" y="-484060"/>
                <a:ext cx="4019169" cy="7334"/>
              </a:xfrm>
              <a:custGeom>
                <a:avLst/>
                <a:gdLst>
                  <a:gd name="connsiteX0" fmla="*/ 0 w 4019169"/>
                  <a:gd name="connsiteY0" fmla="*/ 3620 h 7334"/>
                  <a:gd name="connsiteX1" fmla="*/ 502348 w 4019169"/>
                  <a:gd name="connsiteY1" fmla="*/ 1810 h 7334"/>
                  <a:gd name="connsiteX2" fmla="*/ 1004792 w 4019169"/>
                  <a:gd name="connsiteY2" fmla="*/ 1238 h 7334"/>
                  <a:gd name="connsiteX3" fmla="*/ 2009584 w 4019169"/>
                  <a:gd name="connsiteY3" fmla="*/ 0 h 7334"/>
                  <a:gd name="connsiteX4" fmla="*/ 3014377 w 4019169"/>
                  <a:gd name="connsiteY4" fmla="*/ 1238 h 7334"/>
                  <a:gd name="connsiteX5" fmla="*/ 3516821 w 4019169"/>
                  <a:gd name="connsiteY5" fmla="*/ 1810 h 7334"/>
                  <a:gd name="connsiteX6" fmla="*/ 4019169 w 4019169"/>
                  <a:gd name="connsiteY6" fmla="*/ 3620 h 7334"/>
                  <a:gd name="connsiteX7" fmla="*/ 3516821 w 4019169"/>
                  <a:gd name="connsiteY7" fmla="*/ 5429 h 7334"/>
                  <a:gd name="connsiteX8" fmla="*/ 3014377 w 4019169"/>
                  <a:gd name="connsiteY8" fmla="*/ 6096 h 7334"/>
                  <a:gd name="connsiteX9" fmla="*/ 2009584 w 4019169"/>
                  <a:gd name="connsiteY9" fmla="*/ 7334 h 7334"/>
                  <a:gd name="connsiteX10" fmla="*/ 1004792 w 4019169"/>
                  <a:gd name="connsiteY10" fmla="*/ 6096 h 7334"/>
                  <a:gd name="connsiteX11" fmla="*/ 502348 w 4019169"/>
                  <a:gd name="connsiteY11" fmla="*/ 5429 h 7334"/>
                  <a:gd name="connsiteX12" fmla="*/ 0 w 4019169"/>
                  <a:gd name="connsiteY12" fmla="*/ 3620 h 7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334">
                    <a:moveTo>
                      <a:pt x="0" y="3620"/>
                    </a:moveTo>
                    <a:lnTo>
                      <a:pt x="502348" y="1810"/>
                    </a:lnTo>
                    <a:lnTo>
                      <a:pt x="1004792" y="1238"/>
                    </a:lnTo>
                    <a:lnTo>
                      <a:pt x="2009584" y="0"/>
                    </a:lnTo>
                    <a:lnTo>
                      <a:pt x="3014377" y="1238"/>
                    </a:lnTo>
                    <a:lnTo>
                      <a:pt x="3516821" y="1810"/>
                    </a:lnTo>
                    <a:lnTo>
                      <a:pt x="4019169" y="3620"/>
                    </a:lnTo>
                    <a:lnTo>
                      <a:pt x="3516821" y="5429"/>
                    </a:lnTo>
                    <a:lnTo>
                      <a:pt x="3014377" y="6096"/>
                    </a:lnTo>
                    <a:lnTo>
                      <a:pt x="2009584" y="7334"/>
                    </a:lnTo>
                    <a:lnTo>
                      <a:pt x="1004792" y="6096"/>
                    </a:lnTo>
                    <a:lnTo>
                      <a:pt x="502348" y="5429"/>
                    </a:lnTo>
                    <a:lnTo>
                      <a:pt x="0" y="3620"/>
                    </a:lnTo>
                    <a:close/>
                  </a:path>
                </a:pathLst>
              </a:custGeom>
              <a:solidFill>
                <a:srgbClr val="EBEBEB"/>
              </a:solidFill>
              <a:ln w="9525" cap="flat">
                <a:noFill/>
                <a:prstDash val="solid"/>
                <a:miter/>
              </a:ln>
            </p:spPr>
            <p:txBody>
              <a:bodyPr rtlCol="0" anchor="ctr"/>
              <a:lstStyle/>
              <a:p>
                <a:endParaRPr lang="zh-CN" altLang="en-US"/>
              </a:p>
            </p:txBody>
          </p:sp>
          <p:sp>
            <p:nvSpPr>
              <p:cNvPr id="665" name="任意多边形: 形状 664">
                <a:extLst>
                  <a:ext uri="{FF2B5EF4-FFF2-40B4-BE49-F238E27FC236}">
                    <a16:creationId xmlns:a16="http://schemas.microsoft.com/office/drawing/2014/main" xmlns="" id="{2E965B59-4BE3-4E0D-BBC4-B213C3E15D74}"/>
                  </a:ext>
                </a:extLst>
              </p:cNvPr>
              <p:cNvSpPr/>
              <p:nvPr/>
            </p:nvSpPr>
            <p:spPr>
              <a:xfrm>
                <a:off x="3542156" y="-22679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6" name="任意多边形: 形状 665">
                <a:extLst>
                  <a:ext uri="{FF2B5EF4-FFF2-40B4-BE49-F238E27FC236}">
                    <a16:creationId xmlns:a16="http://schemas.microsoft.com/office/drawing/2014/main" xmlns="" id="{0B4B8DEC-04E8-496D-A315-1E95A85FFF98}"/>
                  </a:ext>
                </a:extLst>
              </p:cNvPr>
              <p:cNvSpPr/>
              <p:nvPr/>
            </p:nvSpPr>
            <p:spPr>
              <a:xfrm>
                <a:off x="3542156" y="30480"/>
                <a:ext cx="4019169" cy="7429"/>
              </a:xfrm>
              <a:custGeom>
                <a:avLst/>
                <a:gdLst>
                  <a:gd name="connsiteX0" fmla="*/ 0 w 4019169"/>
                  <a:gd name="connsiteY0" fmla="*/ 3715 h 7429"/>
                  <a:gd name="connsiteX1" fmla="*/ 502348 w 4019169"/>
                  <a:gd name="connsiteY1" fmla="*/ 1905 h 7429"/>
                  <a:gd name="connsiteX2" fmla="*/ 1004792 w 4019169"/>
                  <a:gd name="connsiteY2" fmla="*/ 1238 h 7429"/>
                  <a:gd name="connsiteX3" fmla="*/ 2009584 w 4019169"/>
                  <a:gd name="connsiteY3" fmla="*/ 0 h 7429"/>
                  <a:gd name="connsiteX4" fmla="*/ 3014377 w 4019169"/>
                  <a:gd name="connsiteY4" fmla="*/ 1238 h 7429"/>
                  <a:gd name="connsiteX5" fmla="*/ 3516821 w 4019169"/>
                  <a:gd name="connsiteY5" fmla="*/ 1905 h 7429"/>
                  <a:gd name="connsiteX6" fmla="*/ 4019169 w 4019169"/>
                  <a:gd name="connsiteY6" fmla="*/ 3715 h 7429"/>
                  <a:gd name="connsiteX7" fmla="*/ 3516821 w 4019169"/>
                  <a:gd name="connsiteY7" fmla="*/ 5524 h 7429"/>
                  <a:gd name="connsiteX8" fmla="*/ 3014377 w 4019169"/>
                  <a:gd name="connsiteY8" fmla="*/ 6191 h 7429"/>
                  <a:gd name="connsiteX9" fmla="*/ 2009584 w 4019169"/>
                  <a:gd name="connsiteY9" fmla="*/ 7429 h 7429"/>
                  <a:gd name="connsiteX10" fmla="*/ 1004792 w 4019169"/>
                  <a:gd name="connsiteY10" fmla="*/ 6191 h 7429"/>
                  <a:gd name="connsiteX11" fmla="*/ 502348 w 4019169"/>
                  <a:gd name="connsiteY11" fmla="*/ 5524 h 7429"/>
                  <a:gd name="connsiteX12" fmla="*/ 0 w 4019169"/>
                  <a:gd name="connsiteY12" fmla="*/ 3715 h 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169" h="7429">
                    <a:moveTo>
                      <a:pt x="0" y="3715"/>
                    </a:moveTo>
                    <a:lnTo>
                      <a:pt x="502348" y="1905"/>
                    </a:lnTo>
                    <a:lnTo>
                      <a:pt x="1004792" y="1238"/>
                    </a:lnTo>
                    <a:lnTo>
                      <a:pt x="2009584" y="0"/>
                    </a:lnTo>
                    <a:lnTo>
                      <a:pt x="3014377" y="1238"/>
                    </a:lnTo>
                    <a:lnTo>
                      <a:pt x="3516821" y="1905"/>
                    </a:lnTo>
                    <a:lnTo>
                      <a:pt x="4019169" y="3715"/>
                    </a:lnTo>
                    <a:lnTo>
                      <a:pt x="3516821" y="5524"/>
                    </a:lnTo>
                    <a:lnTo>
                      <a:pt x="3014377" y="6191"/>
                    </a:lnTo>
                    <a:lnTo>
                      <a:pt x="2009584" y="7429"/>
                    </a:lnTo>
                    <a:lnTo>
                      <a:pt x="1004792" y="6191"/>
                    </a:lnTo>
                    <a:lnTo>
                      <a:pt x="502348" y="5524"/>
                    </a:lnTo>
                    <a:lnTo>
                      <a:pt x="0" y="3715"/>
                    </a:lnTo>
                    <a:close/>
                  </a:path>
                </a:pathLst>
              </a:custGeom>
              <a:solidFill>
                <a:srgbClr val="EBEBEB"/>
              </a:solidFill>
              <a:ln w="9525" cap="flat">
                <a:noFill/>
                <a:prstDash val="solid"/>
                <a:miter/>
              </a:ln>
            </p:spPr>
            <p:txBody>
              <a:bodyPr rtlCol="0" anchor="ctr"/>
              <a:lstStyle/>
              <a:p>
                <a:endParaRPr lang="zh-CN" altLang="en-US"/>
              </a:p>
            </p:txBody>
          </p:sp>
          <p:sp>
            <p:nvSpPr>
              <p:cNvPr id="667" name="任意多边形: 形状 666">
                <a:extLst>
                  <a:ext uri="{FF2B5EF4-FFF2-40B4-BE49-F238E27FC236}">
                    <a16:creationId xmlns:a16="http://schemas.microsoft.com/office/drawing/2014/main" xmlns="" id="{BAFF85BE-BA69-48F7-890A-231D13C8ED47}"/>
                  </a:ext>
                </a:extLst>
              </p:cNvPr>
              <p:cNvSpPr/>
              <p:nvPr/>
            </p:nvSpPr>
            <p:spPr>
              <a:xfrm>
                <a:off x="3542157" y="-970407"/>
                <a:ext cx="4019168" cy="232695"/>
              </a:xfrm>
              <a:custGeom>
                <a:avLst/>
                <a:gdLst>
                  <a:gd name="connsiteX0" fmla="*/ 0 w 4019168"/>
                  <a:gd name="connsiteY0" fmla="*/ 0 h 232695"/>
                  <a:gd name="connsiteX1" fmla="*/ 4019169 w 4019168"/>
                  <a:gd name="connsiteY1" fmla="*/ 0 h 232695"/>
                  <a:gd name="connsiteX2" fmla="*/ 4019169 w 4019168"/>
                  <a:gd name="connsiteY2" fmla="*/ 232696 h 232695"/>
                  <a:gd name="connsiteX3" fmla="*/ 0 w 4019168"/>
                  <a:gd name="connsiteY3" fmla="*/ 232696 h 232695"/>
                </a:gdLst>
                <a:ahLst/>
                <a:cxnLst>
                  <a:cxn ang="0">
                    <a:pos x="connsiteX0" y="connsiteY0"/>
                  </a:cxn>
                  <a:cxn ang="0">
                    <a:pos x="connsiteX1" y="connsiteY1"/>
                  </a:cxn>
                  <a:cxn ang="0">
                    <a:pos x="connsiteX2" y="connsiteY2"/>
                  </a:cxn>
                  <a:cxn ang="0">
                    <a:pos x="connsiteX3" y="connsiteY3"/>
                  </a:cxn>
                </a:cxnLst>
                <a:rect l="l" t="t" r="r" b="b"/>
                <a:pathLst>
                  <a:path w="4019168" h="232695">
                    <a:moveTo>
                      <a:pt x="0" y="0"/>
                    </a:moveTo>
                    <a:lnTo>
                      <a:pt x="4019169" y="0"/>
                    </a:lnTo>
                    <a:lnTo>
                      <a:pt x="4019169" y="232696"/>
                    </a:lnTo>
                    <a:lnTo>
                      <a:pt x="0" y="232696"/>
                    </a:lnTo>
                    <a:close/>
                  </a:path>
                </a:pathLst>
              </a:custGeom>
              <a:solidFill>
                <a:srgbClr val="EBEBEB"/>
              </a:solidFill>
              <a:ln w="9525" cap="flat">
                <a:noFill/>
                <a:prstDash val="solid"/>
                <a:miter/>
              </a:ln>
            </p:spPr>
            <p:txBody>
              <a:bodyPr rtlCol="0" anchor="ctr"/>
              <a:lstStyle/>
              <a:p>
                <a:endParaRPr lang="zh-CN" altLang="en-US"/>
              </a:p>
            </p:txBody>
          </p:sp>
          <p:sp>
            <p:nvSpPr>
              <p:cNvPr id="668" name="任意多边形: 形状 667">
                <a:extLst>
                  <a:ext uri="{FF2B5EF4-FFF2-40B4-BE49-F238E27FC236}">
                    <a16:creationId xmlns:a16="http://schemas.microsoft.com/office/drawing/2014/main" xmlns="" id="{749C3D4F-14EE-4B62-A28A-A724181AA28F}"/>
                  </a:ext>
                </a:extLst>
              </p:cNvPr>
              <p:cNvSpPr/>
              <p:nvPr/>
            </p:nvSpPr>
            <p:spPr>
              <a:xfrm>
                <a:off x="5159787"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810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69" name="任意多边形: 形状 668">
                <a:extLst>
                  <a:ext uri="{FF2B5EF4-FFF2-40B4-BE49-F238E27FC236}">
                    <a16:creationId xmlns:a16="http://schemas.microsoft.com/office/drawing/2014/main" xmlns="" id="{8D0D6C26-A0CA-4DCE-A92C-FDE4F7C55AC9}"/>
                  </a:ext>
                </a:extLst>
              </p:cNvPr>
              <p:cNvSpPr/>
              <p:nvPr/>
            </p:nvSpPr>
            <p:spPr>
              <a:xfrm>
                <a:off x="4902422"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0" name="任意多边形: 形状 669">
                <a:extLst>
                  <a:ext uri="{FF2B5EF4-FFF2-40B4-BE49-F238E27FC236}">
                    <a16:creationId xmlns:a16="http://schemas.microsoft.com/office/drawing/2014/main" xmlns="" id="{AD77D042-BB97-4927-967B-B684D14077A8}"/>
                  </a:ext>
                </a:extLst>
              </p:cNvPr>
              <p:cNvSpPr/>
              <p:nvPr/>
            </p:nvSpPr>
            <p:spPr>
              <a:xfrm>
                <a:off x="4645151"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30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30"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1" name="任意多边形: 形状 670">
                <a:extLst>
                  <a:ext uri="{FF2B5EF4-FFF2-40B4-BE49-F238E27FC236}">
                    <a16:creationId xmlns:a16="http://schemas.microsoft.com/office/drawing/2014/main" xmlns="" id="{DCB48EC1-B31F-4EA5-8BF0-748EE3005CE7}"/>
                  </a:ext>
                </a:extLst>
              </p:cNvPr>
              <p:cNvSpPr/>
              <p:nvPr/>
            </p:nvSpPr>
            <p:spPr>
              <a:xfrm>
                <a:off x="438778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2" name="任意多边形: 形状 671">
                <a:extLst>
                  <a:ext uri="{FF2B5EF4-FFF2-40B4-BE49-F238E27FC236}">
                    <a16:creationId xmlns:a16="http://schemas.microsoft.com/office/drawing/2014/main" xmlns="" id="{645EFF01-2112-4C8E-A060-AE032F143D6A}"/>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3" name="任意多边形: 形状 672">
                <a:extLst>
                  <a:ext uri="{FF2B5EF4-FFF2-40B4-BE49-F238E27FC236}">
                    <a16:creationId xmlns:a16="http://schemas.microsoft.com/office/drawing/2014/main" xmlns="" id="{D88B3829-DE8F-4C4A-B611-A99B341F3D35}"/>
                  </a:ext>
                </a:extLst>
              </p:cNvPr>
              <p:cNvSpPr/>
              <p:nvPr/>
            </p:nvSpPr>
            <p:spPr>
              <a:xfrm>
                <a:off x="5674423" y="-963358"/>
                <a:ext cx="7334" cy="1181195"/>
              </a:xfrm>
              <a:custGeom>
                <a:avLst/>
                <a:gdLst>
                  <a:gd name="connsiteX0" fmla="*/ 3715 w 7334"/>
                  <a:gd name="connsiteY0" fmla="*/ 0 h 1181195"/>
                  <a:gd name="connsiteX1" fmla="*/ 5429 w 7334"/>
                  <a:gd name="connsiteY1" fmla="*/ 147638 h 1181195"/>
                  <a:gd name="connsiteX2" fmla="*/ 6096 w 7334"/>
                  <a:gd name="connsiteY2" fmla="*/ 295275 h 1181195"/>
                  <a:gd name="connsiteX3" fmla="*/ 7334 w 7334"/>
                  <a:gd name="connsiteY3" fmla="*/ 590645 h 1181195"/>
                  <a:gd name="connsiteX4" fmla="*/ 6096 w 7334"/>
                  <a:gd name="connsiteY4" fmla="*/ 885920 h 1181195"/>
                  <a:gd name="connsiteX5" fmla="*/ 5525 w 7334"/>
                  <a:gd name="connsiteY5" fmla="*/ 1033558 h 1181195"/>
                  <a:gd name="connsiteX6" fmla="*/ 3715 w 7334"/>
                  <a:gd name="connsiteY6" fmla="*/ 1181195 h 1181195"/>
                  <a:gd name="connsiteX7" fmla="*/ 1810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429" y="147638"/>
                    </a:lnTo>
                    <a:lnTo>
                      <a:pt x="6096" y="295275"/>
                    </a:lnTo>
                    <a:lnTo>
                      <a:pt x="7334" y="590645"/>
                    </a:lnTo>
                    <a:lnTo>
                      <a:pt x="6096" y="885920"/>
                    </a:lnTo>
                    <a:lnTo>
                      <a:pt x="5525" y="1033558"/>
                    </a:lnTo>
                    <a:lnTo>
                      <a:pt x="3715" y="1181195"/>
                    </a:lnTo>
                    <a:lnTo>
                      <a:pt x="1810"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4" name="任意多边形: 形状 673">
                <a:extLst>
                  <a:ext uri="{FF2B5EF4-FFF2-40B4-BE49-F238E27FC236}">
                    <a16:creationId xmlns:a16="http://schemas.microsoft.com/office/drawing/2014/main" xmlns="" id="{D1AF13AA-4EBF-4BAC-8B10-DD4729063902}"/>
                  </a:ext>
                </a:extLst>
              </p:cNvPr>
              <p:cNvSpPr/>
              <p:nvPr/>
            </p:nvSpPr>
            <p:spPr>
              <a:xfrm>
                <a:off x="5417058"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5" name="任意多边形: 形状 674">
                <a:extLst>
                  <a:ext uri="{FF2B5EF4-FFF2-40B4-BE49-F238E27FC236}">
                    <a16:creationId xmlns:a16="http://schemas.microsoft.com/office/drawing/2014/main" xmlns="" id="{DCE7B088-E417-433B-BECE-EC8FCCB87DBC}"/>
                  </a:ext>
                </a:extLst>
              </p:cNvPr>
              <p:cNvSpPr/>
              <p:nvPr/>
            </p:nvSpPr>
            <p:spPr>
              <a:xfrm>
                <a:off x="6188964"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620"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6" name="任意多边形: 形状 675">
                <a:extLst>
                  <a:ext uri="{FF2B5EF4-FFF2-40B4-BE49-F238E27FC236}">
                    <a16:creationId xmlns:a16="http://schemas.microsoft.com/office/drawing/2014/main" xmlns="" id="{15E0B807-3672-4A70-9B38-DA9406A3333B}"/>
                  </a:ext>
                </a:extLst>
              </p:cNvPr>
              <p:cNvSpPr/>
              <p:nvPr/>
            </p:nvSpPr>
            <p:spPr>
              <a:xfrm>
                <a:off x="593169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7" name="任意多边形: 形状 676">
                <a:extLst>
                  <a:ext uri="{FF2B5EF4-FFF2-40B4-BE49-F238E27FC236}">
                    <a16:creationId xmlns:a16="http://schemas.microsoft.com/office/drawing/2014/main" xmlns="" id="{4BA4C25B-F5C3-41B7-AFA9-A42ED29892F1}"/>
                  </a:ext>
                </a:extLst>
              </p:cNvPr>
              <p:cNvSpPr/>
              <p:nvPr/>
            </p:nvSpPr>
            <p:spPr>
              <a:xfrm>
                <a:off x="644785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8" name="任意多边形: 形状 677">
                <a:extLst>
                  <a:ext uri="{FF2B5EF4-FFF2-40B4-BE49-F238E27FC236}">
                    <a16:creationId xmlns:a16="http://schemas.microsoft.com/office/drawing/2014/main" xmlns="" id="{F6AEA6F9-0E65-4017-911E-6B797C1B6180}"/>
                  </a:ext>
                </a:extLst>
              </p:cNvPr>
              <p:cNvSpPr/>
              <p:nvPr/>
            </p:nvSpPr>
            <p:spPr>
              <a:xfrm>
                <a:off x="6705981" y="-963358"/>
                <a:ext cx="7334" cy="1181195"/>
              </a:xfrm>
              <a:custGeom>
                <a:avLst/>
                <a:gdLst>
                  <a:gd name="connsiteX0" fmla="*/ 3715 w 7334"/>
                  <a:gd name="connsiteY0" fmla="*/ 0 h 1181195"/>
                  <a:gd name="connsiteX1" fmla="*/ 5524 w 7334"/>
                  <a:gd name="connsiteY1" fmla="*/ 147638 h 1181195"/>
                  <a:gd name="connsiteX2" fmla="*/ 6191 w 7334"/>
                  <a:gd name="connsiteY2" fmla="*/ 295275 h 1181195"/>
                  <a:gd name="connsiteX3" fmla="*/ 7334 w 7334"/>
                  <a:gd name="connsiteY3" fmla="*/ 590645 h 1181195"/>
                  <a:gd name="connsiteX4" fmla="*/ 6191 w 7334"/>
                  <a:gd name="connsiteY4" fmla="*/ 885920 h 1181195"/>
                  <a:gd name="connsiteX5" fmla="*/ 5524 w 7334"/>
                  <a:gd name="connsiteY5" fmla="*/ 1033558 h 1181195"/>
                  <a:gd name="connsiteX6" fmla="*/ 3715 w 7334"/>
                  <a:gd name="connsiteY6" fmla="*/ 1181195 h 1181195"/>
                  <a:gd name="connsiteX7" fmla="*/ 1905 w 7334"/>
                  <a:gd name="connsiteY7" fmla="*/ 1033558 h 1181195"/>
                  <a:gd name="connsiteX8" fmla="*/ 1238 w 7334"/>
                  <a:gd name="connsiteY8" fmla="*/ 885920 h 1181195"/>
                  <a:gd name="connsiteX9" fmla="*/ 0 w 7334"/>
                  <a:gd name="connsiteY9" fmla="*/ 590645 h 1181195"/>
                  <a:gd name="connsiteX10" fmla="*/ 1238 w 7334"/>
                  <a:gd name="connsiteY10" fmla="*/ 295275 h 1181195"/>
                  <a:gd name="connsiteX11" fmla="*/ 1905 w 7334"/>
                  <a:gd name="connsiteY11" fmla="*/ 147638 h 1181195"/>
                  <a:gd name="connsiteX12" fmla="*/ 3715 w 7334"/>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334" h="1181195">
                    <a:moveTo>
                      <a:pt x="3715" y="0"/>
                    </a:moveTo>
                    <a:lnTo>
                      <a:pt x="5524" y="147638"/>
                    </a:lnTo>
                    <a:lnTo>
                      <a:pt x="6191" y="295275"/>
                    </a:lnTo>
                    <a:lnTo>
                      <a:pt x="7334"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79" name="任意多边形: 形状 678">
                <a:extLst>
                  <a:ext uri="{FF2B5EF4-FFF2-40B4-BE49-F238E27FC236}">
                    <a16:creationId xmlns:a16="http://schemas.microsoft.com/office/drawing/2014/main" xmlns="" id="{D6CE7653-BA84-4E06-B431-2255A0F15492}"/>
                  </a:ext>
                </a:extLst>
              </p:cNvPr>
              <p:cNvSpPr/>
              <p:nvPr/>
            </p:nvSpPr>
            <p:spPr>
              <a:xfrm>
                <a:off x="6964013"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0" name="任意多边形: 形状 679">
                <a:extLst>
                  <a:ext uri="{FF2B5EF4-FFF2-40B4-BE49-F238E27FC236}">
                    <a16:creationId xmlns:a16="http://schemas.microsoft.com/office/drawing/2014/main" xmlns="" id="{C4996397-4B7B-41FD-9D03-D1CF935607FE}"/>
                  </a:ext>
                </a:extLst>
              </p:cNvPr>
              <p:cNvSpPr/>
              <p:nvPr/>
            </p:nvSpPr>
            <p:spPr>
              <a:xfrm>
                <a:off x="722214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1" name="任意多边形: 形状 680">
                <a:extLst>
                  <a:ext uri="{FF2B5EF4-FFF2-40B4-BE49-F238E27FC236}">
                    <a16:creationId xmlns:a16="http://schemas.microsoft.com/office/drawing/2014/main" xmlns="" id="{5F4D10BA-5F80-454F-8B2B-35D97A0692D0}"/>
                  </a:ext>
                </a:extLst>
              </p:cNvPr>
              <p:cNvSpPr/>
              <p:nvPr/>
            </p:nvSpPr>
            <p:spPr>
              <a:xfrm>
                <a:off x="7480173"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2" name="任意多边形: 形状 681">
                <a:extLst>
                  <a:ext uri="{FF2B5EF4-FFF2-40B4-BE49-F238E27FC236}">
                    <a16:creationId xmlns:a16="http://schemas.microsoft.com/office/drawing/2014/main" xmlns="" id="{18D33DB1-74CA-4066-A8EF-80475D3FDD95}"/>
                  </a:ext>
                </a:extLst>
              </p:cNvPr>
              <p:cNvSpPr/>
              <p:nvPr/>
            </p:nvSpPr>
            <p:spPr>
              <a:xfrm>
                <a:off x="4130516"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5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525"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3" name="任意多边形: 形状 682">
                <a:extLst>
                  <a:ext uri="{FF2B5EF4-FFF2-40B4-BE49-F238E27FC236}">
                    <a16:creationId xmlns:a16="http://schemas.microsoft.com/office/drawing/2014/main" xmlns="" id="{51AE5859-A3B8-4A64-954F-178534CF167F}"/>
                  </a:ext>
                </a:extLst>
              </p:cNvPr>
              <p:cNvSpPr/>
              <p:nvPr/>
            </p:nvSpPr>
            <p:spPr>
              <a:xfrm>
                <a:off x="3873150" y="-963358"/>
                <a:ext cx="7429" cy="1181195"/>
              </a:xfrm>
              <a:custGeom>
                <a:avLst/>
                <a:gdLst>
                  <a:gd name="connsiteX0" fmla="*/ 3715 w 7429"/>
                  <a:gd name="connsiteY0" fmla="*/ 0 h 1181195"/>
                  <a:gd name="connsiteX1" fmla="*/ 5525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620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333 w 7429"/>
                  <a:gd name="connsiteY10" fmla="*/ 295275 h 1181195"/>
                  <a:gd name="connsiteX11" fmla="*/ 2000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5" y="147638"/>
                    </a:lnTo>
                    <a:lnTo>
                      <a:pt x="6191" y="295275"/>
                    </a:lnTo>
                    <a:lnTo>
                      <a:pt x="7429" y="590645"/>
                    </a:lnTo>
                    <a:lnTo>
                      <a:pt x="6191" y="885920"/>
                    </a:lnTo>
                    <a:lnTo>
                      <a:pt x="5620" y="1033558"/>
                    </a:lnTo>
                    <a:lnTo>
                      <a:pt x="3715" y="1181195"/>
                    </a:lnTo>
                    <a:lnTo>
                      <a:pt x="1905" y="1033558"/>
                    </a:lnTo>
                    <a:lnTo>
                      <a:pt x="1238" y="885920"/>
                    </a:lnTo>
                    <a:lnTo>
                      <a:pt x="0" y="590645"/>
                    </a:lnTo>
                    <a:lnTo>
                      <a:pt x="1333" y="295275"/>
                    </a:lnTo>
                    <a:lnTo>
                      <a:pt x="2000"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4" name="任意多边形: 形状 683">
                <a:extLst>
                  <a:ext uri="{FF2B5EF4-FFF2-40B4-BE49-F238E27FC236}">
                    <a16:creationId xmlns:a16="http://schemas.microsoft.com/office/drawing/2014/main" xmlns="" id="{5BE857D2-B284-43A3-B29B-D0E1256A384F}"/>
                  </a:ext>
                </a:extLst>
              </p:cNvPr>
              <p:cNvSpPr/>
              <p:nvPr/>
            </p:nvSpPr>
            <p:spPr>
              <a:xfrm>
                <a:off x="3615880" y="-963358"/>
                <a:ext cx="7429" cy="1181195"/>
              </a:xfrm>
              <a:custGeom>
                <a:avLst/>
                <a:gdLst>
                  <a:gd name="connsiteX0" fmla="*/ 3715 w 7429"/>
                  <a:gd name="connsiteY0" fmla="*/ 0 h 1181195"/>
                  <a:gd name="connsiteX1" fmla="*/ 5524 w 7429"/>
                  <a:gd name="connsiteY1" fmla="*/ 147638 h 1181195"/>
                  <a:gd name="connsiteX2" fmla="*/ 6191 w 7429"/>
                  <a:gd name="connsiteY2" fmla="*/ 295275 h 1181195"/>
                  <a:gd name="connsiteX3" fmla="*/ 7429 w 7429"/>
                  <a:gd name="connsiteY3" fmla="*/ 590645 h 1181195"/>
                  <a:gd name="connsiteX4" fmla="*/ 6191 w 7429"/>
                  <a:gd name="connsiteY4" fmla="*/ 885920 h 1181195"/>
                  <a:gd name="connsiteX5" fmla="*/ 5524 w 7429"/>
                  <a:gd name="connsiteY5" fmla="*/ 1033558 h 1181195"/>
                  <a:gd name="connsiteX6" fmla="*/ 3715 w 7429"/>
                  <a:gd name="connsiteY6" fmla="*/ 1181195 h 1181195"/>
                  <a:gd name="connsiteX7" fmla="*/ 1905 w 7429"/>
                  <a:gd name="connsiteY7" fmla="*/ 1033558 h 1181195"/>
                  <a:gd name="connsiteX8" fmla="*/ 1238 w 7429"/>
                  <a:gd name="connsiteY8" fmla="*/ 885920 h 1181195"/>
                  <a:gd name="connsiteX9" fmla="*/ 0 w 7429"/>
                  <a:gd name="connsiteY9" fmla="*/ 590645 h 1181195"/>
                  <a:gd name="connsiteX10" fmla="*/ 1238 w 7429"/>
                  <a:gd name="connsiteY10" fmla="*/ 295275 h 1181195"/>
                  <a:gd name="connsiteX11" fmla="*/ 1905 w 7429"/>
                  <a:gd name="connsiteY11" fmla="*/ 147638 h 1181195"/>
                  <a:gd name="connsiteX12" fmla="*/ 3715 w 7429"/>
                  <a:gd name="connsiteY12" fmla="*/ 0 h 118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9" h="1181195">
                    <a:moveTo>
                      <a:pt x="3715" y="0"/>
                    </a:moveTo>
                    <a:lnTo>
                      <a:pt x="5524" y="147638"/>
                    </a:lnTo>
                    <a:lnTo>
                      <a:pt x="6191" y="295275"/>
                    </a:lnTo>
                    <a:lnTo>
                      <a:pt x="7429" y="590645"/>
                    </a:lnTo>
                    <a:lnTo>
                      <a:pt x="6191" y="885920"/>
                    </a:lnTo>
                    <a:lnTo>
                      <a:pt x="5524" y="1033558"/>
                    </a:lnTo>
                    <a:lnTo>
                      <a:pt x="3715" y="1181195"/>
                    </a:lnTo>
                    <a:lnTo>
                      <a:pt x="1905" y="1033558"/>
                    </a:lnTo>
                    <a:lnTo>
                      <a:pt x="1238" y="885920"/>
                    </a:lnTo>
                    <a:lnTo>
                      <a:pt x="0" y="590645"/>
                    </a:lnTo>
                    <a:lnTo>
                      <a:pt x="1238" y="295275"/>
                    </a:lnTo>
                    <a:lnTo>
                      <a:pt x="1905" y="147638"/>
                    </a:lnTo>
                    <a:lnTo>
                      <a:pt x="3715" y="0"/>
                    </a:lnTo>
                    <a:close/>
                  </a:path>
                </a:pathLst>
              </a:custGeom>
              <a:solidFill>
                <a:srgbClr val="EBEBEB"/>
              </a:solidFill>
              <a:ln w="9525" cap="flat">
                <a:noFill/>
                <a:prstDash val="solid"/>
                <a:miter/>
              </a:ln>
            </p:spPr>
            <p:txBody>
              <a:bodyPr rtlCol="0" anchor="ctr"/>
              <a:lstStyle/>
              <a:p>
                <a:endParaRPr lang="zh-CN" altLang="en-US"/>
              </a:p>
            </p:txBody>
          </p:sp>
          <p:sp>
            <p:nvSpPr>
              <p:cNvPr id="685" name="任意多边形: 形状 684">
                <a:extLst>
                  <a:ext uri="{FF2B5EF4-FFF2-40B4-BE49-F238E27FC236}">
                    <a16:creationId xmlns:a16="http://schemas.microsoft.com/office/drawing/2014/main" xmlns="" id="{32837EDF-A49E-483C-835A-419177AE88FB}"/>
                  </a:ext>
                </a:extLst>
              </p:cNvPr>
              <p:cNvSpPr/>
              <p:nvPr/>
            </p:nvSpPr>
            <p:spPr>
              <a:xfrm>
                <a:off x="4738401" y="-1886140"/>
                <a:ext cx="1172241" cy="826007"/>
              </a:xfrm>
              <a:custGeom>
                <a:avLst/>
                <a:gdLst>
                  <a:gd name="connsiteX0" fmla="*/ 35433 w 1172241"/>
                  <a:gd name="connsiteY0" fmla="*/ 826008 h 826007"/>
                  <a:gd name="connsiteX1" fmla="*/ 1136809 w 1172241"/>
                  <a:gd name="connsiteY1" fmla="*/ 826008 h 826007"/>
                  <a:gd name="connsiteX2" fmla="*/ 1172242 w 1172241"/>
                  <a:gd name="connsiteY2" fmla="*/ 0 h 826007"/>
                  <a:gd name="connsiteX3" fmla="*/ 0 w 1172241"/>
                  <a:gd name="connsiteY3" fmla="*/ 0 h 826007"/>
                  <a:gd name="connsiteX4" fmla="*/ 35433 w 1172241"/>
                  <a:gd name="connsiteY4" fmla="*/ 826008 h 826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2241" h="826007">
                    <a:moveTo>
                      <a:pt x="35433" y="826008"/>
                    </a:moveTo>
                    <a:lnTo>
                      <a:pt x="1136809" y="826008"/>
                    </a:lnTo>
                    <a:lnTo>
                      <a:pt x="1172242" y="0"/>
                    </a:lnTo>
                    <a:lnTo>
                      <a:pt x="0" y="0"/>
                    </a:lnTo>
                    <a:lnTo>
                      <a:pt x="35433" y="826008"/>
                    </a:lnTo>
                    <a:close/>
                  </a:path>
                </a:pathLst>
              </a:custGeom>
              <a:solidFill>
                <a:srgbClr val="EBEBEB"/>
              </a:solidFill>
              <a:ln w="9525" cap="flat">
                <a:noFill/>
                <a:prstDash val="solid"/>
                <a:miter/>
              </a:ln>
            </p:spPr>
            <p:txBody>
              <a:bodyPr rtlCol="0" anchor="ctr"/>
              <a:lstStyle/>
              <a:p>
                <a:endParaRPr lang="zh-CN" altLang="en-US"/>
              </a:p>
            </p:txBody>
          </p:sp>
          <p:sp>
            <p:nvSpPr>
              <p:cNvPr id="686" name="任意多边形: 形状 685">
                <a:extLst>
                  <a:ext uri="{FF2B5EF4-FFF2-40B4-BE49-F238E27FC236}">
                    <a16:creationId xmlns:a16="http://schemas.microsoft.com/office/drawing/2014/main" xmlns="" id="{D7C3171B-20E5-43ED-AAD9-682D8FD842E9}"/>
                  </a:ext>
                </a:extLst>
              </p:cNvPr>
              <p:cNvSpPr/>
              <p:nvPr/>
            </p:nvSpPr>
            <p:spPr>
              <a:xfrm>
                <a:off x="4827174" y="-1806225"/>
                <a:ext cx="474440" cy="670274"/>
              </a:xfrm>
              <a:custGeom>
                <a:avLst/>
                <a:gdLst>
                  <a:gd name="connsiteX0" fmla="*/ 473964 w 474440"/>
                  <a:gd name="connsiteY0" fmla="*/ 670274 h 670274"/>
                  <a:gd name="connsiteX1" fmla="*/ 28575 w 474440"/>
                  <a:gd name="connsiteY1" fmla="*/ 670274 h 670274"/>
                  <a:gd name="connsiteX2" fmla="*/ 0 w 474440"/>
                  <a:gd name="connsiteY2" fmla="*/ 0 h 670274"/>
                  <a:gd name="connsiteX3" fmla="*/ 474440 w 474440"/>
                  <a:gd name="connsiteY3" fmla="*/ 0 h 670274"/>
                  <a:gd name="connsiteX4" fmla="*/ 35052 w 474440"/>
                  <a:gd name="connsiteY4" fmla="*/ 663226 h 670274"/>
                  <a:gd name="connsiteX5" fmla="*/ 467201 w 474440"/>
                  <a:gd name="connsiteY5" fmla="*/ 663226 h 670274"/>
                  <a:gd name="connsiteX6" fmla="*/ 467201 w 474440"/>
                  <a:gd name="connsiteY6" fmla="*/ 6763 h 670274"/>
                  <a:gd name="connsiteX7" fmla="*/ 6572 w 474440"/>
                  <a:gd name="connsiteY7" fmla="*/ 6763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73964" y="670274"/>
                    </a:moveTo>
                    <a:lnTo>
                      <a:pt x="28575" y="670274"/>
                    </a:lnTo>
                    <a:lnTo>
                      <a:pt x="0" y="0"/>
                    </a:lnTo>
                    <a:lnTo>
                      <a:pt x="474440" y="0"/>
                    </a:lnTo>
                    <a:close/>
                    <a:moveTo>
                      <a:pt x="35052" y="663226"/>
                    </a:moveTo>
                    <a:lnTo>
                      <a:pt x="467201" y="663226"/>
                    </a:lnTo>
                    <a:lnTo>
                      <a:pt x="467201" y="6763"/>
                    </a:lnTo>
                    <a:lnTo>
                      <a:pt x="6572" y="6763"/>
                    </a:lnTo>
                    <a:close/>
                  </a:path>
                </a:pathLst>
              </a:custGeom>
              <a:solidFill>
                <a:srgbClr val="DBDBDB"/>
              </a:solidFill>
              <a:ln w="9525" cap="flat">
                <a:noFill/>
                <a:prstDash val="solid"/>
                <a:miter/>
              </a:ln>
            </p:spPr>
            <p:txBody>
              <a:bodyPr rtlCol="0" anchor="ctr"/>
              <a:lstStyle/>
              <a:p>
                <a:endParaRPr lang="zh-CN" altLang="en-US"/>
              </a:p>
            </p:txBody>
          </p:sp>
          <p:sp>
            <p:nvSpPr>
              <p:cNvPr id="687" name="任意多边形: 形状 686">
                <a:extLst>
                  <a:ext uri="{FF2B5EF4-FFF2-40B4-BE49-F238E27FC236}">
                    <a16:creationId xmlns:a16="http://schemas.microsoft.com/office/drawing/2014/main" xmlns="" id="{BFA75D9F-4992-4568-8235-528EA26401F7}"/>
                  </a:ext>
                </a:extLst>
              </p:cNvPr>
              <p:cNvSpPr/>
              <p:nvPr/>
            </p:nvSpPr>
            <p:spPr>
              <a:xfrm>
                <a:off x="5214651" y="-1599628"/>
                <a:ext cx="46291" cy="241839"/>
              </a:xfrm>
              <a:custGeom>
                <a:avLst/>
                <a:gdLst>
                  <a:gd name="connsiteX0" fmla="*/ 46291 w 46291"/>
                  <a:gd name="connsiteY0" fmla="*/ 241840 h 241839"/>
                  <a:gd name="connsiteX1" fmla="*/ 0 w 46291"/>
                  <a:gd name="connsiteY1" fmla="*/ 241840 h 241839"/>
                  <a:gd name="connsiteX2" fmla="*/ 0 w 46291"/>
                  <a:gd name="connsiteY2" fmla="*/ 0 h 241839"/>
                  <a:gd name="connsiteX3" fmla="*/ 46291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1" y="241840"/>
                    </a:moveTo>
                    <a:lnTo>
                      <a:pt x="0" y="241840"/>
                    </a:lnTo>
                    <a:lnTo>
                      <a:pt x="0" y="0"/>
                    </a:lnTo>
                    <a:lnTo>
                      <a:pt x="46291"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88" name="任意多边形: 形状 687">
                <a:extLst>
                  <a:ext uri="{FF2B5EF4-FFF2-40B4-BE49-F238E27FC236}">
                    <a16:creationId xmlns:a16="http://schemas.microsoft.com/office/drawing/2014/main" xmlns="" id="{227B0BE6-41A5-4C78-8205-B290E350D83E}"/>
                  </a:ext>
                </a:extLst>
              </p:cNvPr>
              <p:cNvSpPr/>
              <p:nvPr/>
            </p:nvSpPr>
            <p:spPr>
              <a:xfrm>
                <a:off x="5347906" y="-1806225"/>
                <a:ext cx="474440" cy="670274"/>
              </a:xfrm>
              <a:custGeom>
                <a:avLst/>
                <a:gdLst>
                  <a:gd name="connsiteX0" fmla="*/ 445389 w 474440"/>
                  <a:gd name="connsiteY0" fmla="*/ 670274 h 670274"/>
                  <a:gd name="connsiteX1" fmla="*/ 0 w 474440"/>
                  <a:gd name="connsiteY1" fmla="*/ 670274 h 670274"/>
                  <a:gd name="connsiteX2" fmla="*/ 0 w 474440"/>
                  <a:gd name="connsiteY2" fmla="*/ 0 h 670274"/>
                  <a:gd name="connsiteX3" fmla="*/ 474440 w 474440"/>
                  <a:gd name="connsiteY3" fmla="*/ 0 h 670274"/>
                  <a:gd name="connsiteX4" fmla="*/ 6763 w 474440"/>
                  <a:gd name="connsiteY4" fmla="*/ 663226 h 670274"/>
                  <a:gd name="connsiteX5" fmla="*/ 438912 w 474440"/>
                  <a:gd name="connsiteY5" fmla="*/ 663226 h 670274"/>
                  <a:gd name="connsiteX6" fmla="*/ 467487 w 474440"/>
                  <a:gd name="connsiteY6" fmla="*/ 6477 h 670274"/>
                  <a:gd name="connsiteX7" fmla="*/ 6763 w 474440"/>
                  <a:gd name="connsiteY7" fmla="*/ 6477 h 670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4440" h="670274">
                    <a:moveTo>
                      <a:pt x="445389" y="670274"/>
                    </a:moveTo>
                    <a:lnTo>
                      <a:pt x="0" y="670274"/>
                    </a:lnTo>
                    <a:lnTo>
                      <a:pt x="0" y="0"/>
                    </a:lnTo>
                    <a:lnTo>
                      <a:pt x="474440" y="0"/>
                    </a:lnTo>
                    <a:close/>
                    <a:moveTo>
                      <a:pt x="6763" y="663226"/>
                    </a:moveTo>
                    <a:lnTo>
                      <a:pt x="438912" y="663226"/>
                    </a:lnTo>
                    <a:lnTo>
                      <a:pt x="467487"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89" name="任意多边形: 形状 688">
                <a:extLst>
                  <a:ext uri="{FF2B5EF4-FFF2-40B4-BE49-F238E27FC236}">
                    <a16:creationId xmlns:a16="http://schemas.microsoft.com/office/drawing/2014/main" xmlns="" id="{10966A63-E7B3-4090-AF87-58EB470FAA52}"/>
                  </a:ext>
                </a:extLst>
              </p:cNvPr>
              <p:cNvSpPr/>
              <p:nvPr/>
            </p:nvSpPr>
            <p:spPr>
              <a:xfrm>
                <a:off x="5388101" y="-1599628"/>
                <a:ext cx="46291" cy="241839"/>
              </a:xfrm>
              <a:custGeom>
                <a:avLst/>
                <a:gdLst>
                  <a:gd name="connsiteX0" fmla="*/ 46292 w 46291"/>
                  <a:gd name="connsiteY0" fmla="*/ 241840 h 241839"/>
                  <a:gd name="connsiteX1" fmla="*/ 0 w 46291"/>
                  <a:gd name="connsiteY1" fmla="*/ 241840 h 241839"/>
                  <a:gd name="connsiteX2" fmla="*/ 0 w 46291"/>
                  <a:gd name="connsiteY2" fmla="*/ 0 h 241839"/>
                  <a:gd name="connsiteX3" fmla="*/ 46292 w 46291"/>
                  <a:gd name="connsiteY3" fmla="*/ 0 h 241839"/>
                  <a:gd name="connsiteX4" fmla="*/ 6763 w 46291"/>
                  <a:gd name="connsiteY4" fmla="*/ 235077 h 241839"/>
                  <a:gd name="connsiteX5" fmla="*/ 39529 w 46291"/>
                  <a:gd name="connsiteY5" fmla="*/ 235077 h 241839"/>
                  <a:gd name="connsiteX6" fmla="*/ 39529 w 46291"/>
                  <a:gd name="connsiteY6" fmla="*/ 6477 h 241839"/>
                  <a:gd name="connsiteX7" fmla="*/ 6763 w 46291"/>
                  <a:gd name="connsiteY7" fmla="*/ 6477 h 241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6291" h="241839">
                    <a:moveTo>
                      <a:pt x="46292" y="241840"/>
                    </a:moveTo>
                    <a:lnTo>
                      <a:pt x="0" y="241840"/>
                    </a:lnTo>
                    <a:lnTo>
                      <a:pt x="0" y="0"/>
                    </a:lnTo>
                    <a:lnTo>
                      <a:pt x="46292" y="0"/>
                    </a:lnTo>
                    <a:close/>
                    <a:moveTo>
                      <a:pt x="6763" y="235077"/>
                    </a:moveTo>
                    <a:lnTo>
                      <a:pt x="39529" y="235077"/>
                    </a:lnTo>
                    <a:lnTo>
                      <a:pt x="39529" y="6477"/>
                    </a:lnTo>
                    <a:lnTo>
                      <a:pt x="6763" y="6477"/>
                    </a:lnTo>
                    <a:close/>
                  </a:path>
                </a:pathLst>
              </a:custGeom>
              <a:solidFill>
                <a:srgbClr val="DBDBDB"/>
              </a:solidFill>
              <a:ln w="9525" cap="flat">
                <a:noFill/>
                <a:prstDash val="solid"/>
                <a:miter/>
              </a:ln>
            </p:spPr>
            <p:txBody>
              <a:bodyPr rtlCol="0" anchor="ctr"/>
              <a:lstStyle/>
              <a:p>
                <a:endParaRPr lang="zh-CN" altLang="en-US"/>
              </a:p>
            </p:txBody>
          </p:sp>
          <p:sp>
            <p:nvSpPr>
              <p:cNvPr id="690" name="任意多边形: 形状 689">
                <a:extLst>
                  <a:ext uri="{FF2B5EF4-FFF2-40B4-BE49-F238E27FC236}">
                    <a16:creationId xmlns:a16="http://schemas.microsoft.com/office/drawing/2014/main" xmlns="" id="{1BC283B9-93D7-4B11-B40F-AAAD492280F3}"/>
                  </a:ext>
                </a:extLst>
              </p:cNvPr>
              <p:cNvSpPr/>
              <p:nvPr/>
            </p:nvSpPr>
            <p:spPr>
              <a:xfrm rot="10800000">
                <a:off x="6163055" y="-1511617"/>
                <a:ext cx="1022222" cy="78581"/>
              </a:xfrm>
              <a:custGeom>
                <a:avLst/>
                <a:gdLst>
                  <a:gd name="connsiteX0" fmla="*/ 0 w 1022222"/>
                  <a:gd name="connsiteY0" fmla="*/ 0 h 78581"/>
                  <a:gd name="connsiteX1" fmla="*/ 1022223 w 1022222"/>
                  <a:gd name="connsiteY1" fmla="*/ 0 h 78581"/>
                  <a:gd name="connsiteX2" fmla="*/ 1022223 w 1022222"/>
                  <a:gd name="connsiteY2" fmla="*/ 78581 h 78581"/>
                  <a:gd name="connsiteX3" fmla="*/ 0 w 1022222"/>
                  <a:gd name="connsiteY3" fmla="*/ 78581 h 78581"/>
                </a:gdLst>
                <a:ahLst/>
                <a:cxnLst>
                  <a:cxn ang="0">
                    <a:pos x="connsiteX0" y="connsiteY0"/>
                  </a:cxn>
                  <a:cxn ang="0">
                    <a:pos x="connsiteX1" y="connsiteY1"/>
                  </a:cxn>
                  <a:cxn ang="0">
                    <a:pos x="connsiteX2" y="connsiteY2"/>
                  </a:cxn>
                  <a:cxn ang="0">
                    <a:pos x="connsiteX3" y="connsiteY3"/>
                  </a:cxn>
                </a:cxnLst>
                <a:rect l="l" t="t" r="r" b="b"/>
                <a:pathLst>
                  <a:path w="1022222" h="78581">
                    <a:moveTo>
                      <a:pt x="0" y="0"/>
                    </a:moveTo>
                    <a:lnTo>
                      <a:pt x="1022223" y="0"/>
                    </a:lnTo>
                    <a:lnTo>
                      <a:pt x="1022223" y="78581"/>
                    </a:lnTo>
                    <a:lnTo>
                      <a:pt x="0" y="78581"/>
                    </a:lnTo>
                    <a:close/>
                  </a:path>
                </a:pathLst>
              </a:custGeom>
              <a:solidFill>
                <a:srgbClr val="0AAF60"/>
              </a:solidFill>
              <a:ln w="9525" cap="flat">
                <a:noFill/>
                <a:prstDash val="solid"/>
                <a:miter/>
              </a:ln>
            </p:spPr>
            <p:txBody>
              <a:bodyPr rtlCol="0" anchor="ctr"/>
              <a:lstStyle/>
              <a:p>
                <a:endParaRPr lang="zh-CN" altLang="en-US"/>
              </a:p>
            </p:txBody>
          </p:sp>
          <p:sp>
            <p:nvSpPr>
              <p:cNvPr id="691" name="任意多边形: 形状 690">
                <a:extLst>
                  <a:ext uri="{FF2B5EF4-FFF2-40B4-BE49-F238E27FC236}">
                    <a16:creationId xmlns:a16="http://schemas.microsoft.com/office/drawing/2014/main" xmlns="" id="{84EA2371-4C3C-49C9-8A4E-9710FD47AAF9}"/>
                  </a:ext>
                </a:extLst>
              </p:cNvPr>
              <p:cNvSpPr/>
              <p:nvPr/>
            </p:nvSpPr>
            <p:spPr>
              <a:xfrm rot="10800000">
                <a:off x="6659022" y="-1290827"/>
                <a:ext cx="30384" cy="383571"/>
              </a:xfrm>
              <a:custGeom>
                <a:avLst/>
                <a:gdLst>
                  <a:gd name="connsiteX0" fmla="*/ 0 w 30384"/>
                  <a:gd name="connsiteY0" fmla="*/ 0 h 383571"/>
                  <a:gd name="connsiteX1" fmla="*/ 30385 w 30384"/>
                  <a:gd name="connsiteY1" fmla="*/ 0 h 383571"/>
                  <a:gd name="connsiteX2" fmla="*/ 30385 w 30384"/>
                  <a:gd name="connsiteY2" fmla="*/ 383572 h 383571"/>
                  <a:gd name="connsiteX3" fmla="*/ 0 w 30384"/>
                  <a:gd name="connsiteY3" fmla="*/ 383572 h 383571"/>
                </a:gdLst>
                <a:ahLst/>
                <a:cxnLst>
                  <a:cxn ang="0">
                    <a:pos x="connsiteX0" y="connsiteY0"/>
                  </a:cxn>
                  <a:cxn ang="0">
                    <a:pos x="connsiteX1" y="connsiteY1"/>
                  </a:cxn>
                  <a:cxn ang="0">
                    <a:pos x="connsiteX2" y="connsiteY2"/>
                  </a:cxn>
                  <a:cxn ang="0">
                    <a:pos x="connsiteX3" y="connsiteY3"/>
                  </a:cxn>
                </a:cxnLst>
                <a:rect l="l" t="t" r="r" b="b"/>
                <a:pathLst>
                  <a:path w="30384" h="383571">
                    <a:moveTo>
                      <a:pt x="0" y="0"/>
                    </a:moveTo>
                    <a:lnTo>
                      <a:pt x="30385" y="0"/>
                    </a:lnTo>
                    <a:lnTo>
                      <a:pt x="30385" y="383572"/>
                    </a:lnTo>
                    <a:lnTo>
                      <a:pt x="0" y="383572"/>
                    </a:lnTo>
                    <a:close/>
                  </a:path>
                </a:pathLst>
              </a:custGeom>
              <a:solidFill>
                <a:srgbClr val="C7C7C7"/>
              </a:solidFill>
              <a:ln w="9525" cap="flat">
                <a:noFill/>
                <a:prstDash val="solid"/>
                <a:miter/>
              </a:ln>
            </p:spPr>
            <p:txBody>
              <a:bodyPr rtlCol="0" anchor="ctr"/>
              <a:lstStyle/>
              <a:p>
                <a:endParaRPr lang="zh-CN" altLang="en-US"/>
              </a:p>
            </p:txBody>
          </p:sp>
          <p:sp>
            <p:nvSpPr>
              <p:cNvPr id="692" name="任意多边形: 形状 691">
                <a:extLst>
                  <a:ext uri="{FF2B5EF4-FFF2-40B4-BE49-F238E27FC236}">
                    <a16:creationId xmlns:a16="http://schemas.microsoft.com/office/drawing/2014/main" xmlns="" id="{2553DF55-391B-4B43-9863-9E408E750392}"/>
                  </a:ext>
                </a:extLst>
              </p:cNvPr>
              <p:cNvSpPr/>
              <p:nvPr/>
            </p:nvSpPr>
            <p:spPr>
              <a:xfrm>
                <a:off x="6583680" y="-923925"/>
                <a:ext cx="180975" cy="229171"/>
              </a:xfrm>
              <a:custGeom>
                <a:avLst/>
                <a:gdLst>
                  <a:gd name="connsiteX0" fmla="*/ 0 w 180975"/>
                  <a:gd name="connsiteY0" fmla="*/ 229171 h 229171"/>
                  <a:gd name="connsiteX1" fmla="*/ 180975 w 180975"/>
                  <a:gd name="connsiteY1" fmla="*/ 229171 h 229171"/>
                  <a:gd name="connsiteX2" fmla="*/ 172688 w 180975"/>
                  <a:gd name="connsiteY2" fmla="*/ 0 h 229171"/>
                  <a:gd name="connsiteX3" fmla="*/ 8382 w 180975"/>
                  <a:gd name="connsiteY3" fmla="*/ 0 h 229171"/>
                  <a:gd name="connsiteX4" fmla="*/ 124968 w 180975"/>
                  <a:gd name="connsiteY4" fmla="*/ 32671 h 229171"/>
                  <a:gd name="connsiteX5" fmla="*/ 142018 w 180975"/>
                  <a:gd name="connsiteY5" fmla="*/ 32671 h 229171"/>
                  <a:gd name="connsiteX6" fmla="*/ 142018 w 180975"/>
                  <a:gd name="connsiteY6" fmla="*/ 202311 h 229171"/>
                  <a:gd name="connsiteX7" fmla="*/ 124968 w 180975"/>
                  <a:gd name="connsiteY7" fmla="*/ 202311 h 229171"/>
                  <a:gd name="connsiteX8" fmla="*/ 82105 w 180975"/>
                  <a:gd name="connsiteY8" fmla="*/ 32671 h 229171"/>
                  <a:gd name="connsiteX9" fmla="*/ 99060 w 180975"/>
                  <a:gd name="connsiteY9" fmla="*/ 32671 h 229171"/>
                  <a:gd name="connsiteX10" fmla="*/ 99060 w 180975"/>
                  <a:gd name="connsiteY10" fmla="*/ 202311 h 229171"/>
                  <a:gd name="connsiteX11" fmla="*/ 82105 w 180975"/>
                  <a:gd name="connsiteY11" fmla="*/ 202311 h 229171"/>
                  <a:gd name="connsiteX12" fmla="*/ 39148 w 180975"/>
                  <a:gd name="connsiteY12" fmla="*/ 32671 h 229171"/>
                  <a:gd name="connsiteX13" fmla="*/ 56102 w 180975"/>
                  <a:gd name="connsiteY13" fmla="*/ 32671 h 229171"/>
                  <a:gd name="connsiteX14" fmla="*/ 56102 w 180975"/>
                  <a:gd name="connsiteY14" fmla="*/ 202311 h 229171"/>
                  <a:gd name="connsiteX15" fmla="*/ 39148 w 180975"/>
                  <a:gd name="connsiteY15" fmla="*/ 202311 h 229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75" h="229171">
                    <a:moveTo>
                      <a:pt x="0" y="229171"/>
                    </a:moveTo>
                    <a:lnTo>
                      <a:pt x="180975" y="229171"/>
                    </a:lnTo>
                    <a:lnTo>
                      <a:pt x="172688" y="0"/>
                    </a:lnTo>
                    <a:lnTo>
                      <a:pt x="8382" y="0"/>
                    </a:lnTo>
                    <a:close/>
                    <a:moveTo>
                      <a:pt x="124968" y="32671"/>
                    </a:moveTo>
                    <a:lnTo>
                      <a:pt x="142018" y="32671"/>
                    </a:lnTo>
                    <a:lnTo>
                      <a:pt x="142018" y="202311"/>
                    </a:lnTo>
                    <a:lnTo>
                      <a:pt x="124968" y="202311"/>
                    </a:lnTo>
                    <a:close/>
                    <a:moveTo>
                      <a:pt x="82105" y="32671"/>
                    </a:moveTo>
                    <a:lnTo>
                      <a:pt x="99060" y="32671"/>
                    </a:lnTo>
                    <a:lnTo>
                      <a:pt x="99060" y="202311"/>
                    </a:lnTo>
                    <a:lnTo>
                      <a:pt x="82105" y="202311"/>
                    </a:lnTo>
                    <a:close/>
                    <a:moveTo>
                      <a:pt x="39148" y="32671"/>
                    </a:moveTo>
                    <a:lnTo>
                      <a:pt x="56102" y="32671"/>
                    </a:lnTo>
                    <a:lnTo>
                      <a:pt x="56102" y="202311"/>
                    </a:lnTo>
                    <a:lnTo>
                      <a:pt x="39148" y="202311"/>
                    </a:lnTo>
                    <a:close/>
                  </a:path>
                </a:pathLst>
              </a:custGeom>
              <a:solidFill>
                <a:srgbClr val="C7C7C7"/>
              </a:solidFill>
              <a:ln w="9525" cap="flat">
                <a:noFill/>
                <a:prstDash val="solid"/>
                <a:miter/>
              </a:ln>
            </p:spPr>
            <p:txBody>
              <a:bodyPr rtlCol="0" anchor="ctr"/>
              <a:lstStyle/>
              <a:p>
                <a:endParaRPr lang="zh-CN" altLang="en-US"/>
              </a:p>
            </p:txBody>
          </p:sp>
          <p:sp>
            <p:nvSpPr>
              <p:cNvPr id="693" name="任意多边形: 形状 692">
                <a:extLst>
                  <a:ext uri="{FF2B5EF4-FFF2-40B4-BE49-F238E27FC236}">
                    <a16:creationId xmlns:a16="http://schemas.microsoft.com/office/drawing/2014/main" xmlns="" id="{3673CE0B-7BA7-40BB-816F-A4267080B70E}"/>
                  </a:ext>
                </a:extLst>
              </p:cNvPr>
              <p:cNvSpPr/>
              <p:nvPr/>
            </p:nvSpPr>
            <p:spPr>
              <a:xfrm>
                <a:off x="6635019" y="-1490662"/>
                <a:ext cx="76485" cy="237553"/>
              </a:xfrm>
              <a:custGeom>
                <a:avLst/>
                <a:gdLst>
                  <a:gd name="connsiteX0" fmla="*/ 6382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382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382" y="237554"/>
                    </a:moveTo>
                    <a:lnTo>
                      <a:pt x="70104" y="237554"/>
                    </a:lnTo>
                    <a:lnTo>
                      <a:pt x="76486" y="0"/>
                    </a:lnTo>
                    <a:lnTo>
                      <a:pt x="0" y="0"/>
                    </a:lnTo>
                    <a:lnTo>
                      <a:pt x="6382" y="237554"/>
                    </a:lnTo>
                    <a:close/>
                  </a:path>
                </a:pathLst>
              </a:custGeom>
              <a:solidFill>
                <a:srgbClr val="263238"/>
              </a:solidFill>
              <a:ln w="9525" cap="flat">
                <a:noFill/>
                <a:prstDash val="solid"/>
                <a:miter/>
              </a:ln>
            </p:spPr>
            <p:txBody>
              <a:bodyPr rtlCol="0" anchor="ctr"/>
              <a:lstStyle/>
              <a:p>
                <a:endParaRPr lang="zh-CN" altLang="en-US"/>
              </a:p>
            </p:txBody>
          </p:sp>
          <p:sp>
            <p:nvSpPr>
              <p:cNvPr id="694" name="任意多边形: 形状 693">
                <a:extLst>
                  <a:ext uri="{FF2B5EF4-FFF2-40B4-BE49-F238E27FC236}">
                    <a16:creationId xmlns:a16="http://schemas.microsoft.com/office/drawing/2014/main" xmlns="" id="{E57DFD72-A2C8-4910-8F80-4C94240BF90F}"/>
                  </a:ext>
                </a:extLst>
              </p:cNvPr>
              <p:cNvSpPr/>
              <p:nvPr/>
            </p:nvSpPr>
            <p:spPr>
              <a:xfrm>
                <a:off x="6662832"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695" name="任意多边形: 形状 694">
                <a:extLst>
                  <a:ext uri="{FF2B5EF4-FFF2-40B4-BE49-F238E27FC236}">
                    <a16:creationId xmlns:a16="http://schemas.microsoft.com/office/drawing/2014/main" xmlns="" id="{0680A238-9B43-4FB2-83E1-31310B8E04CE}"/>
                  </a:ext>
                </a:extLst>
              </p:cNvPr>
              <p:cNvSpPr/>
              <p:nvPr/>
            </p:nvSpPr>
            <p:spPr>
              <a:xfrm rot="10800000">
                <a:off x="6337839" y="-1290827"/>
                <a:ext cx="30384" cy="308705"/>
              </a:xfrm>
              <a:custGeom>
                <a:avLst/>
                <a:gdLst>
                  <a:gd name="connsiteX0" fmla="*/ 0 w 30384"/>
                  <a:gd name="connsiteY0" fmla="*/ 0 h 308705"/>
                  <a:gd name="connsiteX1" fmla="*/ 30385 w 30384"/>
                  <a:gd name="connsiteY1" fmla="*/ 0 h 308705"/>
                  <a:gd name="connsiteX2" fmla="*/ 30385 w 30384"/>
                  <a:gd name="connsiteY2" fmla="*/ 308705 h 308705"/>
                  <a:gd name="connsiteX3" fmla="*/ 0 w 30384"/>
                  <a:gd name="connsiteY3" fmla="*/ 308705 h 308705"/>
                </a:gdLst>
                <a:ahLst/>
                <a:cxnLst>
                  <a:cxn ang="0">
                    <a:pos x="connsiteX0" y="connsiteY0"/>
                  </a:cxn>
                  <a:cxn ang="0">
                    <a:pos x="connsiteX1" y="connsiteY1"/>
                  </a:cxn>
                  <a:cxn ang="0">
                    <a:pos x="connsiteX2" y="connsiteY2"/>
                  </a:cxn>
                  <a:cxn ang="0">
                    <a:pos x="connsiteX3" y="connsiteY3"/>
                  </a:cxn>
                </a:cxnLst>
                <a:rect l="l" t="t" r="r" b="b"/>
                <a:pathLst>
                  <a:path w="30384" h="308705">
                    <a:moveTo>
                      <a:pt x="0" y="0"/>
                    </a:moveTo>
                    <a:lnTo>
                      <a:pt x="30385" y="0"/>
                    </a:lnTo>
                    <a:lnTo>
                      <a:pt x="30385" y="308705"/>
                    </a:lnTo>
                    <a:lnTo>
                      <a:pt x="0" y="308705"/>
                    </a:lnTo>
                    <a:close/>
                  </a:path>
                </a:pathLst>
              </a:custGeom>
              <a:solidFill>
                <a:srgbClr val="C7C7C7"/>
              </a:solidFill>
              <a:ln w="9525" cap="flat">
                <a:noFill/>
                <a:prstDash val="solid"/>
                <a:miter/>
              </a:ln>
            </p:spPr>
            <p:txBody>
              <a:bodyPr rtlCol="0" anchor="ctr"/>
              <a:lstStyle/>
              <a:p>
                <a:endParaRPr lang="zh-CN" altLang="en-US"/>
              </a:p>
            </p:txBody>
          </p:sp>
          <p:sp>
            <p:nvSpPr>
              <p:cNvPr id="696" name="任意多边形: 形状 695">
                <a:extLst>
                  <a:ext uri="{FF2B5EF4-FFF2-40B4-BE49-F238E27FC236}">
                    <a16:creationId xmlns:a16="http://schemas.microsoft.com/office/drawing/2014/main" xmlns="" id="{541F334C-82B9-48D6-9DAF-4192980FC0C4}"/>
                  </a:ext>
                </a:extLst>
              </p:cNvPr>
              <p:cNvSpPr/>
              <p:nvPr/>
            </p:nvSpPr>
            <p:spPr>
              <a:xfrm>
                <a:off x="6265640" y="-989433"/>
                <a:ext cx="174886" cy="220385"/>
              </a:xfrm>
              <a:custGeom>
                <a:avLst/>
                <a:gdLst>
                  <a:gd name="connsiteX0" fmla="*/ 476 w 174886"/>
                  <a:gd name="connsiteY0" fmla="*/ 96560 h 220385"/>
                  <a:gd name="connsiteX1" fmla="*/ 87440 w 174886"/>
                  <a:gd name="connsiteY1" fmla="*/ 220385 h 220385"/>
                  <a:gd name="connsiteX2" fmla="*/ 174403 w 174886"/>
                  <a:gd name="connsiteY2" fmla="*/ 96560 h 220385"/>
                  <a:gd name="connsiteX3" fmla="*/ 96553 w 174886"/>
                  <a:gd name="connsiteY3" fmla="*/ 483 h 220385"/>
                  <a:gd name="connsiteX4" fmla="*/ 476 w 174886"/>
                  <a:gd name="connsiteY4" fmla="*/ 78333 h 220385"/>
                  <a:gd name="connsiteX5" fmla="*/ 476 w 174886"/>
                  <a:gd name="connsiteY5" fmla="*/ 96560 h 22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86" h="220385">
                    <a:moveTo>
                      <a:pt x="476" y="96560"/>
                    </a:moveTo>
                    <a:cubicBezTo>
                      <a:pt x="476" y="160949"/>
                      <a:pt x="42482" y="220385"/>
                      <a:pt x="87440" y="220385"/>
                    </a:cubicBezTo>
                    <a:cubicBezTo>
                      <a:pt x="132398" y="220385"/>
                      <a:pt x="174403" y="161140"/>
                      <a:pt x="174403" y="96560"/>
                    </a:cubicBezTo>
                    <a:cubicBezTo>
                      <a:pt x="179436" y="48532"/>
                      <a:pt x="144582" y="5517"/>
                      <a:pt x="96553" y="483"/>
                    </a:cubicBezTo>
                    <a:cubicBezTo>
                      <a:pt x="48525" y="-4550"/>
                      <a:pt x="5510" y="30304"/>
                      <a:pt x="476" y="78333"/>
                    </a:cubicBezTo>
                    <a:cubicBezTo>
                      <a:pt x="-159" y="84392"/>
                      <a:pt x="-159" y="90501"/>
                      <a:pt x="476" y="96560"/>
                    </a:cubicBezTo>
                    <a:close/>
                  </a:path>
                </a:pathLst>
              </a:custGeom>
              <a:solidFill>
                <a:srgbClr val="C7C7C7"/>
              </a:solidFill>
              <a:ln w="9525" cap="flat">
                <a:noFill/>
                <a:prstDash val="solid"/>
                <a:miter/>
              </a:ln>
            </p:spPr>
            <p:txBody>
              <a:bodyPr rtlCol="0" anchor="ctr"/>
              <a:lstStyle/>
              <a:p>
                <a:endParaRPr lang="zh-CN" altLang="en-US"/>
              </a:p>
            </p:txBody>
          </p:sp>
          <p:sp>
            <p:nvSpPr>
              <p:cNvPr id="697" name="任意多边形: 形状 696">
                <a:extLst>
                  <a:ext uri="{FF2B5EF4-FFF2-40B4-BE49-F238E27FC236}">
                    <a16:creationId xmlns:a16="http://schemas.microsoft.com/office/drawing/2014/main" xmlns="" id="{7F1DC9E9-292B-4886-8F99-9C92D773378B}"/>
                  </a:ext>
                </a:extLst>
              </p:cNvPr>
              <p:cNvSpPr/>
              <p:nvPr/>
            </p:nvSpPr>
            <p:spPr>
              <a:xfrm>
                <a:off x="6313836" y="-1490662"/>
                <a:ext cx="76485" cy="237553"/>
              </a:xfrm>
              <a:custGeom>
                <a:avLst/>
                <a:gdLst>
                  <a:gd name="connsiteX0" fmla="*/ 6477 w 76485"/>
                  <a:gd name="connsiteY0" fmla="*/ 237554 h 237553"/>
                  <a:gd name="connsiteX1" fmla="*/ 70104 w 76485"/>
                  <a:gd name="connsiteY1" fmla="*/ 237554 h 237553"/>
                  <a:gd name="connsiteX2" fmla="*/ 76486 w 76485"/>
                  <a:gd name="connsiteY2" fmla="*/ 0 h 237553"/>
                  <a:gd name="connsiteX3" fmla="*/ 0 w 76485"/>
                  <a:gd name="connsiteY3" fmla="*/ 0 h 237553"/>
                  <a:gd name="connsiteX4" fmla="*/ 6477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6477" y="237554"/>
                    </a:moveTo>
                    <a:lnTo>
                      <a:pt x="70104" y="237554"/>
                    </a:lnTo>
                    <a:lnTo>
                      <a:pt x="76486" y="0"/>
                    </a:lnTo>
                    <a:lnTo>
                      <a:pt x="0" y="0"/>
                    </a:lnTo>
                    <a:lnTo>
                      <a:pt x="6477" y="237554"/>
                    </a:lnTo>
                    <a:close/>
                  </a:path>
                </a:pathLst>
              </a:custGeom>
              <a:solidFill>
                <a:srgbClr val="263238"/>
              </a:solidFill>
              <a:ln w="9525" cap="flat">
                <a:noFill/>
                <a:prstDash val="solid"/>
                <a:miter/>
              </a:ln>
            </p:spPr>
            <p:txBody>
              <a:bodyPr rtlCol="0" anchor="ctr"/>
              <a:lstStyle/>
              <a:p>
                <a:endParaRPr lang="zh-CN" altLang="en-US"/>
              </a:p>
            </p:txBody>
          </p:sp>
          <p:sp>
            <p:nvSpPr>
              <p:cNvPr id="698" name="任意多边形: 形状 697">
                <a:extLst>
                  <a:ext uri="{FF2B5EF4-FFF2-40B4-BE49-F238E27FC236}">
                    <a16:creationId xmlns:a16="http://schemas.microsoft.com/office/drawing/2014/main" xmlns="" id="{B701B3C2-0F5F-45F4-B282-EE3F59BDFED7}"/>
                  </a:ext>
                </a:extLst>
              </p:cNvPr>
              <p:cNvSpPr/>
              <p:nvPr/>
            </p:nvSpPr>
            <p:spPr>
              <a:xfrm>
                <a:off x="6341745"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699" name="任意多边形: 形状 698">
                <a:extLst>
                  <a:ext uri="{FF2B5EF4-FFF2-40B4-BE49-F238E27FC236}">
                    <a16:creationId xmlns:a16="http://schemas.microsoft.com/office/drawing/2014/main" xmlns="" id="{9C2F1FAA-67A1-4F9E-ADF7-BD7E7E0D2412}"/>
                  </a:ext>
                </a:extLst>
              </p:cNvPr>
              <p:cNvSpPr/>
              <p:nvPr/>
            </p:nvSpPr>
            <p:spPr>
              <a:xfrm>
                <a:off x="6955535" y="-1291780"/>
                <a:ext cx="230505" cy="509682"/>
              </a:xfrm>
              <a:custGeom>
                <a:avLst/>
                <a:gdLst>
                  <a:gd name="connsiteX0" fmla="*/ 47625 w 230505"/>
                  <a:gd name="connsiteY0" fmla="*/ 132588 h 509682"/>
                  <a:gd name="connsiteX1" fmla="*/ 47625 w 230505"/>
                  <a:gd name="connsiteY1" fmla="*/ 0 h 509682"/>
                  <a:gd name="connsiteX2" fmla="*/ 0 w 230505"/>
                  <a:gd name="connsiteY2" fmla="*/ 0 h 509682"/>
                  <a:gd name="connsiteX3" fmla="*/ 0 w 230505"/>
                  <a:gd name="connsiteY3" fmla="*/ 509683 h 509682"/>
                  <a:gd name="connsiteX4" fmla="*/ 230505 w 230505"/>
                  <a:gd name="connsiteY4" fmla="*/ 509683 h 509682"/>
                  <a:gd name="connsiteX5" fmla="*/ 230505 w 230505"/>
                  <a:gd name="connsiteY5" fmla="*/ 132588 h 509682"/>
                  <a:gd name="connsiteX6" fmla="*/ 184023 w 230505"/>
                  <a:gd name="connsiteY6" fmla="*/ 198692 h 509682"/>
                  <a:gd name="connsiteX7" fmla="*/ 170307 w 230505"/>
                  <a:gd name="connsiteY7" fmla="*/ 184975 h 509682"/>
                  <a:gd name="connsiteX8" fmla="*/ 184023 w 230505"/>
                  <a:gd name="connsiteY8" fmla="*/ 171259 h 509682"/>
                  <a:gd name="connsiteX9" fmla="*/ 197739 w 230505"/>
                  <a:gd name="connsiteY9" fmla="*/ 184975 h 509682"/>
                  <a:gd name="connsiteX10" fmla="*/ 184023 w 230505"/>
                  <a:gd name="connsiteY10" fmla="*/ 198692 h 509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0505" h="509682">
                    <a:moveTo>
                      <a:pt x="47625" y="132588"/>
                    </a:moveTo>
                    <a:lnTo>
                      <a:pt x="47625" y="0"/>
                    </a:lnTo>
                    <a:lnTo>
                      <a:pt x="0" y="0"/>
                    </a:lnTo>
                    <a:lnTo>
                      <a:pt x="0" y="509683"/>
                    </a:lnTo>
                    <a:lnTo>
                      <a:pt x="230505" y="509683"/>
                    </a:lnTo>
                    <a:lnTo>
                      <a:pt x="230505" y="132588"/>
                    </a:lnTo>
                    <a:close/>
                    <a:moveTo>
                      <a:pt x="184023" y="198692"/>
                    </a:moveTo>
                    <a:cubicBezTo>
                      <a:pt x="176448" y="198692"/>
                      <a:pt x="170307" y="192551"/>
                      <a:pt x="170307" y="184975"/>
                    </a:cubicBezTo>
                    <a:cubicBezTo>
                      <a:pt x="170307" y="177400"/>
                      <a:pt x="176448" y="171259"/>
                      <a:pt x="184023" y="171259"/>
                    </a:cubicBezTo>
                    <a:cubicBezTo>
                      <a:pt x="191598" y="171259"/>
                      <a:pt x="197739" y="177400"/>
                      <a:pt x="197739" y="184975"/>
                    </a:cubicBezTo>
                    <a:cubicBezTo>
                      <a:pt x="197739" y="192551"/>
                      <a:pt x="191598" y="198692"/>
                      <a:pt x="184023" y="198692"/>
                    </a:cubicBezTo>
                    <a:close/>
                  </a:path>
                </a:pathLst>
              </a:custGeom>
              <a:solidFill>
                <a:srgbClr val="C7C7C7"/>
              </a:solidFill>
              <a:ln w="9525" cap="flat">
                <a:noFill/>
                <a:prstDash val="solid"/>
                <a:miter/>
              </a:ln>
            </p:spPr>
            <p:txBody>
              <a:bodyPr rtlCol="0" anchor="ctr"/>
              <a:lstStyle/>
              <a:p>
                <a:endParaRPr lang="zh-CN" altLang="en-US"/>
              </a:p>
            </p:txBody>
          </p:sp>
          <p:sp>
            <p:nvSpPr>
              <p:cNvPr id="700" name="任意多边形: 形状 699">
                <a:extLst>
                  <a:ext uri="{FF2B5EF4-FFF2-40B4-BE49-F238E27FC236}">
                    <a16:creationId xmlns:a16="http://schemas.microsoft.com/office/drawing/2014/main" xmlns="" id="{325D360D-2453-4AEC-A659-B3495A84E2A8}"/>
                  </a:ext>
                </a:extLst>
              </p:cNvPr>
              <p:cNvSpPr/>
              <p:nvPr/>
            </p:nvSpPr>
            <p:spPr>
              <a:xfrm>
                <a:off x="6940962" y="-1490662"/>
                <a:ext cx="76485" cy="237553"/>
              </a:xfrm>
              <a:custGeom>
                <a:avLst/>
                <a:gdLst>
                  <a:gd name="connsiteX0" fmla="*/ 70104 w 76485"/>
                  <a:gd name="connsiteY0" fmla="*/ 237554 h 237553"/>
                  <a:gd name="connsiteX1" fmla="*/ 6382 w 76485"/>
                  <a:gd name="connsiteY1" fmla="*/ 237554 h 237553"/>
                  <a:gd name="connsiteX2" fmla="*/ 0 w 76485"/>
                  <a:gd name="connsiteY2" fmla="*/ 0 h 237553"/>
                  <a:gd name="connsiteX3" fmla="*/ 76486 w 76485"/>
                  <a:gd name="connsiteY3" fmla="*/ 0 h 237553"/>
                  <a:gd name="connsiteX4" fmla="*/ 70104 w 76485"/>
                  <a:gd name="connsiteY4" fmla="*/ 237554 h 2375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485" h="237553">
                    <a:moveTo>
                      <a:pt x="70104" y="237554"/>
                    </a:moveTo>
                    <a:lnTo>
                      <a:pt x="6382" y="237554"/>
                    </a:lnTo>
                    <a:lnTo>
                      <a:pt x="0" y="0"/>
                    </a:lnTo>
                    <a:lnTo>
                      <a:pt x="76486" y="0"/>
                    </a:lnTo>
                    <a:lnTo>
                      <a:pt x="70104" y="237554"/>
                    </a:lnTo>
                    <a:close/>
                  </a:path>
                </a:pathLst>
              </a:custGeom>
              <a:solidFill>
                <a:srgbClr val="263238"/>
              </a:solidFill>
              <a:ln w="9525" cap="flat">
                <a:noFill/>
                <a:prstDash val="solid"/>
                <a:miter/>
              </a:ln>
            </p:spPr>
            <p:txBody>
              <a:bodyPr rtlCol="0" anchor="ctr"/>
              <a:lstStyle/>
              <a:p>
                <a:endParaRPr lang="zh-CN" altLang="en-US"/>
              </a:p>
            </p:txBody>
          </p:sp>
          <p:sp>
            <p:nvSpPr>
              <p:cNvPr id="701" name="任意多边形: 形状 700">
                <a:extLst>
                  <a:ext uri="{FF2B5EF4-FFF2-40B4-BE49-F238E27FC236}">
                    <a16:creationId xmlns:a16="http://schemas.microsoft.com/office/drawing/2014/main" xmlns="" id="{C113CF09-EA95-4E5A-A499-E055999738B3}"/>
                  </a:ext>
                </a:extLst>
              </p:cNvPr>
              <p:cNvSpPr/>
              <p:nvPr/>
            </p:nvSpPr>
            <p:spPr>
              <a:xfrm>
                <a:off x="6968871" y="-1470088"/>
                <a:ext cx="20764" cy="20764"/>
              </a:xfrm>
              <a:custGeom>
                <a:avLst/>
                <a:gdLst>
                  <a:gd name="connsiteX0" fmla="*/ 20765 w 20764"/>
                  <a:gd name="connsiteY0" fmla="*/ 10382 h 20764"/>
                  <a:gd name="connsiteX1" fmla="*/ 10382 w 20764"/>
                  <a:gd name="connsiteY1" fmla="*/ 20764 h 20764"/>
                  <a:gd name="connsiteX2" fmla="*/ 0 w 20764"/>
                  <a:gd name="connsiteY2" fmla="*/ 10382 h 20764"/>
                  <a:gd name="connsiteX3" fmla="*/ 10382 w 20764"/>
                  <a:gd name="connsiteY3" fmla="*/ 0 h 20764"/>
                  <a:gd name="connsiteX4" fmla="*/ 20765 w 20764"/>
                  <a:gd name="connsiteY4" fmla="*/ 10382 h 207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64" h="20764">
                    <a:moveTo>
                      <a:pt x="20765" y="10382"/>
                    </a:moveTo>
                    <a:cubicBezTo>
                      <a:pt x="20765" y="16116"/>
                      <a:pt x="16116" y="20764"/>
                      <a:pt x="10382" y="20764"/>
                    </a:cubicBezTo>
                    <a:cubicBezTo>
                      <a:pt x="4648" y="20764"/>
                      <a:pt x="0" y="16116"/>
                      <a:pt x="0" y="10382"/>
                    </a:cubicBezTo>
                    <a:cubicBezTo>
                      <a:pt x="0" y="4648"/>
                      <a:pt x="4648" y="0"/>
                      <a:pt x="10382" y="0"/>
                    </a:cubicBezTo>
                    <a:cubicBezTo>
                      <a:pt x="16116" y="0"/>
                      <a:pt x="20765" y="4648"/>
                      <a:pt x="20765" y="10382"/>
                    </a:cubicBezTo>
                    <a:close/>
                  </a:path>
                </a:pathLst>
              </a:custGeom>
              <a:solidFill>
                <a:srgbClr val="0AAF60"/>
              </a:solidFill>
              <a:ln w="9525" cap="flat">
                <a:noFill/>
                <a:prstDash val="solid"/>
                <a:miter/>
              </a:ln>
            </p:spPr>
            <p:txBody>
              <a:bodyPr rtlCol="0" anchor="ctr"/>
              <a:lstStyle/>
              <a:p>
                <a:endParaRPr lang="zh-CN" altLang="en-US"/>
              </a:p>
            </p:txBody>
          </p:sp>
          <p:sp>
            <p:nvSpPr>
              <p:cNvPr id="702" name="任意多边形: 形状 701">
                <a:extLst>
                  <a:ext uri="{FF2B5EF4-FFF2-40B4-BE49-F238E27FC236}">
                    <a16:creationId xmlns:a16="http://schemas.microsoft.com/office/drawing/2014/main" xmlns="" id="{090C31E9-0561-403E-877C-DCFD433FC7C4}"/>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AAF60"/>
              </a:solidFill>
              <a:ln w="9525" cap="flat">
                <a:noFill/>
                <a:prstDash val="solid"/>
                <a:miter/>
              </a:ln>
            </p:spPr>
            <p:txBody>
              <a:bodyPr rtlCol="0" anchor="ctr"/>
              <a:lstStyle/>
              <a:p>
                <a:endParaRPr lang="zh-CN" altLang="en-US"/>
              </a:p>
            </p:txBody>
          </p:sp>
          <p:sp>
            <p:nvSpPr>
              <p:cNvPr id="703" name="任意多边形: 形状 702">
                <a:extLst>
                  <a:ext uri="{FF2B5EF4-FFF2-40B4-BE49-F238E27FC236}">
                    <a16:creationId xmlns:a16="http://schemas.microsoft.com/office/drawing/2014/main" xmlns="" id="{37ABD2A7-3031-44F6-91D6-D4FA4E5EC47E}"/>
                  </a:ext>
                </a:extLst>
              </p:cNvPr>
              <p:cNvSpPr/>
              <p:nvPr/>
            </p:nvSpPr>
            <p:spPr>
              <a:xfrm rot="-5400000">
                <a:off x="6449520" y="-1918573"/>
                <a:ext cx="317468" cy="496252"/>
              </a:xfrm>
              <a:custGeom>
                <a:avLst/>
                <a:gdLst>
                  <a:gd name="connsiteX0" fmla="*/ 0 w 317468"/>
                  <a:gd name="connsiteY0" fmla="*/ 0 h 496252"/>
                  <a:gd name="connsiteX1" fmla="*/ 317468 w 317468"/>
                  <a:gd name="connsiteY1" fmla="*/ 0 h 496252"/>
                  <a:gd name="connsiteX2" fmla="*/ 317468 w 317468"/>
                  <a:gd name="connsiteY2" fmla="*/ 496253 h 496252"/>
                  <a:gd name="connsiteX3" fmla="*/ 0 w 317468"/>
                  <a:gd name="connsiteY3" fmla="*/ 496253 h 496252"/>
                </a:gdLst>
                <a:ahLst/>
                <a:cxnLst>
                  <a:cxn ang="0">
                    <a:pos x="connsiteX0" y="connsiteY0"/>
                  </a:cxn>
                  <a:cxn ang="0">
                    <a:pos x="connsiteX1" y="connsiteY1"/>
                  </a:cxn>
                  <a:cxn ang="0">
                    <a:pos x="connsiteX2" y="connsiteY2"/>
                  </a:cxn>
                  <a:cxn ang="0">
                    <a:pos x="connsiteX3" y="connsiteY3"/>
                  </a:cxn>
                </a:cxnLst>
                <a:rect l="l" t="t" r="r" b="b"/>
                <a:pathLst>
                  <a:path w="317468" h="496252">
                    <a:moveTo>
                      <a:pt x="0" y="0"/>
                    </a:moveTo>
                    <a:lnTo>
                      <a:pt x="317468" y="0"/>
                    </a:lnTo>
                    <a:lnTo>
                      <a:pt x="317468" y="496253"/>
                    </a:lnTo>
                    <a:lnTo>
                      <a:pt x="0" y="496253"/>
                    </a:lnTo>
                    <a:close/>
                  </a:path>
                </a:pathLst>
              </a:custGeom>
              <a:solidFill>
                <a:srgbClr val="000000">
                  <a:alpha val="20000"/>
                </a:srgbClr>
              </a:solidFill>
              <a:ln w="9525" cap="flat">
                <a:noFill/>
                <a:prstDash val="solid"/>
                <a:miter/>
              </a:ln>
            </p:spPr>
            <p:txBody>
              <a:bodyPr rtlCol="0" anchor="ctr"/>
              <a:lstStyle/>
              <a:p>
                <a:endParaRPr lang="zh-CN" altLang="en-US"/>
              </a:p>
            </p:txBody>
          </p:sp>
          <p:sp>
            <p:nvSpPr>
              <p:cNvPr id="704" name="任意多边形: 形状 703">
                <a:extLst>
                  <a:ext uri="{FF2B5EF4-FFF2-40B4-BE49-F238E27FC236}">
                    <a16:creationId xmlns:a16="http://schemas.microsoft.com/office/drawing/2014/main" xmlns="" id="{0252AD01-A1E7-491E-93A3-3658F8BA4392}"/>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AAF60"/>
              </a:solidFill>
              <a:ln w="9525" cap="flat">
                <a:noFill/>
                <a:prstDash val="solid"/>
                <a:miter/>
              </a:ln>
            </p:spPr>
            <p:txBody>
              <a:bodyPr rtlCol="0" anchor="ctr"/>
              <a:lstStyle/>
              <a:p>
                <a:endParaRPr lang="zh-CN" altLang="en-US"/>
              </a:p>
            </p:txBody>
          </p:sp>
          <p:sp>
            <p:nvSpPr>
              <p:cNvPr id="705" name="任意多边形: 形状 704">
                <a:extLst>
                  <a:ext uri="{FF2B5EF4-FFF2-40B4-BE49-F238E27FC236}">
                    <a16:creationId xmlns:a16="http://schemas.microsoft.com/office/drawing/2014/main" xmlns="" id="{A8A6FA0C-B6B2-4CF1-BC8E-781BCE78824F}"/>
                  </a:ext>
                </a:extLst>
              </p:cNvPr>
              <p:cNvSpPr/>
              <p:nvPr/>
            </p:nvSpPr>
            <p:spPr>
              <a:xfrm>
                <a:off x="6177629" y="-1712880"/>
                <a:ext cx="182499" cy="84962"/>
              </a:xfrm>
              <a:custGeom>
                <a:avLst/>
                <a:gdLst>
                  <a:gd name="connsiteX0" fmla="*/ 0 w 182499"/>
                  <a:gd name="connsiteY0" fmla="*/ 42482 h 84962"/>
                  <a:gd name="connsiteX1" fmla="*/ 50959 w 182499"/>
                  <a:gd name="connsiteY1" fmla="*/ 84963 h 84962"/>
                  <a:gd name="connsiteX2" fmla="*/ 121729 w 182499"/>
                  <a:gd name="connsiteY2" fmla="*/ 63627 h 84962"/>
                  <a:gd name="connsiteX3" fmla="*/ 182499 w 182499"/>
                  <a:gd name="connsiteY3" fmla="*/ 63627 h 84962"/>
                  <a:gd name="connsiteX4" fmla="*/ 182499 w 182499"/>
                  <a:gd name="connsiteY4" fmla="*/ 21241 h 84962"/>
                  <a:gd name="connsiteX5" fmla="*/ 121729 w 182499"/>
                  <a:gd name="connsiteY5" fmla="*/ 21241 h 84962"/>
                  <a:gd name="connsiteX6" fmla="*/ 50959 w 182499"/>
                  <a:gd name="connsiteY6" fmla="*/ 0 h 84962"/>
                  <a:gd name="connsiteX7" fmla="*/ 0 w 182499"/>
                  <a:gd name="connsiteY7" fmla="*/ 42482 h 84962"/>
                  <a:gd name="connsiteX8" fmla="*/ 28575 w 182499"/>
                  <a:gd name="connsiteY8" fmla="*/ 42482 h 84962"/>
                  <a:gd name="connsiteX9" fmla="*/ 44482 w 182499"/>
                  <a:gd name="connsiteY9" fmla="*/ 26385 h 84962"/>
                  <a:gd name="connsiteX10" fmla="*/ 60579 w 182499"/>
                  <a:gd name="connsiteY10" fmla="*/ 42291 h 84962"/>
                  <a:gd name="connsiteX11" fmla="*/ 44672 w 182499"/>
                  <a:gd name="connsiteY11" fmla="*/ 58388 h 84962"/>
                  <a:gd name="connsiteX12" fmla="*/ 44577 w 182499"/>
                  <a:gd name="connsiteY12" fmla="*/ 58388 h 84962"/>
                  <a:gd name="connsiteX13" fmla="*/ 28294 w 182499"/>
                  <a:gd name="connsiteY13" fmla="*/ 42867 h 84962"/>
                  <a:gd name="connsiteX14" fmla="*/ 28289 w 182499"/>
                  <a:gd name="connsiteY14" fmla="*/ 42482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499" h="84962">
                    <a:moveTo>
                      <a:pt x="0" y="42482"/>
                    </a:moveTo>
                    <a:cubicBezTo>
                      <a:pt x="0" y="68675"/>
                      <a:pt x="21717" y="84963"/>
                      <a:pt x="50959" y="84963"/>
                    </a:cubicBezTo>
                    <a:cubicBezTo>
                      <a:pt x="75629" y="84963"/>
                      <a:pt x="98584" y="63627"/>
                      <a:pt x="121729" y="63627"/>
                    </a:cubicBezTo>
                    <a:lnTo>
                      <a:pt x="182499" y="63627"/>
                    </a:lnTo>
                    <a:lnTo>
                      <a:pt x="182499" y="21241"/>
                    </a:lnTo>
                    <a:lnTo>
                      <a:pt x="121729" y="21241"/>
                    </a:lnTo>
                    <a:cubicBezTo>
                      <a:pt x="98584" y="21241"/>
                      <a:pt x="75629" y="0"/>
                      <a:pt x="50959" y="0"/>
                    </a:cubicBezTo>
                    <a:cubicBezTo>
                      <a:pt x="21717" y="0"/>
                      <a:pt x="0" y="16383"/>
                      <a:pt x="0" y="42482"/>
                    </a:cubicBezTo>
                    <a:close/>
                    <a:moveTo>
                      <a:pt x="28575" y="42482"/>
                    </a:moveTo>
                    <a:cubicBezTo>
                      <a:pt x="28522" y="33644"/>
                      <a:pt x="35644" y="26437"/>
                      <a:pt x="44482" y="26385"/>
                    </a:cubicBezTo>
                    <a:cubicBezTo>
                      <a:pt x="53319" y="26332"/>
                      <a:pt x="60526" y="33453"/>
                      <a:pt x="60579" y="42291"/>
                    </a:cubicBezTo>
                    <a:cubicBezTo>
                      <a:pt x="60631" y="51129"/>
                      <a:pt x="53510" y="58335"/>
                      <a:pt x="44672" y="58388"/>
                    </a:cubicBezTo>
                    <a:cubicBezTo>
                      <a:pt x="44640" y="58388"/>
                      <a:pt x="44609" y="58388"/>
                      <a:pt x="44577" y="58388"/>
                    </a:cubicBezTo>
                    <a:cubicBezTo>
                      <a:pt x="35794" y="58599"/>
                      <a:pt x="28504" y="51650"/>
                      <a:pt x="28294" y="42867"/>
                    </a:cubicBezTo>
                    <a:cubicBezTo>
                      <a:pt x="28290" y="42739"/>
                      <a:pt x="28289" y="42610"/>
                      <a:pt x="28289" y="42482"/>
                    </a:cubicBezTo>
                    <a:close/>
                  </a:path>
                </a:pathLst>
              </a:custGeom>
              <a:solidFill>
                <a:srgbClr val="000000"/>
              </a:solidFill>
              <a:ln w="9525" cap="flat">
                <a:noFill/>
                <a:prstDash val="solid"/>
                <a:miter/>
              </a:ln>
            </p:spPr>
            <p:txBody>
              <a:bodyPr rtlCol="0" anchor="ctr"/>
              <a:lstStyle/>
              <a:p>
                <a:endParaRPr lang="zh-CN" altLang="en-US"/>
              </a:p>
            </p:txBody>
          </p:sp>
          <p:sp>
            <p:nvSpPr>
              <p:cNvPr id="706" name="任意多边形: 形状 705">
                <a:extLst>
                  <a:ext uri="{FF2B5EF4-FFF2-40B4-BE49-F238E27FC236}">
                    <a16:creationId xmlns:a16="http://schemas.microsoft.com/office/drawing/2014/main" xmlns="" id="{4FD51690-885C-4439-AB5F-0F8D2F5A1362}"/>
                  </a:ext>
                </a:extLst>
              </p:cNvPr>
              <p:cNvSpPr/>
              <p:nvPr/>
            </p:nvSpPr>
            <p:spPr>
              <a:xfrm>
                <a:off x="6722554" y="-1665827"/>
                <a:ext cx="438150" cy="154145"/>
              </a:xfrm>
              <a:custGeom>
                <a:avLst/>
                <a:gdLst>
                  <a:gd name="connsiteX0" fmla="*/ 0 w 438150"/>
                  <a:gd name="connsiteY0" fmla="*/ 0 h 154145"/>
                  <a:gd name="connsiteX1" fmla="*/ 78105 w 438150"/>
                  <a:gd name="connsiteY1" fmla="*/ 138875 h 154145"/>
                  <a:gd name="connsiteX2" fmla="*/ 140779 w 438150"/>
                  <a:gd name="connsiteY2" fmla="*/ 154114 h 154145"/>
                  <a:gd name="connsiteX3" fmla="*/ 297371 w 438150"/>
                  <a:gd name="connsiteY3" fmla="*/ 154114 h 154145"/>
                  <a:gd name="connsiteX4" fmla="*/ 360045 w 438150"/>
                  <a:gd name="connsiteY4" fmla="*/ 138875 h 154145"/>
                  <a:gd name="connsiteX5" fmla="*/ 438150 w 438150"/>
                  <a:gd name="connsiteY5" fmla="*/ 0 h 154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8150" h="154145">
                    <a:moveTo>
                      <a:pt x="0" y="0"/>
                    </a:moveTo>
                    <a:cubicBezTo>
                      <a:pt x="0" y="0"/>
                      <a:pt x="65342" y="122206"/>
                      <a:pt x="78105" y="138875"/>
                    </a:cubicBezTo>
                    <a:cubicBezTo>
                      <a:pt x="90869" y="155543"/>
                      <a:pt x="121634" y="154114"/>
                      <a:pt x="140779" y="154114"/>
                    </a:cubicBezTo>
                    <a:lnTo>
                      <a:pt x="297371" y="154114"/>
                    </a:lnTo>
                    <a:cubicBezTo>
                      <a:pt x="316421" y="154114"/>
                      <a:pt x="347377" y="155543"/>
                      <a:pt x="360045" y="138875"/>
                    </a:cubicBezTo>
                    <a:cubicBezTo>
                      <a:pt x="372713" y="122206"/>
                      <a:pt x="438150" y="0"/>
                      <a:pt x="438150" y="0"/>
                    </a:cubicBezTo>
                    <a:close/>
                  </a:path>
                </a:pathLst>
              </a:custGeom>
              <a:solidFill>
                <a:srgbClr val="455A64"/>
              </a:solidFill>
              <a:ln w="9525" cap="flat">
                <a:noFill/>
                <a:prstDash val="solid"/>
                <a:miter/>
              </a:ln>
            </p:spPr>
            <p:txBody>
              <a:bodyPr rtlCol="0" anchor="ctr"/>
              <a:lstStyle/>
              <a:p>
                <a:endParaRPr lang="zh-CN" altLang="en-US"/>
              </a:p>
            </p:txBody>
          </p:sp>
          <p:sp>
            <p:nvSpPr>
              <p:cNvPr id="707" name="任意多边形: 形状 706">
                <a:extLst>
                  <a:ext uri="{FF2B5EF4-FFF2-40B4-BE49-F238E27FC236}">
                    <a16:creationId xmlns:a16="http://schemas.microsoft.com/office/drawing/2014/main" xmlns="" id="{6DC3A2B8-3609-4F23-A899-927D17288394}"/>
                  </a:ext>
                </a:extLst>
              </p:cNvPr>
              <p:cNvSpPr/>
              <p:nvPr/>
            </p:nvSpPr>
            <p:spPr>
              <a:xfrm>
                <a:off x="7182897" y="-400050"/>
                <a:ext cx="231090" cy="319944"/>
              </a:xfrm>
              <a:custGeom>
                <a:avLst/>
                <a:gdLst>
                  <a:gd name="connsiteX0" fmla="*/ 159163 w 231090"/>
                  <a:gd name="connsiteY0" fmla="*/ 319945 h 319944"/>
                  <a:gd name="connsiteX1" fmla="*/ 124397 w 231090"/>
                  <a:gd name="connsiteY1" fmla="*/ 291941 h 319944"/>
                  <a:gd name="connsiteX2" fmla="*/ 186214 w 231090"/>
                  <a:gd name="connsiteY2" fmla="*/ 203454 h 319944"/>
                  <a:gd name="connsiteX3" fmla="*/ 129921 w 231090"/>
                  <a:gd name="connsiteY3" fmla="*/ 44196 h 319944"/>
                  <a:gd name="connsiteX4" fmla="*/ 0 w 231090"/>
                  <a:gd name="connsiteY4" fmla="*/ 44196 h 319944"/>
                  <a:gd name="connsiteX5" fmla="*/ 0 w 231090"/>
                  <a:gd name="connsiteY5" fmla="*/ 0 h 319944"/>
                  <a:gd name="connsiteX6" fmla="*/ 132302 w 231090"/>
                  <a:gd name="connsiteY6" fmla="*/ 0 h 319944"/>
                  <a:gd name="connsiteX7" fmla="*/ 230791 w 231090"/>
                  <a:gd name="connsiteY7" fmla="*/ 201073 h 319944"/>
                  <a:gd name="connsiteX8" fmla="*/ 159163 w 231090"/>
                  <a:gd name="connsiteY8" fmla="*/ 319945 h 3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090" h="319944">
                    <a:moveTo>
                      <a:pt x="159163" y="319945"/>
                    </a:moveTo>
                    <a:lnTo>
                      <a:pt x="124397" y="291941"/>
                    </a:lnTo>
                    <a:cubicBezTo>
                      <a:pt x="150971" y="258889"/>
                      <a:pt x="181547" y="216694"/>
                      <a:pt x="186214" y="203454"/>
                    </a:cubicBezTo>
                    <a:cubicBezTo>
                      <a:pt x="180975" y="170021"/>
                      <a:pt x="149828" y="59627"/>
                      <a:pt x="129921" y="44196"/>
                    </a:cubicBezTo>
                    <a:lnTo>
                      <a:pt x="0" y="44196"/>
                    </a:lnTo>
                    <a:lnTo>
                      <a:pt x="0" y="0"/>
                    </a:lnTo>
                    <a:lnTo>
                      <a:pt x="132302" y="0"/>
                    </a:lnTo>
                    <a:cubicBezTo>
                      <a:pt x="195549" y="0"/>
                      <a:pt x="230505" y="199072"/>
                      <a:pt x="230791" y="201073"/>
                    </a:cubicBezTo>
                    <a:cubicBezTo>
                      <a:pt x="231839" y="208502"/>
                      <a:pt x="234125" y="226790"/>
                      <a:pt x="159163" y="319945"/>
                    </a:cubicBezTo>
                    <a:close/>
                  </a:path>
                </a:pathLst>
              </a:custGeom>
              <a:solidFill>
                <a:srgbClr val="EBEBEB"/>
              </a:solidFill>
              <a:ln w="9525" cap="flat">
                <a:noFill/>
                <a:prstDash val="solid"/>
                <a:miter/>
              </a:ln>
            </p:spPr>
            <p:txBody>
              <a:bodyPr rtlCol="0" anchor="ctr"/>
              <a:lstStyle/>
              <a:p>
                <a:endParaRPr lang="zh-CN" altLang="en-US"/>
              </a:p>
            </p:txBody>
          </p:sp>
          <p:sp>
            <p:nvSpPr>
              <p:cNvPr id="708" name="任意多边形: 形状 707">
                <a:extLst>
                  <a:ext uri="{FF2B5EF4-FFF2-40B4-BE49-F238E27FC236}">
                    <a16:creationId xmlns:a16="http://schemas.microsoft.com/office/drawing/2014/main" xmlns="" id="{44E79650-EEB5-4B63-B40C-C4523A75D7E3}"/>
                  </a:ext>
                </a:extLst>
              </p:cNvPr>
              <p:cNvSpPr/>
              <p:nvPr/>
            </p:nvSpPr>
            <p:spPr>
              <a:xfrm>
                <a:off x="6854320" y="-499491"/>
                <a:ext cx="523342" cy="714660"/>
              </a:xfrm>
              <a:custGeom>
                <a:avLst/>
                <a:gdLst>
                  <a:gd name="connsiteX0" fmla="*/ 261807 w 523342"/>
                  <a:gd name="connsiteY0" fmla="*/ 714661 h 714660"/>
                  <a:gd name="connsiteX1" fmla="*/ 4632 w 523342"/>
                  <a:gd name="connsiteY1" fmla="*/ 465677 h 714660"/>
                  <a:gd name="connsiteX2" fmla="*/ 185607 w 523342"/>
                  <a:gd name="connsiteY2" fmla="*/ 241554 h 714660"/>
                  <a:gd name="connsiteX3" fmla="*/ 177511 w 523342"/>
                  <a:gd name="connsiteY3" fmla="*/ 47244 h 714660"/>
                  <a:gd name="connsiteX4" fmla="*/ 103978 w 523342"/>
                  <a:gd name="connsiteY4" fmla="*/ 17145 h 714660"/>
                  <a:gd name="connsiteX5" fmla="*/ 103978 w 523342"/>
                  <a:gd name="connsiteY5" fmla="*/ 0 h 714660"/>
                  <a:gd name="connsiteX6" fmla="*/ 363534 w 523342"/>
                  <a:gd name="connsiteY6" fmla="*/ 0 h 714660"/>
                  <a:gd name="connsiteX7" fmla="*/ 363534 w 523342"/>
                  <a:gd name="connsiteY7" fmla="*/ 17145 h 714660"/>
                  <a:gd name="connsiteX8" fmla="*/ 338293 w 523342"/>
                  <a:gd name="connsiteY8" fmla="*/ 52483 h 714660"/>
                  <a:gd name="connsiteX9" fmla="*/ 337817 w 523342"/>
                  <a:gd name="connsiteY9" fmla="*/ 241554 h 714660"/>
                  <a:gd name="connsiteX10" fmla="*/ 518792 w 523342"/>
                  <a:gd name="connsiteY10" fmla="*/ 465677 h 714660"/>
                  <a:gd name="connsiteX11" fmla="*/ 261807 w 523342"/>
                  <a:gd name="connsiteY11" fmla="*/ 714661 h 714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3342" h="714660">
                    <a:moveTo>
                      <a:pt x="261807" y="714661"/>
                    </a:moveTo>
                    <a:cubicBezTo>
                      <a:pt x="36731" y="714661"/>
                      <a:pt x="-17752" y="568357"/>
                      <a:pt x="4632" y="465677"/>
                    </a:cubicBezTo>
                    <a:cubicBezTo>
                      <a:pt x="27016" y="362998"/>
                      <a:pt x="183988" y="275177"/>
                      <a:pt x="185607" y="241554"/>
                    </a:cubicBezTo>
                    <a:cubicBezTo>
                      <a:pt x="187226" y="207931"/>
                      <a:pt x="185607" y="57531"/>
                      <a:pt x="177511" y="47244"/>
                    </a:cubicBezTo>
                    <a:cubicBezTo>
                      <a:pt x="169415" y="36957"/>
                      <a:pt x="117980" y="17145"/>
                      <a:pt x="103978" y="17145"/>
                    </a:cubicBezTo>
                    <a:cubicBezTo>
                      <a:pt x="89976" y="17145"/>
                      <a:pt x="90071" y="0"/>
                      <a:pt x="103978" y="0"/>
                    </a:cubicBezTo>
                    <a:lnTo>
                      <a:pt x="363534" y="0"/>
                    </a:lnTo>
                    <a:cubicBezTo>
                      <a:pt x="377536" y="0"/>
                      <a:pt x="377536" y="17145"/>
                      <a:pt x="363534" y="17145"/>
                    </a:cubicBezTo>
                    <a:cubicBezTo>
                      <a:pt x="349532" y="17145"/>
                      <a:pt x="340770" y="34290"/>
                      <a:pt x="338293" y="52483"/>
                    </a:cubicBezTo>
                    <a:cubicBezTo>
                      <a:pt x="336579" y="65246"/>
                      <a:pt x="334007" y="213646"/>
                      <a:pt x="337817" y="241554"/>
                    </a:cubicBezTo>
                    <a:cubicBezTo>
                      <a:pt x="342198" y="274796"/>
                      <a:pt x="496694" y="362998"/>
                      <a:pt x="518792" y="465677"/>
                    </a:cubicBezTo>
                    <a:cubicBezTo>
                      <a:pt x="540890" y="568357"/>
                      <a:pt x="486788" y="714661"/>
                      <a:pt x="261807" y="714661"/>
                    </a:cubicBezTo>
                    <a:close/>
                  </a:path>
                </a:pathLst>
              </a:custGeom>
              <a:solidFill>
                <a:srgbClr val="EBEBEB"/>
              </a:solidFill>
              <a:ln w="9525" cap="flat">
                <a:noFill/>
                <a:prstDash val="solid"/>
                <a:miter/>
              </a:ln>
            </p:spPr>
            <p:txBody>
              <a:bodyPr rtlCol="0" anchor="ctr"/>
              <a:lstStyle/>
              <a:p>
                <a:endParaRPr lang="zh-CN" altLang="en-US"/>
              </a:p>
            </p:txBody>
          </p:sp>
          <p:sp>
            <p:nvSpPr>
              <p:cNvPr id="709" name="任意多边形: 形状 708">
                <a:extLst>
                  <a:ext uri="{FF2B5EF4-FFF2-40B4-BE49-F238E27FC236}">
                    <a16:creationId xmlns:a16="http://schemas.microsoft.com/office/drawing/2014/main" xmlns="" id="{9DCE110F-F3F5-463A-A4E2-BE01C79065A4}"/>
                  </a:ext>
                </a:extLst>
              </p:cNvPr>
              <p:cNvSpPr/>
              <p:nvPr/>
            </p:nvSpPr>
            <p:spPr>
              <a:xfrm>
                <a:off x="6890348" y="-366712"/>
                <a:ext cx="440465" cy="547116"/>
              </a:xfrm>
              <a:custGeom>
                <a:avLst/>
                <a:gdLst>
                  <a:gd name="connsiteX0" fmla="*/ 220159 w 440465"/>
                  <a:gd name="connsiteY0" fmla="*/ 547116 h 547116"/>
                  <a:gd name="connsiteX1" fmla="*/ 3846 w 440465"/>
                  <a:gd name="connsiteY1" fmla="*/ 337566 h 547116"/>
                  <a:gd name="connsiteX2" fmla="*/ 178535 w 440465"/>
                  <a:gd name="connsiteY2" fmla="*/ 126778 h 547116"/>
                  <a:gd name="connsiteX3" fmla="*/ 177296 w 440465"/>
                  <a:gd name="connsiteY3" fmla="*/ 0 h 547116"/>
                  <a:gd name="connsiteX4" fmla="*/ 271594 w 440465"/>
                  <a:gd name="connsiteY4" fmla="*/ 0 h 547116"/>
                  <a:gd name="connsiteX5" fmla="*/ 272927 w 440465"/>
                  <a:gd name="connsiteY5" fmla="*/ 126778 h 547116"/>
                  <a:gd name="connsiteX6" fmla="*/ 436567 w 440465"/>
                  <a:gd name="connsiteY6" fmla="*/ 337566 h 547116"/>
                  <a:gd name="connsiteX7" fmla="*/ 220159 w 440465"/>
                  <a:gd name="connsiteY7" fmla="*/ 547116 h 547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0465" h="547116">
                    <a:moveTo>
                      <a:pt x="220159" y="547116"/>
                    </a:moveTo>
                    <a:cubicBezTo>
                      <a:pt x="30897" y="547116"/>
                      <a:pt x="-14823" y="424148"/>
                      <a:pt x="3846" y="337566"/>
                    </a:cubicBezTo>
                    <a:cubicBezTo>
                      <a:pt x="22515" y="250984"/>
                      <a:pt x="181678" y="154781"/>
                      <a:pt x="178535" y="126778"/>
                    </a:cubicBezTo>
                    <a:cubicBezTo>
                      <a:pt x="177963" y="121348"/>
                      <a:pt x="177582" y="11525"/>
                      <a:pt x="177296" y="0"/>
                    </a:cubicBezTo>
                    <a:lnTo>
                      <a:pt x="271594" y="0"/>
                    </a:lnTo>
                    <a:cubicBezTo>
                      <a:pt x="271594" y="12002"/>
                      <a:pt x="272261" y="121825"/>
                      <a:pt x="272927" y="126778"/>
                    </a:cubicBezTo>
                    <a:cubicBezTo>
                      <a:pt x="276737" y="154686"/>
                      <a:pt x="417707" y="251174"/>
                      <a:pt x="436567" y="337566"/>
                    </a:cubicBezTo>
                    <a:cubicBezTo>
                      <a:pt x="455426" y="423958"/>
                      <a:pt x="409421" y="547116"/>
                      <a:pt x="220159" y="547116"/>
                    </a:cubicBezTo>
                    <a:close/>
                  </a:path>
                </a:pathLst>
              </a:custGeom>
              <a:solidFill>
                <a:srgbClr val="0AAF60"/>
              </a:solidFill>
              <a:ln w="9525" cap="flat">
                <a:noFill/>
                <a:prstDash val="solid"/>
                <a:miter/>
              </a:ln>
            </p:spPr>
            <p:txBody>
              <a:bodyPr rtlCol="0" anchor="ctr"/>
              <a:lstStyle/>
              <a:p>
                <a:endParaRPr lang="zh-CN" altLang="en-US"/>
              </a:p>
            </p:txBody>
          </p:sp>
          <p:sp>
            <p:nvSpPr>
              <p:cNvPr id="710" name="任意多边形: 形状 709">
                <a:extLst>
                  <a:ext uri="{FF2B5EF4-FFF2-40B4-BE49-F238E27FC236}">
                    <a16:creationId xmlns:a16="http://schemas.microsoft.com/office/drawing/2014/main" xmlns="" id="{3800D61F-5995-4B75-A887-FAA4E601580C}"/>
                  </a:ext>
                </a:extLst>
              </p:cNvPr>
              <p:cNvSpPr/>
              <p:nvPr/>
            </p:nvSpPr>
            <p:spPr>
              <a:xfrm>
                <a:off x="6776180" y="-134302"/>
                <a:ext cx="229266" cy="349662"/>
              </a:xfrm>
              <a:custGeom>
                <a:avLst/>
                <a:gdLst>
                  <a:gd name="connsiteX0" fmla="*/ 229267 w 229266"/>
                  <a:gd name="connsiteY0" fmla="*/ 58103 h 349662"/>
                  <a:gd name="connsiteX1" fmla="*/ 229267 w 229266"/>
                  <a:gd name="connsiteY1" fmla="*/ 316135 h 349662"/>
                  <a:gd name="connsiteX2" fmla="*/ 214027 w 229266"/>
                  <a:gd name="connsiteY2" fmla="*/ 349663 h 349662"/>
                  <a:gd name="connsiteX3" fmla="*/ 114776 w 229266"/>
                  <a:gd name="connsiteY3" fmla="*/ 349663 h 349662"/>
                  <a:gd name="connsiteX4" fmla="*/ 15145 w 229266"/>
                  <a:gd name="connsiteY4" fmla="*/ 349663 h 349662"/>
                  <a:gd name="connsiteX5" fmla="*/ 0 w 229266"/>
                  <a:gd name="connsiteY5" fmla="*/ 316325 h 349662"/>
                  <a:gd name="connsiteX6" fmla="*/ 0 w 229266"/>
                  <a:gd name="connsiteY6" fmla="*/ 58103 h 349662"/>
                  <a:gd name="connsiteX7" fmla="*/ 15145 w 229266"/>
                  <a:gd name="connsiteY7" fmla="*/ 24765 h 349662"/>
                  <a:gd name="connsiteX8" fmla="*/ 24670 w 229266"/>
                  <a:gd name="connsiteY8" fmla="*/ 24765 h 349662"/>
                  <a:gd name="connsiteX9" fmla="*/ 24670 w 229266"/>
                  <a:gd name="connsiteY9" fmla="*/ 0 h 349662"/>
                  <a:gd name="connsiteX10" fmla="*/ 114967 w 229266"/>
                  <a:gd name="connsiteY10" fmla="*/ 0 h 349662"/>
                  <a:gd name="connsiteX11" fmla="*/ 114967 w 229266"/>
                  <a:gd name="connsiteY11" fmla="*/ 0 h 349662"/>
                  <a:gd name="connsiteX12" fmla="*/ 205073 w 229266"/>
                  <a:gd name="connsiteY12" fmla="*/ 0 h 349662"/>
                  <a:gd name="connsiteX13" fmla="*/ 205073 w 229266"/>
                  <a:gd name="connsiteY13" fmla="*/ 24384 h 349662"/>
                  <a:gd name="connsiteX14" fmla="*/ 214598 w 229266"/>
                  <a:gd name="connsiteY14" fmla="*/ 24384 h 349662"/>
                  <a:gd name="connsiteX15" fmla="*/ 229267 w 229266"/>
                  <a:gd name="connsiteY15" fmla="*/ 58103 h 349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9266" h="349662">
                    <a:moveTo>
                      <a:pt x="229267" y="58103"/>
                    </a:moveTo>
                    <a:lnTo>
                      <a:pt x="229267" y="316135"/>
                    </a:lnTo>
                    <a:cubicBezTo>
                      <a:pt x="229267" y="334518"/>
                      <a:pt x="222409" y="349663"/>
                      <a:pt x="214027" y="349663"/>
                    </a:cubicBezTo>
                    <a:lnTo>
                      <a:pt x="114776" y="349663"/>
                    </a:lnTo>
                    <a:lnTo>
                      <a:pt x="15145" y="349663"/>
                    </a:lnTo>
                    <a:cubicBezTo>
                      <a:pt x="6763" y="349663"/>
                      <a:pt x="0" y="334709"/>
                      <a:pt x="0" y="316325"/>
                    </a:cubicBezTo>
                    <a:lnTo>
                      <a:pt x="0" y="58103"/>
                    </a:lnTo>
                    <a:cubicBezTo>
                      <a:pt x="0" y="39624"/>
                      <a:pt x="6763" y="24765"/>
                      <a:pt x="15145" y="24765"/>
                    </a:cubicBezTo>
                    <a:lnTo>
                      <a:pt x="24670" y="24765"/>
                    </a:lnTo>
                    <a:lnTo>
                      <a:pt x="24670" y="0"/>
                    </a:lnTo>
                    <a:lnTo>
                      <a:pt x="114967" y="0"/>
                    </a:lnTo>
                    <a:lnTo>
                      <a:pt x="114967" y="0"/>
                    </a:lnTo>
                    <a:lnTo>
                      <a:pt x="205073" y="0"/>
                    </a:lnTo>
                    <a:lnTo>
                      <a:pt x="205073" y="24384"/>
                    </a:lnTo>
                    <a:lnTo>
                      <a:pt x="214598" y="24384"/>
                    </a:lnTo>
                    <a:cubicBezTo>
                      <a:pt x="222409" y="24384"/>
                      <a:pt x="229267" y="39053"/>
                      <a:pt x="229267" y="58103"/>
                    </a:cubicBezTo>
                    <a:close/>
                  </a:path>
                </a:pathLst>
              </a:custGeom>
              <a:solidFill>
                <a:srgbClr val="0AAF60"/>
              </a:solidFill>
              <a:ln w="9525" cap="flat">
                <a:noFill/>
                <a:prstDash val="solid"/>
                <a:miter/>
              </a:ln>
            </p:spPr>
            <p:txBody>
              <a:bodyPr rtlCol="0" anchor="ctr"/>
              <a:lstStyle/>
              <a:p>
                <a:endParaRPr lang="zh-CN" altLang="en-US"/>
              </a:p>
            </p:txBody>
          </p:sp>
          <p:sp>
            <p:nvSpPr>
              <p:cNvPr id="711" name="任意多边形: 形状 710">
                <a:extLst>
                  <a:ext uri="{FF2B5EF4-FFF2-40B4-BE49-F238E27FC236}">
                    <a16:creationId xmlns:a16="http://schemas.microsoft.com/office/drawing/2014/main" xmlns="" id="{D8169D83-1AF0-4C1F-AFA8-6936E89C4293}"/>
                  </a:ext>
                </a:extLst>
              </p:cNvPr>
              <p:cNvSpPr/>
              <p:nvPr/>
            </p:nvSpPr>
            <p:spPr>
              <a:xfrm>
                <a:off x="6794277" y="-173736"/>
                <a:ext cx="193071" cy="43434"/>
              </a:xfrm>
              <a:custGeom>
                <a:avLst/>
                <a:gdLst>
                  <a:gd name="connsiteX0" fmla="*/ 0 w 193071"/>
                  <a:gd name="connsiteY0" fmla="*/ 0 h 43434"/>
                  <a:gd name="connsiteX1" fmla="*/ 193072 w 193071"/>
                  <a:gd name="connsiteY1" fmla="*/ 0 h 43434"/>
                  <a:gd name="connsiteX2" fmla="*/ 193072 w 193071"/>
                  <a:gd name="connsiteY2" fmla="*/ 43434 h 43434"/>
                  <a:gd name="connsiteX3" fmla="*/ 0 w 193071"/>
                  <a:gd name="connsiteY3" fmla="*/ 43434 h 43434"/>
                </a:gdLst>
                <a:ahLst/>
                <a:cxnLst>
                  <a:cxn ang="0">
                    <a:pos x="connsiteX0" y="connsiteY0"/>
                  </a:cxn>
                  <a:cxn ang="0">
                    <a:pos x="connsiteX1" y="connsiteY1"/>
                  </a:cxn>
                  <a:cxn ang="0">
                    <a:pos x="connsiteX2" y="connsiteY2"/>
                  </a:cxn>
                  <a:cxn ang="0">
                    <a:pos x="connsiteX3" y="connsiteY3"/>
                  </a:cxn>
                </a:cxnLst>
                <a:rect l="l" t="t" r="r" b="b"/>
                <a:pathLst>
                  <a:path w="193071" h="43434">
                    <a:moveTo>
                      <a:pt x="0" y="0"/>
                    </a:moveTo>
                    <a:lnTo>
                      <a:pt x="193072" y="0"/>
                    </a:lnTo>
                    <a:lnTo>
                      <a:pt x="193072" y="43434"/>
                    </a:lnTo>
                    <a:lnTo>
                      <a:pt x="0" y="43434"/>
                    </a:lnTo>
                    <a:close/>
                  </a:path>
                </a:pathLst>
              </a:custGeom>
              <a:solidFill>
                <a:srgbClr val="37474F"/>
              </a:solidFill>
              <a:ln w="9525" cap="flat">
                <a:noFill/>
                <a:prstDash val="solid"/>
                <a:miter/>
              </a:ln>
            </p:spPr>
            <p:txBody>
              <a:bodyPr rtlCol="0" anchor="ctr"/>
              <a:lstStyle/>
              <a:p>
                <a:endParaRPr lang="zh-CN" altLang="en-US"/>
              </a:p>
            </p:txBody>
          </p:sp>
          <p:sp>
            <p:nvSpPr>
              <p:cNvPr id="712" name="任意多边形: 形状 711">
                <a:extLst>
                  <a:ext uri="{FF2B5EF4-FFF2-40B4-BE49-F238E27FC236}">
                    <a16:creationId xmlns:a16="http://schemas.microsoft.com/office/drawing/2014/main" xmlns="" id="{40D9769D-8CCB-48F8-ADA3-20399FA60A3C}"/>
                  </a:ext>
                </a:extLst>
              </p:cNvPr>
              <p:cNvSpPr/>
              <p:nvPr/>
            </p:nvSpPr>
            <p:spPr>
              <a:xfrm>
                <a:off x="6776370" y="-21907"/>
                <a:ext cx="229171" cy="162972"/>
              </a:xfrm>
              <a:custGeom>
                <a:avLst/>
                <a:gdLst>
                  <a:gd name="connsiteX0" fmla="*/ 0 w 229171"/>
                  <a:gd name="connsiteY0" fmla="*/ 0 h 162972"/>
                  <a:gd name="connsiteX1" fmla="*/ 229171 w 229171"/>
                  <a:gd name="connsiteY1" fmla="*/ 0 h 162972"/>
                  <a:gd name="connsiteX2" fmla="*/ 229171 w 229171"/>
                  <a:gd name="connsiteY2" fmla="*/ 162973 h 162972"/>
                  <a:gd name="connsiteX3" fmla="*/ 0 w 229171"/>
                  <a:gd name="connsiteY3" fmla="*/ 162973 h 162972"/>
                </a:gdLst>
                <a:ahLst/>
                <a:cxnLst>
                  <a:cxn ang="0">
                    <a:pos x="connsiteX0" y="connsiteY0"/>
                  </a:cxn>
                  <a:cxn ang="0">
                    <a:pos x="connsiteX1" y="connsiteY1"/>
                  </a:cxn>
                  <a:cxn ang="0">
                    <a:pos x="connsiteX2" y="connsiteY2"/>
                  </a:cxn>
                  <a:cxn ang="0">
                    <a:pos x="connsiteX3" y="connsiteY3"/>
                  </a:cxn>
                </a:cxnLst>
                <a:rect l="l" t="t" r="r" b="b"/>
                <a:pathLst>
                  <a:path w="229171" h="162972">
                    <a:moveTo>
                      <a:pt x="0" y="0"/>
                    </a:moveTo>
                    <a:lnTo>
                      <a:pt x="229171" y="0"/>
                    </a:lnTo>
                    <a:lnTo>
                      <a:pt x="229171" y="162973"/>
                    </a:lnTo>
                    <a:lnTo>
                      <a:pt x="0" y="162973"/>
                    </a:lnTo>
                    <a:close/>
                  </a:path>
                </a:pathLst>
              </a:custGeom>
              <a:solidFill>
                <a:srgbClr val="EBEBEB"/>
              </a:solidFill>
              <a:ln w="9525" cap="flat">
                <a:noFill/>
                <a:prstDash val="solid"/>
                <a:miter/>
              </a:ln>
            </p:spPr>
            <p:txBody>
              <a:bodyPr rtlCol="0" anchor="ctr"/>
              <a:lstStyle/>
              <a:p>
                <a:endParaRPr lang="zh-CN" altLang="en-US"/>
              </a:p>
            </p:txBody>
          </p:sp>
          <p:sp>
            <p:nvSpPr>
              <p:cNvPr id="713" name="任意多边形: 形状 712">
                <a:extLst>
                  <a:ext uri="{FF2B5EF4-FFF2-40B4-BE49-F238E27FC236}">
                    <a16:creationId xmlns:a16="http://schemas.microsoft.com/office/drawing/2014/main" xmlns="" id="{A3D40F24-A599-4D69-A7B0-18174F0546E9}"/>
                  </a:ext>
                </a:extLst>
              </p:cNvPr>
              <p:cNvSpPr/>
              <p:nvPr/>
            </p:nvSpPr>
            <p:spPr>
              <a:xfrm>
                <a:off x="6602539" y="25146"/>
                <a:ext cx="148304" cy="189833"/>
              </a:xfrm>
              <a:custGeom>
                <a:avLst/>
                <a:gdLst>
                  <a:gd name="connsiteX0" fmla="*/ 148304 w 148304"/>
                  <a:gd name="connsiteY0" fmla="*/ 144304 h 189833"/>
                  <a:gd name="connsiteX1" fmla="*/ 129254 w 148304"/>
                  <a:gd name="connsiteY1" fmla="*/ 189833 h 189833"/>
                  <a:gd name="connsiteX2" fmla="*/ 19050 w 148304"/>
                  <a:gd name="connsiteY2" fmla="*/ 189833 h 189833"/>
                  <a:gd name="connsiteX3" fmla="*/ 0 w 148304"/>
                  <a:gd name="connsiteY3" fmla="*/ 144399 h 189833"/>
                  <a:gd name="connsiteX4" fmla="*/ 28575 w 148304"/>
                  <a:gd name="connsiteY4" fmla="*/ 58674 h 189833"/>
                  <a:gd name="connsiteX5" fmla="*/ 20669 w 148304"/>
                  <a:gd name="connsiteY5" fmla="*/ 0 h 189833"/>
                  <a:gd name="connsiteX6" fmla="*/ 127254 w 148304"/>
                  <a:gd name="connsiteY6" fmla="*/ 0 h 189833"/>
                  <a:gd name="connsiteX7" fmla="*/ 119539 w 148304"/>
                  <a:gd name="connsiteY7" fmla="*/ 58674 h 189833"/>
                  <a:gd name="connsiteX8" fmla="*/ 148304 w 148304"/>
                  <a:gd name="connsiteY8" fmla="*/ 144304 h 1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304" h="189833">
                    <a:moveTo>
                      <a:pt x="148304" y="144304"/>
                    </a:moveTo>
                    <a:cubicBezTo>
                      <a:pt x="148304" y="178117"/>
                      <a:pt x="135636" y="189833"/>
                      <a:pt x="129254" y="189833"/>
                    </a:cubicBezTo>
                    <a:lnTo>
                      <a:pt x="19050" y="189833"/>
                    </a:lnTo>
                    <a:cubicBezTo>
                      <a:pt x="12573" y="189833"/>
                      <a:pt x="0" y="178213"/>
                      <a:pt x="0" y="144399"/>
                    </a:cubicBezTo>
                    <a:cubicBezTo>
                      <a:pt x="0" y="104203"/>
                      <a:pt x="28575" y="80200"/>
                      <a:pt x="28575" y="58674"/>
                    </a:cubicBezTo>
                    <a:cubicBezTo>
                      <a:pt x="28575" y="44291"/>
                      <a:pt x="14764" y="0"/>
                      <a:pt x="20669" y="0"/>
                    </a:cubicBezTo>
                    <a:lnTo>
                      <a:pt x="127254" y="0"/>
                    </a:lnTo>
                    <a:cubicBezTo>
                      <a:pt x="133160" y="0"/>
                      <a:pt x="119539" y="44386"/>
                      <a:pt x="119539" y="58674"/>
                    </a:cubicBezTo>
                    <a:cubicBezTo>
                      <a:pt x="119444" y="80296"/>
                      <a:pt x="148304" y="104203"/>
                      <a:pt x="148304" y="144304"/>
                    </a:cubicBezTo>
                    <a:close/>
                  </a:path>
                </a:pathLst>
              </a:custGeom>
              <a:solidFill>
                <a:srgbClr val="EBEBEB"/>
              </a:solidFill>
              <a:ln w="9525" cap="flat">
                <a:noFill/>
                <a:prstDash val="solid"/>
                <a:miter/>
              </a:ln>
            </p:spPr>
            <p:txBody>
              <a:bodyPr rtlCol="0" anchor="ctr"/>
              <a:lstStyle/>
              <a:p>
                <a:endParaRPr lang="zh-CN" altLang="en-US"/>
              </a:p>
            </p:txBody>
          </p:sp>
          <p:sp>
            <p:nvSpPr>
              <p:cNvPr id="714" name="任意多边形: 形状 713">
                <a:extLst>
                  <a:ext uri="{FF2B5EF4-FFF2-40B4-BE49-F238E27FC236}">
                    <a16:creationId xmlns:a16="http://schemas.microsoft.com/office/drawing/2014/main" xmlns="" id="{954B9AF5-689E-4BB1-9E9D-493415A4225B}"/>
                  </a:ext>
                </a:extLst>
              </p:cNvPr>
              <p:cNvSpPr/>
              <p:nvPr/>
            </p:nvSpPr>
            <p:spPr>
              <a:xfrm rot="-4800">
                <a:off x="6618284" y="-4657"/>
                <a:ext cx="115919" cy="40290"/>
              </a:xfrm>
              <a:custGeom>
                <a:avLst/>
                <a:gdLst>
                  <a:gd name="connsiteX0" fmla="*/ 20479 w 115919"/>
                  <a:gd name="connsiteY0" fmla="*/ 0 h 40290"/>
                  <a:gd name="connsiteX1" fmla="*/ 95440 w 115919"/>
                  <a:gd name="connsiteY1" fmla="*/ 0 h 40290"/>
                  <a:gd name="connsiteX2" fmla="*/ 115919 w 115919"/>
                  <a:gd name="connsiteY2" fmla="*/ 20479 h 40290"/>
                  <a:gd name="connsiteX3" fmla="*/ 115919 w 115919"/>
                  <a:gd name="connsiteY3" fmla="*/ 38862 h 40290"/>
                  <a:gd name="connsiteX4" fmla="*/ 114490 w 115919"/>
                  <a:gd name="connsiteY4" fmla="*/ 40291 h 40290"/>
                  <a:gd name="connsiteX5" fmla="*/ 1429 w 115919"/>
                  <a:gd name="connsiteY5" fmla="*/ 40291 h 40290"/>
                  <a:gd name="connsiteX6" fmla="*/ 0 w 115919"/>
                  <a:gd name="connsiteY6" fmla="*/ 38862 h 40290"/>
                  <a:gd name="connsiteX7" fmla="*/ 0 w 115919"/>
                  <a:gd name="connsiteY7" fmla="*/ 20479 h 40290"/>
                  <a:gd name="connsiteX8" fmla="*/ 20479 w 115919"/>
                  <a:gd name="connsiteY8" fmla="*/ 0 h 40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5919" h="40290">
                    <a:moveTo>
                      <a:pt x="20479" y="0"/>
                    </a:moveTo>
                    <a:lnTo>
                      <a:pt x="95440" y="0"/>
                    </a:lnTo>
                    <a:cubicBezTo>
                      <a:pt x="106750" y="0"/>
                      <a:pt x="115919" y="9169"/>
                      <a:pt x="115919" y="20479"/>
                    </a:cubicBezTo>
                    <a:lnTo>
                      <a:pt x="115919" y="38862"/>
                    </a:lnTo>
                    <a:cubicBezTo>
                      <a:pt x="115919" y="39651"/>
                      <a:pt x="115279" y="40291"/>
                      <a:pt x="114490" y="40291"/>
                    </a:cubicBezTo>
                    <a:lnTo>
                      <a:pt x="1429" y="40291"/>
                    </a:lnTo>
                    <a:cubicBezTo>
                      <a:pt x="639" y="40291"/>
                      <a:pt x="0" y="39651"/>
                      <a:pt x="0" y="38862"/>
                    </a:cubicBezTo>
                    <a:lnTo>
                      <a:pt x="0" y="20479"/>
                    </a:lnTo>
                    <a:cubicBezTo>
                      <a:pt x="0" y="9169"/>
                      <a:pt x="9169" y="0"/>
                      <a:pt x="20479" y="0"/>
                    </a:cubicBezTo>
                    <a:close/>
                  </a:path>
                </a:pathLst>
              </a:custGeom>
              <a:solidFill>
                <a:srgbClr val="37474F"/>
              </a:solidFill>
              <a:ln w="9525" cap="flat">
                <a:noFill/>
                <a:prstDash val="solid"/>
                <a:miter/>
              </a:ln>
            </p:spPr>
            <p:txBody>
              <a:bodyPr rtlCol="0" anchor="ctr"/>
              <a:lstStyle/>
              <a:p>
                <a:endParaRPr lang="zh-CN" altLang="en-US"/>
              </a:p>
            </p:txBody>
          </p:sp>
          <p:sp>
            <p:nvSpPr>
              <p:cNvPr id="715" name="任意多边形: 形状 714">
                <a:extLst>
                  <a:ext uri="{FF2B5EF4-FFF2-40B4-BE49-F238E27FC236}">
                    <a16:creationId xmlns:a16="http://schemas.microsoft.com/office/drawing/2014/main" xmlns="" id="{BD9E7D50-B3D2-49E8-B967-ACB2B934C1D6}"/>
                  </a:ext>
                </a:extLst>
              </p:cNvPr>
              <p:cNvSpPr/>
              <p:nvPr/>
            </p:nvSpPr>
            <p:spPr>
              <a:xfrm>
                <a:off x="5914639" y="-1079672"/>
                <a:ext cx="534404" cy="1053655"/>
              </a:xfrm>
              <a:custGeom>
                <a:avLst/>
                <a:gdLst>
                  <a:gd name="connsiteX0" fmla="*/ 521689 w 534404"/>
                  <a:gd name="connsiteY0" fmla="*/ 151747 h 1053655"/>
                  <a:gd name="connsiteX1" fmla="*/ 436726 w 534404"/>
                  <a:gd name="connsiteY1" fmla="*/ 266047 h 1053655"/>
                  <a:gd name="connsiteX2" fmla="*/ 358145 w 534404"/>
                  <a:gd name="connsiteY2" fmla="*/ 303575 h 1053655"/>
                  <a:gd name="connsiteX3" fmla="*/ 332808 w 534404"/>
                  <a:gd name="connsiteY3" fmla="*/ 374822 h 1053655"/>
                  <a:gd name="connsiteX4" fmla="*/ 431201 w 534404"/>
                  <a:gd name="connsiteY4" fmla="*/ 511030 h 1053655"/>
                  <a:gd name="connsiteX5" fmla="*/ 518736 w 534404"/>
                  <a:gd name="connsiteY5" fmla="*/ 745631 h 1053655"/>
                  <a:gd name="connsiteX6" fmla="*/ 408246 w 534404"/>
                  <a:gd name="connsiteY6" fmla="*/ 831356 h 1053655"/>
                  <a:gd name="connsiteX7" fmla="*/ 258513 w 534404"/>
                  <a:gd name="connsiteY7" fmla="*/ 860597 h 1053655"/>
                  <a:gd name="connsiteX8" fmla="*/ 96017 w 534404"/>
                  <a:gd name="connsiteY8" fmla="*/ 910889 h 1053655"/>
                  <a:gd name="connsiteX9" fmla="*/ 83539 w 534404"/>
                  <a:gd name="connsiteY9" fmla="*/ 1051097 h 1053655"/>
                  <a:gd name="connsiteX10" fmla="*/ 67346 w 534404"/>
                  <a:gd name="connsiteY10" fmla="*/ 1053288 h 1053655"/>
                  <a:gd name="connsiteX11" fmla="*/ 17340 w 534404"/>
                  <a:gd name="connsiteY11" fmla="*/ 958991 h 1053655"/>
                  <a:gd name="connsiteX12" fmla="*/ 35152 w 534404"/>
                  <a:gd name="connsiteY12" fmla="*/ 801066 h 1053655"/>
                  <a:gd name="connsiteX13" fmla="*/ 130402 w 534404"/>
                  <a:gd name="connsiteY13" fmla="*/ 736011 h 1053655"/>
                  <a:gd name="connsiteX14" fmla="*/ 175836 w 534404"/>
                  <a:gd name="connsiteY14" fmla="*/ 617329 h 1053655"/>
                  <a:gd name="connsiteX15" fmla="*/ 94016 w 534404"/>
                  <a:gd name="connsiteY15" fmla="*/ 481217 h 1053655"/>
                  <a:gd name="connsiteX16" fmla="*/ 91445 w 534404"/>
                  <a:gd name="connsiteY16" fmla="*/ 346057 h 1053655"/>
                  <a:gd name="connsiteX17" fmla="*/ 179551 w 534404"/>
                  <a:gd name="connsiteY17" fmla="*/ 253379 h 1053655"/>
                  <a:gd name="connsiteX18" fmla="*/ 317378 w 534404"/>
                  <a:gd name="connsiteY18" fmla="*/ 222994 h 1053655"/>
                  <a:gd name="connsiteX19" fmla="*/ 471968 w 534404"/>
                  <a:gd name="connsiteY19" fmla="*/ 167844 h 1053655"/>
                  <a:gd name="connsiteX20" fmla="*/ 478541 w 534404"/>
                  <a:gd name="connsiteY20" fmla="*/ 2014 h 1053655"/>
                  <a:gd name="connsiteX21" fmla="*/ 481684 w 534404"/>
                  <a:gd name="connsiteY21" fmla="*/ 966 h 1053655"/>
                  <a:gd name="connsiteX22" fmla="*/ 521689 w 534404"/>
                  <a:gd name="connsiteY22" fmla="*/ 151747 h 105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34404" h="1053655">
                    <a:moveTo>
                      <a:pt x="521689" y="151747"/>
                    </a:moveTo>
                    <a:cubicBezTo>
                      <a:pt x="515497" y="202134"/>
                      <a:pt x="478922" y="241377"/>
                      <a:pt x="436726" y="266047"/>
                    </a:cubicBezTo>
                    <a:cubicBezTo>
                      <a:pt x="412056" y="280715"/>
                      <a:pt x="380528" y="285097"/>
                      <a:pt x="358145" y="303575"/>
                    </a:cubicBezTo>
                    <a:cubicBezTo>
                      <a:pt x="338182" y="321504"/>
                      <a:pt x="328648" y="348316"/>
                      <a:pt x="332808" y="374822"/>
                    </a:cubicBezTo>
                    <a:cubicBezTo>
                      <a:pt x="339476" y="431972"/>
                      <a:pt x="391958" y="473978"/>
                      <a:pt x="431201" y="511030"/>
                    </a:cubicBezTo>
                    <a:cubicBezTo>
                      <a:pt x="491685" y="568180"/>
                      <a:pt x="567695" y="657429"/>
                      <a:pt x="518736" y="745631"/>
                    </a:cubicBezTo>
                    <a:cubicBezTo>
                      <a:pt x="495781" y="786874"/>
                      <a:pt x="450918" y="814115"/>
                      <a:pt x="408246" y="831356"/>
                    </a:cubicBezTo>
                    <a:cubicBezTo>
                      <a:pt x="360277" y="849250"/>
                      <a:pt x="309690" y="859129"/>
                      <a:pt x="258513" y="860597"/>
                    </a:cubicBezTo>
                    <a:cubicBezTo>
                      <a:pt x="199553" y="863455"/>
                      <a:pt x="133640" y="855073"/>
                      <a:pt x="96017" y="910889"/>
                    </a:cubicBezTo>
                    <a:cubicBezTo>
                      <a:pt x="62298" y="960705"/>
                      <a:pt x="65537" y="997091"/>
                      <a:pt x="83539" y="1051097"/>
                    </a:cubicBezTo>
                    <a:cubicBezTo>
                      <a:pt x="83539" y="1051097"/>
                      <a:pt x="68585" y="1054812"/>
                      <a:pt x="67346" y="1053288"/>
                    </a:cubicBezTo>
                    <a:cubicBezTo>
                      <a:pt x="47264" y="1023788"/>
                      <a:pt x="30494" y="992165"/>
                      <a:pt x="17340" y="958991"/>
                    </a:cubicBezTo>
                    <a:cubicBezTo>
                      <a:pt x="-5711" y="904984"/>
                      <a:pt x="-11235" y="848120"/>
                      <a:pt x="35152" y="801066"/>
                    </a:cubicBezTo>
                    <a:cubicBezTo>
                      <a:pt x="62584" y="773539"/>
                      <a:pt x="99350" y="758299"/>
                      <a:pt x="130402" y="736011"/>
                    </a:cubicBezTo>
                    <a:cubicBezTo>
                      <a:pt x="171074" y="707436"/>
                      <a:pt x="191267" y="667240"/>
                      <a:pt x="175836" y="617329"/>
                    </a:cubicBezTo>
                    <a:cubicBezTo>
                      <a:pt x="159929" y="565799"/>
                      <a:pt x="118686" y="527984"/>
                      <a:pt x="94016" y="481217"/>
                    </a:cubicBezTo>
                    <a:cubicBezTo>
                      <a:pt x="70257" y="439525"/>
                      <a:pt x="69288" y="388622"/>
                      <a:pt x="91445" y="346057"/>
                    </a:cubicBezTo>
                    <a:cubicBezTo>
                      <a:pt x="111042" y="307159"/>
                      <a:pt x="141694" y="274918"/>
                      <a:pt x="179551" y="253379"/>
                    </a:cubicBezTo>
                    <a:cubicBezTo>
                      <a:pt x="222509" y="228804"/>
                      <a:pt x="268895" y="224804"/>
                      <a:pt x="317378" y="222994"/>
                    </a:cubicBezTo>
                    <a:cubicBezTo>
                      <a:pt x="372146" y="221565"/>
                      <a:pt x="438155" y="218327"/>
                      <a:pt x="471968" y="167844"/>
                    </a:cubicBezTo>
                    <a:cubicBezTo>
                      <a:pt x="505782" y="117362"/>
                      <a:pt x="492352" y="55544"/>
                      <a:pt x="478541" y="2014"/>
                    </a:cubicBezTo>
                    <a:cubicBezTo>
                      <a:pt x="477969" y="109"/>
                      <a:pt x="480922" y="-844"/>
                      <a:pt x="481684" y="966"/>
                    </a:cubicBezTo>
                    <a:cubicBezTo>
                      <a:pt x="503591" y="47829"/>
                      <a:pt x="528261" y="98597"/>
                      <a:pt x="521689" y="151747"/>
                    </a:cubicBezTo>
                    <a:close/>
                  </a:path>
                </a:pathLst>
              </a:custGeom>
              <a:solidFill>
                <a:srgbClr val="FFFFFF"/>
              </a:solidFill>
              <a:ln w="9525" cap="flat">
                <a:noFill/>
                <a:prstDash val="solid"/>
                <a:miter/>
              </a:ln>
            </p:spPr>
            <p:txBody>
              <a:bodyPr rtlCol="0" anchor="ctr"/>
              <a:lstStyle/>
              <a:p>
                <a:endParaRPr lang="zh-CN" altLang="en-US"/>
              </a:p>
            </p:txBody>
          </p:sp>
          <p:sp>
            <p:nvSpPr>
              <p:cNvPr id="716" name="任意多边形: 形状 715">
                <a:extLst>
                  <a:ext uri="{FF2B5EF4-FFF2-40B4-BE49-F238E27FC236}">
                    <a16:creationId xmlns:a16="http://schemas.microsoft.com/office/drawing/2014/main" xmlns="" id="{7D30511C-5D02-4E11-A1B5-BB0DCBD16D18}"/>
                  </a:ext>
                </a:extLst>
              </p:cNvPr>
              <p:cNvSpPr/>
              <p:nvPr/>
            </p:nvSpPr>
            <p:spPr>
              <a:xfrm>
                <a:off x="6276784" y="-110966"/>
                <a:ext cx="217265" cy="18478"/>
              </a:xfrm>
              <a:custGeom>
                <a:avLst/>
                <a:gdLst>
                  <a:gd name="connsiteX0" fmla="*/ 0 w 217265"/>
                  <a:gd name="connsiteY0" fmla="*/ 0 h 18478"/>
                  <a:gd name="connsiteX1" fmla="*/ 217265 w 217265"/>
                  <a:gd name="connsiteY1" fmla="*/ 0 h 18478"/>
                  <a:gd name="connsiteX2" fmla="*/ 217265 w 217265"/>
                  <a:gd name="connsiteY2" fmla="*/ 18479 h 18478"/>
                  <a:gd name="connsiteX3" fmla="*/ 0 w 217265"/>
                  <a:gd name="connsiteY3" fmla="*/ 18479 h 18478"/>
                </a:gdLst>
                <a:ahLst/>
                <a:cxnLst>
                  <a:cxn ang="0">
                    <a:pos x="connsiteX0" y="connsiteY0"/>
                  </a:cxn>
                  <a:cxn ang="0">
                    <a:pos x="connsiteX1" y="connsiteY1"/>
                  </a:cxn>
                  <a:cxn ang="0">
                    <a:pos x="connsiteX2" y="connsiteY2"/>
                  </a:cxn>
                  <a:cxn ang="0">
                    <a:pos x="connsiteX3" y="connsiteY3"/>
                  </a:cxn>
                </a:cxnLst>
                <a:rect l="l" t="t" r="r" b="b"/>
                <a:pathLst>
                  <a:path w="217265" h="18478">
                    <a:moveTo>
                      <a:pt x="0" y="0"/>
                    </a:moveTo>
                    <a:lnTo>
                      <a:pt x="217265" y="0"/>
                    </a:lnTo>
                    <a:lnTo>
                      <a:pt x="217265" y="18479"/>
                    </a:lnTo>
                    <a:lnTo>
                      <a:pt x="0" y="18479"/>
                    </a:lnTo>
                    <a:close/>
                  </a:path>
                </a:pathLst>
              </a:custGeom>
              <a:solidFill>
                <a:srgbClr val="DBDBDB"/>
              </a:solidFill>
              <a:ln w="9525" cap="flat">
                <a:noFill/>
                <a:prstDash val="solid"/>
                <a:miter/>
              </a:ln>
            </p:spPr>
            <p:txBody>
              <a:bodyPr rtlCol="0" anchor="ctr"/>
              <a:lstStyle/>
              <a:p>
                <a:endParaRPr lang="zh-CN" altLang="en-US"/>
              </a:p>
            </p:txBody>
          </p:sp>
          <p:sp>
            <p:nvSpPr>
              <p:cNvPr id="717" name="任意多边形: 形状 716">
                <a:extLst>
                  <a:ext uri="{FF2B5EF4-FFF2-40B4-BE49-F238E27FC236}">
                    <a16:creationId xmlns:a16="http://schemas.microsoft.com/office/drawing/2014/main" xmlns="" id="{D19DF115-9B2C-4725-A24E-E0D6233A1F7D}"/>
                  </a:ext>
                </a:extLst>
              </p:cNvPr>
              <p:cNvSpPr/>
              <p:nvPr/>
            </p:nvSpPr>
            <p:spPr>
              <a:xfrm rot="10800000">
                <a:off x="6337744" y="-130778"/>
                <a:ext cx="193262" cy="58007"/>
              </a:xfrm>
              <a:custGeom>
                <a:avLst/>
                <a:gdLst>
                  <a:gd name="connsiteX0" fmla="*/ 0 w 193262"/>
                  <a:gd name="connsiteY0" fmla="*/ 0 h 58007"/>
                  <a:gd name="connsiteX1" fmla="*/ 193262 w 193262"/>
                  <a:gd name="connsiteY1" fmla="*/ 0 h 58007"/>
                  <a:gd name="connsiteX2" fmla="*/ 193262 w 193262"/>
                  <a:gd name="connsiteY2" fmla="*/ 58007 h 58007"/>
                  <a:gd name="connsiteX3" fmla="*/ 0 w 193262"/>
                  <a:gd name="connsiteY3" fmla="*/ 58007 h 58007"/>
                </a:gdLst>
                <a:ahLst/>
                <a:cxnLst>
                  <a:cxn ang="0">
                    <a:pos x="connsiteX0" y="connsiteY0"/>
                  </a:cxn>
                  <a:cxn ang="0">
                    <a:pos x="connsiteX1" y="connsiteY1"/>
                  </a:cxn>
                  <a:cxn ang="0">
                    <a:pos x="connsiteX2" y="connsiteY2"/>
                  </a:cxn>
                  <a:cxn ang="0">
                    <a:pos x="connsiteX3" y="connsiteY3"/>
                  </a:cxn>
                </a:cxnLst>
                <a:rect l="l" t="t" r="r" b="b"/>
                <a:pathLst>
                  <a:path w="193262" h="58007">
                    <a:moveTo>
                      <a:pt x="0" y="0"/>
                    </a:moveTo>
                    <a:lnTo>
                      <a:pt x="193262" y="0"/>
                    </a:lnTo>
                    <a:lnTo>
                      <a:pt x="193262" y="58007"/>
                    </a:lnTo>
                    <a:lnTo>
                      <a:pt x="0" y="58007"/>
                    </a:lnTo>
                    <a:close/>
                  </a:path>
                </a:pathLst>
              </a:custGeom>
              <a:solidFill>
                <a:srgbClr val="0AAF60"/>
              </a:solidFill>
              <a:ln w="9525" cap="flat">
                <a:noFill/>
                <a:prstDash val="solid"/>
                <a:miter/>
              </a:ln>
            </p:spPr>
            <p:txBody>
              <a:bodyPr rtlCol="0" anchor="ctr"/>
              <a:lstStyle/>
              <a:p>
                <a:endParaRPr lang="zh-CN" altLang="en-US"/>
              </a:p>
            </p:txBody>
          </p:sp>
          <p:sp>
            <p:nvSpPr>
              <p:cNvPr id="718" name="任意多边形: 形状 717">
                <a:extLst>
                  <a:ext uri="{FF2B5EF4-FFF2-40B4-BE49-F238E27FC236}">
                    <a16:creationId xmlns:a16="http://schemas.microsoft.com/office/drawing/2014/main" xmlns="" id="{EA292484-E5B9-4C1C-9BA7-490142A8B93A}"/>
                  </a:ext>
                </a:extLst>
              </p:cNvPr>
              <p:cNvSpPr/>
              <p:nvPr/>
            </p:nvSpPr>
            <p:spPr>
              <a:xfrm>
                <a:off x="5677376" y="-173164"/>
                <a:ext cx="752284" cy="304800"/>
              </a:xfrm>
              <a:custGeom>
                <a:avLst/>
                <a:gdLst>
                  <a:gd name="connsiteX0" fmla="*/ 0 w 752284"/>
                  <a:gd name="connsiteY0" fmla="*/ 0 h 304800"/>
                  <a:gd name="connsiteX1" fmla="*/ 118301 w 752284"/>
                  <a:gd name="connsiteY1" fmla="*/ 304800 h 304800"/>
                  <a:gd name="connsiteX2" fmla="*/ 633984 w 752284"/>
                  <a:gd name="connsiteY2" fmla="*/ 304800 h 304800"/>
                  <a:gd name="connsiteX3" fmla="*/ 752285 w 752284"/>
                  <a:gd name="connsiteY3" fmla="*/ 0 h 304800"/>
                </a:gdLst>
                <a:ahLst/>
                <a:cxnLst>
                  <a:cxn ang="0">
                    <a:pos x="connsiteX0" y="connsiteY0"/>
                  </a:cxn>
                  <a:cxn ang="0">
                    <a:pos x="connsiteX1" y="connsiteY1"/>
                  </a:cxn>
                  <a:cxn ang="0">
                    <a:pos x="connsiteX2" y="connsiteY2"/>
                  </a:cxn>
                  <a:cxn ang="0">
                    <a:pos x="connsiteX3" y="connsiteY3"/>
                  </a:cxn>
                </a:cxnLst>
                <a:rect l="l" t="t" r="r" b="b"/>
                <a:pathLst>
                  <a:path w="752284" h="304800">
                    <a:moveTo>
                      <a:pt x="0" y="0"/>
                    </a:moveTo>
                    <a:cubicBezTo>
                      <a:pt x="0" y="0"/>
                      <a:pt x="20860" y="304800"/>
                      <a:pt x="118301" y="304800"/>
                    </a:cubicBezTo>
                    <a:lnTo>
                      <a:pt x="633984" y="304800"/>
                    </a:lnTo>
                    <a:cubicBezTo>
                      <a:pt x="731425" y="304800"/>
                      <a:pt x="752285" y="0"/>
                      <a:pt x="752285" y="0"/>
                    </a:cubicBezTo>
                    <a:close/>
                  </a:path>
                </a:pathLst>
              </a:custGeom>
              <a:solidFill>
                <a:srgbClr val="263238"/>
              </a:solidFill>
              <a:ln w="9525" cap="flat">
                <a:noFill/>
                <a:prstDash val="solid"/>
                <a:miter/>
              </a:ln>
            </p:spPr>
            <p:txBody>
              <a:bodyPr rtlCol="0" anchor="ctr"/>
              <a:lstStyle/>
              <a:p>
                <a:endParaRPr lang="zh-CN" altLang="en-US"/>
              </a:p>
            </p:txBody>
          </p:sp>
          <p:sp>
            <p:nvSpPr>
              <p:cNvPr id="719" name="任意多边形: 形状 718">
                <a:extLst>
                  <a:ext uri="{FF2B5EF4-FFF2-40B4-BE49-F238E27FC236}">
                    <a16:creationId xmlns:a16="http://schemas.microsoft.com/office/drawing/2014/main" xmlns="" id="{4AB663E2-C142-4803-BD41-A49D3F5BA206}"/>
                  </a:ext>
                </a:extLst>
              </p:cNvPr>
              <p:cNvSpPr/>
              <p:nvPr/>
            </p:nvSpPr>
            <p:spPr>
              <a:xfrm>
                <a:off x="5626512" y="-110394"/>
                <a:ext cx="217265" cy="17335"/>
              </a:xfrm>
              <a:custGeom>
                <a:avLst/>
                <a:gdLst>
                  <a:gd name="connsiteX0" fmla="*/ 0 w 217265"/>
                  <a:gd name="connsiteY0" fmla="*/ 0 h 17335"/>
                  <a:gd name="connsiteX1" fmla="*/ 217265 w 217265"/>
                  <a:gd name="connsiteY1" fmla="*/ 0 h 17335"/>
                  <a:gd name="connsiteX2" fmla="*/ 217265 w 217265"/>
                  <a:gd name="connsiteY2" fmla="*/ 17336 h 17335"/>
                  <a:gd name="connsiteX3" fmla="*/ 0 w 217265"/>
                  <a:gd name="connsiteY3" fmla="*/ 17336 h 17335"/>
                </a:gdLst>
                <a:ahLst/>
                <a:cxnLst>
                  <a:cxn ang="0">
                    <a:pos x="connsiteX0" y="connsiteY0"/>
                  </a:cxn>
                  <a:cxn ang="0">
                    <a:pos x="connsiteX1" y="connsiteY1"/>
                  </a:cxn>
                  <a:cxn ang="0">
                    <a:pos x="connsiteX2" y="connsiteY2"/>
                  </a:cxn>
                  <a:cxn ang="0">
                    <a:pos x="connsiteX3" y="connsiteY3"/>
                  </a:cxn>
                </a:cxnLst>
                <a:rect l="l" t="t" r="r" b="b"/>
                <a:pathLst>
                  <a:path w="217265" h="17335">
                    <a:moveTo>
                      <a:pt x="0" y="0"/>
                    </a:moveTo>
                    <a:lnTo>
                      <a:pt x="217265" y="0"/>
                    </a:lnTo>
                    <a:lnTo>
                      <a:pt x="217265" y="17336"/>
                    </a:lnTo>
                    <a:lnTo>
                      <a:pt x="0" y="17336"/>
                    </a:lnTo>
                    <a:close/>
                  </a:path>
                </a:pathLst>
              </a:custGeom>
              <a:solidFill>
                <a:srgbClr val="DBDBDB"/>
              </a:solidFill>
              <a:ln w="9525" cap="flat">
                <a:noFill/>
                <a:prstDash val="solid"/>
                <a:miter/>
              </a:ln>
            </p:spPr>
            <p:txBody>
              <a:bodyPr rtlCol="0" anchor="ctr"/>
              <a:lstStyle/>
              <a:p>
                <a:endParaRPr lang="zh-CN" altLang="en-US"/>
              </a:p>
            </p:txBody>
          </p:sp>
          <p:sp>
            <p:nvSpPr>
              <p:cNvPr id="720" name="任意多边形: 形状 719">
                <a:extLst>
                  <a:ext uri="{FF2B5EF4-FFF2-40B4-BE49-F238E27FC236}">
                    <a16:creationId xmlns:a16="http://schemas.microsoft.com/office/drawing/2014/main" xmlns="" id="{0FCE516B-2396-462B-A9C2-2AF373FCE4CB}"/>
                  </a:ext>
                </a:extLst>
              </p:cNvPr>
              <p:cNvSpPr/>
              <p:nvPr/>
            </p:nvSpPr>
            <p:spPr>
              <a:xfrm>
                <a:off x="5589555" y="-130683"/>
                <a:ext cx="193262" cy="58007"/>
              </a:xfrm>
              <a:custGeom>
                <a:avLst/>
                <a:gdLst>
                  <a:gd name="connsiteX0" fmla="*/ 193262 w 193262"/>
                  <a:gd name="connsiteY0" fmla="*/ 58007 h 58007"/>
                  <a:gd name="connsiteX1" fmla="*/ 0 w 193262"/>
                  <a:gd name="connsiteY1" fmla="*/ 58007 h 58007"/>
                  <a:gd name="connsiteX2" fmla="*/ 0 w 193262"/>
                  <a:gd name="connsiteY2" fmla="*/ 0 h 58007"/>
                  <a:gd name="connsiteX3" fmla="*/ 193262 w 193262"/>
                  <a:gd name="connsiteY3" fmla="*/ 0 h 58007"/>
                  <a:gd name="connsiteX4" fmla="*/ 193262 w 193262"/>
                  <a:gd name="connsiteY4" fmla="*/ 0 h 58007"/>
                  <a:gd name="connsiteX5" fmla="*/ 193262 w 193262"/>
                  <a:gd name="connsiteY5" fmla="*/ 58007 h 580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262" h="58007">
                    <a:moveTo>
                      <a:pt x="193262" y="58007"/>
                    </a:moveTo>
                    <a:lnTo>
                      <a:pt x="0" y="58007"/>
                    </a:lnTo>
                    <a:lnTo>
                      <a:pt x="0" y="0"/>
                    </a:lnTo>
                    <a:lnTo>
                      <a:pt x="193262" y="0"/>
                    </a:lnTo>
                    <a:lnTo>
                      <a:pt x="193262" y="0"/>
                    </a:lnTo>
                    <a:lnTo>
                      <a:pt x="193262" y="58007"/>
                    </a:lnTo>
                    <a:close/>
                  </a:path>
                </a:pathLst>
              </a:custGeom>
              <a:solidFill>
                <a:srgbClr val="0AAF60"/>
              </a:solidFill>
              <a:ln w="9525" cap="flat">
                <a:noFill/>
                <a:prstDash val="solid"/>
                <a:miter/>
              </a:ln>
            </p:spPr>
            <p:txBody>
              <a:bodyPr rtlCol="0" anchor="ctr"/>
              <a:lstStyle/>
              <a:p>
                <a:endParaRPr lang="zh-CN" altLang="en-US"/>
              </a:p>
            </p:txBody>
          </p:sp>
          <p:sp>
            <p:nvSpPr>
              <p:cNvPr id="721" name="任意多边形: 形状 720">
                <a:extLst>
                  <a:ext uri="{FF2B5EF4-FFF2-40B4-BE49-F238E27FC236}">
                    <a16:creationId xmlns:a16="http://schemas.microsoft.com/office/drawing/2014/main" xmlns="" id="{63F63B89-1F78-4A18-9911-A51B593331ED}"/>
                  </a:ext>
                </a:extLst>
              </p:cNvPr>
              <p:cNvSpPr/>
              <p:nvPr/>
            </p:nvSpPr>
            <p:spPr>
              <a:xfrm>
                <a:off x="5069205" y="123253"/>
                <a:ext cx="647414" cy="78009"/>
              </a:xfrm>
              <a:custGeom>
                <a:avLst/>
                <a:gdLst>
                  <a:gd name="connsiteX0" fmla="*/ 630650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650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650" y="78010"/>
                    </a:moveTo>
                    <a:lnTo>
                      <a:pt x="598551" y="19050"/>
                    </a:lnTo>
                    <a:lnTo>
                      <a:pt x="48863" y="19050"/>
                    </a:lnTo>
                    <a:lnTo>
                      <a:pt x="16764" y="78010"/>
                    </a:lnTo>
                    <a:lnTo>
                      <a:pt x="0" y="68961"/>
                    </a:lnTo>
                    <a:lnTo>
                      <a:pt x="37529" y="0"/>
                    </a:lnTo>
                    <a:lnTo>
                      <a:pt x="609886" y="0"/>
                    </a:lnTo>
                    <a:lnTo>
                      <a:pt x="647414" y="68961"/>
                    </a:lnTo>
                    <a:lnTo>
                      <a:pt x="630650" y="78010"/>
                    </a:lnTo>
                    <a:close/>
                  </a:path>
                </a:pathLst>
              </a:custGeom>
              <a:solidFill>
                <a:srgbClr val="263238"/>
              </a:solidFill>
              <a:ln w="9525" cap="flat">
                <a:noFill/>
                <a:prstDash val="solid"/>
                <a:miter/>
              </a:ln>
            </p:spPr>
            <p:txBody>
              <a:bodyPr rtlCol="0" anchor="ctr"/>
              <a:lstStyle/>
              <a:p>
                <a:endParaRPr lang="zh-CN" altLang="en-US"/>
              </a:p>
            </p:txBody>
          </p:sp>
          <p:sp>
            <p:nvSpPr>
              <p:cNvPr id="722" name="任意多边形: 形状 721">
                <a:extLst>
                  <a:ext uri="{FF2B5EF4-FFF2-40B4-BE49-F238E27FC236}">
                    <a16:creationId xmlns:a16="http://schemas.microsoft.com/office/drawing/2014/main" xmlns="" id="{22DACF94-B6CD-447A-9886-7A632B1FED2F}"/>
                  </a:ext>
                </a:extLst>
              </p:cNvPr>
              <p:cNvSpPr/>
              <p:nvPr/>
            </p:nvSpPr>
            <p:spPr>
              <a:xfrm>
                <a:off x="5168550" y="123253"/>
                <a:ext cx="448722" cy="76771"/>
              </a:xfrm>
              <a:custGeom>
                <a:avLst/>
                <a:gdLst>
                  <a:gd name="connsiteX0" fmla="*/ 430816 w 448722"/>
                  <a:gd name="connsiteY0" fmla="*/ 76771 h 76771"/>
                  <a:gd name="connsiteX1" fmla="*/ 409384 w 448722"/>
                  <a:gd name="connsiteY1" fmla="*/ 19050 h 76771"/>
                  <a:gd name="connsiteX2" fmla="*/ 39338 w 448722"/>
                  <a:gd name="connsiteY2" fmla="*/ 19050 h 76771"/>
                  <a:gd name="connsiteX3" fmla="*/ 17812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816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816" y="76771"/>
                    </a:moveTo>
                    <a:lnTo>
                      <a:pt x="409384" y="19050"/>
                    </a:lnTo>
                    <a:lnTo>
                      <a:pt x="39338" y="19050"/>
                    </a:lnTo>
                    <a:lnTo>
                      <a:pt x="17812" y="76771"/>
                    </a:lnTo>
                    <a:lnTo>
                      <a:pt x="0" y="70199"/>
                    </a:lnTo>
                    <a:lnTo>
                      <a:pt x="26098" y="0"/>
                    </a:lnTo>
                    <a:lnTo>
                      <a:pt x="422624" y="0"/>
                    </a:lnTo>
                    <a:lnTo>
                      <a:pt x="448723" y="70199"/>
                    </a:lnTo>
                    <a:lnTo>
                      <a:pt x="430816" y="76771"/>
                    </a:lnTo>
                    <a:close/>
                  </a:path>
                </a:pathLst>
              </a:custGeom>
              <a:solidFill>
                <a:srgbClr val="263238"/>
              </a:solidFill>
              <a:ln w="9525" cap="flat">
                <a:noFill/>
                <a:prstDash val="solid"/>
                <a:miter/>
              </a:ln>
            </p:spPr>
            <p:txBody>
              <a:bodyPr rtlCol="0" anchor="ctr"/>
              <a:lstStyle/>
              <a:p>
                <a:endParaRPr lang="zh-CN" altLang="en-US"/>
              </a:p>
            </p:txBody>
          </p:sp>
          <p:sp>
            <p:nvSpPr>
              <p:cNvPr id="723" name="任意多边形: 形状 722">
                <a:extLst>
                  <a:ext uri="{FF2B5EF4-FFF2-40B4-BE49-F238E27FC236}">
                    <a16:creationId xmlns:a16="http://schemas.microsoft.com/office/drawing/2014/main" xmlns="" id="{0047E457-D08C-4389-8132-9F0B5458F2BB}"/>
                  </a:ext>
                </a:extLst>
              </p:cNvPr>
              <p:cNvSpPr/>
              <p:nvPr/>
            </p:nvSpPr>
            <p:spPr>
              <a:xfrm>
                <a:off x="5736526" y="123253"/>
                <a:ext cx="647414" cy="78009"/>
              </a:xfrm>
              <a:custGeom>
                <a:avLst/>
                <a:gdLst>
                  <a:gd name="connsiteX0" fmla="*/ 630746 w 647414"/>
                  <a:gd name="connsiteY0" fmla="*/ 78010 h 78009"/>
                  <a:gd name="connsiteX1" fmla="*/ 598551 w 647414"/>
                  <a:gd name="connsiteY1" fmla="*/ 19050 h 78009"/>
                  <a:gd name="connsiteX2" fmla="*/ 48863 w 647414"/>
                  <a:gd name="connsiteY2" fmla="*/ 19050 h 78009"/>
                  <a:gd name="connsiteX3" fmla="*/ 16764 w 647414"/>
                  <a:gd name="connsiteY3" fmla="*/ 78010 h 78009"/>
                  <a:gd name="connsiteX4" fmla="*/ 0 w 647414"/>
                  <a:gd name="connsiteY4" fmla="*/ 68961 h 78009"/>
                  <a:gd name="connsiteX5" fmla="*/ 37529 w 647414"/>
                  <a:gd name="connsiteY5" fmla="*/ 0 h 78009"/>
                  <a:gd name="connsiteX6" fmla="*/ 609886 w 647414"/>
                  <a:gd name="connsiteY6" fmla="*/ 0 h 78009"/>
                  <a:gd name="connsiteX7" fmla="*/ 647414 w 647414"/>
                  <a:gd name="connsiteY7" fmla="*/ 68961 h 78009"/>
                  <a:gd name="connsiteX8" fmla="*/ 630746 w 647414"/>
                  <a:gd name="connsiteY8" fmla="*/ 78010 h 7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7414" h="78009">
                    <a:moveTo>
                      <a:pt x="630746" y="78010"/>
                    </a:moveTo>
                    <a:lnTo>
                      <a:pt x="598551" y="19050"/>
                    </a:lnTo>
                    <a:lnTo>
                      <a:pt x="48863" y="19050"/>
                    </a:lnTo>
                    <a:lnTo>
                      <a:pt x="16764" y="78010"/>
                    </a:lnTo>
                    <a:lnTo>
                      <a:pt x="0" y="68961"/>
                    </a:lnTo>
                    <a:lnTo>
                      <a:pt x="37529" y="0"/>
                    </a:lnTo>
                    <a:lnTo>
                      <a:pt x="609886" y="0"/>
                    </a:lnTo>
                    <a:lnTo>
                      <a:pt x="647414" y="68961"/>
                    </a:lnTo>
                    <a:lnTo>
                      <a:pt x="630746" y="78010"/>
                    </a:lnTo>
                    <a:close/>
                  </a:path>
                </a:pathLst>
              </a:custGeom>
              <a:solidFill>
                <a:srgbClr val="263238"/>
              </a:solidFill>
              <a:ln w="9525" cap="flat">
                <a:noFill/>
                <a:prstDash val="solid"/>
                <a:miter/>
              </a:ln>
            </p:spPr>
            <p:txBody>
              <a:bodyPr rtlCol="0" anchor="ctr"/>
              <a:lstStyle/>
              <a:p>
                <a:endParaRPr lang="zh-CN" altLang="en-US"/>
              </a:p>
            </p:txBody>
          </p:sp>
          <p:sp>
            <p:nvSpPr>
              <p:cNvPr id="724" name="任意多边形: 形状 723">
                <a:extLst>
                  <a:ext uri="{FF2B5EF4-FFF2-40B4-BE49-F238E27FC236}">
                    <a16:creationId xmlns:a16="http://schemas.microsoft.com/office/drawing/2014/main" xmlns="" id="{CE9DCC38-4C82-4E90-9B70-9C32020FC1EE}"/>
                  </a:ext>
                </a:extLst>
              </p:cNvPr>
              <p:cNvSpPr/>
              <p:nvPr/>
            </p:nvSpPr>
            <p:spPr>
              <a:xfrm>
                <a:off x="5835872" y="123253"/>
                <a:ext cx="448722" cy="76771"/>
              </a:xfrm>
              <a:custGeom>
                <a:avLst/>
                <a:gdLst>
                  <a:gd name="connsiteX0" fmla="*/ 430911 w 448722"/>
                  <a:gd name="connsiteY0" fmla="*/ 76771 h 76771"/>
                  <a:gd name="connsiteX1" fmla="*/ 409385 w 448722"/>
                  <a:gd name="connsiteY1" fmla="*/ 19050 h 76771"/>
                  <a:gd name="connsiteX2" fmla="*/ 39338 w 448722"/>
                  <a:gd name="connsiteY2" fmla="*/ 19050 h 76771"/>
                  <a:gd name="connsiteX3" fmla="*/ 17907 w 448722"/>
                  <a:gd name="connsiteY3" fmla="*/ 76771 h 76771"/>
                  <a:gd name="connsiteX4" fmla="*/ 0 w 448722"/>
                  <a:gd name="connsiteY4" fmla="*/ 70199 h 76771"/>
                  <a:gd name="connsiteX5" fmla="*/ 26098 w 448722"/>
                  <a:gd name="connsiteY5" fmla="*/ 0 h 76771"/>
                  <a:gd name="connsiteX6" fmla="*/ 422624 w 448722"/>
                  <a:gd name="connsiteY6" fmla="*/ 0 h 76771"/>
                  <a:gd name="connsiteX7" fmla="*/ 448723 w 448722"/>
                  <a:gd name="connsiteY7" fmla="*/ 70199 h 76771"/>
                  <a:gd name="connsiteX8" fmla="*/ 430911 w 448722"/>
                  <a:gd name="connsiteY8" fmla="*/ 76771 h 76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8722" h="76771">
                    <a:moveTo>
                      <a:pt x="430911" y="76771"/>
                    </a:moveTo>
                    <a:lnTo>
                      <a:pt x="409385" y="19050"/>
                    </a:lnTo>
                    <a:lnTo>
                      <a:pt x="39338" y="19050"/>
                    </a:lnTo>
                    <a:lnTo>
                      <a:pt x="17907" y="76771"/>
                    </a:lnTo>
                    <a:lnTo>
                      <a:pt x="0" y="70199"/>
                    </a:lnTo>
                    <a:lnTo>
                      <a:pt x="26098" y="0"/>
                    </a:lnTo>
                    <a:lnTo>
                      <a:pt x="422624" y="0"/>
                    </a:lnTo>
                    <a:lnTo>
                      <a:pt x="448723" y="70199"/>
                    </a:lnTo>
                    <a:lnTo>
                      <a:pt x="430911" y="76771"/>
                    </a:lnTo>
                    <a:close/>
                  </a:path>
                </a:pathLst>
              </a:custGeom>
              <a:solidFill>
                <a:srgbClr val="263238"/>
              </a:solidFill>
              <a:ln w="9525" cap="flat">
                <a:noFill/>
                <a:prstDash val="solid"/>
                <a:miter/>
              </a:ln>
            </p:spPr>
            <p:txBody>
              <a:bodyPr rtlCol="0" anchor="ctr"/>
              <a:lstStyle/>
              <a:p>
                <a:endParaRPr lang="zh-CN" altLang="en-US"/>
              </a:p>
            </p:txBody>
          </p:sp>
          <p:sp>
            <p:nvSpPr>
              <p:cNvPr id="725" name="任意多边形: 形状 724">
                <a:extLst>
                  <a:ext uri="{FF2B5EF4-FFF2-40B4-BE49-F238E27FC236}">
                    <a16:creationId xmlns:a16="http://schemas.microsoft.com/office/drawing/2014/main" xmlns="" id="{050BD40D-14A6-40EA-9789-F250E262A8C1}"/>
                  </a:ext>
                </a:extLst>
              </p:cNvPr>
              <p:cNvSpPr/>
              <p:nvPr/>
            </p:nvSpPr>
            <p:spPr>
              <a:xfrm>
                <a:off x="5043582" y="181927"/>
                <a:ext cx="1369409" cy="35718"/>
              </a:xfrm>
              <a:custGeom>
                <a:avLst/>
                <a:gdLst>
                  <a:gd name="connsiteX0" fmla="*/ 0 w 1369409"/>
                  <a:gd name="connsiteY0" fmla="*/ 0 h 35718"/>
                  <a:gd name="connsiteX1" fmla="*/ 1369409 w 1369409"/>
                  <a:gd name="connsiteY1" fmla="*/ 0 h 35718"/>
                  <a:gd name="connsiteX2" fmla="*/ 1369409 w 1369409"/>
                  <a:gd name="connsiteY2" fmla="*/ 35719 h 35718"/>
                  <a:gd name="connsiteX3" fmla="*/ 0 w 1369409"/>
                  <a:gd name="connsiteY3" fmla="*/ 35719 h 35718"/>
                </a:gdLst>
                <a:ahLst/>
                <a:cxnLst>
                  <a:cxn ang="0">
                    <a:pos x="connsiteX0" y="connsiteY0"/>
                  </a:cxn>
                  <a:cxn ang="0">
                    <a:pos x="connsiteX1" y="connsiteY1"/>
                  </a:cxn>
                  <a:cxn ang="0">
                    <a:pos x="connsiteX2" y="connsiteY2"/>
                  </a:cxn>
                  <a:cxn ang="0">
                    <a:pos x="connsiteX3" y="connsiteY3"/>
                  </a:cxn>
                </a:cxnLst>
                <a:rect l="l" t="t" r="r" b="b"/>
                <a:pathLst>
                  <a:path w="1369409" h="35718">
                    <a:moveTo>
                      <a:pt x="0" y="0"/>
                    </a:moveTo>
                    <a:lnTo>
                      <a:pt x="1369409" y="0"/>
                    </a:lnTo>
                    <a:lnTo>
                      <a:pt x="1369409" y="35719"/>
                    </a:lnTo>
                    <a:lnTo>
                      <a:pt x="0" y="35719"/>
                    </a:lnTo>
                    <a:close/>
                  </a:path>
                </a:pathLst>
              </a:custGeom>
              <a:solidFill>
                <a:srgbClr val="455A64"/>
              </a:solidFill>
              <a:ln w="9525" cap="flat">
                <a:noFill/>
                <a:prstDash val="solid"/>
                <a:miter/>
              </a:ln>
            </p:spPr>
            <p:txBody>
              <a:bodyPr rtlCol="0" anchor="ctr"/>
              <a:lstStyle/>
              <a:p>
                <a:endParaRPr lang="zh-CN" altLang="en-US"/>
              </a:p>
            </p:txBody>
          </p:sp>
          <p:sp>
            <p:nvSpPr>
              <p:cNvPr id="726" name="任意多边形: 形状 725">
                <a:extLst>
                  <a:ext uri="{FF2B5EF4-FFF2-40B4-BE49-F238E27FC236}">
                    <a16:creationId xmlns:a16="http://schemas.microsoft.com/office/drawing/2014/main" xmlns="" id="{6781D0B7-C91B-42F5-9701-F6DD7425F7DA}"/>
                  </a:ext>
                </a:extLst>
              </p:cNvPr>
              <p:cNvSpPr/>
              <p:nvPr/>
            </p:nvSpPr>
            <p:spPr>
              <a:xfrm>
                <a:off x="3540728" y="212883"/>
                <a:ext cx="4020597" cy="9429"/>
              </a:xfrm>
              <a:custGeom>
                <a:avLst/>
                <a:gdLst>
                  <a:gd name="connsiteX0" fmla="*/ 0 w 4020597"/>
                  <a:gd name="connsiteY0" fmla="*/ 4667 h 9429"/>
                  <a:gd name="connsiteX1" fmla="*/ 502539 w 4020597"/>
                  <a:gd name="connsiteY1" fmla="*/ 2381 h 9429"/>
                  <a:gd name="connsiteX2" fmla="*/ 1005173 w 4020597"/>
                  <a:gd name="connsiteY2" fmla="*/ 1524 h 9429"/>
                  <a:gd name="connsiteX3" fmla="*/ 2010347 w 4020597"/>
                  <a:gd name="connsiteY3" fmla="*/ 0 h 9429"/>
                  <a:gd name="connsiteX4" fmla="*/ 3015425 w 4020597"/>
                  <a:gd name="connsiteY4" fmla="*/ 1524 h 9429"/>
                  <a:gd name="connsiteX5" fmla="*/ 3518059 w 4020597"/>
                  <a:gd name="connsiteY5" fmla="*/ 2381 h 9429"/>
                  <a:gd name="connsiteX6" fmla="*/ 4020598 w 4020597"/>
                  <a:gd name="connsiteY6" fmla="*/ 4667 h 9429"/>
                  <a:gd name="connsiteX7" fmla="*/ 3518059 w 4020597"/>
                  <a:gd name="connsiteY7" fmla="*/ 7048 h 9429"/>
                  <a:gd name="connsiteX8" fmla="*/ 3015425 w 4020597"/>
                  <a:gd name="connsiteY8" fmla="*/ 7906 h 9429"/>
                  <a:gd name="connsiteX9" fmla="*/ 2010347 w 4020597"/>
                  <a:gd name="connsiteY9" fmla="*/ 9430 h 9429"/>
                  <a:gd name="connsiteX10" fmla="*/ 1005173 w 4020597"/>
                  <a:gd name="connsiteY10" fmla="*/ 7906 h 9429"/>
                  <a:gd name="connsiteX11" fmla="*/ 502539 w 4020597"/>
                  <a:gd name="connsiteY11" fmla="*/ 7048 h 9429"/>
                  <a:gd name="connsiteX12" fmla="*/ 0 w 4020597"/>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20597" h="9429">
                    <a:moveTo>
                      <a:pt x="0" y="4667"/>
                    </a:moveTo>
                    <a:lnTo>
                      <a:pt x="502539" y="2381"/>
                    </a:lnTo>
                    <a:lnTo>
                      <a:pt x="1005173" y="1524"/>
                    </a:lnTo>
                    <a:lnTo>
                      <a:pt x="2010347" y="0"/>
                    </a:lnTo>
                    <a:lnTo>
                      <a:pt x="3015425" y="1524"/>
                    </a:lnTo>
                    <a:lnTo>
                      <a:pt x="3518059" y="2381"/>
                    </a:lnTo>
                    <a:lnTo>
                      <a:pt x="4020598" y="4667"/>
                    </a:lnTo>
                    <a:lnTo>
                      <a:pt x="3518059" y="7048"/>
                    </a:lnTo>
                    <a:lnTo>
                      <a:pt x="3015425" y="7906"/>
                    </a:lnTo>
                    <a:lnTo>
                      <a:pt x="2010347" y="9430"/>
                    </a:lnTo>
                    <a:lnTo>
                      <a:pt x="1005173" y="7906"/>
                    </a:lnTo>
                    <a:lnTo>
                      <a:pt x="502539" y="7048"/>
                    </a:lnTo>
                    <a:lnTo>
                      <a:pt x="0" y="4667"/>
                    </a:lnTo>
                    <a:close/>
                  </a:path>
                </a:pathLst>
              </a:custGeom>
              <a:solidFill>
                <a:srgbClr val="263238"/>
              </a:solidFill>
              <a:ln w="9525" cap="flat">
                <a:noFill/>
                <a:prstDash val="solid"/>
                <a:miter/>
              </a:ln>
            </p:spPr>
            <p:txBody>
              <a:bodyPr rtlCol="0" anchor="ctr"/>
              <a:lstStyle/>
              <a:p>
                <a:endParaRPr lang="zh-CN" altLang="en-US"/>
              </a:p>
            </p:txBody>
          </p:sp>
          <p:sp>
            <p:nvSpPr>
              <p:cNvPr id="727" name="任意多边形: 形状 726">
                <a:extLst>
                  <a:ext uri="{FF2B5EF4-FFF2-40B4-BE49-F238E27FC236}">
                    <a16:creationId xmlns:a16="http://schemas.microsoft.com/office/drawing/2014/main" xmlns="" id="{5433F92B-8B0F-41E1-84C7-2BEAE498B0D5}"/>
                  </a:ext>
                </a:extLst>
              </p:cNvPr>
              <p:cNvSpPr/>
              <p:nvPr/>
            </p:nvSpPr>
            <p:spPr>
              <a:xfrm>
                <a:off x="3615245" y="276225"/>
                <a:ext cx="3871562" cy="28575"/>
              </a:xfrm>
              <a:custGeom>
                <a:avLst/>
                <a:gdLst>
                  <a:gd name="connsiteX0" fmla="*/ 3858831 w 3871562"/>
                  <a:gd name="connsiteY0" fmla="*/ 0 h 28575"/>
                  <a:gd name="connsiteX1" fmla="*/ 12732 w 3871562"/>
                  <a:gd name="connsiteY1" fmla="*/ 0 h 28575"/>
                  <a:gd name="connsiteX2" fmla="*/ 97 w 3871562"/>
                  <a:gd name="connsiteY2" fmla="*/ 15940 h 28575"/>
                  <a:gd name="connsiteX3" fmla="*/ 12732 w 3871562"/>
                  <a:gd name="connsiteY3" fmla="*/ 28575 h 28575"/>
                  <a:gd name="connsiteX4" fmla="*/ 3858831 w 3871562"/>
                  <a:gd name="connsiteY4" fmla="*/ 28575 h 28575"/>
                  <a:gd name="connsiteX5" fmla="*/ 3871466 w 3871562"/>
                  <a:gd name="connsiteY5" fmla="*/ 12635 h 28575"/>
                  <a:gd name="connsiteX6" fmla="*/ 3858831 w 3871562"/>
                  <a:gd name="connsiteY6" fmla="*/ 0 h 2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71562" h="28575">
                    <a:moveTo>
                      <a:pt x="3858831" y="0"/>
                    </a:moveTo>
                    <a:lnTo>
                      <a:pt x="12732" y="0"/>
                    </a:lnTo>
                    <a:cubicBezTo>
                      <a:pt x="4841" y="913"/>
                      <a:pt x="-816" y="8049"/>
                      <a:pt x="97" y="15940"/>
                    </a:cubicBezTo>
                    <a:cubicBezTo>
                      <a:pt x="864" y="22574"/>
                      <a:pt x="6097" y="27808"/>
                      <a:pt x="12732" y="28575"/>
                    </a:cubicBezTo>
                    <a:lnTo>
                      <a:pt x="3858831" y="28575"/>
                    </a:lnTo>
                    <a:cubicBezTo>
                      <a:pt x="3866722" y="27662"/>
                      <a:pt x="3872379" y="20526"/>
                      <a:pt x="3871466" y="12635"/>
                    </a:cubicBezTo>
                    <a:cubicBezTo>
                      <a:pt x="3870699" y="6001"/>
                      <a:pt x="3865465" y="767"/>
                      <a:pt x="3858831" y="0"/>
                    </a:cubicBezTo>
                    <a:close/>
                  </a:path>
                </a:pathLst>
              </a:custGeom>
              <a:solidFill>
                <a:srgbClr val="C7C7C7"/>
              </a:solidFill>
              <a:ln w="9525" cap="flat">
                <a:noFill/>
                <a:prstDash val="solid"/>
                <a:miter/>
              </a:ln>
            </p:spPr>
            <p:txBody>
              <a:bodyPr rtlCol="0" anchor="ctr"/>
              <a:lstStyle/>
              <a:p>
                <a:endParaRPr lang="zh-CN" altLang="en-US"/>
              </a:p>
            </p:txBody>
          </p:sp>
          <p:sp>
            <p:nvSpPr>
              <p:cNvPr id="728" name="任意多边形: 形状 727">
                <a:extLst>
                  <a:ext uri="{FF2B5EF4-FFF2-40B4-BE49-F238E27FC236}">
                    <a16:creationId xmlns:a16="http://schemas.microsoft.com/office/drawing/2014/main" xmlns="" id="{9E6A4FEA-F2F4-4594-9129-E9ADC9C2C1F3}"/>
                  </a:ext>
                </a:extLst>
              </p:cNvPr>
              <p:cNvSpPr/>
              <p:nvPr/>
            </p:nvSpPr>
            <p:spPr>
              <a:xfrm>
                <a:off x="3615245" y="276225"/>
                <a:ext cx="1175829" cy="28575"/>
              </a:xfrm>
              <a:custGeom>
                <a:avLst/>
                <a:gdLst>
                  <a:gd name="connsiteX0" fmla="*/ 12732 w 1175829"/>
                  <a:gd name="connsiteY0" fmla="*/ 0 h 28575"/>
                  <a:gd name="connsiteX1" fmla="*/ 97 w 1175829"/>
                  <a:gd name="connsiteY1" fmla="*/ 15940 h 28575"/>
                  <a:gd name="connsiteX2" fmla="*/ 12732 w 1175829"/>
                  <a:gd name="connsiteY2" fmla="*/ 28575 h 28575"/>
                  <a:gd name="connsiteX3" fmla="*/ 1175829 w 1175829"/>
                  <a:gd name="connsiteY3" fmla="*/ 28575 h 28575"/>
                  <a:gd name="connsiteX4" fmla="*/ 1175829 w 1175829"/>
                  <a:gd name="connsiteY4" fmla="*/ 0 h 28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5829" h="28575">
                    <a:moveTo>
                      <a:pt x="12732" y="0"/>
                    </a:moveTo>
                    <a:cubicBezTo>
                      <a:pt x="4841" y="913"/>
                      <a:pt x="-816" y="8049"/>
                      <a:pt x="97" y="15940"/>
                    </a:cubicBezTo>
                    <a:cubicBezTo>
                      <a:pt x="864" y="22574"/>
                      <a:pt x="6097" y="27808"/>
                      <a:pt x="12732" y="28575"/>
                    </a:cubicBezTo>
                    <a:lnTo>
                      <a:pt x="1175829" y="28575"/>
                    </a:lnTo>
                    <a:lnTo>
                      <a:pt x="1175829" y="0"/>
                    </a:lnTo>
                    <a:close/>
                  </a:path>
                </a:pathLst>
              </a:custGeom>
              <a:solidFill>
                <a:srgbClr val="0AAF60"/>
              </a:solidFill>
              <a:ln w="9525" cap="flat">
                <a:noFill/>
                <a:prstDash val="solid"/>
                <a:miter/>
              </a:ln>
            </p:spPr>
            <p:txBody>
              <a:bodyPr rtlCol="0" anchor="ctr"/>
              <a:lstStyle/>
              <a:p>
                <a:endParaRPr lang="zh-CN" altLang="en-US"/>
              </a:p>
            </p:txBody>
          </p:sp>
          <p:sp>
            <p:nvSpPr>
              <p:cNvPr id="729" name="任意多边形: 形状 728">
                <a:extLst>
                  <a:ext uri="{FF2B5EF4-FFF2-40B4-BE49-F238E27FC236}">
                    <a16:creationId xmlns:a16="http://schemas.microsoft.com/office/drawing/2014/main" xmlns="" id="{C7F4B90C-85D8-4BA1-B68D-44A547A76EF3}"/>
                  </a:ext>
                </a:extLst>
              </p:cNvPr>
              <p:cNvSpPr/>
              <p:nvPr/>
            </p:nvSpPr>
            <p:spPr>
              <a:xfrm>
                <a:off x="4761928" y="261747"/>
                <a:ext cx="57150" cy="57150"/>
              </a:xfrm>
              <a:custGeom>
                <a:avLst/>
                <a:gdLst>
                  <a:gd name="connsiteX0" fmla="*/ 0 w 57150"/>
                  <a:gd name="connsiteY0" fmla="*/ 28575 h 57150"/>
                  <a:gd name="connsiteX1" fmla="*/ 28575 w 57150"/>
                  <a:gd name="connsiteY1" fmla="*/ 0 h 57150"/>
                  <a:gd name="connsiteX2" fmla="*/ 57150 w 57150"/>
                  <a:gd name="connsiteY2" fmla="*/ 28575 h 57150"/>
                  <a:gd name="connsiteX3" fmla="*/ 28575 w 57150"/>
                  <a:gd name="connsiteY3" fmla="*/ 57150 h 57150"/>
                  <a:gd name="connsiteX4" fmla="*/ 0 w 57150"/>
                  <a:gd name="connsiteY4" fmla="*/ 28575 h 571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150" h="57150">
                    <a:moveTo>
                      <a:pt x="0" y="28575"/>
                    </a:moveTo>
                    <a:cubicBezTo>
                      <a:pt x="0" y="12793"/>
                      <a:pt x="12793" y="0"/>
                      <a:pt x="28575" y="0"/>
                    </a:cubicBezTo>
                    <a:cubicBezTo>
                      <a:pt x="44357" y="0"/>
                      <a:pt x="57150" y="12793"/>
                      <a:pt x="57150" y="28575"/>
                    </a:cubicBezTo>
                    <a:cubicBezTo>
                      <a:pt x="57150" y="44357"/>
                      <a:pt x="44357" y="57150"/>
                      <a:pt x="28575" y="57150"/>
                    </a:cubicBezTo>
                    <a:cubicBezTo>
                      <a:pt x="12793" y="57150"/>
                      <a:pt x="0" y="44357"/>
                      <a:pt x="0" y="28575"/>
                    </a:cubicBezTo>
                    <a:close/>
                  </a:path>
                </a:pathLst>
              </a:custGeom>
              <a:solidFill>
                <a:srgbClr val="0AAF60"/>
              </a:solidFill>
              <a:ln w="9525" cap="flat">
                <a:noFill/>
                <a:prstDash val="solid"/>
                <a:miter/>
              </a:ln>
            </p:spPr>
            <p:txBody>
              <a:bodyPr rtlCol="0" anchor="ctr"/>
              <a:lstStyle/>
              <a:p>
                <a:endParaRPr lang="zh-CN" altLang="en-US"/>
              </a:p>
            </p:txBody>
          </p:sp>
          <p:sp>
            <p:nvSpPr>
              <p:cNvPr id="730" name="任意多边形: 形状 729">
                <a:extLst>
                  <a:ext uri="{FF2B5EF4-FFF2-40B4-BE49-F238E27FC236}">
                    <a16:creationId xmlns:a16="http://schemas.microsoft.com/office/drawing/2014/main" xmlns="" id="{3A89EA22-8E69-4B1E-BB1E-9C455EA8458C}"/>
                  </a:ext>
                </a:extLst>
              </p:cNvPr>
              <p:cNvSpPr/>
              <p:nvPr/>
            </p:nvSpPr>
            <p:spPr>
              <a:xfrm>
                <a:off x="7375112" y="340614"/>
                <a:ext cx="21907" cy="21907"/>
              </a:xfrm>
              <a:custGeom>
                <a:avLst/>
                <a:gdLst>
                  <a:gd name="connsiteX0" fmla="*/ 0 w 21907"/>
                  <a:gd name="connsiteY0" fmla="*/ 0 h 21907"/>
                  <a:gd name="connsiteX1" fmla="*/ 0 w 21907"/>
                  <a:gd name="connsiteY1" fmla="*/ 6953 h 21907"/>
                  <a:gd name="connsiteX2" fmla="*/ 0 w 21907"/>
                  <a:gd name="connsiteY2" fmla="*/ 21907 h 21907"/>
                  <a:gd name="connsiteX3" fmla="*/ 6953 w 21907"/>
                  <a:gd name="connsiteY3" fmla="*/ 21907 h 21907"/>
                  <a:gd name="connsiteX4" fmla="*/ 6953 w 21907"/>
                  <a:gd name="connsiteY4" fmla="*/ 6953 h 21907"/>
                  <a:gd name="connsiteX5" fmla="*/ 21907 w 21907"/>
                  <a:gd name="connsiteY5" fmla="*/ 6953 h 21907"/>
                  <a:gd name="connsiteX6" fmla="*/ 21907 w 21907"/>
                  <a:gd name="connsiteY6" fmla="*/ 0 h 21907"/>
                  <a:gd name="connsiteX7" fmla="*/ 6953 w 21907"/>
                  <a:gd name="connsiteY7" fmla="*/ 0 h 21907"/>
                  <a:gd name="connsiteX8" fmla="*/ 0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0" y="0"/>
                    </a:moveTo>
                    <a:lnTo>
                      <a:pt x="0" y="6953"/>
                    </a:lnTo>
                    <a:lnTo>
                      <a:pt x="0" y="21907"/>
                    </a:lnTo>
                    <a:lnTo>
                      <a:pt x="6953" y="21907"/>
                    </a:lnTo>
                    <a:lnTo>
                      <a:pt x="6953" y="6953"/>
                    </a:lnTo>
                    <a:lnTo>
                      <a:pt x="21907" y="6953"/>
                    </a:lnTo>
                    <a:lnTo>
                      <a:pt x="21907" y="0"/>
                    </a:lnTo>
                    <a:lnTo>
                      <a:pt x="6953" y="0"/>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731" name="任意多边形: 形状 730">
                <a:extLst>
                  <a:ext uri="{FF2B5EF4-FFF2-40B4-BE49-F238E27FC236}">
                    <a16:creationId xmlns:a16="http://schemas.microsoft.com/office/drawing/2014/main" xmlns="" id="{3CF08960-1549-42CA-A272-5A58C8D658F8}"/>
                  </a:ext>
                </a:extLst>
              </p:cNvPr>
              <p:cNvSpPr/>
              <p:nvPr/>
            </p:nvSpPr>
            <p:spPr>
              <a:xfrm>
                <a:off x="7405211" y="340614"/>
                <a:ext cx="21812" cy="21907"/>
              </a:xfrm>
              <a:custGeom>
                <a:avLst/>
                <a:gdLst>
                  <a:gd name="connsiteX0" fmla="*/ 14954 w 21812"/>
                  <a:gd name="connsiteY0" fmla="*/ 0 h 21907"/>
                  <a:gd name="connsiteX1" fmla="*/ 0 w 21812"/>
                  <a:gd name="connsiteY1" fmla="*/ 0 h 21907"/>
                  <a:gd name="connsiteX2" fmla="*/ 0 w 21812"/>
                  <a:gd name="connsiteY2" fmla="*/ 6953 h 21907"/>
                  <a:gd name="connsiteX3" fmla="*/ 14954 w 21812"/>
                  <a:gd name="connsiteY3" fmla="*/ 6953 h 21907"/>
                  <a:gd name="connsiteX4" fmla="*/ 14954 w 21812"/>
                  <a:gd name="connsiteY4" fmla="*/ 21907 h 21907"/>
                  <a:gd name="connsiteX5" fmla="*/ 21812 w 21812"/>
                  <a:gd name="connsiteY5" fmla="*/ 21907 h 21907"/>
                  <a:gd name="connsiteX6" fmla="*/ 21812 w 21812"/>
                  <a:gd name="connsiteY6" fmla="*/ 6953 h 21907"/>
                  <a:gd name="connsiteX7" fmla="*/ 21812 w 21812"/>
                  <a:gd name="connsiteY7" fmla="*/ 0 h 21907"/>
                  <a:gd name="connsiteX8" fmla="*/ 14954 w 21812"/>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0"/>
                    </a:moveTo>
                    <a:lnTo>
                      <a:pt x="0" y="0"/>
                    </a:lnTo>
                    <a:lnTo>
                      <a:pt x="0" y="6953"/>
                    </a:lnTo>
                    <a:lnTo>
                      <a:pt x="14954" y="6953"/>
                    </a:lnTo>
                    <a:lnTo>
                      <a:pt x="14954" y="21907"/>
                    </a:lnTo>
                    <a:lnTo>
                      <a:pt x="21812" y="21907"/>
                    </a:lnTo>
                    <a:lnTo>
                      <a:pt x="21812" y="6953"/>
                    </a:lnTo>
                    <a:lnTo>
                      <a:pt x="21812" y="0"/>
                    </a:lnTo>
                    <a:lnTo>
                      <a:pt x="14954" y="0"/>
                    </a:lnTo>
                    <a:close/>
                  </a:path>
                </a:pathLst>
              </a:custGeom>
              <a:solidFill>
                <a:srgbClr val="C7C7C7"/>
              </a:solidFill>
              <a:ln w="9525" cap="flat">
                <a:noFill/>
                <a:prstDash val="solid"/>
                <a:miter/>
              </a:ln>
            </p:spPr>
            <p:txBody>
              <a:bodyPr rtlCol="0" anchor="ctr"/>
              <a:lstStyle/>
              <a:p>
                <a:endParaRPr lang="zh-CN" altLang="en-US"/>
              </a:p>
            </p:txBody>
          </p:sp>
          <p:sp>
            <p:nvSpPr>
              <p:cNvPr id="732" name="任意多边形: 形状 731">
                <a:extLst>
                  <a:ext uri="{FF2B5EF4-FFF2-40B4-BE49-F238E27FC236}">
                    <a16:creationId xmlns:a16="http://schemas.microsoft.com/office/drawing/2014/main" xmlns="" id="{CDF1D3AB-FAB3-4C1D-B40C-5ACBD327D4D1}"/>
                  </a:ext>
                </a:extLst>
              </p:cNvPr>
              <p:cNvSpPr/>
              <p:nvPr/>
            </p:nvSpPr>
            <p:spPr>
              <a:xfrm>
                <a:off x="7405211" y="369284"/>
                <a:ext cx="21812" cy="21907"/>
              </a:xfrm>
              <a:custGeom>
                <a:avLst/>
                <a:gdLst>
                  <a:gd name="connsiteX0" fmla="*/ 14954 w 21812"/>
                  <a:gd name="connsiteY0" fmla="*/ 14954 h 21907"/>
                  <a:gd name="connsiteX1" fmla="*/ 0 w 21812"/>
                  <a:gd name="connsiteY1" fmla="*/ 14954 h 21907"/>
                  <a:gd name="connsiteX2" fmla="*/ 0 w 21812"/>
                  <a:gd name="connsiteY2" fmla="*/ 21908 h 21907"/>
                  <a:gd name="connsiteX3" fmla="*/ 14954 w 21812"/>
                  <a:gd name="connsiteY3" fmla="*/ 21908 h 21907"/>
                  <a:gd name="connsiteX4" fmla="*/ 21812 w 21812"/>
                  <a:gd name="connsiteY4" fmla="*/ 21908 h 21907"/>
                  <a:gd name="connsiteX5" fmla="*/ 21812 w 21812"/>
                  <a:gd name="connsiteY5" fmla="*/ 14954 h 21907"/>
                  <a:gd name="connsiteX6" fmla="*/ 21812 w 21812"/>
                  <a:gd name="connsiteY6" fmla="*/ 0 h 21907"/>
                  <a:gd name="connsiteX7" fmla="*/ 14954 w 21812"/>
                  <a:gd name="connsiteY7" fmla="*/ 0 h 21907"/>
                  <a:gd name="connsiteX8" fmla="*/ 14954 w 21812"/>
                  <a:gd name="connsiteY8" fmla="*/ 14954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12" h="21907">
                    <a:moveTo>
                      <a:pt x="14954" y="14954"/>
                    </a:moveTo>
                    <a:lnTo>
                      <a:pt x="0" y="14954"/>
                    </a:lnTo>
                    <a:lnTo>
                      <a:pt x="0" y="21908"/>
                    </a:lnTo>
                    <a:lnTo>
                      <a:pt x="14954" y="21908"/>
                    </a:lnTo>
                    <a:lnTo>
                      <a:pt x="21812" y="21908"/>
                    </a:lnTo>
                    <a:lnTo>
                      <a:pt x="21812" y="14954"/>
                    </a:lnTo>
                    <a:lnTo>
                      <a:pt x="21812" y="0"/>
                    </a:lnTo>
                    <a:lnTo>
                      <a:pt x="14954" y="0"/>
                    </a:lnTo>
                    <a:lnTo>
                      <a:pt x="14954" y="14954"/>
                    </a:lnTo>
                    <a:close/>
                  </a:path>
                </a:pathLst>
              </a:custGeom>
              <a:solidFill>
                <a:srgbClr val="C7C7C7"/>
              </a:solidFill>
              <a:ln w="9525" cap="flat">
                <a:noFill/>
                <a:prstDash val="solid"/>
                <a:miter/>
              </a:ln>
            </p:spPr>
            <p:txBody>
              <a:bodyPr rtlCol="0" anchor="ctr"/>
              <a:lstStyle/>
              <a:p>
                <a:endParaRPr lang="zh-CN" altLang="en-US"/>
              </a:p>
            </p:txBody>
          </p:sp>
          <p:sp>
            <p:nvSpPr>
              <p:cNvPr id="733" name="任意多边形: 形状 732">
                <a:extLst>
                  <a:ext uri="{FF2B5EF4-FFF2-40B4-BE49-F238E27FC236}">
                    <a16:creationId xmlns:a16="http://schemas.microsoft.com/office/drawing/2014/main" xmlns="" id="{209C0714-87C8-4BB1-8973-7610D2AFAD1B}"/>
                  </a:ext>
                </a:extLst>
              </p:cNvPr>
              <p:cNvSpPr/>
              <p:nvPr/>
            </p:nvSpPr>
            <p:spPr>
              <a:xfrm>
                <a:off x="7375112" y="369284"/>
                <a:ext cx="21907" cy="21907"/>
              </a:xfrm>
              <a:custGeom>
                <a:avLst/>
                <a:gdLst>
                  <a:gd name="connsiteX0" fmla="*/ 6953 w 21907"/>
                  <a:gd name="connsiteY0" fmla="*/ 0 h 21907"/>
                  <a:gd name="connsiteX1" fmla="*/ 0 w 21907"/>
                  <a:gd name="connsiteY1" fmla="*/ 0 h 21907"/>
                  <a:gd name="connsiteX2" fmla="*/ 0 w 21907"/>
                  <a:gd name="connsiteY2" fmla="*/ 14954 h 21907"/>
                  <a:gd name="connsiteX3" fmla="*/ 0 w 21907"/>
                  <a:gd name="connsiteY3" fmla="*/ 21908 h 21907"/>
                  <a:gd name="connsiteX4" fmla="*/ 6953 w 21907"/>
                  <a:gd name="connsiteY4" fmla="*/ 21908 h 21907"/>
                  <a:gd name="connsiteX5" fmla="*/ 21907 w 21907"/>
                  <a:gd name="connsiteY5" fmla="*/ 21908 h 21907"/>
                  <a:gd name="connsiteX6" fmla="*/ 21907 w 21907"/>
                  <a:gd name="connsiteY6" fmla="*/ 14954 h 21907"/>
                  <a:gd name="connsiteX7" fmla="*/ 6953 w 21907"/>
                  <a:gd name="connsiteY7" fmla="*/ 14954 h 21907"/>
                  <a:gd name="connsiteX8" fmla="*/ 6953 w 21907"/>
                  <a:gd name="connsiteY8" fmla="*/ 0 h 21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907" h="21907">
                    <a:moveTo>
                      <a:pt x="6953" y="0"/>
                    </a:moveTo>
                    <a:lnTo>
                      <a:pt x="0" y="0"/>
                    </a:lnTo>
                    <a:lnTo>
                      <a:pt x="0" y="14954"/>
                    </a:lnTo>
                    <a:lnTo>
                      <a:pt x="0" y="21908"/>
                    </a:lnTo>
                    <a:lnTo>
                      <a:pt x="6953" y="21908"/>
                    </a:lnTo>
                    <a:lnTo>
                      <a:pt x="21907" y="21908"/>
                    </a:lnTo>
                    <a:lnTo>
                      <a:pt x="21907" y="14954"/>
                    </a:lnTo>
                    <a:lnTo>
                      <a:pt x="6953" y="14954"/>
                    </a:lnTo>
                    <a:lnTo>
                      <a:pt x="6953" y="0"/>
                    </a:lnTo>
                    <a:close/>
                  </a:path>
                </a:pathLst>
              </a:custGeom>
              <a:solidFill>
                <a:srgbClr val="C7C7C7"/>
              </a:solidFill>
              <a:ln w="9525" cap="flat">
                <a:noFill/>
                <a:prstDash val="solid"/>
                <a:miter/>
              </a:ln>
            </p:spPr>
            <p:txBody>
              <a:bodyPr rtlCol="0" anchor="ctr"/>
              <a:lstStyle/>
              <a:p>
                <a:endParaRPr lang="zh-CN" altLang="en-US"/>
              </a:p>
            </p:txBody>
          </p:sp>
          <p:sp>
            <p:nvSpPr>
              <p:cNvPr id="734" name="任意多边形: 形状 733">
                <a:extLst>
                  <a:ext uri="{FF2B5EF4-FFF2-40B4-BE49-F238E27FC236}">
                    <a16:creationId xmlns:a16="http://schemas.microsoft.com/office/drawing/2014/main" xmlns="" id="{8D9DF910-C934-46C6-92F0-AF3E68D66BFE}"/>
                  </a:ext>
                </a:extLst>
              </p:cNvPr>
              <p:cNvSpPr/>
              <p:nvPr/>
            </p:nvSpPr>
            <p:spPr>
              <a:xfrm>
                <a:off x="3894486" y="354425"/>
                <a:ext cx="11811" cy="22859"/>
              </a:xfrm>
              <a:custGeom>
                <a:avLst/>
                <a:gdLst>
                  <a:gd name="connsiteX0" fmla="*/ 0 w 11811"/>
                  <a:gd name="connsiteY0" fmla="*/ 0 h 22859"/>
                  <a:gd name="connsiteX1" fmla="*/ 11811 w 11811"/>
                  <a:gd name="connsiteY1" fmla="*/ 0 h 22859"/>
                  <a:gd name="connsiteX2" fmla="*/ 11811 w 11811"/>
                  <a:gd name="connsiteY2" fmla="*/ 22860 h 22859"/>
                  <a:gd name="connsiteX3" fmla="*/ 0 w 11811"/>
                  <a:gd name="connsiteY3" fmla="*/ 22860 h 22859"/>
                </a:gdLst>
                <a:ahLst/>
                <a:cxnLst>
                  <a:cxn ang="0">
                    <a:pos x="connsiteX0" y="connsiteY0"/>
                  </a:cxn>
                  <a:cxn ang="0">
                    <a:pos x="connsiteX1" y="connsiteY1"/>
                  </a:cxn>
                  <a:cxn ang="0">
                    <a:pos x="connsiteX2" y="connsiteY2"/>
                  </a:cxn>
                  <a:cxn ang="0">
                    <a:pos x="connsiteX3" y="connsiteY3"/>
                  </a:cxn>
                </a:cxnLst>
                <a:rect l="l" t="t" r="r" b="b"/>
                <a:pathLst>
                  <a:path w="11811" h="22859">
                    <a:moveTo>
                      <a:pt x="0" y="0"/>
                    </a:moveTo>
                    <a:lnTo>
                      <a:pt x="11811" y="0"/>
                    </a:lnTo>
                    <a:lnTo>
                      <a:pt x="11811" y="22860"/>
                    </a:lnTo>
                    <a:lnTo>
                      <a:pt x="0" y="22860"/>
                    </a:lnTo>
                    <a:close/>
                  </a:path>
                </a:pathLst>
              </a:custGeom>
              <a:solidFill>
                <a:srgbClr val="C7C7C7"/>
              </a:solidFill>
              <a:ln w="9525" cap="flat">
                <a:noFill/>
                <a:prstDash val="solid"/>
                <a:miter/>
              </a:ln>
            </p:spPr>
            <p:txBody>
              <a:bodyPr rtlCol="0" anchor="ctr"/>
              <a:lstStyle/>
              <a:p>
                <a:endParaRPr lang="zh-CN" altLang="en-US"/>
              </a:p>
            </p:txBody>
          </p:sp>
          <p:sp>
            <p:nvSpPr>
              <p:cNvPr id="735" name="任意多边形: 形状 734">
                <a:extLst>
                  <a:ext uri="{FF2B5EF4-FFF2-40B4-BE49-F238E27FC236}">
                    <a16:creationId xmlns:a16="http://schemas.microsoft.com/office/drawing/2014/main" xmlns="" id="{0E3EB4CB-9E62-41C2-A356-8C1A3253CD86}"/>
                  </a:ext>
                </a:extLst>
              </p:cNvPr>
              <p:cNvSpPr/>
              <p:nvPr/>
            </p:nvSpPr>
            <p:spPr>
              <a:xfrm>
                <a:off x="3906297" y="345281"/>
                <a:ext cx="21812" cy="41243"/>
              </a:xfrm>
              <a:custGeom>
                <a:avLst/>
                <a:gdLst>
                  <a:gd name="connsiteX0" fmla="*/ 0 w 21812"/>
                  <a:gd name="connsiteY0" fmla="*/ 9144 h 41243"/>
                  <a:gd name="connsiteX1" fmla="*/ 21812 w 21812"/>
                  <a:gd name="connsiteY1" fmla="*/ 0 h 41243"/>
                  <a:gd name="connsiteX2" fmla="*/ 21812 w 21812"/>
                  <a:gd name="connsiteY2" fmla="*/ 41243 h 41243"/>
                  <a:gd name="connsiteX3" fmla="*/ 0 w 21812"/>
                  <a:gd name="connsiteY3" fmla="*/ 32099 h 41243"/>
                  <a:gd name="connsiteX4" fmla="*/ 0 w 21812"/>
                  <a:gd name="connsiteY4" fmla="*/ 9144 h 41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12" h="41243">
                    <a:moveTo>
                      <a:pt x="0" y="9144"/>
                    </a:moveTo>
                    <a:lnTo>
                      <a:pt x="21812" y="0"/>
                    </a:lnTo>
                    <a:lnTo>
                      <a:pt x="21812" y="41243"/>
                    </a:lnTo>
                    <a:lnTo>
                      <a:pt x="0" y="32099"/>
                    </a:lnTo>
                    <a:lnTo>
                      <a:pt x="0" y="9144"/>
                    </a:lnTo>
                    <a:close/>
                  </a:path>
                </a:pathLst>
              </a:custGeom>
              <a:solidFill>
                <a:srgbClr val="C7C7C7"/>
              </a:solidFill>
              <a:ln w="9525" cap="flat">
                <a:noFill/>
                <a:prstDash val="solid"/>
                <a:miter/>
              </a:ln>
            </p:spPr>
            <p:txBody>
              <a:bodyPr rtlCol="0" anchor="ctr"/>
              <a:lstStyle/>
              <a:p>
                <a:endParaRPr lang="zh-CN" altLang="en-US"/>
              </a:p>
            </p:txBody>
          </p:sp>
          <p:grpSp>
            <p:nvGrpSpPr>
              <p:cNvPr id="736" name="图形 1079">
                <a:extLst>
                  <a:ext uri="{FF2B5EF4-FFF2-40B4-BE49-F238E27FC236}">
                    <a16:creationId xmlns:a16="http://schemas.microsoft.com/office/drawing/2014/main" xmlns="" id="{31374126-9790-4995-85AD-9E66610BEC80}"/>
                  </a:ext>
                </a:extLst>
              </p:cNvPr>
              <p:cNvGrpSpPr/>
              <p:nvPr/>
            </p:nvGrpSpPr>
            <p:grpSpPr>
              <a:xfrm>
                <a:off x="3932967" y="344042"/>
                <a:ext cx="21935" cy="43719"/>
                <a:chOff x="3932967" y="344042"/>
                <a:chExt cx="21935" cy="43719"/>
              </a:xfrm>
              <a:solidFill>
                <a:srgbClr val="C7C7C7"/>
              </a:solidFill>
            </p:grpSpPr>
            <p:sp>
              <p:nvSpPr>
                <p:cNvPr id="764" name="任意多边形: 形状 763">
                  <a:extLst>
                    <a:ext uri="{FF2B5EF4-FFF2-40B4-BE49-F238E27FC236}">
                      <a16:creationId xmlns:a16="http://schemas.microsoft.com/office/drawing/2014/main" xmlns="" id="{D050237F-2158-4F4F-B764-337363A1D251}"/>
                    </a:ext>
                  </a:extLst>
                </p:cNvPr>
                <p:cNvSpPr/>
                <p:nvPr/>
              </p:nvSpPr>
              <p:spPr>
                <a:xfrm>
                  <a:off x="3941540" y="344042"/>
                  <a:ext cx="13363" cy="43719"/>
                </a:xfrm>
                <a:custGeom>
                  <a:avLst/>
                  <a:gdLst>
                    <a:gd name="connsiteX0" fmla="*/ 0 w 13363"/>
                    <a:gd name="connsiteY0" fmla="*/ 4286 h 43719"/>
                    <a:gd name="connsiteX1" fmla="*/ 4286 w 13363"/>
                    <a:gd name="connsiteY1" fmla="*/ 0 h 43719"/>
                    <a:gd name="connsiteX2" fmla="*/ 4362 w 13363"/>
                    <a:gd name="connsiteY2" fmla="*/ 43644 h 43719"/>
                    <a:gd name="connsiteX3" fmla="*/ 4286 w 13363"/>
                    <a:gd name="connsiteY3" fmla="*/ 43720 h 43719"/>
                    <a:gd name="connsiteX4" fmla="*/ 0 w 13363"/>
                    <a:gd name="connsiteY4" fmla="*/ 39434 h 43719"/>
                    <a:gd name="connsiteX5" fmla="*/ 7334 w 13363"/>
                    <a:gd name="connsiteY5" fmla="*/ 21812 h 43719"/>
                    <a:gd name="connsiteX6" fmla="*/ 0 w 13363"/>
                    <a:gd name="connsiteY6" fmla="*/ 4286 h 4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363" h="43719">
                      <a:moveTo>
                        <a:pt x="0" y="4286"/>
                      </a:moveTo>
                      <a:lnTo>
                        <a:pt x="4286" y="0"/>
                      </a:lnTo>
                      <a:cubicBezTo>
                        <a:pt x="16359" y="12031"/>
                        <a:pt x="16393" y="31571"/>
                        <a:pt x="4362" y="43644"/>
                      </a:cubicBezTo>
                      <a:cubicBezTo>
                        <a:pt x="4337" y="43669"/>
                        <a:pt x="4312" y="43694"/>
                        <a:pt x="4286" y="43720"/>
                      </a:cubicBezTo>
                      <a:lnTo>
                        <a:pt x="0" y="39434"/>
                      </a:lnTo>
                      <a:cubicBezTo>
                        <a:pt x="4728" y="34794"/>
                        <a:pt x="7374" y="28437"/>
                        <a:pt x="7334" y="21812"/>
                      </a:cubicBezTo>
                      <a:cubicBezTo>
                        <a:pt x="7306" y="15230"/>
                        <a:pt x="4669" y="8927"/>
                        <a:pt x="0" y="4286"/>
                      </a:cubicBezTo>
                      <a:close/>
                    </a:path>
                  </a:pathLst>
                </a:custGeom>
                <a:solidFill>
                  <a:srgbClr val="C7C7C7"/>
                </a:solidFill>
                <a:ln w="9525" cap="flat">
                  <a:noFill/>
                  <a:prstDash val="solid"/>
                  <a:miter/>
                </a:ln>
              </p:spPr>
              <p:txBody>
                <a:bodyPr rtlCol="0" anchor="ctr"/>
                <a:lstStyle/>
                <a:p>
                  <a:endParaRPr lang="zh-CN" altLang="en-US"/>
                </a:p>
              </p:txBody>
            </p:sp>
            <p:sp>
              <p:nvSpPr>
                <p:cNvPr id="765" name="任意多边形: 形状 764">
                  <a:extLst>
                    <a:ext uri="{FF2B5EF4-FFF2-40B4-BE49-F238E27FC236}">
                      <a16:creationId xmlns:a16="http://schemas.microsoft.com/office/drawing/2014/main" xmlns="" id="{01545044-721E-450B-AE18-B398E3347A1E}"/>
                    </a:ext>
                  </a:extLst>
                </p:cNvPr>
                <p:cNvSpPr/>
                <p:nvPr/>
              </p:nvSpPr>
              <p:spPr>
                <a:xfrm>
                  <a:off x="3932967" y="352615"/>
                  <a:ext cx="9685" cy="26574"/>
                </a:xfrm>
                <a:custGeom>
                  <a:avLst/>
                  <a:gdLst>
                    <a:gd name="connsiteX0" fmla="*/ 3715 w 9685"/>
                    <a:gd name="connsiteY0" fmla="*/ 13240 h 26574"/>
                    <a:gd name="connsiteX1" fmla="*/ 0 w 9685"/>
                    <a:gd name="connsiteY1" fmla="*/ 4286 h 26574"/>
                    <a:gd name="connsiteX2" fmla="*/ 4286 w 9685"/>
                    <a:gd name="connsiteY2" fmla="*/ 0 h 26574"/>
                    <a:gd name="connsiteX3" fmla="*/ 4286 w 9685"/>
                    <a:gd name="connsiteY3" fmla="*/ 26575 h 26574"/>
                    <a:gd name="connsiteX4" fmla="*/ 0 w 9685"/>
                    <a:gd name="connsiteY4" fmla="*/ 22288 h 26574"/>
                    <a:gd name="connsiteX5" fmla="*/ 3715 w 9685"/>
                    <a:gd name="connsiteY5" fmla="*/ 13240 h 2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685" h="26574">
                      <a:moveTo>
                        <a:pt x="3715" y="13240"/>
                      </a:moveTo>
                      <a:cubicBezTo>
                        <a:pt x="3712" y="9881"/>
                        <a:pt x="2376" y="6660"/>
                        <a:pt x="0" y="4286"/>
                      </a:cubicBezTo>
                      <a:lnTo>
                        <a:pt x="4286" y="0"/>
                      </a:lnTo>
                      <a:cubicBezTo>
                        <a:pt x="11485" y="7396"/>
                        <a:pt x="11485" y="19179"/>
                        <a:pt x="4286" y="26575"/>
                      </a:cubicBezTo>
                      <a:lnTo>
                        <a:pt x="0" y="22288"/>
                      </a:lnTo>
                      <a:cubicBezTo>
                        <a:pt x="2391" y="19885"/>
                        <a:pt x="3727" y="16630"/>
                        <a:pt x="3715" y="13240"/>
                      </a:cubicBezTo>
                    </a:path>
                  </a:pathLst>
                </a:custGeom>
                <a:solidFill>
                  <a:srgbClr val="C7C7C7"/>
                </a:solidFill>
                <a:ln w="9525" cap="flat">
                  <a:noFill/>
                  <a:prstDash val="solid"/>
                  <a:miter/>
                </a:ln>
              </p:spPr>
              <p:txBody>
                <a:bodyPr rtlCol="0" anchor="ctr"/>
                <a:lstStyle/>
                <a:p>
                  <a:endParaRPr lang="zh-CN" altLang="en-US"/>
                </a:p>
              </p:txBody>
            </p:sp>
          </p:grpSp>
          <p:sp>
            <p:nvSpPr>
              <p:cNvPr id="737" name="任意多边形: 形状 736">
                <a:extLst>
                  <a:ext uri="{FF2B5EF4-FFF2-40B4-BE49-F238E27FC236}">
                    <a16:creationId xmlns:a16="http://schemas.microsoft.com/office/drawing/2014/main" xmlns="" id="{FA09B54E-783B-4E08-98EB-AB152F86F014}"/>
                  </a:ext>
                </a:extLst>
              </p:cNvPr>
              <p:cNvSpPr/>
              <p:nvPr/>
            </p:nvSpPr>
            <p:spPr>
              <a:xfrm>
                <a:off x="3781234" y="344042"/>
                <a:ext cx="35433" cy="43719"/>
              </a:xfrm>
              <a:custGeom>
                <a:avLst/>
                <a:gdLst>
                  <a:gd name="connsiteX0" fmla="*/ 0 w 35433"/>
                  <a:gd name="connsiteY0" fmla="*/ 0 h 43719"/>
                  <a:gd name="connsiteX1" fmla="*/ 0 w 35433"/>
                  <a:gd name="connsiteY1" fmla="*/ 43720 h 43719"/>
                  <a:gd name="connsiteX2" fmla="*/ 35433 w 35433"/>
                  <a:gd name="connsiteY2" fmla="*/ 21908 h 43719"/>
                  <a:gd name="connsiteX3" fmla="*/ 0 w 35433"/>
                  <a:gd name="connsiteY3" fmla="*/ 0 h 43719"/>
                </a:gdLst>
                <a:ahLst/>
                <a:cxnLst>
                  <a:cxn ang="0">
                    <a:pos x="connsiteX0" y="connsiteY0"/>
                  </a:cxn>
                  <a:cxn ang="0">
                    <a:pos x="connsiteX1" y="connsiteY1"/>
                  </a:cxn>
                  <a:cxn ang="0">
                    <a:pos x="connsiteX2" y="connsiteY2"/>
                  </a:cxn>
                  <a:cxn ang="0">
                    <a:pos x="connsiteX3" y="connsiteY3"/>
                  </a:cxn>
                </a:cxnLst>
                <a:rect l="l" t="t" r="r" b="b"/>
                <a:pathLst>
                  <a:path w="35433" h="43719">
                    <a:moveTo>
                      <a:pt x="0" y="0"/>
                    </a:moveTo>
                    <a:lnTo>
                      <a:pt x="0" y="43720"/>
                    </a:lnTo>
                    <a:lnTo>
                      <a:pt x="35433" y="21908"/>
                    </a:lnTo>
                    <a:lnTo>
                      <a:pt x="0" y="0"/>
                    </a:lnTo>
                    <a:close/>
                  </a:path>
                </a:pathLst>
              </a:custGeom>
              <a:solidFill>
                <a:srgbClr val="C7C7C7"/>
              </a:solidFill>
              <a:ln w="9525" cap="flat">
                <a:noFill/>
                <a:prstDash val="solid"/>
                <a:miter/>
              </a:ln>
            </p:spPr>
            <p:txBody>
              <a:bodyPr rtlCol="0" anchor="ctr"/>
              <a:lstStyle/>
              <a:p>
                <a:endParaRPr lang="zh-CN" altLang="en-US"/>
              </a:p>
            </p:txBody>
          </p:sp>
          <p:sp>
            <p:nvSpPr>
              <p:cNvPr id="738" name="任意多边形: 形状 737">
                <a:extLst>
                  <a:ext uri="{FF2B5EF4-FFF2-40B4-BE49-F238E27FC236}">
                    <a16:creationId xmlns:a16="http://schemas.microsoft.com/office/drawing/2014/main" xmlns="" id="{9FD75EF9-3532-48B1-BF33-A5782D4C1E52}"/>
                  </a:ext>
                </a:extLst>
              </p:cNvPr>
              <p:cNvSpPr/>
              <p:nvPr/>
            </p:nvSpPr>
            <p:spPr>
              <a:xfrm>
                <a:off x="3816667" y="344043"/>
                <a:ext cx="9715" cy="43815"/>
              </a:xfrm>
              <a:custGeom>
                <a:avLst/>
                <a:gdLst>
                  <a:gd name="connsiteX0" fmla="*/ 0 w 9715"/>
                  <a:gd name="connsiteY0" fmla="*/ 0 h 43815"/>
                  <a:gd name="connsiteX1" fmla="*/ 9716 w 9715"/>
                  <a:gd name="connsiteY1" fmla="*/ 0 h 43815"/>
                  <a:gd name="connsiteX2" fmla="*/ 9716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6" y="0"/>
                    </a:lnTo>
                    <a:lnTo>
                      <a:pt x="9716"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39" name="任意多边形: 形状 738">
                <a:extLst>
                  <a:ext uri="{FF2B5EF4-FFF2-40B4-BE49-F238E27FC236}">
                    <a16:creationId xmlns:a16="http://schemas.microsoft.com/office/drawing/2014/main" xmlns="" id="{EF584086-752A-4DD3-9CE5-708C9470EED2}"/>
                  </a:ext>
                </a:extLst>
              </p:cNvPr>
              <p:cNvSpPr/>
              <p:nvPr/>
            </p:nvSpPr>
            <p:spPr>
              <a:xfrm>
                <a:off x="3675030"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40" name="任意多边形: 形状 739">
                <a:extLst>
                  <a:ext uri="{FF2B5EF4-FFF2-40B4-BE49-F238E27FC236}">
                    <a16:creationId xmlns:a16="http://schemas.microsoft.com/office/drawing/2014/main" xmlns="" id="{8E5978DC-7FA1-4197-A540-CFB4173A5E2B}"/>
                  </a:ext>
                </a:extLst>
              </p:cNvPr>
              <p:cNvSpPr/>
              <p:nvPr/>
            </p:nvSpPr>
            <p:spPr>
              <a:xfrm>
                <a:off x="3695128" y="344043"/>
                <a:ext cx="9715" cy="43815"/>
              </a:xfrm>
              <a:custGeom>
                <a:avLst/>
                <a:gdLst>
                  <a:gd name="connsiteX0" fmla="*/ 0 w 9715"/>
                  <a:gd name="connsiteY0" fmla="*/ 0 h 43815"/>
                  <a:gd name="connsiteX1" fmla="*/ 9715 w 9715"/>
                  <a:gd name="connsiteY1" fmla="*/ 0 h 43815"/>
                  <a:gd name="connsiteX2" fmla="*/ 9715 w 9715"/>
                  <a:gd name="connsiteY2" fmla="*/ 43815 h 43815"/>
                  <a:gd name="connsiteX3" fmla="*/ 0 w 9715"/>
                  <a:gd name="connsiteY3" fmla="*/ 43815 h 43815"/>
                </a:gdLst>
                <a:ahLst/>
                <a:cxnLst>
                  <a:cxn ang="0">
                    <a:pos x="connsiteX0" y="connsiteY0"/>
                  </a:cxn>
                  <a:cxn ang="0">
                    <a:pos x="connsiteX1" y="connsiteY1"/>
                  </a:cxn>
                  <a:cxn ang="0">
                    <a:pos x="connsiteX2" y="connsiteY2"/>
                  </a:cxn>
                  <a:cxn ang="0">
                    <a:pos x="connsiteX3" y="connsiteY3"/>
                  </a:cxn>
                </a:cxnLst>
                <a:rect l="l" t="t" r="r" b="b"/>
                <a:pathLst>
                  <a:path w="9715" h="43815">
                    <a:moveTo>
                      <a:pt x="0" y="0"/>
                    </a:moveTo>
                    <a:lnTo>
                      <a:pt x="9715" y="0"/>
                    </a:lnTo>
                    <a:lnTo>
                      <a:pt x="9715" y="43815"/>
                    </a:lnTo>
                    <a:lnTo>
                      <a:pt x="0" y="43815"/>
                    </a:lnTo>
                    <a:close/>
                  </a:path>
                </a:pathLst>
              </a:custGeom>
              <a:solidFill>
                <a:srgbClr val="C7C7C7"/>
              </a:solidFill>
              <a:ln w="9525" cap="flat">
                <a:noFill/>
                <a:prstDash val="solid"/>
                <a:miter/>
              </a:ln>
            </p:spPr>
            <p:txBody>
              <a:bodyPr rtlCol="0" anchor="ctr"/>
              <a:lstStyle/>
              <a:p>
                <a:endParaRPr lang="zh-CN" altLang="en-US"/>
              </a:p>
            </p:txBody>
          </p:sp>
          <p:sp>
            <p:nvSpPr>
              <p:cNvPr id="741" name="任意多边形: 形状 740">
                <a:extLst>
                  <a:ext uri="{FF2B5EF4-FFF2-40B4-BE49-F238E27FC236}">
                    <a16:creationId xmlns:a16="http://schemas.microsoft.com/office/drawing/2014/main" xmlns="" id="{05DF84F8-FEBC-4335-A19D-1EFE3C249E76}"/>
                  </a:ext>
                </a:extLst>
              </p:cNvPr>
              <p:cNvSpPr/>
              <p:nvPr/>
            </p:nvSpPr>
            <p:spPr>
              <a:xfrm>
                <a:off x="7123938" y="342900"/>
                <a:ext cx="58769" cy="45624"/>
              </a:xfrm>
              <a:custGeom>
                <a:avLst/>
                <a:gdLst>
                  <a:gd name="connsiteX0" fmla="*/ 58769 w 58769"/>
                  <a:gd name="connsiteY0" fmla="*/ 45625 h 45624"/>
                  <a:gd name="connsiteX1" fmla="*/ 0 w 58769"/>
                  <a:gd name="connsiteY1" fmla="*/ 45625 h 45624"/>
                  <a:gd name="connsiteX2" fmla="*/ 0 w 58769"/>
                  <a:gd name="connsiteY2" fmla="*/ 0 h 45624"/>
                  <a:gd name="connsiteX3" fmla="*/ 58769 w 58769"/>
                  <a:gd name="connsiteY3" fmla="*/ 0 h 45624"/>
                  <a:gd name="connsiteX4" fmla="*/ 7144 w 58769"/>
                  <a:gd name="connsiteY4" fmla="*/ 38481 h 45624"/>
                  <a:gd name="connsiteX5" fmla="*/ 51625 w 58769"/>
                  <a:gd name="connsiteY5" fmla="*/ 38481 h 45624"/>
                  <a:gd name="connsiteX6" fmla="*/ 51625 w 58769"/>
                  <a:gd name="connsiteY6" fmla="*/ 7525 h 45624"/>
                  <a:gd name="connsiteX7" fmla="*/ 7144 w 58769"/>
                  <a:gd name="connsiteY7" fmla="*/ 7525 h 4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8769" h="45624">
                    <a:moveTo>
                      <a:pt x="58769" y="45625"/>
                    </a:moveTo>
                    <a:lnTo>
                      <a:pt x="0" y="45625"/>
                    </a:lnTo>
                    <a:lnTo>
                      <a:pt x="0" y="0"/>
                    </a:lnTo>
                    <a:lnTo>
                      <a:pt x="58769" y="0"/>
                    </a:lnTo>
                    <a:close/>
                    <a:moveTo>
                      <a:pt x="7144" y="38481"/>
                    </a:moveTo>
                    <a:lnTo>
                      <a:pt x="51625" y="38481"/>
                    </a:lnTo>
                    <a:lnTo>
                      <a:pt x="51625" y="7525"/>
                    </a:lnTo>
                    <a:lnTo>
                      <a:pt x="7144" y="7525"/>
                    </a:lnTo>
                    <a:close/>
                  </a:path>
                </a:pathLst>
              </a:custGeom>
              <a:solidFill>
                <a:srgbClr val="C7C7C7"/>
              </a:solidFill>
              <a:ln w="9525" cap="flat">
                <a:noFill/>
                <a:prstDash val="solid"/>
                <a:miter/>
              </a:ln>
            </p:spPr>
            <p:txBody>
              <a:bodyPr rtlCol="0" anchor="ctr"/>
              <a:lstStyle/>
              <a:p>
                <a:endParaRPr lang="zh-CN" altLang="en-US"/>
              </a:p>
            </p:txBody>
          </p:sp>
          <p:sp>
            <p:nvSpPr>
              <p:cNvPr id="742" name="任意多边形: 形状 741">
                <a:extLst>
                  <a:ext uri="{FF2B5EF4-FFF2-40B4-BE49-F238E27FC236}">
                    <a16:creationId xmlns:a16="http://schemas.microsoft.com/office/drawing/2014/main" xmlns="" id="{D6700B0F-24FD-40FF-B672-C51F03A2EE53}"/>
                  </a:ext>
                </a:extLst>
              </p:cNvPr>
              <p:cNvSpPr/>
              <p:nvPr/>
            </p:nvSpPr>
            <p:spPr>
              <a:xfrm>
                <a:off x="7000875" y="340614"/>
                <a:ext cx="65150" cy="49910"/>
              </a:xfrm>
              <a:custGeom>
                <a:avLst/>
                <a:gdLst>
                  <a:gd name="connsiteX0" fmla="*/ 64770 w 65150"/>
                  <a:gd name="connsiteY0" fmla="*/ 49911 h 49910"/>
                  <a:gd name="connsiteX1" fmla="*/ 0 w 65150"/>
                  <a:gd name="connsiteY1" fmla="*/ 49911 h 49910"/>
                  <a:gd name="connsiteX2" fmla="*/ 0 w 65150"/>
                  <a:gd name="connsiteY2" fmla="*/ 0 h 49910"/>
                  <a:gd name="connsiteX3" fmla="*/ 65151 w 65150"/>
                  <a:gd name="connsiteY3" fmla="*/ 0 h 49910"/>
                  <a:gd name="connsiteX4" fmla="*/ 6763 w 65150"/>
                  <a:gd name="connsiteY4" fmla="*/ 42767 h 49910"/>
                  <a:gd name="connsiteX5" fmla="*/ 57626 w 65150"/>
                  <a:gd name="connsiteY5" fmla="*/ 42767 h 49910"/>
                  <a:gd name="connsiteX6" fmla="*/ 57626 w 65150"/>
                  <a:gd name="connsiteY6" fmla="*/ 7144 h 49910"/>
                  <a:gd name="connsiteX7" fmla="*/ 6763 w 65150"/>
                  <a:gd name="connsiteY7" fmla="*/ 7144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5150" h="49910">
                    <a:moveTo>
                      <a:pt x="64770" y="49911"/>
                    </a:moveTo>
                    <a:lnTo>
                      <a:pt x="0" y="49911"/>
                    </a:lnTo>
                    <a:lnTo>
                      <a:pt x="0" y="0"/>
                    </a:lnTo>
                    <a:lnTo>
                      <a:pt x="65151" y="0"/>
                    </a:lnTo>
                    <a:close/>
                    <a:moveTo>
                      <a:pt x="6763" y="42767"/>
                    </a:moveTo>
                    <a:lnTo>
                      <a:pt x="57626" y="42767"/>
                    </a:lnTo>
                    <a:lnTo>
                      <a:pt x="57626" y="7144"/>
                    </a:lnTo>
                    <a:lnTo>
                      <a:pt x="6763" y="7144"/>
                    </a:lnTo>
                    <a:close/>
                  </a:path>
                </a:pathLst>
              </a:custGeom>
              <a:solidFill>
                <a:srgbClr val="C7C7C7"/>
              </a:solidFill>
              <a:ln w="9525" cap="flat">
                <a:noFill/>
                <a:prstDash val="solid"/>
                <a:miter/>
              </a:ln>
            </p:spPr>
            <p:txBody>
              <a:bodyPr rtlCol="0" anchor="ctr"/>
              <a:lstStyle/>
              <a:p>
                <a:endParaRPr lang="zh-CN" altLang="en-US"/>
              </a:p>
            </p:txBody>
          </p:sp>
          <p:sp>
            <p:nvSpPr>
              <p:cNvPr id="743" name="任意多边形: 形状 742">
                <a:extLst>
                  <a:ext uri="{FF2B5EF4-FFF2-40B4-BE49-F238E27FC236}">
                    <a16:creationId xmlns:a16="http://schemas.microsoft.com/office/drawing/2014/main" xmlns="" id="{1FFD6835-5521-4F9B-9ECD-92A2E1D3C7E9}"/>
                  </a:ext>
                </a:extLst>
              </p:cNvPr>
              <p:cNvSpPr/>
              <p:nvPr/>
            </p:nvSpPr>
            <p:spPr>
              <a:xfrm>
                <a:off x="7032212" y="363188"/>
                <a:ext cx="22097" cy="16287"/>
              </a:xfrm>
              <a:custGeom>
                <a:avLst/>
                <a:gdLst>
                  <a:gd name="connsiteX0" fmla="*/ 0 w 22097"/>
                  <a:gd name="connsiteY0" fmla="*/ 0 h 16287"/>
                  <a:gd name="connsiteX1" fmla="*/ 22098 w 22097"/>
                  <a:gd name="connsiteY1" fmla="*/ 0 h 16287"/>
                  <a:gd name="connsiteX2" fmla="*/ 22098 w 22097"/>
                  <a:gd name="connsiteY2" fmla="*/ 16288 h 16287"/>
                  <a:gd name="connsiteX3" fmla="*/ 0 w 22097"/>
                  <a:gd name="connsiteY3" fmla="*/ 16288 h 16287"/>
                </a:gdLst>
                <a:ahLst/>
                <a:cxnLst>
                  <a:cxn ang="0">
                    <a:pos x="connsiteX0" y="connsiteY0"/>
                  </a:cxn>
                  <a:cxn ang="0">
                    <a:pos x="connsiteX1" y="connsiteY1"/>
                  </a:cxn>
                  <a:cxn ang="0">
                    <a:pos x="connsiteX2" y="connsiteY2"/>
                  </a:cxn>
                  <a:cxn ang="0">
                    <a:pos x="connsiteX3" y="connsiteY3"/>
                  </a:cxn>
                </a:cxnLst>
                <a:rect l="l" t="t" r="r" b="b"/>
                <a:pathLst>
                  <a:path w="22097" h="16287">
                    <a:moveTo>
                      <a:pt x="0" y="0"/>
                    </a:moveTo>
                    <a:lnTo>
                      <a:pt x="22098" y="0"/>
                    </a:lnTo>
                    <a:lnTo>
                      <a:pt x="22098" y="16288"/>
                    </a:lnTo>
                    <a:lnTo>
                      <a:pt x="0" y="16288"/>
                    </a:lnTo>
                    <a:close/>
                  </a:path>
                </a:pathLst>
              </a:custGeom>
              <a:solidFill>
                <a:srgbClr val="C7C7C7"/>
              </a:solidFill>
              <a:ln w="9525" cap="flat">
                <a:noFill/>
                <a:prstDash val="solid"/>
                <a:miter/>
              </a:ln>
            </p:spPr>
            <p:txBody>
              <a:bodyPr rtlCol="0" anchor="ctr"/>
              <a:lstStyle/>
              <a:p>
                <a:endParaRPr lang="zh-CN" altLang="en-US"/>
              </a:p>
            </p:txBody>
          </p:sp>
          <p:sp>
            <p:nvSpPr>
              <p:cNvPr id="744" name="任意多边形: 形状 743">
                <a:extLst>
                  <a:ext uri="{FF2B5EF4-FFF2-40B4-BE49-F238E27FC236}">
                    <a16:creationId xmlns:a16="http://schemas.microsoft.com/office/drawing/2014/main" xmlns="" id="{300ED977-B2A1-45E5-8F7E-AD63B295A7B4}"/>
                  </a:ext>
                </a:extLst>
              </p:cNvPr>
              <p:cNvSpPr/>
              <p:nvPr/>
            </p:nvSpPr>
            <p:spPr>
              <a:xfrm>
                <a:off x="7241476" y="340899"/>
                <a:ext cx="65150" cy="49910"/>
              </a:xfrm>
              <a:custGeom>
                <a:avLst/>
                <a:gdLst>
                  <a:gd name="connsiteX0" fmla="*/ 65151 w 65150"/>
                  <a:gd name="connsiteY0" fmla="*/ 49911 h 49910"/>
                  <a:gd name="connsiteX1" fmla="*/ 47149 w 65150"/>
                  <a:gd name="connsiteY1" fmla="*/ 49911 h 49910"/>
                  <a:gd name="connsiteX2" fmla="*/ 47149 w 65150"/>
                  <a:gd name="connsiteY2" fmla="*/ 42767 h 49910"/>
                  <a:gd name="connsiteX3" fmla="*/ 58007 w 65150"/>
                  <a:gd name="connsiteY3" fmla="*/ 42767 h 49910"/>
                  <a:gd name="connsiteX4" fmla="*/ 58007 w 65150"/>
                  <a:gd name="connsiteY4" fmla="*/ 7144 h 49910"/>
                  <a:gd name="connsiteX5" fmla="*/ 7144 w 65150"/>
                  <a:gd name="connsiteY5" fmla="*/ 7144 h 49910"/>
                  <a:gd name="connsiteX6" fmla="*/ 7144 w 65150"/>
                  <a:gd name="connsiteY6" fmla="*/ 42767 h 49910"/>
                  <a:gd name="connsiteX7" fmla="*/ 18097 w 65150"/>
                  <a:gd name="connsiteY7" fmla="*/ 42767 h 49910"/>
                  <a:gd name="connsiteX8" fmla="*/ 18097 w 65150"/>
                  <a:gd name="connsiteY8" fmla="*/ 49911 h 49910"/>
                  <a:gd name="connsiteX9" fmla="*/ 0 w 65150"/>
                  <a:gd name="connsiteY9" fmla="*/ 49911 h 49910"/>
                  <a:gd name="connsiteX10" fmla="*/ 0 w 65150"/>
                  <a:gd name="connsiteY10" fmla="*/ 0 h 49910"/>
                  <a:gd name="connsiteX11" fmla="*/ 65151 w 65150"/>
                  <a:gd name="connsiteY11" fmla="*/ 0 h 49910"/>
                  <a:gd name="connsiteX12" fmla="*/ 65151 w 65150"/>
                  <a:gd name="connsiteY12" fmla="*/ 49911 h 4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5150" h="49910">
                    <a:moveTo>
                      <a:pt x="65151" y="49911"/>
                    </a:moveTo>
                    <a:lnTo>
                      <a:pt x="47149" y="49911"/>
                    </a:lnTo>
                    <a:lnTo>
                      <a:pt x="47149" y="42767"/>
                    </a:lnTo>
                    <a:lnTo>
                      <a:pt x="58007" y="42767"/>
                    </a:lnTo>
                    <a:lnTo>
                      <a:pt x="58007" y="7144"/>
                    </a:lnTo>
                    <a:lnTo>
                      <a:pt x="7144" y="7144"/>
                    </a:lnTo>
                    <a:lnTo>
                      <a:pt x="7144" y="42767"/>
                    </a:lnTo>
                    <a:lnTo>
                      <a:pt x="18097" y="42767"/>
                    </a:lnTo>
                    <a:lnTo>
                      <a:pt x="18097" y="49911"/>
                    </a:lnTo>
                    <a:lnTo>
                      <a:pt x="0" y="49911"/>
                    </a:lnTo>
                    <a:lnTo>
                      <a:pt x="0" y="0"/>
                    </a:lnTo>
                    <a:lnTo>
                      <a:pt x="65151" y="0"/>
                    </a:lnTo>
                    <a:lnTo>
                      <a:pt x="65151" y="49911"/>
                    </a:lnTo>
                    <a:close/>
                  </a:path>
                </a:pathLst>
              </a:custGeom>
              <a:solidFill>
                <a:srgbClr val="C7C7C7"/>
              </a:solidFill>
              <a:ln w="9525" cap="flat">
                <a:noFill/>
                <a:prstDash val="solid"/>
                <a:miter/>
              </a:ln>
            </p:spPr>
            <p:txBody>
              <a:bodyPr rtlCol="0" anchor="ctr"/>
              <a:lstStyle/>
              <a:p>
                <a:endParaRPr lang="zh-CN" altLang="en-US"/>
              </a:p>
            </p:txBody>
          </p:sp>
          <p:sp>
            <p:nvSpPr>
              <p:cNvPr id="745" name="任意多边形: 形状 744">
                <a:extLst>
                  <a:ext uri="{FF2B5EF4-FFF2-40B4-BE49-F238E27FC236}">
                    <a16:creationId xmlns:a16="http://schemas.microsoft.com/office/drawing/2014/main" xmlns="" id="{D0AEED96-9B26-4B7E-8D88-DEB17B58D3B3}"/>
                  </a:ext>
                </a:extLst>
              </p:cNvPr>
              <p:cNvSpPr/>
              <p:nvPr/>
            </p:nvSpPr>
            <p:spPr>
              <a:xfrm>
                <a:off x="7257002" y="381381"/>
                <a:ext cx="34099" cy="17525"/>
              </a:xfrm>
              <a:custGeom>
                <a:avLst/>
                <a:gdLst>
                  <a:gd name="connsiteX0" fmla="*/ 0 w 34099"/>
                  <a:gd name="connsiteY0" fmla="*/ 17526 h 17525"/>
                  <a:gd name="connsiteX1" fmla="*/ 34099 w 34099"/>
                  <a:gd name="connsiteY1" fmla="*/ 17526 h 17525"/>
                  <a:gd name="connsiteX2" fmla="*/ 17050 w 34099"/>
                  <a:gd name="connsiteY2" fmla="*/ 0 h 17525"/>
                  <a:gd name="connsiteX3" fmla="*/ 0 w 34099"/>
                  <a:gd name="connsiteY3" fmla="*/ 17526 h 17525"/>
                </a:gdLst>
                <a:ahLst/>
                <a:cxnLst>
                  <a:cxn ang="0">
                    <a:pos x="connsiteX0" y="connsiteY0"/>
                  </a:cxn>
                  <a:cxn ang="0">
                    <a:pos x="connsiteX1" y="connsiteY1"/>
                  </a:cxn>
                  <a:cxn ang="0">
                    <a:pos x="connsiteX2" y="connsiteY2"/>
                  </a:cxn>
                  <a:cxn ang="0">
                    <a:pos x="connsiteX3" y="connsiteY3"/>
                  </a:cxn>
                </a:cxnLst>
                <a:rect l="l" t="t" r="r" b="b"/>
                <a:pathLst>
                  <a:path w="34099" h="17525">
                    <a:moveTo>
                      <a:pt x="0" y="17526"/>
                    </a:moveTo>
                    <a:lnTo>
                      <a:pt x="34099" y="17526"/>
                    </a:lnTo>
                    <a:lnTo>
                      <a:pt x="17050" y="0"/>
                    </a:lnTo>
                    <a:lnTo>
                      <a:pt x="0" y="17526"/>
                    </a:lnTo>
                    <a:close/>
                  </a:path>
                </a:pathLst>
              </a:custGeom>
              <a:solidFill>
                <a:srgbClr val="C7C7C7"/>
              </a:solidFill>
              <a:ln w="9525" cap="flat">
                <a:noFill/>
                <a:prstDash val="solid"/>
                <a:miter/>
              </a:ln>
            </p:spPr>
            <p:txBody>
              <a:bodyPr rtlCol="0" anchor="ctr"/>
              <a:lstStyle/>
              <a:p>
                <a:endParaRPr lang="zh-CN" altLang="en-US"/>
              </a:p>
            </p:txBody>
          </p:sp>
          <p:sp>
            <p:nvSpPr>
              <p:cNvPr id="746" name="任意多边形: 形状 745">
                <a:extLst>
                  <a:ext uri="{FF2B5EF4-FFF2-40B4-BE49-F238E27FC236}">
                    <a16:creationId xmlns:a16="http://schemas.microsoft.com/office/drawing/2014/main" xmlns="" id="{FD48D751-E7BD-483D-B443-0F1E00F5AB95}"/>
                  </a:ext>
                </a:extLst>
              </p:cNvPr>
              <p:cNvSpPr/>
              <p:nvPr/>
            </p:nvSpPr>
            <p:spPr>
              <a:xfrm>
                <a:off x="4032766" y="351948"/>
                <a:ext cx="23591" cy="29051"/>
              </a:xfrm>
              <a:custGeom>
                <a:avLst/>
                <a:gdLst>
                  <a:gd name="connsiteX0" fmla="*/ 23169 w 23591"/>
                  <a:gd name="connsiteY0" fmla="*/ 20955 h 29051"/>
                  <a:gd name="connsiteX1" fmla="*/ 20789 w 23591"/>
                  <a:gd name="connsiteY1" fmla="*/ 23338 h 29051"/>
                  <a:gd name="connsiteX2" fmla="*/ 20692 w 23591"/>
                  <a:gd name="connsiteY2" fmla="*/ 23336 h 29051"/>
                  <a:gd name="connsiteX3" fmla="*/ 20692 w 23591"/>
                  <a:gd name="connsiteY3" fmla="*/ 23336 h 29051"/>
                  <a:gd name="connsiteX4" fmla="*/ 20692 w 23591"/>
                  <a:gd name="connsiteY4" fmla="*/ 26670 h 29051"/>
                  <a:gd name="connsiteX5" fmla="*/ 18311 w 23591"/>
                  <a:gd name="connsiteY5" fmla="*/ 29051 h 29051"/>
                  <a:gd name="connsiteX6" fmla="*/ 15930 w 23591"/>
                  <a:gd name="connsiteY6" fmla="*/ 26670 h 29051"/>
                  <a:gd name="connsiteX7" fmla="*/ 15930 w 23591"/>
                  <a:gd name="connsiteY7" fmla="*/ 23336 h 29051"/>
                  <a:gd name="connsiteX8" fmla="*/ 2213 w 23591"/>
                  <a:gd name="connsiteY8" fmla="*/ 23336 h 29051"/>
                  <a:gd name="connsiteX9" fmla="*/ 689 w 23591"/>
                  <a:gd name="connsiteY9" fmla="*/ 23336 h 29051"/>
                  <a:gd name="connsiteX10" fmla="*/ 689 w 23591"/>
                  <a:gd name="connsiteY10" fmla="*/ 19907 h 29051"/>
                  <a:gd name="connsiteX11" fmla="*/ 16787 w 23591"/>
                  <a:gd name="connsiteY11" fmla="*/ 0 h 29051"/>
                  <a:gd name="connsiteX12" fmla="*/ 16787 w 23591"/>
                  <a:gd name="connsiteY12" fmla="*/ 0 h 29051"/>
                  <a:gd name="connsiteX13" fmla="*/ 16787 w 23591"/>
                  <a:gd name="connsiteY13" fmla="*/ 0 h 29051"/>
                  <a:gd name="connsiteX14" fmla="*/ 16787 w 23591"/>
                  <a:gd name="connsiteY14" fmla="*/ 0 h 29051"/>
                  <a:gd name="connsiteX15" fmla="*/ 16787 w 23591"/>
                  <a:gd name="connsiteY15" fmla="*/ 0 h 29051"/>
                  <a:gd name="connsiteX16" fmla="*/ 19073 w 23591"/>
                  <a:gd name="connsiteY16" fmla="*/ 0 h 29051"/>
                  <a:gd name="connsiteX17" fmla="*/ 19073 w 23591"/>
                  <a:gd name="connsiteY17" fmla="*/ 0 h 29051"/>
                  <a:gd name="connsiteX18" fmla="*/ 19073 w 23591"/>
                  <a:gd name="connsiteY18" fmla="*/ 0 h 29051"/>
                  <a:gd name="connsiteX19" fmla="*/ 19073 w 23591"/>
                  <a:gd name="connsiteY19" fmla="*/ 0 h 29051"/>
                  <a:gd name="connsiteX20" fmla="*/ 19073 w 23591"/>
                  <a:gd name="connsiteY20" fmla="*/ 0 h 29051"/>
                  <a:gd name="connsiteX21" fmla="*/ 19073 w 23591"/>
                  <a:gd name="connsiteY21" fmla="*/ 0 h 29051"/>
                  <a:gd name="connsiteX22" fmla="*/ 19073 w 23591"/>
                  <a:gd name="connsiteY22" fmla="*/ 476 h 29051"/>
                  <a:gd name="connsiteX23" fmla="*/ 19073 w 23591"/>
                  <a:gd name="connsiteY23" fmla="*/ 476 h 29051"/>
                  <a:gd name="connsiteX24" fmla="*/ 19073 w 23591"/>
                  <a:gd name="connsiteY24" fmla="*/ 18192 h 29051"/>
                  <a:gd name="connsiteX25" fmla="*/ 19073 w 23591"/>
                  <a:gd name="connsiteY25" fmla="*/ 18192 h 29051"/>
                  <a:gd name="connsiteX26" fmla="*/ 22502 w 23591"/>
                  <a:gd name="connsiteY26" fmla="*/ 17526 h 29051"/>
                  <a:gd name="connsiteX27" fmla="*/ 23169 w 23591"/>
                  <a:gd name="connsiteY27" fmla="*/ 20955 h 29051"/>
                  <a:gd name="connsiteX28" fmla="*/ 15549 w 23591"/>
                  <a:gd name="connsiteY28" fmla="*/ 7810 h 29051"/>
                  <a:gd name="connsiteX29" fmla="*/ 6881 w 23591"/>
                  <a:gd name="connsiteY29" fmla="*/ 18574 h 29051"/>
                  <a:gd name="connsiteX30" fmla="*/ 15358 w 23591"/>
                  <a:gd name="connsiteY30" fmla="*/ 18574 h 29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591" h="29051">
                    <a:moveTo>
                      <a:pt x="23169" y="20955"/>
                    </a:moveTo>
                    <a:cubicBezTo>
                      <a:pt x="23170" y="22270"/>
                      <a:pt x="22104" y="23337"/>
                      <a:pt x="20789" y="23338"/>
                    </a:cubicBezTo>
                    <a:cubicBezTo>
                      <a:pt x="20757" y="23338"/>
                      <a:pt x="20724" y="23338"/>
                      <a:pt x="20692" y="23336"/>
                    </a:cubicBezTo>
                    <a:lnTo>
                      <a:pt x="20692" y="23336"/>
                    </a:lnTo>
                    <a:lnTo>
                      <a:pt x="20692" y="26670"/>
                    </a:lnTo>
                    <a:cubicBezTo>
                      <a:pt x="20692" y="27985"/>
                      <a:pt x="19626" y="29051"/>
                      <a:pt x="18311" y="29051"/>
                    </a:cubicBezTo>
                    <a:cubicBezTo>
                      <a:pt x="16996" y="29051"/>
                      <a:pt x="15930" y="27985"/>
                      <a:pt x="15930" y="26670"/>
                    </a:cubicBezTo>
                    <a:lnTo>
                      <a:pt x="15930"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lnTo>
                      <a:pt x="16787" y="0"/>
                    </a:lnTo>
                    <a:lnTo>
                      <a:pt x="19073" y="0"/>
                    </a:lnTo>
                    <a:lnTo>
                      <a:pt x="19073" y="0"/>
                    </a:lnTo>
                    <a:lnTo>
                      <a:pt x="19073" y="0"/>
                    </a:lnTo>
                    <a:lnTo>
                      <a:pt x="19073" y="0"/>
                    </a:lnTo>
                    <a:lnTo>
                      <a:pt x="19073" y="0"/>
                    </a:lnTo>
                    <a:cubicBezTo>
                      <a:pt x="19073" y="0"/>
                      <a:pt x="19073" y="0"/>
                      <a:pt x="19073" y="0"/>
                    </a:cubicBezTo>
                    <a:lnTo>
                      <a:pt x="19073" y="476"/>
                    </a:lnTo>
                    <a:cubicBezTo>
                      <a:pt x="19073" y="476"/>
                      <a:pt x="19073" y="476"/>
                      <a:pt x="19073" y="476"/>
                    </a:cubicBezTo>
                    <a:lnTo>
                      <a:pt x="19073" y="18192"/>
                    </a:lnTo>
                    <a:lnTo>
                      <a:pt x="19073" y="18192"/>
                    </a:lnTo>
                    <a:cubicBezTo>
                      <a:pt x="19836" y="17061"/>
                      <a:pt x="21371" y="16763"/>
                      <a:pt x="22502" y="17526"/>
                    </a:cubicBezTo>
                    <a:cubicBezTo>
                      <a:pt x="23633" y="18288"/>
                      <a:pt x="23931" y="19824"/>
                      <a:pt x="23169" y="20955"/>
                    </a:cubicBezTo>
                    <a:close/>
                    <a:moveTo>
                      <a:pt x="15549" y="7810"/>
                    </a:moveTo>
                    <a:lnTo>
                      <a:pt x="6881" y="18574"/>
                    </a:lnTo>
                    <a:lnTo>
                      <a:pt x="15358" y="18574"/>
                    </a:lnTo>
                    <a:close/>
                  </a:path>
                </a:pathLst>
              </a:custGeom>
              <a:solidFill>
                <a:srgbClr val="C7C7C7"/>
              </a:solidFill>
              <a:ln w="9525" cap="flat">
                <a:noFill/>
                <a:prstDash val="solid"/>
                <a:miter/>
              </a:ln>
            </p:spPr>
            <p:txBody>
              <a:bodyPr rtlCol="0" anchor="ctr"/>
              <a:lstStyle/>
              <a:p>
                <a:endParaRPr lang="zh-CN" altLang="en-US"/>
              </a:p>
            </p:txBody>
          </p:sp>
          <p:sp>
            <p:nvSpPr>
              <p:cNvPr id="747" name="任意多边形: 形状 746">
                <a:extLst>
                  <a:ext uri="{FF2B5EF4-FFF2-40B4-BE49-F238E27FC236}">
                    <a16:creationId xmlns:a16="http://schemas.microsoft.com/office/drawing/2014/main" xmlns="" id="{2400F851-E9C5-4E0A-962A-B8656D1C6522}"/>
                  </a:ext>
                </a:extLst>
              </p:cNvPr>
              <p:cNvSpPr/>
              <p:nvPr/>
            </p:nvSpPr>
            <p:spPr>
              <a:xfrm>
                <a:off x="4062412" y="357473"/>
                <a:ext cx="6572" cy="23812"/>
              </a:xfrm>
              <a:custGeom>
                <a:avLst/>
                <a:gdLst>
                  <a:gd name="connsiteX0" fmla="*/ 3238 w 6572"/>
                  <a:gd name="connsiteY0" fmla="*/ 0 h 23812"/>
                  <a:gd name="connsiteX1" fmla="*/ 6572 w 6572"/>
                  <a:gd name="connsiteY1" fmla="*/ 3334 h 23812"/>
                  <a:gd name="connsiteX2" fmla="*/ 3241 w 6572"/>
                  <a:gd name="connsiteY2" fmla="*/ 6477 h 23812"/>
                  <a:gd name="connsiteX3" fmla="*/ 3239 w 6572"/>
                  <a:gd name="connsiteY3" fmla="*/ 6477 h 23812"/>
                  <a:gd name="connsiteX4" fmla="*/ 95 w 6572"/>
                  <a:gd name="connsiteY4" fmla="*/ 3334 h 23812"/>
                  <a:gd name="connsiteX5" fmla="*/ 3236 w 6572"/>
                  <a:gd name="connsiteY5" fmla="*/ 0 h 23812"/>
                  <a:gd name="connsiteX6" fmla="*/ 3239 w 6572"/>
                  <a:gd name="connsiteY6" fmla="*/ 0 h 23812"/>
                  <a:gd name="connsiteX7" fmla="*/ 3238 w 6572"/>
                  <a:gd name="connsiteY7" fmla="*/ 17336 h 23812"/>
                  <a:gd name="connsiteX8" fmla="*/ 6477 w 6572"/>
                  <a:gd name="connsiteY8" fmla="*/ 20574 h 23812"/>
                  <a:gd name="connsiteX9" fmla="*/ 3238 w 6572"/>
                  <a:gd name="connsiteY9" fmla="*/ 23813 h 23812"/>
                  <a:gd name="connsiteX10" fmla="*/ 0 w 6572"/>
                  <a:gd name="connsiteY10" fmla="*/ 20574 h 23812"/>
                  <a:gd name="connsiteX11" fmla="*/ 3238 w 6572"/>
                  <a:gd name="connsiteY11"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572" h="23812">
                    <a:moveTo>
                      <a:pt x="3238" y="0"/>
                    </a:moveTo>
                    <a:cubicBezTo>
                      <a:pt x="5080" y="0"/>
                      <a:pt x="6572" y="1493"/>
                      <a:pt x="6572" y="3334"/>
                    </a:cubicBezTo>
                    <a:cubicBezTo>
                      <a:pt x="6521" y="5121"/>
                      <a:pt x="5029" y="6529"/>
                      <a:pt x="3241" y="6477"/>
                    </a:cubicBezTo>
                    <a:cubicBezTo>
                      <a:pt x="3241" y="6477"/>
                      <a:pt x="3239" y="6477"/>
                      <a:pt x="3239" y="6477"/>
                    </a:cubicBezTo>
                    <a:cubicBezTo>
                      <a:pt x="1503" y="6477"/>
                      <a:pt x="95" y="5070"/>
                      <a:pt x="95" y="3334"/>
                    </a:cubicBezTo>
                    <a:cubicBezTo>
                      <a:pt x="42" y="1546"/>
                      <a:pt x="1448" y="54"/>
                      <a:pt x="3236" y="0"/>
                    </a:cubicBezTo>
                    <a:cubicBezTo>
                      <a:pt x="3237" y="0"/>
                      <a:pt x="3238" y="0"/>
                      <a:pt x="3239"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748" name="任意多边形: 形状 747">
                <a:extLst>
                  <a:ext uri="{FF2B5EF4-FFF2-40B4-BE49-F238E27FC236}">
                    <a16:creationId xmlns:a16="http://schemas.microsoft.com/office/drawing/2014/main" xmlns="" id="{B97896A5-7D7F-4C3B-BE8F-3E5DF6FA38DA}"/>
                  </a:ext>
                </a:extLst>
              </p:cNvPr>
              <p:cNvSpPr/>
              <p:nvPr/>
            </p:nvSpPr>
            <p:spPr>
              <a:xfrm>
                <a:off x="407193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958 w 22009"/>
                  <a:gd name="connsiteY11" fmla="*/ 7100 h 29629"/>
                  <a:gd name="connsiteX12" fmla="*/ 6958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32" y="4591"/>
                      <a:pt x="7799" y="5589"/>
                      <a:pt x="6958" y="7100"/>
                    </a:cubicBezTo>
                    <a:cubicBezTo>
                      <a:pt x="4162" y="11863"/>
                      <a:pt x="4162" y="17767"/>
                      <a:pt x="6958" y="22530"/>
                    </a:cubicBezTo>
                    <a:cubicBezTo>
                      <a:pt x="7799" y="24040"/>
                      <a:pt x="9332" y="25038"/>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749" name="任意多边形: 形状 748">
                <a:extLst>
                  <a:ext uri="{FF2B5EF4-FFF2-40B4-BE49-F238E27FC236}">
                    <a16:creationId xmlns:a16="http://schemas.microsoft.com/office/drawing/2014/main" xmlns="" id="{74665D3B-EB73-4A30-B9EA-D509175371EF}"/>
                  </a:ext>
                </a:extLst>
              </p:cNvPr>
              <p:cNvSpPr/>
              <p:nvPr/>
            </p:nvSpPr>
            <p:spPr>
              <a:xfrm>
                <a:off x="4102322" y="350519"/>
                <a:ext cx="20764" cy="30480"/>
              </a:xfrm>
              <a:custGeom>
                <a:avLst/>
                <a:gdLst>
                  <a:gd name="connsiteX0" fmla="*/ 20764 w 20764"/>
                  <a:gd name="connsiteY0" fmla="*/ 20098 h 30480"/>
                  <a:gd name="connsiteX1" fmla="*/ 10382 w 20764"/>
                  <a:gd name="connsiteY1" fmla="*/ 30480 h 30480"/>
                  <a:gd name="connsiteX2" fmla="*/ 0 w 20764"/>
                  <a:gd name="connsiteY2" fmla="*/ 20098 h 30480"/>
                  <a:gd name="connsiteX3" fmla="*/ 4667 w 20764"/>
                  <a:gd name="connsiteY3" fmla="*/ 11430 h 30480"/>
                  <a:gd name="connsiteX4" fmla="*/ 3239 w 20764"/>
                  <a:gd name="connsiteY4" fmla="*/ 7144 h 30480"/>
                  <a:gd name="connsiteX5" fmla="*/ 10478 w 20764"/>
                  <a:gd name="connsiteY5" fmla="*/ 0 h 30480"/>
                  <a:gd name="connsiteX6" fmla="*/ 17526 w 20764"/>
                  <a:gd name="connsiteY6" fmla="*/ 7144 h 30480"/>
                  <a:gd name="connsiteX7" fmla="*/ 16097 w 20764"/>
                  <a:gd name="connsiteY7" fmla="*/ 11430 h 30480"/>
                  <a:gd name="connsiteX8" fmla="*/ 20765 w 20764"/>
                  <a:gd name="connsiteY8" fmla="*/ 20098 h 30480"/>
                  <a:gd name="connsiteX9" fmla="*/ 16002 w 20764"/>
                  <a:gd name="connsiteY9" fmla="*/ 20098 h 30480"/>
                  <a:gd name="connsiteX10" fmla="*/ 10477 w 20764"/>
                  <a:gd name="connsiteY10" fmla="*/ 14478 h 30480"/>
                  <a:gd name="connsiteX11" fmla="*/ 4762 w 20764"/>
                  <a:gd name="connsiteY11" fmla="*/ 20098 h 30480"/>
                  <a:gd name="connsiteX12" fmla="*/ 10381 w 20764"/>
                  <a:gd name="connsiteY12" fmla="*/ 25718 h 30480"/>
                  <a:gd name="connsiteX13" fmla="*/ 10477 w 20764"/>
                  <a:gd name="connsiteY13" fmla="*/ 25718 h 30480"/>
                  <a:gd name="connsiteX14" fmla="*/ 16003 w 20764"/>
                  <a:gd name="connsiteY14" fmla="*/ 20194 h 30480"/>
                  <a:gd name="connsiteX15" fmla="*/ 16002 w 20764"/>
                  <a:gd name="connsiteY15" fmla="*/ 20098 h 30480"/>
                  <a:gd name="connsiteX16" fmla="*/ 8001 w 20764"/>
                  <a:gd name="connsiteY16" fmla="*/ 7144 h 30480"/>
                  <a:gd name="connsiteX17" fmla="*/ 10477 w 20764"/>
                  <a:gd name="connsiteY17" fmla="*/ 9620 h 30480"/>
                  <a:gd name="connsiteX18" fmla="*/ 12423 w 20764"/>
                  <a:gd name="connsiteY18" fmla="*/ 6708 h 30480"/>
                  <a:gd name="connsiteX19" fmla="*/ 10477 w 20764"/>
                  <a:gd name="connsiteY19" fmla="*/ 4763 h 30480"/>
                  <a:gd name="connsiteX20" fmla="*/ 8001 w 20764"/>
                  <a:gd name="connsiteY20" fmla="*/ 7144 h 30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764" h="30480">
                    <a:moveTo>
                      <a:pt x="20764" y="20098"/>
                    </a:moveTo>
                    <a:cubicBezTo>
                      <a:pt x="20764" y="25832"/>
                      <a:pt x="16116" y="30480"/>
                      <a:pt x="10382" y="30480"/>
                    </a:cubicBezTo>
                    <a:cubicBezTo>
                      <a:pt x="4648" y="30480"/>
                      <a:pt x="0" y="25832"/>
                      <a:pt x="0" y="20098"/>
                    </a:cubicBezTo>
                    <a:cubicBezTo>
                      <a:pt x="0" y="16608"/>
                      <a:pt x="1754" y="13351"/>
                      <a:pt x="4667" y="11430"/>
                    </a:cubicBezTo>
                    <a:cubicBezTo>
                      <a:pt x="3707" y="10211"/>
                      <a:pt x="3201" y="8695"/>
                      <a:pt x="3239" y="7144"/>
                    </a:cubicBezTo>
                    <a:cubicBezTo>
                      <a:pt x="3291" y="3183"/>
                      <a:pt x="6516" y="0"/>
                      <a:pt x="10478" y="0"/>
                    </a:cubicBezTo>
                    <a:cubicBezTo>
                      <a:pt x="14386" y="52"/>
                      <a:pt x="17526" y="3235"/>
                      <a:pt x="17526" y="7144"/>
                    </a:cubicBezTo>
                    <a:cubicBezTo>
                      <a:pt x="17563" y="8695"/>
                      <a:pt x="17058" y="10211"/>
                      <a:pt x="16097" y="11430"/>
                    </a:cubicBezTo>
                    <a:cubicBezTo>
                      <a:pt x="19024" y="13339"/>
                      <a:pt x="20782" y="16603"/>
                      <a:pt x="20765" y="20098"/>
                    </a:cubicBezTo>
                    <a:close/>
                    <a:moveTo>
                      <a:pt x="16002" y="20098"/>
                    </a:moveTo>
                    <a:cubicBezTo>
                      <a:pt x="16002" y="17031"/>
                      <a:pt x="13544" y="14530"/>
                      <a:pt x="10477" y="14478"/>
                    </a:cubicBezTo>
                    <a:cubicBezTo>
                      <a:pt x="7358" y="14478"/>
                      <a:pt x="4814" y="16979"/>
                      <a:pt x="4762" y="20098"/>
                    </a:cubicBezTo>
                    <a:cubicBezTo>
                      <a:pt x="4762" y="23201"/>
                      <a:pt x="7278" y="25718"/>
                      <a:pt x="10381" y="25718"/>
                    </a:cubicBezTo>
                    <a:cubicBezTo>
                      <a:pt x="10413" y="25718"/>
                      <a:pt x="10445" y="25718"/>
                      <a:pt x="10477" y="25718"/>
                    </a:cubicBezTo>
                    <a:cubicBezTo>
                      <a:pt x="13529" y="25718"/>
                      <a:pt x="16002" y="23245"/>
                      <a:pt x="16003" y="20194"/>
                    </a:cubicBezTo>
                    <a:cubicBezTo>
                      <a:pt x="16003" y="20162"/>
                      <a:pt x="16003" y="20130"/>
                      <a:pt x="16002" y="20098"/>
                    </a:cubicBezTo>
                    <a:close/>
                    <a:moveTo>
                      <a:pt x="8001" y="7144"/>
                    </a:moveTo>
                    <a:cubicBezTo>
                      <a:pt x="8001" y="8511"/>
                      <a:pt x="9110" y="9620"/>
                      <a:pt x="10477" y="9620"/>
                    </a:cubicBezTo>
                    <a:cubicBezTo>
                      <a:pt x="11819" y="9353"/>
                      <a:pt x="12690" y="8050"/>
                      <a:pt x="12423" y="6708"/>
                    </a:cubicBezTo>
                    <a:cubicBezTo>
                      <a:pt x="12227" y="5726"/>
                      <a:pt x="11460" y="4958"/>
                      <a:pt x="10477" y="4763"/>
                    </a:cubicBezTo>
                    <a:cubicBezTo>
                      <a:pt x="9146" y="4762"/>
                      <a:pt x="8052" y="5813"/>
                      <a:pt x="8001" y="7144"/>
                    </a:cubicBezTo>
                    <a:close/>
                  </a:path>
                </a:pathLst>
              </a:custGeom>
              <a:solidFill>
                <a:srgbClr val="C7C7C7"/>
              </a:solidFill>
              <a:ln w="9525" cap="flat">
                <a:noFill/>
                <a:prstDash val="solid"/>
                <a:miter/>
              </a:ln>
            </p:spPr>
            <p:txBody>
              <a:bodyPr rtlCol="0" anchor="ctr"/>
              <a:lstStyle/>
              <a:p>
                <a:endParaRPr lang="zh-CN" altLang="en-US"/>
              </a:p>
            </p:txBody>
          </p:sp>
          <p:sp>
            <p:nvSpPr>
              <p:cNvPr id="750" name="任意多边形: 形状 749">
                <a:extLst>
                  <a:ext uri="{FF2B5EF4-FFF2-40B4-BE49-F238E27FC236}">
                    <a16:creationId xmlns:a16="http://schemas.microsoft.com/office/drawing/2014/main" xmlns="" id="{8693E170-2FAB-4546-A5B3-ACE72A4453CF}"/>
                  </a:ext>
                </a:extLst>
              </p:cNvPr>
              <p:cNvSpPr/>
              <p:nvPr/>
            </p:nvSpPr>
            <p:spPr>
              <a:xfrm>
                <a:off x="4143721" y="350819"/>
                <a:ext cx="15546" cy="30180"/>
              </a:xfrm>
              <a:custGeom>
                <a:avLst/>
                <a:gdLst>
                  <a:gd name="connsiteX0" fmla="*/ 321 w 15546"/>
                  <a:gd name="connsiteY0" fmla="*/ 26847 h 30180"/>
                  <a:gd name="connsiteX1" fmla="*/ 10893 w 15546"/>
                  <a:gd name="connsiteY1" fmla="*/ 1510 h 30180"/>
                  <a:gd name="connsiteX2" fmla="*/ 14037 w 15546"/>
                  <a:gd name="connsiteY2" fmla="*/ 177 h 30180"/>
                  <a:gd name="connsiteX3" fmla="*/ 15370 w 15546"/>
                  <a:gd name="connsiteY3" fmla="*/ 3320 h 30180"/>
                  <a:gd name="connsiteX4" fmla="*/ 4702 w 15546"/>
                  <a:gd name="connsiteY4" fmla="*/ 28752 h 30180"/>
                  <a:gd name="connsiteX5" fmla="*/ 2416 w 15546"/>
                  <a:gd name="connsiteY5" fmla="*/ 30181 h 30180"/>
                  <a:gd name="connsiteX6" fmla="*/ 1559 w 15546"/>
                  <a:gd name="connsiteY6" fmla="*/ 30181 h 30180"/>
                  <a:gd name="connsiteX7" fmla="*/ 120 w 15546"/>
                  <a:gd name="connsiteY7" fmla="*/ 27286 h 30180"/>
                  <a:gd name="connsiteX8" fmla="*/ 321 w 15546"/>
                  <a:gd name="connsiteY8" fmla="*/ 26847 h 30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546" h="30180">
                    <a:moveTo>
                      <a:pt x="321" y="26847"/>
                    </a:moveTo>
                    <a:lnTo>
                      <a:pt x="10893" y="1510"/>
                    </a:lnTo>
                    <a:cubicBezTo>
                      <a:pt x="11393" y="274"/>
                      <a:pt x="12800" y="-323"/>
                      <a:pt x="14037" y="177"/>
                    </a:cubicBezTo>
                    <a:cubicBezTo>
                      <a:pt x="15273" y="676"/>
                      <a:pt x="15870" y="2084"/>
                      <a:pt x="15370" y="3320"/>
                    </a:cubicBezTo>
                    <a:lnTo>
                      <a:pt x="4702" y="28752"/>
                    </a:lnTo>
                    <a:cubicBezTo>
                      <a:pt x="4271" y="29621"/>
                      <a:pt x="3387" y="30174"/>
                      <a:pt x="2416" y="30181"/>
                    </a:cubicBezTo>
                    <a:lnTo>
                      <a:pt x="1559" y="30181"/>
                    </a:lnTo>
                    <a:cubicBezTo>
                      <a:pt x="362" y="29779"/>
                      <a:pt x="-282" y="28483"/>
                      <a:pt x="120" y="27286"/>
                    </a:cubicBezTo>
                    <a:cubicBezTo>
                      <a:pt x="171" y="27133"/>
                      <a:pt x="238" y="26985"/>
                      <a:pt x="321" y="26847"/>
                    </a:cubicBezTo>
                    <a:close/>
                  </a:path>
                </a:pathLst>
              </a:custGeom>
              <a:solidFill>
                <a:srgbClr val="C7C7C7"/>
              </a:solidFill>
              <a:ln w="9525" cap="flat">
                <a:noFill/>
                <a:prstDash val="solid"/>
                <a:miter/>
              </a:ln>
            </p:spPr>
            <p:txBody>
              <a:bodyPr rtlCol="0" anchor="ctr"/>
              <a:lstStyle/>
              <a:p>
                <a:endParaRPr lang="zh-CN" altLang="en-US"/>
              </a:p>
            </p:txBody>
          </p:sp>
          <p:sp>
            <p:nvSpPr>
              <p:cNvPr id="751" name="任意多边形: 形状 750">
                <a:extLst>
                  <a:ext uri="{FF2B5EF4-FFF2-40B4-BE49-F238E27FC236}">
                    <a16:creationId xmlns:a16="http://schemas.microsoft.com/office/drawing/2014/main" xmlns="" id="{E858C798-1135-4AE3-BDC4-941EA2F7A2C5}"/>
                  </a:ext>
                </a:extLst>
              </p:cNvPr>
              <p:cNvSpPr/>
              <p:nvPr/>
            </p:nvSpPr>
            <p:spPr>
              <a:xfrm>
                <a:off x="4173340" y="350615"/>
                <a:ext cx="10229" cy="30384"/>
              </a:xfrm>
              <a:custGeom>
                <a:avLst/>
                <a:gdLst>
                  <a:gd name="connsiteX0" fmla="*/ 10230 w 10229"/>
                  <a:gd name="connsiteY0" fmla="*/ 2381 h 30384"/>
                  <a:gd name="connsiteX1" fmla="*/ 10230 w 10229"/>
                  <a:gd name="connsiteY1" fmla="*/ 28004 h 30384"/>
                  <a:gd name="connsiteX2" fmla="*/ 7753 w 10229"/>
                  <a:gd name="connsiteY2" fmla="*/ 30385 h 30384"/>
                  <a:gd name="connsiteX3" fmla="*/ 5372 w 10229"/>
                  <a:gd name="connsiteY3" fmla="*/ 28004 h 30384"/>
                  <a:gd name="connsiteX4" fmla="*/ 5372 w 10229"/>
                  <a:gd name="connsiteY4" fmla="*/ 6572 h 30384"/>
                  <a:gd name="connsiteX5" fmla="*/ 3657 w 10229"/>
                  <a:gd name="connsiteY5" fmla="*/ 7620 h 30384"/>
                  <a:gd name="connsiteX6" fmla="*/ 2419 w 10229"/>
                  <a:gd name="connsiteY6" fmla="*/ 7620 h 30384"/>
                  <a:gd name="connsiteX7" fmla="*/ 324 w 10229"/>
                  <a:gd name="connsiteY7" fmla="*/ 6477 h 30384"/>
                  <a:gd name="connsiteX8" fmla="*/ 1181 w 10229"/>
                  <a:gd name="connsiteY8" fmla="*/ 3143 h 30384"/>
                  <a:gd name="connsiteX9" fmla="*/ 6515 w 10229"/>
                  <a:gd name="connsiteY9" fmla="*/ 0 h 30384"/>
                  <a:gd name="connsiteX10" fmla="*/ 8706 w 10229"/>
                  <a:gd name="connsiteY10" fmla="*/ 0 h 30384"/>
                  <a:gd name="connsiteX11" fmla="*/ 8706 w 10229"/>
                  <a:gd name="connsiteY11" fmla="*/ 0 h 30384"/>
                  <a:gd name="connsiteX12" fmla="*/ 8706 w 10229"/>
                  <a:gd name="connsiteY12" fmla="*/ 0 h 30384"/>
                  <a:gd name="connsiteX13" fmla="*/ 8706 w 10229"/>
                  <a:gd name="connsiteY13" fmla="*/ 0 h 30384"/>
                  <a:gd name="connsiteX14" fmla="*/ 8706 w 10229"/>
                  <a:gd name="connsiteY14" fmla="*/ 0 h 30384"/>
                  <a:gd name="connsiteX15" fmla="*/ 8706 w 10229"/>
                  <a:gd name="connsiteY15" fmla="*/ 0 h 30384"/>
                  <a:gd name="connsiteX16" fmla="*/ 8706 w 10229"/>
                  <a:gd name="connsiteY16" fmla="*/ 0 h 30384"/>
                  <a:gd name="connsiteX17" fmla="*/ 8706 w 10229"/>
                  <a:gd name="connsiteY17" fmla="*/ 0 h 30384"/>
                  <a:gd name="connsiteX18" fmla="*/ 8706 w 10229"/>
                  <a:gd name="connsiteY18" fmla="*/ 0 h 30384"/>
                  <a:gd name="connsiteX19" fmla="*/ 8706 w 10229"/>
                  <a:gd name="connsiteY19" fmla="*/ 0 h 30384"/>
                  <a:gd name="connsiteX20" fmla="*/ 8706 w 10229"/>
                  <a:gd name="connsiteY20" fmla="*/ 0 h 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229" h="30384">
                    <a:moveTo>
                      <a:pt x="10230" y="2381"/>
                    </a:moveTo>
                    <a:lnTo>
                      <a:pt x="10230" y="28004"/>
                    </a:lnTo>
                    <a:cubicBezTo>
                      <a:pt x="10179" y="29334"/>
                      <a:pt x="9085" y="30386"/>
                      <a:pt x="7753" y="30385"/>
                    </a:cubicBezTo>
                    <a:cubicBezTo>
                      <a:pt x="6438" y="30385"/>
                      <a:pt x="5372" y="29319"/>
                      <a:pt x="5372" y="28004"/>
                    </a:cubicBezTo>
                    <a:lnTo>
                      <a:pt x="5372" y="6572"/>
                    </a:lnTo>
                    <a:lnTo>
                      <a:pt x="3657" y="7620"/>
                    </a:lnTo>
                    <a:cubicBezTo>
                      <a:pt x="3249" y="7707"/>
                      <a:pt x="2827" y="7707"/>
                      <a:pt x="2419" y="7620"/>
                    </a:cubicBezTo>
                    <a:cubicBezTo>
                      <a:pt x="1566" y="7642"/>
                      <a:pt x="767" y="7206"/>
                      <a:pt x="324" y="6477"/>
                    </a:cubicBezTo>
                    <a:cubicBezTo>
                      <a:pt x="-336" y="5316"/>
                      <a:pt x="43" y="3842"/>
                      <a:pt x="1181" y="3143"/>
                    </a:cubicBezTo>
                    <a:lnTo>
                      <a:pt x="6515" y="0"/>
                    </a:lnTo>
                    <a:lnTo>
                      <a:pt x="8706" y="0"/>
                    </a:lnTo>
                    <a:lnTo>
                      <a:pt x="8706" y="0"/>
                    </a:lnTo>
                    <a:lnTo>
                      <a:pt x="8706" y="0"/>
                    </a:lnTo>
                    <a:lnTo>
                      <a:pt x="8706" y="0"/>
                    </a:lnTo>
                    <a:lnTo>
                      <a:pt x="8706" y="0"/>
                    </a:lnTo>
                    <a:lnTo>
                      <a:pt x="8706" y="0"/>
                    </a:lnTo>
                    <a:lnTo>
                      <a:pt x="8706" y="0"/>
                    </a:lnTo>
                    <a:lnTo>
                      <a:pt x="8706" y="0"/>
                    </a:lnTo>
                    <a:lnTo>
                      <a:pt x="8706" y="0"/>
                    </a:lnTo>
                    <a:lnTo>
                      <a:pt x="8706" y="0"/>
                    </a:lnTo>
                    <a:lnTo>
                      <a:pt x="8706" y="0"/>
                    </a:lnTo>
                    <a:close/>
                  </a:path>
                </a:pathLst>
              </a:custGeom>
              <a:solidFill>
                <a:srgbClr val="C7C7C7"/>
              </a:solidFill>
              <a:ln w="9525" cap="flat">
                <a:noFill/>
                <a:prstDash val="solid"/>
                <a:miter/>
              </a:ln>
            </p:spPr>
            <p:txBody>
              <a:bodyPr rtlCol="0" anchor="ctr"/>
              <a:lstStyle/>
              <a:p>
                <a:endParaRPr lang="zh-CN" altLang="en-US"/>
              </a:p>
            </p:txBody>
          </p:sp>
          <p:sp>
            <p:nvSpPr>
              <p:cNvPr id="752" name="任意多边形: 形状 751">
                <a:extLst>
                  <a:ext uri="{FF2B5EF4-FFF2-40B4-BE49-F238E27FC236}">
                    <a16:creationId xmlns:a16="http://schemas.microsoft.com/office/drawing/2014/main" xmlns="" id="{28DFDA56-BD3B-405D-B13E-1A1FE9C626AB}"/>
                  </a:ext>
                </a:extLst>
              </p:cNvPr>
              <p:cNvSpPr/>
              <p:nvPr/>
            </p:nvSpPr>
            <p:spPr>
              <a:xfrm>
                <a:off x="4189509" y="350614"/>
                <a:ext cx="19459" cy="30308"/>
              </a:xfrm>
              <a:custGeom>
                <a:avLst/>
                <a:gdLst>
                  <a:gd name="connsiteX0" fmla="*/ 15969 w 19459"/>
                  <a:gd name="connsiteY0" fmla="*/ 11907 h 30308"/>
                  <a:gd name="connsiteX1" fmla="*/ 19207 w 19459"/>
                  <a:gd name="connsiteY1" fmla="*/ 19526 h 30308"/>
                  <a:gd name="connsiteX2" fmla="*/ 15969 w 19459"/>
                  <a:gd name="connsiteY2" fmla="*/ 27146 h 30308"/>
                  <a:gd name="connsiteX3" fmla="*/ 747 w 19459"/>
                  <a:gd name="connsiteY3" fmla="*/ 27165 h 30308"/>
                  <a:gd name="connsiteX4" fmla="*/ 729 w 19459"/>
                  <a:gd name="connsiteY4" fmla="*/ 27146 h 30308"/>
                  <a:gd name="connsiteX5" fmla="*/ 667 w 19459"/>
                  <a:gd name="connsiteY5" fmla="*/ 23779 h 30308"/>
                  <a:gd name="connsiteX6" fmla="*/ 729 w 19459"/>
                  <a:gd name="connsiteY6" fmla="*/ 23717 h 30308"/>
                  <a:gd name="connsiteX7" fmla="*/ 4092 w 19459"/>
                  <a:gd name="connsiteY7" fmla="*/ 23557 h 30308"/>
                  <a:gd name="connsiteX8" fmla="*/ 4253 w 19459"/>
                  <a:gd name="connsiteY8" fmla="*/ 23717 h 30308"/>
                  <a:gd name="connsiteX9" fmla="*/ 8349 w 19459"/>
                  <a:gd name="connsiteY9" fmla="*/ 25337 h 30308"/>
                  <a:gd name="connsiteX10" fmla="*/ 12540 w 19459"/>
                  <a:gd name="connsiteY10" fmla="*/ 23717 h 30308"/>
                  <a:gd name="connsiteX11" fmla="*/ 14254 w 19459"/>
                  <a:gd name="connsiteY11" fmla="*/ 19526 h 30308"/>
                  <a:gd name="connsiteX12" fmla="*/ 12540 w 19459"/>
                  <a:gd name="connsiteY12" fmla="*/ 15335 h 30308"/>
                  <a:gd name="connsiteX13" fmla="*/ 8349 w 19459"/>
                  <a:gd name="connsiteY13" fmla="*/ 13621 h 30308"/>
                  <a:gd name="connsiteX14" fmla="*/ 6634 w 19459"/>
                  <a:gd name="connsiteY14" fmla="*/ 12859 h 30308"/>
                  <a:gd name="connsiteX15" fmla="*/ 6634 w 19459"/>
                  <a:gd name="connsiteY15" fmla="*/ 12859 h 30308"/>
                  <a:gd name="connsiteX16" fmla="*/ 6634 w 19459"/>
                  <a:gd name="connsiteY16" fmla="*/ 9430 h 30308"/>
                  <a:gd name="connsiteX17" fmla="*/ 11111 w 19459"/>
                  <a:gd name="connsiteY17" fmla="*/ 4953 h 30308"/>
                  <a:gd name="connsiteX18" fmla="*/ 4062 w 19459"/>
                  <a:gd name="connsiteY18" fmla="*/ 4953 h 30308"/>
                  <a:gd name="connsiteX19" fmla="*/ 1586 w 19459"/>
                  <a:gd name="connsiteY19" fmla="*/ 2477 h 30308"/>
                  <a:gd name="connsiteX20" fmla="*/ 4062 w 19459"/>
                  <a:gd name="connsiteY20" fmla="*/ 0 h 30308"/>
                  <a:gd name="connsiteX21" fmla="*/ 16921 w 19459"/>
                  <a:gd name="connsiteY21" fmla="*/ 0 h 30308"/>
                  <a:gd name="connsiteX22" fmla="*/ 19397 w 19459"/>
                  <a:gd name="connsiteY22" fmla="*/ 2477 h 30308"/>
                  <a:gd name="connsiteX23" fmla="*/ 19397 w 19459"/>
                  <a:gd name="connsiteY23" fmla="*/ 3620 h 30308"/>
                  <a:gd name="connsiteX24" fmla="*/ 19397 w 19459"/>
                  <a:gd name="connsiteY24" fmla="*/ 4191 h 30308"/>
                  <a:gd name="connsiteX25" fmla="*/ 13873 w 19459"/>
                  <a:gd name="connsiteY25" fmla="*/ 9906 h 30308"/>
                  <a:gd name="connsiteX26" fmla="*/ 15969 w 19459"/>
                  <a:gd name="connsiteY26" fmla="*/ 11907 h 3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459" h="30308">
                    <a:moveTo>
                      <a:pt x="15969" y="11907"/>
                    </a:moveTo>
                    <a:cubicBezTo>
                      <a:pt x="18048" y="13894"/>
                      <a:pt x="19220" y="16650"/>
                      <a:pt x="19207" y="19526"/>
                    </a:cubicBezTo>
                    <a:cubicBezTo>
                      <a:pt x="19208" y="22401"/>
                      <a:pt x="18039" y="25152"/>
                      <a:pt x="15969" y="27146"/>
                    </a:cubicBezTo>
                    <a:cubicBezTo>
                      <a:pt x="11770" y="31355"/>
                      <a:pt x="4955" y="31363"/>
                      <a:pt x="747" y="27165"/>
                    </a:cubicBezTo>
                    <a:cubicBezTo>
                      <a:pt x="741" y="27159"/>
                      <a:pt x="735" y="27153"/>
                      <a:pt x="729" y="27146"/>
                    </a:cubicBezTo>
                    <a:cubicBezTo>
                      <a:pt x="-218" y="26234"/>
                      <a:pt x="-246" y="24726"/>
                      <a:pt x="667" y="23779"/>
                    </a:cubicBezTo>
                    <a:cubicBezTo>
                      <a:pt x="687" y="23758"/>
                      <a:pt x="708" y="23738"/>
                      <a:pt x="729" y="23717"/>
                    </a:cubicBezTo>
                    <a:cubicBezTo>
                      <a:pt x="1613" y="22744"/>
                      <a:pt x="3119" y="22672"/>
                      <a:pt x="4092" y="23557"/>
                    </a:cubicBezTo>
                    <a:cubicBezTo>
                      <a:pt x="4148" y="23608"/>
                      <a:pt x="4202" y="23661"/>
                      <a:pt x="4253" y="23717"/>
                    </a:cubicBezTo>
                    <a:cubicBezTo>
                      <a:pt x="5353" y="24774"/>
                      <a:pt x="6824" y="25355"/>
                      <a:pt x="8349" y="25337"/>
                    </a:cubicBezTo>
                    <a:cubicBezTo>
                      <a:pt x="9896" y="25323"/>
                      <a:pt x="11385" y="24748"/>
                      <a:pt x="12540" y="23717"/>
                    </a:cubicBezTo>
                    <a:cubicBezTo>
                      <a:pt x="13628" y="22593"/>
                      <a:pt x="14242" y="21092"/>
                      <a:pt x="14254" y="19526"/>
                    </a:cubicBezTo>
                    <a:cubicBezTo>
                      <a:pt x="14262" y="17957"/>
                      <a:pt x="13645" y="16449"/>
                      <a:pt x="12540" y="15335"/>
                    </a:cubicBezTo>
                    <a:cubicBezTo>
                      <a:pt x="11399" y="14271"/>
                      <a:pt x="9908" y="13661"/>
                      <a:pt x="8349" y="13621"/>
                    </a:cubicBezTo>
                    <a:cubicBezTo>
                      <a:pt x="7686" y="13667"/>
                      <a:pt x="7044" y="13382"/>
                      <a:pt x="6634" y="12859"/>
                    </a:cubicBezTo>
                    <a:cubicBezTo>
                      <a:pt x="6634" y="12859"/>
                      <a:pt x="6634" y="12859"/>
                      <a:pt x="6634" y="12859"/>
                    </a:cubicBezTo>
                    <a:cubicBezTo>
                      <a:pt x="5715" y="11901"/>
                      <a:pt x="5715" y="10388"/>
                      <a:pt x="6634" y="9430"/>
                    </a:cubicBezTo>
                    <a:lnTo>
                      <a:pt x="11111" y="4953"/>
                    </a:lnTo>
                    <a:lnTo>
                      <a:pt x="4062" y="4953"/>
                    </a:lnTo>
                    <a:cubicBezTo>
                      <a:pt x="2695" y="4953"/>
                      <a:pt x="1586" y="3845"/>
                      <a:pt x="1586" y="2477"/>
                    </a:cubicBezTo>
                    <a:cubicBezTo>
                      <a:pt x="1586" y="1109"/>
                      <a:pt x="2695" y="0"/>
                      <a:pt x="4062" y="0"/>
                    </a:cubicBezTo>
                    <a:lnTo>
                      <a:pt x="16921" y="0"/>
                    </a:lnTo>
                    <a:cubicBezTo>
                      <a:pt x="18289" y="0"/>
                      <a:pt x="19397" y="1109"/>
                      <a:pt x="19397" y="2477"/>
                    </a:cubicBezTo>
                    <a:cubicBezTo>
                      <a:pt x="19480" y="2853"/>
                      <a:pt x="19480" y="3243"/>
                      <a:pt x="19397" y="3620"/>
                    </a:cubicBezTo>
                    <a:cubicBezTo>
                      <a:pt x="19425" y="3809"/>
                      <a:pt x="19425" y="4002"/>
                      <a:pt x="19397" y="4191"/>
                    </a:cubicBezTo>
                    <a:lnTo>
                      <a:pt x="13873" y="9906"/>
                    </a:lnTo>
                    <a:cubicBezTo>
                      <a:pt x="14684" y="10445"/>
                      <a:pt x="15393" y="11122"/>
                      <a:pt x="15969" y="11907"/>
                    </a:cubicBezTo>
                    <a:close/>
                  </a:path>
                </a:pathLst>
              </a:custGeom>
              <a:solidFill>
                <a:srgbClr val="C7C7C7"/>
              </a:solidFill>
              <a:ln w="9525" cap="flat">
                <a:noFill/>
                <a:prstDash val="solid"/>
                <a:miter/>
              </a:ln>
            </p:spPr>
            <p:txBody>
              <a:bodyPr rtlCol="0" anchor="ctr"/>
              <a:lstStyle/>
              <a:p>
                <a:endParaRPr lang="zh-CN" altLang="en-US"/>
              </a:p>
            </p:txBody>
          </p:sp>
          <p:sp>
            <p:nvSpPr>
              <p:cNvPr id="753" name="任意多边形: 形状 752">
                <a:extLst>
                  <a:ext uri="{FF2B5EF4-FFF2-40B4-BE49-F238E27FC236}">
                    <a16:creationId xmlns:a16="http://schemas.microsoft.com/office/drawing/2014/main" xmlns="" id="{F6500DC1-41DD-4D26-9A89-622D07A8FBA5}"/>
                  </a:ext>
                </a:extLst>
              </p:cNvPr>
              <p:cNvSpPr/>
              <p:nvPr/>
            </p:nvSpPr>
            <p:spPr>
              <a:xfrm>
                <a:off x="4216336" y="357473"/>
                <a:ext cx="6476" cy="23812"/>
              </a:xfrm>
              <a:custGeom>
                <a:avLst/>
                <a:gdLst>
                  <a:gd name="connsiteX0" fmla="*/ 3238 w 6476"/>
                  <a:gd name="connsiteY0" fmla="*/ 0 h 23812"/>
                  <a:gd name="connsiteX1" fmla="*/ 6477 w 6476"/>
                  <a:gd name="connsiteY1" fmla="*/ 3334 h 23812"/>
                  <a:gd name="connsiteX2" fmla="*/ 3238 w 6476"/>
                  <a:gd name="connsiteY2" fmla="*/ 6572 h 23812"/>
                  <a:gd name="connsiteX3" fmla="*/ 0 w 6476"/>
                  <a:gd name="connsiteY3" fmla="*/ 3334 h 23812"/>
                  <a:gd name="connsiteX4" fmla="*/ 3238 w 6476"/>
                  <a:gd name="connsiteY4" fmla="*/ 0 h 23812"/>
                  <a:gd name="connsiteX5" fmla="*/ 3238 w 6476"/>
                  <a:gd name="connsiteY5" fmla="*/ 17336 h 23812"/>
                  <a:gd name="connsiteX6" fmla="*/ 6477 w 6476"/>
                  <a:gd name="connsiteY6" fmla="*/ 20574 h 23812"/>
                  <a:gd name="connsiteX7" fmla="*/ 3238 w 6476"/>
                  <a:gd name="connsiteY7" fmla="*/ 23813 h 23812"/>
                  <a:gd name="connsiteX8" fmla="*/ 0 w 6476"/>
                  <a:gd name="connsiteY8" fmla="*/ 20574 h 23812"/>
                  <a:gd name="connsiteX9" fmla="*/ 3238 w 6476"/>
                  <a:gd name="connsiteY9" fmla="*/ 17336 h 2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6" h="23812">
                    <a:moveTo>
                      <a:pt x="3238" y="0"/>
                    </a:moveTo>
                    <a:cubicBezTo>
                      <a:pt x="5042" y="51"/>
                      <a:pt x="6478" y="1529"/>
                      <a:pt x="6477" y="3334"/>
                    </a:cubicBezTo>
                    <a:cubicBezTo>
                      <a:pt x="6477" y="5122"/>
                      <a:pt x="5027" y="6572"/>
                      <a:pt x="3238" y="6572"/>
                    </a:cubicBezTo>
                    <a:cubicBezTo>
                      <a:pt x="1450" y="6572"/>
                      <a:pt x="0" y="5122"/>
                      <a:pt x="0" y="3334"/>
                    </a:cubicBezTo>
                    <a:cubicBezTo>
                      <a:pt x="-1" y="1529"/>
                      <a:pt x="1435" y="52"/>
                      <a:pt x="3238" y="0"/>
                    </a:cubicBezTo>
                    <a:close/>
                    <a:moveTo>
                      <a:pt x="3238" y="17336"/>
                    </a:moveTo>
                    <a:cubicBezTo>
                      <a:pt x="5027" y="17336"/>
                      <a:pt x="6477" y="18785"/>
                      <a:pt x="6477" y="20574"/>
                    </a:cubicBezTo>
                    <a:cubicBezTo>
                      <a:pt x="6477" y="22363"/>
                      <a:pt x="5027" y="23813"/>
                      <a:pt x="3238" y="23813"/>
                    </a:cubicBezTo>
                    <a:cubicBezTo>
                      <a:pt x="1450" y="23813"/>
                      <a:pt x="0" y="22363"/>
                      <a:pt x="0" y="20574"/>
                    </a:cubicBezTo>
                    <a:cubicBezTo>
                      <a:pt x="0" y="18785"/>
                      <a:pt x="1450" y="17336"/>
                      <a:pt x="3238" y="17336"/>
                    </a:cubicBezTo>
                    <a:close/>
                  </a:path>
                </a:pathLst>
              </a:custGeom>
              <a:solidFill>
                <a:srgbClr val="C7C7C7"/>
              </a:solidFill>
              <a:ln w="9525" cap="flat">
                <a:noFill/>
                <a:prstDash val="solid"/>
                <a:miter/>
              </a:ln>
            </p:spPr>
            <p:txBody>
              <a:bodyPr rtlCol="0" anchor="ctr"/>
              <a:lstStyle/>
              <a:p>
                <a:endParaRPr lang="zh-CN" altLang="en-US"/>
              </a:p>
            </p:txBody>
          </p:sp>
          <p:sp>
            <p:nvSpPr>
              <p:cNvPr id="754" name="任意多边形: 形状 753">
                <a:extLst>
                  <a:ext uri="{FF2B5EF4-FFF2-40B4-BE49-F238E27FC236}">
                    <a16:creationId xmlns:a16="http://schemas.microsoft.com/office/drawing/2014/main" xmlns="" id="{F1BCC6BC-9924-4800-BE9D-D0ACEFD7CC49}"/>
                  </a:ext>
                </a:extLst>
              </p:cNvPr>
              <p:cNvSpPr/>
              <p:nvPr/>
            </p:nvSpPr>
            <p:spPr>
              <a:xfrm>
                <a:off x="4225952" y="350945"/>
                <a:ext cx="22009" cy="29629"/>
              </a:xfrm>
              <a:custGeom>
                <a:avLst/>
                <a:gdLst>
                  <a:gd name="connsiteX0" fmla="*/ 5 w 22009"/>
                  <a:gd name="connsiteY0" fmla="*/ 14815 h 29629"/>
                  <a:gd name="connsiteX1" fmla="*/ 2957 w 22009"/>
                  <a:gd name="connsiteY1" fmla="*/ 4433 h 29629"/>
                  <a:gd name="connsiteX2" fmla="*/ 16100 w 22009"/>
                  <a:gd name="connsiteY2" fmla="*/ 1478 h 29629"/>
                  <a:gd name="connsiteX3" fmla="*/ 19054 w 22009"/>
                  <a:gd name="connsiteY3" fmla="*/ 4433 h 29629"/>
                  <a:gd name="connsiteX4" fmla="*/ 19054 w 22009"/>
                  <a:gd name="connsiteY4" fmla="*/ 25197 h 29629"/>
                  <a:gd name="connsiteX5" fmla="*/ 5912 w 22009"/>
                  <a:gd name="connsiteY5" fmla="*/ 28152 h 29629"/>
                  <a:gd name="connsiteX6" fmla="*/ 2957 w 22009"/>
                  <a:gd name="connsiteY6" fmla="*/ 25197 h 29629"/>
                  <a:gd name="connsiteX7" fmla="*/ 5 w 22009"/>
                  <a:gd name="connsiteY7" fmla="*/ 14815 h 29629"/>
                  <a:gd name="connsiteX8" fmla="*/ 17150 w 22009"/>
                  <a:gd name="connsiteY8" fmla="*/ 14815 h 29629"/>
                  <a:gd name="connsiteX9" fmla="*/ 15054 w 22009"/>
                  <a:gd name="connsiteY9" fmla="*/ 7100 h 29629"/>
                  <a:gd name="connsiteX10" fmla="*/ 11054 w 22009"/>
                  <a:gd name="connsiteY10" fmla="*/ 4433 h 29629"/>
                  <a:gd name="connsiteX11" fmla="*/ 6863 w 22009"/>
                  <a:gd name="connsiteY11" fmla="*/ 7100 h 29629"/>
                  <a:gd name="connsiteX12" fmla="*/ 6863 w 22009"/>
                  <a:gd name="connsiteY12" fmla="*/ 22530 h 29629"/>
                  <a:gd name="connsiteX13" fmla="*/ 11054 w 22009"/>
                  <a:gd name="connsiteY13" fmla="*/ 25197 h 29629"/>
                  <a:gd name="connsiteX14" fmla="*/ 15054 w 22009"/>
                  <a:gd name="connsiteY14" fmla="*/ 22530 h 29629"/>
                  <a:gd name="connsiteX15" fmla="*/ 17150 w 22009"/>
                  <a:gd name="connsiteY15" fmla="*/ 14815 h 2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009" h="29629">
                    <a:moveTo>
                      <a:pt x="5" y="14815"/>
                    </a:moveTo>
                    <a:cubicBezTo>
                      <a:pt x="-78" y="11136"/>
                      <a:pt x="951" y="7517"/>
                      <a:pt x="2957" y="4433"/>
                    </a:cubicBezTo>
                    <a:cubicBezTo>
                      <a:pt x="5771" y="-12"/>
                      <a:pt x="11654" y="-1336"/>
                      <a:pt x="16100" y="1478"/>
                    </a:cubicBezTo>
                    <a:cubicBezTo>
                      <a:pt x="17291" y="2232"/>
                      <a:pt x="18300" y="3241"/>
                      <a:pt x="19054" y="4433"/>
                    </a:cubicBezTo>
                    <a:cubicBezTo>
                      <a:pt x="22994" y="10794"/>
                      <a:pt x="22994" y="18836"/>
                      <a:pt x="19054" y="25197"/>
                    </a:cubicBezTo>
                    <a:cubicBezTo>
                      <a:pt x="16241" y="29642"/>
                      <a:pt x="10357" y="30965"/>
                      <a:pt x="5912" y="28152"/>
                    </a:cubicBezTo>
                    <a:cubicBezTo>
                      <a:pt x="4721" y="27398"/>
                      <a:pt x="3711" y="26389"/>
                      <a:pt x="2957" y="25197"/>
                    </a:cubicBezTo>
                    <a:cubicBezTo>
                      <a:pt x="951" y="22112"/>
                      <a:pt x="-78" y="18494"/>
                      <a:pt x="5" y="14815"/>
                    </a:cubicBezTo>
                    <a:close/>
                    <a:moveTo>
                      <a:pt x="17150" y="14815"/>
                    </a:moveTo>
                    <a:cubicBezTo>
                      <a:pt x="17205" y="12096"/>
                      <a:pt x="16478" y="9418"/>
                      <a:pt x="15054" y="7100"/>
                    </a:cubicBezTo>
                    <a:cubicBezTo>
                      <a:pt x="14244" y="5604"/>
                      <a:pt x="12746" y="4605"/>
                      <a:pt x="11054" y="4433"/>
                    </a:cubicBezTo>
                    <a:cubicBezTo>
                      <a:pt x="9313" y="4608"/>
                      <a:pt x="7759" y="5597"/>
                      <a:pt x="6863" y="7100"/>
                    </a:cubicBezTo>
                    <a:cubicBezTo>
                      <a:pt x="4066" y="11863"/>
                      <a:pt x="4066" y="17767"/>
                      <a:pt x="6863" y="22530"/>
                    </a:cubicBezTo>
                    <a:cubicBezTo>
                      <a:pt x="7759" y="24032"/>
                      <a:pt x="9313" y="25022"/>
                      <a:pt x="11054" y="25197"/>
                    </a:cubicBezTo>
                    <a:cubicBezTo>
                      <a:pt x="12746" y="25024"/>
                      <a:pt x="14244" y="24026"/>
                      <a:pt x="15054" y="22530"/>
                    </a:cubicBezTo>
                    <a:cubicBezTo>
                      <a:pt x="16478" y="20212"/>
                      <a:pt x="17205" y="17534"/>
                      <a:pt x="17150" y="14815"/>
                    </a:cubicBezTo>
                    <a:close/>
                  </a:path>
                </a:pathLst>
              </a:custGeom>
              <a:solidFill>
                <a:srgbClr val="C7C7C7"/>
              </a:solidFill>
              <a:ln w="9525" cap="flat">
                <a:noFill/>
                <a:prstDash val="solid"/>
                <a:miter/>
              </a:ln>
            </p:spPr>
            <p:txBody>
              <a:bodyPr rtlCol="0" anchor="ctr"/>
              <a:lstStyle/>
              <a:p>
                <a:endParaRPr lang="zh-CN" altLang="en-US"/>
              </a:p>
            </p:txBody>
          </p:sp>
          <p:sp>
            <p:nvSpPr>
              <p:cNvPr id="755" name="任意多边形: 形状 754">
                <a:extLst>
                  <a:ext uri="{FF2B5EF4-FFF2-40B4-BE49-F238E27FC236}">
                    <a16:creationId xmlns:a16="http://schemas.microsoft.com/office/drawing/2014/main" xmlns="" id="{F258515E-272D-4590-9250-04E6681DABB3}"/>
                  </a:ext>
                </a:extLst>
              </p:cNvPr>
              <p:cNvSpPr/>
              <p:nvPr/>
            </p:nvSpPr>
            <p:spPr>
              <a:xfrm>
                <a:off x="4256128" y="351948"/>
                <a:ext cx="24280" cy="29053"/>
              </a:xfrm>
              <a:custGeom>
                <a:avLst/>
                <a:gdLst>
                  <a:gd name="connsiteX0" fmla="*/ 23930 w 24280"/>
                  <a:gd name="connsiteY0" fmla="*/ 20955 h 29053"/>
                  <a:gd name="connsiteX1" fmla="*/ 21454 w 24280"/>
                  <a:gd name="connsiteY1" fmla="*/ 23336 h 29053"/>
                  <a:gd name="connsiteX2" fmla="*/ 20597 w 24280"/>
                  <a:gd name="connsiteY2" fmla="*/ 23336 h 29053"/>
                  <a:gd name="connsiteX3" fmla="*/ 20597 w 24280"/>
                  <a:gd name="connsiteY3" fmla="*/ 26670 h 29053"/>
                  <a:gd name="connsiteX4" fmla="*/ 18410 w 24280"/>
                  <a:gd name="connsiteY4" fmla="*/ 29051 h 29053"/>
                  <a:gd name="connsiteX5" fmla="*/ 18215 w 24280"/>
                  <a:gd name="connsiteY5" fmla="*/ 29051 h 29053"/>
                  <a:gd name="connsiteX6" fmla="*/ 15834 w 24280"/>
                  <a:gd name="connsiteY6" fmla="*/ 26670 h 29053"/>
                  <a:gd name="connsiteX7" fmla="*/ 15834 w 24280"/>
                  <a:gd name="connsiteY7" fmla="*/ 23336 h 29053"/>
                  <a:gd name="connsiteX8" fmla="*/ 2213 w 24280"/>
                  <a:gd name="connsiteY8" fmla="*/ 23336 h 29053"/>
                  <a:gd name="connsiteX9" fmla="*/ 689 w 24280"/>
                  <a:gd name="connsiteY9" fmla="*/ 23336 h 29053"/>
                  <a:gd name="connsiteX10" fmla="*/ 689 w 24280"/>
                  <a:gd name="connsiteY10" fmla="*/ 19907 h 29053"/>
                  <a:gd name="connsiteX11" fmla="*/ 16787 w 24280"/>
                  <a:gd name="connsiteY11" fmla="*/ 0 h 29053"/>
                  <a:gd name="connsiteX12" fmla="*/ 16787 w 24280"/>
                  <a:gd name="connsiteY12" fmla="*/ 0 h 29053"/>
                  <a:gd name="connsiteX13" fmla="*/ 16787 w 24280"/>
                  <a:gd name="connsiteY13" fmla="*/ 0 h 29053"/>
                  <a:gd name="connsiteX14" fmla="*/ 16787 w 24280"/>
                  <a:gd name="connsiteY14" fmla="*/ 0 h 29053"/>
                  <a:gd name="connsiteX15" fmla="*/ 16787 w 24280"/>
                  <a:gd name="connsiteY15" fmla="*/ 0 h 29053"/>
                  <a:gd name="connsiteX16" fmla="*/ 19073 w 24280"/>
                  <a:gd name="connsiteY16" fmla="*/ 0 h 29053"/>
                  <a:gd name="connsiteX17" fmla="*/ 19073 w 24280"/>
                  <a:gd name="connsiteY17" fmla="*/ 0 h 29053"/>
                  <a:gd name="connsiteX18" fmla="*/ 19073 w 24280"/>
                  <a:gd name="connsiteY18" fmla="*/ 0 h 29053"/>
                  <a:gd name="connsiteX19" fmla="*/ 19073 w 24280"/>
                  <a:gd name="connsiteY19" fmla="*/ 0 h 29053"/>
                  <a:gd name="connsiteX20" fmla="*/ 19073 w 24280"/>
                  <a:gd name="connsiteY20" fmla="*/ 0 h 29053"/>
                  <a:gd name="connsiteX21" fmla="*/ 19073 w 24280"/>
                  <a:gd name="connsiteY21" fmla="*/ 0 h 29053"/>
                  <a:gd name="connsiteX22" fmla="*/ 19073 w 24280"/>
                  <a:gd name="connsiteY22" fmla="*/ 0 h 29053"/>
                  <a:gd name="connsiteX23" fmla="*/ 19073 w 24280"/>
                  <a:gd name="connsiteY23" fmla="*/ 0 h 29053"/>
                  <a:gd name="connsiteX24" fmla="*/ 19073 w 24280"/>
                  <a:gd name="connsiteY24" fmla="*/ 18383 h 29053"/>
                  <a:gd name="connsiteX25" fmla="*/ 19549 w 24280"/>
                  <a:gd name="connsiteY25" fmla="*/ 18383 h 29053"/>
                  <a:gd name="connsiteX26" fmla="*/ 23026 w 24280"/>
                  <a:gd name="connsiteY26" fmla="*/ 17478 h 29053"/>
                  <a:gd name="connsiteX27" fmla="*/ 23930 w 24280"/>
                  <a:gd name="connsiteY27" fmla="*/ 20955 h 29053"/>
                  <a:gd name="connsiteX28" fmla="*/ 16215 w 24280"/>
                  <a:gd name="connsiteY28" fmla="*/ 7810 h 29053"/>
                  <a:gd name="connsiteX29" fmla="*/ 7547 w 24280"/>
                  <a:gd name="connsiteY29" fmla="*/ 18574 h 29053"/>
                  <a:gd name="connsiteX30" fmla="*/ 16215 w 24280"/>
                  <a:gd name="connsiteY30" fmla="*/ 18574 h 2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280" h="29053">
                    <a:moveTo>
                      <a:pt x="23930" y="20955"/>
                    </a:moveTo>
                    <a:cubicBezTo>
                      <a:pt x="23879" y="22285"/>
                      <a:pt x="22785" y="23337"/>
                      <a:pt x="21454" y="23336"/>
                    </a:cubicBezTo>
                    <a:lnTo>
                      <a:pt x="20597" y="23336"/>
                    </a:lnTo>
                    <a:lnTo>
                      <a:pt x="20597" y="26670"/>
                    </a:lnTo>
                    <a:cubicBezTo>
                      <a:pt x="20650" y="27931"/>
                      <a:pt x="19671" y="28997"/>
                      <a:pt x="18410" y="29051"/>
                    </a:cubicBezTo>
                    <a:cubicBezTo>
                      <a:pt x="18345" y="29054"/>
                      <a:pt x="18280" y="29054"/>
                      <a:pt x="18215" y="29051"/>
                    </a:cubicBezTo>
                    <a:cubicBezTo>
                      <a:pt x="16900" y="29051"/>
                      <a:pt x="15834" y="27985"/>
                      <a:pt x="15834" y="26670"/>
                    </a:cubicBezTo>
                    <a:lnTo>
                      <a:pt x="15834" y="23336"/>
                    </a:lnTo>
                    <a:lnTo>
                      <a:pt x="2213" y="23336"/>
                    </a:lnTo>
                    <a:cubicBezTo>
                      <a:pt x="1720" y="23510"/>
                      <a:pt x="1183" y="23510"/>
                      <a:pt x="689" y="23336"/>
                    </a:cubicBezTo>
                    <a:cubicBezTo>
                      <a:pt x="-230" y="22378"/>
                      <a:pt x="-230" y="20865"/>
                      <a:pt x="689" y="19907"/>
                    </a:cubicBezTo>
                    <a:lnTo>
                      <a:pt x="16787" y="0"/>
                    </a:lnTo>
                    <a:lnTo>
                      <a:pt x="16787" y="0"/>
                    </a:lnTo>
                    <a:lnTo>
                      <a:pt x="16787" y="0"/>
                    </a:lnTo>
                    <a:lnTo>
                      <a:pt x="16787" y="0"/>
                    </a:lnTo>
                    <a:cubicBezTo>
                      <a:pt x="16787" y="0"/>
                      <a:pt x="16787" y="0"/>
                      <a:pt x="16787" y="0"/>
                    </a:cubicBezTo>
                    <a:lnTo>
                      <a:pt x="19073" y="0"/>
                    </a:lnTo>
                    <a:lnTo>
                      <a:pt x="19073" y="0"/>
                    </a:lnTo>
                    <a:lnTo>
                      <a:pt x="19073" y="0"/>
                    </a:lnTo>
                    <a:lnTo>
                      <a:pt x="19073" y="0"/>
                    </a:lnTo>
                    <a:lnTo>
                      <a:pt x="19073" y="0"/>
                    </a:lnTo>
                    <a:lnTo>
                      <a:pt x="19073" y="0"/>
                    </a:lnTo>
                    <a:lnTo>
                      <a:pt x="19073" y="0"/>
                    </a:lnTo>
                    <a:cubicBezTo>
                      <a:pt x="19073" y="0"/>
                      <a:pt x="19073" y="0"/>
                      <a:pt x="19073" y="0"/>
                    </a:cubicBezTo>
                    <a:lnTo>
                      <a:pt x="19073" y="18383"/>
                    </a:lnTo>
                    <a:lnTo>
                      <a:pt x="19549" y="18383"/>
                    </a:lnTo>
                    <a:cubicBezTo>
                      <a:pt x="20259" y="17173"/>
                      <a:pt x="21816" y="16768"/>
                      <a:pt x="23026" y="17478"/>
                    </a:cubicBezTo>
                    <a:cubicBezTo>
                      <a:pt x="24236" y="18188"/>
                      <a:pt x="24641" y="19745"/>
                      <a:pt x="23930" y="20955"/>
                    </a:cubicBezTo>
                    <a:close/>
                    <a:moveTo>
                      <a:pt x="16215" y="7810"/>
                    </a:moveTo>
                    <a:lnTo>
                      <a:pt x="7547" y="18574"/>
                    </a:lnTo>
                    <a:lnTo>
                      <a:pt x="16215" y="18574"/>
                    </a:lnTo>
                    <a:close/>
                  </a:path>
                </a:pathLst>
              </a:custGeom>
              <a:solidFill>
                <a:srgbClr val="C7C7C7"/>
              </a:solidFill>
              <a:ln w="9525" cap="flat">
                <a:noFill/>
                <a:prstDash val="solid"/>
                <a:miter/>
              </a:ln>
            </p:spPr>
            <p:txBody>
              <a:bodyPr rtlCol="0" anchor="ctr"/>
              <a:lstStyle/>
              <a:p>
                <a:endParaRPr lang="zh-CN" altLang="en-US"/>
              </a:p>
            </p:txBody>
          </p:sp>
          <p:sp>
            <p:nvSpPr>
              <p:cNvPr id="756" name="任意多边形: 形状 755">
                <a:extLst>
                  <a:ext uri="{FF2B5EF4-FFF2-40B4-BE49-F238E27FC236}">
                    <a16:creationId xmlns:a16="http://schemas.microsoft.com/office/drawing/2014/main" xmlns="" id="{BE31A873-27A1-4AFF-88C6-B850E8C72296}"/>
                  </a:ext>
                </a:extLst>
              </p:cNvPr>
              <p:cNvSpPr/>
              <p:nvPr/>
            </p:nvSpPr>
            <p:spPr>
              <a:xfrm>
                <a:off x="7125652" y="-1915468"/>
                <a:ext cx="124415" cy="124459"/>
              </a:xfrm>
              <a:custGeom>
                <a:avLst/>
                <a:gdLst>
                  <a:gd name="connsiteX0" fmla="*/ 94869 w 124415"/>
                  <a:gd name="connsiteY0" fmla="*/ 115244 h 124459"/>
                  <a:gd name="connsiteX1" fmla="*/ 76962 w 124415"/>
                  <a:gd name="connsiteY1" fmla="*/ 122673 h 124459"/>
                  <a:gd name="connsiteX2" fmla="*/ 1810 w 124415"/>
                  <a:gd name="connsiteY2" fmla="*/ 77048 h 124459"/>
                  <a:gd name="connsiteX3" fmla="*/ 47377 w 124415"/>
                  <a:gd name="connsiteY3" fmla="*/ 1810 h 124459"/>
                  <a:gd name="connsiteX4" fmla="*/ 122616 w 124415"/>
                  <a:gd name="connsiteY4" fmla="*/ 47377 h 124459"/>
                  <a:gd name="connsiteX5" fmla="*/ 94869 w 124415"/>
                  <a:gd name="connsiteY5" fmla="*/ 115148 h 1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415" h="124459">
                    <a:moveTo>
                      <a:pt x="94869" y="115244"/>
                    </a:moveTo>
                    <a:cubicBezTo>
                      <a:pt x="89353" y="118694"/>
                      <a:pt x="83301" y="121205"/>
                      <a:pt x="76962" y="122673"/>
                    </a:cubicBezTo>
                    <a:cubicBezTo>
                      <a:pt x="43613" y="130809"/>
                      <a:pt x="9979" y="110389"/>
                      <a:pt x="1810" y="77048"/>
                    </a:cubicBezTo>
                    <a:cubicBezTo>
                      <a:pt x="-6384" y="43689"/>
                      <a:pt x="14017" y="10003"/>
                      <a:pt x="47377" y="1810"/>
                    </a:cubicBezTo>
                    <a:cubicBezTo>
                      <a:pt x="80737" y="-6384"/>
                      <a:pt x="114422" y="14017"/>
                      <a:pt x="122616" y="47377"/>
                    </a:cubicBezTo>
                    <a:cubicBezTo>
                      <a:pt x="129055" y="73595"/>
                      <a:pt x="117846" y="100974"/>
                      <a:pt x="94869" y="115148"/>
                    </a:cubicBezTo>
                    <a:close/>
                  </a:path>
                </a:pathLst>
              </a:custGeom>
              <a:solidFill>
                <a:srgbClr val="A6A6A6"/>
              </a:solidFill>
              <a:ln w="9525" cap="flat">
                <a:noFill/>
                <a:prstDash val="solid"/>
                <a:miter/>
              </a:ln>
            </p:spPr>
            <p:txBody>
              <a:bodyPr rtlCol="0" anchor="ctr"/>
              <a:lstStyle/>
              <a:p>
                <a:endParaRPr lang="zh-CN" altLang="en-US"/>
              </a:p>
            </p:txBody>
          </p:sp>
          <p:sp>
            <p:nvSpPr>
              <p:cNvPr id="757" name="任意多边形: 形状 756">
                <a:extLst>
                  <a:ext uri="{FF2B5EF4-FFF2-40B4-BE49-F238E27FC236}">
                    <a16:creationId xmlns:a16="http://schemas.microsoft.com/office/drawing/2014/main" xmlns="" id="{5EC01AAA-F700-4F5B-BAFC-59DEB7601FFE}"/>
                  </a:ext>
                </a:extLst>
              </p:cNvPr>
              <p:cNvSpPr/>
              <p:nvPr/>
            </p:nvSpPr>
            <p:spPr>
              <a:xfrm>
                <a:off x="7168705" y="-1879663"/>
                <a:ext cx="38100" cy="38100"/>
              </a:xfrm>
              <a:custGeom>
                <a:avLst/>
                <a:gdLst>
                  <a:gd name="connsiteX0" fmla="*/ 38100 w 38100"/>
                  <a:gd name="connsiteY0" fmla="*/ 19050 h 38100"/>
                  <a:gd name="connsiteX1" fmla="*/ 19050 w 38100"/>
                  <a:gd name="connsiteY1" fmla="*/ 38100 h 38100"/>
                  <a:gd name="connsiteX2" fmla="*/ 0 w 38100"/>
                  <a:gd name="connsiteY2" fmla="*/ 19050 h 38100"/>
                  <a:gd name="connsiteX3" fmla="*/ 19050 w 38100"/>
                  <a:gd name="connsiteY3" fmla="*/ 0 h 38100"/>
                  <a:gd name="connsiteX4" fmla="*/ 38100 w 38100"/>
                  <a:gd name="connsiteY4" fmla="*/ 19050 h 381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0" h="38100">
                    <a:moveTo>
                      <a:pt x="38100" y="19050"/>
                    </a:moveTo>
                    <a:cubicBezTo>
                      <a:pt x="38100" y="29571"/>
                      <a:pt x="29571" y="38100"/>
                      <a:pt x="19050" y="38100"/>
                    </a:cubicBezTo>
                    <a:cubicBezTo>
                      <a:pt x="8529" y="38100"/>
                      <a:pt x="0" y="29571"/>
                      <a:pt x="0" y="19050"/>
                    </a:cubicBezTo>
                    <a:cubicBezTo>
                      <a:pt x="0" y="8529"/>
                      <a:pt x="8529" y="0"/>
                      <a:pt x="19050" y="0"/>
                    </a:cubicBezTo>
                    <a:cubicBezTo>
                      <a:pt x="29571" y="0"/>
                      <a:pt x="38100" y="8529"/>
                      <a:pt x="38100" y="19050"/>
                    </a:cubicBezTo>
                    <a:close/>
                  </a:path>
                </a:pathLst>
              </a:custGeom>
              <a:solidFill>
                <a:srgbClr val="FFFFFF"/>
              </a:solidFill>
              <a:ln w="9525" cap="flat">
                <a:noFill/>
                <a:prstDash val="solid"/>
                <a:miter/>
              </a:ln>
            </p:spPr>
            <p:txBody>
              <a:bodyPr rtlCol="0" anchor="ctr"/>
              <a:lstStyle/>
              <a:p>
                <a:endParaRPr lang="zh-CN" altLang="en-US"/>
              </a:p>
            </p:txBody>
          </p:sp>
          <p:sp>
            <p:nvSpPr>
              <p:cNvPr id="758" name="任意多边形: 形状 757">
                <a:extLst>
                  <a:ext uri="{FF2B5EF4-FFF2-40B4-BE49-F238E27FC236}">
                    <a16:creationId xmlns:a16="http://schemas.microsoft.com/office/drawing/2014/main" xmlns="" id="{4B13C934-C95D-49DB-B530-752EAF9EF300}"/>
                  </a:ext>
                </a:extLst>
              </p:cNvPr>
              <p:cNvSpPr/>
              <p:nvPr/>
            </p:nvSpPr>
            <p:spPr>
              <a:xfrm>
                <a:off x="7154989" y="-1840706"/>
                <a:ext cx="65532" cy="49768"/>
              </a:xfrm>
              <a:custGeom>
                <a:avLst/>
                <a:gdLst>
                  <a:gd name="connsiteX0" fmla="*/ 65532 w 65532"/>
                  <a:gd name="connsiteY0" fmla="*/ 32385 h 49768"/>
                  <a:gd name="connsiteX1" fmla="*/ 65532 w 65532"/>
                  <a:gd name="connsiteY1" fmla="*/ 40481 h 49768"/>
                  <a:gd name="connsiteX2" fmla="*/ 47625 w 65532"/>
                  <a:gd name="connsiteY2" fmla="*/ 47911 h 49768"/>
                  <a:gd name="connsiteX3" fmla="*/ 0 w 65532"/>
                  <a:gd name="connsiteY3" fmla="*/ 40386 h 49768"/>
                  <a:gd name="connsiteX4" fmla="*/ 0 w 65532"/>
                  <a:gd name="connsiteY4" fmla="*/ 32671 h 49768"/>
                  <a:gd name="connsiteX5" fmla="*/ 32671 w 65532"/>
                  <a:gd name="connsiteY5" fmla="*/ 0 h 49768"/>
                  <a:gd name="connsiteX6" fmla="*/ 65341 w 65532"/>
                  <a:gd name="connsiteY6" fmla="*/ 32671 h 49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532" h="49768">
                    <a:moveTo>
                      <a:pt x="65532" y="32385"/>
                    </a:moveTo>
                    <a:lnTo>
                      <a:pt x="65532" y="40481"/>
                    </a:lnTo>
                    <a:cubicBezTo>
                      <a:pt x="60016" y="43932"/>
                      <a:pt x="53964" y="46443"/>
                      <a:pt x="47625" y="47911"/>
                    </a:cubicBezTo>
                    <a:cubicBezTo>
                      <a:pt x="31388" y="51997"/>
                      <a:pt x="14186" y="49279"/>
                      <a:pt x="0" y="40386"/>
                    </a:cubicBezTo>
                    <a:lnTo>
                      <a:pt x="0" y="32671"/>
                    </a:lnTo>
                    <a:cubicBezTo>
                      <a:pt x="0" y="14627"/>
                      <a:pt x="14627" y="0"/>
                      <a:pt x="32671" y="0"/>
                    </a:cubicBezTo>
                    <a:cubicBezTo>
                      <a:pt x="50714" y="0"/>
                      <a:pt x="65341" y="14627"/>
                      <a:pt x="65341" y="32671"/>
                    </a:cubicBezTo>
                    <a:close/>
                  </a:path>
                </a:pathLst>
              </a:custGeom>
              <a:solidFill>
                <a:srgbClr val="FFFFFF"/>
              </a:solidFill>
              <a:ln w="9525" cap="flat">
                <a:noFill/>
                <a:prstDash val="solid"/>
                <a:miter/>
              </a:ln>
            </p:spPr>
            <p:txBody>
              <a:bodyPr rtlCol="0" anchor="ctr"/>
              <a:lstStyle/>
              <a:p>
                <a:endParaRPr lang="zh-CN" altLang="en-US"/>
              </a:p>
            </p:txBody>
          </p:sp>
          <p:sp>
            <p:nvSpPr>
              <p:cNvPr id="759" name="任意多边形: 形状 758">
                <a:extLst>
                  <a:ext uri="{FF2B5EF4-FFF2-40B4-BE49-F238E27FC236}">
                    <a16:creationId xmlns:a16="http://schemas.microsoft.com/office/drawing/2014/main" xmlns="" id="{333D9A8D-0A28-4474-A66A-3CC64D05AE40}"/>
                  </a:ext>
                </a:extLst>
              </p:cNvPr>
              <p:cNvSpPr/>
              <p:nvPr/>
            </p:nvSpPr>
            <p:spPr>
              <a:xfrm>
                <a:off x="7389114" y="-1901285"/>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0" name="任意多边形: 形状 759">
                <a:extLst>
                  <a:ext uri="{FF2B5EF4-FFF2-40B4-BE49-F238E27FC236}">
                    <a16:creationId xmlns:a16="http://schemas.microsoft.com/office/drawing/2014/main" xmlns="" id="{A09AD9E4-4762-41FE-92A1-F2C4C606D111}"/>
                  </a:ext>
                </a:extLst>
              </p:cNvPr>
              <p:cNvSpPr/>
              <p:nvPr/>
            </p:nvSpPr>
            <p:spPr>
              <a:xfrm>
                <a:off x="7389114" y="-1868328"/>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1" name="任意多边形: 形状 760">
                <a:extLst>
                  <a:ext uri="{FF2B5EF4-FFF2-40B4-BE49-F238E27FC236}">
                    <a16:creationId xmlns:a16="http://schemas.microsoft.com/office/drawing/2014/main" xmlns="" id="{F88F1BB9-433E-4D18-9491-EA6D2BD11E2F}"/>
                  </a:ext>
                </a:extLst>
              </p:cNvPr>
              <p:cNvSpPr/>
              <p:nvPr/>
            </p:nvSpPr>
            <p:spPr>
              <a:xfrm>
                <a:off x="7389114" y="-1835277"/>
                <a:ext cx="82962" cy="16287"/>
              </a:xfrm>
              <a:custGeom>
                <a:avLst/>
                <a:gdLst>
                  <a:gd name="connsiteX0" fmla="*/ 0 w 82962"/>
                  <a:gd name="connsiteY0" fmla="*/ 0 h 16287"/>
                  <a:gd name="connsiteX1" fmla="*/ 82963 w 82962"/>
                  <a:gd name="connsiteY1" fmla="*/ 0 h 16287"/>
                  <a:gd name="connsiteX2" fmla="*/ 82963 w 82962"/>
                  <a:gd name="connsiteY2" fmla="*/ 16288 h 16287"/>
                  <a:gd name="connsiteX3" fmla="*/ 0 w 82962"/>
                  <a:gd name="connsiteY3" fmla="*/ 16288 h 16287"/>
                </a:gdLst>
                <a:ahLst/>
                <a:cxnLst>
                  <a:cxn ang="0">
                    <a:pos x="connsiteX0" y="connsiteY0"/>
                  </a:cxn>
                  <a:cxn ang="0">
                    <a:pos x="connsiteX1" y="connsiteY1"/>
                  </a:cxn>
                  <a:cxn ang="0">
                    <a:pos x="connsiteX2" y="connsiteY2"/>
                  </a:cxn>
                  <a:cxn ang="0">
                    <a:pos x="connsiteX3" y="connsiteY3"/>
                  </a:cxn>
                </a:cxnLst>
                <a:rect l="l" t="t" r="r" b="b"/>
                <a:pathLst>
                  <a:path w="82962" h="16287">
                    <a:moveTo>
                      <a:pt x="0" y="0"/>
                    </a:moveTo>
                    <a:lnTo>
                      <a:pt x="82963" y="0"/>
                    </a:lnTo>
                    <a:lnTo>
                      <a:pt x="82963" y="16288"/>
                    </a:lnTo>
                    <a:lnTo>
                      <a:pt x="0" y="16288"/>
                    </a:lnTo>
                    <a:close/>
                  </a:path>
                </a:pathLst>
              </a:custGeom>
              <a:solidFill>
                <a:srgbClr val="A6A6A6"/>
              </a:solidFill>
              <a:ln w="9525" cap="flat">
                <a:noFill/>
                <a:prstDash val="solid"/>
                <a:miter/>
              </a:ln>
            </p:spPr>
            <p:txBody>
              <a:bodyPr rtlCol="0" anchor="ctr"/>
              <a:lstStyle/>
              <a:p>
                <a:endParaRPr lang="zh-CN" altLang="en-US"/>
              </a:p>
            </p:txBody>
          </p:sp>
          <p:sp>
            <p:nvSpPr>
              <p:cNvPr id="762" name="任意多边形: 形状 761">
                <a:extLst>
                  <a:ext uri="{FF2B5EF4-FFF2-40B4-BE49-F238E27FC236}">
                    <a16:creationId xmlns:a16="http://schemas.microsoft.com/office/drawing/2014/main" xmlns="" id="{83086F68-4A16-49E0-B564-9D82FAA2AF44}"/>
                  </a:ext>
                </a:extLst>
              </p:cNvPr>
              <p:cNvSpPr/>
              <p:nvPr/>
            </p:nvSpPr>
            <p:spPr>
              <a:xfrm>
                <a:off x="3630072" y="-1890617"/>
                <a:ext cx="1645253" cy="35814"/>
              </a:xfrm>
              <a:custGeom>
                <a:avLst/>
                <a:gdLst>
                  <a:gd name="connsiteX0" fmla="*/ 0 w 1645253"/>
                  <a:gd name="connsiteY0" fmla="*/ 0 h 35814"/>
                  <a:gd name="connsiteX1" fmla="*/ 1645253 w 1645253"/>
                  <a:gd name="connsiteY1" fmla="*/ 0 h 35814"/>
                  <a:gd name="connsiteX2" fmla="*/ 1645253 w 1645253"/>
                  <a:gd name="connsiteY2" fmla="*/ 35814 h 35814"/>
                  <a:gd name="connsiteX3" fmla="*/ 0 w 1645253"/>
                  <a:gd name="connsiteY3" fmla="*/ 35814 h 35814"/>
                </a:gdLst>
                <a:ahLst/>
                <a:cxnLst>
                  <a:cxn ang="0">
                    <a:pos x="connsiteX0" y="connsiteY0"/>
                  </a:cxn>
                  <a:cxn ang="0">
                    <a:pos x="connsiteX1" y="connsiteY1"/>
                  </a:cxn>
                  <a:cxn ang="0">
                    <a:pos x="connsiteX2" y="connsiteY2"/>
                  </a:cxn>
                  <a:cxn ang="0">
                    <a:pos x="connsiteX3" y="connsiteY3"/>
                  </a:cxn>
                </a:cxnLst>
                <a:rect l="l" t="t" r="r" b="b"/>
                <a:pathLst>
                  <a:path w="1645253" h="35814">
                    <a:moveTo>
                      <a:pt x="0" y="0"/>
                    </a:moveTo>
                    <a:lnTo>
                      <a:pt x="1645253" y="0"/>
                    </a:lnTo>
                    <a:lnTo>
                      <a:pt x="1645253" y="35814"/>
                    </a:lnTo>
                    <a:lnTo>
                      <a:pt x="0" y="35814"/>
                    </a:lnTo>
                    <a:close/>
                  </a:path>
                </a:pathLst>
              </a:custGeom>
              <a:solidFill>
                <a:srgbClr val="A6A6A6"/>
              </a:solidFill>
              <a:ln w="9525" cap="flat">
                <a:noFill/>
                <a:prstDash val="solid"/>
                <a:miter/>
              </a:ln>
            </p:spPr>
            <p:txBody>
              <a:bodyPr rtlCol="0" anchor="ctr"/>
              <a:lstStyle/>
              <a:p>
                <a:endParaRPr lang="zh-CN" altLang="en-US"/>
              </a:p>
            </p:txBody>
          </p:sp>
          <p:sp>
            <p:nvSpPr>
              <p:cNvPr id="763" name="任意多边形: 形状 762">
                <a:extLst>
                  <a:ext uri="{FF2B5EF4-FFF2-40B4-BE49-F238E27FC236}">
                    <a16:creationId xmlns:a16="http://schemas.microsoft.com/office/drawing/2014/main" xmlns="" id="{0D543AE9-08D9-4D60-B174-6A6E7DBCD290}"/>
                  </a:ext>
                </a:extLst>
              </p:cNvPr>
              <p:cNvSpPr/>
              <p:nvPr/>
            </p:nvSpPr>
            <p:spPr>
              <a:xfrm>
                <a:off x="3630072" y="-1819656"/>
                <a:ext cx="740378" cy="28098"/>
              </a:xfrm>
              <a:custGeom>
                <a:avLst/>
                <a:gdLst>
                  <a:gd name="connsiteX0" fmla="*/ 0 w 740378"/>
                  <a:gd name="connsiteY0" fmla="*/ 0 h 28098"/>
                  <a:gd name="connsiteX1" fmla="*/ 740378 w 740378"/>
                  <a:gd name="connsiteY1" fmla="*/ 0 h 28098"/>
                  <a:gd name="connsiteX2" fmla="*/ 740378 w 740378"/>
                  <a:gd name="connsiteY2" fmla="*/ 28099 h 28098"/>
                  <a:gd name="connsiteX3" fmla="*/ 0 w 740378"/>
                  <a:gd name="connsiteY3" fmla="*/ 28099 h 28098"/>
                </a:gdLst>
                <a:ahLst/>
                <a:cxnLst>
                  <a:cxn ang="0">
                    <a:pos x="connsiteX0" y="connsiteY0"/>
                  </a:cxn>
                  <a:cxn ang="0">
                    <a:pos x="connsiteX1" y="connsiteY1"/>
                  </a:cxn>
                  <a:cxn ang="0">
                    <a:pos x="connsiteX2" y="connsiteY2"/>
                  </a:cxn>
                  <a:cxn ang="0">
                    <a:pos x="connsiteX3" y="connsiteY3"/>
                  </a:cxn>
                </a:cxnLst>
                <a:rect l="l" t="t" r="r" b="b"/>
                <a:pathLst>
                  <a:path w="740378" h="28098">
                    <a:moveTo>
                      <a:pt x="0" y="0"/>
                    </a:moveTo>
                    <a:lnTo>
                      <a:pt x="740378" y="0"/>
                    </a:lnTo>
                    <a:lnTo>
                      <a:pt x="740378" y="28099"/>
                    </a:lnTo>
                    <a:lnTo>
                      <a:pt x="0" y="28099"/>
                    </a:lnTo>
                    <a:close/>
                  </a:path>
                </a:pathLst>
              </a:custGeom>
              <a:solidFill>
                <a:srgbClr val="C7C7C7"/>
              </a:solidFill>
              <a:ln w="9525" cap="flat">
                <a:noFill/>
                <a:prstDash val="solid"/>
                <a:miter/>
              </a:ln>
            </p:spPr>
            <p:txBody>
              <a:bodyPr rtlCol="0" anchor="ctr"/>
              <a:lstStyle/>
              <a:p>
                <a:endParaRPr lang="zh-CN" altLang="en-US"/>
              </a:p>
            </p:txBody>
          </p:sp>
        </p:grpSp>
        <p:grpSp>
          <p:nvGrpSpPr>
            <p:cNvPr id="766" name="图形 1079">
              <a:extLst>
                <a:ext uri="{FF2B5EF4-FFF2-40B4-BE49-F238E27FC236}">
                  <a16:creationId xmlns:a16="http://schemas.microsoft.com/office/drawing/2014/main" xmlns="" id="{DB102E74-B17E-4833-9D32-2D4AAE356955}"/>
                </a:ext>
              </a:extLst>
            </p:cNvPr>
            <p:cNvGrpSpPr/>
            <p:nvPr/>
          </p:nvGrpSpPr>
          <p:grpSpPr>
            <a:xfrm>
              <a:off x="3792936" y="-1826800"/>
              <a:ext cx="2819548" cy="2121218"/>
              <a:chOff x="3792936" y="-1826800"/>
              <a:chExt cx="2819548" cy="2121218"/>
            </a:xfrm>
          </p:grpSpPr>
          <p:sp>
            <p:nvSpPr>
              <p:cNvPr id="767" name="任意多边形: 形状 766">
                <a:extLst>
                  <a:ext uri="{FF2B5EF4-FFF2-40B4-BE49-F238E27FC236}">
                    <a16:creationId xmlns:a16="http://schemas.microsoft.com/office/drawing/2014/main" xmlns="" id="{8082B608-5034-4842-B895-F2020687BDC5}"/>
                  </a:ext>
                </a:extLst>
              </p:cNvPr>
              <p:cNvSpPr/>
              <p:nvPr/>
            </p:nvSpPr>
            <p:spPr>
              <a:xfrm>
                <a:off x="4237543" y="-278130"/>
                <a:ext cx="621539" cy="493776"/>
              </a:xfrm>
              <a:custGeom>
                <a:avLst/>
                <a:gdLst>
                  <a:gd name="connsiteX0" fmla="*/ 33 w 621539"/>
                  <a:gd name="connsiteY0" fmla="*/ 95 h 493776"/>
                  <a:gd name="connsiteX1" fmla="*/ 33 w 621539"/>
                  <a:gd name="connsiteY1" fmla="*/ 953 h 493776"/>
                  <a:gd name="connsiteX2" fmla="*/ 33 w 621539"/>
                  <a:gd name="connsiteY2" fmla="*/ 1524 h 493776"/>
                  <a:gd name="connsiteX3" fmla="*/ 33 w 621539"/>
                  <a:gd name="connsiteY3" fmla="*/ 3239 h 493776"/>
                  <a:gd name="connsiteX4" fmla="*/ 33 w 621539"/>
                  <a:gd name="connsiteY4" fmla="*/ 4382 h 493776"/>
                  <a:gd name="connsiteX5" fmla="*/ 510 w 621539"/>
                  <a:gd name="connsiteY5" fmla="*/ 6763 h 493776"/>
                  <a:gd name="connsiteX6" fmla="*/ 510 w 621539"/>
                  <a:gd name="connsiteY6" fmla="*/ 8477 h 493776"/>
                  <a:gd name="connsiteX7" fmla="*/ 1272 w 621539"/>
                  <a:gd name="connsiteY7" fmla="*/ 12573 h 493776"/>
                  <a:gd name="connsiteX8" fmla="*/ 2700 w 621539"/>
                  <a:gd name="connsiteY8" fmla="*/ 20479 h 493776"/>
                  <a:gd name="connsiteX9" fmla="*/ 5463 w 621539"/>
                  <a:gd name="connsiteY9" fmla="*/ 35624 h 493776"/>
                  <a:gd name="connsiteX10" fmla="*/ 6320 w 621539"/>
                  <a:gd name="connsiteY10" fmla="*/ 40672 h 493776"/>
                  <a:gd name="connsiteX11" fmla="*/ 7749 w 621539"/>
                  <a:gd name="connsiteY11" fmla="*/ 48006 h 493776"/>
                  <a:gd name="connsiteX12" fmla="*/ 9273 w 621539"/>
                  <a:gd name="connsiteY12" fmla="*/ 56769 h 493776"/>
                  <a:gd name="connsiteX13" fmla="*/ 9273 w 621539"/>
                  <a:gd name="connsiteY13" fmla="*/ 56769 h 493776"/>
                  <a:gd name="connsiteX14" fmla="*/ 10416 w 621539"/>
                  <a:gd name="connsiteY14" fmla="*/ 63246 h 493776"/>
                  <a:gd name="connsiteX15" fmla="*/ 14226 w 621539"/>
                  <a:gd name="connsiteY15" fmla="*/ 84392 h 493776"/>
                  <a:gd name="connsiteX16" fmla="*/ 14226 w 621539"/>
                  <a:gd name="connsiteY16" fmla="*/ 84963 h 493776"/>
                  <a:gd name="connsiteX17" fmla="*/ 19083 w 621539"/>
                  <a:gd name="connsiteY17" fmla="*/ 111824 h 493776"/>
                  <a:gd name="connsiteX18" fmla="*/ 20512 w 621539"/>
                  <a:gd name="connsiteY18" fmla="*/ 119253 h 493776"/>
                  <a:gd name="connsiteX19" fmla="*/ 21941 w 621539"/>
                  <a:gd name="connsiteY19" fmla="*/ 126968 h 493776"/>
                  <a:gd name="connsiteX20" fmla="*/ 21941 w 621539"/>
                  <a:gd name="connsiteY20" fmla="*/ 126968 h 493776"/>
                  <a:gd name="connsiteX21" fmla="*/ 22894 w 621539"/>
                  <a:gd name="connsiteY21" fmla="*/ 131921 h 493776"/>
                  <a:gd name="connsiteX22" fmla="*/ 22893 w 621539"/>
                  <a:gd name="connsiteY22" fmla="*/ 131921 h 493776"/>
                  <a:gd name="connsiteX23" fmla="*/ 30418 w 621539"/>
                  <a:gd name="connsiteY23" fmla="*/ 173641 h 493776"/>
                  <a:gd name="connsiteX24" fmla="*/ 33180 w 621539"/>
                  <a:gd name="connsiteY24" fmla="*/ 188595 h 493776"/>
                  <a:gd name="connsiteX25" fmla="*/ 38705 w 621539"/>
                  <a:gd name="connsiteY25" fmla="*/ 219075 h 493776"/>
                  <a:gd name="connsiteX26" fmla="*/ 40038 w 621539"/>
                  <a:gd name="connsiteY26" fmla="*/ 226314 h 493776"/>
                  <a:gd name="connsiteX27" fmla="*/ 48611 w 621539"/>
                  <a:gd name="connsiteY27" fmla="*/ 273939 h 493776"/>
                  <a:gd name="connsiteX28" fmla="*/ 49563 w 621539"/>
                  <a:gd name="connsiteY28" fmla="*/ 278892 h 493776"/>
                  <a:gd name="connsiteX29" fmla="*/ 53754 w 621539"/>
                  <a:gd name="connsiteY29" fmla="*/ 302133 h 493776"/>
                  <a:gd name="connsiteX30" fmla="*/ 53754 w 621539"/>
                  <a:gd name="connsiteY30" fmla="*/ 304038 h 493776"/>
                  <a:gd name="connsiteX31" fmla="*/ 55755 w 621539"/>
                  <a:gd name="connsiteY31" fmla="*/ 315278 h 493776"/>
                  <a:gd name="connsiteX32" fmla="*/ 64137 w 621539"/>
                  <a:gd name="connsiteY32" fmla="*/ 361474 h 493776"/>
                  <a:gd name="connsiteX33" fmla="*/ 66328 w 621539"/>
                  <a:gd name="connsiteY33" fmla="*/ 373380 h 493776"/>
                  <a:gd name="connsiteX34" fmla="*/ 70709 w 621539"/>
                  <a:gd name="connsiteY34" fmla="*/ 397478 h 493776"/>
                  <a:gd name="connsiteX35" fmla="*/ 76233 w 621539"/>
                  <a:gd name="connsiteY35" fmla="*/ 427958 h 493776"/>
                  <a:gd name="connsiteX36" fmla="*/ 81853 w 621539"/>
                  <a:gd name="connsiteY36" fmla="*/ 459010 h 493776"/>
                  <a:gd name="connsiteX37" fmla="*/ 84806 w 621539"/>
                  <a:gd name="connsiteY37" fmla="*/ 474726 h 493776"/>
                  <a:gd name="connsiteX38" fmla="*/ 88140 w 621539"/>
                  <a:gd name="connsiteY38" fmla="*/ 493776 h 493776"/>
                  <a:gd name="connsiteX39" fmla="*/ 621540 w 621539"/>
                  <a:gd name="connsiteY39" fmla="*/ 493776 h 493776"/>
                  <a:gd name="connsiteX40" fmla="*/ 500191 w 621539"/>
                  <a:gd name="connsiteY40" fmla="*/ 0 h 493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1539" h="493776">
                    <a:moveTo>
                      <a:pt x="33" y="95"/>
                    </a:moveTo>
                    <a:cubicBezTo>
                      <a:pt x="-7" y="380"/>
                      <a:pt x="-7" y="668"/>
                      <a:pt x="33" y="953"/>
                    </a:cubicBezTo>
                    <a:cubicBezTo>
                      <a:pt x="-11" y="1140"/>
                      <a:pt x="-11" y="1336"/>
                      <a:pt x="33" y="1524"/>
                    </a:cubicBezTo>
                    <a:cubicBezTo>
                      <a:pt x="33" y="2096"/>
                      <a:pt x="33" y="2572"/>
                      <a:pt x="33" y="3239"/>
                    </a:cubicBezTo>
                    <a:lnTo>
                      <a:pt x="33" y="4382"/>
                    </a:lnTo>
                    <a:cubicBezTo>
                      <a:pt x="33" y="5048"/>
                      <a:pt x="33" y="5810"/>
                      <a:pt x="510" y="6763"/>
                    </a:cubicBezTo>
                    <a:lnTo>
                      <a:pt x="510" y="8477"/>
                    </a:lnTo>
                    <a:cubicBezTo>
                      <a:pt x="510" y="9716"/>
                      <a:pt x="510" y="11049"/>
                      <a:pt x="1272" y="12573"/>
                    </a:cubicBezTo>
                    <a:cubicBezTo>
                      <a:pt x="2034" y="14097"/>
                      <a:pt x="2129" y="17526"/>
                      <a:pt x="2700" y="20479"/>
                    </a:cubicBezTo>
                    <a:cubicBezTo>
                      <a:pt x="3462" y="24860"/>
                      <a:pt x="4415" y="30004"/>
                      <a:pt x="5463" y="35624"/>
                    </a:cubicBezTo>
                    <a:cubicBezTo>
                      <a:pt x="5463" y="37148"/>
                      <a:pt x="6034" y="38958"/>
                      <a:pt x="6320" y="40672"/>
                    </a:cubicBezTo>
                    <a:lnTo>
                      <a:pt x="7749" y="48006"/>
                    </a:lnTo>
                    <a:cubicBezTo>
                      <a:pt x="8225" y="50864"/>
                      <a:pt x="8701" y="53721"/>
                      <a:pt x="9273" y="56769"/>
                    </a:cubicBezTo>
                    <a:lnTo>
                      <a:pt x="9273" y="56769"/>
                    </a:lnTo>
                    <a:lnTo>
                      <a:pt x="10416" y="63246"/>
                    </a:lnTo>
                    <a:cubicBezTo>
                      <a:pt x="11559" y="69818"/>
                      <a:pt x="12797" y="76867"/>
                      <a:pt x="14226" y="84392"/>
                    </a:cubicBezTo>
                    <a:cubicBezTo>
                      <a:pt x="14270" y="84579"/>
                      <a:pt x="14270" y="84775"/>
                      <a:pt x="14226" y="84963"/>
                    </a:cubicBezTo>
                    <a:lnTo>
                      <a:pt x="19083" y="111824"/>
                    </a:lnTo>
                    <a:lnTo>
                      <a:pt x="20512" y="119253"/>
                    </a:lnTo>
                    <a:lnTo>
                      <a:pt x="21941" y="126968"/>
                    </a:lnTo>
                    <a:lnTo>
                      <a:pt x="21941" y="126968"/>
                    </a:lnTo>
                    <a:cubicBezTo>
                      <a:pt x="22166" y="128636"/>
                      <a:pt x="22484" y="130289"/>
                      <a:pt x="22894" y="131921"/>
                    </a:cubicBezTo>
                    <a:lnTo>
                      <a:pt x="22893" y="131921"/>
                    </a:lnTo>
                    <a:cubicBezTo>
                      <a:pt x="25179" y="145066"/>
                      <a:pt x="27751" y="158877"/>
                      <a:pt x="30418" y="173641"/>
                    </a:cubicBezTo>
                    <a:cubicBezTo>
                      <a:pt x="31371" y="178594"/>
                      <a:pt x="32228" y="183166"/>
                      <a:pt x="33180" y="188595"/>
                    </a:cubicBezTo>
                    <a:lnTo>
                      <a:pt x="38705" y="219075"/>
                    </a:lnTo>
                    <a:cubicBezTo>
                      <a:pt x="38705" y="221456"/>
                      <a:pt x="39658" y="223838"/>
                      <a:pt x="40038" y="226314"/>
                    </a:cubicBezTo>
                    <a:cubicBezTo>
                      <a:pt x="42801" y="241459"/>
                      <a:pt x="45658" y="257175"/>
                      <a:pt x="48611" y="273939"/>
                    </a:cubicBezTo>
                    <a:cubicBezTo>
                      <a:pt x="48611" y="275558"/>
                      <a:pt x="49183" y="277273"/>
                      <a:pt x="49563" y="278892"/>
                    </a:cubicBezTo>
                    <a:cubicBezTo>
                      <a:pt x="50897" y="286512"/>
                      <a:pt x="52326" y="294227"/>
                      <a:pt x="53754" y="302133"/>
                    </a:cubicBezTo>
                    <a:cubicBezTo>
                      <a:pt x="53799" y="302767"/>
                      <a:pt x="53799" y="303404"/>
                      <a:pt x="53754" y="304038"/>
                    </a:cubicBezTo>
                    <a:lnTo>
                      <a:pt x="55755" y="315278"/>
                    </a:lnTo>
                    <a:cubicBezTo>
                      <a:pt x="58422" y="330327"/>
                      <a:pt x="61279" y="345758"/>
                      <a:pt x="64137" y="361474"/>
                    </a:cubicBezTo>
                    <a:cubicBezTo>
                      <a:pt x="64899" y="365379"/>
                      <a:pt x="65661" y="369380"/>
                      <a:pt x="66328" y="373380"/>
                    </a:cubicBezTo>
                    <a:cubicBezTo>
                      <a:pt x="67756" y="381286"/>
                      <a:pt x="69185" y="389382"/>
                      <a:pt x="70709" y="397478"/>
                    </a:cubicBezTo>
                    <a:cubicBezTo>
                      <a:pt x="72519" y="407480"/>
                      <a:pt x="74424" y="417671"/>
                      <a:pt x="76233" y="427958"/>
                    </a:cubicBezTo>
                    <a:cubicBezTo>
                      <a:pt x="78043" y="438245"/>
                      <a:pt x="79948" y="448533"/>
                      <a:pt x="81853" y="459010"/>
                    </a:cubicBezTo>
                    <a:cubicBezTo>
                      <a:pt x="82806" y="464249"/>
                      <a:pt x="83758" y="469487"/>
                      <a:pt x="84806" y="474726"/>
                    </a:cubicBezTo>
                    <a:cubicBezTo>
                      <a:pt x="85854" y="479965"/>
                      <a:pt x="87092" y="487299"/>
                      <a:pt x="88140" y="493776"/>
                    </a:cubicBezTo>
                    <a:lnTo>
                      <a:pt x="621540" y="493776"/>
                    </a:lnTo>
                    <a:cubicBezTo>
                      <a:pt x="555722" y="220313"/>
                      <a:pt x="500191" y="0"/>
                      <a:pt x="500191" y="0"/>
                    </a:cubicBezTo>
                    <a:close/>
                  </a:path>
                </a:pathLst>
              </a:custGeom>
              <a:solidFill>
                <a:srgbClr val="37474F"/>
              </a:solidFill>
              <a:ln w="9525" cap="flat">
                <a:noFill/>
                <a:prstDash val="solid"/>
                <a:miter/>
              </a:ln>
            </p:spPr>
            <p:txBody>
              <a:bodyPr rtlCol="0" anchor="ctr"/>
              <a:lstStyle/>
              <a:p>
                <a:endParaRPr lang="zh-CN" altLang="en-US"/>
              </a:p>
            </p:txBody>
          </p:sp>
          <p:sp>
            <p:nvSpPr>
              <p:cNvPr id="768" name="任意多边形: 形状 767">
                <a:extLst>
                  <a:ext uri="{FF2B5EF4-FFF2-40B4-BE49-F238E27FC236}">
                    <a16:creationId xmlns:a16="http://schemas.microsoft.com/office/drawing/2014/main" xmlns="" id="{6065CAE4-30FC-4EC0-BDE7-947620F77D1F}"/>
                  </a:ext>
                </a:extLst>
              </p:cNvPr>
              <p:cNvSpPr/>
              <p:nvPr/>
            </p:nvSpPr>
            <p:spPr>
              <a:xfrm>
                <a:off x="4318144" y="-217697"/>
                <a:ext cx="88501" cy="433439"/>
              </a:xfrm>
              <a:custGeom>
                <a:avLst/>
                <a:gdLst>
                  <a:gd name="connsiteX0" fmla="*/ 15 w 88501"/>
                  <a:gd name="connsiteY0" fmla="*/ 1194 h 433439"/>
                  <a:gd name="connsiteX1" fmla="*/ 81072 w 88501"/>
                  <a:gd name="connsiteY1" fmla="*/ 433439 h 433439"/>
                  <a:gd name="connsiteX2" fmla="*/ 88502 w 88501"/>
                  <a:gd name="connsiteY2" fmla="*/ 433439 h 433439"/>
                  <a:gd name="connsiteX3" fmla="*/ 1824 w 88501"/>
                  <a:gd name="connsiteY3" fmla="*/ 623 h 433439"/>
                  <a:gd name="connsiteX4" fmla="*/ 15 w 88501"/>
                  <a:gd name="connsiteY4" fmla="*/ 1194 h 4334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8501" h="433439">
                    <a:moveTo>
                      <a:pt x="15" y="1194"/>
                    </a:moveTo>
                    <a:cubicBezTo>
                      <a:pt x="26812" y="145276"/>
                      <a:pt x="53831" y="289358"/>
                      <a:pt x="81072" y="433439"/>
                    </a:cubicBezTo>
                    <a:lnTo>
                      <a:pt x="88502" y="433439"/>
                    </a:lnTo>
                    <a:cubicBezTo>
                      <a:pt x="59927" y="289040"/>
                      <a:pt x="31352" y="144832"/>
                      <a:pt x="1824" y="623"/>
                    </a:cubicBezTo>
                    <a:cubicBezTo>
                      <a:pt x="1539" y="-520"/>
                      <a:pt x="-176" y="52"/>
                      <a:pt x="15" y="1194"/>
                    </a:cubicBezTo>
                    <a:close/>
                  </a:path>
                </a:pathLst>
              </a:custGeom>
              <a:solidFill>
                <a:srgbClr val="263238"/>
              </a:solidFill>
              <a:ln w="9525" cap="flat">
                <a:noFill/>
                <a:prstDash val="solid"/>
                <a:miter/>
              </a:ln>
            </p:spPr>
            <p:txBody>
              <a:bodyPr rtlCol="0" anchor="ctr"/>
              <a:lstStyle/>
              <a:p>
                <a:endParaRPr lang="zh-CN" altLang="en-US"/>
              </a:p>
            </p:txBody>
          </p:sp>
          <p:sp>
            <p:nvSpPr>
              <p:cNvPr id="769" name="任意多边形: 形状 768">
                <a:extLst>
                  <a:ext uri="{FF2B5EF4-FFF2-40B4-BE49-F238E27FC236}">
                    <a16:creationId xmlns:a16="http://schemas.microsoft.com/office/drawing/2014/main" xmlns="" id="{A0AA8D78-A52F-4861-A998-D15F33A91C88}"/>
                  </a:ext>
                </a:extLst>
              </p:cNvPr>
              <p:cNvSpPr/>
              <p:nvPr/>
            </p:nvSpPr>
            <p:spPr>
              <a:xfrm>
                <a:off x="4237543" y="-278034"/>
                <a:ext cx="403703" cy="493680"/>
              </a:xfrm>
              <a:custGeom>
                <a:avLst/>
                <a:gdLst>
                  <a:gd name="connsiteX0" fmla="*/ 33 w 403703"/>
                  <a:gd name="connsiteY0" fmla="*/ 0 h 493680"/>
                  <a:gd name="connsiteX1" fmla="*/ 33 w 403703"/>
                  <a:gd name="connsiteY1" fmla="*/ 857 h 493680"/>
                  <a:gd name="connsiteX2" fmla="*/ 33 w 403703"/>
                  <a:gd name="connsiteY2" fmla="*/ 1429 h 493680"/>
                  <a:gd name="connsiteX3" fmla="*/ 33 w 403703"/>
                  <a:gd name="connsiteY3" fmla="*/ 3143 h 493680"/>
                  <a:gd name="connsiteX4" fmla="*/ 33 w 403703"/>
                  <a:gd name="connsiteY4" fmla="*/ 4286 h 493680"/>
                  <a:gd name="connsiteX5" fmla="*/ 510 w 403703"/>
                  <a:gd name="connsiteY5" fmla="*/ 6668 h 493680"/>
                  <a:gd name="connsiteX6" fmla="*/ 510 w 403703"/>
                  <a:gd name="connsiteY6" fmla="*/ 8382 h 493680"/>
                  <a:gd name="connsiteX7" fmla="*/ 1272 w 403703"/>
                  <a:gd name="connsiteY7" fmla="*/ 12478 h 493680"/>
                  <a:gd name="connsiteX8" fmla="*/ 2700 w 403703"/>
                  <a:gd name="connsiteY8" fmla="*/ 20384 h 493680"/>
                  <a:gd name="connsiteX9" fmla="*/ 5463 w 403703"/>
                  <a:gd name="connsiteY9" fmla="*/ 35528 h 493680"/>
                  <a:gd name="connsiteX10" fmla="*/ 6320 w 403703"/>
                  <a:gd name="connsiteY10" fmla="*/ 40577 h 493680"/>
                  <a:gd name="connsiteX11" fmla="*/ 7749 w 403703"/>
                  <a:gd name="connsiteY11" fmla="*/ 47911 h 493680"/>
                  <a:gd name="connsiteX12" fmla="*/ 9273 w 403703"/>
                  <a:gd name="connsiteY12" fmla="*/ 56674 h 493680"/>
                  <a:gd name="connsiteX13" fmla="*/ 9273 w 403703"/>
                  <a:gd name="connsiteY13" fmla="*/ 56674 h 493680"/>
                  <a:gd name="connsiteX14" fmla="*/ 10416 w 403703"/>
                  <a:gd name="connsiteY14" fmla="*/ 63151 h 493680"/>
                  <a:gd name="connsiteX15" fmla="*/ 14226 w 403703"/>
                  <a:gd name="connsiteY15" fmla="*/ 84296 h 493680"/>
                  <a:gd name="connsiteX16" fmla="*/ 14226 w 403703"/>
                  <a:gd name="connsiteY16" fmla="*/ 84868 h 493680"/>
                  <a:gd name="connsiteX17" fmla="*/ 19179 w 403703"/>
                  <a:gd name="connsiteY17" fmla="*/ 111633 h 493680"/>
                  <a:gd name="connsiteX18" fmla="*/ 20512 w 403703"/>
                  <a:gd name="connsiteY18" fmla="*/ 119158 h 493680"/>
                  <a:gd name="connsiteX19" fmla="*/ 21941 w 403703"/>
                  <a:gd name="connsiteY19" fmla="*/ 126873 h 493680"/>
                  <a:gd name="connsiteX20" fmla="*/ 21941 w 403703"/>
                  <a:gd name="connsiteY20" fmla="*/ 126873 h 493680"/>
                  <a:gd name="connsiteX21" fmla="*/ 22893 w 403703"/>
                  <a:gd name="connsiteY21" fmla="*/ 131826 h 493680"/>
                  <a:gd name="connsiteX22" fmla="*/ 22893 w 403703"/>
                  <a:gd name="connsiteY22" fmla="*/ 131826 h 493680"/>
                  <a:gd name="connsiteX23" fmla="*/ 30418 w 403703"/>
                  <a:gd name="connsiteY23" fmla="*/ 173546 h 493680"/>
                  <a:gd name="connsiteX24" fmla="*/ 33180 w 403703"/>
                  <a:gd name="connsiteY24" fmla="*/ 188500 h 493680"/>
                  <a:gd name="connsiteX25" fmla="*/ 38705 w 403703"/>
                  <a:gd name="connsiteY25" fmla="*/ 218980 h 493680"/>
                  <a:gd name="connsiteX26" fmla="*/ 40038 w 403703"/>
                  <a:gd name="connsiteY26" fmla="*/ 226219 h 493680"/>
                  <a:gd name="connsiteX27" fmla="*/ 48611 w 403703"/>
                  <a:gd name="connsiteY27" fmla="*/ 273844 h 493680"/>
                  <a:gd name="connsiteX28" fmla="*/ 49563 w 403703"/>
                  <a:gd name="connsiteY28" fmla="*/ 278797 h 493680"/>
                  <a:gd name="connsiteX29" fmla="*/ 53754 w 403703"/>
                  <a:gd name="connsiteY29" fmla="*/ 302038 h 493680"/>
                  <a:gd name="connsiteX30" fmla="*/ 53754 w 403703"/>
                  <a:gd name="connsiteY30" fmla="*/ 303943 h 493680"/>
                  <a:gd name="connsiteX31" fmla="*/ 55755 w 403703"/>
                  <a:gd name="connsiteY31" fmla="*/ 315182 h 493680"/>
                  <a:gd name="connsiteX32" fmla="*/ 64137 w 403703"/>
                  <a:gd name="connsiteY32" fmla="*/ 361379 h 493680"/>
                  <a:gd name="connsiteX33" fmla="*/ 66328 w 403703"/>
                  <a:gd name="connsiteY33" fmla="*/ 373285 h 493680"/>
                  <a:gd name="connsiteX34" fmla="*/ 70709 w 403703"/>
                  <a:gd name="connsiteY34" fmla="*/ 397383 h 493680"/>
                  <a:gd name="connsiteX35" fmla="*/ 76233 w 403703"/>
                  <a:gd name="connsiteY35" fmla="*/ 427863 h 493680"/>
                  <a:gd name="connsiteX36" fmla="*/ 81853 w 403703"/>
                  <a:gd name="connsiteY36" fmla="*/ 458914 h 493680"/>
                  <a:gd name="connsiteX37" fmla="*/ 84806 w 403703"/>
                  <a:gd name="connsiteY37" fmla="*/ 474631 h 493680"/>
                  <a:gd name="connsiteX38" fmla="*/ 88235 w 403703"/>
                  <a:gd name="connsiteY38" fmla="*/ 493681 h 493680"/>
                  <a:gd name="connsiteX39" fmla="*/ 355411 w 403703"/>
                  <a:gd name="connsiteY39" fmla="*/ 493681 h 493680"/>
                  <a:gd name="connsiteX40" fmla="*/ 376842 w 403703"/>
                  <a:gd name="connsiteY40" fmla="*/ 274606 h 493680"/>
                  <a:gd name="connsiteX41" fmla="*/ 377509 w 403703"/>
                  <a:gd name="connsiteY41" fmla="*/ 266795 h 493680"/>
                  <a:gd name="connsiteX42" fmla="*/ 378366 w 403703"/>
                  <a:gd name="connsiteY42" fmla="*/ 258413 h 493680"/>
                  <a:gd name="connsiteX43" fmla="*/ 378366 w 403703"/>
                  <a:gd name="connsiteY43" fmla="*/ 258413 h 493680"/>
                  <a:gd name="connsiteX44" fmla="*/ 382653 w 403703"/>
                  <a:gd name="connsiteY44" fmla="*/ 215551 h 493680"/>
                  <a:gd name="connsiteX45" fmla="*/ 382653 w 403703"/>
                  <a:gd name="connsiteY45" fmla="*/ 215551 h 493680"/>
                  <a:gd name="connsiteX46" fmla="*/ 386272 w 403703"/>
                  <a:gd name="connsiteY46" fmla="*/ 178403 h 493680"/>
                  <a:gd name="connsiteX47" fmla="*/ 403703 w 403703"/>
                  <a:gd name="connsiteY47" fmla="*/ 286 h 493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403703" h="493680">
                    <a:moveTo>
                      <a:pt x="33" y="0"/>
                    </a:moveTo>
                    <a:cubicBezTo>
                      <a:pt x="53" y="285"/>
                      <a:pt x="53" y="572"/>
                      <a:pt x="33" y="857"/>
                    </a:cubicBezTo>
                    <a:cubicBezTo>
                      <a:pt x="-11" y="1045"/>
                      <a:pt x="-11" y="1241"/>
                      <a:pt x="33" y="1429"/>
                    </a:cubicBezTo>
                    <a:cubicBezTo>
                      <a:pt x="33" y="1873"/>
                      <a:pt x="33" y="2445"/>
                      <a:pt x="33" y="3143"/>
                    </a:cubicBezTo>
                    <a:lnTo>
                      <a:pt x="33" y="4286"/>
                    </a:lnTo>
                    <a:cubicBezTo>
                      <a:pt x="33" y="4953"/>
                      <a:pt x="33" y="5715"/>
                      <a:pt x="510" y="6668"/>
                    </a:cubicBezTo>
                    <a:lnTo>
                      <a:pt x="510" y="8382"/>
                    </a:lnTo>
                    <a:cubicBezTo>
                      <a:pt x="510" y="9620"/>
                      <a:pt x="510" y="10954"/>
                      <a:pt x="1272" y="12478"/>
                    </a:cubicBezTo>
                    <a:cubicBezTo>
                      <a:pt x="2034" y="14002"/>
                      <a:pt x="2129" y="17431"/>
                      <a:pt x="2700" y="20384"/>
                    </a:cubicBezTo>
                    <a:cubicBezTo>
                      <a:pt x="3558" y="24765"/>
                      <a:pt x="4415" y="29909"/>
                      <a:pt x="5463" y="35528"/>
                    </a:cubicBezTo>
                    <a:cubicBezTo>
                      <a:pt x="5463" y="37052"/>
                      <a:pt x="6034" y="38862"/>
                      <a:pt x="6320" y="40577"/>
                    </a:cubicBezTo>
                    <a:lnTo>
                      <a:pt x="7749" y="47911"/>
                    </a:lnTo>
                    <a:cubicBezTo>
                      <a:pt x="8225" y="50768"/>
                      <a:pt x="8701" y="53626"/>
                      <a:pt x="9273" y="56674"/>
                    </a:cubicBezTo>
                    <a:lnTo>
                      <a:pt x="9273" y="56674"/>
                    </a:lnTo>
                    <a:lnTo>
                      <a:pt x="10416" y="63151"/>
                    </a:lnTo>
                    <a:cubicBezTo>
                      <a:pt x="11654" y="69723"/>
                      <a:pt x="12892" y="76771"/>
                      <a:pt x="14226" y="84296"/>
                    </a:cubicBezTo>
                    <a:cubicBezTo>
                      <a:pt x="14270" y="84484"/>
                      <a:pt x="14270" y="84680"/>
                      <a:pt x="14226" y="84868"/>
                    </a:cubicBezTo>
                    <a:cubicBezTo>
                      <a:pt x="15845" y="93250"/>
                      <a:pt x="17369" y="102203"/>
                      <a:pt x="19179" y="111633"/>
                    </a:cubicBezTo>
                    <a:cubicBezTo>
                      <a:pt x="19655" y="114110"/>
                      <a:pt x="20036" y="116586"/>
                      <a:pt x="20512" y="119158"/>
                    </a:cubicBezTo>
                    <a:lnTo>
                      <a:pt x="21941" y="126873"/>
                    </a:lnTo>
                    <a:lnTo>
                      <a:pt x="21941" y="126873"/>
                    </a:lnTo>
                    <a:cubicBezTo>
                      <a:pt x="21941" y="128492"/>
                      <a:pt x="22512" y="130207"/>
                      <a:pt x="22893" y="131826"/>
                    </a:cubicBezTo>
                    <a:lnTo>
                      <a:pt x="22893" y="131826"/>
                    </a:lnTo>
                    <a:cubicBezTo>
                      <a:pt x="25275" y="144875"/>
                      <a:pt x="27751" y="158782"/>
                      <a:pt x="30418" y="173546"/>
                    </a:cubicBezTo>
                    <a:cubicBezTo>
                      <a:pt x="31371" y="178498"/>
                      <a:pt x="32228" y="183071"/>
                      <a:pt x="33180" y="188500"/>
                    </a:cubicBezTo>
                    <a:cubicBezTo>
                      <a:pt x="34990" y="198025"/>
                      <a:pt x="36895" y="208502"/>
                      <a:pt x="38705" y="218980"/>
                    </a:cubicBezTo>
                    <a:cubicBezTo>
                      <a:pt x="38705" y="221361"/>
                      <a:pt x="39658" y="223742"/>
                      <a:pt x="40038" y="226219"/>
                    </a:cubicBezTo>
                    <a:cubicBezTo>
                      <a:pt x="42896" y="241459"/>
                      <a:pt x="45658" y="257175"/>
                      <a:pt x="48611" y="273844"/>
                    </a:cubicBezTo>
                    <a:cubicBezTo>
                      <a:pt x="48611" y="275463"/>
                      <a:pt x="49183" y="277178"/>
                      <a:pt x="49563" y="278797"/>
                    </a:cubicBezTo>
                    <a:cubicBezTo>
                      <a:pt x="50897" y="286417"/>
                      <a:pt x="52326" y="294132"/>
                      <a:pt x="53754" y="302038"/>
                    </a:cubicBezTo>
                    <a:cubicBezTo>
                      <a:pt x="53799" y="302672"/>
                      <a:pt x="53799" y="303309"/>
                      <a:pt x="53754" y="303943"/>
                    </a:cubicBezTo>
                    <a:lnTo>
                      <a:pt x="55755" y="315182"/>
                    </a:lnTo>
                    <a:cubicBezTo>
                      <a:pt x="58517" y="330232"/>
                      <a:pt x="61279" y="345662"/>
                      <a:pt x="64137" y="361379"/>
                    </a:cubicBezTo>
                    <a:cubicBezTo>
                      <a:pt x="64899" y="365284"/>
                      <a:pt x="65661" y="369284"/>
                      <a:pt x="66328" y="373285"/>
                    </a:cubicBezTo>
                    <a:cubicBezTo>
                      <a:pt x="67756" y="381190"/>
                      <a:pt x="69185" y="389287"/>
                      <a:pt x="70709" y="397383"/>
                    </a:cubicBezTo>
                    <a:cubicBezTo>
                      <a:pt x="72519" y="407384"/>
                      <a:pt x="74424" y="417576"/>
                      <a:pt x="76233" y="427863"/>
                    </a:cubicBezTo>
                    <a:cubicBezTo>
                      <a:pt x="78043" y="438150"/>
                      <a:pt x="80043" y="448437"/>
                      <a:pt x="81853" y="458914"/>
                    </a:cubicBezTo>
                    <a:cubicBezTo>
                      <a:pt x="82806" y="464153"/>
                      <a:pt x="83758" y="469392"/>
                      <a:pt x="84806" y="474631"/>
                    </a:cubicBezTo>
                    <a:cubicBezTo>
                      <a:pt x="85854" y="479870"/>
                      <a:pt x="87092" y="487204"/>
                      <a:pt x="88235" y="493681"/>
                    </a:cubicBezTo>
                    <a:lnTo>
                      <a:pt x="355411" y="493681"/>
                    </a:lnTo>
                    <a:lnTo>
                      <a:pt x="376842" y="274606"/>
                    </a:lnTo>
                    <a:lnTo>
                      <a:pt x="377509" y="266795"/>
                    </a:lnTo>
                    <a:lnTo>
                      <a:pt x="378366" y="258413"/>
                    </a:lnTo>
                    <a:lnTo>
                      <a:pt x="378366" y="258413"/>
                    </a:lnTo>
                    <a:lnTo>
                      <a:pt x="382653" y="215551"/>
                    </a:lnTo>
                    <a:lnTo>
                      <a:pt x="382653" y="215551"/>
                    </a:lnTo>
                    <a:lnTo>
                      <a:pt x="386272" y="178403"/>
                    </a:lnTo>
                    <a:lnTo>
                      <a:pt x="403703" y="286"/>
                    </a:lnTo>
                    <a:close/>
                  </a:path>
                </a:pathLst>
              </a:custGeom>
              <a:solidFill>
                <a:srgbClr val="263238"/>
              </a:solidFill>
              <a:ln w="9525" cap="flat">
                <a:noFill/>
                <a:prstDash val="solid"/>
                <a:miter/>
              </a:ln>
            </p:spPr>
            <p:txBody>
              <a:bodyPr rtlCol="0" anchor="ctr"/>
              <a:lstStyle/>
              <a:p>
                <a:endParaRPr lang="zh-CN" altLang="en-US"/>
              </a:p>
            </p:txBody>
          </p:sp>
          <p:sp>
            <p:nvSpPr>
              <p:cNvPr id="770" name="任意多边形: 形状 769">
                <a:extLst>
                  <a:ext uri="{FF2B5EF4-FFF2-40B4-BE49-F238E27FC236}">
                    <a16:creationId xmlns:a16="http://schemas.microsoft.com/office/drawing/2014/main" xmlns="" id="{81442F7F-6E00-4733-AC16-E7050BD0BD05}"/>
                  </a:ext>
                </a:extLst>
              </p:cNvPr>
              <p:cNvSpPr/>
              <p:nvPr/>
            </p:nvSpPr>
            <p:spPr>
              <a:xfrm>
                <a:off x="3924785" y="-277653"/>
                <a:ext cx="803139" cy="493394"/>
              </a:xfrm>
              <a:custGeom>
                <a:avLst/>
                <a:gdLst>
                  <a:gd name="connsiteX0" fmla="*/ 9611 w 803139"/>
                  <a:gd name="connsiteY0" fmla="*/ 493395 h 493394"/>
                  <a:gd name="connsiteX1" fmla="*/ 585112 w 803139"/>
                  <a:gd name="connsiteY1" fmla="*/ 493395 h 493394"/>
                  <a:gd name="connsiteX2" fmla="*/ 588446 w 803139"/>
                  <a:gd name="connsiteY2" fmla="*/ 340995 h 493394"/>
                  <a:gd name="connsiteX3" fmla="*/ 588446 w 803139"/>
                  <a:gd name="connsiteY3" fmla="*/ 340995 h 493394"/>
                  <a:gd name="connsiteX4" fmla="*/ 588446 w 803139"/>
                  <a:gd name="connsiteY4" fmla="*/ 337471 h 493394"/>
                  <a:gd name="connsiteX5" fmla="*/ 691792 w 803139"/>
                  <a:gd name="connsiteY5" fmla="*/ 266509 h 493394"/>
                  <a:gd name="connsiteX6" fmla="*/ 708746 w 803139"/>
                  <a:gd name="connsiteY6" fmla="*/ 249745 h 493394"/>
                  <a:gd name="connsiteX7" fmla="*/ 708746 w 803139"/>
                  <a:gd name="connsiteY7" fmla="*/ 249746 h 493394"/>
                  <a:gd name="connsiteX8" fmla="*/ 708746 w 803139"/>
                  <a:gd name="connsiteY8" fmla="*/ 249746 h 493394"/>
                  <a:gd name="connsiteX9" fmla="*/ 803139 w 803139"/>
                  <a:gd name="connsiteY9" fmla="*/ 0 h 493394"/>
                  <a:gd name="connsiteX10" fmla="*/ 99527 w 803139"/>
                  <a:gd name="connsiteY10" fmla="*/ 0 h 493394"/>
                  <a:gd name="connsiteX11" fmla="*/ 9611 w 803139"/>
                  <a:gd name="connsiteY11" fmla="*/ 493395 h 493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03139" h="493394">
                    <a:moveTo>
                      <a:pt x="9611" y="493395"/>
                    </a:moveTo>
                    <a:lnTo>
                      <a:pt x="585112" y="493395"/>
                    </a:lnTo>
                    <a:cubicBezTo>
                      <a:pt x="586064" y="440436"/>
                      <a:pt x="587112" y="389191"/>
                      <a:pt x="588446" y="340995"/>
                    </a:cubicBezTo>
                    <a:lnTo>
                      <a:pt x="588446" y="340995"/>
                    </a:lnTo>
                    <a:cubicBezTo>
                      <a:pt x="588446" y="339757"/>
                      <a:pt x="588446" y="338614"/>
                      <a:pt x="588446" y="337471"/>
                    </a:cubicBezTo>
                    <a:cubicBezTo>
                      <a:pt x="624468" y="316194"/>
                      <a:pt x="658996" y="292485"/>
                      <a:pt x="691792" y="266509"/>
                    </a:cubicBezTo>
                    <a:cubicBezTo>
                      <a:pt x="697951" y="261459"/>
                      <a:pt x="703627" y="255847"/>
                      <a:pt x="708746" y="249745"/>
                    </a:cubicBezTo>
                    <a:lnTo>
                      <a:pt x="708746" y="249746"/>
                    </a:lnTo>
                    <a:lnTo>
                      <a:pt x="708746" y="249746"/>
                    </a:lnTo>
                    <a:cubicBezTo>
                      <a:pt x="731892" y="220218"/>
                      <a:pt x="755133" y="106871"/>
                      <a:pt x="803139" y="0"/>
                    </a:cubicBezTo>
                    <a:lnTo>
                      <a:pt x="99527" y="0"/>
                    </a:lnTo>
                    <a:cubicBezTo>
                      <a:pt x="-15058" y="222123"/>
                      <a:pt x="-7057" y="400240"/>
                      <a:pt x="9611" y="493395"/>
                    </a:cubicBezTo>
                    <a:close/>
                  </a:path>
                </a:pathLst>
              </a:custGeom>
              <a:solidFill>
                <a:srgbClr val="37474F"/>
              </a:solidFill>
              <a:ln w="9525" cap="flat">
                <a:noFill/>
                <a:prstDash val="solid"/>
                <a:miter/>
              </a:ln>
            </p:spPr>
            <p:txBody>
              <a:bodyPr rtlCol="0" anchor="ctr"/>
              <a:lstStyle/>
              <a:p>
                <a:endParaRPr lang="zh-CN" altLang="en-US"/>
              </a:p>
            </p:txBody>
          </p:sp>
          <p:sp>
            <p:nvSpPr>
              <p:cNvPr id="771" name="任意多边形: 形状 770">
                <a:extLst>
                  <a:ext uri="{FF2B5EF4-FFF2-40B4-BE49-F238E27FC236}">
                    <a16:creationId xmlns:a16="http://schemas.microsoft.com/office/drawing/2014/main" xmlns="" id="{529CAB5A-5E89-4DF5-AEE1-D34A99590CAA}"/>
                  </a:ext>
                </a:extLst>
              </p:cNvPr>
              <p:cNvSpPr/>
              <p:nvPr/>
            </p:nvSpPr>
            <p:spPr>
              <a:xfrm>
                <a:off x="4463610" y="-35815"/>
                <a:ext cx="188694" cy="128322"/>
              </a:xfrm>
              <a:custGeom>
                <a:avLst/>
                <a:gdLst>
                  <a:gd name="connsiteX0" fmla="*/ 186685 w 188694"/>
                  <a:gd name="connsiteY0" fmla="*/ 97 h 128322"/>
                  <a:gd name="connsiteX1" fmla="*/ 91435 w 188694"/>
                  <a:gd name="connsiteY1" fmla="*/ 56485 h 128322"/>
                  <a:gd name="connsiteX2" fmla="*/ 471 w 188694"/>
                  <a:gd name="connsiteY2" fmla="*/ 126113 h 128322"/>
                  <a:gd name="connsiteX3" fmla="*/ 1709 w 188694"/>
                  <a:gd name="connsiteY3" fmla="*/ 128113 h 128322"/>
                  <a:gd name="connsiteX4" fmla="*/ 98960 w 188694"/>
                  <a:gd name="connsiteY4" fmla="*/ 68677 h 128322"/>
                  <a:gd name="connsiteX5" fmla="*/ 188399 w 188694"/>
                  <a:gd name="connsiteY5" fmla="*/ 2574 h 128322"/>
                  <a:gd name="connsiteX6" fmla="*/ 186685 w 188694"/>
                  <a:gd name="connsiteY6" fmla="*/ 97 h 128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694" h="128322">
                    <a:moveTo>
                      <a:pt x="186685" y="97"/>
                    </a:moveTo>
                    <a:cubicBezTo>
                      <a:pt x="153021" y="15454"/>
                      <a:pt x="121090" y="34357"/>
                      <a:pt x="91435" y="56485"/>
                    </a:cubicBezTo>
                    <a:cubicBezTo>
                      <a:pt x="59812" y="78012"/>
                      <a:pt x="30856" y="102967"/>
                      <a:pt x="471" y="126113"/>
                    </a:cubicBezTo>
                    <a:cubicBezTo>
                      <a:pt x="-672" y="126970"/>
                      <a:pt x="471" y="128970"/>
                      <a:pt x="1709" y="128113"/>
                    </a:cubicBezTo>
                    <a:cubicBezTo>
                      <a:pt x="33809" y="107635"/>
                      <a:pt x="67337" y="90013"/>
                      <a:pt x="98960" y="68677"/>
                    </a:cubicBezTo>
                    <a:cubicBezTo>
                      <a:pt x="130688" y="49360"/>
                      <a:pt x="160621" y="27237"/>
                      <a:pt x="188399" y="2574"/>
                    </a:cubicBezTo>
                    <a:cubicBezTo>
                      <a:pt x="189257" y="1621"/>
                      <a:pt x="188114" y="-474"/>
                      <a:pt x="186685" y="97"/>
                    </a:cubicBezTo>
                    <a:close/>
                  </a:path>
                </a:pathLst>
              </a:custGeom>
              <a:solidFill>
                <a:srgbClr val="263238"/>
              </a:solidFill>
              <a:ln w="9525" cap="flat">
                <a:noFill/>
                <a:prstDash val="solid"/>
                <a:miter/>
              </a:ln>
            </p:spPr>
            <p:txBody>
              <a:bodyPr rtlCol="0" anchor="ctr"/>
              <a:lstStyle/>
              <a:p>
                <a:endParaRPr lang="zh-CN" altLang="en-US"/>
              </a:p>
            </p:txBody>
          </p:sp>
          <p:sp>
            <p:nvSpPr>
              <p:cNvPr id="772" name="任意多边形: 形状 771">
                <a:extLst>
                  <a:ext uri="{FF2B5EF4-FFF2-40B4-BE49-F238E27FC236}">
                    <a16:creationId xmlns:a16="http://schemas.microsoft.com/office/drawing/2014/main" xmlns="" id="{7D57A2D9-F813-4118-98BA-D7D261357F56}"/>
                  </a:ext>
                </a:extLst>
              </p:cNvPr>
              <p:cNvSpPr/>
              <p:nvPr/>
            </p:nvSpPr>
            <p:spPr>
              <a:xfrm>
                <a:off x="4542496" y="-234551"/>
                <a:ext cx="114657" cy="269819"/>
              </a:xfrm>
              <a:custGeom>
                <a:avLst/>
                <a:gdLst>
                  <a:gd name="connsiteX0" fmla="*/ 112086 w 114657"/>
                  <a:gd name="connsiteY0" fmla="*/ 903 h 269819"/>
                  <a:gd name="connsiteX1" fmla="*/ 97989 w 114657"/>
                  <a:gd name="connsiteY1" fmla="*/ 66245 h 269819"/>
                  <a:gd name="connsiteX2" fmla="*/ 84844 w 114657"/>
                  <a:gd name="connsiteY2" fmla="*/ 127776 h 269819"/>
                  <a:gd name="connsiteX3" fmla="*/ 56269 w 114657"/>
                  <a:gd name="connsiteY3" fmla="*/ 179307 h 269819"/>
                  <a:gd name="connsiteX4" fmla="*/ 30837 w 114657"/>
                  <a:gd name="connsiteY4" fmla="*/ 200166 h 269819"/>
                  <a:gd name="connsiteX5" fmla="*/ 16455 w 114657"/>
                  <a:gd name="connsiteY5" fmla="*/ 211120 h 269819"/>
                  <a:gd name="connsiteX6" fmla="*/ 18074 w 114657"/>
                  <a:gd name="connsiteY6" fmla="*/ 202262 h 269819"/>
                  <a:gd name="connsiteX7" fmla="*/ 22360 w 114657"/>
                  <a:gd name="connsiteY7" fmla="*/ 177306 h 269819"/>
                  <a:gd name="connsiteX8" fmla="*/ 31218 w 114657"/>
                  <a:gd name="connsiteY8" fmla="*/ 121871 h 269819"/>
                  <a:gd name="connsiteX9" fmla="*/ 49506 w 114657"/>
                  <a:gd name="connsiteY9" fmla="*/ 12809 h 269819"/>
                  <a:gd name="connsiteX10" fmla="*/ 48649 w 114657"/>
                  <a:gd name="connsiteY10" fmla="*/ 11381 h 269819"/>
                  <a:gd name="connsiteX11" fmla="*/ 47221 w 114657"/>
                  <a:gd name="connsiteY11" fmla="*/ 12238 h 269819"/>
                  <a:gd name="connsiteX12" fmla="*/ 20265 w 114657"/>
                  <a:gd name="connsiteY12" fmla="*/ 119204 h 269819"/>
                  <a:gd name="connsiteX13" fmla="*/ 1977 w 114657"/>
                  <a:gd name="connsiteY13" fmla="*/ 230075 h 269819"/>
                  <a:gd name="connsiteX14" fmla="*/ 643 w 114657"/>
                  <a:gd name="connsiteY14" fmla="*/ 249125 h 269819"/>
                  <a:gd name="connsiteX15" fmla="*/ 643 w 114657"/>
                  <a:gd name="connsiteY15" fmla="*/ 268746 h 269819"/>
                  <a:gd name="connsiteX16" fmla="*/ 3691 w 114657"/>
                  <a:gd name="connsiteY16" fmla="*/ 268746 h 269819"/>
                  <a:gd name="connsiteX17" fmla="*/ 3691 w 114657"/>
                  <a:gd name="connsiteY17" fmla="*/ 268746 h 269819"/>
                  <a:gd name="connsiteX18" fmla="*/ 9311 w 114657"/>
                  <a:gd name="connsiteY18" fmla="*/ 249696 h 269819"/>
                  <a:gd name="connsiteX19" fmla="*/ 13407 w 114657"/>
                  <a:gd name="connsiteY19" fmla="*/ 230646 h 269819"/>
                  <a:gd name="connsiteX20" fmla="*/ 14454 w 114657"/>
                  <a:gd name="connsiteY20" fmla="*/ 223693 h 269819"/>
                  <a:gd name="connsiteX21" fmla="*/ 39029 w 114657"/>
                  <a:gd name="connsiteY21" fmla="*/ 205786 h 269819"/>
                  <a:gd name="connsiteX22" fmla="*/ 64651 w 114657"/>
                  <a:gd name="connsiteY22" fmla="*/ 186736 h 269819"/>
                  <a:gd name="connsiteX23" fmla="*/ 96179 w 114657"/>
                  <a:gd name="connsiteY23" fmla="*/ 138349 h 269819"/>
                  <a:gd name="connsiteX24" fmla="*/ 106371 w 114657"/>
                  <a:gd name="connsiteY24" fmla="*/ 75770 h 269819"/>
                  <a:gd name="connsiteX25" fmla="*/ 114657 w 114657"/>
                  <a:gd name="connsiteY25" fmla="*/ 1379 h 269819"/>
                  <a:gd name="connsiteX26" fmla="*/ 112086 w 114657"/>
                  <a:gd name="connsiteY26" fmla="*/ 903 h 269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4657" h="269819">
                    <a:moveTo>
                      <a:pt x="112086" y="903"/>
                    </a:moveTo>
                    <a:cubicBezTo>
                      <a:pt x="107990" y="22811"/>
                      <a:pt x="102561" y="44433"/>
                      <a:pt x="97989" y="66245"/>
                    </a:cubicBezTo>
                    <a:cubicBezTo>
                      <a:pt x="93417" y="88057"/>
                      <a:pt x="90273" y="107583"/>
                      <a:pt x="84844" y="127776"/>
                    </a:cubicBezTo>
                    <a:cubicBezTo>
                      <a:pt x="80445" y="147333"/>
                      <a:pt x="70527" y="165217"/>
                      <a:pt x="56269" y="179307"/>
                    </a:cubicBezTo>
                    <a:cubicBezTo>
                      <a:pt x="48173" y="186736"/>
                      <a:pt x="39410" y="193308"/>
                      <a:pt x="30837" y="200166"/>
                    </a:cubicBezTo>
                    <a:cubicBezTo>
                      <a:pt x="26170" y="203881"/>
                      <a:pt x="21312" y="207405"/>
                      <a:pt x="16455" y="211120"/>
                    </a:cubicBezTo>
                    <a:cubicBezTo>
                      <a:pt x="17026" y="208167"/>
                      <a:pt x="17598" y="205310"/>
                      <a:pt x="18074" y="202262"/>
                    </a:cubicBezTo>
                    <a:cubicBezTo>
                      <a:pt x="19598" y="193975"/>
                      <a:pt x="20931" y="185688"/>
                      <a:pt x="22360" y="177306"/>
                    </a:cubicBezTo>
                    <a:cubicBezTo>
                      <a:pt x="25408" y="158923"/>
                      <a:pt x="28361" y="140349"/>
                      <a:pt x="31218" y="121871"/>
                    </a:cubicBezTo>
                    <a:cubicBezTo>
                      <a:pt x="36838" y="85485"/>
                      <a:pt x="41886" y="48814"/>
                      <a:pt x="49506" y="12809"/>
                    </a:cubicBezTo>
                    <a:cubicBezTo>
                      <a:pt x="49664" y="12178"/>
                      <a:pt x="49280" y="11539"/>
                      <a:pt x="48649" y="11381"/>
                    </a:cubicBezTo>
                    <a:cubicBezTo>
                      <a:pt x="48018" y="11223"/>
                      <a:pt x="47378" y="11607"/>
                      <a:pt x="47221" y="12238"/>
                    </a:cubicBezTo>
                    <a:cubicBezTo>
                      <a:pt x="37695" y="47861"/>
                      <a:pt x="28170" y="83199"/>
                      <a:pt x="20265" y="119204"/>
                    </a:cubicBezTo>
                    <a:cubicBezTo>
                      <a:pt x="16455" y="136825"/>
                      <a:pt x="2643" y="223979"/>
                      <a:pt x="1977" y="230075"/>
                    </a:cubicBezTo>
                    <a:cubicBezTo>
                      <a:pt x="1310" y="236171"/>
                      <a:pt x="834" y="242838"/>
                      <a:pt x="643" y="249125"/>
                    </a:cubicBezTo>
                    <a:cubicBezTo>
                      <a:pt x="-214" y="255637"/>
                      <a:pt x="-214" y="262234"/>
                      <a:pt x="643" y="268746"/>
                    </a:cubicBezTo>
                    <a:cubicBezTo>
                      <a:pt x="643" y="270270"/>
                      <a:pt x="2929" y="270080"/>
                      <a:pt x="3691" y="268746"/>
                    </a:cubicBezTo>
                    <a:lnTo>
                      <a:pt x="3691" y="268746"/>
                    </a:lnTo>
                    <a:cubicBezTo>
                      <a:pt x="6399" y="262673"/>
                      <a:pt x="8289" y="256267"/>
                      <a:pt x="9311" y="249696"/>
                    </a:cubicBezTo>
                    <a:cubicBezTo>
                      <a:pt x="10835" y="243505"/>
                      <a:pt x="12264" y="237218"/>
                      <a:pt x="13407" y="230646"/>
                    </a:cubicBezTo>
                    <a:cubicBezTo>
                      <a:pt x="13407" y="228360"/>
                      <a:pt x="14169" y="226074"/>
                      <a:pt x="14454" y="223693"/>
                    </a:cubicBezTo>
                    <a:cubicBezTo>
                      <a:pt x="23027" y="218550"/>
                      <a:pt x="31028" y="211596"/>
                      <a:pt x="39029" y="205786"/>
                    </a:cubicBezTo>
                    <a:cubicBezTo>
                      <a:pt x="47030" y="199976"/>
                      <a:pt x="56460" y="193403"/>
                      <a:pt x="64651" y="186736"/>
                    </a:cubicBezTo>
                    <a:cubicBezTo>
                      <a:pt x="79773" y="174132"/>
                      <a:pt x="90757" y="157274"/>
                      <a:pt x="96179" y="138349"/>
                    </a:cubicBezTo>
                    <a:cubicBezTo>
                      <a:pt x="101424" y="117833"/>
                      <a:pt x="104835" y="96890"/>
                      <a:pt x="106371" y="75770"/>
                    </a:cubicBezTo>
                    <a:cubicBezTo>
                      <a:pt x="109133" y="51005"/>
                      <a:pt x="111228" y="26049"/>
                      <a:pt x="114657" y="1379"/>
                    </a:cubicBezTo>
                    <a:cubicBezTo>
                      <a:pt x="114562" y="-49"/>
                      <a:pt x="112371" y="-621"/>
                      <a:pt x="112086" y="903"/>
                    </a:cubicBezTo>
                    <a:close/>
                  </a:path>
                </a:pathLst>
              </a:custGeom>
              <a:solidFill>
                <a:srgbClr val="263238"/>
              </a:solidFill>
              <a:ln w="9525" cap="flat">
                <a:noFill/>
                <a:prstDash val="solid"/>
                <a:miter/>
              </a:ln>
            </p:spPr>
            <p:txBody>
              <a:bodyPr rtlCol="0" anchor="ctr"/>
              <a:lstStyle/>
              <a:p>
                <a:endParaRPr lang="zh-CN" altLang="en-US"/>
              </a:p>
            </p:txBody>
          </p:sp>
          <p:sp>
            <p:nvSpPr>
              <p:cNvPr id="773" name="任意多边形: 形状 772">
                <a:extLst>
                  <a:ext uri="{FF2B5EF4-FFF2-40B4-BE49-F238E27FC236}">
                    <a16:creationId xmlns:a16="http://schemas.microsoft.com/office/drawing/2014/main" xmlns="" id="{F2D11E42-FED7-4B6D-9134-CDA7B7002866}"/>
                  </a:ext>
                </a:extLst>
              </p:cNvPr>
              <p:cNvSpPr/>
              <p:nvPr/>
            </p:nvSpPr>
            <p:spPr>
              <a:xfrm>
                <a:off x="4067395" y="-226060"/>
                <a:ext cx="216021" cy="158813"/>
              </a:xfrm>
              <a:custGeom>
                <a:avLst/>
                <a:gdLst>
                  <a:gd name="connsiteX0" fmla="*/ 1590 w 216021"/>
                  <a:gd name="connsiteY0" fmla="*/ 145003 h 158813"/>
                  <a:gd name="connsiteX1" fmla="*/ 111127 w 216021"/>
                  <a:gd name="connsiteY1" fmla="*/ 137573 h 158813"/>
                  <a:gd name="connsiteX2" fmla="*/ 146084 w 216021"/>
                  <a:gd name="connsiteY2" fmla="*/ 123381 h 158813"/>
                  <a:gd name="connsiteX3" fmla="*/ 185994 w 216021"/>
                  <a:gd name="connsiteY3" fmla="*/ 68517 h 158813"/>
                  <a:gd name="connsiteX4" fmla="*/ 213902 w 216021"/>
                  <a:gd name="connsiteY4" fmla="*/ 795 h 158813"/>
                  <a:gd name="connsiteX5" fmla="*/ 215997 w 216021"/>
                  <a:gd name="connsiteY5" fmla="*/ 1461 h 158813"/>
                  <a:gd name="connsiteX6" fmla="*/ 208758 w 216021"/>
                  <a:gd name="connsiteY6" fmla="*/ 41466 h 158813"/>
                  <a:gd name="connsiteX7" fmla="*/ 195328 w 216021"/>
                  <a:gd name="connsiteY7" fmla="*/ 77852 h 158813"/>
                  <a:gd name="connsiteX8" fmla="*/ 154370 w 216021"/>
                  <a:gd name="connsiteY8" fmla="*/ 138240 h 158813"/>
                  <a:gd name="connsiteX9" fmla="*/ 79790 w 216021"/>
                  <a:gd name="connsiteY9" fmla="*/ 158529 h 158813"/>
                  <a:gd name="connsiteX10" fmla="*/ 827 w 216021"/>
                  <a:gd name="connsiteY10" fmla="*/ 149861 h 158813"/>
                  <a:gd name="connsiteX11" fmla="*/ 1018 w 216021"/>
                  <a:gd name="connsiteY11" fmla="*/ 145420 h 158813"/>
                  <a:gd name="connsiteX12" fmla="*/ 1590 w 216021"/>
                  <a:gd name="connsiteY12" fmla="*/ 145003 h 15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6021" h="158813">
                    <a:moveTo>
                      <a:pt x="1590" y="145003"/>
                    </a:moveTo>
                    <a:cubicBezTo>
                      <a:pt x="11115" y="140145"/>
                      <a:pt x="46357" y="148718"/>
                      <a:pt x="111127" y="137573"/>
                    </a:cubicBezTo>
                    <a:cubicBezTo>
                      <a:pt x="123818" y="135972"/>
                      <a:pt x="135869" y="131079"/>
                      <a:pt x="146084" y="123381"/>
                    </a:cubicBezTo>
                    <a:cubicBezTo>
                      <a:pt x="162696" y="107746"/>
                      <a:pt x="176232" y="89137"/>
                      <a:pt x="185994" y="68517"/>
                    </a:cubicBezTo>
                    <a:cubicBezTo>
                      <a:pt x="198144" y="47224"/>
                      <a:pt x="207523" y="24466"/>
                      <a:pt x="213902" y="795"/>
                    </a:cubicBezTo>
                    <a:cubicBezTo>
                      <a:pt x="213902" y="-634"/>
                      <a:pt x="216283" y="32"/>
                      <a:pt x="215997" y="1461"/>
                    </a:cubicBezTo>
                    <a:cubicBezTo>
                      <a:pt x="213616" y="14796"/>
                      <a:pt x="212282" y="28227"/>
                      <a:pt x="208758" y="41466"/>
                    </a:cubicBezTo>
                    <a:cubicBezTo>
                      <a:pt x="205235" y="53926"/>
                      <a:pt x="200744" y="66091"/>
                      <a:pt x="195328" y="77852"/>
                    </a:cubicBezTo>
                    <a:cubicBezTo>
                      <a:pt x="185803" y="99855"/>
                      <a:pt x="174087" y="123477"/>
                      <a:pt x="154370" y="138240"/>
                    </a:cubicBezTo>
                    <a:cubicBezTo>
                      <a:pt x="134654" y="153004"/>
                      <a:pt x="104840" y="157290"/>
                      <a:pt x="79790" y="158529"/>
                    </a:cubicBezTo>
                    <a:cubicBezTo>
                      <a:pt x="65312" y="159576"/>
                      <a:pt x="8448" y="157957"/>
                      <a:pt x="827" y="149861"/>
                    </a:cubicBezTo>
                    <a:cubicBezTo>
                      <a:pt x="-346" y="148582"/>
                      <a:pt x="-261" y="146594"/>
                      <a:pt x="1018" y="145420"/>
                    </a:cubicBezTo>
                    <a:cubicBezTo>
                      <a:pt x="1192" y="145260"/>
                      <a:pt x="1384" y="145120"/>
                      <a:pt x="1590" y="145003"/>
                    </a:cubicBezTo>
                    <a:close/>
                  </a:path>
                </a:pathLst>
              </a:custGeom>
              <a:solidFill>
                <a:srgbClr val="263238"/>
              </a:solidFill>
              <a:ln w="9525" cap="flat">
                <a:noFill/>
                <a:prstDash val="solid"/>
                <a:miter/>
              </a:ln>
            </p:spPr>
            <p:txBody>
              <a:bodyPr rtlCol="0" anchor="ctr"/>
              <a:lstStyle/>
              <a:p>
                <a:endParaRPr lang="zh-CN" altLang="en-US"/>
              </a:p>
            </p:txBody>
          </p:sp>
          <p:sp>
            <p:nvSpPr>
              <p:cNvPr id="774" name="任意多边形: 形状 773">
                <a:extLst>
                  <a:ext uri="{FF2B5EF4-FFF2-40B4-BE49-F238E27FC236}">
                    <a16:creationId xmlns:a16="http://schemas.microsoft.com/office/drawing/2014/main" xmlns="" id="{1B9ADC9C-B18E-41DB-9975-22C24974F1CE}"/>
                  </a:ext>
                </a:extLst>
              </p:cNvPr>
              <p:cNvSpPr/>
              <p:nvPr/>
            </p:nvSpPr>
            <p:spPr>
              <a:xfrm>
                <a:off x="4573655" y="-1160992"/>
                <a:ext cx="882088" cy="833686"/>
              </a:xfrm>
              <a:custGeom>
                <a:avLst/>
                <a:gdLst>
                  <a:gd name="connsiteX0" fmla="*/ 110168 w 882088"/>
                  <a:gd name="connsiteY0" fmla="*/ 37042 h 833686"/>
                  <a:gd name="connsiteX1" fmla="*/ 381630 w 882088"/>
                  <a:gd name="connsiteY1" fmla="*/ 407946 h 833686"/>
                  <a:gd name="connsiteX2" fmla="*/ 857880 w 882088"/>
                  <a:gd name="connsiteY2" fmla="*/ 475764 h 833686"/>
                  <a:gd name="connsiteX3" fmla="*/ 781680 w 882088"/>
                  <a:gd name="connsiteY3" fmla="*/ 833332 h 833686"/>
                  <a:gd name="connsiteX4" fmla="*/ 202846 w 882088"/>
                  <a:gd name="connsiteY4" fmla="*/ 664264 h 833686"/>
                  <a:gd name="connsiteX5" fmla="*/ 6250 w 882088"/>
                  <a:gd name="connsiteY5" fmla="*/ 129720 h 833686"/>
                  <a:gd name="connsiteX6" fmla="*/ 110168 w 882088"/>
                  <a:gd name="connsiteY6" fmla="*/ 37042 h 833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82088" h="833686">
                    <a:moveTo>
                      <a:pt x="110168" y="37042"/>
                    </a:moveTo>
                    <a:cubicBezTo>
                      <a:pt x="229611" y="180679"/>
                      <a:pt x="328576" y="363654"/>
                      <a:pt x="381630" y="407946"/>
                    </a:cubicBezTo>
                    <a:cubicBezTo>
                      <a:pt x="409348" y="431091"/>
                      <a:pt x="812256" y="466810"/>
                      <a:pt x="857880" y="475764"/>
                    </a:cubicBezTo>
                    <a:cubicBezTo>
                      <a:pt x="927603" y="489480"/>
                      <a:pt x="829305" y="846477"/>
                      <a:pt x="781680" y="833332"/>
                    </a:cubicBezTo>
                    <a:cubicBezTo>
                      <a:pt x="751010" y="824760"/>
                      <a:pt x="288000" y="760752"/>
                      <a:pt x="202846" y="664264"/>
                    </a:cubicBezTo>
                    <a:cubicBezTo>
                      <a:pt x="137314" y="590064"/>
                      <a:pt x="33873" y="270214"/>
                      <a:pt x="6250" y="129720"/>
                    </a:cubicBezTo>
                    <a:cubicBezTo>
                      <a:pt x="-23944" y="-26394"/>
                      <a:pt x="62543" y="-20108"/>
                      <a:pt x="110168" y="37042"/>
                    </a:cubicBezTo>
                    <a:close/>
                  </a:path>
                </a:pathLst>
              </a:custGeom>
              <a:solidFill>
                <a:srgbClr val="FFC4C0"/>
              </a:solidFill>
              <a:ln w="9525" cap="flat">
                <a:noFill/>
                <a:prstDash val="solid"/>
                <a:miter/>
              </a:ln>
            </p:spPr>
            <p:txBody>
              <a:bodyPr rtlCol="0" anchor="ctr"/>
              <a:lstStyle/>
              <a:p>
                <a:endParaRPr lang="zh-CN" altLang="en-US"/>
              </a:p>
            </p:txBody>
          </p:sp>
          <p:sp>
            <p:nvSpPr>
              <p:cNvPr id="775" name="任意多边形: 形状 774">
                <a:extLst>
                  <a:ext uri="{FF2B5EF4-FFF2-40B4-BE49-F238E27FC236}">
                    <a16:creationId xmlns:a16="http://schemas.microsoft.com/office/drawing/2014/main" xmlns="" id="{FB470823-5B1B-48F2-92F4-2F2F78DADD33}"/>
                  </a:ext>
                </a:extLst>
              </p:cNvPr>
              <p:cNvSpPr/>
              <p:nvPr/>
            </p:nvSpPr>
            <p:spPr>
              <a:xfrm>
                <a:off x="5268759" y="-717423"/>
                <a:ext cx="439849" cy="407004"/>
              </a:xfrm>
              <a:custGeom>
                <a:avLst/>
                <a:gdLst>
                  <a:gd name="connsiteX0" fmla="*/ 259646 w 439849"/>
                  <a:gd name="connsiteY0" fmla="*/ 407004 h 407004"/>
                  <a:gd name="connsiteX1" fmla="*/ 22854 w 439849"/>
                  <a:gd name="connsiteY1" fmla="*/ 375286 h 407004"/>
                  <a:gd name="connsiteX2" fmla="*/ 45143 w 439849"/>
                  <a:gd name="connsiteY2" fmla="*/ 18194 h 407004"/>
                  <a:gd name="connsiteX3" fmla="*/ 425190 w 439849"/>
                  <a:gd name="connsiteY3" fmla="*/ 56294 h 407004"/>
                  <a:gd name="connsiteX4" fmla="*/ 259646 w 439849"/>
                  <a:gd name="connsiteY4" fmla="*/ 407004 h 4070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9849" h="407004">
                    <a:moveTo>
                      <a:pt x="259646" y="407004"/>
                    </a:moveTo>
                    <a:cubicBezTo>
                      <a:pt x="179720" y="406082"/>
                      <a:pt x="100205" y="395431"/>
                      <a:pt x="22854" y="375286"/>
                    </a:cubicBezTo>
                    <a:cubicBezTo>
                      <a:pt x="-19246" y="363189"/>
                      <a:pt x="1899" y="30576"/>
                      <a:pt x="45143" y="18194"/>
                    </a:cubicBezTo>
                    <a:cubicBezTo>
                      <a:pt x="179636" y="-20383"/>
                      <a:pt x="363659" y="7145"/>
                      <a:pt x="425190" y="56294"/>
                    </a:cubicBezTo>
                    <a:cubicBezTo>
                      <a:pt x="486722" y="105443"/>
                      <a:pt x="339656" y="406909"/>
                      <a:pt x="259646" y="407004"/>
                    </a:cubicBezTo>
                    <a:close/>
                  </a:path>
                </a:pathLst>
              </a:custGeom>
              <a:solidFill>
                <a:srgbClr val="FFC4C0"/>
              </a:solidFill>
              <a:ln w="9525" cap="flat">
                <a:noFill/>
                <a:prstDash val="solid"/>
                <a:miter/>
              </a:ln>
            </p:spPr>
            <p:txBody>
              <a:bodyPr rtlCol="0" anchor="ctr"/>
              <a:lstStyle/>
              <a:p>
                <a:endParaRPr lang="zh-CN" altLang="en-US"/>
              </a:p>
            </p:txBody>
          </p:sp>
          <p:sp>
            <p:nvSpPr>
              <p:cNvPr id="776" name="任意多边形: 形状 775">
                <a:extLst>
                  <a:ext uri="{FF2B5EF4-FFF2-40B4-BE49-F238E27FC236}">
                    <a16:creationId xmlns:a16="http://schemas.microsoft.com/office/drawing/2014/main" xmlns="" id="{729E746B-150C-4848-8171-FAE16CB63C50}"/>
                  </a:ext>
                </a:extLst>
              </p:cNvPr>
              <p:cNvSpPr/>
              <p:nvPr/>
            </p:nvSpPr>
            <p:spPr>
              <a:xfrm>
                <a:off x="6016109" y="-1178493"/>
                <a:ext cx="596376" cy="441723"/>
              </a:xfrm>
              <a:custGeom>
                <a:avLst/>
                <a:gdLst>
                  <a:gd name="connsiteX0" fmla="*/ 505563 w 596376"/>
                  <a:gd name="connsiteY0" fmla="*/ 294193 h 441723"/>
                  <a:gd name="connsiteX1" fmla="*/ 253532 w 596376"/>
                  <a:gd name="connsiteY1" fmla="*/ 382299 h 441723"/>
                  <a:gd name="connsiteX2" fmla="*/ 115610 w 596376"/>
                  <a:gd name="connsiteY2" fmla="*/ 418399 h 441723"/>
                  <a:gd name="connsiteX3" fmla="*/ 52459 w 596376"/>
                  <a:gd name="connsiteY3" fmla="*/ 433258 h 441723"/>
                  <a:gd name="connsiteX4" fmla="*/ 5977 w 596376"/>
                  <a:gd name="connsiteY4" fmla="*/ 440782 h 441723"/>
                  <a:gd name="connsiteX5" fmla="*/ 71 w 596376"/>
                  <a:gd name="connsiteY5" fmla="*/ 434210 h 441723"/>
                  <a:gd name="connsiteX6" fmla="*/ 71 w 596376"/>
                  <a:gd name="connsiteY6" fmla="*/ 431448 h 441723"/>
                  <a:gd name="connsiteX7" fmla="*/ 282297 w 596376"/>
                  <a:gd name="connsiteY7" fmla="*/ 279048 h 441723"/>
                  <a:gd name="connsiteX8" fmla="*/ 311634 w 596376"/>
                  <a:gd name="connsiteY8" fmla="*/ 121695 h 441723"/>
                  <a:gd name="connsiteX9" fmla="*/ 224766 w 596376"/>
                  <a:gd name="connsiteY9" fmla="*/ 96454 h 441723"/>
                  <a:gd name="connsiteX10" fmla="*/ 188762 w 596376"/>
                  <a:gd name="connsiteY10" fmla="*/ 157509 h 441723"/>
                  <a:gd name="connsiteX11" fmla="*/ 199620 w 596376"/>
                  <a:gd name="connsiteY11" fmla="*/ 161128 h 441723"/>
                  <a:gd name="connsiteX12" fmla="*/ 140946 w 596376"/>
                  <a:gd name="connsiteY12" fmla="*/ 165605 h 441723"/>
                  <a:gd name="connsiteX13" fmla="*/ 155900 w 596376"/>
                  <a:gd name="connsiteY13" fmla="*/ 51877 h 441723"/>
                  <a:gd name="connsiteX14" fmla="*/ 430601 w 596376"/>
                  <a:gd name="connsiteY14" fmla="*/ 76737 h 441723"/>
                  <a:gd name="connsiteX15" fmla="*/ 508042 w 596376"/>
                  <a:gd name="connsiteY15" fmla="*/ 84796 h 441723"/>
                  <a:gd name="connsiteX16" fmla="*/ 516326 w 596376"/>
                  <a:gd name="connsiteY16" fmla="*/ 98835 h 441723"/>
                  <a:gd name="connsiteX17" fmla="*/ 594336 w 596376"/>
                  <a:gd name="connsiteY17" fmla="*/ 139316 h 441723"/>
                  <a:gd name="connsiteX18" fmla="*/ 505563 w 596376"/>
                  <a:gd name="connsiteY18" fmla="*/ 294193 h 441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6376" h="441723">
                    <a:moveTo>
                      <a:pt x="505563" y="294193"/>
                    </a:moveTo>
                    <a:cubicBezTo>
                      <a:pt x="430506" y="338865"/>
                      <a:pt x="336971" y="358677"/>
                      <a:pt x="253532" y="382299"/>
                    </a:cubicBezTo>
                    <a:cubicBezTo>
                      <a:pt x="207812" y="394999"/>
                      <a:pt x="161838" y="407032"/>
                      <a:pt x="115610" y="418399"/>
                    </a:cubicBezTo>
                    <a:cubicBezTo>
                      <a:pt x="94654" y="423637"/>
                      <a:pt x="73604" y="428495"/>
                      <a:pt x="52459" y="433258"/>
                    </a:cubicBezTo>
                    <a:cubicBezTo>
                      <a:pt x="39600" y="436211"/>
                      <a:pt x="19598" y="444497"/>
                      <a:pt x="5977" y="440782"/>
                    </a:cubicBezTo>
                    <a:cubicBezTo>
                      <a:pt x="2825" y="440047"/>
                      <a:pt x="466" y="437423"/>
                      <a:pt x="71" y="434210"/>
                    </a:cubicBezTo>
                    <a:cubicBezTo>
                      <a:pt x="-24" y="433292"/>
                      <a:pt x="-24" y="432366"/>
                      <a:pt x="71" y="431448"/>
                    </a:cubicBezTo>
                    <a:cubicBezTo>
                      <a:pt x="-405" y="423637"/>
                      <a:pt x="219146" y="359439"/>
                      <a:pt x="282297" y="279048"/>
                    </a:cubicBezTo>
                    <a:cubicBezTo>
                      <a:pt x="314396" y="238186"/>
                      <a:pt x="342590" y="170939"/>
                      <a:pt x="311634" y="121695"/>
                    </a:cubicBezTo>
                    <a:cubicBezTo>
                      <a:pt x="293156" y="92358"/>
                      <a:pt x="255722" y="87691"/>
                      <a:pt x="224766" y="96454"/>
                    </a:cubicBezTo>
                    <a:cubicBezTo>
                      <a:pt x="193810" y="105217"/>
                      <a:pt x="158091" y="142555"/>
                      <a:pt x="188762" y="157509"/>
                    </a:cubicBezTo>
                    <a:cubicBezTo>
                      <a:pt x="191714" y="152175"/>
                      <a:pt x="201620" y="154461"/>
                      <a:pt x="199620" y="161128"/>
                    </a:cubicBezTo>
                    <a:cubicBezTo>
                      <a:pt x="193334" y="177130"/>
                      <a:pt x="159044" y="186655"/>
                      <a:pt x="140946" y="165605"/>
                    </a:cubicBezTo>
                    <a:cubicBezTo>
                      <a:pt x="112371" y="131982"/>
                      <a:pt x="132754" y="78070"/>
                      <a:pt x="155900" y="51877"/>
                    </a:cubicBezTo>
                    <a:cubicBezTo>
                      <a:pt x="220670" y="-21466"/>
                      <a:pt x="378023" y="-20418"/>
                      <a:pt x="430601" y="76737"/>
                    </a:cubicBezTo>
                    <a:cubicBezTo>
                      <a:pt x="454212" y="57578"/>
                      <a:pt x="488883" y="61186"/>
                      <a:pt x="508042" y="84796"/>
                    </a:cubicBezTo>
                    <a:cubicBezTo>
                      <a:pt x="511485" y="89039"/>
                      <a:pt x="514277" y="93770"/>
                      <a:pt x="516326" y="98835"/>
                    </a:cubicBezTo>
                    <a:cubicBezTo>
                      <a:pt x="544901" y="72451"/>
                      <a:pt x="587097" y="102550"/>
                      <a:pt x="594336" y="139316"/>
                    </a:cubicBezTo>
                    <a:cubicBezTo>
                      <a:pt x="607100" y="204182"/>
                      <a:pt x="557855" y="263236"/>
                      <a:pt x="505563" y="294193"/>
                    </a:cubicBezTo>
                    <a:close/>
                  </a:path>
                </a:pathLst>
              </a:custGeom>
              <a:solidFill>
                <a:srgbClr val="0AAF60"/>
              </a:solidFill>
              <a:ln w="9525" cap="flat">
                <a:noFill/>
                <a:prstDash val="solid"/>
                <a:miter/>
              </a:ln>
            </p:spPr>
            <p:txBody>
              <a:bodyPr rtlCol="0" anchor="ctr"/>
              <a:lstStyle/>
              <a:p>
                <a:endParaRPr lang="zh-CN" altLang="en-US"/>
              </a:p>
            </p:txBody>
          </p:sp>
          <p:sp>
            <p:nvSpPr>
              <p:cNvPr id="777" name="任意多边形: 形状 776">
                <a:extLst>
                  <a:ext uri="{FF2B5EF4-FFF2-40B4-BE49-F238E27FC236}">
                    <a16:creationId xmlns:a16="http://schemas.microsoft.com/office/drawing/2014/main" xmlns="" id="{A17DBFD5-7DFB-4193-A088-66614765B70F}"/>
                  </a:ext>
                </a:extLst>
              </p:cNvPr>
              <p:cNvSpPr/>
              <p:nvPr/>
            </p:nvSpPr>
            <p:spPr>
              <a:xfrm>
                <a:off x="6076413" y="-1126916"/>
                <a:ext cx="59610" cy="47981"/>
              </a:xfrm>
              <a:custGeom>
                <a:avLst/>
                <a:gdLst>
                  <a:gd name="connsiteX0" fmla="*/ 58162 w 59610"/>
                  <a:gd name="connsiteY0" fmla="*/ 2299 h 47981"/>
                  <a:gd name="connsiteX1" fmla="*/ 2346 w 59610"/>
                  <a:gd name="connsiteY1" fmla="*/ 39066 h 47981"/>
                  <a:gd name="connsiteX2" fmla="*/ 58162 w 59610"/>
                  <a:gd name="connsiteY2" fmla="*/ 2299 h 47981"/>
                </a:gdLst>
                <a:ahLst/>
                <a:cxnLst>
                  <a:cxn ang="0">
                    <a:pos x="connsiteX0" y="connsiteY0"/>
                  </a:cxn>
                  <a:cxn ang="0">
                    <a:pos x="connsiteX1" y="connsiteY1"/>
                  </a:cxn>
                  <a:cxn ang="0">
                    <a:pos x="connsiteX2" y="connsiteY2"/>
                  </a:cxn>
                </a:cxnLst>
                <a:rect l="l" t="t" r="r" b="b"/>
                <a:pathLst>
                  <a:path w="59610" h="47981">
                    <a:moveTo>
                      <a:pt x="58162" y="2299"/>
                    </a:moveTo>
                    <a:cubicBezTo>
                      <a:pt x="50828" y="-6083"/>
                      <a:pt x="-12894" y="8967"/>
                      <a:pt x="2346" y="39066"/>
                    </a:cubicBezTo>
                    <a:cubicBezTo>
                      <a:pt x="17586" y="69165"/>
                      <a:pt x="68830" y="14396"/>
                      <a:pt x="58162" y="2299"/>
                    </a:cubicBezTo>
                    <a:close/>
                  </a:path>
                </a:pathLst>
              </a:custGeom>
              <a:solidFill>
                <a:srgbClr val="0AAF60"/>
              </a:solidFill>
              <a:ln w="9525" cap="flat">
                <a:noFill/>
                <a:prstDash val="solid"/>
                <a:miter/>
              </a:ln>
            </p:spPr>
            <p:txBody>
              <a:bodyPr rtlCol="0" anchor="ctr"/>
              <a:lstStyle/>
              <a:p>
                <a:endParaRPr lang="zh-CN" altLang="en-US"/>
              </a:p>
            </p:txBody>
          </p:sp>
          <p:sp>
            <p:nvSpPr>
              <p:cNvPr id="778" name="任意多边形: 形状 777">
                <a:extLst>
                  <a:ext uri="{FF2B5EF4-FFF2-40B4-BE49-F238E27FC236}">
                    <a16:creationId xmlns:a16="http://schemas.microsoft.com/office/drawing/2014/main" xmlns="" id="{BA66C6AE-350C-414A-98ED-984752942318}"/>
                  </a:ext>
                </a:extLst>
              </p:cNvPr>
              <p:cNvSpPr/>
              <p:nvPr/>
            </p:nvSpPr>
            <p:spPr>
              <a:xfrm>
                <a:off x="6074397" y="-1044877"/>
                <a:ext cx="27547" cy="46983"/>
              </a:xfrm>
              <a:custGeom>
                <a:avLst/>
                <a:gdLst>
                  <a:gd name="connsiteX0" fmla="*/ 24556 w 27547"/>
                  <a:gd name="connsiteY0" fmla="*/ 176 h 46983"/>
                  <a:gd name="connsiteX1" fmla="*/ 6648 w 27547"/>
                  <a:gd name="connsiteY1" fmla="*/ 45515 h 46983"/>
                  <a:gd name="connsiteX2" fmla="*/ 24556 w 27547"/>
                  <a:gd name="connsiteY2" fmla="*/ 176 h 46983"/>
                </a:gdLst>
                <a:ahLst/>
                <a:cxnLst>
                  <a:cxn ang="0">
                    <a:pos x="connsiteX0" y="connsiteY0"/>
                  </a:cxn>
                  <a:cxn ang="0">
                    <a:pos x="connsiteX1" y="connsiteY1"/>
                  </a:cxn>
                  <a:cxn ang="0">
                    <a:pos x="connsiteX2" y="connsiteY2"/>
                  </a:cxn>
                </a:cxnLst>
                <a:rect l="l" t="t" r="r" b="b"/>
                <a:pathLst>
                  <a:path w="27547" h="46983">
                    <a:moveTo>
                      <a:pt x="24556" y="176"/>
                    </a:moveTo>
                    <a:cubicBezTo>
                      <a:pt x="15983" y="-2872"/>
                      <a:pt x="-12878" y="34561"/>
                      <a:pt x="6648" y="45515"/>
                    </a:cubicBezTo>
                    <a:cubicBezTo>
                      <a:pt x="26175" y="56469"/>
                      <a:pt x="31699" y="2652"/>
                      <a:pt x="24556" y="176"/>
                    </a:cubicBezTo>
                    <a:close/>
                  </a:path>
                </a:pathLst>
              </a:custGeom>
              <a:solidFill>
                <a:srgbClr val="0AAF60"/>
              </a:solidFill>
              <a:ln w="9525" cap="flat">
                <a:noFill/>
                <a:prstDash val="solid"/>
                <a:miter/>
              </a:ln>
            </p:spPr>
            <p:txBody>
              <a:bodyPr rtlCol="0" anchor="ctr"/>
              <a:lstStyle/>
              <a:p>
                <a:endParaRPr lang="zh-CN" altLang="en-US"/>
              </a:p>
            </p:txBody>
          </p:sp>
          <p:sp>
            <p:nvSpPr>
              <p:cNvPr id="779" name="任意多边形: 形状 778">
                <a:extLst>
                  <a:ext uri="{FF2B5EF4-FFF2-40B4-BE49-F238E27FC236}">
                    <a16:creationId xmlns:a16="http://schemas.microsoft.com/office/drawing/2014/main" xmlns="" id="{0F5DB3AB-6693-421D-80F0-C3E906BF36D2}"/>
                  </a:ext>
                </a:extLst>
              </p:cNvPr>
              <p:cNvSpPr/>
              <p:nvPr/>
            </p:nvSpPr>
            <p:spPr>
              <a:xfrm>
                <a:off x="6428752" y="-1171930"/>
                <a:ext cx="29387" cy="45849"/>
              </a:xfrm>
              <a:custGeom>
                <a:avLst/>
                <a:gdLst>
                  <a:gd name="connsiteX0" fmla="*/ 25578 w 29387"/>
                  <a:gd name="connsiteY0" fmla="*/ 45694 h 45849"/>
                  <a:gd name="connsiteX1" fmla="*/ 7290 w 29387"/>
                  <a:gd name="connsiteY1" fmla="*/ 450 h 45849"/>
                  <a:gd name="connsiteX2" fmla="*/ 25578 w 29387"/>
                  <a:gd name="connsiteY2" fmla="*/ 45694 h 45849"/>
                </a:gdLst>
                <a:ahLst/>
                <a:cxnLst>
                  <a:cxn ang="0">
                    <a:pos x="connsiteX0" y="connsiteY0"/>
                  </a:cxn>
                  <a:cxn ang="0">
                    <a:pos x="connsiteX1" y="connsiteY1"/>
                  </a:cxn>
                  <a:cxn ang="0">
                    <a:pos x="connsiteX2" y="connsiteY2"/>
                  </a:cxn>
                </a:cxnLst>
                <a:rect l="l" t="t" r="r" b="b"/>
                <a:pathLst>
                  <a:path w="29387" h="45849">
                    <a:moveTo>
                      <a:pt x="25578" y="45694"/>
                    </a:moveTo>
                    <a:cubicBezTo>
                      <a:pt x="33865" y="41979"/>
                      <a:pt x="29007" y="-5074"/>
                      <a:pt x="7290" y="450"/>
                    </a:cubicBezTo>
                    <a:cubicBezTo>
                      <a:pt x="-14427" y="5975"/>
                      <a:pt x="18625" y="48742"/>
                      <a:pt x="25578" y="45694"/>
                    </a:cubicBezTo>
                    <a:close/>
                  </a:path>
                </a:pathLst>
              </a:custGeom>
              <a:solidFill>
                <a:srgbClr val="0AAF60"/>
              </a:solidFill>
              <a:ln w="9525" cap="flat">
                <a:noFill/>
                <a:prstDash val="solid"/>
                <a:miter/>
              </a:ln>
            </p:spPr>
            <p:txBody>
              <a:bodyPr rtlCol="0" anchor="ctr"/>
              <a:lstStyle/>
              <a:p>
                <a:endParaRPr lang="zh-CN" altLang="en-US"/>
              </a:p>
            </p:txBody>
          </p:sp>
          <p:sp>
            <p:nvSpPr>
              <p:cNvPr id="780" name="任意多边形: 形状 779">
                <a:extLst>
                  <a:ext uri="{FF2B5EF4-FFF2-40B4-BE49-F238E27FC236}">
                    <a16:creationId xmlns:a16="http://schemas.microsoft.com/office/drawing/2014/main" xmlns="" id="{CECECCD3-332A-429C-95EC-FD40667AFABD}"/>
                  </a:ext>
                </a:extLst>
              </p:cNvPr>
              <p:cNvSpPr/>
              <p:nvPr/>
            </p:nvSpPr>
            <p:spPr>
              <a:xfrm>
                <a:off x="6063315" y="-1063752"/>
                <a:ext cx="15872" cy="15261"/>
              </a:xfrm>
              <a:custGeom>
                <a:avLst/>
                <a:gdLst>
                  <a:gd name="connsiteX0" fmla="*/ 15063 w 15872"/>
                  <a:gd name="connsiteY0" fmla="*/ 1525 h 15261"/>
                  <a:gd name="connsiteX1" fmla="*/ 1442 w 15872"/>
                  <a:gd name="connsiteY1" fmla="*/ 12193 h 15261"/>
                  <a:gd name="connsiteX2" fmla="*/ 15063 w 15872"/>
                  <a:gd name="connsiteY2" fmla="*/ 1525 h 15261"/>
                </a:gdLst>
                <a:ahLst/>
                <a:cxnLst>
                  <a:cxn ang="0">
                    <a:pos x="connsiteX0" y="connsiteY0"/>
                  </a:cxn>
                  <a:cxn ang="0">
                    <a:pos x="connsiteX1" y="connsiteY1"/>
                  </a:cxn>
                  <a:cxn ang="0">
                    <a:pos x="connsiteX2" y="connsiteY2"/>
                  </a:cxn>
                </a:cxnLst>
                <a:rect l="l" t="t" r="r" b="b"/>
                <a:pathLst>
                  <a:path w="15872" h="15261">
                    <a:moveTo>
                      <a:pt x="15063" y="1525"/>
                    </a:moveTo>
                    <a:cubicBezTo>
                      <a:pt x="11729" y="-2857"/>
                      <a:pt x="-4940" y="2668"/>
                      <a:pt x="1442" y="12193"/>
                    </a:cubicBezTo>
                    <a:cubicBezTo>
                      <a:pt x="7824" y="21718"/>
                      <a:pt x="18968" y="6478"/>
                      <a:pt x="15063" y="1525"/>
                    </a:cubicBezTo>
                    <a:close/>
                  </a:path>
                </a:pathLst>
              </a:custGeom>
              <a:solidFill>
                <a:srgbClr val="0AAF60"/>
              </a:solidFill>
              <a:ln w="9525" cap="flat">
                <a:noFill/>
                <a:prstDash val="solid"/>
                <a:miter/>
              </a:ln>
            </p:spPr>
            <p:txBody>
              <a:bodyPr rtlCol="0" anchor="ctr"/>
              <a:lstStyle/>
              <a:p>
                <a:endParaRPr lang="zh-CN" altLang="en-US"/>
              </a:p>
            </p:txBody>
          </p:sp>
          <p:sp>
            <p:nvSpPr>
              <p:cNvPr id="781" name="任意多边形: 形状 780">
                <a:extLst>
                  <a:ext uri="{FF2B5EF4-FFF2-40B4-BE49-F238E27FC236}">
                    <a16:creationId xmlns:a16="http://schemas.microsoft.com/office/drawing/2014/main" xmlns="" id="{35F47189-D09D-4D8F-BBAD-4CD15D88AAC8}"/>
                  </a:ext>
                </a:extLst>
              </p:cNvPr>
              <p:cNvSpPr/>
              <p:nvPr/>
            </p:nvSpPr>
            <p:spPr>
              <a:xfrm>
                <a:off x="6436663" y="-1205401"/>
                <a:ext cx="13696" cy="17069"/>
              </a:xfrm>
              <a:custGeom>
                <a:avLst/>
                <a:gdLst>
                  <a:gd name="connsiteX0" fmla="*/ 9666 w 13696"/>
                  <a:gd name="connsiteY0" fmla="*/ 16967 h 17069"/>
                  <a:gd name="connsiteX1" fmla="*/ 5189 w 13696"/>
                  <a:gd name="connsiteY1" fmla="*/ 203 h 17069"/>
                  <a:gd name="connsiteX2" fmla="*/ 9666 w 13696"/>
                  <a:gd name="connsiteY2" fmla="*/ 16967 h 17069"/>
                </a:gdLst>
                <a:ahLst/>
                <a:cxnLst>
                  <a:cxn ang="0">
                    <a:pos x="connsiteX0" y="connsiteY0"/>
                  </a:cxn>
                  <a:cxn ang="0">
                    <a:pos x="connsiteX1" y="connsiteY1"/>
                  </a:cxn>
                  <a:cxn ang="0">
                    <a:pos x="connsiteX2" y="connsiteY2"/>
                  </a:cxn>
                </a:cxnLst>
                <a:rect l="l" t="t" r="r" b="b"/>
                <a:pathLst>
                  <a:path w="13696" h="17069">
                    <a:moveTo>
                      <a:pt x="9666" y="16967"/>
                    </a:moveTo>
                    <a:cubicBezTo>
                      <a:pt x="15000" y="15634"/>
                      <a:pt x="16429" y="-2083"/>
                      <a:pt x="5189" y="203"/>
                    </a:cubicBezTo>
                    <a:cubicBezTo>
                      <a:pt x="-6050" y="2489"/>
                      <a:pt x="3570" y="18491"/>
                      <a:pt x="9666" y="16967"/>
                    </a:cubicBezTo>
                    <a:close/>
                  </a:path>
                </a:pathLst>
              </a:custGeom>
              <a:solidFill>
                <a:srgbClr val="0AAF60"/>
              </a:solidFill>
              <a:ln w="9525" cap="flat">
                <a:noFill/>
                <a:prstDash val="solid"/>
                <a:miter/>
              </a:ln>
            </p:spPr>
            <p:txBody>
              <a:bodyPr rtlCol="0" anchor="ctr"/>
              <a:lstStyle/>
              <a:p>
                <a:endParaRPr lang="zh-CN" altLang="en-US"/>
              </a:p>
            </p:txBody>
          </p:sp>
          <p:sp>
            <p:nvSpPr>
              <p:cNvPr id="782" name="任意多边形: 形状 781">
                <a:extLst>
                  <a:ext uri="{FF2B5EF4-FFF2-40B4-BE49-F238E27FC236}">
                    <a16:creationId xmlns:a16="http://schemas.microsoft.com/office/drawing/2014/main" xmlns="" id="{92BBC418-100B-4AE5-9096-7A8C3A99D2CC}"/>
                  </a:ext>
                </a:extLst>
              </p:cNvPr>
              <p:cNvSpPr/>
              <p:nvPr/>
            </p:nvSpPr>
            <p:spPr>
              <a:xfrm>
                <a:off x="5234844" y="-726757"/>
                <a:ext cx="637984" cy="258508"/>
              </a:xfrm>
              <a:custGeom>
                <a:avLst/>
                <a:gdLst>
                  <a:gd name="connsiteX0" fmla="*/ 637985 w 637984"/>
                  <a:gd name="connsiteY0" fmla="*/ 56198 h 258508"/>
                  <a:gd name="connsiteX1" fmla="*/ 22384 w 637984"/>
                  <a:gd name="connsiteY1" fmla="*/ 258509 h 258508"/>
                  <a:gd name="connsiteX2" fmla="*/ 0 w 637984"/>
                  <a:gd name="connsiteY2" fmla="*/ 179927 h 258508"/>
                  <a:gd name="connsiteX3" fmla="*/ 621983 w 637984"/>
                  <a:gd name="connsiteY3" fmla="*/ 0 h 258508"/>
                  <a:gd name="connsiteX4" fmla="*/ 637985 w 637984"/>
                  <a:gd name="connsiteY4" fmla="*/ 56198 h 2585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7984" h="258508">
                    <a:moveTo>
                      <a:pt x="637985" y="56198"/>
                    </a:moveTo>
                    <a:lnTo>
                      <a:pt x="22384" y="258509"/>
                    </a:lnTo>
                    <a:lnTo>
                      <a:pt x="0" y="179927"/>
                    </a:lnTo>
                    <a:lnTo>
                      <a:pt x="621983" y="0"/>
                    </a:lnTo>
                    <a:lnTo>
                      <a:pt x="637985" y="56198"/>
                    </a:lnTo>
                    <a:close/>
                  </a:path>
                </a:pathLst>
              </a:custGeom>
              <a:solidFill>
                <a:srgbClr val="A6A6A6"/>
              </a:solidFill>
              <a:ln w="9525" cap="flat">
                <a:noFill/>
                <a:prstDash val="solid"/>
                <a:miter/>
              </a:ln>
            </p:spPr>
            <p:txBody>
              <a:bodyPr rtlCol="0" anchor="ctr"/>
              <a:lstStyle/>
              <a:p>
                <a:endParaRPr lang="zh-CN" altLang="en-US"/>
              </a:p>
            </p:txBody>
          </p:sp>
          <p:sp>
            <p:nvSpPr>
              <p:cNvPr id="783" name="任意多边形: 形状 782">
                <a:extLst>
                  <a:ext uri="{FF2B5EF4-FFF2-40B4-BE49-F238E27FC236}">
                    <a16:creationId xmlns:a16="http://schemas.microsoft.com/office/drawing/2014/main" xmlns="" id="{F60CF5DB-CC2D-4780-A889-93B7FC41878B}"/>
                  </a:ext>
                </a:extLst>
              </p:cNvPr>
              <p:cNvSpPr/>
              <p:nvPr/>
            </p:nvSpPr>
            <p:spPr>
              <a:xfrm>
                <a:off x="5800343" y="-934783"/>
                <a:ext cx="789813" cy="357969"/>
              </a:xfrm>
              <a:custGeom>
                <a:avLst/>
                <a:gdLst>
                  <a:gd name="connsiteX0" fmla="*/ 787718 w 789813"/>
                  <a:gd name="connsiteY0" fmla="*/ 0 h 357969"/>
                  <a:gd name="connsiteX1" fmla="*/ 746284 w 789813"/>
                  <a:gd name="connsiteY1" fmla="*/ 181642 h 357969"/>
                  <a:gd name="connsiteX2" fmla="*/ 438531 w 789813"/>
                  <a:gd name="connsiteY2" fmla="*/ 269176 h 357969"/>
                  <a:gd name="connsiteX3" fmla="*/ 130874 w 789813"/>
                  <a:gd name="connsiteY3" fmla="*/ 356711 h 357969"/>
                  <a:gd name="connsiteX4" fmla="*/ 0 w 789813"/>
                  <a:gd name="connsiteY4" fmla="*/ 224123 h 3579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9813" h="357969">
                    <a:moveTo>
                      <a:pt x="787718" y="0"/>
                    </a:moveTo>
                    <a:cubicBezTo>
                      <a:pt x="787718" y="0"/>
                      <a:pt x="803910" y="165259"/>
                      <a:pt x="746284" y="181642"/>
                    </a:cubicBezTo>
                    <a:lnTo>
                      <a:pt x="438531" y="269176"/>
                    </a:lnTo>
                    <a:lnTo>
                      <a:pt x="130874" y="356711"/>
                    </a:lnTo>
                    <a:cubicBezTo>
                      <a:pt x="73724" y="373094"/>
                      <a:pt x="0" y="224123"/>
                      <a:pt x="0" y="224123"/>
                    </a:cubicBezTo>
                    <a:close/>
                  </a:path>
                </a:pathLst>
              </a:custGeom>
              <a:solidFill>
                <a:srgbClr val="455A64"/>
              </a:solidFill>
              <a:ln w="9525" cap="flat">
                <a:noFill/>
                <a:prstDash val="solid"/>
                <a:miter/>
              </a:ln>
            </p:spPr>
            <p:txBody>
              <a:bodyPr rtlCol="0" anchor="ctr"/>
              <a:lstStyle/>
              <a:p>
                <a:endParaRPr lang="zh-CN" altLang="en-US"/>
              </a:p>
            </p:txBody>
          </p:sp>
          <p:sp>
            <p:nvSpPr>
              <p:cNvPr id="784" name="任意多边形: 形状 783">
                <a:extLst>
                  <a:ext uri="{FF2B5EF4-FFF2-40B4-BE49-F238E27FC236}">
                    <a16:creationId xmlns:a16="http://schemas.microsoft.com/office/drawing/2014/main" xmlns="" id="{A8151919-9B02-4B2F-8C5D-B2313332F95D}"/>
                  </a:ext>
                </a:extLst>
              </p:cNvPr>
              <p:cNvSpPr/>
              <p:nvPr/>
            </p:nvSpPr>
            <p:spPr>
              <a:xfrm>
                <a:off x="5350668" y="-764286"/>
                <a:ext cx="322250" cy="268553"/>
              </a:xfrm>
              <a:custGeom>
                <a:avLst/>
                <a:gdLst>
                  <a:gd name="connsiteX0" fmla="*/ 0 w 322250"/>
                  <a:gd name="connsiteY0" fmla="*/ 56674 h 268553"/>
                  <a:gd name="connsiteX1" fmla="*/ 322136 w 322250"/>
                  <a:gd name="connsiteY1" fmla="*/ 65723 h 268553"/>
                  <a:gd name="connsiteX2" fmla="*/ 226219 w 322250"/>
                  <a:gd name="connsiteY2" fmla="*/ 268034 h 268553"/>
                  <a:gd name="connsiteX3" fmla="*/ 207645 w 322250"/>
                  <a:gd name="connsiteY3" fmla="*/ 130778 h 268553"/>
                  <a:gd name="connsiteX4" fmla="*/ 50863 w 322250"/>
                  <a:gd name="connsiteY4" fmla="*/ 134303 h 268553"/>
                  <a:gd name="connsiteX5" fmla="*/ 0 w 322250"/>
                  <a:gd name="connsiteY5" fmla="*/ 56674 h 26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250" h="268553">
                    <a:moveTo>
                      <a:pt x="0" y="56674"/>
                    </a:moveTo>
                    <a:cubicBezTo>
                      <a:pt x="0" y="56674"/>
                      <a:pt x="329279" y="-76676"/>
                      <a:pt x="322136" y="65723"/>
                    </a:cubicBezTo>
                    <a:cubicBezTo>
                      <a:pt x="320040" y="108014"/>
                      <a:pt x="260890" y="279178"/>
                      <a:pt x="226219" y="268034"/>
                    </a:cubicBezTo>
                    <a:cubicBezTo>
                      <a:pt x="181546" y="253460"/>
                      <a:pt x="192881" y="177451"/>
                      <a:pt x="207645" y="130778"/>
                    </a:cubicBezTo>
                    <a:cubicBezTo>
                      <a:pt x="207645" y="130778"/>
                      <a:pt x="111443" y="189167"/>
                      <a:pt x="50863" y="134303"/>
                    </a:cubicBezTo>
                    <a:cubicBezTo>
                      <a:pt x="27738" y="113041"/>
                      <a:pt x="10260" y="86365"/>
                      <a:pt x="0" y="56674"/>
                    </a:cubicBezTo>
                    <a:close/>
                  </a:path>
                </a:pathLst>
              </a:custGeom>
              <a:solidFill>
                <a:srgbClr val="FFC4C0"/>
              </a:solidFill>
              <a:ln w="9525" cap="flat">
                <a:noFill/>
                <a:prstDash val="solid"/>
                <a:miter/>
              </a:ln>
            </p:spPr>
            <p:txBody>
              <a:bodyPr rtlCol="0" anchor="ctr"/>
              <a:lstStyle/>
              <a:p>
                <a:endParaRPr lang="zh-CN" altLang="en-US"/>
              </a:p>
            </p:txBody>
          </p:sp>
          <p:sp>
            <p:nvSpPr>
              <p:cNvPr id="785" name="任意多边形: 形状 784">
                <a:extLst>
                  <a:ext uri="{FF2B5EF4-FFF2-40B4-BE49-F238E27FC236}">
                    <a16:creationId xmlns:a16="http://schemas.microsoft.com/office/drawing/2014/main" xmlns="" id="{E062A923-780A-41C1-A238-485E7F2073B3}"/>
                  </a:ext>
                </a:extLst>
              </p:cNvPr>
              <p:cNvSpPr/>
              <p:nvPr/>
            </p:nvSpPr>
            <p:spPr>
              <a:xfrm>
                <a:off x="5415533" y="-710469"/>
                <a:ext cx="257566" cy="221646"/>
              </a:xfrm>
              <a:custGeom>
                <a:avLst/>
                <a:gdLst>
                  <a:gd name="connsiteX0" fmla="*/ 257175 w 257566"/>
                  <a:gd name="connsiteY0" fmla="*/ 0 h 221646"/>
                  <a:gd name="connsiteX1" fmla="*/ 253270 w 257566"/>
                  <a:gd name="connsiteY1" fmla="*/ 49721 h 221646"/>
                  <a:gd name="connsiteX2" fmla="*/ 240125 w 257566"/>
                  <a:gd name="connsiteY2" fmla="*/ 98108 h 221646"/>
                  <a:gd name="connsiteX3" fmla="*/ 200596 w 257566"/>
                  <a:gd name="connsiteY3" fmla="*/ 190500 h 221646"/>
                  <a:gd name="connsiteX4" fmla="*/ 184785 w 257566"/>
                  <a:gd name="connsiteY4" fmla="*/ 211931 h 221646"/>
                  <a:gd name="connsiteX5" fmla="*/ 171926 w 257566"/>
                  <a:gd name="connsiteY5" fmla="*/ 220123 h 221646"/>
                  <a:gd name="connsiteX6" fmla="*/ 163735 w 257566"/>
                  <a:gd name="connsiteY6" fmla="*/ 221647 h 221646"/>
                  <a:gd name="connsiteX7" fmla="*/ 155543 w 257566"/>
                  <a:gd name="connsiteY7" fmla="*/ 220313 h 221646"/>
                  <a:gd name="connsiteX8" fmla="*/ 132874 w 257566"/>
                  <a:gd name="connsiteY8" fmla="*/ 201834 h 221646"/>
                  <a:gd name="connsiteX9" fmla="*/ 123349 w 257566"/>
                  <a:gd name="connsiteY9" fmla="*/ 176022 h 221646"/>
                  <a:gd name="connsiteX10" fmla="*/ 124492 w 257566"/>
                  <a:gd name="connsiteY10" fmla="*/ 124396 h 221646"/>
                  <a:gd name="connsiteX11" fmla="*/ 136874 w 257566"/>
                  <a:gd name="connsiteY11" fmla="*/ 75247 h 221646"/>
                  <a:gd name="connsiteX12" fmla="*/ 145447 w 257566"/>
                  <a:gd name="connsiteY12" fmla="*/ 81915 h 221646"/>
                  <a:gd name="connsiteX13" fmla="*/ 110299 w 257566"/>
                  <a:gd name="connsiteY13" fmla="*/ 97345 h 221646"/>
                  <a:gd name="connsiteX14" fmla="*/ 73152 w 257566"/>
                  <a:gd name="connsiteY14" fmla="*/ 105918 h 221646"/>
                  <a:gd name="connsiteX15" fmla="*/ 35052 w 257566"/>
                  <a:gd name="connsiteY15" fmla="*/ 104680 h 221646"/>
                  <a:gd name="connsiteX16" fmla="*/ 0 w 257566"/>
                  <a:gd name="connsiteY16" fmla="*/ 91154 h 221646"/>
                  <a:gd name="connsiteX17" fmla="*/ 35623 w 257566"/>
                  <a:gd name="connsiteY17" fmla="*/ 100679 h 221646"/>
                  <a:gd name="connsiteX18" fmla="*/ 72009 w 257566"/>
                  <a:gd name="connsiteY18" fmla="*/ 98679 h 221646"/>
                  <a:gd name="connsiteX19" fmla="*/ 106966 w 257566"/>
                  <a:gd name="connsiteY19" fmla="*/ 88487 h 221646"/>
                  <a:gd name="connsiteX20" fmla="*/ 139160 w 257566"/>
                  <a:gd name="connsiteY20" fmla="*/ 72104 h 221646"/>
                  <a:gd name="connsiteX21" fmla="*/ 151638 w 257566"/>
                  <a:gd name="connsiteY21" fmla="*/ 64008 h 221646"/>
                  <a:gd name="connsiteX22" fmla="*/ 147828 w 257566"/>
                  <a:gd name="connsiteY22" fmla="*/ 78676 h 221646"/>
                  <a:gd name="connsiteX23" fmla="*/ 137350 w 257566"/>
                  <a:gd name="connsiteY23" fmla="*/ 126301 h 221646"/>
                  <a:gd name="connsiteX24" fmla="*/ 137350 w 257566"/>
                  <a:gd name="connsiteY24" fmla="*/ 173926 h 221646"/>
                  <a:gd name="connsiteX25" fmla="*/ 159639 w 257566"/>
                  <a:gd name="connsiteY25" fmla="*/ 207454 h 221646"/>
                  <a:gd name="connsiteX26" fmla="*/ 189262 w 257566"/>
                  <a:gd name="connsiteY26" fmla="*/ 184118 h 221646"/>
                  <a:gd name="connsiteX27" fmla="*/ 211931 w 257566"/>
                  <a:gd name="connsiteY27" fmla="*/ 140684 h 221646"/>
                  <a:gd name="connsiteX28" fmla="*/ 231934 w 257566"/>
                  <a:gd name="connsiteY28" fmla="*/ 95536 h 221646"/>
                  <a:gd name="connsiteX29" fmla="*/ 257175 w 257566"/>
                  <a:gd name="connsiteY29" fmla="*/ 0 h 221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7566" h="221646">
                    <a:moveTo>
                      <a:pt x="257175" y="0"/>
                    </a:moveTo>
                    <a:cubicBezTo>
                      <a:pt x="258304" y="16675"/>
                      <a:pt x="256988" y="33426"/>
                      <a:pt x="253270" y="49721"/>
                    </a:cubicBezTo>
                    <a:cubicBezTo>
                      <a:pt x="249953" y="66120"/>
                      <a:pt x="245562" y="82284"/>
                      <a:pt x="240125" y="98108"/>
                    </a:cubicBezTo>
                    <a:cubicBezTo>
                      <a:pt x="229636" y="129987"/>
                      <a:pt x="216410" y="160899"/>
                      <a:pt x="200596" y="190500"/>
                    </a:cubicBezTo>
                    <a:cubicBezTo>
                      <a:pt x="196367" y="198357"/>
                      <a:pt x="191044" y="205572"/>
                      <a:pt x="184785" y="211931"/>
                    </a:cubicBezTo>
                    <a:cubicBezTo>
                      <a:pt x="181118" y="215530"/>
                      <a:pt x="176738" y="218321"/>
                      <a:pt x="171926" y="220123"/>
                    </a:cubicBezTo>
                    <a:cubicBezTo>
                      <a:pt x="169297" y="221074"/>
                      <a:pt x="166530" y="221589"/>
                      <a:pt x="163735" y="221647"/>
                    </a:cubicBezTo>
                    <a:cubicBezTo>
                      <a:pt x="160952" y="221629"/>
                      <a:pt x="158188" y="221179"/>
                      <a:pt x="155543" y="220313"/>
                    </a:cubicBezTo>
                    <a:cubicBezTo>
                      <a:pt x="146013" y="217075"/>
                      <a:pt x="137966" y="210516"/>
                      <a:pt x="132874" y="201834"/>
                    </a:cubicBezTo>
                    <a:cubicBezTo>
                      <a:pt x="128187" y="193866"/>
                      <a:pt x="124962" y="185124"/>
                      <a:pt x="123349" y="176022"/>
                    </a:cubicBezTo>
                    <a:cubicBezTo>
                      <a:pt x="120766" y="158875"/>
                      <a:pt x="121153" y="141412"/>
                      <a:pt x="124492" y="124396"/>
                    </a:cubicBezTo>
                    <a:cubicBezTo>
                      <a:pt x="127393" y="107728"/>
                      <a:pt x="131532" y="91300"/>
                      <a:pt x="136874" y="75247"/>
                    </a:cubicBezTo>
                    <a:lnTo>
                      <a:pt x="145447" y="81915"/>
                    </a:lnTo>
                    <a:cubicBezTo>
                      <a:pt x="134250" y="88167"/>
                      <a:pt x="122480" y="93335"/>
                      <a:pt x="110299" y="97345"/>
                    </a:cubicBezTo>
                    <a:cubicBezTo>
                      <a:pt x="98246" y="101479"/>
                      <a:pt x="85797" y="104351"/>
                      <a:pt x="73152" y="105918"/>
                    </a:cubicBezTo>
                    <a:cubicBezTo>
                      <a:pt x="60460" y="107375"/>
                      <a:pt x="47623" y="106958"/>
                      <a:pt x="35052" y="104680"/>
                    </a:cubicBezTo>
                    <a:cubicBezTo>
                      <a:pt x="22603" y="102481"/>
                      <a:pt x="10699" y="97887"/>
                      <a:pt x="0" y="91154"/>
                    </a:cubicBezTo>
                    <a:cubicBezTo>
                      <a:pt x="11265" y="96280"/>
                      <a:pt x="23304" y="99499"/>
                      <a:pt x="35623" y="100679"/>
                    </a:cubicBezTo>
                    <a:cubicBezTo>
                      <a:pt x="47787" y="101635"/>
                      <a:pt x="60023" y="100962"/>
                      <a:pt x="72009" y="98679"/>
                    </a:cubicBezTo>
                    <a:cubicBezTo>
                      <a:pt x="83963" y="96420"/>
                      <a:pt x="95670" y="93007"/>
                      <a:pt x="106966" y="88487"/>
                    </a:cubicBezTo>
                    <a:cubicBezTo>
                      <a:pt x="118186" y="84046"/>
                      <a:pt x="128965" y="78560"/>
                      <a:pt x="139160" y="72104"/>
                    </a:cubicBezTo>
                    <a:lnTo>
                      <a:pt x="151638" y="64008"/>
                    </a:lnTo>
                    <a:lnTo>
                      <a:pt x="147828" y="78676"/>
                    </a:lnTo>
                    <a:cubicBezTo>
                      <a:pt x="143275" y="94299"/>
                      <a:pt x="139774" y="110210"/>
                      <a:pt x="137350" y="126301"/>
                    </a:cubicBezTo>
                    <a:cubicBezTo>
                      <a:pt x="134790" y="142073"/>
                      <a:pt x="134790" y="158155"/>
                      <a:pt x="137350" y="173926"/>
                    </a:cubicBezTo>
                    <a:cubicBezTo>
                      <a:pt x="140018" y="188690"/>
                      <a:pt x="146876" y="203645"/>
                      <a:pt x="159639" y="207454"/>
                    </a:cubicBezTo>
                    <a:cubicBezTo>
                      <a:pt x="170021" y="211741"/>
                      <a:pt x="181261" y="197929"/>
                      <a:pt x="189262" y="184118"/>
                    </a:cubicBezTo>
                    <a:cubicBezTo>
                      <a:pt x="197263" y="170307"/>
                      <a:pt x="204788" y="155543"/>
                      <a:pt x="211931" y="140684"/>
                    </a:cubicBezTo>
                    <a:cubicBezTo>
                      <a:pt x="219075" y="125825"/>
                      <a:pt x="225838" y="110776"/>
                      <a:pt x="231934" y="95536"/>
                    </a:cubicBezTo>
                    <a:cubicBezTo>
                      <a:pt x="243459" y="64484"/>
                      <a:pt x="255461" y="33242"/>
                      <a:pt x="257175" y="0"/>
                    </a:cubicBezTo>
                    <a:close/>
                  </a:path>
                </a:pathLst>
              </a:custGeom>
              <a:solidFill>
                <a:srgbClr val="263238"/>
              </a:solidFill>
              <a:ln w="9525" cap="flat">
                <a:noFill/>
                <a:prstDash val="solid"/>
                <a:miter/>
              </a:ln>
            </p:spPr>
            <p:txBody>
              <a:bodyPr rtlCol="0" anchor="ctr"/>
              <a:lstStyle/>
              <a:p>
                <a:endParaRPr lang="zh-CN" altLang="en-US"/>
              </a:p>
            </p:txBody>
          </p:sp>
          <p:sp>
            <p:nvSpPr>
              <p:cNvPr id="786" name="任意多边形: 形状 785">
                <a:extLst>
                  <a:ext uri="{FF2B5EF4-FFF2-40B4-BE49-F238E27FC236}">
                    <a16:creationId xmlns:a16="http://schemas.microsoft.com/office/drawing/2014/main" xmlns="" id="{DAB7E8F3-2EE9-4747-8681-6DAFBC30B693}"/>
                  </a:ext>
                </a:extLst>
              </p:cNvPr>
              <p:cNvSpPr/>
              <p:nvPr/>
            </p:nvSpPr>
            <p:spPr>
              <a:xfrm>
                <a:off x="5395339" y="-727186"/>
                <a:ext cx="429855" cy="417355"/>
              </a:xfrm>
              <a:custGeom>
                <a:avLst/>
                <a:gdLst>
                  <a:gd name="connsiteX0" fmla="*/ 188787 w 429855"/>
                  <a:gd name="connsiteY0" fmla="*/ 9478 h 417355"/>
                  <a:gd name="connsiteX1" fmla="*/ 198788 w 429855"/>
                  <a:gd name="connsiteY1" fmla="*/ 59674 h 417355"/>
                  <a:gd name="connsiteX2" fmla="*/ 96299 w 429855"/>
                  <a:gd name="connsiteY2" fmla="*/ 69199 h 417355"/>
                  <a:gd name="connsiteX3" fmla="*/ 129351 w 429855"/>
                  <a:gd name="connsiteY3" fmla="*/ 139399 h 417355"/>
                  <a:gd name="connsiteX4" fmla="*/ 31910 w 429855"/>
                  <a:gd name="connsiteY4" fmla="*/ 154544 h 417355"/>
                  <a:gd name="connsiteX5" fmla="*/ 72582 w 429855"/>
                  <a:gd name="connsiteY5" fmla="*/ 220266 h 417355"/>
                  <a:gd name="connsiteX6" fmla="*/ 1906 w 429855"/>
                  <a:gd name="connsiteY6" fmla="*/ 253413 h 417355"/>
                  <a:gd name="connsiteX7" fmla="*/ 154783 w 429855"/>
                  <a:gd name="connsiteY7" fmla="*/ 353711 h 417355"/>
                  <a:gd name="connsiteX8" fmla="*/ 127255 w 429855"/>
                  <a:gd name="connsiteY8" fmla="*/ 416767 h 417355"/>
                  <a:gd name="connsiteX9" fmla="*/ 277750 w 429855"/>
                  <a:gd name="connsiteY9" fmla="*/ 378667 h 417355"/>
                  <a:gd name="connsiteX10" fmla="*/ 285466 w 429855"/>
                  <a:gd name="connsiteY10" fmla="*/ 325708 h 417355"/>
                  <a:gd name="connsiteX11" fmla="*/ 348140 w 429855"/>
                  <a:gd name="connsiteY11" fmla="*/ 302848 h 417355"/>
                  <a:gd name="connsiteX12" fmla="*/ 342711 w 429855"/>
                  <a:gd name="connsiteY12" fmla="*/ 257509 h 417355"/>
                  <a:gd name="connsiteX13" fmla="*/ 393289 w 429855"/>
                  <a:gd name="connsiteY13" fmla="*/ 233982 h 417355"/>
                  <a:gd name="connsiteX14" fmla="*/ 388431 w 429855"/>
                  <a:gd name="connsiteY14" fmla="*/ 185214 h 417355"/>
                  <a:gd name="connsiteX15" fmla="*/ 429293 w 429855"/>
                  <a:gd name="connsiteY15" fmla="*/ 147114 h 417355"/>
                  <a:gd name="connsiteX16" fmla="*/ 188787 w 429855"/>
                  <a:gd name="connsiteY16" fmla="*/ 9478 h 41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9855" h="417355">
                    <a:moveTo>
                      <a:pt x="188787" y="9478"/>
                    </a:moveTo>
                    <a:cubicBezTo>
                      <a:pt x="153830" y="30623"/>
                      <a:pt x="198788" y="59674"/>
                      <a:pt x="198788" y="59674"/>
                    </a:cubicBezTo>
                    <a:cubicBezTo>
                      <a:pt x="198788" y="59674"/>
                      <a:pt x="123922" y="33481"/>
                      <a:pt x="96299" y="69199"/>
                    </a:cubicBezTo>
                    <a:cubicBezTo>
                      <a:pt x="68677" y="104918"/>
                      <a:pt x="125445" y="137017"/>
                      <a:pt x="129351" y="139399"/>
                    </a:cubicBezTo>
                    <a:cubicBezTo>
                      <a:pt x="125445" y="138065"/>
                      <a:pt x="56008" y="115777"/>
                      <a:pt x="31910" y="154544"/>
                    </a:cubicBezTo>
                    <a:cubicBezTo>
                      <a:pt x="7050" y="194929"/>
                      <a:pt x="68581" y="218742"/>
                      <a:pt x="72582" y="220266"/>
                    </a:cubicBezTo>
                    <a:cubicBezTo>
                      <a:pt x="68391" y="220266"/>
                      <a:pt x="13432" y="219694"/>
                      <a:pt x="1906" y="253413"/>
                    </a:cubicBezTo>
                    <a:cubicBezTo>
                      <a:pt x="-17906" y="311230"/>
                      <a:pt x="122493" y="316087"/>
                      <a:pt x="154783" y="353711"/>
                    </a:cubicBezTo>
                    <a:cubicBezTo>
                      <a:pt x="154783" y="353711"/>
                      <a:pt x="128589" y="414671"/>
                      <a:pt x="127255" y="416767"/>
                    </a:cubicBezTo>
                    <a:cubicBezTo>
                      <a:pt x="127255" y="416767"/>
                      <a:pt x="229459" y="425149"/>
                      <a:pt x="277750" y="378667"/>
                    </a:cubicBezTo>
                    <a:cubicBezTo>
                      <a:pt x="292414" y="365003"/>
                      <a:pt x="295622" y="342988"/>
                      <a:pt x="285466" y="325708"/>
                    </a:cubicBezTo>
                    <a:cubicBezTo>
                      <a:pt x="285466" y="325708"/>
                      <a:pt x="328328" y="332852"/>
                      <a:pt x="348140" y="302848"/>
                    </a:cubicBezTo>
                    <a:cubicBezTo>
                      <a:pt x="358332" y="287512"/>
                      <a:pt x="342711" y="257509"/>
                      <a:pt x="342711" y="257509"/>
                    </a:cubicBezTo>
                    <a:cubicBezTo>
                      <a:pt x="342711" y="257509"/>
                      <a:pt x="377191" y="261795"/>
                      <a:pt x="393289" y="233982"/>
                    </a:cubicBezTo>
                    <a:cubicBezTo>
                      <a:pt x="406147" y="211884"/>
                      <a:pt x="388431" y="185214"/>
                      <a:pt x="388431" y="185214"/>
                    </a:cubicBezTo>
                    <a:cubicBezTo>
                      <a:pt x="388431" y="185214"/>
                      <a:pt x="423483" y="173975"/>
                      <a:pt x="429293" y="147114"/>
                    </a:cubicBezTo>
                    <a:cubicBezTo>
                      <a:pt x="441104" y="93298"/>
                      <a:pt x="263749" y="-35861"/>
                      <a:pt x="188787" y="9478"/>
                    </a:cubicBezTo>
                    <a:close/>
                  </a:path>
                </a:pathLst>
              </a:custGeom>
              <a:solidFill>
                <a:srgbClr val="FFC4C0"/>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xmlns="" id="{DD3829EB-3FCC-4F48-A54D-81E43108BE07}"/>
                  </a:ext>
                </a:extLst>
              </p:cNvPr>
              <p:cNvSpPr/>
              <p:nvPr/>
            </p:nvSpPr>
            <p:spPr>
              <a:xfrm>
                <a:off x="5588895" y="-669382"/>
                <a:ext cx="193731" cy="123312"/>
              </a:xfrm>
              <a:custGeom>
                <a:avLst/>
                <a:gdLst>
                  <a:gd name="connsiteX0" fmla="*/ 192780 w 193731"/>
                  <a:gd name="connsiteY0" fmla="*/ 123124 h 123312"/>
                  <a:gd name="connsiteX1" fmla="*/ 193542 w 193731"/>
                  <a:gd name="connsiteY1" fmla="*/ 122267 h 123312"/>
                  <a:gd name="connsiteX2" fmla="*/ 3042 w 193731"/>
                  <a:gd name="connsiteY2" fmla="*/ 61 h 123312"/>
                  <a:gd name="connsiteX3" fmla="*/ 1137 w 193731"/>
                  <a:gd name="connsiteY3" fmla="*/ 4252 h 123312"/>
                  <a:gd name="connsiteX4" fmla="*/ 192780 w 193731"/>
                  <a:gd name="connsiteY4" fmla="*/ 123124 h 1233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731" h="123312">
                    <a:moveTo>
                      <a:pt x="192780" y="123124"/>
                    </a:moveTo>
                    <a:cubicBezTo>
                      <a:pt x="193256" y="123600"/>
                      <a:pt x="194113" y="123124"/>
                      <a:pt x="193542" y="122267"/>
                    </a:cubicBezTo>
                    <a:cubicBezTo>
                      <a:pt x="145917" y="65593"/>
                      <a:pt x="75527" y="17968"/>
                      <a:pt x="3042" y="61"/>
                    </a:cubicBezTo>
                    <a:cubicBezTo>
                      <a:pt x="660" y="-511"/>
                      <a:pt x="-1340" y="3109"/>
                      <a:pt x="1137" y="4252"/>
                    </a:cubicBezTo>
                    <a:cubicBezTo>
                      <a:pt x="70432" y="34396"/>
                      <a:pt x="134986" y="74437"/>
                      <a:pt x="192780" y="123124"/>
                    </a:cubicBezTo>
                    <a:close/>
                  </a:path>
                </a:pathLst>
              </a:custGeom>
              <a:solidFill>
                <a:srgbClr val="263238"/>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xmlns="" id="{EBED2BA0-3D4B-4981-87FB-6C1B0E4D76D5}"/>
                  </a:ext>
                </a:extLst>
              </p:cNvPr>
              <p:cNvSpPr/>
              <p:nvPr/>
            </p:nvSpPr>
            <p:spPr>
              <a:xfrm>
                <a:off x="5520379" y="-590550"/>
                <a:ext cx="219993" cy="121598"/>
              </a:xfrm>
              <a:custGeom>
                <a:avLst/>
                <a:gdLst>
                  <a:gd name="connsiteX0" fmla="*/ 218814 w 219993"/>
                  <a:gd name="connsiteY0" fmla="*/ 121444 h 121598"/>
                  <a:gd name="connsiteX1" fmla="*/ 219767 w 219993"/>
                  <a:gd name="connsiteY1" fmla="*/ 120205 h 121598"/>
                  <a:gd name="connsiteX2" fmla="*/ 4120 w 219993"/>
                  <a:gd name="connsiteY2" fmla="*/ 0 h 121598"/>
                  <a:gd name="connsiteX3" fmla="*/ 1454 w 219993"/>
                  <a:gd name="connsiteY3" fmla="*/ 2953 h 121598"/>
                  <a:gd name="connsiteX4" fmla="*/ 218814 w 219993"/>
                  <a:gd name="connsiteY4" fmla="*/ 121444 h 1215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93" h="121598">
                    <a:moveTo>
                      <a:pt x="218814" y="121444"/>
                    </a:moveTo>
                    <a:cubicBezTo>
                      <a:pt x="219481" y="122015"/>
                      <a:pt x="220433" y="120872"/>
                      <a:pt x="219767" y="120205"/>
                    </a:cubicBezTo>
                    <a:cubicBezTo>
                      <a:pt x="170046" y="62008"/>
                      <a:pt x="89846" y="10573"/>
                      <a:pt x="4120" y="0"/>
                    </a:cubicBezTo>
                    <a:cubicBezTo>
                      <a:pt x="1168" y="0"/>
                      <a:pt x="-1880" y="2286"/>
                      <a:pt x="1454" y="2953"/>
                    </a:cubicBezTo>
                    <a:cubicBezTo>
                      <a:pt x="57651" y="14288"/>
                      <a:pt x="165284" y="74962"/>
                      <a:pt x="218814" y="121444"/>
                    </a:cubicBezTo>
                    <a:close/>
                  </a:path>
                </a:pathLst>
              </a:custGeom>
              <a:solidFill>
                <a:srgbClr val="263238"/>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xmlns="" id="{65634994-30F8-4683-80F3-E593637FB697}"/>
                  </a:ext>
                </a:extLst>
              </p:cNvPr>
              <p:cNvSpPr/>
              <p:nvPr/>
            </p:nvSpPr>
            <p:spPr>
              <a:xfrm>
                <a:off x="5460581" y="-508634"/>
                <a:ext cx="219647" cy="105110"/>
              </a:xfrm>
              <a:custGeom>
                <a:avLst/>
                <a:gdLst>
                  <a:gd name="connsiteX0" fmla="*/ 1054 w 219647"/>
                  <a:gd name="connsiteY0" fmla="*/ 3047 h 105110"/>
                  <a:gd name="connsiteX1" fmla="*/ 218319 w 219647"/>
                  <a:gd name="connsiteY1" fmla="*/ 104965 h 105110"/>
                  <a:gd name="connsiteX2" fmla="*/ 219462 w 219647"/>
                  <a:gd name="connsiteY2" fmla="*/ 103536 h 105110"/>
                  <a:gd name="connsiteX3" fmla="*/ 111830 w 219647"/>
                  <a:gd name="connsiteY3" fmla="*/ 24764 h 105110"/>
                  <a:gd name="connsiteX4" fmla="*/ 1530 w 219647"/>
                  <a:gd name="connsiteY4" fmla="*/ 190 h 105110"/>
                  <a:gd name="connsiteX5" fmla="*/ 1054 w 219647"/>
                  <a:gd name="connsiteY5" fmla="*/ 3047 h 105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9647" h="105110">
                    <a:moveTo>
                      <a:pt x="1054" y="3047"/>
                    </a:moveTo>
                    <a:cubicBezTo>
                      <a:pt x="83159" y="16668"/>
                      <a:pt x="152692" y="55149"/>
                      <a:pt x="218319" y="104965"/>
                    </a:cubicBezTo>
                    <a:cubicBezTo>
                      <a:pt x="219176" y="105536"/>
                      <a:pt x="220034" y="104298"/>
                      <a:pt x="219462" y="103536"/>
                    </a:cubicBezTo>
                    <a:cubicBezTo>
                      <a:pt x="193935" y="70389"/>
                      <a:pt x="148787" y="43052"/>
                      <a:pt x="111830" y="24764"/>
                    </a:cubicBezTo>
                    <a:cubicBezTo>
                      <a:pt x="77845" y="7068"/>
                      <a:pt x="39813" y="-1405"/>
                      <a:pt x="1530" y="190"/>
                    </a:cubicBezTo>
                    <a:cubicBezTo>
                      <a:pt x="6" y="285"/>
                      <a:pt x="-756" y="2762"/>
                      <a:pt x="1054" y="3047"/>
                    </a:cubicBezTo>
                    <a:close/>
                  </a:path>
                </a:pathLst>
              </a:custGeom>
              <a:solidFill>
                <a:srgbClr val="263238"/>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xmlns="" id="{72D0596C-E671-49CA-904D-3FC9C3BDC3A9}"/>
                  </a:ext>
                </a:extLst>
              </p:cNvPr>
              <p:cNvSpPr/>
              <p:nvPr/>
            </p:nvSpPr>
            <p:spPr>
              <a:xfrm>
                <a:off x="5389733" y="-679904"/>
                <a:ext cx="204394" cy="306619"/>
              </a:xfrm>
              <a:custGeom>
                <a:avLst/>
                <a:gdLst>
                  <a:gd name="connsiteX0" fmla="*/ 204394 w 204394"/>
                  <a:gd name="connsiteY0" fmla="*/ 12392 h 306619"/>
                  <a:gd name="connsiteX1" fmla="*/ 159246 w 204394"/>
                  <a:gd name="connsiteY1" fmla="*/ 5439 h 306619"/>
                  <a:gd name="connsiteX2" fmla="*/ 116098 w 204394"/>
                  <a:gd name="connsiteY2" fmla="*/ 12488 h 306619"/>
                  <a:gd name="connsiteX3" fmla="*/ 103049 w 204394"/>
                  <a:gd name="connsiteY3" fmla="*/ 27251 h 306619"/>
                  <a:gd name="connsiteX4" fmla="*/ 101239 w 204394"/>
                  <a:gd name="connsiteY4" fmla="*/ 47540 h 306619"/>
                  <a:gd name="connsiteX5" fmla="*/ 125908 w 204394"/>
                  <a:gd name="connsiteY5" fmla="*/ 78782 h 306619"/>
                  <a:gd name="connsiteX6" fmla="*/ 154960 w 204394"/>
                  <a:gd name="connsiteY6" fmla="*/ 95546 h 306619"/>
                  <a:gd name="connsiteX7" fmla="*/ 121813 w 204394"/>
                  <a:gd name="connsiteY7" fmla="*/ 89831 h 306619"/>
                  <a:gd name="connsiteX8" fmla="*/ 77617 w 204394"/>
                  <a:gd name="connsiteY8" fmla="*/ 89354 h 306619"/>
                  <a:gd name="connsiteX9" fmla="*/ 42374 w 204394"/>
                  <a:gd name="connsiteY9" fmla="*/ 108404 h 306619"/>
                  <a:gd name="connsiteX10" fmla="*/ 44184 w 204394"/>
                  <a:gd name="connsiteY10" fmla="*/ 143647 h 306619"/>
                  <a:gd name="connsiteX11" fmla="*/ 80093 w 204394"/>
                  <a:gd name="connsiteY11" fmla="*/ 166317 h 306619"/>
                  <a:gd name="connsiteX12" fmla="*/ 117526 w 204394"/>
                  <a:gd name="connsiteY12" fmla="*/ 179747 h 306619"/>
                  <a:gd name="connsiteX13" fmla="*/ 77998 w 204394"/>
                  <a:gd name="connsiteY13" fmla="*/ 179747 h 306619"/>
                  <a:gd name="connsiteX14" fmla="*/ 45327 w 204394"/>
                  <a:gd name="connsiteY14" fmla="*/ 183556 h 306619"/>
                  <a:gd name="connsiteX15" fmla="*/ 18371 w 204394"/>
                  <a:gd name="connsiteY15" fmla="*/ 198130 h 306619"/>
                  <a:gd name="connsiteX16" fmla="*/ 13514 w 204394"/>
                  <a:gd name="connsiteY16" fmla="*/ 224323 h 306619"/>
                  <a:gd name="connsiteX17" fmla="*/ 35992 w 204394"/>
                  <a:gd name="connsiteY17" fmla="*/ 246040 h 306619"/>
                  <a:gd name="connsiteX18" fmla="*/ 98858 w 204394"/>
                  <a:gd name="connsiteY18" fmla="*/ 274139 h 306619"/>
                  <a:gd name="connsiteX19" fmla="*/ 131147 w 204394"/>
                  <a:gd name="connsiteY19" fmla="*/ 287570 h 306619"/>
                  <a:gd name="connsiteX20" fmla="*/ 160389 w 204394"/>
                  <a:gd name="connsiteY20" fmla="*/ 306620 h 306619"/>
                  <a:gd name="connsiteX21" fmla="*/ 129909 w 204394"/>
                  <a:gd name="connsiteY21" fmla="*/ 290522 h 306619"/>
                  <a:gd name="connsiteX22" fmla="*/ 96857 w 204394"/>
                  <a:gd name="connsiteY22" fmla="*/ 279664 h 306619"/>
                  <a:gd name="connsiteX23" fmla="*/ 31135 w 204394"/>
                  <a:gd name="connsiteY23" fmla="*/ 254327 h 306619"/>
                  <a:gd name="connsiteX24" fmla="*/ 3321 w 204394"/>
                  <a:gd name="connsiteY24" fmla="*/ 229181 h 306619"/>
                  <a:gd name="connsiteX25" fmla="*/ 9037 w 204394"/>
                  <a:gd name="connsiteY25" fmla="*/ 190224 h 306619"/>
                  <a:gd name="connsiteX26" fmla="*/ 41993 w 204394"/>
                  <a:gd name="connsiteY26" fmla="*/ 171174 h 306619"/>
                  <a:gd name="connsiteX27" fmla="*/ 78283 w 204394"/>
                  <a:gd name="connsiteY27" fmla="*/ 166412 h 306619"/>
                  <a:gd name="connsiteX28" fmla="*/ 76188 w 204394"/>
                  <a:gd name="connsiteY28" fmla="*/ 179366 h 306619"/>
                  <a:gd name="connsiteX29" fmla="*/ 33516 w 204394"/>
                  <a:gd name="connsiteY29" fmla="*/ 152982 h 306619"/>
                  <a:gd name="connsiteX30" fmla="*/ 23229 w 204394"/>
                  <a:gd name="connsiteY30" fmla="*/ 127455 h 306619"/>
                  <a:gd name="connsiteX31" fmla="*/ 31040 w 204394"/>
                  <a:gd name="connsiteY31" fmla="*/ 101451 h 306619"/>
                  <a:gd name="connsiteX32" fmla="*/ 75426 w 204394"/>
                  <a:gd name="connsiteY32" fmla="*/ 76591 h 306619"/>
                  <a:gd name="connsiteX33" fmla="*/ 124289 w 204394"/>
                  <a:gd name="connsiteY33" fmla="*/ 78115 h 306619"/>
                  <a:gd name="connsiteX34" fmla="*/ 120193 w 204394"/>
                  <a:gd name="connsiteY34" fmla="*/ 89259 h 306619"/>
                  <a:gd name="connsiteX35" fmla="*/ 91618 w 204394"/>
                  <a:gd name="connsiteY35" fmla="*/ 48968 h 306619"/>
                  <a:gd name="connsiteX36" fmla="*/ 95143 w 204394"/>
                  <a:gd name="connsiteY36" fmla="*/ 24108 h 306619"/>
                  <a:gd name="connsiteX37" fmla="*/ 112573 w 204394"/>
                  <a:gd name="connsiteY37" fmla="*/ 6011 h 306619"/>
                  <a:gd name="connsiteX38" fmla="*/ 159531 w 204394"/>
                  <a:gd name="connsiteY38" fmla="*/ 1439 h 306619"/>
                  <a:gd name="connsiteX39" fmla="*/ 204394 w 204394"/>
                  <a:gd name="connsiteY39" fmla="*/ 12393 h 306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04394" h="306619">
                    <a:moveTo>
                      <a:pt x="204394" y="12392"/>
                    </a:moveTo>
                    <a:cubicBezTo>
                      <a:pt x="189587" y="8709"/>
                      <a:pt x="174475" y="6381"/>
                      <a:pt x="159246" y="5439"/>
                    </a:cubicBezTo>
                    <a:cubicBezTo>
                      <a:pt x="144493" y="3921"/>
                      <a:pt x="129601" y="6354"/>
                      <a:pt x="116098" y="12488"/>
                    </a:cubicBezTo>
                    <a:cubicBezTo>
                      <a:pt x="110070" y="15623"/>
                      <a:pt x="105420" y="20884"/>
                      <a:pt x="103049" y="27251"/>
                    </a:cubicBezTo>
                    <a:cubicBezTo>
                      <a:pt x="100705" y="33745"/>
                      <a:pt x="100082" y="40734"/>
                      <a:pt x="101239" y="47540"/>
                    </a:cubicBezTo>
                    <a:cubicBezTo>
                      <a:pt x="104677" y="60972"/>
                      <a:pt x="113639" y="72322"/>
                      <a:pt x="125908" y="78782"/>
                    </a:cubicBezTo>
                    <a:lnTo>
                      <a:pt x="154960" y="95546"/>
                    </a:lnTo>
                    <a:lnTo>
                      <a:pt x="121813" y="89831"/>
                    </a:lnTo>
                    <a:cubicBezTo>
                      <a:pt x="107204" y="87277"/>
                      <a:pt x="92277" y="87116"/>
                      <a:pt x="77617" y="89354"/>
                    </a:cubicBezTo>
                    <a:cubicBezTo>
                      <a:pt x="63693" y="90399"/>
                      <a:pt x="50875" y="97328"/>
                      <a:pt x="42374" y="108404"/>
                    </a:cubicBezTo>
                    <a:cubicBezTo>
                      <a:pt x="34785" y="119166"/>
                      <a:pt x="35532" y="133720"/>
                      <a:pt x="44184" y="143647"/>
                    </a:cubicBezTo>
                    <a:cubicBezTo>
                      <a:pt x="54063" y="154096"/>
                      <a:pt x="66412" y="161891"/>
                      <a:pt x="80093" y="166317"/>
                    </a:cubicBezTo>
                    <a:lnTo>
                      <a:pt x="117526" y="179747"/>
                    </a:lnTo>
                    <a:lnTo>
                      <a:pt x="77998" y="179747"/>
                    </a:lnTo>
                    <a:cubicBezTo>
                      <a:pt x="66990" y="179632"/>
                      <a:pt x="56013" y="180913"/>
                      <a:pt x="45327" y="183556"/>
                    </a:cubicBezTo>
                    <a:cubicBezTo>
                      <a:pt x="35104" y="185657"/>
                      <a:pt x="25728" y="190726"/>
                      <a:pt x="18371" y="198130"/>
                    </a:cubicBezTo>
                    <a:cubicBezTo>
                      <a:pt x="11901" y="205226"/>
                      <a:pt x="10018" y="215379"/>
                      <a:pt x="13514" y="224323"/>
                    </a:cubicBezTo>
                    <a:cubicBezTo>
                      <a:pt x="18777" y="233562"/>
                      <a:pt x="26578" y="241099"/>
                      <a:pt x="35992" y="246040"/>
                    </a:cubicBezTo>
                    <a:cubicBezTo>
                      <a:pt x="56174" y="257049"/>
                      <a:pt x="77195" y="266444"/>
                      <a:pt x="98858" y="274139"/>
                    </a:cubicBezTo>
                    <a:cubicBezTo>
                      <a:pt x="109621" y="278426"/>
                      <a:pt x="120479" y="282712"/>
                      <a:pt x="131147" y="287570"/>
                    </a:cubicBezTo>
                    <a:cubicBezTo>
                      <a:pt x="142114" y="291815"/>
                      <a:pt x="152074" y="298304"/>
                      <a:pt x="160389" y="306620"/>
                    </a:cubicBezTo>
                    <a:cubicBezTo>
                      <a:pt x="151348" y="299360"/>
                      <a:pt x="141002" y="293897"/>
                      <a:pt x="129909" y="290522"/>
                    </a:cubicBezTo>
                    <a:cubicBezTo>
                      <a:pt x="119050" y="286617"/>
                      <a:pt x="108001" y="283188"/>
                      <a:pt x="96857" y="279664"/>
                    </a:cubicBezTo>
                    <a:cubicBezTo>
                      <a:pt x="74201" y="273305"/>
                      <a:pt x="52196" y="264822"/>
                      <a:pt x="31135" y="254327"/>
                    </a:cubicBezTo>
                    <a:cubicBezTo>
                      <a:pt x="19649" y="248778"/>
                      <a:pt x="9996" y="240051"/>
                      <a:pt x="3321" y="229181"/>
                    </a:cubicBezTo>
                    <a:cubicBezTo>
                      <a:pt x="-2672" y="216212"/>
                      <a:pt x="-429" y="200926"/>
                      <a:pt x="9037" y="190224"/>
                    </a:cubicBezTo>
                    <a:cubicBezTo>
                      <a:pt x="17877" y="180730"/>
                      <a:pt x="29354" y="174096"/>
                      <a:pt x="41993" y="171174"/>
                    </a:cubicBezTo>
                    <a:cubicBezTo>
                      <a:pt x="53831" y="168017"/>
                      <a:pt x="66031" y="166416"/>
                      <a:pt x="78283" y="166412"/>
                    </a:cubicBezTo>
                    <a:lnTo>
                      <a:pt x="76188" y="179366"/>
                    </a:lnTo>
                    <a:cubicBezTo>
                      <a:pt x="59890" y="174479"/>
                      <a:pt x="45170" y="165378"/>
                      <a:pt x="33516" y="152982"/>
                    </a:cubicBezTo>
                    <a:cubicBezTo>
                      <a:pt x="27183" y="145953"/>
                      <a:pt x="23539" y="136911"/>
                      <a:pt x="23229" y="127455"/>
                    </a:cubicBezTo>
                    <a:cubicBezTo>
                      <a:pt x="23157" y="118199"/>
                      <a:pt x="25879" y="109136"/>
                      <a:pt x="31040" y="101451"/>
                    </a:cubicBezTo>
                    <a:cubicBezTo>
                      <a:pt x="41598" y="87197"/>
                      <a:pt x="57756" y="78148"/>
                      <a:pt x="75426" y="76591"/>
                    </a:cubicBezTo>
                    <a:cubicBezTo>
                      <a:pt x="91685" y="74380"/>
                      <a:pt x="108199" y="74895"/>
                      <a:pt x="124289" y="78115"/>
                    </a:cubicBezTo>
                    <a:lnTo>
                      <a:pt x="120193" y="89259"/>
                    </a:lnTo>
                    <a:cubicBezTo>
                      <a:pt x="105168" y="80728"/>
                      <a:pt x="94701" y="65970"/>
                      <a:pt x="91618" y="48968"/>
                    </a:cubicBezTo>
                    <a:cubicBezTo>
                      <a:pt x="90621" y="40516"/>
                      <a:pt x="91835" y="31950"/>
                      <a:pt x="95143" y="24108"/>
                    </a:cubicBezTo>
                    <a:cubicBezTo>
                      <a:pt x="98524" y="16134"/>
                      <a:pt x="104732" y="9689"/>
                      <a:pt x="112573" y="6011"/>
                    </a:cubicBezTo>
                    <a:cubicBezTo>
                      <a:pt x="127480" y="84"/>
                      <a:pt x="143761" y="-1501"/>
                      <a:pt x="159531" y="1439"/>
                    </a:cubicBezTo>
                    <a:cubicBezTo>
                      <a:pt x="174851" y="3388"/>
                      <a:pt x="189900" y="7063"/>
                      <a:pt x="204394" y="12393"/>
                    </a:cubicBezTo>
                    <a:close/>
                  </a:path>
                </a:pathLst>
              </a:custGeom>
              <a:solidFill>
                <a:srgbClr val="263238"/>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xmlns="" id="{098B041F-1926-4B3A-AA29-059B3B229778}"/>
                  </a:ext>
                </a:extLst>
              </p:cNvPr>
              <p:cNvSpPr/>
              <p:nvPr/>
            </p:nvSpPr>
            <p:spPr>
              <a:xfrm>
                <a:off x="4564681" y="-1179483"/>
                <a:ext cx="714740" cy="839155"/>
              </a:xfrm>
              <a:custGeom>
                <a:avLst/>
                <a:gdLst>
                  <a:gd name="connsiteX0" fmla="*/ 714740 w 714740"/>
                  <a:gd name="connsiteY0" fmla="*/ 450155 h 839155"/>
                  <a:gd name="connsiteX1" fmla="*/ 657590 w 714740"/>
                  <a:gd name="connsiteY1" fmla="*/ 839156 h 839155"/>
                  <a:gd name="connsiteX2" fmla="*/ 176388 w 714740"/>
                  <a:gd name="connsiteY2" fmla="*/ 691042 h 839155"/>
                  <a:gd name="connsiteX3" fmla="*/ 7128 w 714740"/>
                  <a:gd name="connsiteY3" fmla="*/ 149260 h 839155"/>
                  <a:gd name="connsiteX4" fmla="*/ 155813 w 714740"/>
                  <a:gd name="connsiteY4" fmla="*/ 74203 h 839155"/>
                  <a:gd name="connsiteX5" fmla="*/ 385176 w 714740"/>
                  <a:gd name="connsiteY5" fmla="*/ 412055 h 839155"/>
                  <a:gd name="connsiteX6" fmla="*/ 714740 w 714740"/>
                  <a:gd name="connsiteY6" fmla="*/ 450155 h 839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4740" h="839155">
                    <a:moveTo>
                      <a:pt x="714740" y="450155"/>
                    </a:moveTo>
                    <a:lnTo>
                      <a:pt x="657590" y="839156"/>
                    </a:lnTo>
                    <a:cubicBezTo>
                      <a:pt x="657590" y="839156"/>
                      <a:pt x="243920" y="768575"/>
                      <a:pt x="176388" y="691042"/>
                    </a:cubicBezTo>
                    <a:cubicBezTo>
                      <a:pt x="108855" y="613508"/>
                      <a:pt x="39989" y="304708"/>
                      <a:pt x="7128" y="149260"/>
                    </a:cubicBezTo>
                    <a:cubicBezTo>
                      <a:pt x="-25733" y="-6188"/>
                      <a:pt x="60373" y="-55051"/>
                      <a:pt x="155813" y="74203"/>
                    </a:cubicBezTo>
                    <a:cubicBezTo>
                      <a:pt x="251254" y="203457"/>
                      <a:pt x="359934" y="400434"/>
                      <a:pt x="385176" y="412055"/>
                    </a:cubicBezTo>
                    <a:cubicBezTo>
                      <a:pt x="410417" y="423675"/>
                      <a:pt x="714740" y="450155"/>
                      <a:pt x="714740" y="450155"/>
                    </a:cubicBezTo>
                    <a:close/>
                  </a:path>
                </a:pathLst>
              </a:custGeom>
              <a:solidFill>
                <a:srgbClr val="0AAF60"/>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xmlns="" id="{FEDC66A2-9FD5-4FEC-9058-969C9439FCDC}"/>
                  </a:ext>
                </a:extLst>
              </p:cNvPr>
              <p:cNvSpPr/>
              <p:nvPr/>
            </p:nvSpPr>
            <p:spPr>
              <a:xfrm>
                <a:off x="4591526" y="-1010316"/>
                <a:ext cx="623601" cy="641032"/>
              </a:xfrm>
              <a:custGeom>
                <a:avLst/>
                <a:gdLst>
                  <a:gd name="connsiteX0" fmla="*/ 209074 w 623601"/>
                  <a:gd name="connsiteY0" fmla="*/ 22670 h 641032"/>
                  <a:gd name="connsiteX1" fmla="*/ 200787 w 623601"/>
                  <a:gd name="connsiteY1" fmla="*/ 28194 h 641032"/>
                  <a:gd name="connsiteX2" fmla="*/ 211741 w 623601"/>
                  <a:gd name="connsiteY2" fmla="*/ 26765 h 641032"/>
                  <a:gd name="connsiteX3" fmla="*/ 209074 w 623601"/>
                  <a:gd name="connsiteY3" fmla="*/ 22670 h 641032"/>
                  <a:gd name="connsiteX4" fmla="*/ 390049 w 623601"/>
                  <a:gd name="connsiteY4" fmla="*/ 617696 h 641032"/>
                  <a:gd name="connsiteX5" fmla="*/ 388334 w 623601"/>
                  <a:gd name="connsiteY5" fmla="*/ 618458 h 641032"/>
                  <a:gd name="connsiteX6" fmla="*/ 402241 w 623601"/>
                  <a:gd name="connsiteY6" fmla="*/ 621983 h 641032"/>
                  <a:gd name="connsiteX7" fmla="*/ 422338 w 623601"/>
                  <a:gd name="connsiteY7" fmla="*/ 610362 h 641032"/>
                  <a:gd name="connsiteX8" fmla="*/ 390049 w 623601"/>
                  <a:gd name="connsiteY8" fmla="*/ 617696 h 641032"/>
                  <a:gd name="connsiteX9" fmla="*/ 359378 w 623601"/>
                  <a:gd name="connsiteY9" fmla="*/ 272320 h 641032"/>
                  <a:gd name="connsiteX10" fmla="*/ 330041 w 623601"/>
                  <a:gd name="connsiteY10" fmla="*/ 287750 h 641032"/>
                  <a:gd name="connsiteX11" fmla="*/ 362331 w 623601"/>
                  <a:gd name="connsiteY11" fmla="*/ 280321 h 641032"/>
                  <a:gd name="connsiteX12" fmla="*/ 391573 w 623601"/>
                  <a:gd name="connsiteY12" fmla="*/ 264890 h 641032"/>
                  <a:gd name="connsiteX13" fmla="*/ 359664 w 623601"/>
                  <a:gd name="connsiteY13" fmla="*/ 272320 h 641032"/>
                  <a:gd name="connsiteX14" fmla="*/ 597027 w 623601"/>
                  <a:gd name="connsiteY14" fmla="*/ 608838 h 641032"/>
                  <a:gd name="connsiteX15" fmla="*/ 581597 w 623601"/>
                  <a:gd name="connsiteY15" fmla="*/ 579596 h 641032"/>
                  <a:gd name="connsiteX16" fmla="*/ 589026 w 623601"/>
                  <a:gd name="connsiteY16" fmla="*/ 611791 h 641032"/>
                  <a:gd name="connsiteX17" fmla="*/ 604457 w 623601"/>
                  <a:gd name="connsiteY17" fmla="*/ 641033 h 641032"/>
                  <a:gd name="connsiteX18" fmla="*/ 597313 w 623601"/>
                  <a:gd name="connsiteY18" fmla="*/ 608838 h 641032"/>
                  <a:gd name="connsiteX19" fmla="*/ 465106 w 623601"/>
                  <a:gd name="connsiteY19" fmla="*/ 429292 h 641032"/>
                  <a:gd name="connsiteX20" fmla="*/ 449771 w 623601"/>
                  <a:gd name="connsiteY20" fmla="*/ 400050 h 641032"/>
                  <a:gd name="connsiteX21" fmla="*/ 472536 w 623601"/>
                  <a:gd name="connsiteY21" fmla="*/ 461486 h 641032"/>
                  <a:gd name="connsiteX22" fmla="*/ 465106 w 623601"/>
                  <a:gd name="connsiteY22" fmla="*/ 429292 h 641032"/>
                  <a:gd name="connsiteX23" fmla="*/ 595122 w 623601"/>
                  <a:gd name="connsiteY23" fmla="*/ 295942 h 641032"/>
                  <a:gd name="connsiteX24" fmla="*/ 563499 w 623601"/>
                  <a:gd name="connsiteY24" fmla="*/ 286417 h 641032"/>
                  <a:gd name="connsiteX25" fmla="*/ 592074 w 623601"/>
                  <a:gd name="connsiteY25" fmla="*/ 304038 h 641032"/>
                  <a:gd name="connsiteX26" fmla="*/ 623602 w 623601"/>
                  <a:gd name="connsiteY26" fmla="*/ 313563 h 641032"/>
                  <a:gd name="connsiteX27" fmla="*/ 595122 w 623601"/>
                  <a:gd name="connsiteY27" fmla="*/ 295942 h 641032"/>
                  <a:gd name="connsiteX28" fmla="*/ 97155 w 623601"/>
                  <a:gd name="connsiteY28" fmla="*/ 332804 h 641032"/>
                  <a:gd name="connsiteX29" fmla="*/ 65532 w 623601"/>
                  <a:gd name="connsiteY29" fmla="*/ 323279 h 641032"/>
                  <a:gd name="connsiteX30" fmla="*/ 125158 w 623601"/>
                  <a:gd name="connsiteY30" fmla="*/ 350615 h 641032"/>
                  <a:gd name="connsiteX31" fmla="*/ 97155 w 623601"/>
                  <a:gd name="connsiteY31" fmla="*/ 332804 h 641032"/>
                  <a:gd name="connsiteX32" fmla="*/ 31623 w 623601"/>
                  <a:gd name="connsiteY32" fmla="*/ 9525 h 641032"/>
                  <a:gd name="connsiteX33" fmla="*/ 0 w 623601"/>
                  <a:gd name="connsiteY33" fmla="*/ 0 h 641032"/>
                  <a:gd name="connsiteX34" fmla="*/ 28099 w 623601"/>
                  <a:gd name="connsiteY34" fmla="*/ 17526 h 641032"/>
                  <a:gd name="connsiteX35" fmla="*/ 59626 w 623601"/>
                  <a:gd name="connsiteY35" fmla="*/ 27051 h 641032"/>
                  <a:gd name="connsiteX36" fmla="*/ 31623 w 623601"/>
                  <a:gd name="connsiteY36" fmla="*/ 9525 h 641032"/>
                  <a:gd name="connsiteX37" fmla="*/ 231648 w 623601"/>
                  <a:gd name="connsiteY37" fmla="*/ 444151 h 641032"/>
                  <a:gd name="connsiteX38" fmla="*/ 222123 w 623601"/>
                  <a:gd name="connsiteY38" fmla="*/ 475774 h 641032"/>
                  <a:gd name="connsiteX39" fmla="*/ 249460 w 623601"/>
                  <a:gd name="connsiteY39" fmla="*/ 416147 h 641032"/>
                  <a:gd name="connsiteX40" fmla="*/ 231267 w 623601"/>
                  <a:gd name="connsiteY40" fmla="*/ 444151 h 641032"/>
                  <a:gd name="connsiteX41" fmla="*/ 164116 w 623601"/>
                  <a:gd name="connsiteY41" fmla="*/ 160401 h 641032"/>
                  <a:gd name="connsiteX42" fmla="*/ 154591 w 623601"/>
                  <a:gd name="connsiteY42" fmla="*/ 192024 h 641032"/>
                  <a:gd name="connsiteX43" fmla="*/ 172117 w 623601"/>
                  <a:gd name="connsiteY43" fmla="*/ 164021 h 641032"/>
                  <a:gd name="connsiteX44" fmla="*/ 181642 w 623601"/>
                  <a:gd name="connsiteY44" fmla="*/ 132398 h 641032"/>
                  <a:gd name="connsiteX45" fmla="*/ 163735 w 623601"/>
                  <a:gd name="connsiteY45" fmla="*/ 160401 h 64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23601" h="641032">
                    <a:moveTo>
                      <a:pt x="209074" y="22670"/>
                    </a:moveTo>
                    <a:cubicBezTo>
                      <a:pt x="206176" y="24300"/>
                      <a:pt x="203406" y="26147"/>
                      <a:pt x="200787" y="28194"/>
                    </a:cubicBezTo>
                    <a:cubicBezTo>
                      <a:pt x="204461" y="27911"/>
                      <a:pt x="208117" y="27434"/>
                      <a:pt x="211741" y="26765"/>
                    </a:cubicBezTo>
                    <a:cubicBezTo>
                      <a:pt x="210598" y="25337"/>
                      <a:pt x="209645" y="24003"/>
                      <a:pt x="209074" y="22670"/>
                    </a:cubicBezTo>
                    <a:close/>
                    <a:moveTo>
                      <a:pt x="390049" y="617696"/>
                    </a:moveTo>
                    <a:lnTo>
                      <a:pt x="388334" y="618458"/>
                    </a:lnTo>
                    <a:lnTo>
                      <a:pt x="402241" y="621983"/>
                    </a:lnTo>
                    <a:cubicBezTo>
                      <a:pt x="409361" y="618888"/>
                      <a:pt x="416104" y="614989"/>
                      <a:pt x="422338" y="610362"/>
                    </a:cubicBezTo>
                    <a:cubicBezTo>
                      <a:pt x="411284" y="611277"/>
                      <a:pt x="400414" y="613746"/>
                      <a:pt x="390049" y="617696"/>
                    </a:cubicBezTo>
                    <a:close/>
                    <a:moveTo>
                      <a:pt x="359378" y="272320"/>
                    </a:moveTo>
                    <a:cubicBezTo>
                      <a:pt x="348909" y="276027"/>
                      <a:pt x="339028" y="281224"/>
                      <a:pt x="330041" y="287750"/>
                    </a:cubicBezTo>
                    <a:cubicBezTo>
                      <a:pt x="341102" y="286813"/>
                      <a:pt x="351973" y="284312"/>
                      <a:pt x="362331" y="280321"/>
                    </a:cubicBezTo>
                    <a:cubicBezTo>
                      <a:pt x="372780" y="276633"/>
                      <a:pt x="382632" y="271434"/>
                      <a:pt x="391573" y="264890"/>
                    </a:cubicBezTo>
                    <a:cubicBezTo>
                      <a:pt x="380633" y="265809"/>
                      <a:pt x="369885" y="268311"/>
                      <a:pt x="359664" y="272320"/>
                    </a:cubicBezTo>
                    <a:close/>
                    <a:moveTo>
                      <a:pt x="597027" y="608838"/>
                    </a:moveTo>
                    <a:cubicBezTo>
                      <a:pt x="593339" y="598390"/>
                      <a:pt x="588141" y="588538"/>
                      <a:pt x="581597" y="579596"/>
                    </a:cubicBezTo>
                    <a:cubicBezTo>
                      <a:pt x="582580" y="590619"/>
                      <a:pt x="585080" y="601453"/>
                      <a:pt x="589026" y="611791"/>
                    </a:cubicBezTo>
                    <a:cubicBezTo>
                      <a:pt x="592753" y="622222"/>
                      <a:pt x="597949" y="632069"/>
                      <a:pt x="604457" y="641033"/>
                    </a:cubicBezTo>
                    <a:cubicBezTo>
                      <a:pt x="603644" y="630012"/>
                      <a:pt x="601238" y="619168"/>
                      <a:pt x="597313" y="608838"/>
                    </a:cubicBezTo>
                    <a:close/>
                    <a:moveTo>
                      <a:pt x="465106" y="429292"/>
                    </a:moveTo>
                    <a:cubicBezTo>
                      <a:pt x="461413" y="418864"/>
                      <a:pt x="456249" y="409017"/>
                      <a:pt x="449771" y="400050"/>
                    </a:cubicBezTo>
                    <a:cubicBezTo>
                      <a:pt x="451840" y="422171"/>
                      <a:pt x="459691" y="443358"/>
                      <a:pt x="472536" y="461486"/>
                    </a:cubicBezTo>
                    <a:cubicBezTo>
                      <a:pt x="471645" y="450450"/>
                      <a:pt x="469142" y="439603"/>
                      <a:pt x="465106" y="429292"/>
                    </a:cubicBezTo>
                    <a:close/>
                    <a:moveTo>
                      <a:pt x="595122" y="295942"/>
                    </a:moveTo>
                    <a:cubicBezTo>
                      <a:pt x="585082" y="291294"/>
                      <a:pt x="574436" y="288088"/>
                      <a:pt x="563499" y="286417"/>
                    </a:cubicBezTo>
                    <a:cubicBezTo>
                      <a:pt x="572133" y="293625"/>
                      <a:pt x="581756" y="299559"/>
                      <a:pt x="592074" y="304038"/>
                    </a:cubicBezTo>
                    <a:cubicBezTo>
                      <a:pt x="602097" y="308642"/>
                      <a:pt x="612706" y="311847"/>
                      <a:pt x="623602" y="313563"/>
                    </a:cubicBezTo>
                    <a:cubicBezTo>
                      <a:pt x="614985" y="306378"/>
                      <a:pt x="605397" y="300446"/>
                      <a:pt x="595122" y="295942"/>
                    </a:cubicBezTo>
                    <a:close/>
                    <a:moveTo>
                      <a:pt x="97155" y="332804"/>
                    </a:moveTo>
                    <a:cubicBezTo>
                      <a:pt x="87131" y="328114"/>
                      <a:pt x="76479" y="324906"/>
                      <a:pt x="65532" y="323279"/>
                    </a:cubicBezTo>
                    <a:cubicBezTo>
                      <a:pt x="82705" y="337400"/>
                      <a:pt x="103251" y="346819"/>
                      <a:pt x="125158" y="350615"/>
                    </a:cubicBezTo>
                    <a:cubicBezTo>
                      <a:pt x="116728" y="343363"/>
                      <a:pt x="107297" y="337364"/>
                      <a:pt x="97155" y="332804"/>
                    </a:cubicBezTo>
                    <a:close/>
                    <a:moveTo>
                      <a:pt x="31623" y="9525"/>
                    </a:moveTo>
                    <a:cubicBezTo>
                      <a:pt x="21599" y="4836"/>
                      <a:pt x="10947" y="1627"/>
                      <a:pt x="0" y="0"/>
                    </a:cubicBezTo>
                    <a:cubicBezTo>
                      <a:pt x="8466" y="7175"/>
                      <a:pt x="17931" y="13079"/>
                      <a:pt x="28099" y="17526"/>
                    </a:cubicBezTo>
                    <a:cubicBezTo>
                      <a:pt x="38106" y="22173"/>
                      <a:pt x="48720" y="25380"/>
                      <a:pt x="59626" y="27051"/>
                    </a:cubicBezTo>
                    <a:cubicBezTo>
                      <a:pt x="51190" y="19884"/>
                      <a:pt x="41757" y="13980"/>
                      <a:pt x="31623" y="9525"/>
                    </a:cubicBezTo>
                    <a:close/>
                    <a:moveTo>
                      <a:pt x="231648" y="444151"/>
                    </a:moveTo>
                    <a:cubicBezTo>
                      <a:pt x="226959" y="454175"/>
                      <a:pt x="223750" y="464827"/>
                      <a:pt x="222123" y="475774"/>
                    </a:cubicBezTo>
                    <a:cubicBezTo>
                      <a:pt x="236200" y="458573"/>
                      <a:pt x="245614" y="438039"/>
                      <a:pt x="249460" y="416147"/>
                    </a:cubicBezTo>
                    <a:cubicBezTo>
                      <a:pt x="242090" y="424566"/>
                      <a:pt x="235964" y="433996"/>
                      <a:pt x="231267" y="444151"/>
                    </a:cubicBezTo>
                    <a:close/>
                    <a:moveTo>
                      <a:pt x="164116" y="160401"/>
                    </a:moveTo>
                    <a:cubicBezTo>
                      <a:pt x="159466" y="170440"/>
                      <a:pt x="156259" y="181087"/>
                      <a:pt x="154591" y="192024"/>
                    </a:cubicBezTo>
                    <a:cubicBezTo>
                      <a:pt x="161758" y="183588"/>
                      <a:pt x="167662" y="174155"/>
                      <a:pt x="172117" y="164021"/>
                    </a:cubicBezTo>
                    <a:cubicBezTo>
                      <a:pt x="176764" y="153980"/>
                      <a:pt x="179971" y="143334"/>
                      <a:pt x="181642" y="132398"/>
                    </a:cubicBezTo>
                    <a:cubicBezTo>
                      <a:pt x="174394" y="140850"/>
                      <a:pt x="168366" y="150276"/>
                      <a:pt x="163735" y="160401"/>
                    </a:cubicBezTo>
                    <a:close/>
                  </a:path>
                </a:pathLst>
              </a:custGeom>
              <a:solidFill>
                <a:srgbClr val="FFFFFF"/>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xmlns="" id="{7CA22C80-1305-45FA-BD7B-8BC04B4364CF}"/>
                  </a:ext>
                </a:extLst>
              </p:cNvPr>
              <p:cNvSpPr/>
              <p:nvPr/>
            </p:nvSpPr>
            <p:spPr>
              <a:xfrm>
                <a:off x="4564157" y="-1179474"/>
                <a:ext cx="356457" cy="771423"/>
              </a:xfrm>
              <a:custGeom>
                <a:avLst/>
                <a:gdLst>
                  <a:gd name="connsiteX0" fmla="*/ 356457 w 356457"/>
                  <a:gd name="connsiteY0" fmla="*/ 771423 h 771423"/>
                  <a:gd name="connsiteX1" fmla="*/ 176435 w 356457"/>
                  <a:gd name="connsiteY1" fmla="*/ 691032 h 771423"/>
                  <a:gd name="connsiteX2" fmla="*/ 7175 w 356457"/>
                  <a:gd name="connsiteY2" fmla="*/ 149250 h 771423"/>
                  <a:gd name="connsiteX3" fmla="*/ 58420 w 356457"/>
                  <a:gd name="connsiteY3" fmla="*/ 184 h 771423"/>
                  <a:gd name="connsiteX4" fmla="*/ 356457 w 356457"/>
                  <a:gd name="connsiteY4" fmla="*/ 771423 h 7714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6457" h="771423">
                    <a:moveTo>
                      <a:pt x="356457" y="771423"/>
                    </a:moveTo>
                    <a:cubicBezTo>
                      <a:pt x="274637" y="747801"/>
                      <a:pt x="201485" y="719893"/>
                      <a:pt x="176435" y="691032"/>
                    </a:cubicBezTo>
                    <a:cubicBezTo>
                      <a:pt x="108807" y="613594"/>
                      <a:pt x="40037" y="304698"/>
                      <a:pt x="7175" y="149250"/>
                    </a:cubicBezTo>
                    <a:cubicBezTo>
                      <a:pt x="-13494" y="51905"/>
                      <a:pt x="12605" y="-3626"/>
                      <a:pt x="58420" y="184"/>
                    </a:cubicBezTo>
                    <a:cubicBezTo>
                      <a:pt x="125571" y="154298"/>
                      <a:pt x="246539" y="519582"/>
                      <a:pt x="356457" y="77142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xmlns="" id="{3988F320-2BB6-4ED6-949C-A251698BC656}"/>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AAF60"/>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xmlns="" id="{F4178190-935A-4482-A1CD-2C50EA3F7087}"/>
                  </a:ext>
                </a:extLst>
              </p:cNvPr>
              <p:cNvSpPr/>
              <p:nvPr/>
            </p:nvSpPr>
            <p:spPr>
              <a:xfrm>
                <a:off x="5102521" y="-755427"/>
                <a:ext cx="225382" cy="440152"/>
              </a:xfrm>
              <a:custGeom>
                <a:avLst/>
                <a:gdLst>
                  <a:gd name="connsiteX0" fmla="*/ 225382 w 225382"/>
                  <a:gd name="connsiteY0" fmla="*/ 22574 h 440152"/>
                  <a:gd name="connsiteX1" fmla="*/ 106987 w 225382"/>
                  <a:gd name="connsiteY1" fmla="*/ 0 h 440152"/>
                  <a:gd name="connsiteX2" fmla="*/ 1259 w 225382"/>
                  <a:gd name="connsiteY2" fmla="*/ 209550 h 440152"/>
                  <a:gd name="connsiteX3" fmla="*/ 592 w 225382"/>
                  <a:gd name="connsiteY3" fmla="*/ 404622 h 440152"/>
                  <a:gd name="connsiteX4" fmla="*/ 146420 w 225382"/>
                  <a:gd name="connsiteY4" fmla="*/ 439864 h 440152"/>
                  <a:gd name="connsiteX5" fmla="*/ 159279 w 225382"/>
                  <a:gd name="connsiteY5" fmla="*/ 238125 h 440152"/>
                  <a:gd name="connsiteX6" fmla="*/ 225382 w 225382"/>
                  <a:gd name="connsiteY6" fmla="*/ 22574 h 440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382" h="440152">
                    <a:moveTo>
                      <a:pt x="225382" y="22574"/>
                    </a:moveTo>
                    <a:cubicBezTo>
                      <a:pt x="224430" y="20383"/>
                      <a:pt x="106987" y="0"/>
                      <a:pt x="106987" y="0"/>
                    </a:cubicBezTo>
                    <a:cubicBezTo>
                      <a:pt x="106987" y="0"/>
                      <a:pt x="1069" y="187166"/>
                      <a:pt x="1259" y="209550"/>
                    </a:cubicBezTo>
                    <a:cubicBezTo>
                      <a:pt x="1450" y="231934"/>
                      <a:pt x="-1122" y="402527"/>
                      <a:pt x="592" y="404622"/>
                    </a:cubicBezTo>
                    <a:cubicBezTo>
                      <a:pt x="2307" y="406718"/>
                      <a:pt x="143467" y="443770"/>
                      <a:pt x="146420" y="439864"/>
                    </a:cubicBezTo>
                    <a:cubicBezTo>
                      <a:pt x="149373" y="435959"/>
                      <a:pt x="158803" y="252222"/>
                      <a:pt x="159279" y="238125"/>
                    </a:cubicBezTo>
                    <a:cubicBezTo>
                      <a:pt x="159755" y="224028"/>
                      <a:pt x="225382" y="22574"/>
                      <a:pt x="225382" y="22574"/>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xmlns="" id="{88899EAB-A2E9-4D78-B19C-17892CF7A4E1}"/>
                  </a:ext>
                </a:extLst>
              </p:cNvPr>
              <p:cNvSpPr/>
              <p:nvPr/>
            </p:nvSpPr>
            <p:spPr>
              <a:xfrm>
                <a:off x="3959066" y="-1244396"/>
                <a:ext cx="832931" cy="1084662"/>
              </a:xfrm>
              <a:custGeom>
                <a:avLst/>
                <a:gdLst>
                  <a:gd name="connsiteX0" fmla="*/ 832866 w 832931"/>
                  <a:gd name="connsiteY0" fmla="*/ 1084662 h 1084662"/>
                  <a:gd name="connsiteX1" fmla="*/ 0 w 832931"/>
                  <a:gd name="connsiteY1" fmla="*/ 1084662 h 1084662"/>
                  <a:gd name="connsiteX2" fmla="*/ 458153 w 832931"/>
                  <a:gd name="connsiteY2" fmla="*/ 17862 h 1084662"/>
                  <a:gd name="connsiteX3" fmla="*/ 666560 w 832931"/>
                  <a:gd name="connsiteY3" fmla="*/ 46437 h 1084662"/>
                  <a:gd name="connsiteX4" fmla="*/ 832866 w 832931"/>
                  <a:gd name="connsiteY4" fmla="*/ 1084662 h 10846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931" h="1084662">
                    <a:moveTo>
                      <a:pt x="832866" y="1084662"/>
                    </a:moveTo>
                    <a:lnTo>
                      <a:pt x="0" y="1084662"/>
                    </a:lnTo>
                    <a:cubicBezTo>
                      <a:pt x="0" y="1084662"/>
                      <a:pt x="151162" y="289896"/>
                      <a:pt x="458153" y="17862"/>
                    </a:cubicBezTo>
                    <a:cubicBezTo>
                      <a:pt x="496253" y="-15666"/>
                      <a:pt x="624269" y="336"/>
                      <a:pt x="666560" y="46437"/>
                    </a:cubicBezTo>
                    <a:cubicBezTo>
                      <a:pt x="782193" y="171977"/>
                      <a:pt x="835057" y="1081900"/>
                      <a:pt x="832866" y="1084662"/>
                    </a:cubicBezTo>
                    <a:close/>
                  </a:path>
                </a:pathLst>
              </a:custGeom>
              <a:solidFill>
                <a:srgbClr val="0AAF60"/>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xmlns="" id="{75B5064C-B9B4-4576-BB83-F61EA65EC097}"/>
                  </a:ext>
                </a:extLst>
              </p:cNvPr>
              <p:cNvSpPr/>
              <p:nvPr/>
            </p:nvSpPr>
            <p:spPr>
              <a:xfrm>
                <a:off x="4015263" y="-1167383"/>
                <a:ext cx="723709" cy="1007268"/>
              </a:xfrm>
              <a:custGeom>
                <a:avLst/>
                <a:gdLst>
                  <a:gd name="connsiteX0" fmla="*/ 500063 w 723709"/>
                  <a:gd name="connsiteY0" fmla="*/ 28004 h 1007268"/>
                  <a:gd name="connsiteX1" fmla="*/ 490538 w 723709"/>
                  <a:gd name="connsiteY1" fmla="*/ 59627 h 1007268"/>
                  <a:gd name="connsiteX2" fmla="*/ 508063 w 723709"/>
                  <a:gd name="connsiteY2" fmla="*/ 31623 h 1007268"/>
                  <a:gd name="connsiteX3" fmla="*/ 517588 w 723709"/>
                  <a:gd name="connsiteY3" fmla="*/ 0 h 1007268"/>
                  <a:gd name="connsiteX4" fmla="*/ 500063 w 723709"/>
                  <a:gd name="connsiteY4" fmla="*/ 28004 h 1007268"/>
                  <a:gd name="connsiteX5" fmla="*/ 368808 w 723709"/>
                  <a:gd name="connsiteY5" fmla="*/ 437579 h 1007268"/>
                  <a:gd name="connsiteX6" fmla="*/ 359283 w 723709"/>
                  <a:gd name="connsiteY6" fmla="*/ 469106 h 1007268"/>
                  <a:gd name="connsiteX7" fmla="*/ 376809 w 723709"/>
                  <a:gd name="connsiteY7" fmla="*/ 441103 h 1007268"/>
                  <a:gd name="connsiteX8" fmla="*/ 386334 w 723709"/>
                  <a:gd name="connsiteY8" fmla="*/ 409480 h 1007268"/>
                  <a:gd name="connsiteX9" fmla="*/ 368808 w 723709"/>
                  <a:gd name="connsiteY9" fmla="*/ 437293 h 1007268"/>
                  <a:gd name="connsiteX10" fmla="*/ 274320 w 723709"/>
                  <a:gd name="connsiteY10" fmla="*/ 874395 h 1007268"/>
                  <a:gd name="connsiteX11" fmla="*/ 264795 w 723709"/>
                  <a:gd name="connsiteY11" fmla="*/ 905923 h 1007268"/>
                  <a:gd name="connsiteX12" fmla="*/ 282321 w 723709"/>
                  <a:gd name="connsiteY12" fmla="*/ 877919 h 1007268"/>
                  <a:gd name="connsiteX13" fmla="*/ 291846 w 723709"/>
                  <a:gd name="connsiteY13" fmla="*/ 846391 h 1007268"/>
                  <a:gd name="connsiteX14" fmla="*/ 274320 w 723709"/>
                  <a:gd name="connsiteY14" fmla="*/ 874109 h 1007268"/>
                  <a:gd name="connsiteX15" fmla="*/ 527304 w 723709"/>
                  <a:gd name="connsiteY15" fmla="*/ 844582 h 1007268"/>
                  <a:gd name="connsiteX16" fmla="*/ 517779 w 723709"/>
                  <a:gd name="connsiteY16" fmla="*/ 876205 h 1007268"/>
                  <a:gd name="connsiteX17" fmla="*/ 545116 w 723709"/>
                  <a:gd name="connsiteY17" fmla="*/ 816578 h 1007268"/>
                  <a:gd name="connsiteX18" fmla="*/ 527304 w 723709"/>
                  <a:gd name="connsiteY18" fmla="*/ 844296 h 1007268"/>
                  <a:gd name="connsiteX19" fmla="*/ 218408 w 723709"/>
                  <a:gd name="connsiteY19" fmla="*/ 264414 h 1007268"/>
                  <a:gd name="connsiteX20" fmla="*/ 208883 w 723709"/>
                  <a:gd name="connsiteY20" fmla="*/ 295942 h 1007268"/>
                  <a:gd name="connsiteX21" fmla="*/ 226504 w 723709"/>
                  <a:gd name="connsiteY21" fmla="*/ 267938 h 1007268"/>
                  <a:gd name="connsiteX22" fmla="*/ 236029 w 723709"/>
                  <a:gd name="connsiteY22" fmla="*/ 236410 h 1007268"/>
                  <a:gd name="connsiteX23" fmla="*/ 218408 w 723709"/>
                  <a:gd name="connsiteY23" fmla="*/ 264414 h 1007268"/>
                  <a:gd name="connsiteX24" fmla="*/ 607885 w 723709"/>
                  <a:gd name="connsiteY24" fmla="*/ 166592 h 1007268"/>
                  <a:gd name="connsiteX25" fmla="*/ 576262 w 723709"/>
                  <a:gd name="connsiteY25" fmla="*/ 157067 h 1007268"/>
                  <a:gd name="connsiteX26" fmla="*/ 604361 w 723709"/>
                  <a:gd name="connsiteY26" fmla="*/ 174593 h 1007268"/>
                  <a:gd name="connsiteX27" fmla="*/ 635889 w 723709"/>
                  <a:gd name="connsiteY27" fmla="*/ 184118 h 1007268"/>
                  <a:gd name="connsiteX28" fmla="*/ 607885 w 723709"/>
                  <a:gd name="connsiteY28" fmla="*/ 166592 h 1007268"/>
                  <a:gd name="connsiteX29" fmla="*/ 673418 w 723709"/>
                  <a:gd name="connsiteY29" fmla="*/ 489871 h 1007268"/>
                  <a:gd name="connsiteX30" fmla="*/ 641794 w 723709"/>
                  <a:gd name="connsiteY30" fmla="*/ 480346 h 1007268"/>
                  <a:gd name="connsiteX31" fmla="*/ 701421 w 723709"/>
                  <a:gd name="connsiteY31" fmla="*/ 507682 h 1007268"/>
                  <a:gd name="connsiteX32" fmla="*/ 673417 w 723709"/>
                  <a:gd name="connsiteY32" fmla="*/ 489871 h 1007268"/>
                  <a:gd name="connsiteX33" fmla="*/ 31528 w 723709"/>
                  <a:gd name="connsiteY33" fmla="*/ 894112 h 1007268"/>
                  <a:gd name="connsiteX34" fmla="*/ 0 w 723709"/>
                  <a:gd name="connsiteY34" fmla="*/ 884587 h 1007268"/>
                  <a:gd name="connsiteX35" fmla="*/ 28004 w 723709"/>
                  <a:gd name="connsiteY35" fmla="*/ 902208 h 1007268"/>
                  <a:gd name="connsiteX36" fmla="*/ 59627 w 723709"/>
                  <a:gd name="connsiteY36" fmla="*/ 911733 h 1007268"/>
                  <a:gd name="connsiteX37" fmla="*/ 31528 w 723709"/>
                  <a:gd name="connsiteY37" fmla="*/ 894112 h 1007268"/>
                  <a:gd name="connsiteX38" fmla="*/ 688753 w 723709"/>
                  <a:gd name="connsiteY38" fmla="*/ 965645 h 1007268"/>
                  <a:gd name="connsiteX39" fmla="*/ 657130 w 723709"/>
                  <a:gd name="connsiteY39" fmla="*/ 956120 h 1007268"/>
                  <a:gd name="connsiteX40" fmla="*/ 685133 w 723709"/>
                  <a:gd name="connsiteY40" fmla="*/ 973646 h 1007268"/>
                  <a:gd name="connsiteX41" fmla="*/ 691896 w 723709"/>
                  <a:gd name="connsiteY41" fmla="*/ 976598 h 1007268"/>
                  <a:gd name="connsiteX42" fmla="*/ 709422 w 723709"/>
                  <a:gd name="connsiteY42" fmla="*/ 977741 h 1007268"/>
                  <a:gd name="connsiteX43" fmla="*/ 688467 w 723709"/>
                  <a:gd name="connsiteY43" fmla="*/ 965645 h 1007268"/>
                  <a:gd name="connsiteX44" fmla="*/ 278606 w 723709"/>
                  <a:gd name="connsiteY44" fmla="*/ 608171 h 1007268"/>
                  <a:gd name="connsiteX45" fmla="*/ 247079 w 723709"/>
                  <a:gd name="connsiteY45" fmla="*/ 598646 h 1007268"/>
                  <a:gd name="connsiteX46" fmla="*/ 275082 w 723709"/>
                  <a:gd name="connsiteY46" fmla="*/ 616172 h 1007268"/>
                  <a:gd name="connsiteX47" fmla="*/ 306705 w 723709"/>
                  <a:gd name="connsiteY47" fmla="*/ 625697 h 1007268"/>
                  <a:gd name="connsiteX48" fmla="*/ 278321 w 723709"/>
                  <a:gd name="connsiteY48" fmla="*/ 608171 h 1007268"/>
                  <a:gd name="connsiteX49" fmla="*/ 390716 w 723709"/>
                  <a:gd name="connsiteY49" fmla="*/ 220123 h 1007268"/>
                  <a:gd name="connsiteX50" fmla="*/ 375285 w 723709"/>
                  <a:gd name="connsiteY50" fmla="*/ 190881 h 1007268"/>
                  <a:gd name="connsiteX51" fmla="*/ 382715 w 723709"/>
                  <a:gd name="connsiteY51" fmla="*/ 223075 h 1007268"/>
                  <a:gd name="connsiteX52" fmla="*/ 398050 w 723709"/>
                  <a:gd name="connsiteY52" fmla="*/ 252317 h 1007268"/>
                  <a:gd name="connsiteX53" fmla="*/ 390430 w 723709"/>
                  <a:gd name="connsiteY53" fmla="*/ 220123 h 1007268"/>
                  <a:gd name="connsiteX54" fmla="*/ 521780 w 723709"/>
                  <a:gd name="connsiteY54" fmla="*/ 601123 h 1007268"/>
                  <a:gd name="connsiteX55" fmla="*/ 506444 w 723709"/>
                  <a:gd name="connsiteY55" fmla="*/ 571881 h 1007268"/>
                  <a:gd name="connsiteX56" fmla="*/ 529209 w 723709"/>
                  <a:gd name="connsiteY56" fmla="*/ 633317 h 1007268"/>
                  <a:gd name="connsiteX57" fmla="*/ 521494 w 723709"/>
                  <a:gd name="connsiteY57" fmla="*/ 601504 h 1007268"/>
                  <a:gd name="connsiteX58" fmla="*/ 197929 w 723709"/>
                  <a:gd name="connsiteY58" fmla="*/ 1002697 h 1007268"/>
                  <a:gd name="connsiteX59" fmla="*/ 182499 w 723709"/>
                  <a:gd name="connsiteY59" fmla="*/ 973360 h 1007268"/>
                  <a:gd name="connsiteX60" fmla="*/ 189833 w 723709"/>
                  <a:gd name="connsiteY60" fmla="*/ 1005650 h 1007268"/>
                  <a:gd name="connsiteX61" fmla="*/ 190500 w 723709"/>
                  <a:gd name="connsiteY61" fmla="*/ 1007269 h 1007268"/>
                  <a:gd name="connsiteX62" fmla="*/ 199454 w 723709"/>
                  <a:gd name="connsiteY62" fmla="*/ 1007269 h 1007268"/>
                  <a:gd name="connsiteX63" fmla="*/ 142780 w 723709"/>
                  <a:gd name="connsiteY63" fmla="*/ 746188 h 1007268"/>
                  <a:gd name="connsiteX64" fmla="*/ 127444 w 723709"/>
                  <a:gd name="connsiteY64" fmla="*/ 716947 h 1007268"/>
                  <a:gd name="connsiteX65" fmla="*/ 150209 w 723709"/>
                  <a:gd name="connsiteY65" fmla="*/ 778383 h 1007268"/>
                  <a:gd name="connsiteX66" fmla="*/ 142780 w 723709"/>
                  <a:gd name="connsiteY66" fmla="*/ 746570 h 1007268"/>
                  <a:gd name="connsiteX67" fmla="*/ 691515 w 723709"/>
                  <a:gd name="connsiteY67" fmla="*/ 724376 h 1007268"/>
                  <a:gd name="connsiteX68" fmla="*/ 662273 w 723709"/>
                  <a:gd name="connsiteY68" fmla="*/ 739711 h 1007268"/>
                  <a:gd name="connsiteX69" fmla="*/ 723709 w 723709"/>
                  <a:gd name="connsiteY69" fmla="*/ 716946 h 1007268"/>
                  <a:gd name="connsiteX70" fmla="*/ 691515 w 723709"/>
                  <a:gd name="connsiteY70" fmla="*/ 724757 h 1007268"/>
                  <a:gd name="connsiteX71" fmla="*/ 404336 w 723709"/>
                  <a:gd name="connsiteY71" fmla="*/ 989076 h 1007268"/>
                  <a:gd name="connsiteX72" fmla="*/ 374999 w 723709"/>
                  <a:gd name="connsiteY72" fmla="*/ 1004506 h 1007268"/>
                  <a:gd name="connsiteX73" fmla="*/ 436531 w 723709"/>
                  <a:gd name="connsiteY73" fmla="*/ 981742 h 1007268"/>
                  <a:gd name="connsiteX74" fmla="*/ 404336 w 723709"/>
                  <a:gd name="connsiteY74" fmla="*/ 989076 h 1007268"/>
                  <a:gd name="connsiteX75" fmla="*/ 168116 w 723709"/>
                  <a:gd name="connsiteY75" fmla="*/ 461486 h 1007268"/>
                  <a:gd name="connsiteX76" fmla="*/ 138779 w 723709"/>
                  <a:gd name="connsiteY76" fmla="*/ 476917 h 1007268"/>
                  <a:gd name="connsiteX77" fmla="*/ 171069 w 723709"/>
                  <a:gd name="connsiteY77" fmla="*/ 469487 h 1007268"/>
                  <a:gd name="connsiteX78" fmla="*/ 200311 w 723709"/>
                  <a:gd name="connsiteY78" fmla="*/ 454057 h 1007268"/>
                  <a:gd name="connsiteX79" fmla="*/ 167926 w 723709"/>
                  <a:gd name="connsiteY79" fmla="*/ 461486 h 1007268"/>
                  <a:gd name="connsiteX80" fmla="*/ 396716 w 723709"/>
                  <a:gd name="connsiteY80" fmla="*/ 736092 h 1007268"/>
                  <a:gd name="connsiteX81" fmla="*/ 367474 w 723709"/>
                  <a:gd name="connsiteY81" fmla="*/ 751522 h 1007268"/>
                  <a:gd name="connsiteX82" fmla="*/ 428911 w 723709"/>
                  <a:gd name="connsiteY82" fmla="*/ 728758 h 1007268"/>
                  <a:gd name="connsiteX83" fmla="*/ 396335 w 723709"/>
                  <a:gd name="connsiteY83" fmla="*/ 736092 h 1007268"/>
                  <a:gd name="connsiteX84" fmla="*/ 533591 w 723709"/>
                  <a:gd name="connsiteY84" fmla="*/ 318802 h 1007268"/>
                  <a:gd name="connsiteX85" fmla="*/ 504349 w 723709"/>
                  <a:gd name="connsiteY85" fmla="*/ 334232 h 1007268"/>
                  <a:gd name="connsiteX86" fmla="*/ 536543 w 723709"/>
                  <a:gd name="connsiteY86" fmla="*/ 326803 h 1007268"/>
                  <a:gd name="connsiteX87" fmla="*/ 565785 w 723709"/>
                  <a:gd name="connsiteY87" fmla="*/ 311467 h 1007268"/>
                  <a:gd name="connsiteX88" fmla="*/ 533210 w 723709"/>
                  <a:gd name="connsiteY88" fmla="*/ 318802 h 1007268"/>
                  <a:gd name="connsiteX89" fmla="*/ 304991 w 723709"/>
                  <a:gd name="connsiteY89" fmla="*/ 55626 h 1007268"/>
                  <a:gd name="connsiteX90" fmla="*/ 299180 w 723709"/>
                  <a:gd name="connsiteY90" fmla="*/ 58007 h 1007268"/>
                  <a:gd name="connsiteX91" fmla="*/ 291751 w 723709"/>
                  <a:gd name="connsiteY91" fmla="*/ 68580 h 1007268"/>
                  <a:gd name="connsiteX92" fmla="*/ 307943 w 723709"/>
                  <a:gd name="connsiteY92" fmla="*/ 63627 h 1007268"/>
                  <a:gd name="connsiteX93" fmla="*/ 337185 w 723709"/>
                  <a:gd name="connsiteY93" fmla="*/ 48196 h 1007268"/>
                  <a:gd name="connsiteX94" fmla="*/ 304895 w 723709"/>
                  <a:gd name="connsiteY94" fmla="*/ 55626 h 1007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23709" h="1007268">
                    <a:moveTo>
                      <a:pt x="500063" y="28004"/>
                    </a:moveTo>
                    <a:cubicBezTo>
                      <a:pt x="495373" y="38028"/>
                      <a:pt x="492165" y="48680"/>
                      <a:pt x="490538" y="59627"/>
                    </a:cubicBezTo>
                    <a:cubicBezTo>
                      <a:pt x="497689" y="51178"/>
                      <a:pt x="503591" y="41748"/>
                      <a:pt x="508063" y="31623"/>
                    </a:cubicBezTo>
                    <a:cubicBezTo>
                      <a:pt x="512753" y="21599"/>
                      <a:pt x="515961" y="10947"/>
                      <a:pt x="517588" y="0"/>
                    </a:cubicBezTo>
                    <a:cubicBezTo>
                      <a:pt x="510470" y="8472"/>
                      <a:pt x="504570" y="17898"/>
                      <a:pt x="500063" y="28004"/>
                    </a:cubicBezTo>
                    <a:close/>
                    <a:moveTo>
                      <a:pt x="368808" y="437579"/>
                    </a:moveTo>
                    <a:cubicBezTo>
                      <a:pt x="364116" y="447568"/>
                      <a:pt x="360907" y="458190"/>
                      <a:pt x="359283" y="469106"/>
                    </a:cubicBezTo>
                    <a:cubicBezTo>
                      <a:pt x="366443" y="460664"/>
                      <a:pt x="372346" y="451232"/>
                      <a:pt x="376809" y="441103"/>
                    </a:cubicBezTo>
                    <a:cubicBezTo>
                      <a:pt x="381457" y="431063"/>
                      <a:pt x="384663" y="420417"/>
                      <a:pt x="386334" y="409480"/>
                    </a:cubicBezTo>
                    <a:cubicBezTo>
                      <a:pt x="379220" y="417885"/>
                      <a:pt x="373320" y="427248"/>
                      <a:pt x="368808" y="437293"/>
                    </a:cubicBezTo>
                    <a:close/>
                    <a:moveTo>
                      <a:pt x="274320" y="874395"/>
                    </a:moveTo>
                    <a:cubicBezTo>
                      <a:pt x="269670" y="884401"/>
                      <a:pt x="266463" y="895016"/>
                      <a:pt x="264795" y="905923"/>
                    </a:cubicBezTo>
                    <a:cubicBezTo>
                      <a:pt x="271987" y="897504"/>
                      <a:pt x="277893" y="888067"/>
                      <a:pt x="282321" y="877919"/>
                    </a:cubicBezTo>
                    <a:cubicBezTo>
                      <a:pt x="286955" y="867907"/>
                      <a:pt x="290162" y="857295"/>
                      <a:pt x="291846" y="846391"/>
                    </a:cubicBezTo>
                    <a:cubicBezTo>
                      <a:pt x="284714" y="854749"/>
                      <a:pt x="278812" y="864082"/>
                      <a:pt x="274320" y="874109"/>
                    </a:cubicBezTo>
                    <a:close/>
                    <a:moveTo>
                      <a:pt x="527304" y="844582"/>
                    </a:moveTo>
                    <a:cubicBezTo>
                      <a:pt x="522656" y="854622"/>
                      <a:pt x="519450" y="865268"/>
                      <a:pt x="517779" y="876205"/>
                    </a:cubicBezTo>
                    <a:cubicBezTo>
                      <a:pt x="531957" y="859067"/>
                      <a:pt x="541384" y="838505"/>
                      <a:pt x="545116" y="816578"/>
                    </a:cubicBezTo>
                    <a:cubicBezTo>
                      <a:pt x="537911" y="824938"/>
                      <a:pt x="531915" y="834269"/>
                      <a:pt x="527304" y="844296"/>
                    </a:cubicBezTo>
                    <a:close/>
                    <a:moveTo>
                      <a:pt x="218408" y="264414"/>
                    </a:moveTo>
                    <a:cubicBezTo>
                      <a:pt x="213761" y="274421"/>
                      <a:pt x="210554" y="285036"/>
                      <a:pt x="208883" y="295942"/>
                    </a:cubicBezTo>
                    <a:cubicBezTo>
                      <a:pt x="216072" y="287503"/>
                      <a:pt x="222007" y="278071"/>
                      <a:pt x="226504" y="267938"/>
                    </a:cubicBezTo>
                    <a:cubicBezTo>
                      <a:pt x="231140" y="257927"/>
                      <a:pt x="234346" y="247314"/>
                      <a:pt x="236029" y="236410"/>
                    </a:cubicBezTo>
                    <a:cubicBezTo>
                      <a:pt x="228836" y="244847"/>
                      <a:pt x="222901" y="254279"/>
                      <a:pt x="218408" y="264414"/>
                    </a:cubicBezTo>
                    <a:close/>
                    <a:moveTo>
                      <a:pt x="607885" y="166592"/>
                    </a:moveTo>
                    <a:cubicBezTo>
                      <a:pt x="597861" y="161903"/>
                      <a:pt x="587209" y="158695"/>
                      <a:pt x="576262" y="157067"/>
                    </a:cubicBezTo>
                    <a:cubicBezTo>
                      <a:pt x="584728" y="164242"/>
                      <a:pt x="594194" y="170146"/>
                      <a:pt x="604361" y="174593"/>
                    </a:cubicBezTo>
                    <a:cubicBezTo>
                      <a:pt x="614368" y="179240"/>
                      <a:pt x="624983" y="182447"/>
                      <a:pt x="635889" y="184118"/>
                    </a:cubicBezTo>
                    <a:cubicBezTo>
                      <a:pt x="627452" y="176951"/>
                      <a:pt x="618019" y="171047"/>
                      <a:pt x="607885" y="166592"/>
                    </a:cubicBezTo>
                    <a:close/>
                    <a:moveTo>
                      <a:pt x="673418" y="489871"/>
                    </a:moveTo>
                    <a:cubicBezTo>
                      <a:pt x="663393" y="485182"/>
                      <a:pt x="652741" y="481973"/>
                      <a:pt x="641794" y="480346"/>
                    </a:cubicBezTo>
                    <a:cubicBezTo>
                      <a:pt x="658968" y="494467"/>
                      <a:pt x="679514" y="503886"/>
                      <a:pt x="701421" y="507682"/>
                    </a:cubicBezTo>
                    <a:cubicBezTo>
                      <a:pt x="692991" y="500431"/>
                      <a:pt x="683559" y="494432"/>
                      <a:pt x="673417" y="489871"/>
                    </a:cubicBezTo>
                    <a:close/>
                    <a:moveTo>
                      <a:pt x="31528" y="894112"/>
                    </a:moveTo>
                    <a:cubicBezTo>
                      <a:pt x="21521" y="889464"/>
                      <a:pt x="10906" y="886258"/>
                      <a:pt x="0" y="884587"/>
                    </a:cubicBezTo>
                    <a:cubicBezTo>
                      <a:pt x="8439" y="891776"/>
                      <a:pt x="17871" y="897710"/>
                      <a:pt x="28004" y="902208"/>
                    </a:cubicBezTo>
                    <a:cubicBezTo>
                      <a:pt x="38043" y="906858"/>
                      <a:pt x="48689" y="910065"/>
                      <a:pt x="59627" y="911733"/>
                    </a:cubicBezTo>
                    <a:cubicBezTo>
                      <a:pt x="51117" y="904592"/>
                      <a:pt x="41662" y="898662"/>
                      <a:pt x="31528" y="894112"/>
                    </a:cubicBezTo>
                    <a:close/>
                    <a:moveTo>
                      <a:pt x="688753" y="965645"/>
                    </a:moveTo>
                    <a:cubicBezTo>
                      <a:pt x="678713" y="960997"/>
                      <a:pt x="668067" y="957790"/>
                      <a:pt x="657130" y="956120"/>
                    </a:cubicBezTo>
                    <a:cubicBezTo>
                      <a:pt x="665626" y="963205"/>
                      <a:pt x="675047" y="969101"/>
                      <a:pt x="685133" y="973646"/>
                    </a:cubicBezTo>
                    <a:lnTo>
                      <a:pt x="691896" y="976598"/>
                    </a:lnTo>
                    <a:cubicBezTo>
                      <a:pt x="697801" y="976598"/>
                      <a:pt x="703517" y="977455"/>
                      <a:pt x="709422" y="977741"/>
                    </a:cubicBezTo>
                    <a:cubicBezTo>
                      <a:pt x="702834" y="973057"/>
                      <a:pt x="695818" y="969007"/>
                      <a:pt x="688467" y="965645"/>
                    </a:cubicBezTo>
                    <a:close/>
                    <a:moveTo>
                      <a:pt x="278606" y="608171"/>
                    </a:moveTo>
                    <a:cubicBezTo>
                      <a:pt x="268615" y="603482"/>
                      <a:pt x="257995" y="600274"/>
                      <a:pt x="247079" y="598646"/>
                    </a:cubicBezTo>
                    <a:cubicBezTo>
                      <a:pt x="255497" y="605838"/>
                      <a:pt x="264934" y="611744"/>
                      <a:pt x="275082" y="616172"/>
                    </a:cubicBezTo>
                    <a:cubicBezTo>
                      <a:pt x="285122" y="620820"/>
                      <a:pt x="295768" y="624026"/>
                      <a:pt x="306705" y="625697"/>
                    </a:cubicBezTo>
                    <a:cubicBezTo>
                      <a:pt x="298152" y="618499"/>
                      <a:pt x="288588" y="612594"/>
                      <a:pt x="278321" y="608171"/>
                    </a:cubicBezTo>
                    <a:close/>
                    <a:moveTo>
                      <a:pt x="390716" y="220123"/>
                    </a:moveTo>
                    <a:cubicBezTo>
                      <a:pt x="386988" y="209691"/>
                      <a:pt x="381793" y="199845"/>
                      <a:pt x="375285" y="190881"/>
                    </a:cubicBezTo>
                    <a:cubicBezTo>
                      <a:pt x="376189" y="201916"/>
                      <a:pt x="378692" y="212760"/>
                      <a:pt x="382715" y="223075"/>
                    </a:cubicBezTo>
                    <a:cubicBezTo>
                      <a:pt x="386407" y="233503"/>
                      <a:pt x="391571" y="243350"/>
                      <a:pt x="398050" y="252317"/>
                    </a:cubicBezTo>
                    <a:cubicBezTo>
                      <a:pt x="397099" y="241271"/>
                      <a:pt x="394532" y="230423"/>
                      <a:pt x="390430" y="220123"/>
                    </a:cubicBezTo>
                    <a:close/>
                    <a:moveTo>
                      <a:pt x="521780" y="601123"/>
                    </a:moveTo>
                    <a:cubicBezTo>
                      <a:pt x="518087" y="590695"/>
                      <a:pt x="512923" y="580848"/>
                      <a:pt x="506444" y="571881"/>
                    </a:cubicBezTo>
                    <a:cubicBezTo>
                      <a:pt x="508514" y="594001"/>
                      <a:pt x="516365" y="615189"/>
                      <a:pt x="529209" y="633317"/>
                    </a:cubicBezTo>
                    <a:cubicBezTo>
                      <a:pt x="528177" y="622398"/>
                      <a:pt x="525579" y="611683"/>
                      <a:pt x="521494" y="601504"/>
                    </a:cubicBezTo>
                    <a:close/>
                    <a:moveTo>
                      <a:pt x="197929" y="1002697"/>
                    </a:moveTo>
                    <a:cubicBezTo>
                      <a:pt x="194146" y="992261"/>
                      <a:pt x="188954" y="982391"/>
                      <a:pt x="182499" y="973360"/>
                    </a:cubicBezTo>
                    <a:cubicBezTo>
                      <a:pt x="183414" y="984414"/>
                      <a:pt x="185883" y="995284"/>
                      <a:pt x="189833" y="1005650"/>
                    </a:cubicBezTo>
                    <a:cubicBezTo>
                      <a:pt x="189833" y="1006126"/>
                      <a:pt x="189833" y="1006697"/>
                      <a:pt x="190500" y="1007269"/>
                    </a:cubicBezTo>
                    <a:lnTo>
                      <a:pt x="199454" y="1007269"/>
                    </a:lnTo>
                    <a:close/>
                    <a:moveTo>
                      <a:pt x="142780" y="746188"/>
                    </a:moveTo>
                    <a:cubicBezTo>
                      <a:pt x="139087" y="735760"/>
                      <a:pt x="133923" y="725914"/>
                      <a:pt x="127444" y="716947"/>
                    </a:cubicBezTo>
                    <a:cubicBezTo>
                      <a:pt x="129514" y="739067"/>
                      <a:pt x="137365" y="760255"/>
                      <a:pt x="150209" y="778383"/>
                    </a:cubicBezTo>
                    <a:cubicBezTo>
                      <a:pt x="149269" y="767478"/>
                      <a:pt x="146767" y="756764"/>
                      <a:pt x="142780" y="746570"/>
                    </a:cubicBezTo>
                    <a:close/>
                    <a:moveTo>
                      <a:pt x="691515" y="724376"/>
                    </a:moveTo>
                    <a:cubicBezTo>
                      <a:pt x="681087" y="728069"/>
                      <a:pt x="671240" y="733233"/>
                      <a:pt x="662273" y="739711"/>
                    </a:cubicBezTo>
                    <a:cubicBezTo>
                      <a:pt x="684394" y="737642"/>
                      <a:pt x="705581" y="729791"/>
                      <a:pt x="723709" y="716946"/>
                    </a:cubicBezTo>
                    <a:cubicBezTo>
                      <a:pt x="712653" y="717959"/>
                      <a:pt x="701806" y="720591"/>
                      <a:pt x="691515" y="724757"/>
                    </a:cubicBezTo>
                    <a:close/>
                    <a:moveTo>
                      <a:pt x="404336" y="989076"/>
                    </a:moveTo>
                    <a:cubicBezTo>
                      <a:pt x="393884" y="992822"/>
                      <a:pt x="384008" y="998016"/>
                      <a:pt x="374999" y="1004506"/>
                    </a:cubicBezTo>
                    <a:cubicBezTo>
                      <a:pt x="397154" y="1002457"/>
                      <a:pt x="418377" y="994606"/>
                      <a:pt x="436531" y="981742"/>
                    </a:cubicBezTo>
                    <a:cubicBezTo>
                      <a:pt x="425506" y="982646"/>
                      <a:pt x="414666" y="985116"/>
                      <a:pt x="404336" y="989076"/>
                    </a:cubicBezTo>
                    <a:close/>
                    <a:moveTo>
                      <a:pt x="168116" y="461486"/>
                    </a:moveTo>
                    <a:cubicBezTo>
                      <a:pt x="157646" y="465193"/>
                      <a:pt x="147766" y="470390"/>
                      <a:pt x="138779" y="476917"/>
                    </a:cubicBezTo>
                    <a:cubicBezTo>
                      <a:pt x="149832" y="475934"/>
                      <a:pt x="160698" y="473434"/>
                      <a:pt x="171069" y="469487"/>
                    </a:cubicBezTo>
                    <a:cubicBezTo>
                      <a:pt x="181500" y="465760"/>
                      <a:pt x="191347" y="460564"/>
                      <a:pt x="200311" y="454057"/>
                    </a:cubicBezTo>
                    <a:cubicBezTo>
                      <a:pt x="189209" y="454929"/>
                      <a:pt x="178297" y="457432"/>
                      <a:pt x="167926" y="461486"/>
                    </a:cubicBezTo>
                    <a:close/>
                    <a:moveTo>
                      <a:pt x="396716" y="736092"/>
                    </a:moveTo>
                    <a:cubicBezTo>
                      <a:pt x="386285" y="739819"/>
                      <a:pt x="376439" y="745015"/>
                      <a:pt x="367474" y="751522"/>
                    </a:cubicBezTo>
                    <a:cubicBezTo>
                      <a:pt x="389595" y="749453"/>
                      <a:pt x="410782" y="741602"/>
                      <a:pt x="428911" y="728758"/>
                    </a:cubicBezTo>
                    <a:cubicBezTo>
                      <a:pt x="417756" y="729627"/>
                      <a:pt x="406786" y="732097"/>
                      <a:pt x="396335" y="736092"/>
                    </a:cubicBezTo>
                    <a:close/>
                    <a:moveTo>
                      <a:pt x="533591" y="318802"/>
                    </a:moveTo>
                    <a:cubicBezTo>
                      <a:pt x="523159" y="322529"/>
                      <a:pt x="513313" y="327725"/>
                      <a:pt x="504349" y="334232"/>
                    </a:cubicBezTo>
                    <a:cubicBezTo>
                      <a:pt x="515383" y="333328"/>
                      <a:pt x="526228" y="330825"/>
                      <a:pt x="536543" y="326803"/>
                    </a:cubicBezTo>
                    <a:cubicBezTo>
                      <a:pt x="546971" y="323110"/>
                      <a:pt x="556818" y="317946"/>
                      <a:pt x="565785" y="311467"/>
                    </a:cubicBezTo>
                    <a:cubicBezTo>
                      <a:pt x="554624" y="312289"/>
                      <a:pt x="543646" y="314761"/>
                      <a:pt x="533210" y="318802"/>
                    </a:cubicBezTo>
                    <a:close/>
                    <a:moveTo>
                      <a:pt x="304991" y="55626"/>
                    </a:moveTo>
                    <a:lnTo>
                      <a:pt x="299180" y="58007"/>
                    </a:lnTo>
                    <a:lnTo>
                      <a:pt x="291751" y="68580"/>
                    </a:lnTo>
                    <a:cubicBezTo>
                      <a:pt x="297232" y="67218"/>
                      <a:pt x="302638" y="65565"/>
                      <a:pt x="307943" y="63627"/>
                    </a:cubicBezTo>
                    <a:cubicBezTo>
                      <a:pt x="318392" y="59939"/>
                      <a:pt x="328243" y="54740"/>
                      <a:pt x="337185" y="48196"/>
                    </a:cubicBezTo>
                    <a:cubicBezTo>
                      <a:pt x="326116" y="49078"/>
                      <a:pt x="315236" y="51581"/>
                      <a:pt x="304895" y="55626"/>
                    </a:cubicBezTo>
                    <a:close/>
                  </a:path>
                </a:pathLst>
              </a:custGeom>
              <a:solidFill>
                <a:srgbClr val="FFFFFF"/>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xmlns="" id="{F4887F57-72E3-4273-8250-3E5C3D184E56}"/>
                  </a:ext>
                </a:extLst>
              </p:cNvPr>
              <p:cNvSpPr/>
              <p:nvPr/>
            </p:nvSpPr>
            <p:spPr>
              <a:xfrm>
                <a:off x="4402390" y="-1202987"/>
                <a:ext cx="256785" cy="167362"/>
              </a:xfrm>
              <a:custGeom>
                <a:avLst/>
                <a:gdLst>
                  <a:gd name="connsiteX0" fmla="*/ 1493 w 256785"/>
                  <a:gd name="connsiteY0" fmla="*/ 552 h 167362"/>
                  <a:gd name="connsiteX1" fmla="*/ 87218 w 256785"/>
                  <a:gd name="connsiteY1" fmla="*/ 122567 h 167362"/>
                  <a:gd name="connsiteX2" fmla="*/ 153321 w 256785"/>
                  <a:gd name="connsiteY2" fmla="*/ 156952 h 167362"/>
                  <a:gd name="connsiteX3" fmla="*/ 192183 w 256785"/>
                  <a:gd name="connsiteY3" fmla="*/ 155523 h 167362"/>
                  <a:gd name="connsiteX4" fmla="*/ 221616 w 256785"/>
                  <a:gd name="connsiteY4" fmla="*/ 131235 h 167362"/>
                  <a:gd name="connsiteX5" fmla="*/ 242190 w 256785"/>
                  <a:gd name="connsiteY5" fmla="*/ 93135 h 167362"/>
                  <a:gd name="connsiteX6" fmla="*/ 255906 w 256785"/>
                  <a:gd name="connsiteY6" fmla="*/ 46272 h 167362"/>
                  <a:gd name="connsiteX7" fmla="*/ 256763 w 256785"/>
                  <a:gd name="connsiteY7" fmla="*/ 46272 h 167362"/>
                  <a:gd name="connsiteX8" fmla="*/ 247238 w 256785"/>
                  <a:gd name="connsiteY8" fmla="*/ 91420 h 167362"/>
                  <a:gd name="connsiteX9" fmla="*/ 231236 w 256785"/>
                  <a:gd name="connsiteY9" fmla="*/ 128949 h 167362"/>
                  <a:gd name="connsiteX10" fmla="*/ 204471 w 256785"/>
                  <a:gd name="connsiteY10" fmla="*/ 157524 h 167362"/>
                  <a:gd name="connsiteX11" fmla="*/ 165418 w 256785"/>
                  <a:gd name="connsiteY11" fmla="*/ 167049 h 167362"/>
                  <a:gd name="connsiteX12" fmla="*/ 92456 w 256785"/>
                  <a:gd name="connsiteY12" fmla="*/ 136950 h 167362"/>
                  <a:gd name="connsiteX13" fmla="*/ 38164 w 256785"/>
                  <a:gd name="connsiteY13" fmla="*/ 80752 h 167362"/>
                  <a:gd name="connsiteX14" fmla="*/ 64 w 256785"/>
                  <a:gd name="connsiteY14" fmla="*/ 933 h 167362"/>
                  <a:gd name="connsiteX15" fmla="*/ 1493 w 256785"/>
                  <a:gd name="connsiteY15" fmla="*/ 552 h 167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6785" h="167362">
                    <a:moveTo>
                      <a:pt x="1493" y="552"/>
                    </a:moveTo>
                    <a:cubicBezTo>
                      <a:pt x="18765" y="48094"/>
                      <a:pt x="48347" y="90199"/>
                      <a:pt x="87218" y="122567"/>
                    </a:cubicBezTo>
                    <a:cubicBezTo>
                      <a:pt x="106171" y="139171"/>
                      <a:pt x="128845" y="150966"/>
                      <a:pt x="153321" y="156952"/>
                    </a:cubicBezTo>
                    <a:cubicBezTo>
                      <a:pt x="166140" y="160252"/>
                      <a:pt x="179642" y="159756"/>
                      <a:pt x="192183" y="155523"/>
                    </a:cubicBezTo>
                    <a:cubicBezTo>
                      <a:pt x="203895" y="150055"/>
                      <a:pt x="214024" y="141696"/>
                      <a:pt x="221616" y="131235"/>
                    </a:cubicBezTo>
                    <a:cubicBezTo>
                      <a:pt x="230369" y="119654"/>
                      <a:pt x="237307" y="106806"/>
                      <a:pt x="242190" y="93135"/>
                    </a:cubicBezTo>
                    <a:cubicBezTo>
                      <a:pt x="247886" y="77865"/>
                      <a:pt x="252470" y="62203"/>
                      <a:pt x="255906" y="46272"/>
                    </a:cubicBezTo>
                    <a:cubicBezTo>
                      <a:pt x="255905" y="45605"/>
                      <a:pt x="256953" y="46272"/>
                      <a:pt x="256763" y="46272"/>
                    </a:cubicBezTo>
                    <a:cubicBezTo>
                      <a:pt x="253620" y="61321"/>
                      <a:pt x="251619" y="76561"/>
                      <a:pt x="247238" y="91420"/>
                    </a:cubicBezTo>
                    <a:cubicBezTo>
                      <a:pt x="243571" y="104577"/>
                      <a:pt x="238191" y="117195"/>
                      <a:pt x="231236" y="128949"/>
                    </a:cubicBezTo>
                    <a:cubicBezTo>
                      <a:pt x="224482" y="140294"/>
                      <a:pt x="215351" y="150043"/>
                      <a:pt x="204471" y="157524"/>
                    </a:cubicBezTo>
                    <a:cubicBezTo>
                      <a:pt x="192935" y="165094"/>
                      <a:pt x="179143" y="168458"/>
                      <a:pt x="165418" y="167049"/>
                    </a:cubicBezTo>
                    <a:cubicBezTo>
                      <a:pt x="138754" y="164066"/>
                      <a:pt x="113468" y="153634"/>
                      <a:pt x="92456" y="136950"/>
                    </a:cubicBezTo>
                    <a:cubicBezTo>
                      <a:pt x="71540" y="121162"/>
                      <a:pt x="53221" y="102200"/>
                      <a:pt x="38164" y="80752"/>
                    </a:cubicBezTo>
                    <a:cubicBezTo>
                      <a:pt x="21025" y="56502"/>
                      <a:pt x="8141" y="29509"/>
                      <a:pt x="64" y="933"/>
                    </a:cubicBezTo>
                    <a:cubicBezTo>
                      <a:pt x="-317" y="-20"/>
                      <a:pt x="1112" y="-401"/>
                      <a:pt x="1493" y="552"/>
                    </a:cubicBezTo>
                    <a:close/>
                  </a:path>
                </a:pathLst>
              </a:custGeom>
              <a:solidFill>
                <a:srgbClr val="263238"/>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xmlns="" id="{64A57060-DC82-4F42-9DE8-2E0E468527A3}"/>
                  </a:ext>
                </a:extLst>
              </p:cNvPr>
              <p:cNvSpPr/>
              <p:nvPr/>
            </p:nvSpPr>
            <p:spPr>
              <a:xfrm>
                <a:off x="4431237" y="-1410843"/>
                <a:ext cx="237251" cy="338460"/>
              </a:xfrm>
              <a:custGeom>
                <a:avLst/>
                <a:gdLst>
                  <a:gd name="connsiteX0" fmla="*/ 146287 w 237251"/>
                  <a:gd name="connsiteY0" fmla="*/ 338234 h 338460"/>
                  <a:gd name="connsiteX1" fmla="*/ 174 w 237251"/>
                  <a:gd name="connsiteY1" fmla="*/ 196787 h 338460"/>
                  <a:gd name="connsiteX2" fmla="*/ 22081 w 237251"/>
                  <a:gd name="connsiteY2" fmla="*/ 99061 h 338460"/>
                  <a:gd name="connsiteX3" fmla="*/ 40369 w 237251"/>
                  <a:gd name="connsiteY3" fmla="*/ 382 h 338460"/>
                  <a:gd name="connsiteX4" fmla="*/ 237251 w 237251"/>
                  <a:gd name="connsiteY4" fmla="*/ 76582 h 338460"/>
                  <a:gd name="connsiteX5" fmla="*/ 201532 w 237251"/>
                  <a:gd name="connsiteY5" fmla="*/ 198406 h 338460"/>
                  <a:gd name="connsiteX6" fmla="*/ 201532 w 237251"/>
                  <a:gd name="connsiteY6" fmla="*/ 211932 h 338460"/>
                  <a:gd name="connsiteX7" fmla="*/ 201532 w 237251"/>
                  <a:gd name="connsiteY7" fmla="*/ 214218 h 338460"/>
                  <a:gd name="connsiteX8" fmla="*/ 146287 w 237251"/>
                  <a:gd name="connsiteY8" fmla="*/ 338234 h 338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7251" h="338460">
                    <a:moveTo>
                      <a:pt x="146287" y="338234"/>
                    </a:moveTo>
                    <a:cubicBezTo>
                      <a:pt x="97138" y="343377"/>
                      <a:pt x="24844" y="259938"/>
                      <a:pt x="174" y="196787"/>
                    </a:cubicBezTo>
                    <a:cubicBezTo>
                      <a:pt x="-1541" y="192406"/>
                      <a:pt x="9699" y="150591"/>
                      <a:pt x="22081" y="99061"/>
                    </a:cubicBezTo>
                    <a:cubicBezTo>
                      <a:pt x="29130" y="67819"/>
                      <a:pt x="36178" y="32862"/>
                      <a:pt x="40369" y="382"/>
                    </a:cubicBezTo>
                    <a:cubicBezTo>
                      <a:pt x="41227" y="-6286"/>
                      <a:pt x="237251" y="76582"/>
                      <a:pt x="237251" y="76582"/>
                    </a:cubicBezTo>
                    <a:cubicBezTo>
                      <a:pt x="220421" y="115581"/>
                      <a:pt x="208425" y="156493"/>
                      <a:pt x="201532" y="198406"/>
                    </a:cubicBezTo>
                    <a:cubicBezTo>
                      <a:pt x="201156" y="202907"/>
                      <a:pt x="201156" y="207431"/>
                      <a:pt x="201532" y="211932"/>
                    </a:cubicBezTo>
                    <a:cubicBezTo>
                      <a:pt x="201580" y="212693"/>
                      <a:pt x="201580" y="213457"/>
                      <a:pt x="201532" y="214218"/>
                    </a:cubicBezTo>
                    <a:cubicBezTo>
                      <a:pt x="202104" y="239269"/>
                      <a:pt x="193722" y="333281"/>
                      <a:pt x="146287" y="338234"/>
                    </a:cubicBezTo>
                    <a:close/>
                  </a:path>
                </a:pathLst>
              </a:custGeom>
              <a:solidFill>
                <a:srgbClr val="FFC4C0"/>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AE4232CA-ED3D-4536-AFB5-85C12F9E6889}"/>
                  </a:ext>
                </a:extLst>
              </p:cNvPr>
              <p:cNvSpPr/>
              <p:nvPr/>
            </p:nvSpPr>
            <p:spPr>
              <a:xfrm>
                <a:off x="4476940" y="-1409985"/>
                <a:ext cx="191262" cy="212804"/>
              </a:xfrm>
              <a:custGeom>
                <a:avLst/>
                <a:gdLst>
                  <a:gd name="connsiteX0" fmla="*/ 134493 w 191262"/>
                  <a:gd name="connsiteY0" fmla="*/ 211264 h 212804"/>
                  <a:gd name="connsiteX1" fmla="*/ 155543 w 191262"/>
                  <a:gd name="connsiteY1" fmla="*/ 212788 h 212804"/>
                  <a:gd name="connsiteX2" fmla="*/ 155543 w 191262"/>
                  <a:gd name="connsiteY2" fmla="*/ 210598 h 212804"/>
                  <a:gd name="connsiteX3" fmla="*/ 155543 w 191262"/>
                  <a:gd name="connsiteY3" fmla="*/ 197072 h 212804"/>
                  <a:gd name="connsiteX4" fmla="*/ 191262 w 191262"/>
                  <a:gd name="connsiteY4" fmla="*/ 75248 h 212804"/>
                  <a:gd name="connsiteX5" fmla="*/ 0 w 191262"/>
                  <a:gd name="connsiteY5" fmla="*/ 0 h 212804"/>
                  <a:gd name="connsiteX6" fmla="*/ 134493 w 191262"/>
                  <a:gd name="connsiteY6" fmla="*/ 211264 h 212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262" h="212804">
                    <a:moveTo>
                      <a:pt x="134493" y="211264"/>
                    </a:moveTo>
                    <a:cubicBezTo>
                      <a:pt x="141451" y="212395"/>
                      <a:pt x="148495" y="212905"/>
                      <a:pt x="155543" y="212788"/>
                    </a:cubicBezTo>
                    <a:lnTo>
                      <a:pt x="155543" y="210598"/>
                    </a:lnTo>
                    <a:cubicBezTo>
                      <a:pt x="155119" y="206099"/>
                      <a:pt x="155119" y="201571"/>
                      <a:pt x="155543" y="197072"/>
                    </a:cubicBezTo>
                    <a:cubicBezTo>
                      <a:pt x="162486" y="155171"/>
                      <a:pt x="174480" y="114264"/>
                      <a:pt x="191262" y="75248"/>
                    </a:cubicBezTo>
                    <a:cubicBezTo>
                      <a:pt x="191262" y="75247"/>
                      <a:pt x="32194" y="8572"/>
                      <a:pt x="0" y="0"/>
                    </a:cubicBezTo>
                    <a:cubicBezTo>
                      <a:pt x="1714" y="38386"/>
                      <a:pt x="14954" y="193072"/>
                      <a:pt x="134493" y="211264"/>
                    </a:cubicBezTo>
                    <a:close/>
                  </a:path>
                </a:pathLst>
              </a:custGeom>
              <a:solidFill>
                <a:srgbClr val="263238"/>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23DE31D1-4DD5-4821-A952-9C3FBB3096F4}"/>
                  </a:ext>
                </a:extLst>
              </p:cNvPr>
              <p:cNvSpPr/>
              <p:nvPr/>
            </p:nvSpPr>
            <p:spPr>
              <a:xfrm>
                <a:off x="4429101" y="-1762201"/>
                <a:ext cx="341711" cy="500240"/>
              </a:xfrm>
              <a:custGeom>
                <a:avLst/>
                <a:gdLst>
                  <a:gd name="connsiteX0" fmla="*/ 14882 w 341711"/>
                  <a:gd name="connsiteY0" fmla="*/ 99994 h 500240"/>
                  <a:gd name="connsiteX1" fmla="*/ 48220 w 341711"/>
                  <a:gd name="connsiteY1" fmla="*/ 434703 h 500240"/>
                  <a:gd name="connsiteX2" fmla="*/ 303680 w 341711"/>
                  <a:gd name="connsiteY2" fmla="*/ 445561 h 500240"/>
                  <a:gd name="connsiteX3" fmla="*/ 289107 w 341711"/>
                  <a:gd name="connsiteY3" fmla="*/ 39320 h 500240"/>
                  <a:gd name="connsiteX4" fmla="*/ 14882 w 341711"/>
                  <a:gd name="connsiteY4" fmla="*/ 99994 h 5002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1711" h="500240">
                    <a:moveTo>
                      <a:pt x="14882" y="99994"/>
                    </a:moveTo>
                    <a:cubicBezTo>
                      <a:pt x="-14740" y="170003"/>
                      <a:pt x="1643" y="382791"/>
                      <a:pt x="48220" y="434703"/>
                    </a:cubicBezTo>
                    <a:cubicBezTo>
                      <a:pt x="115657" y="509950"/>
                      <a:pt x="237005" y="529191"/>
                      <a:pt x="303680" y="445561"/>
                    </a:cubicBezTo>
                    <a:cubicBezTo>
                      <a:pt x="368355" y="364599"/>
                      <a:pt x="341780" y="87611"/>
                      <a:pt x="289107" y="39320"/>
                    </a:cubicBezTo>
                    <a:cubicBezTo>
                      <a:pt x="211097" y="-31832"/>
                      <a:pt x="58697" y="-3352"/>
                      <a:pt x="14882" y="99994"/>
                    </a:cubicBezTo>
                    <a:close/>
                  </a:path>
                </a:pathLst>
              </a:custGeom>
              <a:solidFill>
                <a:srgbClr val="FFC4C0"/>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638FFBBB-F8E4-48B6-89FF-740E4C8E3103}"/>
                  </a:ext>
                </a:extLst>
              </p:cNvPr>
              <p:cNvSpPr/>
              <p:nvPr/>
            </p:nvSpPr>
            <p:spPr>
              <a:xfrm>
                <a:off x="4487703" y="-1303115"/>
                <a:ext cx="9525" cy="9525"/>
              </a:xfrm>
              <a:custGeom>
                <a:avLst/>
                <a:gdLst>
                  <a:gd name="connsiteX0" fmla="*/ 0 w 9525"/>
                  <a:gd name="connsiteY0" fmla="*/ 0 h 9525"/>
                  <a:gd name="connsiteX1" fmla="*/ 0 w 9525"/>
                  <a:gd name="connsiteY1" fmla="*/ 0 h 9525"/>
                </a:gdLst>
                <a:ahLst/>
                <a:cxnLst>
                  <a:cxn ang="0">
                    <a:pos x="connsiteX0" y="connsiteY0"/>
                  </a:cxn>
                  <a:cxn ang="0">
                    <a:pos x="connsiteX1" y="connsiteY1"/>
                  </a:cxn>
                </a:cxnLst>
                <a:rect l="l" t="t" r="r" b="b"/>
                <a:pathLst>
                  <a:path w="9525" h="9525">
                    <a:moveTo>
                      <a:pt x="0" y="0"/>
                    </a:moveTo>
                    <a:lnTo>
                      <a:pt x="0" y="0"/>
                    </a:lnTo>
                  </a:path>
                </a:pathLst>
              </a:custGeom>
              <a:noFill/>
              <a:ln w="0" cap="rnd">
                <a:solidFill>
                  <a:srgbClr val="F5A79E"/>
                </a:solidFill>
                <a:prstDash val="solid"/>
                <a:round/>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090B5946-E19A-46D0-9508-36FD015EDF6B}"/>
                  </a:ext>
                </a:extLst>
              </p:cNvPr>
              <p:cNvSpPr/>
              <p:nvPr/>
            </p:nvSpPr>
            <p:spPr>
              <a:xfrm>
                <a:off x="4591028" y="-1505712"/>
                <a:ext cx="14877" cy="38774"/>
              </a:xfrm>
              <a:custGeom>
                <a:avLst/>
                <a:gdLst>
                  <a:gd name="connsiteX0" fmla="*/ 13070 w 14877"/>
                  <a:gd name="connsiteY0" fmla="*/ 0 h 38774"/>
                  <a:gd name="connsiteX1" fmla="*/ 12023 w 14877"/>
                  <a:gd name="connsiteY1" fmla="*/ 1333 h 38774"/>
                  <a:gd name="connsiteX2" fmla="*/ 212 w 14877"/>
                  <a:gd name="connsiteY2" fmla="*/ 38005 h 38774"/>
                  <a:gd name="connsiteX3" fmla="*/ 212 w 14877"/>
                  <a:gd name="connsiteY3" fmla="*/ 38767 h 38774"/>
                  <a:gd name="connsiteX4" fmla="*/ 13070 w 14877"/>
                  <a:gd name="connsiteY4" fmla="*/ 0 h 387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38774">
                    <a:moveTo>
                      <a:pt x="13070" y="0"/>
                    </a:moveTo>
                    <a:cubicBezTo>
                      <a:pt x="13070" y="0"/>
                      <a:pt x="11927" y="762"/>
                      <a:pt x="12023" y="1333"/>
                    </a:cubicBezTo>
                    <a:cubicBezTo>
                      <a:pt x="13547" y="15716"/>
                      <a:pt x="12785" y="32290"/>
                      <a:pt x="212" y="38005"/>
                    </a:cubicBezTo>
                    <a:cubicBezTo>
                      <a:pt x="-265" y="38005"/>
                      <a:pt x="212" y="38862"/>
                      <a:pt x="212" y="38767"/>
                    </a:cubicBezTo>
                    <a:cubicBezTo>
                      <a:pt x="16023" y="35433"/>
                      <a:pt x="16690" y="13335"/>
                      <a:pt x="13070" y="0"/>
                    </a:cubicBezTo>
                    <a:close/>
                  </a:path>
                </a:pathLst>
              </a:custGeom>
              <a:solidFill>
                <a:srgbClr val="263238"/>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186A9C48-9B2B-47E7-8F6F-8A758E4FC7D2}"/>
                  </a:ext>
                </a:extLst>
              </p:cNvPr>
              <p:cNvSpPr/>
              <p:nvPr/>
            </p:nvSpPr>
            <p:spPr>
              <a:xfrm>
                <a:off x="4573328" y="-1519713"/>
                <a:ext cx="32480" cy="46386"/>
              </a:xfrm>
              <a:custGeom>
                <a:avLst/>
                <a:gdLst>
                  <a:gd name="connsiteX0" fmla="*/ 16864 w 32480"/>
                  <a:gd name="connsiteY0" fmla="*/ 0 h 46386"/>
                  <a:gd name="connsiteX1" fmla="*/ 16864 w 32480"/>
                  <a:gd name="connsiteY1" fmla="*/ 46387 h 46386"/>
                  <a:gd name="connsiteX2" fmla="*/ 16864 w 32480"/>
                  <a:gd name="connsiteY2" fmla="*/ 0 h 46386"/>
                </a:gdLst>
                <a:ahLst/>
                <a:cxnLst>
                  <a:cxn ang="0">
                    <a:pos x="connsiteX0" y="connsiteY0"/>
                  </a:cxn>
                  <a:cxn ang="0">
                    <a:pos x="connsiteX1" y="connsiteY1"/>
                  </a:cxn>
                  <a:cxn ang="0">
                    <a:pos x="connsiteX2" y="connsiteY2"/>
                  </a:cxn>
                </a:cxnLst>
                <a:rect l="l" t="t" r="r" b="b"/>
                <a:pathLst>
                  <a:path w="32480" h="46386">
                    <a:moveTo>
                      <a:pt x="16864" y="0"/>
                    </a:moveTo>
                    <a:cubicBezTo>
                      <a:pt x="-6377" y="0"/>
                      <a:pt x="-4853" y="46292"/>
                      <a:pt x="16864" y="46387"/>
                    </a:cubicBezTo>
                    <a:cubicBezTo>
                      <a:pt x="38581" y="46482"/>
                      <a:pt x="36771" y="95"/>
                      <a:pt x="16864" y="0"/>
                    </a:cubicBezTo>
                    <a:close/>
                  </a:path>
                </a:pathLst>
              </a:custGeom>
              <a:solidFill>
                <a:srgbClr val="263238"/>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B735307D-A7ED-4FCD-A58D-641C67CCB8B6}"/>
                  </a:ext>
                </a:extLst>
              </p:cNvPr>
              <p:cNvSpPr/>
              <p:nvPr/>
            </p:nvSpPr>
            <p:spPr>
              <a:xfrm>
                <a:off x="4687055" y="-1510629"/>
                <a:ext cx="17437" cy="37397"/>
              </a:xfrm>
              <a:custGeom>
                <a:avLst/>
                <a:gdLst>
                  <a:gd name="connsiteX0" fmla="*/ 673 w 17437"/>
                  <a:gd name="connsiteY0" fmla="*/ 155 h 37397"/>
                  <a:gd name="connsiteX1" fmla="*/ 1816 w 17437"/>
                  <a:gd name="connsiteY1" fmla="*/ 1393 h 37397"/>
                  <a:gd name="connsiteX2" fmla="*/ 17437 w 17437"/>
                  <a:gd name="connsiteY2" fmla="*/ 36541 h 37397"/>
                  <a:gd name="connsiteX3" fmla="*/ 17437 w 17437"/>
                  <a:gd name="connsiteY3" fmla="*/ 37398 h 37397"/>
                  <a:gd name="connsiteX4" fmla="*/ 673 w 17437"/>
                  <a:gd name="connsiteY4" fmla="*/ 155 h 37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37" h="37397">
                    <a:moveTo>
                      <a:pt x="673" y="155"/>
                    </a:moveTo>
                    <a:cubicBezTo>
                      <a:pt x="673" y="-416"/>
                      <a:pt x="1816" y="727"/>
                      <a:pt x="1816" y="1393"/>
                    </a:cubicBezTo>
                    <a:cubicBezTo>
                      <a:pt x="1816" y="15776"/>
                      <a:pt x="4293" y="32254"/>
                      <a:pt x="17437" y="36541"/>
                    </a:cubicBezTo>
                    <a:cubicBezTo>
                      <a:pt x="17437" y="36541"/>
                      <a:pt x="17437" y="37398"/>
                      <a:pt x="17437" y="37398"/>
                    </a:cubicBezTo>
                    <a:cubicBezTo>
                      <a:pt x="1435" y="35683"/>
                      <a:pt x="-1613" y="13776"/>
                      <a:pt x="673" y="155"/>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F45C2F52-91D2-43E8-A82B-8599EAC30C73}"/>
                  </a:ext>
                </a:extLst>
              </p:cNvPr>
              <p:cNvSpPr/>
              <p:nvPr/>
            </p:nvSpPr>
            <p:spPr>
              <a:xfrm>
                <a:off x="4687232" y="-1526008"/>
                <a:ext cx="32195" cy="46292"/>
              </a:xfrm>
              <a:custGeom>
                <a:avLst/>
                <a:gdLst>
                  <a:gd name="connsiteX0" fmla="*/ 12878 w 32195"/>
                  <a:gd name="connsiteY0" fmla="*/ 103 h 46292"/>
                  <a:gd name="connsiteX1" fmla="*/ 17927 w 32195"/>
                  <a:gd name="connsiteY1" fmla="*/ 46204 h 46292"/>
                  <a:gd name="connsiteX2" fmla="*/ 12878 w 32195"/>
                  <a:gd name="connsiteY2" fmla="*/ 103 h 46292"/>
                </a:gdLst>
                <a:ahLst/>
                <a:cxnLst>
                  <a:cxn ang="0">
                    <a:pos x="connsiteX0" y="connsiteY0"/>
                  </a:cxn>
                  <a:cxn ang="0">
                    <a:pos x="connsiteX1" y="connsiteY1"/>
                  </a:cxn>
                  <a:cxn ang="0">
                    <a:pos x="connsiteX2" y="connsiteY2"/>
                  </a:cxn>
                </a:cxnLst>
                <a:rect l="l" t="t" r="r" b="b"/>
                <a:pathLst>
                  <a:path w="32195" h="46292">
                    <a:moveTo>
                      <a:pt x="12878" y="103"/>
                    </a:moveTo>
                    <a:cubicBezTo>
                      <a:pt x="35929" y="-2469"/>
                      <a:pt x="39263" y="43823"/>
                      <a:pt x="17927" y="46204"/>
                    </a:cubicBezTo>
                    <a:cubicBezTo>
                      <a:pt x="-3409" y="48585"/>
                      <a:pt x="-6457" y="2008"/>
                      <a:pt x="12878" y="103"/>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762AB709-10A9-452A-A517-E399EB2E1079}"/>
                  </a:ext>
                </a:extLst>
              </p:cNvPr>
              <p:cNvSpPr/>
              <p:nvPr/>
            </p:nvSpPr>
            <p:spPr>
              <a:xfrm>
                <a:off x="4557959" y="-1573817"/>
                <a:ext cx="48896" cy="33789"/>
              </a:xfrm>
              <a:custGeom>
                <a:avLst/>
                <a:gdLst>
                  <a:gd name="connsiteX0" fmla="*/ 13183 w 48896"/>
                  <a:gd name="connsiteY0" fmla="*/ 33435 h 33789"/>
                  <a:gd name="connsiteX1" fmla="*/ 30995 w 48896"/>
                  <a:gd name="connsiteY1" fmla="*/ 26577 h 33789"/>
                  <a:gd name="connsiteX2" fmla="*/ 47759 w 48896"/>
                  <a:gd name="connsiteY2" fmla="*/ 16099 h 33789"/>
                  <a:gd name="connsiteX3" fmla="*/ 45758 w 48896"/>
                  <a:gd name="connsiteY3" fmla="*/ 4193 h 33789"/>
                  <a:gd name="connsiteX4" fmla="*/ 21184 w 48896"/>
                  <a:gd name="connsiteY4" fmla="*/ 2574 h 33789"/>
                  <a:gd name="connsiteX5" fmla="*/ 1086 w 48896"/>
                  <a:gd name="connsiteY5" fmla="*/ 18671 h 33789"/>
                  <a:gd name="connsiteX6" fmla="*/ 5839 w 48896"/>
                  <a:gd name="connsiteY6" fmla="*/ 32706 h 33789"/>
                  <a:gd name="connsiteX7" fmla="*/ 13183 w 48896"/>
                  <a:gd name="connsiteY7" fmla="*/ 33435 h 3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896" h="33789">
                    <a:moveTo>
                      <a:pt x="13183" y="33435"/>
                    </a:moveTo>
                    <a:cubicBezTo>
                      <a:pt x="19246" y="31489"/>
                      <a:pt x="25193" y="29199"/>
                      <a:pt x="30995" y="26577"/>
                    </a:cubicBezTo>
                    <a:cubicBezTo>
                      <a:pt x="37575" y="25004"/>
                      <a:pt x="43462" y="21325"/>
                      <a:pt x="47759" y="16099"/>
                    </a:cubicBezTo>
                    <a:cubicBezTo>
                      <a:pt x="49833" y="12130"/>
                      <a:pt x="49016" y="7266"/>
                      <a:pt x="45758" y="4193"/>
                    </a:cubicBezTo>
                    <a:cubicBezTo>
                      <a:pt x="38461" y="-748"/>
                      <a:pt x="29066" y="-1367"/>
                      <a:pt x="21184" y="2574"/>
                    </a:cubicBezTo>
                    <a:cubicBezTo>
                      <a:pt x="12694" y="5212"/>
                      <a:pt x="5515" y="10962"/>
                      <a:pt x="1086" y="18671"/>
                    </a:cubicBezTo>
                    <a:cubicBezTo>
                      <a:pt x="-1477" y="23859"/>
                      <a:pt x="651" y="30142"/>
                      <a:pt x="5839" y="32706"/>
                    </a:cubicBezTo>
                    <a:cubicBezTo>
                      <a:pt x="8117" y="33831"/>
                      <a:pt x="10727" y="34091"/>
                      <a:pt x="13183" y="33435"/>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51D65A28-83C8-4570-BCFE-50520D667BD4}"/>
                  </a:ext>
                </a:extLst>
              </p:cNvPr>
              <p:cNvSpPr/>
              <p:nvPr/>
            </p:nvSpPr>
            <p:spPr>
              <a:xfrm>
                <a:off x="4678361" y="-1580441"/>
                <a:ext cx="50474" cy="30602"/>
              </a:xfrm>
              <a:custGeom>
                <a:avLst/>
                <a:gdLst>
                  <a:gd name="connsiteX0" fmla="*/ 38894 w 50474"/>
                  <a:gd name="connsiteY0" fmla="*/ 30533 h 30602"/>
                  <a:gd name="connsiteX1" fmla="*/ 20321 w 50474"/>
                  <a:gd name="connsiteY1" fmla="*/ 26438 h 30602"/>
                  <a:gd name="connsiteX2" fmla="*/ 2128 w 50474"/>
                  <a:gd name="connsiteY2" fmla="*/ 18532 h 30602"/>
                  <a:gd name="connsiteX3" fmla="*/ 2128 w 50474"/>
                  <a:gd name="connsiteY3" fmla="*/ 6531 h 30602"/>
                  <a:gd name="connsiteX4" fmla="*/ 26226 w 50474"/>
                  <a:gd name="connsiteY4" fmla="*/ 1197 h 30602"/>
                  <a:gd name="connsiteX5" fmla="*/ 48515 w 50474"/>
                  <a:gd name="connsiteY5" fmla="*/ 14151 h 30602"/>
                  <a:gd name="connsiteX6" fmla="*/ 46162 w 50474"/>
                  <a:gd name="connsiteY6" fmla="*/ 28644 h 30602"/>
                  <a:gd name="connsiteX7" fmla="*/ 38894 w 50474"/>
                  <a:gd name="connsiteY7" fmla="*/ 30534 h 30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74" h="30602">
                    <a:moveTo>
                      <a:pt x="38894" y="30533"/>
                    </a:moveTo>
                    <a:cubicBezTo>
                      <a:pt x="32633" y="29507"/>
                      <a:pt x="26433" y="28140"/>
                      <a:pt x="20321" y="26438"/>
                    </a:cubicBezTo>
                    <a:cubicBezTo>
                      <a:pt x="13555" y="25863"/>
                      <a:pt x="7165" y="23086"/>
                      <a:pt x="2128" y="18532"/>
                    </a:cubicBezTo>
                    <a:cubicBezTo>
                      <a:pt x="-709" y="15035"/>
                      <a:pt x="-709" y="10028"/>
                      <a:pt x="2128" y="6531"/>
                    </a:cubicBezTo>
                    <a:cubicBezTo>
                      <a:pt x="8591" y="500"/>
                      <a:pt x="17821" y="-1543"/>
                      <a:pt x="26226" y="1197"/>
                    </a:cubicBezTo>
                    <a:cubicBezTo>
                      <a:pt x="35000" y="2616"/>
                      <a:pt x="42939" y="7230"/>
                      <a:pt x="48515" y="14151"/>
                    </a:cubicBezTo>
                    <a:cubicBezTo>
                      <a:pt x="51867" y="18802"/>
                      <a:pt x="50814" y="25291"/>
                      <a:pt x="46162" y="28644"/>
                    </a:cubicBezTo>
                    <a:cubicBezTo>
                      <a:pt x="44060" y="30158"/>
                      <a:pt x="41468" y="30832"/>
                      <a:pt x="38894" y="30534"/>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370FE7A0-23EB-4AD2-862D-3115F4A9A5AE}"/>
                  </a:ext>
                </a:extLst>
              </p:cNvPr>
              <p:cNvSpPr/>
              <p:nvPr/>
            </p:nvSpPr>
            <p:spPr>
              <a:xfrm>
                <a:off x="4598243" y="-1376858"/>
                <a:ext cx="29801" cy="13380"/>
              </a:xfrm>
              <a:custGeom>
                <a:avLst/>
                <a:gdLst>
                  <a:gd name="connsiteX0" fmla="*/ 1379 w 29801"/>
                  <a:gd name="connsiteY0" fmla="*/ 210 h 13380"/>
                  <a:gd name="connsiteX1" fmla="*/ 13761 w 29801"/>
                  <a:gd name="connsiteY1" fmla="*/ 8211 h 13380"/>
                  <a:gd name="connsiteX2" fmla="*/ 29096 w 29801"/>
                  <a:gd name="connsiteY2" fmla="*/ 4115 h 13380"/>
                  <a:gd name="connsiteX3" fmla="*/ 29786 w 29801"/>
                  <a:gd name="connsiteY3" fmla="*/ 4537 h 13380"/>
                  <a:gd name="connsiteX4" fmla="*/ 29763 w 29801"/>
                  <a:gd name="connsiteY4" fmla="*/ 4877 h 13380"/>
                  <a:gd name="connsiteX5" fmla="*/ 11761 w 29801"/>
                  <a:gd name="connsiteY5" fmla="*/ 13259 h 13380"/>
                  <a:gd name="connsiteX6" fmla="*/ 45 w 29801"/>
                  <a:gd name="connsiteY6" fmla="*/ 877 h 13380"/>
                  <a:gd name="connsiteX7" fmla="*/ 1379 w 29801"/>
                  <a:gd name="connsiteY7" fmla="*/ 210 h 13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01" h="13380">
                    <a:moveTo>
                      <a:pt x="1379" y="210"/>
                    </a:moveTo>
                    <a:cubicBezTo>
                      <a:pt x="4998" y="3449"/>
                      <a:pt x="8522" y="8020"/>
                      <a:pt x="13761" y="8211"/>
                    </a:cubicBezTo>
                    <a:cubicBezTo>
                      <a:pt x="19106" y="7955"/>
                      <a:pt x="24335" y="6558"/>
                      <a:pt x="29096" y="4115"/>
                    </a:cubicBezTo>
                    <a:cubicBezTo>
                      <a:pt x="29403" y="4041"/>
                      <a:pt x="29712" y="4230"/>
                      <a:pt x="29786" y="4537"/>
                    </a:cubicBezTo>
                    <a:cubicBezTo>
                      <a:pt x="29813" y="4650"/>
                      <a:pt x="29805" y="4769"/>
                      <a:pt x="29763" y="4877"/>
                    </a:cubicBezTo>
                    <a:cubicBezTo>
                      <a:pt x="25808" y="10825"/>
                      <a:pt x="18859" y="14061"/>
                      <a:pt x="11761" y="13259"/>
                    </a:cubicBezTo>
                    <a:cubicBezTo>
                      <a:pt x="5723" y="11859"/>
                      <a:pt x="1109" y="6983"/>
                      <a:pt x="45" y="877"/>
                    </a:cubicBezTo>
                    <a:cubicBezTo>
                      <a:pt x="-241" y="115"/>
                      <a:pt x="902" y="-266"/>
                      <a:pt x="1379" y="210"/>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90FEE7B6-276B-4A87-BB22-9EBBAD15AF0A}"/>
                  </a:ext>
                </a:extLst>
              </p:cNvPr>
              <p:cNvSpPr/>
              <p:nvPr/>
            </p:nvSpPr>
            <p:spPr>
              <a:xfrm>
                <a:off x="4613030" y="-1577607"/>
                <a:ext cx="83377" cy="178782"/>
              </a:xfrm>
              <a:custGeom>
                <a:avLst/>
                <a:gdLst>
                  <a:gd name="connsiteX0" fmla="*/ 308 w 83377"/>
                  <a:gd name="connsiteY0" fmla="*/ 157430 h 178782"/>
                  <a:gd name="connsiteX1" fmla="*/ 33646 w 83377"/>
                  <a:gd name="connsiteY1" fmla="*/ 178099 h 178782"/>
                  <a:gd name="connsiteX2" fmla="*/ 51267 w 83377"/>
                  <a:gd name="connsiteY2" fmla="*/ 178099 h 178782"/>
                  <a:gd name="connsiteX3" fmla="*/ 54696 w 83377"/>
                  <a:gd name="connsiteY3" fmla="*/ 178099 h 178782"/>
                  <a:gd name="connsiteX4" fmla="*/ 57744 w 83377"/>
                  <a:gd name="connsiteY4" fmla="*/ 177528 h 178782"/>
                  <a:gd name="connsiteX5" fmla="*/ 60601 w 83377"/>
                  <a:gd name="connsiteY5" fmla="*/ 174194 h 178782"/>
                  <a:gd name="connsiteX6" fmla="*/ 60601 w 83377"/>
                  <a:gd name="connsiteY6" fmla="*/ 174194 h 178782"/>
                  <a:gd name="connsiteX7" fmla="*/ 60601 w 83377"/>
                  <a:gd name="connsiteY7" fmla="*/ 172670 h 178782"/>
                  <a:gd name="connsiteX8" fmla="*/ 60601 w 83377"/>
                  <a:gd name="connsiteY8" fmla="*/ 172670 h 178782"/>
                  <a:gd name="connsiteX9" fmla="*/ 60601 w 83377"/>
                  <a:gd name="connsiteY9" fmla="*/ 171432 h 178782"/>
                  <a:gd name="connsiteX10" fmla="*/ 58887 w 83377"/>
                  <a:gd name="connsiteY10" fmla="*/ 143619 h 178782"/>
                  <a:gd name="connsiteX11" fmla="*/ 83366 w 83377"/>
                  <a:gd name="connsiteY11" fmla="*/ 148286 h 178782"/>
                  <a:gd name="connsiteX12" fmla="*/ 59554 w 83377"/>
                  <a:gd name="connsiteY12" fmla="*/ 839 h 178782"/>
                  <a:gd name="connsiteX13" fmla="*/ 57821 w 83377"/>
                  <a:gd name="connsiteY13" fmla="*/ 96 h 178782"/>
                  <a:gd name="connsiteX14" fmla="*/ 56982 w 83377"/>
                  <a:gd name="connsiteY14" fmla="*/ 1316 h 178782"/>
                  <a:gd name="connsiteX15" fmla="*/ 73079 w 83377"/>
                  <a:gd name="connsiteY15" fmla="*/ 138952 h 178782"/>
                  <a:gd name="connsiteX16" fmla="*/ 49743 w 83377"/>
                  <a:gd name="connsiteY16" fmla="*/ 132665 h 178782"/>
                  <a:gd name="connsiteX17" fmla="*/ 53172 w 83377"/>
                  <a:gd name="connsiteY17" fmla="*/ 170003 h 178782"/>
                  <a:gd name="connsiteX18" fmla="*/ 53172 w 83377"/>
                  <a:gd name="connsiteY18" fmla="*/ 170575 h 178782"/>
                  <a:gd name="connsiteX19" fmla="*/ 2023 w 83377"/>
                  <a:gd name="connsiteY19" fmla="*/ 156478 h 178782"/>
                  <a:gd name="connsiteX20" fmla="*/ 308 w 83377"/>
                  <a:gd name="connsiteY20" fmla="*/ 157430 h 17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377" h="178782">
                    <a:moveTo>
                      <a:pt x="308" y="157430"/>
                    </a:moveTo>
                    <a:cubicBezTo>
                      <a:pt x="8038" y="168682"/>
                      <a:pt x="20130" y="176179"/>
                      <a:pt x="33646" y="178099"/>
                    </a:cubicBezTo>
                    <a:cubicBezTo>
                      <a:pt x="39484" y="179010"/>
                      <a:pt x="45428" y="179010"/>
                      <a:pt x="51267" y="178099"/>
                    </a:cubicBezTo>
                    <a:lnTo>
                      <a:pt x="54696" y="178099"/>
                    </a:lnTo>
                    <a:lnTo>
                      <a:pt x="57744" y="177528"/>
                    </a:lnTo>
                    <a:cubicBezTo>
                      <a:pt x="59321" y="177159"/>
                      <a:pt x="60478" y="175810"/>
                      <a:pt x="60601" y="174194"/>
                    </a:cubicBezTo>
                    <a:lnTo>
                      <a:pt x="60601" y="174194"/>
                    </a:lnTo>
                    <a:cubicBezTo>
                      <a:pt x="60601" y="173623"/>
                      <a:pt x="60601" y="173242"/>
                      <a:pt x="60601" y="172670"/>
                    </a:cubicBezTo>
                    <a:lnTo>
                      <a:pt x="60601" y="172670"/>
                    </a:lnTo>
                    <a:lnTo>
                      <a:pt x="60601" y="171432"/>
                    </a:lnTo>
                    <a:cubicBezTo>
                      <a:pt x="60601" y="160383"/>
                      <a:pt x="58887" y="143619"/>
                      <a:pt x="58887" y="143619"/>
                    </a:cubicBezTo>
                    <a:cubicBezTo>
                      <a:pt x="62983" y="145429"/>
                      <a:pt x="83938" y="154096"/>
                      <a:pt x="83366" y="148286"/>
                    </a:cubicBezTo>
                    <a:cubicBezTo>
                      <a:pt x="78985" y="100661"/>
                      <a:pt x="73841" y="47416"/>
                      <a:pt x="59554" y="839"/>
                    </a:cubicBezTo>
                    <a:cubicBezTo>
                      <a:pt x="59280" y="155"/>
                      <a:pt x="58505" y="-178"/>
                      <a:pt x="57821" y="96"/>
                    </a:cubicBezTo>
                    <a:cubicBezTo>
                      <a:pt x="57320" y="295"/>
                      <a:pt x="56989" y="777"/>
                      <a:pt x="56982" y="1316"/>
                    </a:cubicBezTo>
                    <a:cubicBezTo>
                      <a:pt x="59363" y="47416"/>
                      <a:pt x="69936" y="92660"/>
                      <a:pt x="73079" y="138952"/>
                    </a:cubicBezTo>
                    <a:cubicBezTo>
                      <a:pt x="65633" y="135773"/>
                      <a:pt x="57778" y="133657"/>
                      <a:pt x="49743" y="132665"/>
                    </a:cubicBezTo>
                    <a:cubicBezTo>
                      <a:pt x="48219" y="133141"/>
                      <a:pt x="53458" y="165050"/>
                      <a:pt x="53172" y="170003"/>
                    </a:cubicBezTo>
                    <a:cubicBezTo>
                      <a:pt x="53192" y="170193"/>
                      <a:pt x="53192" y="170385"/>
                      <a:pt x="53172" y="170575"/>
                    </a:cubicBezTo>
                    <a:cubicBezTo>
                      <a:pt x="34693" y="173527"/>
                      <a:pt x="20406" y="168384"/>
                      <a:pt x="2023" y="156478"/>
                    </a:cubicBezTo>
                    <a:cubicBezTo>
                      <a:pt x="499" y="155335"/>
                      <a:pt x="-549" y="156382"/>
                      <a:pt x="308" y="157430"/>
                    </a:cubicBezTo>
                    <a:close/>
                  </a:path>
                </a:pathLst>
              </a:custGeom>
              <a:solidFill>
                <a:srgbClr val="263238"/>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67AF5A85-A2EF-4AC3-9232-E2CFBC3DD208}"/>
                  </a:ext>
                </a:extLst>
              </p:cNvPr>
              <p:cNvSpPr/>
              <p:nvPr/>
            </p:nvSpPr>
            <p:spPr>
              <a:xfrm>
                <a:off x="4608099" y="-1420272"/>
                <a:ext cx="49625" cy="36816"/>
              </a:xfrm>
              <a:custGeom>
                <a:avLst/>
                <a:gdLst>
                  <a:gd name="connsiteX0" fmla="*/ 49626 w 49625"/>
                  <a:gd name="connsiteY0" fmla="*/ 15621 h 36816"/>
                  <a:gd name="connsiteX1" fmla="*/ 26956 w 49625"/>
                  <a:gd name="connsiteY1" fmla="*/ 34671 h 36816"/>
                  <a:gd name="connsiteX2" fmla="*/ 11145 w 49625"/>
                  <a:gd name="connsiteY2" fmla="*/ 36195 h 36816"/>
                  <a:gd name="connsiteX3" fmla="*/ 762 w 49625"/>
                  <a:gd name="connsiteY3" fmla="*/ 14002 h 36816"/>
                  <a:gd name="connsiteX4" fmla="*/ 5430 w 49625"/>
                  <a:gd name="connsiteY4" fmla="*/ 0 h 36816"/>
                  <a:gd name="connsiteX5" fmla="*/ 49626 w 49625"/>
                  <a:gd name="connsiteY5" fmla="*/ 15621 h 36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625" h="36816">
                    <a:moveTo>
                      <a:pt x="49626" y="15621"/>
                    </a:moveTo>
                    <a:cubicBezTo>
                      <a:pt x="43874" y="23852"/>
                      <a:pt x="36055" y="30423"/>
                      <a:pt x="26956" y="34671"/>
                    </a:cubicBezTo>
                    <a:cubicBezTo>
                      <a:pt x="21983" y="36854"/>
                      <a:pt x="16443" y="37388"/>
                      <a:pt x="11145" y="36195"/>
                    </a:cubicBezTo>
                    <a:cubicBezTo>
                      <a:pt x="-381" y="33528"/>
                      <a:pt x="-1047" y="23050"/>
                      <a:pt x="762" y="14002"/>
                    </a:cubicBezTo>
                    <a:cubicBezTo>
                      <a:pt x="1742" y="9162"/>
                      <a:pt x="3309" y="4460"/>
                      <a:pt x="5430" y="0"/>
                    </a:cubicBezTo>
                    <a:cubicBezTo>
                      <a:pt x="18113" y="9798"/>
                      <a:pt x="33603" y="15272"/>
                      <a:pt x="49626" y="15621"/>
                    </a:cubicBezTo>
                    <a:close/>
                  </a:path>
                </a:pathLst>
              </a:custGeom>
              <a:solidFill>
                <a:srgbClr val="263238"/>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B8F82A59-382C-4793-B5B0-0EB5F020305C}"/>
                  </a:ext>
                </a:extLst>
              </p:cNvPr>
              <p:cNvSpPr/>
              <p:nvPr/>
            </p:nvSpPr>
            <p:spPr>
              <a:xfrm>
                <a:off x="4608004" y="-1406556"/>
                <a:ext cx="26956" cy="22814"/>
              </a:xfrm>
              <a:custGeom>
                <a:avLst/>
                <a:gdLst>
                  <a:gd name="connsiteX0" fmla="*/ 26956 w 26956"/>
                  <a:gd name="connsiteY0" fmla="*/ 20669 h 22814"/>
                  <a:gd name="connsiteX1" fmla="*/ 11145 w 26956"/>
                  <a:gd name="connsiteY1" fmla="*/ 22193 h 22814"/>
                  <a:gd name="connsiteX2" fmla="*/ 762 w 26956"/>
                  <a:gd name="connsiteY2" fmla="*/ 0 h 22814"/>
                  <a:gd name="connsiteX3" fmla="*/ 26956 w 26956"/>
                  <a:gd name="connsiteY3" fmla="*/ 20669 h 22814"/>
                </a:gdLst>
                <a:ahLst/>
                <a:cxnLst>
                  <a:cxn ang="0">
                    <a:pos x="connsiteX0" y="connsiteY0"/>
                  </a:cxn>
                  <a:cxn ang="0">
                    <a:pos x="connsiteX1" y="connsiteY1"/>
                  </a:cxn>
                  <a:cxn ang="0">
                    <a:pos x="connsiteX2" y="connsiteY2"/>
                  </a:cxn>
                  <a:cxn ang="0">
                    <a:pos x="connsiteX3" y="connsiteY3"/>
                  </a:cxn>
                </a:cxnLst>
                <a:rect l="l" t="t" r="r" b="b"/>
                <a:pathLst>
                  <a:path w="26956" h="22814">
                    <a:moveTo>
                      <a:pt x="26956" y="20669"/>
                    </a:moveTo>
                    <a:cubicBezTo>
                      <a:pt x="21983" y="22852"/>
                      <a:pt x="16443" y="23387"/>
                      <a:pt x="11145" y="22193"/>
                    </a:cubicBezTo>
                    <a:cubicBezTo>
                      <a:pt x="-381" y="19526"/>
                      <a:pt x="-1047" y="9049"/>
                      <a:pt x="762" y="0"/>
                    </a:cubicBezTo>
                    <a:cubicBezTo>
                      <a:pt x="13221" y="9"/>
                      <a:pt x="24051" y="8554"/>
                      <a:pt x="26956" y="20669"/>
                    </a:cubicBezTo>
                    <a:close/>
                  </a:path>
                </a:pathLst>
              </a:custGeom>
              <a:solidFill>
                <a:srgbClr val="FF98B9"/>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17F4FC1F-74EA-4ACC-AF13-5084F6DAC3D2}"/>
                  </a:ext>
                </a:extLst>
              </p:cNvPr>
              <p:cNvSpPr/>
              <p:nvPr/>
            </p:nvSpPr>
            <p:spPr>
              <a:xfrm>
                <a:off x="4428629" y="-1726596"/>
                <a:ext cx="69371" cy="208121"/>
              </a:xfrm>
              <a:custGeom>
                <a:avLst/>
                <a:gdLst>
                  <a:gd name="connsiteX0" fmla="*/ 495 w 69371"/>
                  <a:gd name="connsiteY0" fmla="*/ 208121 h 208121"/>
                  <a:gd name="connsiteX1" fmla="*/ 55073 w 69371"/>
                  <a:gd name="connsiteY1" fmla="*/ 137827 h 208121"/>
                  <a:gd name="connsiteX2" fmla="*/ 69361 w 69371"/>
                  <a:gd name="connsiteY2" fmla="*/ 0 h 208121"/>
                  <a:gd name="connsiteX3" fmla="*/ 16211 w 69371"/>
                  <a:gd name="connsiteY3" fmla="*/ 62008 h 208121"/>
                  <a:gd name="connsiteX4" fmla="*/ 495 w 69371"/>
                  <a:gd name="connsiteY4" fmla="*/ 208121 h 208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371" h="208121">
                    <a:moveTo>
                      <a:pt x="495" y="208121"/>
                    </a:moveTo>
                    <a:cubicBezTo>
                      <a:pt x="14783" y="201644"/>
                      <a:pt x="42786" y="156400"/>
                      <a:pt x="55073" y="137827"/>
                    </a:cubicBezTo>
                    <a:cubicBezTo>
                      <a:pt x="67361" y="119253"/>
                      <a:pt x="69552" y="27337"/>
                      <a:pt x="69361" y="0"/>
                    </a:cubicBezTo>
                    <a:cubicBezTo>
                      <a:pt x="46090" y="15173"/>
                      <a:pt x="27647" y="36689"/>
                      <a:pt x="16211" y="62008"/>
                    </a:cubicBezTo>
                    <a:cubicBezTo>
                      <a:pt x="3353" y="91726"/>
                      <a:pt x="-1695" y="149257"/>
                      <a:pt x="495" y="208121"/>
                    </a:cubicBezTo>
                    <a:close/>
                  </a:path>
                </a:pathLst>
              </a:custGeom>
              <a:solidFill>
                <a:srgbClr val="263238">
                  <a:alpha val="20000"/>
                </a:srgbClr>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44546F00-82EC-42EA-8AAD-483F7902DAEA}"/>
                  </a:ext>
                </a:extLst>
              </p:cNvPr>
              <p:cNvSpPr/>
              <p:nvPr/>
            </p:nvSpPr>
            <p:spPr>
              <a:xfrm>
                <a:off x="4553386" y="-1670124"/>
                <a:ext cx="123870" cy="48292"/>
              </a:xfrm>
              <a:custGeom>
                <a:avLst/>
                <a:gdLst>
                  <a:gd name="connsiteX0" fmla="*/ 121960 w 123870"/>
                  <a:gd name="connsiteY0" fmla="*/ 17156 h 48292"/>
                  <a:gd name="connsiteX1" fmla="*/ 57666 w 123870"/>
                  <a:gd name="connsiteY1" fmla="*/ 42397 h 48292"/>
                  <a:gd name="connsiteX2" fmla="*/ 1088 w 123870"/>
                  <a:gd name="connsiteY2" fmla="*/ 296 h 48292"/>
                  <a:gd name="connsiteX3" fmla="*/ 40 w 123870"/>
                  <a:gd name="connsiteY3" fmla="*/ 296 h 48292"/>
                  <a:gd name="connsiteX4" fmla="*/ 57190 w 123870"/>
                  <a:gd name="connsiteY4" fmla="*/ 47921 h 48292"/>
                  <a:gd name="connsiteX5" fmla="*/ 123865 w 123870"/>
                  <a:gd name="connsiteY5" fmla="*/ 18013 h 48292"/>
                  <a:gd name="connsiteX6" fmla="*/ 121960 w 123870"/>
                  <a:gd name="connsiteY6" fmla="*/ 17156 h 48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870" h="48292">
                    <a:moveTo>
                      <a:pt x="121960" y="17156"/>
                    </a:moveTo>
                    <a:cubicBezTo>
                      <a:pt x="106357" y="36151"/>
                      <a:pt x="82025" y="45704"/>
                      <a:pt x="57666" y="42397"/>
                    </a:cubicBezTo>
                    <a:cubicBezTo>
                      <a:pt x="32784" y="39120"/>
                      <a:pt x="11374" y="23189"/>
                      <a:pt x="1088" y="296"/>
                    </a:cubicBezTo>
                    <a:cubicBezTo>
                      <a:pt x="1088" y="-370"/>
                      <a:pt x="-246" y="296"/>
                      <a:pt x="40" y="296"/>
                    </a:cubicBezTo>
                    <a:cubicBezTo>
                      <a:pt x="8743" y="25570"/>
                      <a:pt x="30762" y="43918"/>
                      <a:pt x="57190" y="47921"/>
                    </a:cubicBezTo>
                    <a:cubicBezTo>
                      <a:pt x="83156" y="50542"/>
                      <a:pt x="108555" y="39149"/>
                      <a:pt x="123865" y="18013"/>
                    </a:cubicBezTo>
                    <a:cubicBezTo>
                      <a:pt x="123960" y="17346"/>
                      <a:pt x="122722" y="16203"/>
                      <a:pt x="121960" y="17156"/>
                    </a:cubicBezTo>
                    <a:close/>
                  </a:path>
                </a:pathLst>
              </a:custGeom>
              <a:solidFill>
                <a:srgbClr val="263238"/>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70D01F50-A115-444A-B0C1-14BE33E5F17B}"/>
                  </a:ext>
                </a:extLst>
              </p:cNvPr>
              <p:cNvSpPr/>
              <p:nvPr/>
            </p:nvSpPr>
            <p:spPr>
              <a:xfrm>
                <a:off x="4497283" y="-1826800"/>
                <a:ext cx="184443" cy="106040"/>
              </a:xfrm>
              <a:custGeom>
                <a:avLst/>
                <a:gdLst>
                  <a:gd name="connsiteX0" fmla="*/ 101291 w 184443"/>
                  <a:gd name="connsiteY0" fmla="*/ 96 h 106040"/>
                  <a:gd name="connsiteX1" fmla="*/ 8422 w 184443"/>
                  <a:gd name="connsiteY1" fmla="*/ 53532 h 106040"/>
                  <a:gd name="connsiteX2" fmla="*/ 1659 w 184443"/>
                  <a:gd name="connsiteY2" fmla="*/ 105538 h 106040"/>
                  <a:gd name="connsiteX3" fmla="*/ 3184 w 184443"/>
                  <a:gd name="connsiteY3" fmla="*/ 105538 h 106040"/>
                  <a:gd name="connsiteX4" fmla="*/ 42903 w 184443"/>
                  <a:gd name="connsiteY4" fmla="*/ 25814 h 106040"/>
                  <a:gd name="connsiteX5" fmla="*/ 142248 w 184443"/>
                  <a:gd name="connsiteY5" fmla="*/ 11907 h 106040"/>
                  <a:gd name="connsiteX6" fmla="*/ 181111 w 184443"/>
                  <a:gd name="connsiteY6" fmla="*/ 41911 h 106040"/>
                  <a:gd name="connsiteX7" fmla="*/ 184349 w 184443"/>
                  <a:gd name="connsiteY7" fmla="*/ 40863 h 106040"/>
                  <a:gd name="connsiteX8" fmla="*/ 101291 w 184443"/>
                  <a:gd name="connsiteY8" fmla="*/ 96 h 10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4443" h="106040">
                    <a:moveTo>
                      <a:pt x="101291" y="96"/>
                    </a:moveTo>
                    <a:cubicBezTo>
                      <a:pt x="60238" y="1811"/>
                      <a:pt x="22900" y="25242"/>
                      <a:pt x="8422" y="53532"/>
                    </a:cubicBezTo>
                    <a:cubicBezTo>
                      <a:pt x="404" y="69620"/>
                      <a:pt x="-1978" y="87935"/>
                      <a:pt x="1659" y="105538"/>
                    </a:cubicBezTo>
                    <a:cubicBezTo>
                      <a:pt x="1660" y="106300"/>
                      <a:pt x="3279" y="106110"/>
                      <a:pt x="3184" y="105538"/>
                    </a:cubicBezTo>
                    <a:cubicBezTo>
                      <a:pt x="882" y="73706"/>
                      <a:pt x="16106" y="43148"/>
                      <a:pt x="42903" y="25814"/>
                    </a:cubicBezTo>
                    <a:cubicBezTo>
                      <a:pt x="72009" y="5866"/>
                      <a:pt x="108784" y="719"/>
                      <a:pt x="142248" y="11907"/>
                    </a:cubicBezTo>
                    <a:cubicBezTo>
                      <a:pt x="158336" y="17011"/>
                      <a:pt x="172102" y="27638"/>
                      <a:pt x="181111" y="41911"/>
                    </a:cubicBezTo>
                    <a:cubicBezTo>
                      <a:pt x="181968" y="43435"/>
                      <a:pt x="185016" y="41911"/>
                      <a:pt x="184349" y="40863"/>
                    </a:cubicBezTo>
                    <a:cubicBezTo>
                      <a:pt x="172728" y="15241"/>
                      <a:pt x="138534" y="-1428"/>
                      <a:pt x="101291" y="96"/>
                    </a:cubicBezTo>
                    <a:close/>
                  </a:path>
                </a:pathLst>
              </a:custGeom>
              <a:solidFill>
                <a:srgbClr val="263238"/>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652B2D8E-A28A-4D7A-B089-13CE63625522}"/>
                  </a:ext>
                </a:extLst>
              </p:cNvPr>
              <p:cNvSpPr/>
              <p:nvPr/>
            </p:nvSpPr>
            <p:spPr>
              <a:xfrm>
                <a:off x="4716372" y="-1801333"/>
                <a:ext cx="126924" cy="176205"/>
              </a:xfrm>
              <a:custGeom>
                <a:avLst/>
                <a:gdLst>
                  <a:gd name="connsiteX0" fmla="*/ 122327 w 126924"/>
                  <a:gd name="connsiteY0" fmla="*/ 59212 h 176205"/>
                  <a:gd name="connsiteX1" fmla="*/ 82799 w 126924"/>
                  <a:gd name="connsiteY1" fmla="*/ 11587 h 176205"/>
                  <a:gd name="connsiteX2" fmla="*/ 503 w 126924"/>
                  <a:gd name="connsiteY2" fmla="*/ 2728 h 176205"/>
                  <a:gd name="connsiteX3" fmla="*/ 503 w 126924"/>
                  <a:gd name="connsiteY3" fmla="*/ 3871 h 176205"/>
                  <a:gd name="connsiteX4" fmla="*/ 71464 w 126924"/>
                  <a:gd name="connsiteY4" fmla="*/ 10539 h 176205"/>
                  <a:gd name="connsiteX5" fmla="*/ 113469 w 126924"/>
                  <a:gd name="connsiteY5" fmla="*/ 53115 h 176205"/>
                  <a:gd name="connsiteX6" fmla="*/ 79560 w 126924"/>
                  <a:gd name="connsiteY6" fmla="*/ 161605 h 176205"/>
                  <a:gd name="connsiteX7" fmla="*/ 10123 w 126924"/>
                  <a:gd name="connsiteY7" fmla="*/ 170082 h 176205"/>
                  <a:gd name="connsiteX8" fmla="*/ 9456 w 126924"/>
                  <a:gd name="connsiteY8" fmla="*/ 171416 h 176205"/>
                  <a:gd name="connsiteX9" fmla="*/ 122159 w 126924"/>
                  <a:gd name="connsiteY9" fmla="*/ 116104 h 176205"/>
                  <a:gd name="connsiteX10" fmla="*/ 122327 w 126924"/>
                  <a:gd name="connsiteY10" fmla="*/ 59212 h 1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24" h="176205">
                    <a:moveTo>
                      <a:pt x="122327" y="59212"/>
                    </a:moveTo>
                    <a:cubicBezTo>
                      <a:pt x="115180" y="39171"/>
                      <a:pt x="101179" y="22303"/>
                      <a:pt x="82799" y="11587"/>
                    </a:cubicBezTo>
                    <a:cubicBezTo>
                      <a:pt x="57272" y="-3558"/>
                      <a:pt x="28792" y="-701"/>
                      <a:pt x="503" y="2728"/>
                    </a:cubicBezTo>
                    <a:cubicBezTo>
                      <a:pt x="-259" y="2728"/>
                      <a:pt x="-69" y="3966"/>
                      <a:pt x="503" y="3871"/>
                    </a:cubicBezTo>
                    <a:cubicBezTo>
                      <a:pt x="24506" y="1014"/>
                      <a:pt x="49080" y="-415"/>
                      <a:pt x="71464" y="10539"/>
                    </a:cubicBezTo>
                    <a:cubicBezTo>
                      <a:pt x="89960" y="19458"/>
                      <a:pt x="104801" y="34501"/>
                      <a:pt x="113469" y="53115"/>
                    </a:cubicBezTo>
                    <a:cubicBezTo>
                      <a:pt x="130721" y="92679"/>
                      <a:pt x="116272" y="138908"/>
                      <a:pt x="79560" y="161605"/>
                    </a:cubicBezTo>
                    <a:cubicBezTo>
                      <a:pt x="58587" y="173925"/>
                      <a:pt x="33444" y="176995"/>
                      <a:pt x="10123" y="170082"/>
                    </a:cubicBezTo>
                    <a:cubicBezTo>
                      <a:pt x="9170" y="170083"/>
                      <a:pt x="8599" y="171130"/>
                      <a:pt x="9456" y="171416"/>
                    </a:cubicBezTo>
                    <a:cubicBezTo>
                      <a:pt x="55852" y="187264"/>
                      <a:pt x="106311" y="162500"/>
                      <a:pt x="122159" y="116104"/>
                    </a:cubicBezTo>
                    <a:cubicBezTo>
                      <a:pt x="128455" y="97672"/>
                      <a:pt x="128514" y="77681"/>
                      <a:pt x="122327" y="59212"/>
                    </a:cubicBezTo>
                    <a:close/>
                  </a:path>
                </a:pathLst>
              </a:custGeom>
              <a:solidFill>
                <a:srgbClr val="263238"/>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BBB90572-618E-401A-B596-AC068F4EF865}"/>
                  </a:ext>
                </a:extLst>
              </p:cNvPr>
              <p:cNvSpPr/>
              <p:nvPr/>
            </p:nvSpPr>
            <p:spPr>
              <a:xfrm>
                <a:off x="4412942" y="-1811755"/>
                <a:ext cx="414109" cy="189311"/>
              </a:xfrm>
              <a:custGeom>
                <a:avLst/>
                <a:gdLst>
                  <a:gd name="connsiteX0" fmla="*/ 20564 w 414109"/>
                  <a:gd name="connsiteY0" fmla="*/ 188886 h 189311"/>
                  <a:gd name="connsiteX1" fmla="*/ 12372 w 414109"/>
                  <a:gd name="connsiteY1" fmla="*/ 72871 h 189311"/>
                  <a:gd name="connsiteX2" fmla="*/ 92001 w 414109"/>
                  <a:gd name="connsiteY2" fmla="*/ 50773 h 189311"/>
                  <a:gd name="connsiteX3" fmla="*/ 161915 w 414109"/>
                  <a:gd name="connsiteY3" fmla="*/ 3148 h 189311"/>
                  <a:gd name="connsiteX4" fmla="*/ 274595 w 414109"/>
                  <a:gd name="connsiteY4" fmla="*/ 19722 h 189311"/>
                  <a:gd name="connsiteX5" fmla="*/ 368988 w 414109"/>
                  <a:gd name="connsiteY5" fmla="*/ 16578 h 189311"/>
                  <a:gd name="connsiteX6" fmla="*/ 362987 w 414109"/>
                  <a:gd name="connsiteY6" fmla="*/ 181266 h 189311"/>
                  <a:gd name="connsiteX7" fmla="*/ 256593 w 414109"/>
                  <a:gd name="connsiteY7" fmla="*/ 164883 h 189311"/>
                  <a:gd name="connsiteX8" fmla="*/ 144770 w 414109"/>
                  <a:gd name="connsiteY8" fmla="*/ 149833 h 189311"/>
                  <a:gd name="connsiteX9" fmla="*/ 74666 w 414109"/>
                  <a:gd name="connsiteY9" fmla="*/ 160692 h 189311"/>
                  <a:gd name="connsiteX10" fmla="*/ 20564 w 414109"/>
                  <a:gd name="connsiteY10" fmla="*/ 188886 h 189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14109" h="189311">
                    <a:moveTo>
                      <a:pt x="20564" y="188886"/>
                    </a:moveTo>
                    <a:cubicBezTo>
                      <a:pt x="20564" y="188886"/>
                      <a:pt x="-19632" y="115924"/>
                      <a:pt x="12372" y="72871"/>
                    </a:cubicBezTo>
                    <a:cubicBezTo>
                      <a:pt x="30565" y="48487"/>
                      <a:pt x="92001" y="50773"/>
                      <a:pt x="92001" y="50773"/>
                    </a:cubicBezTo>
                    <a:cubicBezTo>
                      <a:pt x="108050" y="26237"/>
                      <a:pt x="133207" y="9100"/>
                      <a:pt x="161915" y="3148"/>
                    </a:cubicBezTo>
                    <a:cubicBezTo>
                      <a:pt x="213064" y="-9425"/>
                      <a:pt x="274595" y="19722"/>
                      <a:pt x="274595" y="19722"/>
                    </a:cubicBezTo>
                    <a:cubicBezTo>
                      <a:pt x="274595" y="19722"/>
                      <a:pt x="322982" y="-8853"/>
                      <a:pt x="368988" y="16578"/>
                    </a:cubicBezTo>
                    <a:cubicBezTo>
                      <a:pt x="433282" y="52011"/>
                      <a:pt x="426710" y="149166"/>
                      <a:pt x="362987" y="181266"/>
                    </a:cubicBezTo>
                    <a:cubicBezTo>
                      <a:pt x="318315" y="203840"/>
                      <a:pt x="256593" y="164883"/>
                      <a:pt x="256593" y="164883"/>
                    </a:cubicBezTo>
                    <a:cubicBezTo>
                      <a:pt x="250687" y="165740"/>
                      <a:pt x="191061" y="202983"/>
                      <a:pt x="144770" y="149833"/>
                    </a:cubicBezTo>
                    <a:cubicBezTo>
                      <a:pt x="144770" y="149833"/>
                      <a:pt x="108194" y="183266"/>
                      <a:pt x="74666" y="160692"/>
                    </a:cubicBezTo>
                    <a:cubicBezTo>
                      <a:pt x="64275" y="180452"/>
                      <a:pt x="42712" y="191689"/>
                      <a:pt x="20564" y="188886"/>
                    </a:cubicBezTo>
                    <a:close/>
                  </a:path>
                </a:pathLst>
              </a:custGeom>
              <a:solidFill>
                <a:srgbClr val="263238"/>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D50B3FE4-0407-483F-A9B3-F597F9C1E436}"/>
                  </a:ext>
                </a:extLst>
              </p:cNvPr>
              <p:cNvSpPr/>
              <p:nvPr/>
            </p:nvSpPr>
            <p:spPr>
              <a:xfrm>
                <a:off x="4381596" y="-1542220"/>
                <a:ext cx="95058" cy="138346"/>
              </a:xfrm>
              <a:custGeom>
                <a:avLst/>
                <a:gdLst>
                  <a:gd name="connsiteX0" fmla="*/ 87915 w 95058"/>
                  <a:gd name="connsiteY0" fmla="*/ 59082 h 138346"/>
                  <a:gd name="connsiteX1" fmla="*/ 14286 w 95058"/>
                  <a:gd name="connsiteY1" fmla="*/ 1932 h 138346"/>
                  <a:gd name="connsiteX2" fmla="*/ 44290 w 95058"/>
                  <a:gd name="connsiteY2" fmla="*/ 133663 h 138346"/>
                  <a:gd name="connsiteX3" fmla="*/ 94325 w 95058"/>
                  <a:gd name="connsiteY3" fmla="*/ 119518 h 138346"/>
                  <a:gd name="connsiteX4" fmla="*/ 95059 w 95058"/>
                  <a:gd name="connsiteY4" fmla="*/ 118137 h 1383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58" h="138346">
                    <a:moveTo>
                      <a:pt x="87915" y="59082"/>
                    </a:moveTo>
                    <a:cubicBezTo>
                      <a:pt x="87915" y="59082"/>
                      <a:pt x="46386" y="-12546"/>
                      <a:pt x="14286" y="1932"/>
                    </a:cubicBezTo>
                    <a:cubicBezTo>
                      <a:pt x="-17813" y="16410"/>
                      <a:pt x="9429" y="117280"/>
                      <a:pt x="44290" y="133663"/>
                    </a:cubicBezTo>
                    <a:cubicBezTo>
                      <a:pt x="62013" y="143574"/>
                      <a:pt x="84414" y="137240"/>
                      <a:pt x="94325" y="119518"/>
                    </a:cubicBezTo>
                    <a:cubicBezTo>
                      <a:pt x="94579" y="119063"/>
                      <a:pt x="94824" y="118603"/>
                      <a:pt x="95059" y="118137"/>
                    </a:cubicBezTo>
                    <a:close/>
                  </a:path>
                </a:pathLst>
              </a:custGeom>
              <a:solidFill>
                <a:srgbClr val="FFC4C0"/>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B5FA587A-4915-474A-ABE1-946C79CBFBF3}"/>
                  </a:ext>
                </a:extLst>
              </p:cNvPr>
              <p:cNvSpPr/>
              <p:nvPr/>
            </p:nvSpPr>
            <p:spPr>
              <a:xfrm>
                <a:off x="4403883" y="-1511712"/>
                <a:ext cx="53421" cy="88262"/>
              </a:xfrm>
              <a:custGeom>
                <a:avLst/>
                <a:gdLst>
                  <a:gd name="connsiteX0" fmla="*/ 476 w 53421"/>
                  <a:gd name="connsiteY0" fmla="*/ 0 h 88262"/>
                  <a:gd name="connsiteX1" fmla="*/ 0 w 53421"/>
                  <a:gd name="connsiteY1" fmla="*/ 476 h 88262"/>
                  <a:gd name="connsiteX2" fmla="*/ 476 w 53421"/>
                  <a:gd name="connsiteY2" fmla="*/ 953 h 88262"/>
                  <a:gd name="connsiteX3" fmla="*/ 43529 w 53421"/>
                  <a:gd name="connsiteY3" fmla="*/ 62960 h 88262"/>
                  <a:gd name="connsiteX4" fmla="*/ 16530 w 53421"/>
                  <a:gd name="connsiteY4" fmla="*/ 53252 h 88262"/>
                  <a:gd name="connsiteX5" fmla="*/ 13716 w 53421"/>
                  <a:gd name="connsiteY5" fmla="*/ 54864 h 88262"/>
                  <a:gd name="connsiteX6" fmla="*/ 14288 w 53421"/>
                  <a:gd name="connsiteY6" fmla="*/ 56293 h 88262"/>
                  <a:gd name="connsiteX7" fmla="*/ 38386 w 53421"/>
                  <a:gd name="connsiteY7" fmla="*/ 65818 h 88262"/>
                  <a:gd name="connsiteX8" fmla="*/ 48578 w 53421"/>
                  <a:gd name="connsiteY8" fmla="*/ 86868 h 88262"/>
                  <a:gd name="connsiteX9" fmla="*/ 53150 w 53421"/>
                  <a:gd name="connsiteY9" fmla="*/ 85725 h 88262"/>
                  <a:gd name="connsiteX10" fmla="*/ 53150 w 53421"/>
                  <a:gd name="connsiteY10" fmla="*/ 85154 h 88262"/>
                  <a:gd name="connsiteX11" fmla="*/ 476 w 53421"/>
                  <a:gd name="connsiteY11" fmla="*/ 0 h 88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421" h="88262">
                    <a:moveTo>
                      <a:pt x="476" y="0"/>
                    </a:moveTo>
                    <a:cubicBezTo>
                      <a:pt x="213" y="0"/>
                      <a:pt x="0" y="213"/>
                      <a:pt x="0" y="476"/>
                    </a:cubicBezTo>
                    <a:cubicBezTo>
                      <a:pt x="0" y="739"/>
                      <a:pt x="213" y="953"/>
                      <a:pt x="476" y="953"/>
                    </a:cubicBezTo>
                    <a:cubicBezTo>
                      <a:pt x="24956" y="13335"/>
                      <a:pt x="36290" y="37814"/>
                      <a:pt x="43529" y="62960"/>
                    </a:cubicBezTo>
                    <a:cubicBezTo>
                      <a:pt x="38754" y="52824"/>
                      <a:pt x="26666" y="48477"/>
                      <a:pt x="16530" y="53252"/>
                    </a:cubicBezTo>
                    <a:cubicBezTo>
                      <a:pt x="15550" y="53713"/>
                      <a:pt x="14609" y="54253"/>
                      <a:pt x="13716" y="54864"/>
                    </a:cubicBezTo>
                    <a:cubicBezTo>
                      <a:pt x="13049" y="54864"/>
                      <a:pt x="13716" y="56388"/>
                      <a:pt x="14288" y="56293"/>
                    </a:cubicBezTo>
                    <a:cubicBezTo>
                      <a:pt x="23524" y="54082"/>
                      <a:pt x="33157" y="57890"/>
                      <a:pt x="38386" y="65818"/>
                    </a:cubicBezTo>
                    <a:cubicBezTo>
                      <a:pt x="42540" y="72442"/>
                      <a:pt x="45957" y="79501"/>
                      <a:pt x="48578" y="86868"/>
                    </a:cubicBezTo>
                    <a:cubicBezTo>
                      <a:pt x="49625" y="89249"/>
                      <a:pt x="53816" y="88392"/>
                      <a:pt x="53150" y="85725"/>
                    </a:cubicBezTo>
                    <a:cubicBezTo>
                      <a:pt x="53191" y="85537"/>
                      <a:pt x="53191" y="85342"/>
                      <a:pt x="53150" y="85154"/>
                    </a:cubicBezTo>
                    <a:cubicBezTo>
                      <a:pt x="56102" y="53340"/>
                      <a:pt x="34766" y="6191"/>
                      <a:pt x="476" y="0"/>
                    </a:cubicBezTo>
                    <a:close/>
                  </a:path>
                </a:pathLst>
              </a:custGeom>
              <a:solidFill>
                <a:srgbClr val="263238"/>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DD9A3FED-81F9-4C43-9302-FF0AD9B36622}"/>
                  </a:ext>
                </a:extLst>
              </p:cNvPr>
              <p:cNvSpPr/>
              <p:nvPr/>
            </p:nvSpPr>
            <p:spPr>
              <a:xfrm>
                <a:off x="4591879" y="-1355883"/>
                <a:ext cx="28603" cy="38576"/>
              </a:xfrm>
              <a:custGeom>
                <a:avLst/>
                <a:gdLst>
                  <a:gd name="connsiteX0" fmla="*/ 4791 w 28603"/>
                  <a:gd name="connsiteY0" fmla="*/ 0 h 38576"/>
                  <a:gd name="connsiteX1" fmla="*/ 28603 w 28603"/>
                  <a:gd name="connsiteY1" fmla="*/ 5334 h 38576"/>
                  <a:gd name="connsiteX2" fmla="*/ 19935 w 28603"/>
                  <a:gd name="connsiteY2" fmla="*/ 25337 h 38576"/>
                  <a:gd name="connsiteX3" fmla="*/ 21364 w 28603"/>
                  <a:gd name="connsiteY3" fmla="*/ 17907 h 38576"/>
                  <a:gd name="connsiteX4" fmla="*/ 7077 w 28603"/>
                  <a:gd name="connsiteY4" fmla="*/ 38576 h 38576"/>
                  <a:gd name="connsiteX5" fmla="*/ 4410 w 28603"/>
                  <a:gd name="connsiteY5" fmla="*/ 22098 h 38576"/>
                  <a:gd name="connsiteX6" fmla="*/ 2505 w 28603"/>
                  <a:gd name="connsiteY6" fmla="*/ 31052 h 38576"/>
                  <a:gd name="connsiteX7" fmla="*/ 4791 w 28603"/>
                  <a:gd name="connsiteY7" fmla="*/ 0 h 38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603" h="38576">
                    <a:moveTo>
                      <a:pt x="4791" y="0"/>
                    </a:moveTo>
                    <a:cubicBezTo>
                      <a:pt x="11204" y="5907"/>
                      <a:pt x="20283" y="7941"/>
                      <a:pt x="28603" y="5334"/>
                    </a:cubicBezTo>
                    <a:cubicBezTo>
                      <a:pt x="28470" y="12885"/>
                      <a:pt x="25354" y="20076"/>
                      <a:pt x="19935" y="25337"/>
                    </a:cubicBezTo>
                    <a:lnTo>
                      <a:pt x="21364" y="17907"/>
                    </a:lnTo>
                    <a:cubicBezTo>
                      <a:pt x="18401" y="25881"/>
                      <a:pt x="13490" y="32987"/>
                      <a:pt x="7077" y="38576"/>
                    </a:cubicBezTo>
                    <a:cubicBezTo>
                      <a:pt x="4642" y="33448"/>
                      <a:pt x="3717" y="27733"/>
                      <a:pt x="4410" y="22098"/>
                    </a:cubicBezTo>
                    <a:lnTo>
                      <a:pt x="2505" y="31052"/>
                    </a:lnTo>
                    <a:cubicBezTo>
                      <a:pt x="-1508" y="20894"/>
                      <a:pt x="-666" y="9461"/>
                      <a:pt x="4791" y="0"/>
                    </a:cubicBezTo>
                    <a:close/>
                  </a:path>
                </a:pathLst>
              </a:custGeom>
              <a:solidFill>
                <a:srgbClr val="263238"/>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552DC3C1-6CE5-4AF6-A527-BAB31DC77652}"/>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FFC4C0"/>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59F438B2-6715-4C09-AA64-E6C6B167DCF7}"/>
                  </a:ext>
                </a:extLst>
              </p:cNvPr>
              <p:cNvSpPr/>
              <p:nvPr/>
            </p:nvSpPr>
            <p:spPr>
              <a:xfrm>
                <a:off x="3792936" y="-1212584"/>
                <a:ext cx="641138" cy="872761"/>
              </a:xfrm>
              <a:custGeom>
                <a:avLst/>
                <a:gdLst>
                  <a:gd name="connsiteX0" fmla="*/ 525032 w 641138"/>
                  <a:gd name="connsiteY0" fmla="*/ 42153 h 872761"/>
                  <a:gd name="connsiteX1" fmla="*/ 1157 w 641138"/>
                  <a:gd name="connsiteY1" fmla="*/ 755670 h 872761"/>
                  <a:gd name="connsiteX2" fmla="*/ 246521 w 641138"/>
                  <a:gd name="connsiteY2" fmla="*/ 852540 h 872761"/>
                  <a:gd name="connsiteX3" fmla="*/ 607613 w 641138"/>
                  <a:gd name="connsiteY3" fmla="*/ 188742 h 872761"/>
                  <a:gd name="connsiteX4" fmla="*/ 525032 w 641138"/>
                  <a:gd name="connsiteY4" fmla="*/ 42153 h 87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1138" h="872761">
                    <a:moveTo>
                      <a:pt x="525032" y="42153"/>
                    </a:moveTo>
                    <a:cubicBezTo>
                      <a:pt x="388729" y="154548"/>
                      <a:pt x="-24656" y="607271"/>
                      <a:pt x="1157" y="755670"/>
                    </a:cubicBezTo>
                    <a:cubicBezTo>
                      <a:pt x="20207" y="865970"/>
                      <a:pt x="141746" y="898545"/>
                      <a:pt x="246521" y="852540"/>
                    </a:cubicBezTo>
                    <a:cubicBezTo>
                      <a:pt x="337580" y="812249"/>
                      <a:pt x="549606" y="325521"/>
                      <a:pt x="607613" y="188742"/>
                    </a:cubicBezTo>
                    <a:cubicBezTo>
                      <a:pt x="663049" y="58536"/>
                      <a:pt x="658858" y="-68242"/>
                      <a:pt x="525032" y="42153"/>
                    </a:cubicBezTo>
                    <a:close/>
                  </a:path>
                </a:pathLst>
              </a:custGeom>
              <a:solidFill>
                <a:srgbClr val="0AAF60"/>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02B24FCE-5144-426B-AE63-D525AC770BDC}"/>
                  </a:ext>
                </a:extLst>
              </p:cNvPr>
              <p:cNvSpPr/>
              <p:nvPr/>
            </p:nvSpPr>
            <p:spPr>
              <a:xfrm>
                <a:off x="3823716" y="-1119854"/>
                <a:ext cx="528637" cy="714755"/>
              </a:xfrm>
              <a:custGeom>
                <a:avLst/>
                <a:gdLst>
                  <a:gd name="connsiteX0" fmla="*/ 203740 w 528637"/>
                  <a:gd name="connsiteY0" fmla="*/ 576072 h 714755"/>
                  <a:gd name="connsiteX1" fmla="*/ 194215 w 528637"/>
                  <a:gd name="connsiteY1" fmla="*/ 607600 h 714755"/>
                  <a:gd name="connsiteX2" fmla="*/ 211741 w 528637"/>
                  <a:gd name="connsiteY2" fmla="*/ 579596 h 714755"/>
                  <a:gd name="connsiteX3" fmla="*/ 221266 w 528637"/>
                  <a:gd name="connsiteY3" fmla="*/ 548068 h 714755"/>
                  <a:gd name="connsiteX4" fmla="*/ 203740 w 528637"/>
                  <a:gd name="connsiteY4" fmla="*/ 576072 h 714755"/>
                  <a:gd name="connsiteX5" fmla="*/ 409956 w 528637"/>
                  <a:gd name="connsiteY5" fmla="*/ 216884 h 714755"/>
                  <a:gd name="connsiteX6" fmla="*/ 400431 w 528637"/>
                  <a:gd name="connsiteY6" fmla="*/ 248412 h 714755"/>
                  <a:gd name="connsiteX7" fmla="*/ 418052 w 528637"/>
                  <a:gd name="connsiteY7" fmla="*/ 220408 h 714755"/>
                  <a:gd name="connsiteX8" fmla="*/ 427577 w 528637"/>
                  <a:gd name="connsiteY8" fmla="*/ 188881 h 714755"/>
                  <a:gd name="connsiteX9" fmla="*/ 409956 w 528637"/>
                  <a:gd name="connsiteY9" fmla="*/ 216884 h 714755"/>
                  <a:gd name="connsiteX10" fmla="*/ 4381 w 528637"/>
                  <a:gd name="connsiteY10" fmla="*/ 538829 h 714755"/>
                  <a:gd name="connsiteX11" fmla="*/ 3810 w 528637"/>
                  <a:gd name="connsiteY11" fmla="*/ 538829 h 714755"/>
                  <a:gd name="connsiteX12" fmla="*/ 0 w 528637"/>
                  <a:gd name="connsiteY12" fmla="*/ 546449 h 714755"/>
                  <a:gd name="connsiteX13" fmla="*/ 857 w 528637"/>
                  <a:gd name="connsiteY13" fmla="*/ 546449 h 714755"/>
                  <a:gd name="connsiteX14" fmla="*/ 32480 w 528637"/>
                  <a:gd name="connsiteY14" fmla="*/ 555974 h 714755"/>
                  <a:gd name="connsiteX15" fmla="*/ 4382 w 528637"/>
                  <a:gd name="connsiteY15" fmla="*/ 538829 h 714755"/>
                  <a:gd name="connsiteX16" fmla="*/ 245459 w 528637"/>
                  <a:gd name="connsiteY16" fmla="*/ 292227 h 714755"/>
                  <a:gd name="connsiteX17" fmla="*/ 213836 w 528637"/>
                  <a:gd name="connsiteY17" fmla="*/ 282702 h 714755"/>
                  <a:gd name="connsiteX18" fmla="*/ 273463 w 528637"/>
                  <a:gd name="connsiteY18" fmla="*/ 310039 h 714755"/>
                  <a:gd name="connsiteX19" fmla="*/ 245459 w 528637"/>
                  <a:gd name="connsiteY19" fmla="*/ 292608 h 714755"/>
                  <a:gd name="connsiteX20" fmla="*/ 320516 w 528637"/>
                  <a:gd name="connsiteY20" fmla="*/ 119920 h 714755"/>
                  <a:gd name="connsiteX21" fmla="*/ 314516 w 528637"/>
                  <a:gd name="connsiteY21" fmla="*/ 126397 h 714755"/>
                  <a:gd name="connsiteX22" fmla="*/ 325660 w 528637"/>
                  <a:gd name="connsiteY22" fmla="*/ 145447 h 714755"/>
                  <a:gd name="connsiteX23" fmla="*/ 320516 w 528637"/>
                  <a:gd name="connsiteY23" fmla="*/ 120301 h 714755"/>
                  <a:gd name="connsiteX24" fmla="*/ 128492 w 528637"/>
                  <a:gd name="connsiteY24" fmla="*/ 441007 h 714755"/>
                  <a:gd name="connsiteX25" fmla="*/ 113062 w 528637"/>
                  <a:gd name="connsiteY25" fmla="*/ 411766 h 714755"/>
                  <a:gd name="connsiteX26" fmla="*/ 120491 w 528637"/>
                  <a:gd name="connsiteY26" fmla="*/ 444055 h 714755"/>
                  <a:gd name="connsiteX27" fmla="*/ 135922 w 528637"/>
                  <a:gd name="connsiteY27" fmla="*/ 473297 h 714755"/>
                  <a:gd name="connsiteX28" fmla="*/ 128492 w 528637"/>
                  <a:gd name="connsiteY28" fmla="*/ 441388 h 714755"/>
                  <a:gd name="connsiteX29" fmla="*/ 359473 w 528637"/>
                  <a:gd name="connsiteY29" fmla="*/ 413575 h 714755"/>
                  <a:gd name="connsiteX30" fmla="*/ 330136 w 528637"/>
                  <a:gd name="connsiteY30" fmla="*/ 429006 h 714755"/>
                  <a:gd name="connsiteX31" fmla="*/ 362426 w 528637"/>
                  <a:gd name="connsiteY31" fmla="*/ 421576 h 714755"/>
                  <a:gd name="connsiteX32" fmla="*/ 391668 w 528637"/>
                  <a:gd name="connsiteY32" fmla="*/ 406146 h 714755"/>
                  <a:gd name="connsiteX33" fmla="*/ 359473 w 528637"/>
                  <a:gd name="connsiteY33" fmla="*/ 413957 h 714755"/>
                  <a:gd name="connsiteX34" fmla="*/ 78867 w 528637"/>
                  <a:gd name="connsiteY34" fmla="*/ 699326 h 714755"/>
                  <a:gd name="connsiteX35" fmla="*/ 49625 w 528637"/>
                  <a:gd name="connsiteY35" fmla="*/ 714756 h 714755"/>
                  <a:gd name="connsiteX36" fmla="*/ 81915 w 528637"/>
                  <a:gd name="connsiteY36" fmla="*/ 707326 h 714755"/>
                  <a:gd name="connsiteX37" fmla="*/ 111157 w 528637"/>
                  <a:gd name="connsiteY37" fmla="*/ 691896 h 714755"/>
                  <a:gd name="connsiteX38" fmla="*/ 78867 w 528637"/>
                  <a:gd name="connsiteY38" fmla="*/ 699992 h 714755"/>
                  <a:gd name="connsiteX39" fmla="*/ 496443 w 528637"/>
                  <a:gd name="connsiteY39" fmla="*/ 7429 h 714755"/>
                  <a:gd name="connsiteX40" fmla="*/ 467201 w 528637"/>
                  <a:gd name="connsiteY40" fmla="*/ 22860 h 714755"/>
                  <a:gd name="connsiteX41" fmla="*/ 499396 w 528637"/>
                  <a:gd name="connsiteY41" fmla="*/ 15430 h 714755"/>
                  <a:gd name="connsiteX42" fmla="*/ 528638 w 528637"/>
                  <a:gd name="connsiteY42" fmla="*/ 0 h 714755"/>
                  <a:gd name="connsiteX43" fmla="*/ 496443 w 528637"/>
                  <a:gd name="connsiteY43" fmla="*/ 8096 h 71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528637" h="714755">
                    <a:moveTo>
                      <a:pt x="203740" y="576072"/>
                    </a:moveTo>
                    <a:cubicBezTo>
                      <a:pt x="199048" y="586062"/>
                      <a:pt x="195839" y="596683"/>
                      <a:pt x="194215" y="607600"/>
                    </a:cubicBezTo>
                    <a:cubicBezTo>
                      <a:pt x="201374" y="599158"/>
                      <a:pt x="207277" y="589726"/>
                      <a:pt x="211741" y="579596"/>
                    </a:cubicBezTo>
                    <a:cubicBezTo>
                      <a:pt x="216388" y="569589"/>
                      <a:pt x="219595" y="558974"/>
                      <a:pt x="221266" y="548068"/>
                    </a:cubicBezTo>
                    <a:cubicBezTo>
                      <a:pt x="214110" y="556514"/>
                      <a:pt x="208208" y="565945"/>
                      <a:pt x="203740" y="576072"/>
                    </a:cubicBezTo>
                    <a:close/>
                    <a:moveTo>
                      <a:pt x="409956" y="216884"/>
                    </a:moveTo>
                    <a:cubicBezTo>
                      <a:pt x="405309" y="226891"/>
                      <a:pt x="402102" y="237506"/>
                      <a:pt x="400431" y="248412"/>
                    </a:cubicBezTo>
                    <a:cubicBezTo>
                      <a:pt x="407620" y="239973"/>
                      <a:pt x="413555" y="230541"/>
                      <a:pt x="418052" y="220408"/>
                    </a:cubicBezTo>
                    <a:cubicBezTo>
                      <a:pt x="422688" y="210397"/>
                      <a:pt x="425894" y="199784"/>
                      <a:pt x="427577" y="188881"/>
                    </a:cubicBezTo>
                    <a:cubicBezTo>
                      <a:pt x="420384" y="197317"/>
                      <a:pt x="414449" y="206749"/>
                      <a:pt x="409956" y="216884"/>
                    </a:cubicBezTo>
                    <a:close/>
                    <a:moveTo>
                      <a:pt x="4381" y="538829"/>
                    </a:moveTo>
                    <a:lnTo>
                      <a:pt x="3810" y="538829"/>
                    </a:lnTo>
                    <a:cubicBezTo>
                      <a:pt x="2476" y="541401"/>
                      <a:pt x="1238" y="543973"/>
                      <a:pt x="0" y="546449"/>
                    </a:cubicBezTo>
                    <a:lnTo>
                      <a:pt x="857" y="546449"/>
                    </a:lnTo>
                    <a:cubicBezTo>
                      <a:pt x="10881" y="551138"/>
                      <a:pt x="21534" y="554347"/>
                      <a:pt x="32480" y="555974"/>
                    </a:cubicBezTo>
                    <a:cubicBezTo>
                      <a:pt x="23966" y="548967"/>
                      <a:pt x="14507" y="543196"/>
                      <a:pt x="4382" y="538829"/>
                    </a:cubicBezTo>
                    <a:close/>
                    <a:moveTo>
                      <a:pt x="245459" y="292227"/>
                    </a:moveTo>
                    <a:cubicBezTo>
                      <a:pt x="235419" y="287579"/>
                      <a:pt x="224773" y="284373"/>
                      <a:pt x="213836" y="282702"/>
                    </a:cubicBezTo>
                    <a:cubicBezTo>
                      <a:pt x="230974" y="296880"/>
                      <a:pt x="251536" y="306306"/>
                      <a:pt x="273463" y="310039"/>
                    </a:cubicBezTo>
                    <a:cubicBezTo>
                      <a:pt x="265000" y="302933"/>
                      <a:pt x="255571" y="297064"/>
                      <a:pt x="245459" y="292608"/>
                    </a:cubicBezTo>
                    <a:close/>
                    <a:moveTo>
                      <a:pt x="320516" y="119920"/>
                    </a:moveTo>
                    <a:lnTo>
                      <a:pt x="314516" y="126397"/>
                    </a:lnTo>
                    <a:cubicBezTo>
                      <a:pt x="317538" y="133127"/>
                      <a:pt x="321274" y="139513"/>
                      <a:pt x="325660" y="145447"/>
                    </a:cubicBezTo>
                    <a:cubicBezTo>
                      <a:pt x="325017" y="136881"/>
                      <a:pt x="323289" y="128431"/>
                      <a:pt x="320516" y="120301"/>
                    </a:cubicBezTo>
                    <a:close/>
                    <a:moveTo>
                      <a:pt x="128492" y="441007"/>
                    </a:moveTo>
                    <a:cubicBezTo>
                      <a:pt x="124784" y="430568"/>
                      <a:pt x="119587" y="420719"/>
                      <a:pt x="113062" y="411766"/>
                    </a:cubicBezTo>
                    <a:cubicBezTo>
                      <a:pt x="114009" y="422824"/>
                      <a:pt x="116510" y="433695"/>
                      <a:pt x="120491" y="444055"/>
                    </a:cubicBezTo>
                    <a:cubicBezTo>
                      <a:pt x="124199" y="454495"/>
                      <a:pt x="129396" y="464344"/>
                      <a:pt x="135922" y="473297"/>
                    </a:cubicBezTo>
                    <a:cubicBezTo>
                      <a:pt x="134990" y="462359"/>
                      <a:pt x="132488" y="451613"/>
                      <a:pt x="128492" y="441388"/>
                    </a:cubicBezTo>
                    <a:close/>
                    <a:moveTo>
                      <a:pt x="359473" y="413575"/>
                    </a:moveTo>
                    <a:cubicBezTo>
                      <a:pt x="349004" y="417282"/>
                      <a:pt x="339123" y="422479"/>
                      <a:pt x="330136" y="429006"/>
                    </a:cubicBezTo>
                    <a:cubicBezTo>
                      <a:pt x="341190" y="428023"/>
                      <a:pt x="352055" y="425523"/>
                      <a:pt x="362426" y="421576"/>
                    </a:cubicBezTo>
                    <a:cubicBezTo>
                      <a:pt x="372857" y="417849"/>
                      <a:pt x="382704" y="412654"/>
                      <a:pt x="391668" y="406146"/>
                    </a:cubicBezTo>
                    <a:cubicBezTo>
                      <a:pt x="380612" y="407159"/>
                      <a:pt x="369765" y="409790"/>
                      <a:pt x="359473" y="413957"/>
                    </a:cubicBezTo>
                    <a:close/>
                    <a:moveTo>
                      <a:pt x="78867" y="699326"/>
                    </a:moveTo>
                    <a:cubicBezTo>
                      <a:pt x="68445" y="703072"/>
                      <a:pt x="58601" y="708267"/>
                      <a:pt x="49625" y="714756"/>
                    </a:cubicBezTo>
                    <a:cubicBezTo>
                      <a:pt x="60684" y="713809"/>
                      <a:pt x="71554" y="711308"/>
                      <a:pt x="81915" y="707326"/>
                    </a:cubicBezTo>
                    <a:cubicBezTo>
                      <a:pt x="92355" y="703619"/>
                      <a:pt x="102204" y="698421"/>
                      <a:pt x="111157" y="691896"/>
                    </a:cubicBezTo>
                    <a:cubicBezTo>
                      <a:pt x="100063" y="693047"/>
                      <a:pt x="89191" y="695773"/>
                      <a:pt x="78867" y="699992"/>
                    </a:cubicBezTo>
                    <a:close/>
                    <a:moveTo>
                      <a:pt x="496443" y="7429"/>
                    </a:moveTo>
                    <a:cubicBezTo>
                      <a:pt x="486012" y="11157"/>
                      <a:pt x="476165" y="16352"/>
                      <a:pt x="467201" y="22860"/>
                    </a:cubicBezTo>
                    <a:cubicBezTo>
                      <a:pt x="478231" y="21923"/>
                      <a:pt x="489071" y="19421"/>
                      <a:pt x="499396" y="15430"/>
                    </a:cubicBezTo>
                    <a:cubicBezTo>
                      <a:pt x="509844" y="11743"/>
                      <a:pt x="519696" y="6544"/>
                      <a:pt x="528638" y="0"/>
                    </a:cubicBezTo>
                    <a:cubicBezTo>
                      <a:pt x="517567" y="1104"/>
                      <a:pt x="506719" y="3832"/>
                      <a:pt x="496443" y="8096"/>
                    </a:cubicBezTo>
                    <a:close/>
                  </a:path>
                </a:pathLst>
              </a:custGeom>
              <a:solidFill>
                <a:srgbClr val="FFFFFF"/>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B426F5EA-6351-4769-9EDF-8F4766D33350}"/>
                  </a:ext>
                </a:extLst>
              </p:cNvPr>
              <p:cNvSpPr/>
              <p:nvPr/>
            </p:nvSpPr>
            <p:spPr>
              <a:xfrm>
                <a:off x="4131563" y="-986607"/>
                <a:ext cx="257766" cy="518406"/>
              </a:xfrm>
              <a:custGeom>
                <a:avLst/>
                <a:gdLst>
                  <a:gd name="connsiteX0" fmla="*/ 257651 w 257766"/>
                  <a:gd name="connsiteY0" fmla="*/ 1055 h 518406"/>
                  <a:gd name="connsiteX1" fmla="*/ 257223 w 257766"/>
                  <a:gd name="connsiteY1" fmla="*/ 55 h 518406"/>
                  <a:gd name="connsiteX2" fmla="*/ 256223 w 257766"/>
                  <a:gd name="connsiteY2" fmla="*/ 484 h 518406"/>
                  <a:gd name="connsiteX3" fmla="*/ 210122 w 257766"/>
                  <a:gd name="connsiteY3" fmla="*/ 103449 h 518406"/>
                  <a:gd name="connsiteX4" fmla="*/ 163068 w 257766"/>
                  <a:gd name="connsiteY4" fmla="*/ 206129 h 518406"/>
                  <a:gd name="connsiteX5" fmla="*/ 61627 w 257766"/>
                  <a:gd name="connsiteY5" fmla="*/ 407011 h 518406"/>
                  <a:gd name="connsiteX6" fmla="*/ 31147 w 257766"/>
                  <a:gd name="connsiteY6" fmla="*/ 462161 h 518406"/>
                  <a:gd name="connsiteX7" fmla="*/ 0 w 257766"/>
                  <a:gd name="connsiteY7" fmla="*/ 517691 h 518406"/>
                  <a:gd name="connsiteX8" fmla="*/ 857 w 257766"/>
                  <a:gd name="connsiteY8" fmla="*/ 518168 h 518406"/>
                  <a:gd name="connsiteX9" fmla="*/ 31909 w 257766"/>
                  <a:gd name="connsiteY9" fmla="*/ 470543 h 518406"/>
                  <a:gd name="connsiteX10" fmla="*/ 61055 w 257766"/>
                  <a:gd name="connsiteY10" fmla="*/ 422918 h 518406"/>
                  <a:gd name="connsiteX11" fmla="*/ 116205 w 257766"/>
                  <a:gd name="connsiteY11" fmla="*/ 325096 h 518406"/>
                  <a:gd name="connsiteX12" fmla="*/ 167640 w 257766"/>
                  <a:gd name="connsiteY12" fmla="*/ 223559 h 518406"/>
                  <a:gd name="connsiteX13" fmla="*/ 205740 w 257766"/>
                  <a:gd name="connsiteY13" fmla="*/ 139549 h 518406"/>
                  <a:gd name="connsiteX14" fmla="*/ 213646 w 257766"/>
                  <a:gd name="connsiteY14" fmla="*/ 127833 h 518406"/>
                  <a:gd name="connsiteX15" fmla="*/ 229076 w 257766"/>
                  <a:gd name="connsiteY15" fmla="*/ 103640 h 518406"/>
                  <a:gd name="connsiteX16" fmla="*/ 257651 w 257766"/>
                  <a:gd name="connsiteY16" fmla="*/ 55062 h 518406"/>
                  <a:gd name="connsiteX17" fmla="*/ 255937 w 257766"/>
                  <a:gd name="connsiteY17" fmla="*/ 54014 h 518406"/>
                  <a:gd name="connsiteX18" fmla="*/ 225362 w 257766"/>
                  <a:gd name="connsiteY18" fmla="*/ 101639 h 518406"/>
                  <a:gd name="connsiteX19" fmla="*/ 213265 w 257766"/>
                  <a:gd name="connsiteY19" fmla="*/ 121832 h 518406"/>
                  <a:gd name="connsiteX20" fmla="*/ 213265 w 257766"/>
                  <a:gd name="connsiteY20" fmla="*/ 121832 h 518406"/>
                  <a:gd name="connsiteX21" fmla="*/ 257651 w 257766"/>
                  <a:gd name="connsiteY21" fmla="*/ 1055 h 518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766" h="518406">
                    <a:moveTo>
                      <a:pt x="257651" y="1055"/>
                    </a:moveTo>
                    <a:cubicBezTo>
                      <a:pt x="257809" y="661"/>
                      <a:pt x="257617" y="213"/>
                      <a:pt x="257223" y="55"/>
                    </a:cubicBezTo>
                    <a:cubicBezTo>
                      <a:pt x="256828" y="-103"/>
                      <a:pt x="256380" y="89"/>
                      <a:pt x="256223" y="484"/>
                    </a:cubicBezTo>
                    <a:cubicBezTo>
                      <a:pt x="241268" y="34964"/>
                      <a:pt x="226028" y="69350"/>
                      <a:pt x="210122" y="103449"/>
                    </a:cubicBezTo>
                    <a:cubicBezTo>
                      <a:pt x="194215" y="137549"/>
                      <a:pt x="178975" y="172029"/>
                      <a:pt x="163068" y="206129"/>
                    </a:cubicBezTo>
                    <a:cubicBezTo>
                      <a:pt x="131318" y="274137"/>
                      <a:pt x="97504" y="341098"/>
                      <a:pt x="61627" y="407011"/>
                    </a:cubicBezTo>
                    <a:cubicBezTo>
                      <a:pt x="52102" y="425489"/>
                      <a:pt x="41339" y="443777"/>
                      <a:pt x="31147" y="462161"/>
                    </a:cubicBezTo>
                    <a:cubicBezTo>
                      <a:pt x="20955" y="480544"/>
                      <a:pt x="9811" y="498832"/>
                      <a:pt x="0" y="517691"/>
                    </a:cubicBezTo>
                    <a:cubicBezTo>
                      <a:pt x="0" y="518168"/>
                      <a:pt x="572" y="518739"/>
                      <a:pt x="857" y="518168"/>
                    </a:cubicBezTo>
                    <a:cubicBezTo>
                      <a:pt x="12002" y="502928"/>
                      <a:pt x="21908" y="486735"/>
                      <a:pt x="31909" y="470543"/>
                    </a:cubicBezTo>
                    <a:cubicBezTo>
                      <a:pt x="41910" y="454350"/>
                      <a:pt x="51625" y="438729"/>
                      <a:pt x="61055" y="422918"/>
                    </a:cubicBezTo>
                    <a:cubicBezTo>
                      <a:pt x="80105" y="390628"/>
                      <a:pt x="98584" y="358148"/>
                      <a:pt x="116205" y="325096"/>
                    </a:cubicBezTo>
                    <a:cubicBezTo>
                      <a:pt x="133826" y="292044"/>
                      <a:pt x="151162" y="257754"/>
                      <a:pt x="167640" y="223559"/>
                    </a:cubicBezTo>
                    <a:cubicBezTo>
                      <a:pt x="180975" y="195842"/>
                      <a:pt x="194024" y="167933"/>
                      <a:pt x="205740" y="139549"/>
                    </a:cubicBezTo>
                    <a:cubicBezTo>
                      <a:pt x="208407" y="135644"/>
                      <a:pt x="211074" y="131834"/>
                      <a:pt x="213646" y="127833"/>
                    </a:cubicBezTo>
                    <a:cubicBezTo>
                      <a:pt x="218885" y="119832"/>
                      <a:pt x="223933" y="111736"/>
                      <a:pt x="229076" y="103640"/>
                    </a:cubicBezTo>
                    <a:cubicBezTo>
                      <a:pt x="238601" y="87733"/>
                      <a:pt x="248126" y="71255"/>
                      <a:pt x="257651" y="55062"/>
                    </a:cubicBezTo>
                    <a:cubicBezTo>
                      <a:pt x="258223" y="54110"/>
                      <a:pt x="256508" y="53062"/>
                      <a:pt x="255937" y="54014"/>
                    </a:cubicBezTo>
                    <a:cubicBezTo>
                      <a:pt x="245840" y="69826"/>
                      <a:pt x="235077" y="85256"/>
                      <a:pt x="225362" y="101639"/>
                    </a:cubicBezTo>
                    <a:lnTo>
                      <a:pt x="213265" y="121832"/>
                    </a:lnTo>
                    <a:lnTo>
                      <a:pt x="213265" y="121832"/>
                    </a:lnTo>
                    <a:cubicBezTo>
                      <a:pt x="229457" y="81732"/>
                      <a:pt x="244031" y="41537"/>
                      <a:pt x="257651" y="1055"/>
                    </a:cubicBezTo>
                    <a:close/>
                  </a:path>
                </a:pathLst>
              </a:custGeom>
              <a:solidFill>
                <a:srgbClr val="263238"/>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0BEE1037-B950-4510-B316-4DD6EE62B8B6}"/>
                  </a:ext>
                </a:extLst>
              </p:cNvPr>
              <p:cNvSpPr/>
              <p:nvPr/>
            </p:nvSpPr>
            <p:spPr>
              <a:xfrm>
                <a:off x="3969436" y="-1244060"/>
                <a:ext cx="910126" cy="1460182"/>
              </a:xfrm>
              <a:custGeom>
                <a:avLst/>
                <a:gdLst>
                  <a:gd name="connsiteX0" fmla="*/ 666858 w 910126"/>
                  <a:gd name="connsiteY0" fmla="*/ 60198 h 1460182"/>
                  <a:gd name="connsiteX1" fmla="*/ 699052 w 910126"/>
                  <a:gd name="connsiteY1" fmla="*/ 82772 h 1460182"/>
                  <a:gd name="connsiteX2" fmla="*/ 858120 w 910126"/>
                  <a:gd name="connsiteY2" fmla="*/ 1069658 h 1460182"/>
                  <a:gd name="connsiteX3" fmla="*/ 910126 w 910126"/>
                  <a:gd name="connsiteY3" fmla="*/ 1460183 h 1460182"/>
                  <a:gd name="connsiteX4" fmla="*/ 21539 w 910126"/>
                  <a:gd name="connsiteY4" fmla="*/ 1460183 h 1460182"/>
                  <a:gd name="connsiteX5" fmla="*/ 104787 w 910126"/>
                  <a:gd name="connsiteY5" fmla="*/ 906399 h 1460182"/>
                  <a:gd name="connsiteX6" fmla="*/ 12 w 910126"/>
                  <a:gd name="connsiteY6" fmla="*/ 894017 h 1460182"/>
                  <a:gd name="connsiteX7" fmla="*/ 17634 w 910126"/>
                  <a:gd name="connsiteY7" fmla="*/ 819055 h 1460182"/>
                  <a:gd name="connsiteX8" fmla="*/ 120313 w 910126"/>
                  <a:gd name="connsiteY8" fmla="*/ 806768 h 1460182"/>
                  <a:gd name="connsiteX9" fmla="*/ 448926 w 910126"/>
                  <a:gd name="connsiteY9" fmla="*/ 318516 h 1460182"/>
                  <a:gd name="connsiteX10" fmla="*/ 421208 w 910126"/>
                  <a:gd name="connsiteY10" fmla="*/ 4191 h 1460182"/>
                  <a:gd name="connsiteX11" fmla="*/ 455403 w 910126"/>
                  <a:gd name="connsiteY11" fmla="*/ 0 h 1460182"/>
                  <a:gd name="connsiteX12" fmla="*/ 524554 w 910126"/>
                  <a:gd name="connsiteY12" fmla="*/ 263842 h 1460182"/>
                  <a:gd name="connsiteX13" fmla="*/ 673430 w 910126"/>
                  <a:gd name="connsiteY13" fmla="*/ 267653 h 1460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10126" h="1460182">
                    <a:moveTo>
                      <a:pt x="666858" y="60198"/>
                    </a:moveTo>
                    <a:cubicBezTo>
                      <a:pt x="672477" y="60960"/>
                      <a:pt x="699052" y="82772"/>
                      <a:pt x="699052" y="82772"/>
                    </a:cubicBezTo>
                    <a:cubicBezTo>
                      <a:pt x="696480" y="51721"/>
                      <a:pt x="822877" y="748284"/>
                      <a:pt x="858120" y="1069658"/>
                    </a:cubicBezTo>
                    <a:cubicBezTo>
                      <a:pt x="862596" y="1110234"/>
                      <a:pt x="910126" y="1460183"/>
                      <a:pt x="910126" y="1460183"/>
                    </a:cubicBezTo>
                    <a:lnTo>
                      <a:pt x="21539" y="1460183"/>
                    </a:lnTo>
                    <a:cubicBezTo>
                      <a:pt x="21539" y="1460183"/>
                      <a:pt x="104787" y="915638"/>
                      <a:pt x="104787" y="906399"/>
                    </a:cubicBezTo>
                    <a:cubicBezTo>
                      <a:pt x="104787" y="906399"/>
                      <a:pt x="-1321" y="896874"/>
                      <a:pt x="12" y="894017"/>
                    </a:cubicBezTo>
                    <a:cubicBezTo>
                      <a:pt x="1346" y="891159"/>
                      <a:pt x="17634" y="819055"/>
                      <a:pt x="17634" y="819055"/>
                    </a:cubicBezTo>
                    <a:lnTo>
                      <a:pt x="120313" y="806768"/>
                    </a:lnTo>
                    <a:cubicBezTo>
                      <a:pt x="120313" y="806768"/>
                      <a:pt x="438734" y="365665"/>
                      <a:pt x="448926" y="318516"/>
                    </a:cubicBezTo>
                    <a:cubicBezTo>
                      <a:pt x="459117" y="271367"/>
                      <a:pt x="419493" y="4191"/>
                      <a:pt x="421208" y="4191"/>
                    </a:cubicBezTo>
                    <a:cubicBezTo>
                      <a:pt x="422922" y="4191"/>
                      <a:pt x="455403" y="0"/>
                      <a:pt x="455403" y="0"/>
                    </a:cubicBezTo>
                    <a:cubicBezTo>
                      <a:pt x="455403" y="0"/>
                      <a:pt x="523125" y="263842"/>
                      <a:pt x="524554" y="263842"/>
                    </a:cubicBezTo>
                    <a:lnTo>
                      <a:pt x="673430" y="267653"/>
                    </a:lnTo>
                    <a:close/>
                  </a:path>
                </a:pathLst>
              </a:custGeom>
              <a:solidFill>
                <a:srgbClr val="EBEBEB"/>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A0F365A7-0CD0-4756-8468-6C3F24768045}"/>
                  </a:ext>
                </a:extLst>
              </p:cNvPr>
              <p:cNvSpPr/>
              <p:nvPr/>
            </p:nvSpPr>
            <p:spPr>
              <a:xfrm>
                <a:off x="3798310" y="-806702"/>
                <a:ext cx="939850" cy="474945"/>
              </a:xfrm>
              <a:custGeom>
                <a:avLst/>
                <a:gdLst>
                  <a:gd name="connsiteX0" fmla="*/ 69982 w 939850"/>
                  <a:gd name="connsiteY0" fmla="*/ 443324 h 474945"/>
                  <a:gd name="connsiteX1" fmla="*/ 89032 w 939850"/>
                  <a:gd name="connsiteY1" fmla="*/ 207675 h 474945"/>
                  <a:gd name="connsiteX2" fmla="*/ 772165 w 939850"/>
                  <a:gd name="connsiteY2" fmla="*/ 126 h 474945"/>
                  <a:gd name="connsiteX3" fmla="*/ 925518 w 939850"/>
                  <a:gd name="connsiteY3" fmla="*/ 337025 h 474945"/>
                  <a:gd name="connsiteX4" fmla="*/ 69982 w 939850"/>
                  <a:gd name="connsiteY4" fmla="*/ 443324 h 4749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9850" h="474945">
                    <a:moveTo>
                      <a:pt x="69982" y="443324"/>
                    </a:moveTo>
                    <a:cubicBezTo>
                      <a:pt x="-53176" y="395699"/>
                      <a:pt x="7593" y="250633"/>
                      <a:pt x="89032" y="207675"/>
                    </a:cubicBezTo>
                    <a:cubicBezTo>
                      <a:pt x="280961" y="106805"/>
                      <a:pt x="589476" y="21557"/>
                      <a:pt x="772165" y="126"/>
                    </a:cubicBezTo>
                    <a:cubicBezTo>
                      <a:pt x="834840" y="-7209"/>
                      <a:pt x="986954" y="309212"/>
                      <a:pt x="925518" y="337025"/>
                    </a:cubicBezTo>
                    <a:cubicBezTo>
                      <a:pt x="816742" y="386460"/>
                      <a:pt x="320013" y="540764"/>
                      <a:pt x="69982" y="443324"/>
                    </a:cubicBezTo>
                    <a:close/>
                  </a:path>
                </a:pathLst>
              </a:custGeom>
              <a:solidFill>
                <a:srgbClr val="FFC4C0"/>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D4B2E170-B6B0-45BF-950F-567B678498BC}"/>
                  </a:ext>
                </a:extLst>
              </p:cNvPr>
              <p:cNvSpPr/>
              <p:nvPr/>
            </p:nvSpPr>
            <p:spPr>
              <a:xfrm>
                <a:off x="4477226" y="-887405"/>
                <a:ext cx="615047" cy="421016"/>
              </a:xfrm>
              <a:custGeom>
                <a:avLst/>
                <a:gdLst>
                  <a:gd name="connsiteX0" fmla="*/ 0 w 615047"/>
                  <a:gd name="connsiteY0" fmla="*/ 111594 h 421016"/>
                  <a:gd name="connsiteX1" fmla="*/ 136303 w 615047"/>
                  <a:gd name="connsiteY1" fmla="*/ 50158 h 421016"/>
                  <a:gd name="connsiteX2" fmla="*/ 554641 w 615047"/>
                  <a:gd name="connsiteY2" fmla="*/ 13772 h 421016"/>
                  <a:gd name="connsiteX3" fmla="*/ 535591 w 615047"/>
                  <a:gd name="connsiteY3" fmla="*/ 109975 h 421016"/>
                  <a:gd name="connsiteX4" fmla="*/ 410718 w 615047"/>
                  <a:gd name="connsiteY4" fmla="*/ 117214 h 421016"/>
                  <a:gd name="connsiteX5" fmla="*/ 431483 w 615047"/>
                  <a:gd name="connsiteY5" fmla="*/ 274948 h 421016"/>
                  <a:gd name="connsiteX6" fmla="*/ 337375 w 615047"/>
                  <a:gd name="connsiteY6" fmla="*/ 392772 h 421016"/>
                  <a:gd name="connsiteX7" fmla="*/ 313754 w 615047"/>
                  <a:gd name="connsiteY7" fmla="*/ 377151 h 421016"/>
                  <a:gd name="connsiteX8" fmla="*/ 191262 w 615047"/>
                  <a:gd name="connsiteY8" fmla="*/ 417442 h 421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5047" h="421016">
                    <a:moveTo>
                      <a:pt x="0" y="111594"/>
                    </a:moveTo>
                    <a:cubicBezTo>
                      <a:pt x="0" y="111594"/>
                      <a:pt x="29527" y="98545"/>
                      <a:pt x="136303" y="50158"/>
                    </a:cubicBezTo>
                    <a:cubicBezTo>
                      <a:pt x="250603" y="-1944"/>
                      <a:pt x="430054" y="-12326"/>
                      <a:pt x="554641" y="13772"/>
                    </a:cubicBezTo>
                    <a:cubicBezTo>
                      <a:pt x="642747" y="32251"/>
                      <a:pt x="632841" y="111785"/>
                      <a:pt x="535591" y="109975"/>
                    </a:cubicBezTo>
                    <a:cubicBezTo>
                      <a:pt x="493828" y="108021"/>
                      <a:pt x="451975" y="110448"/>
                      <a:pt x="410718" y="117214"/>
                    </a:cubicBezTo>
                    <a:cubicBezTo>
                      <a:pt x="410718" y="117214"/>
                      <a:pt x="464153" y="227513"/>
                      <a:pt x="431483" y="274948"/>
                    </a:cubicBezTo>
                    <a:cubicBezTo>
                      <a:pt x="402954" y="316409"/>
                      <a:pt x="371505" y="355784"/>
                      <a:pt x="337375" y="392772"/>
                    </a:cubicBezTo>
                    <a:cubicBezTo>
                      <a:pt x="329179" y="388070"/>
                      <a:pt x="321289" y="382852"/>
                      <a:pt x="313754" y="377151"/>
                    </a:cubicBezTo>
                    <a:cubicBezTo>
                      <a:pt x="284054" y="412998"/>
                      <a:pt x="236442" y="428659"/>
                      <a:pt x="191262" y="417442"/>
                    </a:cubicBezTo>
                    <a:close/>
                  </a:path>
                </a:pathLst>
              </a:custGeom>
              <a:solidFill>
                <a:srgbClr val="FFC4C0"/>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434B3FB1-DA53-466C-9BB0-E0D2D3381393}"/>
                  </a:ext>
                </a:extLst>
              </p:cNvPr>
              <p:cNvSpPr/>
              <p:nvPr/>
            </p:nvSpPr>
            <p:spPr>
              <a:xfrm>
                <a:off x="4678299" y="-852106"/>
                <a:ext cx="358633" cy="428905"/>
              </a:xfrm>
              <a:custGeom>
                <a:avLst/>
                <a:gdLst>
                  <a:gd name="connsiteX0" fmla="*/ 0 w 358633"/>
                  <a:gd name="connsiteY0" fmla="*/ 0 h 428905"/>
                  <a:gd name="connsiteX1" fmla="*/ 191643 w 358633"/>
                  <a:gd name="connsiteY1" fmla="*/ 68866 h 428905"/>
                  <a:gd name="connsiteX2" fmla="*/ 352139 w 358633"/>
                  <a:gd name="connsiteY2" fmla="*/ 282988 h 428905"/>
                  <a:gd name="connsiteX3" fmla="*/ 273844 w 358633"/>
                  <a:gd name="connsiteY3" fmla="*/ 282988 h 428905"/>
                  <a:gd name="connsiteX4" fmla="*/ 284035 w 358633"/>
                  <a:gd name="connsiteY4" fmla="*/ 370142 h 428905"/>
                  <a:gd name="connsiteX5" fmla="*/ 217360 w 358633"/>
                  <a:gd name="connsiteY5" fmla="*/ 364617 h 428905"/>
                  <a:gd name="connsiteX6" fmla="*/ 203930 w 358633"/>
                  <a:gd name="connsiteY6" fmla="*/ 424434 h 428905"/>
                  <a:gd name="connsiteX7" fmla="*/ 68485 w 358633"/>
                  <a:gd name="connsiteY7" fmla="*/ 353282 h 428905"/>
                  <a:gd name="connsiteX8" fmla="*/ 0 w 358633"/>
                  <a:gd name="connsiteY8" fmla="*/ 0 h 42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8633" h="428905">
                    <a:moveTo>
                      <a:pt x="0" y="0"/>
                    </a:moveTo>
                    <a:cubicBezTo>
                      <a:pt x="41243" y="10287"/>
                      <a:pt x="126968" y="25146"/>
                      <a:pt x="191643" y="68866"/>
                    </a:cubicBezTo>
                    <a:cubicBezTo>
                      <a:pt x="263366" y="117443"/>
                      <a:pt x="388525" y="230791"/>
                      <a:pt x="352139" y="282988"/>
                    </a:cubicBezTo>
                    <a:cubicBezTo>
                      <a:pt x="325469" y="321564"/>
                      <a:pt x="273844" y="282988"/>
                      <a:pt x="273844" y="282988"/>
                    </a:cubicBezTo>
                    <a:cubicBezTo>
                      <a:pt x="273844" y="282988"/>
                      <a:pt x="315754" y="340138"/>
                      <a:pt x="284035" y="370142"/>
                    </a:cubicBezTo>
                    <a:cubicBezTo>
                      <a:pt x="255460" y="397097"/>
                      <a:pt x="217360" y="364617"/>
                      <a:pt x="217360" y="364617"/>
                    </a:cubicBezTo>
                    <a:cubicBezTo>
                      <a:pt x="217360" y="364617"/>
                      <a:pt x="236410" y="403860"/>
                      <a:pt x="203930" y="424434"/>
                    </a:cubicBezTo>
                    <a:cubicBezTo>
                      <a:pt x="164401" y="449294"/>
                      <a:pt x="130207" y="362807"/>
                      <a:pt x="68485" y="353282"/>
                    </a:cubicBezTo>
                    <a:cubicBezTo>
                      <a:pt x="54292" y="350901"/>
                      <a:pt x="0" y="0"/>
                      <a:pt x="0" y="0"/>
                    </a:cubicBezTo>
                    <a:close/>
                  </a:path>
                </a:pathLst>
              </a:custGeom>
              <a:solidFill>
                <a:srgbClr val="FFC4C0"/>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8715EA25-54A2-4CB6-9C28-ED75DB268C67}"/>
                  </a:ext>
                </a:extLst>
              </p:cNvPr>
              <p:cNvSpPr/>
              <p:nvPr/>
            </p:nvSpPr>
            <p:spPr>
              <a:xfrm>
                <a:off x="4805457" y="-716001"/>
                <a:ext cx="147184" cy="147028"/>
              </a:xfrm>
              <a:custGeom>
                <a:avLst/>
                <a:gdLst>
                  <a:gd name="connsiteX0" fmla="*/ 476 w 147184"/>
                  <a:gd name="connsiteY0" fmla="*/ 7 h 147028"/>
                  <a:gd name="connsiteX1" fmla="*/ 146875 w 147184"/>
                  <a:gd name="connsiteY1" fmla="*/ 144787 h 147028"/>
                  <a:gd name="connsiteX2" fmla="*/ 145828 w 147184"/>
                  <a:gd name="connsiteY2" fmla="*/ 146502 h 147028"/>
                  <a:gd name="connsiteX3" fmla="*/ 0 w 147184"/>
                  <a:gd name="connsiteY3" fmla="*/ 769 h 147028"/>
                  <a:gd name="connsiteX4" fmla="*/ 476 w 147184"/>
                  <a:gd name="connsiteY4" fmla="*/ 7 h 147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184" h="147028">
                    <a:moveTo>
                      <a:pt x="476" y="7"/>
                    </a:moveTo>
                    <a:cubicBezTo>
                      <a:pt x="37624" y="16009"/>
                      <a:pt x="112871" y="74112"/>
                      <a:pt x="146875" y="144787"/>
                    </a:cubicBezTo>
                    <a:cubicBezTo>
                      <a:pt x="147637" y="146407"/>
                      <a:pt x="146875" y="147835"/>
                      <a:pt x="145828" y="146502"/>
                    </a:cubicBezTo>
                    <a:cubicBezTo>
                      <a:pt x="103334" y="92167"/>
                      <a:pt x="54362" y="43227"/>
                      <a:pt x="0" y="769"/>
                    </a:cubicBezTo>
                    <a:cubicBezTo>
                      <a:pt x="0" y="769"/>
                      <a:pt x="0" y="-88"/>
                      <a:pt x="476" y="7"/>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87FDCBEF-EF84-4C55-91BF-83F7899B0987}"/>
                  </a:ext>
                </a:extLst>
              </p:cNvPr>
              <p:cNvSpPr/>
              <p:nvPr/>
            </p:nvSpPr>
            <p:spPr>
              <a:xfrm>
                <a:off x="4758499" y="-642107"/>
                <a:ext cx="138282" cy="155449"/>
              </a:xfrm>
              <a:custGeom>
                <a:avLst/>
                <a:gdLst>
                  <a:gd name="connsiteX0" fmla="*/ 476 w 138282"/>
                  <a:gd name="connsiteY0" fmla="*/ 28 h 155449"/>
                  <a:gd name="connsiteX1" fmla="*/ 138017 w 138282"/>
                  <a:gd name="connsiteY1" fmla="*/ 153285 h 155449"/>
                  <a:gd name="connsiteX2" fmla="*/ 136874 w 138282"/>
                  <a:gd name="connsiteY2" fmla="*/ 154904 h 155449"/>
                  <a:gd name="connsiteX3" fmla="*/ 0 w 138282"/>
                  <a:gd name="connsiteY3" fmla="*/ 694 h 155449"/>
                  <a:gd name="connsiteX4" fmla="*/ 476 w 138282"/>
                  <a:gd name="connsiteY4" fmla="*/ 28 h 1554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282" h="155449">
                    <a:moveTo>
                      <a:pt x="476" y="28"/>
                    </a:moveTo>
                    <a:cubicBezTo>
                      <a:pt x="31147" y="17173"/>
                      <a:pt x="106013" y="80419"/>
                      <a:pt x="138017" y="153285"/>
                    </a:cubicBezTo>
                    <a:cubicBezTo>
                      <a:pt x="138684" y="154904"/>
                      <a:pt x="138017" y="156238"/>
                      <a:pt x="136874" y="154904"/>
                    </a:cubicBezTo>
                    <a:cubicBezTo>
                      <a:pt x="97191" y="98520"/>
                      <a:pt x="51276" y="46789"/>
                      <a:pt x="0" y="694"/>
                    </a:cubicBezTo>
                    <a:cubicBezTo>
                      <a:pt x="0" y="694"/>
                      <a:pt x="95" y="-163"/>
                      <a:pt x="476" y="28"/>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823788DB-633D-41D8-A3AF-809D310FCF59}"/>
                  </a:ext>
                </a:extLst>
              </p:cNvPr>
              <p:cNvSpPr/>
              <p:nvPr/>
            </p:nvSpPr>
            <p:spPr>
              <a:xfrm>
                <a:off x="3796557" y="-823341"/>
                <a:ext cx="775442" cy="496569"/>
              </a:xfrm>
              <a:custGeom>
                <a:avLst/>
                <a:gdLst>
                  <a:gd name="connsiteX0" fmla="*/ 645331 w 775442"/>
                  <a:gd name="connsiteY0" fmla="*/ 0 h 496569"/>
                  <a:gd name="connsiteX1" fmla="*/ 688384 w 775442"/>
                  <a:gd name="connsiteY1" fmla="*/ 238125 h 496569"/>
                  <a:gd name="connsiteX2" fmla="*/ 775442 w 775442"/>
                  <a:gd name="connsiteY2" fmla="*/ 440341 h 496569"/>
                  <a:gd name="connsiteX3" fmla="*/ 8585 w 775442"/>
                  <a:gd name="connsiteY3" fmla="*/ 406908 h 496569"/>
                  <a:gd name="connsiteX4" fmla="*/ 131076 w 775442"/>
                  <a:gd name="connsiteY4" fmla="*/ 174117 h 496569"/>
                  <a:gd name="connsiteX5" fmla="*/ 645331 w 775442"/>
                  <a:gd name="connsiteY5" fmla="*/ 0 h 496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442" h="496569">
                    <a:moveTo>
                      <a:pt x="645331" y="0"/>
                    </a:moveTo>
                    <a:lnTo>
                      <a:pt x="688384" y="238125"/>
                    </a:lnTo>
                    <a:lnTo>
                      <a:pt x="775442" y="440341"/>
                    </a:lnTo>
                    <a:cubicBezTo>
                      <a:pt x="775442" y="440341"/>
                      <a:pt x="76974" y="586835"/>
                      <a:pt x="8585" y="406908"/>
                    </a:cubicBezTo>
                    <a:cubicBezTo>
                      <a:pt x="-14466" y="346138"/>
                      <a:pt x="3346" y="241745"/>
                      <a:pt x="131076" y="174117"/>
                    </a:cubicBezTo>
                    <a:cubicBezTo>
                      <a:pt x="258806" y="106490"/>
                      <a:pt x="645331" y="0"/>
                      <a:pt x="645331" y="0"/>
                    </a:cubicBezTo>
                    <a:close/>
                  </a:path>
                </a:pathLst>
              </a:custGeom>
              <a:solidFill>
                <a:srgbClr val="0AAF60"/>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42195103-29EF-4DB6-AEC9-36A6F0C809BA}"/>
                  </a:ext>
                </a:extLst>
              </p:cNvPr>
              <p:cNvSpPr/>
              <p:nvPr/>
            </p:nvSpPr>
            <p:spPr>
              <a:xfrm>
                <a:off x="3832288" y="-758190"/>
                <a:ext cx="611504" cy="369570"/>
              </a:xfrm>
              <a:custGeom>
                <a:avLst/>
                <a:gdLst>
                  <a:gd name="connsiteX0" fmla="*/ 70295 w 611504"/>
                  <a:gd name="connsiteY0" fmla="*/ 338328 h 369570"/>
                  <a:gd name="connsiteX1" fmla="*/ 41053 w 611504"/>
                  <a:gd name="connsiteY1" fmla="*/ 353759 h 369570"/>
                  <a:gd name="connsiteX2" fmla="*/ 73342 w 611504"/>
                  <a:gd name="connsiteY2" fmla="*/ 346329 h 369570"/>
                  <a:gd name="connsiteX3" fmla="*/ 102584 w 611504"/>
                  <a:gd name="connsiteY3" fmla="*/ 330899 h 369570"/>
                  <a:gd name="connsiteX4" fmla="*/ 70295 w 611504"/>
                  <a:gd name="connsiteY4" fmla="*/ 338328 h 369570"/>
                  <a:gd name="connsiteX5" fmla="*/ 579311 w 611504"/>
                  <a:gd name="connsiteY5" fmla="*/ 326898 h 369570"/>
                  <a:gd name="connsiteX6" fmla="*/ 550069 w 611504"/>
                  <a:gd name="connsiteY6" fmla="*/ 342329 h 369570"/>
                  <a:gd name="connsiteX7" fmla="*/ 611505 w 611504"/>
                  <a:gd name="connsiteY7" fmla="*/ 319564 h 369570"/>
                  <a:gd name="connsiteX8" fmla="*/ 579310 w 611504"/>
                  <a:gd name="connsiteY8" fmla="*/ 326898 h 369570"/>
                  <a:gd name="connsiteX9" fmla="*/ 350711 w 611504"/>
                  <a:gd name="connsiteY9" fmla="*/ 52292 h 369570"/>
                  <a:gd name="connsiteX10" fmla="*/ 321374 w 611504"/>
                  <a:gd name="connsiteY10" fmla="*/ 67723 h 369570"/>
                  <a:gd name="connsiteX11" fmla="*/ 353663 w 611504"/>
                  <a:gd name="connsiteY11" fmla="*/ 60293 h 369570"/>
                  <a:gd name="connsiteX12" fmla="*/ 382905 w 611504"/>
                  <a:gd name="connsiteY12" fmla="*/ 44863 h 369570"/>
                  <a:gd name="connsiteX13" fmla="*/ 350901 w 611504"/>
                  <a:gd name="connsiteY13" fmla="*/ 52292 h 369570"/>
                  <a:gd name="connsiteX14" fmla="*/ 325565 w 611504"/>
                  <a:gd name="connsiteY14" fmla="*/ 337376 h 369570"/>
                  <a:gd name="connsiteX15" fmla="*/ 310229 w 611504"/>
                  <a:gd name="connsiteY15" fmla="*/ 308134 h 369570"/>
                  <a:gd name="connsiteX16" fmla="*/ 332994 w 611504"/>
                  <a:gd name="connsiteY16" fmla="*/ 369570 h 369570"/>
                  <a:gd name="connsiteX17" fmla="*/ 325755 w 611504"/>
                  <a:gd name="connsiteY17" fmla="*/ 337376 h 369570"/>
                  <a:gd name="connsiteX18" fmla="*/ 124492 w 611504"/>
                  <a:gd name="connsiteY18" fmla="*/ 94964 h 369570"/>
                  <a:gd name="connsiteX19" fmla="*/ 118300 w 611504"/>
                  <a:gd name="connsiteY19" fmla="*/ 97822 h 369570"/>
                  <a:gd name="connsiteX20" fmla="*/ 127159 w 611504"/>
                  <a:gd name="connsiteY20" fmla="*/ 112014 h 369570"/>
                  <a:gd name="connsiteX21" fmla="*/ 124682 w 611504"/>
                  <a:gd name="connsiteY21" fmla="*/ 94964 h 369570"/>
                  <a:gd name="connsiteX22" fmla="*/ 461105 w 611504"/>
                  <a:gd name="connsiteY22" fmla="*/ 198977 h 369570"/>
                  <a:gd name="connsiteX23" fmla="*/ 429578 w 611504"/>
                  <a:gd name="connsiteY23" fmla="*/ 189452 h 369570"/>
                  <a:gd name="connsiteX24" fmla="*/ 457581 w 611504"/>
                  <a:gd name="connsiteY24" fmla="*/ 206978 h 369570"/>
                  <a:gd name="connsiteX25" fmla="*/ 489204 w 611504"/>
                  <a:gd name="connsiteY25" fmla="*/ 216503 h 369570"/>
                  <a:gd name="connsiteX26" fmla="*/ 461296 w 611504"/>
                  <a:gd name="connsiteY26" fmla="*/ 198977 h 369570"/>
                  <a:gd name="connsiteX27" fmla="*/ 4763 w 611504"/>
                  <a:gd name="connsiteY27" fmla="*/ 182213 h 369570"/>
                  <a:gd name="connsiteX28" fmla="*/ 0 w 611504"/>
                  <a:gd name="connsiteY28" fmla="*/ 188595 h 369570"/>
                  <a:gd name="connsiteX29" fmla="*/ 23717 w 611504"/>
                  <a:gd name="connsiteY29" fmla="*/ 195072 h 369570"/>
                  <a:gd name="connsiteX30" fmla="*/ 4953 w 611504"/>
                  <a:gd name="connsiteY30" fmla="*/ 182213 h 369570"/>
                  <a:gd name="connsiteX31" fmla="*/ 195263 w 611504"/>
                  <a:gd name="connsiteY31" fmla="*/ 214408 h 369570"/>
                  <a:gd name="connsiteX32" fmla="*/ 185738 w 611504"/>
                  <a:gd name="connsiteY32" fmla="*/ 245936 h 369570"/>
                  <a:gd name="connsiteX33" fmla="*/ 203263 w 611504"/>
                  <a:gd name="connsiteY33" fmla="*/ 217932 h 369570"/>
                  <a:gd name="connsiteX34" fmla="*/ 212788 w 611504"/>
                  <a:gd name="connsiteY34" fmla="*/ 186404 h 369570"/>
                  <a:gd name="connsiteX35" fmla="*/ 195167 w 611504"/>
                  <a:gd name="connsiteY35" fmla="*/ 214408 h 369570"/>
                  <a:gd name="connsiteX36" fmla="*/ 551879 w 611504"/>
                  <a:gd name="connsiteY36" fmla="*/ 28099 h 369570"/>
                  <a:gd name="connsiteX37" fmla="*/ 542354 w 611504"/>
                  <a:gd name="connsiteY37" fmla="*/ 59627 h 369570"/>
                  <a:gd name="connsiteX38" fmla="*/ 559880 w 611504"/>
                  <a:gd name="connsiteY38" fmla="*/ 31623 h 369570"/>
                  <a:gd name="connsiteX39" fmla="*/ 569405 w 611504"/>
                  <a:gd name="connsiteY39" fmla="*/ 0 h 369570"/>
                  <a:gd name="connsiteX40" fmla="*/ 551783 w 611504"/>
                  <a:gd name="connsiteY40" fmla="*/ 28099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11504" h="369570">
                    <a:moveTo>
                      <a:pt x="70295" y="338328"/>
                    </a:moveTo>
                    <a:cubicBezTo>
                      <a:pt x="59872" y="342075"/>
                      <a:pt x="50028" y="347270"/>
                      <a:pt x="41053" y="353759"/>
                    </a:cubicBezTo>
                    <a:cubicBezTo>
                      <a:pt x="52112" y="352812"/>
                      <a:pt x="62982" y="350311"/>
                      <a:pt x="73342" y="346329"/>
                    </a:cubicBezTo>
                    <a:cubicBezTo>
                      <a:pt x="83782" y="342622"/>
                      <a:pt x="93631" y="337424"/>
                      <a:pt x="102584" y="330899"/>
                    </a:cubicBezTo>
                    <a:cubicBezTo>
                      <a:pt x="91524" y="331836"/>
                      <a:pt x="80652" y="334337"/>
                      <a:pt x="70295" y="338328"/>
                    </a:cubicBezTo>
                    <a:close/>
                    <a:moveTo>
                      <a:pt x="579311" y="326898"/>
                    </a:moveTo>
                    <a:cubicBezTo>
                      <a:pt x="568879" y="330625"/>
                      <a:pt x="559033" y="335821"/>
                      <a:pt x="550069" y="342329"/>
                    </a:cubicBezTo>
                    <a:cubicBezTo>
                      <a:pt x="572189" y="340259"/>
                      <a:pt x="593377" y="332408"/>
                      <a:pt x="611505" y="319564"/>
                    </a:cubicBezTo>
                    <a:cubicBezTo>
                      <a:pt x="600480" y="320469"/>
                      <a:pt x="589640" y="322938"/>
                      <a:pt x="579310" y="326898"/>
                    </a:cubicBezTo>
                    <a:close/>
                    <a:moveTo>
                      <a:pt x="350711" y="52292"/>
                    </a:moveTo>
                    <a:cubicBezTo>
                      <a:pt x="340241" y="55999"/>
                      <a:pt x="330360" y="61196"/>
                      <a:pt x="321374" y="67723"/>
                    </a:cubicBezTo>
                    <a:cubicBezTo>
                      <a:pt x="332427" y="66740"/>
                      <a:pt x="343292" y="64240"/>
                      <a:pt x="353663" y="60293"/>
                    </a:cubicBezTo>
                    <a:cubicBezTo>
                      <a:pt x="364095" y="56566"/>
                      <a:pt x="373941" y="51370"/>
                      <a:pt x="382905" y="44863"/>
                    </a:cubicBezTo>
                    <a:cubicBezTo>
                      <a:pt x="371933" y="45772"/>
                      <a:pt x="361152" y="48275"/>
                      <a:pt x="350901" y="52292"/>
                    </a:cubicBezTo>
                    <a:close/>
                    <a:moveTo>
                      <a:pt x="325565" y="337376"/>
                    </a:moveTo>
                    <a:cubicBezTo>
                      <a:pt x="321872" y="326948"/>
                      <a:pt x="316708" y="317101"/>
                      <a:pt x="310229" y="308134"/>
                    </a:cubicBezTo>
                    <a:cubicBezTo>
                      <a:pt x="312299" y="330255"/>
                      <a:pt x="320150" y="351442"/>
                      <a:pt x="332994" y="369570"/>
                    </a:cubicBezTo>
                    <a:cubicBezTo>
                      <a:pt x="332151" y="358545"/>
                      <a:pt x="329713" y="347701"/>
                      <a:pt x="325755" y="337376"/>
                    </a:cubicBezTo>
                    <a:close/>
                    <a:moveTo>
                      <a:pt x="124492" y="94964"/>
                    </a:moveTo>
                    <a:lnTo>
                      <a:pt x="118300" y="97822"/>
                    </a:lnTo>
                    <a:cubicBezTo>
                      <a:pt x="120806" y="102818"/>
                      <a:pt x="123771" y="107569"/>
                      <a:pt x="127159" y="112014"/>
                    </a:cubicBezTo>
                    <a:cubicBezTo>
                      <a:pt x="126828" y="106270"/>
                      <a:pt x="125999" y="100565"/>
                      <a:pt x="124682" y="94964"/>
                    </a:cubicBezTo>
                    <a:close/>
                    <a:moveTo>
                      <a:pt x="461105" y="198977"/>
                    </a:moveTo>
                    <a:cubicBezTo>
                      <a:pt x="451114" y="194288"/>
                      <a:pt x="440494" y="191080"/>
                      <a:pt x="429578" y="189452"/>
                    </a:cubicBezTo>
                    <a:cubicBezTo>
                      <a:pt x="437996" y="196644"/>
                      <a:pt x="447433" y="202550"/>
                      <a:pt x="457581" y="206978"/>
                    </a:cubicBezTo>
                    <a:cubicBezTo>
                      <a:pt x="467621" y="211626"/>
                      <a:pt x="478267" y="214833"/>
                      <a:pt x="489204" y="216503"/>
                    </a:cubicBezTo>
                    <a:cubicBezTo>
                      <a:pt x="480797" y="209344"/>
                      <a:pt x="471396" y="203440"/>
                      <a:pt x="461296" y="198977"/>
                    </a:cubicBezTo>
                    <a:close/>
                    <a:moveTo>
                      <a:pt x="4763" y="182213"/>
                    </a:moveTo>
                    <a:cubicBezTo>
                      <a:pt x="3061" y="184253"/>
                      <a:pt x="1472" y="186384"/>
                      <a:pt x="0" y="188595"/>
                    </a:cubicBezTo>
                    <a:cubicBezTo>
                      <a:pt x="7618" y="191697"/>
                      <a:pt x="15580" y="193872"/>
                      <a:pt x="23717" y="195072"/>
                    </a:cubicBezTo>
                    <a:cubicBezTo>
                      <a:pt x="17976" y="190081"/>
                      <a:pt x="11680" y="185766"/>
                      <a:pt x="4953" y="182213"/>
                    </a:cubicBezTo>
                    <a:close/>
                    <a:moveTo>
                      <a:pt x="195263" y="214408"/>
                    </a:moveTo>
                    <a:cubicBezTo>
                      <a:pt x="190571" y="224398"/>
                      <a:pt x="187362" y="235019"/>
                      <a:pt x="185738" y="245936"/>
                    </a:cubicBezTo>
                    <a:cubicBezTo>
                      <a:pt x="192897" y="237493"/>
                      <a:pt x="198800" y="228062"/>
                      <a:pt x="203263" y="217932"/>
                    </a:cubicBezTo>
                    <a:cubicBezTo>
                      <a:pt x="207911" y="207925"/>
                      <a:pt x="211118" y="197310"/>
                      <a:pt x="212788" y="186404"/>
                    </a:cubicBezTo>
                    <a:cubicBezTo>
                      <a:pt x="205600" y="194844"/>
                      <a:pt x="199665" y="204275"/>
                      <a:pt x="195167" y="214408"/>
                    </a:cubicBezTo>
                    <a:close/>
                    <a:moveTo>
                      <a:pt x="551879" y="28099"/>
                    </a:moveTo>
                    <a:cubicBezTo>
                      <a:pt x="547187" y="38089"/>
                      <a:pt x="543978" y="48710"/>
                      <a:pt x="542354" y="59627"/>
                    </a:cubicBezTo>
                    <a:cubicBezTo>
                      <a:pt x="549513" y="51185"/>
                      <a:pt x="555416" y="41753"/>
                      <a:pt x="559880" y="31623"/>
                    </a:cubicBezTo>
                    <a:cubicBezTo>
                      <a:pt x="564527" y="21583"/>
                      <a:pt x="567734" y="10937"/>
                      <a:pt x="569405" y="0"/>
                    </a:cubicBezTo>
                    <a:cubicBezTo>
                      <a:pt x="562234" y="8488"/>
                      <a:pt x="556302" y="17948"/>
                      <a:pt x="551783" y="28099"/>
                    </a:cubicBezTo>
                    <a:close/>
                  </a:path>
                </a:pathLst>
              </a:custGeom>
              <a:solidFill>
                <a:srgbClr val="FFFFFF"/>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5E76ABCD-8AAB-4338-8F20-E1F1EE549408}"/>
                  </a:ext>
                </a:extLst>
              </p:cNvPr>
              <p:cNvSpPr/>
              <p:nvPr/>
            </p:nvSpPr>
            <p:spPr>
              <a:xfrm>
                <a:off x="3999007" y="-819150"/>
                <a:ext cx="448884" cy="145299"/>
              </a:xfrm>
              <a:custGeom>
                <a:avLst/>
                <a:gdLst>
                  <a:gd name="connsiteX0" fmla="*/ 446977 w 448884"/>
                  <a:gd name="connsiteY0" fmla="*/ 0 h 145299"/>
                  <a:gd name="connsiteX1" fmla="*/ 401161 w 448884"/>
                  <a:gd name="connsiteY1" fmla="*/ 7906 h 145299"/>
                  <a:gd name="connsiteX2" fmla="*/ 356584 w 448884"/>
                  <a:gd name="connsiteY2" fmla="*/ 17431 h 145299"/>
                  <a:gd name="connsiteX3" fmla="*/ 267716 w 448884"/>
                  <a:gd name="connsiteY3" fmla="*/ 41148 h 145299"/>
                  <a:gd name="connsiteX4" fmla="*/ 96266 w 448884"/>
                  <a:gd name="connsiteY4" fmla="*/ 101251 h 145299"/>
                  <a:gd name="connsiteX5" fmla="*/ 27686 w 448884"/>
                  <a:gd name="connsiteY5" fmla="*/ 114395 h 145299"/>
                  <a:gd name="connsiteX6" fmla="*/ 27686 w 448884"/>
                  <a:gd name="connsiteY6" fmla="*/ 115443 h 145299"/>
                  <a:gd name="connsiteX7" fmla="*/ 84836 w 448884"/>
                  <a:gd name="connsiteY7" fmla="*/ 105918 h 145299"/>
                  <a:gd name="connsiteX8" fmla="*/ 46165 w 448884"/>
                  <a:gd name="connsiteY8" fmla="*/ 122396 h 145299"/>
                  <a:gd name="connsiteX9" fmla="*/ 254 w 448884"/>
                  <a:gd name="connsiteY9" fmla="*/ 144304 h 145299"/>
                  <a:gd name="connsiteX10" fmla="*/ 254 w 448884"/>
                  <a:gd name="connsiteY10" fmla="*/ 145256 h 145299"/>
                  <a:gd name="connsiteX11" fmla="*/ 42640 w 448884"/>
                  <a:gd name="connsiteY11" fmla="*/ 129159 h 145299"/>
                  <a:gd name="connsiteX12" fmla="*/ 85884 w 448884"/>
                  <a:gd name="connsiteY12" fmla="*/ 112586 h 145299"/>
                  <a:gd name="connsiteX13" fmla="*/ 172371 w 448884"/>
                  <a:gd name="connsiteY13" fmla="*/ 81915 h 145299"/>
                  <a:gd name="connsiteX14" fmla="*/ 347536 w 448884"/>
                  <a:gd name="connsiteY14" fmla="*/ 29242 h 145299"/>
                  <a:gd name="connsiteX15" fmla="*/ 397066 w 448884"/>
                  <a:gd name="connsiteY15" fmla="*/ 16002 h 145299"/>
                  <a:gd name="connsiteX16" fmla="*/ 447262 w 448884"/>
                  <a:gd name="connsiteY16" fmla="*/ 2667 h 145299"/>
                  <a:gd name="connsiteX17" fmla="*/ 446977 w 448884"/>
                  <a:gd name="connsiteY17" fmla="*/ 0 h 145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48884" h="145299">
                    <a:moveTo>
                      <a:pt x="446977" y="0"/>
                    </a:moveTo>
                    <a:cubicBezTo>
                      <a:pt x="431737" y="2762"/>
                      <a:pt x="416401" y="4763"/>
                      <a:pt x="401161" y="7906"/>
                    </a:cubicBezTo>
                    <a:cubicBezTo>
                      <a:pt x="385921" y="11049"/>
                      <a:pt x="371348" y="14002"/>
                      <a:pt x="356584" y="17431"/>
                    </a:cubicBezTo>
                    <a:cubicBezTo>
                      <a:pt x="326771" y="24384"/>
                      <a:pt x="297053" y="32575"/>
                      <a:pt x="267716" y="41148"/>
                    </a:cubicBezTo>
                    <a:cubicBezTo>
                      <a:pt x="209596" y="58301"/>
                      <a:pt x="152375" y="78361"/>
                      <a:pt x="96266" y="101251"/>
                    </a:cubicBezTo>
                    <a:cubicBezTo>
                      <a:pt x="73216" y="104584"/>
                      <a:pt x="50451" y="110109"/>
                      <a:pt x="27686" y="114395"/>
                    </a:cubicBezTo>
                    <a:cubicBezTo>
                      <a:pt x="27019" y="114395"/>
                      <a:pt x="27686" y="115538"/>
                      <a:pt x="27686" y="115443"/>
                    </a:cubicBezTo>
                    <a:cubicBezTo>
                      <a:pt x="46736" y="112109"/>
                      <a:pt x="65786" y="109633"/>
                      <a:pt x="84836" y="105918"/>
                    </a:cubicBezTo>
                    <a:cubicBezTo>
                      <a:pt x="71882" y="111347"/>
                      <a:pt x="58928" y="116681"/>
                      <a:pt x="46165" y="122396"/>
                    </a:cubicBezTo>
                    <a:cubicBezTo>
                      <a:pt x="30544" y="129159"/>
                      <a:pt x="15589" y="137160"/>
                      <a:pt x="254" y="144304"/>
                    </a:cubicBezTo>
                    <a:cubicBezTo>
                      <a:pt x="-317" y="144304"/>
                      <a:pt x="254" y="145542"/>
                      <a:pt x="254" y="145256"/>
                    </a:cubicBezTo>
                    <a:cubicBezTo>
                      <a:pt x="14161" y="139446"/>
                      <a:pt x="28829" y="134493"/>
                      <a:pt x="42640" y="129159"/>
                    </a:cubicBezTo>
                    <a:cubicBezTo>
                      <a:pt x="56452" y="123825"/>
                      <a:pt x="71215" y="118015"/>
                      <a:pt x="85884" y="112586"/>
                    </a:cubicBezTo>
                    <a:cubicBezTo>
                      <a:pt x="114586" y="101917"/>
                      <a:pt x="143415" y="91694"/>
                      <a:pt x="172371" y="81915"/>
                    </a:cubicBezTo>
                    <a:cubicBezTo>
                      <a:pt x="230187" y="62865"/>
                      <a:pt x="288576" y="44482"/>
                      <a:pt x="347536" y="29242"/>
                    </a:cubicBezTo>
                    <a:cubicBezTo>
                      <a:pt x="364109" y="24955"/>
                      <a:pt x="380492" y="20288"/>
                      <a:pt x="397066" y="16002"/>
                    </a:cubicBezTo>
                    <a:cubicBezTo>
                      <a:pt x="413639" y="11716"/>
                      <a:pt x="430403" y="6477"/>
                      <a:pt x="447262" y="2667"/>
                    </a:cubicBezTo>
                    <a:cubicBezTo>
                      <a:pt x="449739" y="2476"/>
                      <a:pt x="449167" y="0"/>
                      <a:pt x="446977" y="0"/>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120B0743-4408-4BE4-BCBE-7553C2EFC8DE}"/>
                  </a:ext>
                </a:extLst>
              </p:cNvPr>
              <p:cNvSpPr/>
              <p:nvPr/>
            </p:nvSpPr>
            <p:spPr>
              <a:xfrm>
                <a:off x="3997091" y="-381000"/>
                <a:ext cx="558421" cy="54970"/>
              </a:xfrm>
              <a:custGeom>
                <a:avLst/>
                <a:gdLst>
                  <a:gd name="connsiteX0" fmla="*/ 557002 w 558421"/>
                  <a:gd name="connsiteY0" fmla="*/ 0 h 54970"/>
                  <a:gd name="connsiteX1" fmla="*/ 467848 w 558421"/>
                  <a:gd name="connsiteY1" fmla="*/ 13621 h 54970"/>
                  <a:gd name="connsiteX2" fmla="*/ 377741 w 558421"/>
                  <a:gd name="connsiteY2" fmla="*/ 26575 h 54970"/>
                  <a:gd name="connsiteX3" fmla="*/ 196004 w 558421"/>
                  <a:gd name="connsiteY3" fmla="*/ 44958 h 54970"/>
                  <a:gd name="connsiteX4" fmla="*/ 1027 w 558421"/>
                  <a:gd name="connsiteY4" fmla="*/ 50387 h 54970"/>
                  <a:gd name="connsiteX5" fmla="*/ 48 w 558421"/>
                  <a:gd name="connsiteY5" fmla="*/ 50836 h 54970"/>
                  <a:gd name="connsiteX6" fmla="*/ 497 w 558421"/>
                  <a:gd name="connsiteY6" fmla="*/ 51816 h 54970"/>
                  <a:gd name="connsiteX7" fmla="*/ 1027 w 558421"/>
                  <a:gd name="connsiteY7" fmla="*/ 51816 h 54970"/>
                  <a:gd name="connsiteX8" fmla="*/ 184384 w 558421"/>
                  <a:gd name="connsiteY8" fmla="*/ 53245 h 54970"/>
                  <a:gd name="connsiteX9" fmla="*/ 277252 w 558421"/>
                  <a:gd name="connsiteY9" fmla="*/ 47339 h 54970"/>
                  <a:gd name="connsiteX10" fmla="*/ 458227 w 558421"/>
                  <a:gd name="connsiteY10" fmla="*/ 24955 h 54970"/>
                  <a:gd name="connsiteX11" fmla="*/ 557478 w 558421"/>
                  <a:gd name="connsiteY11" fmla="*/ 2191 h 54970"/>
                  <a:gd name="connsiteX12" fmla="*/ 557002 w 558421"/>
                  <a:gd name="connsiteY12" fmla="*/ 0 h 54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8421" h="54970">
                    <a:moveTo>
                      <a:pt x="557002" y="0"/>
                    </a:moveTo>
                    <a:cubicBezTo>
                      <a:pt x="527379" y="5048"/>
                      <a:pt x="497566" y="8954"/>
                      <a:pt x="467848" y="13621"/>
                    </a:cubicBezTo>
                    <a:cubicBezTo>
                      <a:pt x="438130" y="18288"/>
                      <a:pt x="407840" y="23146"/>
                      <a:pt x="377741" y="26575"/>
                    </a:cubicBezTo>
                    <a:cubicBezTo>
                      <a:pt x="317353" y="34195"/>
                      <a:pt x="256678" y="39243"/>
                      <a:pt x="196004" y="44958"/>
                    </a:cubicBezTo>
                    <a:cubicBezTo>
                      <a:pt x="160857" y="48196"/>
                      <a:pt x="41128" y="50197"/>
                      <a:pt x="1027" y="50387"/>
                    </a:cubicBezTo>
                    <a:cubicBezTo>
                      <a:pt x="633" y="50241"/>
                      <a:pt x="194" y="50442"/>
                      <a:pt x="48" y="50836"/>
                    </a:cubicBezTo>
                    <a:cubicBezTo>
                      <a:pt x="-99" y="51231"/>
                      <a:pt x="103" y="51670"/>
                      <a:pt x="497" y="51816"/>
                    </a:cubicBezTo>
                    <a:cubicBezTo>
                      <a:pt x="668" y="51879"/>
                      <a:pt x="856" y="51879"/>
                      <a:pt x="1027" y="51816"/>
                    </a:cubicBezTo>
                    <a:cubicBezTo>
                      <a:pt x="17125" y="53816"/>
                      <a:pt x="50462" y="56960"/>
                      <a:pt x="184384" y="53245"/>
                    </a:cubicBezTo>
                    <a:cubicBezTo>
                      <a:pt x="215340" y="52388"/>
                      <a:pt x="246296" y="49625"/>
                      <a:pt x="277252" y="47339"/>
                    </a:cubicBezTo>
                    <a:cubicBezTo>
                      <a:pt x="337915" y="42925"/>
                      <a:pt x="398317" y="35454"/>
                      <a:pt x="458227" y="24955"/>
                    </a:cubicBezTo>
                    <a:cubicBezTo>
                      <a:pt x="491756" y="19050"/>
                      <a:pt x="524902" y="10859"/>
                      <a:pt x="557478" y="2191"/>
                    </a:cubicBezTo>
                    <a:cubicBezTo>
                      <a:pt x="559097" y="2191"/>
                      <a:pt x="558431" y="0"/>
                      <a:pt x="557002" y="0"/>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C4C06B45-517C-4E6C-A837-59A6E2C091AB}"/>
                  </a:ext>
                </a:extLst>
              </p:cNvPr>
              <p:cNvSpPr/>
              <p:nvPr/>
            </p:nvSpPr>
            <p:spPr>
              <a:xfrm>
                <a:off x="4352734" y="-838249"/>
                <a:ext cx="278322" cy="489376"/>
              </a:xfrm>
              <a:custGeom>
                <a:avLst/>
                <a:gdLst>
                  <a:gd name="connsiteX0" fmla="*/ 121444 w 278322"/>
                  <a:gd name="connsiteY0" fmla="*/ 50 h 489376"/>
                  <a:gd name="connsiteX1" fmla="*/ 0 w 278322"/>
                  <a:gd name="connsiteY1" fmla="*/ 37007 h 489376"/>
                  <a:gd name="connsiteX2" fmla="*/ 17907 w 278322"/>
                  <a:gd name="connsiteY2" fmla="*/ 296658 h 489376"/>
                  <a:gd name="connsiteX3" fmla="*/ 124682 w 278322"/>
                  <a:gd name="connsiteY3" fmla="*/ 489349 h 489376"/>
                  <a:gd name="connsiteX4" fmla="*/ 278321 w 278322"/>
                  <a:gd name="connsiteY4" fmla="*/ 451249 h 489376"/>
                  <a:gd name="connsiteX5" fmla="*/ 179165 w 278322"/>
                  <a:gd name="connsiteY5" fmla="*/ 245890 h 489376"/>
                  <a:gd name="connsiteX6" fmla="*/ 121444 w 278322"/>
                  <a:gd name="connsiteY6" fmla="*/ 50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22" h="489376">
                    <a:moveTo>
                      <a:pt x="121444" y="50"/>
                    </a:moveTo>
                    <a:cubicBezTo>
                      <a:pt x="119444" y="-1570"/>
                      <a:pt x="0" y="37007"/>
                      <a:pt x="0" y="37007"/>
                    </a:cubicBezTo>
                    <a:cubicBezTo>
                      <a:pt x="0" y="37007"/>
                      <a:pt x="5429" y="274560"/>
                      <a:pt x="17907" y="296658"/>
                    </a:cubicBezTo>
                    <a:cubicBezTo>
                      <a:pt x="30385" y="318756"/>
                      <a:pt x="121825" y="488206"/>
                      <a:pt x="124682" y="489349"/>
                    </a:cubicBezTo>
                    <a:cubicBezTo>
                      <a:pt x="127540" y="490492"/>
                      <a:pt x="277844" y="456488"/>
                      <a:pt x="278321" y="451249"/>
                    </a:cubicBezTo>
                    <a:cubicBezTo>
                      <a:pt x="278797" y="446010"/>
                      <a:pt x="186500" y="259987"/>
                      <a:pt x="179165" y="245890"/>
                    </a:cubicBezTo>
                    <a:cubicBezTo>
                      <a:pt x="171831" y="231793"/>
                      <a:pt x="121444" y="50"/>
                      <a:pt x="121444" y="50"/>
                    </a:cubicBezTo>
                    <a:close/>
                  </a:path>
                </a:pathLst>
              </a:custGeom>
              <a:solidFill>
                <a:srgbClr val="0AAF60"/>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172E03DD-7309-44B5-AEB4-0297CF039C1B}"/>
                  </a:ext>
                </a:extLst>
              </p:cNvPr>
              <p:cNvSpPr/>
              <p:nvPr/>
            </p:nvSpPr>
            <p:spPr>
              <a:xfrm>
                <a:off x="4352067" y="-838249"/>
                <a:ext cx="280036" cy="489376"/>
              </a:xfrm>
              <a:custGeom>
                <a:avLst/>
                <a:gdLst>
                  <a:gd name="connsiteX0" fmla="*/ 121348 w 280036"/>
                  <a:gd name="connsiteY0" fmla="*/ 49 h 489376"/>
                  <a:gd name="connsiteX1" fmla="*/ 0 w 280036"/>
                  <a:gd name="connsiteY1" fmla="*/ 37387 h 489376"/>
                  <a:gd name="connsiteX2" fmla="*/ 19050 w 280036"/>
                  <a:gd name="connsiteY2" fmla="*/ 296944 h 489376"/>
                  <a:gd name="connsiteX3" fmla="*/ 126397 w 280036"/>
                  <a:gd name="connsiteY3" fmla="*/ 489348 h 489376"/>
                  <a:gd name="connsiteX4" fmla="*/ 280035 w 280036"/>
                  <a:gd name="connsiteY4" fmla="*/ 450677 h 489376"/>
                  <a:gd name="connsiteX5" fmla="*/ 180213 w 280036"/>
                  <a:gd name="connsiteY5" fmla="*/ 245604 h 489376"/>
                  <a:gd name="connsiteX6" fmla="*/ 121348 w 280036"/>
                  <a:gd name="connsiteY6" fmla="*/ 49 h 489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6" h="489376">
                    <a:moveTo>
                      <a:pt x="121348" y="49"/>
                    </a:moveTo>
                    <a:cubicBezTo>
                      <a:pt x="119253" y="-1570"/>
                      <a:pt x="0" y="37387"/>
                      <a:pt x="0" y="37387"/>
                    </a:cubicBezTo>
                    <a:cubicBezTo>
                      <a:pt x="0" y="37387"/>
                      <a:pt x="6096" y="274940"/>
                      <a:pt x="19050" y="296944"/>
                    </a:cubicBezTo>
                    <a:cubicBezTo>
                      <a:pt x="32004" y="318946"/>
                      <a:pt x="123825" y="488205"/>
                      <a:pt x="126397" y="489348"/>
                    </a:cubicBezTo>
                    <a:cubicBezTo>
                      <a:pt x="128968" y="490491"/>
                      <a:pt x="279559" y="456011"/>
                      <a:pt x="280035" y="450677"/>
                    </a:cubicBezTo>
                    <a:cubicBezTo>
                      <a:pt x="280511" y="445343"/>
                      <a:pt x="187547" y="260177"/>
                      <a:pt x="180213" y="245604"/>
                    </a:cubicBezTo>
                    <a:cubicBezTo>
                      <a:pt x="172879" y="231030"/>
                      <a:pt x="121348" y="49"/>
                      <a:pt x="121348" y="4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95CEA415-1C16-4111-88DE-4EE14E2F6BDF}"/>
                  </a:ext>
                </a:extLst>
              </p:cNvPr>
              <p:cNvSpPr/>
              <p:nvPr/>
            </p:nvSpPr>
            <p:spPr>
              <a:xfrm>
                <a:off x="4340256" y="286797"/>
                <a:ext cx="1428" cy="7620"/>
              </a:xfrm>
              <a:custGeom>
                <a:avLst/>
                <a:gdLst>
                  <a:gd name="connsiteX0" fmla="*/ 0 w 1428"/>
                  <a:gd name="connsiteY0" fmla="*/ 0 h 7620"/>
                  <a:gd name="connsiteX1" fmla="*/ 1429 w 1428"/>
                  <a:gd name="connsiteY1" fmla="*/ 7620 h 7620"/>
                  <a:gd name="connsiteX2" fmla="*/ 0 w 1428"/>
                  <a:gd name="connsiteY2" fmla="*/ 0 h 7620"/>
                </a:gdLst>
                <a:ahLst/>
                <a:cxnLst>
                  <a:cxn ang="0">
                    <a:pos x="connsiteX0" y="connsiteY0"/>
                  </a:cxn>
                  <a:cxn ang="0">
                    <a:pos x="connsiteX1" y="connsiteY1"/>
                  </a:cxn>
                  <a:cxn ang="0">
                    <a:pos x="connsiteX2" y="connsiteY2"/>
                  </a:cxn>
                </a:cxnLst>
                <a:rect l="l" t="t" r="r" b="b"/>
                <a:pathLst>
                  <a:path w="1428" h="7620">
                    <a:moveTo>
                      <a:pt x="0" y="0"/>
                    </a:moveTo>
                    <a:cubicBezTo>
                      <a:pt x="0" y="2477"/>
                      <a:pt x="857" y="5049"/>
                      <a:pt x="1429" y="7620"/>
                    </a:cubicBezTo>
                    <a:lnTo>
                      <a:pt x="0" y="0"/>
                    </a:lnTo>
                    <a:close/>
                  </a:path>
                </a:pathLst>
              </a:custGeom>
              <a:solidFill>
                <a:srgbClr val="EBEBEB"/>
              </a:solidFill>
              <a:ln w="9525" cap="flat">
                <a:noFill/>
                <a:prstDash val="solid"/>
                <a:miter/>
              </a:ln>
            </p:spPr>
            <p:txBody>
              <a:bodyPr rtlCol="0" anchor="ctr"/>
              <a:lstStyle/>
              <a:p>
                <a:endParaRPr lang="zh-CN" altLang="en-US"/>
              </a:p>
            </p:txBody>
          </p:sp>
        </p:grpSp>
        <p:grpSp>
          <p:nvGrpSpPr>
            <p:cNvPr id="838" name="图形 1079">
              <a:extLst>
                <a:ext uri="{FF2B5EF4-FFF2-40B4-BE49-F238E27FC236}">
                  <a16:creationId xmlns:a16="http://schemas.microsoft.com/office/drawing/2014/main" xmlns="" id="{B41B2E44-F016-4D3D-AE9D-7B2B97ED1AA8}"/>
                </a:ext>
              </a:extLst>
            </p:cNvPr>
            <p:cNvGrpSpPr/>
            <p:nvPr/>
          </p:nvGrpSpPr>
          <p:grpSpPr>
            <a:xfrm>
              <a:off x="4848987" y="-1815859"/>
              <a:ext cx="464120" cy="339708"/>
              <a:chOff x="4848987" y="-1815859"/>
              <a:chExt cx="464120" cy="339708"/>
            </a:xfrm>
          </p:grpSpPr>
          <p:sp>
            <p:nvSpPr>
              <p:cNvPr id="839" name="任意多边形: 形状 838">
                <a:extLst>
                  <a:ext uri="{FF2B5EF4-FFF2-40B4-BE49-F238E27FC236}">
                    <a16:creationId xmlns:a16="http://schemas.microsoft.com/office/drawing/2014/main" xmlns="" id="{4D467E86-ECA9-47D6-9682-3D28F4BA27A8}"/>
                  </a:ext>
                </a:extLst>
              </p:cNvPr>
              <p:cNvSpPr/>
              <p:nvPr/>
            </p:nvSpPr>
            <p:spPr>
              <a:xfrm>
                <a:off x="4850987" y="-1812035"/>
                <a:ext cx="457485" cy="332361"/>
              </a:xfrm>
              <a:custGeom>
                <a:avLst/>
                <a:gdLst>
                  <a:gd name="connsiteX0" fmla="*/ 30099 w 457485"/>
                  <a:gd name="connsiteY0" fmla="*/ 238601 h 332361"/>
                  <a:gd name="connsiteX1" fmla="*/ 7715 w 457485"/>
                  <a:gd name="connsiteY1" fmla="*/ 166211 h 332361"/>
                  <a:gd name="connsiteX2" fmla="*/ 232696 w 457485"/>
                  <a:gd name="connsiteY2" fmla="*/ 0 h 332361"/>
                  <a:gd name="connsiteX3" fmla="*/ 457486 w 457485"/>
                  <a:gd name="connsiteY3" fmla="*/ 166211 h 332361"/>
                  <a:gd name="connsiteX4" fmla="*/ 232696 w 457485"/>
                  <a:gd name="connsiteY4" fmla="*/ 332327 h 332361"/>
                  <a:gd name="connsiteX5" fmla="*/ 77534 w 457485"/>
                  <a:gd name="connsiteY5" fmla="*/ 286321 h 332361"/>
                  <a:gd name="connsiteX6" fmla="*/ 0 w 457485"/>
                  <a:gd name="connsiteY6" fmla="*/ 306038 h 332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7485" h="332361">
                    <a:moveTo>
                      <a:pt x="30099" y="238601"/>
                    </a:moveTo>
                    <a:cubicBezTo>
                      <a:pt x="15714" y="217182"/>
                      <a:pt x="7931" y="192012"/>
                      <a:pt x="7715" y="166211"/>
                    </a:cubicBezTo>
                    <a:cubicBezTo>
                      <a:pt x="7715" y="74390"/>
                      <a:pt x="108490" y="0"/>
                      <a:pt x="232696" y="0"/>
                    </a:cubicBezTo>
                    <a:cubicBezTo>
                      <a:pt x="356902" y="0"/>
                      <a:pt x="457486" y="74390"/>
                      <a:pt x="457486" y="166211"/>
                    </a:cubicBezTo>
                    <a:cubicBezTo>
                      <a:pt x="457486" y="258032"/>
                      <a:pt x="356807" y="332327"/>
                      <a:pt x="232696" y="332327"/>
                    </a:cubicBezTo>
                    <a:cubicBezTo>
                      <a:pt x="177489" y="333210"/>
                      <a:pt x="123337" y="317154"/>
                      <a:pt x="77534" y="286321"/>
                    </a:cubicBezTo>
                    <a:lnTo>
                      <a:pt x="0" y="306038"/>
                    </a:lnTo>
                    <a:close/>
                  </a:path>
                </a:pathLst>
              </a:custGeom>
              <a:solidFill>
                <a:srgbClr val="FFFEFD"/>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BD6A87FD-661D-44FD-BCC9-4DDD98341452}"/>
                  </a:ext>
                </a:extLst>
              </p:cNvPr>
              <p:cNvSpPr/>
              <p:nvPr/>
            </p:nvSpPr>
            <p:spPr>
              <a:xfrm>
                <a:off x="4848987" y="-1815859"/>
                <a:ext cx="464120" cy="339708"/>
              </a:xfrm>
              <a:custGeom>
                <a:avLst/>
                <a:gdLst>
                  <a:gd name="connsiteX0" fmla="*/ 32099 w 464120"/>
                  <a:gd name="connsiteY0" fmla="*/ 242425 h 339708"/>
                  <a:gd name="connsiteX1" fmla="*/ 26289 w 464120"/>
                  <a:gd name="connsiteY1" fmla="*/ 103265 h 339708"/>
                  <a:gd name="connsiteX2" fmla="*/ 75914 w 464120"/>
                  <a:gd name="connsiteY2" fmla="*/ 49067 h 339708"/>
                  <a:gd name="connsiteX3" fmla="*/ 141351 w 464120"/>
                  <a:gd name="connsiteY3" fmla="*/ 15444 h 339708"/>
                  <a:gd name="connsiteX4" fmla="*/ 213550 w 464120"/>
                  <a:gd name="connsiteY4" fmla="*/ 776 h 339708"/>
                  <a:gd name="connsiteX5" fmla="*/ 287179 w 464120"/>
                  <a:gd name="connsiteY5" fmla="*/ 4395 h 339708"/>
                  <a:gd name="connsiteX6" fmla="*/ 357759 w 464120"/>
                  <a:gd name="connsiteY6" fmla="*/ 26303 h 339708"/>
                  <a:gd name="connsiteX7" fmla="*/ 418719 w 464120"/>
                  <a:gd name="connsiteY7" fmla="*/ 68403 h 339708"/>
                  <a:gd name="connsiteX8" fmla="*/ 458248 w 464120"/>
                  <a:gd name="connsiteY8" fmla="*/ 131459 h 339708"/>
                  <a:gd name="connsiteX9" fmla="*/ 458915 w 464120"/>
                  <a:gd name="connsiteY9" fmla="*/ 206039 h 339708"/>
                  <a:gd name="connsiteX10" fmla="*/ 420815 w 464120"/>
                  <a:gd name="connsiteY10" fmla="*/ 269762 h 339708"/>
                  <a:gd name="connsiteX11" fmla="*/ 360331 w 464120"/>
                  <a:gd name="connsiteY11" fmla="*/ 312529 h 339708"/>
                  <a:gd name="connsiteX12" fmla="*/ 216408 w 464120"/>
                  <a:gd name="connsiteY12" fmla="*/ 338913 h 339708"/>
                  <a:gd name="connsiteX13" fmla="*/ 78200 w 464120"/>
                  <a:gd name="connsiteY13" fmla="*/ 291860 h 339708"/>
                  <a:gd name="connsiteX14" fmla="*/ 80010 w 464120"/>
                  <a:gd name="connsiteY14" fmla="*/ 291860 h 339708"/>
                  <a:gd name="connsiteX15" fmla="*/ 2286 w 464120"/>
                  <a:gd name="connsiteY15" fmla="*/ 310910 h 339708"/>
                  <a:gd name="connsiteX16" fmla="*/ 0 w 464120"/>
                  <a:gd name="connsiteY16" fmla="*/ 311386 h 339708"/>
                  <a:gd name="connsiteX17" fmla="*/ 952 w 464120"/>
                  <a:gd name="connsiteY17" fmla="*/ 309291 h 339708"/>
                  <a:gd name="connsiteX18" fmla="*/ 32099 w 464120"/>
                  <a:gd name="connsiteY18" fmla="*/ 242425 h 339708"/>
                  <a:gd name="connsiteX19" fmla="*/ 3524 w 464120"/>
                  <a:gd name="connsiteY19" fmla="*/ 310338 h 339708"/>
                  <a:gd name="connsiteX20" fmla="*/ 2191 w 464120"/>
                  <a:gd name="connsiteY20" fmla="*/ 308719 h 339708"/>
                  <a:gd name="connsiteX21" fmla="*/ 79438 w 464120"/>
                  <a:gd name="connsiteY21" fmla="*/ 288050 h 339708"/>
                  <a:gd name="connsiteX22" fmla="*/ 80391 w 464120"/>
                  <a:gd name="connsiteY22" fmla="*/ 288050 h 339708"/>
                  <a:gd name="connsiteX23" fmla="*/ 81248 w 464120"/>
                  <a:gd name="connsiteY23" fmla="*/ 288621 h 339708"/>
                  <a:gd name="connsiteX24" fmla="*/ 216979 w 464120"/>
                  <a:gd name="connsiteY24" fmla="*/ 332436 h 339708"/>
                  <a:gd name="connsiteX25" fmla="*/ 288703 w 464120"/>
                  <a:gd name="connsiteY25" fmla="*/ 327388 h 339708"/>
                  <a:gd name="connsiteX26" fmla="*/ 356806 w 464120"/>
                  <a:gd name="connsiteY26" fmla="*/ 305290 h 339708"/>
                  <a:gd name="connsiteX27" fmla="*/ 414623 w 464120"/>
                  <a:gd name="connsiteY27" fmla="*/ 263856 h 339708"/>
                  <a:gd name="connsiteX28" fmla="*/ 450532 w 464120"/>
                  <a:gd name="connsiteY28" fmla="*/ 203753 h 339708"/>
                  <a:gd name="connsiteX29" fmla="*/ 449580 w 464120"/>
                  <a:gd name="connsiteY29" fmla="*/ 134602 h 339708"/>
                  <a:gd name="connsiteX30" fmla="*/ 412718 w 464120"/>
                  <a:gd name="connsiteY30" fmla="*/ 75071 h 339708"/>
                  <a:gd name="connsiteX31" fmla="*/ 354520 w 464120"/>
                  <a:gd name="connsiteY31" fmla="*/ 34494 h 339708"/>
                  <a:gd name="connsiteX32" fmla="*/ 286226 w 464120"/>
                  <a:gd name="connsiteY32" fmla="*/ 12873 h 339708"/>
                  <a:gd name="connsiteX33" fmla="*/ 143922 w 464120"/>
                  <a:gd name="connsiteY33" fmla="*/ 22398 h 339708"/>
                  <a:gd name="connsiteX34" fmla="*/ 30384 w 464120"/>
                  <a:gd name="connsiteY34" fmla="*/ 105932 h 339708"/>
                  <a:gd name="connsiteX35" fmla="*/ 11334 w 464120"/>
                  <a:gd name="connsiteY35" fmla="*/ 174512 h 339708"/>
                  <a:gd name="connsiteX36" fmla="*/ 32099 w 464120"/>
                  <a:gd name="connsiteY36" fmla="*/ 242425 h 33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464120" h="339708">
                    <a:moveTo>
                      <a:pt x="32099" y="242425"/>
                    </a:moveTo>
                    <a:cubicBezTo>
                      <a:pt x="2937" y="201226"/>
                      <a:pt x="663" y="146751"/>
                      <a:pt x="26289" y="103265"/>
                    </a:cubicBezTo>
                    <a:cubicBezTo>
                      <a:pt x="38843" y="81916"/>
                      <a:pt x="55751" y="63449"/>
                      <a:pt x="75914" y="49067"/>
                    </a:cubicBezTo>
                    <a:cubicBezTo>
                      <a:pt x="95830" y="34500"/>
                      <a:pt x="117912" y="23154"/>
                      <a:pt x="141351" y="15444"/>
                    </a:cubicBezTo>
                    <a:cubicBezTo>
                      <a:pt x="164726" y="7617"/>
                      <a:pt x="188974" y="2690"/>
                      <a:pt x="213550" y="776"/>
                    </a:cubicBezTo>
                    <a:cubicBezTo>
                      <a:pt x="238150" y="-975"/>
                      <a:pt x="262870" y="240"/>
                      <a:pt x="287179" y="4395"/>
                    </a:cubicBezTo>
                    <a:cubicBezTo>
                      <a:pt x="311620" y="8338"/>
                      <a:pt x="335381" y="15713"/>
                      <a:pt x="357759" y="26303"/>
                    </a:cubicBezTo>
                    <a:cubicBezTo>
                      <a:pt x="380345" y="36733"/>
                      <a:pt x="400966" y="50974"/>
                      <a:pt x="418719" y="68403"/>
                    </a:cubicBezTo>
                    <a:cubicBezTo>
                      <a:pt x="436771" y="85940"/>
                      <a:pt x="450330" y="107569"/>
                      <a:pt x="458248" y="131459"/>
                    </a:cubicBezTo>
                    <a:cubicBezTo>
                      <a:pt x="465845" y="155705"/>
                      <a:pt x="466077" y="181661"/>
                      <a:pt x="458915" y="206039"/>
                    </a:cubicBezTo>
                    <a:cubicBezTo>
                      <a:pt x="451530" y="230038"/>
                      <a:pt x="438460" y="251898"/>
                      <a:pt x="420815" y="269762"/>
                    </a:cubicBezTo>
                    <a:cubicBezTo>
                      <a:pt x="403227" y="287347"/>
                      <a:pt x="382774" y="301810"/>
                      <a:pt x="360331" y="312529"/>
                    </a:cubicBezTo>
                    <a:cubicBezTo>
                      <a:pt x="315406" y="333500"/>
                      <a:pt x="265850" y="342585"/>
                      <a:pt x="216408" y="338913"/>
                    </a:cubicBezTo>
                    <a:cubicBezTo>
                      <a:pt x="166870" y="336334"/>
                      <a:pt x="119021" y="320044"/>
                      <a:pt x="78200" y="291860"/>
                    </a:cubicBezTo>
                    <a:lnTo>
                      <a:pt x="80010" y="291860"/>
                    </a:lnTo>
                    <a:lnTo>
                      <a:pt x="2286" y="310910"/>
                    </a:lnTo>
                    <a:lnTo>
                      <a:pt x="0" y="311386"/>
                    </a:lnTo>
                    <a:lnTo>
                      <a:pt x="952" y="309291"/>
                    </a:lnTo>
                    <a:close/>
                    <a:moveTo>
                      <a:pt x="32099" y="242425"/>
                    </a:moveTo>
                    <a:lnTo>
                      <a:pt x="3524" y="310338"/>
                    </a:lnTo>
                    <a:lnTo>
                      <a:pt x="2191" y="308719"/>
                    </a:lnTo>
                    <a:lnTo>
                      <a:pt x="79438" y="288050"/>
                    </a:lnTo>
                    <a:lnTo>
                      <a:pt x="80391" y="288050"/>
                    </a:lnTo>
                    <a:lnTo>
                      <a:pt x="81248" y="288621"/>
                    </a:lnTo>
                    <a:cubicBezTo>
                      <a:pt x="121614" y="315406"/>
                      <a:pt x="168572" y="330564"/>
                      <a:pt x="216979" y="332436"/>
                    </a:cubicBezTo>
                    <a:cubicBezTo>
                      <a:pt x="241003" y="333616"/>
                      <a:pt x="265081" y="331922"/>
                      <a:pt x="288703" y="327388"/>
                    </a:cubicBezTo>
                    <a:cubicBezTo>
                      <a:pt x="312317" y="323210"/>
                      <a:pt x="335237" y="315773"/>
                      <a:pt x="356806" y="305290"/>
                    </a:cubicBezTo>
                    <a:cubicBezTo>
                      <a:pt x="378282" y="294846"/>
                      <a:pt x="397831" y="280836"/>
                      <a:pt x="414623" y="263856"/>
                    </a:cubicBezTo>
                    <a:cubicBezTo>
                      <a:pt x="431354" y="247081"/>
                      <a:pt x="443689" y="226437"/>
                      <a:pt x="450532" y="203753"/>
                    </a:cubicBezTo>
                    <a:cubicBezTo>
                      <a:pt x="457081" y="181119"/>
                      <a:pt x="456749" y="157048"/>
                      <a:pt x="449580" y="134602"/>
                    </a:cubicBezTo>
                    <a:cubicBezTo>
                      <a:pt x="442338" y="112046"/>
                      <a:pt x="429682" y="91607"/>
                      <a:pt x="412718" y="75071"/>
                    </a:cubicBezTo>
                    <a:cubicBezTo>
                      <a:pt x="395757" y="58347"/>
                      <a:pt x="376077" y="44627"/>
                      <a:pt x="354520" y="34494"/>
                    </a:cubicBezTo>
                    <a:cubicBezTo>
                      <a:pt x="332899" y="24078"/>
                      <a:pt x="309903" y="16798"/>
                      <a:pt x="286226" y="12873"/>
                    </a:cubicBezTo>
                    <a:cubicBezTo>
                      <a:pt x="238715" y="4575"/>
                      <a:pt x="189904" y="7842"/>
                      <a:pt x="143922" y="22398"/>
                    </a:cubicBezTo>
                    <a:cubicBezTo>
                      <a:pt x="97350" y="35862"/>
                      <a:pt x="57098" y="65477"/>
                      <a:pt x="30384" y="105932"/>
                    </a:cubicBezTo>
                    <a:cubicBezTo>
                      <a:pt x="17679" y="126531"/>
                      <a:pt x="11074" y="150311"/>
                      <a:pt x="11334" y="174512"/>
                    </a:cubicBezTo>
                    <a:cubicBezTo>
                      <a:pt x="11990" y="198610"/>
                      <a:pt x="19166" y="222080"/>
                      <a:pt x="32099" y="242425"/>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8E2EC3E4-E3A3-4075-B604-2AAE69780DA0}"/>
                  </a:ext>
                </a:extLst>
              </p:cNvPr>
              <p:cNvSpPr/>
              <p:nvPr/>
            </p:nvSpPr>
            <p:spPr>
              <a:xfrm>
                <a:off x="5164549" y="-1669161"/>
                <a:ext cx="46672" cy="46672"/>
              </a:xfrm>
              <a:custGeom>
                <a:avLst/>
                <a:gdLst>
                  <a:gd name="connsiteX0" fmla="*/ 0 w 46672"/>
                  <a:gd name="connsiteY0" fmla="*/ 23241 h 46672"/>
                  <a:gd name="connsiteX1" fmla="*/ 23241 w 46672"/>
                  <a:gd name="connsiteY1" fmla="*/ 46672 h 46672"/>
                  <a:gd name="connsiteX2" fmla="*/ 46672 w 46672"/>
                  <a:gd name="connsiteY2" fmla="*/ 23432 h 46672"/>
                  <a:gd name="connsiteX3" fmla="*/ 23432 w 46672"/>
                  <a:gd name="connsiteY3" fmla="*/ 0 h 46672"/>
                  <a:gd name="connsiteX4" fmla="*/ 23337 w 46672"/>
                  <a:gd name="connsiteY4" fmla="*/ 0 h 46672"/>
                  <a:gd name="connsiteX5" fmla="*/ 0 w 46672"/>
                  <a:gd name="connsiteY5" fmla="*/ 23146 h 46672"/>
                  <a:gd name="connsiteX6" fmla="*/ 0 w 46672"/>
                  <a:gd name="connsiteY6"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72" h="46672">
                    <a:moveTo>
                      <a:pt x="0" y="23241"/>
                    </a:moveTo>
                    <a:cubicBezTo>
                      <a:pt x="-52" y="36129"/>
                      <a:pt x="10353" y="46620"/>
                      <a:pt x="23241" y="46672"/>
                    </a:cubicBezTo>
                    <a:cubicBezTo>
                      <a:pt x="36129" y="46725"/>
                      <a:pt x="46620" y="36320"/>
                      <a:pt x="46672" y="23432"/>
                    </a:cubicBezTo>
                    <a:cubicBezTo>
                      <a:pt x="46725" y="10543"/>
                      <a:pt x="36320" y="53"/>
                      <a:pt x="23432" y="0"/>
                    </a:cubicBezTo>
                    <a:cubicBezTo>
                      <a:pt x="23400" y="0"/>
                      <a:pt x="23368" y="0"/>
                      <a:pt x="23337" y="0"/>
                    </a:cubicBezTo>
                    <a:cubicBezTo>
                      <a:pt x="10501" y="-52"/>
                      <a:pt x="53" y="10310"/>
                      <a:pt x="0" y="23146"/>
                    </a:cubicBezTo>
                    <a:cubicBezTo>
                      <a:pt x="0" y="23178"/>
                      <a:pt x="0" y="23209"/>
                      <a:pt x="0" y="23241"/>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63C24B74-DB85-44B8-94FF-9C74AB50AE80}"/>
                  </a:ext>
                </a:extLst>
              </p:cNvPr>
              <p:cNvSpPr/>
              <p:nvPr/>
            </p:nvSpPr>
            <p:spPr>
              <a:xfrm>
                <a:off x="5060251"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2B120332-0CF9-41A9-8431-867EEE25F652}"/>
                  </a:ext>
                </a:extLst>
              </p:cNvPr>
              <p:cNvSpPr/>
              <p:nvPr/>
            </p:nvSpPr>
            <p:spPr>
              <a:xfrm>
                <a:off x="4956047" y="-1669161"/>
                <a:ext cx="46672" cy="46672"/>
              </a:xfrm>
              <a:custGeom>
                <a:avLst/>
                <a:gdLst>
                  <a:gd name="connsiteX0" fmla="*/ 0 w 46672"/>
                  <a:gd name="connsiteY0" fmla="*/ 23241 h 46672"/>
                  <a:gd name="connsiteX1" fmla="*/ 23241 w 46672"/>
                  <a:gd name="connsiteY1" fmla="*/ 46672 h 46672"/>
                  <a:gd name="connsiteX2" fmla="*/ 46672 w 46672"/>
                  <a:gd name="connsiteY2" fmla="*/ 23431 h 46672"/>
                  <a:gd name="connsiteX3" fmla="*/ 23432 w 46672"/>
                  <a:gd name="connsiteY3" fmla="*/ 0 h 46672"/>
                  <a:gd name="connsiteX4" fmla="*/ 23337 w 46672"/>
                  <a:gd name="connsiteY4" fmla="*/ 0 h 46672"/>
                  <a:gd name="connsiteX5" fmla="*/ 0 w 46672"/>
                  <a:gd name="connsiteY5" fmla="*/ 23241 h 46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672" h="46672">
                    <a:moveTo>
                      <a:pt x="0" y="23241"/>
                    </a:moveTo>
                    <a:cubicBezTo>
                      <a:pt x="-52" y="36129"/>
                      <a:pt x="10353" y="46620"/>
                      <a:pt x="23241" y="46672"/>
                    </a:cubicBezTo>
                    <a:cubicBezTo>
                      <a:pt x="36129" y="46725"/>
                      <a:pt x="46620" y="36320"/>
                      <a:pt x="46672" y="23431"/>
                    </a:cubicBezTo>
                    <a:cubicBezTo>
                      <a:pt x="46725" y="10543"/>
                      <a:pt x="36320" y="53"/>
                      <a:pt x="23432" y="0"/>
                    </a:cubicBezTo>
                    <a:cubicBezTo>
                      <a:pt x="23400" y="0"/>
                      <a:pt x="23368" y="0"/>
                      <a:pt x="23337" y="0"/>
                    </a:cubicBezTo>
                    <a:cubicBezTo>
                      <a:pt x="10485" y="0"/>
                      <a:pt x="53" y="10390"/>
                      <a:pt x="0" y="23241"/>
                    </a:cubicBezTo>
                    <a:close/>
                  </a:path>
                </a:pathLst>
              </a:custGeom>
              <a:solidFill>
                <a:srgbClr val="263238"/>
              </a:solidFill>
              <a:ln w="9525" cap="flat">
                <a:noFill/>
                <a:prstDash val="solid"/>
                <a:miter/>
              </a:ln>
            </p:spPr>
            <p:txBody>
              <a:bodyPr rtlCol="0" anchor="ctr"/>
              <a:lstStyle/>
              <a:p>
                <a:endParaRPr lang="zh-CN" altLang="en-US"/>
              </a:p>
            </p:txBody>
          </p:sp>
        </p:grpSp>
        <p:grpSp>
          <p:nvGrpSpPr>
            <p:cNvPr id="844" name="图形 1079">
              <a:extLst>
                <a:ext uri="{FF2B5EF4-FFF2-40B4-BE49-F238E27FC236}">
                  <a16:creationId xmlns:a16="http://schemas.microsoft.com/office/drawing/2014/main" xmlns="" id="{466A0134-9E3F-43C4-8393-BFD02C07372C}"/>
                </a:ext>
              </a:extLst>
            </p:cNvPr>
            <p:cNvGrpSpPr/>
            <p:nvPr/>
          </p:nvGrpSpPr>
          <p:grpSpPr>
            <a:xfrm>
              <a:off x="7674673" y="-1995678"/>
              <a:ext cx="1002125" cy="3026283"/>
              <a:chOff x="7674673" y="-1995678"/>
              <a:chExt cx="1002125" cy="3026283"/>
            </a:xfrm>
          </p:grpSpPr>
          <p:sp>
            <p:nvSpPr>
              <p:cNvPr id="845" name="任意多边形: 形状 844">
                <a:extLst>
                  <a:ext uri="{FF2B5EF4-FFF2-40B4-BE49-F238E27FC236}">
                    <a16:creationId xmlns:a16="http://schemas.microsoft.com/office/drawing/2014/main" xmlns="" id="{3F203C5E-B238-4CCC-A02A-D0918E3EAB0B}"/>
                  </a:ext>
                </a:extLst>
              </p:cNvPr>
              <p:cNvSpPr/>
              <p:nvPr/>
            </p:nvSpPr>
            <p:spPr>
              <a:xfrm>
                <a:off x="767467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0AAF60"/>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E0736E87-D7E7-4134-9DD0-1004DA7FCE4A}"/>
                  </a:ext>
                </a:extLst>
              </p:cNvPr>
              <p:cNvSpPr/>
              <p:nvPr/>
            </p:nvSpPr>
            <p:spPr>
              <a:xfrm>
                <a:off x="8028051" y="-1995678"/>
                <a:ext cx="295370" cy="116490"/>
              </a:xfrm>
              <a:custGeom>
                <a:avLst/>
                <a:gdLst>
                  <a:gd name="connsiteX0" fmla="*/ 0 w 295370"/>
                  <a:gd name="connsiteY0" fmla="*/ 0 h 116490"/>
                  <a:gd name="connsiteX1" fmla="*/ 295371 w 295370"/>
                  <a:gd name="connsiteY1" fmla="*/ 0 h 116490"/>
                  <a:gd name="connsiteX2" fmla="*/ 295371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1" y="0"/>
                    </a:lnTo>
                    <a:lnTo>
                      <a:pt x="295371"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C336F994-BF84-4445-A1A0-C867F6D4629A}"/>
                  </a:ext>
                </a:extLst>
              </p:cNvPr>
              <p:cNvSpPr/>
              <p:nvPr/>
            </p:nvSpPr>
            <p:spPr>
              <a:xfrm>
                <a:off x="8381333" y="-1995678"/>
                <a:ext cx="295370" cy="116490"/>
              </a:xfrm>
              <a:custGeom>
                <a:avLst/>
                <a:gdLst>
                  <a:gd name="connsiteX0" fmla="*/ 0 w 295370"/>
                  <a:gd name="connsiteY0" fmla="*/ 0 h 116490"/>
                  <a:gd name="connsiteX1" fmla="*/ 295370 w 295370"/>
                  <a:gd name="connsiteY1" fmla="*/ 0 h 116490"/>
                  <a:gd name="connsiteX2" fmla="*/ 295370 w 295370"/>
                  <a:gd name="connsiteY2" fmla="*/ 116491 h 116490"/>
                  <a:gd name="connsiteX3" fmla="*/ 0 w 295370"/>
                  <a:gd name="connsiteY3" fmla="*/ 116491 h 116490"/>
                </a:gdLst>
                <a:ahLst/>
                <a:cxnLst>
                  <a:cxn ang="0">
                    <a:pos x="connsiteX0" y="connsiteY0"/>
                  </a:cxn>
                  <a:cxn ang="0">
                    <a:pos x="connsiteX1" y="connsiteY1"/>
                  </a:cxn>
                  <a:cxn ang="0">
                    <a:pos x="connsiteX2" y="connsiteY2"/>
                  </a:cxn>
                  <a:cxn ang="0">
                    <a:pos x="connsiteX3" y="connsiteY3"/>
                  </a:cxn>
                </a:cxnLst>
                <a:rect l="l" t="t" r="r" b="b"/>
                <a:pathLst>
                  <a:path w="295370" h="116490">
                    <a:moveTo>
                      <a:pt x="0" y="0"/>
                    </a:moveTo>
                    <a:lnTo>
                      <a:pt x="295370" y="0"/>
                    </a:lnTo>
                    <a:lnTo>
                      <a:pt x="295370" y="116491"/>
                    </a:lnTo>
                    <a:lnTo>
                      <a:pt x="0" y="116491"/>
                    </a:lnTo>
                    <a:close/>
                  </a:path>
                </a:pathLst>
              </a:custGeom>
              <a:solidFill>
                <a:srgbClr val="EBEBEB"/>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CB46A6C4-0647-4D40-8E88-27BFCD3E92A4}"/>
                  </a:ext>
                </a:extLst>
              </p:cNvPr>
              <p:cNvSpPr/>
              <p:nvPr/>
            </p:nvSpPr>
            <p:spPr>
              <a:xfrm>
                <a:off x="7674673" y="-180508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379B0238-C0DB-4BBB-8491-AC4696592FDC}"/>
                  </a:ext>
                </a:extLst>
              </p:cNvPr>
              <p:cNvSpPr/>
              <p:nvPr/>
            </p:nvSpPr>
            <p:spPr>
              <a:xfrm>
                <a:off x="7886413" y="-1686401"/>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542C03BB-8E30-40A9-8229-8F7825C46540}"/>
                  </a:ext>
                </a:extLst>
              </p:cNvPr>
              <p:cNvSpPr/>
              <p:nvPr/>
            </p:nvSpPr>
            <p:spPr>
              <a:xfrm>
                <a:off x="8261508" y="-180508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E886081D-2771-4A29-BE6A-FD1A34CCE952}"/>
                  </a:ext>
                </a:extLst>
              </p:cNvPr>
              <p:cNvSpPr/>
              <p:nvPr/>
            </p:nvSpPr>
            <p:spPr>
              <a:xfrm>
                <a:off x="8261508" y="-1746151"/>
                <a:ext cx="357473" cy="9581"/>
              </a:xfrm>
              <a:custGeom>
                <a:avLst/>
                <a:gdLst>
                  <a:gd name="connsiteX0" fmla="*/ 0 w 357473"/>
                  <a:gd name="connsiteY0" fmla="*/ 4791 h 9581"/>
                  <a:gd name="connsiteX1" fmla="*/ 89345 w 357473"/>
                  <a:gd name="connsiteY1" fmla="*/ 1076 h 9581"/>
                  <a:gd name="connsiteX2" fmla="*/ 178689 w 357473"/>
                  <a:gd name="connsiteY2" fmla="*/ 28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1 h 9581"/>
                  <a:gd name="connsiteX8" fmla="*/ 178689 w 357473"/>
                  <a:gd name="connsiteY8" fmla="*/ 9553 h 9581"/>
                  <a:gd name="connsiteX9" fmla="*/ 89345 w 357473"/>
                  <a:gd name="connsiteY9" fmla="*/ 8411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8"/>
                    </a:cubicBezTo>
                    <a:cubicBezTo>
                      <a:pt x="208502" y="-67"/>
                      <a:pt x="238316" y="28"/>
                      <a:pt x="268034" y="1076"/>
                    </a:cubicBezTo>
                    <a:lnTo>
                      <a:pt x="312801" y="2410"/>
                    </a:lnTo>
                    <a:cubicBezTo>
                      <a:pt x="327660" y="3267"/>
                      <a:pt x="342519" y="3648"/>
                      <a:pt x="357474" y="4791"/>
                    </a:cubicBezTo>
                    <a:cubicBezTo>
                      <a:pt x="342519" y="5839"/>
                      <a:pt x="327660" y="6315"/>
                      <a:pt x="312801" y="7077"/>
                    </a:cubicBezTo>
                    <a:lnTo>
                      <a:pt x="268034" y="8411"/>
                    </a:lnTo>
                    <a:cubicBezTo>
                      <a:pt x="238316" y="9268"/>
                      <a:pt x="208502" y="9458"/>
                      <a:pt x="178689" y="9553"/>
                    </a:cubicBezTo>
                    <a:cubicBezTo>
                      <a:pt x="148876" y="9649"/>
                      <a:pt x="119158" y="9553"/>
                      <a:pt x="89345" y="8411"/>
                    </a:cubicBezTo>
                    <a:cubicBezTo>
                      <a:pt x="59531" y="7268"/>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3CBD5FD5-8FF2-42B4-883F-F425689B11DF}"/>
                  </a:ext>
                </a:extLst>
              </p:cNvPr>
              <p:cNvSpPr/>
              <p:nvPr/>
            </p:nvSpPr>
            <p:spPr>
              <a:xfrm>
                <a:off x="8261508" y="-1718242"/>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4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885"/>
                      <a:pt x="66675" y="1933"/>
                      <a:pt x="99536" y="1171"/>
                    </a:cubicBezTo>
                    <a:cubicBezTo>
                      <a:pt x="132398" y="409"/>
                      <a:pt x="166211" y="123"/>
                      <a:pt x="199073" y="28"/>
                    </a:cubicBezTo>
                    <a:cubicBezTo>
                      <a:pt x="231934" y="-67"/>
                      <a:pt x="265748" y="28"/>
                      <a:pt x="298704" y="1171"/>
                    </a:cubicBezTo>
                    <a:lnTo>
                      <a:pt x="348425" y="2504"/>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0CA7D9C7-4AAB-4735-A769-7B30BBB12BB0}"/>
                  </a:ext>
                </a:extLst>
              </p:cNvPr>
              <p:cNvSpPr/>
              <p:nvPr/>
            </p:nvSpPr>
            <p:spPr>
              <a:xfrm>
                <a:off x="8261508" y="-1690239"/>
                <a:ext cx="267081" cy="9617"/>
              </a:xfrm>
              <a:custGeom>
                <a:avLst/>
                <a:gdLst>
                  <a:gd name="connsiteX0" fmla="*/ 0 w 267081"/>
                  <a:gd name="connsiteY0" fmla="*/ 4791 h 9617"/>
                  <a:gd name="connsiteX1" fmla="*/ 66675 w 267081"/>
                  <a:gd name="connsiteY1" fmla="*/ 1076 h 9617"/>
                  <a:gd name="connsiteX2" fmla="*/ 133350 w 267081"/>
                  <a:gd name="connsiteY2" fmla="*/ 29 h 9617"/>
                  <a:gd name="connsiteX3" fmla="*/ 200025 w 267081"/>
                  <a:gd name="connsiteY3" fmla="*/ 1076 h 9617"/>
                  <a:gd name="connsiteX4" fmla="*/ 233553 w 267081"/>
                  <a:gd name="connsiteY4" fmla="*/ 2410 h 9617"/>
                  <a:gd name="connsiteX5" fmla="*/ 267081 w 267081"/>
                  <a:gd name="connsiteY5" fmla="*/ 4791 h 9617"/>
                  <a:gd name="connsiteX6" fmla="*/ 233553 w 267081"/>
                  <a:gd name="connsiteY6" fmla="*/ 7077 h 9617"/>
                  <a:gd name="connsiteX7" fmla="*/ 200025 w 267081"/>
                  <a:gd name="connsiteY7" fmla="*/ 8410 h 9617"/>
                  <a:gd name="connsiteX8" fmla="*/ 133350 w 267081"/>
                  <a:gd name="connsiteY8" fmla="*/ 9554 h 9617"/>
                  <a:gd name="connsiteX9" fmla="*/ 66675 w 267081"/>
                  <a:gd name="connsiteY9" fmla="*/ 8410 h 9617"/>
                  <a:gd name="connsiteX10" fmla="*/ 0 w 267081"/>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0"/>
                    </a:lnTo>
                    <a:cubicBezTo>
                      <a:pt x="177737" y="9268"/>
                      <a:pt x="155353" y="9363"/>
                      <a:pt x="133350" y="9554"/>
                    </a:cubicBezTo>
                    <a:cubicBezTo>
                      <a:pt x="111347" y="9744"/>
                      <a:pt x="88678" y="9554"/>
                      <a:pt x="66675" y="8410"/>
                    </a:cubicBezTo>
                    <a:cubicBezTo>
                      <a:pt x="44672" y="7267"/>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FB2F1D08-2A07-4C49-8C1C-7678D59CEFD8}"/>
                  </a:ext>
                </a:extLst>
              </p:cNvPr>
              <p:cNvSpPr/>
              <p:nvPr/>
            </p:nvSpPr>
            <p:spPr>
              <a:xfrm>
                <a:off x="8261508" y="-1662140"/>
                <a:ext cx="267081" cy="9581"/>
              </a:xfrm>
              <a:custGeom>
                <a:avLst/>
                <a:gdLst>
                  <a:gd name="connsiteX0" fmla="*/ 0 w 267081"/>
                  <a:gd name="connsiteY0" fmla="*/ 4791 h 9581"/>
                  <a:gd name="connsiteX1" fmla="*/ 66675 w 267081"/>
                  <a:gd name="connsiteY1" fmla="*/ 1171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1"/>
                    </a:cubicBezTo>
                    <a:cubicBezTo>
                      <a:pt x="88678" y="409"/>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7"/>
                      <a:pt x="22289" y="6601"/>
                      <a:pt x="0" y="4791"/>
                    </a:cubicBezTo>
                    <a:close/>
                  </a:path>
                </a:pathLst>
              </a:custGeom>
              <a:solidFill>
                <a:srgbClr val="EBEBEB"/>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EAFEAC41-91F9-4EEC-9951-87CA2351DDBE}"/>
                  </a:ext>
                </a:extLst>
              </p:cNvPr>
              <p:cNvSpPr/>
              <p:nvPr/>
            </p:nvSpPr>
            <p:spPr>
              <a:xfrm>
                <a:off x="7674673" y="-1389316"/>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8666F5BA-8EA5-4E81-A2FD-8E5C821687BF}"/>
                  </a:ext>
                </a:extLst>
              </p:cNvPr>
              <p:cNvSpPr/>
              <p:nvPr/>
            </p:nvSpPr>
            <p:spPr>
              <a:xfrm>
                <a:off x="7886413" y="-1270634"/>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FB7E8BF8-0923-418A-A95E-AAC1A6BA1AD3}"/>
                  </a:ext>
                </a:extLst>
              </p:cNvPr>
              <p:cNvSpPr/>
              <p:nvPr/>
            </p:nvSpPr>
            <p:spPr>
              <a:xfrm>
                <a:off x="8261508" y="-1389316"/>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05A08ADF-A4F2-4D6A-98BD-4C8E93DAB958}"/>
                  </a:ext>
                </a:extLst>
              </p:cNvPr>
              <p:cNvSpPr/>
              <p:nvPr/>
            </p:nvSpPr>
            <p:spPr>
              <a:xfrm>
                <a:off x="8261508" y="-1330384"/>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885"/>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410"/>
                      <a:pt x="0" y="4790"/>
                    </a:cubicBezTo>
                    <a:close/>
                  </a:path>
                </a:pathLst>
              </a:custGeom>
              <a:solidFill>
                <a:srgbClr val="EBEBEB"/>
              </a:solidFill>
              <a:ln w="9525"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393F0DB5-6848-4534-BCAC-478DC4E53218}"/>
                  </a:ext>
                </a:extLst>
              </p:cNvPr>
              <p:cNvSpPr/>
              <p:nvPr/>
            </p:nvSpPr>
            <p:spPr>
              <a:xfrm>
                <a:off x="8261508" y="-1302381"/>
                <a:ext cx="398240" cy="9486"/>
              </a:xfrm>
              <a:custGeom>
                <a:avLst/>
                <a:gdLst>
                  <a:gd name="connsiteX0" fmla="*/ 0 w 398240"/>
                  <a:gd name="connsiteY0" fmla="*/ 4791 h 9486"/>
                  <a:gd name="connsiteX1" fmla="*/ 99536 w 398240"/>
                  <a:gd name="connsiteY1" fmla="*/ 1076 h 9486"/>
                  <a:gd name="connsiteX2" fmla="*/ 199073 w 398240"/>
                  <a:gd name="connsiteY2" fmla="*/ 29 h 9486"/>
                  <a:gd name="connsiteX3" fmla="*/ 298704 w 398240"/>
                  <a:gd name="connsiteY3" fmla="*/ 1076 h 9486"/>
                  <a:gd name="connsiteX4" fmla="*/ 348425 w 398240"/>
                  <a:gd name="connsiteY4" fmla="*/ 2410 h 9486"/>
                  <a:gd name="connsiteX5" fmla="*/ 398240 w 398240"/>
                  <a:gd name="connsiteY5" fmla="*/ 4791 h 9486"/>
                  <a:gd name="connsiteX6" fmla="*/ 348425 w 398240"/>
                  <a:gd name="connsiteY6" fmla="*/ 7077 h 9486"/>
                  <a:gd name="connsiteX7" fmla="*/ 298704 w 398240"/>
                  <a:gd name="connsiteY7" fmla="*/ 8410 h 9486"/>
                  <a:gd name="connsiteX8" fmla="*/ 199073 w 398240"/>
                  <a:gd name="connsiteY8" fmla="*/ 9458 h 9486"/>
                  <a:gd name="connsiteX9" fmla="*/ 99536 w 398240"/>
                  <a:gd name="connsiteY9" fmla="*/ 8410 h 9486"/>
                  <a:gd name="connsiteX10" fmla="*/ 0 w 398240"/>
                  <a:gd name="connsiteY10" fmla="*/ 4791 h 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486">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363"/>
                      <a:pt x="199073" y="9458"/>
                    </a:cubicBezTo>
                    <a:cubicBezTo>
                      <a:pt x="166116" y="9554"/>
                      <a:pt x="132398" y="9458"/>
                      <a:pt x="99536" y="8410"/>
                    </a:cubicBezTo>
                    <a:cubicBezTo>
                      <a:pt x="66675" y="7363"/>
                      <a:pt x="33147" y="6982"/>
                      <a:pt x="0" y="4791"/>
                    </a:cubicBezTo>
                    <a:close/>
                  </a:path>
                </a:pathLst>
              </a:custGeom>
              <a:solidFill>
                <a:srgbClr val="EBEBEB"/>
              </a:solidFill>
              <a:ln w="9525"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8D0A1596-F6D5-4D7D-9584-704C726DF0EA}"/>
                  </a:ext>
                </a:extLst>
              </p:cNvPr>
              <p:cNvSpPr/>
              <p:nvPr/>
            </p:nvSpPr>
            <p:spPr>
              <a:xfrm>
                <a:off x="8261508" y="-1274473"/>
                <a:ext cx="267081" cy="9581"/>
              </a:xfrm>
              <a:custGeom>
                <a:avLst/>
                <a:gdLst>
                  <a:gd name="connsiteX0" fmla="*/ 0 w 267081"/>
                  <a:gd name="connsiteY0" fmla="*/ 4791 h 9581"/>
                  <a:gd name="connsiteX1" fmla="*/ 66675 w 267081"/>
                  <a:gd name="connsiteY1" fmla="*/ 1172 h 9581"/>
                  <a:gd name="connsiteX2" fmla="*/ 133350 w 267081"/>
                  <a:gd name="connsiteY2" fmla="*/ 28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3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3"/>
                      <a:pt x="66675" y="1172"/>
                    </a:cubicBezTo>
                    <a:cubicBezTo>
                      <a:pt x="88678" y="410"/>
                      <a:pt x="111347" y="124"/>
                      <a:pt x="133350" y="28"/>
                    </a:cubicBezTo>
                    <a:cubicBezTo>
                      <a:pt x="155353" y="-67"/>
                      <a:pt x="178022" y="28"/>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3"/>
                    </a:cubicBezTo>
                    <a:cubicBezTo>
                      <a:pt x="111347" y="9649"/>
                      <a:pt x="88678" y="9553"/>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969CBD41-8568-443A-A603-9A4B1B4E13F8}"/>
                  </a:ext>
                </a:extLst>
              </p:cNvPr>
              <p:cNvSpPr/>
              <p:nvPr/>
            </p:nvSpPr>
            <p:spPr>
              <a:xfrm>
                <a:off x="8261508" y="-1246601"/>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404E3E81-098E-4600-96FA-60E18FDA0126}"/>
                  </a:ext>
                </a:extLst>
              </p:cNvPr>
              <p:cNvSpPr/>
              <p:nvPr/>
            </p:nvSpPr>
            <p:spPr>
              <a:xfrm>
                <a:off x="7674673" y="-97345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B7B03824-9953-43F0-A560-B59A68C8E3DC}"/>
                  </a:ext>
                </a:extLst>
              </p:cNvPr>
              <p:cNvSpPr/>
              <p:nvPr/>
            </p:nvSpPr>
            <p:spPr>
              <a:xfrm>
                <a:off x="7886413" y="-854773"/>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9CE828AB-1029-4D36-8250-0449377B8A7D}"/>
                  </a:ext>
                </a:extLst>
              </p:cNvPr>
              <p:cNvSpPr/>
              <p:nvPr/>
            </p:nvSpPr>
            <p:spPr>
              <a:xfrm>
                <a:off x="8261508" y="-973455"/>
                <a:ext cx="415290" cy="25907"/>
              </a:xfrm>
              <a:custGeom>
                <a:avLst/>
                <a:gdLst>
                  <a:gd name="connsiteX0" fmla="*/ 0 w 415290"/>
                  <a:gd name="connsiteY0" fmla="*/ 0 h 25907"/>
                  <a:gd name="connsiteX1" fmla="*/ 415290 w 415290"/>
                  <a:gd name="connsiteY1" fmla="*/ 0 h 25907"/>
                  <a:gd name="connsiteX2" fmla="*/ 415290 w 415290"/>
                  <a:gd name="connsiteY2" fmla="*/ 25908 h 25907"/>
                  <a:gd name="connsiteX3" fmla="*/ 0 w 415290"/>
                  <a:gd name="connsiteY3" fmla="*/ 25908 h 25907"/>
                </a:gdLst>
                <a:ahLst/>
                <a:cxnLst>
                  <a:cxn ang="0">
                    <a:pos x="connsiteX0" y="connsiteY0"/>
                  </a:cxn>
                  <a:cxn ang="0">
                    <a:pos x="connsiteX1" y="connsiteY1"/>
                  </a:cxn>
                  <a:cxn ang="0">
                    <a:pos x="connsiteX2" y="connsiteY2"/>
                  </a:cxn>
                  <a:cxn ang="0">
                    <a:pos x="connsiteX3" y="connsiteY3"/>
                  </a:cxn>
                </a:cxnLst>
                <a:rect l="l" t="t" r="r" b="b"/>
                <a:pathLst>
                  <a:path w="415290" h="25907">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9F481BC1-C731-4E4E-A198-A33274116E77}"/>
                  </a:ext>
                </a:extLst>
              </p:cNvPr>
              <p:cNvSpPr/>
              <p:nvPr/>
            </p:nvSpPr>
            <p:spPr>
              <a:xfrm>
                <a:off x="8261508" y="-914523"/>
                <a:ext cx="357473" cy="9617"/>
              </a:xfrm>
              <a:custGeom>
                <a:avLst/>
                <a:gdLst>
                  <a:gd name="connsiteX0" fmla="*/ 0 w 357473"/>
                  <a:gd name="connsiteY0" fmla="*/ 4791 h 9617"/>
                  <a:gd name="connsiteX1" fmla="*/ 89345 w 357473"/>
                  <a:gd name="connsiteY1" fmla="*/ 1076 h 9617"/>
                  <a:gd name="connsiteX2" fmla="*/ 178689 w 357473"/>
                  <a:gd name="connsiteY2" fmla="*/ 29 h 9617"/>
                  <a:gd name="connsiteX3" fmla="*/ 268034 w 357473"/>
                  <a:gd name="connsiteY3" fmla="*/ 1076 h 9617"/>
                  <a:gd name="connsiteX4" fmla="*/ 312801 w 357473"/>
                  <a:gd name="connsiteY4" fmla="*/ 2410 h 9617"/>
                  <a:gd name="connsiteX5" fmla="*/ 357474 w 357473"/>
                  <a:gd name="connsiteY5" fmla="*/ 4791 h 9617"/>
                  <a:gd name="connsiteX6" fmla="*/ 312801 w 357473"/>
                  <a:gd name="connsiteY6" fmla="*/ 7077 h 9617"/>
                  <a:gd name="connsiteX7" fmla="*/ 268034 w 357473"/>
                  <a:gd name="connsiteY7" fmla="*/ 8410 h 9617"/>
                  <a:gd name="connsiteX8" fmla="*/ 178689 w 357473"/>
                  <a:gd name="connsiteY8" fmla="*/ 9554 h 9617"/>
                  <a:gd name="connsiteX9" fmla="*/ 89345 w 357473"/>
                  <a:gd name="connsiteY9" fmla="*/ 8410 h 9617"/>
                  <a:gd name="connsiteX10" fmla="*/ 0 w 357473"/>
                  <a:gd name="connsiteY10" fmla="*/ 4791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363"/>
                      <a:pt x="178689" y="9554"/>
                    </a:cubicBezTo>
                    <a:cubicBezTo>
                      <a:pt x="148876" y="9744"/>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B16005BC-C35E-4285-8F3E-DD120334F3A2}"/>
                  </a:ext>
                </a:extLst>
              </p:cNvPr>
              <p:cNvSpPr/>
              <p:nvPr/>
            </p:nvSpPr>
            <p:spPr>
              <a:xfrm>
                <a:off x="8261508" y="-886615"/>
                <a:ext cx="398240" cy="9581"/>
              </a:xfrm>
              <a:custGeom>
                <a:avLst/>
                <a:gdLst>
                  <a:gd name="connsiteX0" fmla="*/ 0 w 398240"/>
                  <a:gd name="connsiteY0" fmla="*/ 4791 h 9581"/>
                  <a:gd name="connsiteX1" fmla="*/ 99536 w 398240"/>
                  <a:gd name="connsiteY1" fmla="*/ 1171 h 9581"/>
                  <a:gd name="connsiteX2" fmla="*/ 199073 w 398240"/>
                  <a:gd name="connsiteY2" fmla="*/ 28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1 h 9581"/>
                  <a:gd name="connsiteX8" fmla="*/ 199073 w 398240"/>
                  <a:gd name="connsiteY8" fmla="*/ 9553 h 9581"/>
                  <a:gd name="connsiteX9" fmla="*/ 99536 w 398240"/>
                  <a:gd name="connsiteY9" fmla="*/ 8411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933"/>
                      <a:pt x="99536" y="1171"/>
                    </a:cubicBezTo>
                    <a:cubicBezTo>
                      <a:pt x="132398" y="410"/>
                      <a:pt x="166211" y="124"/>
                      <a:pt x="199073" y="28"/>
                    </a:cubicBezTo>
                    <a:cubicBezTo>
                      <a:pt x="231934" y="-67"/>
                      <a:pt x="265748" y="28"/>
                      <a:pt x="298704" y="1076"/>
                    </a:cubicBezTo>
                    <a:lnTo>
                      <a:pt x="348425" y="2410"/>
                    </a:lnTo>
                    <a:cubicBezTo>
                      <a:pt x="365093" y="3267"/>
                      <a:pt x="381667" y="3743"/>
                      <a:pt x="398240" y="4791"/>
                    </a:cubicBezTo>
                    <a:cubicBezTo>
                      <a:pt x="381667" y="5839"/>
                      <a:pt x="365093" y="6315"/>
                      <a:pt x="348425" y="7077"/>
                    </a:cubicBezTo>
                    <a:lnTo>
                      <a:pt x="298704" y="8411"/>
                    </a:lnTo>
                    <a:cubicBezTo>
                      <a:pt x="265462" y="9268"/>
                      <a:pt x="232029" y="9458"/>
                      <a:pt x="199073" y="9553"/>
                    </a:cubicBezTo>
                    <a:cubicBezTo>
                      <a:pt x="166116" y="9649"/>
                      <a:pt x="132398" y="9553"/>
                      <a:pt x="99536" y="8411"/>
                    </a:cubicBezTo>
                    <a:cubicBezTo>
                      <a:pt x="66675" y="7267"/>
                      <a:pt x="33147"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D69468C4-17D5-4B64-9CA8-51D08662143E}"/>
                  </a:ext>
                </a:extLst>
              </p:cNvPr>
              <p:cNvSpPr/>
              <p:nvPr/>
            </p:nvSpPr>
            <p:spPr>
              <a:xfrm>
                <a:off x="8261508" y="-858743"/>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7FAB0C1C-78C3-42B2-9340-BDE16C7819AC}"/>
                  </a:ext>
                </a:extLst>
              </p:cNvPr>
              <p:cNvSpPr/>
              <p:nvPr/>
            </p:nvSpPr>
            <p:spPr>
              <a:xfrm>
                <a:off x="8261508" y="-830703"/>
                <a:ext cx="268319" cy="9200"/>
              </a:xfrm>
              <a:custGeom>
                <a:avLst/>
                <a:gdLst>
                  <a:gd name="connsiteX0" fmla="*/ 0 w 268319"/>
                  <a:gd name="connsiteY0" fmla="*/ 4791 h 9200"/>
                  <a:gd name="connsiteX1" fmla="*/ 66675 w 268319"/>
                  <a:gd name="connsiteY1" fmla="*/ 1076 h 9200"/>
                  <a:gd name="connsiteX2" fmla="*/ 133350 w 268319"/>
                  <a:gd name="connsiteY2" fmla="*/ 28 h 9200"/>
                  <a:gd name="connsiteX3" fmla="*/ 200025 w 268319"/>
                  <a:gd name="connsiteY3" fmla="*/ 1076 h 9200"/>
                  <a:gd name="connsiteX4" fmla="*/ 234791 w 268319"/>
                  <a:gd name="connsiteY4" fmla="*/ 2029 h 9200"/>
                  <a:gd name="connsiteX5" fmla="*/ 268320 w 268319"/>
                  <a:gd name="connsiteY5" fmla="*/ 4410 h 9200"/>
                  <a:gd name="connsiteX6" fmla="*/ 234791 w 268319"/>
                  <a:gd name="connsiteY6" fmla="*/ 6696 h 9200"/>
                  <a:gd name="connsiteX7" fmla="*/ 201263 w 268319"/>
                  <a:gd name="connsiteY7" fmla="*/ 8030 h 9200"/>
                  <a:gd name="connsiteX8" fmla="*/ 134588 w 268319"/>
                  <a:gd name="connsiteY8" fmla="*/ 9173 h 9200"/>
                  <a:gd name="connsiteX9" fmla="*/ 67913 w 268319"/>
                  <a:gd name="connsiteY9" fmla="*/ 8030 h 9200"/>
                  <a:gd name="connsiteX10" fmla="*/ 0 w 268319"/>
                  <a:gd name="connsiteY10" fmla="*/ 4791 h 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200">
                    <a:moveTo>
                      <a:pt x="0" y="4791"/>
                    </a:moveTo>
                    <a:cubicBezTo>
                      <a:pt x="22289" y="2791"/>
                      <a:pt x="44672" y="1838"/>
                      <a:pt x="66675" y="1076"/>
                    </a:cubicBezTo>
                    <a:cubicBezTo>
                      <a:pt x="88678" y="314"/>
                      <a:pt x="111347" y="124"/>
                      <a:pt x="133350" y="28"/>
                    </a:cubicBezTo>
                    <a:cubicBezTo>
                      <a:pt x="155353" y="-67"/>
                      <a:pt x="178022" y="28"/>
                      <a:pt x="200025" y="1076"/>
                    </a:cubicBezTo>
                    <a:lnTo>
                      <a:pt x="234791" y="2029"/>
                    </a:lnTo>
                    <a:cubicBezTo>
                      <a:pt x="245936" y="2791"/>
                      <a:pt x="257175" y="3267"/>
                      <a:pt x="268320" y="4410"/>
                    </a:cubicBezTo>
                    <a:cubicBezTo>
                      <a:pt x="257175" y="5458"/>
                      <a:pt x="245936" y="5934"/>
                      <a:pt x="234791" y="6696"/>
                    </a:cubicBezTo>
                    <a:lnTo>
                      <a:pt x="201263" y="8030"/>
                    </a:lnTo>
                    <a:cubicBezTo>
                      <a:pt x="178975" y="8887"/>
                      <a:pt x="156591" y="9077"/>
                      <a:pt x="134588" y="9173"/>
                    </a:cubicBezTo>
                    <a:cubicBezTo>
                      <a:pt x="112586" y="9268"/>
                      <a:pt x="89916" y="9173"/>
                      <a:pt x="67913" y="8030"/>
                    </a:cubicBezTo>
                    <a:cubicBezTo>
                      <a:pt x="45911" y="6886"/>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3E88A76F-C831-4D34-B1AD-B3FEFCB6EF87}"/>
                  </a:ext>
                </a:extLst>
              </p:cNvPr>
              <p:cNvSpPr/>
              <p:nvPr/>
            </p:nvSpPr>
            <p:spPr>
              <a:xfrm>
                <a:off x="7674673" y="-557688"/>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0580BFDB-9CDF-4152-B817-2159B9F6EE68}"/>
                  </a:ext>
                </a:extLst>
              </p:cNvPr>
              <p:cNvSpPr/>
              <p:nvPr/>
            </p:nvSpPr>
            <p:spPr>
              <a:xfrm>
                <a:off x="7886413" y="-439007"/>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603D80E7-010B-4066-8847-039EC2491580}"/>
                  </a:ext>
                </a:extLst>
              </p:cNvPr>
              <p:cNvSpPr/>
              <p:nvPr/>
            </p:nvSpPr>
            <p:spPr>
              <a:xfrm>
                <a:off x="8261508" y="-557688"/>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E9C24704-5B59-4D6B-9E7A-A6D16222D9B4}"/>
                  </a:ext>
                </a:extLst>
              </p:cNvPr>
              <p:cNvSpPr/>
              <p:nvPr/>
            </p:nvSpPr>
            <p:spPr>
              <a:xfrm>
                <a:off x="8261508" y="-498757"/>
                <a:ext cx="357473" cy="9581"/>
              </a:xfrm>
              <a:custGeom>
                <a:avLst/>
                <a:gdLst>
                  <a:gd name="connsiteX0" fmla="*/ 0 w 357473"/>
                  <a:gd name="connsiteY0" fmla="*/ 4791 h 9581"/>
                  <a:gd name="connsiteX1" fmla="*/ 89345 w 357473"/>
                  <a:gd name="connsiteY1" fmla="*/ 1171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933"/>
                      <a:pt x="89345" y="1171"/>
                    </a:cubicBezTo>
                    <a:cubicBezTo>
                      <a:pt x="119158" y="409"/>
                      <a:pt x="148876" y="124"/>
                      <a:pt x="178689" y="29"/>
                    </a:cubicBezTo>
                    <a:cubicBezTo>
                      <a:pt x="208502" y="-67"/>
                      <a:pt x="238316" y="29"/>
                      <a:pt x="268034" y="1076"/>
                    </a:cubicBezTo>
                    <a:lnTo>
                      <a:pt x="312801" y="2410"/>
                    </a:lnTo>
                    <a:cubicBezTo>
                      <a:pt x="327660" y="3267"/>
                      <a:pt x="342519" y="3743"/>
                      <a:pt x="357474" y="4791"/>
                    </a:cubicBezTo>
                    <a:cubicBezTo>
                      <a:pt x="342519" y="5839"/>
                      <a:pt x="327660" y="6315"/>
                      <a:pt x="312801" y="7077"/>
                    </a:cubicBezTo>
                    <a:lnTo>
                      <a:pt x="268034" y="8410"/>
                    </a:lnTo>
                    <a:cubicBezTo>
                      <a:pt x="238316" y="9267"/>
                      <a:pt x="208502" y="9458"/>
                      <a:pt x="178689" y="9554"/>
                    </a:cubicBezTo>
                    <a:cubicBezTo>
                      <a:pt x="148876" y="9649"/>
                      <a:pt x="119158" y="9554"/>
                      <a:pt x="89345" y="8410"/>
                    </a:cubicBezTo>
                    <a:cubicBezTo>
                      <a:pt x="59531" y="7267"/>
                      <a:pt x="29813"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312BFA6F-102B-4D5E-A53A-81C400AED887}"/>
                  </a:ext>
                </a:extLst>
              </p:cNvPr>
              <p:cNvSpPr/>
              <p:nvPr/>
            </p:nvSpPr>
            <p:spPr>
              <a:xfrm>
                <a:off x="8261508" y="-470885"/>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4"/>
                      <a:pt x="132398" y="9589"/>
                      <a:pt x="99536" y="8542"/>
                    </a:cubicBezTo>
                    <a:cubicBezTo>
                      <a:pt x="66675" y="7494"/>
                      <a:pt x="33147"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017F3860-6DEC-40E9-A877-98C440782374}"/>
                  </a:ext>
                </a:extLst>
              </p:cNvPr>
              <p:cNvSpPr/>
              <p:nvPr/>
            </p:nvSpPr>
            <p:spPr>
              <a:xfrm>
                <a:off x="8261508" y="-442941"/>
                <a:ext cx="267081" cy="9581"/>
              </a:xfrm>
              <a:custGeom>
                <a:avLst/>
                <a:gdLst>
                  <a:gd name="connsiteX0" fmla="*/ 0 w 267081"/>
                  <a:gd name="connsiteY0" fmla="*/ 4791 h 9581"/>
                  <a:gd name="connsiteX1" fmla="*/ 66675 w 267081"/>
                  <a:gd name="connsiteY1" fmla="*/ 1076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838"/>
                      <a:pt x="66675" y="1076"/>
                    </a:cubicBezTo>
                    <a:cubicBezTo>
                      <a:pt x="88678" y="314"/>
                      <a:pt x="111347" y="124"/>
                      <a:pt x="133350" y="29"/>
                    </a:cubicBezTo>
                    <a:cubicBezTo>
                      <a:pt x="155353" y="-67"/>
                      <a:pt x="178022" y="29"/>
                      <a:pt x="200025" y="1076"/>
                    </a:cubicBezTo>
                    <a:lnTo>
                      <a:pt x="233553" y="2410"/>
                    </a:lnTo>
                    <a:cubicBezTo>
                      <a:pt x="244697" y="3172"/>
                      <a:pt x="255937" y="3648"/>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791"/>
                      <a:pt x="0" y="4791"/>
                    </a:cubicBezTo>
                    <a:close/>
                  </a:path>
                </a:pathLst>
              </a:custGeom>
              <a:solidFill>
                <a:srgbClr val="EBEBEB"/>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88E65D0A-3464-4E75-9AEB-70051E962DE3}"/>
                  </a:ext>
                </a:extLst>
              </p:cNvPr>
              <p:cNvSpPr/>
              <p:nvPr/>
            </p:nvSpPr>
            <p:spPr>
              <a:xfrm>
                <a:off x="8261508" y="-414936"/>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CC60049F-44AE-4827-BD40-B8BB7F654565}"/>
                  </a:ext>
                </a:extLst>
              </p:cNvPr>
              <p:cNvSpPr/>
              <p:nvPr/>
            </p:nvSpPr>
            <p:spPr>
              <a:xfrm>
                <a:off x="7674673" y="-141922"/>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543A73BC-6D4F-407F-8FC1-FC50ACCEF805}"/>
                  </a:ext>
                </a:extLst>
              </p:cNvPr>
              <p:cNvSpPr/>
              <p:nvPr/>
            </p:nvSpPr>
            <p:spPr>
              <a:xfrm>
                <a:off x="7886413" y="-23145"/>
                <a:ext cx="106299" cy="103441"/>
              </a:xfrm>
              <a:custGeom>
                <a:avLst/>
                <a:gdLst>
                  <a:gd name="connsiteX0" fmla="*/ 0 w 106299"/>
                  <a:gd name="connsiteY0" fmla="*/ 103441 h 103441"/>
                  <a:gd name="connsiteX1" fmla="*/ 0 w 106299"/>
                  <a:gd name="connsiteY1" fmla="*/ 0 h 103441"/>
                  <a:gd name="connsiteX2" fmla="*/ 106299 w 106299"/>
                  <a:gd name="connsiteY2" fmla="*/ 51721 h 103441"/>
                  <a:gd name="connsiteX3" fmla="*/ 0 w 106299"/>
                  <a:gd name="connsiteY3" fmla="*/ 103441 h 103441"/>
                </a:gdLst>
                <a:ahLst/>
                <a:cxnLst>
                  <a:cxn ang="0">
                    <a:pos x="connsiteX0" y="connsiteY0"/>
                  </a:cxn>
                  <a:cxn ang="0">
                    <a:pos x="connsiteX1" y="connsiteY1"/>
                  </a:cxn>
                  <a:cxn ang="0">
                    <a:pos x="connsiteX2" y="connsiteY2"/>
                  </a:cxn>
                  <a:cxn ang="0">
                    <a:pos x="connsiteX3" y="connsiteY3"/>
                  </a:cxn>
                </a:cxnLst>
                <a:rect l="l" t="t" r="r" b="b"/>
                <a:pathLst>
                  <a:path w="106299" h="103441">
                    <a:moveTo>
                      <a:pt x="0" y="103441"/>
                    </a:moveTo>
                    <a:lnTo>
                      <a:pt x="0" y="0"/>
                    </a:lnTo>
                    <a:lnTo>
                      <a:pt x="106299" y="51721"/>
                    </a:lnTo>
                    <a:lnTo>
                      <a:pt x="0" y="103441"/>
                    </a:lnTo>
                    <a:close/>
                  </a:path>
                </a:pathLst>
              </a:custGeom>
              <a:solidFill>
                <a:srgbClr val="FFFFFF"/>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35838116-9EC2-4082-AA5E-1B590365C3C0}"/>
                  </a:ext>
                </a:extLst>
              </p:cNvPr>
              <p:cNvSpPr/>
              <p:nvPr/>
            </p:nvSpPr>
            <p:spPr>
              <a:xfrm>
                <a:off x="8261508" y="-141922"/>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327FCE00-FC1D-4BC3-8A96-F305FF964156}"/>
                  </a:ext>
                </a:extLst>
              </p:cNvPr>
              <p:cNvSpPr/>
              <p:nvPr/>
            </p:nvSpPr>
            <p:spPr>
              <a:xfrm>
                <a:off x="8261508" y="-83027"/>
                <a:ext cx="357473" cy="9617"/>
              </a:xfrm>
              <a:custGeom>
                <a:avLst/>
                <a:gdLst>
                  <a:gd name="connsiteX0" fmla="*/ 0 w 357473"/>
                  <a:gd name="connsiteY0" fmla="*/ 4827 h 9617"/>
                  <a:gd name="connsiteX1" fmla="*/ 89345 w 357473"/>
                  <a:gd name="connsiteY1" fmla="*/ 1207 h 9617"/>
                  <a:gd name="connsiteX2" fmla="*/ 178689 w 357473"/>
                  <a:gd name="connsiteY2" fmla="*/ 64 h 9617"/>
                  <a:gd name="connsiteX3" fmla="*/ 268034 w 357473"/>
                  <a:gd name="connsiteY3" fmla="*/ 1207 h 9617"/>
                  <a:gd name="connsiteX4" fmla="*/ 312801 w 357473"/>
                  <a:gd name="connsiteY4" fmla="*/ 2541 h 9617"/>
                  <a:gd name="connsiteX5" fmla="*/ 357474 w 357473"/>
                  <a:gd name="connsiteY5" fmla="*/ 4827 h 9617"/>
                  <a:gd name="connsiteX6" fmla="*/ 312801 w 357473"/>
                  <a:gd name="connsiteY6" fmla="*/ 7208 h 9617"/>
                  <a:gd name="connsiteX7" fmla="*/ 268034 w 357473"/>
                  <a:gd name="connsiteY7" fmla="*/ 8542 h 9617"/>
                  <a:gd name="connsiteX8" fmla="*/ 178689 w 357473"/>
                  <a:gd name="connsiteY8" fmla="*/ 9589 h 9617"/>
                  <a:gd name="connsiteX9" fmla="*/ 89345 w 357473"/>
                  <a:gd name="connsiteY9" fmla="*/ 8542 h 9617"/>
                  <a:gd name="connsiteX10" fmla="*/ 0 w 357473"/>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617">
                    <a:moveTo>
                      <a:pt x="0" y="4827"/>
                    </a:moveTo>
                    <a:cubicBezTo>
                      <a:pt x="29813" y="2922"/>
                      <a:pt x="59531" y="1969"/>
                      <a:pt x="89345" y="1207"/>
                    </a:cubicBezTo>
                    <a:cubicBezTo>
                      <a:pt x="119158" y="445"/>
                      <a:pt x="148876" y="255"/>
                      <a:pt x="178689" y="64"/>
                    </a:cubicBezTo>
                    <a:cubicBezTo>
                      <a:pt x="208502" y="-126"/>
                      <a:pt x="238316" y="64"/>
                      <a:pt x="268034" y="1207"/>
                    </a:cubicBezTo>
                    <a:lnTo>
                      <a:pt x="312801" y="2541"/>
                    </a:lnTo>
                    <a:cubicBezTo>
                      <a:pt x="327660" y="3303"/>
                      <a:pt x="342519" y="3779"/>
                      <a:pt x="357474" y="4827"/>
                    </a:cubicBezTo>
                    <a:cubicBezTo>
                      <a:pt x="342519" y="5970"/>
                      <a:pt x="327660" y="6351"/>
                      <a:pt x="312801" y="7208"/>
                    </a:cubicBezTo>
                    <a:lnTo>
                      <a:pt x="268034" y="8542"/>
                    </a:lnTo>
                    <a:cubicBezTo>
                      <a:pt x="238316" y="9399"/>
                      <a:pt x="208502" y="9494"/>
                      <a:pt x="178689" y="9589"/>
                    </a:cubicBezTo>
                    <a:cubicBezTo>
                      <a:pt x="148876" y="9684"/>
                      <a:pt x="119158" y="9589"/>
                      <a:pt x="89345" y="8542"/>
                    </a:cubicBezTo>
                    <a:cubicBezTo>
                      <a:pt x="59531" y="7494"/>
                      <a:pt x="29813"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BF724461-E17C-4008-93FD-00F97B895699}"/>
                  </a:ext>
                </a:extLst>
              </p:cNvPr>
              <p:cNvSpPr/>
              <p:nvPr/>
            </p:nvSpPr>
            <p:spPr>
              <a:xfrm>
                <a:off x="8261508" y="-54987"/>
                <a:ext cx="398240" cy="9581"/>
              </a:xfrm>
              <a:custGeom>
                <a:avLst/>
                <a:gdLst>
                  <a:gd name="connsiteX0" fmla="*/ 0 w 398240"/>
                  <a:gd name="connsiteY0" fmla="*/ 4791 h 9581"/>
                  <a:gd name="connsiteX1" fmla="*/ 99536 w 398240"/>
                  <a:gd name="connsiteY1" fmla="*/ 1076 h 9581"/>
                  <a:gd name="connsiteX2" fmla="*/ 199073 w 398240"/>
                  <a:gd name="connsiteY2" fmla="*/ 29 h 9581"/>
                  <a:gd name="connsiteX3" fmla="*/ 298704 w 398240"/>
                  <a:gd name="connsiteY3" fmla="*/ 1076 h 9581"/>
                  <a:gd name="connsiteX4" fmla="*/ 348425 w 398240"/>
                  <a:gd name="connsiteY4" fmla="*/ 2410 h 9581"/>
                  <a:gd name="connsiteX5" fmla="*/ 398240 w 398240"/>
                  <a:gd name="connsiteY5" fmla="*/ 4791 h 9581"/>
                  <a:gd name="connsiteX6" fmla="*/ 348425 w 398240"/>
                  <a:gd name="connsiteY6" fmla="*/ 7077 h 9581"/>
                  <a:gd name="connsiteX7" fmla="*/ 298704 w 398240"/>
                  <a:gd name="connsiteY7" fmla="*/ 8410 h 9581"/>
                  <a:gd name="connsiteX8" fmla="*/ 199073 w 398240"/>
                  <a:gd name="connsiteY8" fmla="*/ 9554 h 9581"/>
                  <a:gd name="connsiteX9" fmla="*/ 99536 w 398240"/>
                  <a:gd name="connsiteY9" fmla="*/ 8410 h 9581"/>
                  <a:gd name="connsiteX10" fmla="*/ 0 w 398240"/>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1">
                    <a:moveTo>
                      <a:pt x="0" y="4791"/>
                    </a:moveTo>
                    <a:cubicBezTo>
                      <a:pt x="33147" y="2791"/>
                      <a:pt x="66675" y="1838"/>
                      <a:pt x="99536" y="1076"/>
                    </a:cubicBezTo>
                    <a:cubicBezTo>
                      <a:pt x="132398" y="314"/>
                      <a:pt x="166211" y="124"/>
                      <a:pt x="199073" y="29"/>
                    </a:cubicBezTo>
                    <a:cubicBezTo>
                      <a:pt x="231934" y="-67"/>
                      <a:pt x="265748" y="29"/>
                      <a:pt x="298704" y="1076"/>
                    </a:cubicBezTo>
                    <a:lnTo>
                      <a:pt x="348425" y="2410"/>
                    </a:lnTo>
                    <a:cubicBezTo>
                      <a:pt x="365093" y="3172"/>
                      <a:pt x="381667" y="3648"/>
                      <a:pt x="398240" y="4791"/>
                    </a:cubicBezTo>
                    <a:cubicBezTo>
                      <a:pt x="381667" y="5839"/>
                      <a:pt x="365093" y="6315"/>
                      <a:pt x="348425" y="7077"/>
                    </a:cubicBezTo>
                    <a:lnTo>
                      <a:pt x="298704" y="8410"/>
                    </a:lnTo>
                    <a:cubicBezTo>
                      <a:pt x="265462" y="9268"/>
                      <a:pt x="232029" y="9458"/>
                      <a:pt x="199073" y="9554"/>
                    </a:cubicBezTo>
                    <a:cubicBezTo>
                      <a:pt x="166116" y="9649"/>
                      <a:pt x="132398" y="9554"/>
                      <a:pt x="99536" y="8410"/>
                    </a:cubicBezTo>
                    <a:cubicBezTo>
                      <a:pt x="66675" y="7267"/>
                      <a:pt x="33147"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2716202E-924D-4ACA-B29F-E76C990B16B5}"/>
                  </a:ext>
                </a:extLst>
              </p:cNvPr>
              <p:cNvSpPr/>
              <p:nvPr/>
            </p:nvSpPr>
            <p:spPr>
              <a:xfrm>
                <a:off x="8261508" y="-27078"/>
                <a:ext cx="267081" cy="9580"/>
              </a:xfrm>
              <a:custGeom>
                <a:avLst/>
                <a:gdLst>
                  <a:gd name="connsiteX0" fmla="*/ 0 w 267081"/>
                  <a:gd name="connsiteY0" fmla="*/ 4790 h 9580"/>
                  <a:gd name="connsiteX1" fmla="*/ 66675 w 267081"/>
                  <a:gd name="connsiteY1" fmla="*/ 1171 h 9580"/>
                  <a:gd name="connsiteX2" fmla="*/ 133350 w 267081"/>
                  <a:gd name="connsiteY2" fmla="*/ 28 h 9580"/>
                  <a:gd name="connsiteX3" fmla="*/ 200025 w 267081"/>
                  <a:gd name="connsiteY3" fmla="*/ 1171 h 9580"/>
                  <a:gd name="connsiteX4" fmla="*/ 233553 w 267081"/>
                  <a:gd name="connsiteY4" fmla="*/ 2505 h 9580"/>
                  <a:gd name="connsiteX5" fmla="*/ 267081 w 267081"/>
                  <a:gd name="connsiteY5" fmla="*/ 4790 h 9580"/>
                  <a:gd name="connsiteX6" fmla="*/ 233553 w 267081"/>
                  <a:gd name="connsiteY6" fmla="*/ 7172 h 9580"/>
                  <a:gd name="connsiteX7" fmla="*/ 200025 w 267081"/>
                  <a:gd name="connsiteY7" fmla="*/ 8505 h 9580"/>
                  <a:gd name="connsiteX8" fmla="*/ 133350 w 267081"/>
                  <a:gd name="connsiteY8" fmla="*/ 9553 h 9580"/>
                  <a:gd name="connsiteX9" fmla="*/ 66675 w 267081"/>
                  <a:gd name="connsiteY9" fmla="*/ 8410 h 9580"/>
                  <a:gd name="connsiteX10" fmla="*/ 0 w 267081"/>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0">
                    <a:moveTo>
                      <a:pt x="0" y="4790"/>
                    </a:moveTo>
                    <a:cubicBezTo>
                      <a:pt x="22289" y="2790"/>
                      <a:pt x="44672" y="1933"/>
                      <a:pt x="66675" y="1171"/>
                    </a:cubicBezTo>
                    <a:cubicBezTo>
                      <a:pt x="88678" y="409"/>
                      <a:pt x="111347" y="123"/>
                      <a:pt x="133350" y="28"/>
                    </a:cubicBezTo>
                    <a:cubicBezTo>
                      <a:pt x="155353" y="-67"/>
                      <a:pt x="178022" y="28"/>
                      <a:pt x="200025" y="1171"/>
                    </a:cubicBezTo>
                    <a:lnTo>
                      <a:pt x="233553" y="2505"/>
                    </a:lnTo>
                    <a:cubicBezTo>
                      <a:pt x="244697" y="3266"/>
                      <a:pt x="255937" y="3743"/>
                      <a:pt x="267081" y="4790"/>
                    </a:cubicBezTo>
                    <a:cubicBezTo>
                      <a:pt x="255937" y="5838"/>
                      <a:pt x="244697" y="6314"/>
                      <a:pt x="233553" y="7172"/>
                    </a:cubicBezTo>
                    <a:lnTo>
                      <a:pt x="200025" y="8505"/>
                    </a:lnTo>
                    <a:cubicBezTo>
                      <a:pt x="177737" y="9363"/>
                      <a:pt x="155353" y="9458"/>
                      <a:pt x="133350" y="9553"/>
                    </a:cubicBezTo>
                    <a:cubicBezTo>
                      <a:pt x="111347" y="9648"/>
                      <a:pt x="88678" y="9553"/>
                      <a:pt x="66675" y="8410"/>
                    </a:cubicBezTo>
                    <a:cubicBezTo>
                      <a:pt x="44672" y="7267"/>
                      <a:pt x="22289"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E1D4FA71-AF46-47A6-B5A2-4A2B000BC620}"/>
                  </a:ext>
                </a:extLst>
              </p:cNvPr>
              <p:cNvSpPr/>
              <p:nvPr/>
            </p:nvSpPr>
            <p:spPr>
              <a:xfrm>
                <a:off x="8261508" y="792"/>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43209070-3C43-4D3B-873C-D26965FC791F}"/>
                  </a:ext>
                </a:extLst>
              </p:cNvPr>
              <p:cNvSpPr/>
              <p:nvPr/>
            </p:nvSpPr>
            <p:spPr>
              <a:xfrm>
                <a:off x="7674673" y="273939"/>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BA3CB988-7B5F-44CE-87E1-B94A6F10361E}"/>
                  </a:ext>
                </a:extLst>
              </p:cNvPr>
              <p:cNvSpPr/>
              <p:nvPr/>
            </p:nvSpPr>
            <p:spPr>
              <a:xfrm>
                <a:off x="7886413" y="392620"/>
                <a:ext cx="106299" cy="103536"/>
              </a:xfrm>
              <a:custGeom>
                <a:avLst/>
                <a:gdLst>
                  <a:gd name="connsiteX0" fmla="*/ 0 w 106299"/>
                  <a:gd name="connsiteY0" fmla="*/ 103537 h 103536"/>
                  <a:gd name="connsiteX1" fmla="*/ 0 w 106299"/>
                  <a:gd name="connsiteY1" fmla="*/ 0 h 103536"/>
                  <a:gd name="connsiteX2" fmla="*/ 106299 w 106299"/>
                  <a:gd name="connsiteY2" fmla="*/ 51721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721"/>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64BA811A-2F06-4171-99DF-B807059C0A10}"/>
                  </a:ext>
                </a:extLst>
              </p:cNvPr>
              <p:cNvSpPr/>
              <p:nvPr/>
            </p:nvSpPr>
            <p:spPr>
              <a:xfrm>
                <a:off x="8261508" y="273939"/>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DE1915BB-C13F-4844-9B23-F4AEA6806266}"/>
                  </a:ext>
                </a:extLst>
              </p:cNvPr>
              <p:cNvSpPr/>
              <p:nvPr/>
            </p:nvSpPr>
            <p:spPr>
              <a:xfrm>
                <a:off x="8261508" y="332870"/>
                <a:ext cx="357473" cy="9581"/>
              </a:xfrm>
              <a:custGeom>
                <a:avLst/>
                <a:gdLst>
                  <a:gd name="connsiteX0" fmla="*/ 0 w 357473"/>
                  <a:gd name="connsiteY0" fmla="*/ 4791 h 9581"/>
                  <a:gd name="connsiteX1" fmla="*/ 89345 w 357473"/>
                  <a:gd name="connsiteY1" fmla="*/ 1076 h 9581"/>
                  <a:gd name="connsiteX2" fmla="*/ 178689 w 357473"/>
                  <a:gd name="connsiteY2" fmla="*/ 29 h 9581"/>
                  <a:gd name="connsiteX3" fmla="*/ 268034 w 357473"/>
                  <a:gd name="connsiteY3" fmla="*/ 1076 h 9581"/>
                  <a:gd name="connsiteX4" fmla="*/ 312801 w 357473"/>
                  <a:gd name="connsiteY4" fmla="*/ 2410 h 9581"/>
                  <a:gd name="connsiteX5" fmla="*/ 357474 w 357473"/>
                  <a:gd name="connsiteY5" fmla="*/ 4791 h 9581"/>
                  <a:gd name="connsiteX6" fmla="*/ 312801 w 357473"/>
                  <a:gd name="connsiteY6" fmla="*/ 7077 h 9581"/>
                  <a:gd name="connsiteX7" fmla="*/ 268034 w 357473"/>
                  <a:gd name="connsiteY7" fmla="*/ 8410 h 9581"/>
                  <a:gd name="connsiteX8" fmla="*/ 178689 w 357473"/>
                  <a:gd name="connsiteY8" fmla="*/ 9554 h 9581"/>
                  <a:gd name="connsiteX9" fmla="*/ 89345 w 357473"/>
                  <a:gd name="connsiteY9" fmla="*/ 8410 h 9581"/>
                  <a:gd name="connsiteX10" fmla="*/ 0 w 357473"/>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1">
                    <a:moveTo>
                      <a:pt x="0" y="4791"/>
                    </a:moveTo>
                    <a:cubicBezTo>
                      <a:pt x="29813" y="2791"/>
                      <a:pt x="59531" y="1838"/>
                      <a:pt x="89345" y="1076"/>
                    </a:cubicBezTo>
                    <a:cubicBezTo>
                      <a:pt x="119158" y="314"/>
                      <a:pt x="148876" y="124"/>
                      <a:pt x="178689" y="29"/>
                    </a:cubicBezTo>
                    <a:cubicBezTo>
                      <a:pt x="208502" y="-67"/>
                      <a:pt x="238316" y="29"/>
                      <a:pt x="268034" y="1076"/>
                    </a:cubicBezTo>
                    <a:lnTo>
                      <a:pt x="312801" y="2410"/>
                    </a:lnTo>
                    <a:cubicBezTo>
                      <a:pt x="327660" y="3172"/>
                      <a:pt x="342519" y="3648"/>
                      <a:pt x="357474" y="4791"/>
                    </a:cubicBezTo>
                    <a:cubicBezTo>
                      <a:pt x="342519" y="5839"/>
                      <a:pt x="327660" y="6315"/>
                      <a:pt x="312801" y="7077"/>
                    </a:cubicBezTo>
                    <a:lnTo>
                      <a:pt x="268034" y="8410"/>
                    </a:lnTo>
                    <a:cubicBezTo>
                      <a:pt x="238316" y="9268"/>
                      <a:pt x="208502" y="9458"/>
                      <a:pt x="178689" y="9554"/>
                    </a:cubicBezTo>
                    <a:cubicBezTo>
                      <a:pt x="148876" y="9649"/>
                      <a:pt x="119158" y="9554"/>
                      <a:pt x="89345" y="8410"/>
                    </a:cubicBezTo>
                    <a:cubicBezTo>
                      <a:pt x="59531" y="7267"/>
                      <a:pt x="29813"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DE28B3E6-FFE9-4B36-831F-585B87BC3334}"/>
                  </a:ext>
                </a:extLst>
              </p:cNvPr>
              <p:cNvSpPr/>
              <p:nvPr/>
            </p:nvSpPr>
            <p:spPr>
              <a:xfrm>
                <a:off x="8261508" y="360779"/>
                <a:ext cx="398240" cy="9580"/>
              </a:xfrm>
              <a:custGeom>
                <a:avLst/>
                <a:gdLst>
                  <a:gd name="connsiteX0" fmla="*/ 0 w 398240"/>
                  <a:gd name="connsiteY0" fmla="*/ 4790 h 9580"/>
                  <a:gd name="connsiteX1" fmla="*/ 99536 w 398240"/>
                  <a:gd name="connsiteY1" fmla="*/ 1171 h 9580"/>
                  <a:gd name="connsiteX2" fmla="*/ 199073 w 398240"/>
                  <a:gd name="connsiteY2" fmla="*/ 28 h 9580"/>
                  <a:gd name="connsiteX3" fmla="*/ 298704 w 398240"/>
                  <a:gd name="connsiteY3" fmla="*/ 1171 h 9580"/>
                  <a:gd name="connsiteX4" fmla="*/ 348425 w 398240"/>
                  <a:gd name="connsiteY4" fmla="*/ 2505 h 9580"/>
                  <a:gd name="connsiteX5" fmla="*/ 398240 w 398240"/>
                  <a:gd name="connsiteY5" fmla="*/ 4790 h 9580"/>
                  <a:gd name="connsiteX6" fmla="*/ 348425 w 398240"/>
                  <a:gd name="connsiteY6" fmla="*/ 7172 h 9580"/>
                  <a:gd name="connsiteX7" fmla="*/ 298704 w 398240"/>
                  <a:gd name="connsiteY7" fmla="*/ 8505 h 9580"/>
                  <a:gd name="connsiteX8" fmla="*/ 199073 w 398240"/>
                  <a:gd name="connsiteY8" fmla="*/ 9553 h 9580"/>
                  <a:gd name="connsiteX9" fmla="*/ 99536 w 398240"/>
                  <a:gd name="connsiteY9" fmla="*/ 8410 h 9580"/>
                  <a:gd name="connsiteX10" fmla="*/ 0 w 398240"/>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580">
                    <a:moveTo>
                      <a:pt x="0" y="4790"/>
                    </a:moveTo>
                    <a:cubicBezTo>
                      <a:pt x="33147" y="2790"/>
                      <a:pt x="66675" y="1933"/>
                      <a:pt x="99536" y="1171"/>
                    </a:cubicBezTo>
                    <a:cubicBezTo>
                      <a:pt x="132398" y="409"/>
                      <a:pt x="166211" y="123"/>
                      <a:pt x="199073" y="28"/>
                    </a:cubicBezTo>
                    <a:cubicBezTo>
                      <a:pt x="231934" y="-67"/>
                      <a:pt x="265748" y="28"/>
                      <a:pt x="298704" y="1171"/>
                    </a:cubicBezTo>
                    <a:lnTo>
                      <a:pt x="348425" y="2505"/>
                    </a:lnTo>
                    <a:cubicBezTo>
                      <a:pt x="365093" y="3266"/>
                      <a:pt x="381667" y="3743"/>
                      <a:pt x="398240" y="4790"/>
                    </a:cubicBezTo>
                    <a:cubicBezTo>
                      <a:pt x="381667" y="5838"/>
                      <a:pt x="365093" y="6314"/>
                      <a:pt x="348425" y="7172"/>
                    </a:cubicBezTo>
                    <a:lnTo>
                      <a:pt x="298704" y="8505"/>
                    </a:lnTo>
                    <a:cubicBezTo>
                      <a:pt x="265462" y="9362"/>
                      <a:pt x="232029" y="9458"/>
                      <a:pt x="199073" y="9553"/>
                    </a:cubicBezTo>
                    <a:cubicBezTo>
                      <a:pt x="166116" y="9648"/>
                      <a:pt x="132398" y="9553"/>
                      <a:pt x="99536" y="8410"/>
                    </a:cubicBezTo>
                    <a:cubicBezTo>
                      <a:pt x="66675" y="7267"/>
                      <a:pt x="33147"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130107AC-F26D-4958-AD77-E263F6234715}"/>
                  </a:ext>
                </a:extLst>
              </p:cNvPr>
              <p:cNvSpPr/>
              <p:nvPr/>
            </p:nvSpPr>
            <p:spPr>
              <a:xfrm>
                <a:off x="8261508" y="38865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446"/>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704BE97D-601D-450B-A8EE-25F252EE8211}"/>
                  </a:ext>
                </a:extLst>
              </p:cNvPr>
              <p:cNvSpPr/>
              <p:nvPr/>
            </p:nvSpPr>
            <p:spPr>
              <a:xfrm>
                <a:off x="8261508" y="416690"/>
                <a:ext cx="268319" cy="9581"/>
              </a:xfrm>
              <a:custGeom>
                <a:avLst/>
                <a:gdLst>
                  <a:gd name="connsiteX0" fmla="*/ 0 w 268319"/>
                  <a:gd name="connsiteY0" fmla="*/ 4791 h 9581"/>
                  <a:gd name="connsiteX1" fmla="*/ 66675 w 268319"/>
                  <a:gd name="connsiteY1" fmla="*/ 1171 h 9581"/>
                  <a:gd name="connsiteX2" fmla="*/ 133350 w 268319"/>
                  <a:gd name="connsiteY2" fmla="*/ 29 h 9581"/>
                  <a:gd name="connsiteX3" fmla="*/ 200025 w 268319"/>
                  <a:gd name="connsiteY3" fmla="*/ 1076 h 9581"/>
                  <a:gd name="connsiteX4" fmla="*/ 234791 w 268319"/>
                  <a:gd name="connsiteY4" fmla="*/ 2410 h 9581"/>
                  <a:gd name="connsiteX5" fmla="*/ 268320 w 268319"/>
                  <a:gd name="connsiteY5" fmla="*/ 4791 h 9581"/>
                  <a:gd name="connsiteX6" fmla="*/ 234791 w 268319"/>
                  <a:gd name="connsiteY6" fmla="*/ 7077 h 9581"/>
                  <a:gd name="connsiteX7" fmla="*/ 201263 w 268319"/>
                  <a:gd name="connsiteY7" fmla="*/ 8411 h 9581"/>
                  <a:gd name="connsiteX8" fmla="*/ 134588 w 268319"/>
                  <a:gd name="connsiteY8" fmla="*/ 9554 h 9581"/>
                  <a:gd name="connsiteX9" fmla="*/ 67913 w 268319"/>
                  <a:gd name="connsiteY9" fmla="*/ 8411 h 9581"/>
                  <a:gd name="connsiteX10" fmla="*/ 0 w 268319"/>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8319" h="9581">
                    <a:moveTo>
                      <a:pt x="0" y="4791"/>
                    </a:moveTo>
                    <a:cubicBezTo>
                      <a:pt x="22289" y="2791"/>
                      <a:pt x="44672" y="1934"/>
                      <a:pt x="66675" y="1171"/>
                    </a:cubicBezTo>
                    <a:cubicBezTo>
                      <a:pt x="88678" y="410"/>
                      <a:pt x="111347" y="124"/>
                      <a:pt x="133350" y="29"/>
                    </a:cubicBezTo>
                    <a:cubicBezTo>
                      <a:pt x="155353" y="-67"/>
                      <a:pt x="178022" y="29"/>
                      <a:pt x="200025" y="1076"/>
                    </a:cubicBezTo>
                    <a:lnTo>
                      <a:pt x="234791" y="2410"/>
                    </a:lnTo>
                    <a:cubicBezTo>
                      <a:pt x="245936" y="3267"/>
                      <a:pt x="257175" y="3743"/>
                      <a:pt x="268320" y="4791"/>
                    </a:cubicBezTo>
                    <a:cubicBezTo>
                      <a:pt x="257175" y="5839"/>
                      <a:pt x="245936" y="6315"/>
                      <a:pt x="234791" y="7077"/>
                    </a:cubicBezTo>
                    <a:lnTo>
                      <a:pt x="201263" y="8411"/>
                    </a:lnTo>
                    <a:cubicBezTo>
                      <a:pt x="178975" y="9268"/>
                      <a:pt x="156591" y="9458"/>
                      <a:pt x="134588" y="9554"/>
                    </a:cubicBezTo>
                    <a:cubicBezTo>
                      <a:pt x="112586" y="9649"/>
                      <a:pt x="89916" y="9554"/>
                      <a:pt x="67913" y="8411"/>
                    </a:cubicBezTo>
                    <a:cubicBezTo>
                      <a:pt x="45911" y="7268"/>
                      <a:pt x="22289" y="6696"/>
                      <a:pt x="0" y="4791"/>
                    </a:cubicBezTo>
                    <a:close/>
                  </a:path>
                </a:pathLst>
              </a:custGeom>
              <a:solidFill>
                <a:srgbClr val="EBEBEB"/>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xmlns="" id="{A02EB477-6B57-4E6A-A9DE-59CF7C0E29AD}"/>
                  </a:ext>
                </a:extLst>
              </p:cNvPr>
              <p:cNvSpPr/>
              <p:nvPr/>
            </p:nvSpPr>
            <p:spPr>
              <a:xfrm>
                <a:off x="7674673" y="689705"/>
                <a:ext cx="529875" cy="340899"/>
              </a:xfrm>
              <a:custGeom>
                <a:avLst/>
                <a:gdLst>
                  <a:gd name="connsiteX0" fmla="*/ 0 w 529875"/>
                  <a:gd name="connsiteY0" fmla="*/ 0 h 340899"/>
                  <a:gd name="connsiteX1" fmla="*/ 529876 w 529875"/>
                  <a:gd name="connsiteY1" fmla="*/ 0 h 340899"/>
                  <a:gd name="connsiteX2" fmla="*/ 529876 w 529875"/>
                  <a:gd name="connsiteY2" fmla="*/ 340900 h 340899"/>
                  <a:gd name="connsiteX3" fmla="*/ 0 w 529875"/>
                  <a:gd name="connsiteY3" fmla="*/ 340900 h 340899"/>
                </a:gdLst>
                <a:ahLst/>
                <a:cxnLst>
                  <a:cxn ang="0">
                    <a:pos x="connsiteX0" y="connsiteY0"/>
                  </a:cxn>
                  <a:cxn ang="0">
                    <a:pos x="connsiteX1" y="connsiteY1"/>
                  </a:cxn>
                  <a:cxn ang="0">
                    <a:pos x="connsiteX2" y="connsiteY2"/>
                  </a:cxn>
                  <a:cxn ang="0">
                    <a:pos x="connsiteX3" y="connsiteY3"/>
                  </a:cxn>
                </a:cxnLst>
                <a:rect l="l" t="t" r="r" b="b"/>
                <a:pathLst>
                  <a:path w="529875" h="340899">
                    <a:moveTo>
                      <a:pt x="0" y="0"/>
                    </a:moveTo>
                    <a:lnTo>
                      <a:pt x="529876" y="0"/>
                    </a:lnTo>
                    <a:lnTo>
                      <a:pt x="529876" y="340900"/>
                    </a:lnTo>
                    <a:lnTo>
                      <a:pt x="0" y="340900"/>
                    </a:lnTo>
                    <a:close/>
                  </a:path>
                </a:pathLst>
              </a:custGeom>
              <a:solidFill>
                <a:srgbClr val="0AAF60"/>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A57A73E6-8301-4FA6-8DC3-614FB69B76C0}"/>
                  </a:ext>
                </a:extLst>
              </p:cNvPr>
              <p:cNvSpPr/>
              <p:nvPr/>
            </p:nvSpPr>
            <p:spPr>
              <a:xfrm>
                <a:off x="7886413" y="808386"/>
                <a:ext cx="106299" cy="103536"/>
              </a:xfrm>
              <a:custGeom>
                <a:avLst/>
                <a:gdLst>
                  <a:gd name="connsiteX0" fmla="*/ 0 w 106299"/>
                  <a:gd name="connsiteY0" fmla="*/ 103537 h 103536"/>
                  <a:gd name="connsiteX1" fmla="*/ 0 w 106299"/>
                  <a:gd name="connsiteY1" fmla="*/ 0 h 103536"/>
                  <a:gd name="connsiteX2" fmla="*/ 106299 w 106299"/>
                  <a:gd name="connsiteY2" fmla="*/ 51816 h 103536"/>
                  <a:gd name="connsiteX3" fmla="*/ 0 w 106299"/>
                  <a:gd name="connsiteY3" fmla="*/ 103537 h 103536"/>
                </a:gdLst>
                <a:ahLst/>
                <a:cxnLst>
                  <a:cxn ang="0">
                    <a:pos x="connsiteX0" y="connsiteY0"/>
                  </a:cxn>
                  <a:cxn ang="0">
                    <a:pos x="connsiteX1" y="connsiteY1"/>
                  </a:cxn>
                  <a:cxn ang="0">
                    <a:pos x="connsiteX2" y="connsiteY2"/>
                  </a:cxn>
                  <a:cxn ang="0">
                    <a:pos x="connsiteX3" y="connsiteY3"/>
                  </a:cxn>
                </a:cxnLst>
                <a:rect l="l" t="t" r="r" b="b"/>
                <a:pathLst>
                  <a:path w="106299" h="103536">
                    <a:moveTo>
                      <a:pt x="0" y="103537"/>
                    </a:moveTo>
                    <a:lnTo>
                      <a:pt x="0" y="0"/>
                    </a:lnTo>
                    <a:lnTo>
                      <a:pt x="106299" y="51816"/>
                    </a:lnTo>
                    <a:lnTo>
                      <a:pt x="0" y="103537"/>
                    </a:lnTo>
                    <a:close/>
                  </a:path>
                </a:pathLst>
              </a:custGeom>
              <a:solidFill>
                <a:srgbClr val="FFFFFF"/>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94CA5440-E669-4850-8358-81615DD561A0}"/>
                  </a:ext>
                </a:extLst>
              </p:cNvPr>
              <p:cNvSpPr/>
              <p:nvPr/>
            </p:nvSpPr>
            <p:spPr>
              <a:xfrm>
                <a:off x="8261508" y="689705"/>
                <a:ext cx="415290" cy="25908"/>
              </a:xfrm>
              <a:custGeom>
                <a:avLst/>
                <a:gdLst>
                  <a:gd name="connsiteX0" fmla="*/ 0 w 415290"/>
                  <a:gd name="connsiteY0" fmla="*/ 0 h 25908"/>
                  <a:gd name="connsiteX1" fmla="*/ 415290 w 415290"/>
                  <a:gd name="connsiteY1" fmla="*/ 0 h 25908"/>
                  <a:gd name="connsiteX2" fmla="*/ 415290 w 415290"/>
                  <a:gd name="connsiteY2" fmla="*/ 25908 h 25908"/>
                  <a:gd name="connsiteX3" fmla="*/ 0 w 415290"/>
                  <a:gd name="connsiteY3" fmla="*/ 25908 h 25908"/>
                </a:gdLst>
                <a:ahLst/>
                <a:cxnLst>
                  <a:cxn ang="0">
                    <a:pos x="connsiteX0" y="connsiteY0"/>
                  </a:cxn>
                  <a:cxn ang="0">
                    <a:pos x="connsiteX1" y="connsiteY1"/>
                  </a:cxn>
                  <a:cxn ang="0">
                    <a:pos x="connsiteX2" y="connsiteY2"/>
                  </a:cxn>
                  <a:cxn ang="0">
                    <a:pos x="connsiteX3" y="connsiteY3"/>
                  </a:cxn>
                </a:cxnLst>
                <a:rect l="l" t="t" r="r" b="b"/>
                <a:pathLst>
                  <a:path w="415290" h="25908">
                    <a:moveTo>
                      <a:pt x="0" y="0"/>
                    </a:moveTo>
                    <a:lnTo>
                      <a:pt x="415290" y="0"/>
                    </a:lnTo>
                    <a:lnTo>
                      <a:pt x="415290" y="25908"/>
                    </a:lnTo>
                    <a:lnTo>
                      <a:pt x="0" y="25908"/>
                    </a:lnTo>
                    <a:close/>
                  </a:path>
                </a:pathLst>
              </a:custGeom>
              <a:solidFill>
                <a:srgbClr val="A6A6A6"/>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89F322BC-5F7E-4D96-807B-90BF8E858DF7}"/>
                  </a:ext>
                </a:extLst>
              </p:cNvPr>
              <p:cNvSpPr/>
              <p:nvPr/>
            </p:nvSpPr>
            <p:spPr>
              <a:xfrm>
                <a:off x="8261508" y="748637"/>
                <a:ext cx="357473" cy="9580"/>
              </a:xfrm>
              <a:custGeom>
                <a:avLst/>
                <a:gdLst>
                  <a:gd name="connsiteX0" fmla="*/ 0 w 357473"/>
                  <a:gd name="connsiteY0" fmla="*/ 4790 h 9580"/>
                  <a:gd name="connsiteX1" fmla="*/ 89345 w 357473"/>
                  <a:gd name="connsiteY1" fmla="*/ 1171 h 9580"/>
                  <a:gd name="connsiteX2" fmla="*/ 178689 w 357473"/>
                  <a:gd name="connsiteY2" fmla="*/ 28 h 9580"/>
                  <a:gd name="connsiteX3" fmla="*/ 268034 w 357473"/>
                  <a:gd name="connsiteY3" fmla="*/ 1171 h 9580"/>
                  <a:gd name="connsiteX4" fmla="*/ 312801 w 357473"/>
                  <a:gd name="connsiteY4" fmla="*/ 2504 h 9580"/>
                  <a:gd name="connsiteX5" fmla="*/ 357474 w 357473"/>
                  <a:gd name="connsiteY5" fmla="*/ 4790 h 9580"/>
                  <a:gd name="connsiteX6" fmla="*/ 312801 w 357473"/>
                  <a:gd name="connsiteY6" fmla="*/ 7172 h 9580"/>
                  <a:gd name="connsiteX7" fmla="*/ 268034 w 357473"/>
                  <a:gd name="connsiteY7" fmla="*/ 8505 h 9580"/>
                  <a:gd name="connsiteX8" fmla="*/ 178689 w 357473"/>
                  <a:gd name="connsiteY8" fmla="*/ 9553 h 9580"/>
                  <a:gd name="connsiteX9" fmla="*/ 89345 w 357473"/>
                  <a:gd name="connsiteY9" fmla="*/ 8410 h 9580"/>
                  <a:gd name="connsiteX10" fmla="*/ 0 w 357473"/>
                  <a:gd name="connsiteY10" fmla="*/ 4790 h 9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7473" h="9580">
                    <a:moveTo>
                      <a:pt x="0" y="4790"/>
                    </a:moveTo>
                    <a:cubicBezTo>
                      <a:pt x="29813" y="2790"/>
                      <a:pt x="59531" y="1933"/>
                      <a:pt x="89345" y="1171"/>
                    </a:cubicBezTo>
                    <a:cubicBezTo>
                      <a:pt x="119158" y="409"/>
                      <a:pt x="148876" y="123"/>
                      <a:pt x="178689" y="28"/>
                    </a:cubicBezTo>
                    <a:cubicBezTo>
                      <a:pt x="208502" y="-67"/>
                      <a:pt x="238316" y="28"/>
                      <a:pt x="268034" y="1171"/>
                    </a:cubicBezTo>
                    <a:lnTo>
                      <a:pt x="312801" y="2504"/>
                    </a:lnTo>
                    <a:cubicBezTo>
                      <a:pt x="327660" y="3266"/>
                      <a:pt x="342519" y="3743"/>
                      <a:pt x="357474" y="4790"/>
                    </a:cubicBezTo>
                    <a:cubicBezTo>
                      <a:pt x="342519" y="5838"/>
                      <a:pt x="327660" y="6314"/>
                      <a:pt x="312801" y="7172"/>
                    </a:cubicBezTo>
                    <a:lnTo>
                      <a:pt x="268034" y="8505"/>
                    </a:lnTo>
                    <a:cubicBezTo>
                      <a:pt x="238316" y="9362"/>
                      <a:pt x="208502" y="9458"/>
                      <a:pt x="178689" y="9553"/>
                    </a:cubicBezTo>
                    <a:cubicBezTo>
                      <a:pt x="148876" y="9648"/>
                      <a:pt x="119158" y="9553"/>
                      <a:pt x="89345" y="8410"/>
                    </a:cubicBezTo>
                    <a:cubicBezTo>
                      <a:pt x="59531" y="7267"/>
                      <a:pt x="29813" y="6791"/>
                      <a:pt x="0" y="4790"/>
                    </a:cubicBezTo>
                    <a:close/>
                  </a:path>
                </a:pathLst>
              </a:custGeom>
              <a:solidFill>
                <a:srgbClr val="EBEBEB"/>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xmlns="" id="{353F3E03-071B-4907-8192-9FF27C629183}"/>
                  </a:ext>
                </a:extLst>
              </p:cNvPr>
              <p:cNvSpPr/>
              <p:nvPr/>
            </p:nvSpPr>
            <p:spPr>
              <a:xfrm>
                <a:off x="8261508" y="776223"/>
                <a:ext cx="398240" cy="9617"/>
              </a:xfrm>
              <a:custGeom>
                <a:avLst/>
                <a:gdLst>
                  <a:gd name="connsiteX0" fmla="*/ 0 w 398240"/>
                  <a:gd name="connsiteY0" fmla="*/ 4827 h 9617"/>
                  <a:gd name="connsiteX1" fmla="*/ 99536 w 398240"/>
                  <a:gd name="connsiteY1" fmla="*/ 1207 h 9617"/>
                  <a:gd name="connsiteX2" fmla="*/ 199073 w 398240"/>
                  <a:gd name="connsiteY2" fmla="*/ 64 h 9617"/>
                  <a:gd name="connsiteX3" fmla="*/ 298704 w 398240"/>
                  <a:gd name="connsiteY3" fmla="*/ 1207 h 9617"/>
                  <a:gd name="connsiteX4" fmla="*/ 348425 w 398240"/>
                  <a:gd name="connsiteY4" fmla="*/ 2541 h 9617"/>
                  <a:gd name="connsiteX5" fmla="*/ 398240 w 398240"/>
                  <a:gd name="connsiteY5" fmla="*/ 4827 h 9617"/>
                  <a:gd name="connsiteX6" fmla="*/ 348425 w 398240"/>
                  <a:gd name="connsiteY6" fmla="*/ 7208 h 9617"/>
                  <a:gd name="connsiteX7" fmla="*/ 298704 w 398240"/>
                  <a:gd name="connsiteY7" fmla="*/ 8542 h 9617"/>
                  <a:gd name="connsiteX8" fmla="*/ 199073 w 398240"/>
                  <a:gd name="connsiteY8" fmla="*/ 9589 h 9617"/>
                  <a:gd name="connsiteX9" fmla="*/ 99536 w 398240"/>
                  <a:gd name="connsiteY9" fmla="*/ 8542 h 9617"/>
                  <a:gd name="connsiteX10" fmla="*/ 0 w 398240"/>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8240" h="9617">
                    <a:moveTo>
                      <a:pt x="0" y="4827"/>
                    </a:moveTo>
                    <a:cubicBezTo>
                      <a:pt x="33147" y="2922"/>
                      <a:pt x="66675" y="1969"/>
                      <a:pt x="99536" y="1207"/>
                    </a:cubicBezTo>
                    <a:cubicBezTo>
                      <a:pt x="132398" y="445"/>
                      <a:pt x="166211" y="255"/>
                      <a:pt x="199073" y="64"/>
                    </a:cubicBezTo>
                    <a:cubicBezTo>
                      <a:pt x="231934" y="-126"/>
                      <a:pt x="265748" y="64"/>
                      <a:pt x="298704" y="1207"/>
                    </a:cubicBezTo>
                    <a:lnTo>
                      <a:pt x="348425" y="2541"/>
                    </a:lnTo>
                    <a:cubicBezTo>
                      <a:pt x="365093" y="3303"/>
                      <a:pt x="381667" y="3779"/>
                      <a:pt x="398240" y="4827"/>
                    </a:cubicBezTo>
                    <a:cubicBezTo>
                      <a:pt x="381667" y="5970"/>
                      <a:pt x="365093" y="6446"/>
                      <a:pt x="348425" y="7208"/>
                    </a:cubicBezTo>
                    <a:lnTo>
                      <a:pt x="298704" y="8542"/>
                    </a:lnTo>
                    <a:cubicBezTo>
                      <a:pt x="265462" y="9399"/>
                      <a:pt x="232029" y="9494"/>
                      <a:pt x="199073" y="9589"/>
                    </a:cubicBezTo>
                    <a:cubicBezTo>
                      <a:pt x="166116" y="9685"/>
                      <a:pt x="132398" y="9589"/>
                      <a:pt x="99536" y="8542"/>
                    </a:cubicBezTo>
                    <a:cubicBezTo>
                      <a:pt x="66675" y="7494"/>
                      <a:pt x="33147" y="7113"/>
                      <a:pt x="0" y="4827"/>
                    </a:cubicBezTo>
                    <a:close/>
                  </a:path>
                </a:pathLst>
              </a:custGeom>
              <a:solidFill>
                <a:srgbClr val="EBEBEB"/>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059D3FF7-6D0E-449E-8F56-356AB4A0189A}"/>
                  </a:ext>
                </a:extLst>
              </p:cNvPr>
              <p:cNvSpPr/>
              <p:nvPr/>
            </p:nvSpPr>
            <p:spPr>
              <a:xfrm>
                <a:off x="8261508" y="804833"/>
                <a:ext cx="267081" cy="9581"/>
              </a:xfrm>
              <a:custGeom>
                <a:avLst/>
                <a:gdLst>
                  <a:gd name="connsiteX0" fmla="*/ 0 w 267081"/>
                  <a:gd name="connsiteY0" fmla="*/ 4791 h 9581"/>
                  <a:gd name="connsiteX1" fmla="*/ 66675 w 267081"/>
                  <a:gd name="connsiteY1" fmla="*/ 1171 h 9581"/>
                  <a:gd name="connsiteX2" fmla="*/ 133350 w 267081"/>
                  <a:gd name="connsiteY2" fmla="*/ 29 h 9581"/>
                  <a:gd name="connsiteX3" fmla="*/ 200025 w 267081"/>
                  <a:gd name="connsiteY3" fmla="*/ 1076 h 9581"/>
                  <a:gd name="connsiteX4" fmla="*/ 233553 w 267081"/>
                  <a:gd name="connsiteY4" fmla="*/ 2410 h 9581"/>
                  <a:gd name="connsiteX5" fmla="*/ 267081 w 267081"/>
                  <a:gd name="connsiteY5" fmla="*/ 4791 h 9581"/>
                  <a:gd name="connsiteX6" fmla="*/ 233553 w 267081"/>
                  <a:gd name="connsiteY6" fmla="*/ 7077 h 9581"/>
                  <a:gd name="connsiteX7" fmla="*/ 200025 w 267081"/>
                  <a:gd name="connsiteY7" fmla="*/ 8411 h 9581"/>
                  <a:gd name="connsiteX8" fmla="*/ 133350 w 267081"/>
                  <a:gd name="connsiteY8" fmla="*/ 9554 h 9581"/>
                  <a:gd name="connsiteX9" fmla="*/ 66675 w 267081"/>
                  <a:gd name="connsiteY9" fmla="*/ 8411 h 9581"/>
                  <a:gd name="connsiteX10" fmla="*/ 0 w 267081"/>
                  <a:gd name="connsiteY10" fmla="*/ 4791 h 9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581">
                    <a:moveTo>
                      <a:pt x="0" y="4791"/>
                    </a:moveTo>
                    <a:cubicBezTo>
                      <a:pt x="22289" y="2791"/>
                      <a:pt x="44672" y="1934"/>
                      <a:pt x="66675" y="1171"/>
                    </a:cubicBezTo>
                    <a:cubicBezTo>
                      <a:pt x="88678" y="410"/>
                      <a:pt x="111347" y="124"/>
                      <a:pt x="133350" y="29"/>
                    </a:cubicBezTo>
                    <a:cubicBezTo>
                      <a:pt x="155353" y="-67"/>
                      <a:pt x="178022" y="29"/>
                      <a:pt x="200025" y="1076"/>
                    </a:cubicBezTo>
                    <a:lnTo>
                      <a:pt x="233553" y="2410"/>
                    </a:lnTo>
                    <a:cubicBezTo>
                      <a:pt x="244697" y="3267"/>
                      <a:pt x="255937" y="3743"/>
                      <a:pt x="267081" y="4791"/>
                    </a:cubicBezTo>
                    <a:cubicBezTo>
                      <a:pt x="255937" y="5839"/>
                      <a:pt x="244697" y="6315"/>
                      <a:pt x="233553" y="7077"/>
                    </a:cubicBezTo>
                    <a:lnTo>
                      <a:pt x="200025" y="8411"/>
                    </a:lnTo>
                    <a:cubicBezTo>
                      <a:pt x="177737" y="9268"/>
                      <a:pt x="155353" y="9458"/>
                      <a:pt x="133350" y="9554"/>
                    </a:cubicBezTo>
                    <a:cubicBezTo>
                      <a:pt x="111347" y="9649"/>
                      <a:pt x="88678" y="9554"/>
                      <a:pt x="66675" y="8411"/>
                    </a:cubicBezTo>
                    <a:cubicBezTo>
                      <a:pt x="44672" y="7268"/>
                      <a:pt x="22289" y="6410"/>
                      <a:pt x="0" y="4791"/>
                    </a:cubicBezTo>
                    <a:close/>
                  </a:path>
                </a:pathLst>
              </a:custGeom>
              <a:solidFill>
                <a:srgbClr val="EBEBEB"/>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F7205EE3-9040-45AE-812C-3B80FB1DEF7C}"/>
                  </a:ext>
                </a:extLst>
              </p:cNvPr>
              <p:cNvSpPr/>
              <p:nvPr/>
            </p:nvSpPr>
            <p:spPr>
              <a:xfrm>
                <a:off x="8261508" y="832420"/>
                <a:ext cx="267081" cy="9617"/>
              </a:xfrm>
              <a:custGeom>
                <a:avLst/>
                <a:gdLst>
                  <a:gd name="connsiteX0" fmla="*/ 0 w 267081"/>
                  <a:gd name="connsiteY0" fmla="*/ 4827 h 9617"/>
                  <a:gd name="connsiteX1" fmla="*/ 66675 w 267081"/>
                  <a:gd name="connsiteY1" fmla="*/ 1207 h 9617"/>
                  <a:gd name="connsiteX2" fmla="*/ 133350 w 267081"/>
                  <a:gd name="connsiteY2" fmla="*/ 64 h 9617"/>
                  <a:gd name="connsiteX3" fmla="*/ 200025 w 267081"/>
                  <a:gd name="connsiteY3" fmla="*/ 1207 h 9617"/>
                  <a:gd name="connsiteX4" fmla="*/ 233553 w 267081"/>
                  <a:gd name="connsiteY4" fmla="*/ 2541 h 9617"/>
                  <a:gd name="connsiteX5" fmla="*/ 267081 w 267081"/>
                  <a:gd name="connsiteY5" fmla="*/ 4827 h 9617"/>
                  <a:gd name="connsiteX6" fmla="*/ 233553 w 267081"/>
                  <a:gd name="connsiteY6" fmla="*/ 7208 h 9617"/>
                  <a:gd name="connsiteX7" fmla="*/ 200025 w 267081"/>
                  <a:gd name="connsiteY7" fmla="*/ 8542 h 9617"/>
                  <a:gd name="connsiteX8" fmla="*/ 133350 w 267081"/>
                  <a:gd name="connsiteY8" fmla="*/ 9589 h 9617"/>
                  <a:gd name="connsiteX9" fmla="*/ 66675 w 267081"/>
                  <a:gd name="connsiteY9" fmla="*/ 8542 h 9617"/>
                  <a:gd name="connsiteX10" fmla="*/ 0 w 267081"/>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7081" h="9617">
                    <a:moveTo>
                      <a:pt x="0" y="4827"/>
                    </a:moveTo>
                    <a:cubicBezTo>
                      <a:pt x="22289" y="2922"/>
                      <a:pt x="44672" y="1969"/>
                      <a:pt x="66675" y="1207"/>
                    </a:cubicBezTo>
                    <a:cubicBezTo>
                      <a:pt x="88678" y="445"/>
                      <a:pt x="111347" y="255"/>
                      <a:pt x="133350" y="64"/>
                    </a:cubicBezTo>
                    <a:cubicBezTo>
                      <a:pt x="155353" y="-126"/>
                      <a:pt x="178022" y="64"/>
                      <a:pt x="200025" y="1207"/>
                    </a:cubicBezTo>
                    <a:lnTo>
                      <a:pt x="233553" y="2541"/>
                    </a:lnTo>
                    <a:cubicBezTo>
                      <a:pt x="244697" y="3303"/>
                      <a:pt x="255937" y="3779"/>
                      <a:pt x="267081" y="4827"/>
                    </a:cubicBezTo>
                    <a:cubicBezTo>
                      <a:pt x="255937" y="5970"/>
                      <a:pt x="244697" y="6351"/>
                      <a:pt x="233553" y="7208"/>
                    </a:cubicBezTo>
                    <a:lnTo>
                      <a:pt x="200025" y="8542"/>
                    </a:lnTo>
                    <a:cubicBezTo>
                      <a:pt x="177737" y="9399"/>
                      <a:pt x="155353" y="9494"/>
                      <a:pt x="133350" y="9589"/>
                    </a:cubicBezTo>
                    <a:cubicBezTo>
                      <a:pt x="111347" y="9685"/>
                      <a:pt x="88678" y="9589"/>
                      <a:pt x="66675" y="8542"/>
                    </a:cubicBezTo>
                    <a:cubicBezTo>
                      <a:pt x="44672" y="7494"/>
                      <a:pt x="22289" y="6827"/>
                      <a:pt x="0" y="4827"/>
                    </a:cubicBezTo>
                    <a:close/>
                  </a:path>
                </a:pathLst>
              </a:custGeom>
              <a:solidFill>
                <a:srgbClr val="EBEBEB"/>
              </a:solidFill>
              <a:ln w="9525" cap="flat">
                <a:noFill/>
                <a:prstDash val="solid"/>
                <a:miter/>
              </a:ln>
            </p:spPr>
            <p:txBody>
              <a:bodyPr rtlCol="0" anchor="ctr"/>
              <a:lstStyle/>
              <a:p>
                <a:endParaRPr lang="zh-CN" altLang="en-US"/>
              </a:p>
            </p:txBody>
          </p:sp>
        </p:grpSp>
      </p:grpSp>
      <p:grpSp>
        <p:nvGrpSpPr>
          <p:cNvPr id="898"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899"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900"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901" name="等腰三角形 900">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5810868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图形 17">
            <a:extLst>
              <a:ext uri="{FF2B5EF4-FFF2-40B4-BE49-F238E27FC236}">
                <a16:creationId xmlns:a16="http://schemas.microsoft.com/office/drawing/2014/main" xmlns="" id="{269C8950-9836-4A69-A11C-BF7D2B53BB5A}"/>
              </a:ext>
            </a:extLst>
          </p:cNvPr>
          <p:cNvSpPr/>
          <p:nvPr/>
        </p:nvSpPr>
        <p:spPr>
          <a:xfrm rot="2437592">
            <a:off x="1762584" y="1516695"/>
            <a:ext cx="3597777" cy="4826503"/>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2" name="标题 1">
            <a:extLst>
              <a:ext uri="{FF2B5EF4-FFF2-40B4-BE49-F238E27FC236}">
                <a16:creationId xmlns:a16="http://schemas.microsoft.com/office/drawing/2014/main" xmlns="" id="{26820E86-1F23-4943-B4BE-2F0332D8DDF6}"/>
              </a:ext>
            </a:extLst>
          </p:cNvPr>
          <p:cNvSpPr>
            <a:spLocks noGrp="1"/>
          </p:cNvSpPr>
          <p:nvPr>
            <p:ph type="title"/>
          </p:nvPr>
        </p:nvSpPr>
        <p:spPr>
          <a:xfrm>
            <a:off x="870034" y="498065"/>
            <a:ext cx="2446504" cy="480131"/>
          </a:xfrm>
        </p:spPr>
        <p:txBody>
          <a:bodyPr/>
          <a:lstStyle/>
          <a:p>
            <a:r>
              <a:rPr lang="zh-CN" altLang="en-US" dirty="0"/>
              <a:t>短视频</a:t>
            </a:r>
            <a:r>
              <a:rPr lang="en-US" altLang="zh-CN" dirty="0"/>
              <a:t>+</a:t>
            </a:r>
            <a:r>
              <a:rPr lang="zh-CN" altLang="en-US" dirty="0"/>
              <a:t>电商</a:t>
            </a:r>
          </a:p>
        </p:txBody>
      </p:sp>
      <p:pic>
        <p:nvPicPr>
          <p:cNvPr id="5" name="图形 4">
            <a:extLst>
              <a:ext uri="{FF2B5EF4-FFF2-40B4-BE49-F238E27FC236}">
                <a16:creationId xmlns:a16="http://schemas.microsoft.com/office/drawing/2014/main" xmlns="" id="{BA854C7E-25DB-4C4B-8C46-BD033989E64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48855" y="1106488"/>
            <a:ext cx="5961413" cy="5961413"/>
          </a:xfrm>
          <a:prstGeom prst="rect">
            <a:avLst/>
          </a:prstGeom>
        </p:spPr>
      </p:pic>
      <p:sp useBgFill="1">
        <p:nvSpPr>
          <p:cNvPr id="7" name="矩形 6">
            <a:extLst>
              <a:ext uri="{FF2B5EF4-FFF2-40B4-BE49-F238E27FC236}">
                <a16:creationId xmlns:a16="http://schemas.microsoft.com/office/drawing/2014/main" xmlns="" id="{12C4B135-E3A1-427E-908E-209814DBDD8A}"/>
              </a:ext>
            </a:extLst>
          </p:cNvPr>
          <p:cNvSpPr/>
          <p:nvPr/>
        </p:nvSpPr>
        <p:spPr>
          <a:xfrm>
            <a:off x="6013171" y="1616616"/>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8" name="组合 7">
            <a:extLst>
              <a:ext uri="{FF2B5EF4-FFF2-40B4-BE49-F238E27FC236}">
                <a16:creationId xmlns:a16="http://schemas.microsoft.com/office/drawing/2014/main" xmlns="" id="{4B46CDB3-F4C6-4516-9373-91CC4D6E4771}"/>
              </a:ext>
            </a:extLst>
          </p:cNvPr>
          <p:cNvGrpSpPr/>
          <p:nvPr/>
        </p:nvGrpSpPr>
        <p:grpSpPr>
          <a:xfrm>
            <a:off x="5790720" y="1594262"/>
            <a:ext cx="2257725" cy="417502"/>
            <a:chOff x="4288355" y="1410024"/>
            <a:chExt cx="2257725" cy="417502"/>
          </a:xfrm>
        </p:grpSpPr>
        <p:sp>
          <p:nvSpPr>
            <p:cNvPr id="9" name="矩形: 圆角 8">
              <a:extLst>
                <a:ext uri="{FF2B5EF4-FFF2-40B4-BE49-F238E27FC236}">
                  <a16:creationId xmlns:a16="http://schemas.microsoft.com/office/drawing/2014/main" xmlns="" id="{4F44B543-4CD9-4DF2-AA44-9659FE30DE10}"/>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0" name="文本框 9">
              <a:extLst>
                <a:ext uri="{FF2B5EF4-FFF2-40B4-BE49-F238E27FC236}">
                  <a16:creationId xmlns:a16="http://schemas.microsoft.com/office/drawing/2014/main" xmlns="" id="{11CE3908-9262-4DEC-8CB6-0E6C79301C69}"/>
                </a:ext>
              </a:extLst>
            </p:cNvPr>
            <p:cNvSpPr txBox="1"/>
            <p:nvPr/>
          </p:nvSpPr>
          <p:spPr>
            <a:xfrm>
              <a:off x="4668643" y="1410024"/>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高效获取内容</a:t>
              </a:r>
            </a:p>
          </p:txBody>
        </p:sp>
        <p:grpSp>
          <p:nvGrpSpPr>
            <p:cNvPr id="11" name="组合 10">
              <a:extLst>
                <a:ext uri="{FF2B5EF4-FFF2-40B4-BE49-F238E27FC236}">
                  <a16:creationId xmlns:a16="http://schemas.microsoft.com/office/drawing/2014/main" xmlns="" id="{6580FAE2-9682-4788-BB14-D3FDFD7C9AA0}"/>
                </a:ext>
              </a:extLst>
            </p:cNvPr>
            <p:cNvGrpSpPr/>
            <p:nvPr/>
          </p:nvGrpSpPr>
          <p:grpSpPr>
            <a:xfrm>
              <a:off x="4288355" y="1417621"/>
              <a:ext cx="409905" cy="409905"/>
              <a:chOff x="5934438" y="2343167"/>
              <a:chExt cx="409905" cy="409905"/>
            </a:xfrm>
          </p:grpSpPr>
          <p:sp>
            <p:nvSpPr>
              <p:cNvPr id="12" name="椭圆 11">
                <a:extLst>
                  <a:ext uri="{FF2B5EF4-FFF2-40B4-BE49-F238E27FC236}">
                    <a16:creationId xmlns:a16="http://schemas.microsoft.com/office/drawing/2014/main" xmlns="" id="{65A7597A-D482-4124-8E10-983F6F2577F6}"/>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3" name="等腰三角形 12">
                <a:extLst>
                  <a:ext uri="{FF2B5EF4-FFF2-40B4-BE49-F238E27FC236}">
                    <a16:creationId xmlns:a16="http://schemas.microsoft.com/office/drawing/2014/main" xmlns="" id="{A77BB68B-4BD6-4279-8E0E-E01293774B0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5" name="文本框 14">
            <a:extLst>
              <a:ext uri="{FF2B5EF4-FFF2-40B4-BE49-F238E27FC236}">
                <a16:creationId xmlns:a16="http://schemas.microsoft.com/office/drawing/2014/main" xmlns="" id="{C648D7F6-A728-42CC-97C0-9565B845E0F3}"/>
              </a:ext>
            </a:extLst>
          </p:cNvPr>
          <p:cNvSpPr txBox="1"/>
          <p:nvPr/>
        </p:nvSpPr>
        <p:spPr>
          <a:xfrm>
            <a:off x="5884144" y="2024751"/>
            <a:ext cx="5683016" cy="1343125"/>
          </a:xfrm>
          <a:prstGeom prst="rect">
            <a:avLst/>
          </a:prstGeom>
          <a:noFill/>
        </p:spPr>
        <p:txBody>
          <a:bodyPr wrap="squar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购物</a:t>
            </a:r>
            <a:r>
              <a:rPr lang="zh-CN" altLang="zh-CN" sz="1600" dirty="0"/>
              <a:t>平台还</a:t>
            </a:r>
            <a:r>
              <a:rPr lang="zh-CN" altLang="en-US" sz="1600" dirty="0"/>
              <a:t>会</a:t>
            </a:r>
            <a:r>
              <a:rPr lang="zh-CN" altLang="zh-CN" sz="1600" dirty="0"/>
              <a:t>添加了短视频来推广</a:t>
            </a:r>
            <a:r>
              <a:rPr lang="zh-CN" altLang="en-US" sz="1600" dirty="0"/>
              <a:t>商品</a:t>
            </a:r>
            <a:r>
              <a:rPr lang="zh-CN" altLang="zh-CN" sz="1600" dirty="0"/>
              <a:t>。</a:t>
            </a:r>
            <a:endParaRPr lang="en-US" altLang="zh-CN" sz="1600" dirty="0"/>
          </a:p>
          <a:p>
            <a:r>
              <a:rPr lang="zh-CN" altLang="en-US" sz="1600" dirty="0"/>
              <a:t>与图文相比</a:t>
            </a:r>
            <a:r>
              <a:rPr lang="zh-CN" altLang="zh-CN" sz="1600" dirty="0"/>
              <a:t>，视频让</a:t>
            </a:r>
            <a:r>
              <a:rPr lang="zh-CN" altLang="en-US" sz="1600" dirty="0"/>
              <a:t>快</a:t>
            </a:r>
            <a:r>
              <a:rPr lang="zh-CN" altLang="zh-CN" sz="1600" dirty="0"/>
              <a:t>时代下的</a:t>
            </a:r>
            <a:r>
              <a:rPr lang="zh-CN" altLang="en-US" sz="1600" dirty="0"/>
              <a:t>用户</a:t>
            </a:r>
            <a:r>
              <a:rPr lang="zh-CN" altLang="zh-CN" sz="1600" dirty="0"/>
              <a:t>更</a:t>
            </a:r>
            <a:r>
              <a:rPr lang="zh-CN" altLang="en-US" sz="1600" dirty="0"/>
              <a:t>容易</a:t>
            </a:r>
            <a:r>
              <a:rPr lang="zh-CN" altLang="zh-CN" sz="1600" dirty="0"/>
              <a:t>获得高质量的内容，</a:t>
            </a:r>
            <a:r>
              <a:rPr lang="zh-CN" altLang="en-US" sz="1600" dirty="0"/>
              <a:t>同时</a:t>
            </a:r>
            <a:r>
              <a:rPr lang="zh-CN" altLang="zh-CN" sz="1600" dirty="0"/>
              <a:t>呈现出来的易读性，为“短视频电商”的结合形成了</a:t>
            </a:r>
            <a:r>
              <a:rPr lang="zh-CN" altLang="en-US" sz="1600" dirty="0"/>
              <a:t>标配</a:t>
            </a:r>
            <a:r>
              <a:rPr lang="zh-CN" altLang="zh-CN" sz="1600" dirty="0"/>
              <a:t>。</a:t>
            </a:r>
            <a:endParaRPr lang="zh-CN" altLang="en-US" sz="1600" dirty="0"/>
          </a:p>
        </p:txBody>
      </p:sp>
      <p:sp useBgFill="1">
        <p:nvSpPr>
          <p:cNvPr id="20" name="矩形 19">
            <a:extLst>
              <a:ext uri="{FF2B5EF4-FFF2-40B4-BE49-F238E27FC236}">
                <a16:creationId xmlns:a16="http://schemas.microsoft.com/office/drawing/2014/main" xmlns="" id="{F38BD19C-CFBA-413D-8C20-38C77B9F9644}"/>
              </a:ext>
            </a:extLst>
          </p:cNvPr>
          <p:cNvSpPr/>
          <p:nvPr/>
        </p:nvSpPr>
        <p:spPr>
          <a:xfrm>
            <a:off x="6013171" y="3838701"/>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1" name="组合 20">
            <a:extLst>
              <a:ext uri="{FF2B5EF4-FFF2-40B4-BE49-F238E27FC236}">
                <a16:creationId xmlns:a16="http://schemas.microsoft.com/office/drawing/2014/main" xmlns="" id="{B6CD3965-0DA0-4D52-AFA8-C0E65676AE15}"/>
              </a:ext>
            </a:extLst>
          </p:cNvPr>
          <p:cNvGrpSpPr/>
          <p:nvPr/>
        </p:nvGrpSpPr>
        <p:grpSpPr>
          <a:xfrm>
            <a:off x="5790720" y="3818981"/>
            <a:ext cx="1975597" cy="414868"/>
            <a:chOff x="4288355" y="1412658"/>
            <a:chExt cx="1975597" cy="414868"/>
          </a:xfrm>
        </p:grpSpPr>
        <p:sp>
          <p:nvSpPr>
            <p:cNvPr id="22" name="矩形: 圆角 21">
              <a:extLst>
                <a:ext uri="{FF2B5EF4-FFF2-40B4-BE49-F238E27FC236}">
                  <a16:creationId xmlns:a16="http://schemas.microsoft.com/office/drawing/2014/main" xmlns="" id="{4FF581B2-797B-4838-BC06-58EF91E2372D}"/>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3" name="文本框 22">
              <a:extLst>
                <a:ext uri="{FF2B5EF4-FFF2-40B4-BE49-F238E27FC236}">
                  <a16:creationId xmlns:a16="http://schemas.microsoft.com/office/drawing/2014/main" xmlns="" id="{1DDCAF4E-3B25-4CFD-B9B5-D9D960B26948}"/>
                </a:ext>
              </a:extLst>
            </p:cNvPr>
            <p:cNvSpPr txBox="1"/>
            <p:nvPr/>
          </p:nvSpPr>
          <p:spPr>
            <a:xfrm>
              <a:off x="4668643" y="1412658"/>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强化消费力</a:t>
              </a:r>
            </a:p>
          </p:txBody>
        </p:sp>
        <p:grpSp>
          <p:nvGrpSpPr>
            <p:cNvPr id="24" name="组合 23">
              <a:extLst>
                <a:ext uri="{FF2B5EF4-FFF2-40B4-BE49-F238E27FC236}">
                  <a16:creationId xmlns:a16="http://schemas.microsoft.com/office/drawing/2014/main" xmlns="" id="{55D2F398-69F7-490A-A088-10DA7374A8FF}"/>
                </a:ext>
              </a:extLst>
            </p:cNvPr>
            <p:cNvGrpSpPr/>
            <p:nvPr/>
          </p:nvGrpSpPr>
          <p:grpSpPr>
            <a:xfrm>
              <a:off x="4288355" y="1417621"/>
              <a:ext cx="409905" cy="409905"/>
              <a:chOff x="5934438" y="2343167"/>
              <a:chExt cx="409905" cy="409905"/>
            </a:xfrm>
          </p:grpSpPr>
          <p:sp>
            <p:nvSpPr>
              <p:cNvPr id="25" name="椭圆 24">
                <a:extLst>
                  <a:ext uri="{FF2B5EF4-FFF2-40B4-BE49-F238E27FC236}">
                    <a16:creationId xmlns:a16="http://schemas.microsoft.com/office/drawing/2014/main" xmlns="" id="{77D43DE3-1A3F-4A3F-A27C-3D502344B0F7}"/>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6" name="等腰三角形 25">
                <a:extLst>
                  <a:ext uri="{FF2B5EF4-FFF2-40B4-BE49-F238E27FC236}">
                    <a16:creationId xmlns:a16="http://schemas.microsoft.com/office/drawing/2014/main" xmlns="" id="{ACDF9936-6C4C-423A-85BF-4DD7425DA62D}"/>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9" name="文本框 18">
            <a:extLst>
              <a:ext uri="{FF2B5EF4-FFF2-40B4-BE49-F238E27FC236}">
                <a16:creationId xmlns:a16="http://schemas.microsoft.com/office/drawing/2014/main" xmlns="" id="{F69960B6-6098-4CCB-ADD4-F37E65256A0C}"/>
              </a:ext>
            </a:extLst>
          </p:cNvPr>
          <p:cNvSpPr txBox="1"/>
          <p:nvPr/>
        </p:nvSpPr>
        <p:spPr>
          <a:xfrm>
            <a:off x="5884144" y="4246836"/>
            <a:ext cx="5683016" cy="1817101"/>
          </a:xfrm>
          <a:prstGeom prst="rect">
            <a:avLst/>
          </a:prstGeom>
          <a:noFill/>
        </p:spPr>
        <p:txBody>
          <a:bodyPr wrap="square">
            <a:spAutoFit/>
          </a:bodyPr>
          <a:lstStyle>
            <a:defPPr>
              <a:defRPr lang="zh-CN"/>
            </a:defPPr>
            <a:lvl1pPr>
              <a:lnSpc>
                <a:spcPct val="130000"/>
              </a:lnSpc>
              <a:defRPr sz="1400" b="0"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dirty="0"/>
              <a:t>很多商家将目光投向了有大流量的短视频平台，不论是短视频平台至电商平台的渠道打通，还是短视频平台开创电商新模式，都是以高质量的内容传递商品。</a:t>
            </a:r>
            <a:endParaRPr lang="en-US" altLang="zh-CN" sz="1600" dirty="0"/>
          </a:p>
          <a:p>
            <a:pPr>
              <a:spcBef>
                <a:spcPts val="600"/>
              </a:spcBef>
              <a:spcAft>
                <a:spcPts val="600"/>
              </a:spcAft>
            </a:pPr>
            <a:r>
              <a:rPr lang="zh-CN" altLang="en-US" sz="1600" dirty="0"/>
              <a:t>能够弱化消费者对于价格的感知度，消费者更加关注视频内容。</a:t>
            </a:r>
          </a:p>
        </p:txBody>
      </p:sp>
      <p:grpSp>
        <p:nvGrpSpPr>
          <p:cNvPr id="28"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29"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30"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31" name="等腰三角形 30">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69448656"/>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xmlns=""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THREE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运营的策略</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OPERATION STRATEGY OF SHORT VIDEO</a:t>
            </a: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a:t>需求</a:t>
            </a:r>
            <a:endParaRPr lang="zh-CN" altLang="en-US" dirty="0"/>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成本</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种草</a:t>
            </a:r>
          </a:p>
        </p:txBody>
      </p:sp>
    </p:spTree>
    <p:extLst>
      <p:ext uri="{BB962C8B-B14F-4D97-AF65-F5344CB8AC3E}">
        <p14:creationId xmlns:p14="http://schemas.microsoft.com/office/powerpoint/2010/main" val="377552234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图形 17">
            <a:extLst>
              <a:ext uri="{FF2B5EF4-FFF2-40B4-BE49-F238E27FC236}">
                <a16:creationId xmlns:a16="http://schemas.microsoft.com/office/drawing/2014/main" xmlns="" id="{16C20181-6A05-4C37-A10D-E52FF17B85CA}"/>
              </a:ext>
            </a:extLst>
          </p:cNvPr>
          <p:cNvSpPr/>
          <p:nvPr/>
        </p:nvSpPr>
        <p:spPr>
          <a:xfrm rot="2437592">
            <a:off x="8808379" y="1231188"/>
            <a:ext cx="1751598" cy="2349810"/>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3" name="标题 2">
            <a:extLst>
              <a:ext uri="{FF2B5EF4-FFF2-40B4-BE49-F238E27FC236}">
                <a16:creationId xmlns:a16="http://schemas.microsoft.com/office/drawing/2014/main" xmlns="" id="{8567A02B-E00B-4F51-AA90-6AFD7B52DE0D}"/>
              </a:ext>
            </a:extLst>
          </p:cNvPr>
          <p:cNvSpPr>
            <a:spLocks noGrp="1"/>
          </p:cNvSpPr>
          <p:nvPr>
            <p:ph type="title"/>
          </p:nvPr>
        </p:nvSpPr>
        <p:spPr>
          <a:xfrm>
            <a:off x="870034" y="498065"/>
            <a:ext cx="5269391" cy="480131"/>
          </a:xfrm>
        </p:spPr>
        <p:txBody>
          <a:bodyPr/>
          <a:lstStyle/>
          <a:p>
            <a:r>
              <a:rPr lang="zh-CN" altLang="en-US" dirty="0"/>
              <a:t>精准定位用户打磨多样化需求</a:t>
            </a:r>
          </a:p>
        </p:txBody>
      </p:sp>
      <p:sp>
        <p:nvSpPr>
          <p:cNvPr id="4" name="矩形: 圆顶角 3">
            <a:extLst>
              <a:ext uri="{FF2B5EF4-FFF2-40B4-BE49-F238E27FC236}">
                <a16:creationId xmlns:a16="http://schemas.microsoft.com/office/drawing/2014/main" xmlns="" id="{DD0A8F26-5FCF-48FB-9AAE-4D04A4C6F0D7}"/>
              </a:ext>
            </a:extLst>
          </p:cNvPr>
          <p:cNvSpPr/>
          <p:nvPr/>
        </p:nvSpPr>
        <p:spPr>
          <a:xfrm rot="5400000">
            <a:off x="3895715" y="-1495434"/>
            <a:ext cx="1280177" cy="7895591"/>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6" name="矩形 5">
            <a:extLst>
              <a:ext uri="{FF2B5EF4-FFF2-40B4-BE49-F238E27FC236}">
                <a16:creationId xmlns:a16="http://schemas.microsoft.com/office/drawing/2014/main" xmlns="" id="{FA22A3F1-EC95-4A21-BF4B-1FBBA18CD738}"/>
              </a:ext>
            </a:extLst>
          </p:cNvPr>
          <p:cNvSpPr/>
          <p:nvPr/>
        </p:nvSpPr>
        <p:spPr>
          <a:xfrm>
            <a:off x="698610" y="1535620"/>
            <a:ext cx="4432746"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 name="组合 6">
            <a:extLst>
              <a:ext uri="{FF2B5EF4-FFF2-40B4-BE49-F238E27FC236}">
                <a16:creationId xmlns:a16="http://schemas.microsoft.com/office/drawing/2014/main" xmlns="" id="{354DE9EC-0A36-4769-B36A-25095C7934BB}"/>
              </a:ext>
            </a:extLst>
          </p:cNvPr>
          <p:cNvGrpSpPr/>
          <p:nvPr/>
        </p:nvGrpSpPr>
        <p:grpSpPr>
          <a:xfrm>
            <a:off x="476160" y="1520863"/>
            <a:ext cx="4727456" cy="427854"/>
            <a:chOff x="4288355" y="1417621"/>
            <a:chExt cx="4727456" cy="427854"/>
          </a:xfrm>
        </p:grpSpPr>
        <p:sp>
          <p:nvSpPr>
            <p:cNvPr id="8" name="矩形: 圆角 7">
              <a:extLst>
                <a:ext uri="{FF2B5EF4-FFF2-40B4-BE49-F238E27FC236}">
                  <a16:creationId xmlns:a16="http://schemas.microsoft.com/office/drawing/2014/main" xmlns="" id="{084A1063-AEB2-4091-8989-20E582E14EA8}"/>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9" name="文本框 8">
              <a:extLst>
                <a:ext uri="{FF2B5EF4-FFF2-40B4-BE49-F238E27FC236}">
                  <a16:creationId xmlns:a16="http://schemas.microsoft.com/office/drawing/2014/main" xmlns="" id="{F3DDEE71-9088-4066-83D5-9398355772CB}"/>
                </a:ext>
              </a:extLst>
            </p:cNvPr>
            <p:cNvSpPr txBox="1"/>
            <p:nvPr/>
          </p:nvSpPr>
          <p:spPr>
            <a:xfrm>
              <a:off x="4668643" y="1445365"/>
              <a:ext cx="4347168" cy="400110"/>
            </a:xfrm>
            <a:prstGeom prst="rect">
              <a:avLst/>
            </a:prstGeom>
            <a:noFill/>
          </p:spPr>
          <p:txBody>
            <a:bodyPr wrap="square" rtlCol="0">
              <a:spAutoFit/>
            </a:bodyPr>
            <a:lstStyle/>
            <a:p>
              <a:r>
                <a:rPr lang="en-US" altLang="zh-CN" sz="2000" b="1" kern="0" spc="200" dirty="0">
                  <a:solidFill>
                    <a:schemeClr val="accent1"/>
                  </a:solidFill>
                  <a:latin typeface="+mj-ea"/>
                  <a:ea typeface="+mj-ea"/>
                  <a:cs typeface="宋体" panose="02010600030101010101" pitchFamily="2" charset="-122"/>
                </a:rPr>
                <a:t>KOL </a:t>
              </a:r>
              <a:r>
                <a:rPr lang="zh-CN" altLang="en-US" sz="2000" b="1" kern="0" spc="200" dirty="0">
                  <a:solidFill>
                    <a:schemeClr val="accent1"/>
                  </a:solidFill>
                  <a:latin typeface="+mj-ea"/>
                  <a:ea typeface="+mj-ea"/>
                  <a:cs typeface="宋体" panose="02010600030101010101" pitchFamily="2" charset="-122"/>
                </a:rPr>
                <a:t>关键意见领袖</a:t>
              </a:r>
            </a:p>
          </p:txBody>
        </p:sp>
        <p:grpSp>
          <p:nvGrpSpPr>
            <p:cNvPr id="10" name="组合 9">
              <a:extLst>
                <a:ext uri="{FF2B5EF4-FFF2-40B4-BE49-F238E27FC236}">
                  <a16:creationId xmlns:a16="http://schemas.microsoft.com/office/drawing/2014/main" xmlns="" id="{1049E95E-EEAB-4542-A29C-7097AF375955}"/>
                </a:ext>
              </a:extLst>
            </p:cNvPr>
            <p:cNvGrpSpPr/>
            <p:nvPr/>
          </p:nvGrpSpPr>
          <p:grpSpPr>
            <a:xfrm>
              <a:off x="4288355" y="1417621"/>
              <a:ext cx="409905" cy="409905"/>
              <a:chOff x="5934438" y="2343167"/>
              <a:chExt cx="409905" cy="409905"/>
            </a:xfrm>
          </p:grpSpPr>
          <p:sp>
            <p:nvSpPr>
              <p:cNvPr id="11" name="椭圆 10">
                <a:extLst>
                  <a:ext uri="{FF2B5EF4-FFF2-40B4-BE49-F238E27FC236}">
                    <a16:creationId xmlns:a16="http://schemas.microsoft.com/office/drawing/2014/main" xmlns="" id="{532CC2DD-1738-4D3C-B106-6A1144EE518A}"/>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等腰三角形 11">
                <a:extLst>
                  <a:ext uri="{FF2B5EF4-FFF2-40B4-BE49-F238E27FC236}">
                    <a16:creationId xmlns:a16="http://schemas.microsoft.com/office/drawing/2014/main" xmlns="" id="{5054B459-B5F6-45CD-8784-64EBD1ECCC5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5" name="文本框 14">
            <a:extLst>
              <a:ext uri="{FF2B5EF4-FFF2-40B4-BE49-F238E27FC236}">
                <a16:creationId xmlns:a16="http://schemas.microsoft.com/office/drawing/2014/main" xmlns="" id="{17667E43-BB51-49FB-AF1E-5DC26260F1E5}"/>
              </a:ext>
            </a:extLst>
          </p:cNvPr>
          <p:cNvSpPr txBox="1"/>
          <p:nvPr/>
        </p:nvSpPr>
        <p:spPr>
          <a:xfrm>
            <a:off x="856448" y="2016764"/>
            <a:ext cx="7211798" cy="856838"/>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影响我们观点和选择的就是家人、朋友和关注的人。</a:t>
            </a:r>
            <a:endParaRPr lang="en-US" altLang="zh-CN" sz="1600" dirty="0"/>
          </a:p>
          <a:p>
            <a:r>
              <a:rPr lang="zh-CN" altLang="en-US" sz="1600" dirty="0"/>
              <a:t>这也反应了传统从上而下的广告模式已经很难影响到用户对于内容的抉择。</a:t>
            </a:r>
            <a:endParaRPr lang="zh-CN" altLang="zh-CN" sz="1600" dirty="0"/>
          </a:p>
        </p:txBody>
      </p:sp>
      <p:sp>
        <p:nvSpPr>
          <p:cNvPr id="17" name="文本框 16">
            <a:extLst>
              <a:ext uri="{FF2B5EF4-FFF2-40B4-BE49-F238E27FC236}">
                <a16:creationId xmlns:a16="http://schemas.microsoft.com/office/drawing/2014/main" xmlns="" id="{11468CB2-BD73-4B5E-9A66-78AF7AE32B5F}"/>
              </a:ext>
            </a:extLst>
          </p:cNvPr>
          <p:cNvSpPr txBox="1"/>
          <p:nvPr/>
        </p:nvSpPr>
        <p:spPr>
          <a:xfrm>
            <a:off x="3164151" y="1621617"/>
            <a:ext cx="1967205" cy="283026"/>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050" dirty="0"/>
              <a:t>（</a:t>
            </a:r>
            <a:r>
              <a:rPr lang="en-US" altLang="zh-CN" sz="1050" dirty="0"/>
              <a:t>Key Opinion Leader</a:t>
            </a:r>
            <a:r>
              <a:rPr lang="zh-CN" altLang="zh-CN" sz="1050" dirty="0"/>
              <a:t>）</a:t>
            </a:r>
            <a:endParaRPr lang="zh-CN" altLang="en-US" sz="1050" dirty="0"/>
          </a:p>
        </p:txBody>
      </p:sp>
      <p:sp>
        <p:nvSpPr>
          <p:cNvPr id="18" name="文本框 17">
            <a:extLst>
              <a:ext uri="{FF2B5EF4-FFF2-40B4-BE49-F238E27FC236}">
                <a16:creationId xmlns:a16="http://schemas.microsoft.com/office/drawing/2014/main" xmlns="" id="{92EE3A87-9FF8-4D19-8D81-28FFCDFFE4A4}"/>
              </a:ext>
            </a:extLst>
          </p:cNvPr>
          <p:cNvSpPr txBox="1"/>
          <p:nvPr/>
        </p:nvSpPr>
        <p:spPr>
          <a:xfrm>
            <a:off x="368300" y="3688355"/>
            <a:ext cx="1895071"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的优势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1" name="矩形: 圆角 20">
            <a:extLst>
              <a:ext uri="{FF2B5EF4-FFF2-40B4-BE49-F238E27FC236}">
                <a16:creationId xmlns:a16="http://schemas.microsoft.com/office/drawing/2014/main" xmlns="" id="{9142120B-7428-4CDB-AEBF-1A950EBEB842}"/>
              </a:ext>
            </a:extLst>
          </p:cNvPr>
          <p:cNvSpPr/>
          <p:nvPr/>
        </p:nvSpPr>
        <p:spPr>
          <a:xfrm>
            <a:off x="429910" y="4317923"/>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粉丝群体数量大</a:t>
            </a:r>
          </a:p>
        </p:txBody>
      </p:sp>
      <p:sp>
        <p:nvSpPr>
          <p:cNvPr id="22" name="矩形: 圆角 21">
            <a:extLst>
              <a:ext uri="{FF2B5EF4-FFF2-40B4-BE49-F238E27FC236}">
                <a16:creationId xmlns:a16="http://schemas.microsoft.com/office/drawing/2014/main" xmlns="" id="{25A3EB11-4406-45F5-8D22-9070F0DFE601}"/>
              </a:ext>
            </a:extLst>
          </p:cNvPr>
          <p:cNvSpPr/>
          <p:nvPr/>
        </p:nvSpPr>
        <p:spPr>
          <a:xfrm>
            <a:off x="429910" y="4932856"/>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有话语权和影响力</a:t>
            </a:r>
          </a:p>
        </p:txBody>
      </p:sp>
      <p:sp>
        <p:nvSpPr>
          <p:cNvPr id="23" name="矩形: 圆角 22">
            <a:extLst>
              <a:ext uri="{FF2B5EF4-FFF2-40B4-BE49-F238E27FC236}">
                <a16:creationId xmlns:a16="http://schemas.microsoft.com/office/drawing/2014/main" xmlns="" id="{B0E4C507-5AC3-403B-9082-D811B6ED92D7}"/>
              </a:ext>
            </a:extLst>
          </p:cNvPr>
          <p:cNvSpPr/>
          <p:nvPr/>
        </p:nvSpPr>
        <p:spPr>
          <a:xfrm>
            <a:off x="429910" y="5547789"/>
            <a:ext cx="2419168"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商品与粉丝的桥梁</a:t>
            </a:r>
          </a:p>
        </p:txBody>
      </p:sp>
      <p:sp>
        <p:nvSpPr>
          <p:cNvPr id="24" name="文本框 23">
            <a:extLst>
              <a:ext uri="{FF2B5EF4-FFF2-40B4-BE49-F238E27FC236}">
                <a16:creationId xmlns:a16="http://schemas.microsoft.com/office/drawing/2014/main" xmlns="" id="{798C4244-47FE-4501-A509-3B276D2B2D75}"/>
              </a:ext>
            </a:extLst>
          </p:cNvPr>
          <p:cNvSpPr txBox="1"/>
          <p:nvPr/>
        </p:nvSpPr>
        <p:spPr>
          <a:xfrm>
            <a:off x="3308545" y="3688355"/>
            <a:ext cx="1895071"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的身份</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5" name="矩形: 圆角 24">
            <a:extLst>
              <a:ext uri="{FF2B5EF4-FFF2-40B4-BE49-F238E27FC236}">
                <a16:creationId xmlns:a16="http://schemas.microsoft.com/office/drawing/2014/main" xmlns="" id="{2AD2F66A-CCC4-44C9-970F-768EB6E7B4D5}"/>
              </a:ext>
            </a:extLst>
          </p:cNvPr>
          <p:cNvSpPr/>
          <p:nvPr/>
        </p:nvSpPr>
        <p:spPr>
          <a:xfrm>
            <a:off x="3370155" y="4317923"/>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主播</a:t>
            </a:r>
          </a:p>
        </p:txBody>
      </p:sp>
      <p:sp>
        <p:nvSpPr>
          <p:cNvPr id="26" name="矩形: 圆角 25">
            <a:extLst>
              <a:ext uri="{FF2B5EF4-FFF2-40B4-BE49-F238E27FC236}">
                <a16:creationId xmlns:a16="http://schemas.microsoft.com/office/drawing/2014/main" xmlns="" id="{94A3B307-4F94-4220-B8BE-F4FB606C7C8C}"/>
              </a:ext>
            </a:extLst>
          </p:cNvPr>
          <p:cNvSpPr/>
          <p:nvPr/>
        </p:nvSpPr>
        <p:spPr>
          <a:xfrm>
            <a:off x="4579195" y="4317923"/>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明星</a:t>
            </a:r>
          </a:p>
        </p:txBody>
      </p:sp>
      <p:sp>
        <p:nvSpPr>
          <p:cNvPr id="27" name="矩形: 圆角 26">
            <a:extLst>
              <a:ext uri="{FF2B5EF4-FFF2-40B4-BE49-F238E27FC236}">
                <a16:creationId xmlns:a16="http://schemas.microsoft.com/office/drawing/2014/main" xmlns="" id="{8D801CA8-7B1F-47DE-90D4-F8F6F9491782}"/>
              </a:ext>
            </a:extLst>
          </p:cNvPr>
          <p:cNvSpPr/>
          <p:nvPr/>
        </p:nvSpPr>
        <p:spPr>
          <a:xfrm>
            <a:off x="3370155" y="4932856"/>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网红</a:t>
            </a:r>
          </a:p>
        </p:txBody>
      </p:sp>
      <p:sp>
        <p:nvSpPr>
          <p:cNvPr id="28" name="矩形: 圆角 27">
            <a:extLst>
              <a:ext uri="{FF2B5EF4-FFF2-40B4-BE49-F238E27FC236}">
                <a16:creationId xmlns:a16="http://schemas.microsoft.com/office/drawing/2014/main" xmlns="" id="{74C3065E-A60A-4CCB-A8C5-F53324B803F4}"/>
              </a:ext>
            </a:extLst>
          </p:cNvPr>
          <p:cNvSpPr/>
          <p:nvPr/>
        </p:nvSpPr>
        <p:spPr>
          <a:xfrm>
            <a:off x="4579195" y="4932856"/>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博主</a:t>
            </a:r>
          </a:p>
        </p:txBody>
      </p:sp>
      <p:sp>
        <p:nvSpPr>
          <p:cNvPr id="29" name="矩形: 圆角 28">
            <a:extLst>
              <a:ext uri="{FF2B5EF4-FFF2-40B4-BE49-F238E27FC236}">
                <a16:creationId xmlns:a16="http://schemas.microsoft.com/office/drawing/2014/main" xmlns="" id="{428C676E-627C-4AE2-AEAF-7BD64EB5DE4F}"/>
              </a:ext>
            </a:extLst>
          </p:cNvPr>
          <p:cNvSpPr/>
          <p:nvPr/>
        </p:nvSpPr>
        <p:spPr>
          <a:xfrm>
            <a:off x="3370155" y="5547789"/>
            <a:ext cx="105275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kern="0" spc="200" dirty="0">
                <a:solidFill>
                  <a:schemeClr val="accent1">
                    <a:lumMod val="50000"/>
                  </a:schemeClr>
                </a:solidFill>
                <a:latin typeface="+mj-ea"/>
                <a:ea typeface="+mj-ea"/>
              </a:rPr>
              <a:t>……</a:t>
            </a:r>
            <a:endParaRPr lang="zh-CN" altLang="en-US" kern="0" spc="200" dirty="0">
              <a:solidFill>
                <a:schemeClr val="accent1">
                  <a:lumMod val="50000"/>
                </a:schemeClr>
              </a:solidFill>
              <a:latin typeface="+mj-ea"/>
              <a:ea typeface="+mj-ea"/>
            </a:endParaRPr>
          </a:p>
        </p:txBody>
      </p:sp>
      <p:sp>
        <p:nvSpPr>
          <p:cNvPr id="30" name="文本框 29">
            <a:extLst>
              <a:ext uri="{FF2B5EF4-FFF2-40B4-BE49-F238E27FC236}">
                <a16:creationId xmlns:a16="http://schemas.microsoft.com/office/drawing/2014/main" xmlns="" id="{3516B39D-4874-4A90-8DB8-FE49FBBCA03A}"/>
              </a:ext>
            </a:extLst>
          </p:cNvPr>
          <p:cNvSpPr txBox="1"/>
          <p:nvPr/>
        </p:nvSpPr>
        <p:spPr>
          <a:xfrm>
            <a:off x="6288423" y="3688355"/>
            <a:ext cx="3228769" cy="461665"/>
          </a:xfrm>
          <a:prstGeom prst="rect">
            <a:avLst/>
          </a:prstGeom>
          <a:noFill/>
        </p:spPr>
        <p:txBody>
          <a:bodyPr wrap="none" rtlCol="0">
            <a:spAutoFit/>
          </a:bodyPr>
          <a:lstStyle/>
          <a:p>
            <a:r>
              <a:rPr lang="en-US"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KOL</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在运营中的角色</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7" name="文本框 36">
            <a:extLst>
              <a:ext uri="{FF2B5EF4-FFF2-40B4-BE49-F238E27FC236}">
                <a16:creationId xmlns:a16="http://schemas.microsoft.com/office/drawing/2014/main" xmlns="" id="{8168EC85-37C7-4A06-81EB-C985EE93EA80}"/>
              </a:ext>
            </a:extLst>
          </p:cNvPr>
          <p:cNvSpPr txBox="1"/>
          <p:nvPr/>
        </p:nvSpPr>
        <p:spPr>
          <a:xfrm>
            <a:off x="6288423" y="4181675"/>
            <a:ext cx="3139321"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优拥有较多的优质广告受众</a:t>
            </a:r>
            <a:endParaRPr lang="zh-CN" altLang="zh-CN" sz="1600" dirty="0"/>
          </a:p>
        </p:txBody>
      </p:sp>
      <p:sp>
        <p:nvSpPr>
          <p:cNvPr id="38" name="文本框 37">
            <a:extLst>
              <a:ext uri="{FF2B5EF4-FFF2-40B4-BE49-F238E27FC236}">
                <a16:creationId xmlns:a16="http://schemas.microsoft.com/office/drawing/2014/main" xmlns="" id="{A4A9045C-DBAA-42B2-A4A5-D4AD030A6CDF}"/>
              </a:ext>
            </a:extLst>
          </p:cNvPr>
          <p:cNvSpPr txBox="1"/>
          <p:nvPr/>
        </p:nvSpPr>
        <p:spPr>
          <a:xfrm>
            <a:off x="6305400" y="4561187"/>
            <a:ext cx="5531000" cy="702949"/>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积累了大量粉丝，商家可以通过</a:t>
            </a:r>
            <a:r>
              <a:rPr lang="en-US" altLang="zh-CN" sz="1600" dirty="0"/>
              <a:t>KOL</a:t>
            </a:r>
            <a:r>
              <a:rPr lang="zh-CN" altLang="en-US" sz="1600" dirty="0"/>
              <a:t>接触到粉丝群体，同时粉丝会认为</a:t>
            </a:r>
            <a:r>
              <a:rPr lang="en-US" altLang="zh-CN" sz="1600" dirty="0"/>
              <a:t>KOL</a:t>
            </a:r>
            <a:r>
              <a:rPr lang="zh-CN" altLang="en-US" sz="1600" dirty="0"/>
              <a:t>的商品已经是经过筛选的最优商品。</a:t>
            </a:r>
            <a:endParaRPr lang="zh-CN" altLang="zh-CN" sz="1600" dirty="0"/>
          </a:p>
        </p:txBody>
      </p:sp>
      <p:sp>
        <p:nvSpPr>
          <p:cNvPr id="40" name="文本框 39">
            <a:extLst>
              <a:ext uri="{FF2B5EF4-FFF2-40B4-BE49-F238E27FC236}">
                <a16:creationId xmlns:a16="http://schemas.microsoft.com/office/drawing/2014/main" xmlns="" id="{C578BBBB-C398-4550-BBAC-426130F3153B}"/>
              </a:ext>
            </a:extLst>
          </p:cNvPr>
          <p:cNvSpPr txBox="1"/>
          <p:nvPr/>
        </p:nvSpPr>
        <p:spPr>
          <a:xfrm>
            <a:off x="6288423" y="5334214"/>
            <a:ext cx="1661993"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扩大运营范围</a:t>
            </a:r>
            <a:endParaRPr lang="zh-CN" altLang="zh-CN" sz="1600" dirty="0"/>
          </a:p>
        </p:txBody>
      </p:sp>
      <p:sp>
        <p:nvSpPr>
          <p:cNvPr id="41" name="文本框 40">
            <a:extLst>
              <a:ext uri="{FF2B5EF4-FFF2-40B4-BE49-F238E27FC236}">
                <a16:creationId xmlns:a16="http://schemas.microsoft.com/office/drawing/2014/main" xmlns="" id="{BCFA5A8B-1094-4DFE-A953-6A4214A3C32A}"/>
              </a:ext>
            </a:extLst>
          </p:cNvPr>
          <p:cNvSpPr txBox="1"/>
          <p:nvPr/>
        </p:nvSpPr>
        <p:spPr>
          <a:xfrm>
            <a:off x="6305400" y="5713726"/>
            <a:ext cx="5531000" cy="702949"/>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en-US" altLang="zh-CN" sz="1600" dirty="0"/>
              <a:t>KOL</a:t>
            </a:r>
            <a:r>
              <a:rPr lang="zh-CN" altLang="en-US" sz="1600" dirty="0"/>
              <a:t>可以通过短视频平台的粉丝形成放射性的扩散，从一个平台到旗下所有平台。</a:t>
            </a:r>
            <a:endParaRPr lang="zh-CN" altLang="zh-CN" sz="1600" dirty="0"/>
          </a:p>
        </p:txBody>
      </p:sp>
      <p:pic>
        <p:nvPicPr>
          <p:cNvPr id="46" name="图形 45">
            <a:extLst>
              <a:ext uri="{FF2B5EF4-FFF2-40B4-BE49-F238E27FC236}">
                <a16:creationId xmlns:a16="http://schemas.microsoft.com/office/drawing/2014/main" xmlns="" id="{D39D6C85-2DBE-415E-A0F5-B5BDED446A86}"/>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8656642" y="1022333"/>
            <a:ext cx="2921599" cy="2921599"/>
          </a:xfrm>
          <a:prstGeom prst="rect">
            <a:avLst/>
          </a:prstGeom>
        </p:spPr>
      </p:pic>
      <p:cxnSp>
        <p:nvCxnSpPr>
          <p:cNvPr id="35" name="直接连接符 34">
            <a:extLst>
              <a:ext uri="{FF2B5EF4-FFF2-40B4-BE49-F238E27FC236}">
                <a16:creationId xmlns:a16="http://schemas.microsoft.com/office/drawing/2014/main" xmlns="" id="{EA608A64-4FE3-4C2B-99AC-D4B9633A7362}"/>
              </a:ext>
            </a:extLst>
          </p:cNvPr>
          <p:cNvCxnSpPr>
            <a:cxnSpLocks/>
          </p:cNvCxnSpPr>
          <p:nvPr/>
        </p:nvCxnSpPr>
        <p:spPr>
          <a:xfrm>
            <a:off x="479425" y="6308725"/>
            <a:ext cx="2369653"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cxnSp>
        <p:nvCxnSpPr>
          <p:cNvPr id="39" name="直接连接符 38">
            <a:extLst>
              <a:ext uri="{FF2B5EF4-FFF2-40B4-BE49-F238E27FC236}">
                <a16:creationId xmlns:a16="http://schemas.microsoft.com/office/drawing/2014/main" xmlns="" id="{A417568B-6A2A-4FEA-9EA9-470EB086FE4F}"/>
              </a:ext>
            </a:extLst>
          </p:cNvPr>
          <p:cNvCxnSpPr>
            <a:cxnSpLocks/>
          </p:cNvCxnSpPr>
          <p:nvPr/>
        </p:nvCxnSpPr>
        <p:spPr>
          <a:xfrm>
            <a:off x="3359150" y="6308725"/>
            <a:ext cx="2272795"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grpSp>
        <p:nvGrpSpPr>
          <p:cNvPr id="32"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33"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34"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36" name="等腰三角形 35">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95048846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弧形 13">
            <a:extLst>
              <a:ext uri="{FF2B5EF4-FFF2-40B4-BE49-F238E27FC236}">
                <a16:creationId xmlns:a16="http://schemas.microsoft.com/office/drawing/2014/main" xmlns="" id="{CA548AAC-8694-4C5E-8A6C-4758CA6A44D9}"/>
              </a:ext>
            </a:extLst>
          </p:cNvPr>
          <p:cNvSpPr/>
          <p:nvPr/>
        </p:nvSpPr>
        <p:spPr>
          <a:xfrm>
            <a:off x="-1559295" y="1425439"/>
            <a:ext cx="4769986" cy="4769986"/>
          </a:xfrm>
          <a:prstGeom prst="arc">
            <a:avLst>
              <a:gd name="adj1" fmla="val 11192530"/>
              <a:gd name="adj2" fmla="val 9993599"/>
            </a:avLst>
          </a:prstGeom>
          <a:noFill/>
          <a:ln w="31750">
            <a:gradFill>
              <a:gsLst>
                <a:gs pos="0">
                  <a:schemeClr val="accent1"/>
                </a:gs>
                <a:gs pos="42000">
                  <a:srgbClr val="0AAE60">
                    <a:alpha val="0"/>
                  </a:srgbClr>
                </a:gs>
                <a:gs pos="100000">
                  <a:schemeClr val="accent1">
                    <a:alpha val="0"/>
                  </a:schemeClr>
                </a:gs>
              </a:gsLst>
              <a:lin ang="114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图形 17">
            <a:extLst>
              <a:ext uri="{FF2B5EF4-FFF2-40B4-BE49-F238E27FC236}">
                <a16:creationId xmlns:a16="http://schemas.microsoft.com/office/drawing/2014/main" xmlns="" id="{67AE4C71-C8BA-417D-B2F9-B3FC9E87012F}"/>
              </a:ext>
            </a:extLst>
          </p:cNvPr>
          <p:cNvSpPr/>
          <p:nvPr/>
        </p:nvSpPr>
        <p:spPr>
          <a:xfrm rot="900000">
            <a:off x="-491458" y="2331073"/>
            <a:ext cx="3372488" cy="3264680"/>
          </a:xfrm>
          <a:custGeom>
            <a:avLst/>
            <a:gdLst>
              <a:gd name="connsiteX0" fmla="*/ 2655239 w 2655138"/>
              <a:gd name="connsiteY0" fmla="*/ 1833255 h 3561930"/>
              <a:gd name="connsiteX1" fmla="*/ 1409215 w 2655138"/>
              <a:gd name="connsiteY1" fmla="*/ 3562031 h 3561930"/>
              <a:gd name="connsiteX2" fmla="*/ 100 w 2655138"/>
              <a:gd name="connsiteY2" fmla="*/ 1833255 h 3561930"/>
              <a:gd name="connsiteX3" fmla="*/ 1409215 w 2655138"/>
              <a:gd name="connsiteY3" fmla="*/ 100 h 3561930"/>
              <a:gd name="connsiteX4" fmla="*/ 2655239 w 2655138"/>
              <a:gd name="connsiteY4" fmla="*/ 1833255 h 3561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5138" h="3561930">
                <a:moveTo>
                  <a:pt x="2655239" y="1833255"/>
                </a:moveTo>
                <a:cubicBezTo>
                  <a:pt x="2655239" y="2723737"/>
                  <a:pt x="2071369" y="3562031"/>
                  <a:pt x="1409215" y="3562031"/>
                </a:cubicBezTo>
                <a:cubicBezTo>
                  <a:pt x="747062" y="3562031"/>
                  <a:pt x="100" y="2723737"/>
                  <a:pt x="100" y="1833255"/>
                </a:cubicBezTo>
                <a:cubicBezTo>
                  <a:pt x="100" y="942772"/>
                  <a:pt x="747062" y="100"/>
                  <a:pt x="1409215" y="100"/>
                </a:cubicBezTo>
                <a:cubicBezTo>
                  <a:pt x="2071369" y="100"/>
                  <a:pt x="2655239" y="942772"/>
                  <a:pt x="2655239" y="1833255"/>
                </a:cubicBezTo>
                <a:close/>
              </a:path>
            </a:pathLst>
          </a:custGeom>
          <a:solidFill>
            <a:schemeClr val="accent1">
              <a:lumMod val="20000"/>
              <a:lumOff val="80000"/>
              <a:alpha val="30000"/>
            </a:schemeClr>
          </a:solidFill>
          <a:ln w="32576" cap="flat">
            <a:noFill/>
            <a:prstDash val="solid"/>
            <a:miter/>
          </a:ln>
        </p:spPr>
        <p:txBody>
          <a:bodyPr rtlCol="0" anchor="ctr"/>
          <a:lstStyle/>
          <a:p>
            <a:endParaRPr lang="zh-CN" altLang="en-US"/>
          </a:p>
        </p:txBody>
      </p:sp>
      <p:sp>
        <p:nvSpPr>
          <p:cNvPr id="2" name="标题 1">
            <a:extLst>
              <a:ext uri="{FF2B5EF4-FFF2-40B4-BE49-F238E27FC236}">
                <a16:creationId xmlns:a16="http://schemas.microsoft.com/office/drawing/2014/main" xmlns="" id="{7C2CC204-44FA-4A19-9730-4DE826F59937}"/>
              </a:ext>
            </a:extLst>
          </p:cNvPr>
          <p:cNvSpPr>
            <a:spLocks noGrp="1"/>
          </p:cNvSpPr>
          <p:nvPr>
            <p:ph type="title"/>
          </p:nvPr>
        </p:nvSpPr>
        <p:spPr>
          <a:xfrm>
            <a:off x="870034" y="498065"/>
            <a:ext cx="2922595" cy="480131"/>
          </a:xfrm>
        </p:spPr>
        <p:txBody>
          <a:bodyPr/>
          <a:lstStyle/>
          <a:p>
            <a:r>
              <a:rPr lang="zh-CN" altLang="en-US" dirty="0"/>
              <a:t>多角度降低成本</a:t>
            </a:r>
          </a:p>
        </p:txBody>
      </p:sp>
      <p:sp useBgFill="1">
        <p:nvSpPr>
          <p:cNvPr id="5" name="矩形 4">
            <a:extLst>
              <a:ext uri="{FF2B5EF4-FFF2-40B4-BE49-F238E27FC236}">
                <a16:creationId xmlns:a16="http://schemas.microsoft.com/office/drawing/2014/main" xmlns="" id="{A1AEF45A-0BF3-4384-8199-598276A45F6F}"/>
              </a:ext>
            </a:extLst>
          </p:cNvPr>
          <p:cNvSpPr/>
          <p:nvPr/>
        </p:nvSpPr>
        <p:spPr>
          <a:xfrm>
            <a:off x="2634874" y="195275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xmlns="" id="{B6E1A84E-62D2-464F-92EB-8AA0BB152E11}"/>
              </a:ext>
            </a:extLst>
          </p:cNvPr>
          <p:cNvGrpSpPr/>
          <p:nvPr/>
        </p:nvGrpSpPr>
        <p:grpSpPr>
          <a:xfrm>
            <a:off x="2412423" y="1937995"/>
            <a:ext cx="1710079" cy="427854"/>
            <a:chOff x="4288355" y="1417621"/>
            <a:chExt cx="1710079" cy="427854"/>
          </a:xfrm>
        </p:grpSpPr>
        <p:sp>
          <p:nvSpPr>
            <p:cNvPr id="7" name="矩形: 圆角 6">
              <a:extLst>
                <a:ext uri="{FF2B5EF4-FFF2-40B4-BE49-F238E27FC236}">
                  <a16:creationId xmlns:a16="http://schemas.microsoft.com/office/drawing/2014/main" xmlns="" id="{E2545D60-61E7-4259-84B9-2B7C661A2EC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xmlns="" id="{35CBD38A-9F36-4482-81E7-C30BBBC85E2B}"/>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精力成本</a:t>
              </a:r>
            </a:p>
          </p:txBody>
        </p:sp>
        <p:grpSp>
          <p:nvGrpSpPr>
            <p:cNvPr id="9" name="组合 8">
              <a:extLst>
                <a:ext uri="{FF2B5EF4-FFF2-40B4-BE49-F238E27FC236}">
                  <a16:creationId xmlns:a16="http://schemas.microsoft.com/office/drawing/2014/main" xmlns="" id="{55865E16-7E63-435F-A095-2DA9D1C75096}"/>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xmlns="" id="{BC539A0D-F280-446F-A443-82F0BD43B22E}"/>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xmlns="" id="{64E2119B-10CD-4351-9878-BC47A189958B}"/>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 name="文本框 12">
            <a:extLst>
              <a:ext uri="{FF2B5EF4-FFF2-40B4-BE49-F238E27FC236}">
                <a16:creationId xmlns:a16="http://schemas.microsoft.com/office/drawing/2014/main" xmlns="" id="{522E20FA-B000-482D-803E-7EC917A192FB}"/>
              </a:ext>
            </a:extLst>
          </p:cNvPr>
          <p:cNvSpPr txBox="1"/>
          <p:nvPr/>
        </p:nvSpPr>
        <p:spPr>
          <a:xfrm>
            <a:off x="3037054" y="2295186"/>
            <a:ext cx="812421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出于对</a:t>
            </a:r>
            <a:r>
              <a:rPr lang="en-US" altLang="zh-CN" sz="1600" b="0" dirty="0"/>
              <a:t>KOL</a:t>
            </a:r>
            <a:r>
              <a:rPr lang="zh-CN" altLang="en-US" sz="1600" b="0" dirty="0"/>
              <a:t>的信任，直接进行购买。短视频可以直接到达购买页面，平台也加入了推荐板块。在整个购买的流程中用户降低了购买成本。</a:t>
            </a:r>
            <a:endParaRPr lang="zh-CN" altLang="zh-CN" sz="1600" b="0" dirty="0"/>
          </a:p>
        </p:txBody>
      </p:sp>
      <p:sp useBgFill="1">
        <p:nvSpPr>
          <p:cNvPr id="31" name="矩形 30">
            <a:extLst>
              <a:ext uri="{FF2B5EF4-FFF2-40B4-BE49-F238E27FC236}">
                <a16:creationId xmlns:a16="http://schemas.microsoft.com/office/drawing/2014/main" xmlns="" id="{42781E51-EC69-4DA4-84A8-2A64CE4A7B5F}"/>
              </a:ext>
            </a:extLst>
          </p:cNvPr>
          <p:cNvSpPr/>
          <p:nvPr/>
        </p:nvSpPr>
        <p:spPr>
          <a:xfrm>
            <a:off x="3213954" y="333149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2" name="组合 31">
            <a:extLst>
              <a:ext uri="{FF2B5EF4-FFF2-40B4-BE49-F238E27FC236}">
                <a16:creationId xmlns:a16="http://schemas.microsoft.com/office/drawing/2014/main" xmlns="" id="{FC1B518E-B8D5-490F-90E0-42945DC1595C}"/>
              </a:ext>
            </a:extLst>
          </p:cNvPr>
          <p:cNvGrpSpPr/>
          <p:nvPr/>
        </p:nvGrpSpPr>
        <p:grpSpPr>
          <a:xfrm>
            <a:off x="2991503" y="3316735"/>
            <a:ext cx="1710079" cy="427854"/>
            <a:chOff x="4288355" y="1417621"/>
            <a:chExt cx="1710079" cy="427854"/>
          </a:xfrm>
        </p:grpSpPr>
        <p:sp>
          <p:nvSpPr>
            <p:cNvPr id="33" name="矩形: 圆角 32">
              <a:extLst>
                <a:ext uri="{FF2B5EF4-FFF2-40B4-BE49-F238E27FC236}">
                  <a16:creationId xmlns:a16="http://schemas.microsoft.com/office/drawing/2014/main" xmlns="" id="{6D681487-B56B-4033-AB1A-1468E1C29F6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4" name="文本框 33">
              <a:extLst>
                <a:ext uri="{FF2B5EF4-FFF2-40B4-BE49-F238E27FC236}">
                  <a16:creationId xmlns:a16="http://schemas.microsoft.com/office/drawing/2014/main" xmlns="" id="{35F4303E-A2E7-420F-BB3C-74FA3F3F94A2}"/>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时间成本</a:t>
              </a:r>
            </a:p>
          </p:txBody>
        </p:sp>
        <p:grpSp>
          <p:nvGrpSpPr>
            <p:cNvPr id="35" name="组合 34">
              <a:extLst>
                <a:ext uri="{FF2B5EF4-FFF2-40B4-BE49-F238E27FC236}">
                  <a16:creationId xmlns:a16="http://schemas.microsoft.com/office/drawing/2014/main" xmlns="" id="{31389F47-4064-4F7C-B20A-DDD18FA82717}"/>
                </a:ext>
              </a:extLst>
            </p:cNvPr>
            <p:cNvGrpSpPr/>
            <p:nvPr/>
          </p:nvGrpSpPr>
          <p:grpSpPr>
            <a:xfrm>
              <a:off x="4288355" y="1417621"/>
              <a:ext cx="409905" cy="409905"/>
              <a:chOff x="5934438" y="2343167"/>
              <a:chExt cx="409905" cy="409905"/>
            </a:xfrm>
          </p:grpSpPr>
          <p:sp>
            <p:nvSpPr>
              <p:cNvPr id="36" name="椭圆 35">
                <a:extLst>
                  <a:ext uri="{FF2B5EF4-FFF2-40B4-BE49-F238E27FC236}">
                    <a16:creationId xmlns:a16="http://schemas.microsoft.com/office/drawing/2014/main" xmlns="" id="{C3B77B07-ECA2-4328-8A8A-20BE3B2D940F}"/>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7" name="等腰三角形 36">
                <a:extLst>
                  <a:ext uri="{FF2B5EF4-FFF2-40B4-BE49-F238E27FC236}">
                    <a16:creationId xmlns:a16="http://schemas.microsoft.com/office/drawing/2014/main" xmlns="" id="{AC2F83B4-4676-49C0-A95A-E0D192E1132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30" name="文本框 29">
            <a:extLst>
              <a:ext uri="{FF2B5EF4-FFF2-40B4-BE49-F238E27FC236}">
                <a16:creationId xmlns:a16="http://schemas.microsoft.com/office/drawing/2014/main" xmlns="" id="{7B1A2706-D43D-4B42-8EF6-45542CC4C05E}"/>
              </a:ext>
            </a:extLst>
          </p:cNvPr>
          <p:cNvSpPr txBox="1"/>
          <p:nvPr/>
        </p:nvSpPr>
        <p:spPr>
          <a:xfrm>
            <a:off x="3379597" y="3673926"/>
            <a:ext cx="8499529" cy="702949"/>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购买</a:t>
            </a:r>
            <a:r>
              <a:rPr lang="en-US" altLang="zh-CN" sz="1600" b="0" dirty="0"/>
              <a:t>KOL</a:t>
            </a:r>
            <a:r>
              <a:rPr lang="zh-CN" altLang="en-US" sz="1600" b="0" dirty="0"/>
              <a:t>推荐的商品就是节省了选择时间，同时减少外出购物的时间，最后平台在用户购买的流程上不断优化，达到最短成交路径，大大减少了用户的时间成本。</a:t>
            </a:r>
            <a:endParaRPr lang="zh-CN" altLang="zh-CN" sz="1600" b="0" dirty="0"/>
          </a:p>
        </p:txBody>
      </p:sp>
      <p:sp useBgFill="1">
        <p:nvSpPr>
          <p:cNvPr id="42" name="矩形 41">
            <a:extLst>
              <a:ext uri="{FF2B5EF4-FFF2-40B4-BE49-F238E27FC236}">
                <a16:creationId xmlns:a16="http://schemas.microsoft.com/office/drawing/2014/main" xmlns="" id="{F1DB4D8C-371B-45A5-A035-1B42355F3E83}"/>
              </a:ext>
            </a:extLst>
          </p:cNvPr>
          <p:cNvSpPr/>
          <p:nvPr/>
        </p:nvSpPr>
        <p:spPr>
          <a:xfrm>
            <a:off x="2992025" y="4710232"/>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43" name="组合 42">
            <a:extLst>
              <a:ext uri="{FF2B5EF4-FFF2-40B4-BE49-F238E27FC236}">
                <a16:creationId xmlns:a16="http://schemas.microsoft.com/office/drawing/2014/main" xmlns="" id="{E4D333AD-126B-49C0-92C9-228379CE6AE8}"/>
              </a:ext>
            </a:extLst>
          </p:cNvPr>
          <p:cNvGrpSpPr/>
          <p:nvPr/>
        </p:nvGrpSpPr>
        <p:grpSpPr>
          <a:xfrm>
            <a:off x="2769574" y="4695475"/>
            <a:ext cx="1710079" cy="427854"/>
            <a:chOff x="4288355" y="1417621"/>
            <a:chExt cx="1710079" cy="427854"/>
          </a:xfrm>
        </p:grpSpPr>
        <p:sp>
          <p:nvSpPr>
            <p:cNvPr id="44" name="矩形: 圆角 43">
              <a:extLst>
                <a:ext uri="{FF2B5EF4-FFF2-40B4-BE49-F238E27FC236}">
                  <a16:creationId xmlns:a16="http://schemas.microsoft.com/office/drawing/2014/main" xmlns="" id="{91BC97FC-E369-4732-9B03-61673A68BBF0}"/>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45" name="文本框 44">
              <a:extLst>
                <a:ext uri="{FF2B5EF4-FFF2-40B4-BE49-F238E27FC236}">
                  <a16:creationId xmlns:a16="http://schemas.microsoft.com/office/drawing/2014/main" xmlns="" id="{3BF67F9B-E142-4778-9193-3B7D677F351E}"/>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风险成本</a:t>
              </a:r>
            </a:p>
          </p:txBody>
        </p:sp>
        <p:grpSp>
          <p:nvGrpSpPr>
            <p:cNvPr id="46" name="组合 45">
              <a:extLst>
                <a:ext uri="{FF2B5EF4-FFF2-40B4-BE49-F238E27FC236}">
                  <a16:creationId xmlns:a16="http://schemas.microsoft.com/office/drawing/2014/main" xmlns="" id="{457DC184-4C11-4FE5-A1BD-F715C34B7E00}"/>
                </a:ext>
              </a:extLst>
            </p:cNvPr>
            <p:cNvGrpSpPr/>
            <p:nvPr/>
          </p:nvGrpSpPr>
          <p:grpSpPr>
            <a:xfrm>
              <a:off x="4288355" y="1417621"/>
              <a:ext cx="409905" cy="409905"/>
              <a:chOff x="5934438" y="2343167"/>
              <a:chExt cx="409905" cy="409905"/>
            </a:xfrm>
          </p:grpSpPr>
          <p:sp>
            <p:nvSpPr>
              <p:cNvPr id="47" name="椭圆 46">
                <a:extLst>
                  <a:ext uri="{FF2B5EF4-FFF2-40B4-BE49-F238E27FC236}">
                    <a16:creationId xmlns:a16="http://schemas.microsoft.com/office/drawing/2014/main" xmlns="" id="{56412337-23A5-400B-A859-155665192F6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48" name="等腰三角形 47">
                <a:extLst>
                  <a:ext uri="{FF2B5EF4-FFF2-40B4-BE49-F238E27FC236}">
                    <a16:creationId xmlns:a16="http://schemas.microsoft.com/office/drawing/2014/main" xmlns="" id="{D868903C-6000-43C1-A124-451D7730FDA4}"/>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41" name="文本框 40">
            <a:extLst>
              <a:ext uri="{FF2B5EF4-FFF2-40B4-BE49-F238E27FC236}">
                <a16:creationId xmlns:a16="http://schemas.microsoft.com/office/drawing/2014/main" xmlns="" id="{4F37AD62-393F-4CC8-8984-DC4298CEA117}"/>
              </a:ext>
            </a:extLst>
          </p:cNvPr>
          <p:cNvSpPr txBox="1"/>
          <p:nvPr/>
        </p:nvSpPr>
        <p:spPr>
          <a:xfrm>
            <a:off x="3126849" y="5052666"/>
            <a:ext cx="8768886" cy="1099981"/>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品牌内容广告、贴纸广告还是相关的话题讨论等内容中的广告运营。</a:t>
            </a:r>
          </a:p>
          <a:p>
            <a:r>
              <a:rPr lang="zh-CN" altLang="en-US" sz="1600" b="0" dirty="0"/>
              <a:t>在各项关键指标中，可以得知用户对于内容的接受程度，对品牌产生的好感。即使用户没有付费，对于品牌方也起到品牌传播作用。</a:t>
            </a:r>
          </a:p>
        </p:txBody>
      </p:sp>
      <p:grpSp>
        <p:nvGrpSpPr>
          <p:cNvPr id="53" name="图形 318">
            <a:extLst>
              <a:ext uri="{FF2B5EF4-FFF2-40B4-BE49-F238E27FC236}">
                <a16:creationId xmlns:a16="http://schemas.microsoft.com/office/drawing/2014/main" xmlns="" id="{95F50097-D7B4-4528-BB11-F77EB4EE2A9F}"/>
              </a:ext>
            </a:extLst>
          </p:cNvPr>
          <p:cNvGrpSpPr/>
          <p:nvPr/>
        </p:nvGrpSpPr>
        <p:grpSpPr>
          <a:xfrm flipH="1">
            <a:off x="2725" y="1112475"/>
            <a:ext cx="2204852" cy="5745525"/>
            <a:chOff x="7369112" y="1788062"/>
            <a:chExt cx="1311916" cy="3418663"/>
          </a:xfrm>
        </p:grpSpPr>
        <p:sp>
          <p:nvSpPr>
            <p:cNvPr id="54" name="任意多边形: 形状 53">
              <a:extLst>
                <a:ext uri="{FF2B5EF4-FFF2-40B4-BE49-F238E27FC236}">
                  <a16:creationId xmlns:a16="http://schemas.microsoft.com/office/drawing/2014/main" xmlns="" id="{12163BF7-E7EF-47EB-B056-14B64BE4A40D}"/>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48613536-1ADB-4F12-974E-6B36DD7B8335}"/>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1023B518-626A-40BC-B016-48E380922F8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D462D83F-C5BB-442A-966E-D3FBCCC49FD2}"/>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xmlns="" id="{DDE7A87A-4F57-4FE4-BBCC-08187478A1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67427B84-DE71-44DB-80E5-1FE042CDFF9A}"/>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1F12F286-81EE-412C-B777-CC16BCC8DA0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6161CF62-0E6C-41C0-9119-1BF1A69CB04F}"/>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E14CB38D-3045-4F8F-85D7-37F397A77970}"/>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2F440DD0-ED3C-435B-8BEC-C5918ACD7EFB}"/>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F84CB0E5-948E-44D8-AAA8-7A0568D7A617}"/>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86E2526F-0944-4695-9131-76E8CFE50ED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18055F98-9D3D-43F4-974A-69C48CF9D2A8}"/>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8495C040-E2E1-4875-8E7B-000DEA0AD70A}"/>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64B798CD-D827-4AAD-93C8-39EF731D785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C014DDF1-17C3-4663-9991-D0E32DE158D4}"/>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971A149F-2D27-4306-9B4B-D9B639CEC497}"/>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1A7DC946-3F3F-40EA-AFDF-D3922F3E39B0}"/>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3A89C086-0A50-466F-A788-B6E38712DA5F}"/>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921FBEF6-E4A1-449B-B094-7F355514E1F0}"/>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43053C42-7560-47ED-A628-79AFFF3D06F2}"/>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D1ECB8D4-BE32-44FE-88CF-ACBE599D17D8}"/>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7CB2FBC1-AF69-456D-B5B0-760E537FC108}"/>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4808EE8A-B906-4B6E-B954-A3749EE5EC0B}"/>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E8D02AD1-42B3-4117-908A-2EB0C4959401}"/>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BD575462-C5E6-4CD2-BA01-8DFCF8A8E27C}"/>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A56271A2-CD3B-4A8F-B896-C19A3BEE302E}"/>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A2805B8A-D35D-47A0-B493-3FFBB9D6239C}"/>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552E2CD7-E5B4-4821-B932-68A8D084F915}"/>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AF2853D8-8A93-4351-A842-8729FC8EE2B5}"/>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D9C4BFA6-4F05-4092-81DD-F436F48673AC}"/>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D6AA5B23-864C-45C9-B233-221312A9F8A6}"/>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707F14DA-6EE1-4471-BD42-5D9BDD5A42B7}"/>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A76DC798-2B4B-42A9-8F06-F7DB263CCDC0}"/>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D0B24C1E-A5F1-4E4C-9252-F0988ED21F08}"/>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D42CCD32-CAAA-4A12-AEDA-06DDFD2C9751}"/>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C1AE14A7-2359-4E24-A183-E3033BA40290}"/>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21180678-9510-4878-A24C-6878B4A349BB}"/>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CC69A24E-2959-47A1-A45A-96B6FC4AE91A}"/>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AC5B3FDE-D59D-431D-ADA4-2728EC3E0C93}"/>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9BCC731E-0745-4E05-9D7F-66C23B742541}"/>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FF61C117-1064-479E-98DD-E22F62F715F0}"/>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F6F5079D-E3C3-4194-8B29-6432EAA40E58}"/>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3608E0C8-095D-439A-B63F-7B2899D41AC2}"/>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8D258D21-4C52-4A59-BBDD-EB5C3757BAF0}"/>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F75ABC90-39C4-43DC-823D-CC3C30D73C9E}"/>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3B04230B-A875-48C5-9BAC-1D0C5649C981}"/>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BDF4EB21-57CE-4197-B8E1-B81348B3F053}"/>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693DC2E7-022A-4249-A9B1-E3C20AA1D2D8}"/>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B26E4F9F-5883-4A36-AF8A-492FB6A676DC}"/>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3A49B550-14CE-441D-923D-9A53FEB1D894}"/>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51873AC-5A26-484E-B15A-1E8F45145A54}"/>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534D39F7-20AB-4731-ABF0-8EA12AADA95C}"/>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BC6D159-1A29-4FDE-9086-B66270B6E090}"/>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18EE0BEB-E560-4332-A726-02E39E6A3B2F}"/>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406D2F40-923C-4A31-B09C-D020C41E86A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C644E479-E891-4673-9989-B4949B241F15}"/>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6E6F3C29-9F05-4ED5-BA34-AFEBEC818029}"/>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FC4E5DAB-898F-4923-908B-75DCF3D2AFBA}"/>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80CEF3AA-5C8B-4FF5-9F24-77DDF8A04D76}"/>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7FB80447-422F-446A-BD17-721EEDFBBD36}"/>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D4602CB2-484E-4AF5-915A-EE069281691A}"/>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27B79866-56A1-4317-AA5A-2D6A086997A0}"/>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F8038EBE-F5EA-4F28-B63A-2A37EFD01212}"/>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66105072-01CA-4EC0-8217-754B619CA375}"/>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A51ACD7C-65B7-443D-A617-D54D58FA3B5E}"/>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96865BD2-2DE2-46CC-BC0C-100A87CFDE5C}"/>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BEDEF8FA-0521-4E9D-98B5-8C04CBEB93A3}"/>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DEB61871-28D1-4C3D-A8C4-66304E1FD590}"/>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283F581E-2600-4F44-A186-447BA15FF1A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3CC23BEB-E55E-4DB6-BE23-639716F2FD6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F6E03266-A645-4155-A5AB-537481BA3894}"/>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BB96F9A5-5B9F-4A0E-8D55-341A90F41731}"/>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3DBDA7E4-34C0-4F99-8F73-0A7751C2ED06}"/>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571D8424-26C7-4557-9A29-6BE6B6740B1F}"/>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AD046C8E-D64F-48E7-BE88-F19FEF862ADE}"/>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42D0FD0B-46ED-40E3-86B0-2B0BF7F08BC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2143EDC2-B1F4-423F-8C6E-3393C0A748E4}"/>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4E6C0559-2993-49F1-99CA-C14A6204B9C5}"/>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A3E0893E-50B2-49DF-9EF8-9AB362A9CCD9}"/>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A2E47DF9-B872-413A-9C95-48E3EC923ADB}"/>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FC82201F-B0CC-4922-A200-C66C93479E17}"/>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962F5160-9FA0-41B3-A77C-2E72957ED6C8}"/>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FDBB59E9-B21B-4EB5-A557-65F501F4C8BD}"/>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E844AD44-16A0-42D3-9B00-C31AB92261F5}"/>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E99605AF-2187-495D-B7E4-4A54E4A159C0}"/>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nvGrpSpPr>
          <p:cNvPr id="140"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141"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143" name="等腰三角形 142">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058866061"/>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2BDA5ED7-5F6B-46E1-B5FD-472C120487D4}"/>
              </a:ext>
            </a:extLst>
          </p:cNvPr>
          <p:cNvSpPr>
            <a:spLocks noGrp="1"/>
          </p:cNvSpPr>
          <p:nvPr>
            <p:ph type="title"/>
          </p:nvPr>
        </p:nvSpPr>
        <p:spPr>
          <a:xfrm>
            <a:off x="870034" y="498065"/>
            <a:ext cx="2922595" cy="480131"/>
          </a:xfrm>
        </p:spPr>
        <p:txBody>
          <a:bodyPr/>
          <a:lstStyle/>
          <a:p>
            <a:r>
              <a:rPr lang="zh-CN" altLang="en-US" dirty="0"/>
              <a:t>便捷操作和沉淀</a:t>
            </a:r>
          </a:p>
        </p:txBody>
      </p:sp>
      <p:sp>
        <p:nvSpPr>
          <p:cNvPr id="57" name="矩形: 圆顶角 56">
            <a:extLst>
              <a:ext uri="{FF2B5EF4-FFF2-40B4-BE49-F238E27FC236}">
                <a16:creationId xmlns:a16="http://schemas.microsoft.com/office/drawing/2014/main" xmlns="" id="{3CEC0533-33F3-4B24-BF63-217453E8CEEC}"/>
              </a:ext>
            </a:extLst>
          </p:cNvPr>
          <p:cNvSpPr/>
          <p:nvPr/>
        </p:nvSpPr>
        <p:spPr>
          <a:xfrm rot="5400000">
            <a:off x="5539039" y="243799"/>
            <a:ext cx="1244965"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60" name="矩形 59">
            <a:extLst>
              <a:ext uri="{FF2B5EF4-FFF2-40B4-BE49-F238E27FC236}">
                <a16:creationId xmlns:a16="http://schemas.microsoft.com/office/drawing/2014/main" xmlns="" id="{8D165FF4-CE8F-4964-BBD2-12B04DA0AB30}"/>
              </a:ext>
            </a:extLst>
          </p:cNvPr>
          <p:cNvSpPr/>
          <p:nvPr/>
        </p:nvSpPr>
        <p:spPr>
          <a:xfrm>
            <a:off x="1242286" y="4396692"/>
            <a:ext cx="218671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1" name="组合 60">
            <a:extLst>
              <a:ext uri="{FF2B5EF4-FFF2-40B4-BE49-F238E27FC236}">
                <a16:creationId xmlns:a16="http://schemas.microsoft.com/office/drawing/2014/main" xmlns="" id="{720097AF-31D9-4C92-9AF5-931530EE0589}"/>
              </a:ext>
            </a:extLst>
          </p:cNvPr>
          <p:cNvGrpSpPr/>
          <p:nvPr/>
        </p:nvGrpSpPr>
        <p:grpSpPr>
          <a:xfrm>
            <a:off x="1019835" y="4381935"/>
            <a:ext cx="2196811" cy="427854"/>
            <a:chOff x="4288355" y="1417621"/>
            <a:chExt cx="2196811" cy="427854"/>
          </a:xfrm>
        </p:grpSpPr>
        <p:sp>
          <p:nvSpPr>
            <p:cNvPr id="62" name="矩形: 圆角 61">
              <a:extLst>
                <a:ext uri="{FF2B5EF4-FFF2-40B4-BE49-F238E27FC236}">
                  <a16:creationId xmlns:a16="http://schemas.microsoft.com/office/drawing/2014/main" xmlns="" id="{4CD0C9B1-6E08-43DE-A8FD-51829C28D4A5}"/>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63" name="文本框 62">
              <a:extLst>
                <a:ext uri="{FF2B5EF4-FFF2-40B4-BE49-F238E27FC236}">
                  <a16:creationId xmlns:a16="http://schemas.microsoft.com/office/drawing/2014/main" xmlns="" id="{B3C9BCFD-8562-4CA9-9360-B74930772992}"/>
                </a:ext>
              </a:extLst>
            </p:cNvPr>
            <p:cNvSpPr txBox="1"/>
            <p:nvPr/>
          </p:nvSpPr>
          <p:spPr>
            <a:xfrm>
              <a:off x="4668643" y="1445365"/>
              <a:ext cx="1816523"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短视频</a:t>
              </a:r>
              <a:r>
                <a:rPr lang="en-US" altLang="zh-CN" sz="2000" b="1" kern="0" spc="200" dirty="0">
                  <a:solidFill>
                    <a:schemeClr val="accent1"/>
                  </a:solidFill>
                  <a:latin typeface="+mj-ea"/>
                  <a:ea typeface="+mj-ea"/>
                  <a:cs typeface="宋体" panose="02010600030101010101" pitchFamily="2" charset="-122"/>
                </a:rPr>
                <a:t>+</a:t>
              </a:r>
              <a:r>
                <a:rPr lang="zh-CN" altLang="en-US" sz="2000" b="1" kern="0" spc="200" dirty="0">
                  <a:solidFill>
                    <a:schemeClr val="accent1"/>
                  </a:solidFill>
                  <a:latin typeface="+mj-ea"/>
                  <a:ea typeface="+mj-ea"/>
                  <a:cs typeface="宋体" panose="02010600030101010101" pitchFamily="2" charset="-122"/>
                </a:rPr>
                <a:t>电商</a:t>
              </a:r>
            </a:p>
          </p:txBody>
        </p:sp>
        <p:grpSp>
          <p:nvGrpSpPr>
            <p:cNvPr id="64" name="组合 63">
              <a:extLst>
                <a:ext uri="{FF2B5EF4-FFF2-40B4-BE49-F238E27FC236}">
                  <a16:creationId xmlns:a16="http://schemas.microsoft.com/office/drawing/2014/main" xmlns="" id="{EDBA5233-5D55-4846-BC0E-4BD0B5B705C6}"/>
                </a:ext>
              </a:extLst>
            </p:cNvPr>
            <p:cNvGrpSpPr/>
            <p:nvPr/>
          </p:nvGrpSpPr>
          <p:grpSpPr>
            <a:xfrm>
              <a:off x="4288355" y="1417621"/>
              <a:ext cx="409905" cy="409905"/>
              <a:chOff x="5934438" y="2343167"/>
              <a:chExt cx="409905" cy="409905"/>
            </a:xfrm>
          </p:grpSpPr>
          <p:sp>
            <p:nvSpPr>
              <p:cNvPr id="65" name="椭圆 64">
                <a:extLst>
                  <a:ext uri="{FF2B5EF4-FFF2-40B4-BE49-F238E27FC236}">
                    <a16:creationId xmlns:a16="http://schemas.microsoft.com/office/drawing/2014/main" xmlns="" id="{E816A9B3-92FE-4AD7-859C-DC5D2268C554}"/>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等腰三角形 65">
                <a:extLst>
                  <a:ext uri="{FF2B5EF4-FFF2-40B4-BE49-F238E27FC236}">
                    <a16:creationId xmlns:a16="http://schemas.microsoft.com/office/drawing/2014/main" xmlns="" id="{FAA34B47-1C4F-4CED-B247-78A5112A096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cxnSp>
        <p:nvCxnSpPr>
          <p:cNvPr id="36" name="直接箭头连接符 35">
            <a:extLst>
              <a:ext uri="{FF2B5EF4-FFF2-40B4-BE49-F238E27FC236}">
                <a16:creationId xmlns:a16="http://schemas.microsoft.com/office/drawing/2014/main" xmlns="" id="{D4E92467-C59B-4D63-B53B-49551FB929DB}"/>
              </a:ext>
            </a:extLst>
          </p:cNvPr>
          <p:cNvCxnSpPr>
            <a:cxnSpLocks/>
          </p:cNvCxnSpPr>
          <p:nvPr/>
        </p:nvCxnSpPr>
        <p:spPr>
          <a:xfrm>
            <a:off x="3096742" y="5064404"/>
            <a:ext cx="1784128"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8" name="矩形: 圆角 37">
            <a:extLst>
              <a:ext uri="{FF2B5EF4-FFF2-40B4-BE49-F238E27FC236}">
                <a16:creationId xmlns:a16="http://schemas.microsoft.com/office/drawing/2014/main" xmlns="" id="{1C33E872-F328-4E9F-9986-4285E256BA65}"/>
              </a:ext>
            </a:extLst>
          </p:cNvPr>
          <p:cNvSpPr/>
          <p:nvPr/>
        </p:nvSpPr>
        <p:spPr>
          <a:xfrm>
            <a:off x="1502651" y="4893256"/>
            <a:ext cx="150840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推荐</a:t>
            </a:r>
          </a:p>
        </p:txBody>
      </p:sp>
      <p:sp>
        <p:nvSpPr>
          <p:cNvPr id="41" name="矩形: 圆角 40">
            <a:extLst>
              <a:ext uri="{FF2B5EF4-FFF2-40B4-BE49-F238E27FC236}">
                <a16:creationId xmlns:a16="http://schemas.microsoft.com/office/drawing/2014/main" xmlns="" id="{734975BB-B423-4249-94D5-A86719802427}"/>
              </a:ext>
            </a:extLst>
          </p:cNvPr>
          <p:cNvSpPr/>
          <p:nvPr/>
        </p:nvSpPr>
        <p:spPr>
          <a:xfrm>
            <a:off x="4966561" y="4893256"/>
            <a:ext cx="1845184"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点击商品链接</a:t>
            </a:r>
          </a:p>
        </p:txBody>
      </p:sp>
      <p:sp>
        <p:nvSpPr>
          <p:cNvPr id="43" name="矩形: 圆角 42">
            <a:extLst>
              <a:ext uri="{FF2B5EF4-FFF2-40B4-BE49-F238E27FC236}">
                <a16:creationId xmlns:a16="http://schemas.microsoft.com/office/drawing/2014/main" xmlns="" id="{28D13AFD-BF75-46FF-B477-DFD5AE040A9F}"/>
              </a:ext>
            </a:extLst>
          </p:cNvPr>
          <p:cNvSpPr/>
          <p:nvPr/>
        </p:nvSpPr>
        <p:spPr>
          <a:xfrm>
            <a:off x="8928358" y="489325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下单</a:t>
            </a:r>
          </a:p>
        </p:txBody>
      </p:sp>
      <p:cxnSp>
        <p:nvCxnSpPr>
          <p:cNvPr id="46" name="直接箭头连接符 45">
            <a:extLst>
              <a:ext uri="{FF2B5EF4-FFF2-40B4-BE49-F238E27FC236}">
                <a16:creationId xmlns:a16="http://schemas.microsoft.com/office/drawing/2014/main" xmlns="" id="{13A8ECCE-E4EF-484B-BEAD-280443D39569}"/>
              </a:ext>
            </a:extLst>
          </p:cNvPr>
          <p:cNvCxnSpPr>
            <a:cxnSpLocks/>
          </p:cNvCxnSpPr>
          <p:nvPr/>
        </p:nvCxnSpPr>
        <p:spPr>
          <a:xfrm>
            <a:off x="6897436" y="5064404"/>
            <a:ext cx="194523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54" name="文本框 53">
            <a:extLst>
              <a:ext uri="{FF2B5EF4-FFF2-40B4-BE49-F238E27FC236}">
                <a16:creationId xmlns:a16="http://schemas.microsoft.com/office/drawing/2014/main" xmlns="" id="{0FD7B369-15B9-4E8C-8308-6CAFDABB9BB3}"/>
              </a:ext>
            </a:extLst>
          </p:cNvPr>
          <p:cNvSpPr txBox="1"/>
          <p:nvPr/>
        </p:nvSpPr>
        <p:spPr>
          <a:xfrm>
            <a:off x="1429740" y="5328953"/>
            <a:ext cx="8309967"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内容吸引了粉丝，粉丝通过社群又将流量沉淀下来，减少获得流量的成本。</a:t>
            </a:r>
            <a:endParaRPr lang="zh-CN" altLang="zh-CN" sz="1800" dirty="0"/>
          </a:p>
        </p:txBody>
      </p:sp>
      <p:sp>
        <p:nvSpPr>
          <p:cNvPr id="69" name="矩形: 圆顶角 68">
            <a:extLst>
              <a:ext uri="{FF2B5EF4-FFF2-40B4-BE49-F238E27FC236}">
                <a16:creationId xmlns:a16="http://schemas.microsoft.com/office/drawing/2014/main" xmlns="" id="{3F208E5B-2432-4DE0-AED9-3B3B81DF494E}"/>
              </a:ext>
            </a:extLst>
          </p:cNvPr>
          <p:cNvSpPr/>
          <p:nvPr/>
        </p:nvSpPr>
        <p:spPr>
          <a:xfrm rot="5400000">
            <a:off x="5260622" y="-2109999"/>
            <a:ext cx="1801802"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71" name="矩形 70">
            <a:extLst>
              <a:ext uri="{FF2B5EF4-FFF2-40B4-BE49-F238E27FC236}">
                <a16:creationId xmlns:a16="http://schemas.microsoft.com/office/drawing/2014/main" xmlns="" id="{2BDC173C-51F1-4F6A-BE8A-D8609EB86CF1}"/>
              </a:ext>
            </a:extLst>
          </p:cNvPr>
          <p:cNvSpPr/>
          <p:nvPr/>
        </p:nvSpPr>
        <p:spPr>
          <a:xfrm>
            <a:off x="1242288" y="1764476"/>
            <a:ext cx="1436828"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2" name="组合 71">
            <a:extLst>
              <a:ext uri="{FF2B5EF4-FFF2-40B4-BE49-F238E27FC236}">
                <a16:creationId xmlns:a16="http://schemas.microsoft.com/office/drawing/2014/main" xmlns="" id="{EAF7806D-2768-494F-99F7-661654801D11}"/>
              </a:ext>
            </a:extLst>
          </p:cNvPr>
          <p:cNvGrpSpPr/>
          <p:nvPr/>
        </p:nvGrpSpPr>
        <p:grpSpPr>
          <a:xfrm>
            <a:off x="1019837" y="1749719"/>
            <a:ext cx="1710079" cy="427854"/>
            <a:chOff x="4288355" y="1417621"/>
            <a:chExt cx="1710079" cy="427854"/>
          </a:xfrm>
        </p:grpSpPr>
        <p:sp>
          <p:nvSpPr>
            <p:cNvPr id="73" name="矩形: 圆角 72">
              <a:extLst>
                <a:ext uri="{FF2B5EF4-FFF2-40B4-BE49-F238E27FC236}">
                  <a16:creationId xmlns:a16="http://schemas.microsoft.com/office/drawing/2014/main" xmlns="" id="{F3F03B4C-55B6-44B6-B2A3-BEABBDFFA446}"/>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4" name="文本框 73">
              <a:extLst>
                <a:ext uri="{FF2B5EF4-FFF2-40B4-BE49-F238E27FC236}">
                  <a16:creationId xmlns:a16="http://schemas.microsoft.com/office/drawing/2014/main" xmlns="" id="{E868C466-B5CB-4710-9723-EFC0D6AEA579}"/>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传统电商</a:t>
              </a:r>
            </a:p>
          </p:txBody>
        </p:sp>
        <p:grpSp>
          <p:nvGrpSpPr>
            <p:cNvPr id="75" name="组合 74">
              <a:extLst>
                <a:ext uri="{FF2B5EF4-FFF2-40B4-BE49-F238E27FC236}">
                  <a16:creationId xmlns:a16="http://schemas.microsoft.com/office/drawing/2014/main" xmlns="" id="{EA977C83-1128-4AB5-B929-2574FA2F37B5}"/>
                </a:ext>
              </a:extLst>
            </p:cNvPr>
            <p:cNvGrpSpPr/>
            <p:nvPr/>
          </p:nvGrpSpPr>
          <p:grpSpPr>
            <a:xfrm>
              <a:off x="4288355" y="1417621"/>
              <a:ext cx="409905" cy="409905"/>
              <a:chOff x="5934438" y="2343167"/>
              <a:chExt cx="409905" cy="409905"/>
            </a:xfrm>
          </p:grpSpPr>
          <p:sp>
            <p:nvSpPr>
              <p:cNvPr id="76" name="椭圆 75">
                <a:extLst>
                  <a:ext uri="{FF2B5EF4-FFF2-40B4-BE49-F238E27FC236}">
                    <a16:creationId xmlns:a16="http://schemas.microsoft.com/office/drawing/2014/main" xmlns="" id="{CE183964-E5B3-4D17-979D-A0FEB6A91FB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等腰三角形 76">
                <a:extLst>
                  <a:ext uri="{FF2B5EF4-FFF2-40B4-BE49-F238E27FC236}">
                    <a16:creationId xmlns:a16="http://schemas.microsoft.com/office/drawing/2014/main" xmlns="" id="{F7A040BD-12CA-402F-BDE9-302568A05FE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cxnSp>
        <p:nvCxnSpPr>
          <p:cNvPr id="24" name="直接箭头连接符 23">
            <a:extLst>
              <a:ext uri="{FF2B5EF4-FFF2-40B4-BE49-F238E27FC236}">
                <a16:creationId xmlns:a16="http://schemas.microsoft.com/office/drawing/2014/main" xmlns="" id="{47186D70-E9A3-4AE8-8578-9B52280FE9D0}"/>
              </a:ext>
            </a:extLst>
          </p:cNvPr>
          <p:cNvCxnSpPr>
            <a:cxnSpLocks/>
          </p:cNvCxnSpPr>
          <p:nvPr/>
        </p:nvCxnSpPr>
        <p:spPr>
          <a:xfrm>
            <a:off x="3085504" y="2471444"/>
            <a:ext cx="706737"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25" name="矩形: 圆角 24">
            <a:extLst>
              <a:ext uri="{FF2B5EF4-FFF2-40B4-BE49-F238E27FC236}">
                <a16:creationId xmlns:a16="http://schemas.microsoft.com/office/drawing/2014/main" xmlns="" id="{A879B381-F914-4B18-B268-2A2D7D5A8144}"/>
              </a:ext>
            </a:extLst>
          </p:cNvPr>
          <p:cNvSpPr/>
          <p:nvPr/>
        </p:nvSpPr>
        <p:spPr>
          <a:xfrm>
            <a:off x="3866692" y="2300296"/>
            <a:ext cx="184268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打开购物</a:t>
            </a:r>
            <a:r>
              <a:rPr lang="en-US" altLang="zh-CN" spc="200" dirty="0">
                <a:solidFill>
                  <a:schemeClr val="bg1"/>
                </a:solidFill>
                <a:latin typeface="+mj-ea"/>
                <a:ea typeface="+mj-ea"/>
              </a:rPr>
              <a:t>APP</a:t>
            </a:r>
            <a:endParaRPr lang="zh-CN" altLang="en-US" spc="200" dirty="0">
              <a:solidFill>
                <a:schemeClr val="bg1"/>
              </a:solidFill>
              <a:latin typeface="+mj-ea"/>
              <a:ea typeface="+mj-ea"/>
            </a:endParaRPr>
          </a:p>
        </p:txBody>
      </p:sp>
      <p:sp>
        <p:nvSpPr>
          <p:cNvPr id="28" name="矩形: 圆角 27">
            <a:extLst>
              <a:ext uri="{FF2B5EF4-FFF2-40B4-BE49-F238E27FC236}">
                <a16:creationId xmlns:a16="http://schemas.microsoft.com/office/drawing/2014/main" xmlns="" id="{16810E2E-B5FF-4CCF-90A1-65053F77843D}"/>
              </a:ext>
            </a:extLst>
          </p:cNvPr>
          <p:cNvSpPr/>
          <p:nvPr/>
        </p:nvSpPr>
        <p:spPr>
          <a:xfrm>
            <a:off x="1502653" y="2300296"/>
            <a:ext cx="1508400"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推荐</a:t>
            </a:r>
          </a:p>
        </p:txBody>
      </p:sp>
      <p:cxnSp>
        <p:nvCxnSpPr>
          <p:cNvPr id="32" name="直接箭头连接符 31">
            <a:extLst>
              <a:ext uri="{FF2B5EF4-FFF2-40B4-BE49-F238E27FC236}">
                <a16:creationId xmlns:a16="http://schemas.microsoft.com/office/drawing/2014/main" xmlns="" id="{A0540780-D7AE-4E60-9B16-9E8582FB8EFE}"/>
              </a:ext>
            </a:extLst>
          </p:cNvPr>
          <p:cNvCxnSpPr>
            <a:cxnSpLocks/>
          </p:cNvCxnSpPr>
          <p:nvPr/>
        </p:nvCxnSpPr>
        <p:spPr>
          <a:xfrm>
            <a:off x="5783823" y="2471444"/>
            <a:ext cx="70560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3" name="矩形: 圆角 32">
            <a:extLst>
              <a:ext uri="{FF2B5EF4-FFF2-40B4-BE49-F238E27FC236}">
                <a16:creationId xmlns:a16="http://schemas.microsoft.com/office/drawing/2014/main" xmlns="" id="{A5E3EB29-D781-4F86-8ACC-02CB6BA76602}"/>
              </a:ext>
            </a:extLst>
          </p:cNvPr>
          <p:cNvSpPr/>
          <p:nvPr/>
        </p:nvSpPr>
        <p:spPr>
          <a:xfrm>
            <a:off x="6563874" y="230029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搜索比价</a:t>
            </a:r>
          </a:p>
        </p:txBody>
      </p:sp>
      <p:cxnSp>
        <p:nvCxnSpPr>
          <p:cNvPr id="34" name="直接箭头连接符 33">
            <a:extLst>
              <a:ext uri="{FF2B5EF4-FFF2-40B4-BE49-F238E27FC236}">
                <a16:creationId xmlns:a16="http://schemas.microsoft.com/office/drawing/2014/main" xmlns="" id="{4F1EE195-DB39-49C4-9D55-5CB94C7D25A0}"/>
              </a:ext>
            </a:extLst>
          </p:cNvPr>
          <p:cNvCxnSpPr>
            <a:cxnSpLocks/>
          </p:cNvCxnSpPr>
          <p:nvPr/>
        </p:nvCxnSpPr>
        <p:spPr>
          <a:xfrm>
            <a:off x="8148311" y="2471444"/>
            <a:ext cx="705600"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5" name="矩形: 圆角 34">
            <a:extLst>
              <a:ext uri="{FF2B5EF4-FFF2-40B4-BE49-F238E27FC236}">
                <a16:creationId xmlns:a16="http://schemas.microsoft.com/office/drawing/2014/main" xmlns="" id="{9C680B7B-66DE-420D-903B-4DC2B6D42BF2}"/>
              </a:ext>
            </a:extLst>
          </p:cNvPr>
          <p:cNvSpPr/>
          <p:nvPr/>
        </p:nvSpPr>
        <p:spPr>
          <a:xfrm>
            <a:off x="8928360" y="2300296"/>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下单</a:t>
            </a:r>
          </a:p>
        </p:txBody>
      </p:sp>
      <p:sp>
        <p:nvSpPr>
          <p:cNvPr id="55" name="文本框 54">
            <a:extLst>
              <a:ext uri="{FF2B5EF4-FFF2-40B4-BE49-F238E27FC236}">
                <a16:creationId xmlns:a16="http://schemas.microsoft.com/office/drawing/2014/main" xmlns="" id="{63D51537-67D9-4158-ACEE-D8BC53E72417}"/>
              </a:ext>
            </a:extLst>
          </p:cNvPr>
          <p:cNvSpPr txBox="1"/>
          <p:nvPr/>
        </p:nvSpPr>
        <p:spPr>
          <a:xfrm>
            <a:off x="1429742" y="2758914"/>
            <a:ext cx="9290915"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复杂的操作，会展示出其他同类产品。这会引起消费者比价的心理，降低了消费者对原商品的购买欲望，最终可能会让商家流失这笔订单。</a:t>
            </a:r>
            <a:endParaRPr lang="zh-CN" altLang="zh-CN" sz="1800" dirty="0"/>
          </a:p>
        </p:txBody>
      </p:sp>
      <p:grpSp>
        <p:nvGrpSpPr>
          <p:cNvPr id="37"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39"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40"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42" name="等腰三角形 41">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9816942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ABB8433-812D-40E6-B4A1-CFF8B13C96F3}"/>
              </a:ext>
            </a:extLst>
          </p:cNvPr>
          <p:cNvSpPr>
            <a:spLocks noGrp="1"/>
          </p:cNvSpPr>
          <p:nvPr>
            <p:ph type="title"/>
          </p:nvPr>
        </p:nvSpPr>
        <p:spPr>
          <a:xfrm>
            <a:off x="870034" y="498065"/>
            <a:ext cx="2531462" cy="480131"/>
          </a:xfrm>
        </p:spPr>
        <p:txBody>
          <a:bodyPr/>
          <a:lstStyle/>
          <a:p>
            <a:r>
              <a:rPr lang="zh-CN" altLang="en-US" dirty="0"/>
              <a:t>网红互动种草</a:t>
            </a:r>
          </a:p>
        </p:txBody>
      </p:sp>
      <p:sp>
        <p:nvSpPr>
          <p:cNvPr id="3" name="文本框 2">
            <a:extLst>
              <a:ext uri="{FF2B5EF4-FFF2-40B4-BE49-F238E27FC236}">
                <a16:creationId xmlns:a16="http://schemas.microsoft.com/office/drawing/2014/main" xmlns="" id="{3B08E1FC-0D59-443A-829D-C12B0D0D1BA5}"/>
              </a:ext>
            </a:extLst>
          </p:cNvPr>
          <p:cNvSpPr txBox="1"/>
          <p:nvPr/>
        </p:nvSpPr>
        <p:spPr>
          <a:xfrm>
            <a:off x="540385" y="1603297"/>
            <a:ext cx="644880" cy="416560"/>
          </a:xfrm>
          <a:custGeom>
            <a:avLst/>
            <a:gdLst/>
            <a:ahLst/>
            <a:cxnLst/>
            <a:rect l="l" t="t" r="r" b="b"/>
            <a:pathLst>
              <a:path w="711556" h="459629">
                <a:moveTo>
                  <a:pt x="648462" y="448"/>
                </a:moveTo>
                <a:cubicBezTo>
                  <a:pt x="651164" y="-319"/>
                  <a:pt x="653647" y="-100"/>
                  <a:pt x="655911" y="1105"/>
                </a:cubicBezTo>
                <a:cubicBezTo>
                  <a:pt x="658174" y="2310"/>
                  <a:pt x="659781" y="3844"/>
                  <a:pt x="660730" y="5706"/>
                </a:cubicBezTo>
                <a:lnTo>
                  <a:pt x="664235" y="19726"/>
                </a:lnTo>
                <a:cubicBezTo>
                  <a:pt x="665185" y="21589"/>
                  <a:pt x="665477" y="23560"/>
                  <a:pt x="665112" y="25642"/>
                </a:cubicBezTo>
                <a:cubicBezTo>
                  <a:pt x="664747" y="27723"/>
                  <a:pt x="663286" y="29256"/>
                  <a:pt x="660730" y="30242"/>
                </a:cubicBezTo>
                <a:cubicBezTo>
                  <a:pt x="633054" y="44957"/>
                  <a:pt x="611292" y="66791"/>
                  <a:pt x="595446" y="95746"/>
                </a:cubicBezTo>
                <a:cubicBezTo>
                  <a:pt x="579599" y="124700"/>
                  <a:pt x="567477" y="156612"/>
                  <a:pt x="559079" y="191481"/>
                </a:cubicBezTo>
                <a:cubicBezTo>
                  <a:pt x="561818" y="191408"/>
                  <a:pt x="565104" y="191116"/>
                  <a:pt x="568938" y="190605"/>
                </a:cubicBezTo>
                <a:cubicBezTo>
                  <a:pt x="572772" y="190094"/>
                  <a:pt x="576496" y="189802"/>
                  <a:pt x="580111" y="189729"/>
                </a:cubicBezTo>
                <a:cubicBezTo>
                  <a:pt x="617792" y="190788"/>
                  <a:pt x="648900" y="204005"/>
                  <a:pt x="673437" y="229381"/>
                </a:cubicBezTo>
                <a:cubicBezTo>
                  <a:pt x="697973" y="254758"/>
                  <a:pt x="710679" y="285939"/>
                  <a:pt x="711556" y="322926"/>
                </a:cubicBezTo>
                <a:cubicBezTo>
                  <a:pt x="710460" y="362360"/>
                  <a:pt x="697316" y="394783"/>
                  <a:pt x="672122" y="420196"/>
                </a:cubicBezTo>
                <a:cubicBezTo>
                  <a:pt x="646928" y="445608"/>
                  <a:pt x="616258" y="458753"/>
                  <a:pt x="580111" y="459629"/>
                </a:cubicBezTo>
                <a:cubicBezTo>
                  <a:pt x="539472" y="459410"/>
                  <a:pt x="505077" y="445827"/>
                  <a:pt x="476926" y="418881"/>
                </a:cubicBezTo>
                <a:cubicBezTo>
                  <a:pt x="448775" y="391935"/>
                  <a:pt x="434097" y="352940"/>
                  <a:pt x="432892" y="301895"/>
                </a:cubicBezTo>
                <a:cubicBezTo>
                  <a:pt x="433330" y="240043"/>
                  <a:pt x="452171" y="180601"/>
                  <a:pt x="489414" y="123568"/>
                </a:cubicBezTo>
                <a:cubicBezTo>
                  <a:pt x="526656" y="66536"/>
                  <a:pt x="579672" y="25496"/>
                  <a:pt x="648462" y="448"/>
                </a:cubicBezTo>
                <a:close/>
                <a:moveTo>
                  <a:pt x="215570" y="448"/>
                </a:moveTo>
                <a:cubicBezTo>
                  <a:pt x="218272" y="-319"/>
                  <a:pt x="220755" y="-100"/>
                  <a:pt x="223018" y="1105"/>
                </a:cubicBezTo>
                <a:cubicBezTo>
                  <a:pt x="225282" y="2310"/>
                  <a:pt x="226889" y="3844"/>
                  <a:pt x="227838" y="5706"/>
                </a:cubicBezTo>
                <a:lnTo>
                  <a:pt x="231343" y="19726"/>
                </a:lnTo>
                <a:cubicBezTo>
                  <a:pt x="232293" y="21589"/>
                  <a:pt x="232585" y="23560"/>
                  <a:pt x="232220" y="25642"/>
                </a:cubicBezTo>
                <a:cubicBezTo>
                  <a:pt x="231854" y="27723"/>
                  <a:pt x="230394" y="29256"/>
                  <a:pt x="227838" y="30242"/>
                </a:cubicBezTo>
                <a:cubicBezTo>
                  <a:pt x="199285" y="44957"/>
                  <a:pt x="177086" y="66791"/>
                  <a:pt x="161239" y="95746"/>
                </a:cubicBezTo>
                <a:cubicBezTo>
                  <a:pt x="145393" y="124700"/>
                  <a:pt x="133709" y="156612"/>
                  <a:pt x="126187" y="191481"/>
                </a:cubicBezTo>
                <a:cubicBezTo>
                  <a:pt x="128853" y="191408"/>
                  <a:pt x="131847" y="191116"/>
                  <a:pt x="135169" y="190605"/>
                </a:cubicBezTo>
                <a:cubicBezTo>
                  <a:pt x="138492" y="190094"/>
                  <a:pt x="141924" y="189802"/>
                  <a:pt x="145466" y="189729"/>
                </a:cubicBezTo>
                <a:cubicBezTo>
                  <a:pt x="183913" y="190788"/>
                  <a:pt x="215241" y="204005"/>
                  <a:pt x="239449" y="229381"/>
                </a:cubicBezTo>
                <a:cubicBezTo>
                  <a:pt x="263657" y="254758"/>
                  <a:pt x="276144" y="285939"/>
                  <a:pt x="276911" y="322926"/>
                </a:cubicBezTo>
                <a:cubicBezTo>
                  <a:pt x="275925" y="362360"/>
                  <a:pt x="263000" y="394783"/>
                  <a:pt x="238135" y="420196"/>
                </a:cubicBezTo>
                <a:cubicBezTo>
                  <a:pt x="213270" y="445608"/>
                  <a:pt x="182380" y="458753"/>
                  <a:pt x="145466" y="459629"/>
                </a:cubicBezTo>
                <a:cubicBezTo>
                  <a:pt x="104900" y="459410"/>
                  <a:pt x="70798" y="445827"/>
                  <a:pt x="43158" y="418881"/>
                </a:cubicBezTo>
                <a:cubicBezTo>
                  <a:pt x="15518" y="391935"/>
                  <a:pt x="1132" y="352940"/>
                  <a:pt x="0" y="301895"/>
                </a:cubicBezTo>
                <a:cubicBezTo>
                  <a:pt x="438" y="240043"/>
                  <a:pt x="19279" y="180601"/>
                  <a:pt x="56521" y="123568"/>
                </a:cubicBezTo>
                <a:cubicBezTo>
                  <a:pt x="93764" y="66536"/>
                  <a:pt x="146780" y="25496"/>
                  <a:pt x="215570" y="4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120000"/>
              </a:lnSpc>
            </a:pPr>
            <a:endParaRPr lang="zh-CN" altLang="en-US" sz="13800" dirty="0">
              <a:solidFill>
                <a:schemeClr val="tx1">
                  <a:lumMod val="75000"/>
                  <a:lumOff val="25000"/>
                </a:schemeClr>
              </a:solidFill>
              <a:cs typeface="+mn-ea"/>
              <a:sym typeface="+mn-lt"/>
            </a:endParaRPr>
          </a:p>
        </p:txBody>
      </p:sp>
      <p:cxnSp>
        <p:nvCxnSpPr>
          <p:cNvPr id="4" name="直接连接符 3">
            <a:extLst>
              <a:ext uri="{FF2B5EF4-FFF2-40B4-BE49-F238E27FC236}">
                <a16:creationId xmlns:a16="http://schemas.microsoft.com/office/drawing/2014/main" xmlns="" id="{FDF403ED-2F31-49D6-A9F4-768949B5DAAF}"/>
              </a:ext>
            </a:extLst>
          </p:cNvPr>
          <p:cNvCxnSpPr/>
          <p:nvPr/>
        </p:nvCxnSpPr>
        <p:spPr>
          <a:xfrm>
            <a:off x="540385" y="2710355"/>
            <a:ext cx="3956400" cy="0"/>
          </a:xfrm>
          <a:prstGeom prst="lin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 name="直接连接符 4">
            <a:extLst>
              <a:ext uri="{FF2B5EF4-FFF2-40B4-BE49-F238E27FC236}">
                <a16:creationId xmlns:a16="http://schemas.microsoft.com/office/drawing/2014/main" xmlns="" id="{E9E2DB40-BA1F-4C19-BBA6-D3C4B690D40B}"/>
              </a:ext>
            </a:extLst>
          </p:cNvPr>
          <p:cNvCxnSpPr>
            <a:cxnSpLocks/>
          </p:cNvCxnSpPr>
          <p:nvPr/>
        </p:nvCxnSpPr>
        <p:spPr>
          <a:xfrm>
            <a:off x="6096000" y="2379841"/>
            <a:ext cx="0" cy="3771900"/>
          </a:xfrm>
          <a:prstGeom prst="line">
            <a:avLst/>
          </a:prstGeom>
          <a:ln>
            <a:solidFill>
              <a:schemeClr val="accent1"/>
            </a:solidFill>
            <a:prstDash val="dash"/>
          </a:ln>
        </p:spPr>
        <p:style>
          <a:lnRef idx="1">
            <a:schemeClr val="accent1"/>
          </a:lnRef>
          <a:fillRef idx="0">
            <a:schemeClr val="accent1"/>
          </a:fillRef>
          <a:effectRef idx="0">
            <a:schemeClr val="accent1"/>
          </a:effectRef>
          <a:fontRef idx="minor">
            <a:schemeClr val="tx1"/>
          </a:fontRef>
        </p:style>
      </p:cxnSp>
      <p:sp>
        <p:nvSpPr>
          <p:cNvPr id="6" name="文本框 5">
            <a:extLst>
              <a:ext uri="{FF2B5EF4-FFF2-40B4-BE49-F238E27FC236}">
                <a16:creationId xmlns:a16="http://schemas.microsoft.com/office/drawing/2014/main" xmlns="" id="{0CC548FF-C62E-4677-8B6B-E4CF1BFDD757}"/>
              </a:ext>
            </a:extLst>
          </p:cNvPr>
          <p:cNvSpPr txBox="1"/>
          <p:nvPr/>
        </p:nvSpPr>
        <p:spPr>
          <a:xfrm>
            <a:off x="6735685" y="1603297"/>
            <a:ext cx="644880" cy="416560"/>
          </a:xfrm>
          <a:custGeom>
            <a:avLst/>
            <a:gdLst/>
            <a:ahLst/>
            <a:cxnLst/>
            <a:rect l="l" t="t" r="r" b="b"/>
            <a:pathLst>
              <a:path w="711556" h="459629">
                <a:moveTo>
                  <a:pt x="648462" y="448"/>
                </a:moveTo>
                <a:cubicBezTo>
                  <a:pt x="651164" y="-319"/>
                  <a:pt x="653647" y="-100"/>
                  <a:pt x="655911" y="1105"/>
                </a:cubicBezTo>
                <a:cubicBezTo>
                  <a:pt x="658174" y="2310"/>
                  <a:pt x="659781" y="3844"/>
                  <a:pt x="660730" y="5706"/>
                </a:cubicBezTo>
                <a:lnTo>
                  <a:pt x="664235" y="19726"/>
                </a:lnTo>
                <a:cubicBezTo>
                  <a:pt x="665185" y="21589"/>
                  <a:pt x="665477" y="23560"/>
                  <a:pt x="665112" y="25642"/>
                </a:cubicBezTo>
                <a:cubicBezTo>
                  <a:pt x="664747" y="27723"/>
                  <a:pt x="663286" y="29256"/>
                  <a:pt x="660730" y="30242"/>
                </a:cubicBezTo>
                <a:cubicBezTo>
                  <a:pt x="633054" y="44957"/>
                  <a:pt x="611292" y="66791"/>
                  <a:pt x="595446" y="95746"/>
                </a:cubicBezTo>
                <a:cubicBezTo>
                  <a:pt x="579599" y="124700"/>
                  <a:pt x="567477" y="156612"/>
                  <a:pt x="559079" y="191481"/>
                </a:cubicBezTo>
                <a:cubicBezTo>
                  <a:pt x="561818" y="191408"/>
                  <a:pt x="565104" y="191116"/>
                  <a:pt x="568938" y="190605"/>
                </a:cubicBezTo>
                <a:cubicBezTo>
                  <a:pt x="572772" y="190094"/>
                  <a:pt x="576496" y="189802"/>
                  <a:pt x="580111" y="189729"/>
                </a:cubicBezTo>
                <a:cubicBezTo>
                  <a:pt x="617792" y="190788"/>
                  <a:pt x="648900" y="204005"/>
                  <a:pt x="673437" y="229381"/>
                </a:cubicBezTo>
                <a:cubicBezTo>
                  <a:pt x="697973" y="254758"/>
                  <a:pt x="710679" y="285939"/>
                  <a:pt x="711556" y="322926"/>
                </a:cubicBezTo>
                <a:cubicBezTo>
                  <a:pt x="710460" y="362360"/>
                  <a:pt x="697316" y="394783"/>
                  <a:pt x="672122" y="420196"/>
                </a:cubicBezTo>
                <a:cubicBezTo>
                  <a:pt x="646928" y="445608"/>
                  <a:pt x="616258" y="458753"/>
                  <a:pt x="580111" y="459629"/>
                </a:cubicBezTo>
                <a:cubicBezTo>
                  <a:pt x="539472" y="459410"/>
                  <a:pt x="505077" y="445827"/>
                  <a:pt x="476926" y="418881"/>
                </a:cubicBezTo>
                <a:cubicBezTo>
                  <a:pt x="448775" y="391935"/>
                  <a:pt x="434097" y="352940"/>
                  <a:pt x="432892" y="301895"/>
                </a:cubicBezTo>
                <a:cubicBezTo>
                  <a:pt x="433330" y="240043"/>
                  <a:pt x="452171" y="180601"/>
                  <a:pt x="489414" y="123568"/>
                </a:cubicBezTo>
                <a:cubicBezTo>
                  <a:pt x="526656" y="66536"/>
                  <a:pt x="579672" y="25496"/>
                  <a:pt x="648462" y="448"/>
                </a:cubicBezTo>
                <a:close/>
                <a:moveTo>
                  <a:pt x="215570" y="448"/>
                </a:moveTo>
                <a:cubicBezTo>
                  <a:pt x="218272" y="-319"/>
                  <a:pt x="220755" y="-100"/>
                  <a:pt x="223018" y="1105"/>
                </a:cubicBezTo>
                <a:cubicBezTo>
                  <a:pt x="225282" y="2310"/>
                  <a:pt x="226889" y="3844"/>
                  <a:pt x="227838" y="5706"/>
                </a:cubicBezTo>
                <a:lnTo>
                  <a:pt x="231343" y="19726"/>
                </a:lnTo>
                <a:cubicBezTo>
                  <a:pt x="232293" y="21589"/>
                  <a:pt x="232585" y="23560"/>
                  <a:pt x="232220" y="25642"/>
                </a:cubicBezTo>
                <a:cubicBezTo>
                  <a:pt x="231854" y="27723"/>
                  <a:pt x="230394" y="29256"/>
                  <a:pt x="227838" y="30242"/>
                </a:cubicBezTo>
                <a:cubicBezTo>
                  <a:pt x="199285" y="44957"/>
                  <a:pt x="177086" y="66791"/>
                  <a:pt x="161239" y="95746"/>
                </a:cubicBezTo>
                <a:cubicBezTo>
                  <a:pt x="145393" y="124700"/>
                  <a:pt x="133709" y="156612"/>
                  <a:pt x="126187" y="191481"/>
                </a:cubicBezTo>
                <a:cubicBezTo>
                  <a:pt x="128853" y="191408"/>
                  <a:pt x="131847" y="191116"/>
                  <a:pt x="135169" y="190605"/>
                </a:cubicBezTo>
                <a:cubicBezTo>
                  <a:pt x="138492" y="190094"/>
                  <a:pt x="141924" y="189802"/>
                  <a:pt x="145466" y="189729"/>
                </a:cubicBezTo>
                <a:cubicBezTo>
                  <a:pt x="183913" y="190788"/>
                  <a:pt x="215241" y="204005"/>
                  <a:pt x="239449" y="229381"/>
                </a:cubicBezTo>
                <a:cubicBezTo>
                  <a:pt x="263657" y="254758"/>
                  <a:pt x="276144" y="285939"/>
                  <a:pt x="276911" y="322926"/>
                </a:cubicBezTo>
                <a:cubicBezTo>
                  <a:pt x="275925" y="362360"/>
                  <a:pt x="263000" y="394783"/>
                  <a:pt x="238135" y="420196"/>
                </a:cubicBezTo>
                <a:cubicBezTo>
                  <a:pt x="213270" y="445608"/>
                  <a:pt x="182380" y="458753"/>
                  <a:pt x="145466" y="459629"/>
                </a:cubicBezTo>
                <a:cubicBezTo>
                  <a:pt x="104900" y="459410"/>
                  <a:pt x="70798" y="445827"/>
                  <a:pt x="43158" y="418881"/>
                </a:cubicBezTo>
                <a:cubicBezTo>
                  <a:pt x="15518" y="391935"/>
                  <a:pt x="1132" y="352940"/>
                  <a:pt x="0" y="301895"/>
                </a:cubicBezTo>
                <a:cubicBezTo>
                  <a:pt x="438" y="240043"/>
                  <a:pt x="19279" y="180601"/>
                  <a:pt x="56521" y="123568"/>
                </a:cubicBezTo>
                <a:cubicBezTo>
                  <a:pt x="93764" y="66536"/>
                  <a:pt x="146780" y="25496"/>
                  <a:pt x="215570" y="448"/>
                </a:cubicBezTo>
                <a:close/>
              </a:path>
            </a:pathLst>
          </a:custGeom>
          <a:solidFill>
            <a:schemeClr val="accent1"/>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l">
              <a:lnSpc>
                <a:spcPct val="120000"/>
              </a:lnSpc>
            </a:pPr>
            <a:endParaRPr lang="zh-CN" altLang="en-US" sz="13800" dirty="0">
              <a:solidFill>
                <a:schemeClr val="tx1">
                  <a:lumMod val="75000"/>
                  <a:lumOff val="25000"/>
                </a:schemeClr>
              </a:solidFill>
              <a:cs typeface="+mn-ea"/>
              <a:sym typeface="+mn-lt"/>
            </a:endParaRPr>
          </a:p>
        </p:txBody>
      </p:sp>
      <p:sp>
        <p:nvSpPr>
          <p:cNvPr id="7" name="文本框 6">
            <a:extLst>
              <a:ext uri="{FF2B5EF4-FFF2-40B4-BE49-F238E27FC236}">
                <a16:creationId xmlns:a16="http://schemas.microsoft.com/office/drawing/2014/main" xmlns="" id="{822B55E1-86E3-416F-BC7C-A5C974A2E094}"/>
              </a:ext>
            </a:extLst>
          </p:cNvPr>
          <p:cNvSpPr txBox="1"/>
          <p:nvPr/>
        </p:nvSpPr>
        <p:spPr>
          <a:xfrm>
            <a:off x="7058125" y="2250772"/>
            <a:ext cx="3005951"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互动是社交平台的优势</a:t>
            </a:r>
          </a:p>
        </p:txBody>
      </p:sp>
      <p:grpSp>
        <p:nvGrpSpPr>
          <p:cNvPr id="21" name="组合 20">
            <a:extLst>
              <a:ext uri="{FF2B5EF4-FFF2-40B4-BE49-F238E27FC236}">
                <a16:creationId xmlns:a16="http://schemas.microsoft.com/office/drawing/2014/main" xmlns="" id="{08E9C2E6-DBF9-4EC7-8982-AF382122084D}"/>
              </a:ext>
            </a:extLst>
          </p:cNvPr>
          <p:cNvGrpSpPr/>
          <p:nvPr/>
        </p:nvGrpSpPr>
        <p:grpSpPr>
          <a:xfrm>
            <a:off x="540385" y="6051884"/>
            <a:ext cx="216018" cy="167054"/>
            <a:chOff x="928231" y="5511702"/>
            <a:chExt cx="216018" cy="167054"/>
          </a:xfrm>
        </p:grpSpPr>
        <p:sp>
          <p:nvSpPr>
            <p:cNvPr id="8" name="等腰三角形 7">
              <a:extLst>
                <a:ext uri="{FF2B5EF4-FFF2-40B4-BE49-F238E27FC236}">
                  <a16:creationId xmlns:a16="http://schemas.microsoft.com/office/drawing/2014/main" xmlns="" id="{E9439D80-5449-45D0-9DFD-B9354E89246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xmlns="" id="{6E3B0EA7-2CFD-437D-9D99-151E2614019F}"/>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20" name="组合 19">
            <a:extLst>
              <a:ext uri="{FF2B5EF4-FFF2-40B4-BE49-F238E27FC236}">
                <a16:creationId xmlns:a16="http://schemas.microsoft.com/office/drawing/2014/main" xmlns="" id="{32DCAA2F-3ABC-4DFD-834B-AA67A692F371}"/>
              </a:ext>
            </a:extLst>
          </p:cNvPr>
          <p:cNvGrpSpPr/>
          <p:nvPr/>
        </p:nvGrpSpPr>
        <p:grpSpPr>
          <a:xfrm>
            <a:off x="6842107" y="6051884"/>
            <a:ext cx="216018" cy="167054"/>
            <a:chOff x="7467601" y="5511702"/>
            <a:chExt cx="216018" cy="167054"/>
          </a:xfrm>
        </p:grpSpPr>
        <p:sp>
          <p:nvSpPr>
            <p:cNvPr id="10" name="等腰三角形 9">
              <a:extLst>
                <a:ext uri="{FF2B5EF4-FFF2-40B4-BE49-F238E27FC236}">
                  <a16:creationId xmlns:a16="http://schemas.microsoft.com/office/drawing/2014/main" xmlns="" id="{CEF18295-31D9-438C-8FED-E18138911A21}"/>
                </a:ext>
              </a:extLst>
            </p:cNvPr>
            <p:cNvSpPr/>
            <p:nvPr/>
          </p:nvSpPr>
          <p:spPr>
            <a:xfrm rot="5400000">
              <a:off x="745608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11" name="等腰三角形 10">
              <a:extLst>
                <a:ext uri="{FF2B5EF4-FFF2-40B4-BE49-F238E27FC236}">
                  <a16:creationId xmlns:a16="http://schemas.microsoft.com/office/drawing/2014/main" xmlns="" id="{AE518C1C-2060-47D7-8C5F-651A27FF0BFD}"/>
                </a:ext>
              </a:extLst>
            </p:cNvPr>
            <p:cNvSpPr/>
            <p:nvPr/>
          </p:nvSpPr>
          <p:spPr>
            <a:xfrm rot="5400000">
              <a:off x="752808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sp>
        <p:nvSpPr>
          <p:cNvPr id="12" name="文本框 11">
            <a:extLst>
              <a:ext uri="{FF2B5EF4-FFF2-40B4-BE49-F238E27FC236}">
                <a16:creationId xmlns:a16="http://schemas.microsoft.com/office/drawing/2014/main" xmlns="" id="{BBC92ECC-6A56-4B4B-9A26-6754BF9E86D7}"/>
              </a:ext>
            </a:extLst>
          </p:cNvPr>
          <p:cNvSpPr txBox="1"/>
          <p:nvPr/>
        </p:nvSpPr>
        <p:spPr>
          <a:xfrm>
            <a:off x="756403" y="2250772"/>
            <a:ext cx="1313180"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快速更新</a:t>
            </a:r>
          </a:p>
        </p:txBody>
      </p:sp>
      <p:cxnSp>
        <p:nvCxnSpPr>
          <p:cNvPr id="13" name="直接连接符 12">
            <a:extLst>
              <a:ext uri="{FF2B5EF4-FFF2-40B4-BE49-F238E27FC236}">
                <a16:creationId xmlns:a16="http://schemas.microsoft.com/office/drawing/2014/main" xmlns="" id="{4D466C98-4D73-439A-BB9E-CEFEA3F32FFD}"/>
              </a:ext>
            </a:extLst>
          </p:cNvPr>
          <p:cNvCxnSpPr>
            <a:cxnSpLocks/>
          </p:cNvCxnSpPr>
          <p:nvPr/>
        </p:nvCxnSpPr>
        <p:spPr>
          <a:xfrm>
            <a:off x="6807691" y="2710355"/>
            <a:ext cx="3956250" cy="0"/>
          </a:xfrm>
          <a:prstGeom prst="line">
            <a:avLst/>
          </a:prstGeom>
          <a:ln w="1270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nvGrpSpPr>
          <p:cNvPr id="16" name="组合 15">
            <a:extLst>
              <a:ext uri="{FF2B5EF4-FFF2-40B4-BE49-F238E27FC236}">
                <a16:creationId xmlns:a16="http://schemas.microsoft.com/office/drawing/2014/main" xmlns="" id="{F07DEE94-519C-45C1-977E-A6DBAE0A874E}"/>
              </a:ext>
            </a:extLst>
          </p:cNvPr>
          <p:cNvGrpSpPr/>
          <p:nvPr/>
        </p:nvGrpSpPr>
        <p:grpSpPr>
          <a:xfrm>
            <a:off x="482188" y="2307476"/>
            <a:ext cx="286702" cy="286702"/>
            <a:chOff x="2502218" y="2015376"/>
            <a:chExt cx="409905" cy="409905"/>
          </a:xfrm>
        </p:grpSpPr>
        <p:sp>
          <p:nvSpPr>
            <p:cNvPr id="14" name="椭圆 13">
              <a:extLst>
                <a:ext uri="{FF2B5EF4-FFF2-40B4-BE49-F238E27FC236}">
                  <a16:creationId xmlns:a16="http://schemas.microsoft.com/office/drawing/2014/main" xmlns="" id="{93857881-B02F-47D9-B781-4610EE857F60}"/>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等腰三角形 14">
              <a:extLst>
                <a:ext uri="{FF2B5EF4-FFF2-40B4-BE49-F238E27FC236}">
                  <a16:creationId xmlns:a16="http://schemas.microsoft.com/office/drawing/2014/main" xmlns="" id="{7B3CBCE7-AE16-4B1E-91A1-7B0067E7B360}"/>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8" name="文本框 17">
            <a:extLst>
              <a:ext uri="{FF2B5EF4-FFF2-40B4-BE49-F238E27FC236}">
                <a16:creationId xmlns:a16="http://schemas.microsoft.com/office/drawing/2014/main" xmlns="" id="{688A47CE-6FEB-404B-8EF1-A36640C1E808}"/>
              </a:ext>
            </a:extLst>
          </p:cNvPr>
          <p:cNvSpPr txBox="1"/>
          <p:nvPr/>
        </p:nvSpPr>
        <p:spPr>
          <a:xfrm>
            <a:off x="410084" y="2943264"/>
            <a:ext cx="5298070" cy="1650901"/>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快速更新内容，是</a:t>
            </a:r>
            <a:r>
              <a:rPr lang="en-US" altLang="zh-CN" sz="1600" dirty="0"/>
              <a:t>KOL</a:t>
            </a:r>
            <a:r>
              <a:rPr lang="zh-CN" altLang="en-US" sz="1600" dirty="0"/>
              <a:t>和品牌方留住</a:t>
            </a:r>
            <a:r>
              <a:rPr lang="zh-CN" altLang="zh-CN" sz="1600" dirty="0"/>
              <a:t>粉丝</a:t>
            </a:r>
            <a:r>
              <a:rPr lang="zh-CN" altLang="en-US" sz="1600" dirty="0"/>
              <a:t>的</a:t>
            </a:r>
            <a:r>
              <a:rPr lang="zh-CN" altLang="zh-CN" sz="1600" dirty="0"/>
              <a:t>重要因素。</a:t>
            </a:r>
          </a:p>
          <a:p>
            <a:r>
              <a:rPr lang="zh-CN" altLang="zh-CN" sz="1600" dirty="0"/>
              <a:t>对于</a:t>
            </a:r>
            <a:r>
              <a:rPr lang="en-US" altLang="zh-CN" sz="1600" dirty="0"/>
              <a:t>KOL</a:t>
            </a:r>
            <a:r>
              <a:rPr lang="zh-CN" altLang="zh-CN" sz="1600" dirty="0"/>
              <a:t>来说，互联网的更新迭代速度特别快</a:t>
            </a:r>
            <a:r>
              <a:rPr lang="zh-CN" altLang="en-US" sz="1600" dirty="0"/>
              <a:t>。</a:t>
            </a:r>
            <a:endParaRPr lang="en-US" altLang="zh-CN" sz="1600" dirty="0"/>
          </a:p>
          <a:p>
            <a:r>
              <a:rPr lang="en-US" altLang="zh-CN" sz="1600" dirty="0"/>
              <a:t>KOL</a:t>
            </a:r>
            <a:r>
              <a:rPr lang="zh-CN" altLang="zh-CN" sz="1600" dirty="0"/>
              <a:t>想要抓住粉丝的记忆点，就需要经常</a:t>
            </a:r>
            <a:r>
              <a:rPr lang="zh-CN" altLang="en-US" sz="1600" dirty="0"/>
              <a:t>出现</a:t>
            </a:r>
            <a:r>
              <a:rPr lang="zh-CN" altLang="zh-CN" sz="1600" dirty="0"/>
              <a:t>在他们的视野中。</a:t>
            </a:r>
          </a:p>
        </p:txBody>
      </p:sp>
      <p:sp>
        <p:nvSpPr>
          <p:cNvPr id="19" name="文本框 18">
            <a:extLst>
              <a:ext uri="{FF2B5EF4-FFF2-40B4-BE49-F238E27FC236}">
                <a16:creationId xmlns:a16="http://schemas.microsoft.com/office/drawing/2014/main" xmlns="" id="{9C035001-62E1-4AA6-9A6D-03FCA31513B6}"/>
              </a:ext>
            </a:extLst>
          </p:cNvPr>
          <p:cNvSpPr txBox="1"/>
          <p:nvPr/>
        </p:nvSpPr>
        <p:spPr>
          <a:xfrm>
            <a:off x="6735685" y="2943264"/>
            <a:ext cx="5029281" cy="1176604"/>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社交平台拥有社交属性是因为有了互动功能。</a:t>
            </a:r>
            <a:endParaRPr lang="en-US" altLang="zh-CN" sz="1600" dirty="0"/>
          </a:p>
          <a:p>
            <a:r>
              <a:rPr lang="en-US" altLang="zh-CN" sz="1600" dirty="0"/>
              <a:t>KOL</a:t>
            </a:r>
            <a:r>
              <a:rPr lang="zh-CN" altLang="en-US" sz="1600" dirty="0"/>
              <a:t>将内容分享出去，再通过社交平台</a:t>
            </a:r>
            <a:r>
              <a:rPr lang="zh-CN" altLang="en-US" sz="1600" b="1" dirty="0">
                <a:solidFill>
                  <a:schemeClr val="accent1"/>
                </a:solidFill>
                <a:latin typeface="+mj-ea"/>
                <a:ea typeface="+mj-ea"/>
              </a:rPr>
              <a:t>转发、点赞、评论</a:t>
            </a:r>
            <a:r>
              <a:rPr lang="zh-CN" altLang="en-US" sz="1600" dirty="0"/>
              <a:t>实现和粉丝的互动。</a:t>
            </a:r>
            <a:endParaRPr lang="zh-CN" altLang="zh-CN" sz="1600" dirty="0"/>
          </a:p>
        </p:txBody>
      </p:sp>
      <p:grpSp>
        <p:nvGrpSpPr>
          <p:cNvPr id="23" name="组合 22">
            <a:extLst>
              <a:ext uri="{FF2B5EF4-FFF2-40B4-BE49-F238E27FC236}">
                <a16:creationId xmlns:a16="http://schemas.microsoft.com/office/drawing/2014/main" xmlns="" id="{986BAA31-F218-4139-ACCC-78AD26D22B37}"/>
              </a:ext>
            </a:extLst>
          </p:cNvPr>
          <p:cNvGrpSpPr/>
          <p:nvPr/>
        </p:nvGrpSpPr>
        <p:grpSpPr>
          <a:xfrm>
            <a:off x="6764488" y="2307476"/>
            <a:ext cx="286702" cy="286702"/>
            <a:chOff x="2502218" y="2015376"/>
            <a:chExt cx="409905" cy="409905"/>
          </a:xfrm>
        </p:grpSpPr>
        <p:sp>
          <p:nvSpPr>
            <p:cNvPr id="24" name="椭圆 23">
              <a:extLst>
                <a:ext uri="{FF2B5EF4-FFF2-40B4-BE49-F238E27FC236}">
                  <a16:creationId xmlns:a16="http://schemas.microsoft.com/office/drawing/2014/main" xmlns="" id="{751F9003-7140-4958-B095-88C45F757CFB}"/>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等腰三角形 24">
              <a:extLst>
                <a:ext uri="{FF2B5EF4-FFF2-40B4-BE49-F238E27FC236}">
                  <a16:creationId xmlns:a16="http://schemas.microsoft.com/office/drawing/2014/main" xmlns="" id="{A04D3DD1-DB11-4DEB-BF4E-F2885ECF3BE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8" name="文本框 27">
            <a:extLst>
              <a:ext uri="{FF2B5EF4-FFF2-40B4-BE49-F238E27FC236}">
                <a16:creationId xmlns:a16="http://schemas.microsoft.com/office/drawing/2014/main" xmlns="" id="{D8B22601-018F-4562-8B4E-D741DAFA8F04}"/>
              </a:ext>
            </a:extLst>
          </p:cNvPr>
          <p:cNvSpPr txBox="1"/>
          <p:nvPr/>
        </p:nvSpPr>
        <p:spPr>
          <a:xfrm>
            <a:off x="6764488" y="436263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站内互动</a:t>
            </a:r>
            <a:endParaRPr lang="zh-CN" altLang="en-US" sz="1800" dirty="0"/>
          </a:p>
        </p:txBody>
      </p:sp>
      <p:sp>
        <p:nvSpPr>
          <p:cNvPr id="30" name="文本框 29">
            <a:extLst>
              <a:ext uri="{FF2B5EF4-FFF2-40B4-BE49-F238E27FC236}">
                <a16:creationId xmlns:a16="http://schemas.microsoft.com/office/drawing/2014/main" xmlns="" id="{DFA4B4CA-DB1E-4925-B3CF-950464BA162B}"/>
              </a:ext>
            </a:extLst>
          </p:cNvPr>
          <p:cNvSpPr txBox="1"/>
          <p:nvPr/>
        </p:nvSpPr>
        <p:spPr>
          <a:xfrm>
            <a:off x="6764488" y="4736574"/>
            <a:ext cx="4572662" cy="382862"/>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600" dirty="0"/>
              <a:t>粉丝</a:t>
            </a:r>
            <a:r>
              <a:rPr lang="zh-CN" altLang="en-US" sz="1600" dirty="0"/>
              <a:t>和</a:t>
            </a:r>
            <a:r>
              <a:rPr lang="en-US" altLang="zh-CN" sz="1600" dirty="0"/>
              <a:t>KOL</a:t>
            </a:r>
            <a:r>
              <a:rPr lang="zh-CN" altLang="zh-CN" sz="1600" dirty="0"/>
              <a:t>、粉丝</a:t>
            </a:r>
            <a:r>
              <a:rPr lang="zh-CN" altLang="en-US" sz="1600" dirty="0"/>
              <a:t>和</a:t>
            </a:r>
            <a:r>
              <a:rPr lang="zh-CN" altLang="zh-CN" sz="1600" dirty="0"/>
              <a:t>粉丝之间进行</a:t>
            </a:r>
            <a:r>
              <a:rPr lang="zh-CN" altLang="en-US" sz="1600" dirty="0"/>
              <a:t>私信、群聊</a:t>
            </a:r>
          </a:p>
        </p:txBody>
      </p:sp>
      <p:sp>
        <p:nvSpPr>
          <p:cNvPr id="31" name="文本框 30">
            <a:extLst>
              <a:ext uri="{FF2B5EF4-FFF2-40B4-BE49-F238E27FC236}">
                <a16:creationId xmlns:a16="http://schemas.microsoft.com/office/drawing/2014/main" xmlns="" id="{27854067-6935-434C-981D-18E64E72588D}"/>
              </a:ext>
            </a:extLst>
          </p:cNvPr>
          <p:cNvSpPr txBox="1"/>
          <p:nvPr/>
        </p:nvSpPr>
        <p:spPr>
          <a:xfrm>
            <a:off x="6764488" y="5215648"/>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站</a:t>
            </a:r>
            <a:r>
              <a:rPr lang="zh-CN" altLang="en-US" sz="1800" dirty="0"/>
              <a:t>外</a:t>
            </a:r>
            <a:r>
              <a:rPr lang="zh-CN" altLang="zh-CN" sz="1800" dirty="0"/>
              <a:t>互动</a:t>
            </a:r>
            <a:endParaRPr lang="zh-CN" altLang="en-US" sz="1800" dirty="0"/>
          </a:p>
        </p:txBody>
      </p:sp>
      <p:sp>
        <p:nvSpPr>
          <p:cNvPr id="32" name="文本框 31">
            <a:extLst>
              <a:ext uri="{FF2B5EF4-FFF2-40B4-BE49-F238E27FC236}">
                <a16:creationId xmlns:a16="http://schemas.microsoft.com/office/drawing/2014/main" xmlns="" id="{7AF5DDD4-04A0-452C-B14F-A618F92A3193}"/>
              </a:ext>
            </a:extLst>
          </p:cNvPr>
          <p:cNvSpPr txBox="1"/>
          <p:nvPr/>
        </p:nvSpPr>
        <p:spPr>
          <a:xfrm>
            <a:off x="6764488" y="5589588"/>
            <a:ext cx="5037276" cy="382862"/>
          </a:xfrm>
          <a:prstGeom prst="rect">
            <a:avLst/>
          </a:prstGeom>
          <a:noFill/>
        </p:spPr>
        <p:txBody>
          <a:bodyPr wrap="non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把站内信息转发出去，分享给更多的人关注与互动</a:t>
            </a:r>
          </a:p>
        </p:txBody>
      </p:sp>
      <p:sp>
        <p:nvSpPr>
          <p:cNvPr id="420" name="文本框 419">
            <a:extLst>
              <a:ext uri="{FF2B5EF4-FFF2-40B4-BE49-F238E27FC236}">
                <a16:creationId xmlns:a16="http://schemas.microsoft.com/office/drawing/2014/main" xmlns="" id="{5E44129C-9ADE-45C9-9535-85A344D0961E}"/>
              </a:ext>
            </a:extLst>
          </p:cNvPr>
          <p:cNvSpPr txBox="1"/>
          <p:nvPr/>
        </p:nvSpPr>
        <p:spPr>
          <a:xfrm>
            <a:off x="390236" y="4630289"/>
            <a:ext cx="432944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快速</a:t>
            </a:r>
            <a:r>
              <a:rPr lang="zh-CN" altLang="zh-CN" sz="1800" dirty="0"/>
              <a:t>更新不仅能通过高曝光来吸引粉丝，也能</a:t>
            </a:r>
            <a:r>
              <a:rPr lang="zh-CN" altLang="en-US" sz="1800" dirty="0"/>
              <a:t>维护和</a:t>
            </a:r>
            <a:r>
              <a:rPr lang="zh-CN" altLang="zh-CN" sz="1800" dirty="0"/>
              <a:t>粉丝之间的关系</a:t>
            </a:r>
            <a:r>
              <a:rPr lang="zh-CN" altLang="en-US" sz="1800" dirty="0"/>
              <a:t>。</a:t>
            </a:r>
          </a:p>
        </p:txBody>
      </p:sp>
      <p:grpSp>
        <p:nvGrpSpPr>
          <p:cNvPr id="29"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33"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34"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35" name="等腰三角形 34">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748510100"/>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xmlns=""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FOUR</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运营的问题</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643950" y="3171465"/>
            <a:ext cx="4904099" cy="369332"/>
          </a:xfrm>
          <a:prstGeom prst="rect">
            <a:avLst/>
          </a:prstGeom>
          <a:noFill/>
        </p:spPr>
        <p:txBody>
          <a:bodyPr wrap="none">
            <a:spAutoFit/>
          </a:bodyPr>
          <a:lstStyle/>
          <a:p>
            <a:pPr algn="ctr"/>
            <a:r>
              <a:rPr lang="en-US" altLang="zh-CN" dirty="0">
                <a:solidFill>
                  <a:schemeClr val="accent1">
                    <a:lumMod val="50000"/>
                  </a:schemeClr>
                </a:solidFill>
                <a:latin typeface="+mj-lt"/>
              </a:rPr>
              <a:t>PROBLEMS OF SHORT VIDEO OPERATION</a:t>
            </a: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3606543"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同质化</a:t>
            </a:r>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5247188" y="3799820"/>
            <a:ext cx="1410275"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信息单一</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6988857" y="3799820"/>
            <a:ext cx="1596601"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误导价值观</a:t>
            </a:r>
          </a:p>
        </p:txBody>
      </p:sp>
    </p:spTree>
    <p:extLst>
      <p:ext uri="{BB962C8B-B14F-4D97-AF65-F5344CB8AC3E}">
        <p14:creationId xmlns:p14="http://schemas.microsoft.com/office/powerpoint/2010/main" val="1325331882"/>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4410ED09-D390-4B09-BEA2-8CEBCF87C890}"/>
              </a:ext>
            </a:extLst>
          </p:cNvPr>
          <p:cNvSpPr>
            <a:spLocks noGrp="1"/>
          </p:cNvSpPr>
          <p:nvPr>
            <p:ph type="title"/>
          </p:nvPr>
        </p:nvSpPr>
        <p:spPr>
          <a:xfrm>
            <a:off x="870034" y="498065"/>
            <a:ext cx="2922595" cy="480131"/>
          </a:xfrm>
        </p:spPr>
        <p:txBody>
          <a:bodyPr/>
          <a:lstStyle/>
          <a:p>
            <a:r>
              <a:rPr lang="zh-CN" altLang="en-US" dirty="0"/>
              <a:t>内容严重同质化</a:t>
            </a:r>
          </a:p>
        </p:txBody>
      </p:sp>
      <p:sp>
        <p:nvSpPr>
          <p:cNvPr id="34" name="椭圆 33">
            <a:extLst>
              <a:ext uri="{FF2B5EF4-FFF2-40B4-BE49-F238E27FC236}">
                <a16:creationId xmlns:a16="http://schemas.microsoft.com/office/drawing/2014/main" xmlns="" id="{D7BD5E5F-2CE3-4FB3-940D-8582D5A1AD70}"/>
              </a:ext>
            </a:extLst>
          </p:cNvPr>
          <p:cNvSpPr/>
          <p:nvPr/>
        </p:nvSpPr>
        <p:spPr>
          <a:xfrm>
            <a:off x="3711007" y="1693748"/>
            <a:ext cx="4769986" cy="4769986"/>
          </a:xfrm>
          <a:prstGeom prst="ellipse">
            <a:avLst/>
          </a:prstGeom>
          <a:noFill/>
          <a:ln w="317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9" name="图形 28">
            <a:extLst>
              <a:ext uri="{FF2B5EF4-FFF2-40B4-BE49-F238E27FC236}">
                <a16:creationId xmlns:a16="http://schemas.microsoft.com/office/drawing/2014/main" xmlns="" id="{6AE20DF2-3BF2-424A-99FF-252B2C74C68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3718493" y="1806575"/>
            <a:ext cx="4762500" cy="4762500"/>
          </a:xfrm>
          <a:prstGeom prst="rect">
            <a:avLst/>
          </a:prstGeom>
        </p:spPr>
      </p:pic>
      <p:grpSp>
        <p:nvGrpSpPr>
          <p:cNvPr id="18" name="组合 17">
            <a:extLst>
              <a:ext uri="{FF2B5EF4-FFF2-40B4-BE49-F238E27FC236}">
                <a16:creationId xmlns:a16="http://schemas.microsoft.com/office/drawing/2014/main" xmlns="" id="{1527DA4F-3263-4AEF-904D-755978F7CF1F}"/>
              </a:ext>
            </a:extLst>
          </p:cNvPr>
          <p:cNvGrpSpPr/>
          <p:nvPr/>
        </p:nvGrpSpPr>
        <p:grpSpPr>
          <a:xfrm>
            <a:off x="1248248" y="3257595"/>
            <a:ext cx="2050104" cy="417358"/>
            <a:chOff x="1184163" y="2274218"/>
            <a:chExt cx="2050104" cy="417358"/>
          </a:xfrm>
        </p:grpSpPr>
        <p:grpSp>
          <p:nvGrpSpPr>
            <p:cNvPr id="17" name="组合 16">
              <a:extLst>
                <a:ext uri="{FF2B5EF4-FFF2-40B4-BE49-F238E27FC236}">
                  <a16:creationId xmlns:a16="http://schemas.microsoft.com/office/drawing/2014/main" xmlns="" id="{0ECD18E4-AE63-41A6-AE38-C7AAAE951170}"/>
                </a:ext>
              </a:extLst>
            </p:cNvPr>
            <p:cNvGrpSpPr/>
            <p:nvPr/>
          </p:nvGrpSpPr>
          <p:grpSpPr>
            <a:xfrm>
              <a:off x="1184163" y="2333362"/>
              <a:ext cx="297916" cy="297916"/>
              <a:chOff x="1142492" y="2291691"/>
              <a:chExt cx="381258" cy="381258"/>
            </a:xfrm>
          </p:grpSpPr>
          <p:sp>
            <p:nvSpPr>
              <p:cNvPr id="16" name="椭圆 15">
                <a:extLst>
                  <a:ext uri="{FF2B5EF4-FFF2-40B4-BE49-F238E27FC236}">
                    <a16:creationId xmlns:a16="http://schemas.microsoft.com/office/drawing/2014/main" xmlns="" id="{22A14123-6D84-4420-B203-6E2495687C13}"/>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13" name="图形 12" descr="关闭 纯色填充">
                <a:extLst>
                  <a:ext uri="{FF2B5EF4-FFF2-40B4-BE49-F238E27FC236}">
                    <a16:creationId xmlns:a16="http://schemas.microsoft.com/office/drawing/2014/main" xmlns="" id="{FDD75F35-1C1D-4906-A51D-72D204F36832}"/>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184164" y="2333363"/>
                <a:ext cx="297915" cy="297915"/>
              </a:xfrm>
              <a:prstGeom prst="rect">
                <a:avLst/>
              </a:prstGeom>
            </p:spPr>
          </p:pic>
        </p:grpSp>
        <p:sp>
          <p:nvSpPr>
            <p:cNvPr id="15" name="文本框 14">
              <a:extLst>
                <a:ext uri="{FF2B5EF4-FFF2-40B4-BE49-F238E27FC236}">
                  <a16:creationId xmlns:a16="http://schemas.microsoft.com/office/drawing/2014/main" xmlns="" id="{4247D683-C57C-410E-B301-386BE441110A}"/>
                </a:ext>
              </a:extLst>
            </p:cNvPr>
            <p:cNvSpPr txBox="1"/>
            <p:nvPr/>
          </p:nvSpPr>
          <p:spPr>
            <a:xfrm>
              <a:off x="1449518" y="2274218"/>
              <a:ext cx="1784749"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a:t>
              </a:r>
              <a:r>
                <a:rPr lang="zh-CN" altLang="zh-CN" sz="1800" dirty="0"/>
                <a:t>拍摄设备</a:t>
              </a:r>
              <a:endParaRPr lang="zh-CN" altLang="en-US" sz="1800" dirty="0"/>
            </a:p>
          </p:txBody>
        </p:sp>
      </p:grpSp>
      <p:grpSp>
        <p:nvGrpSpPr>
          <p:cNvPr id="19" name="组合 18">
            <a:extLst>
              <a:ext uri="{FF2B5EF4-FFF2-40B4-BE49-F238E27FC236}">
                <a16:creationId xmlns:a16="http://schemas.microsoft.com/office/drawing/2014/main" xmlns="" id="{F480AE6C-1DBC-4FF3-A9D4-6597FD67B418}"/>
              </a:ext>
            </a:extLst>
          </p:cNvPr>
          <p:cNvGrpSpPr/>
          <p:nvPr/>
        </p:nvGrpSpPr>
        <p:grpSpPr>
          <a:xfrm>
            <a:off x="1248248" y="3954574"/>
            <a:ext cx="2185832" cy="417358"/>
            <a:chOff x="1184163" y="2264672"/>
            <a:chExt cx="2185832" cy="417358"/>
          </a:xfrm>
        </p:grpSpPr>
        <p:grpSp>
          <p:nvGrpSpPr>
            <p:cNvPr id="20" name="组合 19">
              <a:extLst>
                <a:ext uri="{FF2B5EF4-FFF2-40B4-BE49-F238E27FC236}">
                  <a16:creationId xmlns:a16="http://schemas.microsoft.com/office/drawing/2014/main" xmlns="" id="{D5A76806-96CD-4079-A915-CBC670A0629B}"/>
                </a:ext>
              </a:extLst>
            </p:cNvPr>
            <p:cNvGrpSpPr/>
            <p:nvPr/>
          </p:nvGrpSpPr>
          <p:grpSpPr>
            <a:xfrm>
              <a:off x="1184163" y="2333362"/>
              <a:ext cx="297916" cy="297916"/>
              <a:chOff x="1142492" y="2291691"/>
              <a:chExt cx="381258" cy="381258"/>
            </a:xfrm>
          </p:grpSpPr>
          <p:sp>
            <p:nvSpPr>
              <p:cNvPr id="22" name="椭圆 21">
                <a:extLst>
                  <a:ext uri="{FF2B5EF4-FFF2-40B4-BE49-F238E27FC236}">
                    <a16:creationId xmlns:a16="http://schemas.microsoft.com/office/drawing/2014/main" xmlns="" id="{09CA1922-3B6B-41D9-8CDE-8EA5647B1D6D}"/>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23" name="图形 22" descr="关闭 纯色填充">
                <a:extLst>
                  <a:ext uri="{FF2B5EF4-FFF2-40B4-BE49-F238E27FC236}">
                    <a16:creationId xmlns:a16="http://schemas.microsoft.com/office/drawing/2014/main" xmlns="" id="{4C637F16-9A43-46CA-9DDA-943C76E4CF53}"/>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184164" y="2333363"/>
                <a:ext cx="297915" cy="297915"/>
              </a:xfrm>
              <a:prstGeom prst="rect">
                <a:avLst/>
              </a:prstGeom>
            </p:spPr>
          </p:pic>
        </p:grpSp>
        <p:sp>
          <p:nvSpPr>
            <p:cNvPr id="21" name="文本框 20">
              <a:extLst>
                <a:ext uri="{FF2B5EF4-FFF2-40B4-BE49-F238E27FC236}">
                  <a16:creationId xmlns:a16="http://schemas.microsoft.com/office/drawing/2014/main" xmlns="" id="{363F18C7-343F-45B4-BC73-87F74DC979FE}"/>
                </a:ext>
              </a:extLst>
            </p:cNvPr>
            <p:cNvSpPr txBox="1"/>
            <p:nvPr/>
          </p:nvSpPr>
          <p:spPr>
            <a:xfrm>
              <a:off x="1449518" y="2264672"/>
              <a:ext cx="1920477"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专业的剪辑手法</a:t>
              </a:r>
            </a:p>
          </p:txBody>
        </p:sp>
      </p:grpSp>
      <p:grpSp>
        <p:nvGrpSpPr>
          <p:cNvPr id="24" name="组合 23">
            <a:extLst>
              <a:ext uri="{FF2B5EF4-FFF2-40B4-BE49-F238E27FC236}">
                <a16:creationId xmlns:a16="http://schemas.microsoft.com/office/drawing/2014/main" xmlns="" id="{A59DD1BC-D2A7-4398-8B25-C2AE5C05114A}"/>
              </a:ext>
            </a:extLst>
          </p:cNvPr>
          <p:cNvGrpSpPr/>
          <p:nvPr/>
        </p:nvGrpSpPr>
        <p:grpSpPr>
          <a:xfrm>
            <a:off x="1248248" y="4651554"/>
            <a:ext cx="2050104" cy="417358"/>
            <a:chOff x="1184163" y="2264672"/>
            <a:chExt cx="2050104" cy="417358"/>
          </a:xfrm>
        </p:grpSpPr>
        <p:grpSp>
          <p:nvGrpSpPr>
            <p:cNvPr id="25" name="组合 24">
              <a:extLst>
                <a:ext uri="{FF2B5EF4-FFF2-40B4-BE49-F238E27FC236}">
                  <a16:creationId xmlns:a16="http://schemas.microsoft.com/office/drawing/2014/main" xmlns="" id="{DA0D2BB6-C9F3-4E3E-9DBB-DCC7EE3F4B9D}"/>
                </a:ext>
              </a:extLst>
            </p:cNvPr>
            <p:cNvGrpSpPr/>
            <p:nvPr/>
          </p:nvGrpSpPr>
          <p:grpSpPr>
            <a:xfrm>
              <a:off x="1184163" y="2333362"/>
              <a:ext cx="297916" cy="297916"/>
              <a:chOff x="1142492" y="2291691"/>
              <a:chExt cx="381258" cy="381258"/>
            </a:xfrm>
          </p:grpSpPr>
          <p:sp>
            <p:nvSpPr>
              <p:cNvPr id="27" name="椭圆 26">
                <a:extLst>
                  <a:ext uri="{FF2B5EF4-FFF2-40B4-BE49-F238E27FC236}">
                    <a16:creationId xmlns:a16="http://schemas.microsoft.com/office/drawing/2014/main" xmlns="" id="{8E505075-DDF5-4969-B830-B2DFA5169AC4}"/>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28" name="图形 27" descr="关闭 纯色填充">
                <a:extLst>
                  <a:ext uri="{FF2B5EF4-FFF2-40B4-BE49-F238E27FC236}">
                    <a16:creationId xmlns:a16="http://schemas.microsoft.com/office/drawing/2014/main" xmlns="" id="{D343B01C-C0B8-4149-A918-FAE1A50728D9}"/>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184164" y="2333363"/>
                <a:ext cx="297915" cy="297915"/>
              </a:xfrm>
              <a:prstGeom prst="rect">
                <a:avLst/>
              </a:prstGeom>
            </p:spPr>
          </p:pic>
        </p:grpSp>
        <p:sp>
          <p:nvSpPr>
            <p:cNvPr id="26" name="文本框 25">
              <a:extLst>
                <a:ext uri="{FF2B5EF4-FFF2-40B4-BE49-F238E27FC236}">
                  <a16:creationId xmlns:a16="http://schemas.microsoft.com/office/drawing/2014/main" xmlns="" id="{1B8AEC0A-70A4-4201-87CA-1F9B2E903DA9}"/>
                </a:ext>
              </a:extLst>
            </p:cNvPr>
            <p:cNvSpPr txBox="1"/>
            <p:nvPr/>
          </p:nvSpPr>
          <p:spPr>
            <a:xfrm>
              <a:off x="1449518" y="2264672"/>
              <a:ext cx="1784749"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融合的音乐</a:t>
              </a:r>
            </a:p>
          </p:txBody>
        </p:sp>
      </p:grpSp>
      <p:sp>
        <p:nvSpPr>
          <p:cNvPr id="30" name="文本框 29">
            <a:extLst>
              <a:ext uri="{FF2B5EF4-FFF2-40B4-BE49-F238E27FC236}">
                <a16:creationId xmlns:a16="http://schemas.microsoft.com/office/drawing/2014/main" xmlns="" id="{B805E553-9802-421D-B41E-D8DF62A5EEB0}"/>
              </a:ext>
            </a:extLst>
          </p:cNvPr>
          <p:cNvSpPr txBox="1"/>
          <p:nvPr/>
        </p:nvSpPr>
        <p:spPr>
          <a:xfrm>
            <a:off x="1248248" y="1807726"/>
            <a:ext cx="1851789" cy="461665"/>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400" dirty="0">
                <a:sym typeface="+mn-lt"/>
              </a:rPr>
              <a:t>面临的问题</a:t>
            </a:r>
          </a:p>
        </p:txBody>
      </p:sp>
      <p:sp>
        <p:nvSpPr>
          <p:cNvPr id="36" name="任意多边形: 形状 35">
            <a:extLst>
              <a:ext uri="{FF2B5EF4-FFF2-40B4-BE49-F238E27FC236}">
                <a16:creationId xmlns:a16="http://schemas.microsoft.com/office/drawing/2014/main" xmlns="" id="{8A23960A-997C-4C6A-BEFC-49DD31F35C4F}"/>
              </a:ext>
            </a:extLst>
          </p:cNvPr>
          <p:cNvSpPr/>
          <p:nvPr/>
        </p:nvSpPr>
        <p:spPr>
          <a:xfrm>
            <a:off x="1178090" y="2329034"/>
            <a:ext cx="2922594" cy="463137"/>
          </a:xfrm>
          <a:custGeom>
            <a:avLst/>
            <a:gdLst>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4" fmla="*/ 2339439 w 2339439"/>
              <a:gd name="connsiteY4" fmla="*/ 475013 h 475025"/>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0" fmla="*/ 0 w 2208810"/>
              <a:gd name="connsiteY0" fmla="*/ 0 h 463137"/>
              <a:gd name="connsiteX1" fmla="*/ 1745673 w 2208810"/>
              <a:gd name="connsiteY1" fmla="*/ 0 h 463137"/>
              <a:gd name="connsiteX2" fmla="*/ 2208810 w 2208810"/>
              <a:gd name="connsiteY2" fmla="*/ 463137 h 463137"/>
            </a:gdLst>
            <a:ahLst/>
            <a:cxnLst>
              <a:cxn ang="0">
                <a:pos x="connsiteX0" y="connsiteY0"/>
              </a:cxn>
              <a:cxn ang="0">
                <a:pos x="connsiteX1" y="connsiteY1"/>
              </a:cxn>
              <a:cxn ang="0">
                <a:pos x="connsiteX2" y="connsiteY2"/>
              </a:cxn>
            </a:cxnLst>
            <a:rect l="l" t="t" r="r" b="b"/>
            <a:pathLst>
              <a:path w="2208810" h="463137">
                <a:moveTo>
                  <a:pt x="0" y="0"/>
                </a:moveTo>
                <a:lnTo>
                  <a:pt x="1745673" y="0"/>
                </a:lnTo>
                <a:lnTo>
                  <a:pt x="2208810" y="463137"/>
                </a:lnTo>
              </a:path>
            </a:pathLst>
          </a:custGeom>
          <a:noFill/>
          <a:ln w="22225" cap="rnd">
            <a:solidFill>
              <a:schemeClr val="accent1"/>
            </a:solidFill>
            <a:round/>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4" name="组合 63">
            <a:extLst>
              <a:ext uri="{FF2B5EF4-FFF2-40B4-BE49-F238E27FC236}">
                <a16:creationId xmlns:a16="http://schemas.microsoft.com/office/drawing/2014/main" xmlns="" id="{271CA4C1-2E80-4871-8876-DB5FDC4FE856}"/>
              </a:ext>
            </a:extLst>
          </p:cNvPr>
          <p:cNvGrpSpPr/>
          <p:nvPr/>
        </p:nvGrpSpPr>
        <p:grpSpPr>
          <a:xfrm>
            <a:off x="9106856" y="2560616"/>
            <a:ext cx="1681127" cy="417358"/>
            <a:chOff x="9303209" y="3259790"/>
            <a:chExt cx="1681127" cy="417358"/>
          </a:xfrm>
        </p:grpSpPr>
        <p:sp>
          <p:nvSpPr>
            <p:cNvPr id="54" name="椭圆 53">
              <a:extLst>
                <a:ext uri="{FF2B5EF4-FFF2-40B4-BE49-F238E27FC236}">
                  <a16:creationId xmlns:a16="http://schemas.microsoft.com/office/drawing/2014/main" xmlns="" id="{9C8B4C3A-CE00-4145-BBAE-D6BA3F262C52}"/>
                </a:ext>
              </a:extLst>
            </p:cNvPr>
            <p:cNvSpPr/>
            <p:nvPr/>
          </p:nvSpPr>
          <p:spPr>
            <a:xfrm>
              <a:off x="9303209" y="3318934"/>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60" name="任意多边形: 形状 59">
              <a:extLst>
                <a:ext uri="{FF2B5EF4-FFF2-40B4-BE49-F238E27FC236}">
                  <a16:creationId xmlns:a16="http://schemas.microsoft.com/office/drawing/2014/main" xmlns="" id="{6EAA9361-8002-4F97-AF1A-598D4BEBE466}"/>
                </a:ext>
              </a:extLst>
            </p:cNvPr>
            <p:cNvSpPr>
              <a:spLocks/>
            </p:cNvSpPr>
            <p:nvPr/>
          </p:nvSpPr>
          <p:spPr>
            <a:xfrm>
              <a:off x="9344493" y="3395885"/>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sp>
          <p:nvSpPr>
            <p:cNvPr id="53" name="文本框 52">
              <a:extLst>
                <a:ext uri="{FF2B5EF4-FFF2-40B4-BE49-F238E27FC236}">
                  <a16:creationId xmlns:a16="http://schemas.microsoft.com/office/drawing/2014/main" xmlns="" id="{6B790922-00A9-4ED7-AA6D-9DA83E38C283}"/>
                </a:ext>
              </a:extLst>
            </p:cNvPr>
            <p:cNvSpPr txBox="1"/>
            <p:nvPr/>
          </p:nvSpPr>
          <p:spPr>
            <a:xfrm>
              <a:off x="9568564" y="3259790"/>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专业的音乐</a:t>
              </a:r>
            </a:p>
          </p:txBody>
        </p:sp>
      </p:grpSp>
      <p:grpSp>
        <p:nvGrpSpPr>
          <p:cNvPr id="63" name="组合 62">
            <a:extLst>
              <a:ext uri="{FF2B5EF4-FFF2-40B4-BE49-F238E27FC236}">
                <a16:creationId xmlns:a16="http://schemas.microsoft.com/office/drawing/2014/main" xmlns="" id="{B0027992-7E8B-46F4-8215-ACBF895A4ECC}"/>
              </a:ext>
            </a:extLst>
          </p:cNvPr>
          <p:cNvGrpSpPr/>
          <p:nvPr/>
        </p:nvGrpSpPr>
        <p:grpSpPr>
          <a:xfrm>
            <a:off x="9106856" y="3232488"/>
            <a:ext cx="1434906" cy="417358"/>
            <a:chOff x="9303209" y="3931662"/>
            <a:chExt cx="1434906" cy="417358"/>
          </a:xfrm>
        </p:grpSpPr>
        <p:grpSp>
          <p:nvGrpSpPr>
            <p:cNvPr id="62" name="组合 61">
              <a:extLst>
                <a:ext uri="{FF2B5EF4-FFF2-40B4-BE49-F238E27FC236}">
                  <a16:creationId xmlns:a16="http://schemas.microsoft.com/office/drawing/2014/main" xmlns="" id="{06EDD612-2A4E-4B54-B8A1-0F88795F76E9}"/>
                </a:ext>
              </a:extLst>
            </p:cNvPr>
            <p:cNvGrpSpPr/>
            <p:nvPr/>
          </p:nvGrpSpPr>
          <p:grpSpPr>
            <a:xfrm>
              <a:off x="9303209" y="4000352"/>
              <a:ext cx="297916" cy="297916"/>
              <a:chOff x="9303209" y="4000352"/>
              <a:chExt cx="297916" cy="297916"/>
            </a:xfrm>
          </p:grpSpPr>
          <p:sp>
            <p:nvSpPr>
              <p:cNvPr id="50" name="椭圆 49">
                <a:extLst>
                  <a:ext uri="{FF2B5EF4-FFF2-40B4-BE49-F238E27FC236}">
                    <a16:creationId xmlns:a16="http://schemas.microsoft.com/office/drawing/2014/main" xmlns="" id="{75E2E098-AEA3-48FA-ACCE-B52C0213000D}"/>
                  </a:ext>
                </a:extLst>
              </p:cNvPr>
              <p:cNvSpPr/>
              <p:nvPr/>
            </p:nvSpPr>
            <p:spPr>
              <a:xfrm>
                <a:off x="9303209" y="4000352"/>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61" name="任意多边形: 形状 60">
                <a:extLst>
                  <a:ext uri="{FF2B5EF4-FFF2-40B4-BE49-F238E27FC236}">
                    <a16:creationId xmlns:a16="http://schemas.microsoft.com/office/drawing/2014/main" xmlns="" id="{C7226574-13D4-49C8-A1AA-015F4E4BE5EE}"/>
                  </a:ext>
                </a:extLst>
              </p:cNvPr>
              <p:cNvSpPr>
                <a:spLocks/>
              </p:cNvSpPr>
              <p:nvPr/>
            </p:nvSpPr>
            <p:spPr>
              <a:xfrm>
                <a:off x="9344493" y="4078741"/>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49" name="文本框 48">
              <a:extLst>
                <a:ext uri="{FF2B5EF4-FFF2-40B4-BE49-F238E27FC236}">
                  <a16:creationId xmlns:a16="http://schemas.microsoft.com/office/drawing/2014/main" xmlns="" id="{D472BCEB-D20F-4054-8AE4-7ACB11C52B07}"/>
                </a:ext>
              </a:extLst>
            </p:cNvPr>
            <p:cNvSpPr txBox="1"/>
            <p:nvPr/>
          </p:nvSpPr>
          <p:spPr>
            <a:xfrm>
              <a:off x="9568564" y="3931662"/>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视频模板</a:t>
              </a:r>
            </a:p>
          </p:txBody>
        </p:sp>
      </p:grpSp>
      <p:sp>
        <p:nvSpPr>
          <p:cNvPr id="42" name="文本框 41">
            <a:extLst>
              <a:ext uri="{FF2B5EF4-FFF2-40B4-BE49-F238E27FC236}">
                <a16:creationId xmlns:a16="http://schemas.microsoft.com/office/drawing/2014/main" xmlns="" id="{F2C18E98-417B-41EF-828B-81CCAF39AE73}"/>
              </a:ext>
            </a:extLst>
          </p:cNvPr>
          <p:cNvSpPr txBox="1"/>
          <p:nvPr/>
        </p:nvSpPr>
        <p:spPr>
          <a:xfrm>
            <a:off x="8923369" y="1807726"/>
            <a:ext cx="2185214" cy="461665"/>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400" dirty="0">
                <a:sym typeface="+mn-lt"/>
              </a:rPr>
              <a:t>平台解决方法</a:t>
            </a:r>
          </a:p>
        </p:txBody>
      </p:sp>
      <p:sp>
        <p:nvSpPr>
          <p:cNvPr id="43" name="任意多边形: 形状 42">
            <a:extLst>
              <a:ext uri="{FF2B5EF4-FFF2-40B4-BE49-F238E27FC236}">
                <a16:creationId xmlns:a16="http://schemas.microsoft.com/office/drawing/2014/main" xmlns="" id="{D8C93659-604F-49E1-8D90-1A6F6A531497}"/>
              </a:ext>
            </a:extLst>
          </p:cNvPr>
          <p:cNvSpPr/>
          <p:nvPr/>
        </p:nvSpPr>
        <p:spPr>
          <a:xfrm flipH="1">
            <a:off x="8091317" y="2325859"/>
            <a:ext cx="2922593" cy="466312"/>
          </a:xfrm>
          <a:custGeom>
            <a:avLst/>
            <a:gdLst>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4" fmla="*/ 2339439 w 2339439"/>
              <a:gd name="connsiteY4" fmla="*/ 475013 h 475025"/>
              <a:gd name="connsiteX0" fmla="*/ 0 w 2339439"/>
              <a:gd name="connsiteY0" fmla="*/ 0 h 475025"/>
              <a:gd name="connsiteX1" fmla="*/ 1745673 w 2339439"/>
              <a:gd name="connsiteY1" fmla="*/ 0 h 475025"/>
              <a:gd name="connsiteX2" fmla="*/ 2208810 w 2339439"/>
              <a:gd name="connsiteY2" fmla="*/ 463137 h 475025"/>
              <a:gd name="connsiteX3" fmla="*/ 2339439 w 2339439"/>
              <a:gd name="connsiteY3" fmla="*/ 475013 h 475025"/>
              <a:gd name="connsiteX0" fmla="*/ 0 w 2208810"/>
              <a:gd name="connsiteY0" fmla="*/ 0 h 463137"/>
              <a:gd name="connsiteX1" fmla="*/ 1745673 w 2208810"/>
              <a:gd name="connsiteY1" fmla="*/ 0 h 463137"/>
              <a:gd name="connsiteX2" fmla="*/ 2208810 w 2208810"/>
              <a:gd name="connsiteY2" fmla="*/ 463137 h 463137"/>
              <a:gd name="connsiteX0" fmla="*/ 0 w 2470818"/>
              <a:gd name="connsiteY0" fmla="*/ 0 h 466312"/>
              <a:gd name="connsiteX1" fmla="*/ 2007681 w 2470818"/>
              <a:gd name="connsiteY1" fmla="*/ 3175 h 466312"/>
              <a:gd name="connsiteX2" fmla="*/ 2470818 w 2470818"/>
              <a:gd name="connsiteY2" fmla="*/ 466312 h 466312"/>
            </a:gdLst>
            <a:ahLst/>
            <a:cxnLst>
              <a:cxn ang="0">
                <a:pos x="connsiteX0" y="connsiteY0"/>
              </a:cxn>
              <a:cxn ang="0">
                <a:pos x="connsiteX1" y="connsiteY1"/>
              </a:cxn>
              <a:cxn ang="0">
                <a:pos x="connsiteX2" y="connsiteY2"/>
              </a:cxn>
            </a:cxnLst>
            <a:rect l="l" t="t" r="r" b="b"/>
            <a:pathLst>
              <a:path w="2470818" h="466312">
                <a:moveTo>
                  <a:pt x="0" y="0"/>
                </a:moveTo>
                <a:lnTo>
                  <a:pt x="2007681" y="3175"/>
                </a:lnTo>
                <a:lnTo>
                  <a:pt x="2470818" y="466312"/>
                </a:lnTo>
              </a:path>
            </a:pathLst>
          </a:custGeom>
          <a:noFill/>
          <a:ln w="22225" cap="rnd">
            <a:solidFill>
              <a:schemeClr val="accent1"/>
            </a:solidFill>
            <a:round/>
            <a:headEnd type="ova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79" name="组合 78">
            <a:extLst>
              <a:ext uri="{FF2B5EF4-FFF2-40B4-BE49-F238E27FC236}">
                <a16:creationId xmlns:a16="http://schemas.microsoft.com/office/drawing/2014/main" xmlns="" id="{2D5F1A65-E9FD-4606-BF6D-DF28EAE3D13B}"/>
              </a:ext>
            </a:extLst>
          </p:cNvPr>
          <p:cNvGrpSpPr/>
          <p:nvPr/>
        </p:nvGrpSpPr>
        <p:grpSpPr>
          <a:xfrm>
            <a:off x="1248248" y="2560616"/>
            <a:ext cx="1773460" cy="417358"/>
            <a:chOff x="1184163" y="2274218"/>
            <a:chExt cx="1773460" cy="417358"/>
          </a:xfrm>
        </p:grpSpPr>
        <p:grpSp>
          <p:nvGrpSpPr>
            <p:cNvPr id="80" name="组合 79">
              <a:extLst>
                <a:ext uri="{FF2B5EF4-FFF2-40B4-BE49-F238E27FC236}">
                  <a16:creationId xmlns:a16="http://schemas.microsoft.com/office/drawing/2014/main" xmlns="" id="{AA237091-8CC6-4FFB-847A-8A075D866619}"/>
                </a:ext>
              </a:extLst>
            </p:cNvPr>
            <p:cNvGrpSpPr/>
            <p:nvPr/>
          </p:nvGrpSpPr>
          <p:grpSpPr>
            <a:xfrm>
              <a:off x="1184163" y="2333362"/>
              <a:ext cx="297916" cy="297916"/>
              <a:chOff x="1142492" y="2291691"/>
              <a:chExt cx="381258" cy="381258"/>
            </a:xfrm>
          </p:grpSpPr>
          <p:sp>
            <p:nvSpPr>
              <p:cNvPr id="82" name="椭圆 81">
                <a:extLst>
                  <a:ext uri="{FF2B5EF4-FFF2-40B4-BE49-F238E27FC236}">
                    <a16:creationId xmlns:a16="http://schemas.microsoft.com/office/drawing/2014/main" xmlns="" id="{D8EF59BE-3CD6-4BFA-AEBA-9FB705C3C787}"/>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83" name="图形 82" descr="关闭 纯色填充">
                <a:extLst>
                  <a:ext uri="{FF2B5EF4-FFF2-40B4-BE49-F238E27FC236}">
                    <a16:creationId xmlns:a16="http://schemas.microsoft.com/office/drawing/2014/main" xmlns="" id="{9FF696EE-29B5-4C0E-8317-CF2BCCB028C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1184164" y="2333363"/>
                <a:ext cx="297915" cy="297915"/>
              </a:xfrm>
              <a:prstGeom prst="rect">
                <a:avLst/>
              </a:prstGeom>
            </p:spPr>
          </p:pic>
        </p:grpSp>
        <p:sp>
          <p:nvSpPr>
            <p:cNvPr id="81" name="文本框 80">
              <a:extLst>
                <a:ext uri="{FF2B5EF4-FFF2-40B4-BE49-F238E27FC236}">
                  <a16:creationId xmlns:a16="http://schemas.microsoft.com/office/drawing/2014/main" xmlns="" id="{FA4CF0B6-5D57-4FDB-B028-7BB3D7983DBE}"/>
                </a:ext>
              </a:extLst>
            </p:cNvPr>
            <p:cNvSpPr txBox="1"/>
            <p:nvPr/>
          </p:nvSpPr>
          <p:spPr>
            <a:xfrm>
              <a:off x="1449518" y="2274218"/>
              <a:ext cx="1508105"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准入门槛低</a:t>
              </a:r>
            </a:p>
          </p:txBody>
        </p:sp>
      </p:grpSp>
      <p:pic>
        <p:nvPicPr>
          <p:cNvPr id="84" name="图形 83">
            <a:extLst>
              <a:ext uri="{FF2B5EF4-FFF2-40B4-BE49-F238E27FC236}">
                <a16:creationId xmlns:a16="http://schemas.microsoft.com/office/drawing/2014/main" xmlns="" id="{B715D7A6-8CD6-4F54-A207-783F3A55D8DC}"/>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647100" y="4065830"/>
            <a:ext cx="2737753" cy="2737753"/>
          </a:xfrm>
          <a:prstGeom prst="rect">
            <a:avLst/>
          </a:prstGeom>
        </p:spPr>
      </p:pic>
      <p:grpSp>
        <p:nvGrpSpPr>
          <p:cNvPr id="39"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40"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41"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44" name="等腰三角形 43">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12627439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B7F2B555-D2C2-40DA-BD3A-7B7163187117}"/>
              </a:ext>
            </a:extLst>
          </p:cNvPr>
          <p:cNvSpPr>
            <a:spLocks noGrp="1"/>
          </p:cNvSpPr>
          <p:nvPr>
            <p:ph type="title"/>
          </p:nvPr>
        </p:nvSpPr>
        <p:spPr>
          <a:xfrm>
            <a:off x="870034" y="498065"/>
            <a:ext cx="5017720" cy="480131"/>
          </a:xfrm>
        </p:spPr>
        <p:txBody>
          <a:bodyPr/>
          <a:lstStyle/>
          <a:p>
            <a:r>
              <a:rPr lang="zh-CN" altLang="en-US" dirty="0"/>
              <a:t>依赖标签 被动减少运营范围</a:t>
            </a:r>
          </a:p>
        </p:txBody>
      </p:sp>
      <p:sp>
        <p:nvSpPr>
          <p:cNvPr id="3" name="矩形: 圆顶角 2">
            <a:extLst>
              <a:ext uri="{FF2B5EF4-FFF2-40B4-BE49-F238E27FC236}">
                <a16:creationId xmlns:a16="http://schemas.microsoft.com/office/drawing/2014/main" xmlns="" id="{163297AF-B338-4FFB-8081-7597CE97C93E}"/>
              </a:ext>
            </a:extLst>
          </p:cNvPr>
          <p:cNvSpPr/>
          <p:nvPr/>
        </p:nvSpPr>
        <p:spPr>
          <a:xfrm rot="5400000">
            <a:off x="5468853" y="-2069221"/>
            <a:ext cx="1046710" cy="9208709"/>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4" name="文本框 3">
            <a:extLst>
              <a:ext uri="{FF2B5EF4-FFF2-40B4-BE49-F238E27FC236}">
                <a16:creationId xmlns:a16="http://schemas.microsoft.com/office/drawing/2014/main" xmlns="" id="{1324FC86-0D11-47EE-9366-077919B40CC0}"/>
              </a:ext>
            </a:extLst>
          </p:cNvPr>
          <p:cNvSpPr txBox="1"/>
          <p:nvPr/>
        </p:nvSpPr>
        <p:spPr>
          <a:xfrm>
            <a:off x="1491788" y="2225219"/>
            <a:ext cx="8827114" cy="702949"/>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用户在浏览短视频的过程中，平台会根据用户喜好推荐内容，用户会在喜欢的内容上停留更长的时间，遇到不喜欢的内容则会快速滑过。</a:t>
            </a:r>
            <a:endParaRPr lang="zh-CN" altLang="zh-CN" sz="1600" dirty="0">
              <a:solidFill>
                <a:schemeClr val="accent1">
                  <a:lumMod val="50000"/>
                </a:schemeClr>
              </a:solidFill>
            </a:endParaRPr>
          </a:p>
        </p:txBody>
      </p:sp>
      <p:sp useBgFill="1">
        <p:nvSpPr>
          <p:cNvPr id="6" name="矩形 5">
            <a:extLst>
              <a:ext uri="{FF2B5EF4-FFF2-40B4-BE49-F238E27FC236}">
                <a16:creationId xmlns:a16="http://schemas.microsoft.com/office/drawing/2014/main" xmlns="" id="{062BCA31-5959-4DC4-BA91-E1C0FCC7DC09}"/>
              </a:ext>
            </a:extLst>
          </p:cNvPr>
          <p:cNvSpPr/>
          <p:nvPr/>
        </p:nvSpPr>
        <p:spPr>
          <a:xfrm>
            <a:off x="1454411" y="1748098"/>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7" name="组合 6">
            <a:extLst>
              <a:ext uri="{FF2B5EF4-FFF2-40B4-BE49-F238E27FC236}">
                <a16:creationId xmlns:a16="http://schemas.microsoft.com/office/drawing/2014/main" xmlns="" id="{0C351059-D45C-4327-8ABA-E8394CA40E8A}"/>
              </a:ext>
            </a:extLst>
          </p:cNvPr>
          <p:cNvGrpSpPr/>
          <p:nvPr/>
        </p:nvGrpSpPr>
        <p:grpSpPr>
          <a:xfrm>
            <a:off x="1231961" y="1733341"/>
            <a:ext cx="2257725" cy="427854"/>
            <a:chOff x="4288355" y="1417621"/>
            <a:chExt cx="2257725" cy="427854"/>
          </a:xfrm>
        </p:grpSpPr>
        <p:sp>
          <p:nvSpPr>
            <p:cNvPr id="8" name="矩形: 圆角 7">
              <a:extLst>
                <a:ext uri="{FF2B5EF4-FFF2-40B4-BE49-F238E27FC236}">
                  <a16:creationId xmlns:a16="http://schemas.microsoft.com/office/drawing/2014/main" xmlns="" id="{CBC41C08-A852-415E-B8B7-AA7861340B1A}"/>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9" name="文本框 8">
              <a:extLst>
                <a:ext uri="{FF2B5EF4-FFF2-40B4-BE49-F238E27FC236}">
                  <a16:creationId xmlns:a16="http://schemas.microsoft.com/office/drawing/2014/main" xmlns="" id="{C2D572F0-C6FF-41CE-9A30-EAC4FA8FC1AF}"/>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给用户打标签</a:t>
              </a:r>
            </a:p>
          </p:txBody>
        </p:sp>
        <p:grpSp>
          <p:nvGrpSpPr>
            <p:cNvPr id="10" name="组合 9">
              <a:extLst>
                <a:ext uri="{FF2B5EF4-FFF2-40B4-BE49-F238E27FC236}">
                  <a16:creationId xmlns:a16="http://schemas.microsoft.com/office/drawing/2014/main" xmlns="" id="{9D8C4E0A-9DCD-4BA5-B403-AC4A6E82E536}"/>
                </a:ext>
              </a:extLst>
            </p:cNvPr>
            <p:cNvGrpSpPr/>
            <p:nvPr/>
          </p:nvGrpSpPr>
          <p:grpSpPr>
            <a:xfrm>
              <a:off x="4288355" y="1417621"/>
              <a:ext cx="409905" cy="409905"/>
              <a:chOff x="5934438" y="2343167"/>
              <a:chExt cx="409905" cy="409905"/>
            </a:xfrm>
          </p:grpSpPr>
          <p:sp>
            <p:nvSpPr>
              <p:cNvPr id="11" name="椭圆 10">
                <a:extLst>
                  <a:ext uri="{FF2B5EF4-FFF2-40B4-BE49-F238E27FC236}">
                    <a16:creationId xmlns:a16="http://schemas.microsoft.com/office/drawing/2014/main" xmlns="" id="{F5045CF1-49BC-47C2-BFB7-47391FD7BB0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2" name="等腰三角形 11">
                <a:extLst>
                  <a:ext uri="{FF2B5EF4-FFF2-40B4-BE49-F238E27FC236}">
                    <a16:creationId xmlns:a16="http://schemas.microsoft.com/office/drawing/2014/main" xmlns="" id="{9A6662D8-90BE-463E-88A6-90FD89577751}"/>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9" name="文本框 18">
            <a:extLst>
              <a:ext uri="{FF2B5EF4-FFF2-40B4-BE49-F238E27FC236}">
                <a16:creationId xmlns:a16="http://schemas.microsoft.com/office/drawing/2014/main" xmlns="" id="{3D8C1C7B-8D4F-4BE1-914C-E6DB6B379E96}"/>
              </a:ext>
            </a:extLst>
          </p:cNvPr>
          <p:cNvSpPr txBox="1"/>
          <p:nvPr/>
        </p:nvSpPr>
        <p:spPr>
          <a:xfrm>
            <a:off x="3199202" y="3456692"/>
            <a:ext cx="579359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1800" dirty="0"/>
              <a:t>在算法的运行下，对用户生成标签。</a:t>
            </a:r>
            <a:endParaRPr lang="en-US" altLang="zh-CN" sz="1800" dirty="0"/>
          </a:p>
          <a:p>
            <a:pPr algn="ctr"/>
            <a:r>
              <a:rPr lang="zh-CN" altLang="en-US" sz="1800" dirty="0"/>
              <a:t>当用户再次浏览时只会根据标签推荐内容给用户。</a:t>
            </a:r>
          </a:p>
        </p:txBody>
      </p:sp>
      <p:sp>
        <p:nvSpPr>
          <p:cNvPr id="29" name="矩形: 圆顶角 28">
            <a:extLst>
              <a:ext uri="{FF2B5EF4-FFF2-40B4-BE49-F238E27FC236}">
                <a16:creationId xmlns:a16="http://schemas.microsoft.com/office/drawing/2014/main" xmlns="" id="{C82E20DD-B937-450F-9AA0-F90E0281F035}"/>
              </a:ext>
            </a:extLst>
          </p:cNvPr>
          <p:cNvSpPr/>
          <p:nvPr/>
        </p:nvSpPr>
        <p:spPr>
          <a:xfrm rot="5400000">
            <a:off x="5468853" y="804259"/>
            <a:ext cx="1046710" cy="9208709"/>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30" name="文本框 29">
            <a:extLst>
              <a:ext uri="{FF2B5EF4-FFF2-40B4-BE49-F238E27FC236}">
                <a16:creationId xmlns:a16="http://schemas.microsoft.com/office/drawing/2014/main" xmlns="" id="{FA2B2061-A316-4334-A790-C00C92803AA3}"/>
              </a:ext>
            </a:extLst>
          </p:cNvPr>
          <p:cNvSpPr txBox="1"/>
          <p:nvPr/>
        </p:nvSpPr>
        <p:spPr>
          <a:xfrm>
            <a:off x="1491788" y="5098699"/>
            <a:ext cx="8827114" cy="702949"/>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商家通过平台运营时，只会被对应标签的用户看到，减少了投放人群，增加了挖掘潜在消费者的难度，难以出圈。</a:t>
            </a:r>
            <a:endParaRPr lang="zh-CN" altLang="zh-CN" sz="1600" dirty="0">
              <a:solidFill>
                <a:schemeClr val="accent1">
                  <a:lumMod val="50000"/>
                </a:schemeClr>
              </a:solidFill>
            </a:endParaRPr>
          </a:p>
        </p:txBody>
      </p:sp>
      <p:sp useBgFill="1">
        <p:nvSpPr>
          <p:cNvPr id="32" name="矩形 31">
            <a:extLst>
              <a:ext uri="{FF2B5EF4-FFF2-40B4-BE49-F238E27FC236}">
                <a16:creationId xmlns:a16="http://schemas.microsoft.com/office/drawing/2014/main" xmlns="" id="{822C0A85-33BC-4522-99A4-B5242B582CB7}"/>
              </a:ext>
            </a:extLst>
          </p:cNvPr>
          <p:cNvSpPr/>
          <p:nvPr/>
        </p:nvSpPr>
        <p:spPr>
          <a:xfrm>
            <a:off x="1454410" y="4621578"/>
            <a:ext cx="3320790"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33" name="组合 32">
            <a:extLst>
              <a:ext uri="{FF2B5EF4-FFF2-40B4-BE49-F238E27FC236}">
                <a16:creationId xmlns:a16="http://schemas.microsoft.com/office/drawing/2014/main" xmlns="" id="{9F75CC7E-8675-4ABE-B9C5-300602911968}"/>
              </a:ext>
            </a:extLst>
          </p:cNvPr>
          <p:cNvGrpSpPr/>
          <p:nvPr/>
        </p:nvGrpSpPr>
        <p:grpSpPr>
          <a:xfrm>
            <a:off x="1231961" y="4606821"/>
            <a:ext cx="3386239" cy="427854"/>
            <a:chOff x="4288355" y="1417621"/>
            <a:chExt cx="3386239" cy="427854"/>
          </a:xfrm>
        </p:grpSpPr>
        <p:sp>
          <p:nvSpPr>
            <p:cNvPr id="34" name="矩形: 圆角 33">
              <a:extLst>
                <a:ext uri="{FF2B5EF4-FFF2-40B4-BE49-F238E27FC236}">
                  <a16:creationId xmlns:a16="http://schemas.microsoft.com/office/drawing/2014/main" xmlns="" id="{DC38C6E1-20AE-47A3-BBBB-594B1879D49E}"/>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35" name="文本框 34">
              <a:extLst>
                <a:ext uri="{FF2B5EF4-FFF2-40B4-BE49-F238E27FC236}">
                  <a16:creationId xmlns:a16="http://schemas.microsoft.com/office/drawing/2014/main" xmlns="" id="{14114148-B6DC-4279-87B7-F758F1233E6E}"/>
                </a:ext>
              </a:extLst>
            </p:cNvPr>
            <p:cNvSpPr txBox="1"/>
            <p:nvPr/>
          </p:nvSpPr>
          <p:spPr>
            <a:xfrm>
              <a:off x="4668643" y="1445365"/>
              <a:ext cx="3005951"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导致用户浏览信息单一</a:t>
              </a:r>
            </a:p>
          </p:txBody>
        </p:sp>
        <p:grpSp>
          <p:nvGrpSpPr>
            <p:cNvPr id="36" name="组合 35">
              <a:extLst>
                <a:ext uri="{FF2B5EF4-FFF2-40B4-BE49-F238E27FC236}">
                  <a16:creationId xmlns:a16="http://schemas.microsoft.com/office/drawing/2014/main" xmlns="" id="{856D6C59-77F6-4DC8-93B0-4A3DE3C04DF8}"/>
                </a:ext>
              </a:extLst>
            </p:cNvPr>
            <p:cNvGrpSpPr/>
            <p:nvPr/>
          </p:nvGrpSpPr>
          <p:grpSpPr>
            <a:xfrm>
              <a:off x="4288355" y="1417621"/>
              <a:ext cx="409905" cy="409905"/>
              <a:chOff x="5934438" y="2343167"/>
              <a:chExt cx="409905" cy="409905"/>
            </a:xfrm>
          </p:grpSpPr>
          <p:sp>
            <p:nvSpPr>
              <p:cNvPr id="37" name="椭圆 36">
                <a:extLst>
                  <a:ext uri="{FF2B5EF4-FFF2-40B4-BE49-F238E27FC236}">
                    <a16:creationId xmlns:a16="http://schemas.microsoft.com/office/drawing/2014/main" xmlns="" id="{8D7C99A7-F5F5-4624-985D-B3578B1F3C56}"/>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8" name="等腰三角形 37">
                <a:extLst>
                  <a:ext uri="{FF2B5EF4-FFF2-40B4-BE49-F238E27FC236}">
                    <a16:creationId xmlns:a16="http://schemas.microsoft.com/office/drawing/2014/main" xmlns="" id="{28B8B35F-B0DE-4E71-810C-F9DFCF70E94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pic>
        <p:nvPicPr>
          <p:cNvPr id="17" name="图形 16" descr="箭头: 直 纯色填充">
            <a:extLst>
              <a:ext uri="{FF2B5EF4-FFF2-40B4-BE49-F238E27FC236}">
                <a16:creationId xmlns:a16="http://schemas.microsoft.com/office/drawing/2014/main" xmlns="" id="{F0078B8E-99D1-433E-947E-423BA77B3D20}"/>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16200000">
            <a:off x="2284802" y="3266448"/>
            <a:ext cx="914400" cy="914400"/>
          </a:xfrm>
          <a:prstGeom prst="rect">
            <a:avLst/>
          </a:prstGeom>
        </p:spPr>
      </p:pic>
      <p:pic>
        <p:nvPicPr>
          <p:cNvPr id="39" name="图形 38" descr="箭头: 直 纯色填充">
            <a:extLst>
              <a:ext uri="{FF2B5EF4-FFF2-40B4-BE49-F238E27FC236}">
                <a16:creationId xmlns:a16="http://schemas.microsoft.com/office/drawing/2014/main" xmlns="" id="{62320F9C-553A-40F7-ACFA-EEBDC3D63315}"/>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rot="16200000">
            <a:off x="8992798" y="3266448"/>
            <a:ext cx="914400" cy="914400"/>
          </a:xfrm>
          <a:prstGeom prst="rect">
            <a:avLst/>
          </a:prstGeom>
        </p:spPr>
      </p:pic>
      <p:grpSp>
        <p:nvGrpSpPr>
          <p:cNvPr id="24"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25"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26"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27" name="等腰三角形 26">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151379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 name="组合 214">
            <a:extLst>
              <a:ext uri="{FF2B5EF4-FFF2-40B4-BE49-F238E27FC236}">
                <a16:creationId xmlns:a16="http://schemas.microsoft.com/office/drawing/2014/main" xmlns="" id="{18E94134-5906-4069-8799-B46C914050BB}"/>
              </a:ext>
            </a:extLst>
          </p:cNvPr>
          <p:cNvGrpSpPr/>
          <p:nvPr/>
        </p:nvGrpSpPr>
        <p:grpSpPr>
          <a:xfrm>
            <a:off x="397841" y="1590996"/>
            <a:ext cx="4840161" cy="4825679"/>
            <a:chOff x="229776" y="1213268"/>
            <a:chExt cx="4840161" cy="4825679"/>
          </a:xfrm>
        </p:grpSpPr>
        <p:grpSp>
          <p:nvGrpSpPr>
            <p:cNvPr id="6" name="图形 3">
              <a:extLst>
                <a:ext uri="{FF2B5EF4-FFF2-40B4-BE49-F238E27FC236}">
                  <a16:creationId xmlns:a16="http://schemas.microsoft.com/office/drawing/2014/main" xmlns="" id="{110C1C49-0A34-48CD-B7A7-19B432774F72}"/>
                </a:ext>
              </a:extLst>
            </p:cNvPr>
            <p:cNvGrpSpPr/>
            <p:nvPr/>
          </p:nvGrpSpPr>
          <p:grpSpPr>
            <a:xfrm>
              <a:off x="294997" y="1302764"/>
              <a:ext cx="4711543" cy="3264380"/>
              <a:chOff x="294997" y="1302764"/>
              <a:chExt cx="4711543" cy="3264380"/>
            </a:xfrm>
          </p:grpSpPr>
          <p:sp>
            <p:nvSpPr>
              <p:cNvPr id="7" name="任意多边形: 形状 6">
                <a:extLst>
                  <a:ext uri="{FF2B5EF4-FFF2-40B4-BE49-F238E27FC236}">
                    <a16:creationId xmlns:a16="http://schemas.microsoft.com/office/drawing/2014/main" xmlns="" id="{C3CC06C7-8C63-46D0-9D37-7350617FAB14}"/>
                  </a:ext>
                </a:extLst>
              </p:cNvPr>
              <p:cNvSpPr/>
              <p:nvPr/>
            </p:nvSpPr>
            <p:spPr>
              <a:xfrm>
                <a:off x="4121225" y="1302764"/>
                <a:ext cx="733831" cy="733790"/>
              </a:xfrm>
              <a:custGeom>
                <a:avLst/>
                <a:gdLst>
                  <a:gd name="connsiteX0" fmla="*/ 174004 w 733831"/>
                  <a:gd name="connsiteY0" fmla="*/ 678972 h 733790"/>
                  <a:gd name="connsiteX1" fmla="*/ 559827 w 733831"/>
                  <a:gd name="connsiteY1" fmla="*/ 678972 h 733790"/>
                  <a:gd name="connsiteX2" fmla="*/ 678965 w 733831"/>
                  <a:gd name="connsiteY2" fmla="*/ 174007 h 733790"/>
                  <a:gd name="connsiteX3" fmla="*/ 174004 w 733831"/>
                  <a:gd name="connsiteY3" fmla="*/ 54866 h 733790"/>
                  <a:gd name="connsiteX4" fmla="*/ 54866 w 733831"/>
                  <a:gd name="connsiteY4" fmla="*/ 559834 h 733790"/>
                  <a:gd name="connsiteX5" fmla="*/ 174004 w 733831"/>
                  <a:gd name="connsiteY5" fmla="*/ 678972 h 733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33831" h="733790">
                    <a:moveTo>
                      <a:pt x="174004" y="678972"/>
                    </a:moveTo>
                    <a:cubicBezTo>
                      <a:pt x="292223" y="752063"/>
                      <a:pt x="441608" y="752063"/>
                      <a:pt x="559827" y="678972"/>
                    </a:cubicBezTo>
                    <a:cubicBezTo>
                      <a:pt x="732170" y="572432"/>
                      <a:pt x="785505" y="346349"/>
                      <a:pt x="678965" y="174007"/>
                    </a:cubicBezTo>
                    <a:cubicBezTo>
                      <a:pt x="572425" y="1665"/>
                      <a:pt x="346347" y="-51677"/>
                      <a:pt x="174004" y="54866"/>
                    </a:cubicBezTo>
                    <a:cubicBezTo>
                      <a:pt x="1661" y="161408"/>
                      <a:pt x="-51674" y="387489"/>
                      <a:pt x="54866" y="559834"/>
                    </a:cubicBezTo>
                    <a:cubicBezTo>
                      <a:pt x="84795" y="608248"/>
                      <a:pt x="125590" y="649044"/>
                      <a:pt x="174004" y="678972"/>
                    </a:cubicBezTo>
                    <a:close/>
                  </a:path>
                </a:pathLst>
              </a:custGeom>
              <a:solidFill>
                <a:srgbClr val="EBEBEB"/>
              </a:solidFill>
              <a:ln w="11773"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xmlns="" id="{3F79BDDC-D3C0-424A-90C2-AA73311B3782}"/>
                  </a:ext>
                </a:extLst>
              </p:cNvPr>
              <p:cNvSpPr/>
              <p:nvPr/>
            </p:nvSpPr>
            <p:spPr>
              <a:xfrm>
                <a:off x="4376467" y="1515969"/>
                <a:ext cx="223464" cy="223464"/>
              </a:xfrm>
              <a:custGeom>
                <a:avLst/>
                <a:gdLst>
                  <a:gd name="connsiteX0" fmla="*/ 0 w 223464"/>
                  <a:gd name="connsiteY0" fmla="*/ 111732 h 223464"/>
                  <a:gd name="connsiteX1" fmla="*/ 111733 w 223464"/>
                  <a:gd name="connsiteY1" fmla="*/ 223465 h 223464"/>
                  <a:gd name="connsiteX2" fmla="*/ 223465 w 223464"/>
                  <a:gd name="connsiteY2" fmla="*/ 111732 h 223464"/>
                  <a:gd name="connsiteX3" fmla="*/ 111733 w 223464"/>
                  <a:gd name="connsiteY3" fmla="*/ 0 h 223464"/>
                  <a:gd name="connsiteX4" fmla="*/ 0 w 223464"/>
                  <a:gd name="connsiteY4" fmla="*/ 111497 h 223464"/>
                  <a:gd name="connsiteX5" fmla="*/ 0 w 223464"/>
                  <a:gd name="connsiteY5" fmla="*/ 111732 h 223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3464" h="223464">
                    <a:moveTo>
                      <a:pt x="0" y="111732"/>
                    </a:moveTo>
                    <a:cubicBezTo>
                      <a:pt x="0" y="173440"/>
                      <a:pt x="50026" y="223465"/>
                      <a:pt x="111733" y="223465"/>
                    </a:cubicBezTo>
                    <a:cubicBezTo>
                      <a:pt x="173438" y="223465"/>
                      <a:pt x="223465" y="173440"/>
                      <a:pt x="223465" y="111732"/>
                    </a:cubicBezTo>
                    <a:cubicBezTo>
                      <a:pt x="223465" y="50024"/>
                      <a:pt x="173438" y="0"/>
                      <a:pt x="111733" y="0"/>
                    </a:cubicBezTo>
                    <a:cubicBezTo>
                      <a:pt x="50085" y="-65"/>
                      <a:pt x="71" y="49853"/>
                      <a:pt x="0" y="111497"/>
                    </a:cubicBezTo>
                    <a:cubicBezTo>
                      <a:pt x="0" y="111576"/>
                      <a:pt x="0" y="111653"/>
                      <a:pt x="0" y="111732"/>
                    </a:cubicBezTo>
                    <a:close/>
                  </a:path>
                </a:pathLst>
              </a:custGeom>
              <a:solidFill>
                <a:srgbClr val="FFFFFF"/>
              </a:solidFill>
              <a:ln w="11773"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xmlns="" id="{6C44922A-031B-494B-BDF4-340157ABB477}"/>
                  </a:ext>
                </a:extLst>
              </p:cNvPr>
              <p:cNvSpPr/>
              <p:nvPr/>
            </p:nvSpPr>
            <p:spPr>
              <a:xfrm>
                <a:off x="4295167" y="1738079"/>
                <a:ext cx="385945" cy="298475"/>
              </a:xfrm>
              <a:custGeom>
                <a:avLst/>
                <a:gdLst>
                  <a:gd name="connsiteX0" fmla="*/ 62 w 385945"/>
                  <a:gd name="connsiteY0" fmla="*/ 197622 h 298475"/>
                  <a:gd name="connsiteX1" fmla="*/ 62 w 385945"/>
                  <a:gd name="connsiteY1" fmla="*/ 243657 h 298475"/>
                  <a:gd name="connsiteX2" fmla="*/ 385885 w 385945"/>
                  <a:gd name="connsiteY2" fmla="*/ 243657 h 298475"/>
                  <a:gd name="connsiteX3" fmla="*/ 385885 w 385945"/>
                  <a:gd name="connsiteY3" fmla="*/ 197740 h 298475"/>
                  <a:gd name="connsiteX4" fmla="*/ 197742 w 385945"/>
                  <a:gd name="connsiteY4" fmla="*/ 60 h 298475"/>
                  <a:gd name="connsiteX5" fmla="*/ 62 w 385945"/>
                  <a:gd name="connsiteY5" fmla="*/ 188203 h 298475"/>
                  <a:gd name="connsiteX6" fmla="*/ 62 w 385945"/>
                  <a:gd name="connsiteY6" fmla="*/ 197740 h 29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945" h="298475">
                    <a:moveTo>
                      <a:pt x="62" y="197622"/>
                    </a:moveTo>
                    <a:lnTo>
                      <a:pt x="62" y="243657"/>
                    </a:lnTo>
                    <a:cubicBezTo>
                      <a:pt x="118281" y="316748"/>
                      <a:pt x="267666" y="316748"/>
                      <a:pt x="385885" y="243657"/>
                    </a:cubicBezTo>
                    <a:lnTo>
                      <a:pt x="385885" y="197740"/>
                    </a:lnTo>
                    <a:cubicBezTo>
                      <a:pt x="388523" y="91200"/>
                      <a:pt x="304282" y="2697"/>
                      <a:pt x="197742" y="60"/>
                    </a:cubicBezTo>
                    <a:cubicBezTo>
                      <a:pt x="91202" y="-2566"/>
                      <a:pt x="2699" y="81663"/>
                      <a:pt x="62" y="188203"/>
                    </a:cubicBezTo>
                    <a:cubicBezTo>
                      <a:pt x="-21" y="191382"/>
                      <a:pt x="-21" y="194561"/>
                      <a:pt x="62" y="197740"/>
                    </a:cubicBezTo>
                    <a:close/>
                  </a:path>
                </a:pathLst>
              </a:custGeom>
              <a:solidFill>
                <a:srgbClr val="FFFFFF"/>
              </a:solidFill>
              <a:ln w="11773"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xmlns="" id="{8508B6C3-3218-40A2-BC12-93CE2E4D2239}"/>
                  </a:ext>
                </a:extLst>
              </p:cNvPr>
              <p:cNvSpPr/>
              <p:nvPr/>
            </p:nvSpPr>
            <p:spPr>
              <a:xfrm rot="-4098599">
                <a:off x="762370" y="1680725"/>
                <a:ext cx="462470" cy="462470"/>
              </a:xfrm>
              <a:custGeom>
                <a:avLst/>
                <a:gdLst>
                  <a:gd name="connsiteX0" fmla="*/ 462470 w 462470"/>
                  <a:gd name="connsiteY0" fmla="*/ 231235 h 462470"/>
                  <a:gd name="connsiteX1" fmla="*/ 231235 w 462470"/>
                  <a:gd name="connsiteY1" fmla="*/ 462470 h 462470"/>
                  <a:gd name="connsiteX2" fmla="*/ 0 w 462470"/>
                  <a:gd name="connsiteY2" fmla="*/ 231235 h 462470"/>
                  <a:gd name="connsiteX3" fmla="*/ 231235 w 462470"/>
                  <a:gd name="connsiteY3" fmla="*/ 0 h 462470"/>
                  <a:gd name="connsiteX4" fmla="*/ 462470 w 462470"/>
                  <a:gd name="connsiteY4" fmla="*/ 231235 h 462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470" h="462470">
                    <a:moveTo>
                      <a:pt x="462470" y="231235"/>
                    </a:moveTo>
                    <a:cubicBezTo>
                      <a:pt x="462470" y="358943"/>
                      <a:pt x="358943" y="462470"/>
                      <a:pt x="231235" y="462470"/>
                    </a:cubicBezTo>
                    <a:cubicBezTo>
                      <a:pt x="103528" y="462470"/>
                      <a:pt x="0" y="358943"/>
                      <a:pt x="0" y="231235"/>
                    </a:cubicBezTo>
                    <a:cubicBezTo>
                      <a:pt x="0" y="103528"/>
                      <a:pt x="103528" y="0"/>
                      <a:pt x="231235" y="0"/>
                    </a:cubicBezTo>
                    <a:cubicBezTo>
                      <a:pt x="358943" y="0"/>
                      <a:pt x="462470" y="103528"/>
                      <a:pt x="462470" y="231235"/>
                    </a:cubicBezTo>
                    <a:close/>
                  </a:path>
                </a:pathLst>
              </a:custGeom>
              <a:solidFill>
                <a:srgbClr val="EBEBEB"/>
              </a:solidFill>
              <a:ln w="11773"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xmlns="" id="{A5A6E80F-2FA3-43E6-A354-2C7F7ABC7E03}"/>
                  </a:ext>
                </a:extLst>
              </p:cNvPr>
              <p:cNvSpPr/>
              <p:nvPr/>
            </p:nvSpPr>
            <p:spPr>
              <a:xfrm>
                <a:off x="862033" y="1802223"/>
                <a:ext cx="263473" cy="250744"/>
              </a:xfrm>
              <a:custGeom>
                <a:avLst/>
                <a:gdLst>
                  <a:gd name="connsiteX0" fmla="*/ 249474 w 263473"/>
                  <a:gd name="connsiteY0" fmla="*/ 138423 h 250744"/>
                  <a:gd name="connsiteX1" fmla="*/ 131737 w 263473"/>
                  <a:gd name="connsiteY1" fmla="*/ 250744 h 250744"/>
                  <a:gd name="connsiteX2" fmla="*/ 14000 w 263473"/>
                  <a:gd name="connsiteY2" fmla="*/ 138423 h 250744"/>
                  <a:gd name="connsiteX3" fmla="*/ 49321 w 263473"/>
                  <a:gd name="connsiteY3" fmla="*/ 2319 h 250744"/>
                  <a:gd name="connsiteX4" fmla="*/ 131737 w 263473"/>
                  <a:gd name="connsiteY4" fmla="*/ 97097 h 250744"/>
                  <a:gd name="connsiteX5" fmla="*/ 214152 w 263473"/>
                  <a:gd name="connsiteY5" fmla="*/ 2319 h 250744"/>
                  <a:gd name="connsiteX6" fmla="*/ 249474 w 263473"/>
                  <a:gd name="connsiteY6" fmla="*/ 138423 h 25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473" h="250744">
                    <a:moveTo>
                      <a:pt x="249474" y="138423"/>
                    </a:moveTo>
                    <a:cubicBezTo>
                      <a:pt x="214152" y="209065"/>
                      <a:pt x="131737" y="250744"/>
                      <a:pt x="131737" y="250744"/>
                    </a:cubicBezTo>
                    <a:cubicBezTo>
                      <a:pt x="131737" y="250744"/>
                      <a:pt x="48615" y="208947"/>
                      <a:pt x="14000" y="138423"/>
                    </a:cubicBezTo>
                    <a:cubicBezTo>
                      <a:pt x="-15081" y="79555"/>
                      <a:pt x="3286" y="16212"/>
                      <a:pt x="49321" y="2319"/>
                    </a:cubicBezTo>
                    <a:cubicBezTo>
                      <a:pt x="115136" y="-17578"/>
                      <a:pt x="131737" y="97097"/>
                      <a:pt x="131737" y="97097"/>
                    </a:cubicBezTo>
                    <a:cubicBezTo>
                      <a:pt x="131737" y="97097"/>
                      <a:pt x="148573" y="-17578"/>
                      <a:pt x="214152" y="2319"/>
                    </a:cubicBezTo>
                    <a:cubicBezTo>
                      <a:pt x="260188" y="16212"/>
                      <a:pt x="278555" y="80261"/>
                      <a:pt x="249474" y="138423"/>
                    </a:cubicBezTo>
                    <a:close/>
                  </a:path>
                </a:pathLst>
              </a:custGeom>
              <a:solidFill>
                <a:srgbClr val="FFFFFF"/>
              </a:solidFill>
              <a:ln w="11773" cap="flat">
                <a:noFill/>
                <a:prstDash val="solid"/>
                <a:miter/>
              </a:ln>
            </p:spPr>
            <p:txBody>
              <a:bodyPr rtlCol="0" anchor="ctr"/>
              <a:lstStyle/>
              <a:p>
                <a:endParaRPr lang="zh-CN" altLang="en-US"/>
              </a:p>
            </p:txBody>
          </p:sp>
          <p:grpSp>
            <p:nvGrpSpPr>
              <p:cNvPr id="12" name="图形 3">
                <a:extLst>
                  <a:ext uri="{FF2B5EF4-FFF2-40B4-BE49-F238E27FC236}">
                    <a16:creationId xmlns:a16="http://schemas.microsoft.com/office/drawing/2014/main" xmlns="" id="{110C1C49-0A34-48CD-B7A7-19B432774F72}"/>
                  </a:ext>
                </a:extLst>
              </p:cNvPr>
              <p:cNvGrpSpPr/>
              <p:nvPr/>
            </p:nvGrpSpPr>
            <p:grpSpPr>
              <a:xfrm>
                <a:off x="294997" y="2658222"/>
                <a:ext cx="697909" cy="614733"/>
                <a:chOff x="294997" y="2658222"/>
                <a:chExt cx="697909" cy="614733"/>
              </a:xfrm>
              <a:solidFill>
                <a:srgbClr val="EBEBEB"/>
              </a:solidFill>
            </p:grpSpPr>
            <p:sp>
              <p:nvSpPr>
                <p:cNvPr id="13" name="任意多边形: 形状 12">
                  <a:extLst>
                    <a:ext uri="{FF2B5EF4-FFF2-40B4-BE49-F238E27FC236}">
                      <a16:creationId xmlns:a16="http://schemas.microsoft.com/office/drawing/2014/main" xmlns="" id="{DBF41207-6960-4377-9D14-9145CD7C464B}"/>
                    </a:ext>
                  </a:extLst>
                </p:cNvPr>
                <p:cNvSpPr/>
                <p:nvPr/>
              </p:nvSpPr>
              <p:spPr>
                <a:xfrm>
                  <a:off x="516347" y="2658222"/>
                  <a:ext cx="476559" cy="593387"/>
                </a:xfrm>
                <a:custGeom>
                  <a:avLst/>
                  <a:gdLst>
                    <a:gd name="connsiteX0" fmla="*/ 53806 w 476559"/>
                    <a:gd name="connsiteY0" fmla="*/ 586477 h 593387"/>
                    <a:gd name="connsiteX1" fmla="*/ 6711 w 476559"/>
                    <a:gd name="connsiteY1" fmla="*/ 566226 h 593387"/>
                    <a:gd name="connsiteX2" fmla="*/ 824 w 476559"/>
                    <a:gd name="connsiteY2" fmla="*/ 556690 h 593387"/>
                    <a:gd name="connsiteX3" fmla="*/ 0 w 476559"/>
                    <a:gd name="connsiteY3" fmla="*/ 337934 h 593387"/>
                    <a:gd name="connsiteX4" fmla="*/ 6005 w 476559"/>
                    <a:gd name="connsiteY4" fmla="*/ 325337 h 593387"/>
                    <a:gd name="connsiteX5" fmla="*/ 119621 w 476559"/>
                    <a:gd name="connsiteY5" fmla="*/ 194296 h 593387"/>
                    <a:gd name="connsiteX6" fmla="*/ 159533 w 476559"/>
                    <a:gd name="connsiteY6" fmla="*/ 28640 h 593387"/>
                    <a:gd name="connsiteX7" fmla="*/ 179549 w 476559"/>
                    <a:gd name="connsiteY7" fmla="*/ 1442 h 593387"/>
                    <a:gd name="connsiteX8" fmla="*/ 221228 w 476559"/>
                    <a:gd name="connsiteY8" fmla="*/ 14394 h 593387"/>
                    <a:gd name="connsiteX9" fmla="*/ 253370 w 476559"/>
                    <a:gd name="connsiteY9" fmla="*/ 109878 h 593387"/>
                    <a:gd name="connsiteX10" fmla="*/ 243480 w 476559"/>
                    <a:gd name="connsiteY10" fmla="*/ 192294 h 593387"/>
                    <a:gd name="connsiteX11" fmla="*/ 232648 w 476559"/>
                    <a:gd name="connsiteY11" fmla="*/ 252458 h 593387"/>
                    <a:gd name="connsiteX12" fmla="*/ 248425 w 476559"/>
                    <a:gd name="connsiteY12" fmla="*/ 254224 h 593387"/>
                    <a:gd name="connsiteX13" fmla="*/ 433389 w 476559"/>
                    <a:gd name="connsiteY13" fmla="*/ 253635 h 593387"/>
                    <a:gd name="connsiteX14" fmla="*/ 475775 w 476559"/>
                    <a:gd name="connsiteY14" fmla="*/ 278242 h 593387"/>
                    <a:gd name="connsiteX15" fmla="*/ 449872 w 476559"/>
                    <a:gd name="connsiteY15" fmla="*/ 330988 h 593387"/>
                    <a:gd name="connsiteX16" fmla="*/ 436450 w 476559"/>
                    <a:gd name="connsiteY16" fmla="*/ 338405 h 593387"/>
                    <a:gd name="connsiteX17" fmla="*/ 448224 w 476559"/>
                    <a:gd name="connsiteY17" fmla="*/ 347942 h 593387"/>
                    <a:gd name="connsiteX18" fmla="*/ 440807 w 476559"/>
                    <a:gd name="connsiteY18" fmla="*/ 413051 h 593387"/>
                    <a:gd name="connsiteX19" fmla="*/ 422322 w 476559"/>
                    <a:gd name="connsiteY19" fmla="*/ 424824 h 593387"/>
                    <a:gd name="connsiteX20" fmla="*/ 438570 w 476559"/>
                    <a:gd name="connsiteY20" fmla="*/ 436598 h 593387"/>
                    <a:gd name="connsiteX21" fmla="*/ 420909 w 476559"/>
                    <a:gd name="connsiteY21" fmla="*/ 501118 h 593387"/>
                    <a:gd name="connsiteX22" fmla="*/ 410195 w 476559"/>
                    <a:gd name="connsiteY22" fmla="*/ 505356 h 593387"/>
                    <a:gd name="connsiteX23" fmla="*/ 410195 w 476559"/>
                    <a:gd name="connsiteY23" fmla="*/ 513951 h 593387"/>
                    <a:gd name="connsiteX24" fmla="*/ 410195 w 476559"/>
                    <a:gd name="connsiteY24" fmla="*/ 578824 h 593387"/>
                    <a:gd name="connsiteX25" fmla="*/ 402189 w 476559"/>
                    <a:gd name="connsiteY25" fmla="*/ 584711 h 593387"/>
                    <a:gd name="connsiteX26" fmla="*/ 369811 w 476559"/>
                    <a:gd name="connsiteY26" fmla="*/ 591893 h 593387"/>
                    <a:gd name="connsiteX27" fmla="*/ 79826 w 476559"/>
                    <a:gd name="connsiteY27" fmla="*/ 592952 h 593387"/>
                    <a:gd name="connsiteX28" fmla="*/ 53806 w 476559"/>
                    <a:gd name="connsiteY28" fmla="*/ 586477 h 593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76559" h="593387">
                      <a:moveTo>
                        <a:pt x="53806" y="586477"/>
                      </a:moveTo>
                      <a:cubicBezTo>
                        <a:pt x="39206" y="577411"/>
                        <a:pt x="26609" y="564225"/>
                        <a:pt x="6711" y="566226"/>
                      </a:cubicBezTo>
                      <a:cubicBezTo>
                        <a:pt x="-706" y="566933"/>
                        <a:pt x="942" y="560810"/>
                        <a:pt x="824" y="556690"/>
                      </a:cubicBezTo>
                      <a:cubicBezTo>
                        <a:pt x="824" y="483693"/>
                        <a:pt x="550" y="410778"/>
                        <a:pt x="0" y="337934"/>
                      </a:cubicBezTo>
                      <a:cubicBezTo>
                        <a:pt x="0" y="332519"/>
                        <a:pt x="0" y="328162"/>
                        <a:pt x="6005" y="325337"/>
                      </a:cubicBezTo>
                      <a:cubicBezTo>
                        <a:pt x="61694" y="296962"/>
                        <a:pt x="85595" y="241626"/>
                        <a:pt x="119621" y="194296"/>
                      </a:cubicBezTo>
                      <a:cubicBezTo>
                        <a:pt x="154818" y="146765"/>
                        <a:pt x="169221" y="86990"/>
                        <a:pt x="159533" y="28640"/>
                      </a:cubicBezTo>
                      <a:cubicBezTo>
                        <a:pt x="157061" y="12157"/>
                        <a:pt x="164714" y="5092"/>
                        <a:pt x="179549" y="1442"/>
                      </a:cubicBezTo>
                      <a:cubicBezTo>
                        <a:pt x="197327" y="-2678"/>
                        <a:pt x="214870" y="2149"/>
                        <a:pt x="221228" y="14394"/>
                      </a:cubicBezTo>
                      <a:cubicBezTo>
                        <a:pt x="237349" y="44134"/>
                        <a:pt x="248223" y="76441"/>
                        <a:pt x="253370" y="109878"/>
                      </a:cubicBezTo>
                      <a:cubicBezTo>
                        <a:pt x="256666" y="137546"/>
                        <a:pt x="246776" y="164508"/>
                        <a:pt x="243480" y="192294"/>
                      </a:cubicBezTo>
                      <a:cubicBezTo>
                        <a:pt x="241007" y="212427"/>
                        <a:pt x="236416" y="232207"/>
                        <a:pt x="232648" y="252458"/>
                      </a:cubicBezTo>
                      <a:cubicBezTo>
                        <a:pt x="237593" y="255990"/>
                        <a:pt x="243244" y="254224"/>
                        <a:pt x="248425" y="254224"/>
                      </a:cubicBezTo>
                      <a:lnTo>
                        <a:pt x="433389" y="253635"/>
                      </a:lnTo>
                      <a:cubicBezTo>
                        <a:pt x="459291" y="253635"/>
                        <a:pt x="472125" y="261052"/>
                        <a:pt x="475775" y="278242"/>
                      </a:cubicBezTo>
                      <a:cubicBezTo>
                        <a:pt x="479613" y="299599"/>
                        <a:pt x="469122" y="320969"/>
                        <a:pt x="449872" y="330988"/>
                      </a:cubicBezTo>
                      <a:cubicBezTo>
                        <a:pt x="445281" y="333225"/>
                        <a:pt x="436921" y="330988"/>
                        <a:pt x="436450" y="338405"/>
                      </a:cubicBezTo>
                      <a:cubicBezTo>
                        <a:pt x="435980" y="345823"/>
                        <a:pt x="444457" y="344999"/>
                        <a:pt x="448224" y="347942"/>
                      </a:cubicBezTo>
                      <a:cubicBezTo>
                        <a:pt x="470594" y="363130"/>
                        <a:pt x="466591" y="395037"/>
                        <a:pt x="440807" y="413051"/>
                      </a:cubicBezTo>
                      <a:cubicBezTo>
                        <a:pt x="434684" y="417525"/>
                        <a:pt x="422558" y="415523"/>
                        <a:pt x="422322" y="424824"/>
                      </a:cubicBezTo>
                      <a:cubicBezTo>
                        <a:pt x="422087" y="434125"/>
                        <a:pt x="434096" y="432006"/>
                        <a:pt x="438570" y="436598"/>
                      </a:cubicBezTo>
                      <a:cubicBezTo>
                        <a:pt x="456701" y="454376"/>
                        <a:pt x="447871" y="487578"/>
                        <a:pt x="420909" y="501118"/>
                      </a:cubicBezTo>
                      <a:cubicBezTo>
                        <a:pt x="417236" y="502260"/>
                        <a:pt x="413657" y="503684"/>
                        <a:pt x="410195" y="505356"/>
                      </a:cubicBezTo>
                      <a:cubicBezTo>
                        <a:pt x="407134" y="507358"/>
                        <a:pt x="404073" y="509712"/>
                        <a:pt x="410195" y="513951"/>
                      </a:cubicBezTo>
                      <a:cubicBezTo>
                        <a:pt x="436921" y="532907"/>
                        <a:pt x="436450" y="559397"/>
                        <a:pt x="410195" y="578824"/>
                      </a:cubicBezTo>
                      <a:lnTo>
                        <a:pt x="402189" y="584711"/>
                      </a:lnTo>
                      <a:cubicBezTo>
                        <a:pt x="392464" y="590551"/>
                        <a:pt x="381102" y="593070"/>
                        <a:pt x="369811" y="591893"/>
                      </a:cubicBezTo>
                      <a:lnTo>
                        <a:pt x="79826" y="592952"/>
                      </a:lnTo>
                      <a:cubicBezTo>
                        <a:pt x="70633" y="594436"/>
                        <a:pt x="61233" y="592093"/>
                        <a:pt x="53806" y="586477"/>
                      </a:cubicBezTo>
                      <a:close/>
                    </a:path>
                  </a:pathLst>
                </a:custGeom>
                <a:solidFill>
                  <a:srgbClr val="EBEBEB"/>
                </a:solidFill>
                <a:ln w="11773"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xmlns="" id="{9849BCE9-4CE1-4FB6-A921-6D5C5F4ABFED}"/>
                    </a:ext>
                  </a:extLst>
                </p:cNvPr>
                <p:cNvSpPr/>
                <p:nvPr/>
              </p:nvSpPr>
              <p:spPr>
                <a:xfrm>
                  <a:off x="294997" y="2963897"/>
                  <a:ext cx="195330" cy="309059"/>
                </a:xfrm>
                <a:custGeom>
                  <a:avLst/>
                  <a:gdLst>
                    <a:gd name="connsiteX0" fmla="*/ 123 w 195330"/>
                    <a:gd name="connsiteY0" fmla="*/ 153058 h 309059"/>
                    <a:gd name="connsiteX1" fmla="*/ 123 w 195330"/>
                    <a:gd name="connsiteY1" fmla="*/ 14011 h 309059"/>
                    <a:gd name="connsiteX2" fmla="*/ 11896 w 195330"/>
                    <a:gd name="connsiteY2" fmla="*/ 0 h 309059"/>
                    <a:gd name="connsiteX3" fmla="*/ 181437 w 195330"/>
                    <a:gd name="connsiteY3" fmla="*/ 0 h 309059"/>
                    <a:gd name="connsiteX4" fmla="*/ 194271 w 195330"/>
                    <a:gd name="connsiteY4" fmla="*/ 13540 h 309059"/>
                    <a:gd name="connsiteX5" fmla="*/ 195330 w 195330"/>
                    <a:gd name="connsiteY5" fmla="*/ 293400 h 309059"/>
                    <a:gd name="connsiteX6" fmla="*/ 180260 w 195330"/>
                    <a:gd name="connsiteY6" fmla="*/ 308471 h 309059"/>
                    <a:gd name="connsiteX7" fmla="*/ 15428 w 195330"/>
                    <a:gd name="connsiteY7" fmla="*/ 309059 h 309059"/>
                    <a:gd name="connsiteX8" fmla="*/ 5 w 195330"/>
                    <a:gd name="connsiteY8" fmla="*/ 292576 h 309059"/>
                    <a:gd name="connsiteX9" fmla="*/ 123 w 195330"/>
                    <a:gd name="connsiteY9" fmla="*/ 153058 h 30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5330" h="309059">
                      <a:moveTo>
                        <a:pt x="123" y="153058"/>
                      </a:moveTo>
                      <a:cubicBezTo>
                        <a:pt x="123" y="106787"/>
                        <a:pt x="123" y="60399"/>
                        <a:pt x="123" y="14011"/>
                      </a:cubicBezTo>
                      <a:cubicBezTo>
                        <a:pt x="123" y="4592"/>
                        <a:pt x="947" y="0"/>
                        <a:pt x="11896" y="0"/>
                      </a:cubicBezTo>
                      <a:cubicBezTo>
                        <a:pt x="68528" y="589"/>
                        <a:pt x="124924" y="0"/>
                        <a:pt x="181437" y="0"/>
                      </a:cubicBezTo>
                      <a:cubicBezTo>
                        <a:pt x="193211" y="0"/>
                        <a:pt x="194271" y="3650"/>
                        <a:pt x="194271" y="13540"/>
                      </a:cubicBezTo>
                      <a:cubicBezTo>
                        <a:pt x="194271" y="106787"/>
                        <a:pt x="194624" y="200070"/>
                        <a:pt x="195330" y="293400"/>
                      </a:cubicBezTo>
                      <a:cubicBezTo>
                        <a:pt x="195330" y="305174"/>
                        <a:pt x="192151" y="308588"/>
                        <a:pt x="180260" y="308471"/>
                      </a:cubicBezTo>
                      <a:cubicBezTo>
                        <a:pt x="125395" y="308471"/>
                        <a:pt x="70529" y="308471"/>
                        <a:pt x="15428" y="309059"/>
                      </a:cubicBezTo>
                      <a:cubicBezTo>
                        <a:pt x="1771" y="309059"/>
                        <a:pt x="-113" y="304585"/>
                        <a:pt x="5" y="292576"/>
                      </a:cubicBezTo>
                      <a:cubicBezTo>
                        <a:pt x="123" y="245834"/>
                        <a:pt x="123" y="199446"/>
                        <a:pt x="123" y="153058"/>
                      </a:cubicBezTo>
                      <a:close/>
                    </a:path>
                  </a:pathLst>
                </a:custGeom>
                <a:solidFill>
                  <a:srgbClr val="EBEBEB"/>
                </a:solidFill>
                <a:ln w="11773" cap="flat">
                  <a:noFill/>
                  <a:prstDash val="solid"/>
                  <a:miter/>
                </a:ln>
              </p:spPr>
              <p:txBody>
                <a:bodyPr rtlCol="0" anchor="ctr"/>
                <a:lstStyle/>
                <a:p>
                  <a:endParaRPr lang="zh-CN" altLang="en-US"/>
                </a:p>
              </p:txBody>
            </p:sp>
          </p:grpSp>
          <p:grpSp>
            <p:nvGrpSpPr>
              <p:cNvPr id="15" name="图形 3">
                <a:extLst>
                  <a:ext uri="{FF2B5EF4-FFF2-40B4-BE49-F238E27FC236}">
                    <a16:creationId xmlns:a16="http://schemas.microsoft.com/office/drawing/2014/main" xmlns="" id="{110C1C49-0A34-48CD-B7A7-19B432774F72}"/>
                  </a:ext>
                </a:extLst>
              </p:cNvPr>
              <p:cNvGrpSpPr/>
              <p:nvPr/>
            </p:nvGrpSpPr>
            <p:grpSpPr>
              <a:xfrm>
                <a:off x="4594987" y="3091854"/>
                <a:ext cx="411553" cy="361361"/>
                <a:chOff x="4594987" y="3091854"/>
                <a:chExt cx="411553" cy="361361"/>
              </a:xfrm>
              <a:solidFill>
                <a:srgbClr val="EBEBEB"/>
              </a:solidFill>
            </p:grpSpPr>
            <p:sp>
              <p:nvSpPr>
                <p:cNvPr id="16" name="任意多边形: 形状 15">
                  <a:extLst>
                    <a:ext uri="{FF2B5EF4-FFF2-40B4-BE49-F238E27FC236}">
                      <a16:creationId xmlns:a16="http://schemas.microsoft.com/office/drawing/2014/main" xmlns="" id="{915F8967-705E-4170-AD20-26C4A40EE452}"/>
                    </a:ext>
                  </a:extLst>
                </p:cNvPr>
                <p:cNvSpPr/>
                <p:nvPr/>
              </p:nvSpPr>
              <p:spPr>
                <a:xfrm>
                  <a:off x="4726488" y="3091854"/>
                  <a:ext cx="280052" cy="349057"/>
                </a:xfrm>
                <a:custGeom>
                  <a:avLst/>
                  <a:gdLst>
                    <a:gd name="connsiteX0" fmla="*/ 30858 w 280052"/>
                    <a:gd name="connsiteY0" fmla="*/ 344756 h 349057"/>
                    <a:gd name="connsiteX1" fmla="*/ 3543 w 280052"/>
                    <a:gd name="connsiteY1" fmla="*/ 332982 h 349057"/>
                    <a:gd name="connsiteX2" fmla="*/ 11 w 280052"/>
                    <a:gd name="connsiteY2" fmla="*/ 327331 h 349057"/>
                    <a:gd name="connsiteX3" fmla="*/ 11 w 280052"/>
                    <a:gd name="connsiteY3" fmla="*/ 198880 h 349057"/>
                    <a:gd name="connsiteX4" fmla="*/ 3543 w 280052"/>
                    <a:gd name="connsiteY4" fmla="*/ 191463 h 349057"/>
                    <a:gd name="connsiteX5" fmla="*/ 70300 w 280052"/>
                    <a:gd name="connsiteY5" fmla="*/ 114463 h 349057"/>
                    <a:gd name="connsiteX6" fmla="*/ 93848 w 280052"/>
                    <a:gd name="connsiteY6" fmla="*/ 17212 h 349057"/>
                    <a:gd name="connsiteX7" fmla="*/ 105621 w 280052"/>
                    <a:gd name="connsiteY7" fmla="*/ 1200 h 349057"/>
                    <a:gd name="connsiteX8" fmla="*/ 130110 w 280052"/>
                    <a:gd name="connsiteY8" fmla="*/ 8853 h 349057"/>
                    <a:gd name="connsiteX9" fmla="*/ 148948 w 280052"/>
                    <a:gd name="connsiteY9" fmla="*/ 64895 h 349057"/>
                    <a:gd name="connsiteX10" fmla="*/ 143179 w 280052"/>
                    <a:gd name="connsiteY10" fmla="*/ 113050 h 349057"/>
                    <a:gd name="connsiteX11" fmla="*/ 136821 w 280052"/>
                    <a:gd name="connsiteY11" fmla="*/ 148371 h 349057"/>
                    <a:gd name="connsiteX12" fmla="*/ 146123 w 280052"/>
                    <a:gd name="connsiteY12" fmla="*/ 149431 h 349057"/>
                    <a:gd name="connsiteX13" fmla="*/ 254676 w 280052"/>
                    <a:gd name="connsiteY13" fmla="*/ 149431 h 349057"/>
                    <a:gd name="connsiteX14" fmla="*/ 279518 w 280052"/>
                    <a:gd name="connsiteY14" fmla="*/ 163912 h 349057"/>
                    <a:gd name="connsiteX15" fmla="*/ 263860 w 280052"/>
                    <a:gd name="connsiteY15" fmla="*/ 195348 h 349057"/>
                    <a:gd name="connsiteX16" fmla="*/ 255971 w 280052"/>
                    <a:gd name="connsiteY16" fmla="*/ 199704 h 349057"/>
                    <a:gd name="connsiteX17" fmla="*/ 263271 w 280052"/>
                    <a:gd name="connsiteY17" fmla="*/ 205356 h 349057"/>
                    <a:gd name="connsiteX18" fmla="*/ 258914 w 280052"/>
                    <a:gd name="connsiteY18" fmla="*/ 243620 h 349057"/>
                    <a:gd name="connsiteX19" fmla="*/ 247965 w 280052"/>
                    <a:gd name="connsiteY19" fmla="*/ 250331 h 349057"/>
                    <a:gd name="connsiteX20" fmla="*/ 257502 w 280052"/>
                    <a:gd name="connsiteY20" fmla="*/ 257513 h 349057"/>
                    <a:gd name="connsiteX21" fmla="*/ 253322 w 280052"/>
                    <a:gd name="connsiteY21" fmla="*/ 291892 h 349057"/>
                    <a:gd name="connsiteX22" fmla="*/ 247141 w 280052"/>
                    <a:gd name="connsiteY22" fmla="*/ 295424 h 349057"/>
                    <a:gd name="connsiteX23" fmla="*/ 240783 w 280052"/>
                    <a:gd name="connsiteY23" fmla="*/ 297897 h 349057"/>
                    <a:gd name="connsiteX24" fmla="*/ 240783 w 280052"/>
                    <a:gd name="connsiteY24" fmla="*/ 302959 h 349057"/>
                    <a:gd name="connsiteX25" fmla="*/ 240783 w 280052"/>
                    <a:gd name="connsiteY25" fmla="*/ 341106 h 349057"/>
                    <a:gd name="connsiteX26" fmla="*/ 236074 w 280052"/>
                    <a:gd name="connsiteY26" fmla="*/ 344521 h 349057"/>
                    <a:gd name="connsiteX27" fmla="*/ 217118 w 280052"/>
                    <a:gd name="connsiteY27" fmla="*/ 348759 h 349057"/>
                    <a:gd name="connsiteX28" fmla="*/ 46753 w 280052"/>
                    <a:gd name="connsiteY28" fmla="*/ 348759 h 349057"/>
                    <a:gd name="connsiteX29" fmla="*/ 30858 w 280052"/>
                    <a:gd name="connsiteY29" fmla="*/ 344756 h 349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0052" h="349057">
                      <a:moveTo>
                        <a:pt x="30858" y="344756"/>
                      </a:moveTo>
                      <a:cubicBezTo>
                        <a:pt x="22381" y="339458"/>
                        <a:pt x="14964" y="331687"/>
                        <a:pt x="3543" y="332982"/>
                      </a:cubicBezTo>
                      <a:cubicBezTo>
                        <a:pt x="-813" y="332982"/>
                        <a:pt x="129" y="329803"/>
                        <a:pt x="11" y="327331"/>
                      </a:cubicBezTo>
                      <a:cubicBezTo>
                        <a:pt x="11" y="284475"/>
                        <a:pt x="11" y="241736"/>
                        <a:pt x="11" y="198880"/>
                      </a:cubicBezTo>
                      <a:cubicBezTo>
                        <a:pt x="11" y="195701"/>
                        <a:pt x="11" y="193229"/>
                        <a:pt x="3543" y="191463"/>
                      </a:cubicBezTo>
                      <a:cubicBezTo>
                        <a:pt x="36274" y="174862"/>
                        <a:pt x="50638" y="142366"/>
                        <a:pt x="70300" y="114463"/>
                      </a:cubicBezTo>
                      <a:cubicBezTo>
                        <a:pt x="91010" y="86583"/>
                        <a:pt x="99511" y="51485"/>
                        <a:pt x="93848" y="17212"/>
                      </a:cubicBezTo>
                      <a:cubicBezTo>
                        <a:pt x="92435" y="7558"/>
                        <a:pt x="96908" y="3202"/>
                        <a:pt x="105621" y="1200"/>
                      </a:cubicBezTo>
                      <a:cubicBezTo>
                        <a:pt x="114581" y="-1920"/>
                        <a:pt x="124518" y="1188"/>
                        <a:pt x="130110" y="8853"/>
                      </a:cubicBezTo>
                      <a:cubicBezTo>
                        <a:pt x="139553" y="26313"/>
                        <a:pt x="145923" y="45269"/>
                        <a:pt x="148948" y="64895"/>
                      </a:cubicBezTo>
                      <a:cubicBezTo>
                        <a:pt x="148901" y="81120"/>
                        <a:pt x="146970" y="97273"/>
                        <a:pt x="143179" y="113050"/>
                      </a:cubicBezTo>
                      <a:cubicBezTo>
                        <a:pt x="141649" y="124824"/>
                        <a:pt x="138941" y="136597"/>
                        <a:pt x="136821" y="148371"/>
                      </a:cubicBezTo>
                      <a:cubicBezTo>
                        <a:pt x="139647" y="150490"/>
                        <a:pt x="143061" y="149431"/>
                        <a:pt x="146123" y="149431"/>
                      </a:cubicBezTo>
                      <a:lnTo>
                        <a:pt x="254676" y="149431"/>
                      </a:lnTo>
                      <a:cubicBezTo>
                        <a:pt x="269982" y="149431"/>
                        <a:pt x="277399" y="153787"/>
                        <a:pt x="279518" y="163912"/>
                      </a:cubicBezTo>
                      <a:cubicBezTo>
                        <a:pt x="282015" y="176722"/>
                        <a:pt x="275586" y="189626"/>
                        <a:pt x="263860" y="195348"/>
                      </a:cubicBezTo>
                      <a:cubicBezTo>
                        <a:pt x="261152" y="196761"/>
                        <a:pt x="256324" y="195348"/>
                        <a:pt x="255971" y="199704"/>
                      </a:cubicBezTo>
                      <a:cubicBezTo>
                        <a:pt x="255618" y="204061"/>
                        <a:pt x="260680" y="203589"/>
                        <a:pt x="263271" y="205356"/>
                      </a:cubicBezTo>
                      <a:cubicBezTo>
                        <a:pt x="276340" y="214304"/>
                        <a:pt x="273985" y="232788"/>
                        <a:pt x="258914" y="243620"/>
                      </a:cubicBezTo>
                      <a:cubicBezTo>
                        <a:pt x="255265" y="246210"/>
                        <a:pt x="248200" y="245033"/>
                        <a:pt x="247965" y="250331"/>
                      </a:cubicBezTo>
                      <a:cubicBezTo>
                        <a:pt x="247730" y="255629"/>
                        <a:pt x="254558" y="254570"/>
                        <a:pt x="257502" y="257513"/>
                      </a:cubicBezTo>
                      <a:cubicBezTo>
                        <a:pt x="265838" y="268156"/>
                        <a:pt x="263977" y="283556"/>
                        <a:pt x="253322" y="291892"/>
                      </a:cubicBezTo>
                      <a:cubicBezTo>
                        <a:pt x="251450" y="293364"/>
                        <a:pt x="249366" y="294553"/>
                        <a:pt x="247141" y="295424"/>
                      </a:cubicBezTo>
                      <a:cubicBezTo>
                        <a:pt x="244975" y="296131"/>
                        <a:pt x="242855" y="296955"/>
                        <a:pt x="240783" y="297897"/>
                      </a:cubicBezTo>
                      <a:cubicBezTo>
                        <a:pt x="239017" y="299074"/>
                        <a:pt x="237251" y="300487"/>
                        <a:pt x="240783" y="302959"/>
                      </a:cubicBezTo>
                      <a:cubicBezTo>
                        <a:pt x="256442" y="314027"/>
                        <a:pt x="256207" y="329686"/>
                        <a:pt x="240783" y="341106"/>
                      </a:cubicBezTo>
                      <a:lnTo>
                        <a:pt x="236074" y="344521"/>
                      </a:lnTo>
                      <a:cubicBezTo>
                        <a:pt x="230375" y="347947"/>
                        <a:pt x="223723" y="349430"/>
                        <a:pt x="217118" y="348759"/>
                      </a:cubicBezTo>
                      <a:lnTo>
                        <a:pt x="46753" y="348759"/>
                      </a:lnTo>
                      <a:cubicBezTo>
                        <a:pt x="41125" y="349736"/>
                        <a:pt x="35344" y="348288"/>
                        <a:pt x="30858" y="344756"/>
                      </a:cubicBezTo>
                      <a:close/>
                    </a:path>
                  </a:pathLst>
                </a:custGeom>
                <a:solidFill>
                  <a:srgbClr val="EBEBEB"/>
                </a:solidFill>
                <a:ln w="11773"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xmlns="" id="{08E10723-6D3D-4E01-8FFD-F28DADC57A17}"/>
                    </a:ext>
                  </a:extLst>
                </p:cNvPr>
                <p:cNvSpPr/>
                <p:nvPr/>
              </p:nvSpPr>
              <p:spPr>
                <a:xfrm>
                  <a:off x="4594987" y="3271661"/>
                  <a:ext cx="114558" cy="181555"/>
                </a:xfrm>
                <a:custGeom>
                  <a:avLst/>
                  <a:gdLst>
                    <a:gd name="connsiteX0" fmla="*/ 118 w 114558"/>
                    <a:gd name="connsiteY0" fmla="*/ 89951 h 181555"/>
                    <a:gd name="connsiteX1" fmla="*/ 118 w 114558"/>
                    <a:gd name="connsiteY1" fmla="*/ 8242 h 181555"/>
                    <a:gd name="connsiteX2" fmla="*/ 7417 w 114558"/>
                    <a:gd name="connsiteY2" fmla="*/ 0 h 181555"/>
                    <a:gd name="connsiteX3" fmla="*/ 107023 w 114558"/>
                    <a:gd name="connsiteY3" fmla="*/ 0 h 181555"/>
                    <a:gd name="connsiteX4" fmla="*/ 114558 w 114558"/>
                    <a:gd name="connsiteY4" fmla="*/ 7888 h 181555"/>
                    <a:gd name="connsiteX5" fmla="*/ 114558 w 114558"/>
                    <a:gd name="connsiteY5" fmla="*/ 172720 h 181555"/>
                    <a:gd name="connsiteX6" fmla="*/ 105728 w 114558"/>
                    <a:gd name="connsiteY6" fmla="*/ 181550 h 181555"/>
                    <a:gd name="connsiteX7" fmla="*/ 9066 w 114558"/>
                    <a:gd name="connsiteY7" fmla="*/ 181550 h 181555"/>
                    <a:gd name="connsiteX8" fmla="*/ 0 w 114558"/>
                    <a:gd name="connsiteY8" fmla="*/ 171896 h 181555"/>
                    <a:gd name="connsiteX9" fmla="*/ 118 w 114558"/>
                    <a:gd name="connsiteY9" fmla="*/ 89951 h 18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4558" h="181555">
                      <a:moveTo>
                        <a:pt x="118" y="89951"/>
                      </a:moveTo>
                      <a:cubicBezTo>
                        <a:pt x="118" y="62754"/>
                        <a:pt x="118" y="35439"/>
                        <a:pt x="118" y="8242"/>
                      </a:cubicBezTo>
                      <a:cubicBezTo>
                        <a:pt x="118" y="2708"/>
                        <a:pt x="118" y="0"/>
                        <a:pt x="7417" y="0"/>
                      </a:cubicBezTo>
                      <a:cubicBezTo>
                        <a:pt x="40619" y="0"/>
                        <a:pt x="73821" y="0"/>
                        <a:pt x="107023" y="0"/>
                      </a:cubicBezTo>
                      <a:cubicBezTo>
                        <a:pt x="113498" y="0"/>
                        <a:pt x="114558" y="2119"/>
                        <a:pt x="114558" y="7888"/>
                      </a:cubicBezTo>
                      <a:cubicBezTo>
                        <a:pt x="114558" y="62836"/>
                        <a:pt x="114558" y="117772"/>
                        <a:pt x="114558" y="172720"/>
                      </a:cubicBezTo>
                      <a:cubicBezTo>
                        <a:pt x="114558" y="179666"/>
                        <a:pt x="112674" y="181668"/>
                        <a:pt x="105728" y="181550"/>
                      </a:cubicBezTo>
                      <a:cubicBezTo>
                        <a:pt x="73468" y="181550"/>
                        <a:pt x="41326" y="181550"/>
                        <a:pt x="9066" y="181550"/>
                      </a:cubicBezTo>
                      <a:cubicBezTo>
                        <a:pt x="1060" y="181550"/>
                        <a:pt x="0" y="178842"/>
                        <a:pt x="0" y="171896"/>
                      </a:cubicBezTo>
                      <a:cubicBezTo>
                        <a:pt x="589" y="144345"/>
                        <a:pt x="236" y="117148"/>
                        <a:pt x="118" y="89951"/>
                      </a:cubicBezTo>
                      <a:close/>
                    </a:path>
                  </a:pathLst>
                </a:custGeom>
                <a:solidFill>
                  <a:srgbClr val="EBEBEB"/>
                </a:solidFill>
                <a:ln w="11773" cap="flat">
                  <a:noFill/>
                  <a:prstDash val="solid"/>
                  <a:miter/>
                </a:ln>
              </p:spPr>
              <p:txBody>
                <a:bodyPr rtlCol="0" anchor="ctr"/>
                <a:lstStyle/>
                <a:p>
                  <a:endParaRPr lang="zh-CN" altLang="en-US"/>
                </a:p>
              </p:txBody>
            </p:sp>
          </p:grpSp>
          <p:sp>
            <p:nvSpPr>
              <p:cNvPr id="18" name="任意多边形: 形状 17">
                <a:extLst>
                  <a:ext uri="{FF2B5EF4-FFF2-40B4-BE49-F238E27FC236}">
                    <a16:creationId xmlns:a16="http://schemas.microsoft.com/office/drawing/2014/main" xmlns="" id="{4EF6422F-CFD8-4CC1-9502-8E06D25F0BC3}"/>
                  </a:ext>
                </a:extLst>
              </p:cNvPr>
              <p:cNvSpPr/>
              <p:nvPr/>
            </p:nvSpPr>
            <p:spPr>
              <a:xfrm>
                <a:off x="750634" y="3911260"/>
                <a:ext cx="583866" cy="655883"/>
              </a:xfrm>
              <a:custGeom>
                <a:avLst/>
                <a:gdLst>
                  <a:gd name="connsiteX0" fmla="*/ 90549 w 583866"/>
                  <a:gd name="connsiteY0" fmla="*/ 502566 h 655883"/>
                  <a:gd name="connsiteX1" fmla="*/ 48046 w 583866"/>
                  <a:gd name="connsiteY1" fmla="*/ 502566 h 655883"/>
                  <a:gd name="connsiteX2" fmla="*/ 10 w 583866"/>
                  <a:gd name="connsiteY2" fmla="*/ 456437 h 655883"/>
                  <a:gd name="connsiteX3" fmla="*/ 10 w 583866"/>
                  <a:gd name="connsiteY3" fmla="*/ 454530 h 655883"/>
                  <a:gd name="connsiteX4" fmla="*/ 48046 w 583866"/>
                  <a:gd name="connsiteY4" fmla="*/ 406493 h 655883"/>
                  <a:gd name="connsiteX5" fmla="*/ 106915 w 583866"/>
                  <a:gd name="connsiteY5" fmla="*/ 406493 h 655883"/>
                  <a:gd name="connsiteX6" fmla="*/ 134583 w 583866"/>
                  <a:gd name="connsiteY6" fmla="*/ 245782 h 655883"/>
                  <a:gd name="connsiteX7" fmla="*/ 81248 w 583866"/>
                  <a:gd name="connsiteY7" fmla="*/ 245782 h 655883"/>
                  <a:gd name="connsiteX8" fmla="*/ 35533 w 583866"/>
                  <a:gd name="connsiteY8" fmla="*/ 195308 h 655883"/>
                  <a:gd name="connsiteX9" fmla="*/ 81248 w 583866"/>
                  <a:gd name="connsiteY9" fmla="*/ 149591 h 655883"/>
                  <a:gd name="connsiteX10" fmla="*/ 151890 w 583866"/>
                  <a:gd name="connsiteY10" fmla="*/ 149591 h 655883"/>
                  <a:gd name="connsiteX11" fmla="*/ 170257 w 583866"/>
                  <a:gd name="connsiteY11" fmla="*/ 39742 h 655883"/>
                  <a:gd name="connsiteX12" fmla="*/ 218294 w 583866"/>
                  <a:gd name="connsiteY12" fmla="*/ 65 h 655883"/>
                  <a:gd name="connsiteX13" fmla="*/ 266848 w 583866"/>
                  <a:gd name="connsiteY13" fmla="*/ 49927 h 655883"/>
                  <a:gd name="connsiteX14" fmla="*/ 266330 w 583866"/>
                  <a:gd name="connsiteY14" fmla="*/ 56461 h 655883"/>
                  <a:gd name="connsiteX15" fmla="*/ 249847 w 583866"/>
                  <a:gd name="connsiteY15" fmla="*/ 149591 h 655883"/>
                  <a:gd name="connsiteX16" fmla="*/ 394546 w 583866"/>
                  <a:gd name="connsiteY16" fmla="*/ 149591 h 655883"/>
                  <a:gd name="connsiteX17" fmla="*/ 413030 w 583866"/>
                  <a:gd name="connsiteY17" fmla="*/ 39742 h 655883"/>
                  <a:gd name="connsiteX18" fmla="*/ 462009 w 583866"/>
                  <a:gd name="connsiteY18" fmla="*/ 65 h 655883"/>
                  <a:gd name="connsiteX19" fmla="*/ 509704 w 583866"/>
                  <a:gd name="connsiteY19" fmla="*/ 49844 h 655883"/>
                  <a:gd name="connsiteX20" fmla="*/ 509104 w 583866"/>
                  <a:gd name="connsiteY20" fmla="*/ 56461 h 655883"/>
                  <a:gd name="connsiteX21" fmla="*/ 493327 w 583866"/>
                  <a:gd name="connsiteY21" fmla="*/ 149355 h 655883"/>
                  <a:gd name="connsiteX22" fmla="*/ 536066 w 583866"/>
                  <a:gd name="connsiteY22" fmla="*/ 149355 h 655883"/>
                  <a:gd name="connsiteX23" fmla="*/ 583867 w 583866"/>
                  <a:gd name="connsiteY23" fmla="*/ 197510 h 655883"/>
                  <a:gd name="connsiteX24" fmla="*/ 536066 w 583866"/>
                  <a:gd name="connsiteY24" fmla="*/ 245547 h 655883"/>
                  <a:gd name="connsiteX25" fmla="*/ 477197 w 583866"/>
                  <a:gd name="connsiteY25" fmla="*/ 245547 h 655883"/>
                  <a:gd name="connsiteX26" fmla="*/ 449529 w 583866"/>
                  <a:gd name="connsiteY26" fmla="*/ 406257 h 655883"/>
                  <a:gd name="connsiteX27" fmla="*/ 502040 w 583866"/>
                  <a:gd name="connsiteY27" fmla="*/ 406257 h 655883"/>
                  <a:gd name="connsiteX28" fmla="*/ 550194 w 583866"/>
                  <a:gd name="connsiteY28" fmla="*/ 453470 h 655883"/>
                  <a:gd name="connsiteX29" fmla="*/ 550194 w 583866"/>
                  <a:gd name="connsiteY29" fmla="*/ 454294 h 655883"/>
                  <a:gd name="connsiteX30" fmla="*/ 501686 w 583866"/>
                  <a:gd name="connsiteY30" fmla="*/ 502566 h 655883"/>
                  <a:gd name="connsiteX31" fmla="*/ 432457 w 583866"/>
                  <a:gd name="connsiteY31" fmla="*/ 502566 h 655883"/>
                  <a:gd name="connsiteX32" fmla="*/ 413030 w 583866"/>
                  <a:gd name="connsiteY32" fmla="*/ 616065 h 655883"/>
                  <a:gd name="connsiteX33" fmla="*/ 364994 w 583866"/>
                  <a:gd name="connsiteY33" fmla="*/ 655859 h 655883"/>
                  <a:gd name="connsiteX34" fmla="*/ 316274 w 583866"/>
                  <a:gd name="connsiteY34" fmla="*/ 606857 h 655883"/>
                  <a:gd name="connsiteX35" fmla="*/ 316840 w 583866"/>
                  <a:gd name="connsiteY35" fmla="*/ 599581 h 655883"/>
                  <a:gd name="connsiteX36" fmla="*/ 334500 w 583866"/>
                  <a:gd name="connsiteY36" fmla="*/ 502566 h 655883"/>
                  <a:gd name="connsiteX37" fmla="*/ 189330 w 583866"/>
                  <a:gd name="connsiteY37" fmla="*/ 502566 h 655883"/>
                  <a:gd name="connsiteX38" fmla="*/ 170022 w 583866"/>
                  <a:gd name="connsiteY38" fmla="*/ 616065 h 655883"/>
                  <a:gd name="connsiteX39" fmla="*/ 121396 w 583866"/>
                  <a:gd name="connsiteY39" fmla="*/ 655624 h 655883"/>
                  <a:gd name="connsiteX40" fmla="*/ 73404 w 583866"/>
                  <a:gd name="connsiteY40" fmla="*/ 609448 h 655883"/>
                  <a:gd name="connsiteX41" fmla="*/ 74302 w 583866"/>
                  <a:gd name="connsiteY41" fmla="*/ 599346 h 655883"/>
                  <a:gd name="connsiteX42" fmla="*/ 350277 w 583866"/>
                  <a:gd name="connsiteY42" fmla="*/ 406493 h 655883"/>
                  <a:gd name="connsiteX43" fmla="*/ 378063 w 583866"/>
                  <a:gd name="connsiteY43" fmla="*/ 245782 h 655883"/>
                  <a:gd name="connsiteX44" fmla="*/ 233835 w 583866"/>
                  <a:gd name="connsiteY44" fmla="*/ 245782 h 655883"/>
                  <a:gd name="connsiteX45" fmla="*/ 206049 w 583866"/>
                  <a:gd name="connsiteY45" fmla="*/ 406493 h 655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83866" h="655883">
                    <a:moveTo>
                      <a:pt x="90549" y="502566"/>
                    </a:moveTo>
                    <a:lnTo>
                      <a:pt x="48046" y="502566"/>
                    </a:lnTo>
                    <a:cubicBezTo>
                      <a:pt x="22042" y="503096"/>
                      <a:pt x="535" y="482433"/>
                      <a:pt x="10" y="456437"/>
                    </a:cubicBezTo>
                    <a:cubicBezTo>
                      <a:pt x="-3" y="455801"/>
                      <a:pt x="-3" y="455165"/>
                      <a:pt x="10" y="454530"/>
                    </a:cubicBezTo>
                    <a:cubicBezTo>
                      <a:pt x="74" y="428027"/>
                      <a:pt x="21544" y="406563"/>
                      <a:pt x="48046" y="406493"/>
                    </a:cubicBezTo>
                    <a:lnTo>
                      <a:pt x="106915" y="406493"/>
                    </a:lnTo>
                    <a:lnTo>
                      <a:pt x="134583" y="245782"/>
                    </a:lnTo>
                    <a:lnTo>
                      <a:pt x="81248" y="245782"/>
                    </a:lnTo>
                    <a:cubicBezTo>
                      <a:pt x="54685" y="244463"/>
                      <a:pt x="34218" y="221870"/>
                      <a:pt x="35533" y="195308"/>
                    </a:cubicBezTo>
                    <a:cubicBezTo>
                      <a:pt x="36756" y="170584"/>
                      <a:pt x="56525" y="150815"/>
                      <a:pt x="81248" y="149591"/>
                    </a:cubicBezTo>
                    <a:lnTo>
                      <a:pt x="151890" y="149591"/>
                    </a:lnTo>
                    <a:lnTo>
                      <a:pt x="170257" y="39742"/>
                    </a:lnTo>
                    <a:cubicBezTo>
                      <a:pt x="173978" y="16301"/>
                      <a:pt x="194570" y="-700"/>
                      <a:pt x="218294" y="65"/>
                    </a:cubicBezTo>
                    <a:cubicBezTo>
                      <a:pt x="245467" y="418"/>
                      <a:pt x="267213" y="22741"/>
                      <a:pt x="266848" y="49927"/>
                    </a:cubicBezTo>
                    <a:cubicBezTo>
                      <a:pt x="266825" y="52117"/>
                      <a:pt x="266648" y="54295"/>
                      <a:pt x="266330" y="56461"/>
                    </a:cubicBezTo>
                    <a:lnTo>
                      <a:pt x="249847" y="149591"/>
                    </a:lnTo>
                    <a:lnTo>
                      <a:pt x="394546" y="149591"/>
                    </a:lnTo>
                    <a:lnTo>
                      <a:pt x="413030" y="39742"/>
                    </a:lnTo>
                    <a:cubicBezTo>
                      <a:pt x="416798" y="15924"/>
                      <a:pt x="437932" y="-1194"/>
                      <a:pt x="462009" y="65"/>
                    </a:cubicBezTo>
                    <a:cubicBezTo>
                      <a:pt x="488924" y="642"/>
                      <a:pt x="510269" y="22930"/>
                      <a:pt x="509704" y="49844"/>
                    </a:cubicBezTo>
                    <a:cubicBezTo>
                      <a:pt x="509657" y="52058"/>
                      <a:pt x="509457" y="54271"/>
                      <a:pt x="509104" y="56461"/>
                    </a:cubicBezTo>
                    <a:lnTo>
                      <a:pt x="493327" y="149355"/>
                    </a:lnTo>
                    <a:lnTo>
                      <a:pt x="536066" y="149355"/>
                    </a:lnTo>
                    <a:cubicBezTo>
                      <a:pt x="562497" y="149615"/>
                      <a:pt x="583808" y="171078"/>
                      <a:pt x="583867" y="197510"/>
                    </a:cubicBezTo>
                    <a:cubicBezTo>
                      <a:pt x="583431" y="223765"/>
                      <a:pt x="562321" y="244981"/>
                      <a:pt x="536066" y="245547"/>
                    </a:cubicBezTo>
                    <a:lnTo>
                      <a:pt x="477197" y="245547"/>
                    </a:lnTo>
                    <a:lnTo>
                      <a:pt x="449529" y="406257"/>
                    </a:lnTo>
                    <a:lnTo>
                      <a:pt x="502040" y="406257"/>
                    </a:lnTo>
                    <a:cubicBezTo>
                      <a:pt x="528377" y="405998"/>
                      <a:pt x="549935" y="427132"/>
                      <a:pt x="550194" y="453470"/>
                    </a:cubicBezTo>
                    <a:cubicBezTo>
                      <a:pt x="550194" y="453740"/>
                      <a:pt x="550194" y="454023"/>
                      <a:pt x="550194" y="454294"/>
                    </a:cubicBezTo>
                    <a:cubicBezTo>
                      <a:pt x="550123" y="481020"/>
                      <a:pt x="528413" y="502637"/>
                      <a:pt x="501686" y="502566"/>
                    </a:cubicBezTo>
                    <a:lnTo>
                      <a:pt x="432457" y="502566"/>
                    </a:lnTo>
                    <a:lnTo>
                      <a:pt x="413030" y="616065"/>
                    </a:lnTo>
                    <a:cubicBezTo>
                      <a:pt x="409357" y="639553"/>
                      <a:pt x="388753" y="656625"/>
                      <a:pt x="364994" y="655859"/>
                    </a:cubicBezTo>
                    <a:cubicBezTo>
                      <a:pt x="338009" y="655777"/>
                      <a:pt x="316192" y="633843"/>
                      <a:pt x="316274" y="606857"/>
                    </a:cubicBezTo>
                    <a:cubicBezTo>
                      <a:pt x="316286" y="604420"/>
                      <a:pt x="316475" y="601995"/>
                      <a:pt x="316840" y="599581"/>
                    </a:cubicBezTo>
                    <a:lnTo>
                      <a:pt x="334500" y="502566"/>
                    </a:lnTo>
                    <a:lnTo>
                      <a:pt x="189330" y="502566"/>
                    </a:lnTo>
                    <a:lnTo>
                      <a:pt x="170022" y="616065"/>
                    </a:lnTo>
                    <a:cubicBezTo>
                      <a:pt x="165748" y="639411"/>
                      <a:pt x="145132" y="656189"/>
                      <a:pt x="121396" y="655624"/>
                    </a:cubicBezTo>
                    <a:cubicBezTo>
                      <a:pt x="95392" y="656118"/>
                      <a:pt x="73905" y="635444"/>
                      <a:pt x="73404" y="609448"/>
                    </a:cubicBezTo>
                    <a:cubicBezTo>
                      <a:pt x="73340" y="606057"/>
                      <a:pt x="73640" y="602666"/>
                      <a:pt x="74302" y="599346"/>
                    </a:cubicBezTo>
                    <a:close/>
                    <a:moveTo>
                      <a:pt x="350277" y="406493"/>
                    </a:moveTo>
                    <a:lnTo>
                      <a:pt x="378063" y="245782"/>
                    </a:lnTo>
                    <a:lnTo>
                      <a:pt x="233835" y="245782"/>
                    </a:lnTo>
                    <a:lnTo>
                      <a:pt x="206049" y="406493"/>
                    </a:lnTo>
                    <a:close/>
                  </a:path>
                </a:pathLst>
              </a:custGeom>
              <a:solidFill>
                <a:srgbClr val="EBEBEB"/>
              </a:solidFill>
              <a:ln w="11773"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xmlns="" id="{5C2953B2-7E48-4ADC-B987-F963869D6225}"/>
                  </a:ext>
                </a:extLst>
              </p:cNvPr>
              <p:cNvSpPr/>
              <p:nvPr/>
            </p:nvSpPr>
            <p:spPr>
              <a:xfrm>
                <a:off x="4042919" y="2431448"/>
                <a:ext cx="465060" cy="522462"/>
              </a:xfrm>
              <a:custGeom>
                <a:avLst/>
                <a:gdLst>
                  <a:gd name="connsiteX0" fmla="*/ 72173 w 465060"/>
                  <a:gd name="connsiteY0" fmla="*/ 400583 h 522462"/>
                  <a:gd name="connsiteX1" fmla="*/ 38382 w 465060"/>
                  <a:gd name="connsiteY1" fmla="*/ 400583 h 522462"/>
                  <a:gd name="connsiteX2" fmla="*/ 0 w 465060"/>
                  <a:gd name="connsiteY2" fmla="*/ 362908 h 522462"/>
                  <a:gd name="connsiteX3" fmla="*/ 0 w 465060"/>
                  <a:gd name="connsiteY3" fmla="*/ 362319 h 522462"/>
                  <a:gd name="connsiteX4" fmla="*/ 38382 w 465060"/>
                  <a:gd name="connsiteY4" fmla="*/ 323937 h 522462"/>
                  <a:gd name="connsiteX5" fmla="*/ 85477 w 465060"/>
                  <a:gd name="connsiteY5" fmla="*/ 323937 h 522462"/>
                  <a:gd name="connsiteX6" fmla="*/ 107611 w 465060"/>
                  <a:gd name="connsiteY6" fmla="*/ 195957 h 522462"/>
                  <a:gd name="connsiteX7" fmla="*/ 64755 w 465060"/>
                  <a:gd name="connsiteY7" fmla="*/ 195957 h 522462"/>
                  <a:gd name="connsiteX8" fmla="*/ 28551 w 465060"/>
                  <a:gd name="connsiteY8" fmla="*/ 155514 h 522462"/>
                  <a:gd name="connsiteX9" fmla="*/ 64755 w 465060"/>
                  <a:gd name="connsiteY9" fmla="*/ 119310 h 522462"/>
                  <a:gd name="connsiteX10" fmla="*/ 120916 w 465060"/>
                  <a:gd name="connsiteY10" fmla="*/ 119310 h 522462"/>
                  <a:gd name="connsiteX11" fmla="*/ 135515 w 465060"/>
                  <a:gd name="connsiteY11" fmla="*/ 31714 h 522462"/>
                  <a:gd name="connsiteX12" fmla="*/ 173779 w 465060"/>
                  <a:gd name="connsiteY12" fmla="*/ 43 h 522462"/>
                  <a:gd name="connsiteX13" fmla="*/ 212550 w 465060"/>
                  <a:gd name="connsiteY13" fmla="*/ 40144 h 522462"/>
                  <a:gd name="connsiteX14" fmla="*/ 212162 w 465060"/>
                  <a:gd name="connsiteY14" fmla="*/ 45018 h 522462"/>
                  <a:gd name="connsiteX15" fmla="*/ 198975 w 465060"/>
                  <a:gd name="connsiteY15" fmla="*/ 119310 h 522462"/>
                  <a:gd name="connsiteX16" fmla="*/ 314122 w 465060"/>
                  <a:gd name="connsiteY16" fmla="*/ 119310 h 522462"/>
                  <a:gd name="connsiteX17" fmla="*/ 328839 w 465060"/>
                  <a:gd name="connsiteY17" fmla="*/ 31714 h 522462"/>
                  <a:gd name="connsiteX18" fmla="*/ 367928 w 465060"/>
                  <a:gd name="connsiteY18" fmla="*/ 43 h 522462"/>
                  <a:gd name="connsiteX19" fmla="*/ 405968 w 465060"/>
                  <a:gd name="connsiteY19" fmla="*/ 39696 h 522462"/>
                  <a:gd name="connsiteX20" fmla="*/ 405486 w 465060"/>
                  <a:gd name="connsiteY20" fmla="*/ 45018 h 522462"/>
                  <a:gd name="connsiteX21" fmla="*/ 392888 w 465060"/>
                  <a:gd name="connsiteY21" fmla="*/ 119310 h 522462"/>
                  <a:gd name="connsiteX22" fmla="*/ 426914 w 465060"/>
                  <a:gd name="connsiteY22" fmla="*/ 119310 h 522462"/>
                  <a:gd name="connsiteX23" fmla="*/ 465061 w 465060"/>
                  <a:gd name="connsiteY23" fmla="*/ 157574 h 522462"/>
                  <a:gd name="connsiteX24" fmla="*/ 426914 w 465060"/>
                  <a:gd name="connsiteY24" fmla="*/ 195957 h 522462"/>
                  <a:gd name="connsiteX25" fmla="*/ 379819 w 465060"/>
                  <a:gd name="connsiteY25" fmla="*/ 195957 h 522462"/>
                  <a:gd name="connsiteX26" fmla="*/ 357685 w 465060"/>
                  <a:gd name="connsiteY26" fmla="*/ 323937 h 522462"/>
                  <a:gd name="connsiteX27" fmla="*/ 399599 w 465060"/>
                  <a:gd name="connsiteY27" fmla="*/ 323937 h 522462"/>
                  <a:gd name="connsiteX28" fmla="*/ 435803 w 465060"/>
                  <a:gd name="connsiteY28" fmla="*/ 364379 h 522462"/>
                  <a:gd name="connsiteX29" fmla="*/ 399599 w 465060"/>
                  <a:gd name="connsiteY29" fmla="*/ 400583 h 522462"/>
                  <a:gd name="connsiteX30" fmla="*/ 344733 w 465060"/>
                  <a:gd name="connsiteY30" fmla="*/ 400583 h 522462"/>
                  <a:gd name="connsiteX31" fmla="*/ 329192 w 465060"/>
                  <a:gd name="connsiteY31" fmla="*/ 491123 h 522462"/>
                  <a:gd name="connsiteX32" fmla="*/ 290574 w 465060"/>
                  <a:gd name="connsiteY32" fmla="*/ 522441 h 522462"/>
                  <a:gd name="connsiteX33" fmla="*/ 251768 w 465060"/>
                  <a:gd name="connsiteY33" fmla="*/ 483070 h 522462"/>
                  <a:gd name="connsiteX34" fmla="*/ 252192 w 465060"/>
                  <a:gd name="connsiteY34" fmla="*/ 477583 h 522462"/>
                  <a:gd name="connsiteX35" fmla="*/ 266321 w 465060"/>
                  <a:gd name="connsiteY35" fmla="*/ 400230 h 522462"/>
                  <a:gd name="connsiteX36" fmla="*/ 150585 w 465060"/>
                  <a:gd name="connsiteY36" fmla="*/ 400230 h 522462"/>
                  <a:gd name="connsiteX37" fmla="*/ 135162 w 465060"/>
                  <a:gd name="connsiteY37" fmla="*/ 490770 h 522462"/>
                  <a:gd name="connsiteX38" fmla="*/ 96309 w 465060"/>
                  <a:gd name="connsiteY38" fmla="*/ 522441 h 522462"/>
                  <a:gd name="connsiteX39" fmla="*/ 57950 w 465060"/>
                  <a:gd name="connsiteY39" fmla="*/ 485460 h 522462"/>
                  <a:gd name="connsiteX40" fmla="*/ 58633 w 465060"/>
                  <a:gd name="connsiteY40" fmla="*/ 477583 h 522462"/>
                  <a:gd name="connsiteX41" fmla="*/ 278801 w 465060"/>
                  <a:gd name="connsiteY41" fmla="*/ 323937 h 522462"/>
                  <a:gd name="connsiteX42" fmla="*/ 300935 w 465060"/>
                  <a:gd name="connsiteY42" fmla="*/ 195957 h 522462"/>
                  <a:gd name="connsiteX43" fmla="*/ 186024 w 465060"/>
                  <a:gd name="connsiteY43" fmla="*/ 195957 h 522462"/>
                  <a:gd name="connsiteX44" fmla="*/ 163889 w 465060"/>
                  <a:gd name="connsiteY44" fmla="*/ 323937 h 522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65060" h="522462">
                    <a:moveTo>
                      <a:pt x="72173" y="400583"/>
                    </a:moveTo>
                    <a:lnTo>
                      <a:pt x="38382" y="400583"/>
                    </a:lnTo>
                    <a:cubicBezTo>
                      <a:pt x="17378" y="400784"/>
                      <a:pt x="200" y="383912"/>
                      <a:pt x="0" y="362908"/>
                    </a:cubicBezTo>
                    <a:cubicBezTo>
                      <a:pt x="0" y="362707"/>
                      <a:pt x="0" y="362519"/>
                      <a:pt x="0" y="362319"/>
                    </a:cubicBezTo>
                    <a:cubicBezTo>
                      <a:pt x="59" y="341150"/>
                      <a:pt x="17213" y="323996"/>
                      <a:pt x="38382" y="323937"/>
                    </a:cubicBezTo>
                    <a:lnTo>
                      <a:pt x="85477" y="323937"/>
                    </a:lnTo>
                    <a:lnTo>
                      <a:pt x="107611" y="195957"/>
                    </a:lnTo>
                    <a:lnTo>
                      <a:pt x="64755" y="195957"/>
                    </a:lnTo>
                    <a:cubicBezTo>
                      <a:pt x="43586" y="194779"/>
                      <a:pt x="27385" y="176672"/>
                      <a:pt x="28551" y="155514"/>
                    </a:cubicBezTo>
                    <a:cubicBezTo>
                      <a:pt x="29634" y="135982"/>
                      <a:pt x="45234" y="120393"/>
                      <a:pt x="64755" y="119310"/>
                    </a:cubicBezTo>
                    <a:lnTo>
                      <a:pt x="120916" y="119310"/>
                    </a:lnTo>
                    <a:lnTo>
                      <a:pt x="135515" y="31714"/>
                    </a:lnTo>
                    <a:cubicBezTo>
                      <a:pt x="138423" y="12994"/>
                      <a:pt x="154847" y="-593"/>
                      <a:pt x="173779" y="43"/>
                    </a:cubicBezTo>
                    <a:cubicBezTo>
                      <a:pt x="195561" y="408"/>
                      <a:pt x="212915" y="18363"/>
                      <a:pt x="212550" y="40144"/>
                    </a:cubicBezTo>
                    <a:cubicBezTo>
                      <a:pt x="212515" y="41780"/>
                      <a:pt x="212386" y="43405"/>
                      <a:pt x="212162" y="45018"/>
                    </a:cubicBezTo>
                    <a:lnTo>
                      <a:pt x="198975" y="119310"/>
                    </a:lnTo>
                    <a:lnTo>
                      <a:pt x="314122" y="119310"/>
                    </a:lnTo>
                    <a:lnTo>
                      <a:pt x="328839" y="31714"/>
                    </a:lnTo>
                    <a:cubicBezTo>
                      <a:pt x="331924" y="12758"/>
                      <a:pt x="348748" y="-864"/>
                      <a:pt x="367928" y="43"/>
                    </a:cubicBezTo>
                    <a:cubicBezTo>
                      <a:pt x="389379" y="490"/>
                      <a:pt x="406416" y="18245"/>
                      <a:pt x="405968" y="39696"/>
                    </a:cubicBezTo>
                    <a:cubicBezTo>
                      <a:pt x="405921" y="41474"/>
                      <a:pt x="405768" y="43252"/>
                      <a:pt x="405486" y="45018"/>
                    </a:cubicBezTo>
                    <a:lnTo>
                      <a:pt x="392888" y="119310"/>
                    </a:lnTo>
                    <a:lnTo>
                      <a:pt x="426914" y="119310"/>
                    </a:lnTo>
                    <a:cubicBezTo>
                      <a:pt x="447977" y="119440"/>
                      <a:pt x="465002" y="136511"/>
                      <a:pt x="465061" y="157574"/>
                    </a:cubicBezTo>
                    <a:cubicBezTo>
                      <a:pt x="464743" y="178555"/>
                      <a:pt x="447883" y="195521"/>
                      <a:pt x="426914" y="195957"/>
                    </a:cubicBezTo>
                    <a:lnTo>
                      <a:pt x="379819" y="195957"/>
                    </a:lnTo>
                    <a:lnTo>
                      <a:pt x="357685" y="323937"/>
                    </a:lnTo>
                    <a:lnTo>
                      <a:pt x="399599" y="323937"/>
                    </a:lnTo>
                    <a:cubicBezTo>
                      <a:pt x="420768" y="325114"/>
                      <a:pt x="436968" y="343222"/>
                      <a:pt x="435803" y="364379"/>
                    </a:cubicBezTo>
                    <a:cubicBezTo>
                      <a:pt x="434720" y="383912"/>
                      <a:pt x="419120" y="399500"/>
                      <a:pt x="399599" y="400583"/>
                    </a:cubicBezTo>
                    <a:lnTo>
                      <a:pt x="344733" y="400583"/>
                    </a:lnTo>
                    <a:lnTo>
                      <a:pt x="329192" y="491123"/>
                    </a:lnTo>
                    <a:cubicBezTo>
                      <a:pt x="325919" y="509725"/>
                      <a:pt x="309448" y="523077"/>
                      <a:pt x="290574" y="522441"/>
                    </a:cubicBezTo>
                    <a:cubicBezTo>
                      <a:pt x="268981" y="522288"/>
                      <a:pt x="251615" y="504663"/>
                      <a:pt x="251768" y="483070"/>
                    </a:cubicBezTo>
                    <a:cubicBezTo>
                      <a:pt x="251780" y="481233"/>
                      <a:pt x="251922" y="479396"/>
                      <a:pt x="252192" y="477583"/>
                    </a:cubicBezTo>
                    <a:lnTo>
                      <a:pt x="266321" y="400230"/>
                    </a:lnTo>
                    <a:lnTo>
                      <a:pt x="150585" y="400230"/>
                    </a:lnTo>
                    <a:lnTo>
                      <a:pt x="135162" y="490770"/>
                    </a:lnTo>
                    <a:cubicBezTo>
                      <a:pt x="131795" y="509466"/>
                      <a:pt x="115300" y="522912"/>
                      <a:pt x="96309" y="522441"/>
                    </a:cubicBezTo>
                    <a:cubicBezTo>
                      <a:pt x="75505" y="522818"/>
                      <a:pt x="58327" y="506264"/>
                      <a:pt x="57950" y="485460"/>
                    </a:cubicBezTo>
                    <a:cubicBezTo>
                      <a:pt x="57903" y="482823"/>
                      <a:pt x="58126" y="480174"/>
                      <a:pt x="58633" y="477583"/>
                    </a:cubicBezTo>
                    <a:close/>
                    <a:moveTo>
                      <a:pt x="278801" y="323937"/>
                    </a:moveTo>
                    <a:lnTo>
                      <a:pt x="300935" y="195957"/>
                    </a:lnTo>
                    <a:lnTo>
                      <a:pt x="186024" y="195957"/>
                    </a:lnTo>
                    <a:lnTo>
                      <a:pt x="163889" y="323937"/>
                    </a:lnTo>
                    <a:close/>
                  </a:path>
                </a:pathLst>
              </a:custGeom>
              <a:solidFill>
                <a:srgbClr val="EBEBEB"/>
              </a:solidFill>
              <a:ln w="11773" cap="flat">
                <a:noFill/>
                <a:prstDash val="solid"/>
                <a:miter/>
              </a:ln>
            </p:spPr>
            <p:txBody>
              <a:bodyPr rtlCol="0" anchor="ctr"/>
              <a:lstStyle/>
              <a:p>
                <a:endParaRPr lang="zh-CN" altLang="en-US"/>
              </a:p>
            </p:txBody>
          </p:sp>
        </p:grpSp>
        <p:sp>
          <p:nvSpPr>
            <p:cNvPr id="20" name="任意多边形: 形状 19">
              <a:extLst>
                <a:ext uri="{FF2B5EF4-FFF2-40B4-BE49-F238E27FC236}">
                  <a16:creationId xmlns:a16="http://schemas.microsoft.com/office/drawing/2014/main" xmlns="" id="{466B6877-2789-4532-9972-43D0821A7D6A}"/>
                </a:ext>
              </a:extLst>
            </p:cNvPr>
            <p:cNvSpPr/>
            <p:nvPr/>
          </p:nvSpPr>
          <p:spPr>
            <a:xfrm>
              <a:off x="230718" y="5415649"/>
              <a:ext cx="4838277" cy="623298"/>
            </a:xfrm>
            <a:custGeom>
              <a:avLst/>
              <a:gdLst>
                <a:gd name="connsiteX0" fmla="*/ 4838278 w 4838277"/>
                <a:gd name="connsiteY0" fmla="*/ 311649 h 623298"/>
                <a:gd name="connsiteX1" fmla="*/ 2419139 w 4838277"/>
                <a:gd name="connsiteY1" fmla="*/ 623299 h 623298"/>
                <a:gd name="connsiteX2" fmla="*/ 0 w 4838277"/>
                <a:gd name="connsiteY2" fmla="*/ 311649 h 623298"/>
                <a:gd name="connsiteX3" fmla="*/ 2419139 w 4838277"/>
                <a:gd name="connsiteY3" fmla="*/ 0 h 623298"/>
                <a:gd name="connsiteX4" fmla="*/ 4838278 w 4838277"/>
                <a:gd name="connsiteY4" fmla="*/ 311649 h 623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38277" h="623298">
                  <a:moveTo>
                    <a:pt x="4838278" y="311649"/>
                  </a:moveTo>
                  <a:cubicBezTo>
                    <a:pt x="4838278" y="483769"/>
                    <a:pt x="3755192" y="623299"/>
                    <a:pt x="2419139" y="623299"/>
                  </a:cubicBezTo>
                  <a:cubicBezTo>
                    <a:pt x="1083085" y="623299"/>
                    <a:pt x="0" y="483769"/>
                    <a:pt x="0" y="311649"/>
                  </a:cubicBezTo>
                  <a:cubicBezTo>
                    <a:pt x="0" y="139530"/>
                    <a:pt x="1083085" y="0"/>
                    <a:pt x="2419139" y="0"/>
                  </a:cubicBezTo>
                  <a:cubicBezTo>
                    <a:pt x="3755192" y="0"/>
                    <a:pt x="4838278" y="139530"/>
                    <a:pt x="4838278" y="311649"/>
                  </a:cubicBezTo>
                  <a:close/>
                </a:path>
              </a:pathLst>
            </a:custGeom>
            <a:solidFill>
              <a:srgbClr val="EBEBEB"/>
            </a:solidFill>
            <a:ln w="11773" cap="flat">
              <a:noFill/>
              <a:prstDash val="solid"/>
              <a:miter/>
            </a:ln>
          </p:spPr>
          <p:txBody>
            <a:bodyPr rtlCol="0" anchor="ctr"/>
            <a:lstStyle/>
            <a:p>
              <a:endParaRPr lang="zh-CN" altLang="en-US"/>
            </a:p>
          </p:txBody>
        </p:sp>
        <p:grpSp>
          <p:nvGrpSpPr>
            <p:cNvPr id="21" name="图形 3">
              <a:extLst>
                <a:ext uri="{FF2B5EF4-FFF2-40B4-BE49-F238E27FC236}">
                  <a16:creationId xmlns:a16="http://schemas.microsoft.com/office/drawing/2014/main" xmlns="" id="{110C1C49-0A34-48CD-B7A7-19B432774F72}"/>
                </a:ext>
              </a:extLst>
            </p:cNvPr>
            <p:cNvGrpSpPr/>
            <p:nvPr/>
          </p:nvGrpSpPr>
          <p:grpSpPr>
            <a:xfrm>
              <a:off x="3760586" y="3428312"/>
              <a:ext cx="1258959" cy="1576435"/>
              <a:chOff x="3760586" y="3428312"/>
              <a:chExt cx="1258959" cy="1576435"/>
            </a:xfrm>
          </p:grpSpPr>
          <p:sp>
            <p:nvSpPr>
              <p:cNvPr id="22" name="任意多边形: 形状 21">
                <a:extLst>
                  <a:ext uri="{FF2B5EF4-FFF2-40B4-BE49-F238E27FC236}">
                    <a16:creationId xmlns:a16="http://schemas.microsoft.com/office/drawing/2014/main" xmlns="" id="{3FCCF48F-7C31-43C5-9CEC-5B2C37676ED3}"/>
                  </a:ext>
                </a:extLst>
              </p:cNvPr>
              <p:cNvSpPr/>
              <p:nvPr/>
            </p:nvSpPr>
            <p:spPr>
              <a:xfrm>
                <a:off x="4489024" y="3632392"/>
                <a:ext cx="332014" cy="763348"/>
              </a:xfrm>
              <a:custGeom>
                <a:avLst/>
                <a:gdLst>
                  <a:gd name="connsiteX0" fmla="*/ 331783 w 332014"/>
                  <a:gd name="connsiteY0" fmla="*/ 71480 h 763348"/>
                  <a:gd name="connsiteX1" fmla="*/ 182257 w 332014"/>
                  <a:gd name="connsiteY1" fmla="*/ 3429 h 763348"/>
                  <a:gd name="connsiteX2" fmla="*/ 94425 w 332014"/>
                  <a:gd name="connsiteY2" fmla="*/ 131526 h 763348"/>
                  <a:gd name="connsiteX3" fmla="*/ 60870 w 332014"/>
                  <a:gd name="connsiteY3" fmla="*/ 330384 h 763348"/>
                  <a:gd name="connsiteX4" fmla="*/ 30730 w 332014"/>
                  <a:gd name="connsiteY4" fmla="*/ 531831 h 763348"/>
                  <a:gd name="connsiteX5" fmla="*/ 14600 w 332014"/>
                  <a:gd name="connsiteY5" fmla="*/ 645565 h 763348"/>
                  <a:gd name="connsiteX6" fmla="*/ 6711 w 332014"/>
                  <a:gd name="connsiteY6" fmla="*/ 702432 h 763348"/>
                  <a:gd name="connsiteX7" fmla="*/ 0 w 332014"/>
                  <a:gd name="connsiteY7" fmla="*/ 758357 h 763348"/>
                  <a:gd name="connsiteX8" fmla="*/ 10361 w 332014"/>
                  <a:gd name="connsiteY8" fmla="*/ 759535 h 763348"/>
                  <a:gd name="connsiteX9" fmla="*/ 25196 w 332014"/>
                  <a:gd name="connsiteY9" fmla="*/ 662872 h 763348"/>
                  <a:gd name="connsiteX10" fmla="*/ 39324 w 332014"/>
                  <a:gd name="connsiteY10" fmla="*/ 566093 h 763348"/>
                  <a:gd name="connsiteX11" fmla="*/ 68052 w 332014"/>
                  <a:gd name="connsiteY11" fmla="*/ 373711 h 763348"/>
                  <a:gd name="connsiteX12" fmla="*/ 97957 w 332014"/>
                  <a:gd name="connsiteY12" fmla="*/ 181564 h 763348"/>
                  <a:gd name="connsiteX13" fmla="*/ 158827 w 332014"/>
                  <a:gd name="connsiteY13" fmla="*/ 23915 h 763348"/>
                  <a:gd name="connsiteX14" fmla="*/ 248896 w 332014"/>
                  <a:gd name="connsiteY14" fmla="*/ 15555 h 763348"/>
                  <a:gd name="connsiteX15" fmla="*/ 330605 w 332014"/>
                  <a:gd name="connsiteY15" fmla="*/ 72657 h 763348"/>
                  <a:gd name="connsiteX16" fmla="*/ 331783 w 332014"/>
                  <a:gd name="connsiteY16" fmla="*/ 71480 h 763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2014" h="763348">
                    <a:moveTo>
                      <a:pt x="331783" y="71480"/>
                    </a:moveTo>
                    <a:cubicBezTo>
                      <a:pt x="292694" y="33216"/>
                      <a:pt x="242067" y="-13055"/>
                      <a:pt x="182257" y="3429"/>
                    </a:cubicBezTo>
                    <a:cubicBezTo>
                      <a:pt x="126096" y="18970"/>
                      <a:pt x="104550" y="80428"/>
                      <a:pt x="94425" y="131526"/>
                    </a:cubicBezTo>
                    <a:cubicBezTo>
                      <a:pt x="81474" y="197459"/>
                      <a:pt x="70878" y="264098"/>
                      <a:pt x="60870" y="330384"/>
                    </a:cubicBezTo>
                    <a:cubicBezTo>
                      <a:pt x="50862" y="396670"/>
                      <a:pt x="40384" y="464604"/>
                      <a:pt x="30730" y="531831"/>
                    </a:cubicBezTo>
                    <a:cubicBezTo>
                      <a:pt x="25313" y="569742"/>
                      <a:pt x="19933" y="607654"/>
                      <a:pt x="14600" y="645565"/>
                    </a:cubicBezTo>
                    <a:cubicBezTo>
                      <a:pt x="12009" y="664521"/>
                      <a:pt x="9301" y="683476"/>
                      <a:pt x="6711" y="702432"/>
                    </a:cubicBezTo>
                    <a:cubicBezTo>
                      <a:pt x="4121" y="721388"/>
                      <a:pt x="1060" y="739637"/>
                      <a:pt x="0" y="758357"/>
                    </a:cubicBezTo>
                    <a:cubicBezTo>
                      <a:pt x="0" y="764361"/>
                      <a:pt x="9066" y="765186"/>
                      <a:pt x="10361" y="759535"/>
                    </a:cubicBezTo>
                    <a:cubicBezTo>
                      <a:pt x="17543" y="727863"/>
                      <a:pt x="20604" y="695015"/>
                      <a:pt x="25196" y="662872"/>
                    </a:cubicBezTo>
                    <a:lnTo>
                      <a:pt x="39324" y="566093"/>
                    </a:lnTo>
                    <a:cubicBezTo>
                      <a:pt x="48625" y="501926"/>
                      <a:pt x="58398" y="437877"/>
                      <a:pt x="68052" y="373711"/>
                    </a:cubicBezTo>
                    <a:cubicBezTo>
                      <a:pt x="77706" y="309544"/>
                      <a:pt x="87714" y="245613"/>
                      <a:pt x="97957" y="181564"/>
                    </a:cubicBezTo>
                    <a:cubicBezTo>
                      <a:pt x="106670" y="127288"/>
                      <a:pt x="110673" y="59707"/>
                      <a:pt x="158827" y="23915"/>
                    </a:cubicBezTo>
                    <a:cubicBezTo>
                      <a:pt x="185377" y="5736"/>
                      <a:pt x="219450" y="2569"/>
                      <a:pt x="248896" y="15555"/>
                    </a:cubicBezTo>
                    <a:cubicBezTo>
                      <a:pt x="280567" y="27329"/>
                      <a:pt x="305880" y="50288"/>
                      <a:pt x="330605" y="72657"/>
                    </a:cubicBezTo>
                    <a:cubicBezTo>
                      <a:pt x="331429" y="73482"/>
                      <a:pt x="332489" y="72304"/>
                      <a:pt x="331783" y="71480"/>
                    </a:cubicBezTo>
                    <a:close/>
                  </a:path>
                </a:pathLst>
              </a:custGeom>
              <a:solidFill>
                <a:srgbClr val="263238"/>
              </a:solidFill>
              <a:ln w="11773"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xmlns="" id="{80AAC739-368C-4DEC-A10F-FB454DD935A6}"/>
                  </a:ext>
                </a:extLst>
              </p:cNvPr>
              <p:cNvSpPr/>
              <p:nvPr/>
            </p:nvSpPr>
            <p:spPr>
              <a:xfrm>
                <a:off x="4636313" y="3551676"/>
                <a:ext cx="383232" cy="433117"/>
              </a:xfrm>
              <a:custGeom>
                <a:avLst/>
                <a:gdLst>
                  <a:gd name="connsiteX0" fmla="*/ 130923 w 383232"/>
                  <a:gd name="connsiteY0" fmla="*/ 113109 h 433117"/>
                  <a:gd name="connsiteX1" fmla="*/ 11538 w 383232"/>
                  <a:gd name="connsiteY1" fmla="*/ 142661 h 433117"/>
                  <a:gd name="connsiteX2" fmla="*/ 383233 w 383232"/>
                  <a:gd name="connsiteY2" fmla="*/ 433117 h 433117"/>
                  <a:gd name="connsiteX3" fmla="*/ 295637 w 383232"/>
                  <a:gd name="connsiteY3" fmla="*/ 104043 h 433117"/>
                  <a:gd name="connsiteX4" fmla="*/ 130923 w 383232"/>
                  <a:gd name="connsiteY4" fmla="*/ 113109 h 4331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3232" h="433117">
                    <a:moveTo>
                      <a:pt x="130923" y="113109"/>
                    </a:moveTo>
                    <a:cubicBezTo>
                      <a:pt x="130923" y="113109"/>
                      <a:pt x="50979" y="84263"/>
                      <a:pt x="11538" y="142661"/>
                    </a:cubicBezTo>
                    <a:cubicBezTo>
                      <a:pt x="-27904" y="201058"/>
                      <a:pt x="19308" y="349407"/>
                      <a:pt x="383233" y="433117"/>
                    </a:cubicBezTo>
                    <a:cubicBezTo>
                      <a:pt x="372531" y="319325"/>
                      <a:pt x="342920" y="208099"/>
                      <a:pt x="295637" y="104043"/>
                    </a:cubicBezTo>
                    <a:cubicBezTo>
                      <a:pt x="217695" y="-66087"/>
                      <a:pt x="78648" y="-1685"/>
                      <a:pt x="130923" y="113109"/>
                    </a:cubicBezTo>
                    <a:close/>
                  </a:path>
                </a:pathLst>
              </a:custGeom>
              <a:solidFill>
                <a:srgbClr val="0AAF60"/>
              </a:solidFill>
              <a:ln w="11773"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xmlns="" id="{3053E189-C0FD-4D7D-BF0A-6D68B61DA63A}"/>
                  </a:ext>
                </a:extLst>
              </p:cNvPr>
              <p:cNvSpPr/>
              <p:nvPr/>
            </p:nvSpPr>
            <p:spPr>
              <a:xfrm>
                <a:off x="4725322" y="3658861"/>
                <a:ext cx="273393" cy="302629"/>
              </a:xfrm>
              <a:custGeom>
                <a:avLst/>
                <a:gdLst>
                  <a:gd name="connsiteX0" fmla="*/ 273385 w 273393"/>
                  <a:gd name="connsiteY0" fmla="*/ 301678 h 302629"/>
                  <a:gd name="connsiteX1" fmla="*/ 255018 w 273393"/>
                  <a:gd name="connsiteY1" fmla="*/ 272126 h 302629"/>
                  <a:gd name="connsiteX2" fmla="*/ 236533 w 273393"/>
                  <a:gd name="connsiteY2" fmla="*/ 244104 h 302629"/>
                  <a:gd name="connsiteX3" fmla="*/ 222287 w 273393"/>
                  <a:gd name="connsiteY3" fmla="*/ 223265 h 302629"/>
                  <a:gd name="connsiteX4" fmla="*/ 222994 w 273393"/>
                  <a:gd name="connsiteY4" fmla="*/ 218085 h 302629"/>
                  <a:gd name="connsiteX5" fmla="*/ 224289 w 273393"/>
                  <a:gd name="connsiteY5" fmla="*/ 208666 h 302629"/>
                  <a:gd name="connsiteX6" fmla="*/ 227114 w 273393"/>
                  <a:gd name="connsiteY6" fmla="*/ 188179 h 302629"/>
                  <a:gd name="connsiteX7" fmla="*/ 230529 w 273393"/>
                  <a:gd name="connsiteY7" fmla="*/ 167811 h 302629"/>
                  <a:gd name="connsiteX8" fmla="*/ 235356 w 273393"/>
                  <a:gd name="connsiteY8" fmla="*/ 146383 h 302629"/>
                  <a:gd name="connsiteX9" fmla="*/ 233708 w 273393"/>
                  <a:gd name="connsiteY9" fmla="*/ 146383 h 302629"/>
                  <a:gd name="connsiteX10" fmla="*/ 230529 w 273393"/>
                  <a:gd name="connsiteY10" fmla="*/ 158157 h 302629"/>
                  <a:gd name="connsiteX11" fmla="*/ 228056 w 273393"/>
                  <a:gd name="connsiteY11" fmla="*/ 167340 h 302629"/>
                  <a:gd name="connsiteX12" fmla="*/ 223111 w 273393"/>
                  <a:gd name="connsiteY12" fmla="*/ 188062 h 302629"/>
                  <a:gd name="connsiteX13" fmla="*/ 219344 w 273393"/>
                  <a:gd name="connsiteY13" fmla="*/ 207488 h 302629"/>
                  <a:gd name="connsiteX14" fmla="*/ 217931 w 273393"/>
                  <a:gd name="connsiteY14" fmla="*/ 216790 h 302629"/>
                  <a:gd name="connsiteX15" fmla="*/ 197916 w 273393"/>
                  <a:gd name="connsiteY15" fmla="*/ 189357 h 302629"/>
                  <a:gd name="connsiteX16" fmla="*/ 137046 w 273393"/>
                  <a:gd name="connsiteY16" fmla="*/ 115536 h 302629"/>
                  <a:gd name="connsiteX17" fmla="*/ 137046 w 273393"/>
                  <a:gd name="connsiteY17" fmla="*/ 114830 h 302629"/>
                  <a:gd name="connsiteX18" fmla="*/ 146465 w 273393"/>
                  <a:gd name="connsiteY18" fmla="*/ 1096 h 302629"/>
                  <a:gd name="connsiteX19" fmla="*/ 144934 w 273393"/>
                  <a:gd name="connsiteY19" fmla="*/ 507 h 302629"/>
                  <a:gd name="connsiteX20" fmla="*/ 131277 w 273393"/>
                  <a:gd name="connsiteY20" fmla="*/ 109414 h 302629"/>
                  <a:gd name="connsiteX21" fmla="*/ 108318 w 273393"/>
                  <a:gd name="connsiteY21" fmla="*/ 84100 h 302629"/>
                  <a:gd name="connsiteX22" fmla="*/ 54041 w 273393"/>
                  <a:gd name="connsiteY22" fmla="*/ 27940 h 302629"/>
                  <a:gd name="connsiteX23" fmla="*/ 52864 w 273393"/>
                  <a:gd name="connsiteY23" fmla="*/ 28999 h 302629"/>
                  <a:gd name="connsiteX24" fmla="*/ 141049 w 273393"/>
                  <a:gd name="connsiteY24" fmla="*/ 131430 h 302629"/>
                  <a:gd name="connsiteX25" fmla="*/ 74527 w 273393"/>
                  <a:gd name="connsiteY25" fmla="*/ 133903 h 302629"/>
                  <a:gd name="connsiteX26" fmla="*/ 824 w 273393"/>
                  <a:gd name="connsiteY26" fmla="*/ 142262 h 302629"/>
                  <a:gd name="connsiteX27" fmla="*/ 0 w 273393"/>
                  <a:gd name="connsiteY27" fmla="*/ 143086 h 302629"/>
                  <a:gd name="connsiteX28" fmla="*/ 824 w 273393"/>
                  <a:gd name="connsiteY28" fmla="*/ 143911 h 302629"/>
                  <a:gd name="connsiteX29" fmla="*/ 74527 w 273393"/>
                  <a:gd name="connsiteY29" fmla="*/ 137317 h 302629"/>
                  <a:gd name="connsiteX30" fmla="*/ 145169 w 273393"/>
                  <a:gd name="connsiteY30" fmla="*/ 137317 h 302629"/>
                  <a:gd name="connsiteX31" fmla="*/ 190616 w 273393"/>
                  <a:gd name="connsiteY31" fmla="*/ 194773 h 302629"/>
                  <a:gd name="connsiteX32" fmla="*/ 187319 w 273393"/>
                  <a:gd name="connsiteY32" fmla="*/ 194773 h 302629"/>
                  <a:gd name="connsiteX33" fmla="*/ 170483 w 273393"/>
                  <a:gd name="connsiteY33" fmla="*/ 194773 h 302629"/>
                  <a:gd name="connsiteX34" fmla="*/ 137399 w 273393"/>
                  <a:gd name="connsiteY34" fmla="*/ 196656 h 302629"/>
                  <a:gd name="connsiteX35" fmla="*/ 70171 w 273393"/>
                  <a:gd name="connsiteY35" fmla="*/ 206782 h 302629"/>
                  <a:gd name="connsiteX36" fmla="*/ 70171 w 273393"/>
                  <a:gd name="connsiteY36" fmla="*/ 208313 h 302629"/>
                  <a:gd name="connsiteX37" fmla="*/ 137399 w 273393"/>
                  <a:gd name="connsiteY37" fmla="*/ 202896 h 302629"/>
                  <a:gd name="connsiteX38" fmla="*/ 169659 w 273393"/>
                  <a:gd name="connsiteY38" fmla="*/ 202896 h 302629"/>
                  <a:gd name="connsiteX39" fmla="*/ 186377 w 273393"/>
                  <a:gd name="connsiteY39" fmla="*/ 202896 h 302629"/>
                  <a:gd name="connsiteX40" fmla="*/ 196856 w 273393"/>
                  <a:gd name="connsiteY40" fmla="*/ 201602 h 302629"/>
                  <a:gd name="connsiteX41" fmla="*/ 226172 w 273393"/>
                  <a:gd name="connsiteY41" fmla="*/ 239866 h 302629"/>
                  <a:gd name="connsiteX42" fmla="*/ 248896 w 273393"/>
                  <a:gd name="connsiteY42" fmla="*/ 270595 h 302629"/>
                  <a:gd name="connsiteX43" fmla="*/ 272443 w 273393"/>
                  <a:gd name="connsiteY43" fmla="*/ 302620 h 302629"/>
                  <a:gd name="connsiteX44" fmla="*/ 273385 w 273393"/>
                  <a:gd name="connsiteY44" fmla="*/ 301937 h 302629"/>
                  <a:gd name="connsiteX45" fmla="*/ 273385 w 273393"/>
                  <a:gd name="connsiteY45" fmla="*/ 301678 h 302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73393" h="302629">
                    <a:moveTo>
                      <a:pt x="273385" y="301678"/>
                    </a:moveTo>
                    <a:cubicBezTo>
                      <a:pt x="267851" y="291470"/>
                      <a:pt x="261717" y="281604"/>
                      <a:pt x="255018" y="272126"/>
                    </a:cubicBezTo>
                    <a:cubicBezTo>
                      <a:pt x="248896" y="262707"/>
                      <a:pt x="243244" y="253406"/>
                      <a:pt x="236533" y="244104"/>
                    </a:cubicBezTo>
                    <a:cubicBezTo>
                      <a:pt x="231942" y="237158"/>
                      <a:pt x="227114" y="230212"/>
                      <a:pt x="222287" y="223265"/>
                    </a:cubicBezTo>
                    <a:cubicBezTo>
                      <a:pt x="222287" y="221617"/>
                      <a:pt x="222287" y="219851"/>
                      <a:pt x="222994" y="218085"/>
                    </a:cubicBezTo>
                    <a:cubicBezTo>
                      <a:pt x="223700" y="216319"/>
                      <a:pt x="223818" y="211727"/>
                      <a:pt x="224289" y="208666"/>
                    </a:cubicBezTo>
                    <a:cubicBezTo>
                      <a:pt x="225113" y="201837"/>
                      <a:pt x="226172" y="195008"/>
                      <a:pt x="227114" y="188179"/>
                    </a:cubicBezTo>
                    <a:cubicBezTo>
                      <a:pt x="228056" y="181351"/>
                      <a:pt x="229234" y="174640"/>
                      <a:pt x="230529" y="167811"/>
                    </a:cubicBezTo>
                    <a:cubicBezTo>
                      <a:pt x="231424" y="160523"/>
                      <a:pt x="233037" y="153353"/>
                      <a:pt x="235356" y="146383"/>
                    </a:cubicBezTo>
                    <a:cubicBezTo>
                      <a:pt x="235356" y="145323"/>
                      <a:pt x="233943" y="144852"/>
                      <a:pt x="233708" y="146383"/>
                    </a:cubicBezTo>
                    <a:cubicBezTo>
                      <a:pt x="232989" y="150386"/>
                      <a:pt x="231930" y="154330"/>
                      <a:pt x="230529" y="158157"/>
                    </a:cubicBezTo>
                    <a:lnTo>
                      <a:pt x="228056" y="167340"/>
                    </a:lnTo>
                    <a:cubicBezTo>
                      <a:pt x="226290" y="174287"/>
                      <a:pt x="224642" y="181115"/>
                      <a:pt x="223111" y="188062"/>
                    </a:cubicBezTo>
                    <a:cubicBezTo>
                      <a:pt x="221581" y="195008"/>
                      <a:pt x="220403" y="201013"/>
                      <a:pt x="219344" y="207488"/>
                    </a:cubicBezTo>
                    <a:cubicBezTo>
                      <a:pt x="218755" y="210550"/>
                      <a:pt x="218284" y="213611"/>
                      <a:pt x="217931" y="216790"/>
                    </a:cubicBezTo>
                    <a:cubicBezTo>
                      <a:pt x="211455" y="207488"/>
                      <a:pt x="204745" y="198305"/>
                      <a:pt x="197916" y="189357"/>
                    </a:cubicBezTo>
                    <a:cubicBezTo>
                      <a:pt x="178607" y="163926"/>
                      <a:pt x="158238" y="139437"/>
                      <a:pt x="137046" y="115536"/>
                    </a:cubicBezTo>
                    <a:cubicBezTo>
                      <a:pt x="137046" y="115536"/>
                      <a:pt x="137046" y="115536"/>
                      <a:pt x="137046" y="114830"/>
                    </a:cubicBezTo>
                    <a:cubicBezTo>
                      <a:pt x="136881" y="76718"/>
                      <a:pt x="140036" y="38666"/>
                      <a:pt x="146465" y="1096"/>
                    </a:cubicBezTo>
                    <a:cubicBezTo>
                      <a:pt x="146465" y="36"/>
                      <a:pt x="145169" y="-435"/>
                      <a:pt x="144934" y="507"/>
                    </a:cubicBezTo>
                    <a:cubicBezTo>
                      <a:pt x="135291" y="35993"/>
                      <a:pt x="130688" y="72656"/>
                      <a:pt x="131277" y="109414"/>
                    </a:cubicBezTo>
                    <a:cubicBezTo>
                      <a:pt x="123742" y="100937"/>
                      <a:pt x="116089" y="92460"/>
                      <a:pt x="108318" y="84100"/>
                    </a:cubicBezTo>
                    <a:cubicBezTo>
                      <a:pt x="90540" y="65027"/>
                      <a:pt x="72997" y="46307"/>
                      <a:pt x="54041" y="27940"/>
                    </a:cubicBezTo>
                    <a:cubicBezTo>
                      <a:pt x="53335" y="27233"/>
                      <a:pt x="52157" y="27940"/>
                      <a:pt x="52864" y="28999"/>
                    </a:cubicBezTo>
                    <a:cubicBezTo>
                      <a:pt x="83593" y="62083"/>
                      <a:pt x="112674" y="96463"/>
                      <a:pt x="141049" y="131430"/>
                    </a:cubicBezTo>
                    <a:cubicBezTo>
                      <a:pt x="118844" y="131077"/>
                      <a:pt x="96638" y="131901"/>
                      <a:pt x="74527" y="133903"/>
                    </a:cubicBezTo>
                    <a:cubicBezTo>
                      <a:pt x="49803" y="135787"/>
                      <a:pt x="25313" y="138965"/>
                      <a:pt x="824" y="142262"/>
                    </a:cubicBezTo>
                    <a:cubicBezTo>
                      <a:pt x="365" y="142262"/>
                      <a:pt x="0" y="142627"/>
                      <a:pt x="0" y="143086"/>
                    </a:cubicBezTo>
                    <a:cubicBezTo>
                      <a:pt x="0" y="143546"/>
                      <a:pt x="365" y="143911"/>
                      <a:pt x="824" y="143911"/>
                    </a:cubicBezTo>
                    <a:cubicBezTo>
                      <a:pt x="25254" y="140414"/>
                      <a:pt x="49862" y="138212"/>
                      <a:pt x="74527" y="137317"/>
                    </a:cubicBezTo>
                    <a:cubicBezTo>
                      <a:pt x="98075" y="136375"/>
                      <a:pt x="121622" y="137317"/>
                      <a:pt x="145169" y="137317"/>
                    </a:cubicBezTo>
                    <a:cubicBezTo>
                      <a:pt x="160593" y="156391"/>
                      <a:pt x="175664" y="175464"/>
                      <a:pt x="190616" y="194773"/>
                    </a:cubicBezTo>
                    <a:lnTo>
                      <a:pt x="187319" y="194773"/>
                    </a:lnTo>
                    <a:cubicBezTo>
                      <a:pt x="181668" y="194773"/>
                      <a:pt x="176134" y="194773"/>
                      <a:pt x="170483" y="194773"/>
                    </a:cubicBezTo>
                    <a:cubicBezTo>
                      <a:pt x="159533" y="194773"/>
                      <a:pt x="148348" y="195715"/>
                      <a:pt x="137399" y="196656"/>
                    </a:cubicBezTo>
                    <a:cubicBezTo>
                      <a:pt x="114782" y="198493"/>
                      <a:pt x="92329" y="201884"/>
                      <a:pt x="70171" y="206782"/>
                    </a:cubicBezTo>
                    <a:cubicBezTo>
                      <a:pt x="69111" y="206782"/>
                      <a:pt x="69465" y="208430"/>
                      <a:pt x="70171" y="208313"/>
                    </a:cubicBezTo>
                    <a:cubicBezTo>
                      <a:pt x="92541" y="205840"/>
                      <a:pt x="114911" y="203721"/>
                      <a:pt x="137399" y="202896"/>
                    </a:cubicBezTo>
                    <a:cubicBezTo>
                      <a:pt x="148113" y="202896"/>
                      <a:pt x="158827" y="202896"/>
                      <a:pt x="169659" y="202896"/>
                    </a:cubicBezTo>
                    <a:lnTo>
                      <a:pt x="186377" y="202896"/>
                    </a:lnTo>
                    <a:cubicBezTo>
                      <a:pt x="189921" y="203426"/>
                      <a:pt x="193548" y="202979"/>
                      <a:pt x="196856" y="201602"/>
                    </a:cubicBezTo>
                    <a:lnTo>
                      <a:pt x="226172" y="239866"/>
                    </a:lnTo>
                    <a:cubicBezTo>
                      <a:pt x="233826" y="249991"/>
                      <a:pt x="241478" y="260235"/>
                      <a:pt x="248896" y="270595"/>
                    </a:cubicBezTo>
                    <a:cubicBezTo>
                      <a:pt x="256313" y="280956"/>
                      <a:pt x="263495" y="292730"/>
                      <a:pt x="272443" y="302620"/>
                    </a:cubicBezTo>
                    <a:cubicBezTo>
                      <a:pt x="272891" y="302690"/>
                      <a:pt x="273314" y="302384"/>
                      <a:pt x="273385" y="301937"/>
                    </a:cubicBezTo>
                    <a:cubicBezTo>
                      <a:pt x="273397" y="301843"/>
                      <a:pt x="273397" y="301760"/>
                      <a:pt x="273385" y="301678"/>
                    </a:cubicBezTo>
                    <a:close/>
                  </a:path>
                </a:pathLst>
              </a:custGeom>
              <a:solidFill>
                <a:srgbClr val="263238"/>
              </a:solidFill>
              <a:ln w="11773"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xmlns="" id="{78536403-9721-4818-93F0-EE1CB5D740EE}"/>
                  </a:ext>
                </a:extLst>
              </p:cNvPr>
              <p:cNvSpPr/>
              <p:nvPr/>
            </p:nvSpPr>
            <p:spPr>
              <a:xfrm>
                <a:off x="4723320" y="3745418"/>
                <a:ext cx="79065" cy="2757"/>
              </a:xfrm>
              <a:custGeom>
                <a:avLst/>
                <a:gdLst>
                  <a:gd name="connsiteX0" fmla="*/ 78766 w 79065"/>
                  <a:gd name="connsiteY0" fmla="*/ 2017 h 2757"/>
                  <a:gd name="connsiteX1" fmla="*/ 39795 w 79065"/>
                  <a:gd name="connsiteY1" fmla="*/ 133 h 2757"/>
                  <a:gd name="connsiteX2" fmla="*/ 824 w 79065"/>
                  <a:gd name="connsiteY2" fmla="*/ 957 h 2757"/>
                  <a:gd name="connsiteX3" fmla="*/ 0 w 79065"/>
                  <a:gd name="connsiteY3" fmla="*/ 1781 h 2757"/>
                  <a:gd name="connsiteX4" fmla="*/ 824 w 79065"/>
                  <a:gd name="connsiteY4" fmla="*/ 2606 h 2757"/>
                  <a:gd name="connsiteX5" fmla="*/ 40384 w 79065"/>
                  <a:gd name="connsiteY5" fmla="*/ 1664 h 2757"/>
                  <a:gd name="connsiteX6" fmla="*/ 78648 w 79065"/>
                  <a:gd name="connsiteY6" fmla="*/ 2723 h 2757"/>
                  <a:gd name="connsiteX7" fmla="*/ 78766 w 79065"/>
                  <a:gd name="connsiteY7" fmla="*/ 2017 h 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065" h="2757">
                    <a:moveTo>
                      <a:pt x="78766" y="2017"/>
                    </a:moveTo>
                    <a:cubicBezTo>
                      <a:pt x="65850" y="333"/>
                      <a:pt x="52817" y="-302"/>
                      <a:pt x="39795" y="133"/>
                    </a:cubicBezTo>
                    <a:cubicBezTo>
                      <a:pt x="26844" y="133"/>
                      <a:pt x="13893" y="133"/>
                      <a:pt x="824" y="957"/>
                    </a:cubicBezTo>
                    <a:cubicBezTo>
                      <a:pt x="365" y="957"/>
                      <a:pt x="0" y="1322"/>
                      <a:pt x="0" y="1781"/>
                    </a:cubicBezTo>
                    <a:cubicBezTo>
                      <a:pt x="0" y="2241"/>
                      <a:pt x="365" y="2606"/>
                      <a:pt x="824" y="2606"/>
                    </a:cubicBezTo>
                    <a:cubicBezTo>
                      <a:pt x="14011" y="1664"/>
                      <a:pt x="27198" y="1428"/>
                      <a:pt x="40384" y="1664"/>
                    </a:cubicBezTo>
                    <a:cubicBezTo>
                      <a:pt x="53570" y="1899"/>
                      <a:pt x="65815" y="2959"/>
                      <a:pt x="78648" y="2723"/>
                    </a:cubicBezTo>
                    <a:cubicBezTo>
                      <a:pt x="79119" y="2606"/>
                      <a:pt x="79237" y="2135"/>
                      <a:pt x="78766" y="2017"/>
                    </a:cubicBezTo>
                    <a:close/>
                  </a:path>
                </a:pathLst>
              </a:custGeom>
              <a:solidFill>
                <a:srgbClr val="263238"/>
              </a:solidFill>
              <a:ln w="11773"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xmlns="" id="{336A7322-45F3-40CF-864E-480F9AE9B5F9}"/>
                  </a:ext>
                </a:extLst>
              </p:cNvPr>
              <p:cNvSpPr/>
              <p:nvPr/>
            </p:nvSpPr>
            <p:spPr>
              <a:xfrm>
                <a:off x="4910397" y="3738841"/>
                <a:ext cx="11662" cy="74291"/>
              </a:xfrm>
              <a:custGeom>
                <a:avLst/>
                <a:gdLst>
                  <a:gd name="connsiteX0" fmla="*/ 5893 w 11662"/>
                  <a:gd name="connsiteY0" fmla="*/ 37911 h 74291"/>
                  <a:gd name="connsiteX1" fmla="*/ 11662 w 11662"/>
                  <a:gd name="connsiteY1" fmla="*/ 824 h 74291"/>
                  <a:gd name="connsiteX2" fmla="*/ 10838 w 11662"/>
                  <a:gd name="connsiteY2" fmla="*/ 0 h 74291"/>
                  <a:gd name="connsiteX3" fmla="*/ 10014 w 11662"/>
                  <a:gd name="connsiteY3" fmla="*/ 824 h 74291"/>
                  <a:gd name="connsiteX4" fmla="*/ 4010 w 11662"/>
                  <a:gd name="connsiteY4" fmla="*/ 37440 h 74291"/>
                  <a:gd name="connsiteX5" fmla="*/ 1537 w 11662"/>
                  <a:gd name="connsiteY5" fmla="*/ 55807 h 74291"/>
                  <a:gd name="connsiteX6" fmla="*/ 7 w 11662"/>
                  <a:gd name="connsiteY6" fmla="*/ 73232 h 74291"/>
                  <a:gd name="connsiteX7" fmla="*/ 1066 w 11662"/>
                  <a:gd name="connsiteY7" fmla="*/ 74292 h 74291"/>
                  <a:gd name="connsiteX8" fmla="*/ 2126 w 11662"/>
                  <a:gd name="connsiteY8" fmla="*/ 73232 h 74291"/>
                  <a:gd name="connsiteX9" fmla="*/ 4010 w 11662"/>
                  <a:gd name="connsiteY9" fmla="*/ 55925 h 74291"/>
                  <a:gd name="connsiteX10" fmla="*/ 5893 w 11662"/>
                  <a:gd name="connsiteY10" fmla="*/ 37911 h 74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62" h="74291">
                    <a:moveTo>
                      <a:pt x="5893" y="37911"/>
                    </a:moveTo>
                    <a:cubicBezTo>
                      <a:pt x="7424" y="25549"/>
                      <a:pt x="8955" y="13069"/>
                      <a:pt x="11662" y="824"/>
                    </a:cubicBezTo>
                    <a:cubicBezTo>
                      <a:pt x="11662" y="365"/>
                      <a:pt x="11298" y="0"/>
                      <a:pt x="10838" y="0"/>
                    </a:cubicBezTo>
                    <a:cubicBezTo>
                      <a:pt x="10379" y="0"/>
                      <a:pt x="10014" y="365"/>
                      <a:pt x="10014" y="824"/>
                    </a:cubicBezTo>
                    <a:cubicBezTo>
                      <a:pt x="8130" y="12598"/>
                      <a:pt x="5775" y="25195"/>
                      <a:pt x="4010" y="37440"/>
                    </a:cubicBezTo>
                    <a:cubicBezTo>
                      <a:pt x="3068" y="43562"/>
                      <a:pt x="2244" y="49685"/>
                      <a:pt x="1537" y="55807"/>
                    </a:cubicBezTo>
                    <a:cubicBezTo>
                      <a:pt x="442" y="61553"/>
                      <a:pt x="-64" y="67393"/>
                      <a:pt x="7" y="73232"/>
                    </a:cubicBezTo>
                    <a:cubicBezTo>
                      <a:pt x="7" y="73821"/>
                      <a:pt x="478" y="74292"/>
                      <a:pt x="1066" y="74292"/>
                    </a:cubicBezTo>
                    <a:cubicBezTo>
                      <a:pt x="1655" y="74292"/>
                      <a:pt x="2126" y="73821"/>
                      <a:pt x="2126" y="73232"/>
                    </a:cubicBezTo>
                    <a:cubicBezTo>
                      <a:pt x="3280" y="67534"/>
                      <a:pt x="3915" y="61741"/>
                      <a:pt x="4010" y="55925"/>
                    </a:cubicBezTo>
                    <a:cubicBezTo>
                      <a:pt x="4598" y="49802"/>
                      <a:pt x="5187" y="43798"/>
                      <a:pt x="5893" y="37911"/>
                    </a:cubicBezTo>
                    <a:close/>
                  </a:path>
                </a:pathLst>
              </a:custGeom>
              <a:solidFill>
                <a:srgbClr val="263238"/>
              </a:solidFill>
              <a:ln w="11773"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xmlns="" id="{9181708B-FB91-40E8-B848-3643942B7E69}"/>
                  </a:ext>
                </a:extLst>
              </p:cNvPr>
              <p:cNvSpPr/>
              <p:nvPr/>
            </p:nvSpPr>
            <p:spPr>
              <a:xfrm>
                <a:off x="4879537" y="3638493"/>
                <a:ext cx="14408" cy="74445"/>
              </a:xfrm>
              <a:custGeom>
                <a:avLst/>
                <a:gdLst>
                  <a:gd name="connsiteX0" fmla="*/ 12853 w 14408"/>
                  <a:gd name="connsiteY0" fmla="*/ 507 h 74445"/>
                  <a:gd name="connsiteX1" fmla="*/ 4258 w 14408"/>
                  <a:gd name="connsiteY1" fmla="*/ 37241 h 74445"/>
                  <a:gd name="connsiteX2" fmla="*/ 1315 w 14408"/>
                  <a:gd name="connsiteY2" fmla="*/ 55961 h 74445"/>
                  <a:gd name="connsiteX3" fmla="*/ 137 w 14408"/>
                  <a:gd name="connsiteY3" fmla="*/ 74446 h 74445"/>
                  <a:gd name="connsiteX4" fmla="*/ 1079 w 14408"/>
                  <a:gd name="connsiteY4" fmla="*/ 74446 h 74445"/>
                  <a:gd name="connsiteX5" fmla="*/ 3905 w 14408"/>
                  <a:gd name="connsiteY5" fmla="*/ 56903 h 74445"/>
                  <a:gd name="connsiteX6" fmla="*/ 6731 w 14408"/>
                  <a:gd name="connsiteY6" fmla="*/ 38890 h 74445"/>
                  <a:gd name="connsiteX7" fmla="*/ 14383 w 14408"/>
                  <a:gd name="connsiteY7" fmla="*/ 1096 h 74445"/>
                  <a:gd name="connsiteX8" fmla="*/ 12853 w 14408"/>
                  <a:gd name="connsiteY8" fmla="*/ 507 h 74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08" h="74445">
                    <a:moveTo>
                      <a:pt x="12853" y="507"/>
                    </a:moveTo>
                    <a:cubicBezTo>
                      <a:pt x="9674" y="12281"/>
                      <a:pt x="6495" y="24879"/>
                      <a:pt x="4258" y="37241"/>
                    </a:cubicBezTo>
                    <a:cubicBezTo>
                      <a:pt x="3198" y="43481"/>
                      <a:pt x="2139" y="49721"/>
                      <a:pt x="1315" y="55961"/>
                    </a:cubicBezTo>
                    <a:cubicBezTo>
                      <a:pt x="161" y="62048"/>
                      <a:pt x="-239" y="68265"/>
                      <a:pt x="137" y="74446"/>
                    </a:cubicBezTo>
                    <a:cubicBezTo>
                      <a:pt x="137" y="74446"/>
                      <a:pt x="961" y="74446"/>
                      <a:pt x="1079" y="74446"/>
                    </a:cubicBezTo>
                    <a:cubicBezTo>
                      <a:pt x="2563" y="68700"/>
                      <a:pt x="3504" y="62825"/>
                      <a:pt x="3905" y="56903"/>
                    </a:cubicBezTo>
                    <a:cubicBezTo>
                      <a:pt x="4694" y="50934"/>
                      <a:pt x="5636" y="44929"/>
                      <a:pt x="6731" y="38890"/>
                    </a:cubicBezTo>
                    <a:cubicBezTo>
                      <a:pt x="8968" y="26174"/>
                      <a:pt x="11204" y="13576"/>
                      <a:pt x="14383" y="1096"/>
                    </a:cubicBezTo>
                    <a:cubicBezTo>
                      <a:pt x="14619" y="36"/>
                      <a:pt x="13088" y="-435"/>
                      <a:pt x="12853" y="507"/>
                    </a:cubicBezTo>
                    <a:close/>
                  </a:path>
                </a:pathLst>
              </a:custGeom>
              <a:solidFill>
                <a:srgbClr val="263238"/>
              </a:solidFill>
              <a:ln w="11773"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xmlns="" id="{446DB223-096E-4B20-A6D7-3A20D3D196A4}"/>
                  </a:ext>
                </a:extLst>
              </p:cNvPr>
              <p:cNvSpPr/>
              <p:nvPr/>
            </p:nvSpPr>
            <p:spPr>
              <a:xfrm>
                <a:off x="4179023" y="3999629"/>
                <a:ext cx="183555" cy="517755"/>
              </a:xfrm>
              <a:custGeom>
                <a:avLst/>
                <a:gdLst>
                  <a:gd name="connsiteX0" fmla="*/ 179078 w 183555"/>
                  <a:gd name="connsiteY0" fmla="*/ 442218 h 517755"/>
                  <a:gd name="connsiteX1" fmla="*/ 172367 w 183555"/>
                  <a:gd name="connsiteY1" fmla="*/ 373460 h 517755"/>
                  <a:gd name="connsiteX2" fmla="*/ 156001 w 183555"/>
                  <a:gd name="connsiteY2" fmla="*/ 237709 h 517755"/>
                  <a:gd name="connsiteX3" fmla="*/ 136928 w 183555"/>
                  <a:gd name="connsiteY3" fmla="*/ 102665 h 517755"/>
                  <a:gd name="connsiteX4" fmla="*/ 123035 w 183555"/>
                  <a:gd name="connsiteY4" fmla="*/ 41324 h 517755"/>
                  <a:gd name="connsiteX5" fmla="*/ 89009 w 183555"/>
                  <a:gd name="connsiteY5" fmla="*/ 2942 h 517755"/>
                  <a:gd name="connsiteX6" fmla="*/ 0 w 183555"/>
                  <a:gd name="connsiteY6" fmla="*/ 64048 h 517755"/>
                  <a:gd name="connsiteX7" fmla="*/ 1531 w 183555"/>
                  <a:gd name="connsiteY7" fmla="*/ 64754 h 517755"/>
                  <a:gd name="connsiteX8" fmla="*/ 72879 w 183555"/>
                  <a:gd name="connsiteY8" fmla="*/ 10124 h 517755"/>
                  <a:gd name="connsiteX9" fmla="*/ 122799 w 183555"/>
                  <a:gd name="connsiteY9" fmla="*/ 81355 h 517755"/>
                  <a:gd name="connsiteX10" fmla="*/ 175192 w 183555"/>
                  <a:gd name="connsiteY10" fmla="*/ 510859 h 517755"/>
                  <a:gd name="connsiteX11" fmla="*/ 183552 w 183555"/>
                  <a:gd name="connsiteY11" fmla="*/ 509799 h 517755"/>
                  <a:gd name="connsiteX12" fmla="*/ 179078 w 183555"/>
                  <a:gd name="connsiteY12" fmla="*/ 442218 h 517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3555" h="517755">
                    <a:moveTo>
                      <a:pt x="179078" y="442218"/>
                    </a:moveTo>
                    <a:cubicBezTo>
                      <a:pt x="177076" y="419260"/>
                      <a:pt x="174839" y="396419"/>
                      <a:pt x="172367" y="373460"/>
                    </a:cubicBezTo>
                    <a:cubicBezTo>
                      <a:pt x="167657" y="328096"/>
                      <a:pt x="162206" y="282838"/>
                      <a:pt x="156001" y="237709"/>
                    </a:cubicBezTo>
                    <a:cubicBezTo>
                      <a:pt x="149997" y="192616"/>
                      <a:pt x="144228" y="147523"/>
                      <a:pt x="136928" y="102665"/>
                    </a:cubicBezTo>
                    <a:cubicBezTo>
                      <a:pt x="134255" y="81826"/>
                      <a:pt x="129605" y="61281"/>
                      <a:pt x="123035" y="41324"/>
                    </a:cubicBezTo>
                    <a:cubicBezTo>
                      <a:pt x="118255" y="23946"/>
                      <a:pt x="105680" y="9771"/>
                      <a:pt x="89009" y="2942"/>
                    </a:cubicBezTo>
                    <a:cubicBezTo>
                      <a:pt x="46270" y="-11893"/>
                      <a:pt x="17307" y="32612"/>
                      <a:pt x="0" y="64048"/>
                    </a:cubicBezTo>
                    <a:cubicBezTo>
                      <a:pt x="0" y="64989"/>
                      <a:pt x="942" y="65578"/>
                      <a:pt x="1531" y="64754"/>
                    </a:cubicBezTo>
                    <a:cubicBezTo>
                      <a:pt x="11774" y="49919"/>
                      <a:pt x="40502" y="8123"/>
                      <a:pt x="72879" y="10124"/>
                    </a:cubicBezTo>
                    <a:cubicBezTo>
                      <a:pt x="94778" y="11419"/>
                      <a:pt x="112321" y="26843"/>
                      <a:pt x="122799" y="81355"/>
                    </a:cubicBezTo>
                    <a:cubicBezTo>
                      <a:pt x="148937" y="217223"/>
                      <a:pt x="172484" y="492845"/>
                      <a:pt x="175192" y="510859"/>
                    </a:cubicBezTo>
                    <a:cubicBezTo>
                      <a:pt x="176723" y="520395"/>
                      <a:pt x="183434" y="520042"/>
                      <a:pt x="183552" y="509799"/>
                    </a:cubicBezTo>
                    <a:cubicBezTo>
                      <a:pt x="183670" y="487194"/>
                      <a:pt x="181079" y="464706"/>
                      <a:pt x="179078" y="442218"/>
                    </a:cubicBezTo>
                    <a:close/>
                  </a:path>
                </a:pathLst>
              </a:custGeom>
              <a:solidFill>
                <a:srgbClr val="263238"/>
              </a:solidFill>
              <a:ln w="11773"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xmlns="" id="{2AC190E6-75A0-41C8-8084-346732809455}"/>
                  </a:ext>
                </a:extLst>
              </p:cNvPr>
              <p:cNvSpPr/>
              <p:nvPr/>
            </p:nvSpPr>
            <p:spPr>
              <a:xfrm>
                <a:off x="4002653" y="3962133"/>
                <a:ext cx="284743" cy="367864"/>
              </a:xfrm>
              <a:custGeom>
                <a:avLst/>
                <a:gdLst>
                  <a:gd name="connsiteX0" fmla="*/ 187908 w 284743"/>
                  <a:gd name="connsiteY0" fmla="*/ 84590 h 367864"/>
                  <a:gd name="connsiteX1" fmla="*/ 142580 w 284743"/>
                  <a:gd name="connsiteY1" fmla="*/ 18539 h 367864"/>
                  <a:gd name="connsiteX2" fmla="*/ 0 w 284743"/>
                  <a:gd name="connsiteY2" fmla="*/ 367865 h 367864"/>
                  <a:gd name="connsiteX3" fmla="*/ 275269 w 284743"/>
                  <a:gd name="connsiteY3" fmla="*/ 131802 h 367864"/>
                  <a:gd name="connsiteX4" fmla="*/ 187908 w 284743"/>
                  <a:gd name="connsiteY4" fmla="*/ 84590 h 367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4743" h="367864">
                    <a:moveTo>
                      <a:pt x="187908" y="84590"/>
                    </a:moveTo>
                    <a:cubicBezTo>
                      <a:pt x="187908" y="84590"/>
                      <a:pt x="225348" y="-47629"/>
                      <a:pt x="142580" y="18539"/>
                    </a:cubicBezTo>
                    <a:cubicBezTo>
                      <a:pt x="4827" y="128505"/>
                      <a:pt x="0" y="367865"/>
                      <a:pt x="0" y="367865"/>
                    </a:cubicBezTo>
                    <a:cubicBezTo>
                      <a:pt x="0" y="367865"/>
                      <a:pt x="244893" y="225638"/>
                      <a:pt x="275269" y="131802"/>
                    </a:cubicBezTo>
                    <a:cubicBezTo>
                      <a:pt x="320715" y="-7480"/>
                      <a:pt x="187908" y="84590"/>
                      <a:pt x="187908" y="84590"/>
                    </a:cubicBezTo>
                    <a:close/>
                  </a:path>
                </a:pathLst>
              </a:custGeom>
              <a:solidFill>
                <a:srgbClr val="0AAF60"/>
              </a:solidFill>
              <a:ln w="11773"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xmlns="" id="{9FAC8348-55F8-4D34-BEFF-5CFCE1DC89B9}"/>
                  </a:ext>
                </a:extLst>
              </p:cNvPr>
              <p:cNvSpPr/>
              <p:nvPr/>
            </p:nvSpPr>
            <p:spPr>
              <a:xfrm>
                <a:off x="4018128" y="4030592"/>
                <a:ext cx="219841" cy="270061"/>
              </a:xfrm>
              <a:custGeom>
                <a:avLst/>
                <a:gdLst>
                  <a:gd name="connsiteX0" fmla="*/ 218821 w 219841"/>
                  <a:gd name="connsiteY0" fmla="*/ 81003 h 270061"/>
                  <a:gd name="connsiteX1" fmla="*/ 160777 w 219841"/>
                  <a:gd name="connsiteY1" fmla="*/ 90304 h 270061"/>
                  <a:gd name="connsiteX2" fmla="*/ 133109 w 219841"/>
                  <a:gd name="connsiteY2" fmla="*/ 94190 h 270061"/>
                  <a:gd name="connsiteX3" fmla="*/ 114388 w 219841"/>
                  <a:gd name="connsiteY3" fmla="*/ 96309 h 270061"/>
                  <a:gd name="connsiteX4" fmla="*/ 168548 w 219841"/>
                  <a:gd name="connsiteY4" fmla="*/ 20604 h 270061"/>
                  <a:gd name="connsiteX5" fmla="*/ 166899 w 219841"/>
                  <a:gd name="connsiteY5" fmla="*/ 19309 h 270061"/>
                  <a:gd name="connsiteX6" fmla="*/ 126045 w 219841"/>
                  <a:gd name="connsiteY6" fmla="*/ 66404 h 270061"/>
                  <a:gd name="connsiteX7" fmla="*/ 115095 w 219841"/>
                  <a:gd name="connsiteY7" fmla="*/ 35792 h 270061"/>
                  <a:gd name="connsiteX8" fmla="*/ 103321 w 219841"/>
                  <a:gd name="connsiteY8" fmla="*/ 471 h 270061"/>
                  <a:gd name="connsiteX9" fmla="*/ 101791 w 219841"/>
                  <a:gd name="connsiteY9" fmla="*/ 471 h 270061"/>
                  <a:gd name="connsiteX10" fmla="*/ 110739 w 219841"/>
                  <a:gd name="connsiteY10" fmla="*/ 37087 h 270061"/>
                  <a:gd name="connsiteX11" fmla="*/ 121571 w 219841"/>
                  <a:gd name="connsiteY11" fmla="*/ 71819 h 270061"/>
                  <a:gd name="connsiteX12" fmla="*/ 95668 w 219841"/>
                  <a:gd name="connsiteY12" fmla="*/ 107140 h 270061"/>
                  <a:gd name="connsiteX13" fmla="*/ 82482 w 219841"/>
                  <a:gd name="connsiteY13" fmla="*/ 71819 h 270061"/>
                  <a:gd name="connsiteX14" fmla="*/ 82023 w 219841"/>
                  <a:gd name="connsiteY14" fmla="*/ 70748 h 270061"/>
                  <a:gd name="connsiteX15" fmla="*/ 80951 w 219841"/>
                  <a:gd name="connsiteY15" fmla="*/ 71207 h 270061"/>
                  <a:gd name="connsiteX16" fmla="*/ 80951 w 219841"/>
                  <a:gd name="connsiteY16" fmla="*/ 71819 h 270061"/>
                  <a:gd name="connsiteX17" fmla="*/ 91783 w 219841"/>
                  <a:gd name="connsiteY17" fmla="*/ 112674 h 270061"/>
                  <a:gd name="connsiteX18" fmla="*/ 75182 w 219841"/>
                  <a:gd name="connsiteY18" fmla="*/ 137399 h 270061"/>
                  <a:gd name="connsiteX19" fmla="*/ 46926 w 219841"/>
                  <a:gd name="connsiteY19" fmla="*/ 183905 h 270061"/>
                  <a:gd name="connsiteX20" fmla="*/ 44688 w 219841"/>
                  <a:gd name="connsiteY20" fmla="*/ 187555 h 270061"/>
                  <a:gd name="connsiteX21" fmla="*/ 66 w 219841"/>
                  <a:gd name="connsiteY21" fmla="*/ 268911 h 270061"/>
                  <a:gd name="connsiteX22" fmla="*/ 502 w 219841"/>
                  <a:gd name="connsiteY22" fmla="*/ 269994 h 270061"/>
                  <a:gd name="connsiteX23" fmla="*/ 1479 w 219841"/>
                  <a:gd name="connsiteY23" fmla="*/ 269735 h 270061"/>
                  <a:gd name="connsiteX24" fmla="*/ 48574 w 219841"/>
                  <a:gd name="connsiteY24" fmla="*/ 190381 h 270061"/>
                  <a:gd name="connsiteX25" fmla="*/ 48574 w 219841"/>
                  <a:gd name="connsiteY25" fmla="*/ 190381 h 270061"/>
                  <a:gd name="connsiteX26" fmla="*/ 56580 w 219841"/>
                  <a:gd name="connsiteY26" fmla="*/ 188850 h 270061"/>
                  <a:gd name="connsiteX27" fmla="*/ 65057 w 219841"/>
                  <a:gd name="connsiteY27" fmla="*/ 186966 h 270061"/>
                  <a:gd name="connsiteX28" fmla="*/ 83895 w 219841"/>
                  <a:gd name="connsiteY28" fmla="*/ 182374 h 270061"/>
                  <a:gd name="connsiteX29" fmla="*/ 121217 w 219841"/>
                  <a:gd name="connsiteY29" fmla="*/ 174251 h 270061"/>
                  <a:gd name="connsiteX30" fmla="*/ 121217 w 219841"/>
                  <a:gd name="connsiteY30" fmla="*/ 172602 h 270061"/>
                  <a:gd name="connsiteX31" fmla="*/ 76595 w 219841"/>
                  <a:gd name="connsiteY31" fmla="*/ 178843 h 270061"/>
                  <a:gd name="connsiteX32" fmla="*/ 55403 w 219841"/>
                  <a:gd name="connsiteY32" fmla="*/ 181786 h 270061"/>
                  <a:gd name="connsiteX33" fmla="*/ 54460 w 219841"/>
                  <a:gd name="connsiteY33" fmla="*/ 181786 h 270061"/>
                  <a:gd name="connsiteX34" fmla="*/ 81187 w 219841"/>
                  <a:gd name="connsiteY34" fmla="*/ 141991 h 270061"/>
                  <a:gd name="connsiteX35" fmla="*/ 108384 w 219841"/>
                  <a:gd name="connsiteY35" fmla="*/ 103609 h 270061"/>
                  <a:gd name="connsiteX36" fmla="*/ 133698 w 219841"/>
                  <a:gd name="connsiteY36" fmla="*/ 98546 h 270061"/>
                  <a:gd name="connsiteX37" fmla="*/ 162190 w 219841"/>
                  <a:gd name="connsiteY37" fmla="*/ 93012 h 270061"/>
                  <a:gd name="connsiteX38" fmla="*/ 219057 w 219841"/>
                  <a:gd name="connsiteY38" fmla="*/ 81945 h 270061"/>
                  <a:gd name="connsiteX39" fmla="*/ 218821 w 219841"/>
                  <a:gd name="connsiteY39" fmla="*/ 81003 h 270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9841" h="270061">
                    <a:moveTo>
                      <a:pt x="218821" y="81003"/>
                    </a:moveTo>
                    <a:cubicBezTo>
                      <a:pt x="199630" y="84888"/>
                      <a:pt x="180086" y="87479"/>
                      <a:pt x="160777" y="90304"/>
                    </a:cubicBezTo>
                    <a:lnTo>
                      <a:pt x="133109" y="94190"/>
                    </a:lnTo>
                    <a:cubicBezTo>
                      <a:pt x="126986" y="95014"/>
                      <a:pt x="120629" y="95603"/>
                      <a:pt x="114388" y="96309"/>
                    </a:cubicBezTo>
                    <a:cubicBezTo>
                      <a:pt x="132638" y="71231"/>
                      <a:pt x="151005" y="46153"/>
                      <a:pt x="168548" y="20604"/>
                    </a:cubicBezTo>
                    <a:cubicBezTo>
                      <a:pt x="169254" y="19544"/>
                      <a:pt x="167723" y="18485"/>
                      <a:pt x="166899" y="19309"/>
                    </a:cubicBezTo>
                    <a:cubicBezTo>
                      <a:pt x="152441" y="34261"/>
                      <a:pt x="138807" y="49979"/>
                      <a:pt x="126045" y="66404"/>
                    </a:cubicBezTo>
                    <a:lnTo>
                      <a:pt x="115095" y="35792"/>
                    </a:lnTo>
                    <a:cubicBezTo>
                      <a:pt x="110974" y="24018"/>
                      <a:pt x="106500" y="12245"/>
                      <a:pt x="103321" y="471"/>
                    </a:cubicBezTo>
                    <a:cubicBezTo>
                      <a:pt x="103321" y="-589"/>
                      <a:pt x="101555" y="471"/>
                      <a:pt x="101791" y="471"/>
                    </a:cubicBezTo>
                    <a:cubicBezTo>
                      <a:pt x="105088" y="12245"/>
                      <a:pt x="107560" y="24960"/>
                      <a:pt x="110739" y="37087"/>
                    </a:cubicBezTo>
                    <a:cubicBezTo>
                      <a:pt x="113918" y="49214"/>
                      <a:pt x="117450" y="60635"/>
                      <a:pt x="121571" y="71819"/>
                    </a:cubicBezTo>
                    <a:cubicBezTo>
                      <a:pt x="112623" y="83593"/>
                      <a:pt x="104028" y="95367"/>
                      <a:pt x="95668" y="107140"/>
                    </a:cubicBezTo>
                    <a:cubicBezTo>
                      <a:pt x="91430" y="95367"/>
                      <a:pt x="86250" y="83593"/>
                      <a:pt x="82482" y="71819"/>
                    </a:cubicBezTo>
                    <a:cubicBezTo>
                      <a:pt x="82647" y="71396"/>
                      <a:pt x="82447" y="70913"/>
                      <a:pt x="82023" y="70748"/>
                    </a:cubicBezTo>
                    <a:cubicBezTo>
                      <a:pt x="81599" y="70583"/>
                      <a:pt x="81116" y="70784"/>
                      <a:pt x="80951" y="71207"/>
                    </a:cubicBezTo>
                    <a:cubicBezTo>
                      <a:pt x="80869" y="71408"/>
                      <a:pt x="80869" y="71619"/>
                      <a:pt x="80951" y="71819"/>
                    </a:cubicBezTo>
                    <a:cubicBezTo>
                      <a:pt x="85307" y="85242"/>
                      <a:pt x="87662" y="99134"/>
                      <a:pt x="91783" y="112674"/>
                    </a:cubicBezTo>
                    <a:cubicBezTo>
                      <a:pt x="86250" y="120798"/>
                      <a:pt x="80598" y="129040"/>
                      <a:pt x="75182" y="137399"/>
                    </a:cubicBezTo>
                    <a:cubicBezTo>
                      <a:pt x="65292" y="152587"/>
                      <a:pt x="55991" y="168246"/>
                      <a:pt x="46926" y="183905"/>
                    </a:cubicBezTo>
                    <a:cubicBezTo>
                      <a:pt x="45489" y="184541"/>
                      <a:pt x="44606" y="185989"/>
                      <a:pt x="44688" y="187555"/>
                    </a:cubicBezTo>
                    <a:cubicBezTo>
                      <a:pt x="29265" y="214281"/>
                      <a:pt x="14548" y="241478"/>
                      <a:pt x="66" y="268911"/>
                    </a:cubicBezTo>
                    <a:cubicBezTo>
                      <a:pt x="-111" y="269335"/>
                      <a:pt x="78" y="269818"/>
                      <a:pt x="502" y="269994"/>
                    </a:cubicBezTo>
                    <a:cubicBezTo>
                      <a:pt x="843" y="270147"/>
                      <a:pt x="1255" y="270030"/>
                      <a:pt x="1479" y="269735"/>
                    </a:cubicBezTo>
                    <a:cubicBezTo>
                      <a:pt x="15961" y="242656"/>
                      <a:pt x="32208" y="216283"/>
                      <a:pt x="48574" y="190381"/>
                    </a:cubicBezTo>
                    <a:lnTo>
                      <a:pt x="48574" y="190381"/>
                    </a:lnTo>
                    <a:cubicBezTo>
                      <a:pt x="51188" y="189603"/>
                      <a:pt x="53872" y="189086"/>
                      <a:pt x="56580" y="188850"/>
                    </a:cubicBezTo>
                    <a:lnTo>
                      <a:pt x="65057" y="186966"/>
                    </a:lnTo>
                    <a:cubicBezTo>
                      <a:pt x="71415" y="185553"/>
                      <a:pt x="77655" y="184023"/>
                      <a:pt x="83895" y="182374"/>
                    </a:cubicBezTo>
                    <a:cubicBezTo>
                      <a:pt x="96375" y="179313"/>
                      <a:pt x="108620" y="176370"/>
                      <a:pt x="121217" y="174251"/>
                    </a:cubicBezTo>
                    <a:cubicBezTo>
                      <a:pt x="122277" y="174251"/>
                      <a:pt x="121806" y="172485"/>
                      <a:pt x="121217" y="172602"/>
                    </a:cubicBezTo>
                    <a:cubicBezTo>
                      <a:pt x="106500" y="175428"/>
                      <a:pt x="91548" y="177194"/>
                      <a:pt x="76595" y="178843"/>
                    </a:cubicBezTo>
                    <a:cubicBezTo>
                      <a:pt x="69531" y="179666"/>
                      <a:pt x="62467" y="180609"/>
                      <a:pt x="55403" y="181786"/>
                    </a:cubicBezTo>
                    <a:lnTo>
                      <a:pt x="54460" y="181786"/>
                    </a:lnTo>
                    <a:cubicBezTo>
                      <a:pt x="63173" y="168364"/>
                      <a:pt x="72121" y="155059"/>
                      <a:pt x="81187" y="141991"/>
                    </a:cubicBezTo>
                    <a:cubicBezTo>
                      <a:pt x="90253" y="128922"/>
                      <a:pt x="99201" y="116324"/>
                      <a:pt x="108384" y="103609"/>
                    </a:cubicBezTo>
                    <a:cubicBezTo>
                      <a:pt x="116861" y="102431"/>
                      <a:pt x="125338" y="100194"/>
                      <a:pt x="133698" y="98546"/>
                    </a:cubicBezTo>
                    <a:lnTo>
                      <a:pt x="162190" y="93012"/>
                    </a:lnTo>
                    <a:cubicBezTo>
                      <a:pt x="181145" y="89245"/>
                      <a:pt x="199983" y="85006"/>
                      <a:pt x="219057" y="81945"/>
                    </a:cubicBezTo>
                    <a:cubicBezTo>
                      <a:pt x="220352" y="82416"/>
                      <a:pt x="219881" y="80768"/>
                      <a:pt x="218821" y="81003"/>
                    </a:cubicBezTo>
                    <a:close/>
                  </a:path>
                </a:pathLst>
              </a:custGeom>
              <a:solidFill>
                <a:srgbClr val="263238"/>
              </a:solidFill>
              <a:ln w="11773"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xmlns="" id="{642F59F3-1315-4A94-A3FC-500308D82A35}"/>
                  </a:ext>
                </a:extLst>
              </p:cNvPr>
              <p:cNvSpPr/>
              <p:nvPr/>
            </p:nvSpPr>
            <p:spPr>
              <a:xfrm>
                <a:off x="4079278" y="4091303"/>
                <a:ext cx="14350" cy="45941"/>
              </a:xfrm>
              <a:custGeom>
                <a:avLst/>
                <a:gdLst>
                  <a:gd name="connsiteX0" fmla="*/ 10500 w 14350"/>
                  <a:gd name="connsiteY0" fmla="*/ 33361 h 45941"/>
                  <a:gd name="connsiteX1" fmla="*/ 7203 w 14350"/>
                  <a:gd name="connsiteY1" fmla="*/ 22882 h 45941"/>
                  <a:gd name="connsiteX2" fmla="*/ 1552 w 14350"/>
                  <a:gd name="connsiteY2" fmla="*/ 630 h 45941"/>
                  <a:gd name="connsiteX3" fmla="*/ 22 w 14350"/>
                  <a:gd name="connsiteY3" fmla="*/ 630 h 45941"/>
                  <a:gd name="connsiteX4" fmla="*/ 5084 w 14350"/>
                  <a:gd name="connsiteY4" fmla="*/ 23000 h 45941"/>
                  <a:gd name="connsiteX5" fmla="*/ 11442 w 14350"/>
                  <a:gd name="connsiteY5" fmla="*/ 45017 h 45941"/>
                  <a:gd name="connsiteX6" fmla="*/ 14268 w 14350"/>
                  <a:gd name="connsiteY6" fmla="*/ 44075 h 45941"/>
                  <a:gd name="connsiteX7" fmla="*/ 10500 w 14350"/>
                  <a:gd name="connsiteY7" fmla="*/ 33361 h 45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0" h="45941">
                    <a:moveTo>
                      <a:pt x="10500" y="33361"/>
                    </a:moveTo>
                    <a:cubicBezTo>
                      <a:pt x="9323" y="29829"/>
                      <a:pt x="8263" y="26297"/>
                      <a:pt x="7203" y="22882"/>
                    </a:cubicBezTo>
                    <a:cubicBezTo>
                      <a:pt x="4919" y="15571"/>
                      <a:pt x="3035" y="8142"/>
                      <a:pt x="1552" y="630"/>
                    </a:cubicBezTo>
                    <a:cubicBezTo>
                      <a:pt x="1552" y="-429"/>
                      <a:pt x="-214" y="41"/>
                      <a:pt x="22" y="630"/>
                    </a:cubicBezTo>
                    <a:cubicBezTo>
                      <a:pt x="1670" y="8165"/>
                      <a:pt x="3318" y="15583"/>
                      <a:pt x="5084" y="23000"/>
                    </a:cubicBezTo>
                    <a:cubicBezTo>
                      <a:pt x="6615" y="30500"/>
                      <a:pt x="8734" y="37859"/>
                      <a:pt x="11442" y="45017"/>
                    </a:cubicBezTo>
                    <a:cubicBezTo>
                      <a:pt x="12148" y="46665"/>
                      <a:pt x="14857" y="45959"/>
                      <a:pt x="14268" y="44075"/>
                    </a:cubicBezTo>
                    <a:cubicBezTo>
                      <a:pt x="13208" y="40779"/>
                      <a:pt x="11795" y="37129"/>
                      <a:pt x="10500" y="33361"/>
                    </a:cubicBezTo>
                    <a:close/>
                  </a:path>
                </a:pathLst>
              </a:custGeom>
              <a:solidFill>
                <a:srgbClr val="263238"/>
              </a:solidFill>
              <a:ln w="11773"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xmlns="" id="{7E5582C4-650E-495B-ACDE-1C6388E5EC35}"/>
                  </a:ext>
                </a:extLst>
              </p:cNvPr>
              <p:cNvSpPr/>
              <p:nvPr/>
            </p:nvSpPr>
            <p:spPr>
              <a:xfrm>
                <a:off x="4194681" y="4080978"/>
                <a:ext cx="67963" cy="8718"/>
              </a:xfrm>
              <a:custGeom>
                <a:avLst/>
                <a:gdLst>
                  <a:gd name="connsiteX0" fmla="*/ 67345 w 67963"/>
                  <a:gd name="connsiteY0" fmla="*/ 6 h 8718"/>
                  <a:gd name="connsiteX1" fmla="*/ 33673 w 67963"/>
                  <a:gd name="connsiteY1" fmla="*/ 3420 h 8718"/>
                  <a:gd name="connsiteX2" fmla="*/ 0 w 67963"/>
                  <a:gd name="connsiteY2" fmla="*/ 7658 h 8718"/>
                  <a:gd name="connsiteX3" fmla="*/ 0 w 67963"/>
                  <a:gd name="connsiteY3" fmla="*/ 8718 h 8718"/>
                  <a:gd name="connsiteX4" fmla="*/ 33673 w 67963"/>
                  <a:gd name="connsiteY4" fmla="*/ 5539 h 8718"/>
                  <a:gd name="connsiteX5" fmla="*/ 67345 w 67963"/>
                  <a:gd name="connsiteY5" fmla="*/ 1654 h 8718"/>
                  <a:gd name="connsiteX6" fmla="*/ 67345 w 67963"/>
                  <a:gd name="connsiteY6" fmla="*/ 6 h 8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63" h="8718">
                    <a:moveTo>
                      <a:pt x="67345" y="6"/>
                    </a:moveTo>
                    <a:cubicBezTo>
                      <a:pt x="56161" y="1654"/>
                      <a:pt x="44858" y="2478"/>
                      <a:pt x="33673" y="3420"/>
                    </a:cubicBezTo>
                    <a:cubicBezTo>
                      <a:pt x="22488" y="4362"/>
                      <a:pt x="11185" y="6010"/>
                      <a:pt x="0" y="7658"/>
                    </a:cubicBezTo>
                    <a:cubicBezTo>
                      <a:pt x="0" y="7658"/>
                      <a:pt x="0" y="8718"/>
                      <a:pt x="0" y="8718"/>
                    </a:cubicBezTo>
                    <a:cubicBezTo>
                      <a:pt x="11774" y="7894"/>
                      <a:pt x="22488" y="7070"/>
                      <a:pt x="33673" y="5539"/>
                    </a:cubicBezTo>
                    <a:cubicBezTo>
                      <a:pt x="44858" y="4009"/>
                      <a:pt x="56043" y="2478"/>
                      <a:pt x="67345" y="1654"/>
                    </a:cubicBezTo>
                    <a:cubicBezTo>
                      <a:pt x="68170" y="1654"/>
                      <a:pt x="68170" y="-112"/>
                      <a:pt x="67345" y="6"/>
                    </a:cubicBezTo>
                    <a:close/>
                  </a:path>
                </a:pathLst>
              </a:custGeom>
              <a:solidFill>
                <a:srgbClr val="263238"/>
              </a:solidFill>
              <a:ln w="11773"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xmlns="" id="{9C240F9E-853A-4CDB-B65C-6604E22A9870}"/>
                  </a:ext>
                </a:extLst>
              </p:cNvPr>
              <p:cNvSpPr/>
              <p:nvPr/>
            </p:nvSpPr>
            <p:spPr>
              <a:xfrm>
                <a:off x="4007669" y="3558344"/>
                <a:ext cx="447231" cy="1016134"/>
              </a:xfrm>
              <a:custGeom>
                <a:avLst/>
                <a:gdLst>
                  <a:gd name="connsiteX0" fmla="*/ 430610 w 447231"/>
                  <a:gd name="connsiteY0" fmla="*/ 716200 h 1016134"/>
                  <a:gd name="connsiteX1" fmla="*/ 410242 w 447231"/>
                  <a:gd name="connsiteY1" fmla="*/ 424683 h 1016134"/>
                  <a:gd name="connsiteX2" fmla="*/ 393170 w 447231"/>
                  <a:gd name="connsiteY2" fmla="*/ 280220 h 1016134"/>
                  <a:gd name="connsiteX3" fmla="*/ 365266 w 447231"/>
                  <a:gd name="connsiteY3" fmla="*/ 140231 h 1016134"/>
                  <a:gd name="connsiteX4" fmla="*/ 318171 w 447231"/>
                  <a:gd name="connsiteY4" fmla="*/ 41567 h 1016134"/>
                  <a:gd name="connsiteX5" fmla="*/ 223982 w 447231"/>
                  <a:gd name="connsiteY5" fmla="*/ 477 h 1016134"/>
                  <a:gd name="connsiteX6" fmla="*/ 118019 w 447231"/>
                  <a:gd name="connsiteY6" fmla="*/ 61818 h 1016134"/>
                  <a:gd name="connsiteX7" fmla="*/ 23829 w 447231"/>
                  <a:gd name="connsiteY7" fmla="*/ 165191 h 1016134"/>
                  <a:gd name="connsiteX8" fmla="*/ 282 w 447231"/>
                  <a:gd name="connsiteY8" fmla="*/ 191918 h 1016134"/>
                  <a:gd name="connsiteX9" fmla="*/ 1459 w 447231"/>
                  <a:gd name="connsiteY9" fmla="*/ 193095 h 1016134"/>
                  <a:gd name="connsiteX10" fmla="*/ 95649 w 447231"/>
                  <a:gd name="connsiteY10" fmla="*/ 92665 h 1016134"/>
                  <a:gd name="connsiteX11" fmla="*/ 199139 w 447231"/>
                  <a:gd name="connsiteY11" fmla="*/ 18138 h 1016134"/>
                  <a:gd name="connsiteX12" fmla="*/ 259185 w 447231"/>
                  <a:gd name="connsiteY12" fmla="*/ 16725 h 1016134"/>
                  <a:gd name="connsiteX13" fmla="*/ 300158 w 447231"/>
                  <a:gd name="connsiteY13" fmla="*/ 42745 h 1016134"/>
                  <a:gd name="connsiteX14" fmla="*/ 346546 w 447231"/>
                  <a:gd name="connsiteY14" fmla="*/ 132696 h 1016134"/>
                  <a:gd name="connsiteX15" fmla="*/ 391757 w 447231"/>
                  <a:gd name="connsiteY15" fmla="*/ 408318 h 1016134"/>
                  <a:gd name="connsiteX16" fmla="*/ 413067 w 447231"/>
                  <a:gd name="connsiteY16" fmla="*/ 690886 h 1016134"/>
                  <a:gd name="connsiteX17" fmla="*/ 430610 w 447231"/>
                  <a:gd name="connsiteY17" fmla="*/ 974985 h 1016134"/>
                  <a:gd name="connsiteX18" fmla="*/ 434731 w 447231"/>
                  <a:gd name="connsiteY18" fmla="*/ 1010306 h 1016134"/>
                  <a:gd name="connsiteX19" fmla="*/ 447211 w 447231"/>
                  <a:gd name="connsiteY19" fmla="*/ 1010306 h 1016134"/>
                  <a:gd name="connsiteX20" fmla="*/ 430610 w 447231"/>
                  <a:gd name="connsiteY20" fmla="*/ 716200 h 10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231" h="1016134">
                    <a:moveTo>
                      <a:pt x="430610" y="716200"/>
                    </a:moveTo>
                    <a:cubicBezTo>
                      <a:pt x="426254" y="618831"/>
                      <a:pt x="420131" y="521698"/>
                      <a:pt x="410242" y="424683"/>
                    </a:cubicBezTo>
                    <a:cubicBezTo>
                      <a:pt x="405414" y="376411"/>
                      <a:pt x="399998" y="328257"/>
                      <a:pt x="393170" y="280220"/>
                    </a:cubicBezTo>
                    <a:cubicBezTo>
                      <a:pt x="387118" y="232973"/>
                      <a:pt x="377793" y="186195"/>
                      <a:pt x="365266" y="140231"/>
                    </a:cubicBezTo>
                    <a:cubicBezTo>
                      <a:pt x="356436" y="104486"/>
                      <a:pt x="340412" y="70908"/>
                      <a:pt x="318171" y="41567"/>
                    </a:cubicBezTo>
                    <a:cubicBezTo>
                      <a:pt x="295966" y="12545"/>
                      <a:pt x="260362" y="-2984"/>
                      <a:pt x="223982" y="477"/>
                    </a:cubicBezTo>
                    <a:cubicBezTo>
                      <a:pt x="181479" y="5776"/>
                      <a:pt x="147100" y="32619"/>
                      <a:pt x="118019" y="61818"/>
                    </a:cubicBezTo>
                    <a:cubicBezTo>
                      <a:pt x="84817" y="94431"/>
                      <a:pt x="54323" y="130223"/>
                      <a:pt x="23829" y="165191"/>
                    </a:cubicBezTo>
                    <a:cubicBezTo>
                      <a:pt x="16059" y="174021"/>
                      <a:pt x="8288" y="182970"/>
                      <a:pt x="282" y="191918"/>
                    </a:cubicBezTo>
                    <a:cubicBezTo>
                      <a:pt x="-425" y="192742"/>
                      <a:pt x="282" y="193801"/>
                      <a:pt x="1459" y="193095"/>
                    </a:cubicBezTo>
                    <a:cubicBezTo>
                      <a:pt x="31600" y="158398"/>
                      <a:pt x="63000" y="124925"/>
                      <a:pt x="95649" y="92665"/>
                    </a:cubicBezTo>
                    <a:cubicBezTo>
                      <a:pt x="125907" y="62878"/>
                      <a:pt x="157107" y="30383"/>
                      <a:pt x="199139" y="18138"/>
                    </a:cubicBezTo>
                    <a:cubicBezTo>
                      <a:pt x="218601" y="11886"/>
                      <a:pt x="239452" y="11392"/>
                      <a:pt x="259185" y="16725"/>
                    </a:cubicBezTo>
                    <a:cubicBezTo>
                      <a:pt x="274879" y="21670"/>
                      <a:pt x="289008" y="30641"/>
                      <a:pt x="300158" y="42745"/>
                    </a:cubicBezTo>
                    <a:cubicBezTo>
                      <a:pt x="322586" y="68588"/>
                      <a:pt x="338492" y="99435"/>
                      <a:pt x="346546" y="132696"/>
                    </a:cubicBezTo>
                    <a:cubicBezTo>
                      <a:pt x="372684" y="222176"/>
                      <a:pt x="381867" y="316012"/>
                      <a:pt x="391757" y="408318"/>
                    </a:cubicBezTo>
                    <a:cubicBezTo>
                      <a:pt x="401647" y="500623"/>
                      <a:pt x="408358" y="596697"/>
                      <a:pt x="413067" y="690886"/>
                    </a:cubicBezTo>
                    <a:cubicBezTo>
                      <a:pt x="417777" y="785076"/>
                      <a:pt x="421426" y="880560"/>
                      <a:pt x="430610" y="974985"/>
                    </a:cubicBezTo>
                    <a:cubicBezTo>
                      <a:pt x="431669" y="986759"/>
                      <a:pt x="433200" y="998533"/>
                      <a:pt x="434731" y="1010306"/>
                    </a:cubicBezTo>
                    <a:cubicBezTo>
                      <a:pt x="435672" y="1018077"/>
                      <a:pt x="447799" y="1018077"/>
                      <a:pt x="447211" y="1010306"/>
                    </a:cubicBezTo>
                    <a:cubicBezTo>
                      <a:pt x="439440" y="911643"/>
                      <a:pt x="434966" y="813921"/>
                      <a:pt x="430610" y="716200"/>
                    </a:cubicBezTo>
                    <a:close/>
                  </a:path>
                </a:pathLst>
              </a:custGeom>
              <a:solidFill>
                <a:srgbClr val="263238"/>
              </a:solidFill>
              <a:ln w="11773"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xmlns="" id="{21872AE3-5C9A-4DF7-B1BF-536546E4A7C7}"/>
                  </a:ext>
                </a:extLst>
              </p:cNvPr>
              <p:cNvSpPr/>
              <p:nvPr/>
            </p:nvSpPr>
            <p:spPr>
              <a:xfrm>
                <a:off x="3760586" y="3491785"/>
                <a:ext cx="522767" cy="574128"/>
              </a:xfrm>
              <a:custGeom>
                <a:avLst/>
                <a:gdLst>
                  <a:gd name="connsiteX0" fmla="*/ 359804 w 522767"/>
                  <a:gd name="connsiteY0" fmla="*/ 138856 h 574128"/>
                  <a:gd name="connsiteX1" fmla="*/ 349679 w 522767"/>
                  <a:gd name="connsiteY1" fmla="*/ 2987 h 574128"/>
                  <a:gd name="connsiteX2" fmla="*/ 0 w 522767"/>
                  <a:gd name="connsiteY2" fmla="*/ 574129 h 574128"/>
                  <a:gd name="connsiteX3" fmla="*/ 475539 w 522767"/>
                  <a:gd name="connsiteY3" fmla="*/ 260596 h 574128"/>
                  <a:gd name="connsiteX4" fmla="*/ 359804 w 522767"/>
                  <a:gd name="connsiteY4" fmla="*/ 138856 h 5741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767" h="574128">
                    <a:moveTo>
                      <a:pt x="359804" y="138856"/>
                    </a:moveTo>
                    <a:cubicBezTo>
                      <a:pt x="359804" y="138856"/>
                      <a:pt x="415376" y="36071"/>
                      <a:pt x="349679" y="2987"/>
                    </a:cubicBezTo>
                    <a:cubicBezTo>
                      <a:pt x="283981" y="-30097"/>
                      <a:pt x="64284" y="214914"/>
                      <a:pt x="0" y="574129"/>
                    </a:cubicBezTo>
                    <a:cubicBezTo>
                      <a:pt x="0" y="574129"/>
                      <a:pt x="354977" y="417068"/>
                      <a:pt x="475539" y="260596"/>
                    </a:cubicBezTo>
                    <a:cubicBezTo>
                      <a:pt x="596102" y="104123"/>
                      <a:pt x="459409" y="69626"/>
                      <a:pt x="359804" y="138856"/>
                    </a:cubicBezTo>
                    <a:close/>
                  </a:path>
                </a:pathLst>
              </a:custGeom>
              <a:solidFill>
                <a:srgbClr val="0AAF60"/>
              </a:solidFill>
              <a:ln w="11773"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xmlns="" id="{FF3A5349-C70F-4519-BEAF-697C657CC277}"/>
                  </a:ext>
                </a:extLst>
              </p:cNvPr>
              <p:cNvSpPr/>
              <p:nvPr/>
            </p:nvSpPr>
            <p:spPr>
              <a:xfrm>
                <a:off x="3816115" y="3611096"/>
                <a:ext cx="357926" cy="383160"/>
              </a:xfrm>
              <a:custGeom>
                <a:avLst/>
                <a:gdLst>
                  <a:gd name="connsiteX0" fmla="*/ 356432 w 357926"/>
                  <a:gd name="connsiteY0" fmla="*/ 103255 h 383160"/>
                  <a:gd name="connsiteX1" fmla="*/ 236812 w 357926"/>
                  <a:gd name="connsiteY1" fmla="*/ 100430 h 383160"/>
                  <a:gd name="connsiteX2" fmla="*/ 259299 w 357926"/>
                  <a:gd name="connsiteY2" fmla="*/ 74763 h 383160"/>
                  <a:gd name="connsiteX3" fmla="*/ 290500 w 357926"/>
                  <a:gd name="connsiteY3" fmla="*/ 38618 h 383160"/>
                  <a:gd name="connsiteX4" fmla="*/ 289086 w 357926"/>
                  <a:gd name="connsiteY4" fmla="*/ 37205 h 383160"/>
                  <a:gd name="connsiteX5" fmla="*/ 258946 w 357926"/>
                  <a:gd name="connsiteY5" fmla="*/ 67463 h 383160"/>
                  <a:gd name="connsiteX6" fmla="*/ 229041 w 357926"/>
                  <a:gd name="connsiteY6" fmla="*/ 99488 h 383160"/>
                  <a:gd name="connsiteX7" fmla="*/ 183948 w 357926"/>
                  <a:gd name="connsiteY7" fmla="*/ 149526 h 383160"/>
                  <a:gd name="connsiteX8" fmla="*/ 183948 w 357926"/>
                  <a:gd name="connsiteY8" fmla="*/ 123741 h 383160"/>
                  <a:gd name="connsiteX9" fmla="*/ 183948 w 357926"/>
                  <a:gd name="connsiteY9" fmla="*/ 83122 h 383160"/>
                  <a:gd name="connsiteX10" fmla="*/ 185949 w 357926"/>
                  <a:gd name="connsiteY10" fmla="*/ 707 h 383160"/>
                  <a:gd name="connsiteX11" fmla="*/ 184301 w 357926"/>
                  <a:gd name="connsiteY11" fmla="*/ 707 h 383160"/>
                  <a:gd name="connsiteX12" fmla="*/ 178296 w 357926"/>
                  <a:gd name="connsiteY12" fmla="*/ 83122 h 383160"/>
                  <a:gd name="connsiteX13" fmla="*/ 177119 w 357926"/>
                  <a:gd name="connsiteY13" fmla="*/ 123741 h 383160"/>
                  <a:gd name="connsiteX14" fmla="*/ 177119 w 357926"/>
                  <a:gd name="connsiteY14" fmla="*/ 144699 h 383160"/>
                  <a:gd name="connsiteX15" fmla="*/ 177119 w 357926"/>
                  <a:gd name="connsiteY15" fmla="*/ 156472 h 383160"/>
                  <a:gd name="connsiteX16" fmla="*/ 170055 w 357926"/>
                  <a:gd name="connsiteY16" fmla="*/ 164361 h 383160"/>
                  <a:gd name="connsiteX17" fmla="*/ 78455 w 357926"/>
                  <a:gd name="connsiteY17" fmla="*/ 276564 h 383160"/>
                  <a:gd name="connsiteX18" fmla="*/ 78455 w 357926"/>
                  <a:gd name="connsiteY18" fmla="*/ 270206 h 383160"/>
                  <a:gd name="connsiteX19" fmla="*/ 77043 w 357926"/>
                  <a:gd name="connsiteY19" fmla="*/ 257608 h 383160"/>
                  <a:gd name="connsiteX20" fmla="*/ 73393 w 357926"/>
                  <a:gd name="connsiteY20" fmla="*/ 230176 h 383160"/>
                  <a:gd name="connsiteX21" fmla="*/ 69272 w 357926"/>
                  <a:gd name="connsiteY21" fmla="*/ 204627 h 383160"/>
                  <a:gd name="connsiteX22" fmla="*/ 64563 w 357926"/>
                  <a:gd name="connsiteY22" fmla="*/ 175546 h 383160"/>
                  <a:gd name="connsiteX23" fmla="*/ 63032 w 357926"/>
                  <a:gd name="connsiteY23" fmla="*/ 175546 h 383160"/>
                  <a:gd name="connsiteX24" fmla="*/ 66329 w 357926"/>
                  <a:gd name="connsiteY24" fmla="*/ 204744 h 383160"/>
                  <a:gd name="connsiteX25" fmla="*/ 68801 w 357926"/>
                  <a:gd name="connsiteY25" fmla="*/ 231000 h 383160"/>
                  <a:gd name="connsiteX26" fmla="*/ 71273 w 357926"/>
                  <a:gd name="connsiteY26" fmla="*/ 257373 h 383160"/>
                  <a:gd name="connsiteX27" fmla="*/ 72569 w 357926"/>
                  <a:gd name="connsiteY27" fmla="*/ 270089 h 383160"/>
                  <a:gd name="connsiteX28" fmla="*/ 73275 w 357926"/>
                  <a:gd name="connsiteY28" fmla="*/ 276329 h 383160"/>
                  <a:gd name="connsiteX29" fmla="*/ 75041 w 357926"/>
                  <a:gd name="connsiteY29" fmla="*/ 281391 h 383160"/>
                  <a:gd name="connsiteX30" fmla="*/ 59853 w 357926"/>
                  <a:gd name="connsiteY30" fmla="*/ 301171 h 383160"/>
                  <a:gd name="connsiteX31" fmla="*/ 161 w 357926"/>
                  <a:gd name="connsiteY31" fmla="*/ 381703 h 383160"/>
                  <a:gd name="connsiteX32" fmla="*/ 1338 w 357926"/>
                  <a:gd name="connsiteY32" fmla="*/ 382880 h 383160"/>
                  <a:gd name="connsiteX33" fmla="*/ 58911 w 357926"/>
                  <a:gd name="connsiteY33" fmla="*/ 310708 h 383160"/>
                  <a:gd name="connsiteX34" fmla="*/ 102945 w 357926"/>
                  <a:gd name="connsiteY34" fmla="*/ 310001 h 383160"/>
                  <a:gd name="connsiteX35" fmla="*/ 149215 w 357926"/>
                  <a:gd name="connsiteY35" fmla="*/ 310001 h 383160"/>
                  <a:gd name="connsiteX36" fmla="*/ 149215 w 357926"/>
                  <a:gd name="connsiteY36" fmla="*/ 308353 h 383160"/>
                  <a:gd name="connsiteX37" fmla="*/ 103062 w 357926"/>
                  <a:gd name="connsiteY37" fmla="*/ 308942 h 383160"/>
                  <a:gd name="connsiteX38" fmla="*/ 60677 w 357926"/>
                  <a:gd name="connsiteY38" fmla="*/ 308942 h 383160"/>
                  <a:gd name="connsiteX39" fmla="*/ 112599 w 357926"/>
                  <a:gd name="connsiteY39" fmla="*/ 246659 h 383160"/>
                  <a:gd name="connsiteX40" fmla="*/ 131672 w 357926"/>
                  <a:gd name="connsiteY40" fmla="*/ 224053 h 383160"/>
                  <a:gd name="connsiteX41" fmla="*/ 149451 w 357926"/>
                  <a:gd name="connsiteY41" fmla="*/ 224642 h 383160"/>
                  <a:gd name="connsiteX42" fmla="*/ 170408 w 357926"/>
                  <a:gd name="connsiteY42" fmla="*/ 224642 h 383160"/>
                  <a:gd name="connsiteX43" fmla="*/ 209732 w 357926"/>
                  <a:gd name="connsiteY43" fmla="*/ 224053 h 383160"/>
                  <a:gd name="connsiteX44" fmla="*/ 291088 w 357926"/>
                  <a:gd name="connsiteY44" fmla="*/ 222641 h 383160"/>
                  <a:gd name="connsiteX45" fmla="*/ 291912 w 357926"/>
                  <a:gd name="connsiteY45" fmla="*/ 221816 h 383160"/>
                  <a:gd name="connsiteX46" fmla="*/ 291088 w 357926"/>
                  <a:gd name="connsiteY46" fmla="*/ 220992 h 383160"/>
                  <a:gd name="connsiteX47" fmla="*/ 209614 w 357926"/>
                  <a:gd name="connsiteY47" fmla="*/ 218873 h 383160"/>
                  <a:gd name="connsiteX48" fmla="*/ 170290 w 357926"/>
                  <a:gd name="connsiteY48" fmla="*/ 217931 h 383160"/>
                  <a:gd name="connsiteX49" fmla="*/ 149333 w 357926"/>
                  <a:gd name="connsiteY49" fmla="*/ 217931 h 383160"/>
                  <a:gd name="connsiteX50" fmla="*/ 137559 w 357926"/>
                  <a:gd name="connsiteY50" fmla="*/ 217931 h 383160"/>
                  <a:gd name="connsiteX51" fmla="*/ 182182 w 357926"/>
                  <a:gd name="connsiteY51" fmla="*/ 164949 h 383160"/>
                  <a:gd name="connsiteX52" fmla="*/ 183006 w 357926"/>
                  <a:gd name="connsiteY52" fmla="*/ 164008 h 383160"/>
                  <a:gd name="connsiteX53" fmla="*/ 226921 w 357926"/>
                  <a:gd name="connsiteY53" fmla="*/ 112674 h 383160"/>
                  <a:gd name="connsiteX54" fmla="*/ 232926 w 357926"/>
                  <a:gd name="connsiteY54" fmla="*/ 105728 h 383160"/>
                  <a:gd name="connsiteX55" fmla="*/ 356903 w 357926"/>
                  <a:gd name="connsiteY55" fmla="*/ 105728 h 383160"/>
                  <a:gd name="connsiteX56" fmla="*/ 357904 w 357926"/>
                  <a:gd name="connsiteY56" fmla="*/ 104256 h 383160"/>
                  <a:gd name="connsiteX57" fmla="*/ 356432 w 357926"/>
                  <a:gd name="connsiteY57" fmla="*/ 103255 h 383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57926" h="383160">
                    <a:moveTo>
                      <a:pt x="356432" y="103255"/>
                    </a:moveTo>
                    <a:cubicBezTo>
                      <a:pt x="316519" y="103255"/>
                      <a:pt x="276724" y="100194"/>
                      <a:pt x="236812" y="100430"/>
                    </a:cubicBezTo>
                    <a:cubicBezTo>
                      <a:pt x="244347" y="91953"/>
                      <a:pt x="251764" y="83358"/>
                      <a:pt x="259299" y="74763"/>
                    </a:cubicBezTo>
                    <a:cubicBezTo>
                      <a:pt x="270449" y="63390"/>
                      <a:pt x="280868" y="51310"/>
                      <a:pt x="290500" y="38618"/>
                    </a:cubicBezTo>
                    <a:cubicBezTo>
                      <a:pt x="290500" y="37794"/>
                      <a:pt x="289911" y="36616"/>
                      <a:pt x="289086" y="37205"/>
                    </a:cubicBezTo>
                    <a:cubicBezTo>
                      <a:pt x="278290" y="46518"/>
                      <a:pt x="268212" y="56632"/>
                      <a:pt x="258946" y="67463"/>
                    </a:cubicBezTo>
                    <a:cubicBezTo>
                      <a:pt x="248939" y="78060"/>
                      <a:pt x="238931" y="88774"/>
                      <a:pt x="229041" y="99488"/>
                    </a:cubicBezTo>
                    <a:cubicBezTo>
                      <a:pt x="213853" y="115971"/>
                      <a:pt x="198900" y="132689"/>
                      <a:pt x="183948" y="149526"/>
                    </a:cubicBezTo>
                    <a:lnTo>
                      <a:pt x="183948" y="123741"/>
                    </a:lnTo>
                    <a:cubicBezTo>
                      <a:pt x="183948" y="110202"/>
                      <a:pt x="183948" y="96662"/>
                      <a:pt x="183948" y="83122"/>
                    </a:cubicBezTo>
                    <a:cubicBezTo>
                      <a:pt x="183948" y="55689"/>
                      <a:pt x="183948" y="28139"/>
                      <a:pt x="185949" y="707"/>
                    </a:cubicBezTo>
                    <a:cubicBezTo>
                      <a:pt x="185949" y="-236"/>
                      <a:pt x="184419" y="-236"/>
                      <a:pt x="184301" y="707"/>
                    </a:cubicBezTo>
                    <a:cubicBezTo>
                      <a:pt x="182417" y="28257"/>
                      <a:pt x="179591" y="55572"/>
                      <a:pt x="178296" y="83122"/>
                    </a:cubicBezTo>
                    <a:cubicBezTo>
                      <a:pt x="177590" y="96662"/>
                      <a:pt x="177236" y="110202"/>
                      <a:pt x="177119" y="123741"/>
                    </a:cubicBezTo>
                    <a:cubicBezTo>
                      <a:pt x="177119" y="130806"/>
                      <a:pt x="177119" y="137752"/>
                      <a:pt x="177119" y="144699"/>
                    </a:cubicBezTo>
                    <a:cubicBezTo>
                      <a:pt x="177119" y="148584"/>
                      <a:pt x="177119" y="152587"/>
                      <a:pt x="177119" y="156472"/>
                    </a:cubicBezTo>
                    <a:lnTo>
                      <a:pt x="170055" y="164361"/>
                    </a:lnTo>
                    <a:cubicBezTo>
                      <a:pt x="138266" y="200741"/>
                      <a:pt x="108008" y="238299"/>
                      <a:pt x="78455" y="276564"/>
                    </a:cubicBezTo>
                    <a:cubicBezTo>
                      <a:pt x="78455" y="274563"/>
                      <a:pt x="78455" y="272326"/>
                      <a:pt x="78455" y="270206"/>
                    </a:cubicBezTo>
                    <a:lnTo>
                      <a:pt x="77043" y="257608"/>
                    </a:lnTo>
                    <a:cubicBezTo>
                      <a:pt x="75983" y="248425"/>
                      <a:pt x="74806" y="239359"/>
                      <a:pt x="73393" y="230176"/>
                    </a:cubicBezTo>
                    <a:cubicBezTo>
                      <a:pt x="71980" y="220992"/>
                      <a:pt x="70803" y="213104"/>
                      <a:pt x="69272" y="204627"/>
                    </a:cubicBezTo>
                    <a:cubicBezTo>
                      <a:pt x="67741" y="196150"/>
                      <a:pt x="65386" y="185318"/>
                      <a:pt x="64563" y="175546"/>
                    </a:cubicBezTo>
                    <a:cubicBezTo>
                      <a:pt x="64563" y="174368"/>
                      <a:pt x="62797" y="174604"/>
                      <a:pt x="63032" y="175546"/>
                    </a:cubicBezTo>
                    <a:cubicBezTo>
                      <a:pt x="64669" y="185212"/>
                      <a:pt x="65763" y="194961"/>
                      <a:pt x="66329" y="204744"/>
                    </a:cubicBezTo>
                    <a:lnTo>
                      <a:pt x="68801" y="231000"/>
                    </a:lnTo>
                    <a:cubicBezTo>
                      <a:pt x="69507" y="239830"/>
                      <a:pt x="70332" y="248660"/>
                      <a:pt x="71273" y="257373"/>
                    </a:cubicBezTo>
                    <a:cubicBezTo>
                      <a:pt x="71273" y="261611"/>
                      <a:pt x="72098" y="265850"/>
                      <a:pt x="72569" y="270089"/>
                    </a:cubicBezTo>
                    <a:lnTo>
                      <a:pt x="73275" y="276329"/>
                    </a:lnTo>
                    <a:cubicBezTo>
                      <a:pt x="73440" y="278130"/>
                      <a:pt x="74052" y="279872"/>
                      <a:pt x="75041" y="281391"/>
                    </a:cubicBezTo>
                    <a:lnTo>
                      <a:pt x="59853" y="301171"/>
                    </a:lnTo>
                    <a:cubicBezTo>
                      <a:pt x="39720" y="327897"/>
                      <a:pt x="19940" y="354859"/>
                      <a:pt x="161" y="381703"/>
                    </a:cubicBezTo>
                    <a:cubicBezTo>
                      <a:pt x="-428" y="382527"/>
                      <a:pt x="749" y="383705"/>
                      <a:pt x="1338" y="382880"/>
                    </a:cubicBezTo>
                    <a:cubicBezTo>
                      <a:pt x="20058" y="358391"/>
                      <a:pt x="39367" y="334491"/>
                      <a:pt x="58911" y="310708"/>
                    </a:cubicBezTo>
                    <a:cubicBezTo>
                      <a:pt x="73510" y="311296"/>
                      <a:pt x="88345" y="310708"/>
                      <a:pt x="102945" y="310001"/>
                    </a:cubicBezTo>
                    <a:lnTo>
                      <a:pt x="149215" y="310001"/>
                    </a:lnTo>
                    <a:cubicBezTo>
                      <a:pt x="150275" y="310001"/>
                      <a:pt x="150157" y="308353"/>
                      <a:pt x="149215" y="308353"/>
                    </a:cubicBezTo>
                    <a:lnTo>
                      <a:pt x="103062" y="308942"/>
                    </a:lnTo>
                    <a:cubicBezTo>
                      <a:pt x="89052" y="308942"/>
                      <a:pt x="74688" y="308235"/>
                      <a:pt x="60677" y="308942"/>
                    </a:cubicBezTo>
                    <a:cubicBezTo>
                      <a:pt x="77867" y="288137"/>
                      <a:pt x="95174" y="267380"/>
                      <a:pt x="112599" y="246659"/>
                    </a:cubicBezTo>
                    <a:lnTo>
                      <a:pt x="131672" y="224053"/>
                    </a:lnTo>
                    <a:cubicBezTo>
                      <a:pt x="137559" y="224842"/>
                      <a:pt x="143517" y="225031"/>
                      <a:pt x="149451" y="224642"/>
                    </a:cubicBezTo>
                    <a:lnTo>
                      <a:pt x="170408" y="224642"/>
                    </a:lnTo>
                    <a:lnTo>
                      <a:pt x="209732" y="224053"/>
                    </a:lnTo>
                    <a:cubicBezTo>
                      <a:pt x="236929" y="224053"/>
                      <a:pt x="264009" y="222758"/>
                      <a:pt x="291088" y="222641"/>
                    </a:cubicBezTo>
                    <a:cubicBezTo>
                      <a:pt x="291547" y="222641"/>
                      <a:pt x="291912" y="222276"/>
                      <a:pt x="291912" y="221816"/>
                    </a:cubicBezTo>
                    <a:cubicBezTo>
                      <a:pt x="291912" y="221357"/>
                      <a:pt x="291547" y="220992"/>
                      <a:pt x="291088" y="220992"/>
                    </a:cubicBezTo>
                    <a:cubicBezTo>
                      <a:pt x="263891" y="220992"/>
                      <a:pt x="236812" y="219579"/>
                      <a:pt x="209614" y="218873"/>
                    </a:cubicBezTo>
                    <a:cubicBezTo>
                      <a:pt x="196546" y="218873"/>
                      <a:pt x="183359" y="218049"/>
                      <a:pt x="170290" y="217931"/>
                    </a:cubicBezTo>
                    <a:lnTo>
                      <a:pt x="149333" y="217931"/>
                    </a:lnTo>
                    <a:cubicBezTo>
                      <a:pt x="145330" y="217931"/>
                      <a:pt x="141209" y="217931"/>
                      <a:pt x="137559" y="217931"/>
                    </a:cubicBezTo>
                    <a:lnTo>
                      <a:pt x="182182" y="164949"/>
                    </a:lnTo>
                    <a:cubicBezTo>
                      <a:pt x="182570" y="164761"/>
                      <a:pt x="182865" y="164420"/>
                      <a:pt x="183006" y="164008"/>
                    </a:cubicBezTo>
                    <a:cubicBezTo>
                      <a:pt x="197605" y="146818"/>
                      <a:pt x="212240" y="129711"/>
                      <a:pt x="226921" y="112674"/>
                    </a:cubicBezTo>
                    <a:lnTo>
                      <a:pt x="232926" y="105728"/>
                    </a:lnTo>
                    <a:cubicBezTo>
                      <a:pt x="274369" y="107023"/>
                      <a:pt x="315342" y="104315"/>
                      <a:pt x="356903" y="105728"/>
                    </a:cubicBezTo>
                    <a:cubicBezTo>
                      <a:pt x="357586" y="105598"/>
                      <a:pt x="358033" y="104939"/>
                      <a:pt x="357904" y="104256"/>
                    </a:cubicBezTo>
                    <a:cubicBezTo>
                      <a:pt x="357774" y="103573"/>
                      <a:pt x="357115" y="103126"/>
                      <a:pt x="356432" y="103255"/>
                    </a:cubicBezTo>
                    <a:close/>
                  </a:path>
                </a:pathLst>
              </a:custGeom>
              <a:solidFill>
                <a:srgbClr val="263238"/>
              </a:solidFill>
              <a:ln w="11773"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xmlns="" id="{BFFC9BD2-D944-4F02-9DBB-56CA0CCE43B7}"/>
                  </a:ext>
                </a:extLst>
              </p:cNvPr>
              <p:cNvSpPr/>
              <p:nvPr/>
            </p:nvSpPr>
            <p:spPr>
              <a:xfrm>
                <a:off x="4141818" y="3784875"/>
                <a:ext cx="10877" cy="1530"/>
              </a:xfrm>
              <a:custGeom>
                <a:avLst/>
                <a:gdLst>
                  <a:gd name="connsiteX0" fmla="*/ 10361 w 10877"/>
                  <a:gd name="connsiteY0" fmla="*/ 0 h 1530"/>
                  <a:gd name="connsiteX1" fmla="*/ 706 w 10877"/>
                  <a:gd name="connsiteY1" fmla="*/ 0 h 1530"/>
                  <a:gd name="connsiteX2" fmla="*/ 706 w 10877"/>
                  <a:gd name="connsiteY2" fmla="*/ 1531 h 1530"/>
                  <a:gd name="connsiteX3" fmla="*/ 10361 w 10877"/>
                  <a:gd name="connsiteY3" fmla="*/ 1531 h 1530"/>
                  <a:gd name="connsiteX4" fmla="*/ 10820 w 10877"/>
                  <a:gd name="connsiteY4" fmla="*/ 459 h 1530"/>
                  <a:gd name="connsiteX5" fmla="*/ 10361 w 10877"/>
                  <a:gd name="connsiteY5" fmla="*/ 0 h 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77" h="1530">
                    <a:moveTo>
                      <a:pt x="10361" y="0"/>
                    </a:moveTo>
                    <a:lnTo>
                      <a:pt x="706" y="0"/>
                    </a:lnTo>
                    <a:cubicBezTo>
                      <a:pt x="-235" y="0"/>
                      <a:pt x="-235" y="1531"/>
                      <a:pt x="706" y="1531"/>
                    </a:cubicBezTo>
                    <a:lnTo>
                      <a:pt x="10361" y="1531"/>
                    </a:lnTo>
                    <a:cubicBezTo>
                      <a:pt x="10784" y="1366"/>
                      <a:pt x="10985" y="883"/>
                      <a:pt x="10820" y="459"/>
                    </a:cubicBezTo>
                    <a:cubicBezTo>
                      <a:pt x="10737" y="248"/>
                      <a:pt x="10573" y="83"/>
                      <a:pt x="10361" y="0"/>
                    </a:cubicBezTo>
                    <a:close/>
                  </a:path>
                </a:pathLst>
              </a:custGeom>
              <a:solidFill>
                <a:srgbClr val="263238"/>
              </a:solidFill>
              <a:ln w="11773"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xmlns="" id="{D4246A59-7BF5-4A0C-8B03-C7DC16E31FAD}"/>
                  </a:ext>
                </a:extLst>
              </p:cNvPr>
              <p:cNvSpPr/>
              <p:nvPr/>
            </p:nvSpPr>
            <p:spPr>
              <a:xfrm>
                <a:off x="4055020" y="3783595"/>
                <a:ext cx="76452" cy="3066"/>
              </a:xfrm>
              <a:custGeom>
                <a:avLst/>
                <a:gdLst>
                  <a:gd name="connsiteX0" fmla="*/ 75613 w 76452"/>
                  <a:gd name="connsiteY0" fmla="*/ 1398 h 3066"/>
                  <a:gd name="connsiteX1" fmla="*/ 37349 w 76452"/>
                  <a:gd name="connsiteY1" fmla="*/ 574 h 3066"/>
                  <a:gd name="connsiteX2" fmla="*/ 18158 w 76452"/>
                  <a:gd name="connsiteY2" fmla="*/ 574 h 3066"/>
                  <a:gd name="connsiteX3" fmla="*/ 262 w 76452"/>
                  <a:gd name="connsiteY3" fmla="*/ 574 h 3066"/>
                  <a:gd name="connsiteX4" fmla="*/ 262 w 76452"/>
                  <a:gd name="connsiteY4" fmla="*/ 1751 h 3066"/>
                  <a:gd name="connsiteX5" fmla="*/ 18040 w 76452"/>
                  <a:gd name="connsiteY5" fmla="*/ 2929 h 3066"/>
                  <a:gd name="connsiteX6" fmla="*/ 37231 w 76452"/>
                  <a:gd name="connsiteY6" fmla="*/ 2929 h 3066"/>
                  <a:gd name="connsiteX7" fmla="*/ 75613 w 76452"/>
                  <a:gd name="connsiteY7" fmla="*/ 2929 h 3066"/>
                  <a:gd name="connsiteX8" fmla="*/ 75613 w 76452"/>
                  <a:gd name="connsiteY8" fmla="*/ 1398 h 3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452" h="3066">
                    <a:moveTo>
                      <a:pt x="75613" y="1398"/>
                    </a:moveTo>
                    <a:lnTo>
                      <a:pt x="37349" y="574"/>
                    </a:lnTo>
                    <a:lnTo>
                      <a:pt x="18158" y="574"/>
                    </a:lnTo>
                    <a:cubicBezTo>
                      <a:pt x="12212" y="-191"/>
                      <a:pt x="6207" y="-191"/>
                      <a:pt x="262" y="574"/>
                    </a:cubicBezTo>
                    <a:cubicBezTo>
                      <a:pt x="-327" y="574"/>
                      <a:pt x="262" y="1516"/>
                      <a:pt x="262" y="1751"/>
                    </a:cubicBezTo>
                    <a:cubicBezTo>
                      <a:pt x="6113" y="2905"/>
                      <a:pt x="12082" y="3306"/>
                      <a:pt x="18040" y="2929"/>
                    </a:cubicBezTo>
                    <a:lnTo>
                      <a:pt x="37231" y="2929"/>
                    </a:lnTo>
                    <a:lnTo>
                      <a:pt x="75613" y="2929"/>
                    </a:lnTo>
                    <a:cubicBezTo>
                      <a:pt x="76791" y="3047"/>
                      <a:pt x="76673" y="1398"/>
                      <a:pt x="75613" y="1398"/>
                    </a:cubicBezTo>
                    <a:close/>
                  </a:path>
                </a:pathLst>
              </a:custGeom>
              <a:solidFill>
                <a:srgbClr val="263238"/>
              </a:solidFill>
              <a:ln w="11773"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xmlns="" id="{6F5D5DA8-80C9-47B8-A76D-2E44971EDC60}"/>
                  </a:ext>
                </a:extLst>
              </p:cNvPr>
              <p:cNvSpPr/>
              <p:nvPr/>
            </p:nvSpPr>
            <p:spPr>
              <a:xfrm>
                <a:off x="3940606" y="3897668"/>
                <a:ext cx="78485" cy="8123"/>
              </a:xfrm>
              <a:custGeom>
                <a:avLst/>
                <a:gdLst>
                  <a:gd name="connsiteX0" fmla="*/ 78413 w 78485"/>
                  <a:gd name="connsiteY0" fmla="*/ 7064 h 8123"/>
                  <a:gd name="connsiteX1" fmla="*/ 0 w 78485"/>
                  <a:gd name="connsiteY1" fmla="*/ 0 h 8123"/>
                  <a:gd name="connsiteX2" fmla="*/ 0 w 78485"/>
                  <a:gd name="connsiteY2" fmla="*/ 0 h 8123"/>
                  <a:gd name="connsiteX3" fmla="*/ 78060 w 78485"/>
                  <a:gd name="connsiteY3" fmla="*/ 8124 h 8123"/>
                  <a:gd name="connsiteX4" fmla="*/ 78413 w 78485"/>
                  <a:gd name="connsiteY4" fmla="*/ 7064 h 81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485" h="8123">
                    <a:moveTo>
                      <a:pt x="78413" y="7064"/>
                    </a:moveTo>
                    <a:cubicBezTo>
                      <a:pt x="52487" y="2767"/>
                      <a:pt x="26279" y="412"/>
                      <a:pt x="0" y="0"/>
                    </a:cubicBezTo>
                    <a:cubicBezTo>
                      <a:pt x="0" y="0"/>
                      <a:pt x="0" y="0"/>
                      <a:pt x="0" y="0"/>
                    </a:cubicBezTo>
                    <a:cubicBezTo>
                      <a:pt x="26020" y="2472"/>
                      <a:pt x="52157" y="3885"/>
                      <a:pt x="78060" y="8124"/>
                    </a:cubicBezTo>
                    <a:cubicBezTo>
                      <a:pt x="78436" y="7912"/>
                      <a:pt x="78589" y="7453"/>
                      <a:pt x="78413" y="7064"/>
                    </a:cubicBezTo>
                    <a:close/>
                  </a:path>
                </a:pathLst>
              </a:custGeom>
              <a:solidFill>
                <a:srgbClr val="263238"/>
              </a:solidFill>
              <a:ln w="11773"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xmlns="" id="{80A5CF2F-7405-494F-8CDF-F31F6A19032C}"/>
                  </a:ext>
                </a:extLst>
              </p:cNvPr>
              <p:cNvSpPr/>
              <p:nvPr/>
            </p:nvSpPr>
            <p:spPr>
              <a:xfrm>
                <a:off x="3902571" y="3738573"/>
                <a:ext cx="10262" cy="60694"/>
              </a:xfrm>
              <a:custGeom>
                <a:avLst/>
                <a:gdLst>
                  <a:gd name="connsiteX0" fmla="*/ 9778 w 10262"/>
                  <a:gd name="connsiteY0" fmla="*/ 51954 h 60694"/>
                  <a:gd name="connsiteX1" fmla="*/ 8954 w 10262"/>
                  <a:gd name="connsiteY1" fmla="*/ 45126 h 60694"/>
                  <a:gd name="connsiteX2" fmla="*/ 6717 w 10262"/>
                  <a:gd name="connsiteY2" fmla="*/ 29820 h 60694"/>
                  <a:gd name="connsiteX3" fmla="*/ 1654 w 10262"/>
                  <a:gd name="connsiteY3" fmla="*/ 621 h 60694"/>
                  <a:gd name="connsiteX4" fmla="*/ 6 w 10262"/>
                  <a:gd name="connsiteY4" fmla="*/ 621 h 60694"/>
                  <a:gd name="connsiteX5" fmla="*/ 3185 w 10262"/>
                  <a:gd name="connsiteY5" fmla="*/ 30762 h 60694"/>
                  <a:gd name="connsiteX6" fmla="*/ 4480 w 10262"/>
                  <a:gd name="connsiteY6" fmla="*/ 45597 h 60694"/>
                  <a:gd name="connsiteX7" fmla="*/ 6481 w 10262"/>
                  <a:gd name="connsiteY7" fmla="*/ 59607 h 60694"/>
                  <a:gd name="connsiteX8" fmla="*/ 8989 w 10262"/>
                  <a:gd name="connsiteY8" fmla="*/ 60514 h 60694"/>
                  <a:gd name="connsiteX9" fmla="*/ 9895 w 10262"/>
                  <a:gd name="connsiteY9" fmla="*/ 59607 h 60694"/>
                  <a:gd name="connsiteX10" fmla="*/ 9778 w 10262"/>
                  <a:gd name="connsiteY10" fmla="*/ 51954 h 6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262" h="60694">
                    <a:moveTo>
                      <a:pt x="9778" y="51954"/>
                    </a:moveTo>
                    <a:cubicBezTo>
                      <a:pt x="9778" y="49717"/>
                      <a:pt x="9778" y="47363"/>
                      <a:pt x="8954" y="45126"/>
                    </a:cubicBezTo>
                    <a:cubicBezTo>
                      <a:pt x="8365" y="40063"/>
                      <a:pt x="7541" y="34882"/>
                      <a:pt x="6717" y="29820"/>
                    </a:cubicBezTo>
                    <a:cubicBezTo>
                      <a:pt x="5186" y="20048"/>
                      <a:pt x="3420" y="10275"/>
                      <a:pt x="1654" y="621"/>
                    </a:cubicBezTo>
                    <a:cubicBezTo>
                      <a:pt x="1654" y="-321"/>
                      <a:pt x="-112" y="-85"/>
                      <a:pt x="6" y="621"/>
                    </a:cubicBezTo>
                    <a:cubicBezTo>
                      <a:pt x="1183" y="10629"/>
                      <a:pt x="2360" y="20754"/>
                      <a:pt x="3185" y="30762"/>
                    </a:cubicBezTo>
                    <a:cubicBezTo>
                      <a:pt x="3185" y="35707"/>
                      <a:pt x="4009" y="40652"/>
                      <a:pt x="4480" y="45597"/>
                    </a:cubicBezTo>
                    <a:cubicBezTo>
                      <a:pt x="4362" y="50341"/>
                      <a:pt x="5033" y="55086"/>
                      <a:pt x="6481" y="59607"/>
                    </a:cubicBezTo>
                    <a:cubicBezTo>
                      <a:pt x="6917" y="60549"/>
                      <a:pt x="8047" y="60961"/>
                      <a:pt x="8989" y="60514"/>
                    </a:cubicBezTo>
                    <a:cubicBezTo>
                      <a:pt x="9389" y="60325"/>
                      <a:pt x="9707" y="60007"/>
                      <a:pt x="9895" y="59607"/>
                    </a:cubicBezTo>
                    <a:cubicBezTo>
                      <a:pt x="10425" y="57076"/>
                      <a:pt x="10378" y="54462"/>
                      <a:pt x="9778" y="51954"/>
                    </a:cubicBezTo>
                    <a:close/>
                  </a:path>
                </a:pathLst>
              </a:custGeom>
              <a:solidFill>
                <a:srgbClr val="263238"/>
              </a:solidFill>
              <a:ln w="11773"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xmlns="" id="{08475AC2-BAA7-468D-8DB6-45FE101CF30A}"/>
                  </a:ext>
                </a:extLst>
              </p:cNvPr>
              <p:cNvSpPr/>
              <p:nvPr/>
            </p:nvSpPr>
            <p:spPr>
              <a:xfrm>
                <a:off x="4369639" y="3445585"/>
                <a:ext cx="140599" cy="957174"/>
              </a:xfrm>
              <a:custGeom>
                <a:avLst/>
                <a:gdLst>
                  <a:gd name="connsiteX0" fmla="*/ 140460 w 140599"/>
                  <a:gd name="connsiteY0" fmla="*/ 52955 h 957174"/>
                  <a:gd name="connsiteX1" fmla="*/ 79943 w 140599"/>
                  <a:gd name="connsiteY1" fmla="*/ 91 h 957174"/>
                  <a:gd name="connsiteX2" fmla="*/ 36381 w 140599"/>
                  <a:gd name="connsiteY2" fmla="*/ 50483 h 957174"/>
                  <a:gd name="connsiteX3" fmla="*/ 14481 w 140599"/>
                  <a:gd name="connsiteY3" fmla="*/ 260879 h 957174"/>
                  <a:gd name="connsiteX4" fmla="*/ 0 w 140599"/>
                  <a:gd name="connsiteY4" fmla="*/ 705099 h 957174"/>
                  <a:gd name="connsiteX5" fmla="*/ 0 w 140599"/>
                  <a:gd name="connsiteY5" fmla="*/ 828370 h 957174"/>
                  <a:gd name="connsiteX6" fmla="*/ 2943 w 140599"/>
                  <a:gd name="connsiteY6" fmla="*/ 954113 h 957174"/>
                  <a:gd name="connsiteX7" fmla="*/ 6004 w 140599"/>
                  <a:gd name="connsiteY7" fmla="*/ 957174 h 957174"/>
                  <a:gd name="connsiteX8" fmla="*/ 9066 w 140599"/>
                  <a:gd name="connsiteY8" fmla="*/ 954113 h 957174"/>
                  <a:gd name="connsiteX9" fmla="*/ 7888 w 140599"/>
                  <a:gd name="connsiteY9" fmla="*/ 846619 h 957174"/>
                  <a:gd name="connsiteX10" fmla="*/ 8595 w 140599"/>
                  <a:gd name="connsiteY10" fmla="*/ 741716 h 957174"/>
                  <a:gd name="connsiteX11" fmla="*/ 14246 w 140599"/>
                  <a:gd name="connsiteY11" fmla="*/ 529789 h 957174"/>
                  <a:gd name="connsiteX12" fmla="*/ 22958 w 140599"/>
                  <a:gd name="connsiteY12" fmla="*/ 318805 h 957174"/>
                  <a:gd name="connsiteX13" fmla="*/ 27550 w 140599"/>
                  <a:gd name="connsiteY13" fmla="*/ 212842 h 957174"/>
                  <a:gd name="connsiteX14" fmla="*/ 34497 w 140599"/>
                  <a:gd name="connsiteY14" fmla="*/ 110882 h 957174"/>
                  <a:gd name="connsiteX15" fmla="*/ 43445 w 140599"/>
                  <a:gd name="connsiteY15" fmla="*/ 54250 h 957174"/>
                  <a:gd name="connsiteX16" fmla="*/ 59810 w 140599"/>
                  <a:gd name="connsiteY16" fmla="*/ 16221 h 957174"/>
                  <a:gd name="connsiteX17" fmla="*/ 106081 w 140599"/>
                  <a:gd name="connsiteY17" fmla="*/ 12925 h 957174"/>
                  <a:gd name="connsiteX18" fmla="*/ 138811 w 140599"/>
                  <a:gd name="connsiteY18" fmla="*/ 53897 h 957174"/>
                  <a:gd name="connsiteX19" fmla="*/ 140460 w 140599"/>
                  <a:gd name="connsiteY19" fmla="*/ 52955 h 957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0599" h="957174">
                    <a:moveTo>
                      <a:pt x="140460" y="52955"/>
                    </a:moveTo>
                    <a:cubicBezTo>
                      <a:pt x="127745" y="29408"/>
                      <a:pt x="111614" y="-1910"/>
                      <a:pt x="79943" y="91"/>
                    </a:cubicBezTo>
                    <a:cubicBezTo>
                      <a:pt x="53688" y="1740"/>
                      <a:pt x="41914" y="28466"/>
                      <a:pt x="36381" y="50483"/>
                    </a:cubicBezTo>
                    <a:cubicBezTo>
                      <a:pt x="19073" y="118770"/>
                      <a:pt x="17778" y="190943"/>
                      <a:pt x="14481" y="260879"/>
                    </a:cubicBezTo>
                    <a:cubicBezTo>
                      <a:pt x="7300" y="408873"/>
                      <a:pt x="942" y="556987"/>
                      <a:pt x="0" y="705099"/>
                    </a:cubicBezTo>
                    <a:cubicBezTo>
                      <a:pt x="0" y="746225"/>
                      <a:pt x="0" y="787315"/>
                      <a:pt x="0" y="828370"/>
                    </a:cubicBezTo>
                    <a:cubicBezTo>
                      <a:pt x="0" y="870167"/>
                      <a:pt x="0" y="912316"/>
                      <a:pt x="2943" y="954113"/>
                    </a:cubicBezTo>
                    <a:cubicBezTo>
                      <a:pt x="2943" y="955808"/>
                      <a:pt x="4309" y="957174"/>
                      <a:pt x="6004" y="957174"/>
                    </a:cubicBezTo>
                    <a:cubicBezTo>
                      <a:pt x="7700" y="957174"/>
                      <a:pt x="9066" y="955808"/>
                      <a:pt x="9066" y="954113"/>
                    </a:cubicBezTo>
                    <a:cubicBezTo>
                      <a:pt x="9066" y="918792"/>
                      <a:pt x="8124" y="882411"/>
                      <a:pt x="7888" y="846619"/>
                    </a:cubicBezTo>
                    <a:cubicBezTo>
                      <a:pt x="7653" y="810827"/>
                      <a:pt x="7888" y="776684"/>
                      <a:pt x="8595" y="741716"/>
                    </a:cubicBezTo>
                    <a:cubicBezTo>
                      <a:pt x="9772" y="671074"/>
                      <a:pt x="11656" y="600432"/>
                      <a:pt x="14246" y="529789"/>
                    </a:cubicBezTo>
                    <a:cubicBezTo>
                      <a:pt x="16954" y="459147"/>
                      <a:pt x="20015" y="389212"/>
                      <a:pt x="22958" y="318805"/>
                    </a:cubicBezTo>
                    <a:cubicBezTo>
                      <a:pt x="24489" y="283484"/>
                      <a:pt x="25902" y="248163"/>
                      <a:pt x="27550" y="212842"/>
                    </a:cubicBezTo>
                    <a:cubicBezTo>
                      <a:pt x="29199" y="177521"/>
                      <a:pt x="30494" y="144672"/>
                      <a:pt x="34497" y="110882"/>
                    </a:cubicBezTo>
                    <a:cubicBezTo>
                      <a:pt x="36534" y="91867"/>
                      <a:pt x="39512" y="72970"/>
                      <a:pt x="43445" y="54250"/>
                    </a:cubicBezTo>
                    <a:cubicBezTo>
                      <a:pt x="45399" y="40334"/>
                      <a:pt x="51051" y="27206"/>
                      <a:pt x="59810" y="16221"/>
                    </a:cubicBezTo>
                    <a:cubicBezTo>
                      <a:pt x="72255" y="3729"/>
                      <a:pt x="92000" y="2316"/>
                      <a:pt x="106081" y="12925"/>
                    </a:cubicBezTo>
                    <a:cubicBezTo>
                      <a:pt x="120503" y="23356"/>
                      <a:pt x="131818" y="37520"/>
                      <a:pt x="138811" y="53897"/>
                    </a:cubicBezTo>
                    <a:cubicBezTo>
                      <a:pt x="139636" y="54839"/>
                      <a:pt x="141049" y="53897"/>
                      <a:pt x="140460" y="52955"/>
                    </a:cubicBezTo>
                    <a:close/>
                  </a:path>
                </a:pathLst>
              </a:custGeom>
              <a:solidFill>
                <a:srgbClr val="263238"/>
              </a:solidFill>
              <a:ln w="11773"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xmlns="" id="{ED2DD63C-6E09-4433-BA9F-DE225FAFB3CA}"/>
                  </a:ext>
                </a:extLst>
              </p:cNvPr>
              <p:cNvSpPr/>
              <p:nvPr/>
            </p:nvSpPr>
            <p:spPr>
              <a:xfrm>
                <a:off x="4434141" y="3428312"/>
                <a:ext cx="198403" cy="256251"/>
              </a:xfrm>
              <a:custGeom>
                <a:avLst/>
                <a:gdLst>
                  <a:gd name="connsiteX0" fmla="*/ 67362 w 198403"/>
                  <a:gd name="connsiteY0" fmla="*/ 58925 h 256251"/>
                  <a:gd name="connsiteX1" fmla="*/ 99034 w 198403"/>
                  <a:gd name="connsiteY1" fmla="*/ 12890 h 256251"/>
                  <a:gd name="connsiteX2" fmla="*/ 198404 w 198403"/>
                  <a:gd name="connsiteY2" fmla="*/ 256252 h 256251"/>
                  <a:gd name="connsiteX3" fmla="*/ 6610 w 198403"/>
                  <a:gd name="connsiteY3" fmla="*/ 91420 h 256251"/>
                  <a:gd name="connsiteX4" fmla="*/ 67362 w 198403"/>
                  <a:gd name="connsiteY4" fmla="*/ 58925 h 2562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403" h="256251">
                    <a:moveTo>
                      <a:pt x="67362" y="58925"/>
                    </a:moveTo>
                    <a:cubicBezTo>
                      <a:pt x="67362" y="58925"/>
                      <a:pt x="41343" y="-33145"/>
                      <a:pt x="99034" y="12890"/>
                    </a:cubicBezTo>
                    <a:cubicBezTo>
                      <a:pt x="194989" y="89536"/>
                      <a:pt x="198404" y="256252"/>
                      <a:pt x="198404" y="256252"/>
                    </a:cubicBezTo>
                    <a:cubicBezTo>
                      <a:pt x="198404" y="256252"/>
                      <a:pt x="27803" y="157235"/>
                      <a:pt x="6610" y="91420"/>
                    </a:cubicBezTo>
                    <a:cubicBezTo>
                      <a:pt x="-25061" y="-5477"/>
                      <a:pt x="67362" y="58925"/>
                      <a:pt x="67362" y="58925"/>
                    </a:cubicBezTo>
                    <a:close/>
                  </a:path>
                </a:pathLst>
              </a:custGeom>
              <a:solidFill>
                <a:srgbClr val="0AAF60"/>
              </a:solidFill>
              <a:ln w="11773"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xmlns="" id="{07B3F9CB-2E6A-4E7B-A94E-129CE394D789}"/>
                  </a:ext>
                </a:extLst>
              </p:cNvPr>
              <p:cNvSpPr/>
              <p:nvPr/>
            </p:nvSpPr>
            <p:spPr>
              <a:xfrm>
                <a:off x="4476476" y="3495312"/>
                <a:ext cx="146837" cy="168047"/>
              </a:xfrm>
              <a:custGeom>
                <a:avLst/>
                <a:gdLst>
                  <a:gd name="connsiteX0" fmla="*/ 120159 w 146837"/>
                  <a:gd name="connsiteY0" fmla="*/ 120965 h 168047"/>
                  <a:gd name="connsiteX1" fmla="*/ 115332 w 146837"/>
                  <a:gd name="connsiteY1" fmla="*/ 113429 h 168047"/>
                  <a:gd name="connsiteX2" fmla="*/ 115332 w 146837"/>
                  <a:gd name="connsiteY2" fmla="*/ 105541 h 168047"/>
                  <a:gd name="connsiteX3" fmla="*/ 115332 w 146837"/>
                  <a:gd name="connsiteY3" fmla="*/ 93768 h 168047"/>
                  <a:gd name="connsiteX4" fmla="*/ 116156 w 146837"/>
                  <a:gd name="connsiteY4" fmla="*/ 70220 h 168047"/>
                  <a:gd name="connsiteX5" fmla="*/ 114508 w 146837"/>
                  <a:gd name="connsiteY5" fmla="*/ 70220 h 168047"/>
                  <a:gd name="connsiteX6" fmla="*/ 113566 w 146837"/>
                  <a:gd name="connsiteY6" fmla="*/ 93768 h 168047"/>
                  <a:gd name="connsiteX7" fmla="*/ 113566 w 146837"/>
                  <a:gd name="connsiteY7" fmla="*/ 105541 h 168047"/>
                  <a:gd name="connsiteX8" fmla="*/ 113566 w 146837"/>
                  <a:gd name="connsiteY8" fmla="*/ 110486 h 168047"/>
                  <a:gd name="connsiteX9" fmla="*/ 92844 w 146837"/>
                  <a:gd name="connsiteY9" fmla="*/ 79639 h 168047"/>
                  <a:gd name="connsiteX10" fmla="*/ 86604 w 146837"/>
                  <a:gd name="connsiteY10" fmla="*/ 70927 h 168047"/>
                  <a:gd name="connsiteX11" fmla="*/ 86015 w 146837"/>
                  <a:gd name="connsiteY11" fmla="*/ 40904 h 168047"/>
                  <a:gd name="connsiteX12" fmla="*/ 86722 w 146837"/>
                  <a:gd name="connsiteY12" fmla="*/ 8761 h 168047"/>
                  <a:gd name="connsiteX13" fmla="*/ 85073 w 146837"/>
                  <a:gd name="connsiteY13" fmla="*/ 8761 h 168047"/>
                  <a:gd name="connsiteX14" fmla="*/ 83661 w 146837"/>
                  <a:gd name="connsiteY14" fmla="*/ 42199 h 168047"/>
                  <a:gd name="connsiteX15" fmla="*/ 82954 w 146837"/>
                  <a:gd name="connsiteY15" fmla="*/ 65746 h 168047"/>
                  <a:gd name="connsiteX16" fmla="*/ 31385 w 146837"/>
                  <a:gd name="connsiteY16" fmla="*/ 284 h 168047"/>
                  <a:gd name="connsiteX17" fmla="*/ 30090 w 146837"/>
                  <a:gd name="connsiteY17" fmla="*/ 1344 h 168047"/>
                  <a:gd name="connsiteX18" fmla="*/ 61762 w 146837"/>
                  <a:gd name="connsiteY18" fmla="*/ 43847 h 168047"/>
                  <a:gd name="connsiteX19" fmla="*/ 892 w 146837"/>
                  <a:gd name="connsiteY19" fmla="*/ 33486 h 168047"/>
                  <a:gd name="connsiteX20" fmla="*/ 892 w 146837"/>
                  <a:gd name="connsiteY20" fmla="*/ 35017 h 168047"/>
                  <a:gd name="connsiteX21" fmla="*/ 64940 w 146837"/>
                  <a:gd name="connsiteY21" fmla="*/ 48439 h 168047"/>
                  <a:gd name="connsiteX22" fmla="*/ 64940 w 146837"/>
                  <a:gd name="connsiteY22" fmla="*/ 48439 h 168047"/>
                  <a:gd name="connsiteX23" fmla="*/ 89194 w 146837"/>
                  <a:gd name="connsiteY23" fmla="*/ 83760 h 168047"/>
                  <a:gd name="connsiteX24" fmla="*/ 98849 w 146837"/>
                  <a:gd name="connsiteY24" fmla="*/ 98006 h 168047"/>
                  <a:gd name="connsiteX25" fmla="*/ 98025 w 146837"/>
                  <a:gd name="connsiteY25" fmla="*/ 98006 h 168047"/>
                  <a:gd name="connsiteX26" fmla="*/ 91313 w 146837"/>
                  <a:gd name="connsiteY26" fmla="*/ 97064 h 168047"/>
                  <a:gd name="connsiteX27" fmla="*/ 77185 w 146837"/>
                  <a:gd name="connsiteY27" fmla="*/ 95769 h 168047"/>
                  <a:gd name="connsiteX28" fmla="*/ 47633 w 146837"/>
                  <a:gd name="connsiteY28" fmla="*/ 94003 h 168047"/>
                  <a:gd name="connsiteX29" fmla="*/ 47633 w 146837"/>
                  <a:gd name="connsiteY29" fmla="*/ 95651 h 168047"/>
                  <a:gd name="connsiteX30" fmla="*/ 76596 w 146837"/>
                  <a:gd name="connsiteY30" fmla="*/ 97653 h 168047"/>
                  <a:gd name="connsiteX31" fmla="*/ 91902 w 146837"/>
                  <a:gd name="connsiteY31" fmla="*/ 99419 h 168047"/>
                  <a:gd name="connsiteX32" fmla="*/ 98613 w 146837"/>
                  <a:gd name="connsiteY32" fmla="*/ 100243 h 168047"/>
                  <a:gd name="connsiteX33" fmla="*/ 100497 w 146837"/>
                  <a:gd name="connsiteY33" fmla="*/ 100243 h 168047"/>
                  <a:gd name="connsiteX34" fmla="*/ 116862 w 146837"/>
                  <a:gd name="connsiteY34" fmla="*/ 124497 h 168047"/>
                  <a:gd name="connsiteX35" fmla="*/ 145472 w 146837"/>
                  <a:gd name="connsiteY35" fmla="*/ 167706 h 168047"/>
                  <a:gd name="connsiteX36" fmla="*/ 146767 w 146837"/>
                  <a:gd name="connsiteY36" fmla="*/ 166882 h 168047"/>
                  <a:gd name="connsiteX37" fmla="*/ 120159 w 146837"/>
                  <a:gd name="connsiteY37" fmla="*/ 120965 h 168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6837" h="168047">
                    <a:moveTo>
                      <a:pt x="120159" y="120965"/>
                    </a:moveTo>
                    <a:lnTo>
                      <a:pt x="115332" y="113429"/>
                    </a:lnTo>
                    <a:cubicBezTo>
                      <a:pt x="115567" y="110804"/>
                      <a:pt x="115567" y="108167"/>
                      <a:pt x="115332" y="105541"/>
                    </a:cubicBezTo>
                    <a:cubicBezTo>
                      <a:pt x="115332" y="101538"/>
                      <a:pt x="115332" y="97653"/>
                      <a:pt x="115332" y="93768"/>
                    </a:cubicBezTo>
                    <a:cubicBezTo>
                      <a:pt x="115332" y="85997"/>
                      <a:pt x="115332" y="78226"/>
                      <a:pt x="116156" y="70220"/>
                    </a:cubicBezTo>
                    <a:cubicBezTo>
                      <a:pt x="116156" y="69160"/>
                      <a:pt x="114625" y="69160"/>
                      <a:pt x="114508" y="70220"/>
                    </a:cubicBezTo>
                    <a:cubicBezTo>
                      <a:pt x="114508" y="77873"/>
                      <a:pt x="113801" y="85526"/>
                      <a:pt x="113566" y="93768"/>
                    </a:cubicBezTo>
                    <a:lnTo>
                      <a:pt x="113566" y="105541"/>
                    </a:lnTo>
                    <a:cubicBezTo>
                      <a:pt x="113566" y="107036"/>
                      <a:pt x="113566" y="108685"/>
                      <a:pt x="113566" y="110486"/>
                    </a:cubicBezTo>
                    <a:cubicBezTo>
                      <a:pt x="106855" y="100008"/>
                      <a:pt x="100026" y="89764"/>
                      <a:pt x="92844" y="79639"/>
                    </a:cubicBezTo>
                    <a:cubicBezTo>
                      <a:pt x="90842" y="76696"/>
                      <a:pt x="88723" y="73870"/>
                      <a:pt x="86604" y="70927"/>
                    </a:cubicBezTo>
                    <a:cubicBezTo>
                      <a:pt x="85521" y="60954"/>
                      <a:pt x="85332" y="50911"/>
                      <a:pt x="86015" y="40904"/>
                    </a:cubicBezTo>
                    <a:cubicBezTo>
                      <a:pt x="86015" y="30154"/>
                      <a:pt x="86251" y="19440"/>
                      <a:pt x="86722" y="8761"/>
                    </a:cubicBezTo>
                    <a:cubicBezTo>
                      <a:pt x="86722" y="7702"/>
                      <a:pt x="85073" y="7819"/>
                      <a:pt x="85073" y="8761"/>
                    </a:cubicBezTo>
                    <a:cubicBezTo>
                      <a:pt x="85073" y="20535"/>
                      <a:pt x="84249" y="31014"/>
                      <a:pt x="83661" y="42199"/>
                    </a:cubicBezTo>
                    <a:cubicBezTo>
                      <a:pt x="82966" y="50028"/>
                      <a:pt x="82730" y="57893"/>
                      <a:pt x="82954" y="65746"/>
                    </a:cubicBezTo>
                    <a:cubicBezTo>
                      <a:pt x="66471" y="43376"/>
                      <a:pt x="49046" y="21830"/>
                      <a:pt x="31385" y="284"/>
                    </a:cubicBezTo>
                    <a:cubicBezTo>
                      <a:pt x="30797" y="-422"/>
                      <a:pt x="29502" y="284"/>
                      <a:pt x="30090" y="1344"/>
                    </a:cubicBezTo>
                    <a:cubicBezTo>
                      <a:pt x="41040" y="15237"/>
                      <a:pt x="51518" y="29365"/>
                      <a:pt x="61762" y="43847"/>
                    </a:cubicBezTo>
                    <a:cubicBezTo>
                      <a:pt x="41746" y="39138"/>
                      <a:pt x="21378" y="36430"/>
                      <a:pt x="892" y="33486"/>
                    </a:cubicBezTo>
                    <a:cubicBezTo>
                      <a:pt x="-50" y="33486"/>
                      <a:pt x="-521" y="34899"/>
                      <a:pt x="892" y="35017"/>
                    </a:cubicBezTo>
                    <a:cubicBezTo>
                      <a:pt x="22437" y="38313"/>
                      <a:pt x="43630" y="43729"/>
                      <a:pt x="64940" y="48439"/>
                    </a:cubicBezTo>
                    <a:lnTo>
                      <a:pt x="64940" y="48439"/>
                    </a:lnTo>
                    <a:lnTo>
                      <a:pt x="89194" y="83760"/>
                    </a:lnTo>
                    <a:cubicBezTo>
                      <a:pt x="92491" y="88469"/>
                      <a:pt x="95670" y="93297"/>
                      <a:pt x="98849" y="98006"/>
                    </a:cubicBezTo>
                    <a:lnTo>
                      <a:pt x="98025" y="98006"/>
                    </a:lnTo>
                    <a:lnTo>
                      <a:pt x="91313" y="97064"/>
                    </a:lnTo>
                    <a:lnTo>
                      <a:pt x="77185" y="95769"/>
                    </a:lnTo>
                    <a:cubicBezTo>
                      <a:pt x="67295" y="95063"/>
                      <a:pt x="57523" y="94474"/>
                      <a:pt x="47633" y="94003"/>
                    </a:cubicBezTo>
                    <a:cubicBezTo>
                      <a:pt x="46574" y="94003"/>
                      <a:pt x="46574" y="95534"/>
                      <a:pt x="47633" y="95651"/>
                    </a:cubicBezTo>
                    <a:cubicBezTo>
                      <a:pt x="57405" y="95651"/>
                      <a:pt x="66942" y="96593"/>
                      <a:pt x="76596" y="97653"/>
                    </a:cubicBezTo>
                    <a:cubicBezTo>
                      <a:pt x="81777" y="97653"/>
                      <a:pt x="86839" y="98830"/>
                      <a:pt x="91902" y="99419"/>
                    </a:cubicBezTo>
                    <a:lnTo>
                      <a:pt x="98613" y="100243"/>
                    </a:lnTo>
                    <a:lnTo>
                      <a:pt x="100497" y="100243"/>
                    </a:lnTo>
                    <a:lnTo>
                      <a:pt x="116862" y="124497"/>
                    </a:lnTo>
                    <a:cubicBezTo>
                      <a:pt x="126517" y="138743"/>
                      <a:pt x="135112" y="153931"/>
                      <a:pt x="145472" y="167706"/>
                    </a:cubicBezTo>
                    <a:cubicBezTo>
                      <a:pt x="146061" y="168530"/>
                      <a:pt x="147121" y="167706"/>
                      <a:pt x="146767" y="166882"/>
                    </a:cubicBezTo>
                    <a:cubicBezTo>
                      <a:pt x="138844" y="151046"/>
                      <a:pt x="129955" y="135717"/>
                      <a:pt x="120159" y="120965"/>
                    </a:cubicBezTo>
                    <a:close/>
                  </a:path>
                </a:pathLst>
              </a:custGeom>
              <a:solidFill>
                <a:srgbClr val="263238"/>
              </a:solidFill>
              <a:ln w="11773"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xmlns="" id="{D1C75907-002A-4CA3-9C01-921D7273BF17}"/>
                  </a:ext>
                </a:extLst>
              </p:cNvPr>
              <p:cNvSpPr/>
              <p:nvPr/>
            </p:nvSpPr>
            <p:spPr>
              <a:xfrm>
                <a:off x="4552027" y="3477950"/>
                <a:ext cx="3046" cy="46079"/>
              </a:xfrm>
              <a:custGeom>
                <a:avLst/>
                <a:gdLst>
                  <a:gd name="connsiteX0" fmla="*/ 2105 w 3046"/>
                  <a:gd name="connsiteY0" fmla="*/ 34247 h 46079"/>
                  <a:gd name="connsiteX1" fmla="*/ 2105 w 3046"/>
                  <a:gd name="connsiteY1" fmla="*/ 23533 h 46079"/>
                  <a:gd name="connsiteX2" fmla="*/ 3047 w 3046"/>
                  <a:gd name="connsiteY2" fmla="*/ 928 h 46079"/>
                  <a:gd name="connsiteX3" fmla="*/ 1398 w 3046"/>
                  <a:gd name="connsiteY3" fmla="*/ 928 h 46079"/>
                  <a:gd name="connsiteX4" fmla="*/ 221 w 3046"/>
                  <a:gd name="connsiteY4" fmla="*/ 23298 h 46079"/>
                  <a:gd name="connsiteX5" fmla="*/ 221 w 3046"/>
                  <a:gd name="connsiteY5" fmla="*/ 35071 h 46079"/>
                  <a:gd name="connsiteX6" fmla="*/ 221 w 3046"/>
                  <a:gd name="connsiteY6" fmla="*/ 40252 h 46079"/>
                  <a:gd name="connsiteX7" fmla="*/ 221 w 3046"/>
                  <a:gd name="connsiteY7" fmla="*/ 45550 h 46079"/>
                  <a:gd name="connsiteX8" fmla="*/ 1634 w 3046"/>
                  <a:gd name="connsiteY8" fmla="*/ 45550 h 46079"/>
                  <a:gd name="connsiteX9" fmla="*/ 1634 w 3046"/>
                  <a:gd name="connsiteY9" fmla="*/ 40605 h 46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46" h="46079">
                    <a:moveTo>
                      <a:pt x="2105" y="34247"/>
                    </a:moveTo>
                    <a:cubicBezTo>
                      <a:pt x="2105" y="30715"/>
                      <a:pt x="2105" y="27065"/>
                      <a:pt x="2105" y="23533"/>
                    </a:cubicBezTo>
                    <a:cubicBezTo>
                      <a:pt x="1951" y="15986"/>
                      <a:pt x="2258" y="8439"/>
                      <a:pt x="3047" y="928"/>
                    </a:cubicBezTo>
                    <a:cubicBezTo>
                      <a:pt x="3047" y="-250"/>
                      <a:pt x="1398" y="-367"/>
                      <a:pt x="1398" y="928"/>
                    </a:cubicBezTo>
                    <a:cubicBezTo>
                      <a:pt x="1398" y="8345"/>
                      <a:pt x="574" y="15880"/>
                      <a:pt x="221" y="23298"/>
                    </a:cubicBezTo>
                    <a:cubicBezTo>
                      <a:pt x="221" y="26948"/>
                      <a:pt x="221" y="30715"/>
                      <a:pt x="221" y="35071"/>
                    </a:cubicBezTo>
                    <a:lnTo>
                      <a:pt x="221" y="40252"/>
                    </a:lnTo>
                    <a:cubicBezTo>
                      <a:pt x="-74" y="42006"/>
                      <a:pt x="-74" y="43796"/>
                      <a:pt x="221" y="45550"/>
                    </a:cubicBezTo>
                    <a:cubicBezTo>
                      <a:pt x="221" y="46256"/>
                      <a:pt x="1398" y="46256"/>
                      <a:pt x="1634" y="45550"/>
                    </a:cubicBezTo>
                    <a:cubicBezTo>
                      <a:pt x="1928" y="43913"/>
                      <a:pt x="1928" y="42242"/>
                      <a:pt x="1634" y="40605"/>
                    </a:cubicBezTo>
                    <a:close/>
                  </a:path>
                </a:pathLst>
              </a:custGeom>
              <a:solidFill>
                <a:srgbClr val="263238"/>
              </a:solidFill>
              <a:ln w="11773"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xmlns="" id="{120C6F67-DB52-44DE-BB09-C1996195B47E}"/>
                  </a:ext>
                </a:extLst>
              </p:cNvPr>
              <p:cNvSpPr/>
              <p:nvPr/>
            </p:nvSpPr>
            <p:spPr>
              <a:xfrm>
                <a:off x="4492133" y="3546283"/>
                <a:ext cx="41934" cy="5355"/>
              </a:xfrm>
              <a:custGeom>
                <a:avLst/>
                <a:gdLst>
                  <a:gd name="connsiteX0" fmla="*/ 41513 w 41934"/>
                  <a:gd name="connsiteY0" fmla="*/ 4061 h 5355"/>
                  <a:gd name="connsiteX1" fmla="*/ 22204 w 41934"/>
                  <a:gd name="connsiteY1" fmla="*/ 2177 h 5355"/>
                  <a:gd name="connsiteX2" fmla="*/ 1129 w 41934"/>
                  <a:gd name="connsiteY2" fmla="*/ 58 h 5355"/>
                  <a:gd name="connsiteX3" fmla="*/ 58 w 41934"/>
                  <a:gd name="connsiteY3" fmla="*/ 517 h 5355"/>
                  <a:gd name="connsiteX4" fmla="*/ 517 w 41934"/>
                  <a:gd name="connsiteY4" fmla="*/ 1588 h 5355"/>
                  <a:gd name="connsiteX5" fmla="*/ 1129 w 41934"/>
                  <a:gd name="connsiteY5" fmla="*/ 1588 h 5355"/>
                  <a:gd name="connsiteX6" fmla="*/ 41513 w 41934"/>
                  <a:gd name="connsiteY6" fmla="*/ 5356 h 5355"/>
                  <a:gd name="connsiteX7" fmla="*/ 41878 w 41934"/>
                  <a:gd name="connsiteY7" fmla="*/ 4426 h 5355"/>
                  <a:gd name="connsiteX8" fmla="*/ 41513 w 41934"/>
                  <a:gd name="connsiteY8" fmla="*/ 4061 h 5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934" h="5355">
                    <a:moveTo>
                      <a:pt x="41513" y="4061"/>
                    </a:moveTo>
                    <a:cubicBezTo>
                      <a:pt x="35155" y="3001"/>
                      <a:pt x="28679" y="2648"/>
                      <a:pt x="22204" y="2177"/>
                    </a:cubicBezTo>
                    <a:lnTo>
                      <a:pt x="1129" y="58"/>
                    </a:lnTo>
                    <a:cubicBezTo>
                      <a:pt x="705" y="-107"/>
                      <a:pt x="223" y="93"/>
                      <a:pt x="58" y="517"/>
                    </a:cubicBezTo>
                    <a:cubicBezTo>
                      <a:pt x="-107" y="941"/>
                      <a:pt x="93" y="1423"/>
                      <a:pt x="517" y="1588"/>
                    </a:cubicBezTo>
                    <a:cubicBezTo>
                      <a:pt x="717" y="1671"/>
                      <a:pt x="929" y="1671"/>
                      <a:pt x="1129" y="1588"/>
                    </a:cubicBezTo>
                    <a:cubicBezTo>
                      <a:pt x="14551" y="2530"/>
                      <a:pt x="27973" y="4885"/>
                      <a:pt x="41513" y="5356"/>
                    </a:cubicBezTo>
                    <a:cubicBezTo>
                      <a:pt x="41866" y="5203"/>
                      <a:pt x="42031" y="4779"/>
                      <a:pt x="41878" y="4426"/>
                    </a:cubicBezTo>
                    <a:cubicBezTo>
                      <a:pt x="41807" y="4261"/>
                      <a:pt x="41678" y="4131"/>
                      <a:pt x="41513" y="4061"/>
                    </a:cubicBezTo>
                    <a:close/>
                  </a:path>
                </a:pathLst>
              </a:custGeom>
              <a:solidFill>
                <a:srgbClr val="263238"/>
              </a:solidFill>
              <a:ln w="11773"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xmlns="" id="{9BBB418A-77AE-490E-9878-690A6D021D7B}"/>
                  </a:ext>
                </a:extLst>
              </p:cNvPr>
              <p:cNvSpPr/>
              <p:nvPr/>
            </p:nvSpPr>
            <p:spPr>
              <a:xfrm>
                <a:off x="4586363" y="3549769"/>
                <a:ext cx="1474" cy="26240"/>
              </a:xfrm>
              <a:custGeom>
                <a:avLst/>
                <a:gdLst>
                  <a:gd name="connsiteX0" fmla="*/ 265 w 1474"/>
                  <a:gd name="connsiteY0" fmla="*/ 1163 h 26240"/>
                  <a:gd name="connsiteX1" fmla="*/ 265 w 1474"/>
                  <a:gd name="connsiteY1" fmla="*/ 4695 h 26240"/>
                  <a:gd name="connsiteX2" fmla="*/ 265 w 1474"/>
                  <a:gd name="connsiteY2" fmla="*/ 20589 h 26240"/>
                  <a:gd name="connsiteX3" fmla="*/ 265 w 1474"/>
                  <a:gd name="connsiteY3" fmla="*/ 26241 h 26240"/>
                  <a:gd name="connsiteX4" fmla="*/ 971 w 1474"/>
                  <a:gd name="connsiteY4" fmla="*/ 26241 h 26240"/>
                  <a:gd name="connsiteX5" fmla="*/ 971 w 1474"/>
                  <a:gd name="connsiteY5" fmla="*/ 23651 h 26240"/>
                  <a:gd name="connsiteX6" fmla="*/ 971 w 1474"/>
                  <a:gd name="connsiteY6" fmla="*/ 14232 h 26240"/>
                  <a:gd name="connsiteX7" fmla="*/ 971 w 1474"/>
                  <a:gd name="connsiteY7" fmla="*/ 7756 h 26240"/>
                  <a:gd name="connsiteX8" fmla="*/ 971 w 1474"/>
                  <a:gd name="connsiteY8" fmla="*/ 4577 h 26240"/>
                  <a:gd name="connsiteX9" fmla="*/ 971 w 1474"/>
                  <a:gd name="connsiteY9" fmla="*/ 1045 h 26240"/>
                  <a:gd name="connsiteX10" fmla="*/ 265 w 1474"/>
                  <a:gd name="connsiteY10" fmla="*/ 1163 h 26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74" h="26240">
                    <a:moveTo>
                      <a:pt x="265" y="1163"/>
                    </a:moveTo>
                    <a:cubicBezTo>
                      <a:pt x="265" y="1870"/>
                      <a:pt x="265" y="3871"/>
                      <a:pt x="265" y="4695"/>
                    </a:cubicBezTo>
                    <a:lnTo>
                      <a:pt x="265" y="20589"/>
                    </a:lnTo>
                    <a:cubicBezTo>
                      <a:pt x="-88" y="22462"/>
                      <a:pt x="-88" y="24369"/>
                      <a:pt x="265" y="26241"/>
                    </a:cubicBezTo>
                    <a:cubicBezTo>
                      <a:pt x="265" y="26241"/>
                      <a:pt x="853" y="26241"/>
                      <a:pt x="971" y="26241"/>
                    </a:cubicBezTo>
                    <a:cubicBezTo>
                      <a:pt x="1207" y="25393"/>
                      <a:pt x="1207" y="24498"/>
                      <a:pt x="971" y="23651"/>
                    </a:cubicBezTo>
                    <a:lnTo>
                      <a:pt x="971" y="14232"/>
                    </a:lnTo>
                    <a:cubicBezTo>
                      <a:pt x="971" y="12113"/>
                      <a:pt x="971" y="9876"/>
                      <a:pt x="971" y="7756"/>
                    </a:cubicBezTo>
                    <a:lnTo>
                      <a:pt x="971" y="4577"/>
                    </a:lnTo>
                    <a:cubicBezTo>
                      <a:pt x="736" y="3412"/>
                      <a:pt x="736" y="2211"/>
                      <a:pt x="971" y="1045"/>
                    </a:cubicBezTo>
                    <a:cubicBezTo>
                      <a:pt x="2737" y="-367"/>
                      <a:pt x="-795" y="-367"/>
                      <a:pt x="265" y="1163"/>
                    </a:cubicBezTo>
                    <a:close/>
                  </a:path>
                </a:pathLst>
              </a:custGeom>
              <a:solidFill>
                <a:srgbClr val="263238"/>
              </a:solidFill>
              <a:ln w="11773"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6A8E42F8-F64A-406E-887C-F6AB4EC7BE35}"/>
                  </a:ext>
                </a:extLst>
              </p:cNvPr>
              <p:cNvSpPr/>
              <p:nvPr/>
            </p:nvSpPr>
            <p:spPr>
              <a:xfrm>
                <a:off x="4305825" y="3900908"/>
                <a:ext cx="293527" cy="520955"/>
              </a:xfrm>
              <a:custGeom>
                <a:avLst/>
                <a:gdLst>
                  <a:gd name="connsiteX0" fmla="*/ 293165 w 293527"/>
                  <a:gd name="connsiteY0" fmla="*/ 67637 h 520955"/>
                  <a:gd name="connsiteX1" fmla="*/ 176841 w 293527"/>
                  <a:gd name="connsiteY1" fmla="*/ 56 h 520955"/>
                  <a:gd name="connsiteX2" fmla="*/ 93130 w 293527"/>
                  <a:gd name="connsiteY2" fmla="*/ 61868 h 520955"/>
                  <a:gd name="connsiteX3" fmla="*/ 73703 w 293527"/>
                  <a:gd name="connsiteY3" fmla="*/ 116851 h 520955"/>
                  <a:gd name="connsiteX4" fmla="*/ 53335 w 293527"/>
                  <a:gd name="connsiteY4" fmla="*/ 192791 h 520955"/>
                  <a:gd name="connsiteX5" fmla="*/ 21428 w 293527"/>
                  <a:gd name="connsiteY5" fmla="*/ 344201 h 520955"/>
                  <a:gd name="connsiteX6" fmla="*/ 8477 w 293527"/>
                  <a:gd name="connsiteY6" fmla="*/ 429442 h 520955"/>
                  <a:gd name="connsiteX7" fmla="*/ 0 w 293527"/>
                  <a:gd name="connsiteY7" fmla="*/ 516803 h 520955"/>
                  <a:gd name="connsiteX8" fmla="*/ 5016 w 293527"/>
                  <a:gd name="connsiteY8" fmla="*/ 520936 h 520955"/>
                  <a:gd name="connsiteX9" fmla="*/ 8948 w 293527"/>
                  <a:gd name="connsiteY9" fmla="*/ 517745 h 520955"/>
                  <a:gd name="connsiteX10" fmla="*/ 19309 w 293527"/>
                  <a:gd name="connsiteY10" fmla="*/ 445219 h 520955"/>
                  <a:gd name="connsiteX11" fmla="*/ 31083 w 293527"/>
                  <a:gd name="connsiteY11" fmla="*/ 372575 h 520955"/>
                  <a:gd name="connsiteX12" fmla="*/ 59575 w 293527"/>
                  <a:gd name="connsiteY12" fmla="*/ 228348 h 520955"/>
                  <a:gd name="connsiteX13" fmla="*/ 94896 w 293527"/>
                  <a:gd name="connsiteY13" fmla="*/ 93421 h 520955"/>
                  <a:gd name="connsiteX14" fmla="*/ 156119 w 293527"/>
                  <a:gd name="connsiteY14" fmla="*/ 13831 h 520955"/>
                  <a:gd name="connsiteX15" fmla="*/ 292811 w 293527"/>
                  <a:gd name="connsiteY15" fmla="*/ 68814 h 520955"/>
                  <a:gd name="connsiteX16" fmla="*/ 293165 w 293527"/>
                  <a:gd name="connsiteY16" fmla="*/ 67637 h 520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3527" h="520955">
                    <a:moveTo>
                      <a:pt x="293165" y="67637"/>
                    </a:moveTo>
                    <a:cubicBezTo>
                      <a:pt x="257844" y="40675"/>
                      <a:pt x="225113" y="1940"/>
                      <a:pt x="176841" y="56"/>
                    </a:cubicBezTo>
                    <a:cubicBezTo>
                      <a:pt x="137046" y="-1475"/>
                      <a:pt x="109142" y="28548"/>
                      <a:pt x="93130" y="61868"/>
                    </a:cubicBezTo>
                    <a:cubicBezTo>
                      <a:pt x="85136" y="79623"/>
                      <a:pt x="78637" y="98013"/>
                      <a:pt x="73703" y="116851"/>
                    </a:cubicBezTo>
                    <a:cubicBezTo>
                      <a:pt x="66404" y="142047"/>
                      <a:pt x="59693" y="167478"/>
                      <a:pt x="53335" y="192791"/>
                    </a:cubicBezTo>
                    <a:cubicBezTo>
                      <a:pt x="40855" y="242829"/>
                      <a:pt x="29787" y="293339"/>
                      <a:pt x="21428" y="344201"/>
                    </a:cubicBezTo>
                    <a:cubicBezTo>
                      <a:pt x="16483" y="372575"/>
                      <a:pt x="12009" y="400950"/>
                      <a:pt x="8477" y="429442"/>
                    </a:cubicBezTo>
                    <a:cubicBezTo>
                      <a:pt x="3886" y="458370"/>
                      <a:pt x="1060" y="487534"/>
                      <a:pt x="0" y="516803"/>
                    </a:cubicBezTo>
                    <a:cubicBezTo>
                      <a:pt x="247" y="519323"/>
                      <a:pt x="2484" y="521171"/>
                      <a:pt x="5016" y="520936"/>
                    </a:cubicBezTo>
                    <a:cubicBezTo>
                      <a:pt x="6840" y="520747"/>
                      <a:pt x="8395" y="519499"/>
                      <a:pt x="8948" y="517745"/>
                    </a:cubicBezTo>
                    <a:cubicBezTo>
                      <a:pt x="13775" y="494198"/>
                      <a:pt x="15895" y="469237"/>
                      <a:pt x="19309" y="445219"/>
                    </a:cubicBezTo>
                    <a:cubicBezTo>
                      <a:pt x="22723" y="421201"/>
                      <a:pt x="26609" y="396712"/>
                      <a:pt x="31083" y="372575"/>
                    </a:cubicBezTo>
                    <a:cubicBezTo>
                      <a:pt x="38936" y="324303"/>
                      <a:pt x="48425" y="276231"/>
                      <a:pt x="59575" y="228348"/>
                    </a:cubicBezTo>
                    <a:cubicBezTo>
                      <a:pt x="69936" y="183137"/>
                      <a:pt x="79943" y="137337"/>
                      <a:pt x="94896" y="93421"/>
                    </a:cubicBezTo>
                    <a:cubicBezTo>
                      <a:pt x="105375" y="61868"/>
                      <a:pt x="122093" y="25134"/>
                      <a:pt x="156119" y="13831"/>
                    </a:cubicBezTo>
                    <a:cubicBezTo>
                      <a:pt x="207923" y="-3476"/>
                      <a:pt x="254900" y="40322"/>
                      <a:pt x="292811" y="68814"/>
                    </a:cubicBezTo>
                    <a:cubicBezTo>
                      <a:pt x="292929" y="69403"/>
                      <a:pt x="294107" y="68226"/>
                      <a:pt x="293165" y="67637"/>
                    </a:cubicBezTo>
                    <a:close/>
                  </a:path>
                </a:pathLst>
              </a:custGeom>
              <a:solidFill>
                <a:srgbClr val="263238"/>
              </a:solidFill>
              <a:ln w="11773"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99F93A11-66C9-4F96-A9BF-08FD2606C382}"/>
                  </a:ext>
                </a:extLst>
              </p:cNvPr>
              <p:cNvSpPr/>
              <p:nvPr/>
            </p:nvSpPr>
            <p:spPr>
              <a:xfrm>
                <a:off x="4437780" y="3827522"/>
                <a:ext cx="366145" cy="509774"/>
              </a:xfrm>
              <a:custGeom>
                <a:avLst/>
                <a:gdLst>
                  <a:gd name="connsiteX0" fmla="*/ 124123 w 366145"/>
                  <a:gd name="connsiteY0" fmla="*/ 115357 h 509774"/>
                  <a:gd name="connsiteX1" fmla="*/ 138958 w 366145"/>
                  <a:gd name="connsiteY1" fmla="*/ 2447 h 509774"/>
                  <a:gd name="connsiteX2" fmla="*/ 361480 w 366145"/>
                  <a:gd name="connsiteY2" fmla="*/ 509775 h 509774"/>
                  <a:gd name="connsiteX3" fmla="*/ 109523 w 366145"/>
                  <a:gd name="connsiteY3" fmla="*/ 340116 h 509774"/>
                  <a:gd name="connsiteX4" fmla="*/ 22163 w 366145"/>
                  <a:gd name="connsiteY4" fmla="*/ 102523 h 509774"/>
                  <a:gd name="connsiteX5" fmla="*/ 124123 w 366145"/>
                  <a:gd name="connsiteY5" fmla="*/ 115357 h 50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145" h="509774">
                    <a:moveTo>
                      <a:pt x="124123" y="115357"/>
                    </a:moveTo>
                    <a:cubicBezTo>
                      <a:pt x="124123" y="115357"/>
                      <a:pt x="91039" y="21167"/>
                      <a:pt x="138958" y="2447"/>
                    </a:cubicBezTo>
                    <a:cubicBezTo>
                      <a:pt x="210542" y="-25339"/>
                      <a:pt x="397979" y="185999"/>
                      <a:pt x="361480" y="509775"/>
                    </a:cubicBezTo>
                    <a:cubicBezTo>
                      <a:pt x="361480" y="509775"/>
                      <a:pt x="216546" y="429949"/>
                      <a:pt x="109523" y="340116"/>
                    </a:cubicBezTo>
                    <a:cubicBezTo>
                      <a:pt x="2501" y="250283"/>
                      <a:pt x="-24932" y="132899"/>
                      <a:pt x="22163" y="102523"/>
                    </a:cubicBezTo>
                    <a:cubicBezTo>
                      <a:pt x="69257" y="72147"/>
                      <a:pt x="124123" y="115357"/>
                      <a:pt x="124123" y="115357"/>
                    </a:cubicBezTo>
                    <a:close/>
                  </a:path>
                </a:pathLst>
              </a:custGeom>
              <a:solidFill>
                <a:srgbClr val="0AAF60"/>
              </a:solidFill>
              <a:ln w="11773"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8CADA1F9-861F-45A9-8C5D-0FE2DB2BDAAA}"/>
                  </a:ext>
                </a:extLst>
              </p:cNvPr>
              <p:cNvSpPr/>
              <p:nvPr/>
            </p:nvSpPr>
            <p:spPr>
              <a:xfrm>
                <a:off x="4533349" y="3925855"/>
                <a:ext cx="244582" cy="343665"/>
              </a:xfrm>
              <a:custGeom>
                <a:avLst/>
                <a:gdLst>
                  <a:gd name="connsiteX0" fmla="*/ 244247 w 244582"/>
                  <a:gd name="connsiteY0" fmla="*/ 341859 h 343665"/>
                  <a:gd name="connsiteX1" fmla="*/ 226822 w 244582"/>
                  <a:gd name="connsiteY1" fmla="*/ 309246 h 343665"/>
                  <a:gd name="connsiteX2" fmla="*/ 208102 w 244582"/>
                  <a:gd name="connsiteY2" fmla="*/ 276162 h 343665"/>
                  <a:gd name="connsiteX3" fmla="*/ 170544 w 244582"/>
                  <a:gd name="connsiteY3" fmla="*/ 212349 h 343665"/>
                  <a:gd name="connsiteX4" fmla="*/ 164186 w 244582"/>
                  <a:gd name="connsiteY4" fmla="*/ 202224 h 343665"/>
                  <a:gd name="connsiteX5" fmla="*/ 165010 w 244582"/>
                  <a:gd name="connsiteY5" fmla="*/ 198338 h 343665"/>
                  <a:gd name="connsiteX6" fmla="*/ 167130 w 244582"/>
                  <a:gd name="connsiteY6" fmla="*/ 189037 h 343665"/>
                  <a:gd name="connsiteX7" fmla="*/ 171250 w 244582"/>
                  <a:gd name="connsiteY7" fmla="*/ 167844 h 343665"/>
                  <a:gd name="connsiteX8" fmla="*/ 179963 w 244582"/>
                  <a:gd name="connsiteY8" fmla="*/ 126283 h 343665"/>
                  <a:gd name="connsiteX9" fmla="*/ 178433 w 244582"/>
                  <a:gd name="connsiteY9" fmla="*/ 126283 h 343665"/>
                  <a:gd name="connsiteX10" fmla="*/ 166659 w 244582"/>
                  <a:gd name="connsiteY10" fmla="*/ 167256 h 343665"/>
                  <a:gd name="connsiteX11" fmla="*/ 160654 w 244582"/>
                  <a:gd name="connsiteY11" fmla="*/ 187389 h 343665"/>
                  <a:gd name="connsiteX12" fmla="*/ 158888 w 244582"/>
                  <a:gd name="connsiteY12" fmla="*/ 194335 h 343665"/>
                  <a:gd name="connsiteX13" fmla="*/ 110852 w 244582"/>
                  <a:gd name="connsiteY13" fmla="*/ 119572 h 343665"/>
                  <a:gd name="connsiteX14" fmla="*/ 112500 w 244582"/>
                  <a:gd name="connsiteY14" fmla="*/ 109211 h 343665"/>
                  <a:gd name="connsiteX15" fmla="*/ 114148 w 244582"/>
                  <a:gd name="connsiteY15" fmla="*/ 94965 h 343665"/>
                  <a:gd name="connsiteX16" fmla="*/ 118269 w 244582"/>
                  <a:gd name="connsiteY16" fmla="*/ 63059 h 343665"/>
                  <a:gd name="connsiteX17" fmla="*/ 130042 w 244582"/>
                  <a:gd name="connsiteY17" fmla="*/ 1129 h 343665"/>
                  <a:gd name="connsiteX18" fmla="*/ 129583 w 244582"/>
                  <a:gd name="connsiteY18" fmla="*/ 57 h 343665"/>
                  <a:gd name="connsiteX19" fmla="*/ 128512 w 244582"/>
                  <a:gd name="connsiteY19" fmla="*/ 517 h 343665"/>
                  <a:gd name="connsiteX20" fmla="*/ 128512 w 244582"/>
                  <a:gd name="connsiteY20" fmla="*/ 1129 h 343665"/>
                  <a:gd name="connsiteX21" fmla="*/ 113795 w 244582"/>
                  <a:gd name="connsiteY21" fmla="*/ 62588 h 343665"/>
                  <a:gd name="connsiteX22" fmla="*/ 108732 w 244582"/>
                  <a:gd name="connsiteY22" fmla="*/ 93081 h 343665"/>
                  <a:gd name="connsiteX23" fmla="*/ 106966 w 244582"/>
                  <a:gd name="connsiteY23" fmla="*/ 108505 h 343665"/>
                  <a:gd name="connsiteX24" fmla="*/ 106378 w 244582"/>
                  <a:gd name="connsiteY24" fmla="*/ 113097 h 343665"/>
                  <a:gd name="connsiteX25" fmla="*/ 90601 w 244582"/>
                  <a:gd name="connsiteY25" fmla="*/ 91315 h 343665"/>
                  <a:gd name="connsiteX26" fmla="*/ 39503 w 244582"/>
                  <a:gd name="connsiteY26" fmla="*/ 27031 h 343665"/>
                  <a:gd name="connsiteX27" fmla="*/ 38208 w 244582"/>
                  <a:gd name="connsiteY27" fmla="*/ 27973 h 343665"/>
                  <a:gd name="connsiteX28" fmla="*/ 119564 w 244582"/>
                  <a:gd name="connsiteY28" fmla="*/ 146534 h 343665"/>
                  <a:gd name="connsiteX29" fmla="*/ 133692 w 244582"/>
                  <a:gd name="connsiteY29" fmla="*/ 169375 h 343665"/>
                  <a:gd name="connsiteX30" fmla="*/ 128983 w 244582"/>
                  <a:gd name="connsiteY30" fmla="*/ 168786 h 343665"/>
                  <a:gd name="connsiteX31" fmla="*/ 110734 w 244582"/>
                  <a:gd name="connsiteY31" fmla="*/ 167020 h 343665"/>
                  <a:gd name="connsiteX32" fmla="*/ 74117 w 244582"/>
                  <a:gd name="connsiteY32" fmla="*/ 163841 h 343665"/>
                  <a:gd name="connsiteX33" fmla="*/ 885 w 244582"/>
                  <a:gd name="connsiteY33" fmla="*/ 157837 h 343665"/>
                  <a:gd name="connsiteX34" fmla="*/ 885 w 244582"/>
                  <a:gd name="connsiteY34" fmla="*/ 159485 h 343665"/>
                  <a:gd name="connsiteX35" fmla="*/ 74706 w 244582"/>
                  <a:gd name="connsiteY35" fmla="*/ 169728 h 343665"/>
                  <a:gd name="connsiteX36" fmla="*/ 110969 w 244582"/>
                  <a:gd name="connsiteY36" fmla="*/ 174673 h 343665"/>
                  <a:gd name="connsiteX37" fmla="*/ 138991 w 244582"/>
                  <a:gd name="connsiteY37" fmla="*/ 177499 h 343665"/>
                  <a:gd name="connsiteX38" fmla="*/ 167718 w 244582"/>
                  <a:gd name="connsiteY38" fmla="*/ 224594 h 343665"/>
                  <a:gd name="connsiteX39" fmla="*/ 161243 w 244582"/>
                  <a:gd name="connsiteY39" fmla="*/ 224594 h 343665"/>
                  <a:gd name="connsiteX40" fmla="*/ 125922 w 244582"/>
                  <a:gd name="connsiteY40" fmla="*/ 224594 h 343665"/>
                  <a:gd name="connsiteX41" fmla="*/ 78827 w 244582"/>
                  <a:gd name="connsiteY41" fmla="*/ 224594 h 343665"/>
                  <a:gd name="connsiteX42" fmla="*/ 78827 w 244582"/>
                  <a:gd name="connsiteY42" fmla="*/ 226242 h 343665"/>
                  <a:gd name="connsiteX43" fmla="*/ 126628 w 244582"/>
                  <a:gd name="connsiteY43" fmla="*/ 228125 h 343665"/>
                  <a:gd name="connsiteX44" fmla="*/ 149234 w 244582"/>
                  <a:gd name="connsiteY44" fmla="*/ 229421 h 343665"/>
                  <a:gd name="connsiteX45" fmla="*/ 161007 w 244582"/>
                  <a:gd name="connsiteY45" fmla="*/ 230245 h 343665"/>
                  <a:gd name="connsiteX46" fmla="*/ 171015 w 244582"/>
                  <a:gd name="connsiteY46" fmla="*/ 230245 h 343665"/>
                  <a:gd name="connsiteX47" fmla="*/ 195504 w 244582"/>
                  <a:gd name="connsiteY47" fmla="*/ 270040 h 343665"/>
                  <a:gd name="connsiteX48" fmla="*/ 218345 w 244582"/>
                  <a:gd name="connsiteY48" fmla="*/ 306538 h 343665"/>
                  <a:gd name="connsiteX49" fmla="*/ 242835 w 244582"/>
                  <a:gd name="connsiteY49" fmla="*/ 343390 h 343665"/>
                  <a:gd name="connsiteX50" fmla="*/ 244306 w 244582"/>
                  <a:gd name="connsiteY50" fmla="*/ 343331 h 343665"/>
                  <a:gd name="connsiteX51" fmla="*/ 244247 w 244582"/>
                  <a:gd name="connsiteY51" fmla="*/ 341859 h 34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44582" h="343665">
                    <a:moveTo>
                      <a:pt x="244247" y="341859"/>
                    </a:moveTo>
                    <a:cubicBezTo>
                      <a:pt x="239232" y="330580"/>
                      <a:pt x="233415" y="319678"/>
                      <a:pt x="226822" y="309246"/>
                    </a:cubicBezTo>
                    <a:cubicBezTo>
                      <a:pt x="220700" y="298179"/>
                      <a:pt x="214460" y="287112"/>
                      <a:pt x="208102" y="276162"/>
                    </a:cubicBezTo>
                    <a:cubicBezTo>
                      <a:pt x="195622" y="254852"/>
                      <a:pt x="183260" y="233542"/>
                      <a:pt x="170544" y="212349"/>
                    </a:cubicBezTo>
                    <a:lnTo>
                      <a:pt x="164186" y="202224"/>
                    </a:lnTo>
                    <a:cubicBezTo>
                      <a:pt x="164186" y="200928"/>
                      <a:pt x="164186" y="199633"/>
                      <a:pt x="165010" y="198338"/>
                    </a:cubicBezTo>
                    <a:lnTo>
                      <a:pt x="167130" y="189037"/>
                    </a:lnTo>
                    <a:cubicBezTo>
                      <a:pt x="168778" y="181973"/>
                      <a:pt x="169955" y="174909"/>
                      <a:pt x="171250" y="167844"/>
                    </a:cubicBezTo>
                    <a:cubicBezTo>
                      <a:pt x="173841" y="153951"/>
                      <a:pt x="176313" y="139941"/>
                      <a:pt x="179963" y="126283"/>
                    </a:cubicBezTo>
                    <a:cubicBezTo>
                      <a:pt x="179963" y="125341"/>
                      <a:pt x="178668" y="124988"/>
                      <a:pt x="178433" y="126283"/>
                    </a:cubicBezTo>
                    <a:cubicBezTo>
                      <a:pt x="175371" y="140176"/>
                      <a:pt x="171015" y="153716"/>
                      <a:pt x="166659" y="167256"/>
                    </a:cubicBezTo>
                    <a:cubicBezTo>
                      <a:pt x="164540" y="173966"/>
                      <a:pt x="162420" y="180560"/>
                      <a:pt x="160654" y="187389"/>
                    </a:cubicBezTo>
                    <a:lnTo>
                      <a:pt x="158888" y="194335"/>
                    </a:lnTo>
                    <a:cubicBezTo>
                      <a:pt x="143465" y="169022"/>
                      <a:pt x="127805" y="143944"/>
                      <a:pt x="110852" y="119572"/>
                    </a:cubicBezTo>
                    <a:cubicBezTo>
                      <a:pt x="111946" y="116228"/>
                      <a:pt x="112512" y="112732"/>
                      <a:pt x="112500" y="109211"/>
                    </a:cubicBezTo>
                    <a:cubicBezTo>
                      <a:pt x="113088" y="104502"/>
                      <a:pt x="113677" y="99792"/>
                      <a:pt x="114148" y="94965"/>
                    </a:cubicBezTo>
                    <a:cubicBezTo>
                      <a:pt x="115443" y="84369"/>
                      <a:pt x="116739" y="73773"/>
                      <a:pt x="118269" y="63059"/>
                    </a:cubicBezTo>
                    <a:cubicBezTo>
                      <a:pt x="121118" y="42231"/>
                      <a:pt x="125051" y="21556"/>
                      <a:pt x="130042" y="1129"/>
                    </a:cubicBezTo>
                    <a:cubicBezTo>
                      <a:pt x="130207" y="705"/>
                      <a:pt x="130007" y="222"/>
                      <a:pt x="129583" y="57"/>
                    </a:cubicBezTo>
                    <a:cubicBezTo>
                      <a:pt x="129160" y="-107"/>
                      <a:pt x="128677" y="93"/>
                      <a:pt x="128512" y="517"/>
                    </a:cubicBezTo>
                    <a:cubicBezTo>
                      <a:pt x="128430" y="717"/>
                      <a:pt x="128430" y="929"/>
                      <a:pt x="128512" y="1129"/>
                    </a:cubicBezTo>
                    <a:cubicBezTo>
                      <a:pt x="123332" y="21497"/>
                      <a:pt x="117680" y="41866"/>
                      <a:pt x="113795" y="62588"/>
                    </a:cubicBezTo>
                    <a:cubicBezTo>
                      <a:pt x="111911" y="72713"/>
                      <a:pt x="110145" y="82956"/>
                      <a:pt x="108732" y="93081"/>
                    </a:cubicBezTo>
                    <a:cubicBezTo>
                      <a:pt x="108026" y="98262"/>
                      <a:pt x="107555" y="103324"/>
                      <a:pt x="106966" y="108505"/>
                    </a:cubicBezTo>
                    <a:cubicBezTo>
                      <a:pt x="106966" y="110035"/>
                      <a:pt x="106966" y="111566"/>
                      <a:pt x="106378" y="113097"/>
                    </a:cubicBezTo>
                    <a:cubicBezTo>
                      <a:pt x="101197" y="105797"/>
                      <a:pt x="96017" y="98497"/>
                      <a:pt x="90601" y="91315"/>
                    </a:cubicBezTo>
                    <a:cubicBezTo>
                      <a:pt x="74000" y="69534"/>
                      <a:pt x="56810" y="48224"/>
                      <a:pt x="39503" y="27031"/>
                    </a:cubicBezTo>
                    <a:cubicBezTo>
                      <a:pt x="38914" y="26207"/>
                      <a:pt x="37501" y="27031"/>
                      <a:pt x="38208" y="27973"/>
                    </a:cubicBezTo>
                    <a:cubicBezTo>
                      <a:pt x="67783" y="65743"/>
                      <a:pt x="94957" y="105350"/>
                      <a:pt x="119564" y="146534"/>
                    </a:cubicBezTo>
                    <a:cubicBezTo>
                      <a:pt x="124391" y="154069"/>
                      <a:pt x="128983" y="161722"/>
                      <a:pt x="133692" y="169375"/>
                    </a:cubicBezTo>
                    <a:lnTo>
                      <a:pt x="128983" y="168786"/>
                    </a:lnTo>
                    <a:cubicBezTo>
                      <a:pt x="122979" y="167962"/>
                      <a:pt x="117209" y="167609"/>
                      <a:pt x="110734" y="167020"/>
                    </a:cubicBezTo>
                    <a:lnTo>
                      <a:pt x="74117" y="163841"/>
                    </a:lnTo>
                    <a:cubicBezTo>
                      <a:pt x="49746" y="161957"/>
                      <a:pt x="25257" y="160427"/>
                      <a:pt x="885" y="157837"/>
                    </a:cubicBezTo>
                    <a:cubicBezTo>
                      <a:pt x="-174" y="157837"/>
                      <a:pt x="-410" y="159367"/>
                      <a:pt x="885" y="159485"/>
                    </a:cubicBezTo>
                    <a:cubicBezTo>
                      <a:pt x="25492" y="162311"/>
                      <a:pt x="50099" y="166196"/>
                      <a:pt x="74706" y="169728"/>
                    </a:cubicBezTo>
                    <a:cubicBezTo>
                      <a:pt x="86480" y="171494"/>
                      <a:pt x="98842" y="173025"/>
                      <a:pt x="110969" y="174673"/>
                    </a:cubicBezTo>
                    <a:cubicBezTo>
                      <a:pt x="120200" y="176533"/>
                      <a:pt x="129583" y="177475"/>
                      <a:pt x="138991" y="177499"/>
                    </a:cubicBezTo>
                    <a:lnTo>
                      <a:pt x="167718" y="224594"/>
                    </a:lnTo>
                    <a:cubicBezTo>
                      <a:pt x="165564" y="224476"/>
                      <a:pt x="163397" y="224476"/>
                      <a:pt x="161243" y="224594"/>
                    </a:cubicBezTo>
                    <a:lnTo>
                      <a:pt x="125922" y="224594"/>
                    </a:lnTo>
                    <a:lnTo>
                      <a:pt x="78827" y="224594"/>
                    </a:lnTo>
                    <a:cubicBezTo>
                      <a:pt x="77767" y="224594"/>
                      <a:pt x="77885" y="226242"/>
                      <a:pt x="78827" y="226242"/>
                    </a:cubicBezTo>
                    <a:cubicBezTo>
                      <a:pt x="94839" y="226242"/>
                      <a:pt x="110734" y="227301"/>
                      <a:pt x="126628" y="228125"/>
                    </a:cubicBezTo>
                    <a:lnTo>
                      <a:pt x="149234" y="229421"/>
                    </a:lnTo>
                    <a:lnTo>
                      <a:pt x="161007" y="230245"/>
                    </a:lnTo>
                    <a:cubicBezTo>
                      <a:pt x="164304" y="230963"/>
                      <a:pt x="167718" y="230963"/>
                      <a:pt x="171015" y="230245"/>
                    </a:cubicBezTo>
                    <a:lnTo>
                      <a:pt x="195504" y="270040"/>
                    </a:lnTo>
                    <a:cubicBezTo>
                      <a:pt x="202922" y="281813"/>
                      <a:pt x="210574" y="294411"/>
                      <a:pt x="218345" y="306538"/>
                    </a:cubicBezTo>
                    <a:cubicBezTo>
                      <a:pt x="225562" y="319430"/>
                      <a:pt x="233745" y="331746"/>
                      <a:pt x="242835" y="343390"/>
                    </a:cubicBezTo>
                    <a:cubicBezTo>
                      <a:pt x="243258" y="343778"/>
                      <a:pt x="243918" y="343755"/>
                      <a:pt x="244306" y="343331"/>
                    </a:cubicBezTo>
                    <a:cubicBezTo>
                      <a:pt x="244695" y="342907"/>
                      <a:pt x="244671" y="342248"/>
                      <a:pt x="244247" y="341859"/>
                    </a:cubicBezTo>
                    <a:close/>
                  </a:path>
                </a:pathLst>
              </a:custGeom>
              <a:solidFill>
                <a:srgbClr val="263238"/>
              </a:solidFill>
              <a:ln w="11773"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485F33B0-83CE-4A62-9D21-2F7CB038E7E3}"/>
                  </a:ext>
                </a:extLst>
              </p:cNvPr>
              <p:cNvSpPr/>
              <p:nvPr/>
            </p:nvSpPr>
            <p:spPr>
              <a:xfrm>
                <a:off x="4692898" y="4005416"/>
                <a:ext cx="17241" cy="63898"/>
              </a:xfrm>
              <a:custGeom>
                <a:avLst/>
                <a:gdLst>
                  <a:gd name="connsiteX0" fmla="*/ 15587 w 17241"/>
                  <a:gd name="connsiteY0" fmla="*/ 687 h 63898"/>
                  <a:gd name="connsiteX1" fmla="*/ 9111 w 17241"/>
                  <a:gd name="connsiteY1" fmla="*/ 31416 h 63898"/>
                  <a:gd name="connsiteX2" fmla="*/ 46 w 17241"/>
                  <a:gd name="connsiteY2" fmla="*/ 62616 h 63898"/>
                  <a:gd name="connsiteX3" fmla="*/ 693 w 17241"/>
                  <a:gd name="connsiteY3" fmla="*/ 63852 h 63898"/>
                  <a:gd name="connsiteX4" fmla="*/ 1930 w 17241"/>
                  <a:gd name="connsiteY4" fmla="*/ 63205 h 63898"/>
                  <a:gd name="connsiteX5" fmla="*/ 10525 w 17241"/>
                  <a:gd name="connsiteY5" fmla="*/ 32358 h 63898"/>
                  <a:gd name="connsiteX6" fmla="*/ 17235 w 17241"/>
                  <a:gd name="connsiteY6" fmla="*/ 922 h 63898"/>
                  <a:gd name="connsiteX7" fmla="*/ 15587 w 17241"/>
                  <a:gd name="connsiteY7" fmla="*/ 687 h 6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41" h="63898">
                    <a:moveTo>
                      <a:pt x="15587" y="687"/>
                    </a:moveTo>
                    <a:cubicBezTo>
                      <a:pt x="14139" y="11071"/>
                      <a:pt x="11984" y="21338"/>
                      <a:pt x="9111" y="31416"/>
                    </a:cubicBezTo>
                    <a:cubicBezTo>
                      <a:pt x="6521" y="41895"/>
                      <a:pt x="3460" y="52256"/>
                      <a:pt x="46" y="62616"/>
                    </a:cubicBezTo>
                    <a:cubicBezTo>
                      <a:pt x="-119" y="63135"/>
                      <a:pt x="175" y="63688"/>
                      <a:pt x="693" y="63852"/>
                    </a:cubicBezTo>
                    <a:cubicBezTo>
                      <a:pt x="1211" y="64017"/>
                      <a:pt x="1765" y="63723"/>
                      <a:pt x="1930" y="63205"/>
                    </a:cubicBezTo>
                    <a:cubicBezTo>
                      <a:pt x="5226" y="52962"/>
                      <a:pt x="8052" y="42719"/>
                      <a:pt x="10525" y="32358"/>
                    </a:cubicBezTo>
                    <a:cubicBezTo>
                      <a:pt x="12997" y="21997"/>
                      <a:pt x="14763" y="11283"/>
                      <a:pt x="17235" y="922"/>
                    </a:cubicBezTo>
                    <a:cubicBezTo>
                      <a:pt x="17353" y="-138"/>
                      <a:pt x="15705" y="-373"/>
                      <a:pt x="15587" y="687"/>
                    </a:cubicBezTo>
                    <a:close/>
                  </a:path>
                </a:pathLst>
              </a:custGeom>
              <a:solidFill>
                <a:srgbClr val="263238"/>
              </a:solidFill>
              <a:ln w="11773"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AD6F2DF4-4CEA-43A2-AB90-5A4F4128ABD9}"/>
                  </a:ext>
                </a:extLst>
              </p:cNvPr>
              <p:cNvSpPr/>
              <p:nvPr/>
            </p:nvSpPr>
            <p:spPr>
              <a:xfrm>
                <a:off x="4501043" y="4055435"/>
                <a:ext cx="101254" cy="15187"/>
              </a:xfrm>
              <a:custGeom>
                <a:avLst/>
                <a:gdLst>
                  <a:gd name="connsiteX0" fmla="*/ 101008 w 101254"/>
                  <a:gd name="connsiteY0" fmla="*/ 13893 h 15187"/>
                  <a:gd name="connsiteX1" fmla="*/ 93120 w 101254"/>
                  <a:gd name="connsiteY1" fmla="*/ 10949 h 15187"/>
                  <a:gd name="connsiteX2" fmla="*/ 79345 w 101254"/>
                  <a:gd name="connsiteY2" fmla="*/ 9066 h 15187"/>
                  <a:gd name="connsiteX3" fmla="*/ 53913 w 101254"/>
                  <a:gd name="connsiteY3" fmla="*/ 6005 h 15187"/>
                  <a:gd name="connsiteX4" fmla="*/ 932 w 101254"/>
                  <a:gd name="connsiteY4" fmla="*/ 0 h 15187"/>
                  <a:gd name="connsiteX5" fmla="*/ 932 w 101254"/>
                  <a:gd name="connsiteY5" fmla="*/ 1531 h 15187"/>
                  <a:gd name="connsiteX6" fmla="*/ 50852 w 101254"/>
                  <a:gd name="connsiteY6" fmla="*/ 8359 h 15187"/>
                  <a:gd name="connsiteX7" fmla="*/ 75342 w 101254"/>
                  <a:gd name="connsiteY7" fmla="*/ 11538 h 15187"/>
                  <a:gd name="connsiteX8" fmla="*/ 87115 w 101254"/>
                  <a:gd name="connsiteY8" fmla="*/ 12833 h 15187"/>
                  <a:gd name="connsiteX9" fmla="*/ 100537 w 101254"/>
                  <a:gd name="connsiteY9" fmla="*/ 15070 h 15187"/>
                  <a:gd name="connsiteX10" fmla="*/ 101008 w 101254"/>
                  <a:gd name="connsiteY10" fmla="*/ 13893 h 1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1254" h="15187">
                    <a:moveTo>
                      <a:pt x="101008" y="13893"/>
                    </a:moveTo>
                    <a:cubicBezTo>
                      <a:pt x="98830" y="11974"/>
                      <a:pt x="96028" y="10926"/>
                      <a:pt x="93120" y="10949"/>
                    </a:cubicBezTo>
                    <a:lnTo>
                      <a:pt x="79345" y="9066"/>
                    </a:lnTo>
                    <a:cubicBezTo>
                      <a:pt x="70868" y="7889"/>
                      <a:pt x="62390" y="6946"/>
                      <a:pt x="53913" y="6005"/>
                    </a:cubicBezTo>
                    <a:cubicBezTo>
                      <a:pt x="36253" y="3886"/>
                      <a:pt x="18592" y="2237"/>
                      <a:pt x="932" y="0"/>
                    </a:cubicBezTo>
                    <a:cubicBezTo>
                      <a:pt x="-128" y="0"/>
                      <a:pt x="-481" y="1413"/>
                      <a:pt x="932" y="1531"/>
                    </a:cubicBezTo>
                    <a:cubicBezTo>
                      <a:pt x="17651" y="3650"/>
                      <a:pt x="34252" y="6122"/>
                      <a:pt x="50852" y="8359"/>
                    </a:cubicBezTo>
                    <a:lnTo>
                      <a:pt x="75342" y="11538"/>
                    </a:lnTo>
                    <a:lnTo>
                      <a:pt x="87115" y="12833"/>
                    </a:lnTo>
                    <a:cubicBezTo>
                      <a:pt x="91683" y="12857"/>
                      <a:pt x="96216" y="13610"/>
                      <a:pt x="100537" y="15070"/>
                    </a:cubicBezTo>
                    <a:cubicBezTo>
                      <a:pt x="101008" y="15541"/>
                      <a:pt x="101597" y="14482"/>
                      <a:pt x="101008" y="13893"/>
                    </a:cubicBezTo>
                    <a:close/>
                  </a:path>
                </a:pathLst>
              </a:custGeom>
              <a:solidFill>
                <a:srgbClr val="263238"/>
              </a:solidFill>
              <a:ln w="11773"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09474FF6-3A6B-4173-8DF6-4161FBEB1C0F}"/>
                  </a:ext>
                </a:extLst>
              </p:cNvPr>
              <p:cNvSpPr/>
              <p:nvPr/>
            </p:nvSpPr>
            <p:spPr>
              <a:xfrm>
                <a:off x="4655635" y="4210494"/>
                <a:ext cx="53732" cy="3414"/>
              </a:xfrm>
              <a:custGeom>
                <a:avLst/>
                <a:gdLst>
                  <a:gd name="connsiteX0" fmla="*/ 52614 w 53732"/>
                  <a:gd name="connsiteY0" fmla="*/ 1177 h 3414"/>
                  <a:gd name="connsiteX1" fmla="*/ 27536 w 53732"/>
                  <a:gd name="connsiteY1" fmla="*/ 0 h 3414"/>
                  <a:gd name="connsiteX2" fmla="*/ 14821 w 53732"/>
                  <a:gd name="connsiteY2" fmla="*/ 0 h 3414"/>
                  <a:gd name="connsiteX3" fmla="*/ 8816 w 53732"/>
                  <a:gd name="connsiteY3" fmla="*/ 0 h 3414"/>
                  <a:gd name="connsiteX4" fmla="*/ 928 w 53732"/>
                  <a:gd name="connsiteY4" fmla="*/ 0 h 3414"/>
                  <a:gd name="connsiteX5" fmla="*/ 928 w 53732"/>
                  <a:gd name="connsiteY5" fmla="*/ 1648 h 3414"/>
                  <a:gd name="connsiteX6" fmla="*/ 8345 w 53732"/>
                  <a:gd name="connsiteY6" fmla="*/ 1648 h 3414"/>
                  <a:gd name="connsiteX7" fmla="*/ 14939 w 53732"/>
                  <a:gd name="connsiteY7" fmla="*/ 1648 h 3414"/>
                  <a:gd name="connsiteX8" fmla="*/ 27536 w 53732"/>
                  <a:gd name="connsiteY8" fmla="*/ 2355 h 3414"/>
                  <a:gd name="connsiteX9" fmla="*/ 52614 w 53732"/>
                  <a:gd name="connsiteY9" fmla="*/ 3414 h 3414"/>
                  <a:gd name="connsiteX10" fmla="*/ 53733 w 53732"/>
                  <a:gd name="connsiteY10" fmla="*/ 2296 h 3414"/>
                  <a:gd name="connsiteX11" fmla="*/ 52614 w 53732"/>
                  <a:gd name="connsiteY11" fmla="*/ 1177 h 3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732" h="3414">
                    <a:moveTo>
                      <a:pt x="52614" y="1177"/>
                    </a:moveTo>
                    <a:cubicBezTo>
                      <a:pt x="44255" y="471"/>
                      <a:pt x="35896" y="235"/>
                      <a:pt x="27536" y="0"/>
                    </a:cubicBezTo>
                    <a:lnTo>
                      <a:pt x="14821" y="0"/>
                    </a:lnTo>
                    <a:lnTo>
                      <a:pt x="8816" y="0"/>
                    </a:lnTo>
                    <a:cubicBezTo>
                      <a:pt x="6191" y="235"/>
                      <a:pt x="3553" y="235"/>
                      <a:pt x="928" y="0"/>
                    </a:cubicBezTo>
                    <a:cubicBezTo>
                      <a:pt x="-250" y="0"/>
                      <a:pt x="-367" y="1766"/>
                      <a:pt x="928" y="1648"/>
                    </a:cubicBezTo>
                    <a:cubicBezTo>
                      <a:pt x="3388" y="1354"/>
                      <a:pt x="5884" y="1354"/>
                      <a:pt x="8345" y="1648"/>
                    </a:cubicBezTo>
                    <a:lnTo>
                      <a:pt x="14939" y="1648"/>
                    </a:lnTo>
                    <a:lnTo>
                      <a:pt x="27536" y="2355"/>
                    </a:lnTo>
                    <a:cubicBezTo>
                      <a:pt x="35896" y="2943"/>
                      <a:pt x="44373" y="3414"/>
                      <a:pt x="52614" y="3414"/>
                    </a:cubicBezTo>
                    <a:cubicBezTo>
                      <a:pt x="53226" y="3414"/>
                      <a:pt x="53733" y="2908"/>
                      <a:pt x="53733" y="2296"/>
                    </a:cubicBezTo>
                    <a:cubicBezTo>
                      <a:pt x="53733" y="1683"/>
                      <a:pt x="53226" y="1177"/>
                      <a:pt x="52614" y="1177"/>
                    </a:cubicBezTo>
                    <a:close/>
                  </a:path>
                </a:pathLst>
              </a:custGeom>
              <a:solidFill>
                <a:srgbClr val="263238"/>
              </a:solidFill>
              <a:ln w="11773"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D21E291F-4213-4A9F-A62E-4300CE5356CB}"/>
                  </a:ext>
                </a:extLst>
              </p:cNvPr>
              <p:cNvSpPr/>
              <p:nvPr/>
            </p:nvSpPr>
            <p:spPr>
              <a:xfrm>
                <a:off x="4754367" y="4132374"/>
                <a:ext cx="12868" cy="55661"/>
              </a:xfrm>
              <a:custGeom>
                <a:avLst/>
                <a:gdLst>
                  <a:gd name="connsiteX0" fmla="*/ 4981 w 12868"/>
                  <a:gd name="connsiteY0" fmla="*/ 43153 h 55661"/>
                  <a:gd name="connsiteX1" fmla="*/ 7688 w 12868"/>
                  <a:gd name="connsiteY1" fmla="*/ 28906 h 55661"/>
                  <a:gd name="connsiteX2" fmla="*/ 12869 w 12868"/>
                  <a:gd name="connsiteY2" fmla="*/ 885 h 55661"/>
                  <a:gd name="connsiteX3" fmla="*/ 11221 w 12868"/>
                  <a:gd name="connsiteY3" fmla="*/ 885 h 55661"/>
                  <a:gd name="connsiteX4" fmla="*/ 5098 w 12868"/>
                  <a:gd name="connsiteY4" fmla="*/ 28200 h 55661"/>
                  <a:gd name="connsiteX5" fmla="*/ 2155 w 12868"/>
                  <a:gd name="connsiteY5" fmla="*/ 41858 h 55661"/>
                  <a:gd name="connsiteX6" fmla="*/ 860 w 12868"/>
                  <a:gd name="connsiteY6" fmla="*/ 48215 h 55661"/>
                  <a:gd name="connsiteX7" fmla="*/ 35 w 12868"/>
                  <a:gd name="connsiteY7" fmla="*/ 54809 h 55661"/>
                  <a:gd name="connsiteX8" fmla="*/ 1919 w 12868"/>
                  <a:gd name="connsiteY8" fmla="*/ 54809 h 55661"/>
                  <a:gd name="connsiteX9" fmla="*/ 4981 w 12868"/>
                  <a:gd name="connsiteY9" fmla="*/ 43153 h 55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68" h="55661">
                    <a:moveTo>
                      <a:pt x="4981" y="43153"/>
                    </a:moveTo>
                    <a:cubicBezTo>
                      <a:pt x="5922" y="38326"/>
                      <a:pt x="6864" y="33616"/>
                      <a:pt x="7688" y="28906"/>
                    </a:cubicBezTo>
                    <a:cubicBezTo>
                      <a:pt x="9454" y="19488"/>
                      <a:pt x="11103" y="10186"/>
                      <a:pt x="12869" y="885"/>
                    </a:cubicBezTo>
                    <a:cubicBezTo>
                      <a:pt x="12869" y="-175"/>
                      <a:pt x="11456" y="-410"/>
                      <a:pt x="11221" y="885"/>
                    </a:cubicBezTo>
                    <a:cubicBezTo>
                      <a:pt x="9219" y="10069"/>
                      <a:pt x="7100" y="19134"/>
                      <a:pt x="5098" y="28200"/>
                    </a:cubicBezTo>
                    <a:cubicBezTo>
                      <a:pt x="4038" y="32792"/>
                      <a:pt x="3097" y="37266"/>
                      <a:pt x="2155" y="41858"/>
                    </a:cubicBezTo>
                    <a:cubicBezTo>
                      <a:pt x="2155" y="43977"/>
                      <a:pt x="1213" y="46096"/>
                      <a:pt x="860" y="48215"/>
                    </a:cubicBezTo>
                    <a:cubicBezTo>
                      <a:pt x="177" y="50347"/>
                      <a:pt x="-106" y="52584"/>
                      <a:pt x="35" y="54809"/>
                    </a:cubicBezTo>
                    <a:cubicBezTo>
                      <a:pt x="35" y="55633"/>
                      <a:pt x="1330" y="56222"/>
                      <a:pt x="1919" y="54809"/>
                    </a:cubicBezTo>
                    <a:cubicBezTo>
                      <a:pt x="3626" y="51135"/>
                      <a:pt x="4663" y="47191"/>
                      <a:pt x="4981" y="43153"/>
                    </a:cubicBezTo>
                    <a:close/>
                  </a:path>
                </a:pathLst>
              </a:custGeom>
              <a:solidFill>
                <a:srgbClr val="263238"/>
              </a:solidFill>
              <a:ln w="11773"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D75CC506-82C0-43E7-9EAE-70F601F00C89}"/>
                  </a:ext>
                </a:extLst>
              </p:cNvPr>
              <p:cNvSpPr/>
              <p:nvPr/>
            </p:nvSpPr>
            <p:spPr>
              <a:xfrm>
                <a:off x="4187147" y="4475873"/>
                <a:ext cx="444456" cy="528874"/>
              </a:xfrm>
              <a:custGeom>
                <a:avLst/>
                <a:gdLst>
                  <a:gd name="connsiteX0" fmla="*/ 444457 w 444456"/>
                  <a:gd name="connsiteY0" fmla="*/ 0 h 528874"/>
                  <a:gd name="connsiteX1" fmla="*/ 437981 w 444456"/>
                  <a:gd name="connsiteY1" fmla="*/ 133749 h 528874"/>
                  <a:gd name="connsiteX2" fmla="*/ 418790 w 444456"/>
                  <a:gd name="connsiteY2" fmla="*/ 528874 h 528874"/>
                  <a:gd name="connsiteX3" fmla="*/ 25667 w 444456"/>
                  <a:gd name="connsiteY3" fmla="*/ 528874 h 528874"/>
                  <a:gd name="connsiteX4" fmla="*/ 6475 w 444456"/>
                  <a:gd name="connsiteY4" fmla="*/ 133749 h 528874"/>
                  <a:gd name="connsiteX5" fmla="*/ 0 w 444456"/>
                  <a:gd name="connsiteY5" fmla="*/ 0 h 528874"/>
                  <a:gd name="connsiteX6" fmla="*/ 444457 w 444456"/>
                  <a:gd name="connsiteY6" fmla="*/ 0 h 5288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4456" h="528874">
                    <a:moveTo>
                      <a:pt x="444457" y="0"/>
                    </a:moveTo>
                    <a:lnTo>
                      <a:pt x="437981" y="133749"/>
                    </a:lnTo>
                    <a:lnTo>
                      <a:pt x="418790" y="528874"/>
                    </a:lnTo>
                    <a:lnTo>
                      <a:pt x="25667" y="528874"/>
                    </a:lnTo>
                    <a:lnTo>
                      <a:pt x="6475" y="133749"/>
                    </a:lnTo>
                    <a:lnTo>
                      <a:pt x="0" y="0"/>
                    </a:lnTo>
                    <a:lnTo>
                      <a:pt x="444457" y="0"/>
                    </a:lnTo>
                    <a:close/>
                  </a:path>
                </a:pathLst>
              </a:custGeom>
              <a:solidFill>
                <a:srgbClr val="37474F"/>
              </a:solidFill>
              <a:ln w="11773"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ACC713C1-27FF-4C42-AAF4-227DEB512C80}"/>
                  </a:ext>
                </a:extLst>
              </p:cNvPr>
              <p:cNvSpPr/>
              <p:nvPr/>
            </p:nvSpPr>
            <p:spPr>
              <a:xfrm>
                <a:off x="4187147" y="4475873"/>
                <a:ext cx="444456" cy="133749"/>
              </a:xfrm>
              <a:custGeom>
                <a:avLst/>
                <a:gdLst>
                  <a:gd name="connsiteX0" fmla="*/ 444457 w 444456"/>
                  <a:gd name="connsiteY0" fmla="*/ 0 h 133749"/>
                  <a:gd name="connsiteX1" fmla="*/ 437981 w 444456"/>
                  <a:gd name="connsiteY1" fmla="*/ 133749 h 133749"/>
                  <a:gd name="connsiteX2" fmla="*/ 6475 w 444456"/>
                  <a:gd name="connsiteY2" fmla="*/ 133749 h 133749"/>
                  <a:gd name="connsiteX3" fmla="*/ 0 w 444456"/>
                  <a:gd name="connsiteY3" fmla="*/ 0 h 133749"/>
                  <a:gd name="connsiteX4" fmla="*/ 444457 w 444456"/>
                  <a:gd name="connsiteY4" fmla="*/ 0 h 133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456" h="133749">
                    <a:moveTo>
                      <a:pt x="444457" y="0"/>
                    </a:moveTo>
                    <a:lnTo>
                      <a:pt x="437981" y="133749"/>
                    </a:lnTo>
                    <a:lnTo>
                      <a:pt x="6475" y="133749"/>
                    </a:lnTo>
                    <a:lnTo>
                      <a:pt x="0" y="0"/>
                    </a:lnTo>
                    <a:lnTo>
                      <a:pt x="444457" y="0"/>
                    </a:lnTo>
                    <a:close/>
                  </a:path>
                </a:pathLst>
              </a:custGeom>
              <a:solidFill>
                <a:srgbClr val="263238"/>
              </a:solidFill>
              <a:ln w="11773"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9D28DA7A-8646-4247-8758-766FF5540C09}"/>
                  </a:ext>
                </a:extLst>
              </p:cNvPr>
              <p:cNvSpPr/>
              <p:nvPr/>
            </p:nvSpPr>
            <p:spPr>
              <a:xfrm>
                <a:off x="4157006" y="4381213"/>
                <a:ext cx="504620" cy="133866"/>
              </a:xfrm>
              <a:custGeom>
                <a:avLst/>
                <a:gdLst>
                  <a:gd name="connsiteX0" fmla="*/ 0 w 504620"/>
                  <a:gd name="connsiteY0" fmla="*/ 0 h 133866"/>
                  <a:gd name="connsiteX1" fmla="*/ 504620 w 504620"/>
                  <a:gd name="connsiteY1" fmla="*/ 0 h 133866"/>
                  <a:gd name="connsiteX2" fmla="*/ 504620 w 504620"/>
                  <a:gd name="connsiteY2" fmla="*/ 133867 h 133866"/>
                  <a:gd name="connsiteX3" fmla="*/ 0 w 504620"/>
                  <a:gd name="connsiteY3" fmla="*/ 133867 h 133866"/>
                </a:gdLst>
                <a:ahLst/>
                <a:cxnLst>
                  <a:cxn ang="0">
                    <a:pos x="connsiteX0" y="connsiteY0"/>
                  </a:cxn>
                  <a:cxn ang="0">
                    <a:pos x="connsiteX1" y="connsiteY1"/>
                  </a:cxn>
                  <a:cxn ang="0">
                    <a:pos x="connsiteX2" y="connsiteY2"/>
                  </a:cxn>
                  <a:cxn ang="0">
                    <a:pos x="connsiteX3" y="connsiteY3"/>
                  </a:cxn>
                </a:cxnLst>
                <a:rect l="l" t="t" r="r" b="b"/>
                <a:pathLst>
                  <a:path w="504620" h="133866">
                    <a:moveTo>
                      <a:pt x="0" y="0"/>
                    </a:moveTo>
                    <a:lnTo>
                      <a:pt x="504620" y="0"/>
                    </a:lnTo>
                    <a:lnTo>
                      <a:pt x="504620" y="133867"/>
                    </a:lnTo>
                    <a:lnTo>
                      <a:pt x="0" y="133867"/>
                    </a:lnTo>
                    <a:close/>
                  </a:path>
                </a:pathLst>
              </a:custGeom>
              <a:solidFill>
                <a:srgbClr val="37474F"/>
              </a:solidFill>
              <a:ln w="11773" cap="flat">
                <a:noFill/>
                <a:prstDash val="solid"/>
                <a:miter/>
              </a:ln>
            </p:spPr>
            <p:txBody>
              <a:bodyPr rtlCol="0" anchor="ctr"/>
              <a:lstStyle/>
              <a:p>
                <a:endParaRPr lang="zh-CN" altLang="en-US"/>
              </a:p>
            </p:txBody>
          </p:sp>
        </p:grpSp>
        <p:sp>
          <p:nvSpPr>
            <p:cNvPr id="56" name="任意多边形: 形状 55">
              <a:extLst>
                <a:ext uri="{FF2B5EF4-FFF2-40B4-BE49-F238E27FC236}">
                  <a16:creationId xmlns:a16="http://schemas.microsoft.com/office/drawing/2014/main" xmlns="" id="{1D91AB2E-9C7C-47A6-B041-5BAC9C5EF155}"/>
                </a:ext>
              </a:extLst>
            </p:cNvPr>
            <p:cNvSpPr/>
            <p:nvPr/>
          </p:nvSpPr>
          <p:spPr>
            <a:xfrm>
              <a:off x="229776" y="4998860"/>
              <a:ext cx="4840161" cy="11773"/>
            </a:xfrm>
            <a:custGeom>
              <a:avLst/>
              <a:gdLst>
                <a:gd name="connsiteX0" fmla="*/ 0 w 4840161"/>
                <a:gd name="connsiteY0" fmla="*/ 5887 h 11773"/>
                <a:gd name="connsiteX1" fmla="*/ 605050 w 4840161"/>
                <a:gd name="connsiteY1" fmla="*/ 3061 h 11773"/>
                <a:gd name="connsiteX2" fmla="*/ 1210099 w 4840161"/>
                <a:gd name="connsiteY2" fmla="*/ 2001 h 11773"/>
                <a:gd name="connsiteX3" fmla="*/ 2420081 w 4840161"/>
                <a:gd name="connsiteY3" fmla="*/ 0 h 11773"/>
                <a:gd name="connsiteX4" fmla="*/ 3630062 w 4840161"/>
                <a:gd name="connsiteY4" fmla="*/ 2001 h 11773"/>
                <a:gd name="connsiteX5" fmla="*/ 4235112 w 4840161"/>
                <a:gd name="connsiteY5" fmla="*/ 2943 h 11773"/>
                <a:gd name="connsiteX6" fmla="*/ 4840162 w 4840161"/>
                <a:gd name="connsiteY6" fmla="*/ 5887 h 11773"/>
                <a:gd name="connsiteX7" fmla="*/ 4235112 w 4840161"/>
                <a:gd name="connsiteY7" fmla="*/ 8830 h 11773"/>
                <a:gd name="connsiteX8" fmla="*/ 3630062 w 4840161"/>
                <a:gd name="connsiteY8" fmla="*/ 9772 h 11773"/>
                <a:gd name="connsiteX9" fmla="*/ 2420081 w 4840161"/>
                <a:gd name="connsiteY9" fmla="*/ 11774 h 11773"/>
                <a:gd name="connsiteX10" fmla="*/ 1210099 w 4840161"/>
                <a:gd name="connsiteY10" fmla="*/ 9772 h 11773"/>
                <a:gd name="connsiteX11" fmla="*/ 605050 w 4840161"/>
                <a:gd name="connsiteY11" fmla="*/ 8712 h 11773"/>
                <a:gd name="connsiteX12" fmla="*/ 0 w 4840161"/>
                <a:gd name="connsiteY12" fmla="*/ 5887 h 11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840161" h="11773">
                  <a:moveTo>
                    <a:pt x="0" y="5887"/>
                  </a:moveTo>
                  <a:lnTo>
                    <a:pt x="605050" y="3061"/>
                  </a:lnTo>
                  <a:lnTo>
                    <a:pt x="1210099" y="2001"/>
                  </a:lnTo>
                  <a:lnTo>
                    <a:pt x="2420081" y="0"/>
                  </a:lnTo>
                  <a:lnTo>
                    <a:pt x="3630062" y="2001"/>
                  </a:lnTo>
                  <a:lnTo>
                    <a:pt x="4235112" y="2943"/>
                  </a:lnTo>
                  <a:lnTo>
                    <a:pt x="4840162" y="5887"/>
                  </a:lnTo>
                  <a:lnTo>
                    <a:pt x="4235112" y="8830"/>
                  </a:lnTo>
                  <a:lnTo>
                    <a:pt x="3630062" y="9772"/>
                  </a:lnTo>
                  <a:lnTo>
                    <a:pt x="2420081" y="11774"/>
                  </a:lnTo>
                  <a:lnTo>
                    <a:pt x="1210099" y="9772"/>
                  </a:lnTo>
                  <a:lnTo>
                    <a:pt x="605050" y="8712"/>
                  </a:lnTo>
                  <a:lnTo>
                    <a:pt x="0" y="5887"/>
                  </a:lnTo>
                  <a:close/>
                </a:path>
              </a:pathLst>
            </a:custGeom>
            <a:solidFill>
              <a:srgbClr val="263238"/>
            </a:solidFill>
            <a:ln w="11773" cap="flat">
              <a:noFill/>
              <a:prstDash val="solid"/>
              <a:miter/>
            </a:ln>
          </p:spPr>
          <p:txBody>
            <a:bodyPr rtlCol="0" anchor="ctr"/>
            <a:lstStyle/>
            <a:p>
              <a:endParaRPr lang="zh-CN" altLang="en-US"/>
            </a:p>
          </p:txBody>
        </p:sp>
        <p:grpSp>
          <p:nvGrpSpPr>
            <p:cNvPr id="57" name="图形 3">
              <a:extLst>
                <a:ext uri="{FF2B5EF4-FFF2-40B4-BE49-F238E27FC236}">
                  <a16:creationId xmlns:a16="http://schemas.microsoft.com/office/drawing/2014/main" xmlns="" id="{110C1C49-0A34-48CD-B7A7-19B432774F72}"/>
                </a:ext>
              </a:extLst>
            </p:cNvPr>
            <p:cNvGrpSpPr/>
            <p:nvPr/>
          </p:nvGrpSpPr>
          <p:grpSpPr>
            <a:xfrm>
              <a:off x="1414081" y="1213268"/>
              <a:ext cx="2471548" cy="4655314"/>
              <a:chOff x="1414081" y="1213268"/>
              <a:chExt cx="2471548" cy="4655314"/>
            </a:xfrm>
          </p:grpSpPr>
          <p:sp>
            <p:nvSpPr>
              <p:cNvPr id="58" name="任意多边形: 形状 57">
                <a:extLst>
                  <a:ext uri="{FF2B5EF4-FFF2-40B4-BE49-F238E27FC236}">
                    <a16:creationId xmlns:a16="http://schemas.microsoft.com/office/drawing/2014/main" xmlns="" id="{5A65A6F0-C4B3-4274-97DF-0344AC87A17B}"/>
                  </a:ext>
                </a:extLst>
              </p:cNvPr>
              <p:cNvSpPr/>
              <p:nvPr/>
            </p:nvSpPr>
            <p:spPr>
              <a:xfrm>
                <a:off x="1414081" y="1213268"/>
                <a:ext cx="2471548" cy="4655314"/>
              </a:xfrm>
              <a:custGeom>
                <a:avLst/>
                <a:gdLst>
                  <a:gd name="connsiteX0" fmla="*/ 2263383 w 2471548"/>
                  <a:gd name="connsiteY0" fmla="*/ 0 h 4655314"/>
                  <a:gd name="connsiteX1" fmla="*/ 207933 w 2471548"/>
                  <a:gd name="connsiteY1" fmla="*/ 0 h 4655314"/>
                  <a:gd name="connsiteX2" fmla="*/ 10 w 2471548"/>
                  <a:gd name="connsiteY2" fmla="*/ 211908 h 4655314"/>
                  <a:gd name="connsiteX3" fmla="*/ 10 w 2471548"/>
                  <a:gd name="connsiteY3" fmla="*/ 211926 h 4655314"/>
                  <a:gd name="connsiteX4" fmla="*/ 10 w 2471548"/>
                  <a:gd name="connsiteY4" fmla="*/ 4443389 h 4655314"/>
                  <a:gd name="connsiteX5" fmla="*/ 207933 w 2471548"/>
                  <a:gd name="connsiteY5" fmla="*/ 4655315 h 4655314"/>
                  <a:gd name="connsiteX6" fmla="*/ 2263383 w 2471548"/>
                  <a:gd name="connsiteY6" fmla="*/ 4655315 h 4655314"/>
                  <a:gd name="connsiteX7" fmla="*/ 2471541 w 2471548"/>
                  <a:gd name="connsiteY7" fmla="*/ 4443389 h 4655314"/>
                  <a:gd name="connsiteX8" fmla="*/ 2471541 w 2471548"/>
                  <a:gd name="connsiteY8" fmla="*/ 211809 h 4655314"/>
                  <a:gd name="connsiteX9" fmla="*/ 2263383 w 2471548"/>
                  <a:gd name="connsiteY9" fmla="*/ 0 h 4655314"/>
                  <a:gd name="connsiteX10" fmla="*/ 2341560 w 2471548"/>
                  <a:gd name="connsiteY10" fmla="*/ 4312583 h 4655314"/>
                  <a:gd name="connsiteX11" fmla="*/ 2155300 w 2471548"/>
                  <a:gd name="connsiteY11" fmla="*/ 4514031 h 4655314"/>
                  <a:gd name="connsiteX12" fmla="*/ 316369 w 2471548"/>
                  <a:gd name="connsiteY12" fmla="*/ 4514031 h 4655314"/>
                  <a:gd name="connsiteX13" fmla="*/ 129873 w 2471548"/>
                  <a:gd name="connsiteY13" fmla="*/ 4312583 h 4655314"/>
                  <a:gd name="connsiteX14" fmla="*/ 129873 w 2471548"/>
                  <a:gd name="connsiteY14" fmla="*/ 372166 h 4655314"/>
                  <a:gd name="connsiteX15" fmla="*/ 316369 w 2471548"/>
                  <a:gd name="connsiteY15" fmla="*/ 134220 h 4655314"/>
                  <a:gd name="connsiteX16" fmla="*/ 684649 w 2471548"/>
                  <a:gd name="connsiteY16" fmla="*/ 134220 h 4655314"/>
                  <a:gd name="connsiteX17" fmla="*/ 723620 w 2471548"/>
                  <a:gd name="connsiteY17" fmla="*/ 188732 h 4655314"/>
                  <a:gd name="connsiteX18" fmla="*/ 723620 w 2471548"/>
                  <a:gd name="connsiteY18" fmla="*/ 201801 h 4655314"/>
                  <a:gd name="connsiteX19" fmla="*/ 809804 w 2471548"/>
                  <a:gd name="connsiteY19" fmla="*/ 272443 h 4655314"/>
                  <a:gd name="connsiteX20" fmla="*/ 1661630 w 2471548"/>
                  <a:gd name="connsiteY20" fmla="*/ 272443 h 4655314"/>
                  <a:gd name="connsiteX21" fmla="*/ 1747813 w 2471548"/>
                  <a:gd name="connsiteY21" fmla="*/ 201801 h 4655314"/>
                  <a:gd name="connsiteX22" fmla="*/ 1747813 w 2471548"/>
                  <a:gd name="connsiteY22" fmla="*/ 188732 h 4655314"/>
                  <a:gd name="connsiteX23" fmla="*/ 1786902 w 2471548"/>
                  <a:gd name="connsiteY23" fmla="*/ 134220 h 4655314"/>
                  <a:gd name="connsiteX24" fmla="*/ 2155300 w 2471548"/>
                  <a:gd name="connsiteY24" fmla="*/ 134220 h 4655314"/>
                  <a:gd name="connsiteX25" fmla="*/ 2341560 w 2471548"/>
                  <a:gd name="connsiteY25" fmla="*/ 372166 h 4655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471548" h="4655314">
                    <a:moveTo>
                      <a:pt x="2263383" y="0"/>
                    </a:moveTo>
                    <a:lnTo>
                      <a:pt x="207933" y="0"/>
                    </a:lnTo>
                    <a:cubicBezTo>
                      <a:pt x="91997" y="1100"/>
                      <a:pt x="-1085" y="95974"/>
                      <a:pt x="10" y="211908"/>
                    </a:cubicBezTo>
                    <a:cubicBezTo>
                      <a:pt x="10" y="211913"/>
                      <a:pt x="10" y="211920"/>
                      <a:pt x="10" y="211926"/>
                    </a:cubicBezTo>
                    <a:lnTo>
                      <a:pt x="10" y="4443389"/>
                    </a:lnTo>
                    <a:cubicBezTo>
                      <a:pt x="-1038" y="4559300"/>
                      <a:pt x="92021" y="4654149"/>
                      <a:pt x="207933" y="4655315"/>
                    </a:cubicBezTo>
                    <a:lnTo>
                      <a:pt x="2263383" y="4655315"/>
                    </a:lnTo>
                    <a:cubicBezTo>
                      <a:pt x="2379365" y="4654220"/>
                      <a:pt x="2472519" y="4559371"/>
                      <a:pt x="2471541" y="4443389"/>
                    </a:cubicBezTo>
                    <a:lnTo>
                      <a:pt x="2471541" y="211809"/>
                    </a:lnTo>
                    <a:cubicBezTo>
                      <a:pt x="2472519" y="95850"/>
                      <a:pt x="2379342" y="1036"/>
                      <a:pt x="2263383" y="0"/>
                    </a:cubicBezTo>
                    <a:close/>
                    <a:moveTo>
                      <a:pt x="2341560" y="4312583"/>
                    </a:moveTo>
                    <a:cubicBezTo>
                      <a:pt x="2341560" y="4423962"/>
                      <a:pt x="2258202" y="4514031"/>
                      <a:pt x="2155300" y="4514031"/>
                    </a:cubicBezTo>
                    <a:lnTo>
                      <a:pt x="316369" y="4514031"/>
                    </a:lnTo>
                    <a:cubicBezTo>
                      <a:pt x="213231" y="4514031"/>
                      <a:pt x="129873" y="4423962"/>
                      <a:pt x="129873" y="4312583"/>
                    </a:cubicBezTo>
                    <a:lnTo>
                      <a:pt x="129873" y="372166"/>
                    </a:lnTo>
                    <a:cubicBezTo>
                      <a:pt x="129873" y="145287"/>
                      <a:pt x="213231" y="134220"/>
                      <a:pt x="316369" y="134220"/>
                    </a:cubicBezTo>
                    <a:lnTo>
                      <a:pt x="684649" y="134220"/>
                    </a:lnTo>
                    <a:cubicBezTo>
                      <a:pt x="706077" y="134220"/>
                      <a:pt x="723620" y="158592"/>
                      <a:pt x="723620" y="188732"/>
                    </a:cubicBezTo>
                    <a:lnTo>
                      <a:pt x="723620" y="201801"/>
                    </a:lnTo>
                    <a:cubicBezTo>
                      <a:pt x="723620" y="272443"/>
                      <a:pt x="762238" y="272443"/>
                      <a:pt x="809804" y="272443"/>
                    </a:cubicBezTo>
                    <a:lnTo>
                      <a:pt x="1661630" y="272443"/>
                    </a:lnTo>
                    <a:cubicBezTo>
                      <a:pt x="1709549" y="272443"/>
                      <a:pt x="1747813" y="272443"/>
                      <a:pt x="1747813" y="201801"/>
                    </a:cubicBezTo>
                    <a:lnTo>
                      <a:pt x="1747813" y="188732"/>
                    </a:lnTo>
                    <a:cubicBezTo>
                      <a:pt x="1747813" y="158592"/>
                      <a:pt x="1765120" y="134220"/>
                      <a:pt x="1786902" y="134220"/>
                    </a:cubicBezTo>
                    <a:lnTo>
                      <a:pt x="2155300" y="134220"/>
                    </a:lnTo>
                    <a:cubicBezTo>
                      <a:pt x="2258202" y="134220"/>
                      <a:pt x="2341560" y="164478"/>
                      <a:pt x="2341560" y="372166"/>
                    </a:cubicBezTo>
                    <a:close/>
                  </a:path>
                </a:pathLst>
              </a:custGeom>
              <a:solidFill>
                <a:srgbClr val="263238"/>
              </a:solidFill>
              <a:ln w="11773"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4F5F981D-5FA3-4107-B629-F6BE718E5D87}"/>
                  </a:ext>
                </a:extLst>
              </p:cNvPr>
              <p:cNvSpPr/>
              <p:nvPr/>
            </p:nvSpPr>
            <p:spPr>
              <a:xfrm>
                <a:off x="2519286" y="1368916"/>
                <a:ext cx="261022" cy="28728"/>
              </a:xfrm>
              <a:custGeom>
                <a:avLst/>
                <a:gdLst>
                  <a:gd name="connsiteX0" fmla="*/ 246658 w 261022"/>
                  <a:gd name="connsiteY0" fmla="*/ 28728 h 28728"/>
                  <a:gd name="connsiteX1" fmla="*/ 14364 w 261022"/>
                  <a:gd name="connsiteY1" fmla="*/ 28728 h 28728"/>
                  <a:gd name="connsiteX2" fmla="*/ 0 w 261022"/>
                  <a:gd name="connsiteY2" fmla="*/ 14601 h 28728"/>
                  <a:gd name="connsiteX3" fmla="*/ 0 w 261022"/>
                  <a:gd name="connsiteY3" fmla="*/ 14364 h 28728"/>
                  <a:gd name="connsiteX4" fmla="*/ 0 w 261022"/>
                  <a:gd name="connsiteY4" fmla="*/ 14364 h 28728"/>
                  <a:gd name="connsiteX5" fmla="*/ 14364 w 261022"/>
                  <a:gd name="connsiteY5" fmla="*/ 0 h 28728"/>
                  <a:gd name="connsiteX6" fmla="*/ 246658 w 261022"/>
                  <a:gd name="connsiteY6" fmla="*/ 0 h 28728"/>
                  <a:gd name="connsiteX7" fmla="*/ 261022 w 261022"/>
                  <a:gd name="connsiteY7" fmla="*/ 14364 h 28728"/>
                  <a:gd name="connsiteX8" fmla="*/ 261022 w 261022"/>
                  <a:gd name="connsiteY8" fmla="*/ 14364 h 28728"/>
                  <a:gd name="connsiteX9" fmla="*/ 246894 w 261022"/>
                  <a:gd name="connsiteY9" fmla="*/ 28728 h 28728"/>
                  <a:gd name="connsiteX10" fmla="*/ 246658 w 261022"/>
                  <a:gd name="connsiteY10" fmla="*/ 28728 h 28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1022" h="28728">
                    <a:moveTo>
                      <a:pt x="246658" y="28728"/>
                    </a:moveTo>
                    <a:lnTo>
                      <a:pt x="14364" y="28728"/>
                    </a:lnTo>
                    <a:cubicBezTo>
                      <a:pt x="6499" y="28793"/>
                      <a:pt x="71" y="22468"/>
                      <a:pt x="0" y="14601"/>
                    </a:cubicBezTo>
                    <a:cubicBezTo>
                      <a:pt x="0" y="14522"/>
                      <a:pt x="0" y="14443"/>
                      <a:pt x="0" y="14364"/>
                    </a:cubicBezTo>
                    <a:lnTo>
                      <a:pt x="0" y="14364"/>
                    </a:lnTo>
                    <a:cubicBezTo>
                      <a:pt x="0" y="6431"/>
                      <a:pt x="6428" y="0"/>
                      <a:pt x="14364" y="0"/>
                    </a:cubicBezTo>
                    <a:lnTo>
                      <a:pt x="246658" y="0"/>
                    </a:lnTo>
                    <a:cubicBezTo>
                      <a:pt x="254594" y="0"/>
                      <a:pt x="261022" y="6431"/>
                      <a:pt x="261022" y="14364"/>
                    </a:cubicBezTo>
                    <a:lnTo>
                      <a:pt x="261022" y="14364"/>
                    </a:lnTo>
                    <a:cubicBezTo>
                      <a:pt x="261093" y="22231"/>
                      <a:pt x="254759" y="28663"/>
                      <a:pt x="246894" y="28728"/>
                    </a:cubicBezTo>
                    <a:cubicBezTo>
                      <a:pt x="246812" y="28729"/>
                      <a:pt x="246741" y="28729"/>
                      <a:pt x="246658" y="28728"/>
                    </a:cubicBezTo>
                    <a:close/>
                  </a:path>
                </a:pathLst>
              </a:custGeom>
              <a:solidFill>
                <a:srgbClr val="FFFFFF"/>
              </a:solidFill>
              <a:ln w="11773"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B03DD66B-A8C8-49F4-AE44-8C55D39F391F}"/>
                  </a:ext>
                </a:extLst>
              </p:cNvPr>
              <p:cNvSpPr/>
              <p:nvPr/>
            </p:nvSpPr>
            <p:spPr>
              <a:xfrm>
                <a:off x="1543954" y="1347488"/>
                <a:ext cx="2211804" cy="4379810"/>
              </a:xfrm>
              <a:custGeom>
                <a:avLst/>
                <a:gdLst>
                  <a:gd name="connsiteX0" fmla="*/ 2211804 w 2211804"/>
                  <a:gd name="connsiteY0" fmla="*/ 237946 h 4379810"/>
                  <a:gd name="connsiteX1" fmla="*/ 2211804 w 2211804"/>
                  <a:gd name="connsiteY1" fmla="*/ 4178363 h 4379810"/>
                  <a:gd name="connsiteX2" fmla="*/ 2025427 w 2211804"/>
                  <a:gd name="connsiteY2" fmla="*/ 4379811 h 4379810"/>
                  <a:gd name="connsiteX3" fmla="*/ 186495 w 2211804"/>
                  <a:gd name="connsiteY3" fmla="*/ 4379811 h 4379810"/>
                  <a:gd name="connsiteX4" fmla="*/ 0 w 2211804"/>
                  <a:gd name="connsiteY4" fmla="*/ 4178363 h 4379810"/>
                  <a:gd name="connsiteX5" fmla="*/ 0 w 2211804"/>
                  <a:gd name="connsiteY5" fmla="*/ 237946 h 4379810"/>
                  <a:gd name="connsiteX6" fmla="*/ 186495 w 2211804"/>
                  <a:gd name="connsiteY6" fmla="*/ 0 h 4379810"/>
                  <a:gd name="connsiteX7" fmla="*/ 554776 w 2211804"/>
                  <a:gd name="connsiteY7" fmla="*/ 0 h 4379810"/>
                  <a:gd name="connsiteX8" fmla="*/ 593747 w 2211804"/>
                  <a:gd name="connsiteY8" fmla="*/ 54512 h 4379810"/>
                  <a:gd name="connsiteX9" fmla="*/ 593747 w 2211804"/>
                  <a:gd name="connsiteY9" fmla="*/ 67581 h 4379810"/>
                  <a:gd name="connsiteX10" fmla="*/ 679930 w 2211804"/>
                  <a:gd name="connsiteY10" fmla="*/ 138223 h 4379810"/>
                  <a:gd name="connsiteX11" fmla="*/ 1531756 w 2211804"/>
                  <a:gd name="connsiteY11" fmla="*/ 138223 h 4379810"/>
                  <a:gd name="connsiteX12" fmla="*/ 1618057 w 2211804"/>
                  <a:gd name="connsiteY12" fmla="*/ 67581 h 4379810"/>
                  <a:gd name="connsiteX13" fmla="*/ 1618057 w 2211804"/>
                  <a:gd name="connsiteY13" fmla="*/ 54512 h 4379810"/>
                  <a:gd name="connsiteX14" fmla="*/ 1657028 w 2211804"/>
                  <a:gd name="connsiteY14" fmla="*/ 0 h 4379810"/>
                  <a:gd name="connsiteX15" fmla="*/ 2025427 w 2211804"/>
                  <a:gd name="connsiteY15" fmla="*/ 0 h 4379810"/>
                  <a:gd name="connsiteX16" fmla="*/ 2211804 w 2211804"/>
                  <a:gd name="connsiteY16" fmla="*/ 237946 h 4379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11804" h="4379810">
                    <a:moveTo>
                      <a:pt x="2211804" y="237946"/>
                    </a:moveTo>
                    <a:lnTo>
                      <a:pt x="2211804" y="4178363"/>
                    </a:lnTo>
                    <a:cubicBezTo>
                      <a:pt x="2211804" y="4289742"/>
                      <a:pt x="2128329" y="4379811"/>
                      <a:pt x="2025427" y="4379811"/>
                    </a:cubicBezTo>
                    <a:lnTo>
                      <a:pt x="186495" y="4379811"/>
                    </a:lnTo>
                    <a:cubicBezTo>
                      <a:pt x="83358" y="4379811"/>
                      <a:pt x="0" y="4289742"/>
                      <a:pt x="0" y="4178363"/>
                    </a:cubicBezTo>
                    <a:lnTo>
                      <a:pt x="0" y="237946"/>
                    </a:lnTo>
                    <a:cubicBezTo>
                      <a:pt x="0" y="11067"/>
                      <a:pt x="83358" y="0"/>
                      <a:pt x="186495" y="0"/>
                    </a:cubicBezTo>
                    <a:lnTo>
                      <a:pt x="554776" y="0"/>
                    </a:lnTo>
                    <a:cubicBezTo>
                      <a:pt x="576204" y="0"/>
                      <a:pt x="593747" y="24372"/>
                      <a:pt x="593747" y="54512"/>
                    </a:cubicBezTo>
                    <a:lnTo>
                      <a:pt x="593747" y="67581"/>
                    </a:lnTo>
                    <a:cubicBezTo>
                      <a:pt x="593747" y="138223"/>
                      <a:pt x="632364" y="138223"/>
                      <a:pt x="679930" y="138223"/>
                    </a:cubicBezTo>
                    <a:lnTo>
                      <a:pt x="1531756" y="138223"/>
                    </a:lnTo>
                    <a:cubicBezTo>
                      <a:pt x="1579675" y="138223"/>
                      <a:pt x="1618057" y="138223"/>
                      <a:pt x="1618057" y="67581"/>
                    </a:cubicBezTo>
                    <a:lnTo>
                      <a:pt x="1618057" y="54512"/>
                    </a:lnTo>
                    <a:cubicBezTo>
                      <a:pt x="1618057" y="24372"/>
                      <a:pt x="1635247" y="0"/>
                      <a:pt x="1657028" y="0"/>
                    </a:cubicBezTo>
                    <a:lnTo>
                      <a:pt x="2025427" y="0"/>
                    </a:lnTo>
                    <a:cubicBezTo>
                      <a:pt x="2128329" y="0"/>
                      <a:pt x="2211804" y="30258"/>
                      <a:pt x="2211804" y="237946"/>
                    </a:cubicBezTo>
                    <a:close/>
                  </a:path>
                </a:pathLst>
              </a:custGeom>
              <a:solidFill>
                <a:srgbClr val="FFFFFF"/>
              </a:solidFill>
              <a:ln w="11773"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776675E5-6C15-48FC-BA8E-0746827DE9E0}"/>
                  </a:ext>
                </a:extLst>
              </p:cNvPr>
              <p:cNvSpPr/>
              <p:nvPr/>
            </p:nvSpPr>
            <p:spPr>
              <a:xfrm>
                <a:off x="1543837" y="1347488"/>
                <a:ext cx="2211804" cy="322128"/>
              </a:xfrm>
              <a:custGeom>
                <a:avLst/>
                <a:gdLst>
                  <a:gd name="connsiteX0" fmla="*/ 2211805 w 2211804"/>
                  <a:gd name="connsiteY0" fmla="*/ 237946 h 322128"/>
                  <a:gd name="connsiteX1" fmla="*/ 2211805 w 2211804"/>
                  <a:gd name="connsiteY1" fmla="*/ 322128 h 322128"/>
                  <a:gd name="connsiteX2" fmla="*/ 0 w 2211804"/>
                  <a:gd name="connsiteY2" fmla="*/ 322128 h 322128"/>
                  <a:gd name="connsiteX3" fmla="*/ 0 w 2211804"/>
                  <a:gd name="connsiteY3" fmla="*/ 237946 h 322128"/>
                  <a:gd name="connsiteX4" fmla="*/ 186613 w 2211804"/>
                  <a:gd name="connsiteY4" fmla="*/ 0 h 322128"/>
                  <a:gd name="connsiteX5" fmla="*/ 555011 w 2211804"/>
                  <a:gd name="connsiteY5" fmla="*/ 0 h 322128"/>
                  <a:gd name="connsiteX6" fmla="*/ 593865 w 2211804"/>
                  <a:gd name="connsiteY6" fmla="*/ 54512 h 322128"/>
                  <a:gd name="connsiteX7" fmla="*/ 593865 w 2211804"/>
                  <a:gd name="connsiteY7" fmla="*/ 67581 h 322128"/>
                  <a:gd name="connsiteX8" fmla="*/ 680048 w 2211804"/>
                  <a:gd name="connsiteY8" fmla="*/ 138223 h 322128"/>
                  <a:gd name="connsiteX9" fmla="*/ 1531874 w 2211804"/>
                  <a:gd name="connsiteY9" fmla="*/ 138223 h 322128"/>
                  <a:gd name="connsiteX10" fmla="*/ 1618175 w 2211804"/>
                  <a:gd name="connsiteY10" fmla="*/ 67581 h 322128"/>
                  <a:gd name="connsiteX11" fmla="*/ 1618175 w 2211804"/>
                  <a:gd name="connsiteY11" fmla="*/ 54512 h 322128"/>
                  <a:gd name="connsiteX12" fmla="*/ 1657264 w 2211804"/>
                  <a:gd name="connsiteY12" fmla="*/ 0 h 322128"/>
                  <a:gd name="connsiteX13" fmla="*/ 2025545 w 2211804"/>
                  <a:gd name="connsiteY13" fmla="*/ 0 h 322128"/>
                  <a:gd name="connsiteX14" fmla="*/ 2211805 w 2211804"/>
                  <a:gd name="connsiteY14" fmla="*/ 237946 h 32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1804" h="322128">
                    <a:moveTo>
                      <a:pt x="2211805" y="237946"/>
                    </a:moveTo>
                    <a:lnTo>
                      <a:pt x="2211805" y="322128"/>
                    </a:lnTo>
                    <a:lnTo>
                      <a:pt x="0" y="322128"/>
                    </a:lnTo>
                    <a:lnTo>
                      <a:pt x="0" y="237946"/>
                    </a:lnTo>
                    <a:cubicBezTo>
                      <a:pt x="0" y="11067"/>
                      <a:pt x="83475" y="0"/>
                      <a:pt x="186613" y="0"/>
                    </a:cubicBezTo>
                    <a:lnTo>
                      <a:pt x="555011" y="0"/>
                    </a:lnTo>
                    <a:cubicBezTo>
                      <a:pt x="576440" y="0"/>
                      <a:pt x="593865" y="24372"/>
                      <a:pt x="593865" y="54512"/>
                    </a:cubicBezTo>
                    <a:lnTo>
                      <a:pt x="593865" y="67581"/>
                    </a:lnTo>
                    <a:cubicBezTo>
                      <a:pt x="593865" y="138223"/>
                      <a:pt x="632600" y="138223"/>
                      <a:pt x="680048" y="138223"/>
                    </a:cubicBezTo>
                    <a:lnTo>
                      <a:pt x="1531874" y="138223"/>
                    </a:lnTo>
                    <a:cubicBezTo>
                      <a:pt x="1579793" y="138223"/>
                      <a:pt x="1618175" y="138223"/>
                      <a:pt x="1618175" y="67581"/>
                    </a:cubicBezTo>
                    <a:lnTo>
                      <a:pt x="1618175" y="54512"/>
                    </a:lnTo>
                    <a:cubicBezTo>
                      <a:pt x="1618175" y="24372"/>
                      <a:pt x="1635483" y="0"/>
                      <a:pt x="1657264" y="0"/>
                    </a:cubicBezTo>
                    <a:lnTo>
                      <a:pt x="2025545" y="0"/>
                    </a:lnTo>
                    <a:cubicBezTo>
                      <a:pt x="2128447" y="0"/>
                      <a:pt x="2211805" y="30258"/>
                      <a:pt x="2211805" y="237946"/>
                    </a:cubicBezTo>
                    <a:close/>
                  </a:path>
                </a:pathLst>
              </a:custGeom>
              <a:solidFill>
                <a:srgbClr val="0AAF60"/>
              </a:solidFill>
              <a:ln w="11773" cap="flat">
                <a:noFill/>
                <a:prstDash val="solid"/>
                <a:miter/>
              </a:ln>
            </p:spPr>
            <p:txBody>
              <a:bodyPr rtlCol="0" anchor="ctr"/>
              <a:lstStyle/>
              <a:p>
                <a:endParaRPr lang="zh-CN" altLang="en-US"/>
              </a:p>
            </p:txBody>
          </p:sp>
          <p:grpSp>
            <p:nvGrpSpPr>
              <p:cNvPr id="62" name="图形 3">
                <a:extLst>
                  <a:ext uri="{FF2B5EF4-FFF2-40B4-BE49-F238E27FC236}">
                    <a16:creationId xmlns:a16="http://schemas.microsoft.com/office/drawing/2014/main" xmlns="" id="{110C1C49-0A34-48CD-B7A7-19B432774F72}"/>
                  </a:ext>
                </a:extLst>
              </p:cNvPr>
              <p:cNvGrpSpPr/>
              <p:nvPr/>
            </p:nvGrpSpPr>
            <p:grpSpPr>
              <a:xfrm>
                <a:off x="1955562" y="1419896"/>
                <a:ext cx="79707" cy="54276"/>
                <a:chOff x="1955562" y="1419896"/>
                <a:chExt cx="79707" cy="54276"/>
              </a:xfrm>
              <a:solidFill>
                <a:srgbClr val="FFFFFF"/>
              </a:solidFill>
            </p:grpSpPr>
            <p:sp>
              <p:nvSpPr>
                <p:cNvPr id="63" name="任意多边形: 形状 62">
                  <a:extLst>
                    <a:ext uri="{FF2B5EF4-FFF2-40B4-BE49-F238E27FC236}">
                      <a16:creationId xmlns:a16="http://schemas.microsoft.com/office/drawing/2014/main" xmlns="" id="{93F2C613-13D3-44BE-8672-D15F0F8FF5DF}"/>
                    </a:ext>
                  </a:extLst>
                </p:cNvPr>
                <p:cNvSpPr/>
                <p:nvPr/>
              </p:nvSpPr>
              <p:spPr>
                <a:xfrm>
                  <a:off x="1955562" y="1419896"/>
                  <a:ext cx="79707" cy="21781"/>
                </a:xfrm>
                <a:custGeom>
                  <a:avLst/>
                  <a:gdLst>
                    <a:gd name="connsiteX0" fmla="*/ 79708 w 79707"/>
                    <a:gd name="connsiteY0" fmla="*/ 16130 h 21781"/>
                    <a:gd name="connsiteX1" fmla="*/ 76058 w 79707"/>
                    <a:gd name="connsiteY1" fmla="*/ 19662 h 21781"/>
                    <a:gd name="connsiteX2" fmla="*/ 74057 w 79707"/>
                    <a:gd name="connsiteY2" fmla="*/ 21664 h 21781"/>
                    <a:gd name="connsiteX3" fmla="*/ 39795 w 79707"/>
                    <a:gd name="connsiteY3" fmla="*/ 7417 h 21781"/>
                    <a:gd name="connsiteX4" fmla="*/ 5416 w 79707"/>
                    <a:gd name="connsiteY4" fmla="*/ 21781 h 21781"/>
                    <a:gd name="connsiteX5" fmla="*/ 3532 w 79707"/>
                    <a:gd name="connsiteY5" fmla="*/ 19780 h 21781"/>
                    <a:gd name="connsiteX6" fmla="*/ 0 w 79707"/>
                    <a:gd name="connsiteY6" fmla="*/ 16248 h 21781"/>
                    <a:gd name="connsiteX7" fmla="*/ 0 w 79707"/>
                    <a:gd name="connsiteY7" fmla="*/ 16248 h 21781"/>
                    <a:gd name="connsiteX8" fmla="*/ 4474 w 79707"/>
                    <a:gd name="connsiteY8" fmla="*/ 12245 h 21781"/>
                    <a:gd name="connsiteX9" fmla="*/ 14835 w 79707"/>
                    <a:gd name="connsiteY9" fmla="*/ 5534 h 21781"/>
                    <a:gd name="connsiteX10" fmla="*/ 28610 w 79707"/>
                    <a:gd name="connsiteY10" fmla="*/ 942 h 21781"/>
                    <a:gd name="connsiteX11" fmla="*/ 35557 w 79707"/>
                    <a:gd name="connsiteY11" fmla="*/ 0 h 21781"/>
                    <a:gd name="connsiteX12" fmla="*/ 41561 w 79707"/>
                    <a:gd name="connsiteY12" fmla="*/ 0 h 21781"/>
                    <a:gd name="connsiteX13" fmla="*/ 46271 w 79707"/>
                    <a:gd name="connsiteY13" fmla="*/ 0 h 21781"/>
                    <a:gd name="connsiteX14" fmla="*/ 58986 w 79707"/>
                    <a:gd name="connsiteY14" fmla="*/ 3061 h 21781"/>
                    <a:gd name="connsiteX15" fmla="*/ 67463 w 79707"/>
                    <a:gd name="connsiteY15" fmla="*/ 7064 h 21781"/>
                    <a:gd name="connsiteX16" fmla="*/ 75705 w 79707"/>
                    <a:gd name="connsiteY16" fmla="*/ 12833 h 21781"/>
                    <a:gd name="connsiteX17" fmla="*/ 79472 w 79707"/>
                    <a:gd name="connsiteY17" fmla="*/ 16130 h 21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9707" h="21781">
                      <a:moveTo>
                        <a:pt x="79708" y="16130"/>
                      </a:moveTo>
                      <a:lnTo>
                        <a:pt x="76058" y="19662"/>
                      </a:lnTo>
                      <a:cubicBezTo>
                        <a:pt x="75446" y="20386"/>
                        <a:pt x="74787" y="21056"/>
                        <a:pt x="74057" y="21664"/>
                      </a:cubicBezTo>
                      <a:cubicBezTo>
                        <a:pt x="64967" y="12573"/>
                        <a:pt x="52652" y="7450"/>
                        <a:pt x="39795" y="7417"/>
                      </a:cubicBezTo>
                      <a:cubicBezTo>
                        <a:pt x="26856" y="7344"/>
                        <a:pt x="14458" y="12528"/>
                        <a:pt x="5416" y="21781"/>
                      </a:cubicBezTo>
                      <a:cubicBezTo>
                        <a:pt x="4851" y="21058"/>
                        <a:pt x="4215" y="20389"/>
                        <a:pt x="3532" y="19780"/>
                      </a:cubicBezTo>
                      <a:lnTo>
                        <a:pt x="0" y="16248"/>
                      </a:lnTo>
                      <a:lnTo>
                        <a:pt x="0" y="16248"/>
                      </a:lnTo>
                      <a:cubicBezTo>
                        <a:pt x="1413" y="14835"/>
                        <a:pt x="2943" y="13540"/>
                        <a:pt x="4474" y="12245"/>
                      </a:cubicBezTo>
                      <a:cubicBezTo>
                        <a:pt x="7653" y="9618"/>
                        <a:pt x="11138" y="7366"/>
                        <a:pt x="14835" y="5534"/>
                      </a:cubicBezTo>
                      <a:cubicBezTo>
                        <a:pt x="19191" y="3358"/>
                        <a:pt x="23818" y="1812"/>
                        <a:pt x="28610" y="942"/>
                      </a:cubicBezTo>
                      <a:cubicBezTo>
                        <a:pt x="30965" y="942"/>
                        <a:pt x="33202" y="353"/>
                        <a:pt x="35557" y="0"/>
                      </a:cubicBezTo>
                      <a:lnTo>
                        <a:pt x="41561" y="0"/>
                      </a:lnTo>
                      <a:lnTo>
                        <a:pt x="46271" y="0"/>
                      </a:lnTo>
                      <a:cubicBezTo>
                        <a:pt x="50615" y="489"/>
                        <a:pt x="54889" y="1518"/>
                        <a:pt x="58986" y="3061"/>
                      </a:cubicBezTo>
                      <a:cubicBezTo>
                        <a:pt x="61918" y="4155"/>
                        <a:pt x="64755" y="5495"/>
                        <a:pt x="67463" y="7064"/>
                      </a:cubicBezTo>
                      <a:cubicBezTo>
                        <a:pt x="70395" y="8702"/>
                        <a:pt x="73162" y="10634"/>
                        <a:pt x="75705" y="12833"/>
                      </a:cubicBezTo>
                      <a:lnTo>
                        <a:pt x="79472" y="16130"/>
                      </a:lnTo>
                      <a:close/>
                    </a:path>
                  </a:pathLst>
                </a:custGeom>
                <a:solidFill>
                  <a:srgbClr val="FFFFFF"/>
                </a:solidFill>
                <a:ln w="11773"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E88ABAF4-7C03-4728-A2EE-480CC6F08BAE}"/>
                    </a:ext>
                  </a:extLst>
                </p:cNvPr>
                <p:cNvSpPr/>
                <p:nvPr/>
              </p:nvSpPr>
              <p:spPr>
                <a:xfrm>
                  <a:off x="1966983" y="1434975"/>
                  <a:ext cx="57220" cy="17769"/>
                </a:xfrm>
                <a:custGeom>
                  <a:avLst/>
                  <a:gdLst>
                    <a:gd name="connsiteX0" fmla="*/ 5298 w 57220"/>
                    <a:gd name="connsiteY0" fmla="*/ 17769 h 17769"/>
                    <a:gd name="connsiteX1" fmla="*/ 0 w 57220"/>
                    <a:gd name="connsiteY1" fmla="*/ 11883 h 17769"/>
                    <a:gd name="connsiteX2" fmla="*/ 57114 w 57220"/>
                    <a:gd name="connsiteY2" fmla="*/ 11773 h 17769"/>
                    <a:gd name="connsiteX3" fmla="*/ 57220 w 57220"/>
                    <a:gd name="connsiteY3" fmla="*/ 11883 h 17769"/>
                    <a:gd name="connsiteX4" fmla="*/ 51569 w 57220"/>
                    <a:gd name="connsiteY4" fmla="*/ 17534 h 17769"/>
                    <a:gd name="connsiteX5" fmla="*/ 28021 w 57220"/>
                    <a:gd name="connsiteY5" fmla="*/ 7997 h 17769"/>
                    <a:gd name="connsiteX6" fmla="*/ 5298 w 57220"/>
                    <a:gd name="connsiteY6" fmla="*/ 17769 h 17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7220" h="17769">
                      <a:moveTo>
                        <a:pt x="5298" y="17769"/>
                      </a:moveTo>
                      <a:lnTo>
                        <a:pt x="0" y="11883"/>
                      </a:lnTo>
                      <a:cubicBezTo>
                        <a:pt x="15741" y="-3918"/>
                        <a:pt x="41314" y="-3967"/>
                        <a:pt x="57114" y="11773"/>
                      </a:cubicBezTo>
                      <a:cubicBezTo>
                        <a:pt x="57150" y="11809"/>
                        <a:pt x="57185" y="11846"/>
                        <a:pt x="57220" y="11883"/>
                      </a:cubicBezTo>
                      <a:lnTo>
                        <a:pt x="51569" y="17534"/>
                      </a:lnTo>
                      <a:cubicBezTo>
                        <a:pt x="45352" y="11268"/>
                        <a:pt x="36840" y="7822"/>
                        <a:pt x="28021" y="7997"/>
                      </a:cubicBezTo>
                      <a:cubicBezTo>
                        <a:pt x="19462" y="8157"/>
                        <a:pt x="11303" y="11665"/>
                        <a:pt x="5298" y="17769"/>
                      </a:cubicBezTo>
                      <a:close/>
                    </a:path>
                  </a:pathLst>
                </a:custGeom>
                <a:solidFill>
                  <a:srgbClr val="FFFFFF"/>
                </a:solidFill>
                <a:ln w="11773"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8DA104B2-9B62-4651-BF5B-B45D6A701D18}"/>
                    </a:ext>
                  </a:extLst>
                </p:cNvPr>
                <p:cNvSpPr/>
                <p:nvPr/>
              </p:nvSpPr>
              <p:spPr>
                <a:xfrm>
                  <a:off x="1977932" y="1451399"/>
                  <a:ext cx="34850" cy="12883"/>
                </a:xfrm>
                <a:custGeom>
                  <a:avLst/>
                  <a:gdLst>
                    <a:gd name="connsiteX0" fmla="*/ 34850 w 34850"/>
                    <a:gd name="connsiteY0" fmla="*/ 7233 h 12883"/>
                    <a:gd name="connsiteX1" fmla="*/ 29199 w 34850"/>
                    <a:gd name="connsiteY1" fmla="*/ 12766 h 12883"/>
                    <a:gd name="connsiteX2" fmla="*/ 17425 w 34850"/>
                    <a:gd name="connsiteY2" fmla="*/ 7939 h 12883"/>
                    <a:gd name="connsiteX3" fmla="*/ 5651 w 34850"/>
                    <a:gd name="connsiteY3" fmla="*/ 12884 h 12883"/>
                    <a:gd name="connsiteX4" fmla="*/ 0 w 34850"/>
                    <a:gd name="connsiteY4" fmla="*/ 7233 h 12883"/>
                    <a:gd name="connsiteX5" fmla="*/ 34803 w 34850"/>
                    <a:gd name="connsiteY5" fmla="*/ 7182 h 12883"/>
                    <a:gd name="connsiteX6" fmla="*/ 34850 w 34850"/>
                    <a:gd name="connsiteY6" fmla="*/ 7233 h 128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50" h="12883">
                      <a:moveTo>
                        <a:pt x="34850" y="7233"/>
                      </a:moveTo>
                      <a:lnTo>
                        <a:pt x="29199" y="12766"/>
                      </a:lnTo>
                      <a:cubicBezTo>
                        <a:pt x="26055" y="9679"/>
                        <a:pt x="21828" y="7946"/>
                        <a:pt x="17425" y="7939"/>
                      </a:cubicBezTo>
                      <a:cubicBezTo>
                        <a:pt x="12987" y="7911"/>
                        <a:pt x="8736" y="9698"/>
                        <a:pt x="5651" y="12884"/>
                      </a:cubicBezTo>
                      <a:lnTo>
                        <a:pt x="0" y="7233"/>
                      </a:lnTo>
                      <a:cubicBezTo>
                        <a:pt x="9596" y="-2391"/>
                        <a:pt x="25172" y="-2414"/>
                        <a:pt x="34803" y="7182"/>
                      </a:cubicBezTo>
                      <a:cubicBezTo>
                        <a:pt x="34815" y="7198"/>
                        <a:pt x="34839" y="7216"/>
                        <a:pt x="34850" y="7233"/>
                      </a:cubicBezTo>
                      <a:close/>
                    </a:path>
                  </a:pathLst>
                </a:custGeom>
                <a:solidFill>
                  <a:srgbClr val="FFFFFF"/>
                </a:solidFill>
                <a:ln w="11773"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37901878-4FAD-4C91-BDC8-7B5FB749A052}"/>
                    </a:ext>
                  </a:extLst>
                </p:cNvPr>
                <p:cNvSpPr/>
                <p:nvPr/>
              </p:nvSpPr>
              <p:spPr>
                <a:xfrm>
                  <a:off x="1990295" y="1464047"/>
                  <a:ext cx="10125" cy="10125"/>
                </a:xfrm>
                <a:custGeom>
                  <a:avLst/>
                  <a:gdLst>
                    <a:gd name="connsiteX0" fmla="*/ 10125 w 10125"/>
                    <a:gd name="connsiteY0" fmla="*/ 5063 h 10125"/>
                    <a:gd name="connsiteX1" fmla="*/ 5063 w 10125"/>
                    <a:gd name="connsiteY1" fmla="*/ 10125 h 10125"/>
                    <a:gd name="connsiteX2" fmla="*/ 0 w 10125"/>
                    <a:gd name="connsiteY2" fmla="*/ 5063 h 10125"/>
                    <a:gd name="connsiteX3" fmla="*/ 5063 w 10125"/>
                    <a:gd name="connsiteY3" fmla="*/ 0 h 10125"/>
                    <a:gd name="connsiteX4" fmla="*/ 10125 w 10125"/>
                    <a:gd name="connsiteY4" fmla="*/ 5063 h 1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125" h="10125">
                      <a:moveTo>
                        <a:pt x="10125" y="5063"/>
                      </a:moveTo>
                      <a:cubicBezTo>
                        <a:pt x="10125" y="7859"/>
                        <a:pt x="7853" y="10125"/>
                        <a:pt x="5063" y="10125"/>
                      </a:cubicBezTo>
                      <a:cubicBezTo>
                        <a:pt x="2272" y="10125"/>
                        <a:pt x="0" y="7859"/>
                        <a:pt x="0" y="5063"/>
                      </a:cubicBezTo>
                      <a:cubicBezTo>
                        <a:pt x="0" y="2266"/>
                        <a:pt x="2272" y="0"/>
                        <a:pt x="5063" y="0"/>
                      </a:cubicBezTo>
                      <a:cubicBezTo>
                        <a:pt x="7853" y="0"/>
                        <a:pt x="10125" y="2266"/>
                        <a:pt x="10125" y="5063"/>
                      </a:cubicBezTo>
                      <a:close/>
                    </a:path>
                  </a:pathLst>
                </a:custGeom>
                <a:solidFill>
                  <a:srgbClr val="FFFFFF"/>
                </a:solidFill>
                <a:ln w="11773" cap="flat">
                  <a:noFill/>
                  <a:prstDash val="solid"/>
                  <a:miter/>
                </a:ln>
              </p:spPr>
              <p:txBody>
                <a:bodyPr rtlCol="0" anchor="ctr"/>
                <a:lstStyle/>
                <a:p>
                  <a:endParaRPr lang="zh-CN" altLang="en-US"/>
                </a:p>
              </p:txBody>
            </p:sp>
          </p:grpSp>
          <p:sp>
            <p:nvSpPr>
              <p:cNvPr id="67" name="任意多边形: 形状 66">
                <a:extLst>
                  <a:ext uri="{FF2B5EF4-FFF2-40B4-BE49-F238E27FC236}">
                    <a16:creationId xmlns:a16="http://schemas.microsoft.com/office/drawing/2014/main" xmlns="" id="{9B1C445F-C9D3-4C09-8BE4-B943278C1BE4}"/>
                  </a:ext>
                </a:extLst>
              </p:cNvPr>
              <p:cNvSpPr/>
              <p:nvPr/>
            </p:nvSpPr>
            <p:spPr>
              <a:xfrm>
                <a:off x="1688182" y="1432140"/>
                <a:ext cx="29198" cy="29198"/>
              </a:xfrm>
              <a:custGeom>
                <a:avLst/>
                <a:gdLst>
                  <a:gd name="connsiteX0" fmla="*/ 29199 w 29198"/>
                  <a:gd name="connsiteY0" fmla="*/ 14599 h 29198"/>
                  <a:gd name="connsiteX1" fmla="*/ 14599 w 29198"/>
                  <a:gd name="connsiteY1" fmla="*/ 29199 h 29198"/>
                  <a:gd name="connsiteX2" fmla="*/ 0 w 29198"/>
                  <a:gd name="connsiteY2" fmla="*/ 14599 h 29198"/>
                  <a:gd name="connsiteX3" fmla="*/ 14599 w 29198"/>
                  <a:gd name="connsiteY3" fmla="*/ 0 h 29198"/>
                  <a:gd name="connsiteX4" fmla="*/ 29199 w 29198"/>
                  <a:gd name="connsiteY4" fmla="*/ 14599 h 2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8" h="29198">
                    <a:moveTo>
                      <a:pt x="29199" y="14599"/>
                    </a:moveTo>
                    <a:cubicBezTo>
                      <a:pt x="29199" y="22662"/>
                      <a:pt x="22662" y="29199"/>
                      <a:pt x="14599" y="29199"/>
                    </a:cubicBezTo>
                    <a:cubicBezTo>
                      <a:pt x="6536" y="29199"/>
                      <a:pt x="0" y="22662"/>
                      <a:pt x="0" y="14599"/>
                    </a:cubicBezTo>
                    <a:cubicBezTo>
                      <a:pt x="0" y="6536"/>
                      <a:pt x="6536" y="0"/>
                      <a:pt x="14599" y="0"/>
                    </a:cubicBezTo>
                    <a:cubicBezTo>
                      <a:pt x="22662" y="0"/>
                      <a:pt x="29199" y="6536"/>
                      <a:pt x="29199" y="14599"/>
                    </a:cubicBezTo>
                    <a:close/>
                  </a:path>
                </a:pathLst>
              </a:custGeom>
              <a:solidFill>
                <a:srgbClr val="FFFFFF"/>
              </a:solidFill>
              <a:ln w="11773"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ADCAB845-C2F8-49CE-A804-C740AC33A895}"/>
                  </a:ext>
                </a:extLst>
              </p:cNvPr>
              <p:cNvSpPr/>
              <p:nvPr/>
            </p:nvSpPr>
            <p:spPr>
              <a:xfrm>
                <a:off x="1734335" y="1432140"/>
                <a:ext cx="29434" cy="29434"/>
              </a:xfrm>
              <a:custGeom>
                <a:avLst/>
                <a:gdLst>
                  <a:gd name="connsiteX0" fmla="*/ 0 w 29434"/>
                  <a:gd name="connsiteY0" fmla="*/ 14717 h 29434"/>
                  <a:gd name="connsiteX1" fmla="*/ 14717 w 29434"/>
                  <a:gd name="connsiteY1" fmla="*/ 0 h 29434"/>
                  <a:gd name="connsiteX2" fmla="*/ 29434 w 29434"/>
                  <a:gd name="connsiteY2" fmla="*/ 14718 h 29434"/>
                  <a:gd name="connsiteX3" fmla="*/ 14717 w 29434"/>
                  <a:gd name="connsiteY3" fmla="*/ 29434 h 29434"/>
                  <a:gd name="connsiteX4" fmla="*/ 14599 w 29434"/>
                  <a:gd name="connsiteY4" fmla="*/ 29434 h 29434"/>
                  <a:gd name="connsiteX5" fmla="*/ 0 w 29434"/>
                  <a:gd name="connsiteY5" fmla="*/ 14717 h 2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34" h="29434">
                    <a:moveTo>
                      <a:pt x="0" y="14717"/>
                    </a:moveTo>
                    <a:cubicBezTo>
                      <a:pt x="0" y="6589"/>
                      <a:pt x="6593" y="0"/>
                      <a:pt x="14717" y="0"/>
                    </a:cubicBezTo>
                    <a:cubicBezTo>
                      <a:pt x="22841" y="1"/>
                      <a:pt x="29434" y="6590"/>
                      <a:pt x="29434" y="14718"/>
                    </a:cubicBezTo>
                    <a:cubicBezTo>
                      <a:pt x="29434" y="22846"/>
                      <a:pt x="22841" y="29435"/>
                      <a:pt x="14717" y="29434"/>
                    </a:cubicBezTo>
                    <a:cubicBezTo>
                      <a:pt x="14682" y="29434"/>
                      <a:pt x="14635" y="29434"/>
                      <a:pt x="14599" y="29434"/>
                    </a:cubicBezTo>
                    <a:cubicBezTo>
                      <a:pt x="6523" y="29369"/>
                      <a:pt x="0" y="22800"/>
                      <a:pt x="0" y="14717"/>
                    </a:cubicBezTo>
                    <a:close/>
                  </a:path>
                </a:pathLst>
              </a:custGeom>
              <a:solidFill>
                <a:srgbClr val="FFFFFF"/>
              </a:solidFill>
              <a:ln w="11773"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D8104043-BAD6-4D31-9836-852D4654941E}"/>
                  </a:ext>
                </a:extLst>
              </p:cNvPr>
              <p:cNvSpPr/>
              <p:nvPr/>
            </p:nvSpPr>
            <p:spPr>
              <a:xfrm>
                <a:off x="1780605" y="1432140"/>
                <a:ext cx="29198" cy="29198"/>
              </a:xfrm>
              <a:custGeom>
                <a:avLst/>
                <a:gdLst>
                  <a:gd name="connsiteX0" fmla="*/ 29199 w 29198"/>
                  <a:gd name="connsiteY0" fmla="*/ 14599 h 29198"/>
                  <a:gd name="connsiteX1" fmla="*/ 14599 w 29198"/>
                  <a:gd name="connsiteY1" fmla="*/ 29199 h 29198"/>
                  <a:gd name="connsiteX2" fmla="*/ 0 w 29198"/>
                  <a:gd name="connsiteY2" fmla="*/ 14599 h 29198"/>
                  <a:gd name="connsiteX3" fmla="*/ 14599 w 29198"/>
                  <a:gd name="connsiteY3" fmla="*/ 0 h 29198"/>
                  <a:gd name="connsiteX4" fmla="*/ 29199 w 29198"/>
                  <a:gd name="connsiteY4" fmla="*/ 14599 h 291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98" h="29198">
                    <a:moveTo>
                      <a:pt x="29199" y="14599"/>
                    </a:moveTo>
                    <a:cubicBezTo>
                      <a:pt x="29199" y="22662"/>
                      <a:pt x="22662" y="29199"/>
                      <a:pt x="14599" y="29199"/>
                    </a:cubicBezTo>
                    <a:cubicBezTo>
                      <a:pt x="6536" y="29199"/>
                      <a:pt x="0" y="22662"/>
                      <a:pt x="0" y="14599"/>
                    </a:cubicBezTo>
                    <a:cubicBezTo>
                      <a:pt x="0" y="6536"/>
                      <a:pt x="6536" y="0"/>
                      <a:pt x="14599" y="0"/>
                    </a:cubicBezTo>
                    <a:cubicBezTo>
                      <a:pt x="22662" y="0"/>
                      <a:pt x="29199" y="6536"/>
                      <a:pt x="29199" y="14599"/>
                    </a:cubicBezTo>
                    <a:close/>
                  </a:path>
                </a:pathLst>
              </a:custGeom>
              <a:solidFill>
                <a:srgbClr val="FFFFFF"/>
              </a:solidFill>
              <a:ln w="11773"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0D600110-E5F8-4664-8F37-DAB20D10587B}"/>
                  </a:ext>
                </a:extLst>
              </p:cNvPr>
              <p:cNvSpPr/>
              <p:nvPr/>
            </p:nvSpPr>
            <p:spPr>
              <a:xfrm>
                <a:off x="1826641" y="1432140"/>
                <a:ext cx="29434" cy="29434"/>
              </a:xfrm>
              <a:custGeom>
                <a:avLst/>
                <a:gdLst>
                  <a:gd name="connsiteX0" fmla="*/ 0 w 29434"/>
                  <a:gd name="connsiteY0" fmla="*/ 14717 h 29434"/>
                  <a:gd name="connsiteX1" fmla="*/ 14717 w 29434"/>
                  <a:gd name="connsiteY1" fmla="*/ 0 h 29434"/>
                  <a:gd name="connsiteX2" fmla="*/ 29434 w 29434"/>
                  <a:gd name="connsiteY2" fmla="*/ 14717 h 29434"/>
                  <a:gd name="connsiteX3" fmla="*/ 14717 w 29434"/>
                  <a:gd name="connsiteY3" fmla="*/ 29434 h 29434"/>
                  <a:gd name="connsiteX4" fmla="*/ 0 w 29434"/>
                  <a:gd name="connsiteY4" fmla="*/ 14717 h 29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4" h="29434">
                    <a:moveTo>
                      <a:pt x="0" y="14717"/>
                    </a:moveTo>
                    <a:cubicBezTo>
                      <a:pt x="0" y="6589"/>
                      <a:pt x="6593" y="0"/>
                      <a:pt x="14717" y="0"/>
                    </a:cubicBezTo>
                    <a:cubicBezTo>
                      <a:pt x="22841" y="0"/>
                      <a:pt x="29434" y="6589"/>
                      <a:pt x="29434" y="14717"/>
                    </a:cubicBezTo>
                    <a:cubicBezTo>
                      <a:pt x="29434" y="22846"/>
                      <a:pt x="22841" y="29434"/>
                      <a:pt x="14717" y="29434"/>
                    </a:cubicBezTo>
                    <a:cubicBezTo>
                      <a:pt x="6593" y="29434"/>
                      <a:pt x="0" y="22846"/>
                      <a:pt x="0" y="14717"/>
                    </a:cubicBezTo>
                    <a:close/>
                  </a:path>
                </a:pathLst>
              </a:custGeom>
              <a:solidFill>
                <a:srgbClr val="FFFFFF"/>
              </a:solidFill>
              <a:ln w="11773"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E1BF4E15-1C9D-4004-A919-A1A780CF1A9B}"/>
                  </a:ext>
                </a:extLst>
              </p:cNvPr>
              <p:cNvSpPr/>
              <p:nvPr/>
            </p:nvSpPr>
            <p:spPr>
              <a:xfrm>
                <a:off x="1872793" y="1432140"/>
                <a:ext cx="29434" cy="29434"/>
              </a:xfrm>
              <a:custGeom>
                <a:avLst/>
                <a:gdLst>
                  <a:gd name="connsiteX0" fmla="*/ 0 w 29434"/>
                  <a:gd name="connsiteY0" fmla="*/ 14717 h 29434"/>
                  <a:gd name="connsiteX1" fmla="*/ 14717 w 29434"/>
                  <a:gd name="connsiteY1" fmla="*/ 0 h 29434"/>
                  <a:gd name="connsiteX2" fmla="*/ 29434 w 29434"/>
                  <a:gd name="connsiteY2" fmla="*/ 14717 h 29434"/>
                  <a:gd name="connsiteX3" fmla="*/ 14717 w 29434"/>
                  <a:gd name="connsiteY3" fmla="*/ 29434 h 29434"/>
                  <a:gd name="connsiteX4" fmla="*/ 0 w 29434"/>
                  <a:gd name="connsiteY4" fmla="*/ 14717 h 294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34" h="29434">
                    <a:moveTo>
                      <a:pt x="0" y="14717"/>
                    </a:moveTo>
                    <a:cubicBezTo>
                      <a:pt x="0" y="6589"/>
                      <a:pt x="6593" y="0"/>
                      <a:pt x="14717" y="0"/>
                    </a:cubicBezTo>
                    <a:cubicBezTo>
                      <a:pt x="22841" y="0"/>
                      <a:pt x="29434" y="6589"/>
                      <a:pt x="29434" y="14717"/>
                    </a:cubicBezTo>
                    <a:cubicBezTo>
                      <a:pt x="29434" y="22846"/>
                      <a:pt x="22841" y="29434"/>
                      <a:pt x="14717" y="29434"/>
                    </a:cubicBezTo>
                    <a:cubicBezTo>
                      <a:pt x="6593" y="29434"/>
                      <a:pt x="0" y="22846"/>
                      <a:pt x="0" y="14717"/>
                    </a:cubicBezTo>
                    <a:close/>
                  </a:path>
                </a:pathLst>
              </a:custGeom>
              <a:solidFill>
                <a:srgbClr val="FFFFFF"/>
              </a:solidFill>
              <a:ln w="11773"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7F71B7F4-2DF0-4AFF-B03B-EBDE20B807EC}"/>
                  </a:ext>
                </a:extLst>
              </p:cNvPr>
              <p:cNvSpPr/>
              <p:nvPr/>
            </p:nvSpPr>
            <p:spPr>
              <a:xfrm>
                <a:off x="3470482" y="1423310"/>
                <a:ext cx="119149" cy="55336"/>
              </a:xfrm>
              <a:custGeom>
                <a:avLst/>
                <a:gdLst>
                  <a:gd name="connsiteX0" fmla="*/ 119150 w 119149"/>
                  <a:gd name="connsiteY0" fmla="*/ 55336 h 55336"/>
                  <a:gd name="connsiteX1" fmla="*/ 0 w 119149"/>
                  <a:gd name="connsiteY1" fmla="*/ 55336 h 55336"/>
                  <a:gd name="connsiteX2" fmla="*/ 0 w 119149"/>
                  <a:gd name="connsiteY2" fmla="*/ 0 h 55336"/>
                  <a:gd name="connsiteX3" fmla="*/ 119150 w 119149"/>
                  <a:gd name="connsiteY3" fmla="*/ 0 h 55336"/>
                  <a:gd name="connsiteX4" fmla="*/ 5887 w 119149"/>
                  <a:gd name="connsiteY4" fmla="*/ 49449 h 55336"/>
                  <a:gd name="connsiteX5" fmla="*/ 113263 w 119149"/>
                  <a:gd name="connsiteY5" fmla="*/ 49449 h 55336"/>
                  <a:gd name="connsiteX6" fmla="*/ 113263 w 119149"/>
                  <a:gd name="connsiteY6" fmla="*/ 6240 h 55336"/>
                  <a:gd name="connsiteX7" fmla="*/ 5887 w 119149"/>
                  <a:gd name="connsiteY7" fmla="*/ 6240 h 55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149" h="55336">
                    <a:moveTo>
                      <a:pt x="119150" y="55336"/>
                    </a:moveTo>
                    <a:lnTo>
                      <a:pt x="0" y="55336"/>
                    </a:lnTo>
                    <a:lnTo>
                      <a:pt x="0" y="0"/>
                    </a:lnTo>
                    <a:lnTo>
                      <a:pt x="119150" y="0"/>
                    </a:lnTo>
                    <a:close/>
                    <a:moveTo>
                      <a:pt x="5887" y="49449"/>
                    </a:moveTo>
                    <a:lnTo>
                      <a:pt x="113263" y="49449"/>
                    </a:lnTo>
                    <a:lnTo>
                      <a:pt x="113263" y="6240"/>
                    </a:lnTo>
                    <a:lnTo>
                      <a:pt x="5887" y="6240"/>
                    </a:lnTo>
                    <a:close/>
                  </a:path>
                </a:pathLst>
              </a:custGeom>
              <a:solidFill>
                <a:srgbClr val="FFFFFF"/>
              </a:solidFill>
              <a:ln w="11773"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6EEC1E3F-2170-4C8D-A68C-864573868E31}"/>
                  </a:ext>
                </a:extLst>
              </p:cNvPr>
              <p:cNvSpPr/>
              <p:nvPr/>
            </p:nvSpPr>
            <p:spPr>
              <a:xfrm>
                <a:off x="3480372" y="1432847"/>
                <a:ext cx="76882" cy="36498"/>
              </a:xfrm>
              <a:custGeom>
                <a:avLst/>
                <a:gdLst>
                  <a:gd name="connsiteX0" fmla="*/ 0 w 76882"/>
                  <a:gd name="connsiteY0" fmla="*/ 0 h 36498"/>
                  <a:gd name="connsiteX1" fmla="*/ 76882 w 76882"/>
                  <a:gd name="connsiteY1" fmla="*/ 0 h 36498"/>
                  <a:gd name="connsiteX2" fmla="*/ 76882 w 76882"/>
                  <a:gd name="connsiteY2" fmla="*/ 36498 h 36498"/>
                  <a:gd name="connsiteX3" fmla="*/ 0 w 76882"/>
                  <a:gd name="connsiteY3" fmla="*/ 36498 h 36498"/>
                </a:gdLst>
                <a:ahLst/>
                <a:cxnLst>
                  <a:cxn ang="0">
                    <a:pos x="connsiteX0" y="connsiteY0"/>
                  </a:cxn>
                  <a:cxn ang="0">
                    <a:pos x="connsiteX1" y="connsiteY1"/>
                  </a:cxn>
                  <a:cxn ang="0">
                    <a:pos x="connsiteX2" y="connsiteY2"/>
                  </a:cxn>
                  <a:cxn ang="0">
                    <a:pos x="connsiteX3" y="connsiteY3"/>
                  </a:cxn>
                </a:cxnLst>
                <a:rect l="l" t="t" r="r" b="b"/>
                <a:pathLst>
                  <a:path w="76882" h="36498">
                    <a:moveTo>
                      <a:pt x="0" y="0"/>
                    </a:moveTo>
                    <a:lnTo>
                      <a:pt x="76882" y="0"/>
                    </a:lnTo>
                    <a:lnTo>
                      <a:pt x="76882" y="36498"/>
                    </a:lnTo>
                    <a:lnTo>
                      <a:pt x="0" y="36498"/>
                    </a:lnTo>
                    <a:close/>
                  </a:path>
                </a:pathLst>
              </a:custGeom>
              <a:solidFill>
                <a:srgbClr val="FFFFFF"/>
              </a:solidFill>
              <a:ln w="11773"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498B821E-E254-40AB-892E-2583C8516EF1}"/>
                  </a:ext>
                </a:extLst>
              </p:cNvPr>
              <p:cNvSpPr/>
              <p:nvPr/>
            </p:nvSpPr>
            <p:spPr>
              <a:xfrm>
                <a:off x="3589867" y="1436379"/>
                <a:ext cx="10596" cy="29551"/>
              </a:xfrm>
              <a:custGeom>
                <a:avLst/>
                <a:gdLst>
                  <a:gd name="connsiteX0" fmla="*/ 0 w 10596"/>
                  <a:gd name="connsiteY0" fmla="*/ 0 h 29551"/>
                  <a:gd name="connsiteX1" fmla="*/ 10596 w 10596"/>
                  <a:gd name="connsiteY1" fmla="*/ 0 h 29551"/>
                  <a:gd name="connsiteX2" fmla="*/ 10596 w 10596"/>
                  <a:gd name="connsiteY2" fmla="*/ 29552 h 29551"/>
                  <a:gd name="connsiteX3" fmla="*/ 0 w 10596"/>
                  <a:gd name="connsiteY3" fmla="*/ 29552 h 29551"/>
                </a:gdLst>
                <a:ahLst/>
                <a:cxnLst>
                  <a:cxn ang="0">
                    <a:pos x="connsiteX0" y="connsiteY0"/>
                  </a:cxn>
                  <a:cxn ang="0">
                    <a:pos x="connsiteX1" y="connsiteY1"/>
                  </a:cxn>
                  <a:cxn ang="0">
                    <a:pos x="connsiteX2" y="connsiteY2"/>
                  </a:cxn>
                  <a:cxn ang="0">
                    <a:pos x="connsiteX3" y="connsiteY3"/>
                  </a:cxn>
                </a:cxnLst>
                <a:rect l="l" t="t" r="r" b="b"/>
                <a:pathLst>
                  <a:path w="10596" h="29551">
                    <a:moveTo>
                      <a:pt x="0" y="0"/>
                    </a:moveTo>
                    <a:lnTo>
                      <a:pt x="10596" y="0"/>
                    </a:lnTo>
                    <a:lnTo>
                      <a:pt x="10596" y="29552"/>
                    </a:lnTo>
                    <a:lnTo>
                      <a:pt x="0" y="29552"/>
                    </a:lnTo>
                    <a:close/>
                  </a:path>
                </a:pathLst>
              </a:custGeom>
              <a:solidFill>
                <a:srgbClr val="FFFFFF"/>
              </a:solidFill>
              <a:ln w="11773"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5682ED62-8FDA-4380-92CF-4EA0BA55C790}"/>
                  </a:ext>
                </a:extLst>
              </p:cNvPr>
              <p:cNvSpPr/>
              <p:nvPr/>
            </p:nvSpPr>
            <p:spPr>
              <a:xfrm>
                <a:off x="1856546" y="1823872"/>
                <a:ext cx="26845" cy="39306"/>
              </a:xfrm>
              <a:custGeom>
                <a:avLst/>
                <a:gdLst>
                  <a:gd name="connsiteX0" fmla="*/ 0 w 26845"/>
                  <a:gd name="connsiteY0" fmla="*/ 25056 h 39306"/>
                  <a:gd name="connsiteX1" fmla="*/ 0 w 26845"/>
                  <a:gd name="connsiteY1" fmla="*/ 25056 h 39306"/>
                  <a:gd name="connsiteX2" fmla="*/ 0 w 26845"/>
                  <a:gd name="connsiteY2" fmla="*/ 2569 h 39306"/>
                  <a:gd name="connsiteX3" fmla="*/ 3732 w 26845"/>
                  <a:gd name="connsiteY3" fmla="*/ 61 h 39306"/>
                  <a:gd name="connsiteX4" fmla="*/ 6240 w 26845"/>
                  <a:gd name="connsiteY4" fmla="*/ 2569 h 39306"/>
                  <a:gd name="connsiteX5" fmla="*/ 6240 w 26845"/>
                  <a:gd name="connsiteY5" fmla="*/ 13283 h 39306"/>
                  <a:gd name="connsiteX6" fmla="*/ 13893 w 26845"/>
                  <a:gd name="connsiteY6" fmla="*/ 10928 h 39306"/>
                  <a:gd name="connsiteX7" fmla="*/ 26785 w 26845"/>
                  <a:gd name="connsiteY7" fmla="*/ 26410 h 39306"/>
                  <a:gd name="connsiteX8" fmla="*/ 13893 w 26845"/>
                  <a:gd name="connsiteY8" fmla="*/ 39303 h 39306"/>
                  <a:gd name="connsiteX9" fmla="*/ 6122 w 26845"/>
                  <a:gd name="connsiteY9" fmla="*/ 36830 h 39306"/>
                  <a:gd name="connsiteX10" fmla="*/ 3061 w 26845"/>
                  <a:gd name="connsiteY10" fmla="*/ 39303 h 39306"/>
                  <a:gd name="connsiteX11" fmla="*/ 0 w 26845"/>
                  <a:gd name="connsiteY11" fmla="*/ 36241 h 39306"/>
                  <a:gd name="connsiteX12" fmla="*/ 6240 w 26845"/>
                  <a:gd name="connsiteY12" fmla="*/ 25056 h 39306"/>
                  <a:gd name="connsiteX13" fmla="*/ 8477 w 26845"/>
                  <a:gd name="connsiteY13" fmla="*/ 30708 h 39306"/>
                  <a:gd name="connsiteX14" fmla="*/ 19132 w 26845"/>
                  <a:gd name="connsiteY14" fmla="*/ 30767 h 39306"/>
                  <a:gd name="connsiteX15" fmla="*/ 19191 w 26845"/>
                  <a:gd name="connsiteY15" fmla="*/ 30708 h 39306"/>
                  <a:gd name="connsiteX16" fmla="*/ 21546 w 26845"/>
                  <a:gd name="connsiteY16" fmla="*/ 25056 h 39306"/>
                  <a:gd name="connsiteX17" fmla="*/ 19191 w 26845"/>
                  <a:gd name="connsiteY17" fmla="*/ 19287 h 39306"/>
                  <a:gd name="connsiteX18" fmla="*/ 8877 w 26845"/>
                  <a:gd name="connsiteY18" fmla="*/ 18887 h 39306"/>
                  <a:gd name="connsiteX19" fmla="*/ 8477 w 26845"/>
                  <a:gd name="connsiteY19" fmla="*/ 19287 h 39306"/>
                  <a:gd name="connsiteX20" fmla="*/ 6240 w 26845"/>
                  <a:gd name="connsiteY20" fmla="*/ 25056 h 39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45" h="39306">
                    <a:moveTo>
                      <a:pt x="0" y="25056"/>
                    </a:moveTo>
                    <a:lnTo>
                      <a:pt x="0" y="25056"/>
                    </a:lnTo>
                    <a:lnTo>
                      <a:pt x="0" y="2569"/>
                    </a:lnTo>
                    <a:cubicBezTo>
                      <a:pt x="342" y="850"/>
                      <a:pt x="2002" y="-281"/>
                      <a:pt x="3732" y="61"/>
                    </a:cubicBezTo>
                    <a:cubicBezTo>
                      <a:pt x="5004" y="308"/>
                      <a:pt x="5993" y="1297"/>
                      <a:pt x="6240" y="2569"/>
                    </a:cubicBezTo>
                    <a:lnTo>
                      <a:pt x="6240" y="13283"/>
                    </a:lnTo>
                    <a:cubicBezTo>
                      <a:pt x="8477" y="11717"/>
                      <a:pt x="11161" y="10893"/>
                      <a:pt x="13893" y="10928"/>
                    </a:cubicBezTo>
                    <a:cubicBezTo>
                      <a:pt x="21722" y="11646"/>
                      <a:pt x="27503" y="18569"/>
                      <a:pt x="26785" y="26410"/>
                    </a:cubicBezTo>
                    <a:cubicBezTo>
                      <a:pt x="26161" y="33251"/>
                      <a:pt x="20733" y="38679"/>
                      <a:pt x="13893" y="39303"/>
                    </a:cubicBezTo>
                    <a:cubicBezTo>
                      <a:pt x="11114" y="39291"/>
                      <a:pt x="8395" y="38431"/>
                      <a:pt x="6122" y="36830"/>
                    </a:cubicBezTo>
                    <a:cubicBezTo>
                      <a:pt x="5887" y="38314"/>
                      <a:pt x="4568" y="39385"/>
                      <a:pt x="3061" y="39303"/>
                    </a:cubicBezTo>
                    <a:cubicBezTo>
                      <a:pt x="1366" y="39303"/>
                      <a:pt x="0" y="37937"/>
                      <a:pt x="0" y="36241"/>
                    </a:cubicBezTo>
                    <a:close/>
                    <a:moveTo>
                      <a:pt x="6240" y="25056"/>
                    </a:moveTo>
                    <a:cubicBezTo>
                      <a:pt x="6228" y="27164"/>
                      <a:pt x="7029" y="29189"/>
                      <a:pt x="8477" y="30708"/>
                    </a:cubicBezTo>
                    <a:cubicBezTo>
                      <a:pt x="11409" y="33663"/>
                      <a:pt x="16177" y="33687"/>
                      <a:pt x="19132" y="30767"/>
                    </a:cubicBezTo>
                    <a:cubicBezTo>
                      <a:pt x="19156" y="30743"/>
                      <a:pt x="19168" y="30731"/>
                      <a:pt x="19191" y="30708"/>
                    </a:cubicBezTo>
                    <a:cubicBezTo>
                      <a:pt x="20675" y="29201"/>
                      <a:pt x="21511" y="27176"/>
                      <a:pt x="21546" y="25056"/>
                    </a:cubicBezTo>
                    <a:cubicBezTo>
                      <a:pt x="21558" y="22902"/>
                      <a:pt x="20710" y="20818"/>
                      <a:pt x="19191" y="19287"/>
                    </a:cubicBezTo>
                    <a:cubicBezTo>
                      <a:pt x="16448" y="16332"/>
                      <a:pt x="11833" y="16155"/>
                      <a:pt x="8877" y="18887"/>
                    </a:cubicBezTo>
                    <a:cubicBezTo>
                      <a:pt x="8736" y="19017"/>
                      <a:pt x="8607" y="19146"/>
                      <a:pt x="8477" y="19287"/>
                    </a:cubicBezTo>
                    <a:cubicBezTo>
                      <a:pt x="6994" y="20830"/>
                      <a:pt x="6181" y="22914"/>
                      <a:pt x="6240" y="25056"/>
                    </a:cubicBezTo>
                    <a:close/>
                  </a:path>
                </a:pathLst>
              </a:custGeom>
              <a:solidFill>
                <a:srgbClr val="C7C7C7"/>
              </a:solidFill>
              <a:ln w="11773"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98EE50EE-0B36-48BA-8522-8E0861FA8B50}"/>
                  </a:ext>
                </a:extLst>
              </p:cNvPr>
              <p:cNvSpPr/>
              <p:nvPr/>
            </p:nvSpPr>
            <p:spPr>
              <a:xfrm>
                <a:off x="1894104" y="1834211"/>
                <a:ext cx="17578" cy="28847"/>
              </a:xfrm>
              <a:custGeom>
                <a:avLst/>
                <a:gdLst>
                  <a:gd name="connsiteX0" fmla="*/ 17543 w 17578"/>
                  <a:gd name="connsiteY0" fmla="*/ 3415 h 28847"/>
                  <a:gd name="connsiteX1" fmla="*/ 14599 w 17578"/>
                  <a:gd name="connsiteY1" fmla="*/ 6476 h 28847"/>
                  <a:gd name="connsiteX2" fmla="*/ 11185 w 17578"/>
                  <a:gd name="connsiteY2" fmla="*/ 7535 h 28847"/>
                  <a:gd name="connsiteX3" fmla="*/ 8477 w 17578"/>
                  <a:gd name="connsiteY3" fmla="*/ 10243 h 28847"/>
                  <a:gd name="connsiteX4" fmla="*/ 6240 w 17578"/>
                  <a:gd name="connsiteY4" fmla="*/ 15071 h 28847"/>
                  <a:gd name="connsiteX5" fmla="*/ 6240 w 17578"/>
                  <a:gd name="connsiteY5" fmla="*/ 25902 h 28847"/>
                  <a:gd name="connsiteX6" fmla="*/ 3061 w 17578"/>
                  <a:gd name="connsiteY6" fmla="*/ 28846 h 28847"/>
                  <a:gd name="connsiteX7" fmla="*/ 3061 w 17578"/>
                  <a:gd name="connsiteY7" fmla="*/ 28846 h 28847"/>
                  <a:gd name="connsiteX8" fmla="*/ 0 w 17578"/>
                  <a:gd name="connsiteY8" fmla="*/ 25902 h 28847"/>
                  <a:gd name="connsiteX9" fmla="*/ 0 w 17578"/>
                  <a:gd name="connsiteY9" fmla="*/ 3415 h 28847"/>
                  <a:gd name="connsiteX10" fmla="*/ 3061 w 17578"/>
                  <a:gd name="connsiteY10" fmla="*/ 471 h 28847"/>
                  <a:gd name="connsiteX11" fmla="*/ 6240 w 17578"/>
                  <a:gd name="connsiteY11" fmla="*/ 3415 h 28847"/>
                  <a:gd name="connsiteX12" fmla="*/ 6240 w 17578"/>
                  <a:gd name="connsiteY12" fmla="*/ 3415 h 28847"/>
                  <a:gd name="connsiteX13" fmla="*/ 6240 w 17578"/>
                  <a:gd name="connsiteY13" fmla="*/ 3415 h 28847"/>
                  <a:gd name="connsiteX14" fmla="*/ 7417 w 17578"/>
                  <a:gd name="connsiteY14" fmla="*/ 2237 h 28847"/>
                  <a:gd name="connsiteX15" fmla="*/ 14599 w 17578"/>
                  <a:gd name="connsiteY15" fmla="*/ 0 h 28847"/>
                  <a:gd name="connsiteX16" fmla="*/ 17578 w 17578"/>
                  <a:gd name="connsiteY16" fmla="*/ 2908 h 28847"/>
                  <a:gd name="connsiteX17" fmla="*/ 17543 w 17578"/>
                  <a:gd name="connsiteY17" fmla="*/ 3415 h 288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578" h="28847">
                    <a:moveTo>
                      <a:pt x="17543" y="3415"/>
                    </a:moveTo>
                    <a:cubicBezTo>
                      <a:pt x="17543" y="5063"/>
                      <a:pt x="16248" y="6417"/>
                      <a:pt x="14599" y="6476"/>
                    </a:cubicBezTo>
                    <a:cubicBezTo>
                      <a:pt x="13375" y="6452"/>
                      <a:pt x="12174" y="6817"/>
                      <a:pt x="11185" y="7535"/>
                    </a:cubicBezTo>
                    <a:cubicBezTo>
                      <a:pt x="10114" y="8254"/>
                      <a:pt x="9195" y="9172"/>
                      <a:pt x="8477" y="10243"/>
                    </a:cubicBezTo>
                    <a:cubicBezTo>
                      <a:pt x="7488" y="11727"/>
                      <a:pt x="6735" y="13363"/>
                      <a:pt x="6240" y="15071"/>
                    </a:cubicBezTo>
                    <a:lnTo>
                      <a:pt x="6240" y="25902"/>
                    </a:lnTo>
                    <a:cubicBezTo>
                      <a:pt x="6181" y="27586"/>
                      <a:pt x="4757" y="28905"/>
                      <a:pt x="3061" y="28846"/>
                    </a:cubicBezTo>
                    <a:cubicBezTo>
                      <a:pt x="3061" y="28846"/>
                      <a:pt x="3061" y="28846"/>
                      <a:pt x="3061" y="28846"/>
                    </a:cubicBezTo>
                    <a:cubicBezTo>
                      <a:pt x="1413" y="28846"/>
                      <a:pt x="59" y="27551"/>
                      <a:pt x="0" y="25902"/>
                    </a:cubicBezTo>
                    <a:lnTo>
                      <a:pt x="0" y="3415"/>
                    </a:lnTo>
                    <a:cubicBezTo>
                      <a:pt x="59" y="1766"/>
                      <a:pt x="1413" y="471"/>
                      <a:pt x="3061" y="471"/>
                    </a:cubicBezTo>
                    <a:cubicBezTo>
                      <a:pt x="4745" y="401"/>
                      <a:pt x="6169" y="1719"/>
                      <a:pt x="6240" y="3415"/>
                    </a:cubicBezTo>
                    <a:cubicBezTo>
                      <a:pt x="6240" y="3415"/>
                      <a:pt x="6240" y="3415"/>
                      <a:pt x="6240" y="3415"/>
                    </a:cubicBezTo>
                    <a:lnTo>
                      <a:pt x="6240" y="3415"/>
                    </a:lnTo>
                    <a:cubicBezTo>
                      <a:pt x="6534" y="2944"/>
                      <a:pt x="6946" y="2532"/>
                      <a:pt x="7417" y="2237"/>
                    </a:cubicBezTo>
                    <a:cubicBezTo>
                      <a:pt x="9537" y="789"/>
                      <a:pt x="12033" y="0"/>
                      <a:pt x="14599" y="0"/>
                    </a:cubicBezTo>
                    <a:cubicBezTo>
                      <a:pt x="16224" y="-23"/>
                      <a:pt x="17555" y="1284"/>
                      <a:pt x="17578" y="2908"/>
                    </a:cubicBezTo>
                    <a:cubicBezTo>
                      <a:pt x="17578" y="3073"/>
                      <a:pt x="17566" y="3250"/>
                      <a:pt x="17543" y="3415"/>
                    </a:cubicBezTo>
                    <a:close/>
                  </a:path>
                </a:pathLst>
              </a:custGeom>
              <a:solidFill>
                <a:srgbClr val="C7C7C7"/>
              </a:solidFill>
              <a:ln w="11773"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6D40C021-056C-49B5-9611-48538A751B35}"/>
                  </a:ext>
                </a:extLst>
              </p:cNvPr>
              <p:cNvSpPr/>
              <p:nvPr/>
            </p:nvSpPr>
            <p:spPr>
              <a:xfrm>
                <a:off x="1914354" y="1834682"/>
                <a:ext cx="27550" cy="28500"/>
              </a:xfrm>
              <a:custGeom>
                <a:avLst/>
                <a:gdLst>
                  <a:gd name="connsiteX0" fmla="*/ 1 w 27550"/>
                  <a:gd name="connsiteY0" fmla="*/ 14129 h 28500"/>
                  <a:gd name="connsiteX1" fmla="*/ 13894 w 27550"/>
                  <a:gd name="connsiteY1" fmla="*/ 1 h 28500"/>
                  <a:gd name="connsiteX2" fmla="*/ 13894 w 27550"/>
                  <a:gd name="connsiteY2" fmla="*/ 1 h 28500"/>
                  <a:gd name="connsiteX3" fmla="*/ 27551 w 27550"/>
                  <a:gd name="connsiteY3" fmla="*/ 13187 h 28500"/>
                  <a:gd name="connsiteX4" fmla="*/ 27551 w 27550"/>
                  <a:gd name="connsiteY4" fmla="*/ 13894 h 28500"/>
                  <a:gd name="connsiteX5" fmla="*/ 24490 w 27550"/>
                  <a:gd name="connsiteY5" fmla="*/ 16248 h 28500"/>
                  <a:gd name="connsiteX6" fmla="*/ 6476 w 27550"/>
                  <a:gd name="connsiteY6" fmla="*/ 16248 h 28500"/>
                  <a:gd name="connsiteX7" fmla="*/ 8360 w 27550"/>
                  <a:gd name="connsiteY7" fmla="*/ 20016 h 28500"/>
                  <a:gd name="connsiteX8" fmla="*/ 20134 w 27550"/>
                  <a:gd name="connsiteY8" fmla="*/ 21076 h 28500"/>
                  <a:gd name="connsiteX9" fmla="*/ 24372 w 27550"/>
                  <a:gd name="connsiteY9" fmla="*/ 21076 h 28500"/>
                  <a:gd name="connsiteX10" fmla="*/ 24372 w 27550"/>
                  <a:gd name="connsiteY10" fmla="*/ 24725 h 28500"/>
                  <a:gd name="connsiteX11" fmla="*/ 14247 w 27550"/>
                  <a:gd name="connsiteY11" fmla="*/ 28493 h 28500"/>
                  <a:gd name="connsiteX12" fmla="*/ 1 w 27550"/>
                  <a:gd name="connsiteY12" fmla="*/ 14730 h 28500"/>
                  <a:gd name="connsiteX13" fmla="*/ 1 w 27550"/>
                  <a:gd name="connsiteY13" fmla="*/ 14129 h 28500"/>
                  <a:gd name="connsiteX14" fmla="*/ 6123 w 27550"/>
                  <a:gd name="connsiteY14" fmla="*/ 11421 h 28500"/>
                  <a:gd name="connsiteX15" fmla="*/ 22253 w 27550"/>
                  <a:gd name="connsiteY15" fmla="*/ 11421 h 28500"/>
                  <a:gd name="connsiteX16" fmla="*/ 13894 w 27550"/>
                  <a:gd name="connsiteY16" fmla="*/ 5299 h 28500"/>
                  <a:gd name="connsiteX17" fmla="*/ 6123 w 27550"/>
                  <a:gd name="connsiteY17" fmla="*/ 11421 h 2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50" h="28500">
                    <a:moveTo>
                      <a:pt x="1" y="14129"/>
                    </a:moveTo>
                    <a:cubicBezTo>
                      <a:pt x="-70" y="6394"/>
                      <a:pt x="6158" y="71"/>
                      <a:pt x="13894" y="1"/>
                    </a:cubicBezTo>
                    <a:cubicBezTo>
                      <a:pt x="13894" y="1"/>
                      <a:pt x="13894" y="1"/>
                      <a:pt x="13894" y="1"/>
                    </a:cubicBezTo>
                    <a:cubicBezTo>
                      <a:pt x="21276" y="-70"/>
                      <a:pt x="27363" y="5805"/>
                      <a:pt x="27551" y="13187"/>
                    </a:cubicBezTo>
                    <a:lnTo>
                      <a:pt x="27551" y="13894"/>
                    </a:lnTo>
                    <a:cubicBezTo>
                      <a:pt x="27316" y="15365"/>
                      <a:pt x="25973" y="16390"/>
                      <a:pt x="24490" y="16248"/>
                    </a:cubicBezTo>
                    <a:lnTo>
                      <a:pt x="6476" y="16248"/>
                    </a:lnTo>
                    <a:cubicBezTo>
                      <a:pt x="6712" y="17661"/>
                      <a:pt x="7371" y="18980"/>
                      <a:pt x="8360" y="20016"/>
                    </a:cubicBezTo>
                    <a:cubicBezTo>
                      <a:pt x="11551" y="23089"/>
                      <a:pt x="16448" y="23536"/>
                      <a:pt x="20134" y="21076"/>
                    </a:cubicBezTo>
                    <a:cubicBezTo>
                      <a:pt x="21334" y="19992"/>
                      <a:pt x="23171" y="19992"/>
                      <a:pt x="24372" y="21076"/>
                    </a:cubicBezTo>
                    <a:cubicBezTo>
                      <a:pt x="25373" y="22088"/>
                      <a:pt x="25373" y="23713"/>
                      <a:pt x="24372" y="24725"/>
                    </a:cubicBezTo>
                    <a:cubicBezTo>
                      <a:pt x="21617" y="27257"/>
                      <a:pt x="17991" y="28611"/>
                      <a:pt x="14247" y="28493"/>
                    </a:cubicBezTo>
                    <a:cubicBezTo>
                      <a:pt x="6511" y="28622"/>
                      <a:pt x="130" y="22465"/>
                      <a:pt x="1" y="14730"/>
                    </a:cubicBezTo>
                    <a:cubicBezTo>
                      <a:pt x="1" y="14529"/>
                      <a:pt x="1" y="14329"/>
                      <a:pt x="1" y="14129"/>
                    </a:cubicBezTo>
                    <a:close/>
                    <a:moveTo>
                      <a:pt x="6123" y="11421"/>
                    </a:moveTo>
                    <a:lnTo>
                      <a:pt x="22253" y="11421"/>
                    </a:lnTo>
                    <a:cubicBezTo>
                      <a:pt x="20970" y="7877"/>
                      <a:pt x="17661" y="5452"/>
                      <a:pt x="13894" y="5299"/>
                    </a:cubicBezTo>
                    <a:cubicBezTo>
                      <a:pt x="10197" y="5299"/>
                      <a:pt x="6994" y="7830"/>
                      <a:pt x="6123" y="11421"/>
                    </a:cubicBezTo>
                    <a:close/>
                  </a:path>
                </a:pathLst>
              </a:custGeom>
              <a:solidFill>
                <a:srgbClr val="C7C7C7"/>
              </a:solidFill>
              <a:ln w="11773"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0A648185-1424-4B8A-85FB-0A1BF6D5D239}"/>
                  </a:ext>
                </a:extLst>
              </p:cNvPr>
              <p:cNvSpPr/>
              <p:nvPr/>
            </p:nvSpPr>
            <p:spPr>
              <a:xfrm>
                <a:off x="1951088" y="1834210"/>
                <a:ext cx="23559" cy="28846"/>
              </a:xfrm>
              <a:custGeom>
                <a:avLst/>
                <a:gdLst>
                  <a:gd name="connsiteX0" fmla="*/ 23547 w 23559"/>
                  <a:gd name="connsiteY0" fmla="*/ 12246 h 28846"/>
                  <a:gd name="connsiteX1" fmla="*/ 23547 w 23559"/>
                  <a:gd name="connsiteY1" fmla="*/ 25903 h 28846"/>
                  <a:gd name="connsiteX2" fmla="*/ 20604 w 23559"/>
                  <a:gd name="connsiteY2" fmla="*/ 28847 h 28846"/>
                  <a:gd name="connsiteX3" fmla="*/ 17661 w 23559"/>
                  <a:gd name="connsiteY3" fmla="*/ 25903 h 28846"/>
                  <a:gd name="connsiteX4" fmla="*/ 17661 w 23559"/>
                  <a:gd name="connsiteY4" fmla="*/ 12246 h 28846"/>
                  <a:gd name="connsiteX5" fmla="*/ 11774 w 23559"/>
                  <a:gd name="connsiteY5" fmla="*/ 6477 h 28846"/>
                  <a:gd name="connsiteX6" fmla="*/ 6005 w 23559"/>
                  <a:gd name="connsiteY6" fmla="*/ 12011 h 28846"/>
                  <a:gd name="connsiteX7" fmla="*/ 6005 w 23559"/>
                  <a:gd name="connsiteY7" fmla="*/ 12246 h 28846"/>
                  <a:gd name="connsiteX8" fmla="*/ 6005 w 23559"/>
                  <a:gd name="connsiteY8" fmla="*/ 25903 h 28846"/>
                  <a:gd name="connsiteX9" fmla="*/ 3061 w 23559"/>
                  <a:gd name="connsiteY9" fmla="*/ 28376 h 28846"/>
                  <a:gd name="connsiteX10" fmla="*/ 0 w 23559"/>
                  <a:gd name="connsiteY10" fmla="*/ 25550 h 28846"/>
                  <a:gd name="connsiteX11" fmla="*/ 0 w 23559"/>
                  <a:gd name="connsiteY11" fmla="*/ 25433 h 28846"/>
                  <a:gd name="connsiteX12" fmla="*/ 0 w 23559"/>
                  <a:gd name="connsiteY12" fmla="*/ 2945 h 28846"/>
                  <a:gd name="connsiteX13" fmla="*/ 2943 w 23559"/>
                  <a:gd name="connsiteY13" fmla="*/ 1 h 28846"/>
                  <a:gd name="connsiteX14" fmla="*/ 3061 w 23559"/>
                  <a:gd name="connsiteY14" fmla="*/ 1 h 28846"/>
                  <a:gd name="connsiteX15" fmla="*/ 5769 w 23559"/>
                  <a:gd name="connsiteY15" fmla="*/ 1767 h 28846"/>
                  <a:gd name="connsiteX16" fmla="*/ 11892 w 23559"/>
                  <a:gd name="connsiteY16" fmla="*/ 1 h 28846"/>
                  <a:gd name="connsiteX17" fmla="*/ 23559 w 23559"/>
                  <a:gd name="connsiteY17" fmla="*/ 11881 h 28846"/>
                  <a:gd name="connsiteX18" fmla="*/ 23547 w 23559"/>
                  <a:gd name="connsiteY18" fmla="*/ 12246 h 2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3559" h="28846">
                    <a:moveTo>
                      <a:pt x="23547" y="12246"/>
                    </a:moveTo>
                    <a:lnTo>
                      <a:pt x="23547" y="25903"/>
                    </a:lnTo>
                    <a:cubicBezTo>
                      <a:pt x="23547" y="27528"/>
                      <a:pt x="22229" y="28847"/>
                      <a:pt x="20604" y="28847"/>
                    </a:cubicBezTo>
                    <a:cubicBezTo>
                      <a:pt x="18979" y="28847"/>
                      <a:pt x="17661" y="27528"/>
                      <a:pt x="17661" y="25903"/>
                    </a:cubicBezTo>
                    <a:lnTo>
                      <a:pt x="17661" y="12246"/>
                    </a:lnTo>
                    <a:cubicBezTo>
                      <a:pt x="17602" y="9044"/>
                      <a:pt x="14976" y="6477"/>
                      <a:pt x="11774" y="6477"/>
                    </a:cubicBezTo>
                    <a:cubicBezTo>
                      <a:pt x="8654" y="6406"/>
                      <a:pt x="6075" y="8891"/>
                      <a:pt x="6005" y="12011"/>
                    </a:cubicBezTo>
                    <a:cubicBezTo>
                      <a:pt x="6005" y="12093"/>
                      <a:pt x="6005" y="12164"/>
                      <a:pt x="6005" y="12246"/>
                    </a:cubicBezTo>
                    <a:lnTo>
                      <a:pt x="6005" y="25903"/>
                    </a:lnTo>
                    <a:cubicBezTo>
                      <a:pt x="5722" y="27316"/>
                      <a:pt x="4498" y="28352"/>
                      <a:pt x="3061" y="28376"/>
                    </a:cubicBezTo>
                    <a:cubicBezTo>
                      <a:pt x="1436" y="28447"/>
                      <a:pt x="71" y="27175"/>
                      <a:pt x="0" y="25550"/>
                    </a:cubicBezTo>
                    <a:cubicBezTo>
                      <a:pt x="0" y="25515"/>
                      <a:pt x="0" y="25468"/>
                      <a:pt x="0" y="25433"/>
                    </a:cubicBezTo>
                    <a:lnTo>
                      <a:pt x="0" y="2945"/>
                    </a:lnTo>
                    <a:cubicBezTo>
                      <a:pt x="0" y="1320"/>
                      <a:pt x="1319" y="1"/>
                      <a:pt x="2943" y="1"/>
                    </a:cubicBezTo>
                    <a:cubicBezTo>
                      <a:pt x="2979" y="1"/>
                      <a:pt x="3026" y="1"/>
                      <a:pt x="3061" y="1"/>
                    </a:cubicBezTo>
                    <a:cubicBezTo>
                      <a:pt x="4250" y="-34"/>
                      <a:pt x="5322" y="673"/>
                      <a:pt x="5769" y="1767"/>
                    </a:cubicBezTo>
                    <a:cubicBezTo>
                      <a:pt x="7594" y="590"/>
                      <a:pt x="9725" y="-34"/>
                      <a:pt x="11892" y="1"/>
                    </a:cubicBezTo>
                    <a:cubicBezTo>
                      <a:pt x="18391" y="60"/>
                      <a:pt x="23618" y="5382"/>
                      <a:pt x="23559" y="11881"/>
                    </a:cubicBezTo>
                    <a:cubicBezTo>
                      <a:pt x="23559" y="11999"/>
                      <a:pt x="23547" y="12128"/>
                      <a:pt x="23547" y="12246"/>
                    </a:cubicBezTo>
                    <a:close/>
                  </a:path>
                </a:pathLst>
              </a:custGeom>
              <a:solidFill>
                <a:srgbClr val="C7C7C7"/>
              </a:solidFill>
              <a:ln w="11773"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F9E0FA63-8F48-4164-8057-0E393B428FE7}"/>
                  </a:ext>
                </a:extLst>
              </p:cNvPr>
              <p:cNvSpPr/>
              <p:nvPr/>
            </p:nvSpPr>
            <p:spPr>
              <a:xfrm>
                <a:off x="1983700" y="1823755"/>
                <a:ext cx="26845" cy="39307"/>
              </a:xfrm>
              <a:custGeom>
                <a:avLst/>
                <a:gdLst>
                  <a:gd name="connsiteX0" fmla="*/ 26845 w 26845"/>
                  <a:gd name="connsiteY0" fmla="*/ 36241 h 39307"/>
                  <a:gd name="connsiteX1" fmla="*/ 23784 w 26845"/>
                  <a:gd name="connsiteY1" fmla="*/ 39303 h 39307"/>
                  <a:gd name="connsiteX2" fmla="*/ 20723 w 26845"/>
                  <a:gd name="connsiteY2" fmla="*/ 36830 h 39307"/>
                  <a:gd name="connsiteX3" fmla="*/ 12953 w 26845"/>
                  <a:gd name="connsiteY3" fmla="*/ 39303 h 39307"/>
                  <a:gd name="connsiteX4" fmla="*/ 60 w 26845"/>
                  <a:gd name="connsiteY4" fmla="*/ 23820 h 39307"/>
                  <a:gd name="connsiteX5" fmla="*/ 12953 w 26845"/>
                  <a:gd name="connsiteY5" fmla="*/ 10928 h 39307"/>
                  <a:gd name="connsiteX6" fmla="*/ 20605 w 26845"/>
                  <a:gd name="connsiteY6" fmla="*/ 13283 h 39307"/>
                  <a:gd name="connsiteX7" fmla="*/ 20605 w 26845"/>
                  <a:gd name="connsiteY7" fmla="*/ 2569 h 39307"/>
                  <a:gd name="connsiteX8" fmla="*/ 24338 w 26845"/>
                  <a:gd name="connsiteY8" fmla="*/ 61 h 39307"/>
                  <a:gd name="connsiteX9" fmla="*/ 26845 w 26845"/>
                  <a:gd name="connsiteY9" fmla="*/ 2569 h 39307"/>
                  <a:gd name="connsiteX10" fmla="*/ 26845 w 26845"/>
                  <a:gd name="connsiteY10" fmla="*/ 25056 h 39307"/>
                  <a:gd name="connsiteX11" fmla="*/ 26845 w 26845"/>
                  <a:gd name="connsiteY11" fmla="*/ 25056 h 39307"/>
                  <a:gd name="connsiteX12" fmla="*/ 12953 w 26845"/>
                  <a:gd name="connsiteY12" fmla="*/ 17050 h 39307"/>
                  <a:gd name="connsiteX13" fmla="*/ 7654 w 26845"/>
                  <a:gd name="connsiteY13" fmla="*/ 19405 h 39307"/>
                  <a:gd name="connsiteX14" fmla="*/ 5300 w 26845"/>
                  <a:gd name="connsiteY14" fmla="*/ 25174 h 39307"/>
                  <a:gd name="connsiteX15" fmla="*/ 7654 w 26845"/>
                  <a:gd name="connsiteY15" fmla="*/ 30825 h 39307"/>
                  <a:gd name="connsiteX16" fmla="*/ 18310 w 26845"/>
                  <a:gd name="connsiteY16" fmla="*/ 30884 h 39307"/>
                  <a:gd name="connsiteX17" fmla="*/ 18368 w 26845"/>
                  <a:gd name="connsiteY17" fmla="*/ 30825 h 39307"/>
                  <a:gd name="connsiteX18" fmla="*/ 20605 w 26845"/>
                  <a:gd name="connsiteY18" fmla="*/ 25174 h 39307"/>
                  <a:gd name="connsiteX19" fmla="*/ 18368 w 26845"/>
                  <a:gd name="connsiteY19" fmla="*/ 19405 h 39307"/>
                  <a:gd name="connsiteX20" fmla="*/ 12953 w 26845"/>
                  <a:gd name="connsiteY20" fmla="*/ 17050 h 39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845" h="39307">
                    <a:moveTo>
                      <a:pt x="26845" y="36241"/>
                    </a:moveTo>
                    <a:cubicBezTo>
                      <a:pt x="26845" y="37937"/>
                      <a:pt x="25480" y="39303"/>
                      <a:pt x="23784" y="39303"/>
                    </a:cubicBezTo>
                    <a:cubicBezTo>
                      <a:pt x="22277" y="39385"/>
                      <a:pt x="20959" y="38314"/>
                      <a:pt x="20723" y="36830"/>
                    </a:cubicBezTo>
                    <a:cubicBezTo>
                      <a:pt x="18451" y="38431"/>
                      <a:pt x="15731" y="39291"/>
                      <a:pt x="12953" y="39303"/>
                    </a:cubicBezTo>
                    <a:cubicBezTo>
                      <a:pt x="5123" y="38584"/>
                      <a:pt x="-658" y="31661"/>
                      <a:pt x="60" y="23820"/>
                    </a:cubicBezTo>
                    <a:cubicBezTo>
                      <a:pt x="684" y="16980"/>
                      <a:pt x="6112" y="11552"/>
                      <a:pt x="12953" y="10928"/>
                    </a:cubicBezTo>
                    <a:cubicBezTo>
                      <a:pt x="15684" y="10893"/>
                      <a:pt x="18368" y="11717"/>
                      <a:pt x="20605" y="13283"/>
                    </a:cubicBezTo>
                    <a:lnTo>
                      <a:pt x="20605" y="2569"/>
                    </a:lnTo>
                    <a:cubicBezTo>
                      <a:pt x="20947" y="850"/>
                      <a:pt x="22607" y="-281"/>
                      <a:pt x="24338" y="61"/>
                    </a:cubicBezTo>
                    <a:cubicBezTo>
                      <a:pt x="25609" y="308"/>
                      <a:pt x="26598" y="1297"/>
                      <a:pt x="26845" y="2569"/>
                    </a:cubicBezTo>
                    <a:lnTo>
                      <a:pt x="26845" y="25056"/>
                    </a:lnTo>
                    <a:lnTo>
                      <a:pt x="26845" y="25056"/>
                    </a:lnTo>
                    <a:close/>
                    <a:moveTo>
                      <a:pt x="12953" y="17050"/>
                    </a:moveTo>
                    <a:cubicBezTo>
                      <a:pt x="10939" y="17050"/>
                      <a:pt x="9008" y="17910"/>
                      <a:pt x="7654" y="19405"/>
                    </a:cubicBezTo>
                    <a:cubicBezTo>
                      <a:pt x="6135" y="20936"/>
                      <a:pt x="5288" y="23020"/>
                      <a:pt x="5300" y="25174"/>
                    </a:cubicBezTo>
                    <a:cubicBezTo>
                      <a:pt x="5335" y="27293"/>
                      <a:pt x="6171" y="29318"/>
                      <a:pt x="7654" y="30825"/>
                    </a:cubicBezTo>
                    <a:cubicBezTo>
                      <a:pt x="10586" y="33781"/>
                      <a:pt x="15354" y="33804"/>
                      <a:pt x="18310" y="30884"/>
                    </a:cubicBezTo>
                    <a:cubicBezTo>
                      <a:pt x="18333" y="30861"/>
                      <a:pt x="18345" y="30849"/>
                      <a:pt x="18368" y="30825"/>
                    </a:cubicBezTo>
                    <a:cubicBezTo>
                      <a:pt x="19816" y="29307"/>
                      <a:pt x="20617" y="27282"/>
                      <a:pt x="20605" y="25174"/>
                    </a:cubicBezTo>
                    <a:cubicBezTo>
                      <a:pt x="20664" y="23031"/>
                      <a:pt x="19852" y="20947"/>
                      <a:pt x="18368" y="19405"/>
                    </a:cubicBezTo>
                    <a:cubicBezTo>
                      <a:pt x="16979" y="17874"/>
                      <a:pt x="15013" y="17027"/>
                      <a:pt x="12953" y="17050"/>
                    </a:cubicBezTo>
                    <a:close/>
                  </a:path>
                </a:pathLst>
              </a:custGeom>
              <a:solidFill>
                <a:srgbClr val="C7C7C7"/>
              </a:solidFill>
              <a:ln w="11773"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B9A333B1-7C73-42FD-971B-4A2F94E2FEDE}"/>
                  </a:ext>
                </a:extLst>
              </p:cNvPr>
              <p:cNvSpPr/>
              <p:nvPr/>
            </p:nvSpPr>
            <p:spPr>
              <a:xfrm>
                <a:off x="2019255" y="1834683"/>
                <a:ext cx="27082" cy="28375"/>
              </a:xfrm>
              <a:custGeom>
                <a:avLst/>
                <a:gdLst>
                  <a:gd name="connsiteX0" fmla="*/ 27082 w 27082"/>
                  <a:gd name="connsiteY0" fmla="*/ 14246 h 28375"/>
                  <a:gd name="connsiteX1" fmla="*/ 27082 w 27082"/>
                  <a:gd name="connsiteY1" fmla="*/ 25431 h 28375"/>
                  <a:gd name="connsiteX2" fmla="*/ 24139 w 27082"/>
                  <a:gd name="connsiteY2" fmla="*/ 28375 h 28375"/>
                  <a:gd name="connsiteX3" fmla="*/ 21077 w 27082"/>
                  <a:gd name="connsiteY3" fmla="*/ 25902 h 28375"/>
                  <a:gd name="connsiteX4" fmla="*/ 13542 w 27082"/>
                  <a:gd name="connsiteY4" fmla="*/ 28375 h 28375"/>
                  <a:gd name="connsiteX5" fmla="*/ 3888 w 27082"/>
                  <a:gd name="connsiteY5" fmla="*/ 24254 h 28375"/>
                  <a:gd name="connsiteX6" fmla="*/ 3 w 27082"/>
                  <a:gd name="connsiteY6" fmla="*/ 14246 h 28375"/>
                  <a:gd name="connsiteX7" fmla="*/ 3888 w 27082"/>
                  <a:gd name="connsiteY7" fmla="*/ 4239 h 28375"/>
                  <a:gd name="connsiteX8" fmla="*/ 13542 w 27082"/>
                  <a:gd name="connsiteY8" fmla="*/ 0 h 28375"/>
                  <a:gd name="connsiteX9" fmla="*/ 21077 w 27082"/>
                  <a:gd name="connsiteY9" fmla="*/ 2472 h 28375"/>
                  <a:gd name="connsiteX10" fmla="*/ 24139 w 27082"/>
                  <a:gd name="connsiteY10" fmla="*/ 0 h 28375"/>
                  <a:gd name="connsiteX11" fmla="*/ 27082 w 27082"/>
                  <a:gd name="connsiteY11" fmla="*/ 2943 h 28375"/>
                  <a:gd name="connsiteX12" fmla="*/ 27082 w 27082"/>
                  <a:gd name="connsiteY12" fmla="*/ 3061 h 28375"/>
                  <a:gd name="connsiteX13" fmla="*/ 21077 w 27082"/>
                  <a:gd name="connsiteY13" fmla="*/ 14246 h 28375"/>
                  <a:gd name="connsiteX14" fmla="*/ 18840 w 27082"/>
                  <a:gd name="connsiteY14" fmla="*/ 8359 h 28375"/>
                  <a:gd name="connsiteX15" fmla="*/ 8691 w 27082"/>
                  <a:gd name="connsiteY15" fmla="*/ 7912 h 28375"/>
                  <a:gd name="connsiteX16" fmla="*/ 8244 w 27082"/>
                  <a:gd name="connsiteY16" fmla="*/ 8359 h 28375"/>
                  <a:gd name="connsiteX17" fmla="*/ 6125 w 27082"/>
                  <a:gd name="connsiteY17" fmla="*/ 14246 h 28375"/>
                  <a:gd name="connsiteX18" fmla="*/ 8244 w 27082"/>
                  <a:gd name="connsiteY18" fmla="*/ 20133 h 28375"/>
                  <a:gd name="connsiteX19" fmla="*/ 18840 w 27082"/>
                  <a:gd name="connsiteY19" fmla="*/ 20133 h 28375"/>
                  <a:gd name="connsiteX20" fmla="*/ 21077 w 27082"/>
                  <a:gd name="connsiteY20" fmla="*/ 14246 h 28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82" h="28375">
                    <a:moveTo>
                      <a:pt x="27082" y="14246"/>
                    </a:moveTo>
                    <a:lnTo>
                      <a:pt x="27082" y="25431"/>
                    </a:lnTo>
                    <a:cubicBezTo>
                      <a:pt x="27082" y="27056"/>
                      <a:pt x="25763" y="28375"/>
                      <a:pt x="24139" y="28375"/>
                    </a:cubicBezTo>
                    <a:cubicBezTo>
                      <a:pt x="22667" y="28351"/>
                      <a:pt x="21407" y="27338"/>
                      <a:pt x="21077" y="25902"/>
                    </a:cubicBezTo>
                    <a:cubicBezTo>
                      <a:pt x="18888" y="27503"/>
                      <a:pt x="16250" y="28363"/>
                      <a:pt x="13542" y="28375"/>
                    </a:cubicBezTo>
                    <a:cubicBezTo>
                      <a:pt x="9892" y="28410"/>
                      <a:pt x="6384" y="26915"/>
                      <a:pt x="3888" y="24254"/>
                    </a:cubicBezTo>
                    <a:cubicBezTo>
                      <a:pt x="1345" y="21546"/>
                      <a:pt x="-45" y="17955"/>
                      <a:pt x="3" y="14246"/>
                    </a:cubicBezTo>
                    <a:cubicBezTo>
                      <a:pt x="-68" y="10526"/>
                      <a:pt x="1321" y="6935"/>
                      <a:pt x="3888" y="4239"/>
                    </a:cubicBezTo>
                    <a:cubicBezTo>
                      <a:pt x="6372" y="1542"/>
                      <a:pt x="9881" y="12"/>
                      <a:pt x="13542" y="0"/>
                    </a:cubicBezTo>
                    <a:cubicBezTo>
                      <a:pt x="16250" y="12"/>
                      <a:pt x="18888" y="871"/>
                      <a:pt x="21077" y="2472"/>
                    </a:cubicBezTo>
                    <a:cubicBezTo>
                      <a:pt x="21407" y="1036"/>
                      <a:pt x="22667" y="24"/>
                      <a:pt x="24139" y="0"/>
                    </a:cubicBezTo>
                    <a:cubicBezTo>
                      <a:pt x="25763" y="0"/>
                      <a:pt x="27082" y="1319"/>
                      <a:pt x="27082" y="2943"/>
                    </a:cubicBezTo>
                    <a:cubicBezTo>
                      <a:pt x="27082" y="2979"/>
                      <a:pt x="27082" y="3026"/>
                      <a:pt x="27082" y="3061"/>
                    </a:cubicBezTo>
                    <a:close/>
                    <a:moveTo>
                      <a:pt x="21077" y="14246"/>
                    </a:moveTo>
                    <a:cubicBezTo>
                      <a:pt x="21136" y="12068"/>
                      <a:pt x="20336" y="9949"/>
                      <a:pt x="18840" y="8359"/>
                    </a:cubicBezTo>
                    <a:cubicBezTo>
                      <a:pt x="16168" y="5428"/>
                      <a:pt x="11623" y="5228"/>
                      <a:pt x="8691" y="7912"/>
                    </a:cubicBezTo>
                    <a:cubicBezTo>
                      <a:pt x="8538" y="8053"/>
                      <a:pt x="8385" y="8206"/>
                      <a:pt x="8244" y="8359"/>
                    </a:cubicBezTo>
                    <a:cubicBezTo>
                      <a:pt x="6831" y="9996"/>
                      <a:pt x="6078" y="12092"/>
                      <a:pt x="6125" y="14246"/>
                    </a:cubicBezTo>
                    <a:cubicBezTo>
                      <a:pt x="6101" y="16401"/>
                      <a:pt x="6855" y="18485"/>
                      <a:pt x="8244" y="20133"/>
                    </a:cubicBezTo>
                    <a:cubicBezTo>
                      <a:pt x="11199" y="22970"/>
                      <a:pt x="15873" y="22970"/>
                      <a:pt x="18840" y="20133"/>
                    </a:cubicBezTo>
                    <a:cubicBezTo>
                      <a:pt x="20312" y="18532"/>
                      <a:pt x="21113" y="16424"/>
                      <a:pt x="21077" y="14246"/>
                    </a:cubicBezTo>
                    <a:close/>
                  </a:path>
                </a:pathLst>
              </a:custGeom>
              <a:solidFill>
                <a:srgbClr val="C7C7C7"/>
              </a:solidFill>
              <a:ln w="11773"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C91D09F1-9FC9-450F-8668-F93EAA128F81}"/>
                  </a:ext>
                </a:extLst>
              </p:cNvPr>
              <p:cNvSpPr/>
              <p:nvPr/>
            </p:nvSpPr>
            <p:spPr>
              <a:xfrm>
                <a:off x="2054473" y="1823262"/>
                <a:ext cx="13292" cy="39797"/>
              </a:xfrm>
              <a:custGeom>
                <a:avLst/>
                <a:gdLst>
                  <a:gd name="connsiteX0" fmla="*/ 13292 w 13292"/>
                  <a:gd name="connsiteY0" fmla="*/ 3061 h 39797"/>
                  <a:gd name="connsiteX1" fmla="*/ 13292 w 13292"/>
                  <a:gd name="connsiteY1" fmla="*/ 36734 h 39797"/>
                  <a:gd name="connsiteX2" fmla="*/ 10114 w 13292"/>
                  <a:gd name="connsiteY2" fmla="*/ 39795 h 39797"/>
                  <a:gd name="connsiteX3" fmla="*/ 6935 w 13292"/>
                  <a:gd name="connsiteY3" fmla="*/ 36852 h 39797"/>
                  <a:gd name="connsiteX4" fmla="*/ 6935 w 13292"/>
                  <a:gd name="connsiteY4" fmla="*/ 36734 h 39797"/>
                  <a:gd name="connsiteX5" fmla="*/ 6935 w 13292"/>
                  <a:gd name="connsiteY5" fmla="*/ 8713 h 39797"/>
                  <a:gd name="connsiteX6" fmla="*/ 4698 w 13292"/>
                  <a:gd name="connsiteY6" fmla="*/ 10008 h 39797"/>
                  <a:gd name="connsiteX7" fmla="*/ 3167 w 13292"/>
                  <a:gd name="connsiteY7" fmla="*/ 10008 h 39797"/>
                  <a:gd name="connsiteX8" fmla="*/ 0 w 13292"/>
                  <a:gd name="connsiteY8" fmla="*/ 6817 h 39797"/>
                  <a:gd name="connsiteX9" fmla="*/ 1519 w 13292"/>
                  <a:gd name="connsiteY9" fmla="*/ 4121 h 39797"/>
                  <a:gd name="connsiteX10" fmla="*/ 8465 w 13292"/>
                  <a:gd name="connsiteY10" fmla="*/ 0 h 39797"/>
                  <a:gd name="connsiteX11" fmla="*/ 8465 w 13292"/>
                  <a:gd name="connsiteY11" fmla="*/ 0 h 39797"/>
                  <a:gd name="connsiteX12" fmla="*/ 8465 w 13292"/>
                  <a:gd name="connsiteY12" fmla="*/ 0 h 39797"/>
                  <a:gd name="connsiteX13" fmla="*/ 11291 w 13292"/>
                  <a:gd name="connsiteY13" fmla="*/ 0 h 39797"/>
                  <a:gd name="connsiteX14" fmla="*/ 11291 w 13292"/>
                  <a:gd name="connsiteY14" fmla="*/ 0 h 39797"/>
                  <a:gd name="connsiteX15" fmla="*/ 11291 w 13292"/>
                  <a:gd name="connsiteY15" fmla="*/ 0 h 39797"/>
                  <a:gd name="connsiteX16" fmla="*/ 11291 w 13292"/>
                  <a:gd name="connsiteY16" fmla="*/ 0 h 39797"/>
                  <a:gd name="connsiteX17" fmla="*/ 11291 w 13292"/>
                  <a:gd name="connsiteY17" fmla="*/ 0 h 39797"/>
                  <a:gd name="connsiteX18" fmla="*/ 11291 w 13292"/>
                  <a:gd name="connsiteY18" fmla="*/ 0 h 39797"/>
                  <a:gd name="connsiteX19" fmla="*/ 11291 w 13292"/>
                  <a:gd name="connsiteY19" fmla="*/ 0 h 39797"/>
                  <a:gd name="connsiteX20" fmla="*/ 11291 w 13292"/>
                  <a:gd name="connsiteY20" fmla="*/ 0 h 39797"/>
                  <a:gd name="connsiteX21" fmla="*/ 11291 w 13292"/>
                  <a:gd name="connsiteY21" fmla="*/ 0 h 39797"/>
                  <a:gd name="connsiteX22" fmla="*/ 11291 w 13292"/>
                  <a:gd name="connsiteY22" fmla="*/ 0 h 39797"/>
                  <a:gd name="connsiteX23" fmla="*/ 11291 w 13292"/>
                  <a:gd name="connsiteY23" fmla="*/ 0 h 39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292" h="39797">
                    <a:moveTo>
                      <a:pt x="13292" y="3061"/>
                    </a:moveTo>
                    <a:lnTo>
                      <a:pt x="13292" y="36734"/>
                    </a:lnTo>
                    <a:cubicBezTo>
                      <a:pt x="13234" y="38441"/>
                      <a:pt x="11821" y="39795"/>
                      <a:pt x="10114" y="39795"/>
                    </a:cubicBezTo>
                    <a:cubicBezTo>
                      <a:pt x="8418" y="39866"/>
                      <a:pt x="7005" y="38547"/>
                      <a:pt x="6935" y="36852"/>
                    </a:cubicBezTo>
                    <a:cubicBezTo>
                      <a:pt x="6935" y="36816"/>
                      <a:pt x="6935" y="36769"/>
                      <a:pt x="6935" y="36734"/>
                    </a:cubicBezTo>
                    <a:lnTo>
                      <a:pt x="6935" y="8713"/>
                    </a:lnTo>
                    <a:lnTo>
                      <a:pt x="4698" y="10008"/>
                    </a:lnTo>
                    <a:cubicBezTo>
                      <a:pt x="4203" y="10161"/>
                      <a:pt x="3662" y="10161"/>
                      <a:pt x="3167" y="10008"/>
                    </a:cubicBezTo>
                    <a:cubicBezTo>
                      <a:pt x="1413" y="9996"/>
                      <a:pt x="0" y="8571"/>
                      <a:pt x="0" y="6817"/>
                    </a:cubicBezTo>
                    <a:cubicBezTo>
                      <a:pt x="12" y="5710"/>
                      <a:pt x="589" y="4698"/>
                      <a:pt x="1519" y="4121"/>
                    </a:cubicBezTo>
                    <a:lnTo>
                      <a:pt x="8465" y="0"/>
                    </a:lnTo>
                    <a:cubicBezTo>
                      <a:pt x="8465" y="0"/>
                      <a:pt x="8465" y="0"/>
                      <a:pt x="8465" y="0"/>
                    </a:cubicBezTo>
                    <a:cubicBezTo>
                      <a:pt x="8465" y="0"/>
                      <a:pt x="8465" y="0"/>
                      <a:pt x="8465" y="0"/>
                    </a:cubicBezTo>
                    <a:lnTo>
                      <a:pt x="11291" y="0"/>
                    </a:lnTo>
                    <a:cubicBezTo>
                      <a:pt x="11291" y="0"/>
                      <a:pt x="11291" y="0"/>
                      <a:pt x="11291" y="0"/>
                    </a:cubicBezTo>
                    <a:lnTo>
                      <a:pt x="11291" y="0"/>
                    </a:lnTo>
                    <a:lnTo>
                      <a:pt x="11291" y="0"/>
                    </a:lnTo>
                    <a:lnTo>
                      <a:pt x="11291" y="0"/>
                    </a:lnTo>
                    <a:lnTo>
                      <a:pt x="11291" y="0"/>
                    </a:lnTo>
                    <a:lnTo>
                      <a:pt x="11291" y="0"/>
                    </a:lnTo>
                    <a:cubicBezTo>
                      <a:pt x="11291" y="0"/>
                      <a:pt x="11291" y="0"/>
                      <a:pt x="11291" y="0"/>
                    </a:cubicBezTo>
                    <a:cubicBezTo>
                      <a:pt x="11291" y="0"/>
                      <a:pt x="11291" y="0"/>
                      <a:pt x="11291" y="0"/>
                    </a:cubicBezTo>
                    <a:lnTo>
                      <a:pt x="11291" y="0"/>
                    </a:lnTo>
                    <a:lnTo>
                      <a:pt x="11291" y="0"/>
                    </a:lnTo>
                    <a:close/>
                  </a:path>
                </a:pathLst>
              </a:custGeom>
              <a:solidFill>
                <a:srgbClr val="C7C7C7"/>
              </a:solidFill>
              <a:ln w="11773"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F81FE64D-0823-4883-881F-84826EF7BAE6}"/>
                  </a:ext>
                </a:extLst>
              </p:cNvPr>
              <p:cNvSpPr/>
              <p:nvPr/>
            </p:nvSpPr>
            <p:spPr>
              <a:xfrm>
                <a:off x="2074101" y="1823498"/>
                <a:ext cx="26631" cy="39560"/>
              </a:xfrm>
              <a:custGeom>
                <a:avLst/>
                <a:gdLst>
                  <a:gd name="connsiteX0" fmla="*/ 26631 w 26631"/>
                  <a:gd name="connsiteY0" fmla="*/ 36498 h 39560"/>
                  <a:gd name="connsiteX1" fmla="*/ 23570 w 26631"/>
                  <a:gd name="connsiteY1" fmla="*/ 39560 h 39560"/>
                  <a:gd name="connsiteX2" fmla="*/ 23452 w 26631"/>
                  <a:gd name="connsiteY2" fmla="*/ 39560 h 39560"/>
                  <a:gd name="connsiteX3" fmla="*/ 3201 w 26631"/>
                  <a:gd name="connsiteY3" fmla="*/ 39560 h 39560"/>
                  <a:gd name="connsiteX4" fmla="*/ 964 w 26631"/>
                  <a:gd name="connsiteY4" fmla="*/ 38500 h 39560"/>
                  <a:gd name="connsiteX5" fmla="*/ 764 w 26631"/>
                  <a:gd name="connsiteY5" fmla="*/ 34344 h 39560"/>
                  <a:gd name="connsiteX6" fmla="*/ 964 w 26631"/>
                  <a:gd name="connsiteY6" fmla="*/ 34144 h 39560"/>
                  <a:gd name="connsiteX7" fmla="*/ 17801 w 26631"/>
                  <a:gd name="connsiteY7" fmla="*/ 18838 h 39560"/>
                  <a:gd name="connsiteX8" fmla="*/ 18319 w 26631"/>
                  <a:gd name="connsiteY8" fmla="*/ 8524 h 39560"/>
                  <a:gd name="connsiteX9" fmla="*/ 12856 w 26631"/>
                  <a:gd name="connsiteY9" fmla="*/ 6122 h 39560"/>
                  <a:gd name="connsiteX10" fmla="*/ 7911 w 26631"/>
                  <a:gd name="connsiteY10" fmla="*/ 7888 h 39560"/>
                  <a:gd name="connsiteX11" fmla="*/ 6145 w 26631"/>
                  <a:gd name="connsiteY11" fmla="*/ 9537 h 39560"/>
                  <a:gd name="connsiteX12" fmla="*/ 1671 w 26631"/>
                  <a:gd name="connsiteY12" fmla="*/ 9537 h 39560"/>
                  <a:gd name="connsiteX13" fmla="*/ 1671 w 26631"/>
                  <a:gd name="connsiteY13" fmla="*/ 5063 h 39560"/>
                  <a:gd name="connsiteX14" fmla="*/ 3437 w 26631"/>
                  <a:gd name="connsiteY14" fmla="*/ 3532 h 39560"/>
                  <a:gd name="connsiteX15" fmla="*/ 12620 w 26631"/>
                  <a:gd name="connsiteY15" fmla="*/ 0 h 39560"/>
                  <a:gd name="connsiteX16" fmla="*/ 22746 w 26631"/>
                  <a:gd name="connsiteY16" fmla="*/ 4474 h 39560"/>
                  <a:gd name="connsiteX17" fmla="*/ 26278 w 26631"/>
                  <a:gd name="connsiteY17" fmla="*/ 13658 h 39560"/>
                  <a:gd name="connsiteX18" fmla="*/ 21804 w 26631"/>
                  <a:gd name="connsiteY18" fmla="*/ 23783 h 39560"/>
                  <a:gd name="connsiteX19" fmla="*/ 10972 w 26631"/>
                  <a:gd name="connsiteY19" fmla="*/ 33555 h 39560"/>
                  <a:gd name="connsiteX20" fmla="*/ 22746 w 26631"/>
                  <a:gd name="connsiteY20" fmla="*/ 33555 h 39560"/>
                  <a:gd name="connsiteX21" fmla="*/ 26561 w 26631"/>
                  <a:gd name="connsiteY21" fmla="*/ 35945 h 39560"/>
                  <a:gd name="connsiteX22" fmla="*/ 26631 w 26631"/>
                  <a:gd name="connsiteY22" fmla="*/ 36498 h 3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6631" h="39560">
                    <a:moveTo>
                      <a:pt x="26631" y="36498"/>
                    </a:moveTo>
                    <a:cubicBezTo>
                      <a:pt x="26631" y="38194"/>
                      <a:pt x="25265" y="39560"/>
                      <a:pt x="23570" y="39560"/>
                    </a:cubicBezTo>
                    <a:cubicBezTo>
                      <a:pt x="23535" y="39560"/>
                      <a:pt x="23488" y="39560"/>
                      <a:pt x="23452" y="39560"/>
                    </a:cubicBezTo>
                    <a:lnTo>
                      <a:pt x="3201" y="39560"/>
                    </a:lnTo>
                    <a:cubicBezTo>
                      <a:pt x="2330" y="39583"/>
                      <a:pt x="1494" y="39195"/>
                      <a:pt x="964" y="38500"/>
                    </a:cubicBezTo>
                    <a:cubicBezTo>
                      <a:pt x="-236" y="37405"/>
                      <a:pt x="-330" y="35545"/>
                      <a:pt x="764" y="34344"/>
                    </a:cubicBezTo>
                    <a:cubicBezTo>
                      <a:pt x="823" y="34273"/>
                      <a:pt x="894" y="34203"/>
                      <a:pt x="964" y="34144"/>
                    </a:cubicBezTo>
                    <a:lnTo>
                      <a:pt x="17801" y="18838"/>
                    </a:lnTo>
                    <a:cubicBezTo>
                      <a:pt x="20791" y="16130"/>
                      <a:pt x="21027" y="11515"/>
                      <a:pt x="18319" y="8524"/>
                    </a:cubicBezTo>
                    <a:cubicBezTo>
                      <a:pt x="16930" y="6982"/>
                      <a:pt x="14940" y="6111"/>
                      <a:pt x="12856" y="6122"/>
                    </a:cubicBezTo>
                    <a:cubicBezTo>
                      <a:pt x="11055" y="6122"/>
                      <a:pt x="9300" y="6746"/>
                      <a:pt x="7911" y="7888"/>
                    </a:cubicBezTo>
                    <a:lnTo>
                      <a:pt x="6145" y="9537"/>
                    </a:lnTo>
                    <a:cubicBezTo>
                      <a:pt x="4909" y="10761"/>
                      <a:pt x="2907" y="10761"/>
                      <a:pt x="1671" y="9537"/>
                    </a:cubicBezTo>
                    <a:cubicBezTo>
                      <a:pt x="505" y="8277"/>
                      <a:pt x="505" y="6322"/>
                      <a:pt x="1671" y="5063"/>
                    </a:cubicBezTo>
                    <a:lnTo>
                      <a:pt x="3437" y="3532"/>
                    </a:lnTo>
                    <a:cubicBezTo>
                      <a:pt x="5957" y="1260"/>
                      <a:pt x="9230" y="0"/>
                      <a:pt x="12620" y="0"/>
                    </a:cubicBezTo>
                    <a:cubicBezTo>
                      <a:pt x="16470" y="24"/>
                      <a:pt x="20132" y="1648"/>
                      <a:pt x="22746" y="4474"/>
                    </a:cubicBezTo>
                    <a:cubicBezTo>
                      <a:pt x="25018" y="6994"/>
                      <a:pt x="26278" y="10267"/>
                      <a:pt x="26278" y="13658"/>
                    </a:cubicBezTo>
                    <a:cubicBezTo>
                      <a:pt x="26254" y="17507"/>
                      <a:pt x="24630" y="21169"/>
                      <a:pt x="21804" y="23783"/>
                    </a:cubicBezTo>
                    <a:lnTo>
                      <a:pt x="10972" y="33555"/>
                    </a:lnTo>
                    <a:lnTo>
                      <a:pt x="22746" y="33555"/>
                    </a:lnTo>
                    <a:cubicBezTo>
                      <a:pt x="24453" y="33166"/>
                      <a:pt x="26160" y="34226"/>
                      <a:pt x="26561" y="35945"/>
                    </a:cubicBezTo>
                    <a:cubicBezTo>
                      <a:pt x="26596" y="36122"/>
                      <a:pt x="26619" y="36310"/>
                      <a:pt x="26631" y="36498"/>
                    </a:cubicBezTo>
                    <a:close/>
                  </a:path>
                </a:pathLst>
              </a:custGeom>
              <a:solidFill>
                <a:srgbClr val="C7C7C7"/>
              </a:solidFill>
              <a:ln w="11773"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CF432062-EE86-4977-8541-90B785EE4A22}"/>
                  </a:ext>
                </a:extLst>
              </p:cNvPr>
              <p:cNvSpPr/>
              <p:nvPr/>
            </p:nvSpPr>
            <p:spPr>
              <a:xfrm>
                <a:off x="1665063" y="1775795"/>
                <a:ext cx="134954" cy="134953"/>
              </a:xfrm>
              <a:custGeom>
                <a:avLst/>
                <a:gdLst>
                  <a:gd name="connsiteX0" fmla="*/ 102827 w 134954"/>
                  <a:gd name="connsiteY0" fmla="*/ 124938 h 134953"/>
                  <a:gd name="connsiteX1" fmla="*/ 83283 w 134954"/>
                  <a:gd name="connsiteY1" fmla="*/ 133062 h 134953"/>
                  <a:gd name="connsiteX2" fmla="*/ 1891 w 134954"/>
                  <a:gd name="connsiteY2" fmla="*/ 83271 h 134953"/>
                  <a:gd name="connsiteX3" fmla="*/ 51682 w 134954"/>
                  <a:gd name="connsiteY3" fmla="*/ 1891 h 134953"/>
                  <a:gd name="connsiteX4" fmla="*/ 133074 w 134954"/>
                  <a:gd name="connsiteY4" fmla="*/ 51670 h 134953"/>
                  <a:gd name="connsiteX5" fmla="*/ 102827 w 134954"/>
                  <a:gd name="connsiteY5" fmla="*/ 124938 h 13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54" h="134953">
                    <a:moveTo>
                      <a:pt x="102827" y="124938"/>
                    </a:moveTo>
                    <a:cubicBezTo>
                      <a:pt x="96799" y="128694"/>
                      <a:pt x="90194" y="131437"/>
                      <a:pt x="83283" y="133062"/>
                    </a:cubicBezTo>
                    <a:cubicBezTo>
                      <a:pt x="47055" y="141786"/>
                      <a:pt x="10627" y="119499"/>
                      <a:pt x="1891" y="83271"/>
                    </a:cubicBezTo>
                    <a:cubicBezTo>
                      <a:pt x="-6833" y="47055"/>
                      <a:pt x="15455" y="10616"/>
                      <a:pt x="51682" y="1891"/>
                    </a:cubicBezTo>
                    <a:cubicBezTo>
                      <a:pt x="87898" y="-6833"/>
                      <a:pt x="124338" y="15455"/>
                      <a:pt x="133074" y="51670"/>
                    </a:cubicBezTo>
                    <a:cubicBezTo>
                      <a:pt x="139914" y="80069"/>
                      <a:pt x="127705" y="109632"/>
                      <a:pt x="102827" y="124938"/>
                    </a:cubicBezTo>
                    <a:close/>
                  </a:path>
                </a:pathLst>
              </a:custGeom>
              <a:solidFill>
                <a:srgbClr val="C7C7C7"/>
              </a:solidFill>
              <a:ln w="11773"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7C10E3BE-1608-4941-B23E-E4711DC736CF}"/>
                  </a:ext>
                </a:extLst>
              </p:cNvPr>
              <p:cNvSpPr/>
              <p:nvPr/>
            </p:nvSpPr>
            <p:spPr>
              <a:xfrm>
                <a:off x="1711612" y="1814785"/>
                <a:ext cx="41207" cy="41207"/>
              </a:xfrm>
              <a:custGeom>
                <a:avLst/>
                <a:gdLst>
                  <a:gd name="connsiteX0" fmla="*/ 41208 w 41207"/>
                  <a:gd name="connsiteY0" fmla="*/ 20604 h 41207"/>
                  <a:gd name="connsiteX1" fmla="*/ 20604 w 41207"/>
                  <a:gd name="connsiteY1" fmla="*/ 41208 h 41207"/>
                  <a:gd name="connsiteX2" fmla="*/ 0 w 41207"/>
                  <a:gd name="connsiteY2" fmla="*/ 20604 h 41207"/>
                  <a:gd name="connsiteX3" fmla="*/ 20604 w 41207"/>
                  <a:gd name="connsiteY3" fmla="*/ 0 h 41207"/>
                  <a:gd name="connsiteX4" fmla="*/ 41208 w 41207"/>
                  <a:gd name="connsiteY4" fmla="*/ 20604 h 412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7" h="41207">
                    <a:moveTo>
                      <a:pt x="41208" y="20604"/>
                    </a:moveTo>
                    <a:cubicBezTo>
                      <a:pt x="41208" y="31977"/>
                      <a:pt x="31977" y="41208"/>
                      <a:pt x="20604" y="41208"/>
                    </a:cubicBezTo>
                    <a:cubicBezTo>
                      <a:pt x="9231" y="41208"/>
                      <a:pt x="0" y="31977"/>
                      <a:pt x="0" y="20604"/>
                    </a:cubicBezTo>
                    <a:cubicBezTo>
                      <a:pt x="0" y="9231"/>
                      <a:pt x="9231" y="0"/>
                      <a:pt x="20604" y="0"/>
                    </a:cubicBezTo>
                    <a:cubicBezTo>
                      <a:pt x="31977" y="0"/>
                      <a:pt x="41208" y="9231"/>
                      <a:pt x="41208" y="20604"/>
                    </a:cubicBezTo>
                    <a:close/>
                  </a:path>
                </a:pathLst>
              </a:custGeom>
              <a:solidFill>
                <a:srgbClr val="FFFFFF"/>
              </a:solidFill>
              <a:ln w="11773"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4E925637-C87B-46CC-95AA-C735649F0562}"/>
                  </a:ext>
                </a:extLst>
              </p:cNvPr>
              <p:cNvSpPr/>
              <p:nvPr/>
            </p:nvSpPr>
            <p:spPr>
              <a:xfrm>
                <a:off x="1696659" y="1856641"/>
                <a:ext cx="71230" cy="54172"/>
              </a:xfrm>
              <a:custGeom>
                <a:avLst/>
                <a:gdLst>
                  <a:gd name="connsiteX0" fmla="*/ 71231 w 71230"/>
                  <a:gd name="connsiteY0" fmla="*/ 35615 h 54172"/>
                  <a:gd name="connsiteX1" fmla="*/ 71231 w 71230"/>
                  <a:gd name="connsiteY1" fmla="*/ 44092 h 54172"/>
                  <a:gd name="connsiteX2" fmla="*/ 51686 w 71230"/>
                  <a:gd name="connsiteY2" fmla="*/ 52216 h 54172"/>
                  <a:gd name="connsiteX3" fmla="*/ 0 w 71230"/>
                  <a:gd name="connsiteY3" fmla="*/ 44092 h 54172"/>
                  <a:gd name="connsiteX4" fmla="*/ 0 w 71230"/>
                  <a:gd name="connsiteY4" fmla="*/ 35615 h 54172"/>
                  <a:gd name="connsiteX5" fmla="*/ 35616 w 71230"/>
                  <a:gd name="connsiteY5" fmla="*/ 0 h 54172"/>
                  <a:gd name="connsiteX6" fmla="*/ 71231 w 71230"/>
                  <a:gd name="connsiteY6" fmla="*/ 35615 h 54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1230" h="54172">
                    <a:moveTo>
                      <a:pt x="71231" y="35615"/>
                    </a:moveTo>
                    <a:lnTo>
                      <a:pt x="71231" y="44092"/>
                    </a:lnTo>
                    <a:cubicBezTo>
                      <a:pt x="65203" y="47848"/>
                      <a:pt x="58598" y="50591"/>
                      <a:pt x="51686" y="52216"/>
                    </a:cubicBezTo>
                    <a:cubicBezTo>
                      <a:pt x="34061" y="56549"/>
                      <a:pt x="15447" y="53617"/>
                      <a:pt x="0" y="44092"/>
                    </a:cubicBezTo>
                    <a:lnTo>
                      <a:pt x="0" y="35615"/>
                    </a:lnTo>
                    <a:cubicBezTo>
                      <a:pt x="0" y="15942"/>
                      <a:pt x="15942" y="0"/>
                      <a:pt x="35616" y="0"/>
                    </a:cubicBezTo>
                    <a:cubicBezTo>
                      <a:pt x="55289" y="0"/>
                      <a:pt x="71231" y="15942"/>
                      <a:pt x="71231" y="35615"/>
                    </a:cubicBezTo>
                    <a:close/>
                  </a:path>
                </a:pathLst>
              </a:custGeom>
              <a:solidFill>
                <a:srgbClr val="FFFFFF"/>
              </a:solidFill>
              <a:ln w="11773"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D6D6DA20-517A-4777-AB86-5FF8749E58C4}"/>
                  </a:ext>
                </a:extLst>
              </p:cNvPr>
              <p:cNvSpPr/>
              <p:nvPr/>
            </p:nvSpPr>
            <p:spPr>
              <a:xfrm>
                <a:off x="3475427" y="1835389"/>
                <a:ext cx="12715" cy="12715"/>
              </a:xfrm>
              <a:custGeom>
                <a:avLst/>
                <a:gdLst>
                  <a:gd name="connsiteX0" fmla="*/ 6358 w 12715"/>
                  <a:gd name="connsiteY0" fmla="*/ 0 h 12715"/>
                  <a:gd name="connsiteX1" fmla="*/ 12716 w 12715"/>
                  <a:gd name="connsiteY1" fmla="*/ 6358 h 12715"/>
                  <a:gd name="connsiteX2" fmla="*/ 6358 w 12715"/>
                  <a:gd name="connsiteY2" fmla="*/ 12716 h 12715"/>
                  <a:gd name="connsiteX3" fmla="*/ 0 w 12715"/>
                  <a:gd name="connsiteY3" fmla="*/ 6358 h 12715"/>
                  <a:gd name="connsiteX4" fmla="*/ 6358 w 12715"/>
                  <a:gd name="connsiteY4" fmla="*/ 0 h 1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5" h="12715">
                    <a:moveTo>
                      <a:pt x="6358" y="0"/>
                    </a:moveTo>
                    <a:cubicBezTo>
                      <a:pt x="9843" y="59"/>
                      <a:pt x="12657" y="2873"/>
                      <a:pt x="12716" y="6358"/>
                    </a:cubicBezTo>
                    <a:cubicBezTo>
                      <a:pt x="12716" y="9866"/>
                      <a:pt x="9866" y="12716"/>
                      <a:pt x="6358" y="12716"/>
                    </a:cubicBezTo>
                    <a:cubicBezTo>
                      <a:pt x="2849" y="12716"/>
                      <a:pt x="0" y="9866"/>
                      <a:pt x="0" y="6358"/>
                    </a:cubicBezTo>
                    <a:cubicBezTo>
                      <a:pt x="0" y="2849"/>
                      <a:pt x="2849" y="0"/>
                      <a:pt x="6358" y="0"/>
                    </a:cubicBezTo>
                    <a:close/>
                  </a:path>
                </a:pathLst>
              </a:custGeom>
              <a:solidFill>
                <a:srgbClr val="C7C7C7"/>
              </a:solidFill>
              <a:ln w="11773"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3BD682F-9EE6-4083-9B9C-96B02B5AFD8F}"/>
                  </a:ext>
                </a:extLst>
              </p:cNvPr>
              <p:cNvSpPr/>
              <p:nvPr/>
            </p:nvSpPr>
            <p:spPr>
              <a:xfrm>
                <a:off x="3495089" y="1835389"/>
                <a:ext cx="12597" cy="12715"/>
              </a:xfrm>
              <a:custGeom>
                <a:avLst/>
                <a:gdLst>
                  <a:gd name="connsiteX0" fmla="*/ 6240 w 12597"/>
                  <a:gd name="connsiteY0" fmla="*/ 0 h 12715"/>
                  <a:gd name="connsiteX1" fmla="*/ 12598 w 12597"/>
                  <a:gd name="connsiteY1" fmla="*/ 6358 h 12715"/>
                  <a:gd name="connsiteX2" fmla="*/ 6240 w 12597"/>
                  <a:gd name="connsiteY2" fmla="*/ 12716 h 12715"/>
                  <a:gd name="connsiteX3" fmla="*/ 0 w 12597"/>
                  <a:gd name="connsiteY3" fmla="*/ 6476 h 12715"/>
                  <a:gd name="connsiteX4" fmla="*/ 0 w 12597"/>
                  <a:gd name="connsiteY4" fmla="*/ 6358 h 12715"/>
                  <a:gd name="connsiteX5" fmla="*/ 6240 w 12597"/>
                  <a:gd name="connsiteY5" fmla="*/ 0 h 12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97" h="12715">
                    <a:moveTo>
                      <a:pt x="6240" y="0"/>
                    </a:moveTo>
                    <a:cubicBezTo>
                      <a:pt x="9749" y="0"/>
                      <a:pt x="12598" y="2849"/>
                      <a:pt x="12598" y="6358"/>
                    </a:cubicBezTo>
                    <a:cubicBezTo>
                      <a:pt x="12598" y="9866"/>
                      <a:pt x="9749" y="12716"/>
                      <a:pt x="6240" y="12716"/>
                    </a:cubicBezTo>
                    <a:cubicBezTo>
                      <a:pt x="2790" y="12716"/>
                      <a:pt x="0" y="9925"/>
                      <a:pt x="0" y="6476"/>
                    </a:cubicBezTo>
                    <a:cubicBezTo>
                      <a:pt x="0" y="6440"/>
                      <a:pt x="0" y="6393"/>
                      <a:pt x="0" y="6358"/>
                    </a:cubicBezTo>
                    <a:cubicBezTo>
                      <a:pt x="0" y="2896"/>
                      <a:pt x="2779" y="59"/>
                      <a:pt x="6240" y="0"/>
                    </a:cubicBezTo>
                    <a:close/>
                  </a:path>
                </a:pathLst>
              </a:custGeom>
              <a:solidFill>
                <a:srgbClr val="C7C7C7"/>
              </a:solidFill>
              <a:ln w="11773"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D3A9A4D9-A6C5-4A27-8E28-E5A799FA930A}"/>
                  </a:ext>
                </a:extLst>
              </p:cNvPr>
              <p:cNvSpPr/>
              <p:nvPr/>
            </p:nvSpPr>
            <p:spPr>
              <a:xfrm>
                <a:off x="3514751" y="1835389"/>
                <a:ext cx="12715" cy="12715"/>
              </a:xfrm>
              <a:custGeom>
                <a:avLst/>
                <a:gdLst>
                  <a:gd name="connsiteX0" fmla="*/ 6358 w 12715"/>
                  <a:gd name="connsiteY0" fmla="*/ 0 h 12715"/>
                  <a:gd name="connsiteX1" fmla="*/ 12716 w 12715"/>
                  <a:gd name="connsiteY1" fmla="*/ 6358 h 12715"/>
                  <a:gd name="connsiteX2" fmla="*/ 6358 w 12715"/>
                  <a:gd name="connsiteY2" fmla="*/ 12716 h 12715"/>
                  <a:gd name="connsiteX3" fmla="*/ 0 w 12715"/>
                  <a:gd name="connsiteY3" fmla="*/ 6358 h 12715"/>
                  <a:gd name="connsiteX4" fmla="*/ 6358 w 12715"/>
                  <a:gd name="connsiteY4" fmla="*/ 0 h 127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5" h="12715">
                    <a:moveTo>
                      <a:pt x="6358" y="0"/>
                    </a:moveTo>
                    <a:cubicBezTo>
                      <a:pt x="9866" y="0"/>
                      <a:pt x="12716" y="2849"/>
                      <a:pt x="12716" y="6358"/>
                    </a:cubicBezTo>
                    <a:cubicBezTo>
                      <a:pt x="12716" y="9866"/>
                      <a:pt x="9866" y="12716"/>
                      <a:pt x="6358" y="12716"/>
                    </a:cubicBezTo>
                    <a:cubicBezTo>
                      <a:pt x="2849" y="12716"/>
                      <a:pt x="0" y="9866"/>
                      <a:pt x="0" y="6358"/>
                    </a:cubicBezTo>
                    <a:cubicBezTo>
                      <a:pt x="0" y="2849"/>
                      <a:pt x="2849" y="0"/>
                      <a:pt x="6358" y="0"/>
                    </a:cubicBezTo>
                    <a:close/>
                  </a:path>
                </a:pathLst>
              </a:custGeom>
              <a:solidFill>
                <a:srgbClr val="C7C7C7"/>
              </a:solidFill>
              <a:ln w="11773"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E387025D-CC08-4E92-9584-6B018A08DB98}"/>
                  </a:ext>
                </a:extLst>
              </p:cNvPr>
              <p:cNvSpPr/>
              <p:nvPr/>
            </p:nvSpPr>
            <p:spPr>
              <a:xfrm>
                <a:off x="3594422" y="1818858"/>
                <a:ext cx="40726" cy="45965"/>
              </a:xfrm>
              <a:custGeom>
                <a:avLst/>
                <a:gdLst>
                  <a:gd name="connsiteX0" fmla="*/ 39714 w 40726"/>
                  <a:gd name="connsiteY0" fmla="*/ 7583 h 45965"/>
                  <a:gd name="connsiteX1" fmla="*/ 27234 w 40726"/>
                  <a:gd name="connsiteY1" fmla="*/ 22889 h 45965"/>
                  <a:gd name="connsiteX2" fmla="*/ 39714 w 40726"/>
                  <a:gd name="connsiteY2" fmla="*/ 38195 h 45965"/>
                  <a:gd name="connsiteX3" fmla="*/ 39008 w 40726"/>
                  <a:gd name="connsiteY3" fmla="*/ 44647 h 45965"/>
                  <a:gd name="connsiteX4" fmla="*/ 38655 w 40726"/>
                  <a:gd name="connsiteY4" fmla="*/ 44906 h 45965"/>
                  <a:gd name="connsiteX5" fmla="*/ 35358 w 40726"/>
                  <a:gd name="connsiteY5" fmla="*/ 45966 h 45965"/>
                  <a:gd name="connsiteX6" fmla="*/ 30766 w 40726"/>
                  <a:gd name="connsiteY6" fmla="*/ 43964 h 45965"/>
                  <a:gd name="connsiteX7" fmla="*/ 20288 w 40726"/>
                  <a:gd name="connsiteY7" fmla="*/ 31131 h 45965"/>
                  <a:gd name="connsiteX8" fmla="*/ 9809 w 40726"/>
                  <a:gd name="connsiteY8" fmla="*/ 43964 h 45965"/>
                  <a:gd name="connsiteX9" fmla="*/ 5571 w 40726"/>
                  <a:gd name="connsiteY9" fmla="*/ 45966 h 45965"/>
                  <a:gd name="connsiteX10" fmla="*/ 2274 w 40726"/>
                  <a:gd name="connsiteY10" fmla="*/ 44906 h 45965"/>
                  <a:gd name="connsiteX11" fmla="*/ 532 w 40726"/>
                  <a:gd name="connsiteY11" fmla="*/ 38995 h 45965"/>
                  <a:gd name="connsiteX12" fmla="*/ 1097 w 40726"/>
                  <a:gd name="connsiteY12" fmla="*/ 38195 h 45965"/>
                  <a:gd name="connsiteX13" fmla="*/ 13577 w 40726"/>
                  <a:gd name="connsiteY13" fmla="*/ 22889 h 45965"/>
                  <a:gd name="connsiteX14" fmla="*/ 1097 w 40726"/>
                  <a:gd name="connsiteY14" fmla="*/ 7583 h 45965"/>
                  <a:gd name="connsiteX15" fmla="*/ 1626 w 40726"/>
                  <a:gd name="connsiteY15" fmla="*/ 1449 h 45965"/>
                  <a:gd name="connsiteX16" fmla="*/ 2274 w 40726"/>
                  <a:gd name="connsiteY16" fmla="*/ 990 h 45965"/>
                  <a:gd name="connsiteX17" fmla="*/ 9809 w 40726"/>
                  <a:gd name="connsiteY17" fmla="*/ 1932 h 45965"/>
                  <a:gd name="connsiteX18" fmla="*/ 20288 w 40726"/>
                  <a:gd name="connsiteY18" fmla="*/ 14530 h 45965"/>
                  <a:gd name="connsiteX19" fmla="*/ 30766 w 40726"/>
                  <a:gd name="connsiteY19" fmla="*/ 1932 h 45965"/>
                  <a:gd name="connsiteX20" fmla="*/ 38655 w 40726"/>
                  <a:gd name="connsiteY20" fmla="*/ 990 h 45965"/>
                  <a:gd name="connsiteX21" fmla="*/ 40009 w 40726"/>
                  <a:gd name="connsiteY21" fmla="*/ 7171 h 45965"/>
                  <a:gd name="connsiteX22" fmla="*/ 39714 w 40726"/>
                  <a:gd name="connsiteY22" fmla="*/ 7583 h 45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726" h="45965">
                    <a:moveTo>
                      <a:pt x="39714" y="7583"/>
                    </a:moveTo>
                    <a:lnTo>
                      <a:pt x="27234" y="22889"/>
                    </a:lnTo>
                    <a:lnTo>
                      <a:pt x="39714" y="38195"/>
                    </a:lnTo>
                    <a:cubicBezTo>
                      <a:pt x="41304" y="40173"/>
                      <a:pt x="40986" y="43057"/>
                      <a:pt x="39008" y="44647"/>
                    </a:cubicBezTo>
                    <a:cubicBezTo>
                      <a:pt x="38890" y="44741"/>
                      <a:pt x="38772" y="44824"/>
                      <a:pt x="38655" y="44906"/>
                    </a:cubicBezTo>
                    <a:cubicBezTo>
                      <a:pt x="37689" y="45577"/>
                      <a:pt x="36535" y="45942"/>
                      <a:pt x="35358" y="45966"/>
                    </a:cubicBezTo>
                    <a:cubicBezTo>
                      <a:pt x="33627" y="45907"/>
                      <a:pt x="31991" y="45188"/>
                      <a:pt x="30766" y="43964"/>
                    </a:cubicBezTo>
                    <a:lnTo>
                      <a:pt x="20288" y="31131"/>
                    </a:lnTo>
                    <a:lnTo>
                      <a:pt x="9809" y="43964"/>
                    </a:lnTo>
                    <a:cubicBezTo>
                      <a:pt x="8726" y="45177"/>
                      <a:pt x="7196" y="45895"/>
                      <a:pt x="5571" y="45966"/>
                    </a:cubicBezTo>
                    <a:cubicBezTo>
                      <a:pt x="4382" y="45977"/>
                      <a:pt x="3228" y="45601"/>
                      <a:pt x="2274" y="44906"/>
                    </a:cubicBezTo>
                    <a:cubicBezTo>
                      <a:pt x="167" y="43752"/>
                      <a:pt x="-622" y="41103"/>
                      <a:pt x="532" y="38995"/>
                    </a:cubicBezTo>
                    <a:cubicBezTo>
                      <a:pt x="697" y="38713"/>
                      <a:pt x="885" y="38442"/>
                      <a:pt x="1097" y="38195"/>
                    </a:cubicBezTo>
                    <a:lnTo>
                      <a:pt x="13577" y="22889"/>
                    </a:lnTo>
                    <a:lnTo>
                      <a:pt x="1097" y="7583"/>
                    </a:lnTo>
                    <a:cubicBezTo>
                      <a:pt x="-458" y="5747"/>
                      <a:pt x="-222" y="2992"/>
                      <a:pt x="1626" y="1449"/>
                    </a:cubicBezTo>
                    <a:cubicBezTo>
                      <a:pt x="1827" y="1273"/>
                      <a:pt x="2039" y="1120"/>
                      <a:pt x="2274" y="990"/>
                    </a:cubicBezTo>
                    <a:cubicBezTo>
                      <a:pt x="4664" y="-623"/>
                      <a:pt x="7890" y="-223"/>
                      <a:pt x="9809" y="1932"/>
                    </a:cubicBezTo>
                    <a:lnTo>
                      <a:pt x="20288" y="14530"/>
                    </a:lnTo>
                    <a:lnTo>
                      <a:pt x="30766" y="1932"/>
                    </a:lnTo>
                    <a:cubicBezTo>
                      <a:pt x="32827" y="-234"/>
                      <a:pt x="36135" y="-623"/>
                      <a:pt x="38655" y="990"/>
                    </a:cubicBezTo>
                    <a:cubicBezTo>
                      <a:pt x="40739" y="2320"/>
                      <a:pt x="41339" y="5087"/>
                      <a:pt x="40009" y="7171"/>
                    </a:cubicBezTo>
                    <a:cubicBezTo>
                      <a:pt x="39926" y="7313"/>
                      <a:pt x="39820" y="7454"/>
                      <a:pt x="39714" y="7583"/>
                    </a:cubicBezTo>
                    <a:close/>
                  </a:path>
                </a:pathLst>
              </a:custGeom>
              <a:solidFill>
                <a:srgbClr val="C7C7C7"/>
              </a:solidFill>
              <a:ln w="11773"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D81BB3D2-B1B3-461A-AFDA-41FAEAAC2EE4}"/>
                  </a:ext>
                </a:extLst>
              </p:cNvPr>
              <p:cNvSpPr/>
              <p:nvPr/>
            </p:nvSpPr>
            <p:spPr>
              <a:xfrm>
                <a:off x="1664517"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8949171F-E969-4FF7-AEE6-961C52CA0140}"/>
                  </a:ext>
                </a:extLst>
              </p:cNvPr>
              <p:cNvSpPr/>
              <p:nvPr/>
            </p:nvSpPr>
            <p:spPr>
              <a:xfrm>
                <a:off x="1664517" y="1736255"/>
                <a:ext cx="354505" cy="17425"/>
              </a:xfrm>
              <a:custGeom>
                <a:avLst/>
                <a:gdLst>
                  <a:gd name="connsiteX0" fmla="*/ 0 w 354505"/>
                  <a:gd name="connsiteY0" fmla="*/ 0 h 17425"/>
                  <a:gd name="connsiteX1" fmla="*/ 354506 w 354505"/>
                  <a:gd name="connsiteY1" fmla="*/ 0 h 17425"/>
                  <a:gd name="connsiteX2" fmla="*/ 354506 w 354505"/>
                  <a:gd name="connsiteY2" fmla="*/ 17425 h 17425"/>
                  <a:gd name="connsiteX3" fmla="*/ 0 w 354505"/>
                  <a:gd name="connsiteY3" fmla="*/ 17425 h 17425"/>
                </a:gdLst>
                <a:ahLst/>
                <a:cxnLst>
                  <a:cxn ang="0">
                    <a:pos x="connsiteX0" y="connsiteY0"/>
                  </a:cxn>
                  <a:cxn ang="0">
                    <a:pos x="connsiteX1" y="connsiteY1"/>
                  </a:cxn>
                  <a:cxn ang="0">
                    <a:pos x="connsiteX2" y="connsiteY2"/>
                  </a:cxn>
                  <a:cxn ang="0">
                    <a:pos x="connsiteX3" y="connsiteY3"/>
                  </a:cxn>
                </a:cxnLst>
                <a:rect l="l" t="t" r="r" b="b"/>
                <a:pathLst>
                  <a:path w="354505" h="17425">
                    <a:moveTo>
                      <a:pt x="0" y="0"/>
                    </a:moveTo>
                    <a:lnTo>
                      <a:pt x="354506" y="0"/>
                    </a:lnTo>
                    <a:lnTo>
                      <a:pt x="354506" y="17425"/>
                    </a:lnTo>
                    <a:lnTo>
                      <a:pt x="0" y="17425"/>
                    </a:lnTo>
                    <a:close/>
                  </a:path>
                </a:pathLst>
              </a:custGeom>
              <a:solidFill>
                <a:srgbClr val="C7C7C7"/>
              </a:solidFill>
              <a:ln w="11773"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6A9472C2-515A-404D-9F77-42D4FE21F01D}"/>
                  </a:ext>
                </a:extLst>
              </p:cNvPr>
              <p:cNvSpPr/>
              <p:nvPr/>
            </p:nvSpPr>
            <p:spPr>
              <a:xfrm>
                <a:off x="2163721"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3DA9D8CD-489A-4D4A-A9B8-23FC10E89707}"/>
                  </a:ext>
                </a:extLst>
              </p:cNvPr>
              <p:cNvSpPr/>
              <p:nvPr/>
            </p:nvSpPr>
            <p:spPr>
              <a:xfrm>
                <a:off x="2662808"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1D40E616-2C21-4879-A731-9CD6CF9A0588}"/>
                  </a:ext>
                </a:extLst>
              </p:cNvPr>
              <p:cNvSpPr/>
              <p:nvPr/>
            </p:nvSpPr>
            <p:spPr>
              <a:xfrm>
                <a:off x="3161894" y="1736255"/>
                <a:ext cx="473184" cy="17425"/>
              </a:xfrm>
              <a:custGeom>
                <a:avLst/>
                <a:gdLst>
                  <a:gd name="connsiteX0" fmla="*/ 0 w 473184"/>
                  <a:gd name="connsiteY0" fmla="*/ 0 h 17425"/>
                  <a:gd name="connsiteX1" fmla="*/ 473184 w 473184"/>
                  <a:gd name="connsiteY1" fmla="*/ 0 h 17425"/>
                  <a:gd name="connsiteX2" fmla="*/ 473184 w 473184"/>
                  <a:gd name="connsiteY2" fmla="*/ 17425 h 17425"/>
                  <a:gd name="connsiteX3" fmla="*/ 0 w 473184"/>
                  <a:gd name="connsiteY3" fmla="*/ 17425 h 17425"/>
                </a:gdLst>
                <a:ahLst/>
                <a:cxnLst>
                  <a:cxn ang="0">
                    <a:pos x="connsiteX0" y="connsiteY0"/>
                  </a:cxn>
                  <a:cxn ang="0">
                    <a:pos x="connsiteX1" y="connsiteY1"/>
                  </a:cxn>
                  <a:cxn ang="0">
                    <a:pos x="connsiteX2" y="connsiteY2"/>
                  </a:cxn>
                  <a:cxn ang="0">
                    <a:pos x="connsiteX3" y="connsiteY3"/>
                  </a:cxn>
                </a:cxnLst>
                <a:rect l="l" t="t" r="r" b="b"/>
                <a:pathLst>
                  <a:path w="473184" h="17425">
                    <a:moveTo>
                      <a:pt x="0" y="0"/>
                    </a:moveTo>
                    <a:lnTo>
                      <a:pt x="473184" y="0"/>
                    </a:lnTo>
                    <a:lnTo>
                      <a:pt x="473184" y="17425"/>
                    </a:lnTo>
                    <a:lnTo>
                      <a:pt x="0" y="17425"/>
                    </a:lnTo>
                    <a:close/>
                  </a:path>
                </a:pathLst>
              </a:custGeom>
              <a:solidFill>
                <a:srgbClr val="EBEBEB"/>
              </a:solidFill>
              <a:ln w="11773"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29BF4894-0C81-4AC7-8D56-CE515BFC43B3}"/>
                  </a:ext>
                </a:extLst>
              </p:cNvPr>
              <p:cNvSpPr/>
              <p:nvPr/>
            </p:nvSpPr>
            <p:spPr>
              <a:xfrm>
                <a:off x="3455647" y="5437312"/>
                <a:ext cx="154117" cy="122446"/>
              </a:xfrm>
              <a:custGeom>
                <a:avLst/>
                <a:gdLst>
                  <a:gd name="connsiteX0" fmla="*/ 68287 w 154117"/>
                  <a:gd name="connsiteY0" fmla="*/ 122446 h 122446"/>
                  <a:gd name="connsiteX1" fmla="*/ 59575 w 154117"/>
                  <a:gd name="connsiteY1" fmla="*/ 120798 h 122446"/>
                  <a:gd name="connsiteX2" fmla="*/ 41561 w 154117"/>
                  <a:gd name="connsiteY2" fmla="*/ 53688 h 122446"/>
                  <a:gd name="connsiteX3" fmla="*/ 0 w 154117"/>
                  <a:gd name="connsiteY3" fmla="*/ 8360 h 122446"/>
                  <a:gd name="connsiteX4" fmla="*/ 3650 w 154117"/>
                  <a:gd name="connsiteY4" fmla="*/ 0 h 122446"/>
                  <a:gd name="connsiteX5" fmla="*/ 150232 w 154117"/>
                  <a:gd name="connsiteY5" fmla="*/ 0 h 122446"/>
                  <a:gd name="connsiteX6" fmla="*/ 154117 w 154117"/>
                  <a:gd name="connsiteY6" fmla="*/ 8006 h 122446"/>
                  <a:gd name="connsiteX7" fmla="*/ 14952 w 154117"/>
                  <a:gd name="connsiteY7" fmla="*/ 10008 h 122446"/>
                  <a:gd name="connsiteX8" fmla="*/ 50274 w 154117"/>
                  <a:gd name="connsiteY8" fmla="*/ 47919 h 122446"/>
                  <a:gd name="connsiteX9" fmla="*/ 51451 w 154117"/>
                  <a:gd name="connsiteY9" fmla="*/ 49921 h 122446"/>
                  <a:gd name="connsiteX10" fmla="*/ 67110 w 154117"/>
                  <a:gd name="connsiteY10" fmla="*/ 108789 h 122446"/>
                  <a:gd name="connsiteX11" fmla="*/ 140813 w 154117"/>
                  <a:gd name="connsiteY11" fmla="*/ 10479 h 122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4117" h="122446">
                    <a:moveTo>
                      <a:pt x="68287" y="122446"/>
                    </a:moveTo>
                    <a:lnTo>
                      <a:pt x="59575" y="120798"/>
                    </a:lnTo>
                    <a:lnTo>
                      <a:pt x="41561" y="53688"/>
                    </a:lnTo>
                    <a:lnTo>
                      <a:pt x="0" y="8360"/>
                    </a:lnTo>
                    <a:lnTo>
                      <a:pt x="3650" y="0"/>
                    </a:lnTo>
                    <a:lnTo>
                      <a:pt x="150232" y="0"/>
                    </a:lnTo>
                    <a:lnTo>
                      <a:pt x="154117" y="8006"/>
                    </a:lnTo>
                    <a:close/>
                    <a:moveTo>
                      <a:pt x="14952" y="10008"/>
                    </a:moveTo>
                    <a:lnTo>
                      <a:pt x="50274" y="47919"/>
                    </a:lnTo>
                    <a:lnTo>
                      <a:pt x="51451" y="49921"/>
                    </a:lnTo>
                    <a:lnTo>
                      <a:pt x="67110" y="108789"/>
                    </a:lnTo>
                    <a:lnTo>
                      <a:pt x="140813" y="10479"/>
                    </a:lnTo>
                    <a:close/>
                  </a:path>
                </a:pathLst>
              </a:custGeom>
              <a:solidFill>
                <a:srgbClr val="C7C7C7"/>
              </a:solidFill>
              <a:ln w="11773"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C86EE70B-E8CA-4C6D-A86C-32E5CFD07BAA}"/>
                  </a:ext>
                </a:extLst>
              </p:cNvPr>
              <p:cNvSpPr/>
              <p:nvPr/>
            </p:nvSpPr>
            <p:spPr>
              <a:xfrm rot="-1435799">
                <a:off x="3491756" y="5460661"/>
                <a:ext cx="123859" cy="10007"/>
              </a:xfrm>
              <a:custGeom>
                <a:avLst/>
                <a:gdLst>
                  <a:gd name="connsiteX0" fmla="*/ 0 w 123859"/>
                  <a:gd name="connsiteY0" fmla="*/ 0 h 10007"/>
                  <a:gd name="connsiteX1" fmla="*/ 123859 w 123859"/>
                  <a:gd name="connsiteY1" fmla="*/ 0 h 10007"/>
                  <a:gd name="connsiteX2" fmla="*/ 123859 w 123859"/>
                  <a:gd name="connsiteY2" fmla="*/ 10008 h 10007"/>
                  <a:gd name="connsiteX3" fmla="*/ 0 w 123859"/>
                  <a:gd name="connsiteY3" fmla="*/ 10008 h 10007"/>
                </a:gdLst>
                <a:ahLst/>
                <a:cxnLst>
                  <a:cxn ang="0">
                    <a:pos x="connsiteX0" y="connsiteY0"/>
                  </a:cxn>
                  <a:cxn ang="0">
                    <a:pos x="connsiteX1" y="connsiteY1"/>
                  </a:cxn>
                  <a:cxn ang="0">
                    <a:pos x="connsiteX2" y="connsiteY2"/>
                  </a:cxn>
                  <a:cxn ang="0">
                    <a:pos x="connsiteX3" y="connsiteY3"/>
                  </a:cxn>
                </a:cxnLst>
                <a:rect l="l" t="t" r="r" b="b"/>
                <a:pathLst>
                  <a:path w="123859" h="10007">
                    <a:moveTo>
                      <a:pt x="0" y="0"/>
                    </a:moveTo>
                    <a:lnTo>
                      <a:pt x="123859" y="0"/>
                    </a:lnTo>
                    <a:lnTo>
                      <a:pt x="123859" y="10008"/>
                    </a:lnTo>
                    <a:lnTo>
                      <a:pt x="0" y="10008"/>
                    </a:lnTo>
                    <a:close/>
                  </a:path>
                </a:pathLst>
              </a:custGeom>
              <a:solidFill>
                <a:srgbClr val="C7C7C7"/>
              </a:solidFill>
              <a:ln w="11773"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37734F5D-7965-4B25-9599-B9B529B08C48}"/>
                  </a:ext>
                </a:extLst>
              </p:cNvPr>
              <p:cNvSpPr/>
              <p:nvPr/>
            </p:nvSpPr>
            <p:spPr>
              <a:xfrm>
                <a:off x="1723856" y="5399401"/>
                <a:ext cx="1654437" cy="196856"/>
              </a:xfrm>
              <a:custGeom>
                <a:avLst/>
                <a:gdLst>
                  <a:gd name="connsiteX0" fmla="*/ 1556010 w 1654437"/>
                  <a:gd name="connsiteY0" fmla="*/ 196856 h 196856"/>
                  <a:gd name="connsiteX1" fmla="*/ 98428 w 1654437"/>
                  <a:gd name="connsiteY1" fmla="*/ 196856 h 196856"/>
                  <a:gd name="connsiteX2" fmla="*/ 0 w 1654437"/>
                  <a:gd name="connsiteY2" fmla="*/ 98428 h 196856"/>
                  <a:gd name="connsiteX3" fmla="*/ 98428 w 1654437"/>
                  <a:gd name="connsiteY3" fmla="*/ 0 h 196856"/>
                  <a:gd name="connsiteX4" fmla="*/ 1556010 w 1654437"/>
                  <a:gd name="connsiteY4" fmla="*/ 0 h 196856"/>
                  <a:gd name="connsiteX5" fmla="*/ 1654438 w 1654437"/>
                  <a:gd name="connsiteY5" fmla="*/ 98428 h 196856"/>
                  <a:gd name="connsiteX6" fmla="*/ 1556010 w 1654437"/>
                  <a:gd name="connsiteY6" fmla="*/ 196856 h 196856"/>
                  <a:gd name="connsiteX7" fmla="*/ 98428 w 1654437"/>
                  <a:gd name="connsiteY7" fmla="*/ 5887 h 196856"/>
                  <a:gd name="connsiteX8" fmla="*/ 5887 w 1654437"/>
                  <a:gd name="connsiteY8" fmla="*/ 98428 h 196856"/>
                  <a:gd name="connsiteX9" fmla="*/ 98428 w 1654437"/>
                  <a:gd name="connsiteY9" fmla="*/ 190969 h 196856"/>
                  <a:gd name="connsiteX10" fmla="*/ 1556010 w 1654437"/>
                  <a:gd name="connsiteY10" fmla="*/ 190969 h 196856"/>
                  <a:gd name="connsiteX11" fmla="*/ 1648551 w 1654437"/>
                  <a:gd name="connsiteY11" fmla="*/ 98428 h 196856"/>
                  <a:gd name="connsiteX12" fmla="*/ 1556010 w 1654437"/>
                  <a:gd name="connsiteY12" fmla="*/ 5887 h 1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54437" h="196856">
                    <a:moveTo>
                      <a:pt x="1556010" y="196856"/>
                    </a:moveTo>
                    <a:lnTo>
                      <a:pt x="98428" y="196856"/>
                    </a:lnTo>
                    <a:cubicBezTo>
                      <a:pt x="44069" y="196856"/>
                      <a:pt x="0" y="152787"/>
                      <a:pt x="0" y="98428"/>
                    </a:cubicBezTo>
                    <a:cubicBezTo>
                      <a:pt x="0" y="44069"/>
                      <a:pt x="44069" y="0"/>
                      <a:pt x="98428" y="0"/>
                    </a:cubicBezTo>
                    <a:lnTo>
                      <a:pt x="1556010" y="0"/>
                    </a:lnTo>
                    <a:cubicBezTo>
                      <a:pt x="1610369" y="0"/>
                      <a:pt x="1654438" y="44069"/>
                      <a:pt x="1654438" y="98428"/>
                    </a:cubicBezTo>
                    <a:cubicBezTo>
                      <a:pt x="1654438" y="152787"/>
                      <a:pt x="1610369" y="196856"/>
                      <a:pt x="1556010" y="196856"/>
                    </a:cubicBezTo>
                    <a:close/>
                    <a:moveTo>
                      <a:pt x="98428" y="5887"/>
                    </a:moveTo>
                    <a:cubicBezTo>
                      <a:pt x="47318" y="5887"/>
                      <a:pt x="5887" y="47319"/>
                      <a:pt x="5887" y="98428"/>
                    </a:cubicBezTo>
                    <a:cubicBezTo>
                      <a:pt x="5887" y="149538"/>
                      <a:pt x="47318" y="190969"/>
                      <a:pt x="98428" y="190969"/>
                    </a:cubicBezTo>
                    <a:lnTo>
                      <a:pt x="1556010" y="190969"/>
                    </a:lnTo>
                    <a:cubicBezTo>
                      <a:pt x="1607120" y="190969"/>
                      <a:pt x="1648551" y="149538"/>
                      <a:pt x="1648551" y="98428"/>
                    </a:cubicBezTo>
                    <a:cubicBezTo>
                      <a:pt x="1648551" y="47319"/>
                      <a:pt x="1607120" y="5887"/>
                      <a:pt x="1556010" y="5887"/>
                    </a:cubicBezTo>
                    <a:close/>
                  </a:path>
                </a:pathLst>
              </a:custGeom>
              <a:solidFill>
                <a:srgbClr val="C7C7C7"/>
              </a:solidFill>
              <a:ln w="11773"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6C47E8AA-3658-46E5-B818-A147B1B78F3F}"/>
                  </a:ext>
                </a:extLst>
              </p:cNvPr>
              <p:cNvSpPr/>
              <p:nvPr/>
            </p:nvSpPr>
            <p:spPr>
              <a:xfrm>
                <a:off x="1831905" y="5468629"/>
                <a:ext cx="37709" cy="49807"/>
              </a:xfrm>
              <a:custGeom>
                <a:avLst/>
                <a:gdLst>
                  <a:gd name="connsiteX0" fmla="*/ 1329 w 37709"/>
                  <a:gd name="connsiteY0" fmla="*/ 37324 h 49807"/>
                  <a:gd name="connsiteX1" fmla="*/ 6391 w 37709"/>
                  <a:gd name="connsiteY1" fmla="*/ 37324 h 49807"/>
                  <a:gd name="connsiteX2" fmla="*/ 19696 w 37709"/>
                  <a:gd name="connsiteY2" fmla="*/ 42740 h 49807"/>
                  <a:gd name="connsiteX3" fmla="*/ 28290 w 37709"/>
                  <a:gd name="connsiteY3" fmla="*/ 40150 h 49807"/>
                  <a:gd name="connsiteX4" fmla="*/ 31352 w 37709"/>
                  <a:gd name="connsiteY4" fmla="*/ 35087 h 49807"/>
                  <a:gd name="connsiteX5" fmla="*/ 30645 w 37709"/>
                  <a:gd name="connsiteY5" fmla="*/ 32968 h 49807"/>
                  <a:gd name="connsiteX6" fmla="*/ 28644 w 37709"/>
                  <a:gd name="connsiteY6" fmla="*/ 30848 h 49807"/>
                  <a:gd name="connsiteX7" fmla="*/ 19107 w 37709"/>
                  <a:gd name="connsiteY7" fmla="*/ 27552 h 49807"/>
                  <a:gd name="connsiteX8" fmla="*/ 19107 w 37709"/>
                  <a:gd name="connsiteY8" fmla="*/ 27552 h 49807"/>
                  <a:gd name="connsiteX9" fmla="*/ 10159 w 37709"/>
                  <a:gd name="connsiteY9" fmla="*/ 24844 h 49807"/>
                  <a:gd name="connsiteX10" fmla="*/ 3683 w 37709"/>
                  <a:gd name="connsiteY10" fmla="*/ 19428 h 49807"/>
                  <a:gd name="connsiteX11" fmla="*/ 2153 w 37709"/>
                  <a:gd name="connsiteY11" fmla="*/ 13777 h 49807"/>
                  <a:gd name="connsiteX12" fmla="*/ 7686 w 37709"/>
                  <a:gd name="connsiteY12" fmla="*/ 3651 h 49807"/>
                  <a:gd name="connsiteX13" fmla="*/ 19460 w 37709"/>
                  <a:gd name="connsiteY13" fmla="*/ 1 h 49807"/>
                  <a:gd name="connsiteX14" fmla="*/ 34530 w 37709"/>
                  <a:gd name="connsiteY14" fmla="*/ 5535 h 49807"/>
                  <a:gd name="connsiteX15" fmla="*/ 34766 w 37709"/>
                  <a:gd name="connsiteY15" fmla="*/ 10692 h 49807"/>
                  <a:gd name="connsiteX16" fmla="*/ 30527 w 37709"/>
                  <a:gd name="connsiteY16" fmla="*/ 11540 h 49807"/>
                  <a:gd name="connsiteX17" fmla="*/ 19460 w 37709"/>
                  <a:gd name="connsiteY17" fmla="*/ 7066 h 49807"/>
                  <a:gd name="connsiteX18" fmla="*/ 11690 w 37709"/>
                  <a:gd name="connsiteY18" fmla="*/ 9420 h 49807"/>
                  <a:gd name="connsiteX19" fmla="*/ 8981 w 37709"/>
                  <a:gd name="connsiteY19" fmla="*/ 13777 h 49807"/>
                  <a:gd name="connsiteX20" fmla="*/ 8981 w 37709"/>
                  <a:gd name="connsiteY20" fmla="*/ 15660 h 49807"/>
                  <a:gd name="connsiteX21" fmla="*/ 10865 w 37709"/>
                  <a:gd name="connsiteY21" fmla="*/ 17544 h 49807"/>
                  <a:gd name="connsiteX22" fmla="*/ 19578 w 37709"/>
                  <a:gd name="connsiteY22" fmla="*/ 20605 h 49807"/>
                  <a:gd name="connsiteX23" fmla="*/ 19578 w 37709"/>
                  <a:gd name="connsiteY23" fmla="*/ 20605 h 49807"/>
                  <a:gd name="connsiteX24" fmla="*/ 29115 w 37709"/>
                  <a:gd name="connsiteY24" fmla="*/ 23431 h 49807"/>
                  <a:gd name="connsiteX25" fmla="*/ 36061 w 37709"/>
                  <a:gd name="connsiteY25" fmla="*/ 29200 h 49807"/>
                  <a:gd name="connsiteX26" fmla="*/ 37709 w 37709"/>
                  <a:gd name="connsiteY26" fmla="*/ 35087 h 49807"/>
                  <a:gd name="connsiteX27" fmla="*/ 31822 w 37709"/>
                  <a:gd name="connsiteY27" fmla="*/ 45919 h 49807"/>
                  <a:gd name="connsiteX28" fmla="*/ 18989 w 37709"/>
                  <a:gd name="connsiteY28" fmla="*/ 49804 h 49807"/>
                  <a:gd name="connsiteX29" fmla="*/ 1211 w 37709"/>
                  <a:gd name="connsiteY29" fmla="*/ 42858 h 49807"/>
                  <a:gd name="connsiteX30" fmla="*/ 928 w 37709"/>
                  <a:gd name="connsiteY30" fmla="*/ 37701 h 49807"/>
                  <a:gd name="connsiteX31" fmla="*/ 1329 w 37709"/>
                  <a:gd name="connsiteY31" fmla="*/ 37324 h 49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7709" h="49807">
                    <a:moveTo>
                      <a:pt x="1329" y="37324"/>
                    </a:moveTo>
                    <a:cubicBezTo>
                      <a:pt x="2741" y="35958"/>
                      <a:pt x="4978" y="35958"/>
                      <a:pt x="6391" y="37324"/>
                    </a:cubicBezTo>
                    <a:cubicBezTo>
                      <a:pt x="10159" y="40468"/>
                      <a:pt x="14810" y="42363"/>
                      <a:pt x="19696" y="42740"/>
                    </a:cubicBezTo>
                    <a:cubicBezTo>
                      <a:pt x="22757" y="42799"/>
                      <a:pt x="25771" y="41892"/>
                      <a:pt x="28290" y="40150"/>
                    </a:cubicBezTo>
                    <a:cubicBezTo>
                      <a:pt x="30080" y="39066"/>
                      <a:pt x="31222" y="37171"/>
                      <a:pt x="31352" y="35087"/>
                    </a:cubicBezTo>
                    <a:cubicBezTo>
                      <a:pt x="31375" y="34322"/>
                      <a:pt x="31116" y="33568"/>
                      <a:pt x="30645" y="32968"/>
                    </a:cubicBezTo>
                    <a:cubicBezTo>
                      <a:pt x="30174" y="32096"/>
                      <a:pt x="29491" y="31366"/>
                      <a:pt x="28644" y="30848"/>
                    </a:cubicBezTo>
                    <a:cubicBezTo>
                      <a:pt x="25677" y="29212"/>
                      <a:pt x="22451" y="28093"/>
                      <a:pt x="19107" y="27552"/>
                    </a:cubicBezTo>
                    <a:lnTo>
                      <a:pt x="19107" y="27552"/>
                    </a:lnTo>
                    <a:cubicBezTo>
                      <a:pt x="16010" y="27081"/>
                      <a:pt x="12996" y="26163"/>
                      <a:pt x="10159" y="24844"/>
                    </a:cubicBezTo>
                    <a:cubicBezTo>
                      <a:pt x="7510" y="23725"/>
                      <a:pt x="5261" y="21842"/>
                      <a:pt x="3683" y="19428"/>
                    </a:cubicBezTo>
                    <a:cubicBezTo>
                      <a:pt x="2624" y="17733"/>
                      <a:pt x="2094" y="15766"/>
                      <a:pt x="2153" y="13777"/>
                    </a:cubicBezTo>
                    <a:cubicBezTo>
                      <a:pt x="2294" y="9715"/>
                      <a:pt x="4343" y="5959"/>
                      <a:pt x="7686" y="3651"/>
                    </a:cubicBezTo>
                    <a:cubicBezTo>
                      <a:pt x="11136" y="1238"/>
                      <a:pt x="15245" y="-46"/>
                      <a:pt x="19460" y="1"/>
                    </a:cubicBezTo>
                    <a:cubicBezTo>
                      <a:pt x="24923" y="307"/>
                      <a:pt x="30162" y="2238"/>
                      <a:pt x="34530" y="5535"/>
                    </a:cubicBezTo>
                    <a:cubicBezTo>
                      <a:pt x="36026" y="6889"/>
                      <a:pt x="36132" y="9197"/>
                      <a:pt x="34766" y="10692"/>
                    </a:cubicBezTo>
                    <a:cubicBezTo>
                      <a:pt x="33695" y="11869"/>
                      <a:pt x="31975" y="12211"/>
                      <a:pt x="30527" y="11540"/>
                    </a:cubicBezTo>
                    <a:cubicBezTo>
                      <a:pt x="27384" y="8949"/>
                      <a:pt x="23522" y="7384"/>
                      <a:pt x="19460" y="7066"/>
                    </a:cubicBezTo>
                    <a:cubicBezTo>
                      <a:pt x="16682" y="6995"/>
                      <a:pt x="13962" y="7819"/>
                      <a:pt x="11690" y="9420"/>
                    </a:cubicBezTo>
                    <a:cubicBezTo>
                      <a:pt x="10147" y="10350"/>
                      <a:pt x="9134" y="11975"/>
                      <a:pt x="8981" y="13777"/>
                    </a:cubicBezTo>
                    <a:cubicBezTo>
                      <a:pt x="8770" y="14389"/>
                      <a:pt x="8770" y="15048"/>
                      <a:pt x="8981" y="15660"/>
                    </a:cubicBezTo>
                    <a:cubicBezTo>
                      <a:pt x="9488" y="16402"/>
                      <a:pt x="10123" y="17038"/>
                      <a:pt x="10865" y="17544"/>
                    </a:cubicBezTo>
                    <a:cubicBezTo>
                      <a:pt x="13561" y="19075"/>
                      <a:pt x="16517" y="20111"/>
                      <a:pt x="19578" y="20605"/>
                    </a:cubicBezTo>
                    <a:lnTo>
                      <a:pt x="19578" y="20605"/>
                    </a:lnTo>
                    <a:cubicBezTo>
                      <a:pt x="22863" y="21159"/>
                      <a:pt x="26065" y="22112"/>
                      <a:pt x="29115" y="23431"/>
                    </a:cubicBezTo>
                    <a:cubicBezTo>
                      <a:pt x="31917" y="24691"/>
                      <a:pt x="34318" y="26680"/>
                      <a:pt x="36061" y="29200"/>
                    </a:cubicBezTo>
                    <a:cubicBezTo>
                      <a:pt x="37156" y="30966"/>
                      <a:pt x="37721" y="33003"/>
                      <a:pt x="37709" y="35087"/>
                    </a:cubicBezTo>
                    <a:cubicBezTo>
                      <a:pt x="37568" y="39419"/>
                      <a:pt x="35378" y="43434"/>
                      <a:pt x="31822" y="45919"/>
                    </a:cubicBezTo>
                    <a:cubicBezTo>
                      <a:pt x="28055" y="48532"/>
                      <a:pt x="23569" y="49886"/>
                      <a:pt x="18989" y="49804"/>
                    </a:cubicBezTo>
                    <a:cubicBezTo>
                      <a:pt x="12455" y="49545"/>
                      <a:pt x="6191" y="47096"/>
                      <a:pt x="1211" y="42858"/>
                    </a:cubicBezTo>
                    <a:cubicBezTo>
                      <a:pt x="-284" y="41515"/>
                      <a:pt x="-414" y="39208"/>
                      <a:pt x="928" y="37701"/>
                    </a:cubicBezTo>
                    <a:cubicBezTo>
                      <a:pt x="1058" y="37571"/>
                      <a:pt x="1187" y="37441"/>
                      <a:pt x="1329" y="37324"/>
                    </a:cubicBezTo>
                    <a:close/>
                  </a:path>
                </a:pathLst>
              </a:custGeom>
              <a:solidFill>
                <a:srgbClr val="C7C7C7"/>
              </a:solidFill>
              <a:ln w="11773"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AAE66A02-1645-4FE9-B40D-80FC703D5FD3}"/>
                  </a:ext>
                </a:extLst>
              </p:cNvPr>
              <p:cNvSpPr/>
              <p:nvPr/>
            </p:nvSpPr>
            <p:spPr>
              <a:xfrm>
                <a:off x="1877854" y="5483347"/>
                <a:ext cx="33556" cy="34856"/>
              </a:xfrm>
              <a:custGeom>
                <a:avLst/>
                <a:gdLst>
                  <a:gd name="connsiteX0" fmla="*/ 2 w 33556"/>
                  <a:gd name="connsiteY0" fmla="*/ 17426 h 34856"/>
                  <a:gd name="connsiteX1" fmla="*/ 16838 w 33556"/>
                  <a:gd name="connsiteY1" fmla="*/ 1 h 34856"/>
                  <a:gd name="connsiteX2" fmla="*/ 33557 w 33556"/>
                  <a:gd name="connsiteY2" fmla="*/ 16130 h 34856"/>
                  <a:gd name="connsiteX3" fmla="*/ 33557 w 33556"/>
                  <a:gd name="connsiteY3" fmla="*/ 17073 h 34856"/>
                  <a:gd name="connsiteX4" fmla="*/ 29907 w 33556"/>
                  <a:gd name="connsiteY4" fmla="*/ 19898 h 34856"/>
                  <a:gd name="connsiteX5" fmla="*/ 7890 w 33556"/>
                  <a:gd name="connsiteY5" fmla="*/ 19898 h 34856"/>
                  <a:gd name="connsiteX6" fmla="*/ 10245 w 33556"/>
                  <a:gd name="connsiteY6" fmla="*/ 24490 h 34856"/>
                  <a:gd name="connsiteX7" fmla="*/ 24138 w 33556"/>
                  <a:gd name="connsiteY7" fmla="*/ 25785 h 34856"/>
                  <a:gd name="connsiteX8" fmla="*/ 29318 w 33556"/>
                  <a:gd name="connsiteY8" fmla="*/ 25785 h 34856"/>
                  <a:gd name="connsiteX9" fmla="*/ 29318 w 33556"/>
                  <a:gd name="connsiteY9" fmla="*/ 30259 h 34856"/>
                  <a:gd name="connsiteX10" fmla="*/ 16838 w 33556"/>
                  <a:gd name="connsiteY10" fmla="*/ 34851 h 34856"/>
                  <a:gd name="connsiteX11" fmla="*/ 2 w 33556"/>
                  <a:gd name="connsiteY11" fmla="*/ 17426 h 34856"/>
                  <a:gd name="connsiteX12" fmla="*/ 7537 w 33556"/>
                  <a:gd name="connsiteY12" fmla="*/ 14011 h 34856"/>
                  <a:gd name="connsiteX13" fmla="*/ 27199 w 33556"/>
                  <a:gd name="connsiteY13" fmla="*/ 14011 h 34856"/>
                  <a:gd name="connsiteX14" fmla="*/ 16838 w 33556"/>
                  <a:gd name="connsiteY14" fmla="*/ 6594 h 34856"/>
                  <a:gd name="connsiteX15" fmla="*/ 7537 w 33556"/>
                  <a:gd name="connsiteY15" fmla="*/ 13658 h 3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556" h="34856">
                    <a:moveTo>
                      <a:pt x="2" y="17426"/>
                    </a:moveTo>
                    <a:cubicBezTo>
                      <a:pt x="-128" y="7971"/>
                      <a:pt x="7396" y="189"/>
                      <a:pt x="16838" y="1"/>
                    </a:cubicBezTo>
                    <a:cubicBezTo>
                      <a:pt x="25869" y="-70"/>
                      <a:pt x="33298" y="7100"/>
                      <a:pt x="33557" y="16130"/>
                    </a:cubicBezTo>
                    <a:lnTo>
                      <a:pt x="33557" y="17073"/>
                    </a:lnTo>
                    <a:cubicBezTo>
                      <a:pt x="33262" y="18815"/>
                      <a:pt x="31673" y="20051"/>
                      <a:pt x="29907" y="19898"/>
                    </a:cubicBezTo>
                    <a:lnTo>
                      <a:pt x="7890" y="19898"/>
                    </a:lnTo>
                    <a:cubicBezTo>
                      <a:pt x="8208" y="21629"/>
                      <a:pt x="9032" y="23218"/>
                      <a:pt x="10245" y="24490"/>
                    </a:cubicBezTo>
                    <a:cubicBezTo>
                      <a:pt x="14095" y="27916"/>
                      <a:pt x="19723" y="28434"/>
                      <a:pt x="24138" y="25785"/>
                    </a:cubicBezTo>
                    <a:cubicBezTo>
                      <a:pt x="25586" y="24407"/>
                      <a:pt x="27870" y="24407"/>
                      <a:pt x="29318" y="25785"/>
                    </a:cubicBezTo>
                    <a:cubicBezTo>
                      <a:pt x="30484" y="27045"/>
                      <a:pt x="30484" y="28999"/>
                      <a:pt x="29318" y="30259"/>
                    </a:cubicBezTo>
                    <a:cubicBezTo>
                      <a:pt x="25892" y="33320"/>
                      <a:pt x="21430" y="34968"/>
                      <a:pt x="16838" y="34851"/>
                    </a:cubicBezTo>
                    <a:cubicBezTo>
                      <a:pt x="7396" y="34662"/>
                      <a:pt x="-128" y="26880"/>
                      <a:pt x="2" y="17426"/>
                    </a:cubicBezTo>
                    <a:close/>
                    <a:moveTo>
                      <a:pt x="7537" y="14011"/>
                    </a:moveTo>
                    <a:lnTo>
                      <a:pt x="27199" y="14011"/>
                    </a:lnTo>
                    <a:cubicBezTo>
                      <a:pt x="25492" y="9725"/>
                      <a:pt x="21442" y="6818"/>
                      <a:pt x="16838" y="6594"/>
                    </a:cubicBezTo>
                    <a:cubicBezTo>
                      <a:pt x="12517" y="6629"/>
                      <a:pt x="8738" y="9502"/>
                      <a:pt x="7537" y="13658"/>
                    </a:cubicBezTo>
                    <a:close/>
                  </a:path>
                </a:pathLst>
              </a:custGeom>
              <a:solidFill>
                <a:srgbClr val="C7C7C7"/>
              </a:solidFill>
              <a:ln w="11773"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6D9B761B-31AB-4F1F-B2A6-5D061FD891E4}"/>
                  </a:ext>
                </a:extLst>
              </p:cNvPr>
              <p:cNvSpPr/>
              <p:nvPr/>
            </p:nvSpPr>
            <p:spPr>
              <a:xfrm>
                <a:off x="1922594" y="5482758"/>
                <a:ext cx="28732" cy="35321"/>
              </a:xfrm>
              <a:custGeom>
                <a:avLst/>
                <a:gdLst>
                  <a:gd name="connsiteX0" fmla="*/ 28730 w 28732"/>
                  <a:gd name="connsiteY0" fmla="*/ 15071 h 35321"/>
                  <a:gd name="connsiteX1" fmla="*/ 28730 w 28732"/>
                  <a:gd name="connsiteY1" fmla="*/ 31672 h 35321"/>
                  <a:gd name="connsiteX2" fmla="*/ 25316 w 28732"/>
                  <a:gd name="connsiteY2" fmla="*/ 35322 h 35321"/>
                  <a:gd name="connsiteX3" fmla="*/ 25198 w 28732"/>
                  <a:gd name="connsiteY3" fmla="*/ 35322 h 35321"/>
                  <a:gd name="connsiteX4" fmla="*/ 21430 w 28732"/>
                  <a:gd name="connsiteY4" fmla="*/ 31672 h 35321"/>
                  <a:gd name="connsiteX5" fmla="*/ 21430 w 28732"/>
                  <a:gd name="connsiteY5" fmla="*/ 15071 h 35321"/>
                  <a:gd name="connsiteX6" fmla="*/ 14366 w 28732"/>
                  <a:gd name="connsiteY6" fmla="*/ 8007 h 35321"/>
                  <a:gd name="connsiteX7" fmla="*/ 14249 w 28732"/>
                  <a:gd name="connsiteY7" fmla="*/ 8007 h 35321"/>
                  <a:gd name="connsiteX8" fmla="*/ 7302 w 28732"/>
                  <a:gd name="connsiteY8" fmla="*/ 14953 h 35321"/>
                  <a:gd name="connsiteX9" fmla="*/ 7302 w 28732"/>
                  <a:gd name="connsiteY9" fmla="*/ 15071 h 35321"/>
                  <a:gd name="connsiteX10" fmla="*/ 7302 w 28732"/>
                  <a:gd name="connsiteY10" fmla="*/ 31672 h 35321"/>
                  <a:gd name="connsiteX11" fmla="*/ 3652 w 28732"/>
                  <a:gd name="connsiteY11" fmla="*/ 34733 h 35321"/>
                  <a:gd name="connsiteX12" fmla="*/ 2 w 28732"/>
                  <a:gd name="connsiteY12" fmla="*/ 31083 h 35321"/>
                  <a:gd name="connsiteX13" fmla="*/ 2 w 28732"/>
                  <a:gd name="connsiteY13" fmla="*/ 3768 h 35321"/>
                  <a:gd name="connsiteX14" fmla="*/ 3534 w 28732"/>
                  <a:gd name="connsiteY14" fmla="*/ 1 h 35321"/>
                  <a:gd name="connsiteX15" fmla="*/ 3652 w 28732"/>
                  <a:gd name="connsiteY15" fmla="*/ 1 h 35321"/>
                  <a:gd name="connsiteX16" fmla="*/ 7067 w 28732"/>
                  <a:gd name="connsiteY16" fmla="*/ 2238 h 35321"/>
                  <a:gd name="connsiteX17" fmla="*/ 14366 w 28732"/>
                  <a:gd name="connsiteY17" fmla="*/ 1 h 35321"/>
                  <a:gd name="connsiteX18" fmla="*/ 28730 w 28732"/>
                  <a:gd name="connsiteY18" fmla="*/ 14824 h 35321"/>
                  <a:gd name="connsiteX19" fmla="*/ 28730 w 28732"/>
                  <a:gd name="connsiteY19" fmla="*/ 15071 h 35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732" h="35321">
                    <a:moveTo>
                      <a:pt x="28730" y="15071"/>
                    </a:moveTo>
                    <a:lnTo>
                      <a:pt x="28730" y="31672"/>
                    </a:lnTo>
                    <a:cubicBezTo>
                      <a:pt x="28801" y="33626"/>
                      <a:pt x="27270" y="35251"/>
                      <a:pt x="25316" y="35322"/>
                    </a:cubicBezTo>
                    <a:cubicBezTo>
                      <a:pt x="25280" y="35322"/>
                      <a:pt x="25233" y="35322"/>
                      <a:pt x="25198" y="35322"/>
                    </a:cubicBezTo>
                    <a:cubicBezTo>
                      <a:pt x="23161" y="35322"/>
                      <a:pt x="21489" y="33709"/>
                      <a:pt x="21430" y="31672"/>
                    </a:cubicBezTo>
                    <a:lnTo>
                      <a:pt x="21430" y="15071"/>
                    </a:lnTo>
                    <a:cubicBezTo>
                      <a:pt x="21430" y="11174"/>
                      <a:pt x="18263" y="8007"/>
                      <a:pt x="14366" y="8007"/>
                    </a:cubicBezTo>
                    <a:cubicBezTo>
                      <a:pt x="14331" y="8007"/>
                      <a:pt x="14284" y="8007"/>
                      <a:pt x="14249" y="8007"/>
                    </a:cubicBezTo>
                    <a:cubicBezTo>
                      <a:pt x="10410" y="8007"/>
                      <a:pt x="7302" y="11115"/>
                      <a:pt x="7302" y="14953"/>
                    </a:cubicBezTo>
                    <a:cubicBezTo>
                      <a:pt x="7302" y="14988"/>
                      <a:pt x="7302" y="15035"/>
                      <a:pt x="7302" y="15071"/>
                    </a:cubicBezTo>
                    <a:lnTo>
                      <a:pt x="7302" y="31672"/>
                    </a:lnTo>
                    <a:cubicBezTo>
                      <a:pt x="6972" y="33426"/>
                      <a:pt x="5442" y="34709"/>
                      <a:pt x="3652" y="34733"/>
                    </a:cubicBezTo>
                    <a:cubicBezTo>
                      <a:pt x="1639" y="34733"/>
                      <a:pt x="2" y="33096"/>
                      <a:pt x="2" y="31083"/>
                    </a:cubicBezTo>
                    <a:lnTo>
                      <a:pt x="2" y="3768"/>
                    </a:lnTo>
                    <a:cubicBezTo>
                      <a:pt x="-68" y="1755"/>
                      <a:pt x="1521" y="71"/>
                      <a:pt x="3534" y="1"/>
                    </a:cubicBezTo>
                    <a:cubicBezTo>
                      <a:pt x="3570" y="1"/>
                      <a:pt x="3617" y="1"/>
                      <a:pt x="3652" y="1"/>
                    </a:cubicBezTo>
                    <a:cubicBezTo>
                      <a:pt x="5124" y="36"/>
                      <a:pt x="6442" y="907"/>
                      <a:pt x="7067" y="2238"/>
                    </a:cubicBezTo>
                    <a:cubicBezTo>
                      <a:pt x="9209" y="766"/>
                      <a:pt x="11764" y="-23"/>
                      <a:pt x="14366" y="1"/>
                    </a:cubicBezTo>
                    <a:cubicBezTo>
                      <a:pt x="22431" y="130"/>
                      <a:pt x="28860" y="6759"/>
                      <a:pt x="28730" y="14824"/>
                    </a:cubicBezTo>
                    <a:cubicBezTo>
                      <a:pt x="28730" y="14906"/>
                      <a:pt x="28730" y="14988"/>
                      <a:pt x="28730" y="15071"/>
                    </a:cubicBezTo>
                    <a:close/>
                  </a:path>
                </a:pathLst>
              </a:custGeom>
              <a:solidFill>
                <a:srgbClr val="C7C7C7"/>
              </a:solidFill>
              <a:ln w="11773"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E2C81DC6-DC56-47CD-AB0F-217BDD1A2BFF}"/>
                  </a:ext>
                </a:extLst>
              </p:cNvPr>
              <p:cNvSpPr/>
              <p:nvPr/>
            </p:nvSpPr>
            <p:spPr>
              <a:xfrm>
                <a:off x="1960390" y="5469806"/>
                <a:ext cx="34496" cy="48273"/>
              </a:xfrm>
              <a:custGeom>
                <a:avLst/>
                <a:gdLst>
                  <a:gd name="connsiteX0" fmla="*/ 34497 w 34496"/>
                  <a:gd name="connsiteY0" fmla="*/ 44506 h 48273"/>
                  <a:gd name="connsiteX1" fmla="*/ 30529 w 34496"/>
                  <a:gd name="connsiteY1" fmla="*/ 48062 h 48273"/>
                  <a:gd name="connsiteX2" fmla="*/ 27080 w 34496"/>
                  <a:gd name="connsiteY2" fmla="*/ 45212 h 48273"/>
                  <a:gd name="connsiteX3" fmla="*/ 17661 w 34496"/>
                  <a:gd name="connsiteY3" fmla="*/ 48274 h 48273"/>
                  <a:gd name="connsiteX4" fmla="*/ 0 w 34496"/>
                  <a:gd name="connsiteY4" fmla="*/ 30613 h 48273"/>
                  <a:gd name="connsiteX5" fmla="*/ 17661 w 34496"/>
                  <a:gd name="connsiteY5" fmla="*/ 12953 h 48273"/>
                  <a:gd name="connsiteX6" fmla="*/ 26962 w 34496"/>
                  <a:gd name="connsiteY6" fmla="*/ 15896 h 48273"/>
                  <a:gd name="connsiteX7" fmla="*/ 26962 w 34496"/>
                  <a:gd name="connsiteY7" fmla="*/ 3651 h 48273"/>
                  <a:gd name="connsiteX8" fmla="*/ 30847 w 34496"/>
                  <a:gd name="connsiteY8" fmla="*/ 2 h 48273"/>
                  <a:gd name="connsiteX9" fmla="*/ 30847 w 34496"/>
                  <a:gd name="connsiteY9" fmla="*/ 2 h 48273"/>
                  <a:gd name="connsiteX10" fmla="*/ 34497 w 34496"/>
                  <a:gd name="connsiteY10" fmla="*/ 3651 h 48273"/>
                  <a:gd name="connsiteX11" fmla="*/ 34497 w 34496"/>
                  <a:gd name="connsiteY11" fmla="*/ 31202 h 48273"/>
                  <a:gd name="connsiteX12" fmla="*/ 34497 w 34496"/>
                  <a:gd name="connsiteY12" fmla="*/ 31202 h 48273"/>
                  <a:gd name="connsiteX13" fmla="*/ 17661 w 34496"/>
                  <a:gd name="connsiteY13" fmla="*/ 20959 h 48273"/>
                  <a:gd name="connsiteX14" fmla="*/ 11185 w 34496"/>
                  <a:gd name="connsiteY14" fmla="*/ 23784 h 48273"/>
                  <a:gd name="connsiteX15" fmla="*/ 8359 w 34496"/>
                  <a:gd name="connsiteY15" fmla="*/ 30731 h 48273"/>
                  <a:gd name="connsiteX16" fmla="*/ 11185 w 34496"/>
                  <a:gd name="connsiteY16" fmla="*/ 37560 h 48273"/>
                  <a:gd name="connsiteX17" fmla="*/ 23477 w 34496"/>
                  <a:gd name="connsiteY17" fmla="*/ 38325 h 48273"/>
                  <a:gd name="connsiteX18" fmla="*/ 24254 w 34496"/>
                  <a:gd name="connsiteY18" fmla="*/ 37560 h 48273"/>
                  <a:gd name="connsiteX19" fmla="*/ 26962 w 34496"/>
                  <a:gd name="connsiteY19" fmla="*/ 30731 h 48273"/>
                  <a:gd name="connsiteX20" fmla="*/ 24254 w 34496"/>
                  <a:gd name="connsiteY20" fmla="*/ 23784 h 48273"/>
                  <a:gd name="connsiteX21" fmla="*/ 17661 w 34496"/>
                  <a:gd name="connsiteY21" fmla="*/ 21194 h 48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496" h="48273">
                    <a:moveTo>
                      <a:pt x="34497" y="44506"/>
                    </a:moveTo>
                    <a:cubicBezTo>
                      <a:pt x="34379" y="46578"/>
                      <a:pt x="32601" y="48180"/>
                      <a:pt x="30529" y="48062"/>
                    </a:cubicBezTo>
                    <a:cubicBezTo>
                      <a:pt x="28881" y="47968"/>
                      <a:pt x="27480" y="46814"/>
                      <a:pt x="27080" y="45212"/>
                    </a:cubicBezTo>
                    <a:cubicBezTo>
                      <a:pt x="24336" y="47190"/>
                      <a:pt x="21040" y="48262"/>
                      <a:pt x="17661" y="48274"/>
                    </a:cubicBezTo>
                    <a:cubicBezTo>
                      <a:pt x="7912" y="48274"/>
                      <a:pt x="0" y="40362"/>
                      <a:pt x="0" y="30613"/>
                    </a:cubicBezTo>
                    <a:cubicBezTo>
                      <a:pt x="0" y="20865"/>
                      <a:pt x="7912" y="12953"/>
                      <a:pt x="17661" y="12953"/>
                    </a:cubicBezTo>
                    <a:cubicBezTo>
                      <a:pt x="20981" y="12988"/>
                      <a:pt x="24218" y="14012"/>
                      <a:pt x="26962" y="15896"/>
                    </a:cubicBezTo>
                    <a:lnTo>
                      <a:pt x="26962" y="3651"/>
                    </a:lnTo>
                    <a:cubicBezTo>
                      <a:pt x="27021" y="1567"/>
                      <a:pt x="28763" y="-57"/>
                      <a:pt x="30847" y="2"/>
                    </a:cubicBezTo>
                    <a:cubicBezTo>
                      <a:pt x="30847" y="2"/>
                      <a:pt x="30847" y="2"/>
                      <a:pt x="30847" y="2"/>
                    </a:cubicBezTo>
                    <a:cubicBezTo>
                      <a:pt x="32860" y="2"/>
                      <a:pt x="34497" y="1638"/>
                      <a:pt x="34497" y="3651"/>
                    </a:cubicBezTo>
                    <a:lnTo>
                      <a:pt x="34497" y="31202"/>
                    </a:lnTo>
                    <a:lnTo>
                      <a:pt x="34497" y="31202"/>
                    </a:lnTo>
                    <a:close/>
                    <a:moveTo>
                      <a:pt x="17661" y="20959"/>
                    </a:moveTo>
                    <a:cubicBezTo>
                      <a:pt x="15200" y="20947"/>
                      <a:pt x="12845" y="21971"/>
                      <a:pt x="11185" y="23784"/>
                    </a:cubicBezTo>
                    <a:cubicBezTo>
                      <a:pt x="9337" y="25621"/>
                      <a:pt x="8312" y="28129"/>
                      <a:pt x="8359" y="30731"/>
                    </a:cubicBezTo>
                    <a:cubicBezTo>
                      <a:pt x="8312" y="33298"/>
                      <a:pt x="9337" y="35770"/>
                      <a:pt x="11185" y="37560"/>
                    </a:cubicBezTo>
                    <a:cubicBezTo>
                      <a:pt x="14364" y="41162"/>
                      <a:pt x="19874" y="41516"/>
                      <a:pt x="23477" y="38325"/>
                    </a:cubicBezTo>
                    <a:cubicBezTo>
                      <a:pt x="23759" y="38089"/>
                      <a:pt x="24018" y="37831"/>
                      <a:pt x="24254" y="37560"/>
                    </a:cubicBezTo>
                    <a:cubicBezTo>
                      <a:pt x="26020" y="35723"/>
                      <a:pt x="26997" y="33274"/>
                      <a:pt x="26962" y="30731"/>
                    </a:cubicBezTo>
                    <a:cubicBezTo>
                      <a:pt x="26985" y="28152"/>
                      <a:pt x="26020" y="25668"/>
                      <a:pt x="24254" y="23784"/>
                    </a:cubicBezTo>
                    <a:cubicBezTo>
                      <a:pt x="22523" y="22030"/>
                      <a:pt x="20121" y="21088"/>
                      <a:pt x="17661" y="21194"/>
                    </a:cubicBezTo>
                    <a:close/>
                  </a:path>
                </a:pathLst>
              </a:custGeom>
              <a:solidFill>
                <a:srgbClr val="C7C7C7"/>
              </a:solidFill>
              <a:ln w="11773"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4C1054E7-C3ED-4A0F-8ABE-BA564F64207A}"/>
                  </a:ext>
                </a:extLst>
              </p:cNvPr>
              <p:cNvSpPr/>
              <p:nvPr/>
            </p:nvSpPr>
            <p:spPr>
              <a:xfrm>
                <a:off x="2031385" y="5469682"/>
                <a:ext cx="41561" cy="48514"/>
              </a:xfrm>
              <a:custGeom>
                <a:avLst/>
                <a:gdLst>
                  <a:gd name="connsiteX0" fmla="*/ 41561 w 41561"/>
                  <a:gd name="connsiteY0" fmla="*/ 3775 h 48514"/>
                  <a:gd name="connsiteX1" fmla="*/ 41561 w 41561"/>
                  <a:gd name="connsiteY1" fmla="*/ 44630 h 48514"/>
                  <a:gd name="connsiteX2" fmla="*/ 37676 w 41561"/>
                  <a:gd name="connsiteY2" fmla="*/ 48515 h 48514"/>
                  <a:gd name="connsiteX3" fmla="*/ 33908 w 41561"/>
                  <a:gd name="connsiteY3" fmla="*/ 44748 h 48514"/>
                  <a:gd name="connsiteX4" fmla="*/ 33908 w 41561"/>
                  <a:gd name="connsiteY4" fmla="*/ 44630 h 48514"/>
                  <a:gd name="connsiteX5" fmla="*/ 33908 w 41561"/>
                  <a:gd name="connsiteY5" fmla="*/ 15549 h 48514"/>
                  <a:gd name="connsiteX6" fmla="*/ 23901 w 41561"/>
                  <a:gd name="connsiteY6" fmla="*/ 29324 h 48514"/>
                  <a:gd name="connsiteX7" fmla="*/ 20839 w 41561"/>
                  <a:gd name="connsiteY7" fmla="*/ 30972 h 48514"/>
                  <a:gd name="connsiteX8" fmla="*/ 20839 w 41561"/>
                  <a:gd name="connsiteY8" fmla="*/ 30972 h 48514"/>
                  <a:gd name="connsiteX9" fmla="*/ 17661 w 41561"/>
                  <a:gd name="connsiteY9" fmla="*/ 29324 h 48514"/>
                  <a:gd name="connsiteX10" fmla="*/ 7653 w 41561"/>
                  <a:gd name="connsiteY10" fmla="*/ 15549 h 48514"/>
                  <a:gd name="connsiteX11" fmla="*/ 7653 w 41561"/>
                  <a:gd name="connsiteY11" fmla="*/ 44630 h 48514"/>
                  <a:gd name="connsiteX12" fmla="*/ 3767 w 41561"/>
                  <a:gd name="connsiteY12" fmla="*/ 48515 h 48514"/>
                  <a:gd name="connsiteX13" fmla="*/ 0 w 41561"/>
                  <a:gd name="connsiteY13" fmla="*/ 44630 h 48514"/>
                  <a:gd name="connsiteX14" fmla="*/ 0 w 41561"/>
                  <a:gd name="connsiteY14" fmla="*/ 3775 h 48514"/>
                  <a:gd name="connsiteX15" fmla="*/ 3767 w 41561"/>
                  <a:gd name="connsiteY15" fmla="*/ 7 h 48514"/>
                  <a:gd name="connsiteX16" fmla="*/ 3767 w 41561"/>
                  <a:gd name="connsiteY16" fmla="*/ 7 h 48514"/>
                  <a:gd name="connsiteX17" fmla="*/ 6829 w 41561"/>
                  <a:gd name="connsiteY17" fmla="*/ 1538 h 48514"/>
                  <a:gd name="connsiteX18" fmla="*/ 20604 w 41561"/>
                  <a:gd name="connsiteY18" fmla="*/ 20729 h 48514"/>
                  <a:gd name="connsiteX19" fmla="*/ 34379 w 41561"/>
                  <a:gd name="connsiteY19" fmla="*/ 1538 h 48514"/>
                  <a:gd name="connsiteX20" fmla="*/ 37558 w 41561"/>
                  <a:gd name="connsiteY20" fmla="*/ 7 h 48514"/>
                  <a:gd name="connsiteX21" fmla="*/ 37558 w 41561"/>
                  <a:gd name="connsiteY21" fmla="*/ 7 h 48514"/>
                  <a:gd name="connsiteX22" fmla="*/ 41549 w 41561"/>
                  <a:gd name="connsiteY22" fmla="*/ 3528 h 48514"/>
                  <a:gd name="connsiteX23" fmla="*/ 41561 w 41561"/>
                  <a:gd name="connsiteY23" fmla="*/ 3775 h 48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1561" h="48514">
                    <a:moveTo>
                      <a:pt x="41561" y="3775"/>
                    </a:moveTo>
                    <a:lnTo>
                      <a:pt x="41561" y="44630"/>
                    </a:lnTo>
                    <a:cubicBezTo>
                      <a:pt x="41561" y="46773"/>
                      <a:pt x="39819" y="48515"/>
                      <a:pt x="37676" y="48515"/>
                    </a:cubicBezTo>
                    <a:cubicBezTo>
                      <a:pt x="35592" y="48515"/>
                      <a:pt x="33908" y="46832"/>
                      <a:pt x="33908" y="44748"/>
                    </a:cubicBezTo>
                    <a:cubicBezTo>
                      <a:pt x="33908" y="44712"/>
                      <a:pt x="33908" y="44665"/>
                      <a:pt x="33908" y="44630"/>
                    </a:cubicBezTo>
                    <a:lnTo>
                      <a:pt x="33908" y="15549"/>
                    </a:lnTo>
                    <a:lnTo>
                      <a:pt x="23901" y="29324"/>
                    </a:lnTo>
                    <a:cubicBezTo>
                      <a:pt x="23229" y="30360"/>
                      <a:pt x="22076" y="30972"/>
                      <a:pt x="20839" y="30972"/>
                    </a:cubicBezTo>
                    <a:lnTo>
                      <a:pt x="20839" y="30972"/>
                    </a:lnTo>
                    <a:cubicBezTo>
                      <a:pt x="19568" y="30996"/>
                      <a:pt x="18379" y="30372"/>
                      <a:pt x="17661" y="29324"/>
                    </a:cubicBezTo>
                    <a:lnTo>
                      <a:pt x="7653" y="15549"/>
                    </a:lnTo>
                    <a:lnTo>
                      <a:pt x="7653" y="44630"/>
                    </a:lnTo>
                    <a:cubicBezTo>
                      <a:pt x="7653" y="46773"/>
                      <a:pt x="5910" y="48515"/>
                      <a:pt x="3767" y="48515"/>
                    </a:cubicBezTo>
                    <a:cubicBezTo>
                      <a:pt x="1672" y="48456"/>
                      <a:pt x="0" y="46726"/>
                      <a:pt x="0" y="44630"/>
                    </a:cubicBezTo>
                    <a:lnTo>
                      <a:pt x="0" y="3775"/>
                    </a:lnTo>
                    <a:cubicBezTo>
                      <a:pt x="0" y="1691"/>
                      <a:pt x="1684" y="7"/>
                      <a:pt x="3767" y="7"/>
                    </a:cubicBezTo>
                    <a:lnTo>
                      <a:pt x="3767" y="7"/>
                    </a:lnTo>
                    <a:cubicBezTo>
                      <a:pt x="4980" y="-40"/>
                      <a:pt x="6146" y="537"/>
                      <a:pt x="6829" y="1538"/>
                    </a:cubicBezTo>
                    <a:lnTo>
                      <a:pt x="20604" y="20729"/>
                    </a:lnTo>
                    <a:lnTo>
                      <a:pt x="34379" y="1538"/>
                    </a:lnTo>
                    <a:cubicBezTo>
                      <a:pt x="35121" y="537"/>
                      <a:pt x="36310" y="-40"/>
                      <a:pt x="37558" y="7"/>
                    </a:cubicBezTo>
                    <a:lnTo>
                      <a:pt x="37558" y="7"/>
                    </a:lnTo>
                    <a:cubicBezTo>
                      <a:pt x="39630" y="-122"/>
                      <a:pt x="41420" y="1456"/>
                      <a:pt x="41549" y="3528"/>
                    </a:cubicBezTo>
                    <a:cubicBezTo>
                      <a:pt x="41561" y="3610"/>
                      <a:pt x="41561" y="3693"/>
                      <a:pt x="41561" y="3775"/>
                    </a:cubicBezTo>
                    <a:close/>
                  </a:path>
                </a:pathLst>
              </a:custGeom>
              <a:solidFill>
                <a:srgbClr val="C7C7C7"/>
              </a:solidFill>
              <a:ln w="11773"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950C3AC8-3DBB-4DD6-89D4-DE6DC90AC7EB}"/>
                  </a:ext>
                </a:extLst>
              </p:cNvPr>
              <p:cNvSpPr/>
              <p:nvPr/>
            </p:nvSpPr>
            <p:spPr>
              <a:xfrm>
                <a:off x="2086131" y="5483347"/>
                <a:ext cx="33556" cy="34503"/>
              </a:xfrm>
              <a:custGeom>
                <a:avLst/>
                <a:gdLst>
                  <a:gd name="connsiteX0" fmla="*/ 2 w 33556"/>
                  <a:gd name="connsiteY0" fmla="*/ 17426 h 34503"/>
                  <a:gd name="connsiteX1" fmla="*/ 16838 w 33556"/>
                  <a:gd name="connsiteY1" fmla="*/ 1 h 34503"/>
                  <a:gd name="connsiteX2" fmla="*/ 33557 w 33556"/>
                  <a:gd name="connsiteY2" fmla="*/ 16130 h 34503"/>
                  <a:gd name="connsiteX3" fmla="*/ 33557 w 33556"/>
                  <a:gd name="connsiteY3" fmla="*/ 16130 h 34503"/>
                  <a:gd name="connsiteX4" fmla="*/ 33557 w 33556"/>
                  <a:gd name="connsiteY4" fmla="*/ 16719 h 34503"/>
                  <a:gd name="connsiteX5" fmla="*/ 30025 w 33556"/>
                  <a:gd name="connsiteY5" fmla="*/ 19545 h 34503"/>
                  <a:gd name="connsiteX6" fmla="*/ 8008 w 33556"/>
                  <a:gd name="connsiteY6" fmla="*/ 19545 h 34503"/>
                  <a:gd name="connsiteX7" fmla="*/ 10363 w 33556"/>
                  <a:gd name="connsiteY7" fmla="*/ 24137 h 34503"/>
                  <a:gd name="connsiteX8" fmla="*/ 16956 w 33556"/>
                  <a:gd name="connsiteY8" fmla="*/ 27198 h 34503"/>
                  <a:gd name="connsiteX9" fmla="*/ 24138 w 33556"/>
                  <a:gd name="connsiteY9" fmla="*/ 25432 h 34503"/>
                  <a:gd name="connsiteX10" fmla="*/ 29436 w 33556"/>
                  <a:gd name="connsiteY10" fmla="*/ 25432 h 34503"/>
                  <a:gd name="connsiteX11" fmla="*/ 29436 w 33556"/>
                  <a:gd name="connsiteY11" fmla="*/ 29906 h 34503"/>
                  <a:gd name="connsiteX12" fmla="*/ 16956 w 33556"/>
                  <a:gd name="connsiteY12" fmla="*/ 34497 h 34503"/>
                  <a:gd name="connsiteX13" fmla="*/ 2 w 33556"/>
                  <a:gd name="connsiteY13" fmla="*/ 17426 h 34503"/>
                  <a:gd name="connsiteX14" fmla="*/ 7537 w 33556"/>
                  <a:gd name="connsiteY14" fmla="*/ 14011 h 34503"/>
                  <a:gd name="connsiteX15" fmla="*/ 27081 w 33556"/>
                  <a:gd name="connsiteY15" fmla="*/ 14011 h 34503"/>
                  <a:gd name="connsiteX16" fmla="*/ 16838 w 33556"/>
                  <a:gd name="connsiteY16" fmla="*/ 6594 h 34503"/>
                  <a:gd name="connsiteX17" fmla="*/ 7537 w 33556"/>
                  <a:gd name="connsiteY17" fmla="*/ 13658 h 34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556" h="34503">
                    <a:moveTo>
                      <a:pt x="2" y="17426"/>
                    </a:moveTo>
                    <a:cubicBezTo>
                      <a:pt x="-128" y="7971"/>
                      <a:pt x="7396" y="189"/>
                      <a:pt x="16838" y="1"/>
                    </a:cubicBezTo>
                    <a:cubicBezTo>
                      <a:pt x="25869" y="-70"/>
                      <a:pt x="33298" y="7100"/>
                      <a:pt x="33557" y="16130"/>
                    </a:cubicBezTo>
                    <a:lnTo>
                      <a:pt x="33557" y="16130"/>
                    </a:lnTo>
                    <a:cubicBezTo>
                      <a:pt x="33557" y="16130"/>
                      <a:pt x="33557" y="16130"/>
                      <a:pt x="33557" y="16719"/>
                    </a:cubicBezTo>
                    <a:cubicBezTo>
                      <a:pt x="33310" y="18450"/>
                      <a:pt x="31767" y="19686"/>
                      <a:pt x="30025" y="19545"/>
                    </a:cubicBezTo>
                    <a:lnTo>
                      <a:pt x="8008" y="19545"/>
                    </a:lnTo>
                    <a:cubicBezTo>
                      <a:pt x="8326" y="21276"/>
                      <a:pt x="9150" y="22865"/>
                      <a:pt x="10363" y="24137"/>
                    </a:cubicBezTo>
                    <a:cubicBezTo>
                      <a:pt x="12140" y="25891"/>
                      <a:pt x="14472" y="26962"/>
                      <a:pt x="16956" y="27198"/>
                    </a:cubicBezTo>
                    <a:cubicBezTo>
                      <a:pt x="19487" y="27504"/>
                      <a:pt x="22042" y="26868"/>
                      <a:pt x="24138" y="25432"/>
                    </a:cubicBezTo>
                    <a:cubicBezTo>
                      <a:pt x="25657" y="24101"/>
                      <a:pt x="27917" y="24101"/>
                      <a:pt x="29436" y="25432"/>
                    </a:cubicBezTo>
                    <a:cubicBezTo>
                      <a:pt x="30601" y="26691"/>
                      <a:pt x="30601" y="28646"/>
                      <a:pt x="29436" y="29906"/>
                    </a:cubicBezTo>
                    <a:cubicBezTo>
                      <a:pt x="26010" y="32967"/>
                      <a:pt x="21548" y="34615"/>
                      <a:pt x="16956" y="34497"/>
                    </a:cubicBezTo>
                    <a:cubicBezTo>
                      <a:pt x="7596" y="34368"/>
                      <a:pt x="61" y="26786"/>
                      <a:pt x="2" y="17426"/>
                    </a:cubicBezTo>
                    <a:close/>
                    <a:moveTo>
                      <a:pt x="7537" y="14011"/>
                    </a:moveTo>
                    <a:lnTo>
                      <a:pt x="27081" y="14011"/>
                    </a:lnTo>
                    <a:cubicBezTo>
                      <a:pt x="25397" y="9761"/>
                      <a:pt x="21406" y="6865"/>
                      <a:pt x="16838" y="6594"/>
                    </a:cubicBezTo>
                    <a:cubicBezTo>
                      <a:pt x="12505" y="6594"/>
                      <a:pt x="8702" y="9478"/>
                      <a:pt x="7537" y="13658"/>
                    </a:cubicBezTo>
                    <a:close/>
                  </a:path>
                </a:pathLst>
              </a:custGeom>
              <a:solidFill>
                <a:srgbClr val="C7C7C7"/>
              </a:solidFill>
              <a:ln w="11773"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85E89A6A-3706-4BDD-B37B-9F1F08E66BEB}"/>
                  </a:ext>
                </a:extLst>
              </p:cNvPr>
              <p:cNvSpPr/>
              <p:nvPr/>
            </p:nvSpPr>
            <p:spPr>
              <a:xfrm>
                <a:off x="2128394" y="5483936"/>
                <a:ext cx="26732" cy="34733"/>
              </a:xfrm>
              <a:custGeom>
                <a:avLst/>
                <a:gdLst>
                  <a:gd name="connsiteX0" fmla="*/ 595 w 26732"/>
                  <a:gd name="connsiteY0" fmla="*/ 24843 h 34733"/>
                  <a:gd name="connsiteX1" fmla="*/ 5705 w 26732"/>
                  <a:gd name="connsiteY1" fmla="*/ 24101 h 34733"/>
                  <a:gd name="connsiteX2" fmla="*/ 5893 w 26732"/>
                  <a:gd name="connsiteY2" fmla="*/ 24254 h 34733"/>
                  <a:gd name="connsiteX3" fmla="*/ 13428 w 26732"/>
                  <a:gd name="connsiteY3" fmla="*/ 27315 h 34733"/>
                  <a:gd name="connsiteX4" fmla="*/ 18138 w 26732"/>
                  <a:gd name="connsiteY4" fmla="*/ 26020 h 34733"/>
                  <a:gd name="connsiteX5" fmla="*/ 19433 w 26732"/>
                  <a:gd name="connsiteY5" fmla="*/ 23901 h 34733"/>
                  <a:gd name="connsiteX6" fmla="*/ 19433 w 26732"/>
                  <a:gd name="connsiteY6" fmla="*/ 23194 h 34733"/>
                  <a:gd name="connsiteX7" fmla="*/ 18491 w 26732"/>
                  <a:gd name="connsiteY7" fmla="*/ 22370 h 34733"/>
                  <a:gd name="connsiteX8" fmla="*/ 12957 w 26732"/>
                  <a:gd name="connsiteY8" fmla="*/ 20487 h 34733"/>
                  <a:gd name="connsiteX9" fmla="*/ 12957 w 26732"/>
                  <a:gd name="connsiteY9" fmla="*/ 20487 h 34733"/>
                  <a:gd name="connsiteX10" fmla="*/ 6953 w 26732"/>
                  <a:gd name="connsiteY10" fmla="*/ 18603 h 34733"/>
                  <a:gd name="connsiteX11" fmla="*/ 2126 w 26732"/>
                  <a:gd name="connsiteY11" fmla="*/ 14600 h 34733"/>
                  <a:gd name="connsiteX12" fmla="*/ 948 w 26732"/>
                  <a:gd name="connsiteY12" fmla="*/ 10244 h 34733"/>
                  <a:gd name="connsiteX13" fmla="*/ 5069 w 26732"/>
                  <a:gd name="connsiteY13" fmla="*/ 2590 h 34733"/>
                  <a:gd name="connsiteX14" fmla="*/ 13546 w 26732"/>
                  <a:gd name="connsiteY14" fmla="*/ 0 h 34733"/>
                  <a:gd name="connsiteX15" fmla="*/ 23907 w 26732"/>
                  <a:gd name="connsiteY15" fmla="*/ 3886 h 34733"/>
                  <a:gd name="connsiteX16" fmla="*/ 25108 w 26732"/>
                  <a:gd name="connsiteY16" fmla="*/ 8901 h 34733"/>
                  <a:gd name="connsiteX17" fmla="*/ 25084 w 26732"/>
                  <a:gd name="connsiteY17" fmla="*/ 8948 h 34733"/>
                  <a:gd name="connsiteX18" fmla="*/ 19904 w 26732"/>
                  <a:gd name="connsiteY18" fmla="*/ 10008 h 34733"/>
                  <a:gd name="connsiteX19" fmla="*/ 13546 w 26732"/>
                  <a:gd name="connsiteY19" fmla="*/ 7418 h 34733"/>
                  <a:gd name="connsiteX20" fmla="*/ 9425 w 26732"/>
                  <a:gd name="connsiteY20" fmla="*/ 8595 h 34733"/>
                  <a:gd name="connsiteX21" fmla="*/ 8248 w 26732"/>
                  <a:gd name="connsiteY21" fmla="*/ 10244 h 34733"/>
                  <a:gd name="connsiteX22" fmla="*/ 8248 w 26732"/>
                  <a:gd name="connsiteY22" fmla="*/ 10832 h 34733"/>
                  <a:gd name="connsiteX23" fmla="*/ 8954 w 26732"/>
                  <a:gd name="connsiteY23" fmla="*/ 11538 h 34733"/>
                  <a:gd name="connsiteX24" fmla="*/ 14017 w 26732"/>
                  <a:gd name="connsiteY24" fmla="*/ 13187 h 34733"/>
                  <a:gd name="connsiteX25" fmla="*/ 14017 w 26732"/>
                  <a:gd name="connsiteY25" fmla="*/ 13187 h 34733"/>
                  <a:gd name="connsiteX26" fmla="*/ 20493 w 26732"/>
                  <a:gd name="connsiteY26" fmla="*/ 15188 h 34733"/>
                  <a:gd name="connsiteX27" fmla="*/ 25437 w 26732"/>
                  <a:gd name="connsiteY27" fmla="*/ 19309 h 34733"/>
                  <a:gd name="connsiteX28" fmla="*/ 26733 w 26732"/>
                  <a:gd name="connsiteY28" fmla="*/ 23901 h 34733"/>
                  <a:gd name="connsiteX29" fmla="*/ 22376 w 26732"/>
                  <a:gd name="connsiteY29" fmla="*/ 31907 h 34733"/>
                  <a:gd name="connsiteX30" fmla="*/ 13311 w 26732"/>
                  <a:gd name="connsiteY30" fmla="*/ 34733 h 34733"/>
                  <a:gd name="connsiteX31" fmla="*/ 1537 w 26732"/>
                  <a:gd name="connsiteY31" fmla="*/ 29905 h 34733"/>
                  <a:gd name="connsiteX32" fmla="*/ 595 w 26732"/>
                  <a:gd name="connsiteY32" fmla="*/ 24843 h 34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732" h="34733">
                    <a:moveTo>
                      <a:pt x="595" y="24843"/>
                    </a:moveTo>
                    <a:cubicBezTo>
                      <a:pt x="1796" y="23230"/>
                      <a:pt x="4092" y="22900"/>
                      <a:pt x="5705" y="24101"/>
                    </a:cubicBezTo>
                    <a:cubicBezTo>
                      <a:pt x="5764" y="24148"/>
                      <a:pt x="5834" y="24207"/>
                      <a:pt x="5893" y="24254"/>
                    </a:cubicBezTo>
                    <a:cubicBezTo>
                      <a:pt x="8001" y="26067"/>
                      <a:pt x="10650" y="27151"/>
                      <a:pt x="13428" y="27315"/>
                    </a:cubicBezTo>
                    <a:cubicBezTo>
                      <a:pt x="15077" y="27280"/>
                      <a:pt x="16701" y="26833"/>
                      <a:pt x="18138" y="26020"/>
                    </a:cubicBezTo>
                    <a:cubicBezTo>
                      <a:pt x="18891" y="25561"/>
                      <a:pt x="19374" y="24772"/>
                      <a:pt x="19433" y="23901"/>
                    </a:cubicBezTo>
                    <a:cubicBezTo>
                      <a:pt x="19504" y="23665"/>
                      <a:pt x="19504" y="23430"/>
                      <a:pt x="19433" y="23194"/>
                    </a:cubicBezTo>
                    <a:cubicBezTo>
                      <a:pt x="19433" y="23194"/>
                      <a:pt x="19433" y="23194"/>
                      <a:pt x="18491" y="22370"/>
                    </a:cubicBezTo>
                    <a:cubicBezTo>
                      <a:pt x="16796" y="21381"/>
                      <a:pt x="14912" y="20734"/>
                      <a:pt x="12957" y="20487"/>
                    </a:cubicBezTo>
                    <a:lnTo>
                      <a:pt x="12957" y="20487"/>
                    </a:lnTo>
                    <a:cubicBezTo>
                      <a:pt x="10897" y="20074"/>
                      <a:pt x="8884" y="19438"/>
                      <a:pt x="6953" y="18603"/>
                    </a:cubicBezTo>
                    <a:cubicBezTo>
                      <a:pt x="5010" y="17731"/>
                      <a:pt x="3338" y="16342"/>
                      <a:pt x="2126" y="14600"/>
                    </a:cubicBezTo>
                    <a:cubicBezTo>
                      <a:pt x="1325" y="13293"/>
                      <a:pt x="925" y="11774"/>
                      <a:pt x="948" y="10244"/>
                    </a:cubicBezTo>
                    <a:cubicBezTo>
                      <a:pt x="1031" y="7182"/>
                      <a:pt x="2561" y="4345"/>
                      <a:pt x="5069" y="2590"/>
                    </a:cubicBezTo>
                    <a:cubicBezTo>
                      <a:pt x="7565" y="871"/>
                      <a:pt x="10520" y="-23"/>
                      <a:pt x="13546" y="0"/>
                    </a:cubicBezTo>
                    <a:cubicBezTo>
                      <a:pt x="17337" y="130"/>
                      <a:pt x="20975" y="1496"/>
                      <a:pt x="23907" y="3886"/>
                    </a:cubicBezTo>
                    <a:cubicBezTo>
                      <a:pt x="25626" y="4933"/>
                      <a:pt x="26168" y="7182"/>
                      <a:pt x="25108" y="8901"/>
                    </a:cubicBezTo>
                    <a:cubicBezTo>
                      <a:pt x="25108" y="8925"/>
                      <a:pt x="25096" y="8936"/>
                      <a:pt x="25084" y="8948"/>
                    </a:cubicBezTo>
                    <a:cubicBezTo>
                      <a:pt x="23942" y="10656"/>
                      <a:pt x="21635" y="11126"/>
                      <a:pt x="19904" y="10008"/>
                    </a:cubicBezTo>
                    <a:cubicBezTo>
                      <a:pt x="18091" y="8536"/>
                      <a:pt x="15877" y="7630"/>
                      <a:pt x="13546" y="7418"/>
                    </a:cubicBezTo>
                    <a:cubicBezTo>
                      <a:pt x="12086" y="7394"/>
                      <a:pt x="10650" y="7806"/>
                      <a:pt x="9425" y="8595"/>
                    </a:cubicBezTo>
                    <a:cubicBezTo>
                      <a:pt x="8483" y="9301"/>
                      <a:pt x="8248" y="9890"/>
                      <a:pt x="8248" y="10244"/>
                    </a:cubicBezTo>
                    <a:cubicBezTo>
                      <a:pt x="8165" y="10432"/>
                      <a:pt x="8165" y="10644"/>
                      <a:pt x="8248" y="10832"/>
                    </a:cubicBezTo>
                    <a:cubicBezTo>
                      <a:pt x="8248" y="10832"/>
                      <a:pt x="8248" y="10832"/>
                      <a:pt x="8954" y="11538"/>
                    </a:cubicBezTo>
                    <a:cubicBezTo>
                      <a:pt x="10544" y="12351"/>
                      <a:pt x="12251" y="12916"/>
                      <a:pt x="14017" y="13187"/>
                    </a:cubicBezTo>
                    <a:lnTo>
                      <a:pt x="14017" y="13187"/>
                    </a:lnTo>
                    <a:cubicBezTo>
                      <a:pt x="16254" y="13587"/>
                      <a:pt x="18420" y="14258"/>
                      <a:pt x="20493" y="15188"/>
                    </a:cubicBezTo>
                    <a:cubicBezTo>
                      <a:pt x="22494" y="16071"/>
                      <a:pt x="24201" y="17508"/>
                      <a:pt x="25437" y="19309"/>
                    </a:cubicBezTo>
                    <a:cubicBezTo>
                      <a:pt x="26273" y="20699"/>
                      <a:pt x="26721" y="22288"/>
                      <a:pt x="26733" y="23901"/>
                    </a:cubicBezTo>
                    <a:cubicBezTo>
                      <a:pt x="26674" y="27115"/>
                      <a:pt x="25049" y="30105"/>
                      <a:pt x="22376" y="31907"/>
                    </a:cubicBezTo>
                    <a:cubicBezTo>
                      <a:pt x="19716" y="33767"/>
                      <a:pt x="16548" y="34756"/>
                      <a:pt x="13311" y="34733"/>
                    </a:cubicBezTo>
                    <a:cubicBezTo>
                      <a:pt x="8978" y="34415"/>
                      <a:pt x="4845" y="32719"/>
                      <a:pt x="1537" y="29905"/>
                    </a:cubicBezTo>
                    <a:cubicBezTo>
                      <a:pt x="-64" y="28728"/>
                      <a:pt x="-476" y="26515"/>
                      <a:pt x="595" y="24843"/>
                    </a:cubicBezTo>
                    <a:close/>
                  </a:path>
                </a:pathLst>
              </a:custGeom>
              <a:solidFill>
                <a:srgbClr val="C7C7C7"/>
              </a:solidFill>
              <a:ln w="11773"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6308D10A-C762-47D9-B3D8-2EB7884B6137}"/>
                  </a:ext>
                </a:extLst>
              </p:cNvPr>
              <p:cNvSpPr/>
              <p:nvPr/>
            </p:nvSpPr>
            <p:spPr>
              <a:xfrm>
                <a:off x="2161616" y="5483936"/>
                <a:ext cx="27183" cy="34732"/>
              </a:xfrm>
              <a:custGeom>
                <a:avLst/>
                <a:gdLst>
                  <a:gd name="connsiteX0" fmla="*/ 811 w 27183"/>
                  <a:gd name="connsiteY0" fmla="*/ 24842 h 34732"/>
                  <a:gd name="connsiteX1" fmla="*/ 5744 w 27183"/>
                  <a:gd name="connsiteY1" fmla="*/ 24054 h 34732"/>
                  <a:gd name="connsiteX2" fmla="*/ 5991 w 27183"/>
                  <a:gd name="connsiteY2" fmla="*/ 24254 h 34732"/>
                  <a:gd name="connsiteX3" fmla="*/ 13644 w 27183"/>
                  <a:gd name="connsiteY3" fmla="*/ 27315 h 34732"/>
                  <a:gd name="connsiteX4" fmla="*/ 18353 w 27183"/>
                  <a:gd name="connsiteY4" fmla="*/ 26020 h 34732"/>
                  <a:gd name="connsiteX5" fmla="*/ 19648 w 27183"/>
                  <a:gd name="connsiteY5" fmla="*/ 23901 h 34732"/>
                  <a:gd name="connsiteX6" fmla="*/ 19648 w 27183"/>
                  <a:gd name="connsiteY6" fmla="*/ 23194 h 34732"/>
                  <a:gd name="connsiteX7" fmla="*/ 18706 w 27183"/>
                  <a:gd name="connsiteY7" fmla="*/ 22370 h 34732"/>
                  <a:gd name="connsiteX8" fmla="*/ 13173 w 27183"/>
                  <a:gd name="connsiteY8" fmla="*/ 20486 h 34732"/>
                  <a:gd name="connsiteX9" fmla="*/ 13173 w 27183"/>
                  <a:gd name="connsiteY9" fmla="*/ 20486 h 34732"/>
                  <a:gd name="connsiteX10" fmla="*/ 7168 w 27183"/>
                  <a:gd name="connsiteY10" fmla="*/ 18602 h 34732"/>
                  <a:gd name="connsiteX11" fmla="*/ 2459 w 27183"/>
                  <a:gd name="connsiteY11" fmla="*/ 14599 h 34732"/>
                  <a:gd name="connsiteX12" fmla="*/ 1281 w 27183"/>
                  <a:gd name="connsiteY12" fmla="*/ 10243 h 34732"/>
                  <a:gd name="connsiteX13" fmla="*/ 5284 w 27183"/>
                  <a:gd name="connsiteY13" fmla="*/ 2590 h 34732"/>
                  <a:gd name="connsiteX14" fmla="*/ 13879 w 27183"/>
                  <a:gd name="connsiteY14" fmla="*/ 0 h 34732"/>
                  <a:gd name="connsiteX15" fmla="*/ 24240 w 27183"/>
                  <a:gd name="connsiteY15" fmla="*/ 3885 h 34732"/>
                  <a:gd name="connsiteX16" fmla="*/ 25300 w 27183"/>
                  <a:gd name="connsiteY16" fmla="*/ 8948 h 34732"/>
                  <a:gd name="connsiteX17" fmla="*/ 20249 w 27183"/>
                  <a:gd name="connsiteY17" fmla="*/ 10019 h 34732"/>
                  <a:gd name="connsiteX18" fmla="*/ 20237 w 27183"/>
                  <a:gd name="connsiteY18" fmla="*/ 10007 h 34732"/>
                  <a:gd name="connsiteX19" fmla="*/ 13879 w 27183"/>
                  <a:gd name="connsiteY19" fmla="*/ 7417 h 34732"/>
                  <a:gd name="connsiteX20" fmla="*/ 9641 w 27183"/>
                  <a:gd name="connsiteY20" fmla="*/ 8595 h 34732"/>
                  <a:gd name="connsiteX21" fmla="*/ 8581 w 27183"/>
                  <a:gd name="connsiteY21" fmla="*/ 10243 h 34732"/>
                  <a:gd name="connsiteX22" fmla="*/ 8581 w 27183"/>
                  <a:gd name="connsiteY22" fmla="*/ 10832 h 34732"/>
                  <a:gd name="connsiteX23" fmla="*/ 9405 w 27183"/>
                  <a:gd name="connsiteY23" fmla="*/ 11538 h 34732"/>
                  <a:gd name="connsiteX24" fmla="*/ 14468 w 27183"/>
                  <a:gd name="connsiteY24" fmla="*/ 13187 h 34732"/>
                  <a:gd name="connsiteX25" fmla="*/ 14468 w 27183"/>
                  <a:gd name="connsiteY25" fmla="*/ 13187 h 34732"/>
                  <a:gd name="connsiteX26" fmla="*/ 20943 w 27183"/>
                  <a:gd name="connsiteY26" fmla="*/ 15188 h 34732"/>
                  <a:gd name="connsiteX27" fmla="*/ 25771 w 27183"/>
                  <a:gd name="connsiteY27" fmla="*/ 19309 h 34732"/>
                  <a:gd name="connsiteX28" fmla="*/ 27183 w 27183"/>
                  <a:gd name="connsiteY28" fmla="*/ 23901 h 34732"/>
                  <a:gd name="connsiteX29" fmla="*/ 22710 w 27183"/>
                  <a:gd name="connsiteY29" fmla="*/ 31907 h 34732"/>
                  <a:gd name="connsiteX30" fmla="*/ 13761 w 27183"/>
                  <a:gd name="connsiteY30" fmla="*/ 34732 h 34732"/>
                  <a:gd name="connsiteX31" fmla="*/ 1399 w 27183"/>
                  <a:gd name="connsiteY31" fmla="*/ 29905 h 34732"/>
                  <a:gd name="connsiteX32" fmla="*/ 716 w 27183"/>
                  <a:gd name="connsiteY32" fmla="*/ 24960 h 34732"/>
                  <a:gd name="connsiteX33" fmla="*/ 811 w 27183"/>
                  <a:gd name="connsiteY33" fmla="*/ 24842 h 34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183" h="34732">
                    <a:moveTo>
                      <a:pt x="811" y="24842"/>
                    </a:moveTo>
                    <a:cubicBezTo>
                      <a:pt x="1953" y="23265"/>
                      <a:pt x="4166" y="22912"/>
                      <a:pt x="5744" y="24054"/>
                    </a:cubicBezTo>
                    <a:cubicBezTo>
                      <a:pt x="5826" y="24124"/>
                      <a:pt x="5908" y="24183"/>
                      <a:pt x="5991" y="24254"/>
                    </a:cubicBezTo>
                    <a:cubicBezTo>
                      <a:pt x="8146" y="26067"/>
                      <a:pt x="10830" y="27150"/>
                      <a:pt x="13644" y="27315"/>
                    </a:cubicBezTo>
                    <a:cubicBezTo>
                      <a:pt x="15292" y="27256"/>
                      <a:pt x="16905" y="26809"/>
                      <a:pt x="18353" y="26020"/>
                    </a:cubicBezTo>
                    <a:cubicBezTo>
                      <a:pt x="19060" y="25525"/>
                      <a:pt x="19531" y="24760"/>
                      <a:pt x="19648" y="23901"/>
                    </a:cubicBezTo>
                    <a:cubicBezTo>
                      <a:pt x="19719" y="23665"/>
                      <a:pt x="19719" y="23430"/>
                      <a:pt x="19648" y="23194"/>
                    </a:cubicBezTo>
                    <a:cubicBezTo>
                      <a:pt x="19425" y="22841"/>
                      <a:pt x="19095" y="22546"/>
                      <a:pt x="18706" y="22370"/>
                    </a:cubicBezTo>
                    <a:cubicBezTo>
                      <a:pt x="16999" y="21393"/>
                      <a:pt x="15115" y="20757"/>
                      <a:pt x="13173" y="20486"/>
                    </a:cubicBezTo>
                    <a:lnTo>
                      <a:pt x="13173" y="20486"/>
                    </a:lnTo>
                    <a:cubicBezTo>
                      <a:pt x="11112" y="20050"/>
                      <a:pt x="9099" y="19427"/>
                      <a:pt x="7168" y="18602"/>
                    </a:cubicBezTo>
                    <a:cubicBezTo>
                      <a:pt x="5226" y="17790"/>
                      <a:pt x="3577" y="16389"/>
                      <a:pt x="2459" y="14599"/>
                    </a:cubicBezTo>
                    <a:cubicBezTo>
                      <a:pt x="1658" y="13293"/>
                      <a:pt x="1258" y="11774"/>
                      <a:pt x="1281" y="10243"/>
                    </a:cubicBezTo>
                    <a:cubicBezTo>
                      <a:pt x="1376" y="7217"/>
                      <a:pt x="2847" y="4392"/>
                      <a:pt x="5284" y="2590"/>
                    </a:cubicBezTo>
                    <a:cubicBezTo>
                      <a:pt x="7828" y="895"/>
                      <a:pt x="10818" y="-12"/>
                      <a:pt x="13879" y="0"/>
                    </a:cubicBezTo>
                    <a:cubicBezTo>
                      <a:pt x="17659" y="165"/>
                      <a:pt x="21285" y="1530"/>
                      <a:pt x="24240" y="3885"/>
                    </a:cubicBezTo>
                    <a:cubicBezTo>
                      <a:pt x="25877" y="5027"/>
                      <a:pt x="26348" y="7241"/>
                      <a:pt x="25300" y="8948"/>
                    </a:cubicBezTo>
                    <a:cubicBezTo>
                      <a:pt x="24205" y="10632"/>
                      <a:pt x="21944" y="11114"/>
                      <a:pt x="20249" y="10019"/>
                    </a:cubicBezTo>
                    <a:cubicBezTo>
                      <a:pt x="20249" y="10007"/>
                      <a:pt x="20237" y="10007"/>
                      <a:pt x="20237" y="10007"/>
                    </a:cubicBezTo>
                    <a:cubicBezTo>
                      <a:pt x="18424" y="8536"/>
                      <a:pt x="16210" y="7629"/>
                      <a:pt x="13879" y="7417"/>
                    </a:cubicBezTo>
                    <a:cubicBezTo>
                      <a:pt x="12384" y="7417"/>
                      <a:pt x="10924" y="7829"/>
                      <a:pt x="9641" y="8595"/>
                    </a:cubicBezTo>
                    <a:cubicBezTo>
                      <a:pt x="9076" y="8972"/>
                      <a:pt x="8687" y="9572"/>
                      <a:pt x="8581" y="10243"/>
                    </a:cubicBezTo>
                    <a:cubicBezTo>
                      <a:pt x="8522" y="10431"/>
                      <a:pt x="8522" y="10643"/>
                      <a:pt x="8581" y="10832"/>
                    </a:cubicBezTo>
                    <a:lnTo>
                      <a:pt x="9405" y="11538"/>
                    </a:lnTo>
                    <a:cubicBezTo>
                      <a:pt x="10983" y="12374"/>
                      <a:pt x="12702" y="12928"/>
                      <a:pt x="14468" y="13187"/>
                    </a:cubicBezTo>
                    <a:lnTo>
                      <a:pt x="14468" y="13187"/>
                    </a:lnTo>
                    <a:cubicBezTo>
                      <a:pt x="16693" y="13622"/>
                      <a:pt x="18859" y="14293"/>
                      <a:pt x="20943" y="15188"/>
                    </a:cubicBezTo>
                    <a:cubicBezTo>
                      <a:pt x="22898" y="16094"/>
                      <a:pt x="24570" y="17519"/>
                      <a:pt x="25771" y="19309"/>
                    </a:cubicBezTo>
                    <a:cubicBezTo>
                      <a:pt x="26642" y="20686"/>
                      <a:pt x="27125" y="22276"/>
                      <a:pt x="27183" y="23901"/>
                    </a:cubicBezTo>
                    <a:cubicBezTo>
                      <a:pt x="27113" y="27150"/>
                      <a:pt x="25441" y="30152"/>
                      <a:pt x="22710" y="31907"/>
                    </a:cubicBezTo>
                    <a:cubicBezTo>
                      <a:pt x="20096" y="33767"/>
                      <a:pt x="16964" y="34756"/>
                      <a:pt x="13761" y="34732"/>
                    </a:cubicBezTo>
                    <a:cubicBezTo>
                      <a:pt x="9217" y="34544"/>
                      <a:pt x="4872" y="32837"/>
                      <a:pt x="1399" y="29905"/>
                    </a:cubicBezTo>
                    <a:cubicBezTo>
                      <a:pt x="-155" y="28728"/>
                      <a:pt x="-461" y="26514"/>
                      <a:pt x="716" y="24960"/>
                    </a:cubicBezTo>
                    <a:cubicBezTo>
                      <a:pt x="752" y="24913"/>
                      <a:pt x="775" y="24878"/>
                      <a:pt x="811" y="24842"/>
                    </a:cubicBezTo>
                    <a:close/>
                  </a:path>
                </a:pathLst>
              </a:custGeom>
              <a:solidFill>
                <a:srgbClr val="C7C7C7"/>
              </a:solidFill>
              <a:ln w="11773"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2B2D2A-B2A1-4F1B-886D-E8A34DE5628E}"/>
                  </a:ext>
                </a:extLst>
              </p:cNvPr>
              <p:cNvSpPr/>
              <p:nvPr/>
            </p:nvSpPr>
            <p:spPr>
              <a:xfrm>
                <a:off x="2194450" y="5483329"/>
                <a:ext cx="33102" cy="34750"/>
              </a:xfrm>
              <a:custGeom>
                <a:avLst/>
                <a:gdLst>
                  <a:gd name="connsiteX0" fmla="*/ 33084 w 33102"/>
                  <a:gd name="connsiteY0" fmla="*/ 17443 h 34750"/>
                  <a:gd name="connsiteX1" fmla="*/ 33084 w 33102"/>
                  <a:gd name="connsiteY1" fmla="*/ 31101 h 34750"/>
                  <a:gd name="connsiteX2" fmla="*/ 29434 w 33102"/>
                  <a:gd name="connsiteY2" fmla="*/ 34751 h 34750"/>
                  <a:gd name="connsiteX3" fmla="*/ 25784 w 33102"/>
                  <a:gd name="connsiteY3" fmla="*/ 31101 h 34750"/>
                  <a:gd name="connsiteX4" fmla="*/ 16601 w 33102"/>
                  <a:gd name="connsiteY4" fmla="*/ 34162 h 34750"/>
                  <a:gd name="connsiteX5" fmla="*/ 4827 w 33102"/>
                  <a:gd name="connsiteY5" fmla="*/ 29099 h 34750"/>
                  <a:gd name="connsiteX6" fmla="*/ 0 w 33102"/>
                  <a:gd name="connsiteY6" fmla="*/ 17325 h 34750"/>
                  <a:gd name="connsiteX7" fmla="*/ 4827 w 33102"/>
                  <a:gd name="connsiteY7" fmla="*/ 5552 h 34750"/>
                  <a:gd name="connsiteX8" fmla="*/ 16601 w 33102"/>
                  <a:gd name="connsiteY8" fmla="*/ 253 h 34750"/>
                  <a:gd name="connsiteX9" fmla="*/ 25784 w 33102"/>
                  <a:gd name="connsiteY9" fmla="*/ 3315 h 34750"/>
                  <a:gd name="connsiteX10" fmla="*/ 29787 w 33102"/>
                  <a:gd name="connsiteY10" fmla="*/ 18 h 34750"/>
                  <a:gd name="connsiteX11" fmla="*/ 33084 w 33102"/>
                  <a:gd name="connsiteY11" fmla="*/ 4021 h 34750"/>
                  <a:gd name="connsiteX12" fmla="*/ 25667 w 33102"/>
                  <a:gd name="connsiteY12" fmla="*/ 17443 h 34750"/>
                  <a:gd name="connsiteX13" fmla="*/ 22959 w 33102"/>
                  <a:gd name="connsiteY13" fmla="*/ 10379 h 34750"/>
                  <a:gd name="connsiteX14" fmla="*/ 16601 w 33102"/>
                  <a:gd name="connsiteY14" fmla="*/ 7436 h 34750"/>
                  <a:gd name="connsiteX15" fmla="*/ 10125 w 33102"/>
                  <a:gd name="connsiteY15" fmla="*/ 10379 h 34750"/>
                  <a:gd name="connsiteX16" fmla="*/ 7417 w 33102"/>
                  <a:gd name="connsiteY16" fmla="*/ 17443 h 34750"/>
                  <a:gd name="connsiteX17" fmla="*/ 10125 w 33102"/>
                  <a:gd name="connsiteY17" fmla="*/ 24625 h 34750"/>
                  <a:gd name="connsiteX18" fmla="*/ 16601 w 33102"/>
                  <a:gd name="connsiteY18" fmla="*/ 27333 h 34750"/>
                  <a:gd name="connsiteX19" fmla="*/ 22959 w 33102"/>
                  <a:gd name="connsiteY19" fmla="*/ 24625 h 34750"/>
                  <a:gd name="connsiteX20" fmla="*/ 25667 w 33102"/>
                  <a:gd name="connsiteY20" fmla="*/ 17443 h 34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102" h="34750">
                    <a:moveTo>
                      <a:pt x="33084" y="17443"/>
                    </a:moveTo>
                    <a:lnTo>
                      <a:pt x="33084" y="31101"/>
                    </a:lnTo>
                    <a:cubicBezTo>
                      <a:pt x="33084" y="33114"/>
                      <a:pt x="31447" y="34751"/>
                      <a:pt x="29434" y="34751"/>
                    </a:cubicBezTo>
                    <a:cubicBezTo>
                      <a:pt x="27421" y="34751"/>
                      <a:pt x="25784" y="33114"/>
                      <a:pt x="25784" y="31101"/>
                    </a:cubicBezTo>
                    <a:cubicBezTo>
                      <a:pt x="23112" y="33055"/>
                      <a:pt x="19909" y="34126"/>
                      <a:pt x="16601" y="34162"/>
                    </a:cubicBezTo>
                    <a:cubicBezTo>
                      <a:pt x="12150" y="34162"/>
                      <a:pt x="7888" y="32325"/>
                      <a:pt x="4827" y="29099"/>
                    </a:cubicBezTo>
                    <a:cubicBezTo>
                      <a:pt x="1801" y="25920"/>
                      <a:pt x="82" y="21717"/>
                      <a:pt x="0" y="17325"/>
                    </a:cubicBezTo>
                    <a:cubicBezTo>
                      <a:pt x="35" y="12922"/>
                      <a:pt x="1766" y="8707"/>
                      <a:pt x="4827" y="5552"/>
                    </a:cubicBezTo>
                    <a:cubicBezTo>
                      <a:pt x="7794" y="2161"/>
                      <a:pt x="12091" y="230"/>
                      <a:pt x="16601" y="253"/>
                    </a:cubicBezTo>
                    <a:cubicBezTo>
                      <a:pt x="19909" y="289"/>
                      <a:pt x="23112" y="1360"/>
                      <a:pt x="25784" y="3315"/>
                    </a:cubicBezTo>
                    <a:cubicBezTo>
                      <a:pt x="25984" y="1302"/>
                      <a:pt x="27774" y="-182"/>
                      <a:pt x="29787" y="18"/>
                    </a:cubicBezTo>
                    <a:cubicBezTo>
                      <a:pt x="31801" y="218"/>
                      <a:pt x="33284" y="2008"/>
                      <a:pt x="33084" y="4021"/>
                    </a:cubicBezTo>
                    <a:close/>
                    <a:moveTo>
                      <a:pt x="25667" y="17443"/>
                    </a:moveTo>
                    <a:cubicBezTo>
                      <a:pt x="25737" y="14817"/>
                      <a:pt x="24760" y="12286"/>
                      <a:pt x="22959" y="10379"/>
                    </a:cubicBezTo>
                    <a:cubicBezTo>
                      <a:pt x="21357" y="8530"/>
                      <a:pt x="19050" y="7459"/>
                      <a:pt x="16601" y="7436"/>
                    </a:cubicBezTo>
                    <a:cubicBezTo>
                      <a:pt x="14105" y="7389"/>
                      <a:pt x="11726" y="8472"/>
                      <a:pt x="10125" y="10379"/>
                    </a:cubicBezTo>
                    <a:cubicBezTo>
                      <a:pt x="8324" y="12286"/>
                      <a:pt x="7347" y="14817"/>
                      <a:pt x="7417" y="17443"/>
                    </a:cubicBezTo>
                    <a:cubicBezTo>
                      <a:pt x="7417" y="20092"/>
                      <a:pt x="8371" y="22647"/>
                      <a:pt x="10125" y="24625"/>
                    </a:cubicBezTo>
                    <a:cubicBezTo>
                      <a:pt x="11797" y="26427"/>
                      <a:pt x="14152" y="27404"/>
                      <a:pt x="16601" y="27333"/>
                    </a:cubicBezTo>
                    <a:cubicBezTo>
                      <a:pt x="19003" y="27345"/>
                      <a:pt x="21298" y="26368"/>
                      <a:pt x="22959" y="24625"/>
                    </a:cubicBezTo>
                    <a:cubicBezTo>
                      <a:pt x="24713" y="22647"/>
                      <a:pt x="25667" y="20092"/>
                      <a:pt x="25667" y="17443"/>
                    </a:cubicBezTo>
                    <a:close/>
                  </a:path>
                </a:pathLst>
              </a:custGeom>
              <a:solidFill>
                <a:srgbClr val="C7C7C7"/>
              </a:solidFill>
              <a:ln w="11773"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1D5B8CE7-693F-424F-8273-6FDCDDCE0142}"/>
                  </a:ext>
                </a:extLst>
              </p:cNvPr>
              <p:cNvSpPr/>
              <p:nvPr/>
            </p:nvSpPr>
            <p:spPr>
              <a:xfrm>
                <a:off x="2241192" y="5483700"/>
                <a:ext cx="33319" cy="46743"/>
              </a:xfrm>
              <a:custGeom>
                <a:avLst/>
                <a:gdLst>
                  <a:gd name="connsiteX0" fmla="*/ 33320 w 33319"/>
                  <a:gd name="connsiteY0" fmla="*/ 17190 h 46743"/>
                  <a:gd name="connsiteX1" fmla="*/ 33320 w 33319"/>
                  <a:gd name="connsiteY1" fmla="*/ 30141 h 46743"/>
                  <a:gd name="connsiteX2" fmla="*/ 16601 w 33319"/>
                  <a:gd name="connsiteY2" fmla="*/ 46742 h 46743"/>
                  <a:gd name="connsiteX3" fmla="*/ 9419 w 33319"/>
                  <a:gd name="connsiteY3" fmla="*/ 44976 h 46743"/>
                  <a:gd name="connsiteX4" fmla="*/ 7594 w 33319"/>
                  <a:gd name="connsiteY4" fmla="*/ 40149 h 46743"/>
                  <a:gd name="connsiteX5" fmla="*/ 7653 w 33319"/>
                  <a:gd name="connsiteY5" fmla="*/ 40031 h 46743"/>
                  <a:gd name="connsiteX6" fmla="*/ 12716 w 33319"/>
                  <a:gd name="connsiteY6" fmla="*/ 38265 h 46743"/>
                  <a:gd name="connsiteX7" fmla="*/ 16601 w 33319"/>
                  <a:gd name="connsiteY7" fmla="*/ 39324 h 46743"/>
                  <a:gd name="connsiteX8" fmla="*/ 25667 w 33319"/>
                  <a:gd name="connsiteY8" fmla="*/ 31907 h 46743"/>
                  <a:gd name="connsiteX9" fmla="*/ 16601 w 33319"/>
                  <a:gd name="connsiteY9" fmla="*/ 34615 h 46743"/>
                  <a:gd name="connsiteX10" fmla="*/ 4827 w 33319"/>
                  <a:gd name="connsiteY10" fmla="*/ 29317 h 46743"/>
                  <a:gd name="connsiteX11" fmla="*/ 0 w 33319"/>
                  <a:gd name="connsiteY11" fmla="*/ 17543 h 46743"/>
                  <a:gd name="connsiteX12" fmla="*/ 4827 w 33319"/>
                  <a:gd name="connsiteY12" fmla="*/ 5181 h 46743"/>
                  <a:gd name="connsiteX13" fmla="*/ 16601 w 33319"/>
                  <a:gd name="connsiteY13" fmla="*/ 0 h 46743"/>
                  <a:gd name="connsiteX14" fmla="*/ 25902 w 33319"/>
                  <a:gd name="connsiteY14" fmla="*/ 2944 h 46743"/>
                  <a:gd name="connsiteX15" fmla="*/ 30482 w 33319"/>
                  <a:gd name="connsiteY15" fmla="*/ 224 h 46743"/>
                  <a:gd name="connsiteX16" fmla="*/ 33320 w 33319"/>
                  <a:gd name="connsiteY16" fmla="*/ 3768 h 46743"/>
                  <a:gd name="connsiteX17" fmla="*/ 33320 w 33319"/>
                  <a:gd name="connsiteY17" fmla="*/ 17543 h 46743"/>
                  <a:gd name="connsiteX18" fmla="*/ 25902 w 33319"/>
                  <a:gd name="connsiteY18" fmla="*/ 17190 h 46743"/>
                  <a:gd name="connsiteX19" fmla="*/ 23194 w 33319"/>
                  <a:gd name="connsiteY19" fmla="*/ 10126 h 46743"/>
                  <a:gd name="connsiteX20" fmla="*/ 16601 w 33319"/>
                  <a:gd name="connsiteY20" fmla="*/ 7065 h 46743"/>
                  <a:gd name="connsiteX21" fmla="*/ 10243 w 33319"/>
                  <a:gd name="connsiteY21" fmla="*/ 10126 h 46743"/>
                  <a:gd name="connsiteX22" fmla="*/ 7535 w 33319"/>
                  <a:gd name="connsiteY22" fmla="*/ 17190 h 46743"/>
                  <a:gd name="connsiteX23" fmla="*/ 10243 w 33319"/>
                  <a:gd name="connsiteY23" fmla="*/ 24254 h 46743"/>
                  <a:gd name="connsiteX24" fmla="*/ 16601 w 33319"/>
                  <a:gd name="connsiteY24" fmla="*/ 27198 h 46743"/>
                  <a:gd name="connsiteX25" fmla="*/ 23194 w 33319"/>
                  <a:gd name="connsiteY25" fmla="*/ 24254 h 46743"/>
                  <a:gd name="connsiteX26" fmla="*/ 25902 w 33319"/>
                  <a:gd name="connsiteY26" fmla="*/ 17190 h 46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319" h="46743">
                    <a:moveTo>
                      <a:pt x="33320" y="17190"/>
                    </a:moveTo>
                    <a:lnTo>
                      <a:pt x="33320" y="30141"/>
                    </a:lnTo>
                    <a:cubicBezTo>
                      <a:pt x="33261" y="39324"/>
                      <a:pt x="25784" y="46742"/>
                      <a:pt x="16601" y="46742"/>
                    </a:cubicBezTo>
                    <a:cubicBezTo>
                      <a:pt x="14093" y="46777"/>
                      <a:pt x="11621" y="46165"/>
                      <a:pt x="9419" y="44976"/>
                    </a:cubicBezTo>
                    <a:cubicBezTo>
                      <a:pt x="7582" y="44140"/>
                      <a:pt x="6770" y="41985"/>
                      <a:pt x="7594" y="40149"/>
                    </a:cubicBezTo>
                    <a:cubicBezTo>
                      <a:pt x="7618" y="40102"/>
                      <a:pt x="7629" y="40066"/>
                      <a:pt x="7653" y="40031"/>
                    </a:cubicBezTo>
                    <a:cubicBezTo>
                      <a:pt x="8595" y="38183"/>
                      <a:pt x="10832" y="37405"/>
                      <a:pt x="12716" y="38265"/>
                    </a:cubicBezTo>
                    <a:cubicBezTo>
                      <a:pt x="13893" y="38971"/>
                      <a:pt x="15235" y="39336"/>
                      <a:pt x="16601" y="39324"/>
                    </a:cubicBezTo>
                    <a:cubicBezTo>
                      <a:pt x="20993" y="39301"/>
                      <a:pt x="24772" y="36216"/>
                      <a:pt x="25667" y="31907"/>
                    </a:cubicBezTo>
                    <a:cubicBezTo>
                      <a:pt x="22971" y="33673"/>
                      <a:pt x="19827" y="34615"/>
                      <a:pt x="16601" y="34615"/>
                    </a:cubicBezTo>
                    <a:cubicBezTo>
                      <a:pt x="12103" y="34580"/>
                      <a:pt x="7830" y="32661"/>
                      <a:pt x="4827" y="29317"/>
                    </a:cubicBezTo>
                    <a:cubicBezTo>
                      <a:pt x="1790" y="26138"/>
                      <a:pt x="71" y="21935"/>
                      <a:pt x="0" y="17543"/>
                    </a:cubicBezTo>
                    <a:cubicBezTo>
                      <a:pt x="12" y="12963"/>
                      <a:pt x="1731" y="8560"/>
                      <a:pt x="4827" y="5181"/>
                    </a:cubicBezTo>
                    <a:cubicBezTo>
                      <a:pt x="7877" y="1908"/>
                      <a:pt x="12127" y="36"/>
                      <a:pt x="16601" y="0"/>
                    </a:cubicBezTo>
                    <a:cubicBezTo>
                      <a:pt x="19933" y="-23"/>
                      <a:pt x="23182" y="1013"/>
                      <a:pt x="25902" y="2944"/>
                    </a:cubicBezTo>
                    <a:cubicBezTo>
                      <a:pt x="26420" y="931"/>
                      <a:pt x="28469" y="-294"/>
                      <a:pt x="30482" y="224"/>
                    </a:cubicBezTo>
                    <a:cubicBezTo>
                      <a:pt x="32119" y="636"/>
                      <a:pt x="33272" y="2084"/>
                      <a:pt x="33320" y="3768"/>
                    </a:cubicBezTo>
                    <a:lnTo>
                      <a:pt x="33320" y="17543"/>
                    </a:lnTo>
                    <a:close/>
                    <a:moveTo>
                      <a:pt x="25902" y="17190"/>
                    </a:moveTo>
                    <a:cubicBezTo>
                      <a:pt x="25902" y="14576"/>
                      <a:pt x="24937" y="12068"/>
                      <a:pt x="23194" y="10126"/>
                    </a:cubicBezTo>
                    <a:cubicBezTo>
                      <a:pt x="21581" y="8148"/>
                      <a:pt x="19156" y="7029"/>
                      <a:pt x="16601" y="7065"/>
                    </a:cubicBezTo>
                    <a:cubicBezTo>
                      <a:pt x="14129" y="7077"/>
                      <a:pt x="11797" y="8207"/>
                      <a:pt x="10243" y="10126"/>
                    </a:cubicBezTo>
                    <a:cubicBezTo>
                      <a:pt x="8465" y="12045"/>
                      <a:pt x="7488" y="14576"/>
                      <a:pt x="7535" y="17190"/>
                    </a:cubicBezTo>
                    <a:cubicBezTo>
                      <a:pt x="7441" y="19816"/>
                      <a:pt x="8418" y="22370"/>
                      <a:pt x="10243" y="24254"/>
                    </a:cubicBezTo>
                    <a:cubicBezTo>
                      <a:pt x="11844" y="26103"/>
                      <a:pt x="14152" y="27174"/>
                      <a:pt x="16601" y="27198"/>
                    </a:cubicBezTo>
                    <a:cubicBezTo>
                      <a:pt x="19121" y="27233"/>
                      <a:pt x="21534" y="26150"/>
                      <a:pt x="23194" y="24254"/>
                    </a:cubicBezTo>
                    <a:cubicBezTo>
                      <a:pt x="24972" y="22335"/>
                      <a:pt x="25949" y="19804"/>
                      <a:pt x="25902" y="17190"/>
                    </a:cubicBezTo>
                    <a:close/>
                  </a:path>
                </a:pathLst>
              </a:custGeom>
              <a:solidFill>
                <a:srgbClr val="C7C7C7"/>
              </a:solidFill>
              <a:ln w="11773"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AEA6AA60-69AF-4F2C-81AC-87EC2E8358B5}"/>
                  </a:ext>
                </a:extLst>
              </p:cNvPr>
              <p:cNvSpPr/>
              <p:nvPr/>
            </p:nvSpPr>
            <p:spPr>
              <a:xfrm>
                <a:off x="2286756" y="5483347"/>
                <a:ext cx="33673" cy="34502"/>
              </a:xfrm>
              <a:custGeom>
                <a:avLst/>
                <a:gdLst>
                  <a:gd name="connsiteX0" fmla="*/ 0 w 33673"/>
                  <a:gd name="connsiteY0" fmla="*/ 17425 h 34502"/>
                  <a:gd name="connsiteX1" fmla="*/ 16955 w 33673"/>
                  <a:gd name="connsiteY1" fmla="*/ 0 h 34502"/>
                  <a:gd name="connsiteX2" fmla="*/ 33673 w 33673"/>
                  <a:gd name="connsiteY2" fmla="*/ 16130 h 34502"/>
                  <a:gd name="connsiteX3" fmla="*/ 33673 w 33673"/>
                  <a:gd name="connsiteY3" fmla="*/ 16130 h 34502"/>
                  <a:gd name="connsiteX4" fmla="*/ 33673 w 33673"/>
                  <a:gd name="connsiteY4" fmla="*/ 16719 h 34502"/>
                  <a:gd name="connsiteX5" fmla="*/ 30023 w 33673"/>
                  <a:gd name="connsiteY5" fmla="*/ 19544 h 34502"/>
                  <a:gd name="connsiteX6" fmla="*/ 8007 w 33673"/>
                  <a:gd name="connsiteY6" fmla="*/ 19544 h 34502"/>
                  <a:gd name="connsiteX7" fmla="*/ 10361 w 33673"/>
                  <a:gd name="connsiteY7" fmla="*/ 24136 h 34502"/>
                  <a:gd name="connsiteX8" fmla="*/ 17072 w 33673"/>
                  <a:gd name="connsiteY8" fmla="*/ 27197 h 34502"/>
                  <a:gd name="connsiteX9" fmla="*/ 24254 w 33673"/>
                  <a:gd name="connsiteY9" fmla="*/ 25431 h 34502"/>
                  <a:gd name="connsiteX10" fmla="*/ 29435 w 33673"/>
                  <a:gd name="connsiteY10" fmla="*/ 25431 h 34502"/>
                  <a:gd name="connsiteX11" fmla="*/ 29588 w 33673"/>
                  <a:gd name="connsiteY11" fmla="*/ 29764 h 34502"/>
                  <a:gd name="connsiteX12" fmla="*/ 29435 w 33673"/>
                  <a:gd name="connsiteY12" fmla="*/ 29905 h 34502"/>
                  <a:gd name="connsiteX13" fmla="*/ 17072 w 33673"/>
                  <a:gd name="connsiteY13" fmla="*/ 34497 h 34502"/>
                  <a:gd name="connsiteX14" fmla="*/ 0 w 33673"/>
                  <a:gd name="connsiteY14" fmla="*/ 17425 h 34502"/>
                  <a:gd name="connsiteX15" fmla="*/ 7536 w 33673"/>
                  <a:gd name="connsiteY15" fmla="*/ 14011 h 34502"/>
                  <a:gd name="connsiteX16" fmla="*/ 27198 w 33673"/>
                  <a:gd name="connsiteY16" fmla="*/ 14011 h 34502"/>
                  <a:gd name="connsiteX17" fmla="*/ 16955 w 33673"/>
                  <a:gd name="connsiteY17" fmla="*/ 6593 h 34502"/>
                  <a:gd name="connsiteX18" fmla="*/ 7536 w 33673"/>
                  <a:gd name="connsiteY18" fmla="*/ 13658 h 34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673" h="34502">
                    <a:moveTo>
                      <a:pt x="0" y="17425"/>
                    </a:moveTo>
                    <a:cubicBezTo>
                      <a:pt x="-70" y="7959"/>
                      <a:pt x="7489" y="188"/>
                      <a:pt x="16955" y="0"/>
                    </a:cubicBezTo>
                    <a:cubicBezTo>
                      <a:pt x="25961" y="0"/>
                      <a:pt x="33355" y="7123"/>
                      <a:pt x="33673" y="16130"/>
                    </a:cubicBezTo>
                    <a:lnTo>
                      <a:pt x="33673" y="16130"/>
                    </a:lnTo>
                    <a:cubicBezTo>
                      <a:pt x="33673" y="16130"/>
                      <a:pt x="33673" y="16130"/>
                      <a:pt x="33673" y="16719"/>
                    </a:cubicBezTo>
                    <a:cubicBezTo>
                      <a:pt x="33379" y="18461"/>
                      <a:pt x="31789" y="19697"/>
                      <a:pt x="30023" y="19544"/>
                    </a:cubicBezTo>
                    <a:lnTo>
                      <a:pt x="8007" y="19544"/>
                    </a:lnTo>
                    <a:cubicBezTo>
                      <a:pt x="8383" y="21251"/>
                      <a:pt x="9196" y="22829"/>
                      <a:pt x="10361" y="24136"/>
                    </a:cubicBezTo>
                    <a:cubicBezTo>
                      <a:pt x="12186" y="25890"/>
                      <a:pt x="14553" y="26974"/>
                      <a:pt x="17072" y="27197"/>
                    </a:cubicBezTo>
                    <a:cubicBezTo>
                      <a:pt x="19604" y="27491"/>
                      <a:pt x="22147" y="26868"/>
                      <a:pt x="24254" y="25431"/>
                    </a:cubicBezTo>
                    <a:cubicBezTo>
                      <a:pt x="25702" y="24054"/>
                      <a:pt x="27987" y="24054"/>
                      <a:pt x="29435" y="25431"/>
                    </a:cubicBezTo>
                    <a:cubicBezTo>
                      <a:pt x="30671" y="26585"/>
                      <a:pt x="30741" y="28528"/>
                      <a:pt x="29588" y="29764"/>
                    </a:cubicBezTo>
                    <a:cubicBezTo>
                      <a:pt x="29529" y="29811"/>
                      <a:pt x="29482" y="29858"/>
                      <a:pt x="29435" y="29905"/>
                    </a:cubicBezTo>
                    <a:cubicBezTo>
                      <a:pt x="26056" y="32978"/>
                      <a:pt x="21629" y="34615"/>
                      <a:pt x="17072" y="34497"/>
                    </a:cubicBezTo>
                    <a:cubicBezTo>
                      <a:pt x="7700" y="34367"/>
                      <a:pt x="130" y="26797"/>
                      <a:pt x="0" y="17425"/>
                    </a:cubicBezTo>
                    <a:close/>
                    <a:moveTo>
                      <a:pt x="7536" y="14011"/>
                    </a:moveTo>
                    <a:lnTo>
                      <a:pt x="27198" y="14011"/>
                    </a:lnTo>
                    <a:cubicBezTo>
                      <a:pt x="25514" y="9761"/>
                      <a:pt x="21523" y="6864"/>
                      <a:pt x="16955" y="6593"/>
                    </a:cubicBezTo>
                    <a:cubicBezTo>
                      <a:pt x="12610" y="6652"/>
                      <a:pt x="8807" y="9513"/>
                      <a:pt x="7536" y="13658"/>
                    </a:cubicBezTo>
                    <a:close/>
                  </a:path>
                </a:pathLst>
              </a:custGeom>
              <a:solidFill>
                <a:srgbClr val="C7C7C7"/>
              </a:solidFill>
              <a:ln w="11773"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B3EF5375-3BDE-4A8A-9C92-85F4089072BB}"/>
                  </a:ext>
                </a:extLst>
              </p:cNvPr>
              <p:cNvSpPr/>
              <p:nvPr/>
            </p:nvSpPr>
            <p:spPr>
              <a:xfrm>
                <a:off x="1994416" y="1977247"/>
                <a:ext cx="158533" cy="176392"/>
              </a:xfrm>
              <a:custGeom>
                <a:avLst/>
                <a:gdLst>
                  <a:gd name="connsiteX0" fmla="*/ 24725 w 158533"/>
                  <a:gd name="connsiteY0" fmla="*/ 135177 h 176392"/>
                  <a:gd name="connsiteX1" fmla="*/ 12951 w 158533"/>
                  <a:gd name="connsiteY1" fmla="*/ 135177 h 176392"/>
                  <a:gd name="connsiteX2" fmla="*/ 0 w 158533"/>
                  <a:gd name="connsiteY2" fmla="*/ 122226 h 176392"/>
                  <a:gd name="connsiteX3" fmla="*/ 12951 w 158533"/>
                  <a:gd name="connsiteY3" fmla="*/ 109275 h 176392"/>
                  <a:gd name="connsiteX4" fmla="*/ 28845 w 158533"/>
                  <a:gd name="connsiteY4" fmla="*/ 109275 h 176392"/>
                  <a:gd name="connsiteX5" fmla="*/ 36263 w 158533"/>
                  <a:gd name="connsiteY5" fmla="*/ 66066 h 176392"/>
                  <a:gd name="connsiteX6" fmla="*/ 21899 w 158533"/>
                  <a:gd name="connsiteY6" fmla="*/ 66066 h 176392"/>
                  <a:gd name="connsiteX7" fmla="*/ 7771 w 158533"/>
                  <a:gd name="connsiteY7" fmla="*/ 54410 h 176392"/>
                  <a:gd name="connsiteX8" fmla="*/ 19427 w 158533"/>
                  <a:gd name="connsiteY8" fmla="*/ 40281 h 176392"/>
                  <a:gd name="connsiteX9" fmla="*/ 21899 w 158533"/>
                  <a:gd name="connsiteY9" fmla="*/ 40281 h 176392"/>
                  <a:gd name="connsiteX10" fmla="*/ 40737 w 158533"/>
                  <a:gd name="connsiteY10" fmla="*/ 40281 h 176392"/>
                  <a:gd name="connsiteX11" fmla="*/ 45682 w 158533"/>
                  <a:gd name="connsiteY11" fmla="*/ 10729 h 176392"/>
                  <a:gd name="connsiteX12" fmla="*/ 58633 w 158533"/>
                  <a:gd name="connsiteY12" fmla="*/ 15 h 176392"/>
                  <a:gd name="connsiteX13" fmla="*/ 71702 w 158533"/>
                  <a:gd name="connsiteY13" fmla="*/ 13791 h 176392"/>
                  <a:gd name="connsiteX14" fmla="*/ 71584 w 158533"/>
                  <a:gd name="connsiteY14" fmla="*/ 15203 h 176392"/>
                  <a:gd name="connsiteX15" fmla="*/ 67110 w 158533"/>
                  <a:gd name="connsiteY15" fmla="*/ 40281 h 176392"/>
                  <a:gd name="connsiteX16" fmla="*/ 106081 w 158533"/>
                  <a:gd name="connsiteY16" fmla="*/ 40281 h 176392"/>
                  <a:gd name="connsiteX17" fmla="*/ 111026 w 158533"/>
                  <a:gd name="connsiteY17" fmla="*/ 10729 h 176392"/>
                  <a:gd name="connsiteX18" fmla="*/ 124212 w 158533"/>
                  <a:gd name="connsiteY18" fmla="*/ 15 h 176392"/>
                  <a:gd name="connsiteX19" fmla="*/ 136975 w 158533"/>
                  <a:gd name="connsiteY19" fmla="*/ 13379 h 176392"/>
                  <a:gd name="connsiteX20" fmla="*/ 136810 w 158533"/>
                  <a:gd name="connsiteY20" fmla="*/ 15203 h 176392"/>
                  <a:gd name="connsiteX21" fmla="*/ 132572 w 158533"/>
                  <a:gd name="connsiteY21" fmla="*/ 40281 h 176392"/>
                  <a:gd name="connsiteX22" fmla="*/ 144345 w 158533"/>
                  <a:gd name="connsiteY22" fmla="*/ 40281 h 176392"/>
                  <a:gd name="connsiteX23" fmla="*/ 158474 w 158533"/>
                  <a:gd name="connsiteY23" fmla="*/ 51937 h 176392"/>
                  <a:gd name="connsiteX24" fmla="*/ 146818 w 158533"/>
                  <a:gd name="connsiteY24" fmla="*/ 66066 h 176392"/>
                  <a:gd name="connsiteX25" fmla="*/ 144345 w 158533"/>
                  <a:gd name="connsiteY25" fmla="*/ 66066 h 176392"/>
                  <a:gd name="connsiteX26" fmla="*/ 128451 w 158533"/>
                  <a:gd name="connsiteY26" fmla="*/ 66066 h 176392"/>
                  <a:gd name="connsiteX27" fmla="*/ 121033 w 158533"/>
                  <a:gd name="connsiteY27" fmla="*/ 109275 h 176392"/>
                  <a:gd name="connsiteX28" fmla="*/ 135162 w 158533"/>
                  <a:gd name="connsiteY28" fmla="*/ 109275 h 176392"/>
                  <a:gd name="connsiteX29" fmla="*/ 148113 w 158533"/>
                  <a:gd name="connsiteY29" fmla="*/ 121991 h 176392"/>
                  <a:gd name="connsiteX30" fmla="*/ 148113 w 158533"/>
                  <a:gd name="connsiteY30" fmla="*/ 122226 h 176392"/>
                  <a:gd name="connsiteX31" fmla="*/ 135162 w 158533"/>
                  <a:gd name="connsiteY31" fmla="*/ 135177 h 176392"/>
                  <a:gd name="connsiteX32" fmla="*/ 116559 w 158533"/>
                  <a:gd name="connsiteY32" fmla="*/ 135177 h 176392"/>
                  <a:gd name="connsiteX33" fmla="*/ 111379 w 158533"/>
                  <a:gd name="connsiteY33" fmla="*/ 165671 h 176392"/>
                  <a:gd name="connsiteX34" fmla="*/ 98428 w 158533"/>
                  <a:gd name="connsiteY34" fmla="*/ 176385 h 176392"/>
                  <a:gd name="connsiteX35" fmla="*/ 85418 w 158533"/>
                  <a:gd name="connsiteY35" fmla="*/ 163257 h 176392"/>
                  <a:gd name="connsiteX36" fmla="*/ 85595 w 158533"/>
                  <a:gd name="connsiteY36" fmla="*/ 161197 h 176392"/>
                  <a:gd name="connsiteX37" fmla="*/ 90304 w 158533"/>
                  <a:gd name="connsiteY37" fmla="*/ 135177 h 176392"/>
                  <a:gd name="connsiteX38" fmla="*/ 51215 w 158533"/>
                  <a:gd name="connsiteY38" fmla="*/ 135177 h 176392"/>
                  <a:gd name="connsiteX39" fmla="*/ 46035 w 158533"/>
                  <a:gd name="connsiteY39" fmla="*/ 165671 h 176392"/>
                  <a:gd name="connsiteX40" fmla="*/ 32849 w 158533"/>
                  <a:gd name="connsiteY40" fmla="*/ 176385 h 176392"/>
                  <a:gd name="connsiteX41" fmla="*/ 20004 w 158533"/>
                  <a:gd name="connsiteY41" fmla="*/ 163799 h 176392"/>
                  <a:gd name="connsiteX42" fmla="*/ 20251 w 158533"/>
                  <a:gd name="connsiteY42" fmla="*/ 161197 h 176392"/>
                  <a:gd name="connsiteX43" fmla="*/ 94425 w 158533"/>
                  <a:gd name="connsiteY43" fmla="*/ 109275 h 176392"/>
                  <a:gd name="connsiteX44" fmla="*/ 101960 w 158533"/>
                  <a:gd name="connsiteY44" fmla="*/ 66066 h 176392"/>
                  <a:gd name="connsiteX45" fmla="*/ 63225 w 158533"/>
                  <a:gd name="connsiteY45" fmla="*/ 66066 h 176392"/>
                  <a:gd name="connsiteX46" fmla="*/ 55689 w 158533"/>
                  <a:gd name="connsiteY46" fmla="*/ 109275 h 176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8533" h="176392">
                    <a:moveTo>
                      <a:pt x="24725" y="135177"/>
                    </a:moveTo>
                    <a:lnTo>
                      <a:pt x="12951" y="135177"/>
                    </a:lnTo>
                    <a:cubicBezTo>
                      <a:pt x="5793" y="135177"/>
                      <a:pt x="0" y="129385"/>
                      <a:pt x="0" y="122226"/>
                    </a:cubicBezTo>
                    <a:cubicBezTo>
                      <a:pt x="59" y="115103"/>
                      <a:pt x="5828" y="109334"/>
                      <a:pt x="12951" y="109275"/>
                    </a:cubicBezTo>
                    <a:lnTo>
                      <a:pt x="28845" y="109275"/>
                    </a:lnTo>
                    <a:lnTo>
                      <a:pt x="36263" y="66066"/>
                    </a:lnTo>
                    <a:lnTo>
                      <a:pt x="21899" y="66066"/>
                    </a:lnTo>
                    <a:cubicBezTo>
                      <a:pt x="14776" y="66749"/>
                      <a:pt x="8454" y="61533"/>
                      <a:pt x="7771" y="54410"/>
                    </a:cubicBezTo>
                    <a:cubicBezTo>
                      <a:pt x="7088" y="47287"/>
                      <a:pt x="12315" y="40964"/>
                      <a:pt x="19427" y="40281"/>
                    </a:cubicBezTo>
                    <a:cubicBezTo>
                      <a:pt x="20251" y="40199"/>
                      <a:pt x="21075" y="40199"/>
                      <a:pt x="21899" y="40281"/>
                    </a:cubicBezTo>
                    <a:lnTo>
                      <a:pt x="40737" y="40281"/>
                    </a:lnTo>
                    <a:lnTo>
                      <a:pt x="45682" y="10729"/>
                    </a:lnTo>
                    <a:cubicBezTo>
                      <a:pt x="46683" y="4407"/>
                      <a:pt x="52240" y="-185"/>
                      <a:pt x="58633" y="15"/>
                    </a:cubicBezTo>
                    <a:cubicBezTo>
                      <a:pt x="66039" y="216"/>
                      <a:pt x="71890" y="6373"/>
                      <a:pt x="71702" y="13791"/>
                    </a:cubicBezTo>
                    <a:cubicBezTo>
                      <a:pt x="71690" y="14262"/>
                      <a:pt x="71643" y="14733"/>
                      <a:pt x="71584" y="15203"/>
                    </a:cubicBezTo>
                    <a:lnTo>
                      <a:pt x="67110" y="40281"/>
                    </a:lnTo>
                    <a:lnTo>
                      <a:pt x="106081" y="40281"/>
                    </a:lnTo>
                    <a:lnTo>
                      <a:pt x="111026" y="10729"/>
                    </a:lnTo>
                    <a:cubicBezTo>
                      <a:pt x="112038" y="4313"/>
                      <a:pt x="117725" y="-302"/>
                      <a:pt x="124212" y="15"/>
                    </a:cubicBezTo>
                    <a:cubicBezTo>
                      <a:pt x="131430" y="180"/>
                      <a:pt x="137140" y="6161"/>
                      <a:pt x="136975" y="13379"/>
                    </a:cubicBezTo>
                    <a:cubicBezTo>
                      <a:pt x="136963" y="13991"/>
                      <a:pt x="136904" y="14603"/>
                      <a:pt x="136810" y="15203"/>
                    </a:cubicBezTo>
                    <a:lnTo>
                      <a:pt x="132572" y="40281"/>
                    </a:lnTo>
                    <a:lnTo>
                      <a:pt x="144345" y="40281"/>
                    </a:lnTo>
                    <a:cubicBezTo>
                      <a:pt x="151469" y="39599"/>
                      <a:pt x="157791" y="44814"/>
                      <a:pt x="158474" y="51937"/>
                    </a:cubicBezTo>
                    <a:cubicBezTo>
                      <a:pt x="159157" y="59060"/>
                      <a:pt x="153929" y="65383"/>
                      <a:pt x="146818" y="66066"/>
                    </a:cubicBezTo>
                    <a:cubicBezTo>
                      <a:pt x="145994" y="66148"/>
                      <a:pt x="145170" y="66148"/>
                      <a:pt x="144345" y="66066"/>
                    </a:cubicBezTo>
                    <a:lnTo>
                      <a:pt x="128451" y="66066"/>
                    </a:lnTo>
                    <a:lnTo>
                      <a:pt x="121033" y="109275"/>
                    </a:lnTo>
                    <a:lnTo>
                      <a:pt x="135162" y="109275"/>
                    </a:lnTo>
                    <a:cubicBezTo>
                      <a:pt x="142250" y="109205"/>
                      <a:pt x="148042" y="114903"/>
                      <a:pt x="148113" y="121991"/>
                    </a:cubicBezTo>
                    <a:cubicBezTo>
                      <a:pt x="148113" y="122073"/>
                      <a:pt x="148113" y="122144"/>
                      <a:pt x="148113" y="122226"/>
                    </a:cubicBezTo>
                    <a:cubicBezTo>
                      <a:pt x="148113" y="129385"/>
                      <a:pt x="142320" y="135177"/>
                      <a:pt x="135162" y="135177"/>
                    </a:cubicBezTo>
                    <a:lnTo>
                      <a:pt x="116559" y="135177"/>
                    </a:lnTo>
                    <a:lnTo>
                      <a:pt x="111379" y="165671"/>
                    </a:lnTo>
                    <a:cubicBezTo>
                      <a:pt x="110284" y="171935"/>
                      <a:pt x="104786" y="176479"/>
                      <a:pt x="98428" y="176385"/>
                    </a:cubicBezTo>
                    <a:cubicBezTo>
                      <a:pt x="91211" y="176350"/>
                      <a:pt x="85383" y="170475"/>
                      <a:pt x="85418" y="163257"/>
                    </a:cubicBezTo>
                    <a:cubicBezTo>
                      <a:pt x="85430" y="162563"/>
                      <a:pt x="85477" y="161880"/>
                      <a:pt x="85595" y="161197"/>
                    </a:cubicBezTo>
                    <a:lnTo>
                      <a:pt x="90304" y="135177"/>
                    </a:lnTo>
                    <a:lnTo>
                      <a:pt x="51215" y="135177"/>
                    </a:lnTo>
                    <a:lnTo>
                      <a:pt x="46035" y="165671"/>
                    </a:lnTo>
                    <a:cubicBezTo>
                      <a:pt x="44928" y="172029"/>
                      <a:pt x="39301" y="176597"/>
                      <a:pt x="32849" y="176385"/>
                    </a:cubicBezTo>
                    <a:cubicBezTo>
                      <a:pt x="25831" y="176456"/>
                      <a:pt x="20074" y="170816"/>
                      <a:pt x="20004" y="163799"/>
                    </a:cubicBezTo>
                    <a:cubicBezTo>
                      <a:pt x="20004" y="162928"/>
                      <a:pt x="20086" y="162057"/>
                      <a:pt x="20251" y="161197"/>
                    </a:cubicBezTo>
                    <a:close/>
                    <a:moveTo>
                      <a:pt x="94425" y="109275"/>
                    </a:moveTo>
                    <a:lnTo>
                      <a:pt x="101960" y="66066"/>
                    </a:lnTo>
                    <a:lnTo>
                      <a:pt x="63225" y="66066"/>
                    </a:lnTo>
                    <a:lnTo>
                      <a:pt x="55689" y="109275"/>
                    </a:lnTo>
                    <a:close/>
                  </a:path>
                </a:pathLst>
              </a:custGeom>
              <a:solidFill>
                <a:srgbClr val="0AAF60"/>
              </a:solidFill>
              <a:ln w="11773"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C4AB4A99-5954-42D2-BB9F-0B5FC317E911}"/>
                  </a:ext>
                </a:extLst>
              </p:cNvPr>
              <p:cNvSpPr/>
              <p:nvPr/>
            </p:nvSpPr>
            <p:spPr>
              <a:xfrm>
                <a:off x="2176751" y="2025758"/>
                <a:ext cx="118543" cy="127229"/>
              </a:xfrm>
              <a:custGeom>
                <a:avLst/>
                <a:gdLst>
                  <a:gd name="connsiteX0" fmla="*/ 1334 w 118543"/>
                  <a:gd name="connsiteY0" fmla="*/ 63354 h 127229"/>
                  <a:gd name="connsiteX1" fmla="*/ 77274 w 118543"/>
                  <a:gd name="connsiteY1" fmla="*/ 12 h 127229"/>
                  <a:gd name="connsiteX2" fmla="*/ 115067 w 118543"/>
                  <a:gd name="connsiteY2" fmla="*/ 13669 h 127229"/>
                  <a:gd name="connsiteX3" fmla="*/ 114137 w 118543"/>
                  <a:gd name="connsiteY3" fmla="*/ 32625 h 127229"/>
                  <a:gd name="connsiteX4" fmla="*/ 114008 w 118543"/>
                  <a:gd name="connsiteY4" fmla="*/ 32742 h 127229"/>
                  <a:gd name="connsiteX5" fmla="*/ 94699 w 118543"/>
                  <a:gd name="connsiteY5" fmla="*/ 34980 h 127229"/>
                  <a:gd name="connsiteX6" fmla="*/ 72564 w 118543"/>
                  <a:gd name="connsiteY6" fmla="*/ 27091 h 127229"/>
                  <a:gd name="connsiteX7" fmla="*/ 28413 w 118543"/>
                  <a:gd name="connsiteY7" fmla="*/ 63354 h 127229"/>
                  <a:gd name="connsiteX8" fmla="*/ 51725 w 118543"/>
                  <a:gd name="connsiteY8" fmla="*/ 99240 h 127229"/>
                  <a:gd name="connsiteX9" fmla="*/ 59731 w 118543"/>
                  <a:gd name="connsiteY9" fmla="*/ 99852 h 127229"/>
                  <a:gd name="connsiteX10" fmla="*/ 84574 w 118543"/>
                  <a:gd name="connsiteY10" fmla="*/ 92200 h 127229"/>
                  <a:gd name="connsiteX11" fmla="*/ 102458 w 118543"/>
                  <a:gd name="connsiteY11" fmla="*/ 94048 h 127229"/>
                  <a:gd name="connsiteX12" fmla="*/ 102941 w 118543"/>
                  <a:gd name="connsiteY12" fmla="*/ 94672 h 127229"/>
                  <a:gd name="connsiteX13" fmla="*/ 97172 w 118543"/>
                  <a:gd name="connsiteY13" fmla="*/ 113510 h 127229"/>
                  <a:gd name="connsiteX14" fmla="*/ 54669 w 118543"/>
                  <a:gd name="connsiteY14" fmla="*/ 127167 h 127229"/>
                  <a:gd name="connsiteX15" fmla="*/ 62 w 118543"/>
                  <a:gd name="connsiteY15" fmla="*/ 77577 h 127229"/>
                  <a:gd name="connsiteX16" fmla="*/ 1334 w 118543"/>
                  <a:gd name="connsiteY16" fmla="*/ 63354 h 127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543" h="127229">
                    <a:moveTo>
                      <a:pt x="1334" y="63354"/>
                    </a:moveTo>
                    <a:cubicBezTo>
                      <a:pt x="8987" y="27244"/>
                      <a:pt x="40375" y="1060"/>
                      <a:pt x="77274" y="12"/>
                    </a:cubicBezTo>
                    <a:cubicBezTo>
                      <a:pt x="91132" y="-271"/>
                      <a:pt x="104601" y="4592"/>
                      <a:pt x="115067" y="13669"/>
                    </a:cubicBezTo>
                    <a:cubicBezTo>
                      <a:pt x="120048" y="19167"/>
                      <a:pt x="119624" y="27644"/>
                      <a:pt x="114137" y="32625"/>
                    </a:cubicBezTo>
                    <a:cubicBezTo>
                      <a:pt x="114090" y="32672"/>
                      <a:pt x="114055" y="32707"/>
                      <a:pt x="114008" y="32742"/>
                    </a:cubicBezTo>
                    <a:cubicBezTo>
                      <a:pt x="109157" y="38441"/>
                      <a:pt x="100727" y="39418"/>
                      <a:pt x="94699" y="34980"/>
                    </a:cubicBezTo>
                    <a:cubicBezTo>
                      <a:pt x="88565" y="29681"/>
                      <a:pt x="80665" y="26867"/>
                      <a:pt x="72564" y="27091"/>
                    </a:cubicBezTo>
                    <a:cubicBezTo>
                      <a:pt x="51207" y="27433"/>
                      <a:pt x="32899" y="42468"/>
                      <a:pt x="28413" y="63354"/>
                    </a:cubicBezTo>
                    <a:cubicBezTo>
                      <a:pt x="24940" y="79696"/>
                      <a:pt x="35371" y="95767"/>
                      <a:pt x="51725" y="99240"/>
                    </a:cubicBezTo>
                    <a:cubicBezTo>
                      <a:pt x="54351" y="99805"/>
                      <a:pt x="57047" y="100006"/>
                      <a:pt x="59731" y="99852"/>
                    </a:cubicBezTo>
                    <a:cubicBezTo>
                      <a:pt x="68585" y="99829"/>
                      <a:pt x="77239" y="97156"/>
                      <a:pt x="84574" y="92200"/>
                    </a:cubicBezTo>
                    <a:cubicBezTo>
                      <a:pt x="90025" y="87773"/>
                      <a:pt x="98031" y="88597"/>
                      <a:pt x="102458" y="94048"/>
                    </a:cubicBezTo>
                    <a:cubicBezTo>
                      <a:pt x="102623" y="94248"/>
                      <a:pt x="102787" y="94460"/>
                      <a:pt x="102941" y="94672"/>
                    </a:cubicBezTo>
                    <a:cubicBezTo>
                      <a:pt x="106178" y="101501"/>
                      <a:pt x="103682" y="109672"/>
                      <a:pt x="97172" y="113510"/>
                    </a:cubicBezTo>
                    <a:cubicBezTo>
                      <a:pt x="84739" y="122317"/>
                      <a:pt x="69904" y="127085"/>
                      <a:pt x="54669" y="127167"/>
                    </a:cubicBezTo>
                    <a:cubicBezTo>
                      <a:pt x="25894" y="128557"/>
                      <a:pt x="1451" y="106352"/>
                      <a:pt x="62" y="77577"/>
                    </a:cubicBezTo>
                    <a:cubicBezTo>
                      <a:pt x="-173" y="72808"/>
                      <a:pt x="262" y="68016"/>
                      <a:pt x="1334" y="63354"/>
                    </a:cubicBezTo>
                    <a:close/>
                  </a:path>
                </a:pathLst>
              </a:custGeom>
              <a:solidFill>
                <a:srgbClr val="0AAF60"/>
              </a:solidFill>
              <a:ln w="11773"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C77F33E4-F8CD-4B19-B840-2E6163B4519E}"/>
                  </a:ext>
                </a:extLst>
              </p:cNvPr>
              <p:cNvSpPr/>
              <p:nvPr/>
            </p:nvSpPr>
            <p:spPr>
              <a:xfrm>
                <a:off x="2304968" y="1978792"/>
                <a:ext cx="120604" cy="173786"/>
              </a:xfrm>
              <a:custGeom>
                <a:avLst/>
                <a:gdLst>
                  <a:gd name="connsiteX0" fmla="*/ 80687 w 120604"/>
                  <a:gd name="connsiteY0" fmla="*/ 159652 h 173786"/>
                  <a:gd name="connsiteX1" fmla="*/ 91401 w 120604"/>
                  <a:gd name="connsiteY1" fmla="*/ 103374 h 173786"/>
                  <a:gd name="connsiteX2" fmla="*/ 75271 w 120604"/>
                  <a:gd name="connsiteY2" fmla="*/ 77331 h 173786"/>
                  <a:gd name="connsiteX3" fmla="*/ 69502 w 120604"/>
                  <a:gd name="connsiteY3" fmla="*/ 76765 h 173786"/>
                  <a:gd name="connsiteX4" fmla="*/ 38772 w 120604"/>
                  <a:gd name="connsiteY4" fmla="*/ 103845 h 173786"/>
                  <a:gd name="connsiteX5" fmla="*/ 28058 w 120604"/>
                  <a:gd name="connsiteY5" fmla="*/ 160123 h 173786"/>
                  <a:gd name="connsiteX6" fmla="*/ 11928 w 120604"/>
                  <a:gd name="connsiteY6" fmla="*/ 173781 h 173786"/>
                  <a:gd name="connsiteX7" fmla="*/ 2 w 120604"/>
                  <a:gd name="connsiteY7" fmla="*/ 162160 h 173786"/>
                  <a:gd name="connsiteX8" fmla="*/ 155 w 120604"/>
                  <a:gd name="connsiteY8" fmla="*/ 160123 h 173786"/>
                  <a:gd name="connsiteX9" fmla="*/ 11104 w 120604"/>
                  <a:gd name="connsiteY9" fmla="*/ 103845 h 173786"/>
                  <a:gd name="connsiteX10" fmla="*/ 25939 w 120604"/>
                  <a:gd name="connsiteY10" fmla="*/ 13658 h 173786"/>
                  <a:gd name="connsiteX11" fmla="*/ 42069 w 120604"/>
                  <a:gd name="connsiteY11" fmla="*/ 1 h 173786"/>
                  <a:gd name="connsiteX12" fmla="*/ 53996 w 120604"/>
                  <a:gd name="connsiteY12" fmla="*/ 11622 h 173786"/>
                  <a:gd name="connsiteX13" fmla="*/ 53843 w 120604"/>
                  <a:gd name="connsiteY13" fmla="*/ 13658 h 173786"/>
                  <a:gd name="connsiteX14" fmla="*/ 47132 w 120604"/>
                  <a:gd name="connsiteY14" fmla="*/ 56632 h 173786"/>
                  <a:gd name="connsiteX15" fmla="*/ 75035 w 120604"/>
                  <a:gd name="connsiteY15" fmla="*/ 49686 h 173786"/>
                  <a:gd name="connsiteX16" fmla="*/ 120576 w 120604"/>
                  <a:gd name="connsiteY16" fmla="*/ 92154 h 173786"/>
                  <a:gd name="connsiteX17" fmla="*/ 119422 w 120604"/>
                  <a:gd name="connsiteY17" fmla="*/ 103845 h 173786"/>
                  <a:gd name="connsiteX18" fmla="*/ 108708 w 120604"/>
                  <a:gd name="connsiteY18" fmla="*/ 160123 h 173786"/>
                  <a:gd name="connsiteX19" fmla="*/ 92578 w 120604"/>
                  <a:gd name="connsiteY19" fmla="*/ 173781 h 173786"/>
                  <a:gd name="connsiteX20" fmla="*/ 80451 w 120604"/>
                  <a:gd name="connsiteY20" fmla="*/ 162372 h 173786"/>
                  <a:gd name="connsiteX21" fmla="*/ 80687 w 120604"/>
                  <a:gd name="connsiteY21" fmla="*/ 159652 h 173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0604" h="173786">
                    <a:moveTo>
                      <a:pt x="80687" y="159652"/>
                    </a:moveTo>
                    <a:lnTo>
                      <a:pt x="91401" y="103374"/>
                    </a:lnTo>
                    <a:cubicBezTo>
                      <a:pt x="94144" y="91730"/>
                      <a:pt x="86915" y="80062"/>
                      <a:pt x="75271" y="77331"/>
                    </a:cubicBezTo>
                    <a:cubicBezTo>
                      <a:pt x="73387" y="76883"/>
                      <a:pt x="71444" y="76695"/>
                      <a:pt x="69502" y="76765"/>
                    </a:cubicBezTo>
                    <a:cubicBezTo>
                      <a:pt x="54243" y="77648"/>
                      <a:pt x="41563" y="88822"/>
                      <a:pt x="38772" y="103845"/>
                    </a:cubicBezTo>
                    <a:lnTo>
                      <a:pt x="28058" y="160123"/>
                    </a:lnTo>
                    <a:cubicBezTo>
                      <a:pt x="26375" y="167788"/>
                      <a:pt x="19770" y="173380"/>
                      <a:pt x="11928" y="173781"/>
                    </a:cubicBezTo>
                    <a:cubicBezTo>
                      <a:pt x="5429" y="173863"/>
                      <a:pt x="84" y="168659"/>
                      <a:pt x="2" y="162160"/>
                    </a:cubicBezTo>
                    <a:cubicBezTo>
                      <a:pt x="-10" y="161477"/>
                      <a:pt x="49" y="160794"/>
                      <a:pt x="155" y="160123"/>
                    </a:cubicBezTo>
                    <a:lnTo>
                      <a:pt x="11104" y="103845"/>
                    </a:lnTo>
                    <a:lnTo>
                      <a:pt x="25939" y="13658"/>
                    </a:lnTo>
                    <a:cubicBezTo>
                      <a:pt x="27517" y="5923"/>
                      <a:pt x="34181" y="284"/>
                      <a:pt x="42069" y="1"/>
                    </a:cubicBezTo>
                    <a:cubicBezTo>
                      <a:pt x="48568" y="-81"/>
                      <a:pt x="53913" y="5122"/>
                      <a:pt x="53996" y="11622"/>
                    </a:cubicBezTo>
                    <a:cubicBezTo>
                      <a:pt x="54007" y="12304"/>
                      <a:pt x="53949" y="12987"/>
                      <a:pt x="53843" y="13658"/>
                    </a:cubicBezTo>
                    <a:lnTo>
                      <a:pt x="47132" y="56632"/>
                    </a:lnTo>
                    <a:cubicBezTo>
                      <a:pt x="55738" y="52088"/>
                      <a:pt x="65310" y="49709"/>
                      <a:pt x="75035" y="49686"/>
                    </a:cubicBezTo>
                    <a:cubicBezTo>
                      <a:pt x="99336" y="48838"/>
                      <a:pt x="119728" y="67853"/>
                      <a:pt x="120576" y="92154"/>
                    </a:cubicBezTo>
                    <a:cubicBezTo>
                      <a:pt x="120717" y="96086"/>
                      <a:pt x="120329" y="100018"/>
                      <a:pt x="119422" y="103845"/>
                    </a:cubicBezTo>
                    <a:lnTo>
                      <a:pt x="108708" y="160123"/>
                    </a:lnTo>
                    <a:cubicBezTo>
                      <a:pt x="107095" y="167835"/>
                      <a:pt x="100455" y="173463"/>
                      <a:pt x="92578" y="173781"/>
                    </a:cubicBezTo>
                    <a:cubicBezTo>
                      <a:pt x="86079" y="173981"/>
                      <a:pt x="80651" y="168871"/>
                      <a:pt x="80451" y="162372"/>
                    </a:cubicBezTo>
                    <a:cubicBezTo>
                      <a:pt x="80427" y="161454"/>
                      <a:pt x="80498" y="160547"/>
                      <a:pt x="80687" y="159652"/>
                    </a:cubicBezTo>
                    <a:close/>
                  </a:path>
                </a:pathLst>
              </a:custGeom>
              <a:solidFill>
                <a:srgbClr val="0AAF60"/>
              </a:solidFill>
              <a:ln w="11773"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C9D58C3A-92A8-4E36-B906-8BDA24A869EF}"/>
                  </a:ext>
                </a:extLst>
              </p:cNvPr>
              <p:cNvSpPr/>
              <p:nvPr/>
            </p:nvSpPr>
            <p:spPr>
              <a:xfrm>
                <a:off x="2449843" y="2028460"/>
                <a:ext cx="127260" cy="123694"/>
              </a:xfrm>
              <a:custGeom>
                <a:avLst/>
                <a:gdLst>
                  <a:gd name="connsiteX0" fmla="*/ 10340 w 127260"/>
                  <a:gd name="connsiteY0" fmla="*/ 105274 h 123694"/>
                  <a:gd name="connsiteX1" fmla="*/ 1156 w 127260"/>
                  <a:gd name="connsiteY1" fmla="*/ 61829 h 123694"/>
                  <a:gd name="connsiteX2" fmla="*/ 25528 w 127260"/>
                  <a:gd name="connsiteY2" fmla="*/ 18149 h 123694"/>
                  <a:gd name="connsiteX3" fmla="*/ 70503 w 127260"/>
                  <a:gd name="connsiteY3" fmla="*/ 17 h 123694"/>
                  <a:gd name="connsiteX4" fmla="*/ 101586 w 127260"/>
                  <a:gd name="connsiteY4" fmla="*/ 10378 h 123694"/>
                  <a:gd name="connsiteX5" fmla="*/ 116185 w 127260"/>
                  <a:gd name="connsiteY5" fmla="*/ 17 h 123694"/>
                  <a:gd name="connsiteX6" fmla="*/ 127241 w 127260"/>
                  <a:gd name="connsiteY6" fmla="*/ 9884 h 123694"/>
                  <a:gd name="connsiteX7" fmla="*/ 126899 w 127260"/>
                  <a:gd name="connsiteY7" fmla="*/ 13204 h 123694"/>
                  <a:gd name="connsiteX8" fmla="*/ 109945 w 127260"/>
                  <a:gd name="connsiteY8" fmla="*/ 110219 h 123694"/>
                  <a:gd name="connsiteX9" fmla="*/ 94640 w 127260"/>
                  <a:gd name="connsiteY9" fmla="*/ 123641 h 123694"/>
                  <a:gd name="connsiteX10" fmla="*/ 82913 w 127260"/>
                  <a:gd name="connsiteY10" fmla="*/ 114034 h 123694"/>
                  <a:gd name="connsiteX11" fmla="*/ 82866 w 127260"/>
                  <a:gd name="connsiteY11" fmla="*/ 113045 h 123694"/>
                  <a:gd name="connsiteX12" fmla="*/ 47545 w 127260"/>
                  <a:gd name="connsiteY12" fmla="*/ 123641 h 123694"/>
                  <a:gd name="connsiteX13" fmla="*/ 10340 w 127260"/>
                  <a:gd name="connsiteY13" fmla="*/ 105274 h 123694"/>
                  <a:gd name="connsiteX14" fmla="*/ 27294 w 127260"/>
                  <a:gd name="connsiteY14" fmla="*/ 61829 h 123694"/>
                  <a:gd name="connsiteX15" fmla="*/ 32710 w 127260"/>
                  <a:gd name="connsiteY15" fmla="*/ 87143 h 123694"/>
                  <a:gd name="connsiteX16" fmla="*/ 53785 w 127260"/>
                  <a:gd name="connsiteY16" fmla="*/ 97386 h 123694"/>
                  <a:gd name="connsiteX17" fmla="*/ 78156 w 127260"/>
                  <a:gd name="connsiteY17" fmla="*/ 87143 h 123694"/>
                  <a:gd name="connsiteX18" fmla="*/ 92520 w 127260"/>
                  <a:gd name="connsiteY18" fmla="*/ 61829 h 123694"/>
                  <a:gd name="connsiteX19" fmla="*/ 87104 w 127260"/>
                  <a:gd name="connsiteY19" fmla="*/ 36280 h 123694"/>
                  <a:gd name="connsiteX20" fmla="*/ 66265 w 127260"/>
                  <a:gd name="connsiteY20" fmla="*/ 26037 h 123694"/>
                  <a:gd name="connsiteX21" fmla="*/ 41658 w 127260"/>
                  <a:gd name="connsiteY21" fmla="*/ 36280 h 123694"/>
                  <a:gd name="connsiteX22" fmla="*/ 27294 w 127260"/>
                  <a:gd name="connsiteY22" fmla="*/ 61829 h 123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7260" h="123694">
                    <a:moveTo>
                      <a:pt x="10340" y="105274"/>
                    </a:moveTo>
                    <a:cubicBezTo>
                      <a:pt x="1345" y="92711"/>
                      <a:pt x="-1987" y="76958"/>
                      <a:pt x="1156" y="61829"/>
                    </a:cubicBezTo>
                    <a:cubicBezTo>
                      <a:pt x="4170" y="44957"/>
                      <a:pt x="12754" y="29581"/>
                      <a:pt x="25528" y="18149"/>
                    </a:cubicBezTo>
                    <a:cubicBezTo>
                      <a:pt x="37914" y="6987"/>
                      <a:pt x="53844" y="571"/>
                      <a:pt x="70503" y="17"/>
                    </a:cubicBezTo>
                    <a:cubicBezTo>
                      <a:pt x="81724" y="-65"/>
                      <a:pt x="92662" y="3573"/>
                      <a:pt x="101586" y="10378"/>
                    </a:cubicBezTo>
                    <a:cubicBezTo>
                      <a:pt x="103917" y="4291"/>
                      <a:pt x="109674" y="206"/>
                      <a:pt x="116185" y="17"/>
                    </a:cubicBezTo>
                    <a:cubicBezTo>
                      <a:pt x="121966" y="-312"/>
                      <a:pt x="126911" y="4103"/>
                      <a:pt x="127241" y="9884"/>
                    </a:cubicBezTo>
                    <a:cubicBezTo>
                      <a:pt x="127311" y="11002"/>
                      <a:pt x="127194" y="12121"/>
                      <a:pt x="126899" y="13204"/>
                    </a:cubicBezTo>
                    <a:lnTo>
                      <a:pt x="109945" y="110219"/>
                    </a:lnTo>
                    <a:cubicBezTo>
                      <a:pt x="108579" y="117707"/>
                      <a:pt x="102245" y="123276"/>
                      <a:pt x="94640" y="123641"/>
                    </a:cubicBezTo>
                    <a:cubicBezTo>
                      <a:pt x="88753" y="124230"/>
                      <a:pt x="83502" y="119932"/>
                      <a:pt x="82913" y="114034"/>
                    </a:cubicBezTo>
                    <a:cubicBezTo>
                      <a:pt x="82889" y="113704"/>
                      <a:pt x="82866" y="113374"/>
                      <a:pt x="82866" y="113045"/>
                    </a:cubicBezTo>
                    <a:cubicBezTo>
                      <a:pt x="72281" y="119744"/>
                      <a:pt x="60072" y="123417"/>
                      <a:pt x="47545" y="123641"/>
                    </a:cubicBezTo>
                    <a:cubicBezTo>
                      <a:pt x="32992" y="123488"/>
                      <a:pt x="19311" y="116730"/>
                      <a:pt x="10340" y="105274"/>
                    </a:cubicBezTo>
                    <a:close/>
                    <a:moveTo>
                      <a:pt x="27294" y="61829"/>
                    </a:moveTo>
                    <a:cubicBezTo>
                      <a:pt x="25457" y="70648"/>
                      <a:pt x="27424" y="79843"/>
                      <a:pt x="32710" y="87143"/>
                    </a:cubicBezTo>
                    <a:cubicBezTo>
                      <a:pt x="37631" y="93795"/>
                      <a:pt x="45508" y="97621"/>
                      <a:pt x="53785" y="97386"/>
                    </a:cubicBezTo>
                    <a:cubicBezTo>
                      <a:pt x="62909" y="97162"/>
                      <a:pt x="71610" y="93500"/>
                      <a:pt x="78156" y="87143"/>
                    </a:cubicBezTo>
                    <a:cubicBezTo>
                      <a:pt x="85715" y="80608"/>
                      <a:pt x="90790" y="71672"/>
                      <a:pt x="92520" y="61829"/>
                    </a:cubicBezTo>
                    <a:cubicBezTo>
                      <a:pt x="94510" y="52928"/>
                      <a:pt x="92532" y="43604"/>
                      <a:pt x="87104" y="36280"/>
                    </a:cubicBezTo>
                    <a:cubicBezTo>
                      <a:pt x="82218" y="29711"/>
                      <a:pt x="74459" y="25896"/>
                      <a:pt x="66265" y="26037"/>
                    </a:cubicBezTo>
                    <a:cubicBezTo>
                      <a:pt x="57093" y="26355"/>
                      <a:pt x="48345" y="30005"/>
                      <a:pt x="41658" y="36280"/>
                    </a:cubicBezTo>
                    <a:cubicBezTo>
                      <a:pt x="34123" y="42932"/>
                      <a:pt x="29060" y="51939"/>
                      <a:pt x="27294" y="61829"/>
                    </a:cubicBezTo>
                    <a:close/>
                  </a:path>
                </a:pathLst>
              </a:custGeom>
              <a:solidFill>
                <a:srgbClr val="0AAF60"/>
              </a:solidFill>
              <a:ln w="11773"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BE326AD8-4EFD-45E3-B3BE-F290C9B5D2DC}"/>
                  </a:ext>
                </a:extLst>
              </p:cNvPr>
              <p:cNvSpPr/>
              <p:nvPr/>
            </p:nvSpPr>
            <p:spPr>
              <a:xfrm>
                <a:off x="2604691" y="1978793"/>
                <a:ext cx="54145" cy="173781"/>
              </a:xfrm>
              <a:custGeom>
                <a:avLst/>
                <a:gdLst>
                  <a:gd name="connsiteX0" fmla="*/ 42811 w 54145"/>
                  <a:gd name="connsiteY0" fmla="*/ 0 h 173781"/>
                  <a:gd name="connsiteX1" fmla="*/ 54137 w 54145"/>
                  <a:gd name="connsiteY1" fmla="*/ 12198 h 173781"/>
                  <a:gd name="connsiteX2" fmla="*/ 53996 w 54145"/>
                  <a:gd name="connsiteY2" fmla="*/ 13657 h 173781"/>
                  <a:gd name="connsiteX3" fmla="*/ 28094 w 54145"/>
                  <a:gd name="connsiteY3" fmla="*/ 159887 h 173781"/>
                  <a:gd name="connsiteX4" fmla="*/ 11963 w 54145"/>
                  <a:gd name="connsiteY4" fmla="*/ 173780 h 173781"/>
                  <a:gd name="connsiteX5" fmla="*/ 1 w 54145"/>
                  <a:gd name="connsiteY5" fmla="*/ 162194 h 173781"/>
                  <a:gd name="connsiteX6" fmla="*/ 190 w 54145"/>
                  <a:gd name="connsiteY6" fmla="*/ 159887 h 173781"/>
                  <a:gd name="connsiteX7" fmla="*/ 26092 w 54145"/>
                  <a:gd name="connsiteY7" fmla="*/ 13657 h 173781"/>
                  <a:gd name="connsiteX8" fmla="*/ 42811 w 54145"/>
                  <a:gd name="connsiteY8" fmla="*/ 0 h 17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145" h="173781">
                    <a:moveTo>
                      <a:pt x="42811" y="0"/>
                    </a:moveTo>
                    <a:cubicBezTo>
                      <a:pt x="49310" y="235"/>
                      <a:pt x="54384" y="5698"/>
                      <a:pt x="54137" y="12198"/>
                    </a:cubicBezTo>
                    <a:cubicBezTo>
                      <a:pt x="54125" y="12692"/>
                      <a:pt x="54078" y="13175"/>
                      <a:pt x="53996" y="13657"/>
                    </a:cubicBezTo>
                    <a:lnTo>
                      <a:pt x="28094" y="159887"/>
                    </a:lnTo>
                    <a:cubicBezTo>
                      <a:pt x="26739" y="167787"/>
                      <a:pt x="19970" y="173615"/>
                      <a:pt x="11963" y="173780"/>
                    </a:cubicBezTo>
                    <a:cubicBezTo>
                      <a:pt x="5465" y="173886"/>
                      <a:pt x="107" y="168705"/>
                      <a:pt x="1" y="162194"/>
                    </a:cubicBezTo>
                    <a:cubicBezTo>
                      <a:pt x="-10" y="161429"/>
                      <a:pt x="49" y="160652"/>
                      <a:pt x="190" y="159887"/>
                    </a:cubicBezTo>
                    <a:lnTo>
                      <a:pt x="26092" y="13657"/>
                    </a:lnTo>
                    <a:cubicBezTo>
                      <a:pt x="27717" y="5710"/>
                      <a:pt x="34698" y="0"/>
                      <a:pt x="42811" y="0"/>
                    </a:cubicBezTo>
                    <a:close/>
                  </a:path>
                </a:pathLst>
              </a:custGeom>
              <a:solidFill>
                <a:srgbClr val="0AAF60"/>
              </a:solidFill>
              <a:ln w="11773"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CE688785-516C-42B8-8D32-90C4D8F8DB24}"/>
                  </a:ext>
                </a:extLst>
              </p:cNvPr>
              <p:cNvSpPr/>
              <p:nvPr/>
            </p:nvSpPr>
            <p:spPr>
              <a:xfrm>
                <a:off x="2666621" y="1978793"/>
                <a:ext cx="54027" cy="173781"/>
              </a:xfrm>
              <a:custGeom>
                <a:avLst/>
                <a:gdLst>
                  <a:gd name="connsiteX0" fmla="*/ 42693 w 54027"/>
                  <a:gd name="connsiteY0" fmla="*/ 0 h 173781"/>
                  <a:gd name="connsiteX1" fmla="*/ 54019 w 54027"/>
                  <a:gd name="connsiteY1" fmla="*/ 12198 h 173781"/>
                  <a:gd name="connsiteX2" fmla="*/ 53878 w 54027"/>
                  <a:gd name="connsiteY2" fmla="*/ 13657 h 173781"/>
                  <a:gd name="connsiteX3" fmla="*/ 28093 w 54027"/>
                  <a:gd name="connsiteY3" fmla="*/ 159887 h 173781"/>
                  <a:gd name="connsiteX4" fmla="*/ 11964 w 54027"/>
                  <a:gd name="connsiteY4" fmla="*/ 173780 h 173781"/>
                  <a:gd name="connsiteX5" fmla="*/ 1 w 54027"/>
                  <a:gd name="connsiteY5" fmla="*/ 162194 h 173781"/>
                  <a:gd name="connsiteX6" fmla="*/ 190 w 54027"/>
                  <a:gd name="connsiteY6" fmla="*/ 159887 h 173781"/>
                  <a:gd name="connsiteX7" fmla="*/ 25974 w 54027"/>
                  <a:gd name="connsiteY7" fmla="*/ 13657 h 173781"/>
                  <a:gd name="connsiteX8" fmla="*/ 42693 w 54027"/>
                  <a:gd name="connsiteY8" fmla="*/ 0 h 173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027" h="173781">
                    <a:moveTo>
                      <a:pt x="42693" y="0"/>
                    </a:moveTo>
                    <a:cubicBezTo>
                      <a:pt x="49192" y="235"/>
                      <a:pt x="54266" y="5698"/>
                      <a:pt x="54019" y="12198"/>
                    </a:cubicBezTo>
                    <a:cubicBezTo>
                      <a:pt x="54007" y="12692"/>
                      <a:pt x="53960" y="13175"/>
                      <a:pt x="53878" y="13657"/>
                    </a:cubicBezTo>
                    <a:lnTo>
                      <a:pt x="28093" y="159887"/>
                    </a:lnTo>
                    <a:cubicBezTo>
                      <a:pt x="26657" y="167740"/>
                      <a:pt x="19934" y="173521"/>
                      <a:pt x="11964" y="173780"/>
                    </a:cubicBezTo>
                    <a:cubicBezTo>
                      <a:pt x="5464" y="173886"/>
                      <a:pt x="107" y="168705"/>
                      <a:pt x="1" y="162194"/>
                    </a:cubicBezTo>
                    <a:cubicBezTo>
                      <a:pt x="-10" y="161429"/>
                      <a:pt x="49" y="160652"/>
                      <a:pt x="190" y="159887"/>
                    </a:cubicBezTo>
                    <a:lnTo>
                      <a:pt x="25974" y="13657"/>
                    </a:lnTo>
                    <a:cubicBezTo>
                      <a:pt x="27634" y="5734"/>
                      <a:pt x="34604" y="47"/>
                      <a:pt x="42693" y="0"/>
                    </a:cubicBezTo>
                    <a:close/>
                  </a:path>
                </a:pathLst>
              </a:custGeom>
              <a:solidFill>
                <a:srgbClr val="0AAF60"/>
              </a:solidFill>
              <a:ln w="11773"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C83BDC20-337A-4D60-A629-FB058A12570E}"/>
                  </a:ext>
                </a:extLst>
              </p:cNvPr>
              <p:cNvSpPr/>
              <p:nvPr/>
            </p:nvSpPr>
            <p:spPr>
              <a:xfrm>
                <a:off x="2732893" y="2028182"/>
                <a:ext cx="123733" cy="124774"/>
              </a:xfrm>
              <a:custGeom>
                <a:avLst/>
                <a:gdLst>
                  <a:gd name="connsiteX0" fmla="*/ 1734 w 123733"/>
                  <a:gd name="connsiteY0" fmla="*/ 62108 h 124774"/>
                  <a:gd name="connsiteX1" fmla="*/ 73318 w 123733"/>
                  <a:gd name="connsiteY1" fmla="*/ 60 h 124774"/>
                  <a:gd name="connsiteX2" fmla="*/ 123674 w 123733"/>
                  <a:gd name="connsiteY2" fmla="*/ 45660 h 124774"/>
                  <a:gd name="connsiteX3" fmla="*/ 122768 w 123733"/>
                  <a:gd name="connsiteY3" fmla="*/ 57634 h 124774"/>
                  <a:gd name="connsiteX4" fmla="*/ 122768 w 123733"/>
                  <a:gd name="connsiteY4" fmla="*/ 58929 h 124774"/>
                  <a:gd name="connsiteX5" fmla="*/ 122768 w 123733"/>
                  <a:gd name="connsiteY5" fmla="*/ 61166 h 124774"/>
                  <a:gd name="connsiteX6" fmla="*/ 108168 w 123733"/>
                  <a:gd name="connsiteY6" fmla="*/ 71056 h 124774"/>
                  <a:gd name="connsiteX7" fmla="*/ 28931 w 123733"/>
                  <a:gd name="connsiteY7" fmla="*/ 71056 h 124774"/>
                  <a:gd name="connsiteX8" fmla="*/ 34347 w 123733"/>
                  <a:gd name="connsiteY8" fmla="*/ 87421 h 124774"/>
                  <a:gd name="connsiteX9" fmla="*/ 56246 w 123733"/>
                  <a:gd name="connsiteY9" fmla="*/ 98606 h 124774"/>
                  <a:gd name="connsiteX10" fmla="*/ 85798 w 123733"/>
                  <a:gd name="connsiteY10" fmla="*/ 89187 h 124774"/>
                  <a:gd name="connsiteX11" fmla="*/ 102399 w 123733"/>
                  <a:gd name="connsiteY11" fmla="*/ 87892 h 124774"/>
                  <a:gd name="connsiteX12" fmla="*/ 103694 w 123733"/>
                  <a:gd name="connsiteY12" fmla="*/ 89187 h 124774"/>
                  <a:gd name="connsiteX13" fmla="*/ 102634 w 123733"/>
                  <a:gd name="connsiteY13" fmla="*/ 105553 h 124774"/>
                  <a:gd name="connsiteX14" fmla="*/ 51537 w 123733"/>
                  <a:gd name="connsiteY14" fmla="*/ 124626 h 124774"/>
                  <a:gd name="connsiteX15" fmla="*/ 39 w 123733"/>
                  <a:gd name="connsiteY15" fmla="*/ 77060 h 124774"/>
                  <a:gd name="connsiteX16" fmla="*/ 1734 w 123733"/>
                  <a:gd name="connsiteY16" fmla="*/ 62108 h 124774"/>
                  <a:gd name="connsiteX17" fmla="*/ 30580 w 123733"/>
                  <a:gd name="connsiteY17" fmla="*/ 50334 h 124774"/>
                  <a:gd name="connsiteX18" fmla="*/ 101222 w 123733"/>
                  <a:gd name="connsiteY18" fmla="*/ 50334 h 124774"/>
                  <a:gd name="connsiteX19" fmla="*/ 69433 w 123733"/>
                  <a:gd name="connsiteY19" fmla="*/ 23961 h 124774"/>
                  <a:gd name="connsiteX20" fmla="*/ 30580 w 123733"/>
                  <a:gd name="connsiteY20" fmla="*/ 49981 h 124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733" h="124774">
                    <a:moveTo>
                      <a:pt x="1734" y="62108"/>
                    </a:moveTo>
                    <a:cubicBezTo>
                      <a:pt x="8434" y="27387"/>
                      <a:pt x="37997" y="1756"/>
                      <a:pt x="73318" y="60"/>
                    </a:cubicBezTo>
                    <a:cubicBezTo>
                      <a:pt x="99821" y="-1258"/>
                      <a:pt x="122367" y="19157"/>
                      <a:pt x="123674" y="45660"/>
                    </a:cubicBezTo>
                    <a:cubicBezTo>
                      <a:pt x="123874" y="49675"/>
                      <a:pt x="123568" y="53690"/>
                      <a:pt x="122768" y="57634"/>
                    </a:cubicBezTo>
                    <a:cubicBezTo>
                      <a:pt x="122768" y="57634"/>
                      <a:pt x="122768" y="58693"/>
                      <a:pt x="122768" y="58929"/>
                    </a:cubicBezTo>
                    <a:cubicBezTo>
                      <a:pt x="122862" y="59671"/>
                      <a:pt x="122862" y="60424"/>
                      <a:pt x="122768" y="61166"/>
                    </a:cubicBezTo>
                    <a:cubicBezTo>
                      <a:pt x="120566" y="67288"/>
                      <a:pt x="114667" y="71280"/>
                      <a:pt x="108168" y="71056"/>
                    </a:cubicBezTo>
                    <a:lnTo>
                      <a:pt x="28931" y="71056"/>
                    </a:lnTo>
                    <a:cubicBezTo>
                      <a:pt x="28920" y="76954"/>
                      <a:pt x="30827" y="82688"/>
                      <a:pt x="34347" y="87421"/>
                    </a:cubicBezTo>
                    <a:cubicBezTo>
                      <a:pt x="39799" y="94003"/>
                      <a:pt x="47722" y="98041"/>
                      <a:pt x="56246" y="98606"/>
                    </a:cubicBezTo>
                    <a:cubicBezTo>
                      <a:pt x="66960" y="99513"/>
                      <a:pt x="77592" y="96122"/>
                      <a:pt x="85798" y="89187"/>
                    </a:cubicBezTo>
                    <a:cubicBezTo>
                      <a:pt x="90025" y="84242"/>
                      <a:pt x="97454" y="83665"/>
                      <a:pt x="102399" y="87892"/>
                    </a:cubicBezTo>
                    <a:cubicBezTo>
                      <a:pt x="102858" y="88292"/>
                      <a:pt x="103294" y="88728"/>
                      <a:pt x="103694" y="89187"/>
                    </a:cubicBezTo>
                    <a:cubicBezTo>
                      <a:pt x="107827" y="94026"/>
                      <a:pt x="107356" y="101279"/>
                      <a:pt x="102634" y="105553"/>
                    </a:cubicBezTo>
                    <a:cubicBezTo>
                      <a:pt x="89130" y="118951"/>
                      <a:pt x="70516" y="125898"/>
                      <a:pt x="51537" y="124626"/>
                    </a:cubicBezTo>
                    <a:cubicBezTo>
                      <a:pt x="24186" y="125709"/>
                      <a:pt x="1122" y="104422"/>
                      <a:pt x="39" y="77060"/>
                    </a:cubicBezTo>
                    <a:cubicBezTo>
                      <a:pt x="-161" y="72021"/>
                      <a:pt x="416" y="66982"/>
                      <a:pt x="1734" y="62108"/>
                    </a:cubicBezTo>
                    <a:close/>
                    <a:moveTo>
                      <a:pt x="30580" y="50334"/>
                    </a:moveTo>
                    <a:lnTo>
                      <a:pt x="101222" y="50334"/>
                    </a:lnTo>
                    <a:cubicBezTo>
                      <a:pt x="98561" y="34922"/>
                      <a:pt x="85080" y="23737"/>
                      <a:pt x="69433" y="23961"/>
                    </a:cubicBezTo>
                    <a:cubicBezTo>
                      <a:pt x="52585" y="24526"/>
                      <a:pt x="37515" y="34616"/>
                      <a:pt x="30580" y="49981"/>
                    </a:cubicBezTo>
                    <a:close/>
                  </a:path>
                </a:pathLst>
              </a:custGeom>
              <a:solidFill>
                <a:srgbClr val="0AAF60"/>
              </a:solidFill>
              <a:ln w="11773"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9186F6EC-1E4E-4FD8-B612-F5115919867D}"/>
                  </a:ext>
                </a:extLst>
              </p:cNvPr>
              <p:cNvSpPr/>
              <p:nvPr/>
            </p:nvSpPr>
            <p:spPr>
              <a:xfrm>
                <a:off x="2870771" y="2028205"/>
                <a:ext cx="115438" cy="124259"/>
              </a:xfrm>
              <a:custGeom>
                <a:avLst/>
                <a:gdLst>
                  <a:gd name="connsiteX0" fmla="*/ 88144 w 115438"/>
                  <a:gd name="connsiteY0" fmla="*/ 51959 h 124259"/>
                  <a:gd name="connsiteX1" fmla="*/ 72450 w 115438"/>
                  <a:gd name="connsiteY1" fmla="*/ 26822 h 124259"/>
                  <a:gd name="connsiteX2" fmla="*/ 67069 w 115438"/>
                  <a:gd name="connsiteY2" fmla="*/ 26292 h 124259"/>
                  <a:gd name="connsiteX3" fmla="*/ 37282 w 115438"/>
                  <a:gd name="connsiteY3" fmla="*/ 51959 h 124259"/>
                  <a:gd name="connsiteX4" fmla="*/ 26568 w 115438"/>
                  <a:gd name="connsiteY4" fmla="*/ 110827 h 124259"/>
                  <a:gd name="connsiteX5" fmla="*/ 11144 w 115438"/>
                  <a:gd name="connsiteY5" fmla="*/ 124249 h 124259"/>
                  <a:gd name="connsiteX6" fmla="*/ 7 w 115438"/>
                  <a:gd name="connsiteY6" fmla="*/ 113735 h 124259"/>
                  <a:gd name="connsiteX7" fmla="*/ 313 w 115438"/>
                  <a:gd name="connsiteY7" fmla="*/ 110827 h 124259"/>
                  <a:gd name="connsiteX8" fmla="*/ 10674 w 115438"/>
                  <a:gd name="connsiteY8" fmla="*/ 51959 h 124259"/>
                  <a:gd name="connsiteX9" fmla="*/ 17384 w 115438"/>
                  <a:gd name="connsiteY9" fmla="*/ 13224 h 124259"/>
                  <a:gd name="connsiteX10" fmla="*/ 33044 w 115438"/>
                  <a:gd name="connsiteY10" fmla="*/ 37 h 124259"/>
                  <a:gd name="connsiteX11" fmla="*/ 43405 w 115438"/>
                  <a:gd name="connsiteY11" fmla="*/ 7690 h 124259"/>
                  <a:gd name="connsiteX12" fmla="*/ 71544 w 115438"/>
                  <a:gd name="connsiteY12" fmla="*/ 37 h 124259"/>
                  <a:gd name="connsiteX13" fmla="*/ 115401 w 115438"/>
                  <a:gd name="connsiteY13" fmla="*/ 40409 h 124259"/>
                  <a:gd name="connsiteX14" fmla="*/ 114282 w 115438"/>
                  <a:gd name="connsiteY14" fmla="*/ 51959 h 124259"/>
                  <a:gd name="connsiteX15" fmla="*/ 103803 w 115438"/>
                  <a:gd name="connsiteY15" fmla="*/ 110827 h 124259"/>
                  <a:gd name="connsiteX16" fmla="*/ 88615 w 115438"/>
                  <a:gd name="connsiteY16" fmla="*/ 124249 h 124259"/>
                  <a:gd name="connsiteX17" fmla="*/ 77442 w 115438"/>
                  <a:gd name="connsiteY17" fmla="*/ 114018 h 124259"/>
                  <a:gd name="connsiteX18" fmla="*/ 77784 w 115438"/>
                  <a:gd name="connsiteY18" fmla="*/ 110827 h 124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438" h="124259">
                    <a:moveTo>
                      <a:pt x="88144" y="51959"/>
                    </a:moveTo>
                    <a:cubicBezTo>
                      <a:pt x="90747" y="40680"/>
                      <a:pt x="83717" y="29424"/>
                      <a:pt x="72450" y="26822"/>
                    </a:cubicBezTo>
                    <a:cubicBezTo>
                      <a:pt x="70684" y="26410"/>
                      <a:pt x="68871" y="26233"/>
                      <a:pt x="67069" y="26292"/>
                    </a:cubicBezTo>
                    <a:cubicBezTo>
                      <a:pt x="52317" y="26728"/>
                      <a:pt x="39896" y="37430"/>
                      <a:pt x="37282" y="51959"/>
                    </a:cubicBezTo>
                    <a:lnTo>
                      <a:pt x="26568" y="110827"/>
                    </a:lnTo>
                    <a:cubicBezTo>
                      <a:pt x="25285" y="118410"/>
                      <a:pt x="18821" y="124026"/>
                      <a:pt x="11144" y="124249"/>
                    </a:cubicBezTo>
                    <a:cubicBezTo>
                      <a:pt x="5163" y="124426"/>
                      <a:pt x="172" y="119716"/>
                      <a:pt x="7" y="113735"/>
                    </a:cubicBezTo>
                    <a:cubicBezTo>
                      <a:pt x="-29" y="112758"/>
                      <a:pt x="77" y="111781"/>
                      <a:pt x="313" y="110827"/>
                    </a:cubicBezTo>
                    <a:lnTo>
                      <a:pt x="10674" y="51959"/>
                    </a:lnTo>
                    <a:lnTo>
                      <a:pt x="17384" y="13224"/>
                    </a:lnTo>
                    <a:cubicBezTo>
                      <a:pt x="19021" y="5794"/>
                      <a:pt x="25449" y="390"/>
                      <a:pt x="33044" y="37"/>
                    </a:cubicBezTo>
                    <a:cubicBezTo>
                      <a:pt x="37882" y="-222"/>
                      <a:pt x="42227" y="2992"/>
                      <a:pt x="43405" y="7690"/>
                    </a:cubicBezTo>
                    <a:cubicBezTo>
                      <a:pt x="51964" y="2757"/>
                      <a:pt x="61666" y="131"/>
                      <a:pt x="71544" y="37"/>
                    </a:cubicBezTo>
                    <a:cubicBezTo>
                      <a:pt x="94797" y="-929"/>
                      <a:pt x="114435" y="17144"/>
                      <a:pt x="115401" y="40409"/>
                    </a:cubicBezTo>
                    <a:cubicBezTo>
                      <a:pt x="115565" y="44294"/>
                      <a:pt x="115189" y="48180"/>
                      <a:pt x="114282" y="51959"/>
                    </a:cubicBezTo>
                    <a:lnTo>
                      <a:pt x="103803" y="110827"/>
                    </a:lnTo>
                    <a:cubicBezTo>
                      <a:pt x="102661" y="118386"/>
                      <a:pt x="96268" y="124049"/>
                      <a:pt x="88615" y="124249"/>
                    </a:cubicBezTo>
                    <a:cubicBezTo>
                      <a:pt x="82705" y="124508"/>
                      <a:pt x="77701" y="119928"/>
                      <a:pt x="77442" y="114018"/>
                    </a:cubicBezTo>
                    <a:cubicBezTo>
                      <a:pt x="77395" y="112935"/>
                      <a:pt x="77513" y="111864"/>
                      <a:pt x="77784" y="110827"/>
                    </a:cubicBezTo>
                    <a:close/>
                  </a:path>
                </a:pathLst>
              </a:custGeom>
              <a:solidFill>
                <a:srgbClr val="0AAF60"/>
              </a:solidFill>
              <a:ln w="11773"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E305542B-2C22-4E6A-9CCD-D4B8DB9AA5AE}"/>
                  </a:ext>
                </a:extLst>
              </p:cNvPr>
              <p:cNvSpPr/>
              <p:nvPr/>
            </p:nvSpPr>
            <p:spPr>
              <a:xfrm>
                <a:off x="3015545" y="2028467"/>
                <a:ext cx="130217" cy="169081"/>
              </a:xfrm>
              <a:custGeom>
                <a:avLst/>
                <a:gdLst>
                  <a:gd name="connsiteX0" fmla="*/ 113029 w 130217"/>
                  <a:gd name="connsiteY0" fmla="*/ 109035 h 169081"/>
                  <a:gd name="connsiteX1" fmla="*/ 42387 w 130217"/>
                  <a:gd name="connsiteY1" fmla="*/ 169080 h 169081"/>
                  <a:gd name="connsiteX2" fmla="*/ 17074 w 130217"/>
                  <a:gd name="connsiteY2" fmla="*/ 163194 h 169081"/>
                  <a:gd name="connsiteX3" fmla="*/ 12718 w 130217"/>
                  <a:gd name="connsiteY3" fmla="*/ 147123 h 169081"/>
                  <a:gd name="connsiteX4" fmla="*/ 14013 w 130217"/>
                  <a:gd name="connsiteY4" fmla="*/ 145298 h 169081"/>
                  <a:gd name="connsiteX5" fmla="*/ 32968 w 130217"/>
                  <a:gd name="connsiteY5" fmla="*/ 139058 h 169081"/>
                  <a:gd name="connsiteX6" fmla="*/ 47097 w 130217"/>
                  <a:gd name="connsiteY6" fmla="*/ 142590 h 169081"/>
                  <a:gd name="connsiteX7" fmla="*/ 84302 w 130217"/>
                  <a:gd name="connsiteY7" fmla="*/ 115746 h 169081"/>
                  <a:gd name="connsiteX8" fmla="*/ 50040 w 130217"/>
                  <a:gd name="connsiteY8" fmla="*/ 125871 h 169081"/>
                  <a:gd name="connsiteX9" fmla="*/ 10598 w 130217"/>
                  <a:gd name="connsiteY9" fmla="*/ 107033 h 169081"/>
                  <a:gd name="connsiteX10" fmla="*/ 1179 w 130217"/>
                  <a:gd name="connsiteY10" fmla="*/ 62764 h 169081"/>
                  <a:gd name="connsiteX11" fmla="*/ 26375 w 130217"/>
                  <a:gd name="connsiteY11" fmla="*/ 18848 h 169081"/>
                  <a:gd name="connsiteX12" fmla="*/ 72293 w 130217"/>
                  <a:gd name="connsiteY12" fmla="*/ 10 h 169081"/>
                  <a:gd name="connsiteX13" fmla="*/ 104081 w 130217"/>
                  <a:gd name="connsiteY13" fmla="*/ 10960 h 169081"/>
                  <a:gd name="connsiteX14" fmla="*/ 119034 w 130217"/>
                  <a:gd name="connsiteY14" fmla="*/ 10 h 169081"/>
                  <a:gd name="connsiteX15" fmla="*/ 130207 w 130217"/>
                  <a:gd name="connsiteY15" fmla="*/ 10242 h 169081"/>
                  <a:gd name="connsiteX16" fmla="*/ 129866 w 130217"/>
                  <a:gd name="connsiteY16" fmla="*/ 13432 h 169081"/>
                  <a:gd name="connsiteX17" fmla="*/ 121271 w 130217"/>
                  <a:gd name="connsiteY17" fmla="*/ 62764 h 169081"/>
                  <a:gd name="connsiteX18" fmla="*/ 121271 w 130217"/>
                  <a:gd name="connsiteY18" fmla="*/ 62764 h 169081"/>
                  <a:gd name="connsiteX19" fmla="*/ 79710 w 130217"/>
                  <a:gd name="connsiteY19" fmla="*/ 88431 h 169081"/>
                  <a:gd name="connsiteX20" fmla="*/ 94427 w 130217"/>
                  <a:gd name="connsiteY20" fmla="*/ 62764 h 169081"/>
                  <a:gd name="connsiteX21" fmla="*/ 94427 w 130217"/>
                  <a:gd name="connsiteY21" fmla="*/ 62764 h 169081"/>
                  <a:gd name="connsiteX22" fmla="*/ 88658 w 130217"/>
                  <a:gd name="connsiteY22" fmla="*/ 37215 h 169081"/>
                  <a:gd name="connsiteX23" fmla="*/ 67583 w 130217"/>
                  <a:gd name="connsiteY23" fmla="*/ 26854 h 169081"/>
                  <a:gd name="connsiteX24" fmla="*/ 42269 w 130217"/>
                  <a:gd name="connsiteY24" fmla="*/ 37215 h 169081"/>
                  <a:gd name="connsiteX25" fmla="*/ 27906 w 130217"/>
                  <a:gd name="connsiteY25" fmla="*/ 63000 h 169081"/>
                  <a:gd name="connsiteX26" fmla="*/ 33086 w 130217"/>
                  <a:gd name="connsiteY26" fmla="*/ 88666 h 169081"/>
                  <a:gd name="connsiteX27" fmla="*/ 54632 w 130217"/>
                  <a:gd name="connsiteY27" fmla="*/ 99027 h 169081"/>
                  <a:gd name="connsiteX28" fmla="*/ 79710 w 130217"/>
                  <a:gd name="connsiteY28" fmla="*/ 88431 h 169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0217" h="169081">
                    <a:moveTo>
                      <a:pt x="113029" y="109035"/>
                    </a:moveTo>
                    <a:cubicBezTo>
                      <a:pt x="106354" y="143072"/>
                      <a:pt x="77049" y="167974"/>
                      <a:pt x="42387" y="169080"/>
                    </a:cubicBezTo>
                    <a:cubicBezTo>
                      <a:pt x="33604" y="169128"/>
                      <a:pt x="24939" y="167103"/>
                      <a:pt x="17074" y="163194"/>
                    </a:cubicBezTo>
                    <a:cubicBezTo>
                      <a:pt x="11434" y="159956"/>
                      <a:pt x="9480" y="152762"/>
                      <a:pt x="12718" y="147123"/>
                    </a:cubicBezTo>
                    <a:cubicBezTo>
                      <a:pt x="13094" y="146475"/>
                      <a:pt x="13530" y="145863"/>
                      <a:pt x="14013" y="145298"/>
                    </a:cubicBezTo>
                    <a:cubicBezTo>
                      <a:pt x="17922" y="138822"/>
                      <a:pt x="25975" y="136161"/>
                      <a:pt x="32968" y="139058"/>
                    </a:cubicBezTo>
                    <a:cubicBezTo>
                      <a:pt x="37301" y="141412"/>
                      <a:pt x="42163" y="142625"/>
                      <a:pt x="47097" y="142590"/>
                    </a:cubicBezTo>
                    <a:cubicBezTo>
                      <a:pt x="63792" y="142013"/>
                      <a:pt x="78486" y="131405"/>
                      <a:pt x="84302" y="115746"/>
                    </a:cubicBezTo>
                    <a:cubicBezTo>
                      <a:pt x="74000" y="122139"/>
                      <a:pt x="62167" y="125636"/>
                      <a:pt x="50040" y="125871"/>
                    </a:cubicBezTo>
                    <a:cubicBezTo>
                      <a:pt x="34676" y="126071"/>
                      <a:pt x="20100" y="119113"/>
                      <a:pt x="10598" y="107033"/>
                    </a:cubicBezTo>
                    <a:cubicBezTo>
                      <a:pt x="1391" y="94247"/>
                      <a:pt x="-2035" y="78188"/>
                      <a:pt x="1179" y="62764"/>
                    </a:cubicBezTo>
                    <a:cubicBezTo>
                      <a:pt x="4382" y="45704"/>
                      <a:pt x="13259" y="30222"/>
                      <a:pt x="26375" y="18848"/>
                    </a:cubicBezTo>
                    <a:cubicBezTo>
                      <a:pt x="38902" y="7228"/>
                      <a:pt x="55209" y="528"/>
                      <a:pt x="72293" y="10"/>
                    </a:cubicBezTo>
                    <a:cubicBezTo>
                      <a:pt x="83842" y="-154"/>
                      <a:pt x="95086" y="3719"/>
                      <a:pt x="104081" y="10960"/>
                    </a:cubicBezTo>
                    <a:cubicBezTo>
                      <a:pt x="106295" y="4543"/>
                      <a:pt x="112252" y="187"/>
                      <a:pt x="119034" y="10"/>
                    </a:cubicBezTo>
                    <a:cubicBezTo>
                      <a:pt x="124944" y="-249"/>
                      <a:pt x="129948" y="4331"/>
                      <a:pt x="130207" y="10242"/>
                    </a:cubicBezTo>
                    <a:cubicBezTo>
                      <a:pt x="130254" y="11325"/>
                      <a:pt x="130137" y="12396"/>
                      <a:pt x="129866" y="13432"/>
                    </a:cubicBezTo>
                    <a:lnTo>
                      <a:pt x="121271" y="62764"/>
                    </a:lnTo>
                    <a:lnTo>
                      <a:pt x="121271" y="62764"/>
                    </a:lnTo>
                    <a:close/>
                    <a:moveTo>
                      <a:pt x="79710" y="88431"/>
                    </a:moveTo>
                    <a:cubicBezTo>
                      <a:pt x="87504" y="81885"/>
                      <a:pt x="92708" y="72795"/>
                      <a:pt x="94427" y="62764"/>
                    </a:cubicBezTo>
                    <a:lnTo>
                      <a:pt x="94427" y="62764"/>
                    </a:lnTo>
                    <a:cubicBezTo>
                      <a:pt x="96216" y="53816"/>
                      <a:pt x="94121" y="44527"/>
                      <a:pt x="88658" y="37215"/>
                    </a:cubicBezTo>
                    <a:cubicBezTo>
                      <a:pt x="83713" y="30563"/>
                      <a:pt x="75872" y="26701"/>
                      <a:pt x="67583" y="26854"/>
                    </a:cubicBezTo>
                    <a:cubicBezTo>
                      <a:pt x="58164" y="27102"/>
                      <a:pt x="49157" y="30787"/>
                      <a:pt x="42269" y="37215"/>
                    </a:cubicBezTo>
                    <a:cubicBezTo>
                      <a:pt x="34676" y="43914"/>
                      <a:pt x="29613" y="53015"/>
                      <a:pt x="27906" y="63000"/>
                    </a:cubicBezTo>
                    <a:cubicBezTo>
                      <a:pt x="25951" y="71901"/>
                      <a:pt x="27835" y="81214"/>
                      <a:pt x="33086" y="88666"/>
                    </a:cubicBezTo>
                    <a:cubicBezTo>
                      <a:pt x="38184" y="95377"/>
                      <a:pt x="46202" y="99239"/>
                      <a:pt x="54632" y="99027"/>
                    </a:cubicBezTo>
                    <a:cubicBezTo>
                      <a:pt x="64051" y="98874"/>
                      <a:pt x="73034" y="95071"/>
                      <a:pt x="79710" y="88431"/>
                    </a:cubicBezTo>
                    <a:close/>
                  </a:path>
                </a:pathLst>
              </a:custGeom>
              <a:solidFill>
                <a:srgbClr val="0AAF60"/>
              </a:solidFill>
              <a:ln w="11773"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5A15A0AF-A49E-4152-8BBB-628E706E249C}"/>
                  </a:ext>
                </a:extLst>
              </p:cNvPr>
              <p:cNvSpPr/>
              <p:nvPr/>
            </p:nvSpPr>
            <p:spPr>
              <a:xfrm>
                <a:off x="3181710" y="2028172"/>
                <a:ext cx="123668" cy="124783"/>
              </a:xfrm>
              <a:custGeom>
                <a:avLst/>
                <a:gdLst>
                  <a:gd name="connsiteX0" fmla="*/ 1730 w 123668"/>
                  <a:gd name="connsiteY0" fmla="*/ 62117 h 124783"/>
                  <a:gd name="connsiteX1" fmla="*/ 73314 w 123668"/>
                  <a:gd name="connsiteY1" fmla="*/ 70 h 124783"/>
                  <a:gd name="connsiteX2" fmla="*/ 123600 w 123668"/>
                  <a:gd name="connsiteY2" fmla="*/ 45245 h 124783"/>
                  <a:gd name="connsiteX3" fmla="*/ 122646 w 123668"/>
                  <a:gd name="connsiteY3" fmla="*/ 57643 h 124783"/>
                  <a:gd name="connsiteX4" fmla="*/ 122646 w 123668"/>
                  <a:gd name="connsiteY4" fmla="*/ 58938 h 124783"/>
                  <a:gd name="connsiteX5" fmla="*/ 122646 w 123668"/>
                  <a:gd name="connsiteY5" fmla="*/ 61175 h 124783"/>
                  <a:gd name="connsiteX6" fmla="*/ 108047 w 123668"/>
                  <a:gd name="connsiteY6" fmla="*/ 71065 h 124783"/>
                  <a:gd name="connsiteX7" fmla="*/ 28810 w 123668"/>
                  <a:gd name="connsiteY7" fmla="*/ 71065 h 124783"/>
                  <a:gd name="connsiteX8" fmla="*/ 34225 w 123668"/>
                  <a:gd name="connsiteY8" fmla="*/ 87431 h 124783"/>
                  <a:gd name="connsiteX9" fmla="*/ 56125 w 123668"/>
                  <a:gd name="connsiteY9" fmla="*/ 98615 h 124783"/>
                  <a:gd name="connsiteX10" fmla="*/ 85677 w 123668"/>
                  <a:gd name="connsiteY10" fmla="*/ 89197 h 124783"/>
                  <a:gd name="connsiteX11" fmla="*/ 102277 w 123668"/>
                  <a:gd name="connsiteY11" fmla="*/ 87901 h 124783"/>
                  <a:gd name="connsiteX12" fmla="*/ 103573 w 123668"/>
                  <a:gd name="connsiteY12" fmla="*/ 89197 h 124783"/>
                  <a:gd name="connsiteX13" fmla="*/ 102513 w 123668"/>
                  <a:gd name="connsiteY13" fmla="*/ 105562 h 124783"/>
                  <a:gd name="connsiteX14" fmla="*/ 51415 w 123668"/>
                  <a:gd name="connsiteY14" fmla="*/ 124635 h 124783"/>
                  <a:gd name="connsiteX15" fmla="*/ 35 w 123668"/>
                  <a:gd name="connsiteY15" fmla="*/ 76952 h 124783"/>
                  <a:gd name="connsiteX16" fmla="*/ 1730 w 123668"/>
                  <a:gd name="connsiteY16" fmla="*/ 62117 h 124783"/>
                  <a:gd name="connsiteX17" fmla="*/ 30576 w 123668"/>
                  <a:gd name="connsiteY17" fmla="*/ 50343 h 124783"/>
                  <a:gd name="connsiteX18" fmla="*/ 101218 w 123668"/>
                  <a:gd name="connsiteY18" fmla="*/ 50343 h 124783"/>
                  <a:gd name="connsiteX19" fmla="*/ 69429 w 123668"/>
                  <a:gd name="connsiteY19" fmla="*/ 23970 h 124783"/>
                  <a:gd name="connsiteX20" fmla="*/ 30576 w 123668"/>
                  <a:gd name="connsiteY20" fmla="*/ 49990 h 124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3668" h="124783">
                    <a:moveTo>
                      <a:pt x="1730" y="62117"/>
                    </a:moveTo>
                    <a:cubicBezTo>
                      <a:pt x="8430" y="27396"/>
                      <a:pt x="37993" y="1765"/>
                      <a:pt x="73314" y="70"/>
                    </a:cubicBezTo>
                    <a:cubicBezTo>
                      <a:pt x="99676" y="-1343"/>
                      <a:pt x="122187" y="18884"/>
                      <a:pt x="123600" y="45245"/>
                    </a:cubicBezTo>
                    <a:cubicBezTo>
                      <a:pt x="123823" y="49402"/>
                      <a:pt x="123505" y="53569"/>
                      <a:pt x="122646" y="57643"/>
                    </a:cubicBezTo>
                    <a:cubicBezTo>
                      <a:pt x="122646" y="57643"/>
                      <a:pt x="122646" y="58703"/>
                      <a:pt x="122646" y="58938"/>
                    </a:cubicBezTo>
                    <a:cubicBezTo>
                      <a:pt x="122740" y="59680"/>
                      <a:pt x="122740" y="60433"/>
                      <a:pt x="122646" y="61175"/>
                    </a:cubicBezTo>
                    <a:cubicBezTo>
                      <a:pt x="120445" y="67297"/>
                      <a:pt x="114546" y="71289"/>
                      <a:pt x="108047" y="71065"/>
                    </a:cubicBezTo>
                    <a:lnTo>
                      <a:pt x="28810" y="71065"/>
                    </a:lnTo>
                    <a:cubicBezTo>
                      <a:pt x="28798" y="76964"/>
                      <a:pt x="30705" y="82697"/>
                      <a:pt x="34225" y="87431"/>
                    </a:cubicBezTo>
                    <a:cubicBezTo>
                      <a:pt x="39677" y="94012"/>
                      <a:pt x="47601" y="98050"/>
                      <a:pt x="56125" y="98615"/>
                    </a:cubicBezTo>
                    <a:cubicBezTo>
                      <a:pt x="66839" y="99522"/>
                      <a:pt x="77470" y="96131"/>
                      <a:pt x="85677" y="89197"/>
                    </a:cubicBezTo>
                    <a:cubicBezTo>
                      <a:pt x="89903" y="84252"/>
                      <a:pt x="97333" y="83675"/>
                      <a:pt x="102277" y="87901"/>
                    </a:cubicBezTo>
                    <a:cubicBezTo>
                      <a:pt x="102737" y="88302"/>
                      <a:pt x="103172" y="88737"/>
                      <a:pt x="103573" y="89197"/>
                    </a:cubicBezTo>
                    <a:cubicBezTo>
                      <a:pt x="107705" y="94035"/>
                      <a:pt x="107234" y="101288"/>
                      <a:pt x="102513" y="105562"/>
                    </a:cubicBezTo>
                    <a:cubicBezTo>
                      <a:pt x="89009" y="118960"/>
                      <a:pt x="70394" y="125907"/>
                      <a:pt x="51415" y="124635"/>
                    </a:cubicBezTo>
                    <a:cubicBezTo>
                      <a:pt x="24053" y="125660"/>
                      <a:pt x="1059" y="104302"/>
                      <a:pt x="35" y="76952"/>
                    </a:cubicBezTo>
                    <a:cubicBezTo>
                      <a:pt x="-153" y="71948"/>
                      <a:pt x="424" y="66944"/>
                      <a:pt x="1730" y="62117"/>
                    </a:cubicBezTo>
                    <a:close/>
                    <a:moveTo>
                      <a:pt x="30576" y="50343"/>
                    </a:moveTo>
                    <a:lnTo>
                      <a:pt x="101218" y="50343"/>
                    </a:lnTo>
                    <a:cubicBezTo>
                      <a:pt x="98557" y="34932"/>
                      <a:pt x="85076" y="23747"/>
                      <a:pt x="69429" y="23970"/>
                    </a:cubicBezTo>
                    <a:cubicBezTo>
                      <a:pt x="52569" y="24512"/>
                      <a:pt x="37499" y="34602"/>
                      <a:pt x="30576" y="49990"/>
                    </a:cubicBezTo>
                    <a:close/>
                  </a:path>
                </a:pathLst>
              </a:custGeom>
              <a:solidFill>
                <a:srgbClr val="0AAF60"/>
              </a:solidFill>
              <a:ln w="11773" cap="flat">
                <a:noFill/>
                <a:prstDash val="solid"/>
                <a:miter/>
              </a:ln>
            </p:spPr>
            <p:txBody>
              <a:bodyPr rtlCol="0" anchor="ctr"/>
              <a:lstStyle/>
              <a:p>
                <a:endParaRPr lang="zh-CN" altLang="en-US"/>
              </a:p>
            </p:txBody>
          </p:sp>
        </p:grpSp>
        <p:grpSp>
          <p:nvGrpSpPr>
            <p:cNvPr id="119" name="图形 3">
              <a:extLst>
                <a:ext uri="{FF2B5EF4-FFF2-40B4-BE49-F238E27FC236}">
                  <a16:creationId xmlns:a16="http://schemas.microsoft.com/office/drawing/2014/main" xmlns="" id="{110C1C49-0A34-48CD-B7A7-19B432774F72}"/>
                </a:ext>
              </a:extLst>
            </p:cNvPr>
            <p:cNvGrpSpPr/>
            <p:nvPr/>
          </p:nvGrpSpPr>
          <p:grpSpPr>
            <a:xfrm flipH="1">
              <a:off x="1412945" y="2209467"/>
              <a:ext cx="2474072" cy="3199117"/>
              <a:chOff x="1412945" y="2209467"/>
              <a:chExt cx="2474072" cy="3199117"/>
            </a:xfrm>
          </p:grpSpPr>
          <p:sp>
            <p:nvSpPr>
              <p:cNvPr id="120" name="任意多边形: 形状 119">
                <a:extLst>
                  <a:ext uri="{FF2B5EF4-FFF2-40B4-BE49-F238E27FC236}">
                    <a16:creationId xmlns:a16="http://schemas.microsoft.com/office/drawing/2014/main" xmlns="" id="{78DFC41A-6989-4F32-A15F-D703C03C680C}"/>
                  </a:ext>
                </a:extLst>
              </p:cNvPr>
              <p:cNvSpPr/>
              <p:nvPr/>
            </p:nvSpPr>
            <p:spPr>
              <a:xfrm>
                <a:off x="1892809" y="4328113"/>
                <a:ext cx="1006650" cy="1079764"/>
              </a:xfrm>
              <a:custGeom>
                <a:avLst/>
                <a:gdLst>
                  <a:gd name="connsiteX0" fmla="*/ 1006650 w 1006650"/>
                  <a:gd name="connsiteY0" fmla="*/ 235 h 1079764"/>
                  <a:gd name="connsiteX1" fmla="*/ 1006650 w 1006650"/>
                  <a:gd name="connsiteY1" fmla="*/ 2002 h 1079764"/>
                  <a:gd name="connsiteX2" fmla="*/ 934242 w 1006650"/>
                  <a:gd name="connsiteY2" fmla="*/ 286571 h 1079764"/>
                  <a:gd name="connsiteX3" fmla="*/ 925529 w 1006650"/>
                  <a:gd name="connsiteY3" fmla="*/ 320480 h 1079764"/>
                  <a:gd name="connsiteX4" fmla="*/ 733736 w 1006650"/>
                  <a:gd name="connsiteY4" fmla="*/ 1073996 h 1079764"/>
                  <a:gd name="connsiteX5" fmla="*/ 645787 w 1006650"/>
                  <a:gd name="connsiteY5" fmla="*/ 1073996 h 1079764"/>
                  <a:gd name="connsiteX6" fmla="*/ 645787 w 1006650"/>
                  <a:gd name="connsiteY6" fmla="*/ 1079765 h 1079764"/>
                  <a:gd name="connsiteX7" fmla="*/ 645787 w 1006650"/>
                  <a:gd name="connsiteY7" fmla="*/ 1073996 h 1079764"/>
                  <a:gd name="connsiteX8" fmla="*/ 0 w 1006650"/>
                  <a:gd name="connsiteY8" fmla="*/ 1073996 h 1079764"/>
                  <a:gd name="connsiteX9" fmla="*/ 264672 w 1006650"/>
                  <a:gd name="connsiteY9" fmla="*/ 18249 h 1079764"/>
                  <a:gd name="connsiteX10" fmla="*/ 266321 w 1006650"/>
                  <a:gd name="connsiteY10" fmla="*/ 11774 h 1079764"/>
                  <a:gd name="connsiteX11" fmla="*/ 269264 w 1006650"/>
                  <a:gd name="connsiteY11" fmla="*/ 0 h 107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06650" h="1079764">
                    <a:moveTo>
                      <a:pt x="1006650" y="235"/>
                    </a:moveTo>
                    <a:lnTo>
                      <a:pt x="1006650" y="2002"/>
                    </a:lnTo>
                    <a:cubicBezTo>
                      <a:pt x="1002647" y="17661"/>
                      <a:pt x="973095" y="133514"/>
                      <a:pt x="934242" y="286571"/>
                    </a:cubicBezTo>
                    <a:lnTo>
                      <a:pt x="925529" y="320480"/>
                    </a:lnTo>
                    <a:cubicBezTo>
                      <a:pt x="860774" y="574909"/>
                      <a:pt x="774473" y="913755"/>
                      <a:pt x="733736" y="1073996"/>
                    </a:cubicBezTo>
                    <a:lnTo>
                      <a:pt x="645787" y="1073996"/>
                    </a:lnTo>
                    <a:cubicBezTo>
                      <a:pt x="645787" y="1075879"/>
                      <a:pt x="645787" y="1077881"/>
                      <a:pt x="645787" y="1079765"/>
                    </a:cubicBezTo>
                    <a:cubicBezTo>
                      <a:pt x="645787" y="1077763"/>
                      <a:pt x="645787" y="1075879"/>
                      <a:pt x="645787" y="1073996"/>
                    </a:cubicBezTo>
                    <a:lnTo>
                      <a:pt x="0" y="1073996"/>
                    </a:lnTo>
                    <a:cubicBezTo>
                      <a:pt x="66404" y="814974"/>
                      <a:pt x="235474" y="137988"/>
                      <a:pt x="264672" y="18249"/>
                    </a:cubicBezTo>
                    <a:lnTo>
                      <a:pt x="266321" y="11774"/>
                    </a:lnTo>
                    <a:lnTo>
                      <a:pt x="269264" y="0"/>
                    </a:lnTo>
                    <a:close/>
                  </a:path>
                </a:pathLst>
              </a:custGeom>
              <a:solidFill>
                <a:srgbClr val="FFC4C0"/>
              </a:solidFill>
              <a:ln w="11773"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180007BD-DE22-4AFB-BAED-D5174BAECDA3}"/>
                  </a:ext>
                </a:extLst>
              </p:cNvPr>
              <p:cNvSpPr/>
              <p:nvPr/>
            </p:nvSpPr>
            <p:spPr>
              <a:xfrm>
                <a:off x="1888806" y="4328349"/>
                <a:ext cx="1010653" cy="1080235"/>
              </a:xfrm>
              <a:custGeom>
                <a:avLst/>
                <a:gdLst>
                  <a:gd name="connsiteX0" fmla="*/ 1010653 w 1010653"/>
                  <a:gd name="connsiteY0" fmla="*/ 0 h 1080235"/>
                  <a:gd name="connsiteX1" fmla="*/ 1010653 w 1010653"/>
                  <a:gd name="connsiteY1" fmla="*/ 1766 h 1080235"/>
                  <a:gd name="connsiteX2" fmla="*/ 943425 w 1010653"/>
                  <a:gd name="connsiteY2" fmla="*/ 296108 h 1080235"/>
                  <a:gd name="connsiteX3" fmla="*/ 935419 w 1010653"/>
                  <a:gd name="connsiteY3" fmla="*/ 331430 h 1080235"/>
                  <a:gd name="connsiteX4" fmla="*/ 765172 w 1010653"/>
                  <a:gd name="connsiteY4" fmla="*/ 1074467 h 1080235"/>
                  <a:gd name="connsiteX5" fmla="*/ 649319 w 1010653"/>
                  <a:gd name="connsiteY5" fmla="*/ 1074467 h 1080235"/>
                  <a:gd name="connsiteX6" fmla="*/ 649319 w 1010653"/>
                  <a:gd name="connsiteY6" fmla="*/ 1080236 h 1080235"/>
                  <a:gd name="connsiteX7" fmla="*/ 649319 w 1010653"/>
                  <a:gd name="connsiteY7" fmla="*/ 1074467 h 1080235"/>
                  <a:gd name="connsiteX8" fmla="*/ 0 w 1010653"/>
                  <a:gd name="connsiteY8" fmla="*/ 1074467 h 1080235"/>
                  <a:gd name="connsiteX9" fmla="*/ 268675 w 1010653"/>
                  <a:gd name="connsiteY9" fmla="*/ 18720 h 1080235"/>
                  <a:gd name="connsiteX10" fmla="*/ 270324 w 1010653"/>
                  <a:gd name="connsiteY10" fmla="*/ 12245 h 1080235"/>
                  <a:gd name="connsiteX11" fmla="*/ 273267 w 1010653"/>
                  <a:gd name="connsiteY11" fmla="*/ 471 h 108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0653" h="1080235">
                    <a:moveTo>
                      <a:pt x="1010653" y="0"/>
                    </a:moveTo>
                    <a:lnTo>
                      <a:pt x="1010653" y="1766"/>
                    </a:lnTo>
                    <a:lnTo>
                      <a:pt x="943425" y="296108"/>
                    </a:lnTo>
                    <a:lnTo>
                      <a:pt x="935419" y="331430"/>
                    </a:lnTo>
                    <a:lnTo>
                      <a:pt x="765172" y="1074467"/>
                    </a:lnTo>
                    <a:lnTo>
                      <a:pt x="649319" y="1074467"/>
                    </a:lnTo>
                    <a:cubicBezTo>
                      <a:pt x="649319" y="1076350"/>
                      <a:pt x="649319" y="1078352"/>
                      <a:pt x="649319" y="1080236"/>
                    </a:cubicBezTo>
                    <a:cubicBezTo>
                      <a:pt x="649319" y="1078234"/>
                      <a:pt x="649319" y="1076350"/>
                      <a:pt x="649319" y="1074467"/>
                    </a:cubicBezTo>
                    <a:lnTo>
                      <a:pt x="0" y="1074467"/>
                    </a:lnTo>
                    <a:lnTo>
                      <a:pt x="268675" y="18720"/>
                    </a:lnTo>
                    <a:lnTo>
                      <a:pt x="270324" y="12245"/>
                    </a:lnTo>
                    <a:lnTo>
                      <a:pt x="273267" y="471"/>
                    </a:lnTo>
                    <a:close/>
                  </a:path>
                </a:pathLst>
              </a:custGeom>
              <a:solidFill>
                <a:srgbClr val="263238"/>
              </a:solidFill>
              <a:ln w="11773"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A90C83BF-AAE6-4EEB-A037-E2AAEEEB8373}"/>
                  </a:ext>
                </a:extLst>
              </p:cNvPr>
              <p:cNvSpPr/>
              <p:nvPr/>
            </p:nvSpPr>
            <p:spPr>
              <a:xfrm>
                <a:off x="2186627" y="4328349"/>
                <a:ext cx="1087234" cy="1080235"/>
              </a:xfrm>
              <a:custGeom>
                <a:avLst/>
                <a:gdLst>
                  <a:gd name="connsiteX0" fmla="*/ 1087234 w 1087234"/>
                  <a:gd name="connsiteY0" fmla="*/ 1074467 h 1080235"/>
                  <a:gd name="connsiteX1" fmla="*/ 351497 w 1087234"/>
                  <a:gd name="connsiteY1" fmla="*/ 1074467 h 1080235"/>
                  <a:gd name="connsiteX2" fmla="*/ 351497 w 1087234"/>
                  <a:gd name="connsiteY2" fmla="*/ 1080236 h 1080235"/>
                  <a:gd name="connsiteX3" fmla="*/ 351497 w 1087234"/>
                  <a:gd name="connsiteY3" fmla="*/ 1074467 h 1080235"/>
                  <a:gd name="connsiteX4" fmla="*/ 350202 w 1087234"/>
                  <a:gd name="connsiteY4" fmla="*/ 1041029 h 1080235"/>
                  <a:gd name="connsiteX5" fmla="*/ 348553 w 1087234"/>
                  <a:gd name="connsiteY5" fmla="*/ 997702 h 1080235"/>
                  <a:gd name="connsiteX6" fmla="*/ 347847 w 1087234"/>
                  <a:gd name="connsiteY6" fmla="*/ 981690 h 1080235"/>
                  <a:gd name="connsiteX7" fmla="*/ 347847 w 1087234"/>
                  <a:gd name="connsiteY7" fmla="*/ 971447 h 1080235"/>
                  <a:gd name="connsiteX8" fmla="*/ 347847 w 1087234"/>
                  <a:gd name="connsiteY8" fmla="*/ 957789 h 1080235"/>
                  <a:gd name="connsiteX9" fmla="*/ 347141 w 1087234"/>
                  <a:gd name="connsiteY9" fmla="*/ 941777 h 1080235"/>
                  <a:gd name="connsiteX10" fmla="*/ 347141 w 1087234"/>
                  <a:gd name="connsiteY10" fmla="*/ 925647 h 1080235"/>
                  <a:gd name="connsiteX11" fmla="*/ 347141 w 1087234"/>
                  <a:gd name="connsiteY11" fmla="*/ 918936 h 1080235"/>
                  <a:gd name="connsiteX12" fmla="*/ 345963 w 1087234"/>
                  <a:gd name="connsiteY12" fmla="*/ 892210 h 1080235"/>
                  <a:gd name="connsiteX13" fmla="*/ 345963 w 1087234"/>
                  <a:gd name="connsiteY13" fmla="*/ 880436 h 1080235"/>
                  <a:gd name="connsiteX14" fmla="*/ 345963 w 1087234"/>
                  <a:gd name="connsiteY14" fmla="*/ 875491 h 1080235"/>
                  <a:gd name="connsiteX15" fmla="*/ 345963 w 1087234"/>
                  <a:gd name="connsiteY15" fmla="*/ 874314 h 1080235"/>
                  <a:gd name="connsiteX16" fmla="*/ 345963 w 1087234"/>
                  <a:gd name="connsiteY16" fmla="*/ 869133 h 1080235"/>
                  <a:gd name="connsiteX17" fmla="*/ 345963 w 1087234"/>
                  <a:gd name="connsiteY17" fmla="*/ 866190 h 1080235"/>
                  <a:gd name="connsiteX18" fmla="*/ 345963 w 1087234"/>
                  <a:gd name="connsiteY18" fmla="*/ 853828 h 1080235"/>
                  <a:gd name="connsiteX19" fmla="*/ 345963 w 1087234"/>
                  <a:gd name="connsiteY19" fmla="*/ 850884 h 1080235"/>
                  <a:gd name="connsiteX20" fmla="*/ 345963 w 1087234"/>
                  <a:gd name="connsiteY20" fmla="*/ 846292 h 1080235"/>
                  <a:gd name="connsiteX21" fmla="*/ 345375 w 1087234"/>
                  <a:gd name="connsiteY21" fmla="*/ 832400 h 1080235"/>
                  <a:gd name="connsiteX22" fmla="*/ 345375 w 1087234"/>
                  <a:gd name="connsiteY22" fmla="*/ 824864 h 1080235"/>
                  <a:gd name="connsiteX23" fmla="*/ 345375 w 1087234"/>
                  <a:gd name="connsiteY23" fmla="*/ 815210 h 1080235"/>
                  <a:gd name="connsiteX24" fmla="*/ 345375 w 1087234"/>
                  <a:gd name="connsiteY24" fmla="*/ 812149 h 1080235"/>
                  <a:gd name="connsiteX25" fmla="*/ 345375 w 1087234"/>
                  <a:gd name="connsiteY25" fmla="*/ 809323 h 1080235"/>
                  <a:gd name="connsiteX26" fmla="*/ 345375 w 1087234"/>
                  <a:gd name="connsiteY26" fmla="*/ 805085 h 1080235"/>
                  <a:gd name="connsiteX27" fmla="*/ 339135 w 1087234"/>
                  <a:gd name="connsiteY27" fmla="*/ 801435 h 1080235"/>
                  <a:gd name="connsiteX28" fmla="*/ 339135 w 1087234"/>
                  <a:gd name="connsiteY28" fmla="*/ 801435 h 1080235"/>
                  <a:gd name="connsiteX29" fmla="*/ 330775 w 1087234"/>
                  <a:gd name="connsiteY29" fmla="*/ 796608 h 1080235"/>
                  <a:gd name="connsiteX30" fmla="*/ 330186 w 1087234"/>
                  <a:gd name="connsiteY30" fmla="*/ 796608 h 1080235"/>
                  <a:gd name="connsiteX31" fmla="*/ 329598 w 1087234"/>
                  <a:gd name="connsiteY31" fmla="*/ 796608 h 1080235"/>
                  <a:gd name="connsiteX32" fmla="*/ 321827 w 1087234"/>
                  <a:gd name="connsiteY32" fmla="*/ 791898 h 1080235"/>
                  <a:gd name="connsiteX33" fmla="*/ 288272 w 1087234"/>
                  <a:gd name="connsiteY33" fmla="*/ 773060 h 1080235"/>
                  <a:gd name="connsiteX34" fmla="*/ 277676 w 1087234"/>
                  <a:gd name="connsiteY34" fmla="*/ 767291 h 1080235"/>
                  <a:gd name="connsiteX35" fmla="*/ 257543 w 1087234"/>
                  <a:gd name="connsiteY35" fmla="*/ 756695 h 1080235"/>
                  <a:gd name="connsiteX36" fmla="*/ 220927 w 1087234"/>
                  <a:gd name="connsiteY36" fmla="*/ 738210 h 1080235"/>
                  <a:gd name="connsiteX37" fmla="*/ 204679 w 1087234"/>
                  <a:gd name="connsiteY37" fmla="*/ 730439 h 1080235"/>
                  <a:gd name="connsiteX38" fmla="*/ 197144 w 1087234"/>
                  <a:gd name="connsiteY38" fmla="*/ 726908 h 1080235"/>
                  <a:gd name="connsiteX39" fmla="*/ 195495 w 1087234"/>
                  <a:gd name="connsiteY39" fmla="*/ 726083 h 1080235"/>
                  <a:gd name="connsiteX40" fmla="*/ 187607 w 1087234"/>
                  <a:gd name="connsiteY40" fmla="*/ 722433 h 1080235"/>
                  <a:gd name="connsiteX41" fmla="*/ 187607 w 1087234"/>
                  <a:gd name="connsiteY41" fmla="*/ 722433 h 1080235"/>
                  <a:gd name="connsiteX42" fmla="*/ 170888 w 1087234"/>
                  <a:gd name="connsiteY42" fmla="*/ 715016 h 1080235"/>
                  <a:gd name="connsiteX43" fmla="*/ 157113 w 1087234"/>
                  <a:gd name="connsiteY43" fmla="*/ 709482 h 1080235"/>
                  <a:gd name="connsiteX44" fmla="*/ 135803 w 1087234"/>
                  <a:gd name="connsiteY44" fmla="*/ 700887 h 1080235"/>
                  <a:gd name="connsiteX45" fmla="*/ 133095 w 1087234"/>
                  <a:gd name="connsiteY45" fmla="*/ 699828 h 1080235"/>
                  <a:gd name="connsiteX46" fmla="*/ 130505 w 1087234"/>
                  <a:gd name="connsiteY46" fmla="*/ 698886 h 1080235"/>
                  <a:gd name="connsiteX47" fmla="*/ 128150 w 1087234"/>
                  <a:gd name="connsiteY47" fmla="*/ 698062 h 1080235"/>
                  <a:gd name="connsiteX48" fmla="*/ 127090 w 1087234"/>
                  <a:gd name="connsiteY48" fmla="*/ 698062 h 1080235"/>
                  <a:gd name="connsiteX49" fmla="*/ 124500 w 1087234"/>
                  <a:gd name="connsiteY49" fmla="*/ 690644 h 1080235"/>
                  <a:gd name="connsiteX50" fmla="*/ 121792 w 1087234"/>
                  <a:gd name="connsiteY50" fmla="*/ 682992 h 1080235"/>
                  <a:gd name="connsiteX51" fmla="*/ 113904 w 1087234"/>
                  <a:gd name="connsiteY51" fmla="*/ 659444 h 1080235"/>
                  <a:gd name="connsiteX52" fmla="*/ 105191 w 1087234"/>
                  <a:gd name="connsiteY52" fmla="*/ 630834 h 1080235"/>
                  <a:gd name="connsiteX53" fmla="*/ 99422 w 1087234"/>
                  <a:gd name="connsiteY53" fmla="*/ 611172 h 1080235"/>
                  <a:gd name="connsiteX54" fmla="*/ 94242 w 1087234"/>
                  <a:gd name="connsiteY54" fmla="*/ 592805 h 1080235"/>
                  <a:gd name="connsiteX55" fmla="*/ 72578 w 1087234"/>
                  <a:gd name="connsiteY55" fmla="*/ 507093 h 1080235"/>
                  <a:gd name="connsiteX56" fmla="*/ 68693 w 1087234"/>
                  <a:gd name="connsiteY56" fmla="*/ 489785 h 1080235"/>
                  <a:gd name="connsiteX57" fmla="*/ 64219 w 1087234"/>
                  <a:gd name="connsiteY57" fmla="*/ 469299 h 1080235"/>
                  <a:gd name="connsiteX58" fmla="*/ 56095 w 1087234"/>
                  <a:gd name="connsiteY58" fmla="*/ 429622 h 1080235"/>
                  <a:gd name="connsiteX59" fmla="*/ 53034 w 1087234"/>
                  <a:gd name="connsiteY59" fmla="*/ 414905 h 1080235"/>
                  <a:gd name="connsiteX60" fmla="*/ 36080 w 1087234"/>
                  <a:gd name="connsiteY60" fmla="*/ 318125 h 1080235"/>
                  <a:gd name="connsiteX61" fmla="*/ 34667 w 1087234"/>
                  <a:gd name="connsiteY61" fmla="*/ 308824 h 1080235"/>
                  <a:gd name="connsiteX62" fmla="*/ 30782 w 1087234"/>
                  <a:gd name="connsiteY62" fmla="*/ 283393 h 1080235"/>
                  <a:gd name="connsiteX63" fmla="*/ 27485 w 1087234"/>
                  <a:gd name="connsiteY63" fmla="*/ 261141 h 1080235"/>
                  <a:gd name="connsiteX64" fmla="*/ 20656 w 1087234"/>
                  <a:gd name="connsiteY64" fmla="*/ 210985 h 1080235"/>
                  <a:gd name="connsiteX65" fmla="*/ 19243 w 1087234"/>
                  <a:gd name="connsiteY65" fmla="*/ 199211 h 1080235"/>
                  <a:gd name="connsiteX66" fmla="*/ 15123 w 1087234"/>
                  <a:gd name="connsiteY66" fmla="*/ 165067 h 1080235"/>
                  <a:gd name="connsiteX67" fmla="*/ 13239 w 1087234"/>
                  <a:gd name="connsiteY67" fmla="*/ 148702 h 1080235"/>
                  <a:gd name="connsiteX68" fmla="*/ 11708 w 1087234"/>
                  <a:gd name="connsiteY68" fmla="*/ 135515 h 1080235"/>
                  <a:gd name="connsiteX69" fmla="*/ 10649 w 1087234"/>
                  <a:gd name="connsiteY69" fmla="*/ 125861 h 1080235"/>
                  <a:gd name="connsiteX70" fmla="*/ 10649 w 1087234"/>
                  <a:gd name="connsiteY70" fmla="*/ 123506 h 1080235"/>
                  <a:gd name="connsiteX71" fmla="*/ 9000 w 1087234"/>
                  <a:gd name="connsiteY71" fmla="*/ 107729 h 1080235"/>
                  <a:gd name="connsiteX72" fmla="*/ 4997 w 1087234"/>
                  <a:gd name="connsiteY72" fmla="*/ 66286 h 1080235"/>
                  <a:gd name="connsiteX73" fmla="*/ 3231 w 1087234"/>
                  <a:gd name="connsiteY73" fmla="*/ 45800 h 1080235"/>
                  <a:gd name="connsiteX74" fmla="*/ 3231 w 1087234"/>
                  <a:gd name="connsiteY74" fmla="*/ 44976 h 1080235"/>
                  <a:gd name="connsiteX75" fmla="*/ 876 w 1087234"/>
                  <a:gd name="connsiteY75" fmla="*/ 15541 h 1080235"/>
                  <a:gd name="connsiteX76" fmla="*/ 876 w 1087234"/>
                  <a:gd name="connsiteY76" fmla="*/ 15541 h 1080235"/>
                  <a:gd name="connsiteX77" fmla="*/ 52 w 1087234"/>
                  <a:gd name="connsiteY77" fmla="*/ 3768 h 1080235"/>
                  <a:gd name="connsiteX78" fmla="*/ 52 w 1087234"/>
                  <a:gd name="connsiteY78" fmla="*/ 0 h 1080235"/>
                  <a:gd name="connsiteX79" fmla="*/ 52 w 1087234"/>
                  <a:gd name="connsiteY79" fmla="*/ 0 h 1080235"/>
                  <a:gd name="connsiteX80" fmla="*/ 52 w 1087234"/>
                  <a:gd name="connsiteY80" fmla="*/ 0 h 1080235"/>
                  <a:gd name="connsiteX81" fmla="*/ 561422 w 1087234"/>
                  <a:gd name="connsiteY81" fmla="*/ 0 h 1080235"/>
                  <a:gd name="connsiteX82" fmla="*/ 1004701 w 1087234"/>
                  <a:gd name="connsiteY82" fmla="*/ 0 h 1080235"/>
                  <a:gd name="connsiteX83" fmla="*/ 1012471 w 1087234"/>
                  <a:gd name="connsiteY83" fmla="*/ 97369 h 1080235"/>
                  <a:gd name="connsiteX84" fmla="*/ 1013884 w 1087234"/>
                  <a:gd name="connsiteY84" fmla="*/ 117030 h 1080235"/>
                  <a:gd name="connsiteX85" fmla="*/ 1024128 w 1087234"/>
                  <a:gd name="connsiteY85" fmla="*/ 247483 h 1080235"/>
                  <a:gd name="connsiteX86" fmla="*/ 1025894 w 1087234"/>
                  <a:gd name="connsiteY86" fmla="*/ 268440 h 1080235"/>
                  <a:gd name="connsiteX87" fmla="*/ 1032251 w 1087234"/>
                  <a:gd name="connsiteY87" fmla="*/ 348736 h 1080235"/>
                  <a:gd name="connsiteX88" fmla="*/ 1036137 w 1087234"/>
                  <a:gd name="connsiteY88" fmla="*/ 399481 h 1080235"/>
                  <a:gd name="connsiteX89" fmla="*/ 1037667 w 1087234"/>
                  <a:gd name="connsiteY89" fmla="*/ 418790 h 1080235"/>
                  <a:gd name="connsiteX90" fmla="*/ 1046968 w 1087234"/>
                  <a:gd name="connsiteY90" fmla="*/ 537940 h 1080235"/>
                  <a:gd name="connsiteX91" fmla="*/ 1074166 w 1087234"/>
                  <a:gd name="connsiteY91" fmla="*/ 887971 h 1080235"/>
                  <a:gd name="connsiteX92" fmla="*/ 1074166 w 1087234"/>
                  <a:gd name="connsiteY92" fmla="*/ 893623 h 1080235"/>
                  <a:gd name="connsiteX93" fmla="*/ 1081348 w 1087234"/>
                  <a:gd name="connsiteY93" fmla="*/ 988519 h 1080235"/>
                  <a:gd name="connsiteX94" fmla="*/ 1087234 w 1087234"/>
                  <a:gd name="connsiteY94" fmla="*/ 1074467 h 108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87234" h="1080235">
                    <a:moveTo>
                      <a:pt x="1087234" y="1074467"/>
                    </a:moveTo>
                    <a:lnTo>
                      <a:pt x="351497" y="1074467"/>
                    </a:lnTo>
                    <a:cubicBezTo>
                      <a:pt x="351497" y="1076350"/>
                      <a:pt x="351497" y="1078352"/>
                      <a:pt x="351497" y="1080236"/>
                    </a:cubicBezTo>
                    <a:cubicBezTo>
                      <a:pt x="351497" y="1078234"/>
                      <a:pt x="351497" y="1076350"/>
                      <a:pt x="351497" y="1074467"/>
                    </a:cubicBezTo>
                    <a:cubicBezTo>
                      <a:pt x="351497" y="1062693"/>
                      <a:pt x="350555" y="1051861"/>
                      <a:pt x="350202" y="1041029"/>
                    </a:cubicBezTo>
                    <a:cubicBezTo>
                      <a:pt x="350202" y="1026665"/>
                      <a:pt x="349142" y="1012066"/>
                      <a:pt x="348553" y="997702"/>
                    </a:cubicBezTo>
                    <a:cubicBezTo>
                      <a:pt x="348553" y="992286"/>
                      <a:pt x="348553" y="986988"/>
                      <a:pt x="347847" y="981690"/>
                    </a:cubicBezTo>
                    <a:cubicBezTo>
                      <a:pt x="347847" y="978311"/>
                      <a:pt x="347847" y="974896"/>
                      <a:pt x="347847" y="971447"/>
                    </a:cubicBezTo>
                    <a:cubicBezTo>
                      <a:pt x="347847" y="966855"/>
                      <a:pt x="347847" y="962381"/>
                      <a:pt x="347847" y="957789"/>
                    </a:cubicBezTo>
                    <a:cubicBezTo>
                      <a:pt x="347847" y="953198"/>
                      <a:pt x="347847" y="946958"/>
                      <a:pt x="347141" y="941777"/>
                    </a:cubicBezTo>
                    <a:cubicBezTo>
                      <a:pt x="346434" y="936597"/>
                      <a:pt x="347141" y="930945"/>
                      <a:pt x="347141" y="925647"/>
                    </a:cubicBezTo>
                    <a:cubicBezTo>
                      <a:pt x="347141" y="923410"/>
                      <a:pt x="347141" y="921173"/>
                      <a:pt x="347141" y="918936"/>
                    </a:cubicBezTo>
                    <a:cubicBezTo>
                      <a:pt x="347141" y="909517"/>
                      <a:pt x="346316" y="900687"/>
                      <a:pt x="345963" y="892210"/>
                    </a:cubicBezTo>
                    <a:cubicBezTo>
                      <a:pt x="345963" y="888207"/>
                      <a:pt x="345963" y="884322"/>
                      <a:pt x="345963" y="880436"/>
                    </a:cubicBezTo>
                    <a:cubicBezTo>
                      <a:pt x="345963" y="878788"/>
                      <a:pt x="345963" y="877139"/>
                      <a:pt x="345963" y="875491"/>
                    </a:cubicBezTo>
                    <a:lnTo>
                      <a:pt x="345963" y="874314"/>
                    </a:lnTo>
                    <a:cubicBezTo>
                      <a:pt x="345963" y="872548"/>
                      <a:pt x="345963" y="870782"/>
                      <a:pt x="345963" y="869133"/>
                    </a:cubicBezTo>
                    <a:cubicBezTo>
                      <a:pt x="346022" y="868156"/>
                      <a:pt x="346022" y="867167"/>
                      <a:pt x="345963" y="866190"/>
                    </a:cubicBezTo>
                    <a:cubicBezTo>
                      <a:pt x="345963" y="861834"/>
                      <a:pt x="345963" y="857713"/>
                      <a:pt x="345963" y="853828"/>
                    </a:cubicBezTo>
                    <a:cubicBezTo>
                      <a:pt x="346022" y="852851"/>
                      <a:pt x="346022" y="851861"/>
                      <a:pt x="345963" y="850884"/>
                    </a:cubicBezTo>
                    <a:cubicBezTo>
                      <a:pt x="345963" y="849354"/>
                      <a:pt x="345963" y="847823"/>
                      <a:pt x="345963" y="846292"/>
                    </a:cubicBezTo>
                    <a:cubicBezTo>
                      <a:pt x="345963" y="841230"/>
                      <a:pt x="345963" y="836638"/>
                      <a:pt x="345375" y="832400"/>
                    </a:cubicBezTo>
                    <a:cubicBezTo>
                      <a:pt x="344786" y="828161"/>
                      <a:pt x="345375" y="827219"/>
                      <a:pt x="345375" y="824864"/>
                    </a:cubicBezTo>
                    <a:cubicBezTo>
                      <a:pt x="345375" y="822510"/>
                      <a:pt x="345375" y="817918"/>
                      <a:pt x="345375" y="815210"/>
                    </a:cubicBezTo>
                    <a:cubicBezTo>
                      <a:pt x="345433" y="814186"/>
                      <a:pt x="345433" y="813173"/>
                      <a:pt x="345375" y="812149"/>
                    </a:cubicBezTo>
                    <a:cubicBezTo>
                      <a:pt x="345433" y="811207"/>
                      <a:pt x="345433" y="810265"/>
                      <a:pt x="345375" y="809323"/>
                    </a:cubicBezTo>
                    <a:cubicBezTo>
                      <a:pt x="345375" y="806497"/>
                      <a:pt x="345375" y="805085"/>
                      <a:pt x="345375" y="805085"/>
                    </a:cubicBezTo>
                    <a:lnTo>
                      <a:pt x="339135" y="801435"/>
                    </a:lnTo>
                    <a:lnTo>
                      <a:pt x="339135" y="801435"/>
                    </a:lnTo>
                    <a:lnTo>
                      <a:pt x="330775" y="796608"/>
                    </a:lnTo>
                    <a:lnTo>
                      <a:pt x="330186" y="796608"/>
                    </a:lnTo>
                    <a:lnTo>
                      <a:pt x="329598" y="796608"/>
                    </a:lnTo>
                    <a:lnTo>
                      <a:pt x="321827" y="791898"/>
                    </a:lnTo>
                    <a:cubicBezTo>
                      <a:pt x="310054" y="785187"/>
                      <a:pt x="298986" y="778947"/>
                      <a:pt x="288272" y="773060"/>
                    </a:cubicBezTo>
                    <a:lnTo>
                      <a:pt x="277676" y="767291"/>
                    </a:lnTo>
                    <a:lnTo>
                      <a:pt x="257543" y="756695"/>
                    </a:lnTo>
                    <a:cubicBezTo>
                      <a:pt x="244474" y="749866"/>
                      <a:pt x="232229" y="743744"/>
                      <a:pt x="220927" y="738210"/>
                    </a:cubicBezTo>
                    <a:lnTo>
                      <a:pt x="204679" y="730439"/>
                    </a:lnTo>
                    <a:lnTo>
                      <a:pt x="197144" y="726908"/>
                    </a:lnTo>
                    <a:lnTo>
                      <a:pt x="195495" y="726083"/>
                    </a:lnTo>
                    <a:lnTo>
                      <a:pt x="187607" y="722433"/>
                    </a:lnTo>
                    <a:lnTo>
                      <a:pt x="187607" y="722433"/>
                    </a:lnTo>
                    <a:cubicBezTo>
                      <a:pt x="181603" y="719608"/>
                      <a:pt x="175833" y="717253"/>
                      <a:pt x="170888" y="715016"/>
                    </a:cubicBezTo>
                    <a:lnTo>
                      <a:pt x="157113" y="709482"/>
                    </a:lnTo>
                    <a:cubicBezTo>
                      <a:pt x="147930" y="705597"/>
                      <a:pt x="140748" y="702771"/>
                      <a:pt x="135803" y="700887"/>
                    </a:cubicBezTo>
                    <a:lnTo>
                      <a:pt x="133095" y="699828"/>
                    </a:lnTo>
                    <a:lnTo>
                      <a:pt x="130505" y="698886"/>
                    </a:lnTo>
                    <a:lnTo>
                      <a:pt x="128150" y="698062"/>
                    </a:lnTo>
                    <a:lnTo>
                      <a:pt x="127090" y="698062"/>
                    </a:lnTo>
                    <a:cubicBezTo>
                      <a:pt x="126148" y="695589"/>
                      <a:pt x="125324" y="693117"/>
                      <a:pt x="124500" y="690644"/>
                    </a:cubicBezTo>
                    <a:cubicBezTo>
                      <a:pt x="123676" y="688172"/>
                      <a:pt x="122616" y="685582"/>
                      <a:pt x="121792" y="682992"/>
                    </a:cubicBezTo>
                    <a:cubicBezTo>
                      <a:pt x="119084" y="675221"/>
                      <a:pt x="116494" y="667333"/>
                      <a:pt x="113904" y="659444"/>
                    </a:cubicBezTo>
                    <a:cubicBezTo>
                      <a:pt x="111314" y="651556"/>
                      <a:pt x="108017" y="640489"/>
                      <a:pt x="105191" y="630834"/>
                    </a:cubicBezTo>
                    <a:cubicBezTo>
                      <a:pt x="103190" y="624358"/>
                      <a:pt x="101306" y="617765"/>
                      <a:pt x="99422" y="611172"/>
                    </a:cubicBezTo>
                    <a:cubicBezTo>
                      <a:pt x="97538" y="604579"/>
                      <a:pt x="95890" y="599398"/>
                      <a:pt x="94242" y="592805"/>
                    </a:cubicBezTo>
                    <a:cubicBezTo>
                      <a:pt x="86354" y="564666"/>
                      <a:pt x="79172" y="535938"/>
                      <a:pt x="72578" y="507093"/>
                    </a:cubicBezTo>
                    <a:cubicBezTo>
                      <a:pt x="71165" y="501288"/>
                      <a:pt x="69870" y="495519"/>
                      <a:pt x="68693" y="489785"/>
                    </a:cubicBezTo>
                    <a:cubicBezTo>
                      <a:pt x="67162" y="482957"/>
                      <a:pt x="65632" y="476128"/>
                      <a:pt x="64219" y="469299"/>
                    </a:cubicBezTo>
                    <a:cubicBezTo>
                      <a:pt x="61393" y="455995"/>
                      <a:pt x="58685" y="442808"/>
                      <a:pt x="56095" y="429622"/>
                    </a:cubicBezTo>
                    <a:cubicBezTo>
                      <a:pt x="55035" y="424677"/>
                      <a:pt x="53976" y="419850"/>
                      <a:pt x="53034" y="414905"/>
                    </a:cubicBezTo>
                    <a:cubicBezTo>
                      <a:pt x="46794" y="381938"/>
                      <a:pt x="41260" y="349443"/>
                      <a:pt x="36080" y="318125"/>
                    </a:cubicBezTo>
                    <a:lnTo>
                      <a:pt x="34667" y="308824"/>
                    </a:lnTo>
                    <a:lnTo>
                      <a:pt x="30782" y="283393"/>
                    </a:lnTo>
                    <a:cubicBezTo>
                      <a:pt x="29722" y="275975"/>
                      <a:pt x="28545" y="268558"/>
                      <a:pt x="27485" y="261141"/>
                    </a:cubicBezTo>
                    <a:cubicBezTo>
                      <a:pt x="25130" y="243951"/>
                      <a:pt x="22776" y="227232"/>
                      <a:pt x="20656" y="210985"/>
                    </a:cubicBezTo>
                    <a:lnTo>
                      <a:pt x="19243" y="199211"/>
                    </a:lnTo>
                    <a:cubicBezTo>
                      <a:pt x="17831" y="187437"/>
                      <a:pt x="16418" y="175664"/>
                      <a:pt x="15123" y="165067"/>
                    </a:cubicBezTo>
                    <a:cubicBezTo>
                      <a:pt x="14416" y="159534"/>
                      <a:pt x="13828" y="154000"/>
                      <a:pt x="13239" y="148702"/>
                    </a:cubicBezTo>
                    <a:cubicBezTo>
                      <a:pt x="12650" y="143404"/>
                      <a:pt x="12179" y="139871"/>
                      <a:pt x="11708" y="135515"/>
                    </a:cubicBezTo>
                    <a:lnTo>
                      <a:pt x="10649" y="125861"/>
                    </a:lnTo>
                    <a:cubicBezTo>
                      <a:pt x="10708" y="125072"/>
                      <a:pt x="10708" y="124295"/>
                      <a:pt x="10649" y="123506"/>
                    </a:cubicBezTo>
                    <a:cubicBezTo>
                      <a:pt x="10060" y="118090"/>
                      <a:pt x="9471" y="112792"/>
                      <a:pt x="9000" y="107729"/>
                    </a:cubicBezTo>
                    <a:cubicBezTo>
                      <a:pt x="7470" y="92541"/>
                      <a:pt x="6175" y="78648"/>
                      <a:pt x="4997" y="66286"/>
                    </a:cubicBezTo>
                    <a:cubicBezTo>
                      <a:pt x="4291" y="58904"/>
                      <a:pt x="3702" y="52075"/>
                      <a:pt x="3231" y="45800"/>
                    </a:cubicBezTo>
                    <a:cubicBezTo>
                      <a:pt x="3302" y="45529"/>
                      <a:pt x="3302" y="45246"/>
                      <a:pt x="3231" y="44976"/>
                    </a:cubicBezTo>
                    <a:cubicBezTo>
                      <a:pt x="2172" y="33202"/>
                      <a:pt x="1465" y="22959"/>
                      <a:pt x="876" y="15541"/>
                    </a:cubicBezTo>
                    <a:lnTo>
                      <a:pt x="876" y="15541"/>
                    </a:lnTo>
                    <a:cubicBezTo>
                      <a:pt x="876" y="10479"/>
                      <a:pt x="170" y="6593"/>
                      <a:pt x="52" y="3768"/>
                    </a:cubicBezTo>
                    <a:cubicBezTo>
                      <a:pt x="-65" y="942"/>
                      <a:pt x="52" y="471"/>
                      <a:pt x="52" y="0"/>
                    </a:cubicBezTo>
                    <a:lnTo>
                      <a:pt x="52" y="0"/>
                    </a:lnTo>
                    <a:lnTo>
                      <a:pt x="52" y="0"/>
                    </a:lnTo>
                    <a:lnTo>
                      <a:pt x="561422" y="0"/>
                    </a:lnTo>
                    <a:lnTo>
                      <a:pt x="1004701" y="0"/>
                    </a:lnTo>
                    <a:cubicBezTo>
                      <a:pt x="1004701" y="0"/>
                      <a:pt x="1007409" y="35321"/>
                      <a:pt x="1012471" y="97369"/>
                    </a:cubicBezTo>
                    <a:cubicBezTo>
                      <a:pt x="1012471" y="103609"/>
                      <a:pt x="1013413" y="110202"/>
                      <a:pt x="1013884" y="117030"/>
                    </a:cubicBezTo>
                    <a:cubicBezTo>
                      <a:pt x="1016828" y="153529"/>
                      <a:pt x="1020242" y="197445"/>
                      <a:pt x="1024128" y="247483"/>
                    </a:cubicBezTo>
                    <a:cubicBezTo>
                      <a:pt x="1024716" y="254312"/>
                      <a:pt x="1025305" y="261376"/>
                      <a:pt x="1025894" y="268440"/>
                    </a:cubicBezTo>
                    <a:cubicBezTo>
                      <a:pt x="1027777" y="293754"/>
                      <a:pt x="1029897" y="320598"/>
                      <a:pt x="1032251" y="348736"/>
                    </a:cubicBezTo>
                    <a:cubicBezTo>
                      <a:pt x="1033429" y="365337"/>
                      <a:pt x="1034841" y="382292"/>
                      <a:pt x="1036137" y="399481"/>
                    </a:cubicBezTo>
                    <a:cubicBezTo>
                      <a:pt x="1036137" y="405957"/>
                      <a:pt x="1037196" y="412315"/>
                      <a:pt x="1037667" y="418790"/>
                    </a:cubicBezTo>
                    <a:cubicBezTo>
                      <a:pt x="1040728" y="456819"/>
                      <a:pt x="1043789" y="496614"/>
                      <a:pt x="1046968" y="537940"/>
                    </a:cubicBezTo>
                    <a:cubicBezTo>
                      <a:pt x="1055445" y="646611"/>
                      <a:pt x="1064629" y="765289"/>
                      <a:pt x="1074166" y="887971"/>
                    </a:cubicBezTo>
                    <a:cubicBezTo>
                      <a:pt x="1074166" y="889855"/>
                      <a:pt x="1074166" y="891739"/>
                      <a:pt x="1074166" y="893623"/>
                    </a:cubicBezTo>
                    <a:cubicBezTo>
                      <a:pt x="1076402" y="925058"/>
                      <a:pt x="1078875" y="956730"/>
                      <a:pt x="1081348" y="988519"/>
                    </a:cubicBezTo>
                    <a:cubicBezTo>
                      <a:pt x="1083349" y="1017011"/>
                      <a:pt x="1085468" y="1045503"/>
                      <a:pt x="1087234" y="1074467"/>
                    </a:cubicBezTo>
                    <a:close/>
                  </a:path>
                </a:pathLst>
              </a:custGeom>
              <a:solidFill>
                <a:srgbClr val="FFC4C0"/>
              </a:solidFill>
              <a:ln w="11773"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5B50B799-C282-4362-8441-CBD96B95B619}"/>
                  </a:ext>
                </a:extLst>
              </p:cNvPr>
              <p:cNvSpPr/>
              <p:nvPr/>
            </p:nvSpPr>
            <p:spPr>
              <a:xfrm>
                <a:off x="2186693" y="4328584"/>
                <a:ext cx="1121665" cy="1074230"/>
              </a:xfrm>
              <a:custGeom>
                <a:avLst/>
                <a:gdLst>
                  <a:gd name="connsiteX0" fmla="*/ 1121666 w 1121665"/>
                  <a:gd name="connsiteY0" fmla="*/ 1074231 h 1074230"/>
                  <a:gd name="connsiteX1" fmla="*/ 351431 w 1121665"/>
                  <a:gd name="connsiteY1" fmla="*/ 1074231 h 1074230"/>
                  <a:gd name="connsiteX2" fmla="*/ 350019 w 1121665"/>
                  <a:gd name="connsiteY2" fmla="*/ 1040794 h 1074230"/>
                  <a:gd name="connsiteX3" fmla="*/ 348370 w 1121665"/>
                  <a:gd name="connsiteY3" fmla="*/ 997467 h 1074230"/>
                  <a:gd name="connsiteX4" fmla="*/ 345545 w 1121665"/>
                  <a:gd name="connsiteY4" fmla="*/ 925411 h 1074230"/>
                  <a:gd name="connsiteX5" fmla="*/ 345545 w 1121665"/>
                  <a:gd name="connsiteY5" fmla="*/ 918701 h 1074230"/>
                  <a:gd name="connsiteX6" fmla="*/ 343779 w 1121665"/>
                  <a:gd name="connsiteY6" fmla="*/ 875373 h 1074230"/>
                  <a:gd name="connsiteX7" fmla="*/ 343779 w 1121665"/>
                  <a:gd name="connsiteY7" fmla="*/ 874078 h 1074230"/>
                  <a:gd name="connsiteX8" fmla="*/ 342954 w 1121665"/>
                  <a:gd name="connsiteY8" fmla="*/ 853592 h 1074230"/>
                  <a:gd name="connsiteX9" fmla="*/ 342954 w 1121665"/>
                  <a:gd name="connsiteY9" fmla="*/ 850649 h 1074230"/>
                  <a:gd name="connsiteX10" fmla="*/ 341895 w 1121665"/>
                  <a:gd name="connsiteY10" fmla="*/ 824629 h 1074230"/>
                  <a:gd name="connsiteX11" fmla="*/ 341895 w 1121665"/>
                  <a:gd name="connsiteY11" fmla="*/ 814974 h 1074230"/>
                  <a:gd name="connsiteX12" fmla="*/ 341895 w 1121665"/>
                  <a:gd name="connsiteY12" fmla="*/ 811913 h 1074230"/>
                  <a:gd name="connsiteX13" fmla="*/ 341895 w 1121665"/>
                  <a:gd name="connsiteY13" fmla="*/ 809088 h 1074230"/>
                  <a:gd name="connsiteX14" fmla="*/ 341895 w 1121665"/>
                  <a:gd name="connsiteY14" fmla="*/ 804849 h 1074230"/>
                  <a:gd name="connsiteX15" fmla="*/ 341895 w 1121665"/>
                  <a:gd name="connsiteY15" fmla="*/ 804849 h 1074230"/>
                  <a:gd name="connsiteX16" fmla="*/ 335655 w 1121665"/>
                  <a:gd name="connsiteY16" fmla="*/ 801199 h 1074230"/>
                  <a:gd name="connsiteX17" fmla="*/ 335655 w 1121665"/>
                  <a:gd name="connsiteY17" fmla="*/ 801199 h 1074230"/>
                  <a:gd name="connsiteX18" fmla="*/ 327295 w 1121665"/>
                  <a:gd name="connsiteY18" fmla="*/ 796372 h 1074230"/>
                  <a:gd name="connsiteX19" fmla="*/ 327295 w 1121665"/>
                  <a:gd name="connsiteY19" fmla="*/ 796372 h 1074230"/>
                  <a:gd name="connsiteX20" fmla="*/ 318347 w 1121665"/>
                  <a:gd name="connsiteY20" fmla="*/ 791191 h 1074230"/>
                  <a:gd name="connsiteX21" fmla="*/ 284792 w 1121665"/>
                  <a:gd name="connsiteY21" fmla="*/ 772353 h 1074230"/>
                  <a:gd name="connsiteX22" fmla="*/ 254063 w 1121665"/>
                  <a:gd name="connsiteY22" fmla="*/ 755988 h 1074230"/>
                  <a:gd name="connsiteX23" fmla="*/ 217447 w 1121665"/>
                  <a:gd name="connsiteY23" fmla="*/ 737503 h 1074230"/>
                  <a:gd name="connsiteX24" fmla="*/ 201199 w 1121665"/>
                  <a:gd name="connsiteY24" fmla="*/ 729733 h 1074230"/>
                  <a:gd name="connsiteX25" fmla="*/ 193664 w 1121665"/>
                  <a:gd name="connsiteY25" fmla="*/ 726201 h 1074230"/>
                  <a:gd name="connsiteX26" fmla="*/ 192016 w 1121665"/>
                  <a:gd name="connsiteY26" fmla="*/ 725494 h 1074230"/>
                  <a:gd name="connsiteX27" fmla="*/ 192016 w 1121665"/>
                  <a:gd name="connsiteY27" fmla="*/ 725494 h 1074230"/>
                  <a:gd name="connsiteX28" fmla="*/ 184127 w 1121665"/>
                  <a:gd name="connsiteY28" fmla="*/ 721962 h 1074230"/>
                  <a:gd name="connsiteX29" fmla="*/ 184127 w 1121665"/>
                  <a:gd name="connsiteY29" fmla="*/ 721962 h 1074230"/>
                  <a:gd name="connsiteX30" fmla="*/ 167409 w 1121665"/>
                  <a:gd name="connsiteY30" fmla="*/ 714545 h 1074230"/>
                  <a:gd name="connsiteX31" fmla="*/ 157048 w 1121665"/>
                  <a:gd name="connsiteY31" fmla="*/ 709247 h 1074230"/>
                  <a:gd name="connsiteX32" fmla="*/ 135738 w 1121665"/>
                  <a:gd name="connsiteY32" fmla="*/ 700652 h 1074230"/>
                  <a:gd name="connsiteX33" fmla="*/ 133030 w 1121665"/>
                  <a:gd name="connsiteY33" fmla="*/ 699592 h 1074230"/>
                  <a:gd name="connsiteX34" fmla="*/ 130439 w 1121665"/>
                  <a:gd name="connsiteY34" fmla="*/ 698650 h 1074230"/>
                  <a:gd name="connsiteX35" fmla="*/ 128085 w 1121665"/>
                  <a:gd name="connsiteY35" fmla="*/ 697826 h 1074230"/>
                  <a:gd name="connsiteX36" fmla="*/ 127025 w 1121665"/>
                  <a:gd name="connsiteY36" fmla="*/ 697826 h 1074230"/>
                  <a:gd name="connsiteX37" fmla="*/ 124435 w 1121665"/>
                  <a:gd name="connsiteY37" fmla="*/ 690409 h 1074230"/>
                  <a:gd name="connsiteX38" fmla="*/ 121609 w 1121665"/>
                  <a:gd name="connsiteY38" fmla="*/ 682638 h 1074230"/>
                  <a:gd name="connsiteX39" fmla="*/ 113839 w 1121665"/>
                  <a:gd name="connsiteY39" fmla="*/ 659091 h 1074230"/>
                  <a:gd name="connsiteX40" fmla="*/ 105126 w 1121665"/>
                  <a:gd name="connsiteY40" fmla="*/ 630481 h 1074230"/>
                  <a:gd name="connsiteX41" fmla="*/ 99357 w 1121665"/>
                  <a:gd name="connsiteY41" fmla="*/ 610819 h 1074230"/>
                  <a:gd name="connsiteX42" fmla="*/ 94176 w 1121665"/>
                  <a:gd name="connsiteY42" fmla="*/ 592452 h 1074230"/>
                  <a:gd name="connsiteX43" fmla="*/ 72513 w 1121665"/>
                  <a:gd name="connsiteY43" fmla="*/ 506739 h 1074230"/>
                  <a:gd name="connsiteX44" fmla="*/ 68628 w 1121665"/>
                  <a:gd name="connsiteY44" fmla="*/ 489432 h 1074230"/>
                  <a:gd name="connsiteX45" fmla="*/ 64154 w 1121665"/>
                  <a:gd name="connsiteY45" fmla="*/ 468946 h 1074230"/>
                  <a:gd name="connsiteX46" fmla="*/ 64154 w 1121665"/>
                  <a:gd name="connsiteY46" fmla="*/ 468946 h 1074230"/>
                  <a:gd name="connsiteX47" fmla="*/ 56147 w 1121665"/>
                  <a:gd name="connsiteY47" fmla="*/ 429622 h 1074230"/>
                  <a:gd name="connsiteX48" fmla="*/ 34719 w 1121665"/>
                  <a:gd name="connsiteY48" fmla="*/ 308824 h 1074230"/>
                  <a:gd name="connsiteX49" fmla="*/ 30834 w 1121665"/>
                  <a:gd name="connsiteY49" fmla="*/ 283392 h 1074230"/>
                  <a:gd name="connsiteX50" fmla="*/ 27537 w 1121665"/>
                  <a:gd name="connsiteY50" fmla="*/ 261140 h 1074230"/>
                  <a:gd name="connsiteX51" fmla="*/ 20709 w 1121665"/>
                  <a:gd name="connsiteY51" fmla="*/ 210984 h 1074230"/>
                  <a:gd name="connsiteX52" fmla="*/ 19296 w 1121665"/>
                  <a:gd name="connsiteY52" fmla="*/ 199211 h 1074230"/>
                  <a:gd name="connsiteX53" fmla="*/ 15175 w 1121665"/>
                  <a:gd name="connsiteY53" fmla="*/ 165067 h 1074230"/>
                  <a:gd name="connsiteX54" fmla="*/ 13291 w 1121665"/>
                  <a:gd name="connsiteY54" fmla="*/ 148702 h 1074230"/>
                  <a:gd name="connsiteX55" fmla="*/ 11761 w 1121665"/>
                  <a:gd name="connsiteY55" fmla="*/ 135515 h 1074230"/>
                  <a:gd name="connsiteX56" fmla="*/ 10701 w 1121665"/>
                  <a:gd name="connsiteY56" fmla="*/ 125861 h 1074230"/>
                  <a:gd name="connsiteX57" fmla="*/ 10701 w 1121665"/>
                  <a:gd name="connsiteY57" fmla="*/ 123506 h 1074230"/>
                  <a:gd name="connsiteX58" fmla="*/ 9053 w 1121665"/>
                  <a:gd name="connsiteY58" fmla="*/ 107729 h 1074230"/>
                  <a:gd name="connsiteX59" fmla="*/ 5050 w 1121665"/>
                  <a:gd name="connsiteY59" fmla="*/ 66286 h 1074230"/>
                  <a:gd name="connsiteX60" fmla="*/ 3284 w 1121665"/>
                  <a:gd name="connsiteY60" fmla="*/ 45799 h 1074230"/>
                  <a:gd name="connsiteX61" fmla="*/ 3284 w 1121665"/>
                  <a:gd name="connsiteY61" fmla="*/ 44975 h 1074230"/>
                  <a:gd name="connsiteX62" fmla="*/ 929 w 1121665"/>
                  <a:gd name="connsiteY62" fmla="*/ 15541 h 1074230"/>
                  <a:gd name="connsiteX63" fmla="*/ 929 w 1121665"/>
                  <a:gd name="connsiteY63" fmla="*/ 15541 h 1074230"/>
                  <a:gd name="connsiteX64" fmla="*/ 105 w 1121665"/>
                  <a:gd name="connsiteY64" fmla="*/ 3767 h 1074230"/>
                  <a:gd name="connsiteX65" fmla="*/ 105 w 1121665"/>
                  <a:gd name="connsiteY65" fmla="*/ 0 h 1074230"/>
                  <a:gd name="connsiteX66" fmla="*/ 105 w 1121665"/>
                  <a:gd name="connsiteY66" fmla="*/ 0 h 1074230"/>
                  <a:gd name="connsiteX67" fmla="*/ 1004753 w 1121665"/>
                  <a:gd name="connsiteY67" fmla="*/ 0 h 1074230"/>
                  <a:gd name="connsiteX68" fmla="*/ 1094233 w 1121665"/>
                  <a:gd name="connsiteY68" fmla="*/ 624005 h 1074230"/>
                  <a:gd name="connsiteX69" fmla="*/ 1121666 w 1121665"/>
                  <a:gd name="connsiteY69" fmla="*/ 1074231 h 1074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121665" h="1074230">
                    <a:moveTo>
                      <a:pt x="1121666" y="1074231"/>
                    </a:moveTo>
                    <a:lnTo>
                      <a:pt x="351431" y="1074231"/>
                    </a:lnTo>
                    <a:cubicBezTo>
                      <a:pt x="351431" y="1063281"/>
                      <a:pt x="350489" y="1052096"/>
                      <a:pt x="350019" y="1040794"/>
                    </a:cubicBezTo>
                    <a:cubicBezTo>
                      <a:pt x="350019" y="1026430"/>
                      <a:pt x="348959" y="1011830"/>
                      <a:pt x="348370" y="997467"/>
                    </a:cubicBezTo>
                    <a:cubicBezTo>
                      <a:pt x="347428" y="972624"/>
                      <a:pt x="346486" y="948135"/>
                      <a:pt x="345545" y="925411"/>
                    </a:cubicBezTo>
                    <a:cubicBezTo>
                      <a:pt x="345545" y="923175"/>
                      <a:pt x="345545" y="920938"/>
                      <a:pt x="345545" y="918701"/>
                    </a:cubicBezTo>
                    <a:cubicBezTo>
                      <a:pt x="344956" y="903159"/>
                      <a:pt x="344367" y="888560"/>
                      <a:pt x="343779" y="875373"/>
                    </a:cubicBezTo>
                    <a:lnTo>
                      <a:pt x="343779" y="874078"/>
                    </a:lnTo>
                    <a:cubicBezTo>
                      <a:pt x="343779" y="866779"/>
                      <a:pt x="343190" y="859950"/>
                      <a:pt x="342954" y="853592"/>
                    </a:cubicBezTo>
                    <a:cubicBezTo>
                      <a:pt x="343013" y="852615"/>
                      <a:pt x="343013" y="851626"/>
                      <a:pt x="342954" y="850649"/>
                    </a:cubicBezTo>
                    <a:cubicBezTo>
                      <a:pt x="342954" y="840523"/>
                      <a:pt x="342248" y="831693"/>
                      <a:pt x="341895" y="824629"/>
                    </a:cubicBezTo>
                    <a:cubicBezTo>
                      <a:pt x="341895" y="820979"/>
                      <a:pt x="341895" y="817682"/>
                      <a:pt x="341895" y="814974"/>
                    </a:cubicBezTo>
                    <a:cubicBezTo>
                      <a:pt x="341954" y="813950"/>
                      <a:pt x="341954" y="812938"/>
                      <a:pt x="341895" y="811913"/>
                    </a:cubicBezTo>
                    <a:cubicBezTo>
                      <a:pt x="341954" y="810971"/>
                      <a:pt x="341954" y="810029"/>
                      <a:pt x="341895" y="809088"/>
                    </a:cubicBezTo>
                    <a:cubicBezTo>
                      <a:pt x="341895" y="806262"/>
                      <a:pt x="341895" y="804849"/>
                      <a:pt x="341895" y="804849"/>
                    </a:cubicBezTo>
                    <a:lnTo>
                      <a:pt x="341895" y="804849"/>
                    </a:lnTo>
                    <a:lnTo>
                      <a:pt x="335655" y="801199"/>
                    </a:lnTo>
                    <a:lnTo>
                      <a:pt x="335655" y="801199"/>
                    </a:lnTo>
                    <a:lnTo>
                      <a:pt x="327295" y="796372"/>
                    </a:lnTo>
                    <a:lnTo>
                      <a:pt x="327295" y="796372"/>
                    </a:lnTo>
                    <a:lnTo>
                      <a:pt x="318347" y="791191"/>
                    </a:lnTo>
                    <a:cubicBezTo>
                      <a:pt x="306574" y="784481"/>
                      <a:pt x="295506" y="778240"/>
                      <a:pt x="284792" y="772353"/>
                    </a:cubicBezTo>
                    <a:cubicBezTo>
                      <a:pt x="274078" y="766467"/>
                      <a:pt x="263835" y="760580"/>
                      <a:pt x="254063" y="755988"/>
                    </a:cubicBezTo>
                    <a:cubicBezTo>
                      <a:pt x="240994" y="749160"/>
                      <a:pt x="228750" y="743037"/>
                      <a:pt x="217447" y="737503"/>
                    </a:cubicBezTo>
                    <a:lnTo>
                      <a:pt x="201199" y="729733"/>
                    </a:lnTo>
                    <a:lnTo>
                      <a:pt x="193664" y="726201"/>
                    </a:lnTo>
                    <a:lnTo>
                      <a:pt x="192016" y="725494"/>
                    </a:lnTo>
                    <a:lnTo>
                      <a:pt x="192016" y="725494"/>
                    </a:lnTo>
                    <a:lnTo>
                      <a:pt x="184127" y="721962"/>
                    </a:lnTo>
                    <a:lnTo>
                      <a:pt x="184127" y="721962"/>
                    </a:lnTo>
                    <a:lnTo>
                      <a:pt x="167409" y="714545"/>
                    </a:lnTo>
                    <a:lnTo>
                      <a:pt x="157048" y="709247"/>
                    </a:lnTo>
                    <a:cubicBezTo>
                      <a:pt x="147864" y="705361"/>
                      <a:pt x="140683" y="702536"/>
                      <a:pt x="135738" y="700652"/>
                    </a:cubicBezTo>
                    <a:lnTo>
                      <a:pt x="133030" y="699592"/>
                    </a:lnTo>
                    <a:lnTo>
                      <a:pt x="130439" y="698650"/>
                    </a:lnTo>
                    <a:lnTo>
                      <a:pt x="128085" y="697826"/>
                    </a:lnTo>
                    <a:lnTo>
                      <a:pt x="127025" y="697826"/>
                    </a:lnTo>
                    <a:cubicBezTo>
                      <a:pt x="126083" y="695354"/>
                      <a:pt x="125259" y="692881"/>
                      <a:pt x="124435" y="690409"/>
                    </a:cubicBezTo>
                    <a:cubicBezTo>
                      <a:pt x="123611" y="687936"/>
                      <a:pt x="122433" y="685228"/>
                      <a:pt x="121609" y="682638"/>
                    </a:cubicBezTo>
                    <a:cubicBezTo>
                      <a:pt x="118901" y="674867"/>
                      <a:pt x="116311" y="666979"/>
                      <a:pt x="113839" y="659091"/>
                    </a:cubicBezTo>
                    <a:cubicBezTo>
                      <a:pt x="111366" y="651202"/>
                      <a:pt x="107952" y="640135"/>
                      <a:pt x="105126" y="630481"/>
                    </a:cubicBezTo>
                    <a:cubicBezTo>
                      <a:pt x="103124" y="624005"/>
                      <a:pt x="101241" y="617412"/>
                      <a:pt x="99357" y="610819"/>
                    </a:cubicBezTo>
                    <a:cubicBezTo>
                      <a:pt x="97473" y="604225"/>
                      <a:pt x="95825" y="599045"/>
                      <a:pt x="94176" y="592452"/>
                    </a:cubicBezTo>
                    <a:cubicBezTo>
                      <a:pt x="86288" y="564313"/>
                      <a:pt x="79106" y="535585"/>
                      <a:pt x="72513" y="506739"/>
                    </a:cubicBezTo>
                    <a:cubicBezTo>
                      <a:pt x="71100" y="500935"/>
                      <a:pt x="69805" y="495166"/>
                      <a:pt x="68628" y="489432"/>
                    </a:cubicBezTo>
                    <a:cubicBezTo>
                      <a:pt x="67097" y="482603"/>
                      <a:pt x="65566" y="475775"/>
                      <a:pt x="64154" y="468946"/>
                    </a:cubicBezTo>
                    <a:lnTo>
                      <a:pt x="64154" y="468946"/>
                    </a:lnTo>
                    <a:cubicBezTo>
                      <a:pt x="61446" y="455877"/>
                      <a:pt x="58738" y="442690"/>
                      <a:pt x="56147" y="429622"/>
                    </a:cubicBezTo>
                    <a:cubicBezTo>
                      <a:pt x="47906" y="388414"/>
                      <a:pt x="40842" y="347794"/>
                      <a:pt x="34719" y="308824"/>
                    </a:cubicBezTo>
                    <a:lnTo>
                      <a:pt x="30834" y="283392"/>
                    </a:lnTo>
                    <a:cubicBezTo>
                      <a:pt x="29774" y="275975"/>
                      <a:pt x="28597" y="268558"/>
                      <a:pt x="27537" y="261140"/>
                    </a:cubicBezTo>
                    <a:cubicBezTo>
                      <a:pt x="25183" y="243951"/>
                      <a:pt x="22828" y="227232"/>
                      <a:pt x="20709" y="210984"/>
                    </a:cubicBezTo>
                    <a:lnTo>
                      <a:pt x="19296" y="199211"/>
                    </a:lnTo>
                    <a:cubicBezTo>
                      <a:pt x="17883" y="187437"/>
                      <a:pt x="16470" y="175663"/>
                      <a:pt x="15175" y="165067"/>
                    </a:cubicBezTo>
                    <a:cubicBezTo>
                      <a:pt x="14469" y="159533"/>
                      <a:pt x="13880" y="154000"/>
                      <a:pt x="13291" y="148702"/>
                    </a:cubicBezTo>
                    <a:cubicBezTo>
                      <a:pt x="12703" y="143403"/>
                      <a:pt x="12232" y="139871"/>
                      <a:pt x="11761" y="135515"/>
                    </a:cubicBezTo>
                    <a:lnTo>
                      <a:pt x="10701" y="125861"/>
                    </a:lnTo>
                    <a:cubicBezTo>
                      <a:pt x="10760" y="125072"/>
                      <a:pt x="10760" y="124295"/>
                      <a:pt x="10701" y="123506"/>
                    </a:cubicBezTo>
                    <a:cubicBezTo>
                      <a:pt x="10112" y="118090"/>
                      <a:pt x="9641" y="112792"/>
                      <a:pt x="9053" y="107729"/>
                    </a:cubicBezTo>
                    <a:cubicBezTo>
                      <a:pt x="7522" y="92541"/>
                      <a:pt x="6227" y="78648"/>
                      <a:pt x="5050" y="66286"/>
                    </a:cubicBezTo>
                    <a:cubicBezTo>
                      <a:pt x="4461" y="58868"/>
                      <a:pt x="3754" y="52039"/>
                      <a:pt x="3284" y="45799"/>
                    </a:cubicBezTo>
                    <a:cubicBezTo>
                      <a:pt x="3354" y="45529"/>
                      <a:pt x="3354" y="45246"/>
                      <a:pt x="3284" y="44975"/>
                    </a:cubicBezTo>
                    <a:cubicBezTo>
                      <a:pt x="2342" y="33202"/>
                      <a:pt x="1517" y="22958"/>
                      <a:pt x="929" y="15541"/>
                    </a:cubicBezTo>
                    <a:lnTo>
                      <a:pt x="929" y="15541"/>
                    </a:lnTo>
                    <a:cubicBezTo>
                      <a:pt x="929" y="10478"/>
                      <a:pt x="340" y="6593"/>
                      <a:pt x="105" y="3767"/>
                    </a:cubicBezTo>
                    <a:cubicBezTo>
                      <a:pt x="-131" y="942"/>
                      <a:pt x="105" y="471"/>
                      <a:pt x="105" y="0"/>
                    </a:cubicBezTo>
                    <a:lnTo>
                      <a:pt x="105" y="0"/>
                    </a:lnTo>
                    <a:lnTo>
                      <a:pt x="1004753" y="0"/>
                    </a:lnTo>
                    <a:cubicBezTo>
                      <a:pt x="1004753" y="0"/>
                      <a:pt x="1182418" y="269735"/>
                      <a:pt x="1094233" y="624005"/>
                    </a:cubicBezTo>
                    <a:cubicBezTo>
                      <a:pt x="1093409" y="624123"/>
                      <a:pt x="1110716" y="905514"/>
                      <a:pt x="1121666" y="1074231"/>
                    </a:cubicBezTo>
                    <a:close/>
                  </a:path>
                </a:pathLst>
              </a:custGeom>
              <a:solidFill>
                <a:srgbClr val="263238"/>
              </a:solidFill>
              <a:ln w="11773"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9D498AE3-902A-41B1-ACD1-A390DBDBBB88}"/>
                  </a:ext>
                </a:extLst>
              </p:cNvPr>
              <p:cNvSpPr/>
              <p:nvPr/>
            </p:nvSpPr>
            <p:spPr>
              <a:xfrm>
                <a:off x="2168574" y="4965560"/>
                <a:ext cx="452410" cy="207497"/>
              </a:xfrm>
              <a:custGeom>
                <a:avLst/>
                <a:gdLst>
                  <a:gd name="connsiteX0" fmla="*/ 451966 w 452410"/>
                  <a:gd name="connsiteY0" fmla="*/ 205903 h 207497"/>
                  <a:gd name="connsiteX1" fmla="*/ 346003 w 452410"/>
                  <a:gd name="connsiteY1" fmla="*/ 142442 h 207497"/>
                  <a:gd name="connsiteX2" fmla="*/ 233918 w 452410"/>
                  <a:gd name="connsiteY2" fmla="*/ 84163 h 207497"/>
                  <a:gd name="connsiteX3" fmla="*/ 2329 w 452410"/>
                  <a:gd name="connsiteY3" fmla="*/ 98 h 207497"/>
                  <a:gd name="connsiteX4" fmla="*/ 916 w 452410"/>
                  <a:gd name="connsiteY4" fmla="*/ 3513 h 207497"/>
                  <a:gd name="connsiteX5" fmla="*/ 224616 w 452410"/>
                  <a:gd name="connsiteY5" fmla="*/ 106415 h 207497"/>
                  <a:gd name="connsiteX6" fmla="*/ 338350 w 452410"/>
                  <a:gd name="connsiteY6" fmla="*/ 155982 h 207497"/>
                  <a:gd name="connsiteX7" fmla="*/ 451260 w 452410"/>
                  <a:gd name="connsiteY7" fmla="*/ 207433 h 207497"/>
                  <a:gd name="connsiteX8" fmla="*/ 451966 w 452410"/>
                  <a:gd name="connsiteY8" fmla="*/ 205903 h 207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2410" h="207497">
                    <a:moveTo>
                      <a:pt x="451966" y="205903"/>
                    </a:moveTo>
                    <a:cubicBezTo>
                      <a:pt x="418176" y="182355"/>
                      <a:pt x="381324" y="162693"/>
                      <a:pt x="346003" y="142442"/>
                    </a:cubicBezTo>
                    <a:cubicBezTo>
                      <a:pt x="310682" y="122192"/>
                      <a:pt x="272182" y="101941"/>
                      <a:pt x="233918" y="84163"/>
                    </a:cubicBezTo>
                    <a:cubicBezTo>
                      <a:pt x="158719" y="50926"/>
                      <a:pt x="81342" y="22833"/>
                      <a:pt x="2329" y="98"/>
                    </a:cubicBezTo>
                    <a:cubicBezTo>
                      <a:pt x="328" y="-608"/>
                      <a:pt x="-968" y="2689"/>
                      <a:pt x="916" y="3513"/>
                    </a:cubicBezTo>
                    <a:cubicBezTo>
                      <a:pt x="76503" y="36008"/>
                      <a:pt x="149736" y="73095"/>
                      <a:pt x="224616" y="106415"/>
                    </a:cubicBezTo>
                    <a:cubicBezTo>
                      <a:pt x="262410" y="123251"/>
                      <a:pt x="300439" y="139264"/>
                      <a:pt x="338350" y="155982"/>
                    </a:cubicBezTo>
                    <a:cubicBezTo>
                      <a:pt x="376261" y="172701"/>
                      <a:pt x="413113" y="191303"/>
                      <a:pt x="451260" y="207433"/>
                    </a:cubicBezTo>
                    <a:cubicBezTo>
                      <a:pt x="452202" y="207786"/>
                      <a:pt x="452908" y="206609"/>
                      <a:pt x="451966" y="205903"/>
                    </a:cubicBezTo>
                    <a:close/>
                  </a:path>
                </a:pathLst>
              </a:custGeom>
              <a:solidFill>
                <a:srgbClr val="455A64"/>
              </a:solidFill>
              <a:ln w="11773"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12089B4A-4805-4444-94F7-4FDD35A5CA55}"/>
                  </a:ext>
                </a:extLst>
              </p:cNvPr>
              <p:cNvSpPr/>
              <p:nvPr/>
            </p:nvSpPr>
            <p:spPr>
              <a:xfrm>
                <a:off x="2242759" y="4426306"/>
                <a:ext cx="172353" cy="633032"/>
              </a:xfrm>
              <a:custGeom>
                <a:avLst/>
                <a:gdLst>
                  <a:gd name="connsiteX0" fmla="*/ 171624 w 172353"/>
                  <a:gd name="connsiteY0" fmla="*/ 376052 h 633032"/>
                  <a:gd name="connsiteX1" fmla="*/ 166208 w 172353"/>
                  <a:gd name="connsiteY1" fmla="*/ 265026 h 633032"/>
                  <a:gd name="connsiteX2" fmla="*/ 150431 w 172353"/>
                  <a:gd name="connsiteY2" fmla="*/ 2708 h 633032"/>
                  <a:gd name="connsiteX3" fmla="*/ 147723 w 172353"/>
                  <a:gd name="connsiteY3" fmla="*/ 0 h 633032"/>
                  <a:gd name="connsiteX4" fmla="*/ 145015 w 172353"/>
                  <a:gd name="connsiteY4" fmla="*/ 2708 h 633032"/>
                  <a:gd name="connsiteX5" fmla="*/ 147841 w 172353"/>
                  <a:gd name="connsiteY5" fmla="*/ 205686 h 633032"/>
                  <a:gd name="connsiteX6" fmla="*/ 150431 w 172353"/>
                  <a:gd name="connsiteY6" fmla="*/ 307058 h 633032"/>
                  <a:gd name="connsiteX7" fmla="*/ 151138 w 172353"/>
                  <a:gd name="connsiteY7" fmla="*/ 403955 h 633032"/>
                  <a:gd name="connsiteX8" fmla="*/ 112167 w 172353"/>
                  <a:gd name="connsiteY8" fmla="*/ 478600 h 633032"/>
                  <a:gd name="connsiteX9" fmla="*/ 58361 w 172353"/>
                  <a:gd name="connsiteY9" fmla="*/ 425383 h 633032"/>
                  <a:gd name="connsiteX10" fmla="*/ 26454 w 172353"/>
                  <a:gd name="connsiteY10" fmla="*/ 237711 h 633032"/>
                  <a:gd name="connsiteX11" fmla="*/ 16918 w 172353"/>
                  <a:gd name="connsiteY11" fmla="*/ 126567 h 633032"/>
                  <a:gd name="connsiteX12" fmla="*/ 13268 w 172353"/>
                  <a:gd name="connsiteY12" fmla="*/ 12362 h 633032"/>
                  <a:gd name="connsiteX13" fmla="*/ 9500 w 172353"/>
                  <a:gd name="connsiteY13" fmla="*/ 12362 h 633032"/>
                  <a:gd name="connsiteX14" fmla="*/ 905 w 172353"/>
                  <a:gd name="connsiteY14" fmla="*/ 126802 h 633032"/>
                  <a:gd name="connsiteX15" fmla="*/ 1965 w 172353"/>
                  <a:gd name="connsiteY15" fmla="*/ 241125 h 633032"/>
                  <a:gd name="connsiteX16" fmla="*/ 12915 w 172353"/>
                  <a:gd name="connsiteY16" fmla="*/ 350385 h 633032"/>
                  <a:gd name="connsiteX17" fmla="*/ 36462 w 172353"/>
                  <a:gd name="connsiteY17" fmla="*/ 447047 h 633032"/>
                  <a:gd name="connsiteX18" fmla="*/ 95330 w 172353"/>
                  <a:gd name="connsiteY18" fmla="*/ 501912 h 633032"/>
                  <a:gd name="connsiteX19" fmla="*/ 106044 w 172353"/>
                  <a:gd name="connsiteY19" fmla="*/ 502972 h 633032"/>
                  <a:gd name="connsiteX20" fmla="*/ 107928 w 172353"/>
                  <a:gd name="connsiteY20" fmla="*/ 526519 h 633032"/>
                  <a:gd name="connsiteX21" fmla="*/ 112049 w 172353"/>
                  <a:gd name="connsiteY21" fmla="*/ 563136 h 633032"/>
                  <a:gd name="connsiteX22" fmla="*/ 119467 w 172353"/>
                  <a:gd name="connsiteY22" fmla="*/ 598457 h 633032"/>
                  <a:gd name="connsiteX23" fmla="*/ 131947 w 172353"/>
                  <a:gd name="connsiteY23" fmla="*/ 632247 h 633032"/>
                  <a:gd name="connsiteX24" fmla="*/ 134572 w 172353"/>
                  <a:gd name="connsiteY24" fmla="*/ 632682 h 633032"/>
                  <a:gd name="connsiteX25" fmla="*/ 135361 w 172353"/>
                  <a:gd name="connsiteY25" fmla="*/ 631187 h 633032"/>
                  <a:gd name="connsiteX26" fmla="*/ 132417 w 172353"/>
                  <a:gd name="connsiteY26" fmla="*/ 595866 h 633032"/>
                  <a:gd name="connsiteX27" fmla="*/ 126766 w 172353"/>
                  <a:gd name="connsiteY27" fmla="*/ 560545 h 633032"/>
                  <a:gd name="connsiteX28" fmla="*/ 119820 w 172353"/>
                  <a:gd name="connsiteY28" fmla="*/ 525813 h 633032"/>
                  <a:gd name="connsiteX29" fmla="*/ 115699 w 172353"/>
                  <a:gd name="connsiteY29" fmla="*/ 502265 h 633032"/>
                  <a:gd name="connsiteX30" fmla="*/ 158084 w 172353"/>
                  <a:gd name="connsiteY30" fmla="*/ 468946 h 633032"/>
                  <a:gd name="connsiteX31" fmla="*/ 171624 w 172353"/>
                  <a:gd name="connsiteY31" fmla="*/ 376052 h 633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72353" h="633032">
                    <a:moveTo>
                      <a:pt x="171624" y="376052"/>
                    </a:moveTo>
                    <a:cubicBezTo>
                      <a:pt x="170682" y="339082"/>
                      <a:pt x="168092" y="301995"/>
                      <a:pt x="166208" y="265026"/>
                    </a:cubicBezTo>
                    <a:cubicBezTo>
                      <a:pt x="161969" y="177665"/>
                      <a:pt x="158555" y="89833"/>
                      <a:pt x="150431" y="2708"/>
                    </a:cubicBezTo>
                    <a:cubicBezTo>
                      <a:pt x="150431" y="1213"/>
                      <a:pt x="149219" y="0"/>
                      <a:pt x="147723" y="0"/>
                    </a:cubicBezTo>
                    <a:cubicBezTo>
                      <a:pt x="146228" y="0"/>
                      <a:pt x="145015" y="1213"/>
                      <a:pt x="145015" y="2708"/>
                    </a:cubicBezTo>
                    <a:cubicBezTo>
                      <a:pt x="143956" y="70289"/>
                      <a:pt x="146546" y="138105"/>
                      <a:pt x="147841" y="205686"/>
                    </a:cubicBezTo>
                    <a:cubicBezTo>
                      <a:pt x="148547" y="239477"/>
                      <a:pt x="149607" y="273267"/>
                      <a:pt x="150431" y="307058"/>
                    </a:cubicBezTo>
                    <a:cubicBezTo>
                      <a:pt x="152315" y="339330"/>
                      <a:pt x="152551" y="371660"/>
                      <a:pt x="151138" y="403955"/>
                    </a:cubicBezTo>
                    <a:cubicBezTo>
                      <a:pt x="149372" y="428327"/>
                      <a:pt x="143956" y="475657"/>
                      <a:pt x="112167" y="478600"/>
                    </a:cubicBezTo>
                    <a:cubicBezTo>
                      <a:pt x="82262" y="481426"/>
                      <a:pt x="65778" y="449048"/>
                      <a:pt x="58361" y="425383"/>
                    </a:cubicBezTo>
                    <a:cubicBezTo>
                      <a:pt x="39288" y="365220"/>
                      <a:pt x="32577" y="300229"/>
                      <a:pt x="26454" y="237711"/>
                    </a:cubicBezTo>
                    <a:cubicBezTo>
                      <a:pt x="22805" y="200624"/>
                      <a:pt x="19155" y="163654"/>
                      <a:pt x="16918" y="126567"/>
                    </a:cubicBezTo>
                    <a:cubicBezTo>
                      <a:pt x="13527" y="88597"/>
                      <a:pt x="12314" y="50474"/>
                      <a:pt x="13268" y="12362"/>
                    </a:cubicBezTo>
                    <a:cubicBezTo>
                      <a:pt x="13268" y="10008"/>
                      <a:pt x="9618" y="10008"/>
                      <a:pt x="9500" y="12362"/>
                    </a:cubicBezTo>
                    <a:cubicBezTo>
                      <a:pt x="7381" y="50509"/>
                      <a:pt x="2201" y="88420"/>
                      <a:pt x="905" y="126802"/>
                    </a:cubicBezTo>
                    <a:cubicBezTo>
                      <a:pt x="-390" y="165185"/>
                      <a:pt x="-507" y="203096"/>
                      <a:pt x="1965" y="241125"/>
                    </a:cubicBezTo>
                    <a:cubicBezTo>
                      <a:pt x="4438" y="279154"/>
                      <a:pt x="7381" y="314240"/>
                      <a:pt x="12915" y="350385"/>
                    </a:cubicBezTo>
                    <a:cubicBezTo>
                      <a:pt x="16635" y="383469"/>
                      <a:pt x="24547" y="415953"/>
                      <a:pt x="36462" y="447047"/>
                    </a:cubicBezTo>
                    <a:cubicBezTo>
                      <a:pt x="47529" y="472713"/>
                      <a:pt x="66485" y="496261"/>
                      <a:pt x="95330" y="501912"/>
                    </a:cubicBezTo>
                    <a:cubicBezTo>
                      <a:pt x="98863" y="502548"/>
                      <a:pt x="102453" y="502901"/>
                      <a:pt x="106044" y="502972"/>
                    </a:cubicBezTo>
                    <a:cubicBezTo>
                      <a:pt x="106044" y="510742"/>
                      <a:pt x="107457" y="518631"/>
                      <a:pt x="107928" y="526519"/>
                    </a:cubicBezTo>
                    <a:cubicBezTo>
                      <a:pt x="108870" y="538293"/>
                      <a:pt x="110401" y="551008"/>
                      <a:pt x="112049" y="563136"/>
                    </a:cubicBezTo>
                    <a:cubicBezTo>
                      <a:pt x="113709" y="575062"/>
                      <a:pt x="116193" y="586871"/>
                      <a:pt x="119467" y="598457"/>
                    </a:cubicBezTo>
                    <a:cubicBezTo>
                      <a:pt x="122068" y="610230"/>
                      <a:pt x="126272" y="621603"/>
                      <a:pt x="131947" y="632247"/>
                    </a:cubicBezTo>
                    <a:cubicBezTo>
                      <a:pt x="132547" y="633095"/>
                      <a:pt x="133724" y="633283"/>
                      <a:pt x="134572" y="632682"/>
                    </a:cubicBezTo>
                    <a:cubicBezTo>
                      <a:pt x="135055" y="632329"/>
                      <a:pt x="135349" y="631776"/>
                      <a:pt x="135361" y="631187"/>
                    </a:cubicBezTo>
                    <a:cubicBezTo>
                      <a:pt x="135714" y="619343"/>
                      <a:pt x="134725" y="607487"/>
                      <a:pt x="132417" y="595866"/>
                    </a:cubicBezTo>
                    <a:cubicBezTo>
                      <a:pt x="130887" y="584093"/>
                      <a:pt x="129121" y="572319"/>
                      <a:pt x="126766" y="560545"/>
                    </a:cubicBezTo>
                    <a:cubicBezTo>
                      <a:pt x="124411" y="548772"/>
                      <a:pt x="122174" y="536998"/>
                      <a:pt x="119820" y="525813"/>
                    </a:cubicBezTo>
                    <a:cubicBezTo>
                      <a:pt x="118171" y="518042"/>
                      <a:pt x="117112" y="510036"/>
                      <a:pt x="115699" y="502265"/>
                    </a:cubicBezTo>
                    <a:cubicBezTo>
                      <a:pt x="134549" y="499028"/>
                      <a:pt x="150490" y="486501"/>
                      <a:pt x="158084" y="468946"/>
                    </a:cubicBezTo>
                    <a:cubicBezTo>
                      <a:pt x="169646" y="439429"/>
                      <a:pt x="174285" y="407640"/>
                      <a:pt x="171624" y="376052"/>
                    </a:cubicBezTo>
                    <a:close/>
                  </a:path>
                </a:pathLst>
              </a:custGeom>
              <a:solidFill>
                <a:srgbClr val="455A64"/>
              </a:solidFill>
              <a:ln w="11773"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5A013481-A237-425F-92A0-25CF8A50D45E}"/>
                  </a:ext>
                </a:extLst>
              </p:cNvPr>
              <p:cNvSpPr/>
              <p:nvPr/>
            </p:nvSpPr>
            <p:spPr>
              <a:xfrm>
                <a:off x="2766181" y="4446737"/>
                <a:ext cx="453203" cy="359974"/>
              </a:xfrm>
              <a:custGeom>
                <a:avLst/>
                <a:gdLst>
                  <a:gd name="connsiteX0" fmla="*/ 449519 w 453203"/>
                  <a:gd name="connsiteY0" fmla="*/ 333722 h 359974"/>
                  <a:gd name="connsiteX1" fmla="*/ 291045 w 453203"/>
                  <a:gd name="connsiteY1" fmla="*/ 337842 h 359974"/>
                  <a:gd name="connsiteX2" fmla="*/ 153058 w 453203"/>
                  <a:gd name="connsiteY2" fmla="*/ 283801 h 359974"/>
                  <a:gd name="connsiteX3" fmla="*/ 3650 w 453203"/>
                  <a:gd name="connsiteY3" fmla="*/ 1232 h 359974"/>
                  <a:gd name="connsiteX4" fmla="*/ 1225 w 453203"/>
                  <a:gd name="connsiteY4" fmla="*/ 114 h 359974"/>
                  <a:gd name="connsiteX5" fmla="*/ 0 w 453203"/>
                  <a:gd name="connsiteY5" fmla="*/ 1821 h 359974"/>
                  <a:gd name="connsiteX6" fmla="*/ 87478 w 453203"/>
                  <a:gd name="connsiteY6" fmla="*/ 258016 h 359974"/>
                  <a:gd name="connsiteX7" fmla="*/ 180490 w 453203"/>
                  <a:gd name="connsiteY7" fmla="*/ 334545 h 359974"/>
                  <a:gd name="connsiteX8" fmla="*/ 303408 w 453203"/>
                  <a:gd name="connsiteY8" fmla="*/ 359859 h 359974"/>
                  <a:gd name="connsiteX9" fmla="*/ 450461 w 453203"/>
                  <a:gd name="connsiteY9" fmla="*/ 340079 h 359974"/>
                  <a:gd name="connsiteX10" fmla="*/ 453169 w 453203"/>
                  <a:gd name="connsiteY10" fmla="*/ 336429 h 359974"/>
                  <a:gd name="connsiteX11" fmla="*/ 449519 w 453203"/>
                  <a:gd name="connsiteY11" fmla="*/ 333722 h 3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3203" h="359974">
                    <a:moveTo>
                      <a:pt x="449519" y="333722"/>
                    </a:moveTo>
                    <a:cubicBezTo>
                      <a:pt x="396538" y="337371"/>
                      <a:pt x="344262" y="344200"/>
                      <a:pt x="291045" y="337842"/>
                    </a:cubicBezTo>
                    <a:cubicBezTo>
                      <a:pt x="240972" y="332791"/>
                      <a:pt x="193241" y="314095"/>
                      <a:pt x="153058" y="283801"/>
                    </a:cubicBezTo>
                    <a:cubicBezTo>
                      <a:pt x="65580" y="215985"/>
                      <a:pt x="27315" y="105076"/>
                      <a:pt x="3650" y="1232"/>
                    </a:cubicBezTo>
                    <a:cubicBezTo>
                      <a:pt x="3285" y="255"/>
                      <a:pt x="2201" y="-239"/>
                      <a:pt x="1225" y="114"/>
                    </a:cubicBezTo>
                    <a:cubicBezTo>
                      <a:pt x="506" y="385"/>
                      <a:pt x="23" y="1056"/>
                      <a:pt x="0" y="1821"/>
                    </a:cubicBezTo>
                    <a:cubicBezTo>
                      <a:pt x="9890" y="92007"/>
                      <a:pt x="29316" y="185373"/>
                      <a:pt x="87478" y="258016"/>
                    </a:cubicBezTo>
                    <a:cubicBezTo>
                      <a:pt x="112592" y="289947"/>
                      <a:pt x="144322" y="316061"/>
                      <a:pt x="180490" y="334545"/>
                    </a:cubicBezTo>
                    <a:cubicBezTo>
                      <a:pt x="218932" y="352430"/>
                      <a:pt x="261022" y="361095"/>
                      <a:pt x="303408" y="359859"/>
                    </a:cubicBezTo>
                    <a:cubicBezTo>
                      <a:pt x="353057" y="359411"/>
                      <a:pt x="402460" y="352759"/>
                      <a:pt x="450461" y="340079"/>
                    </a:cubicBezTo>
                    <a:cubicBezTo>
                      <a:pt x="452215" y="339820"/>
                      <a:pt x="453428" y="338184"/>
                      <a:pt x="453169" y="336429"/>
                    </a:cubicBezTo>
                    <a:cubicBezTo>
                      <a:pt x="452910" y="334675"/>
                      <a:pt x="451274" y="333462"/>
                      <a:pt x="449519" y="333722"/>
                    </a:cubicBezTo>
                    <a:close/>
                  </a:path>
                </a:pathLst>
              </a:custGeom>
              <a:solidFill>
                <a:srgbClr val="455A64"/>
              </a:solidFill>
              <a:ln w="11773"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B907E099-7AD1-4D45-A101-22A592996DFE}"/>
                  </a:ext>
                </a:extLst>
              </p:cNvPr>
              <p:cNvSpPr/>
              <p:nvPr/>
            </p:nvSpPr>
            <p:spPr>
              <a:xfrm>
                <a:off x="2521288" y="5123148"/>
                <a:ext cx="24724" cy="285435"/>
              </a:xfrm>
              <a:custGeom>
                <a:avLst/>
                <a:gdLst>
                  <a:gd name="connsiteX0" fmla="*/ 16836 w 24724"/>
                  <a:gd name="connsiteY0" fmla="*/ 279667 h 285435"/>
                  <a:gd name="connsiteX1" fmla="*/ 16836 w 24724"/>
                  <a:gd name="connsiteY1" fmla="*/ 285436 h 285435"/>
                  <a:gd name="connsiteX2" fmla="*/ 16836 w 24724"/>
                  <a:gd name="connsiteY2" fmla="*/ 279667 h 285435"/>
                  <a:gd name="connsiteX3" fmla="*/ 13069 w 24724"/>
                  <a:gd name="connsiteY3" fmla="*/ 279667 h 285435"/>
                  <a:gd name="connsiteX4" fmla="*/ 0 w 24724"/>
                  <a:gd name="connsiteY4" fmla="*/ 6517 h 285435"/>
                  <a:gd name="connsiteX5" fmla="*/ 0 w 24724"/>
                  <a:gd name="connsiteY5" fmla="*/ 513 h 285435"/>
                  <a:gd name="connsiteX6" fmla="*/ 6476 w 24724"/>
                  <a:gd name="connsiteY6" fmla="*/ 2750 h 285435"/>
                  <a:gd name="connsiteX7" fmla="*/ 6476 w 24724"/>
                  <a:gd name="connsiteY7" fmla="*/ 8519 h 285435"/>
                  <a:gd name="connsiteX8" fmla="*/ 22605 w 24724"/>
                  <a:gd name="connsiteY8" fmla="*/ 227510 h 285435"/>
                  <a:gd name="connsiteX9" fmla="*/ 24725 w 24724"/>
                  <a:gd name="connsiteY9" fmla="*/ 279667 h 285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24" h="285435">
                    <a:moveTo>
                      <a:pt x="16836" y="279667"/>
                    </a:moveTo>
                    <a:cubicBezTo>
                      <a:pt x="16836" y="281551"/>
                      <a:pt x="16836" y="283552"/>
                      <a:pt x="16836" y="285436"/>
                    </a:cubicBezTo>
                    <a:cubicBezTo>
                      <a:pt x="16836" y="283435"/>
                      <a:pt x="16836" y="281551"/>
                      <a:pt x="16836" y="279667"/>
                    </a:cubicBezTo>
                    <a:lnTo>
                      <a:pt x="13069" y="279667"/>
                    </a:lnTo>
                    <a:cubicBezTo>
                      <a:pt x="9301" y="221623"/>
                      <a:pt x="589" y="46195"/>
                      <a:pt x="0" y="6517"/>
                    </a:cubicBezTo>
                    <a:lnTo>
                      <a:pt x="0" y="513"/>
                    </a:lnTo>
                    <a:cubicBezTo>
                      <a:pt x="0" y="-1018"/>
                      <a:pt x="6240" y="1219"/>
                      <a:pt x="6476" y="2750"/>
                    </a:cubicBezTo>
                    <a:cubicBezTo>
                      <a:pt x="6711" y="4280"/>
                      <a:pt x="6476" y="6164"/>
                      <a:pt x="6476" y="8519"/>
                    </a:cubicBezTo>
                    <a:cubicBezTo>
                      <a:pt x="10479" y="46430"/>
                      <a:pt x="20251" y="182181"/>
                      <a:pt x="22605" y="227510"/>
                    </a:cubicBezTo>
                    <a:cubicBezTo>
                      <a:pt x="23430" y="244817"/>
                      <a:pt x="24254" y="262831"/>
                      <a:pt x="24725" y="279667"/>
                    </a:cubicBezTo>
                    <a:close/>
                  </a:path>
                </a:pathLst>
              </a:custGeom>
              <a:solidFill>
                <a:srgbClr val="455A64"/>
              </a:solidFill>
              <a:ln w="11773"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419223F9-2DA8-4EF2-BCD9-18668F116555}"/>
                  </a:ext>
                </a:extLst>
              </p:cNvPr>
              <p:cNvSpPr/>
              <p:nvPr/>
            </p:nvSpPr>
            <p:spPr>
              <a:xfrm>
                <a:off x="2285140" y="2209467"/>
                <a:ext cx="884228" cy="901266"/>
              </a:xfrm>
              <a:custGeom>
                <a:avLst/>
                <a:gdLst>
                  <a:gd name="connsiteX0" fmla="*/ 77791 w 884228"/>
                  <a:gd name="connsiteY0" fmla="*/ 642933 h 901266"/>
                  <a:gd name="connsiteX1" fmla="*/ 58129 w 884228"/>
                  <a:gd name="connsiteY1" fmla="*/ 694855 h 901266"/>
                  <a:gd name="connsiteX2" fmla="*/ 114525 w 884228"/>
                  <a:gd name="connsiteY2" fmla="*/ 733002 h 901266"/>
                  <a:gd name="connsiteX3" fmla="*/ 115114 w 884228"/>
                  <a:gd name="connsiteY3" fmla="*/ 754077 h 901266"/>
                  <a:gd name="connsiteX4" fmla="*/ 176219 w 884228"/>
                  <a:gd name="connsiteY4" fmla="*/ 796344 h 901266"/>
                  <a:gd name="connsiteX5" fmla="*/ 176926 w 884228"/>
                  <a:gd name="connsiteY5" fmla="*/ 814005 h 901266"/>
                  <a:gd name="connsiteX6" fmla="*/ 237125 w 884228"/>
                  <a:gd name="connsiteY6" fmla="*/ 851515 h 901266"/>
                  <a:gd name="connsiteX7" fmla="*/ 265111 w 884228"/>
                  <a:gd name="connsiteY7" fmla="*/ 833784 h 901266"/>
                  <a:gd name="connsiteX8" fmla="*/ 323979 w 884228"/>
                  <a:gd name="connsiteY8" fmla="*/ 867104 h 901266"/>
                  <a:gd name="connsiteX9" fmla="*/ 343053 w 884228"/>
                  <a:gd name="connsiteY9" fmla="*/ 858038 h 901266"/>
                  <a:gd name="connsiteX10" fmla="*/ 343877 w 884228"/>
                  <a:gd name="connsiteY10" fmla="*/ 862512 h 901266"/>
                  <a:gd name="connsiteX11" fmla="*/ 404134 w 884228"/>
                  <a:gd name="connsiteY11" fmla="*/ 899941 h 901266"/>
                  <a:gd name="connsiteX12" fmla="*/ 439008 w 884228"/>
                  <a:gd name="connsiteY12" fmla="*/ 870401 h 901266"/>
                  <a:gd name="connsiteX13" fmla="*/ 495404 w 884228"/>
                  <a:gd name="connsiteY13" fmla="*/ 898069 h 901266"/>
                  <a:gd name="connsiteX14" fmla="*/ 532256 w 884228"/>
                  <a:gd name="connsiteY14" fmla="*/ 862748 h 901266"/>
                  <a:gd name="connsiteX15" fmla="*/ 568636 w 884228"/>
                  <a:gd name="connsiteY15" fmla="*/ 866633 h 901266"/>
                  <a:gd name="connsiteX16" fmla="*/ 603133 w 884228"/>
                  <a:gd name="connsiteY16" fmla="*/ 841437 h 901266"/>
                  <a:gd name="connsiteX17" fmla="*/ 678944 w 884228"/>
                  <a:gd name="connsiteY17" fmla="*/ 824165 h 901266"/>
                  <a:gd name="connsiteX18" fmla="*/ 687315 w 884228"/>
                  <a:gd name="connsiteY18" fmla="*/ 797757 h 901266"/>
                  <a:gd name="connsiteX19" fmla="*/ 706859 w 884228"/>
                  <a:gd name="connsiteY19" fmla="*/ 797757 h 901266"/>
                  <a:gd name="connsiteX20" fmla="*/ 745477 w 884228"/>
                  <a:gd name="connsiteY20" fmla="*/ 744187 h 901266"/>
                  <a:gd name="connsiteX21" fmla="*/ 769731 w 884228"/>
                  <a:gd name="connsiteY21" fmla="*/ 744187 h 901266"/>
                  <a:gd name="connsiteX22" fmla="*/ 811174 w 884228"/>
                  <a:gd name="connsiteY22" fmla="*/ 678019 h 901266"/>
                  <a:gd name="connsiteX23" fmla="*/ 804110 w 884228"/>
                  <a:gd name="connsiteY23" fmla="*/ 661418 h 901266"/>
                  <a:gd name="connsiteX24" fmla="*/ 812822 w 884228"/>
                  <a:gd name="connsiteY24" fmla="*/ 660358 h 901266"/>
                  <a:gd name="connsiteX25" fmla="*/ 850498 w 884228"/>
                  <a:gd name="connsiteY25" fmla="*/ 600312 h 901266"/>
                  <a:gd name="connsiteX26" fmla="*/ 837312 w 884228"/>
                  <a:gd name="connsiteY26" fmla="*/ 576765 h 901266"/>
                  <a:gd name="connsiteX27" fmla="*/ 873693 w 884228"/>
                  <a:gd name="connsiteY27" fmla="*/ 512245 h 901266"/>
                  <a:gd name="connsiteX28" fmla="*/ 859211 w 884228"/>
                  <a:gd name="connsiteY28" fmla="*/ 485401 h 901266"/>
                  <a:gd name="connsiteX29" fmla="*/ 882758 w 884228"/>
                  <a:gd name="connsiteY29" fmla="*/ 426533 h 901266"/>
                  <a:gd name="connsiteX30" fmla="*/ 852147 w 884228"/>
                  <a:gd name="connsiteY30" fmla="*/ 388975 h 901266"/>
                  <a:gd name="connsiteX31" fmla="*/ 839690 w 884228"/>
                  <a:gd name="connsiteY31" fmla="*/ 319651 h 901266"/>
                  <a:gd name="connsiteX32" fmla="*/ 835075 w 884228"/>
                  <a:gd name="connsiteY32" fmla="*/ 316802 h 901266"/>
                  <a:gd name="connsiteX33" fmla="*/ 827787 w 884228"/>
                  <a:gd name="connsiteY33" fmla="*/ 239225 h 901266"/>
                  <a:gd name="connsiteX34" fmla="*/ 797046 w 884228"/>
                  <a:gd name="connsiteY34" fmla="*/ 226733 h 901266"/>
                  <a:gd name="connsiteX35" fmla="*/ 761207 w 884228"/>
                  <a:gd name="connsiteY35" fmla="*/ 165522 h 901266"/>
                  <a:gd name="connsiteX36" fmla="*/ 743946 w 884228"/>
                  <a:gd name="connsiteY36" fmla="*/ 164097 h 901266"/>
                  <a:gd name="connsiteX37" fmla="*/ 743946 w 884228"/>
                  <a:gd name="connsiteY37" fmla="*/ 140550 h 901266"/>
                  <a:gd name="connsiteX38" fmla="*/ 678025 w 884228"/>
                  <a:gd name="connsiteY38" fmla="*/ 99318 h 901266"/>
                  <a:gd name="connsiteX39" fmla="*/ 677896 w 884228"/>
                  <a:gd name="connsiteY39" fmla="*/ 99342 h 901266"/>
                  <a:gd name="connsiteX40" fmla="*/ 666122 w 884228"/>
                  <a:gd name="connsiteY40" fmla="*/ 103816 h 901266"/>
                  <a:gd name="connsiteX41" fmla="*/ 664827 w 884228"/>
                  <a:gd name="connsiteY41" fmla="*/ 94986 h 901266"/>
                  <a:gd name="connsiteX42" fmla="*/ 598777 w 884228"/>
                  <a:gd name="connsiteY42" fmla="*/ 53660 h 901266"/>
                  <a:gd name="connsiteX43" fmla="*/ 585826 w 884228"/>
                  <a:gd name="connsiteY43" fmla="*/ 58487 h 901266"/>
                  <a:gd name="connsiteX44" fmla="*/ 584648 w 884228"/>
                  <a:gd name="connsiteY44" fmla="*/ 42946 h 901266"/>
                  <a:gd name="connsiteX45" fmla="*/ 518739 w 884228"/>
                  <a:gd name="connsiteY45" fmla="*/ 1373 h 901266"/>
                  <a:gd name="connsiteX46" fmla="*/ 483277 w 884228"/>
                  <a:gd name="connsiteY46" fmla="*/ 27405 h 901266"/>
                  <a:gd name="connsiteX47" fmla="*/ 431355 w 884228"/>
                  <a:gd name="connsiteY47" fmla="*/ 11746 h 901266"/>
                  <a:gd name="connsiteX48" fmla="*/ 397565 w 884228"/>
                  <a:gd name="connsiteY48" fmla="*/ 35293 h 901266"/>
                  <a:gd name="connsiteX49" fmla="*/ 329784 w 884228"/>
                  <a:gd name="connsiteY49" fmla="*/ 14960 h 901266"/>
                  <a:gd name="connsiteX50" fmla="*/ 306083 w 884228"/>
                  <a:gd name="connsiteY50" fmla="*/ 43064 h 901266"/>
                  <a:gd name="connsiteX51" fmla="*/ 235983 w 884228"/>
                  <a:gd name="connsiteY51" fmla="*/ 52706 h 901266"/>
                  <a:gd name="connsiteX52" fmla="*/ 226022 w 884228"/>
                  <a:gd name="connsiteY52" fmla="*/ 78385 h 901266"/>
                  <a:gd name="connsiteX53" fmla="*/ 182342 w 884228"/>
                  <a:gd name="connsiteY53" fmla="*/ 69908 h 901266"/>
                  <a:gd name="connsiteX54" fmla="*/ 139485 w 884228"/>
                  <a:gd name="connsiteY54" fmla="*/ 124891 h 901266"/>
                  <a:gd name="connsiteX55" fmla="*/ 121118 w 884228"/>
                  <a:gd name="connsiteY55" fmla="*/ 125597 h 901266"/>
                  <a:gd name="connsiteX56" fmla="*/ 83678 w 884228"/>
                  <a:gd name="connsiteY56" fmla="*/ 185761 h 901266"/>
                  <a:gd name="connsiteX57" fmla="*/ 90860 w 884228"/>
                  <a:gd name="connsiteY57" fmla="*/ 202244 h 901266"/>
                  <a:gd name="connsiteX58" fmla="*/ 87681 w 884228"/>
                  <a:gd name="connsiteY58" fmla="*/ 202833 h 901266"/>
                  <a:gd name="connsiteX59" fmla="*/ 46214 w 884228"/>
                  <a:gd name="connsiteY59" fmla="*/ 269001 h 901266"/>
                  <a:gd name="connsiteX60" fmla="*/ 46238 w 884228"/>
                  <a:gd name="connsiteY60" fmla="*/ 269119 h 901266"/>
                  <a:gd name="connsiteX61" fmla="*/ 52125 w 884228"/>
                  <a:gd name="connsiteY61" fmla="*/ 283953 h 901266"/>
                  <a:gd name="connsiteX62" fmla="*/ 38821 w 884228"/>
                  <a:gd name="connsiteY62" fmla="*/ 285248 h 901266"/>
                  <a:gd name="connsiteX63" fmla="*/ 1262 w 884228"/>
                  <a:gd name="connsiteY63" fmla="*/ 345023 h 901266"/>
                  <a:gd name="connsiteX64" fmla="*/ 23868 w 884228"/>
                  <a:gd name="connsiteY64" fmla="*/ 376495 h 901266"/>
                  <a:gd name="connsiteX65" fmla="*/ 19818 w 884228"/>
                  <a:gd name="connsiteY65" fmla="*/ 447148 h 901266"/>
                  <a:gd name="connsiteX66" fmla="*/ 30343 w 884228"/>
                  <a:gd name="connsiteY66" fmla="*/ 456085 h 901266"/>
                  <a:gd name="connsiteX67" fmla="*/ 10081 w 884228"/>
                  <a:gd name="connsiteY67" fmla="*/ 531154 h 901266"/>
                  <a:gd name="connsiteX68" fmla="*/ 51654 w 884228"/>
                  <a:gd name="connsiteY68" fmla="*/ 558398 h 901266"/>
                  <a:gd name="connsiteX69" fmla="*/ 37996 w 884228"/>
                  <a:gd name="connsiteY69" fmla="*/ 605493 h 901266"/>
                  <a:gd name="connsiteX70" fmla="*/ 77791 w 884228"/>
                  <a:gd name="connsiteY70" fmla="*/ 642933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84228" h="901266">
                    <a:moveTo>
                      <a:pt x="77791" y="642933"/>
                    </a:moveTo>
                    <a:cubicBezTo>
                      <a:pt x="61273" y="654624"/>
                      <a:pt x="53502" y="675158"/>
                      <a:pt x="58129" y="694855"/>
                    </a:cubicBezTo>
                    <a:cubicBezTo>
                      <a:pt x="64146" y="720298"/>
                      <a:pt x="88670" y="736887"/>
                      <a:pt x="114525" y="733002"/>
                    </a:cubicBezTo>
                    <a:cubicBezTo>
                      <a:pt x="113254" y="739995"/>
                      <a:pt x="113454" y="747165"/>
                      <a:pt x="115114" y="754077"/>
                    </a:cubicBezTo>
                    <a:cubicBezTo>
                      <a:pt x="121542" y="781815"/>
                      <a:pt x="147998" y="800112"/>
                      <a:pt x="176219" y="796344"/>
                    </a:cubicBezTo>
                    <a:cubicBezTo>
                      <a:pt x="175278" y="802219"/>
                      <a:pt x="175525" y="808224"/>
                      <a:pt x="176926" y="814005"/>
                    </a:cubicBezTo>
                    <a:cubicBezTo>
                      <a:pt x="183189" y="840990"/>
                      <a:pt x="210151" y="857779"/>
                      <a:pt x="237125" y="851515"/>
                    </a:cubicBezTo>
                    <a:cubicBezTo>
                      <a:pt x="248192" y="848949"/>
                      <a:pt x="258058" y="842697"/>
                      <a:pt x="265111" y="833784"/>
                    </a:cubicBezTo>
                    <a:cubicBezTo>
                      <a:pt x="273023" y="858556"/>
                      <a:pt x="298666" y="873073"/>
                      <a:pt x="323979" y="867104"/>
                    </a:cubicBezTo>
                    <a:cubicBezTo>
                      <a:pt x="330914" y="865491"/>
                      <a:pt x="337425" y="862406"/>
                      <a:pt x="343053" y="858038"/>
                    </a:cubicBezTo>
                    <a:cubicBezTo>
                      <a:pt x="343206" y="859545"/>
                      <a:pt x="343476" y="861052"/>
                      <a:pt x="343877" y="862512"/>
                    </a:cubicBezTo>
                    <a:cubicBezTo>
                      <a:pt x="350187" y="889486"/>
                      <a:pt x="377161" y="906240"/>
                      <a:pt x="404134" y="899941"/>
                    </a:cubicBezTo>
                    <a:cubicBezTo>
                      <a:pt x="419829" y="896267"/>
                      <a:pt x="432803" y="885283"/>
                      <a:pt x="439008" y="870401"/>
                    </a:cubicBezTo>
                    <a:cubicBezTo>
                      <a:pt x="448816" y="891876"/>
                      <a:pt x="472410" y="903461"/>
                      <a:pt x="495404" y="898069"/>
                    </a:cubicBezTo>
                    <a:cubicBezTo>
                      <a:pt x="513194" y="893865"/>
                      <a:pt x="527311" y="880349"/>
                      <a:pt x="532256" y="862748"/>
                    </a:cubicBezTo>
                    <a:cubicBezTo>
                      <a:pt x="543617" y="868058"/>
                      <a:pt x="556415" y="869423"/>
                      <a:pt x="568636" y="866633"/>
                    </a:cubicBezTo>
                    <a:cubicBezTo>
                      <a:pt x="583118" y="863360"/>
                      <a:pt x="595598" y="854235"/>
                      <a:pt x="603133" y="841437"/>
                    </a:cubicBezTo>
                    <a:cubicBezTo>
                      <a:pt x="628835" y="857603"/>
                      <a:pt x="662779" y="849867"/>
                      <a:pt x="678944" y="824165"/>
                    </a:cubicBezTo>
                    <a:cubicBezTo>
                      <a:pt x="683948" y="816218"/>
                      <a:pt x="686832" y="807129"/>
                      <a:pt x="687315" y="797757"/>
                    </a:cubicBezTo>
                    <a:cubicBezTo>
                      <a:pt x="693767" y="798981"/>
                      <a:pt x="700407" y="798981"/>
                      <a:pt x="706859" y="797757"/>
                    </a:cubicBezTo>
                    <a:cubicBezTo>
                      <a:pt x="731360" y="792141"/>
                      <a:pt x="747891" y="769206"/>
                      <a:pt x="745477" y="744187"/>
                    </a:cubicBezTo>
                    <a:cubicBezTo>
                      <a:pt x="753460" y="746012"/>
                      <a:pt x="761748" y="746012"/>
                      <a:pt x="769731" y="744187"/>
                    </a:cubicBezTo>
                    <a:cubicBezTo>
                      <a:pt x="799448" y="737358"/>
                      <a:pt x="817991" y="707735"/>
                      <a:pt x="811174" y="678019"/>
                    </a:cubicBezTo>
                    <a:cubicBezTo>
                      <a:pt x="809797" y="672120"/>
                      <a:pt x="807407" y="666504"/>
                      <a:pt x="804110" y="661418"/>
                    </a:cubicBezTo>
                    <a:cubicBezTo>
                      <a:pt x="807042" y="661406"/>
                      <a:pt x="809973" y="661041"/>
                      <a:pt x="812822" y="660358"/>
                    </a:cubicBezTo>
                    <a:cubicBezTo>
                      <a:pt x="839761" y="654106"/>
                      <a:pt x="856585" y="627286"/>
                      <a:pt x="850498" y="600312"/>
                    </a:cubicBezTo>
                    <a:cubicBezTo>
                      <a:pt x="848285" y="591423"/>
                      <a:pt x="843728" y="583299"/>
                      <a:pt x="837312" y="576765"/>
                    </a:cubicBezTo>
                    <a:cubicBezTo>
                      <a:pt x="864320" y="567923"/>
                      <a:pt x="880097" y="539925"/>
                      <a:pt x="873693" y="512245"/>
                    </a:cubicBezTo>
                    <a:cubicBezTo>
                      <a:pt x="871467" y="502120"/>
                      <a:pt x="866452" y="492819"/>
                      <a:pt x="859211" y="485401"/>
                    </a:cubicBezTo>
                    <a:cubicBezTo>
                      <a:pt x="878661" y="472685"/>
                      <a:pt x="888080" y="449150"/>
                      <a:pt x="882758" y="426533"/>
                    </a:cubicBezTo>
                    <a:cubicBezTo>
                      <a:pt x="878991" y="409920"/>
                      <a:pt x="867664" y="396027"/>
                      <a:pt x="852147" y="388975"/>
                    </a:cubicBezTo>
                    <a:cubicBezTo>
                      <a:pt x="867853" y="366393"/>
                      <a:pt x="862272" y="335357"/>
                      <a:pt x="839690" y="319651"/>
                    </a:cubicBezTo>
                    <a:cubicBezTo>
                      <a:pt x="838207" y="318615"/>
                      <a:pt x="836664" y="317673"/>
                      <a:pt x="835075" y="316802"/>
                    </a:cubicBezTo>
                    <a:cubicBezTo>
                      <a:pt x="854490" y="293360"/>
                      <a:pt x="851217" y="258628"/>
                      <a:pt x="827787" y="239225"/>
                    </a:cubicBezTo>
                    <a:cubicBezTo>
                      <a:pt x="819062" y="231996"/>
                      <a:pt x="808325" y="227640"/>
                      <a:pt x="797046" y="226733"/>
                    </a:cubicBezTo>
                    <a:cubicBezTo>
                      <a:pt x="804051" y="199936"/>
                      <a:pt x="788015" y="172527"/>
                      <a:pt x="761207" y="165522"/>
                    </a:cubicBezTo>
                    <a:cubicBezTo>
                      <a:pt x="755579" y="164050"/>
                      <a:pt x="749739" y="163567"/>
                      <a:pt x="743946" y="164097"/>
                    </a:cubicBezTo>
                    <a:cubicBezTo>
                      <a:pt x="745760" y="156350"/>
                      <a:pt x="745760" y="148297"/>
                      <a:pt x="743946" y="140550"/>
                    </a:cubicBezTo>
                    <a:cubicBezTo>
                      <a:pt x="737130" y="110963"/>
                      <a:pt x="707613" y="92501"/>
                      <a:pt x="678025" y="99318"/>
                    </a:cubicBezTo>
                    <a:cubicBezTo>
                      <a:pt x="677978" y="99318"/>
                      <a:pt x="677943" y="99330"/>
                      <a:pt x="677896" y="99342"/>
                    </a:cubicBezTo>
                    <a:cubicBezTo>
                      <a:pt x="673787" y="100284"/>
                      <a:pt x="669819" y="101791"/>
                      <a:pt x="666122" y="103816"/>
                    </a:cubicBezTo>
                    <a:cubicBezTo>
                      <a:pt x="665981" y="100837"/>
                      <a:pt x="665545" y="97882"/>
                      <a:pt x="664827" y="94986"/>
                    </a:cubicBezTo>
                    <a:cubicBezTo>
                      <a:pt x="657999" y="65340"/>
                      <a:pt x="628423" y="46843"/>
                      <a:pt x="598777" y="53660"/>
                    </a:cubicBezTo>
                    <a:cubicBezTo>
                      <a:pt x="594244" y="54626"/>
                      <a:pt x="589888" y="56250"/>
                      <a:pt x="585826" y="58487"/>
                    </a:cubicBezTo>
                    <a:cubicBezTo>
                      <a:pt x="586297" y="53283"/>
                      <a:pt x="585897" y="48020"/>
                      <a:pt x="584648" y="42946"/>
                    </a:cubicBezTo>
                    <a:cubicBezTo>
                      <a:pt x="577937" y="13265"/>
                      <a:pt x="548421" y="-5350"/>
                      <a:pt x="518739" y="1373"/>
                    </a:cubicBezTo>
                    <a:cubicBezTo>
                      <a:pt x="503822" y="4740"/>
                      <a:pt x="490977" y="14183"/>
                      <a:pt x="483277" y="27405"/>
                    </a:cubicBezTo>
                    <a:cubicBezTo>
                      <a:pt x="469985" y="13335"/>
                      <a:pt x="450216" y="7378"/>
                      <a:pt x="431355" y="11746"/>
                    </a:cubicBezTo>
                    <a:cubicBezTo>
                      <a:pt x="417474" y="14948"/>
                      <a:pt x="405371" y="23378"/>
                      <a:pt x="397565" y="35293"/>
                    </a:cubicBezTo>
                    <a:cubicBezTo>
                      <a:pt x="384461" y="10957"/>
                      <a:pt x="354120" y="1856"/>
                      <a:pt x="329784" y="14960"/>
                    </a:cubicBezTo>
                    <a:cubicBezTo>
                      <a:pt x="318610" y="20988"/>
                      <a:pt x="310133" y="31031"/>
                      <a:pt x="306083" y="43064"/>
                    </a:cubicBezTo>
                    <a:cubicBezTo>
                      <a:pt x="284066" y="26369"/>
                      <a:pt x="252678" y="30690"/>
                      <a:pt x="235983" y="52706"/>
                    </a:cubicBezTo>
                    <a:cubicBezTo>
                      <a:pt x="230320" y="60171"/>
                      <a:pt x="226870" y="69060"/>
                      <a:pt x="226022" y="78385"/>
                    </a:cubicBezTo>
                    <a:cubicBezTo>
                      <a:pt x="213365" y="69402"/>
                      <a:pt x="197447" y="66317"/>
                      <a:pt x="182342" y="69908"/>
                    </a:cubicBezTo>
                    <a:cubicBezTo>
                      <a:pt x="156781" y="75677"/>
                      <a:pt x="138838" y="98694"/>
                      <a:pt x="139485" y="124891"/>
                    </a:cubicBezTo>
                    <a:cubicBezTo>
                      <a:pt x="133375" y="124008"/>
                      <a:pt x="127147" y="124255"/>
                      <a:pt x="121118" y="125597"/>
                    </a:cubicBezTo>
                    <a:cubicBezTo>
                      <a:pt x="94180" y="131896"/>
                      <a:pt x="77438" y="158811"/>
                      <a:pt x="83678" y="185761"/>
                    </a:cubicBezTo>
                    <a:cubicBezTo>
                      <a:pt x="85044" y="191648"/>
                      <a:pt x="87481" y="197240"/>
                      <a:pt x="90860" y="202244"/>
                    </a:cubicBezTo>
                    <a:lnTo>
                      <a:pt x="87681" y="202833"/>
                    </a:lnTo>
                    <a:cubicBezTo>
                      <a:pt x="57953" y="209650"/>
                      <a:pt x="39386" y="239284"/>
                      <a:pt x="46214" y="269001"/>
                    </a:cubicBezTo>
                    <a:cubicBezTo>
                      <a:pt x="46214" y="269036"/>
                      <a:pt x="46226" y="269083"/>
                      <a:pt x="46238" y="269119"/>
                    </a:cubicBezTo>
                    <a:cubicBezTo>
                      <a:pt x="47415" y="274334"/>
                      <a:pt x="49405" y="279350"/>
                      <a:pt x="52125" y="283953"/>
                    </a:cubicBezTo>
                    <a:cubicBezTo>
                      <a:pt x="47651" y="283741"/>
                      <a:pt x="43165" y="284177"/>
                      <a:pt x="38821" y="285248"/>
                    </a:cubicBezTo>
                    <a:cubicBezTo>
                      <a:pt x="11941" y="291382"/>
                      <a:pt x="-4872" y="318144"/>
                      <a:pt x="1262" y="345023"/>
                    </a:cubicBezTo>
                    <a:cubicBezTo>
                      <a:pt x="4253" y="358128"/>
                      <a:pt x="12400" y="369477"/>
                      <a:pt x="23868" y="376495"/>
                    </a:cubicBezTo>
                    <a:cubicBezTo>
                      <a:pt x="3240" y="394885"/>
                      <a:pt x="1427" y="426521"/>
                      <a:pt x="19818" y="447148"/>
                    </a:cubicBezTo>
                    <a:cubicBezTo>
                      <a:pt x="22891" y="450598"/>
                      <a:pt x="26435" y="453600"/>
                      <a:pt x="30343" y="456085"/>
                    </a:cubicBezTo>
                    <a:cubicBezTo>
                      <a:pt x="4017" y="471214"/>
                      <a:pt x="-5060" y="504828"/>
                      <a:pt x="10081" y="531154"/>
                    </a:cubicBezTo>
                    <a:cubicBezTo>
                      <a:pt x="18805" y="546342"/>
                      <a:pt x="34252" y="556455"/>
                      <a:pt x="51654" y="558398"/>
                    </a:cubicBezTo>
                    <a:cubicBezTo>
                      <a:pt x="39009" y="570525"/>
                      <a:pt x="33793" y="588480"/>
                      <a:pt x="37996" y="605493"/>
                    </a:cubicBezTo>
                    <a:cubicBezTo>
                      <a:pt x="42753" y="624707"/>
                      <a:pt x="58330" y="639354"/>
                      <a:pt x="77791" y="642933"/>
                    </a:cubicBezTo>
                    <a:close/>
                  </a:path>
                </a:pathLst>
              </a:custGeom>
              <a:solidFill>
                <a:srgbClr val="263238"/>
              </a:solidFill>
              <a:ln w="11773"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A11072A2-2632-47B4-80C7-14F01A8806D6}"/>
                  </a:ext>
                </a:extLst>
              </p:cNvPr>
              <p:cNvSpPr/>
              <p:nvPr/>
            </p:nvSpPr>
            <p:spPr>
              <a:xfrm>
                <a:off x="1454790" y="3209830"/>
                <a:ext cx="1104012" cy="901958"/>
              </a:xfrm>
              <a:custGeom>
                <a:avLst/>
                <a:gdLst>
                  <a:gd name="connsiteX0" fmla="*/ 1084158 w 1104012"/>
                  <a:gd name="connsiteY0" fmla="*/ 142245 h 901958"/>
                  <a:gd name="connsiteX1" fmla="*/ 497829 w 1104012"/>
                  <a:gd name="connsiteY1" fmla="*/ 901883 h 901958"/>
                  <a:gd name="connsiteX2" fmla="*/ 155 w 1104012"/>
                  <a:gd name="connsiteY2" fmla="*/ 145071 h 901958"/>
                  <a:gd name="connsiteX3" fmla="*/ 453207 w 1104012"/>
                  <a:gd name="connsiteY3" fmla="*/ 126468 h 901958"/>
                  <a:gd name="connsiteX4" fmla="*/ 562349 w 1104012"/>
                  <a:gd name="connsiteY4" fmla="*/ 359705 h 901958"/>
                  <a:gd name="connsiteX5" fmla="*/ 980785 w 1104012"/>
                  <a:gd name="connsiteY5" fmla="*/ 25097 h 901958"/>
                  <a:gd name="connsiteX6" fmla="*/ 1084158 w 1104012"/>
                  <a:gd name="connsiteY6" fmla="*/ 142245 h 901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04012" h="901958">
                    <a:moveTo>
                      <a:pt x="1084158" y="142245"/>
                    </a:moveTo>
                    <a:cubicBezTo>
                      <a:pt x="1028469" y="265045"/>
                      <a:pt x="695627" y="895761"/>
                      <a:pt x="497829" y="901883"/>
                    </a:cubicBezTo>
                    <a:cubicBezTo>
                      <a:pt x="257999" y="909536"/>
                      <a:pt x="34181" y="332508"/>
                      <a:pt x="155" y="145071"/>
                    </a:cubicBezTo>
                    <a:cubicBezTo>
                      <a:pt x="-9382" y="92913"/>
                      <a:pt x="424008" y="37342"/>
                      <a:pt x="453207" y="126468"/>
                    </a:cubicBezTo>
                    <a:cubicBezTo>
                      <a:pt x="498182" y="264103"/>
                      <a:pt x="545512" y="360176"/>
                      <a:pt x="562349" y="359705"/>
                    </a:cubicBezTo>
                    <a:cubicBezTo>
                      <a:pt x="596963" y="358881"/>
                      <a:pt x="769330" y="147779"/>
                      <a:pt x="980785" y="25097"/>
                    </a:cubicBezTo>
                    <a:cubicBezTo>
                      <a:pt x="1103703" y="-46252"/>
                      <a:pt x="1127132" y="47702"/>
                      <a:pt x="1084158" y="142245"/>
                    </a:cubicBezTo>
                    <a:close/>
                  </a:path>
                </a:pathLst>
              </a:custGeom>
              <a:solidFill>
                <a:srgbClr val="FFC4C0"/>
              </a:solidFill>
              <a:ln w="11773"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F7BCBC97-30D5-40C5-AD23-E22C86C4D9D9}"/>
                  </a:ext>
                </a:extLst>
              </p:cNvPr>
              <p:cNvSpPr/>
              <p:nvPr/>
            </p:nvSpPr>
            <p:spPr>
              <a:xfrm>
                <a:off x="1412945" y="2876529"/>
                <a:ext cx="507894" cy="574637"/>
              </a:xfrm>
              <a:custGeom>
                <a:avLst/>
                <a:gdLst>
                  <a:gd name="connsiteX0" fmla="*/ 2794 w 507894"/>
                  <a:gd name="connsiteY0" fmla="*/ 208990 h 574637"/>
                  <a:gd name="connsiteX1" fmla="*/ 65430 w 507894"/>
                  <a:gd name="connsiteY1" fmla="*/ 559375 h 574637"/>
                  <a:gd name="connsiteX2" fmla="*/ 478569 w 507894"/>
                  <a:gd name="connsiteY2" fmla="*/ 487202 h 574637"/>
                  <a:gd name="connsiteX3" fmla="*/ 479275 w 507894"/>
                  <a:gd name="connsiteY3" fmla="*/ 23319 h 574637"/>
                  <a:gd name="connsiteX4" fmla="*/ 2794 w 507894"/>
                  <a:gd name="connsiteY4" fmla="*/ 208990 h 5746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7894" h="574637">
                    <a:moveTo>
                      <a:pt x="2794" y="208990"/>
                    </a:moveTo>
                    <a:cubicBezTo>
                      <a:pt x="-11923" y="305063"/>
                      <a:pt x="34819" y="513458"/>
                      <a:pt x="65430" y="559375"/>
                    </a:cubicBezTo>
                    <a:cubicBezTo>
                      <a:pt x="96042" y="605292"/>
                      <a:pt x="452902" y="537712"/>
                      <a:pt x="478569" y="487202"/>
                    </a:cubicBezTo>
                    <a:cubicBezTo>
                      <a:pt x="504236" y="436693"/>
                      <a:pt x="528843" y="109267"/>
                      <a:pt x="479275" y="23319"/>
                    </a:cubicBezTo>
                    <a:cubicBezTo>
                      <a:pt x="429708" y="-62629"/>
                      <a:pt x="18100" y="109385"/>
                      <a:pt x="2794" y="208990"/>
                    </a:cubicBezTo>
                    <a:close/>
                  </a:path>
                </a:pathLst>
              </a:custGeom>
              <a:solidFill>
                <a:srgbClr val="FFC4C0"/>
              </a:solidFill>
              <a:ln w="11773"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5E9D5683-E4FB-44B4-9692-9D47F243C72B}"/>
                  </a:ext>
                </a:extLst>
              </p:cNvPr>
              <p:cNvSpPr/>
              <p:nvPr/>
            </p:nvSpPr>
            <p:spPr>
              <a:xfrm>
                <a:off x="1415739" y="2531184"/>
                <a:ext cx="550623" cy="703437"/>
              </a:xfrm>
              <a:custGeom>
                <a:avLst/>
                <a:gdLst>
                  <a:gd name="connsiteX0" fmla="*/ 485429 w 550623"/>
                  <a:gd name="connsiteY0" fmla="*/ 508300 h 703437"/>
                  <a:gd name="connsiteX1" fmla="*/ 352975 w 550623"/>
                  <a:gd name="connsiteY1" fmla="*/ 565520 h 703437"/>
                  <a:gd name="connsiteX2" fmla="*/ 315653 w 550623"/>
                  <a:gd name="connsiteY2" fmla="*/ 683963 h 703437"/>
                  <a:gd name="connsiteX3" fmla="*/ 241596 w 550623"/>
                  <a:gd name="connsiteY3" fmla="*/ 620974 h 703437"/>
                  <a:gd name="connsiteX4" fmla="*/ 186848 w 550623"/>
                  <a:gd name="connsiteY4" fmla="*/ 702683 h 703437"/>
                  <a:gd name="connsiteX5" fmla="*/ 90893 w 550623"/>
                  <a:gd name="connsiteY5" fmla="*/ 493347 h 703437"/>
                  <a:gd name="connsiteX6" fmla="*/ 0 w 550623"/>
                  <a:gd name="connsiteY6" fmla="*/ 554335 h 703437"/>
                  <a:gd name="connsiteX7" fmla="*/ 82416 w 550623"/>
                  <a:gd name="connsiteY7" fmla="*/ 335344 h 703437"/>
                  <a:gd name="connsiteX8" fmla="*/ 149761 w 550623"/>
                  <a:gd name="connsiteY8" fmla="*/ 335344 h 703437"/>
                  <a:gd name="connsiteX9" fmla="*/ 190027 w 550623"/>
                  <a:gd name="connsiteY9" fmla="*/ 261641 h 703437"/>
                  <a:gd name="connsiteX10" fmla="*/ 245599 w 550623"/>
                  <a:gd name="connsiteY10" fmla="*/ 277064 h 703437"/>
                  <a:gd name="connsiteX11" fmla="*/ 336374 w 550623"/>
                  <a:gd name="connsiteY11" fmla="*/ 736 h 703437"/>
                  <a:gd name="connsiteX12" fmla="*/ 381232 w 550623"/>
                  <a:gd name="connsiteY12" fmla="*/ 330399 h 703437"/>
                  <a:gd name="connsiteX13" fmla="*/ 515217 w 550623"/>
                  <a:gd name="connsiteY13" fmla="*/ 42768 h 703437"/>
                  <a:gd name="connsiteX14" fmla="*/ 485429 w 550623"/>
                  <a:gd name="connsiteY14" fmla="*/ 508300 h 703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623" h="703437">
                    <a:moveTo>
                      <a:pt x="485429" y="508300"/>
                    </a:moveTo>
                    <a:cubicBezTo>
                      <a:pt x="440336" y="533142"/>
                      <a:pt x="355212" y="570936"/>
                      <a:pt x="352975" y="565520"/>
                    </a:cubicBezTo>
                    <a:cubicBezTo>
                      <a:pt x="353917" y="570700"/>
                      <a:pt x="368516" y="661358"/>
                      <a:pt x="315653" y="683963"/>
                    </a:cubicBezTo>
                    <a:cubicBezTo>
                      <a:pt x="260552" y="707510"/>
                      <a:pt x="242656" y="626154"/>
                      <a:pt x="241596" y="620974"/>
                    </a:cubicBezTo>
                    <a:cubicBezTo>
                      <a:pt x="240890" y="626154"/>
                      <a:pt x="231000" y="694677"/>
                      <a:pt x="186848" y="702683"/>
                    </a:cubicBezTo>
                    <a:cubicBezTo>
                      <a:pt x="111026" y="716341"/>
                      <a:pt x="131630" y="540559"/>
                      <a:pt x="90893" y="493347"/>
                    </a:cubicBezTo>
                    <a:cubicBezTo>
                      <a:pt x="90893" y="493347"/>
                      <a:pt x="2943" y="553157"/>
                      <a:pt x="0" y="554335"/>
                    </a:cubicBezTo>
                    <a:cubicBezTo>
                      <a:pt x="0" y="554335"/>
                      <a:pt x="16130" y="386677"/>
                      <a:pt x="82416" y="335344"/>
                    </a:cubicBezTo>
                    <a:cubicBezTo>
                      <a:pt x="102078" y="319509"/>
                      <a:pt x="130099" y="319509"/>
                      <a:pt x="149761" y="335344"/>
                    </a:cubicBezTo>
                    <a:cubicBezTo>
                      <a:pt x="149761" y="335344"/>
                      <a:pt x="148937" y="280714"/>
                      <a:pt x="190027" y="261641"/>
                    </a:cubicBezTo>
                    <a:cubicBezTo>
                      <a:pt x="211220" y="251986"/>
                      <a:pt x="245599" y="277064"/>
                      <a:pt x="245599" y="277064"/>
                    </a:cubicBezTo>
                    <a:cubicBezTo>
                      <a:pt x="245599" y="277064"/>
                      <a:pt x="256313" y="-16571"/>
                      <a:pt x="336374" y="736"/>
                    </a:cubicBezTo>
                    <a:cubicBezTo>
                      <a:pt x="416435" y="18043"/>
                      <a:pt x="381232" y="330399"/>
                      <a:pt x="381232" y="330399"/>
                    </a:cubicBezTo>
                    <a:cubicBezTo>
                      <a:pt x="381232" y="330399"/>
                      <a:pt x="435509" y="24283"/>
                      <a:pt x="515217" y="42768"/>
                    </a:cubicBezTo>
                    <a:cubicBezTo>
                      <a:pt x="600340" y="62783"/>
                      <a:pt x="508152" y="495937"/>
                      <a:pt x="485429" y="508300"/>
                    </a:cubicBezTo>
                    <a:close/>
                  </a:path>
                </a:pathLst>
              </a:custGeom>
              <a:solidFill>
                <a:srgbClr val="FFC4C0"/>
              </a:solidFill>
              <a:ln w="11773"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B0211B49-6EF5-4717-AE59-53F71378BE9D}"/>
                  </a:ext>
                </a:extLst>
              </p:cNvPr>
              <p:cNvSpPr/>
              <p:nvPr/>
            </p:nvSpPr>
            <p:spPr>
              <a:xfrm>
                <a:off x="1661669" y="2805813"/>
                <a:ext cx="110820" cy="297083"/>
              </a:xfrm>
              <a:custGeom>
                <a:avLst/>
                <a:gdLst>
                  <a:gd name="connsiteX0" fmla="*/ 140 w 110820"/>
                  <a:gd name="connsiteY0" fmla="*/ 1376 h 297083"/>
                  <a:gd name="connsiteX1" fmla="*/ 1788 w 110820"/>
                  <a:gd name="connsiteY1" fmla="*/ 316 h 297083"/>
                  <a:gd name="connsiteX2" fmla="*/ 110694 w 110820"/>
                  <a:gd name="connsiteY2" fmla="*/ 292303 h 297083"/>
                  <a:gd name="connsiteX3" fmla="*/ 106574 w 110820"/>
                  <a:gd name="connsiteY3" fmla="*/ 295011 h 297083"/>
                  <a:gd name="connsiteX4" fmla="*/ 140 w 110820"/>
                  <a:gd name="connsiteY4" fmla="*/ 1376 h 297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820" h="297083">
                    <a:moveTo>
                      <a:pt x="140" y="1376"/>
                    </a:moveTo>
                    <a:cubicBezTo>
                      <a:pt x="-449" y="434"/>
                      <a:pt x="964" y="-508"/>
                      <a:pt x="1788" y="316"/>
                    </a:cubicBezTo>
                    <a:cubicBezTo>
                      <a:pt x="64777" y="73313"/>
                      <a:pt x="113638" y="183161"/>
                      <a:pt x="110694" y="292303"/>
                    </a:cubicBezTo>
                    <a:cubicBezTo>
                      <a:pt x="110694" y="296071"/>
                      <a:pt x="106809" y="299368"/>
                      <a:pt x="106574" y="295011"/>
                    </a:cubicBezTo>
                    <a:cubicBezTo>
                      <a:pt x="102924" y="222250"/>
                      <a:pt x="47823" y="77434"/>
                      <a:pt x="140" y="1376"/>
                    </a:cubicBezTo>
                    <a:close/>
                  </a:path>
                </a:pathLst>
              </a:custGeom>
              <a:solidFill>
                <a:srgbClr val="263238"/>
              </a:solidFill>
              <a:ln w="11773"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FDB39249-19C4-46A5-BAD9-15AF720BEF86}"/>
                  </a:ext>
                </a:extLst>
              </p:cNvPr>
              <p:cNvSpPr/>
              <p:nvPr/>
            </p:nvSpPr>
            <p:spPr>
              <a:xfrm>
                <a:off x="1568751" y="2868294"/>
                <a:ext cx="94527" cy="292947"/>
              </a:xfrm>
              <a:custGeom>
                <a:avLst/>
                <a:gdLst>
                  <a:gd name="connsiteX0" fmla="*/ 85758 w 94527"/>
                  <a:gd name="connsiteY0" fmla="*/ 291399 h 292947"/>
                  <a:gd name="connsiteX1" fmla="*/ 163 w 94527"/>
                  <a:gd name="connsiteY1" fmla="*/ 1531 h 292947"/>
                  <a:gd name="connsiteX2" fmla="*/ 2047 w 94527"/>
                  <a:gd name="connsiteY2" fmla="*/ 354 h 292947"/>
                  <a:gd name="connsiteX3" fmla="*/ 79753 w 94527"/>
                  <a:gd name="connsiteY3" fmla="*/ 149409 h 292947"/>
                  <a:gd name="connsiteX4" fmla="*/ 89408 w 94527"/>
                  <a:gd name="connsiteY4" fmla="*/ 291399 h 292947"/>
                  <a:gd name="connsiteX5" fmla="*/ 85758 w 94527"/>
                  <a:gd name="connsiteY5" fmla="*/ 291399 h 2929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527" h="292947">
                    <a:moveTo>
                      <a:pt x="85758" y="291399"/>
                    </a:moveTo>
                    <a:cubicBezTo>
                      <a:pt x="84463" y="186614"/>
                      <a:pt x="49730" y="92777"/>
                      <a:pt x="163" y="1531"/>
                    </a:cubicBezTo>
                    <a:cubicBezTo>
                      <a:pt x="-543" y="236"/>
                      <a:pt x="1223" y="-470"/>
                      <a:pt x="2047" y="354"/>
                    </a:cubicBezTo>
                    <a:cubicBezTo>
                      <a:pt x="38428" y="38383"/>
                      <a:pt x="63977" y="99842"/>
                      <a:pt x="79753" y="149409"/>
                    </a:cubicBezTo>
                    <a:cubicBezTo>
                      <a:pt x="95330" y="195079"/>
                      <a:pt x="98662" y="244034"/>
                      <a:pt x="89408" y="291399"/>
                    </a:cubicBezTo>
                    <a:cubicBezTo>
                      <a:pt x="88937" y="293283"/>
                      <a:pt x="85758" y="293636"/>
                      <a:pt x="85758" y="291399"/>
                    </a:cubicBezTo>
                    <a:close/>
                  </a:path>
                </a:pathLst>
              </a:custGeom>
              <a:solidFill>
                <a:srgbClr val="263238"/>
              </a:solidFill>
              <a:ln w="11773"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48BFFEAF-C3C0-44E5-8825-CBD6A16C47EA}"/>
                  </a:ext>
                </a:extLst>
              </p:cNvPr>
              <p:cNvSpPr/>
              <p:nvPr/>
            </p:nvSpPr>
            <p:spPr>
              <a:xfrm>
                <a:off x="1506632" y="3024531"/>
                <a:ext cx="274427" cy="217524"/>
              </a:xfrm>
              <a:custGeom>
                <a:avLst/>
                <a:gdLst>
                  <a:gd name="connsiteX0" fmla="*/ 0 w 274427"/>
                  <a:gd name="connsiteY0" fmla="*/ 0 h 217524"/>
                  <a:gd name="connsiteX1" fmla="*/ 14246 w 274427"/>
                  <a:gd name="connsiteY1" fmla="*/ 40855 h 217524"/>
                  <a:gd name="connsiteX2" fmla="*/ 21428 w 274427"/>
                  <a:gd name="connsiteY2" fmla="*/ 84064 h 217524"/>
                  <a:gd name="connsiteX3" fmla="*/ 40619 w 274427"/>
                  <a:gd name="connsiteY3" fmla="*/ 170718 h 217524"/>
                  <a:gd name="connsiteX4" fmla="*/ 66639 w 274427"/>
                  <a:gd name="connsiteY4" fmla="*/ 210160 h 217524"/>
                  <a:gd name="connsiteX5" fmla="*/ 116324 w 274427"/>
                  <a:gd name="connsiteY5" fmla="*/ 210160 h 217524"/>
                  <a:gd name="connsiteX6" fmla="*/ 146229 w 274427"/>
                  <a:gd name="connsiteY6" fmla="*/ 172602 h 217524"/>
                  <a:gd name="connsiteX7" fmla="*/ 151292 w 274427"/>
                  <a:gd name="connsiteY7" fmla="*/ 159887 h 217524"/>
                  <a:gd name="connsiteX8" fmla="*/ 167186 w 274427"/>
                  <a:gd name="connsiteY8" fmla="*/ 186731 h 217524"/>
                  <a:gd name="connsiteX9" fmla="*/ 197092 w 274427"/>
                  <a:gd name="connsiteY9" fmla="*/ 204273 h 217524"/>
                  <a:gd name="connsiteX10" fmla="*/ 230882 w 274427"/>
                  <a:gd name="connsiteY10" fmla="*/ 199446 h 217524"/>
                  <a:gd name="connsiteX11" fmla="*/ 270324 w 274427"/>
                  <a:gd name="connsiteY11" fmla="*/ 148937 h 217524"/>
                  <a:gd name="connsiteX12" fmla="*/ 264790 w 274427"/>
                  <a:gd name="connsiteY12" fmla="*/ 35557 h 217524"/>
                  <a:gd name="connsiteX13" fmla="*/ 258668 w 274427"/>
                  <a:gd name="connsiteY13" fmla="*/ 49685 h 217524"/>
                  <a:gd name="connsiteX14" fmla="*/ 255018 w 274427"/>
                  <a:gd name="connsiteY14" fmla="*/ 143874 h 217524"/>
                  <a:gd name="connsiteX15" fmla="*/ 223936 w 274427"/>
                  <a:gd name="connsiteY15" fmla="*/ 183787 h 217524"/>
                  <a:gd name="connsiteX16" fmla="*/ 180373 w 274427"/>
                  <a:gd name="connsiteY16" fmla="*/ 174721 h 217524"/>
                  <a:gd name="connsiteX17" fmla="*/ 158945 w 274427"/>
                  <a:gd name="connsiteY17" fmla="*/ 125743 h 217524"/>
                  <a:gd name="connsiteX18" fmla="*/ 149290 w 274427"/>
                  <a:gd name="connsiteY18" fmla="*/ 76647 h 217524"/>
                  <a:gd name="connsiteX19" fmla="*/ 142344 w 274427"/>
                  <a:gd name="connsiteY19" fmla="*/ 125978 h 217524"/>
                  <a:gd name="connsiteX20" fmla="*/ 131394 w 274427"/>
                  <a:gd name="connsiteY20" fmla="*/ 166009 h 217524"/>
                  <a:gd name="connsiteX21" fmla="*/ 107847 w 274427"/>
                  <a:gd name="connsiteY21" fmla="*/ 196738 h 217524"/>
                  <a:gd name="connsiteX22" fmla="*/ 74292 w 274427"/>
                  <a:gd name="connsiteY22" fmla="*/ 197798 h 217524"/>
                  <a:gd name="connsiteX23" fmla="*/ 51569 w 274427"/>
                  <a:gd name="connsiteY23" fmla="*/ 165774 h 217524"/>
                  <a:gd name="connsiteX24" fmla="*/ 28021 w 274427"/>
                  <a:gd name="connsiteY24" fmla="*/ 82063 h 217524"/>
                  <a:gd name="connsiteX25" fmla="*/ 17543 w 274427"/>
                  <a:gd name="connsiteY25" fmla="*/ 39324 h 217524"/>
                  <a:gd name="connsiteX26" fmla="*/ 0 w 274427"/>
                  <a:gd name="connsiteY26" fmla="*/ 0 h 217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4427" h="217524">
                    <a:moveTo>
                      <a:pt x="0" y="0"/>
                    </a:moveTo>
                    <a:cubicBezTo>
                      <a:pt x="7441" y="12527"/>
                      <a:pt x="12292" y="26420"/>
                      <a:pt x="14246" y="40855"/>
                    </a:cubicBezTo>
                    <a:cubicBezTo>
                      <a:pt x="17190" y="55101"/>
                      <a:pt x="19427" y="69583"/>
                      <a:pt x="21428" y="84064"/>
                    </a:cubicBezTo>
                    <a:cubicBezTo>
                      <a:pt x="25125" y="113487"/>
                      <a:pt x="31554" y="142497"/>
                      <a:pt x="40619" y="170718"/>
                    </a:cubicBezTo>
                    <a:cubicBezTo>
                      <a:pt x="45317" y="186095"/>
                      <a:pt x="54347" y="199788"/>
                      <a:pt x="66639" y="210160"/>
                    </a:cubicBezTo>
                    <a:cubicBezTo>
                      <a:pt x="81745" y="219980"/>
                      <a:pt x="101218" y="219980"/>
                      <a:pt x="116324" y="210160"/>
                    </a:cubicBezTo>
                    <a:cubicBezTo>
                      <a:pt x="129793" y="200883"/>
                      <a:pt x="140213" y="187814"/>
                      <a:pt x="146229" y="172602"/>
                    </a:cubicBezTo>
                    <a:cubicBezTo>
                      <a:pt x="147995" y="168481"/>
                      <a:pt x="149761" y="164125"/>
                      <a:pt x="151292" y="159887"/>
                    </a:cubicBezTo>
                    <a:cubicBezTo>
                      <a:pt x="155154" y="169612"/>
                      <a:pt x="160522" y="178666"/>
                      <a:pt x="167186" y="186731"/>
                    </a:cubicBezTo>
                    <a:cubicBezTo>
                      <a:pt x="174769" y="195926"/>
                      <a:pt x="185365" y="202142"/>
                      <a:pt x="197092" y="204273"/>
                    </a:cubicBezTo>
                    <a:cubicBezTo>
                      <a:pt x="208583" y="206098"/>
                      <a:pt x="220356" y="204415"/>
                      <a:pt x="230882" y="199446"/>
                    </a:cubicBezTo>
                    <a:cubicBezTo>
                      <a:pt x="250862" y="189274"/>
                      <a:pt x="265296" y="170777"/>
                      <a:pt x="270324" y="148937"/>
                    </a:cubicBezTo>
                    <a:cubicBezTo>
                      <a:pt x="282098" y="101842"/>
                      <a:pt x="264790" y="35557"/>
                      <a:pt x="264790" y="35557"/>
                    </a:cubicBezTo>
                    <a:lnTo>
                      <a:pt x="258668" y="49685"/>
                    </a:lnTo>
                    <a:cubicBezTo>
                      <a:pt x="263177" y="81038"/>
                      <a:pt x="261941" y="112957"/>
                      <a:pt x="255018" y="143874"/>
                    </a:cubicBezTo>
                    <a:cubicBezTo>
                      <a:pt x="250838" y="161005"/>
                      <a:pt x="239524" y="175534"/>
                      <a:pt x="223936" y="183787"/>
                    </a:cubicBezTo>
                    <a:cubicBezTo>
                      <a:pt x="209101" y="191440"/>
                      <a:pt x="190922" y="187661"/>
                      <a:pt x="180373" y="174721"/>
                    </a:cubicBezTo>
                    <a:cubicBezTo>
                      <a:pt x="169164" y="160499"/>
                      <a:pt x="161782" y="143627"/>
                      <a:pt x="158945" y="125743"/>
                    </a:cubicBezTo>
                    <a:lnTo>
                      <a:pt x="149290" y="76647"/>
                    </a:lnTo>
                    <a:lnTo>
                      <a:pt x="142344" y="125978"/>
                    </a:lnTo>
                    <a:cubicBezTo>
                      <a:pt x="140437" y="139742"/>
                      <a:pt x="136763" y="153199"/>
                      <a:pt x="131394" y="166009"/>
                    </a:cubicBezTo>
                    <a:cubicBezTo>
                      <a:pt x="126803" y="178383"/>
                      <a:pt x="118596" y="189085"/>
                      <a:pt x="107847" y="196738"/>
                    </a:cubicBezTo>
                    <a:cubicBezTo>
                      <a:pt x="97781" y="203473"/>
                      <a:pt x="84759" y="203885"/>
                      <a:pt x="74292" y="197798"/>
                    </a:cubicBezTo>
                    <a:cubicBezTo>
                      <a:pt x="63849" y="189486"/>
                      <a:pt x="55960" y="178383"/>
                      <a:pt x="51569" y="165774"/>
                    </a:cubicBezTo>
                    <a:cubicBezTo>
                      <a:pt x="41585" y="138517"/>
                      <a:pt x="33708" y="110531"/>
                      <a:pt x="28021" y="82063"/>
                    </a:cubicBezTo>
                    <a:cubicBezTo>
                      <a:pt x="24842" y="67816"/>
                      <a:pt x="21546" y="53452"/>
                      <a:pt x="17543" y="39324"/>
                    </a:cubicBezTo>
                    <a:cubicBezTo>
                      <a:pt x="14446" y="25149"/>
                      <a:pt x="8477" y="11774"/>
                      <a:pt x="0" y="0"/>
                    </a:cubicBezTo>
                    <a:close/>
                  </a:path>
                </a:pathLst>
              </a:custGeom>
              <a:solidFill>
                <a:srgbClr val="263238"/>
              </a:solidFill>
              <a:ln w="11773"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2FB79EAB-E1B5-40FE-8B3A-A234F2228E47}"/>
                  </a:ext>
                </a:extLst>
              </p:cNvPr>
              <p:cNvSpPr/>
              <p:nvPr/>
            </p:nvSpPr>
            <p:spPr>
              <a:xfrm>
                <a:off x="1674586" y="2939864"/>
                <a:ext cx="340684" cy="369642"/>
              </a:xfrm>
              <a:custGeom>
                <a:avLst/>
                <a:gdLst>
                  <a:gd name="connsiteX0" fmla="*/ 230938 w 340684"/>
                  <a:gd name="connsiteY0" fmla="*/ 368766 h 369642"/>
                  <a:gd name="connsiteX1" fmla="*/ 270380 w 340684"/>
                  <a:gd name="connsiteY1" fmla="*/ 485 h 369642"/>
                  <a:gd name="connsiteX2" fmla="*/ 174 w 340684"/>
                  <a:gd name="connsiteY2" fmla="*/ 81488 h 369642"/>
                  <a:gd name="connsiteX3" fmla="*/ 167478 w 340684"/>
                  <a:gd name="connsiteY3" fmla="*/ 130702 h 369642"/>
                  <a:gd name="connsiteX4" fmla="*/ 133452 w 340684"/>
                  <a:gd name="connsiteY4" fmla="*/ 325321 h 369642"/>
                  <a:gd name="connsiteX5" fmla="*/ 230938 w 340684"/>
                  <a:gd name="connsiteY5" fmla="*/ 368766 h 369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0684" h="369642">
                    <a:moveTo>
                      <a:pt x="230938" y="368766"/>
                    </a:moveTo>
                    <a:cubicBezTo>
                      <a:pt x="230938" y="368766"/>
                      <a:pt x="448987" y="18617"/>
                      <a:pt x="270380" y="485"/>
                    </a:cubicBezTo>
                    <a:cubicBezTo>
                      <a:pt x="217281" y="-4931"/>
                      <a:pt x="-7126" y="35806"/>
                      <a:pt x="174" y="81488"/>
                    </a:cubicBezTo>
                    <a:cubicBezTo>
                      <a:pt x="9829" y="140357"/>
                      <a:pt x="106137" y="140357"/>
                      <a:pt x="167478" y="130702"/>
                    </a:cubicBezTo>
                    <a:cubicBezTo>
                      <a:pt x="167478" y="130702"/>
                      <a:pt x="76585" y="239373"/>
                      <a:pt x="133452" y="325321"/>
                    </a:cubicBezTo>
                    <a:cubicBezTo>
                      <a:pt x="155186" y="356992"/>
                      <a:pt x="192862" y="373782"/>
                      <a:pt x="230938" y="368766"/>
                    </a:cubicBezTo>
                    <a:close/>
                  </a:path>
                </a:pathLst>
              </a:custGeom>
              <a:solidFill>
                <a:srgbClr val="FFC4C0"/>
              </a:solidFill>
              <a:ln w="11773"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48CCE46B-DF3C-4DEF-A510-8F5345E50EEF}"/>
                  </a:ext>
                </a:extLst>
              </p:cNvPr>
              <p:cNvSpPr/>
              <p:nvPr/>
            </p:nvSpPr>
            <p:spPr>
              <a:xfrm>
                <a:off x="1665532" y="2937651"/>
                <a:ext cx="294150" cy="307754"/>
              </a:xfrm>
              <a:custGeom>
                <a:avLst/>
                <a:gdLst>
                  <a:gd name="connsiteX0" fmla="*/ 294151 w 294150"/>
                  <a:gd name="connsiteY0" fmla="*/ 5171 h 307754"/>
                  <a:gd name="connsiteX1" fmla="*/ 231397 w 294150"/>
                  <a:gd name="connsiteY1" fmla="*/ 579 h 307754"/>
                  <a:gd name="connsiteX2" fmla="*/ 168761 w 294150"/>
                  <a:gd name="connsiteY2" fmla="*/ 7761 h 307754"/>
                  <a:gd name="connsiteX3" fmla="*/ 46197 w 294150"/>
                  <a:gd name="connsiteY3" fmla="*/ 39785 h 307754"/>
                  <a:gd name="connsiteX4" fmla="*/ 16527 w 294150"/>
                  <a:gd name="connsiteY4" fmla="*/ 55327 h 307754"/>
                  <a:gd name="connsiteX5" fmla="*/ 3929 w 294150"/>
                  <a:gd name="connsiteY5" fmla="*/ 69808 h 307754"/>
                  <a:gd name="connsiteX6" fmla="*/ 397 w 294150"/>
                  <a:gd name="connsiteY6" fmla="*/ 79816 h 307754"/>
                  <a:gd name="connsiteX7" fmla="*/ 397 w 294150"/>
                  <a:gd name="connsiteY7" fmla="*/ 90294 h 307754"/>
                  <a:gd name="connsiteX8" fmla="*/ 18882 w 294150"/>
                  <a:gd name="connsiteY8" fmla="*/ 122201 h 307754"/>
                  <a:gd name="connsiteX9" fmla="*/ 49258 w 294150"/>
                  <a:gd name="connsiteY9" fmla="*/ 138449 h 307754"/>
                  <a:gd name="connsiteX10" fmla="*/ 113896 w 294150"/>
                  <a:gd name="connsiteY10" fmla="*/ 146808 h 307754"/>
                  <a:gd name="connsiteX11" fmla="*/ 177356 w 294150"/>
                  <a:gd name="connsiteY11" fmla="*/ 140804 h 307754"/>
                  <a:gd name="connsiteX12" fmla="*/ 170763 w 294150"/>
                  <a:gd name="connsiteY12" fmla="*/ 129030 h 307754"/>
                  <a:gd name="connsiteX13" fmla="*/ 144743 w 294150"/>
                  <a:gd name="connsiteY13" fmla="*/ 169885 h 307754"/>
                  <a:gd name="connsiteX14" fmla="*/ 127082 w 294150"/>
                  <a:gd name="connsiteY14" fmla="*/ 214507 h 307754"/>
                  <a:gd name="connsiteX15" fmla="*/ 121431 w 294150"/>
                  <a:gd name="connsiteY15" fmla="*/ 261601 h 307754"/>
                  <a:gd name="connsiteX16" fmla="*/ 131556 w 294150"/>
                  <a:gd name="connsiteY16" fmla="*/ 307754 h 307754"/>
                  <a:gd name="connsiteX17" fmla="*/ 126494 w 294150"/>
                  <a:gd name="connsiteY17" fmla="*/ 261601 h 307754"/>
                  <a:gd name="connsiteX18" fmla="*/ 136619 w 294150"/>
                  <a:gd name="connsiteY18" fmla="*/ 216391 h 307754"/>
                  <a:gd name="connsiteX19" fmla="*/ 155928 w 294150"/>
                  <a:gd name="connsiteY19" fmla="*/ 174712 h 307754"/>
                  <a:gd name="connsiteX20" fmla="*/ 182419 w 294150"/>
                  <a:gd name="connsiteY20" fmla="*/ 137742 h 307754"/>
                  <a:gd name="connsiteX21" fmla="*/ 194899 w 294150"/>
                  <a:gd name="connsiteY21" fmla="*/ 123732 h 307754"/>
                  <a:gd name="connsiteX22" fmla="*/ 175825 w 294150"/>
                  <a:gd name="connsiteY22" fmla="*/ 125733 h 307754"/>
                  <a:gd name="connsiteX23" fmla="*/ 114602 w 294150"/>
                  <a:gd name="connsiteY23" fmla="*/ 129736 h 307754"/>
                  <a:gd name="connsiteX24" fmla="*/ 55734 w 294150"/>
                  <a:gd name="connsiteY24" fmla="*/ 121377 h 307754"/>
                  <a:gd name="connsiteX25" fmla="*/ 18293 w 294150"/>
                  <a:gd name="connsiteY25" fmla="*/ 87233 h 307754"/>
                  <a:gd name="connsiteX26" fmla="*/ 52908 w 294150"/>
                  <a:gd name="connsiteY26" fmla="*/ 54738 h 307754"/>
                  <a:gd name="connsiteX27" fmla="*/ 111776 w 294150"/>
                  <a:gd name="connsiteY27" fmla="*/ 34840 h 307754"/>
                  <a:gd name="connsiteX28" fmla="*/ 171822 w 294150"/>
                  <a:gd name="connsiteY28" fmla="*/ 18475 h 307754"/>
                  <a:gd name="connsiteX29" fmla="*/ 294151 w 294150"/>
                  <a:gd name="connsiteY29" fmla="*/ 5171 h 307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94150" h="307754">
                    <a:moveTo>
                      <a:pt x="294151" y="5171"/>
                    </a:moveTo>
                    <a:cubicBezTo>
                      <a:pt x="273571" y="579"/>
                      <a:pt x="252425" y="-963"/>
                      <a:pt x="231397" y="579"/>
                    </a:cubicBezTo>
                    <a:cubicBezTo>
                      <a:pt x="210381" y="1497"/>
                      <a:pt x="189447" y="3899"/>
                      <a:pt x="168761" y="7761"/>
                    </a:cubicBezTo>
                    <a:cubicBezTo>
                      <a:pt x="127035" y="14778"/>
                      <a:pt x="86016" y="25492"/>
                      <a:pt x="46197" y="39785"/>
                    </a:cubicBezTo>
                    <a:cubicBezTo>
                      <a:pt x="35636" y="43577"/>
                      <a:pt x="25652" y="48804"/>
                      <a:pt x="16527" y="55327"/>
                    </a:cubicBezTo>
                    <a:cubicBezTo>
                      <a:pt x="11359" y="59212"/>
                      <a:pt x="7061" y="64145"/>
                      <a:pt x="3929" y="69808"/>
                    </a:cubicBezTo>
                    <a:cubicBezTo>
                      <a:pt x="2187" y="72916"/>
                      <a:pt x="998" y="76307"/>
                      <a:pt x="397" y="79816"/>
                    </a:cubicBezTo>
                    <a:cubicBezTo>
                      <a:pt x="-132" y="83289"/>
                      <a:pt x="-132" y="86821"/>
                      <a:pt x="397" y="90294"/>
                    </a:cubicBezTo>
                    <a:cubicBezTo>
                      <a:pt x="2587" y="102786"/>
                      <a:pt x="9133" y="114089"/>
                      <a:pt x="18882" y="122201"/>
                    </a:cubicBezTo>
                    <a:cubicBezTo>
                      <a:pt x="28007" y="129312"/>
                      <a:pt x="38273" y="134811"/>
                      <a:pt x="49258" y="138449"/>
                    </a:cubicBezTo>
                    <a:cubicBezTo>
                      <a:pt x="70156" y="144983"/>
                      <a:pt x="92032" y="147821"/>
                      <a:pt x="113896" y="146808"/>
                    </a:cubicBezTo>
                    <a:cubicBezTo>
                      <a:pt x="135171" y="146349"/>
                      <a:pt x="156375" y="144347"/>
                      <a:pt x="177356" y="140804"/>
                    </a:cubicBezTo>
                    <a:lnTo>
                      <a:pt x="170763" y="129030"/>
                    </a:lnTo>
                    <a:cubicBezTo>
                      <a:pt x="160779" y="141769"/>
                      <a:pt x="152054" y="155450"/>
                      <a:pt x="144743" y="169885"/>
                    </a:cubicBezTo>
                    <a:cubicBezTo>
                      <a:pt x="137396" y="184142"/>
                      <a:pt x="131486" y="199083"/>
                      <a:pt x="127082" y="214507"/>
                    </a:cubicBezTo>
                    <a:cubicBezTo>
                      <a:pt x="122903" y="229848"/>
                      <a:pt x="120995" y="245707"/>
                      <a:pt x="121431" y="261601"/>
                    </a:cubicBezTo>
                    <a:cubicBezTo>
                      <a:pt x="121796" y="277496"/>
                      <a:pt x="125234" y="293167"/>
                      <a:pt x="131556" y="307754"/>
                    </a:cubicBezTo>
                    <a:cubicBezTo>
                      <a:pt x="127306" y="292766"/>
                      <a:pt x="125587" y="277155"/>
                      <a:pt x="126494" y="261601"/>
                    </a:cubicBezTo>
                    <a:cubicBezTo>
                      <a:pt x="127753" y="246131"/>
                      <a:pt x="131168" y="230919"/>
                      <a:pt x="136619" y="216391"/>
                    </a:cubicBezTo>
                    <a:cubicBezTo>
                      <a:pt x="141646" y="201885"/>
                      <a:pt x="148122" y="187922"/>
                      <a:pt x="155928" y="174712"/>
                    </a:cubicBezTo>
                    <a:cubicBezTo>
                      <a:pt x="163604" y="161596"/>
                      <a:pt x="172470" y="149222"/>
                      <a:pt x="182419" y="137742"/>
                    </a:cubicBezTo>
                    <a:lnTo>
                      <a:pt x="194899" y="123732"/>
                    </a:lnTo>
                    <a:lnTo>
                      <a:pt x="175825" y="125733"/>
                    </a:lnTo>
                    <a:cubicBezTo>
                      <a:pt x="155528" y="128406"/>
                      <a:pt x="135077" y="129748"/>
                      <a:pt x="114602" y="129736"/>
                    </a:cubicBezTo>
                    <a:cubicBezTo>
                      <a:pt x="94658" y="130101"/>
                      <a:pt x="74784" y="127276"/>
                      <a:pt x="55734" y="121377"/>
                    </a:cubicBezTo>
                    <a:cubicBezTo>
                      <a:pt x="37955" y="115255"/>
                      <a:pt x="20413" y="103245"/>
                      <a:pt x="18293" y="87233"/>
                    </a:cubicBezTo>
                    <a:cubicBezTo>
                      <a:pt x="14879" y="73458"/>
                      <a:pt x="34894" y="62155"/>
                      <a:pt x="52908" y="54738"/>
                    </a:cubicBezTo>
                    <a:cubicBezTo>
                      <a:pt x="72170" y="47085"/>
                      <a:pt x="91820" y="40445"/>
                      <a:pt x="111776" y="34840"/>
                    </a:cubicBezTo>
                    <a:cubicBezTo>
                      <a:pt x="131674" y="28836"/>
                      <a:pt x="151689" y="23067"/>
                      <a:pt x="171822" y="18475"/>
                    </a:cubicBezTo>
                    <a:cubicBezTo>
                      <a:pt x="211264" y="9880"/>
                      <a:pt x="252472" y="814"/>
                      <a:pt x="294151" y="5171"/>
                    </a:cubicBezTo>
                    <a:close/>
                  </a:path>
                </a:pathLst>
              </a:custGeom>
              <a:solidFill>
                <a:srgbClr val="263238"/>
              </a:solidFill>
              <a:ln w="11773"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607D54EC-4D4E-4CB8-BE32-76B2EE15DD4C}"/>
                  </a:ext>
                </a:extLst>
              </p:cNvPr>
              <p:cNvSpPr/>
              <p:nvPr/>
            </p:nvSpPr>
            <p:spPr>
              <a:xfrm>
                <a:off x="2189152" y="3184696"/>
                <a:ext cx="378990" cy="543901"/>
              </a:xfrm>
              <a:custGeom>
                <a:avLst/>
                <a:gdLst>
                  <a:gd name="connsiteX0" fmla="*/ 153058 w 378990"/>
                  <a:gd name="connsiteY0" fmla="*/ 543901 h 543901"/>
                  <a:gd name="connsiteX1" fmla="*/ 0 w 378990"/>
                  <a:gd name="connsiteY1" fmla="*/ 203642 h 543901"/>
                  <a:gd name="connsiteX2" fmla="*/ 238417 w 378990"/>
                  <a:gd name="connsiteY2" fmla="*/ 35514 h 543901"/>
                  <a:gd name="connsiteX3" fmla="*/ 357567 w 378990"/>
                  <a:gd name="connsiteY3" fmla="*/ 155370 h 543901"/>
                  <a:gd name="connsiteX4" fmla="*/ 153058 w 378990"/>
                  <a:gd name="connsiteY4" fmla="*/ 543901 h 5439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8990" h="543901">
                    <a:moveTo>
                      <a:pt x="153058" y="543901"/>
                    </a:moveTo>
                    <a:lnTo>
                      <a:pt x="0" y="203642"/>
                    </a:lnTo>
                    <a:cubicBezTo>
                      <a:pt x="0" y="203642"/>
                      <a:pt x="147642" y="88025"/>
                      <a:pt x="238417" y="35514"/>
                    </a:cubicBezTo>
                    <a:cubicBezTo>
                      <a:pt x="358391" y="-33833"/>
                      <a:pt x="412314" y="-5576"/>
                      <a:pt x="357567" y="155370"/>
                    </a:cubicBezTo>
                    <a:cubicBezTo>
                      <a:pt x="320833" y="263688"/>
                      <a:pt x="153058" y="543901"/>
                      <a:pt x="153058" y="543901"/>
                    </a:cubicBezTo>
                    <a:close/>
                  </a:path>
                </a:pathLst>
              </a:custGeom>
              <a:solidFill>
                <a:srgbClr val="0AAF60"/>
              </a:solidFill>
              <a:ln w="11773"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006F1BF9-1B4E-44AB-AB0C-3F571A4E98B3}"/>
                  </a:ext>
                </a:extLst>
              </p:cNvPr>
              <p:cNvSpPr/>
              <p:nvPr/>
            </p:nvSpPr>
            <p:spPr>
              <a:xfrm>
                <a:off x="2226710" y="3211144"/>
                <a:ext cx="341465" cy="351680"/>
              </a:xfrm>
              <a:custGeom>
                <a:avLst/>
                <a:gdLst>
                  <a:gd name="connsiteX0" fmla="*/ 42386 w 341465"/>
                  <a:gd name="connsiteY0" fmla="*/ 173309 h 351680"/>
                  <a:gd name="connsiteX1" fmla="*/ 21311 w 341465"/>
                  <a:gd name="connsiteY1" fmla="*/ 194619 h 351680"/>
                  <a:gd name="connsiteX2" fmla="*/ 0 w 341465"/>
                  <a:gd name="connsiteY2" fmla="*/ 173544 h 351680"/>
                  <a:gd name="connsiteX3" fmla="*/ 21075 w 341465"/>
                  <a:gd name="connsiteY3" fmla="*/ 152234 h 351680"/>
                  <a:gd name="connsiteX4" fmla="*/ 21311 w 341465"/>
                  <a:gd name="connsiteY4" fmla="*/ 152234 h 351680"/>
                  <a:gd name="connsiteX5" fmla="*/ 42386 w 341465"/>
                  <a:gd name="connsiteY5" fmla="*/ 173309 h 351680"/>
                  <a:gd name="connsiteX6" fmla="*/ 232531 w 341465"/>
                  <a:gd name="connsiteY6" fmla="*/ 152234 h 351680"/>
                  <a:gd name="connsiteX7" fmla="*/ 211220 w 341465"/>
                  <a:gd name="connsiteY7" fmla="*/ 173309 h 351680"/>
                  <a:gd name="connsiteX8" fmla="*/ 232295 w 341465"/>
                  <a:gd name="connsiteY8" fmla="*/ 194619 h 351680"/>
                  <a:gd name="connsiteX9" fmla="*/ 253606 w 341465"/>
                  <a:gd name="connsiteY9" fmla="*/ 173544 h 351680"/>
                  <a:gd name="connsiteX10" fmla="*/ 253606 w 341465"/>
                  <a:gd name="connsiteY10" fmla="*/ 173309 h 351680"/>
                  <a:gd name="connsiteX11" fmla="*/ 232531 w 341465"/>
                  <a:gd name="connsiteY11" fmla="*/ 152234 h 351680"/>
                  <a:gd name="connsiteX12" fmla="*/ 337199 w 341465"/>
                  <a:gd name="connsiteY12" fmla="*/ 0 h 351680"/>
                  <a:gd name="connsiteX13" fmla="*/ 316948 w 341465"/>
                  <a:gd name="connsiteY13" fmla="*/ 20957 h 351680"/>
                  <a:gd name="connsiteX14" fmla="*/ 338141 w 341465"/>
                  <a:gd name="connsiteY14" fmla="*/ 42150 h 351680"/>
                  <a:gd name="connsiteX15" fmla="*/ 340613 w 341465"/>
                  <a:gd name="connsiteY15" fmla="*/ 42150 h 351680"/>
                  <a:gd name="connsiteX16" fmla="*/ 337199 w 341465"/>
                  <a:gd name="connsiteY16" fmla="*/ 0 h 351680"/>
                  <a:gd name="connsiteX17" fmla="*/ 126921 w 341465"/>
                  <a:gd name="connsiteY17" fmla="*/ 309295 h 351680"/>
                  <a:gd name="connsiteX18" fmla="*/ 105610 w 341465"/>
                  <a:gd name="connsiteY18" fmla="*/ 330370 h 351680"/>
                  <a:gd name="connsiteX19" fmla="*/ 126685 w 341465"/>
                  <a:gd name="connsiteY19" fmla="*/ 351680 h 351680"/>
                  <a:gd name="connsiteX20" fmla="*/ 147996 w 341465"/>
                  <a:gd name="connsiteY20" fmla="*/ 330605 h 351680"/>
                  <a:gd name="connsiteX21" fmla="*/ 147996 w 341465"/>
                  <a:gd name="connsiteY21" fmla="*/ 330487 h 351680"/>
                  <a:gd name="connsiteX22" fmla="*/ 126921 w 341465"/>
                  <a:gd name="connsiteY22" fmla="*/ 309295 h 35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1465" h="351680">
                    <a:moveTo>
                      <a:pt x="42386" y="173309"/>
                    </a:moveTo>
                    <a:cubicBezTo>
                      <a:pt x="42456" y="185012"/>
                      <a:pt x="33014" y="194548"/>
                      <a:pt x="21311" y="194619"/>
                    </a:cubicBezTo>
                    <a:cubicBezTo>
                      <a:pt x="9608" y="194678"/>
                      <a:pt x="71" y="185247"/>
                      <a:pt x="0" y="173544"/>
                    </a:cubicBezTo>
                    <a:cubicBezTo>
                      <a:pt x="-59" y="161841"/>
                      <a:pt x="9372" y="152304"/>
                      <a:pt x="21075" y="152234"/>
                    </a:cubicBezTo>
                    <a:cubicBezTo>
                      <a:pt x="21158" y="152234"/>
                      <a:pt x="21228" y="152234"/>
                      <a:pt x="21311" y="152234"/>
                    </a:cubicBezTo>
                    <a:cubicBezTo>
                      <a:pt x="32955" y="152234"/>
                      <a:pt x="42386" y="161664"/>
                      <a:pt x="42386" y="173309"/>
                    </a:cubicBezTo>
                    <a:close/>
                    <a:moveTo>
                      <a:pt x="232531" y="152234"/>
                    </a:moveTo>
                    <a:cubicBezTo>
                      <a:pt x="220827" y="152163"/>
                      <a:pt x="211291" y="161606"/>
                      <a:pt x="211220" y="173309"/>
                    </a:cubicBezTo>
                    <a:cubicBezTo>
                      <a:pt x="211161" y="185012"/>
                      <a:pt x="220592" y="194548"/>
                      <a:pt x="232295" y="194619"/>
                    </a:cubicBezTo>
                    <a:cubicBezTo>
                      <a:pt x="243998" y="194678"/>
                      <a:pt x="253535" y="185247"/>
                      <a:pt x="253606" y="173544"/>
                    </a:cubicBezTo>
                    <a:cubicBezTo>
                      <a:pt x="253606" y="173462"/>
                      <a:pt x="253606" y="173391"/>
                      <a:pt x="253606" y="173309"/>
                    </a:cubicBezTo>
                    <a:cubicBezTo>
                      <a:pt x="253606" y="161664"/>
                      <a:pt x="244175" y="152234"/>
                      <a:pt x="232531" y="152234"/>
                    </a:cubicBezTo>
                    <a:close/>
                    <a:moveTo>
                      <a:pt x="337199" y="0"/>
                    </a:moveTo>
                    <a:cubicBezTo>
                      <a:pt x="325896" y="377"/>
                      <a:pt x="316936" y="9654"/>
                      <a:pt x="316948" y="20957"/>
                    </a:cubicBezTo>
                    <a:cubicBezTo>
                      <a:pt x="316948" y="32660"/>
                      <a:pt x="326437" y="42150"/>
                      <a:pt x="338141" y="42150"/>
                    </a:cubicBezTo>
                    <a:cubicBezTo>
                      <a:pt x="338965" y="42267"/>
                      <a:pt x="339789" y="42267"/>
                      <a:pt x="340613" y="42150"/>
                    </a:cubicBezTo>
                    <a:cubicBezTo>
                      <a:pt x="342462" y="28021"/>
                      <a:pt x="341296" y="13657"/>
                      <a:pt x="337199" y="0"/>
                    </a:cubicBezTo>
                    <a:close/>
                    <a:moveTo>
                      <a:pt x="126921" y="309295"/>
                    </a:moveTo>
                    <a:cubicBezTo>
                      <a:pt x="115217" y="309224"/>
                      <a:pt x="105681" y="318666"/>
                      <a:pt x="105610" y="330370"/>
                    </a:cubicBezTo>
                    <a:cubicBezTo>
                      <a:pt x="105551" y="342073"/>
                      <a:pt x="114982" y="351609"/>
                      <a:pt x="126685" y="351680"/>
                    </a:cubicBezTo>
                    <a:cubicBezTo>
                      <a:pt x="138388" y="351739"/>
                      <a:pt x="147925" y="342308"/>
                      <a:pt x="147996" y="330605"/>
                    </a:cubicBezTo>
                    <a:cubicBezTo>
                      <a:pt x="147996" y="330570"/>
                      <a:pt x="147996" y="330523"/>
                      <a:pt x="147996" y="330487"/>
                    </a:cubicBezTo>
                    <a:cubicBezTo>
                      <a:pt x="147996" y="318831"/>
                      <a:pt x="138577" y="309353"/>
                      <a:pt x="126921" y="309295"/>
                    </a:cubicBezTo>
                    <a:close/>
                  </a:path>
                </a:pathLst>
              </a:custGeom>
              <a:solidFill>
                <a:srgbClr val="FFFFFF"/>
              </a:solidFill>
              <a:ln w="11773"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F7843C88-EBD8-40FE-B316-0833AA27E1AB}"/>
                  </a:ext>
                </a:extLst>
              </p:cNvPr>
              <p:cNvSpPr/>
              <p:nvPr/>
            </p:nvSpPr>
            <p:spPr>
              <a:xfrm>
                <a:off x="2225626" y="3380797"/>
                <a:ext cx="133373" cy="300430"/>
              </a:xfrm>
              <a:custGeom>
                <a:avLst/>
                <a:gdLst>
                  <a:gd name="connsiteX0" fmla="*/ 133303 w 133373"/>
                  <a:gd name="connsiteY0" fmla="*/ 298704 h 300430"/>
                  <a:gd name="connsiteX1" fmla="*/ 73022 w 133373"/>
                  <a:gd name="connsiteY1" fmla="*/ 147177 h 300430"/>
                  <a:gd name="connsiteX2" fmla="*/ 39231 w 133373"/>
                  <a:gd name="connsiteY2" fmla="*/ 73003 h 300430"/>
                  <a:gd name="connsiteX3" fmla="*/ 2144 w 133373"/>
                  <a:gd name="connsiteY3" fmla="*/ 594 h 300430"/>
                  <a:gd name="connsiteX4" fmla="*/ 142 w 133373"/>
                  <a:gd name="connsiteY4" fmla="*/ 1654 h 300430"/>
                  <a:gd name="connsiteX5" fmla="*/ 33227 w 133373"/>
                  <a:gd name="connsiteY5" fmla="*/ 76181 h 300430"/>
                  <a:gd name="connsiteX6" fmla="*/ 66546 w 133373"/>
                  <a:gd name="connsiteY6" fmla="*/ 150473 h 300430"/>
                  <a:gd name="connsiteX7" fmla="*/ 131184 w 133373"/>
                  <a:gd name="connsiteY7" fmla="*/ 299764 h 300430"/>
                  <a:gd name="connsiteX8" fmla="*/ 133303 w 133373"/>
                  <a:gd name="connsiteY8" fmla="*/ 298704 h 30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373" h="300430">
                    <a:moveTo>
                      <a:pt x="133303" y="298704"/>
                    </a:moveTo>
                    <a:cubicBezTo>
                      <a:pt x="114465" y="247724"/>
                      <a:pt x="94921" y="196979"/>
                      <a:pt x="73022" y="147177"/>
                    </a:cubicBezTo>
                    <a:cubicBezTo>
                      <a:pt x="62190" y="122370"/>
                      <a:pt x="50922" y="97645"/>
                      <a:pt x="39231" y="73003"/>
                    </a:cubicBezTo>
                    <a:cubicBezTo>
                      <a:pt x="27458" y="48513"/>
                      <a:pt x="13447" y="25201"/>
                      <a:pt x="2144" y="594"/>
                    </a:cubicBezTo>
                    <a:cubicBezTo>
                      <a:pt x="1555" y="-818"/>
                      <a:pt x="-564" y="594"/>
                      <a:pt x="142" y="1654"/>
                    </a:cubicBezTo>
                    <a:cubicBezTo>
                      <a:pt x="12623" y="25201"/>
                      <a:pt x="22042" y="51457"/>
                      <a:pt x="33227" y="76181"/>
                    </a:cubicBezTo>
                    <a:cubicBezTo>
                      <a:pt x="44412" y="100906"/>
                      <a:pt x="55597" y="125631"/>
                      <a:pt x="66546" y="150473"/>
                    </a:cubicBezTo>
                    <a:cubicBezTo>
                      <a:pt x="88445" y="200041"/>
                      <a:pt x="110462" y="249726"/>
                      <a:pt x="131184" y="299764"/>
                    </a:cubicBezTo>
                    <a:cubicBezTo>
                      <a:pt x="131772" y="301177"/>
                      <a:pt x="133774" y="300117"/>
                      <a:pt x="133303" y="298704"/>
                    </a:cubicBezTo>
                    <a:close/>
                  </a:path>
                </a:pathLst>
              </a:custGeom>
              <a:solidFill>
                <a:srgbClr val="263238"/>
              </a:solidFill>
              <a:ln w="11773"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DCE60B08-B04B-4D76-AF97-36F45FC6C626}"/>
                  </a:ext>
                </a:extLst>
              </p:cNvPr>
              <p:cNvSpPr/>
              <p:nvPr/>
            </p:nvSpPr>
            <p:spPr>
              <a:xfrm>
                <a:off x="2226004" y="3191717"/>
                <a:ext cx="342045" cy="536879"/>
              </a:xfrm>
              <a:custGeom>
                <a:avLst/>
                <a:gdLst>
                  <a:gd name="connsiteX0" fmla="*/ 320597 w 342045"/>
                  <a:gd name="connsiteY0" fmla="*/ 148348 h 536879"/>
                  <a:gd name="connsiteX1" fmla="*/ 116206 w 342045"/>
                  <a:gd name="connsiteY1" fmla="*/ 536880 h 536879"/>
                  <a:gd name="connsiteX2" fmla="*/ 0 w 342045"/>
                  <a:gd name="connsiteY2" fmla="*/ 280214 h 536879"/>
                  <a:gd name="connsiteX3" fmla="*/ 323305 w 342045"/>
                  <a:gd name="connsiteY3" fmla="*/ 0 h 536879"/>
                  <a:gd name="connsiteX4" fmla="*/ 320597 w 342045"/>
                  <a:gd name="connsiteY4" fmla="*/ 148348 h 536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045" h="536879">
                    <a:moveTo>
                      <a:pt x="320597" y="148348"/>
                    </a:moveTo>
                    <a:cubicBezTo>
                      <a:pt x="283981" y="256078"/>
                      <a:pt x="116206" y="536880"/>
                      <a:pt x="116206" y="536880"/>
                    </a:cubicBezTo>
                    <a:lnTo>
                      <a:pt x="0" y="280214"/>
                    </a:lnTo>
                    <a:lnTo>
                      <a:pt x="323305" y="0"/>
                    </a:lnTo>
                    <a:cubicBezTo>
                      <a:pt x="348266" y="16719"/>
                      <a:pt x="349208" y="64520"/>
                      <a:pt x="320597" y="14834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7F1137F7-2525-4261-B719-871B4C8A8F2C}"/>
                  </a:ext>
                </a:extLst>
              </p:cNvPr>
              <p:cNvSpPr/>
              <p:nvPr/>
            </p:nvSpPr>
            <p:spPr>
              <a:xfrm>
                <a:off x="2148223" y="3156734"/>
                <a:ext cx="1042398" cy="1171615"/>
              </a:xfrm>
              <a:custGeom>
                <a:avLst/>
                <a:gdLst>
                  <a:gd name="connsiteX0" fmla="*/ 13849 w 1042398"/>
                  <a:gd name="connsiteY0" fmla="*/ 1171615 h 1171615"/>
                  <a:gd name="connsiteX1" fmla="*/ 70481 w 1042398"/>
                  <a:gd name="connsiteY1" fmla="*/ 787676 h 1171615"/>
                  <a:gd name="connsiteX2" fmla="*/ 20089 w 1042398"/>
                  <a:gd name="connsiteY2" fmla="*/ 501693 h 1171615"/>
                  <a:gd name="connsiteX3" fmla="*/ 346809 w 1042398"/>
                  <a:gd name="connsiteY3" fmla="*/ 60062 h 1171615"/>
                  <a:gd name="connsiteX4" fmla="*/ 684949 w 1042398"/>
                  <a:gd name="connsiteY4" fmla="*/ 91144 h 1171615"/>
                  <a:gd name="connsiteX5" fmla="*/ 1042398 w 1042398"/>
                  <a:gd name="connsiteY5" fmla="*/ 1171615 h 1171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398" h="1171615">
                    <a:moveTo>
                      <a:pt x="13849" y="1171615"/>
                    </a:moveTo>
                    <a:lnTo>
                      <a:pt x="70481" y="787676"/>
                    </a:lnTo>
                    <a:cubicBezTo>
                      <a:pt x="70481" y="787676"/>
                      <a:pt x="-45490" y="643212"/>
                      <a:pt x="20089" y="501693"/>
                    </a:cubicBezTo>
                    <a:cubicBezTo>
                      <a:pt x="53173" y="429873"/>
                      <a:pt x="234841" y="161433"/>
                      <a:pt x="346809" y="60062"/>
                    </a:cubicBezTo>
                    <a:cubicBezTo>
                      <a:pt x="478674" y="-59088"/>
                      <a:pt x="624786" y="24741"/>
                      <a:pt x="684949" y="91144"/>
                    </a:cubicBezTo>
                    <a:cubicBezTo>
                      <a:pt x="805512" y="225011"/>
                      <a:pt x="943970" y="554203"/>
                      <a:pt x="1042398" y="1171615"/>
                    </a:cubicBezTo>
                    <a:close/>
                  </a:path>
                </a:pathLst>
              </a:custGeom>
              <a:solidFill>
                <a:srgbClr val="FFC4C0"/>
              </a:solidFill>
              <a:ln w="11773"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0723B305-0528-40F5-ADA9-677FA0167D28}"/>
                  </a:ext>
                </a:extLst>
              </p:cNvPr>
              <p:cNvSpPr/>
              <p:nvPr/>
            </p:nvSpPr>
            <p:spPr>
              <a:xfrm>
                <a:off x="2148297" y="3154776"/>
                <a:ext cx="1042442" cy="1067374"/>
              </a:xfrm>
              <a:custGeom>
                <a:avLst/>
                <a:gdLst>
                  <a:gd name="connsiteX0" fmla="*/ 0 w 1042442"/>
                  <a:gd name="connsiteY0" fmla="*/ 1067375 h 1067374"/>
                  <a:gd name="connsiteX1" fmla="*/ 70642 w 1042442"/>
                  <a:gd name="connsiteY1" fmla="*/ 789634 h 1067374"/>
                  <a:gd name="connsiteX2" fmla="*/ 20251 w 1042442"/>
                  <a:gd name="connsiteY2" fmla="*/ 503651 h 1067374"/>
                  <a:gd name="connsiteX3" fmla="*/ 346970 w 1042442"/>
                  <a:gd name="connsiteY3" fmla="*/ 62020 h 1067374"/>
                  <a:gd name="connsiteX4" fmla="*/ 701005 w 1042442"/>
                  <a:gd name="connsiteY4" fmla="*/ 86745 h 1067374"/>
                  <a:gd name="connsiteX5" fmla="*/ 1042442 w 1042442"/>
                  <a:gd name="connsiteY5" fmla="*/ 1067375 h 1067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2442" h="1067374">
                    <a:moveTo>
                      <a:pt x="0" y="1067375"/>
                    </a:moveTo>
                    <a:lnTo>
                      <a:pt x="70642" y="789634"/>
                    </a:lnTo>
                    <a:cubicBezTo>
                      <a:pt x="70642" y="789634"/>
                      <a:pt x="-45329" y="645170"/>
                      <a:pt x="20251" y="503651"/>
                    </a:cubicBezTo>
                    <a:cubicBezTo>
                      <a:pt x="53335" y="431831"/>
                      <a:pt x="235003" y="163391"/>
                      <a:pt x="346970" y="62020"/>
                    </a:cubicBezTo>
                    <a:cubicBezTo>
                      <a:pt x="478836" y="-57130"/>
                      <a:pt x="640135" y="20459"/>
                      <a:pt x="701005" y="86745"/>
                    </a:cubicBezTo>
                    <a:cubicBezTo>
                      <a:pt x="809088" y="204481"/>
                      <a:pt x="944603" y="449963"/>
                      <a:pt x="1042442" y="1067375"/>
                    </a:cubicBezTo>
                    <a:close/>
                  </a:path>
                </a:pathLst>
              </a:custGeom>
              <a:solidFill>
                <a:srgbClr val="0AAF60"/>
              </a:solidFill>
              <a:ln w="11773"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550C447E-0492-4168-9371-CD98B9637F58}"/>
                  </a:ext>
                </a:extLst>
              </p:cNvPr>
              <p:cNvSpPr/>
              <p:nvPr/>
            </p:nvSpPr>
            <p:spPr>
              <a:xfrm>
                <a:off x="2226710" y="3211026"/>
                <a:ext cx="956258" cy="970858"/>
              </a:xfrm>
              <a:custGeom>
                <a:avLst/>
                <a:gdLst>
                  <a:gd name="connsiteX0" fmla="*/ 253606 w 956258"/>
                  <a:gd name="connsiteY0" fmla="*/ 173427 h 970858"/>
                  <a:gd name="connsiteX1" fmla="*/ 232531 w 956258"/>
                  <a:gd name="connsiteY1" fmla="*/ 194737 h 970858"/>
                  <a:gd name="connsiteX2" fmla="*/ 211220 w 956258"/>
                  <a:gd name="connsiteY2" fmla="*/ 173662 h 970858"/>
                  <a:gd name="connsiteX3" fmla="*/ 232295 w 956258"/>
                  <a:gd name="connsiteY3" fmla="*/ 152352 h 970858"/>
                  <a:gd name="connsiteX4" fmla="*/ 232531 w 956258"/>
                  <a:gd name="connsiteY4" fmla="*/ 152352 h 970858"/>
                  <a:gd name="connsiteX5" fmla="*/ 253606 w 956258"/>
                  <a:gd name="connsiteY5" fmla="*/ 173427 h 970858"/>
                  <a:gd name="connsiteX6" fmla="*/ 443633 w 956258"/>
                  <a:gd name="connsiteY6" fmla="*/ 152352 h 970858"/>
                  <a:gd name="connsiteX7" fmla="*/ 422440 w 956258"/>
                  <a:gd name="connsiteY7" fmla="*/ 173545 h 970858"/>
                  <a:gd name="connsiteX8" fmla="*/ 443633 w 956258"/>
                  <a:gd name="connsiteY8" fmla="*/ 194737 h 970858"/>
                  <a:gd name="connsiteX9" fmla="*/ 464825 w 956258"/>
                  <a:gd name="connsiteY9" fmla="*/ 173545 h 970858"/>
                  <a:gd name="connsiteX10" fmla="*/ 464825 w 956258"/>
                  <a:gd name="connsiteY10" fmla="*/ 173427 h 970858"/>
                  <a:gd name="connsiteX11" fmla="*/ 443750 w 956258"/>
                  <a:gd name="connsiteY11" fmla="*/ 152352 h 970858"/>
                  <a:gd name="connsiteX12" fmla="*/ 443633 w 956258"/>
                  <a:gd name="connsiteY12" fmla="*/ 152352 h 970858"/>
                  <a:gd name="connsiteX13" fmla="*/ 654853 w 956258"/>
                  <a:gd name="connsiteY13" fmla="*/ 152352 h 970858"/>
                  <a:gd name="connsiteX14" fmla="*/ 633660 w 956258"/>
                  <a:gd name="connsiteY14" fmla="*/ 173545 h 970858"/>
                  <a:gd name="connsiteX15" fmla="*/ 654853 w 956258"/>
                  <a:gd name="connsiteY15" fmla="*/ 194737 h 970858"/>
                  <a:gd name="connsiteX16" fmla="*/ 676045 w 956258"/>
                  <a:gd name="connsiteY16" fmla="*/ 173545 h 970858"/>
                  <a:gd name="connsiteX17" fmla="*/ 676045 w 956258"/>
                  <a:gd name="connsiteY17" fmla="*/ 173427 h 970858"/>
                  <a:gd name="connsiteX18" fmla="*/ 654970 w 956258"/>
                  <a:gd name="connsiteY18" fmla="*/ 152352 h 970858"/>
                  <a:gd name="connsiteX19" fmla="*/ 654853 w 956258"/>
                  <a:gd name="connsiteY19" fmla="*/ 152352 h 970858"/>
                  <a:gd name="connsiteX20" fmla="*/ 338141 w 956258"/>
                  <a:gd name="connsiteY20" fmla="*/ 0 h 970858"/>
                  <a:gd name="connsiteX21" fmla="*/ 316830 w 956258"/>
                  <a:gd name="connsiteY21" fmla="*/ 21075 h 970858"/>
                  <a:gd name="connsiteX22" fmla="*/ 337905 w 956258"/>
                  <a:gd name="connsiteY22" fmla="*/ 42386 h 970858"/>
                  <a:gd name="connsiteX23" fmla="*/ 359216 w 956258"/>
                  <a:gd name="connsiteY23" fmla="*/ 21311 h 970858"/>
                  <a:gd name="connsiteX24" fmla="*/ 359216 w 956258"/>
                  <a:gd name="connsiteY24" fmla="*/ 21075 h 970858"/>
                  <a:gd name="connsiteX25" fmla="*/ 338141 w 956258"/>
                  <a:gd name="connsiteY25" fmla="*/ 0 h 970858"/>
                  <a:gd name="connsiteX26" fmla="*/ 549243 w 956258"/>
                  <a:gd name="connsiteY26" fmla="*/ 0 h 970858"/>
                  <a:gd name="connsiteX27" fmla="*/ 528050 w 956258"/>
                  <a:gd name="connsiteY27" fmla="*/ 21193 h 970858"/>
                  <a:gd name="connsiteX28" fmla="*/ 549243 w 956258"/>
                  <a:gd name="connsiteY28" fmla="*/ 42386 h 970858"/>
                  <a:gd name="connsiteX29" fmla="*/ 570435 w 956258"/>
                  <a:gd name="connsiteY29" fmla="*/ 21193 h 970858"/>
                  <a:gd name="connsiteX30" fmla="*/ 570435 w 956258"/>
                  <a:gd name="connsiteY30" fmla="*/ 21075 h 970858"/>
                  <a:gd name="connsiteX31" fmla="*/ 549360 w 956258"/>
                  <a:gd name="connsiteY31" fmla="*/ 0 h 970858"/>
                  <a:gd name="connsiteX32" fmla="*/ 549243 w 956258"/>
                  <a:gd name="connsiteY32" fmla="*/ 0 h 970858"/>
                  <a:gd name="connsiteX33" fmla="*/ 21311 w 956258"/>
                  <a:gd name="connsiteY33" fmla="*/ 461882 h 970858"/>
                  <a:gd name="connsiteX34" fmla="*/ 0 w 956258"/>
                  <a:gd name="connsiteY34" fmla="*/ 482957 h 970858"/>
                  <a:gd name="connsiteX35" fmla="*/ 21075 w 956258"/>
                  <a:gd name="connsiteY35" fmla="*/ 504267 h 970858"/>
                  <a:gd name="connsiteX36" fmla="*/ 42386 w 956258"/>
                  <a:gd name="connsiteY36" fmla="*/ 483193 h 970858"/>
                  <a:gd name="connsiteX37" fmla="*/ 42386 w 956258"/>
                  <a:gd name="connsiteY37" fmla="*/ 482957 h 970858"/>
                  <a:gd name="connsiteX38" fmla="*/ 21311 w 956258"/>
                  <a:gd name="connsiteY38" fmla="*/ 461882 h 970858"/>
                  <a:gd name="connsiteX39" fmla="*/ 232531 w 956258"/>
                  <a:gd name="connsiteY39" fmla="*/ 461882 h 970858"/>
                  <a:gd name="connsiteX40" fmla="*/ 211220 w 956258"/>
                  <a:gd name="connsiteY40" fmla="*/ 482957 h 970858"/>
                  <a:gd name="connsiteX41" fmla="*/ 232295 w 956258"/>
                  <a:gd name="connsiteY41" fmla="*/ 504267 h 970858"/>
                  <a:gd name="connsiteX42" fmla="*/ 253606 w 956258"/>
                  <a:gd name="connsiteY42" fmla="*/ 483193 h 970858"/>
                  <a:gd name="connsiteX43" fmla="*/ 253606 w 956258"/>
                  <a:gd name="connsiteY43" fmla="*/ 482957 h 970858"/>
                  <a:gd name="connsiteX44" fmla="*/ 232531 w 956258"/>
                  <a:gd name="connsiteY44" fmla="*/ 461882 h 970858"/>
                  <a:gd name="connsiteX45" fmla="*/ 443633 w 956258"/>
                  <a:gd name="connsiteY45" fmla="*/ 461882 h 970858"/>
                  <a:gd name="connsiteX46" fmla="*/ 422440 w 956258"/>
                  <a:gd name="connsiteY46" fmla="*/ 483075 h 970858"/>
                  <a:gd name="connsiteX47" fmla="*/ 443633 w 956258"/>
                  <a:gd name="connsiteY47" fmla="*/ 504267 h 970858"/>
                  <a:gd name="connsiteX48" fmla="*/ 464825 w 956258"/>
                  <a:gd name="connsiteY48" fmla="*/ 483075 h 970858"/>
                  <a:gd name="connsiteX49" fmla="*/ 464825 w 956258"/>
                  <a:gd name="connsiteY49" fmla="*/ 482957 h 970858"/>
                  <a:gd name="connsiteX50" fmla="*/ 443750 w 956258"/>
                  <a:gd name="connsiteY50" fmla="*/ 461882 h 970858"/>
                  <a:gd name="connsiteX51" fmla="*/ 443633 w 956258"/>
                  <a:gd name="connsiteY51" fmla="*/ 461882 h 970858"/>
                  <a:gd name="connsiteX52" fmla="*/ 654853 w 956258"/>
                  <a:gd name="connsiteY52" fmla="*/ 461882 h 970858"/>
                  <a:gd name="connsiteX53" fmla="*/ 633660 w 956258"/>
                  <a:gd name="connsiteY53" fmla="*/ 483075 h 970858"/>
                  <a:gd name="connsiteX54" fmla="*/ 654853 w 956258"/>
                  <a:gd name="connsiteY54" fmla="*/ 504267 h 970858"/>
                  <a:gd name="connsiteX55" fmla="*/ 676045 w 956258"/>
                  <a:gd name="connsiteY55" fmla="*/ 483075 h 970858"/>
                  <a:gd name="connsiteX56" fmla="*/ 676045 w 956258"/>
                  <a:gd name="connsiteY56" fmla="*/ 482957 h 970858"/>
                  <a:gd name="connsiteX57" fmla="*/ 654970 w 956258"/>
                  <a:gd name="connsiteY57" fmla="*/ 461882 h 970858"/>
                  <a:gd name="connsiteX58" fmla="*/ 654853 w 956258"/>
                  <a:gd name="connsiteY58" fmla="*/ 461882 h 970858"/>
                  <a:gd name="connsiteX59" fmla="*/ 846175 w 956258"/>
                  <a:gd name="connsiteY59" fmla="*/ 476246 h 970858"/>
                  <a:gd name="connsiteX60" fmla="*/ 844997 w 956258"/>
                  <a:gd name="connsiteY60" fmla="*/ 482957 h 970858"/>
                  <a:gd name="connsiteX61" fmla="*/ 853121 w 956258"/>
                  <a:gd name="connsiteY61" fmla="*/ 499558 h 970858"/>
                  <a:gd name="connsiteX62" fmla="*/ 846175 w 956258"/>
                  <a:gd name="connsiteY62" fmla="*/ 476246 h 970858"/>
                  <a:gd name="connsiteX63" fmla="*/ 126921 w 956258"/>
                  <a:gd name="connsiteY63" fmla="*/ 309413 h 970858"/>
                  <a:gd name="connsiteX64" fmla="*/ 105610 w 956258"/>
                  <a:gd name="connsiteY64" fmla="*/ 330488 h 970858"/>
                  <a:gd name="connsiteX65" fmla="*/ 126685 w 956258"/>
                  <a:gd name="connsiteY65" fmla="*/ 351798 h 970858"/>
                  <a:gd name="connsiteX66" fmla="*/ 147996 w 956258"/>
                  <a:gd name="connsiteY66" fmla="*/ 330723 h 970858"/>
                  <a:gd name="connsiteX67" fmla="*/ 147996 w 956258"/>
                  <a:gd name="connsiteY67" fmla="*/ 330605 h 970858"/>
                  <a:gd name="connsiteX68" fmla="*/ 126921 w 956258"/>
                  <a:gd name="connsiteY68" fmla="*/ 309413 h 970858"/>
                  <a:gd name="connsiteX69" fmla="*/ 338141 w 956258"/>
                  <a:gd name="connsiteY69" fmla="*/ 309413 h 970858"/>
                  <a:gd name="connsiteX70" fmla="*/ 316830 w 956258"/>
                  <a:gd name="connsiteY70" fmla="*/ 330488 h 970858"/>
                  <a:gd name="connsiteX71" fmla="*/ 337905 w 956258"/>
                  <a:gd name="connsiteY71" fmla="*/ 351798 h 970858"/>
                  <a:gd name="connsiteX72" fmla="*/ 359216 w 956258"/>
                  <a:gd name="connsiteY72" fmla="*/ 330723 h 970858"/>
                  <a:gd name="connsiteX73" fmla="*/ 359216 w 956258"/>
                  <a:gd name="connsiteY73" fmla="*/ 330605 h 970858"/>
                  <a:gd name="connsiteX74" fmla="*/ 338141 w 956258"/>
                  <a:gd name="connsiteY74" fmla="*/ 309413 h 970858"/>
                  <a:gd name="connsiteX75" fmla="*/ 549243 w 956258"/>
                  <a:gd name="connsiteY75" fmla="*/ 309413 h 970858"/>
                  <a:gd name="connsiteX76" fmla="*/ 528050 w 956258"/>
                  <a:gd name="connsiteY76" fmla="*/ 330605 h 970858"/>
                  <a:gd name="connsiteX77" fmla="*/ 549243 w 956258"/>
                  <a:gd name="connsiteY77" fmla="*/ 351798 h 970858"/>
                  <a:gd name="connsiteX78" fmla="*/ 570435 w 956258"/>
                  <a:gd name="connsiteY78" fmla="*/ 330605 h 970858"/>
                  <a:gd name="connsiteX79" fmla="*/ 549243 w 956258"/>
                  <a:gd name="connsiteY79" fmla="*/ 309413 h 970858"/>
                  <a:gd name="connsiteX80" fmla="*/ 760463 w 956258"/>
                  <a:gd name="connsiteY80" fmla="*/ 309413 h 970858"/>
                  <a:gd name="connsiteX81" fmla="*/ 739270 w 956258"/>
                  <a:gd name="connsiteY81" fmla="*/ 330605 h 970858"/>
                  <a:gd name="connsiteX82" fmla="*/ 760463 w 956258"/>
                  <a:gd name="connsiteY82" fmla="*/ 351798 h 970858"/>
                  <a:gd name="connsiteX83" fmla="*/ 781655 w 956258"/>
                  <a:gd name="connsiteY83" fmla="*/ 330605 h 970858"/>
                  <a:gd name="connsiteX84" fmla="*/ 760463 w 956258"/>
                  <a:gd name="connsiteY84" fmla="*/ 309413 h 970858"/>
                  <a:gd name="connsiteX85" fmla="*/ 21311 w 956258"/>
                  <a:gd name="connsiteY85" fmla="*/ 771295 h 970858"/>
                  <a:gd name="connsiteX86" fmla="*/ 0 w 956258"/>
                  <a:gd name="connsiteY86" fmla="*/ 792370 h 970858"/>
                  <a:gd name="connsiteX87" fmla="*/ 21075 w 956258"/>
                  <a:gd name="connsiteY87" fmla="*/ 813680 h 970858"/>
                  <a:gd name="connsiteX88" fmla="*/ 42386 w 956258"/>
                  <a:gd name="connsiteY88" fmla="*/ 792605 h 970858"/>
                  <a:gd name="connsiteX89" fmla="*/ 42386 w 956258"/>
                  <a:gd name="connsiteY89" fmla="*/ 792487 h 970858"/>
                  <a:gd name="connsiteX90" fmla="*/ 21311 w 956258"/>
                  <a:gd name="connsiteY90" fmla="*/ 771295 h 970858"/>
                  <a:gd name="connsiteX91" fmla="*/ 232531 w 956258"/>
                  <a:gd name="connsiteY91" fmla="*/ 771295 h 970858"/>
                  <a:gd name="connsiteX92" fmla="*/ 211220 w 956258"/>
                  <a:gd name="connsiteY92" fmla="*/ 792370 h 970858"/>
                  <a:gd name="connsiteX93" fmla="*/ 232295 w 956258"/>
                  <a:gd name="connsiteY93" fmla="*/ 813680 h 970858"/>
                  <a:gd name="connsiteX94" fmla="*/ 253606 w 956258"/>
                  <a:gd name="connsiteY94" fmla="*/ 792605 h 970858"/>
                  <a:gd name="connsiteX95" fmla="*/ 253606 w 956258"/>
                  <a:gd name="connsiteY95" fmla="*/ 792487 h 970858"/>
                  <a:gd name="connsiteX96" fmla="*/ 232531 w 956258"/>
                  <a:gd name="connsiteY96" fmla="*/ 771295 h 970858"/>
                  <a:gd name="connsiteX97" fmla="*/ 443633 w 956258"/>
                  <a:gd name="connsiteY97" fmla="*/ 771295 h 970858"/>
                  <a:gd name="connsiteX98" fmla="*/ 422440 w 956258"/>
                  <a:gd name="connsiteY98" fmla="*/ 792487 h 970858"/>
                  <a:gd name="connsiteX99" fmla="*/ 443633 w 956258"/>
                  <a:gd name="connsiteY99" fmla="*/ 813680 h 970858"/>
                  <a:gd name="connsiteX100" fmla="*/ 464825 w 956258"/>
                  <a:gd name="connsiteY100" fmla="*/ 792487 h 970858"/>
                  <a:gd name="connsiteX101" fmla="*/ 443633 w 956258"/>
                  <a:gd name="connsiteY101" fmla="*/ 771295 h 970858"/>
                  <a:gd name="connsiteX102" fmla="*/ 654853 w 956258"/>
                  <a:gd name="connsiteY102" fmla="*/ 771295 h 970858"/>
                  <a:gd name="connsiteX103" fmla="*/ 633660 w 956258"/>
                  <a:gd name="connsiteY103" fmla="*/ 792487 h 970858"/>
                  <a:gd name="connsiteX104" fmla="*/ 654853 w 956258"/>
                  <a:gd name="connsiteY104" fmla="*/ 813680 h 970858"/>
                  <a:gd name="connsiteX105" fmla="*/ 676045 w 956258"/>
                  <a:gd name="connsiteY105" fmla="*/ 792487 h 970858"/>
                  <a:gd name="connsiteX106" fmla="*/ 654853 w 956258"/>
                  <a:gd name="connsiteY106" fmla="*/ 771295 h 970858"/>
                  <a:gd name="connsiteX107" fmla="*/ 866072 w 956258"/>
                  <a:gd name="connsiteY107" fmla="*/ 771295 h 970858"/>
                  <a:gd name="connsiteX108" fmla="*/ 844880 w 956258"/>
                  <a:gd name="connsiteY108" fmla="*/ 792487 h 970858"/>
                  <a:gd name="connsiteX109" fmla="*/ 866072 w 956258"/>
                  <a:gd name="connsiteY109" fmla="*/ 813680 h 970858"/>
                  <a:gd name="connsiteX110" fmla="*/ 887265 w 956258"/>
                  <a:gd name="connsiteY110" fmla="*/ 792487 h 970858"/>
                  <a:gd name="connsiteX111" fmla="*/ 866072 w 956258"/>
                  <a:gd name="connsiteY111" fmla="*/ 771295 h 970858"/>
                  <a:gd name="connsiteX112" fmla="*/ 126921 w 956258"/>
                  <a:gd name="connsiteY112" fmla="*/ 618943 h 970858"/>
                  <a:gd name="connsiteX113" fmla="*/ 105610 w 956258"/>
                  <a:gd name="connsiteY113" fmla="*/ 640018 h 970858"/>
                  <a:gd name="connsiteX114" fmla="*/ 126685 w 956258"/>
                  <a:gd name="connsiteY114" fmla="*/ 661328 h 970858"/>
                  <a:gd name="connsiteX115" fmla="*/ 147996 w 956258"/>
                  <a:gd name="connsiteY115" fmla="*/ 640253 h 970858"/>
                  <a:gd name="connsiteX116" fmla="*/ 147996 w 956258"/>
                  <a:gd name="connsiteY116" fmla="*/ 640136 h 970858"/>
                  <a:gd name="connsiteX117" fmla="*/ 126921 w 956258"/>
                  <a:gd name="connsiteY117" fmla="*/ 618943 h 970858"/>
                  <a:gd name="connsiteX118" fmla="*/ 338141 w 956258"/>
                  <a:gd name="connsiteY118" fmla="*/ 618943 h 970858"/>
                  <a:gd name="connsiteX119" fmla="*/ 316830 w 956258"/>
                  <a:gd name="connsiteY119" fmla="*/ 640018 h 970858"/>
                  <a:gd name="connsiteX120" fmla="*/ 337905 w 956258"/>
                  <a:gd name="connsiteY120" fmla="*/ 661328 h 970858"/>
                  <a:gd name="connsiteX121" fmla="*/ 359216 w 956258"/>
                  <a:gd name="connsiteY121" fmla="*/ 640253 h 970858"/>
                  <a:gd name="connsiteX122" fmla="*/ 359216 w 956258"/>
                  <a:gd name="connsiteY122" fmla="*/ 640136 h 970858"/>
                  <a:gd name="connsiteX123" fmla="*/ 338141 w 956258"/>
                  <a:gd name="connsiteY123" fmla="*/ 618943 h 970858"/>
                  <a:gd name="connsiteX124" fmla="*/ 549243 w 956258"/>
                  <a:gd name="connsiteY124" fmla="*/ 618943 h 970858"/>
                  <a:gd name="connsiteX125" fmla="*/ 528050 w 956258"/>
                  <a:gd name="connsiteY125" fmla="*/ 640136 h 970858"/>
                  <a:gd name="connsiteX126" fmla="*/ 549243 w 956258"/>
                  <a:gd name="connsiteY126" fmla="*/ 661328 h 970858"/>
                  <a:gd name="connsiteX127" fmla="*/ 570435 w 956258"/>
                  <a:gd name="connsiteY127" fmla="*/ 640136 h 970858"/>
                  <a:gd name="connsiteX128" fmla="*/ 549243 w 956258"/>
                  <a:gd name="connsiteY128" fmla="*/ 618943 h 970858"/>
                  <a:gd name="connsiteX129" fmla="*/ 760463 w 956258"/>
                  <a:gd name="connsiteY129" fmla="*/ 618943 h 970858"/>
                  <a:gd name="connsiteX130" fmla="*/ 739270 w 956258"/>
                  <a:gd name="connsiteY130" fmla="*/ 640136 h 970858"/>
                  <a:gd name="connsiteX131" fmla="*/ 760463 w 956258"/>
                  <a:gd name="connsiteY131" fmla="*/ 661328 h 970858"/>
                  <a:gd name="connsiteX132" fmla="*/ 781655 w 956258"/>
                  <a:gd name="connsiteY132" fmla="*/ 640136 h 970858"/>
                  <a:gd name="connsiteX133" fmla="*/ 760463 w 956258"/>
                  <a:gd name="connsiteY133" fmla="*/ 618943 h 970858"/>
                  <a:gd name="connsiteX134" fmla="*/ 126921 w 956258"/>
                  <a:gd name="connsiteY134" fmla="*/ 928473 h 970858"/>
                  <a:gd name="connsiteX135" fmla="*/ 105610 w 956258"/>
                  <a:gd name="connsiteY135" fmla="*/ 949548 h 970858"/>
                  <a:gd name="connsiteX136" fmla="*/ 126685 w 956258"/>
                  <a:gd name="connsiteY136" fmla="*/ 970858 h 970858"/>
                  <a:gd name="connsiteX137" fmla="*/ 147996 w 956258"/>
                  <a:gd name="connsiteY137" fmla="*/ 949784 h 970858"/>
                  <a:gd name="connsiteX138" fmla="*/ 147996 w 956258"/>
                  <a:gd name="connsiteY138" fmla="*/ 949666 h 970858"/>
                  <a:gd name="connsiteX139" fmla="*/ 127038 w 956258"/>
                  <a:gd name="connsiteY139" fmla="*/ 928473 h 970858"/>
                  <a:gd name="connsiteX140" fmla="*/ 126921 w 956258"/>
                  <a:gd name="connsiteY140" fmla="*/ 928473 h 970858"/>
                  <a:gd name="connsiteX141" fmla="*/ 338141 w 956258"/>
                  <a:gd name="connsiteY141" fmla="*/ 928473 h 970858"/>
                  <a:gd name="connsiteX142" fmla="*/ 316830 w 956258"/>
                  <a:gd name="connsiteY142" fmla="*/ 949548 h 970858"/>
                  <a:gd name="connsiteX143" fmla="*/ 337905 w 956258"/>
                  <a:gd name="connsiteY143" fmla="*/ 970858 h 970858"/>
                  <a:gd name="connsiteX144" fmla="*/ 359216 w 956258"/>
                  <a:gd name="connsiteY144" fmla="*/ 949784 h 970858"/>
                  <a:gd name="connsiteX145" fmla="*/ 359216 w 956258"/>
                  <a:gd name="connsiteY145" fmla="*/ 949666 h 970858"/>
                  <a:gd name="connsiteX146" fmla="*/ 338258 w 956258"/>
                  <a:gd name="connsiteY146" fmla="*/ 928473 h 970858"/>
                  <a:gd name="connsiteX147" fmla="*/ 338141 w 956258"/>
                  <a:gd name="connsiteY147" fmla="*/ 928473 h 970858"/>
                  <a:gd name="connsiteX148" fmla="*/ 549243 w 956258"/>
                  <a:gd name="connsiteY148" fmla="*/ 928473 h 970858"/>
                  <a:gd name="connsiteX149" fmla="*/ 528050 w 956258"/>
                  <a:gd name="connsiteY149" fmla="*/ 949666 h 970858"/>
                  <a:gd name="connsiteX150" fmla="*/ 549243 w 956258"/>
                  <a:gd name="connsiteY150" fmla="*/ 970858 h 970858"/>
                  <a:gd name="connsiteX151" fmla="*/ 570435 w 956258"/>
                  <a:gd name="connsiteY151" fmla="*/ 949666 h 970858"/>
                  <a:gd name="connsiteX152" fmla="*/ 549478 w 956258"/>
                  <a:gd name="connsiteY152" fmla="*/ 928473 h 970858"/>
                  <a:gd name="connsiteX153" fmla="*/ 549243 w 956258"/>
                  <a:gd name="connsiteY153" fmla="*/ 928473 h 970858"/>
                  <a:gd name="connsiteX154" fmla="*/ 760463 w 956258"/>
                  <a:gd name="connsiteY154" fmla="*/ 928473 h 970858"/>
                  <a:gd name="connsiteX155" fmla="*/ 739270 w 956258"/>
                  <a:gd name="connsiteY155" fmla="*/ 949666 h 970858"/>
                  <a:gd name="connsiteX156" fmla="*/ 760463 w 956258"/>
                  <a:gd name="connsiteY156" fmla="*/ 970858 h 970858"/>
                  <a:gd name="connsiteX157" fmla="*/ 781655 w 956258"/>
                  <a:gd name="connsiteY157" fmla="*/ 949666 h 970858"/>
                  <a:gd name="connsiteX158" fmla="*/ 760698 w 956258"/>
                  <a:gd name="connsiteY158" fmla="*/ 928473 h 970858"/>
                  <a:gd name="connsiteX159" fmla="*/ 760463 w 956258"/>
                  <a:gd name="connsiteY159" fmla="*/ 928473 h 970858"/>
                  <a:gd name="connsiteX160" fmla="*/ 952374 w 956258"/>
                  <a:gd name="connsiteY160" fmla="*/ 941189 h 970858"/>
                  <a:gd name="connsiteX161" fmla="*/ 950607 w 956258"/>
                  <a:gd name="connsiteY161" fmla="*/ 949666 h 970858"/>
                  <a:gd name="connsiteX162" fmla="*/ 956259 w 956258"/>
                  <a:gd name="connsiteY162" fmla="*/ 963912 h 97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956258" h="970858">
                    <a:moveTo>
                      <a:pt x="253606" y="173427"/>
                    </a:moveTo>
                    <a:cubicBezTo>
                      <a:pt x="253676" y="185130"/>
                      <a:pt x="244234" y="194666"/>
                      <a:pt x="232531" y="194737"/>
                    </a:cubicBezTo>
                    <a:cubicBezTo>
                      <a:pt x="220827" y="194796"/>
                      <a:pt x="211291" y="185365"/>
                      <a:pt x="211220" y="173662"/>
                    </a:cubicBezTo>
                    <a:cubicBezTo>
                      <a:pt x="211161" y="161959"/>
                      <a:pt x="220592" y="152423"/>
                      <a:pt x="232295" y="152352"/>
                    </a:cubicBezTo>
                    <a:cubicBezTo>
                      <a:pt x="232377" y="152352"/>
                      <a:pt x="232448" y="152352"/>
                      <a:pt x="232531" y="152352"/>
                    </a:cubicBezTo>
                    <a:cubicBezTo>
                      <a:pt x="244175" y="152352"/>
                      <a:pt x="253606" y="161783"/>
                      <a:pt x="253606" y="173427"/>
                    </a:cubicBezTo>
                    <a:close/>
                    <a:moveTo>
                      <a:pt x="443633" y="152352"/>
                    </a:moveTo>
                    <a:cubicBezTo>
                      <a:pt x="431930" y="152352"/>
                      <a:pt x="422440" y="161841"/>
                      <a:pt x="422440" y="173545"/>
                    </a:cubicBezTo>
                    <a:cubicBezTo>
                      <a:pt x="422440" y="185248"/>
                      <a:pt x="431930" y="194737"/>
                      <a:pt x="443633" y="194737"/>
                    </a:cubicBezTo>
                    <a:cubicBezTo>
                      <a:pt x="455336" y="194737"/>
                      <a:pt x="464825" y="185248"/>
                      <a:pt x="464825" y="173545"/>
                    </a:cubicBezTo>
                    <a:cubicBezTo>
                      <a:pt x="464825" y="173509"/>
                      <a:pt x="464825" y="173462"/>
                      <a:pt x="464825" y="173427"/>
                    </a:cubicBezTo>
                    <a:cubicBezTo>
                      <a:pt x="464825" y="161783"/>
                      <a:pt x="455395" y="152352"/>
                      <a:pt x="443750" y="152352"/>
                    </a:cubicBezTo>
                    <a:cubicBezTo>
                      <a:pt x="443715" y="152352"/>
                      <a:pt x="443668" y="152352"/>
                      <a:pt x="443633" y="152352"/>
                    </a:cubicBezTo>
                    <a:close/>
                    <a:moveTo>
                      <a:pt x="654853" y="152352"/>
                    </a:moveTo>
                    <a:cubicBezTo>
                      <a:pt x="643150" y="152352"/>
                      <a:pt x="633660" y="161841"/>
                      <a:pt x="633660" y="173545"/>
                    </a:cubicBezTo>
                    <a:cubicBezTo>
                      <a:pt x="633660" y="185248"/>
                      <a:pt x="643150" y="194737"/>
                      <a:pt x="654853" y="194737"/>
                    </a:cubicBezTo>
                    <a:cubicBezTo>
                      <a:pt x="666556" y="194737"/>
                      <a:pt x="676045" y="185248"/>
                      <a:pt x="676045" y="173545"/>
                    </a:cubicBezTo>
                    <a:cubicBezTo>
                      <a:pt x="676045" y="173509"/>
                      <a:pt x="676045" y="173462"/>
                      <a:pt x="676045" y="173427"/>
                    </a:cubicBezTo>
                    <a:cubicBezTo>
                      <a:pt x="676045" y="161783"/>
                      <a:pt x="666614" y="152352"/>
                      <a:pt x="654970" y="152352"/>
                    </a:cubicBezTo>
                    <a:cubicBezTo>
                      <a:pt x="654935" y="152352"/>
                      <a:pt x="654888" y="152352"/>
                      <a:pt x="654853" y="152352"/>
                    </a:cubicBezTo>
                    <a:close/>
                    <a:moveTo>
                      <a:pt x="338141" y="0"/>
                    </a:moveTo>
                    <a:cubicBezTo>
                      <a:pt x="326437" y="-70"/>
                      <a:pt x="316901" y="9372"/>
                      <a:pt x="316830" y="21075"/>
                    </a:cubicBezTo>
                    <a:cubicBezTo>
                      <a:pt x="316771" y="32778"/>
                      <a:pt x="326202" y="42315"/>
                      <a:pt x="337905" y="42386"/>
                    </a:cubicBezTo>
                    <a:cubicBezTo>
                      <a:pt x="349608" y="42445"/>
                      <a:pt x="359145" y="33014"/>
                      <a:pt x="359216" y="21311"/>
                    </a:cubicBezTo>
                    <a:cubicBezTo>
                      <a:pt x="359216" y="21228"/>
                      <a:pt x="359216" y="21158"/>
                      <a:pt x="359216" y="21075"/>
                    </a:cubicBezTo>
                    <a:cubicBezTo>
                      <a:pt x="359216" y="9431"/>
                      <a:pt x="349785" y="0"/>
                      <a:pt x="338141" y="0"/>
                    </a:cubicBezTo>
                    <a:close/>
                    <a:moveTo>
                      <a:pt x="549243" y="0"/>
                    </a:moveTo>
                    <a:cubicBezTo>
                      <a:pt x="537540" y="0"/>
                      <a:pt x="528050" y="9490"/>
                      <a:pt x="528050" y="21193"/>
                    </a:cubicBezTo>
                    <a:cubicBezTo>
                      <a:pt x="528050" y="32896"/>
                      <a:pt x="537540" y="42386"/>
                      <a:pt x="549243" y="42386"/>
                    </a:cubicBezTo>
                    <a:cubicBezTo>
                      <a:pt x="560946" y="42386"/>
                      <a:pt x="570435" y="32896"/>
                      <a:pt x="570435" y="21193"/>
                    </a:cubicBezTo>
                    <a:cubicBezTo>
                      <a:pt x="570435" y="21158"/>
                      <a:pt x="570435" y="21111"/>
                      <a:pt x="570435" y="21075"/>
                    </a:cubicBezTo>
                    <a:cubicBezTo>
                      <a:pt x="570435" y="9431"/>
                      <a:pt x="561005" y="0"/>
                      <a:pt x="549360" y="0"/>
                    </a:cubicBezTo>
                    <a:cubicBezTo>
                      <a:pt x="549325" y="0"/>
                      <a:pt x="549278" y="0"/>
                      <a:pt x="549243" y="0"/>
                    </a:cubicBezTo>
                    <a:close/>
                    <a:moveTo>
                      <a:pt x="21311" y="461882"/>
                    </a:moveTo>
                    <a:cubicBezTo>
                      <a:pt x="9608" y="461823"/>
                      <a:pt x="71" y="471254"/>
                      <a:pt x="0" y="482957"/>
                    </a:cubicBezTo>
                    <a:cubicBezTo>
                      <a:pt x="-59" y="494660"/>
                      <a:pt x="9372" y="504197"/>
                      <a:pt x="21075" y="504267"/>
                    </a:cubicBezTo>
                    <a:cubicBezTo>
                      <a:pt x="32778" y="504326"/>
                      <a:pt x="42315" y="494895"/>
                      <a:pt x="42386" y="483193"/>
                    </a:cubicBezTo>
                    <a:cubicBezTo>
                      <a:pt x="42386" y="483110"/>
                      <a:pt x="42386" y="483039"/>
                      <a:pt x="42386" y="482957"/>
                    </a:cubicBezTo>
                    <a:cubicBezTo>
                      <a:pt x="42386" y="471313"/>
                      <a:pt x="32955" y="461882"/>
                      <a:pt x="21311" y="461882"/>
                    </a:cubicBezTo>
                    <a:close/>
                    <a:moveTo>
                      <a:pt x="232531" y="461882"/>
                    </a:moveTo>
                    <a:cubicBezTo>
                      <a:pt x="220827" y="461823"/>
                      <a:pt x="211291" y="471254"/>
                      <a:pt x="211220" y="482957"/>
                    </a:cubicBezTo>
                    <a:cubicBezTo>
                      <a:pt x="211161" y="494660"/>
                      <a:pt x="220592" y="504197"/>
                      <a:pt x="232295" y="504267"/>
                    </a:cubicBezTo>
                    <a:cubicBezTo>
                      <a:pt x="243998" y="504326"/>
                      <a:pt x="253535" y="494895"/>
                      <a:pt x="253606" y="483193"/>
                    </a:cubicBezTo>
                    <a:cubicBezTo>
                      <a:pt x="253606" y="483110"/>
                      <a:pt x="253606" y="483039"/>
                      <a:pt x="253606" y="482957"/>
                    </a:cubicBezTo>
                    <a:cubicBezTo>
                      <a:pt x="253606" y="471313"/>
                      <a:pt x="244175" y="461882"/>
                      <a:pt x="232531" y="461882"/>
                    </a:cubicBezTo>
                    <a:close/>
                    <a:moveTo>
                      <a:pt x="443633" y="461882"/>
                    </a:moveTo>
                    <a:cubicBezTo>
                      <a:pt x="431930" y="461882"/>
                      <a:pt x="422440" y="471372"/>
                      <a:pt x="422440" y="483075"/>
                    </a:cubicBezTo>
                    <a:cubicBezTo>
                      <a:pt x="422440" y="494778"/>
                      <a:pt x="431930" y="504267"/>
                      <a:pt x="443633" y="504267"/>
                    </a:cubicBezTo>
                    <a:cubicBezTo>
                      <a:pt x="455336" y="504267"/>
                      <a:pt x="464825" y="494778"/>
                      <a:pt x="464825" y="483075"/>
                    </a:cubicBezTo>
                    <a:cubicBezTo>
                      <a:pt x="464825" y="483039"/>
                      <a:pt x="464825" y="482992"/>
                      <a:pt x="464825" y="482957"/>
                    </a:cubicBezTo>
                    <a:cubicBezTo>
                      <a:pt x="464825" y="471313"/>
                      <a:pt x="455395" y="461882"/>
                      <a:pt x="443750" y="461882"/>
                    </a:cubicBezTo>
                    <a:cubicBezTo>
                      <a:pt x="443715" y="461882"/>
                      <a:pt x="443668" y="461882"/>
                      <a:pt x="443633" y="461882"/>
                    </a:cubicBezTo>
                    <a:close/>
                    <a:moveTo>
                      <a:pt x="654853" y="461882"/>
                    </a:moveTo>
                    <a:cubicBezTo>
                      <a:pt x="643150" y="461882"/>
                      <a:pt x="633660" y="471372"/>
                      <a:pt x="633660" y="483075"/>
                    </a:cubicBezTo>
                    <a:cubicBezTo>
                      <a:pt x="633660" y="494778"/>
                      <a:pt x="643150" y="504267"/>
                      <a:pt x="654853" y="504267"/>
                    </a:cubicBezTo>
                    <a:cubicBezTo>
                      <a:pt x="666556" y="504267"/>
                      <a:pt x="676045" y="494778"/>
                      <a:pt x="676045" y="483075"/>
                    </a:cubicBezTo>
                    <a:cubicBezTo>
                      <a:pt x="676045" y="483039"/>
                      <a:pt x="676045" y="482992"/>
                      <a:pt x="676045" y="482957"/>
                    </a:cubicBezTo>
                    <a:cubicBezTo>
                      <a:pt x="676045" y="471313"/>
                      <a:pt x="666614" y="461882"/>
                      <a:pt x="654970" y="461882"/>
                    </a:cubicBezTo>
                    <a:cubicBezTo>
                      <a:pt x="654935" y="461882"/>
                      <a:pt x="654888" y="461882"/>
                      <a:pt x="654853" y="461882"/>
                    </a:cubicBezTo>
                    <a:close/>
                    <a:moveTo>
                      <a:pt x="846175" y="476246"/>
                    </a:moveTo>
                    <a:cubicBezTo>
                      <a:pt x="845363" y="478389"/>
                      <a:pt x="844962" y="480661"/>
                      <a:pt x="844997" y="482957"/>
                    </a:cubicBezTo>
                    <a:cubicBezTo>
                      <a:pt x="844986" y="489456"/>
                      <a:pt x="847988" y="495578"/>
                      <a:pt x="853121" y="499558"/>
                    </a:cubicBezTo>
                    <a:cubicBezTo>
                      <a:pt x="850884" y="491670"/>
                      <a:pt x="848530" y="483899"/>
                      <a:pt x="846175" y="476246"/>
                    </a:cubicBezTo>
                    <a:close/>
                    <a:moveTo>
                      <a:pt x="126921" y="309413"/>
                    </a:moveTo>
                    <a:cubicBezTo>
                      <a:pt x="115217" y="309342"/>
                      <a:pt x="105681" y="318785"/>
                      <a:pt x="105610" y="330488"/>
                    </a:cubicBezTo>
                    <a:cubicBezTo>
                      <a:pt x="105551" y="342191"/>
                      <a:pt x="114982" y="351728"/>
                      <a:pt x="126685" y="351798"/>
                    </a:cubicBezTo>
                    <a:cubicBezTo>
                      <a:pt x="138388" y="351857"/>
                      <a:pt x="147925" y="342426"/>
                      <a:pt x="147996" y="330723"/>
                    </a:cubicBezTo>
                    <a:cubicBezTo>
                      <a:pt x="147996" y="330688"/>
                      <a:pt x="147996" y="330641"/>
                      <a:pt x="147996" y="330605"/>
                    </a:cubicBezTo>
                    <a:cubicBezTo>
                      <a:pt x="147996" y="318949"/>
                      <a:pt x="138577" y="309472"/>
                      <a:pt x="126921" y="309413"/>
                    </a:cubicBezTo>
                    <a:close/>
                    <a:moveTo>
                      <a:pt x="338141" y="309413"/>
                    </a:moveTo>
                    <a:cubicBezTo>
                      <a:pt x="326437" y="309342"/>
                      <a:pt x="316901" y="318785"/>
                      <a:pt x="316830" y="330488"/>
                    </a:cubicBezTo>
                    <a:cubicBezTo>
                      <a:pt x="316771" y="342191"/>
                      <a:pt x="326202" y="351728"/>
                      <a:pt x="337905" y="351798"/>
                    </a:cubicBezTo>
                    <a:cubicBezTo>
                      <a:pt x="349608" y="351857"/>
                      <a:pt x="359145" y="342426"/>
                      <a:pt x="359216" y="330723"/>
                    </a:cubicBezTo>
                    <a:cubicBezTo>
                      <a:pt x="359216" y="330688"/>
                      <a:pt x="359216" y="330641"/>
                      <a:pt x="359216" y="330605"/>
                    </a:cubicBezTo>
                    <a:cubicBezTo>
                      <a:pt x="359216" y="318949"/>
                      <a:pt x="349797" y="309472"/>
                      <a:pt x="338141" y="309413"/>
                    </a:cubicBezTo>
                    <a:close/>
                    <a:moveTo>
                      <a:pt x="549243" y="309413"/>
                    </a:moveTo>
                    <a:cubicBezTo>
                      <a:pt x="537540" y="309413"/>
                      <a:pt x="528050" y="318902"/>
                      <a:pt x="528050" y="330605"/>
                    </a:cubicBezTo>
                    <a:cubicBezTo>
                      <a:pt x="528050" y="342309"/>
                      <a:pt x="537540" y="351798"/>
                      <a:pt x="549243" y="351798"/>
                    </a:cubicBezTo>
                    <a:cubicBezTo>
                      <a:pt x="560946" y="351798"/>
                      <a:pt x="570435" y="342309"/>
                      <a:pt x="570435" y="330605"/>
                    </a:cubicBezTo>
                    <a:cubicBezTo>
                      <a:pt x="570435" y="318902"/>
                      <a:pt x="560946" y="309413"/>
                      <a:pt x="549243" y="309413"/>
                    </a:cubicBezTo>
                    <a:close/>
                    <a:moveTo>
                      <a:pt x="760463" y="309413"/>
                    </a:moveTo>
                    <a:cubicBezTo>
                      <a:pt x="748760" y="309413"/>
                      <a:pt x="739270" y="318902"/>
                      <a:pt x="739270" y="330605"/>
                    </a:cubicBezTo>
                    <a:cubicBezTo>
                      <a:pt x="739270" y="342309"/>
                      <a:pt x="748760" y="351798"/>
                      <a:pt x="760463" y="351798"/>
                    </a:cubicBezTo>
                    <a:cubicBezTo>
                      <a:pt x="772166" y="351798"/>
                      <a:pt x="781655" y="342309"/>
                      <a:pt x="781655" y="330605"/>
                    </a:cubicBezTo>
                    <a:cubicBezTo>
                      <a:pt x="781655" y="318902"/>
                      <a:pt x="772166" y="309413"/>
                      <a:pt x="760463" y="309413"/>
                    </a:cubicBezTo>
                    <a:close/>
                    <a:moveTo>
                      <a:pt x="21311" y="771295"/>
                    </a:moveTo>
                    <a:cubicBezTo>
                      <a:pt x="9608" y="771224"/>
                      <a:pt x="71" y="780666"/>
                      <a:pt x="0" y="792370"/>
                    </a:cubicBezTo>
                    <a:cubicBezTo>
                      <a:pt x="-59" y="804072"/>
                      <a:pt x="9372" y="813609"/>
                      <a:pt x="21075" y="813680"/>
                    </a:cubicBezTo>
                    <a:cubicBezTo>
                      <a:pt x="32778" y="813738"/>
                      <a:pt x="42315" y="804308"/>
                      <a:pt x="42386" y="792605"/>
                    </a:cubicBezTo>
                    <a:cubicBezTo>
                      <a:pt x="42386" y="792570"/>
                      <a:pt x="42386" y="792523"/>
                      <a:pt x="42386" y="792487"/>
                    </a:cubicBezTo>
                    <a:cubicBezTo>
                      <a:pt x="42386" y="780831"/>
                      <a:pt x="32967" y="771354"/>
                      <a:pt x="21311" y="771295"/>
                    </a:cubicBezTo>
                    <a:close/>
                    <a:moveTo>
                      <a:pt x="232531" y="771295"/>
                    </a:moveTo>
                    <a:cubicBezTo>
                      <a:pt x="220827" y="771224"/>
                      <a:pt x="211291" y="780666"/>
                      <a:pt x="211220" y="792370"/>
                    </a:cubicBezTo>
                    <a:cubicBezTo>
                      <a:pt x="211161" y="804072"/>
                      <a:pt x="220592" y="813609"/>
                      <a:pt x="232295" y="813680"/>
                    </a:cubicBezTo>
                    <a:cubicBezTo>
                      <a:pt x="243998" y="813738"/>
                      <a:pt x="253535" y="804308"/>
                      <a:pt x="253606" y="792605"/>
                    </a:cubicBezTo>
                    <a:cubicBezTo>
                      <a:pt x="253606" y="792570"/>
                      <a:pt x="253606" y="792523"/>
                      <a:pt x="253606" y="792487"/>
                    </a:cubicBezTo>
                    <a:cubicBezTo>
                      <a:pt x="253606" y="780831"/>
                      <a:pt x="244187" y="771354"/>
                      <a:pt x="232531" y="771295"/>
                    </a:cubicBezTo>
                    <a:close/>
                    <a:moveTo>
                      <a:pt x="443633" y="771295"/>
                    </a:moveTo>
                    <a:cubicBezTo>
                      <a:pt x="431930" y="771295"/>
                      <a:pt x="422440" y="780784"/>
                      <a:pt x="422440" y="792487"/>
                    </a:cubicBezTo>
                    <a:cubicBezTo>
                      <a:pt x="422440" y="804190"/>
                      <a:pt x="431930" y="813680"/>
                      <a:pt x="443633" y="813680"/>
                    </a:cubicBezTo>
                    <a:cubicBezTo>
                      <a:pt x="455336" y="813680"/>
                      <a:pt x="464825" y="804190"/>
                      <a:pt x="464825" y="792487"/>
                    </a:cubicBezTo>
                    <a:cubicBezTo>
                      <a:pt x="464825" y="780784"/>
                      <a:pt x="455336" y="771295"/>
                      <a:pt x="443633" y="771295"/>
                    </a:cubicBezTo>
                    <a:close/>
                    <a:moveTo>
                      <a:pt x="654853" y="771295"/>
                    </a:moveTo>
                    <a:cubicBezTo>
                      <a:pt x="643150" y="771295"/>
                      <a:pt x="633660" y="780784"/>
                      <a:pt x="633660" y="792487"/>
                    </a:cubicBezTo>
                    <a:cubicBezTo>
                      <a:pt x="633660" y="804190"/>
                      <a:pt x="643150" y="813680"/>
                      <a:pt x="654853" y="813680"/>
                    </a:cubicBezTo>
                    <a:cubicBezTo>
                      <a:pt x="666556" y="813680"/>
                      <a:pt x="676045" y="804190"/>
                      <a:pt x="676045" y="792487"/>
                    </a:cubicBezTo>
                    <a:cubicBezTo>
                      <a:pt x="676045" y="780784"/>
                      <a:pt x="666556" y="771295"/>
                      <a:pt x="654853" y="771295"/>
                    </a:cubicBezTo>
                    <a:close/>
                    <a:moveTo>
                      <a:pt x="866072" y="771295"/>
                    </a:moveTo>
                    <a:cubicBezTo>
                      <a:pt x="854370" y="771295"/>
                      <a:pt x="844880" y="780784"/>
                      <a:pt x="844880" y="792487"/>
                    </a:cubicBezTo>
                    <a:cubicBezTo>
                      <a:pt x="844880" y="804190"/>
                      <a:pt x="854370" y="813680"/>
                      <a:pt x="866072" y="813680"/>
                    </a:cubicBezTo>
                    <a:cubicBezTo>
                      <a:pt x="877776" y="813680"/>
                      <a:pt x="887265" y="804190"/>
                      <a:pt x="887265" y="792487"/>
                    </a:cubicBezTo>
                    <a:cubicBezTo>
                      <a:pt x="887265" y="780784"/>
                      <a:pt x="877776" y="771295"/>
                      <a:pt x="866072" y="771295"/>
                    </a:cubicBezTo>
                    <a:close/>
                    <a:moveTo>
                      <a:pt x="126921" y="618943"/>
                    </a:moveTo>
                    <a:cubicBezTo>
                      <a:pt x="115217" y="618872"/>
                      <a:pt x="105681" y="628315"/>
                      <a:pt x="105610" y="640018"/>
                    </a:cubicBezTo>
                    <a:cubicBezTo>
                      <a:pt x="105551" y="651721"/>
                      <a:pt x="114982" y="661258"/>
                      <a:pt x="126685" y="661328"/>
                    </a:cubicBezTo>
                    <a:cubicBezTo>
                      <a:pt x="138388" y="661387"/>
                      <a:pt x="147925" y="651956"/>
                      <a:pt x="147996" y="640253"/>
                    </a:cubicBezTo>
                    <a:cubicBezTo>
                      <a:pt x="147996" y="640218"/>
                      <a:pt x="147996" y="640171"/>
                      <a:pt x="147996" y="640136"/>
                    </a:cubicBezTo>
                    <a:cubicBezTo>
                      <a:pt x="147996" y="628480"/>
                      <a:pt x="138577" y="619002"/>
                      <a:pt x="126921" y="618943"/>
                    </a:cubicBezTo>
                    <a:close/>
                    <a:moveTo>
                      <a:pt x="338141" y="618943"/>
                    </a:moveTo>
                    <a:cubicBezTo>
                      <a:pt x="326437" y="618872"/>
                      <a:pt x="316901" y="628315"/>
                      <a:pt x="316830" y="640018"/>
                    </a:cubicBezTo>
                    <a:cubicBezTo>
                      <a:pt x="316771" y="651721"/>
                      <a:pt x="326202" y="661258"/>
                      <a:pt x="337905" y="661328"/>
                    </a:cubicBezTo>
                    <a:cubicBezTo>
                      <a:pt x="349608" y="661387"/>
                      <a:pt x="359145" y="651956"/>
                      <a:pt x="359216" y="640253"/>
                    </a:cubicBezTo>
                    <a:cubicBezTo>
                      <a:pt x="359216" y="640218"/>
                      <a:pt x="359216" y="640171"/>
                      <a:pt x="359216" y="640136"/>
                    </a:cubicBezTo>
                    <a:cubicBezTo>
                      <a:pt x="359216" y="628480"/>
                      <a:pt x="349797" y="619002"/>
                      <a:pt x="338141" y="618943"/>
                    </a:cubicBezTo>
                    <a:close/>
                    <a:moveTo>
                      <a:pt x="549243" y="618943"/>
                    </a:moveTo>
                    <a:cubicBezTo>
                      <a:pt x="537540" y="618943"/>
                      <a:pt x="528050" y="628433"/>
                      <a:pt x="528050" y="640136"/>
                    </a:cubicBezTo>
                    <a:cubicBezTo>
                      <a:pt x="528050" y="651839"/>
                      <a:pt x="537540" y="661328"/>
                      <a:pt x="549243" y="661328"/>
                    </a:cubicBezTo>
                    <a:cubicBezTo>
                      <a:pt x="560946" y="661328"/>
                      <a:pt x="570435" y="651839"/>
                      <a:pt x="570435" y="640136"/>
                    </a:cubicBezTo>
                    <a:cubicBezTo>
                      <a:pt x="570435" y="628433"/>
                      <a:pt x="560946" y="618943"/>
                      <a:pt x="549243" y="618943"/>
                    </a:cubicBezTo>
                    <a:close/>
                    <a:moveTo>
                      <a:pt x="760463" y="618943"/>
                    </a:moveTo>
                    <a:cubicBezTo>
                      <a:pt x="748760" y="618943"/>
                      <a:pt x="739270" y="628433"/>
                      <a:pt x="739270" y="640136"/>
                    </a:cubicBezTo>
                    <a:cubicBezTo>
                      <a:pt x="739270" y="651839"/>
                      <a:pt x="748760" y="661328"/>
                      <a:pt x="760463" y="661328"/>
                    </a:cubicBezTo>
                    <a:cubicBezTo>
                      <a:pt x="772166" y="661328"/>
                      <a:pt x="781655" y="651839"/>
                      <a:pt x="781655" y="640136"/>
                    </a:cubicBezTo>
                    <a:cubicBezTo>
                      <a:pt x="781655" y="628433"/>
                      <a:pt x="772166" y="618943"/>
                      <a:pt x="760463" y="618943"/>
                    </a:cubicBezTo>
                    <a:close/>
                    <a:moveTo>
                      <a:pt x="126921" y="928473"/>
                    </a:moveTo>
                    <a:cubicBezTo>
                      <a:pt x="115217" y="928403"/>
                      <a:pt x="105681" y="937845"/>
                      <a:pt x="105610" y="949548"/>
                    </a:cubicBezTo>
                    <a:cubicBezTo>
                      <a:pt x="105551" y="961251"/>
                      <a:pt x="114982" y="970788"/>
                      <a:pt x="126685" y="970858"/>
                    </a:cubicBezTo>
                    <a:cubicBezTo>
                      <a:pt x="138388" y="970917"/>
                      <a:pt x="147925" y="961487"/>
                      <a:pt x="147996" y="949784"/>
                    </a:cubicBezTo>
                    <a:cubicBezTo>
                      <a:pt x="147996" y="949748"/>
                      <a:pt x="147996" y="949701"/>
                      <a:pt x="147996" y="949666"/>
                    </a:cubicBezTo>
                    <a:cubicBezTo>
                      <a:pt x="148066" y="938021"/>
                      <a:pt x="138683" y="928544"/>
                      <a:pt x="127038" y="928473"/>
                    </a:cubicBezTo>
                    <a:cubicBezTo>
                      <a:pt x="127003" y="928473"/>
                      <a:pt x="126956" y="928473"/>
                      <a:pt x="126921" y="928473"/>
                    </a:cubicBezTo>
                    <a:close/>
                    <a:moveTo>
                      <a:pt x="338141" y="928473"/>
                    </a:moveTo>
                    <a:cubicBezTo>
                      <a:pt x="326437" y="928403"/>
                      <a:pt x="316901" y="937845"/>
                      <a:pt x="316830" y="949548"/>
                    </a:cubicBezTo>
                    <a:cubicBezTo>
                      <a:pt x="316771" y="961251"/>
                      <a:pt x="326202" y="970788"/>
                      <a:pt x="337905" y="970858"/>
                    </a:cubicBezTo>
                    <a:cubicBezTo>
                      <a:pt x="349608" y="970917"/>
                      <a:pt x="359145" y="961487"/>
                      <a:pt x="359216" y="949784"/>
                    </a:cubicBezTo>
                    <a:cubicBezTo>
                      <a:pt x="359216" y="949748"/>
                      <a:pt x="359216" y="949701"/>
                      <a:pt x="359216" y="949666"/>
                    </a:cubicBezTo>
                    <a:cubicBezTo>
                      <a:pt x="359286" y="938021"/>
                      <a:pt x="349903" y="928544"/>
                      <a:pt x="338258" y="928473"/>
                    </a:cubicBezTo>
                    <a:cubicBezTo>
                      <a:pt x="338223" y="928473"/>
                      <a:pt x="338176" y="928473"/>
                      <a:pt x="338141" y="928473"/>
                    </a:cubicBezTo>
                    <a:close/>
                    <a:moveTo>
                      <a:pt x="549243" y="928473"/>
                    </a:moveTo>
                    <a:cubicBezTo>
                      <a:pt x="537540" y="928473"/>
                      <a:pt x="528050" y="937963"/>
                      <a:pt x="528050" y="949666"/>
                    </a:cubicBezTo>
                    <a:cubicBezTo>
                      <a:pt x="528050" y="961369"/>
                      <a:pt x="537540" y="970858"/>
                      <a:pt x="549243" y="970858"/>
                    </a:cubicBezTo>
                    <a:cubicBezTo>
                      <a:pt x="560946" y="970858"/>
                      <a:pt x="570435" y="961369"/>
                      <a:pt x="570435" y="949666"/>
                    </a:cubicBezTo>
                    <a:cubicBezTo>
                      <a:pt x="570506" y="938021"/>
                      <a:pt x="561122" y="928544"/>
                      <a:pt x="549478" y="928473"/>
                    </a:cubicBezTo>
                    <a:cubicBezTo>
                      <a:pt x="549396" y="928473"/>
                      <a:pt x="549325" y="928473"/>
                      <a:pt x="549243" y="928473"/>
                    </a:cubicBezTo>
                    <a:close/>
                    <a:moveTo>
                      <a:pt x="760463" y="928473"/>
                    </a:moveTo>
                    <a:cubicBezTo>
                      <a:pt x="748760" y="928473"/>
                      <a:pt x="739270" y="937963"/>
                      <a:pt x="739270" y="949666"/>
                    </a:cubicBezTo>
                    <a:cubicBezTo>
                      <a:pt x="739270" y="961369"/>
                      <a:pt x="748760" y="970858"/>
                      <a:pt x="760463" y="970858"/>
                    </a:cubicBezTo>
                    <a:cubicBezTo>
                      <a:pt x="772166" y="970858"/>
                      <a:pt x="781655" y="961369"/>
                      <a:pt x="781655" y="949666"/>
                    </a:cubicBezTo>
                    <a:cubicBezTo>
                      <a:pt x="781726" y="938021"/>
                      <a:pt x="772342" y="928544"/>
                      <a:pt x="760698" y="928473"/>
                    </a:cubicBezTo>
                    <a:cubicBezTo>
                      <a:pt x="760616" y="928473"/>
                      <a:pt x="760545" y="928473"/>
                      <a:pt x="760463" y="928473"/>
                    </a:cubicBezTo>
                    <a:close/>
                    <a:moveTo>
                      <a:pt x="952374" y="941189"/>
                    </a:moveTo>
                    <a:cubicBezTo>
                      <a:pt x="951184" y="943850"/>
                      <a:pt x="950584" y="946746"/>
                      <a:pt x="950607" y="949666"/>
                    </a:cubicBezTo>
                    <a:cubicBezTo>
                      <a:pt x="950584" y="954964"/>
                      <a:pt x="952609" y="960062"/>
                      <a:pt x="956259" y="963912"/>
                    </a:cubicBezTo>
                    <a:close/>
                  </a:path>
                </a:pathLst>
              </a:custGeom>
              <a:solidFill>
                <a:srgbClr val="FFFFFF"/>
              </a:solidFill>
              <a:ln w="11773"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xmlns="" id="{43D506C0-2663-434E-A323-F331F7CC2DEA}"/>
                  </a:ext>
                </a:extLst>
              </p:cNvPr>
              <p:cNvSpPr/>
              <p:nvPr/>
            </p:nvSpPr>
            <p:spPr>
              <a:xfrm>
                <a:off x="2276925" y="3905203"/>
                <a:ext cx="290932" cy="44638"/>
              </a:xfrm>
              <a:custGeom>
                <a:avLst/>
                <a:gdLst>
                  <a:gd name="connsiteX0" fmla="*/ 289103 w 290932"/>
                  <a:gd name="connsiteY0" fmla="*/ 0 h 44638"/>
                  <a:gd name="connsiteX1" fmla="*/ 144169 w 290932"/>
                  <a:gd name="connsiteY1" fmla="*/ 13187 h 44638"/>
                  <a:gd name="connsiteX2" fmla="*/ 73527 w 290932"/>
                  <a:gd name="connsiteY2" fmla="*/ 28728 h 44638"/>
                  <a:gd name="connsiteX3" fmla="*/ 38206 w 290932"/>
                  <a:gd name="connsiteY3" fmla="*/ 36734 h 44638"/>
                  <a:gd name="connsiteX4" fmla="*/ 883 w 290932"/>
                  <a:gd name="connsiteY4" fmla="*/ 40973 h 44638"/>
                  <a:gd name="connsiteX5" fmla="*/ 883 w 290932"/>
                  <a:gd name="connsiteY5" fmla="*/ 42739 h 44638"/>
                  <a:gd name="connsiteX6" fmla="*/ 36204 w 290932"/>
                  <a:gd name="connsiteY6" fmla="*/ 44622 h 44638"/>
                  <a:gd name="connsiteX7" fmla="*/ 70583 w 290932"/>
                  <a:gd name="connsiteY7" fmla="*/ 40619 h 44638"/>
                  <a:gd name="connsiteX8" fmla="*/ 142756 w 290932"/>
                  <a:gd name="connsiteY8" fmla="*/ 26962 h 44638"/>
                  <a:gd name="connsiteX9" fmla="*/ 289221 w 290932"/>
                  <a:gd name="connsiteY9" fmla="*/ 4121 h 44638"/>
                  <a:gd name="connsiteX10" fmla="*/ 289103 w 290932"/>
                  <a:gd name="connsiteY10" fmla="*/ 0 h 44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0932" h="44638">
                    <a:moveTo>
                      <a:pt x="289103" y="0"/>
                    </a:moveTo>
                    <a:cubicBezTo>
                      <a:pt x="240536" y="848"/>
                      <a:pt x="192088" y="5251"/>
                      <a:pt x="144169" y="13187"/>
                    </a:cubicBezTo>
                    <a:cubicBezTo>
                      <a:pt x="120621" y="17543"/>
                      <a:pt x="97074" y="22841"/>
                      <a:pt x="73527" y="28728"/>
                    </a:cubicBezTo>
                    <a:cubicBezTo>
                      <a:pt x="61753" y="31671"/>
                      <a:pt x="49979" y="34144"/>
                      <a:pt x="38206" y="36734"/>
                    </a:cubicBezTo>
                    <a:cubicBezTo>
                      <a:pt x="25973" y="39619"/>
                      <a:pt x="13445" y="41043"/>
                      <a:pt x="883" y="40973"/>
                    </a:cubicBezTo>
                    <a:cubicBezTo>
                      <a:pt x="-294" y="40973"/>
                      <a:pt x="-294" y="42621"/>
                      <a:pt x="883" y="42739"/>
                    </a:cubicBezTo>
                    <a:cubicBezTo>
                      <a:pt x="12610" y="44116"/>
                      <a:pt x="24407" y="44752"/>
                      <a:pt x="36204" y="44622"/>
                    </a:cubicBezTo>
                    <a:cubicBezTo>
                      <a:pt x="47742" y="44116"/>
                      <a:pt x="59233" y="42774"/>
                      <a:pt x="70583" y="40619"/>
                    </a:cubicBezTo>
                    <a:cubicBezTo>
                      <a:pt x="94131" y="36498"/>
                      <a:pt x="118620" y="31318"/>
                      <a:pt x="142756" y="26962"/>
                    </a:cubicBezTo>
                    <a:cubicBezTo>
                      <a:pt x="191381" y="18132"/>
                      <a:pt x="240007" y="9301"/>
                      <a:pt x="289221" y="4121"/>
                    </a:cubicBezTo>
                    <a:cubicBezTo>
                      <a:pt x="291693" y="3768"/>
                      <a:pt x="291340" y="0"/>
                      <a:pt x="289103" y="0"/>
                    </a:cubicBezTo>
                    <a:close/>
                  </a:path>
                </a:pathLst>
              </a:custGeom>
              <a:solidFill>
                <a:srgbClr val="263238"/>
              </a:solidFill>
              <a:ln w="11773"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E20788EF-0080-450E-A67F-81130777688A}"/>
                  </a:ext>
                </a:extLst>
              </p:cNvPr>
              <p:cNvSpPr/>
              <p:nvPr/>
            </p:nvSpPr>
            <p:spPr>
              <a:xfrm>
                <a:off x="2441830" y="3941171"/>
                <a:ext cx="241995" cy="18780"/>
              </a:xfrm>
              <a:custGeom>
                <a:avLst/>
                <a:gdLst>
                  <a:gd name="connsiteX0" fmla="*/ 240404 w 241995"/>
                  <a:gd name="connsiteY0" fmla="*/ 15482 h 18780"/>
                  <a:gd name="connsiteX1" fmla="*/ 121137 w 241995"/>
                  <a:gd name="connsiteY1" fmla="*/ 1001 h 18780"/>
                  <a:gd name="connsiteX2" fmla="*/ 61091 w 241995"/>
                  <a:gd name="connsiteY2" fmla="*/ 294 h 18780"/>
                  <a:gd name="connsiteX3" fmla="*/ 32363 w 241995"/>
                  <a:gd name="connsiteY3" fmla="*/ 1472 h 18780"/>
                  <a:gd name="connsiteX4" fmla="*/ 928 w 241995"/>
                  <a:gd name="connsiteY4" fmla="*/ 4415 h 18780"/>
                  <a:gd name="connsiteX5" fmla="*/ 928 w 241995"/>
                  <a:gd name="connsiteY5" fmla="*/ 6181 h 18780"/>
                  <a:gd name="connsiteX6" fmla="*/ 30715 w 241995"/>
                  <a:gd name="connsiteY6" fmla="*/ 8065 h 18780"/>
                  <a:gd name="connsiteX7" fmla="*/ 60620 w 241995"/>
                  <a:gd name="connsiteY7" fmla="*/ 9478 h 18780"/>
                  <a:gd name="connsiteX8" fmla="*/ 120548 w 241995"/>
                  <a:gd name="connsiteY8" fmla="*/ 12303 h 18780"/>
                  <a:gd name="connsiteX9" fmla="*/ 240287 w 241995"/>
                  <a:gd name="connsiteY9" fmla="*/ 18779 h 18780"/>
                  <a:gd name="connsiteX10" fmla="*/ 241994 w 241995"/>
                  <a:gd name="connsiteY10" fmla="*/ 17190 h 18780"/>
                  <a:gd name="connsiteX11" fmla="*/ 240404 w 241995"/>
                  <a:gd name="connsiteY11" fmla="*/ 15482 h 18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995" h="18780">
                    <a:moveTo>
                      <a:pt x="240404" y="15482"/>
                    </a:moveTo>
                    <a:cubicBezTo>
                      <a:pt x="200951" y="8430"/>
                      <a:pt x="161132" y="3591"/>
                      <a:pt x="121137" y="1001"/>
                    </a:cubicBezTo>
                    <a:cubicBezTo>
                      <a:pt x="101004" y="-177"/>
                      <a:pt x="81106" y="-177"/>
                      <a:pt x="61091" y="294"/>
                    </a:cubicBezTo>
                    <a:cubicBezTo>
                      <a:pt x="51437" y="294"/>
                      <a:pt x="41900" y="883"/>
                      <a:pt x="32363" y="1472"/>
                    </a:cubicBezTo>
                    <a:cubicBezTo>
                      <a:pt x="22827" y="2060"/>
                      <a:pt x="11406" y="3944"/>
                      <a:pt x="928" y="4415"/>
                    </a:cubicBezTo>
                    <a:cubicBezTo>
                      <a:pt x="-250" y="4415"/>
                      <a:pt x="-367" y="6181"/>
                      <a:pt x="928" y="6181"/>
                    </a:cubicBezTo>
                    <a:cubicBezTo>
                      <a:pt x="10818" y="6181"/>
                      <a:pt x="20825" y="7594"/>
                      <a:pt x="30715" y="8065"/>
                    </a:cubicBezTo>
                    <a:lnTo>
                      <a:pt x="60620" y="9478"/>
                    </a:lnTo>
                    <a:cubicBezTo>
                      <a:pt x="80635" y="10419"/>
                      <a:pt x="100533" y="11597"/>
                      <a:pt x="120548" y="12303"/>
                    </a:cubicBezTo>
                    <a:cubicBezTo>
                      <a:pt x="160579" y="13834"/>
                      <a:pt x="200374" y="15836"/>
                      <a:pt x="240287" y="18779"/>
                    </a:cubicBezTo>
                    <a:cubicBezTo>
                      <a:pt x="241193" y="18814"/>
                      <a:pt x="241959" y="18096"/>
                      <a:pt x="241994" y="17190"/>
                    </a:cubicBezTo>
                    <a:cubicBezTo>
                      <a:pt x="242029" y="16283"/>
                      <a:pt x="241311" y="15518"/>
                      <a:pt x="240404" y="15482"/>
                    </a:cubicBezTo>
                    <a:close/>
                  </a:path>
                </a:pathLst>
              </a:custGeom>
              <a:solidFill>
                <a:srgbClr val="263238"/>
              </a:solidFill>
              <a:ln w="11773"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2FB50BC8-A9C4-41AB-AC1D-55C6D23D15BC}"/>
                  </a:ext>
                </a:extLst>
              </p:cNvPr>
              <p:cNvSpPr/>
              <p:nvPr/>
            </p:nvSpPr>
            <p:spPr>
              <a:xfrm>
                <a:off x="2496210" y="2870531"/>
                <a:ext cx="256501" cy="457051"/>
              </a:xfrm>
              <a:custGeom>
                <a:avLst/>
                <a:gdLst>
                  <a:gd name="connsiteX0" fmla="*/ 256431 w 256501"/>
                  <a:gd name="connsiteY0" fmla="*/ 335903 h 457051"/>
                  <a:gd name="connsiteX1" fmla="*/ 62636 w 256501"/>
                  <a:gd name="connsiteY1" fmla="*/ 454935 h 457051"/>
                  <a:gd name="connsiteX2" fmla="*/ 39913 w 256501"/>
                  <a:gd name="connsiteY2" fmla="*/ 317889 h 457051"/>
                  <a:gd name="connsiteX3" fmla="*/ 0 w 256501"/>
                  <a:gd name="connsiteY3" fmla="*/ 141284 h 457051"/>
                  <a:gd name="connsiteX4" fmla="*/ 222052 w 256501"/>
                  <a:gd name="connsiteY4" fmla="*/ 0 h 457051"/>
                  <a:gd name="connsiteX5" fmla="*/ 256431 w 256501"/>
                  <a:gd name="connsiteY5" fmla="*/ 335903 h 457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6501" h="457051">
                    <a:moveTo>
                      <a:pt x="256431" y="335903"/>
                    </a:moveTo>
                    <a:cubicBezTo>
                      <a:pt x="251957" y="355565"/>
                      <a:pt x="150468" y="474244"/>
                      <a:pt x="62636" y="454935"/>
                    </a:cubicBezTo>
                    <a:cubicBezTo>
                      <a:pt x="471" y="441395"/>
                      <a:pt x="39913" y="317889"/>
                      <a:pt x="39913" y="317889"/>
                    </a:cubicBezTo>
                    <a:lnTo>
                      <a:pt x="0" y="141284"/>
                    </a:lnTo>
                    <a:lnTo>
                      <a:pt x="222052" y="0"/>
                    </a:lnTo>
                    <a:cubicBezTo>
                      <a:pt x="222052" y="0"/>
                      <a:pt x="258315" y="327544"/>
                      <a:pt x="256431" y="335903"/>
                    </a:cubicBezTo>
                    <a:close/>
                  </a:path>
                </a:pathLst>
              </a:custGeom>
              <a:solidFill>
                <a:srgbClr val="FFC4C0"/>
              </a:solidFill>
              <a:ln w="11773"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2B60E659-D0F2-4337-B6F5-2F2E6BD74A9D}"/>
                  </a:ext>
                </a:extLst>
              </p:cNvPr>
              <p:cNvSpPr/>
              <p:nvPr/>
            </p:nvSpPr>
            <p:spPr>
              <a:xfrm>
                <a:off x="2496092" y="2870060"/>
                <a:ext cx="234767" cy="308470"/>
              </a:xfrm>
              <a:custGeom>
                <a:avLst/>
                <a:gdLst>
                  <a:gd name="connsiteX0" fmla="*/ 234767 w 234767"/>
                  <a:gd name="connsiteY0" fmla="*/ 115147 h 308470"/>
                  <a:gd name="connsiteX1" fmla="*/ 37793 w 234767"/>
                  <a:gd name="connsiteY1" fmla="*/ 308471 h 308470"/>
                  <a:gd name="connsiteX2" fmla="*/ 0 w 234767"/>
                  <a:gd name="connsiteY2" fmla="*/ 141284 h 308470"/>
                  <a:gd name="connsiteX3" fmla="*/ 222052 w 234767"/>
                  <a:gd name="connsiteY3" fmla="*/ 0 h 308470"/>
                  <a:gd name="connsiteX4" fmla="*/ 234767 w 234767"/>
                  <a:gd name="connsiteY4" fmla="*/ 115147 h 3084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767" h="308470">
                    <a:moveTo>
                      <a:pt x="234767" y="115147"/>
                    </a:moveTo>
                    <a:cubicBezTo>
                      <a:pt x="198716" y="204085"/>
                      <a:pt x="127391" y="274091"/>
                      <a:pt x="37793" y="308471"/>
                    </a:cubicBezTo>
                    <a:lnTo>
                      <a:pt x="0" y="141284"/>
                    </a:lnTo>
                    <a:lnTo>
                      <a:pt x="222052" y="0"/>
                    </a:lnTo>
                    <a:cubicBezTo>
                      <a:pt x="222052" y="0"/>
                      <a:pt x="227821" y="51922"/>
                      <a:pt x="234767" y="115147"/>
                    </a:cubicBezTo>
                    <a:close/>
                  </a:path>
                </a:pathLst>
              </a:custGeom>
              <a:solidFill>
                <a:srgbClr val="263238"/>
              </a:solidFill>
              <a:ln w="11773"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7838DE13-AC28-4CB5-B487-56CAFE81AAD0}"/>
                  </a:ext>
                </a:extLst>
              </p:cNvPr>
              <p:cNvSpPr/>
              <p:nvPr/>
            </p:nvSpPr>
            <p:spPr>
              <a:xfrm>
                <a:off x="2262146" y="2407067"/>
                <a:ext cx="551857" cy="694546"/>
              </a:xfrm>
              <a:custGeom>
                <a:avLst/>
                <a:gdLst>
                  <a:gd name="connsiteX0" fmla="*/ 9069 w 551857"/>
                  <a:gd name="connsiteY0" fmla="*/ 323122 h 694546"/>
                  <a:gd name="connsiteX1" fmla="*/ 192267 w 551857"/>
                  <a:gd name="connsiteY1" fmla="*/ 689284 h 694546"/>
                  <a:gd name="connsiteX2" fmla="*/ 526169 w 551857"/>
                  <a:gd name="connsiteY2" fmla="*/ 438387 h 694546"/>
                  <a:gd name="connsiteX3" fmla="*/ 355568 w 551857"/>
                  <a:gd name="connsiteY3" fmla="*/ 7117 h 694546"/>
                  <a:gd name="connsiteX4" fmla="*/ 9069 w 551857"/>
                  <a:gd name="connsiteY4" fmla="*/ 323122 h 6945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1857" h="694546">
                    <a:moveTo>
                      <a:pt x="9069" y="323122"/>
                    </a:moveTo>
                    <a:cubicBezTo>
                      <a:pt x="-40852" y="615581"/>
                      <a:pt x="128689" y="678570"/>
                      <a:pt x="192267" y="689284"/>
                    </a:cubicBezTo>
                    <a:cubicBezTo>
                      <a:pt x="249605" y="699056"/>
                      <a:pt x="446226" y="724605"/>
                      <a:pt x="526169" y="438387"/>
                    </a:cubicBezTo>
                    <a:cubicBezTo>
                      <a:pt x="606112" y="152168"/>
                      <a:pt x="485550" y="36198"/>
                      <a:pt x="355568" y="7117"/>
                    </a:cubicBezTo>
                    <a:cubicBezTo>
                      <a:pt x="225587" y="-21964"/>
                      <a:pt x="58989" y="29487"/>
                      <a:pt x="9069" y="323122"/>
                    </a:cubicBezTo>
                    <a:close/>
                  </a:path>
                </a:pathLst>
              </a:custGeom>
              <a:solidFill>
                <a:srgbClr val="FFC4C0"/>
              </a:solidFill>
              <a:ln w="11773"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2BBC553D-1F8E-408F-A275-D2E0323FB2CC}"/>
                  </a:ext>
                </a:extLst>
              </p:cNvPr>
              <p:cNvSpPr/>
              <p:nvPr/>
            </p:nvSpPr>
            <p:spPr>
              <a:xfrm>
                <a:off x="2345563" y="2676530"/>
                <a:ext cx="52909" cy="32659"/>
              </a:xfrm>
              <a:custGeom>
                <a:avLst/>
                <a:gdLst>
                  <a:gd name="connsiteX0" fmla="*/ 5712 w 52909"/>
                  <a:gd name="connsiteY0" fmla="*/ 22812 h 32659"/>
                  <a:gd name="connsiteX1" fmla="*/ 25139 w 52909"/>
                  <a:gd name="connsiteY1" fmla="*/ 29169 h 32659"/>
                  <a:gd name="connsiteX2" fmla="*/ 46332 w 52909"/>
                  <a:gd name="connsiteY2" fmla="*/ 31995 h 32659"/>
                  <a:gd name="connsiteX3" fmla="*/ 52807 w 52909"/>
                  <a:gd name="connsiteY3" fmla="*/ 20810 h 32659"/>
                  <a:gd name="connsiteX4" fmla="*/ 33498 w 52909"/>
                  <a:gd name="connsiteY4" fmla="*/ 2561 h 32659"/>
                  <a:gd name="connsiteX5" fmla="*/ 5830 w 52909"/>
                  <a:gd name="connsiteY5" fmla="*/ 2561 h 32659"/>
                  <a:gd name="connsiteX6" fmla="*/ 1615 w 52909"/>
                  <a:gd name="connsiteY6" fmla="*/ 18667 h 32659"/>
                  <a:gd name="connsiteX7" fmla="*/ 5712 w 52909"/>
                  <a:gd name="connsiteY7" fmla="*/ 22812 h 3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909" h="32659">
                    <a:moveTo>
                      <a:pt x="5712" y="22812"/>
                    </a:moveTo>
                    <a:cubicBezTo>
                      <a:pt x="12070" y="25520"/>
                      <a:pt x="18546" y="27050"/>
                      <a:pt x="25139" y="29169"/>
                    </a:cubicBezTo>
                    <a:cubicBezTo>
                      <a:pt x="31685" y="32478"/>
                      <a:pt x="39150" y="33467"/>
                      <a:pt x="46332" y="31995"/>
                    </a:cubicBezTo>
                    <a:cubicBezTo>
                      <a:pt x="50806" y="30205"/>
                      <a:pt x="53478" y="25578"/>
                      <a:pt x="52807" y="20810"/>
                    </a:cubicBezTo>
                    <a:cubicBezTo>
                      <a:pt x="50146" y="11674"/>
                      <a:pt x="42764" y="4704"/>
                      <a:pt x="33498" y="2561"/>
                    </a:cubicBezTo>
                    <a:cubicBezTo>
                      <a:pt x="24597" y="-854"/>
                      <a:pt x="14731" y="-854"/>
                      <a:pt x="5830" y="2561"/>
                    </a:cubicBezTo>
                    <a:cubicBezTo>
                      <a:pt x="214" y="5846"/>
                      <a:pt x="-1670" y="13063"/>
                      <a:pt x="1615" y="18667"/>
                    </a:cubicBezTo>
                    <a:cubicBezTo>
                      <a:pt x="2616" y="20374"/>
                      <a:pt x="4017" y="21799"/>
                      <a:pt x="5712" y="22812"/>
                    </a:cubicBezTo>
                    <a:close/>
                  </a:path>
                </a:pathLst>
              </a:custGeom>
              <a:solidFill>
                <a:srgbClr val="263238"/>
              </a:solidFill>
              <a:ln w="11773"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3A7509C6-BDB4-4F41-AC0F-EB76C3EBC33F}"/>
                  </a:ext>
                </a:extLst>
              </p:cNvPr>
              <p:cNvSpPr/>
              <p:nvPr/>
            </p:nvSpPr>
            <p:spPr>
              <a:xfrm>
                <a:off x="2522060" y="2675209"/>
                <a:ext cx="53107" cy="34940"/>
              </a:xfrm>
              <a:custGeom>
                <a:avLst/>
                <a:gdLst>
                  <a:gd name="connsiteX0" fmla="*/ 39847 w 53107"/>
                  <a:gd name="connsiteY0" fmla="*/ 34847 h 34940"/>
                  <a:gd name="connsiteX1" fmla="*/ 20303 w 53107"/>
                  <a:gd name="connsiteY1" fmla="*/ 28607 h 34940"/>
                  <a:gd name="connsiteX2" fmla="*/ 1583 w 53107"/>
                  <a:gd name="connsiteY2" fmla="*/ 18364 h 34940"/>
                  <a:gd name="connsiteX3" fmla="*/ 2878 w 53107"/>
                  <a:gd name="connsiteY3" fmla="*/ 5531 h 34940"/>
                  <a:gd name="connsiteX4" fmla="*/ 29251 w 53107"/>
                  <a:gd name="connsiteY4" fmla="*/ 2116 h 34940"/>
                  <a:gd name="connsiteX5" fmla="*/ 51974 w 53107"/>
                  <a:gd name="connsiteY5" fmla="*/ 18128 h 34940"/>
                  <a:gd name="connsiteX6" fmla="*/ 46370 w 53107"/>
                  <a:gd name="connsiteY6" fmla="*/ 33811 h 34940"/>
                  <a:gd name="connsiteX7" fmla="*/ 39847 w 53107"/>
                  <a:gd name="connsiteY7" fmla="*/ 34847 h 34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3107" h="34940">
                    <a:moveTo>
                      <a:pt x="39847" y="34847"/>
                    </a:moveTo>
                    <a:cubicBezTo>
                      <a:pt x="33019" y="33317"/>
                      <a:pt x="26896" y="30726"/>
                      <a:pt x="20303" y="28607"/>
                    </a:cubicBezTo>
                    <a:cubicBezTo>
                      <a:pt x="13109" y="27347"/>
                      <a:pt x="6528" y="23745"/>
                      <a:pt x="1583" y="18364"/>
                    </a:cubicBezTo>
                    <a:cubicBezTo>
                      <a:pt x="-937" y="14290"/>
                      <a:pt x="-407" y="9027"/>
                      <a:pt x="2878" y="5531"/>
                    </a:cubicBezTo>
                    <a:cubicBezTo>
                      <a:pt x="10390" y="-333"/>
                      <a:pt x="20491" y="-1640"/>
                      <a:pt x="29251" y="2116"/>
                    </a:cubicBezTo>
                    <a:cubicBezTo>
                      <a:pt x="38552" y="4436"/>
                      <a:pt x="46652" y="10146"/>
                      <a:pt x="51974" y="18128"/>
                    </a:cubicBezTo>
                    <a:cubicBezTo>
                      <a:pt x="54753" y="24004"/>
                      <a:pt x="52245" y="31021"/>
                      <a:pt x="46370" y="33811"/>
                    </a:cubicBezTo>
                    <a:cubicBezTo>
                      <a:pt x="44345" y="34765"/>
                      <a:pt x="42072" y="35130"/>
                      <a:pt x="39847" y="34847"/>
                    </a:cubicBezTo>
                    <a:close/>
                  </a:path>
                </a:pathLst>
              </a:custGeom>
              <a:solidFill>
                <a:srgbClr val="263238"/>
              </a:solidFill>
              <a:ln w="11773"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A4519157-F93F-415E-8958-80AECA26B8A0}"/>
                  </a:ext>
                </a:extLst>
              </p:cNvPr>
              <p:cNvSpPr/>
              <p:nvPr/>
            </p:nvSpPr>
            <p:spPr>
              <a:xfrm>
                <a:off x="2512414" y="2773949"/>
                <a:ext cx="18999" cy="55734"/>
              </a:xfrm>
              <a:custGeom>
                <a:avLst/>
                <a:gdLst>
                  <a:gd name="connsiteX0" fmla="*/ 3694 w 18999"/>
                  <a:gd name="connsiteY0" fmla="*/ 155 h 55734"/>
                  <a:gd name="connsiteX1" fmla="*/ 5106 w 18999"/>
                  <a:gd name="connsiteY1" fmla="*/ 2157 h 55734"/>
                  <a:gd name="connsiteX2" fmla="*/ 18999 w 18999"/>
                  <a:gd name="connsiteY2" fmla="*/ 54550 h 55734"/>
                  <a:gd name="connsiteX3" fmla="*/ 18999 w 18999"/>
                  <a:gd name="connsiteY3" fmla="*/ 55727 h 55734"/>
                  <a:gd name="connsiteX4" fmla="*/ 3694 w 18999"/>
                  <a:gd name="connsiteY4" fmla="*/ 155 h 557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999" h="55734">
                    <a:moveTo>
                      <a:pt x="3694" y="155"/>
                    </a:moveTo>
                    <a:cubicBezTo>
                      <a:pt x="3694" y="-551"/>
                      <a:pt x="5224" y="1333"/>
                      <a:pt x="5106" y="2157"/>
                    </a:cubicBezTo>
                    <a:cubicBezTo>
                      <a:pt x="1928" y="22172"/>
                      <a:pt x="1574" y="45602"/>
                      <a:pt x="18999" y="54550"/>
                    </a:cubicBezTo>
                    <a:cubicBezTo>
                      <a:pt x="18999" y="54550"/>
                      <a:pt x="18999" y="55845"/>
                      <a:pt x="18999" y="55727"/>
                    </a:cubicBezTo>
                    <a:cubicBezTo>
                      <a:pt x="-3135" y="49723"/>
                      <a:pt x="-2429" y="18640"/>
                      <a:pt x="3694" y="155"/>
                    </a:cubicBezTo>
                    <a:close/>
                  </a:path>
                </a:pathLst>
              </a:custGeom>
              <a:solidFill>
                <a:srgbClr val="263238"/>
              </a:solidFill>
              <a:ln w="11773"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E5834C8A-5D3F-4602-A937-8521AC0CF10D}"/>
                  </a:ext>
                </a:extLst>
              </p:cNvPr>
              <p:cNvSpPr/>
              <p:nvPr/>
            </p:nvSpPr>
            <p:spPr>
              <a:xfrm>
                <a:off x="2513439" y="2755354"/>
                <a:ext cx="45331" cy="65283"/>
              </a:xfrm>
              <a:custGeom>
                <a:avLst/>
                <a:gdLst>
                  <a:gd name="connsiteX0" fmla="*/ 23272 w 45331"/>
                  <a:gd name="connsiteY0" fmla="*/ 31 h 65283"/>
                  <a:gd name="connsiteX1" fmla="*/ 20093 w 45331"/>
                  <a:gd name="connsiteY1" fmla="*/ 65257 h 65283"/>
                  <a:gd name="connsiteX2" fmla="*/ 23272 w 45331"/>
                  <a:gd name="connsiteY2" fmla="*/ 31 h 65283"/>
                </a:gdLst>
                <a:ahLst/>
                <a:cxnLst>
                  <a:cxn ang="0">
                    <a:pos x="connsiteX0" y="connsiteY0"/>
                  </a:cxn>
                  <a:cxn ang="0">
                    <a:pos x="connsiteX1" y="connsiteY1"/>
                  </a:cxn>
                  <a:cxn ang="0">
                    <a:pos x="connsiteX2" y="connsiteY2"/>
                  </a:cxn>
                </a:cxnLst>
                <a:rect l="l" t="t" r="r" b="b"/>
                <a:pathLst>
                  <a:path w="45331" h="65283">
                    <a:moveTo>
                      <a:pt x="23272" y="31"/>
                    </a:moveTo>
                    <a:cubicBezTo>
                      <a:pt x="55885" y="1679"/>
                      <a:pt x="50234" y="66787"/>
                      <a:pt x="20093" y="65257"/>
                    </a:cubicBezTo>
                    <a:cubicBezTo>
                      <a:pt x="-10048" y="63726"/>
                      <a:pt x="-4043" y="-1618"/>
                      <a:pt x="23272" y="31"/>
                    </a:cubicBezTo>
                    <a:close/>
                  </a:path>
                </a:pathLst>
              </a:custGeom>
              <a:solidFill>
                <a:srgbClr val="263238"/>
              </a:solidFill>
              <a:ln w="11773"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132A85FC-D8AC-4946-BCEE-B9BAF89132E3}"/>
                  </a:ext>
                </a:extLst>
              </p:cNvPr>
              <p:cNvSpPr/>
              <p:nvPr/>
            </p:nvSpPr>
            <p:spPr>
              <a:xfrm>
                <a:off x="2545128" y="2759524"/>
                <a:ext cx="42563" cy="28384"/>
              </a:xfrm>
              <a:custGeom>
                <a:avLst/>
                <a:gdLst>
                  <a:gd name="connsiteX0" fmla="*/ 4064 w 42563"/>
                  <a:gd name="connsiteY0" fmla="*/ 452 h 28384"/>
                  <a:gd name="connsiteX1" fmla="*/ 21253 w 42563"/>
                  <a:gd name="connsiteY1" fmla="*/ 12932 h 28384"/>
                  <a:gd name="connsiteX2" fmla="*/ 41504 w 42563"/>
                  <a:gd name="connsiteY2" fmla="*/ 1983 h 28384"/>
                  <a:gd name="connsiteX3" fmla="*/ 42564 w 42563"/>
                  <a:gd name="connsiteY3" fmla="*/ 2807 h 28384"/>
                  <a:gd name="connsiteX4" fmla="*/ 22195 w 42563"/>
                  <a:gd name="connsiteY4" fmla="*/ 28356 h 28384"/>
                  <a:gd name="connsiteX5" fmla="*/ 61 w 42563"/>
                  <a:gd name="connsiteY5" fmla="*/ 4808 h 28384"/>
                  <a:gd name="connsiteX6" fmla="*/ 4064 w 42563"/>
                  <a:gd name="connsiteY6" fmla="*/ 452 h 2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563" h="28384">
                    <a:moveTo>
                      <a:pt x="4064" y="452"/>
                    </a:moveTo>
                    <a:cubicBezTo>
                      <a:pt x="9480" y="4573"/>
                      <a:pt x="14542" y="11637"/>
                      <a:pt x="21253" y="12932"/>
                    </a:cubicBezTo>
                    <a:cubicBezTo>
                      <a:pt x="27964" y="14227"/>
                      <a:pt x="35735" y="8105"/>
                      <a:pt x="41504" y="1983"/>
                    </a:cubicBezTo>
                    <a:cubicBezTo>
                      <a:pt x="42093" y="1277"/>
                      <a:pt x="42564" y="1983"/>
                      <a:pt x="42564" y="2807"/>
                    </a:cubicBezTo>
                    <a:cubicBezTo>
                      <a:pt x="41622" y="15287"/>
                      <a:pt x="35735" y="27649"/>
                      <a:pt x="22195" y="28356"/>
                    </a:cubicBezTo>
                    <a:cubicBezTo>
                      <a:pt x="8655" y="29062"/>
                      <a:pt x="2062" y="16582"/>
                      <a:pt x="61" y="4808"/>
                    </a:cubicBezTo>
                    <a:cubicBezTo>
                      <a:pt x="-410" y="1983"/>
                      <a:pt x="1945" y="-1196"/>
                      <a:pt x="4064" y="452"/>
                    </a:cubicBezTo>
                    <a:close/>
                  </a:path>
                </a:pathLst>
              </a:custGeom>
              <a:solidFill>
                <a:srgbClr val="263238"/>
              </a:solidFill>
              <a:ln w="11773"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1F6FC141-ECAD-49CF-94C6-290D1F4EEFEF}"/>
                  </a:ext>
                </a:extLst>
              </p:cNvPr>
              <p:cNvSpPr/>
              <p:nvPr/>
            </p:nvSpPr>
            <p:spPr>
              <a:xfrm>
                <a:off x="2461149" y="2937723"/>
                <a:ext cx="39483" cy="23807"/>
              </a:xfrm>
              <a:custGeom>
                <a:avLst/>
                <a:gdLst>
                  <a:gd name="connsiteX0" fmla="*/ 37415 w 39483"/>
                  <a:gd name="connsiteY0" fmla="*/ 507 h 23807"/>
                  <a:gd name="connsiteX1" fmla="*/ 23287 w 39483"/>
                  <a:gd name="connsiteY1" fmla="*/ 15695 h 23807"/>
                  <a:gd name="connsiteX2" fmla="*/ 917 w 39483"/>
                  <a:gd name="connsiteY2" fmla="*/ 15695 h 23807"/>
                  <a:gd name="connsiteX3" fmla="*/ 34 w 39483"/>
                  <a:gd name="connsiteY3" fmla="*/ 16154 h 23807"/>
                  <a:gd name="connsiteX4" fmla="*/ 211 w 39483"/>
                  <a:gd name="connsiteY4" fmla="*/ 16872 h 23807"/>
                  <a:gd name="connsiteX5" fmla="*/ 27643 w 39483"/>
                  <a:gd name="connsiteY5" fmla="*/ 22170 h 23807"/>
                  <a:gd name="connsiteX6" fmla="*/ 39417 w 39483"/>
                  <a:gd name="connsiteY6" fmla="*/ 1331 h 23807"/>
                  <a:gd name="connsiteX7" fmla="*/ 37415 w 39483"/>
                  <a:gd name="connsiteY7" fmla="*/ 507 h 23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83" h="23807">
                    <a:moveTo>
                      <a:pt x="37415" y="507"/>
                    </a:moveTo>
                    <a:cubicBezTo>
                      <a:pt x="33648" y="6158"/>
                      <a:pt x="30233" y="13575"/>
                      <a:pt x="23287" y="15695"/>
                    </a:cubicBezTo>
                    <a:cubicBezTo>
                      <a:pt x="15917" y="17284"/>
                      <a:pt x="8287" y="17284"/>
                      <a:pt x="917" y="15695"/>
                    </a:cubicBezTo>
                    <a:cubicBezTo>
                      <a:pt x="540" y="15577"/>
                      <a:pt x="152" y="15789"/>
                      <a:pt x="34" y="16154"/>
                    </a:cubicBezTo>
                    <a:cubicBezTo>
                      <a:pt x="-48" y="16413"/>
                      <a:pt x="22" y="16684"/>
                      <a:pt x="211" y="16872"/>
                    </a:cubicBezTo>
                    <a:cubicBezTo>
                      <a:pt x="7675" y="23560"/>
                      <a:pt x="18224" y="25596"/>
                      <a:pt x="27643" y="22170"/>
                    </a:cubicBezTo>
                    <a:cubicBezTo>
                      <a:pt x="35437" y="18261"/>
                      <a:pt x="40100" y="10032"/>
                      <a:pt x="39417" y="1331"/>
                    </a:cubicBezTo>
                    <a:cubicBezTo>
                      <a:pt x="39535" y="-200"/>
                      <a:pt x="38004" y="-317"/>
                      <a:pt x="37415" y="507"/>
                    </a:cubicBezTo>
                    <a:close/>
                  </a:path>
                </a:pathLst>
              </a:custGeom>
              <a:solidFill>
                <a:srgbClr val="263238"/>
              </a:solidFill>
              <a:ln w="11773"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3DD2CCAC-1A49-4617-B88D-190189296086}"/>
                  </a:ext>
                </a:extLst>
              </p:cNvPr>
              <p:cNvSpPr/>
              <p:nvPr/>
            </p:nvSpPr>
            <p:spPr>
              <a:xfrm>
                <a:off x="2373119" y="2660435"/>
                <a:ext cx="102669" cy="244727"/>
              </a:xfrm>
              <a:custGeom>
                <a:avLst/>
                <a:gdLst>
                  <a:gd name="connsiteX0" fmla="*/ 34671 w 102669"/>
                  <a:gd name="connsiteY0" fmla="*/ 195262 h 244727"/>
                  <a:gd name="connsiteX1" fmla="*/ 26194 w 102669"/>
                  <a:gd name="connsiteY1" fmla="*/ 239060 h 244727"/>
                  <a:gd name="connsiteX2" fmla="*/ 34200 w 102669"/>
                  <a:gd name="connsiteY2" fmla="*/ 242121 h 244727"/>
                  <a:gd name="connsiteX3" fmla="*/ 34200 w 102669"/>
                  <a:gd name="connsiteY3" fmla="*/ 242121 h 244727"/>
                  <a:gd name="connsiteX4" fmla="*/ 102252 w 102669"/>
                  <a:gd name="connsiteY4" fmla="*/ 223401 h 244727"/>
                  <a:gd name="connsiteX5" fmla="*/ 100250 w 102669"/>
                  <a:gd name="connsiteY5" fmla="*/ 221281 h 244727"/>
                  <a:gd name="connsiteX6" fmla="*/ 36908 w 102669"/>
                  <a:gd name="connsiteY6" fmla="*/ 233055 h 244727"/>
                  <a:gd name="connsiteX7" fmla="*/ 48681 w 102669"/>
                  <a:gd name="connsiteY7" fmla="*/ 182193 h 244727"/>
                  <a:gd name="connsiteX8" fmla="*/ 15715 w 102669"/>
                  <a:gd name="connsiteY8" fmla="*/ 186313 h 244727"/>
                  <a:gd name="connsiteX9" fmla="*/ 63869 w 102669"/>
                  <a:gd name="connsiteY9" fmla="*/ 2173 h 244727"/>
                  <a:gd name="connsiteX10" fmla="*/ 62045 w 102669"/>
                  <a:gd name="connsiteY10" fmla="*/ 7 h 244727"/>
                  <a:gd name="connsiteX11" fmla="*/ 60220 w 102669"/>
                  <a:gd name="connsiteY11" fmla="*/ 878 h 244727"/>
                  <a:gd name="connsiteX12" fmla="*/ 56 w 102669"/>
                  <a:gd name="connsiteY12" fmla="*/ 197028 h 244727"/>
                  <a:gd name="connsiteX13" fmla="*/ 34671 w 102669"/>
                  <a:gd name="connsiteY13" fmla="*/ 195262 h 244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2669" h="244727">
                    <a:moveTo>
                      <a:pt x="34671" y="195262"/>
                    </a:moveTo>
                    <a:cubicBezTo>
                      <a:pt x="34671" y="195262"/>
                      <a:pt x="27606" y="224931"/>
                      <a:pt x="26194" y="239060"/>
                    </a:cubicBezTo>
                    <a:cubicBezTo>
                      <a:pt x="26194" y="240472"/>
                      <a:pt x="29373" y="241414"/>
                      <a:pt x="34200" y="242121"/>
                    </a:cubicBezTo>
                    <a:cubicBezTo>
                      <a:pt x="34200" y="242121"/>
                      <a:pt x="34200" y="242121"/>
                      <a:pt x="34200" y="242121"/>
                    </a:cubicBezTo>
                    <a:cubicBezTo>
                      <a:pt x="58595" y="249079"/>
                      <a:pt x="84838" y="241862"/>
                      <a:pt x="102252" y="223401"/>
                    </a:cubicBezTo>
                    <a:cubicBezTo>
                      <a:pt x="103311" y="222106"/>
                      <a:pt x="102252" y="220457"/>
                      <a:pt x="100250" y="221281"/>
                    </a:cubicBezTo>
                    <a:cubicBezTo>
                      <a:pt x="80953" y="231913"/>
                      <a:pt x="58736" y="236045"/>
                      <a:pt x="36908" y="233055"/>
                    </a:cubicBezTo>
                    <a:cubicBezTo>
                      <a:pt x="36319" y="229052"/>
                      <a:pt x="50801" y="182546"/>
                      <a:pt x="48681" y="182193"/>
                    </a:cubicBezTo>
                    <a:cubicBezTo>
                      <a:pt x="37555" y="182110"/>
                      <a:pt x="26476" y="183488"/>
                      <a:pt x="15715" y="186313"/>
                    </a:cubicBezTo>
                    <a:cubicBezTo>
                      <a:pt x="28784" y="124031"/>
                      <a:pt x="51743" y="64456"/>
                      <a:pt x="63869" y="2173"/>
                    </a:cubicBezTo>
                    <a:cubicBezTo>
                      <a:pt x="63964" y="1066"/>
                      <a:pt x="63151" y="101"/>
                      <a:pt x="62045" y="7"/>
                    </a:cubicBezTo>
                    <a:cubicBezTo>
                      <a:pt x="61326" y="-52"/>
                      <a:pt x="60632" y="277"/>
                      <a:pt x="60220" y="878"/>
                    </a:cubicBezTo>
                    <a:cubicBezTo>
                      <a:pt x="31727" y="61748"/>
                      <a:pt x="15126" y="133096"/>
                      <a:pt x="56" y="197028"/>
                    </a:cubicBezTo>
                    <a:cubicBezTo>
                      <a:pt x="-1475" y="204798"/>
                      <a:pt x="28784" y="197145"/>
                      <a:pt x="34671" y="195262"/>
                    </a:cubicBezTo>
                    <a:close/>
                  </a:path>
                </a:pathLst>
              </a:custGeom>
              <a:solidFill>
                <a:srgbClr val="263238"/>
              </a:solidFill>
              <a:ln w="11773"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A4D2BDEB-BD9D-4713-BD1E-1074C8FAE472}"/>
                  </a:ext>
                </a:extLst>
              </p:cNvPr>
              <p:cNvSpPr/>
              <p:nvPr/>
            </p:nvSpPr>
            <p:spPr>
              <a:xfrm>
                <a:off x="2417562" y="2882069"/>
                <a:ext cx="61566" cy="44679"/>
              </a:xfrm>
              <a:custGeom>
                <a:avLst/>
                <a:gdLst>
                  <a:gd name="connsiteX0" fmla="*/ 0 w 61566"/>
                  <a:gd name="connsiteY0" fmla="*/ 13893 h 44679"/>
                  <a:gd name="connsiteX1" fmla="*/ 25784 w 61566"/>
                  <a:gd name="connsiteY1" fmla="*/ 40384 h 44679"/>
                  <a:gd name="connsiteX2" fmla="*/ 45329 w 61566"/>
                  <a:gd name="connsiteY2" fmla="*/ 44505 h 44679"/>
                  <a:gd name="connsiteX3" fmla="*/ 61341 w 61566"/>
                  <a:gd name="connsiteY3" fmla="*/ 18014 h 44679"/>
                  <a:gd name="connsiteX4" fmla="*/ 57455 w 61566"/>
                  <a:gd name="connsiteY4" fmla="*/ 0 h 44679"/>
                  <a:gd name="connsiteX5" fmla="*/ 0 w 61566"/>
                  <a:gd name="connsiteY5" fmla="*/ 13893 h 44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566" h="44679">
                    <a:moveTo>
                      <a:pt x="0" y="13893"/>
                    </a:moveTo>
                    <a:cubicBezTo>
                      <a:pt x="6158" y="24807"/>
                      <a:pt x="15047" y="33932"/>
                      <a:pt x="25784" y="40384"/>
                    </a:cubicBezTo>
                    <a:cubicBezTo>
                      <a:pt x="31706" y="43763"/>
                      <a:pt x="38547" y="45211"/>
                      <a:pt x="45329" y="44505"/>
                    </a:cubicBezTo>
                    <a:cubicBezTo>
                      <a:pt x="60164" y="42739"/>
                      <a:pt x="62401" y="29670"/>
                      <a:pt x="61341" y="18014"/>
                    </a:cubicBezTo>
                    <a:cubicBezTo>
                      <a:pt x="60740" y="11880"/>
                      <a:pt x="59433" y="5840"/>
                      <a:pt x="57455" y="0"/>
                    </a:cubicBezTo>
                    <a:cubicBezTo>
                      <a:pt x="40254" y="10596"/>
                      <a:pt x="20145" y="15459"/>
                      <a:pt x="0" y="13893"/>
                    </a:cubicBezTo>
                    <a:close/>
                  </a:path>
                </a:pathLst>
              </a:custGeom>
              <a:solidFill>
                <a:srgbClr val="263238"/>
              </a:solidFill>
              <a:ln w="11773"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04EBE92E-27D4-490E-9BFA-1AA6ED5C7C9B}"/>
                  </a:ext>
                </a:extLst>
              </p:cNvPr>
              <p:cNvSpPr/>
              <p:nvPr/>
            </p:nvSpPr>
            <p:spPr>
              <a:xfrm>
                <a:off x="2333615" y="2740236"/>
                <a:ext cx="56513" cy="45054"/>
              </a:xfrm>
              <a:custGeom>
                <a:avLst/>
                <a:gdLst>
                  <a:gd name="connsiteX0" fmla="*/ 942 w 56513"/>
                  <a:gd name="connsiteY0" fmla="*/ 196 h 45054"/>
                  <a:gd name="connsiteX1" fmla="*/ 17190 w 56513"/>
                  <a:gd name="connsiteY1" fmla="*/ 1138 h 45054"/>
                  <a:gd name="connsiteX2" fmla="*/ 32966 w 56513"/>
                  <a:gd name="connsiteY2" fmla="*/ 6790 h 45054"/>
                  <a:gd name="connsiteX3" fmla="*/ 46506 w 56513"/>
                  <a:gd name="connsiteY3" fmla="*/ 17857 h 45054"/>
                  <a:gd name="connsiteX4" fmla="*/ 54159 w 56513"/>
                  <a:gd name="connsiteY4" fmla="*/ 34340 h 45054"/>
                  <a:gd name="connsiteX5" fmla="*/ 56514 w 56513"/>
                  <a:gd name="connsiteY5" fmla="*/ 45054 h 45054"/>
                  <a:gd name="connsiteX6" fmla="*/ 46271 w 56513"/>
                  <a:gd name="connsiteY6" fmla="*/ 40933 h 45054"/>
                  <a:gd name="connsiteX7" fmla="*/ 23547 w 56513"/>
                  <a:gd name="connsiteY7" fmla="*/ 34340 h 45054"/>
                  <a:gd name="connsiteX8" fmla="*/ 0 w 56513"/>
                  <a:gd name="connsiteY8" fmla="*/ 35517 h 45054"/>
                  <a:gd name="connsiteX9" fmla="*/ 24607 w 56513"/>
                  <a:gd name="connsiteY9" fmla="*/ 25628 h 45054"/>
                  <a:gd name="connsiteX10" fmla="*/ 51333 w 56513"/>
                  <a:gd name="connsiteY10" fmla="*/ 30219 h 45054"/>
                  <a:gd name="connsiteX11" fmla="*/ 43445 w 56513"/>
                  <a:gd name="connsiteY11" fmla="*/ 36813 h 45054"/>
                  <a:gd name="connsiteX12" fmla="*/ 28257 w 56513"/>
                  <a:gd name="connsiteY12" fmla="*/ 15031 h 45054"/>
                  <a:gd name="connsiteX13" fmla="*/ 942 w 56513"/>
                  <a:gd name="connsiteY13" fmla="*/ 196 h 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513" h="45054">
                    <a:moveTo>
                      <a:pt x="942" y="196"/>
                    </a:moveTo>
                    <a:cubicBezTo>
                      <a:pt x="6370" y="-251"/>
                      <a:pt x="11844" y="67"/>
                      <a:pt x="17190" y="1138"/>
                    </a:cubicBezTo>
                    <a:cubicBezTo>
                      <a:pt x="22700" y="2222"/>
                      <a:pt x="28021" y="4129"/>
                      <a:pt x="32966" y="6790"/>
                    </a:cubicBezTo>
                    <a:cubicBezTo>
                      <a:pt x="38135" y="9604"/>
                      <a:pt x="42727" y="13360"/>
                      <a:pt x="46506" y="17857"/>
                    </a:cubicBezTo>
                    <a:cubicBezTo>
                      <a:pt x="50262" y="22708"/>
                      <a:pt x="52887" y="28336"/>
                      <a:pt x="54159" y="34340"/>
                    </a:cubicBezTo>
                    <a:lnTo>
                      <a:pt x="56514" y="45054"/>
                    </a:lnTo>
                    <a:lnTo>
                      <a:pt x="46271" y="40933"/>
                    </a:lnTo>
                    <a:cubicBezTo>
                      <a:pt x="38947" y="37943"/>
                      <a:pt x="31330" y="35729"/>
                      <a:pt x="23547" y="34340"/>
                    </a:cubicBezTo>
                    <a:cubicBezTo>
                      <a:pt x="15718" y="32786"/>
                      <a:pt x="7629" y="33186"/>
                      <a:pt x="0" y="35517"/>
                    </a:cubicBezTo>
                    <a:cubicBezTo>
                      <a:pt x="6652" y="29207"/>
                      <a:pt x="15447" y="25675"/>
                      <a:pt x="24607" y="25628"/>
                    </a:cubicBezTo>
                    <a:cubicBezTo>
                      <a:pt x="33732" y="25392"/>
                      <a:pt x="42809" y="26946"/>
                      <a:pt x="51333" y="30219"/>
                    </a:cubicBezTo>
                    <a:lnTo>
                      <a:pt x="43445" y="36813"/>
                    </a:lnTo>
                    <a:cubicBezTo>
                      <a:pt x="40984" y="28053"/>
                      <a:pt x="35627" y="20377"/>
                      <a:pt x="28257" y="15031"/>
                    </a:cubicBezTo>
                    <a:cubicBezTo>
                      <a:pt x="19792" y="8980"/>
                      <a:pt x="10620" y="3999"/>
                      <a:pt x="942" y="196"/>
                    </a:cubicBezTo>
                    <a:close/>
                  </a:path>
                </a:pathLst>
              </a:custGeom>
              <a:solidFill>
                <a:srgbClr val="263238"/>
              </a:solidFill>
              <a:ln w="11773"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D5B25221-B8C6-470C-A260-874BA73C9A55}"/>
                  </a:ext>
                </a:extLst>
              </p:cNvPr>
              <p:cNvSpPr/>
              <p:nvPr/>
            </p:nvSpPr>
            <p:spPr>
              <a:xfrm>
                <a:off x="2352571" y="2772103"/>
                <a:ext cx="37911" cy="22138"/>
              </a:xfrm>
              <a:custGeom>
                <a:avLst/>
                <a:gdLst>
                  <a:gd name="connsiteX0" fmla="*/ 0 w 37911"/>
                  <a:gd name="connsiteY0" fmla="*/ 19427 h 22138"/>
                  <a:gd name="connsiteX1" fmla="*/ 25549 w 37911"/>
                  <a:gd name="connsiteY1" fmla="*/ 17425 h 22138"/>
                  <a:gd name="connsiteX2" fmla="*/ 35439 w 37911"/>
                  <a:gd name="connsiteY2" fmla="*/ 12598 h 22138"/>
                  <a:gd name="connsiteX3" fmla="*/ 34615 w 37911"/>
                  <a:gd name="connsiteY3" fmla="*/ 0 h 22138"/>
                  <a:gd name="connsiteX4" fmla="*/ 37911 w 37911"/>
                  <a:gd name="connsiteY4" fmla="*/ 12951 h 22138"/>
                  <a:gd name="connsiteX5" fmla="*/ 26138 w 37911"/>
                  <a:gd name="connsiteY5" fmla="*/ 21193 h 22138"/>
                  <a:gd name="connsiteX6" fmla="*/ 0 w 37911"/>
                  <a:gd name="connsiteY6" fmla="*/ 19427 h 2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911" h="22138">
                    <a:moveTo>
                      <a:pt x="0" y="19427"/>
                    </a:moveTo>
                    <a:cubicBezTo>
                      <a:pt x="8571" y="19886"/>
                      <a:pt x="17154" y="19215"/>
                      <a:pt x="25549" y="17425"/>
                    </a:cubicBezTo>
                    <a:cubicBezTo>
                      <a:pt x="27550" y="17425"/>
                      <a:pt x="35321" y="14011"/>
                      <a:pt x="35439" y="12598"/>
                    </a:cubicBezTo>
                    <a:cubicBezTo>
                      <a:pt x="35733" y="8383"/>
                      <a:pt x="35451" y="4144"/>
                      <a:pt x="34615" y="0"/>
                    </a:cubicBezTo>
                    <a:cubicBezTo>
                      <a:pt x="36569" y="4050"/>
                      <a:pt x="37699" y="8454"/>
                      <a:pt x="37911" y="12951"/>
                    </a:cubicBezTo>
                    <a:cubicBezTo>
                      <a:pt x="35462" y="17366"/>
                      <a:pt x="31118" y="20404"/>
                      <a:pt x="26138" y="21193"/>
                    </a:cubicBezTo>
                    <a:cubicBezTo>
                      <a:pt x="17425" y="22900"/>
                      <a:pt x="8406" y="22288"/>
                      <a:pt x="0" y="19427"/>
                    </a:cubicBezTo>
                    <a:close/>
                  </a:path>
                </a:pathLst>
              </a:custGeom>
              <a:solidFill>
                <a:srgbClr val="263238"/>
              </a:solidFill>
              <a:ln w="11773"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216CCF1-B941-40F1-BF6A-66B260FC5633}"/>
                  </a:ext>
                </a:extLst>
              </p:cNvPr>
              <p:cNvSpPr/>
              <p:nvPr/>
            </p:nvSpPr>
            <p:spPr>
              <a:xfrm>
                <a:off x="2435749" y="2904342"/>
                <a:ext cx="43399" cy="55085"/>
              </a:xfrm>
              <a:custGeom>
                <a:avLst/>
                <a:gdLst>
                  <a:gd name="connsiteX0" fmla="*/ 43389 w 43399"/>
                  <a:gd name="connsiteY0" fmla="*/ 804 h 55085"/>
                  <a:gd name="connsiteX1" fmla="*/ 29614 w 43399"/>
                  <a:gd name="connsiteY1" fmla="*/ 804 h 55085"/>
                  <a:gd name="connsiteX2" fmla="*/ 21725 w 43399"/>
                  <a:gd name="connsiteY2" fmla="*/ 7986 h 55085"/>
                  <a:gd name="connsiteX3" fmla="*/ 9010 w 43399"/>
                  <a:gd name="connsiteY3" fmla="*/ 8692 h 55085"/>
                  <a:gd name="connsiteX4" fmla="*/ 4300 w 43399"/>
                  <a:gd name="connsiteY4" fmla="*/ 50606 h 55085"/>
                  <a:gd name="connsiteX5" fmla="*/ 36089 w 43399"/>
                  <a:gd name="connsiteY5" fmla="*/ 45908 h 55085"/>
                  <a:gd name="connsiteX6" fmla="*/ 36913 w 43399"/>
                  <a:gd name="connsiteY6" fmla="*/ 44719 h 55085"/>
                  <a:gd name="connsiteX7" fmla="*/ 41387 w 43399"/>
                  <a:gd name="connsiteY7" fmla="*/ 11871 h 55085"/>
                  <a:gd name="connsiteX8" fmla="*/ 43389 w 43399"/>
                  <a:gd name="connsiteY8" fmla="*/ 804 h 55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99" h="55085">
                    <a:moveTo>
                      <a:pt x="43389" y="804"/>
                    </a:moveTo>
                    <a:cubicBezTo>
                      <a:pt x="38856" y="-268"/>
                      <a:pt x="34146" y="-268"/>
                      <a:pt x="29614" y="804"/>
                    </a:cubicBezTo>
                    <a:cubicBezTo>
                      <a:pt x="26411" y="2487"/>
                      <a:pt x="23703" y="4960"/>
                      <a:pt x="21725" y="7986"/>
                    </a:cubicBezTo>
                    <a:cubicBezTo>
                      <a:pt x="17557" y="6526"/>
                      <a:pt x="12989" y="6773"/>
                      <a:pt x="9010" y="8692"/>
                    </a:cubicBezTo>
                    <a:cubicBezTo>
                      <a:pt x="3005" y="12106"/>
                      <a:pt x="-5119" y="40481"/>
                      <a:pt x="4300" y="50606"/>
                    </a:cubicBezTo>
                    <a:cubicBezTo>
                      <a:pt x="14378" y="58083"/>
                      <a:pt x="28613" y="55987"/>
                      <a:pt x="36089" y="45908"/>
                    </a:cubicBezTo>
                    <a:cubicBezTo>
                      <a:pt x="36372" y="45520"/>
                      <a:pt x="36654" y="45120"/>
                      <a:pt x="36913" y="44719"/>
                    </a:cubicBezTo>
                    <a:cubicBezTo>
                      <a:pt x="39621" y="38833"/>
                      <a:pt x="36913" y="26352"/>
                      <a:pt x="41387" y="11871"/>
                    </a:cubicBezTo>
                    <a:cubicBezTo>
                      <a:pt x="42812" y="8362"/>
                      <a:pt x="43495" y="4595"/>
                      <a:pt x="43389" y="804"/>
                    </a:cubicBezTo>
                    <a:close/>
                  </a:path>
                </a:pathLst>
              </a:custGeom>
              <a:solidFill>
                <a:srgbClr val="FF9CBD"/>
              </a:solidFill>
              <a:ln w="11773"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CA6E0E15-E94B-46B8-A006-5D2E2F82FBB0}"/>
                  </a:ext>
                </a:extLst>
              </p:cNvPr>
              <p:cNvSpPr/>
              <p:nvPr/>
            </p:nvSpPr>
            <p:spPr>
              <a:xfrm>
                <a:off x="2291348" y="2395369"/>
                <a:ext cx="546917" cy="453734"/>
              </a:xfrm>
              <a:custGeom>
                <a:avLst/>
                <a:gdLst>
                  <a:gd name="connsiteX0" fmla="*/ 477776 w 546917"/>
                  <a:gd name="connsiteY0" fmla="*/ 453735 h 453734"/>
                  <a:gd name="connsiteX1" fmla="*/ 432683 w 546917"/>
                  <a:gd name="connsiteY1" fmla="*/ 341178 h 453734"/>
                  <a:gd name="connsiteX2" fmla="*/ 317418 w 546917"/>
                  <a:gd name="connsiteY2" fmla="*/ 188120 h 453734"/>
                  <a:gd name="connsiteX3" fmla="*/ 348854 w 546917"/>
                  <a:gd name="connsiteY3" fmla="*/ 308212 h 453734"/>
                  <a:gd name="connsiteX4" fmla="*/ 117148 w 546917"/>
                  <a:gd name="connsiteY4" fmla="*/ 131607 h 453734"/>
                  <a:gd name="connsiteX5" fmla="*/ 163065 w 546917"/>
                  <a:gd name="connsiteY5" fmla="*/ 236392 h 453734"/>
                  <a:gd name="connsiteX6" fmla="*/ 63931 w 546917"/>
                  <a:gd name="connsiteY6" fmla="*/ 147030 h 453734"/>
                  <a:gd name="connsiteX7" fmla="*/ 0 w 546917"/>
                  <a:gd name="connsiteY7" fmla="*/ 247460 h 453734"/>
                  <a:gd name="connsiteX8" fmla="*/ 312356 w 546917"/>
                  <a:gd name="connsiteY8" fmla="*/ 7983 h 453734"/>
                  <a:gd name="connsiteX9" fmla="*/ 534054 w 546917"/>
                  <a:gd name="connsiteY9" fmla="*/ 181292 h 453734"/>
                  <a:gd name="connsiteX10" fmla="*/ 477776 w 546917"/>
                  <a:gd name="connsiteY10" fmla="*/ 453735 h 453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46917" h="453734">
                    <a:moveTo>
                      <a:pt x="477776" y="453735"/>
                    </a:moveTo>
                    <a:cubicBezTo>
                      <a:pt x="429504" y="452675"/>
                      <a:pt x="432683" y="341178"/>
                      <a:pt x="432683" y="341178"/>
                    </a:cubicBezTo>
                    <a:cubicBezTo>
                      <a:pt x="432683" y="341178"/>
                      <a:pt x="335432" y="331642"/>
                      <a:pt x="317418" y="188120"/>
                    </a:cubicBezTo>
                    <a:cubicBezTo>
                      <a:pt x="315959" y="230364"/>
                      <a:pt x="326884" y="272102"/>
                      <a:pt x="348854" y="308212"/>
                    </a:cubicBezTo>
                    <a:cubicBezTo>
                      <a:pt x="348854" y="308212"/>
                      <a:pt x="174957" y="282545"/>
                      <a:pt x="117148" y="131607"/>
                    </a:cubicBezTo>
                    <a:cubicBezTo>
                      <a:pt x="117148" y="131607"/>
                      <a:pt x="138576" y="207665"/>
                      <a:pt x="163065" y="236392"/>
                    </a:cubicBezTo>
                    <a:cubicBezTo>
                      <a:pt x="163065" y="236392"/>
                      <a:pt x="92423" y="209078"/>
                      <a:pt x="63931" y="147030"/>
                    </a:cubicBezTo>
                    <a:cubicBezTo>
                      <a:pt x="63931" y="147030"/>
                      <a:pt x="25431" y="226856"/>
                      <a:pt x="0" y="247460"/>
                    </a:cubicBezTo>
                    <a:cubicBezTo>
                      <a:pt x="0" y="247460"/>
                      <a:pt x="37440" y="-52181"/>
                      <a:pt x="312356" y="7983"/>
                    </a:cubicBezTo>
                    <a:cubicBezTo>
                      <a:pt x="312356" y="7983"/>
                      <a:pt x="485429" y="37182"/>
                      <a:pt x="534054" y="181292"/>
                    </a:cubicBezTo>
                    <a:cubicBezTo>
                      <a:pt x="582680" y="325401"/>
                      <a:pt x="477776" y="453735"/>
                      <a:pt x="477776" y="453735"/>
                    </a:cubicBezTo>
                    <a:close/>
                  </a:path>
                </a:pathLst>
              </a:custGeom>
              <a:solidFill>
                <a:srgbClr val="263238"/>
              </a:solidFill>
              <a:ln w="11773"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AB6D088D-BB27-4F99-B132-5BBE5222C9E4}"/>
                  </a:ext>
                </a:extLst>
              </p:cNvPr>
              <p:cNvSpPr/>
              <p:nvPr/>
            </p:nvSpPr>
            <p:spPr>
              <a:xfrm>
                <a:off x="2423566" y="2387440"/>
                <a:ext cx="459134" cy="452642"/>
              </a:xfrm>
              <a:custGeom>
                <a:avLst/>
                <a:gdLst>
                  <a:gd name="connsiteX0" fmla="*/ 364160 w 459134"/>
                  <a:gd name="connsiteY0" fmla="*/ 447182 h 452642"/>
                  <a:gd name="connsiteX1" fmla="*/ 459056 w 459134"/>
                  <a:gd name="connsiteY1" fmla="*/ 282350 h 452642"/>
                  <a:gd name="connsiteX2" fmla="*/ 308588 w 459134"/>
                  <a:gd name="connsiteY2" fmla="*/ 40166 h 452642"/>
                  <a:gd name="connsiteX3" fmla="*/ 67934 w 459134"/>
                  <a:gd name="connsiteY3" fmla="*/ 7435 h 452642"/>
                  <a:gd name="connsiteX4" fmla="*/ 0 w 459134"/>
                  <a:gd name="connsiteY4" fmla="*/ 35692 h 452642"/>
                  <a:gd name="connsiteX5" fmla="*/ 294931 w 459134"/>
                  <a:gd name="connsiteY5" fmla="*/ 59239 h 452642"/>
                  <a:gd name="connsiteX6" fmla="*/ 364160 w 459134"/>
                  <a:gd name="connsiteY6" fmla="*/ 447182 h 45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9134" h="452642">
                    <a:moveTo>
                      <a:pt x="364160" y="447182"/>
                    </a:moveTo>
                    <a:cubicBezTo>
                      <a:pt x="350620" y="485446"/>
                      <a:pt x="456937" y="311078"/>
                      <a:pt x="459056" y="282350"/>
                    </a:cubicBezTo>
                    <a:cubicBezTo>
                      <a:pt x="461175" y="253622"/>
                      <a:pt x="420674" y="110572"/>
                      <a:pt x="308588" y="40166"/>
                    </a:cubicBezTo>
                    <a:cubicBezTo>
                      <a:pt x="214399" y="-18703"/>
                      <a:pt x="89715" y="3314"/>
                      <a:pt x="67934" y="7435"/>
                    </a:cubicBezTo>
                    <a:cubicBezTo>
                      <a:pt x="43527" y="11885"/>
                      <a:pt x="20357" y="21516"/>
                      <a:pt x="0" y="35692"/>
                    </a:cubicBezTo>
                    <a:cubicBezTo>
                      <a:pt x="0" y="35692"/>
                      <a:pt x="163772" y="6140"/>
                      <a:pt x="294931" y="59239"/>
                    </a:cubicBezTo>
                    <a:cubicBezTo>
                      <a:pt x="358156" y="85730"/>
                      <a:pt x="414669" y="303425"/>
                      <a:pt x="364160" y="447182"/>
                    </a:cubicBezTo>
                    <a:close/>
                  </a:path>
                </a:pathLst>
              </a:custGeom>
              <a:solidFill>
                <a:srgbClr val="0AAF60"/>
              </a:solidFill>
              <a:ln w="11773"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81D41373-68C7-4C7F-AE45-2981A55CDA66}"/>
                  </a:ext>
                </a:extLst>
              </p:cNvPr>
              <p:cNvSpPr/>
              <p:nvPr/>
            </p:nvSpPr>
            <p:spPr>
              <a:xfrm>
                <a:off x="2680708" y="2302687"/>
                <a:ext cx="103250" cy="138763"/>
              </a:xfrm>
              <a:custGeom>
                <a:avLst/>
                <a:gdLst>
                  <a:gd name="connsiteX0" fmla="*/ 103251 w 103250"/>
                  <a:gd name="connsiteY0" fmla="*/ 117737 h 138763"/>
                  <a:gd name="connsiteX1" fmla="*/ 9061 w 103250"/>
                  <a:gd name="connsiteY1" fmla="*/ 0 h 138763"/>
                  <a:gd name="connsiteX2" fmla="*/ 8002 w 103250"/>
                  <a:gd name="connsiteY2" fmla="*/ 105963 h 138763"/>
                  <a:gd name="connsiteX3" fmla="*/ 83471 w 103250"/>
                  <a:gd name="connsiteY3" fmla="*/ 137281 h 138763"/>
                  <a:gd name="connsiteX4" fmla="*/ 103251 w 103250"/>
                  <a:gd name="connsiteY4" fmla="*/ 117737 h 138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250" h="138763">
                    <a:moveTo>
                      <a:pt x="103251" y="117737"/>
                    </a:moveTo>
                    <a:cubicBezTo>
                      <a:pt x="103251" y="117737"/>
                      <a:pt x="80763" y="31083"/>
                      <a:pt x="9061" y="0"/>
                    </a:cubicBezTo>
                    <a:cubicBezTo>
                      <a:pt x="9061" y="0"/>
                      <a:pt x="-10601" y="74292"/>
                      <a:pt x="8002" y="105963"/>
                    </a:cubicBezTo>
                    <a:cubicBezTo>
                      <a:pt x="17303" y="121975"/>
                      <a:pt x="73699" y="144816"/>
                      <a:pt x="83471" y="137281"/>
                    </a:cubicBezTo>
                    <a:cubicBezTo>
                      <a:pt x="90723" y="131465"/>
                      <a:pt x="97352" y="124919"/>
                      <a:pt x="103251" y="117737"/>
                    </a:cubicBezTo>
                    <a:close/>
                  </a:path>
                </a:pathLst>
              </a:custGeom>
              <a:solidFill>
                <a:srgbClr val="0AAF60"/>
              </a:solidFill>
              <a:ln w="11773"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841952FF-77B1-4E02-BA3C-C67EC2F3D24D}"/>
                  </a:ext>
                </a:extLst>
              </p:cNvPr>
              <p:cNvSpPr/>
              <p:nvPr/>
            </p:nvSpPr>
            <p:spPr>
              <a:xfrm>
                <a:off x="2726739" y="2390283"/>
                <a:ext cx="57220" cy="50906"/>
              </a:xfrm>
              <a:custGeom>
                <a:avLst/>
                <a:gdLst>
                  <a:gd name="connsiteX0" fmla="*/ 57220 w 57220"/>
                  <a:gd name="connsiteY0" fmla="*/ 30258 h 50906"/>
                  <a:gd name="connsiteX1" fmla="*/ 37793 w 57220"/>
                  <a:gd name="connsiteY1" fmla="*/ 50038 h 50906"/>
                  <a:gd name="connsiteX2" fmla="*/ 36263 w 57220"/>
                  <a:gd name="connsiteY2" fmla="*/ 50862 h 50906"/>
                  <a:gd name="connsiteX3" fmla="*/ 34261 w 57220"/>
                  <a:gd name="connsiteY3" fmla="*/ 50862 h 50906"/>
                  <a:gd name="connsiteX4" fmla="*/ 32613 w 57220"/>
                  <a:gd name="connsiteY4" fmla="*/ 50862 h 50906"/>
                  <a:gd name="connsiteX5" fmla="*/ 0 w 57220"/>
                  <a:gd name="connsiteY5" fmla="*/ 42738 h 50906"/>
                  <a:gd name="connsiteX6" fmla="*/ 17778 w 57220"/>
                  <a:gd name="connsiteY6" fmla="*/ 13304 h 50906"/>
                  <a:gd name="connsiteX7" fmla="*/ 46035 w 57220"/>
                  <a:gd name="connsiteY7" fmla="*/ 0 h 50906"/>
                  <a:gd name="connsiteX8" fmla="*/ 57220 w 57220"/>
                  <a:gd name="connsiteY8" fmla="*/ 30258 h 50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220" h="50906">
                    <a:moveTo>
                      <a:pt x="57220" y="30258"/>
                    </a:moveTo>
                    <a:cubicBezTo>
                      <a:pt x="51404" y="37464"/>
                      <a:pt x="44893" y="44092"/>
                      <a:pt x="37793" y="50038"/>
                    </a:cubicBezTo>
                    <a:cubicBezTo>
                      <a:pt x="37334" y="50403"/>
                      <a:pt x="36816" y="50686"/>
                      <a:pt x="36263" y="50862"/>
                    </a:cubicBezTo>
                    <a:lnTo>
                      <a:pt x="34261" y="50862"/>
                    </a:lnTo>
                    <a:cubicBezTo>
                      <a:pt x="33708" y="50921"/>
                      <a:pt x="33166" y="50921"/>
                      <a:pt x="32613" y="50862"/>
                    </a:cubicBezTo>
                    <a:cubicBezTo>
                      <a:pt x="21298" y="50391"/>
                      <a:pt x="10208" y="47625"/>
                      <a:pt x="0" y="42738"/>
                    </a:cubicBezTo>
                    <a:cubicBezTo>
                      <a:pt x="5004" y="32401"/>
                      <a:pt x="10961" y="22547"/>
                      <a:pt x="17778" y="13304"/>
                    </a:cubicBezTo>
                    <a:cubicBezTo>
                      <a:pt x="25572" y="6016"/>
                      <a:pt x="35450" y="1366"/>
                      <a:pt x="46035" y="0"/>
                    </a:cubicBezTo>
                    <a:cubicBezTo>
                      <a:pt x="50686" y="9725"/>
                      <a:pt x="54430" y="19850"/>
                      <a:pt x="57220" y="30258"/>
                    </a:cubicBezTo>
                    <a:close/>
                  </a:path>
                </a:pathLst>
              </a:custGeom>
              <a:solidFill>
                <a:srgbClr val="050400">
                  <a:alpha val="10000"/>
                </a:srgbClr>
              </a:solidFill>
              <a:ln w="11773"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BE8F2EA1-DE0B-4D01-BD72-1934630C642B}"/>
                  </a:ext>
                </a:extLst>
              </p:cNvPr>
              <p:cNvSpPr/>
              <p:nvPr/>
            </p:nvSpPr>
            <p:spPr>
              <a:xfrm>
                <a:off x="2777408" y="2435847"/>
                <a:ext cx="172324" cy="96297"/>
              </a:xfrm>
              <a:custGeom>
                <a:avLst/>
                <a:gdLst>
                  <a:gd name="connsiteX0" fmla="*/ 21621 w 172324"/>
                  <a:gd name="connsiteY0" fmla="*/ 0 h 96297"/>
                  <a:gd name="connsiteX1" fmla="*/ 172324 w 172324"/>
                  <a:gd name="connsiteY1" fmla="*/ 53335 h 96297"/>
                  <a:gd name="connsiteX2" fmla="*/ 73072 w 172324"/>
                  <a:gd name="connsiteY2" fmla="*/ 96191 h 96297"/>
                  <a:gd name="connsiteX3" fmla="*/ 664 w 172324"/>
                  <a:gd name="connsiteY3" fmla="*/ 21310 h 96297"/>
                  <a:gd name="connsiteX4" fmla="*/ 21621 w 172324"/>
                  <a:gd name="connsiteY4" fmla="*/ 0 h 96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324" h="96297">
                    <a:moveTo>
                      <a:pt x="21621" y="0"/>
                    </a:moveTo>
                    <a:cubicBezTo>
                      <a:pt x="21621" y="0"/>
                      <a:pt x="129586" y="15777"/>
                      <a:pt x="172324" y="53335"/>
                    </a:cubicBezTo>
                    <a:cubicBezTo>
                      <a:pt x="172324" y="53335"/>
                      <a:pt x="128879" y="98781"/>
                      <a:pt x="73072" y="96191"/>
                    </a:cubicBezTo>
                    <a:cubicBezTo>
                      <a:pt x="48112" y="95131"/>
                      <a:pt x="-6636" y="32260"/>
                      <a:pt x="664" y="21310"/>
                    </a:cubicBezTo>
                    <a:cubicBezTo>
                      <a:pt x="6633" y="13269"/>
                      <a:pt x="13686" y="6099"/>
                      <a:pt x="21621" y="0"/>
                    </a:cubicBezTo>
                    <a:close/>
                  </a:path>
                </a:pathLst>
              </a:custGeom>
              <a:solidFill>
                <a:srgbClr val="0AAF60"/>
              </a:solidFill>
              <a:ln w="11773"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B777AFE2-F0F0-40AD-B047-EE3632146C85}"/>
                  </a:ext>
                </a:extLst>
              </p:cNvPr>
              <p:cNvSpPr/>
              <p:nvPr/>
            </p:nvSpPr>
            <p:spPr>
              <a:xfrm>
                <a:off x="2777526" y="2436082"/>
                <a:ext cx="45874" cy="50744"/>
              </a:xfrm>
              <a:custGeom>
                <a:avLst/>
                <a:gdLst>
                  <a:gd name="connsiteX0" fmla="*/ 45875 w 45874"/>
                  <a:gd name="connsiteY0" fmla="*/ 4356 h 50744"/>
                  <a:gd name="connsiteX1" fmla="*/ 33512 w 45874"/>
                  <a:gd name="connsiteY1" fmla="*/ 37911 h 50744"/>
                  <a:gd name="connsiteX2" fmla="*/ 14792 w 45874"/>
                  <a:gd name="connsiteY2" fmla="*/ 50745 h 50744"/>
                  <a:gd name="connsiteX3" fmla="*/ 664 w 45874"/>
                  <a:gd name="connsiteY3" fmla="*/ 21193 h 50744"/>
                  <a:gd name="connsiteX4" fmla="*/ 21503 w 45874"/>
                  <a:gd name="connsiteY4" fmla="*/ 0 h 50744"/>
                  <a:gd name="connsiteX5" fmla="*/ 45875 w 45874"/>
                  <a:gd name="connsiteY5" fmla="*/ 4356 h 5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874" h="50744">
                    <a:moveTo>
                      <a:pt x="45875" y="4356"/>
                    </a:moveTo>
                    <a:cubicBezTo>
                      <a:pt x="45074" y="16495"/>
                      <a:pt x="40777" y="28151"/>
                      <a:pt x="33512" y="37911"/>
                    </a:cubicBezTo>
                    <a:cubicBezTo>
                      <a:pt x="28238" y="43445"/>
                      <a:pt x="21857" y="47813"/>
                      <a:pt x="14792" y="50745"/>
                    </a:cubicBezTo>
                    <a:cubicBezTo>
                      <a:pt x="4313" y="37440"/>
                      <a:pt x="-2162" y="25549"/>
                      <a:pt x="664" y="21193"/>
                    </a:cubicBezTo>
                    <a:cubicBezTo>
                      <a:pt x="6621" y="13222"/>
                      <a:pt x="13639" y="6099"/>
                      <a:pt x="21503" y="0"/>
                    </a:cubicBezTo>
                    <a:cubicBezTo>
                      <a:pt x="21503" y="0"/>
                      <a:pt x="31157" y="1295"/>
                      <a:pt x="45875" y="4356"/>
                    </a:cubicBezTo>
                    <a:close/>
                  </a:path>
                </a:pathLst>
              </a:custGeom>
              <a:solidFill>
                <a:srgbClr val="050400">
                  <a:alpha val="10000"/>
                </a:srgbClr>
              </a:solidFill>
              <a:ln w="11773"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E8FBF9A5-5DB3-4920-9757-B6540EF53FCF}"/>
                  </a:ext>
                </a:extLst>
              </p:cNvPr>
              <p:cNvSpPr/>
              <p:nvPr/>
            </p:nvSpPr>
            <p:spPr>
              <a:xfrm>
                <a:off x="2742720" y="2402410"/>
                <a:ext cx="70639" cy="70643"/>
              </a:xfrm>
              <a:custGeom>
                <a:avLst/>
                <a:gdLst>
                  <a:gd name="connsiteX0" fmla="*/ 60195 w 70639"/>
                  <a:gd name="connsiteY0" fmla="*/ 60399 h 70643"/>
                  <a:gd name="connsiteX1" fmla="*/ 10239 w 70639"/>
                  <a:gd name="connsiteY1" fmla="*/ 60199 h 70643"/>
                  <a:gd name="connsiteX2" fmla="*/ 10451 w 70639"/>
                  <a:gd name="connsiteY2" fmla="*/ 10243 h 70643"/>
                  <a:gd name="connsiteX3" fmla="*/ 60195 w 70639"/>
                  <a:gd name="connsiteY3" fmla="*/ 10243 h 70643"/>
                  <a:gd name="connsiteX4" fmla="*/ 60395 w 70639"/>
                  <a:gd name="connsiteY4" fmla="*/ 60199 h 70643"/>
                  <a:gd name="connsiteX5" fmla="*/ 60195 w 70639"/>
                  <a:gd name="connsiteY5" fmla="*/ 60399 h 70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639" h="70643">
                    <a:moveTo>
                      <a:pt x="60195" y="60399"/>
                    </a:moveTo>
                    <a:cubicBezTo>
                      <a:pt x="46349" y="74139"/>
                      <a:pt x="23979" y="74045"/>
                      <a:pt x="10239" y="60199"/>
                    </a:cubicBezTo>
                    <a:cubicBezTo>
                      <a:pt x="-3489" y="46341"/>
                      <a:pt x="-3407" y="23983"/>
                      <a:pt x="10451" y="10243"/>
                    </a:cubicBezTo>
                    <a:cubicBezTo>
                      <a:pt x="24214" y="-3414"/>
                      <a:pt x="46419" y="-3414"/>
                      <a:pt x="60195" y="10243"/>
                    </a:cubicBezTo>
                    <a:cubicBezTo>
                      <a:pt x="74041" y="23983"/>
                      <a:pt x="74135" y="46341"/>
                      <a:pt x="60395" y="60199"/>
                    </a:cubicBezTo>
                    <a:cubicBezTo>
                      <a:pt x="60336" y="60258"/>
                      <a:pt x="60266" y="60328"/>
                      <a:pt x="60195" y="60399"/>
                    </a:cubicBezTo>
                    <a:close/>
                  </a:path>
                </a:pathLst>
              </a:custGeom>
              <a:solidFill>
                <a:srgbClr val="0AAF60"/>
              </a:solidFill>
              <a:ln w="11773"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CDCA714E-2713-4E23-9EF0-AB57399431B1}"/>
                  </a:ext>
                </a:extLst>
              </p:cNvPr>
              <p:cNvSpPr/>
              <p:nvPr/>
            </p:nvSpPr>
            <p:spPr>
              <a:xfrm>
                <a:off x="2714965" y="2773919"/>
                <a:ext cx="148795" cy="178821"/>
              </a:xfrm>
              <a:custGeom>
                <a:avLst/>
                <a:gdLst>
                  <a:gd name="connsiteX0" fmla="*/ 23194 w 148795"/>
                  <a:gd name="connsiteY0" fmla="*/ 65648 h 178821"/>
                  <a:gd name="connsiteX1" fmla="*/ 135633 w 148795"/>
                  <a:gd name="connsiteY1" fmla="*/ 5013 h 178821"/>
                  <a:gd name="connsiteX2" fmla="*/ 64991 w 148795"/>
                  <a:gd name="connsiteY2" fmla="*/ 175849 h 178821"/>
                  <a:gd name="connsiteX3" fmla="*/ 683 w 148795"/>
                  <a:gd name="connsiteY3" fmla="*/ 145520 h 178821"/>
                  <a:gd name="connsiteX4" fmla="*/ 0 w 148795"/>
                  <a:gd name="connsiteY4" fmla="*/ 143472 h 178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95" h="178821">
                    <a:moveTo>
                      <a:pt x="23194" y="65648"/>
                    </a:moveTo>
                    <a:cubicBezTo>
                      <a:pt x="23194" y="65648"/>
                      <a:pt x="95485" y="-21478"/>
                      <a:pt x="135633" y="5013"/>
                    </a:cubicBezTo>
                    <a:cubicBezTo>
                      <a:pt x="175781" y="31504"/>
                      <a:pt x="115971" y="161603"/>
                      <a:pt x="64991" y="175849"/>
                    </a:cubicBezTo>
                    <a:cubicBezTo>
                      <a:pt x="38853" y="185233"/>
                      <a:pt x="10067" y="171658"/>
                      <a:pt x="683" y="145520"/>
                    </a:cubicBezTo>
                    <a:cubicBezTo>
                      <a:pt x="447" y="144837"/>
                      <a:pt x="212" y="144154"/>
                      <a:pt x="0" y="143472"/>
                    </a:cubicBezTo>
                    <a:close/>
                  </a:path>
                </a:pathLst>
              </a:custGeom>
              <a:solidFill>
                <a:srgbClr val="FFC4C0"/>
              </a:solidFill>
              <a:ln w="11773"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6BF67E7A-D817-472D-BAF2-F4C29F5CC28A}"/>
                  </a:ext>
                </a:extLst>
              </p:cNvPr>
              <p:cNvSpPr/>
              <p:nvPr/>
            </p:nvSpPr>
            <p:spPr>
              <a:xfrm>
                <a:off x="2741459" y="2815784"/>
                <a:ext cx="91714" cy="108300"/>
              </a:xfrm>
              <a:custGeom>
                <a:avLst/>
                <a:gdLst>
                  <a:gd name="connsiteX0" fmla="*/ 91008 w 91714"/>
                  <a:gd name="connsiteY0" fmla="*/ 0 h 108300"/>
                  <a:gd name="connsiteX1" fmla="*/ 91714 w 91714"/>
                  <a:gd name="connsiteY1" fmla="*/ 706 h 108300"/>
                  <a:gd name="connsiteX2" fmla="*/ 91008 w 91714"/>
                  <a:gd name="connsiteY2" fmla="*/ 1413 h 108300"/>
                  <a:gd name="connsiteX3" fmla="*/ 18953 w 91714"/>
                  <a:gd name="connsiteY3" fmla="*/ 75234 h 108300"/>
                  <a:gd name="connsiteX4" fmla="*/ 60985 w 91714"/>
                  <a:gd name="connsiteY4" fmla="*/ 71113 h 108300"/>
                  <a:gd name="connsiteX5" fmla="*/ 59925 w 91714"/>
                  <a:gd name="connsiteY5" fmla="*/ 72879 h 108300"/>
                  <a:gd name="connsiteX6" fmla="*/ 24604 w 91714"/>
                  <a:gd name="connsiteY6" fmla="*/ 80767 h 108300"/>
                  <a:gd name="connsiteX7" fmla="*/ 6119 w 91714"/>
                  <a:gd name="connsiteY7" fmla="*/ 106905 h 108300"/>
                  <a:gd name="connsiteX8" fmla="*/ 232 w 91714"/>
                  <a:gd name="connsiteY8" fmla="*/ 104315 h 108300"/>
                  <a:gd name="connsiteX9" fmla="*/ 232 w 91714"/>
                  <a:gd name="connsiteY9" fmla="*/ 103491 h 108300"/>
                  <a:gd name="connsiteX10" fmla="*/ 91008 w 91714"/>
                  <a:gd name="connsiteY10" fmla="*/ 0 h 108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1714" h="108300">
                    <a:moveTo>
                      <a:pt x="91008" y="0"/>
                    </a:moveTo>
                    <a:cubicBezTo>
                      <a:pt x="91396" y="0"/>
                      <a:pt x="91714" y="318"/>
                      <a:pt x="91714" y="706"/>
                    </a:cubicBezTo>
                    <a:cubicBezTo>
                      <a:pt x="91714" y="1095"/>
                      <a:pt x="91396" y="1413"/>
                      <a:pt x="91008" y="1413"/>
                    </a:cubicBezTo>
                    <a:cubicBezTo>
                      <a:pt x="55687" y="12480"/>
                      <a:pt x="34494" y="43092"/>
                      <a:pt x="18953" y="75234"/>
                    </a:cubicBezTo>
                    <a:cubicBezTo>
                      <a:pt x="30726" y="63460"/>
                      <a:pt x="44855" y="57455"/>
                      <a:pt x="60985" y="71113"/>
                    </a:cubicBezTo>
                    <a:cubicBezTo>
                      <a:pt x="61809" y="71819"/>
                      <a:pt x="60985" y="73114"/>
                      <a:pt x="59925" y="72879"/>
                    </a:cubicBezTo>
                    <a:cubicBezTo>
                      <a:pt x="47680" y="67640"/>
                      <a:pt x="33458" y="70819"/>
                      <a:pt x="24604" y="80767"/>
                    </a:cubicBezTo>
                    <a:cubicBezTo>
                      <a:pt x="17563" y="88821"/>
                      <a:pt x="11370" y="97580"/>
                      <a:pt x="6119" y="106905"/>
                    </a:cubicBezTo>
                    <a:cubicBezTo>
                      <a:pt x="4236" y="109848"/>
                      <a:pt x="-1180" y="107729"/>
                      <a:pt x="232" y="104315"/>
                    </a:cubicBezTo>
                    <a:cubicBezTo>
                      <a:pt x="279" y="104044"/>
                      <a:pt x="279" y="103761"/>
                      <a:pt x="232" y="103491"/>
                    </a:cubicBezTo>
                    <a:cubicBezTo>
                      <a:pt x="4118" y="59339"/>
                      <a:pt x="43442" y="589"/>
                      <a:pt x="91008" y="0"/>
                    </a:cubicBezTo>
                    <a:close/>
                  </a:path>
                </a:pathLst>
              </a:custGeom>
              <a:solidFill>
                <a:srgbClr val="263238"/>
              </a:solidFill>
              <a:ln w="11773"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B469F88A-4674-4772-9EC3-291F7E138E38}"/>
                  </a:ext>
                </a:extLst>
              </p:cNvPr>
              <p:cNvSpPr/>
              <p:nvPr/>
            </p:nvSpPr>
            <p:spPr>
              <a:xfrm>
                <a:off x="2749074" y="3250706"/>
                <a:ext cx="836226" cy="1582607"/>
              </a:xfrm>
              <a:custGeom>
                <a:avLst/>
                <a:gdLst>
                  <a:gd name="connsiteX0" fmla="*/ 176052 w 836226"/>
                  <a:gd name="connsiteY0" fmla="*/ 91715 h 1582607"/>
                  <a:gd name="connsiteX1" fmla="*/ 834554 w 836226"/>
                  <a:gd name="connsiteY1" fmla="*/ 1366098 h 1582607"/>
                  <a:gd name="connsiteX2" fmla="*/ 408700 w 836226"/>
                  <a:gd name="connsiteY2" fmla="*/ 1570254 h 1582607"/>
                  <a:gd name="connsiteX3" fmla="*/ 6628 w 836226"/>
                  <a:gd name="connsiteY3" fmla="*/ 133865 h 1582607"/>
                  <a:gd name="connsiteX4" fmla="*/ 176052 w 836226"/>
                  <a:gd name="connsiteY4" fmla="*/ 91715 h 15826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226" h="1582607">
                    <a:moveTo>
                      <a:pt x="176052" y="91715"/>
                    </a:moveTo>
                    <a:cubicBezTo>
                      <a:pt x="441431" y="478127"/>
                      <a:pt x="787106" y="1240944"/>
                      <a:pt x="834554" y="1366098"/>
                    </a:cubicBezTo>
                    <a:cubicBezTo>
                      <a:pt x="866814" y="1450987"/>
                      <a:pt x="421886" y="1631242"/>
                      <a:pt x="408700" y="1570254"/>
                    </a:cubicBezTo>
                    <a:cubicBezTo>
                      <a:pt x="391628" y="1492312"/>
                      <a:pt x="76211" y="496259"/>
                      <a:pt x="6628" y="133865"/>
                    </a:cubicBezTo>
                    <a:cubicBezTo>
                      <a:pt x="-31872" y="-66170"/>
                      <a:pt x="106940" y="-8832"/>
                      <a:pt x="176052" y="91715"/>
                    </a:cubicBezTo>
                    <a:close/>
                  </a:path>
                </a:pathLst>
              </a:custGeom>
              <a:solidFill>
                <a:srgbClr val="FFC4C0"/>
              </a:solidFill>
              <a:ln w="11773"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F3DB0B61-36CB-48E4-AFEF-381F2E8365DD}"/>
                  </a:ext>
                </a:extLst>
              </p:cNvPr>
              <p:cNvSpPr/>
              <p:nvPr/>
            </p:nvSpPr>
            <p:spPr>
              <a:xfrm>
                <a:off x="2980226" y="4222150"/>
                <a:ext cx="31435" cy="105963"/>
              </a:xfrm>
              <a:custGeom>
                <a:avLst/>
                <a:gdLst>
                  <a:gd name="connsiteX0" fmla="*/ 0 w 31435"/>
                  <a:gd name="connsiteY0" fmla="*/ 0 h 105963"/>
                  <a:gd name="connsiteX1" fmla="*/ 31436 w 31435"/>
                  <a:gd name="connsiteY1" fmla="*/ 105963 h 105963"/>
                  <a:gd name="connsiteX2" fmla="*/ 0 w 31435"/>
                  <a:gd name="connsiteY2" fmla="*/ 0 h 105963"/>
                </a:gdLst>
                <a:ahLst/>
                <a:cxnLst>
                  <a:cxn ang="0">
                    <a:pos x="connsiteX0" y="connsiteY0"/>
                  </a:cxn>
                  <a:cxn ang="0">
                    <a:pos x="connsiteX1" y="connsiteY1"/>
                  </a:cxn>
                  <a:cxn ang="0">
                    <a:pos x="connsiteX2" y="connsiteY2"/>
                  </a:cxn>
                </a:cxnLst>
                <a:rect l="l" t="t" r="r" b="b"/>
                <a:pathLst>
                  <a:path w="31435" h="105963">
                    <a:moveTo>
                      <a:pt x="0" y="0"/>
                    </a:moveTo>
                    <a:cubicBezTo>
                      <a:pt x="15977" y="33449"/>
                      <a:pt x="26585" y="69206"/>
                      <a:pt x="31436" y="105963"/>
                    </a:cubicBezTo>
                    <a:cubicBezTo>
                      <a:pt x="15318" y="72573"/>
                      <a:pt x="4698" y="36781"/>
                      <a:pt x="0" y="0"/>
                    </a:cubicBezTo>
                    <a:close/>
                  </a:path>
                </a:pathLst>
              </a:custGeom>
              <a:solidFill>
                <a:srgbClr val="263238"/>
              </a:solidFill>
              <a:ln w="11773"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7D54EC70-E1F9-4E01-B642-F557A090A862}"/>
                  </a:ext>
                </a:extLst>
              </p:cNvPr>
              <p:cNvSpPr/>
              <p:nvPr/>
            </p:nvSpPr>
            <p:spPr>
              <a:xfrm>
                <a:off x="3267386" y="4949057"/>
                <a:ext cx="277478" cy="419070"/>
              </a:xfrm>
              <a:custGeom>
                <a:avLst/>
                <a:gdLst>
                  <a:gd name="connsiteX0" fmla="*/ 0 w 277478"/>
                  <a:gd name="connsiteY0" fmla="*/ 79590 h 419070"/>
                  <a:gd name="connsiteX1" fmla="*/ 158120 w 277478"/>
                  <a:gd name="connsiteY1" fmla="*/ 338611 h 419070"/>
                  <a:gd name="connsiteX2" fmla="*/ 265850 w 277478"/>
                  <a:gd name="connsiteY2" fmla="*/ 363454 h 419070"/>
                  <a:gd name="connsiteX3" fmla="*/ 174839 w 277478"/>
                  <a:gd name="connsiteY3" fmla="*/ 0 h 419070"/>
                </a:gdLst>
                <a:ahLst/>
                <a:cxnLst>
                  <a:cxn ang="0">
                    <a:pos x="connsiteX0" y="connsiteY0"/>
                  </a:cxn>
                  <a:cxn ang="0">
                    <a:pos x="connsiteX1" y="connsiteY1"/>
                  </a:cxn>
                  <a:cxn ang="0">
                    <a:pos x="connsiteX2" y="connsiteY2"/>
                  </a:cxn>
                  <a:cxn ang="0">
                    <a:pos x="connsiteX3" y="connsiteY3"/>
                  </a:cxn>
                </a:cxnLst>
                <a:rect l="l" t="t" r="r" b="b"/>
                <a:pathLst>
                  <a:path w="277478" h="419070">
                    <a:moveTo>
                      <a:pt x="0" y="79590"/>
                    </a:moveTo>
                    <a:cubicBezTo>
                      <a:pt x="90775" y="190381"/>
                      <a:pt x="131041" y="204862"/>
                      <a:pt x="158120" y="338611"/>
                    </a:cubicBezTo>
                    <a:cubicBezTo>
                      <a:pt x="175781" y="426679"/>
                      <a:pt x="239594" y="453169"/>
                      <a:pt x="265850" y="363454"/>
                    </a:cubicBezTo>
                    <a:cubicBezTo>
                      <a:pt x="308941" y="216871"/>
                      <a:pt x="221816" y="49332"/>
                      <a:pt x="174839" y="0"/>
                    </a:cubicBezTo>
                    <a:close/>
                  </a:path>
                </a:pathLst>
              </a:custGeom>
              <a:solidFill>
                <a:srgbClr val="FFC4C0"/>
              </a:solidFill>
              <a:ln w="11773"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813630A3-3318-4B3E-8BF8-8D398F053592}"/>
                  </a:ext>
                </a:extLst>
              </p:cNvPr>
              <p:cNvSpPr/>
              <p:nvPr/>
            </p:nvSpPr>
            <p:spPr>
              <a:xfrm>
                <a:off x="3116566" y="4592668"/>
                <a:ext cx="747529" cy="636030"/>
              </a:xfrm>
              <a:custGeom>
                <a:avLst/>
                <a:gdLst>
                  <a:gd name="connsiteX0" fmla="*/ 0 w 747529"/>
                  <a:gd name="connsiteY0" fmla="*/ 56631 h 636030"/>
                  <a:gd name="connsiteX1" fmla="*/ 111026 w 747529"/>
                  <a:gd name="connsiteY1" fmla="*/ 386295 h 636030"/>
                  <a:gd name="connsiteX2" fmla="*/ 635308 w 747529"/>
                  <a:gd name="connsiteY2" fmla="*/ 634837 h 636030"/>
                  <a:gd name="connsiteX3" fmla="*/ 689349 w 747529"/>
                  <a:gd name="connsiteY3" fmla="*/ 533937 h 636030"/>
                  <a:gd name="connsiteX4" fmla="*/ 487430 w 747529"/>
                  <a:gd name="connsiteY4" fmla="*/ 491905 h 636030"/>
                  <a:gd name="connsiteX5" fmla="*/ 603637 w 747529"/>
                  <a:gd name="connsiteY5" fmla="*/ 326249 h 636030"/>
                  <a:gd name="connsiteX6" fmla="*/ 571259 w 747529"/>
                  <a:gd name="connsiteY6" fmla="*/ 131630 h 636030"/>
                  <a:gd name="connsiteX7" fmla="*/ 534290 w 747529"/>
                  <a:gd name="connsiteY7" fmla="*/ 134455 h 636030"/>
                  <a:gd name="connsiteX8" fmla="*/ 435626 w 747529"/>
                  <a:gd name="connsiteY8" fmla="*/ 0 h 6360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7529" h="636030">
                    <a:moveTo>
                      <a:pt x="0" y="56631"/>
                    </a:moveTo>
                    <a:cubicBezTo>
                      <a:pt x="0" y="56631"/>
                      <a:pt x="25902" y="258197"/>
                      <a:pt x="111026" y="386295"/>
                    </a:cubicBezTo>
                    <a:cubicBezTo>
                      <a:pt x="169894" y="474479"/>
                      <a:pt x="319184" y="652262"/>
                      <a:pt x="635308" y="634837"/>
                    </a:cubicBezTo>
                    <a:cubicBezTo>
                      <a:pt x="710306" y="630716"/>
                      <a:pt x="814268" y="571730"/>
                      <a:pt x="689349" y="533937"/>
                    </a:cubicBezTo>
                    <a:cubicBezTo>
                      <a:pt x="600575" y="507093"/>
                      <a:pt x="536291" y="516983"/>
                      <a:pt x="487430" y="491905"/>
                    </a:cubicBezTo>
                    <a:cubicBezTo>
                      <a:pt x="487430" y="491905"/>
                      <a:pt x="610701" y="401130"/>
                      <a:pt x="603637" y="326249"/>
                    </a:cubicBezTo>
                    <a:cubicBezTo>
                      <a:pt x="597526" y="260681"/>
                      <a:pt x="586706" y="195643"/>
                      <a:pt x="571259" y="131630"/>
                    </a:cubicBezTo>
                    <a:cubicBezTo>
                      <a:pt x="558885" y="131818"/>
                      <a:pt x="546546" y="132760"/>
                      <a:pt x="534290" y="134455"/>
                    </a:cubicBezTo>
                    <a:cubicBezTo>
                      <a:pt x="534290" y="134455"/>
                      <a:pt x="521103" y="65108"/>
                      <a:pt x="435626" y="0"/>
                    </a:cubicBezTo>
                    <a:close/>
                  </a:path>
                </a:pathLst>
              </a:custGeom>
              <a:solidFill>
                <a:srgbClr val="FFC4C0"/>
              </a:solidFill>
              <a:ln w="11773"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1403972F-AAFB-4DEB-A032-399A632789A5}"/>
                  </a:ext>
                </a:extLst>
              </p:cNvPr>
              <p:cNvSpPr/>
              <p:nvPr/>
            </p:nvSpPr>
            <p:spPr>
              <a:xfrm>
                <a:off x="3297409" y="4670743"/>
                <a:ext cx="589608" cy="419357"/>
              </a:xfrm>
              <a:custGeom>
                <a:avLst/>
                <a:gdLst>
                  <a:gd name="connsiteX0" fmla="*/ 0 w 589608"/>
                  <a:gd name="connsiteY0" fmla="*/ 382983 h 419357"/>
                  <a:gd name="connsiteX1" fmla="*/ 269500 w 589608"/>
                  <a:gd name="connsiteY1" fmla="*/ 417715 h 419357"/>
                  <a:gd name="connsiteX2" fmla="*/ 589391 w 589608"/>
                  <a:gd name="connsiteY2" fmla="*/ 275371 h 419357"/>
                  <a:gd name="connsiteX3" fmla="*/ 499675 w 589608"/>
                  <a:gd name="connsiteY3" fmla="*/ 225922 h 419357"/>
                  <a:gd name="connsiteX4" fmla="*/ 566785 w 589608"/>
                  <a:gd name="connsiteY4" fmla="*/ 132792 h 419357"/>
                  <a:gd name="connsiteX5" fmla="*/ 486724 w 589608"/>
                  <a:gd name="connsiteY5" fmla="*/ 96411 h 419357"/>
                  <a:gd name="connsiteX6" fmla="*/ 509565 w 589608"/>
                  <a:gd name="connsiteY6" fmla="*/ 19411 h 419357"/>
                  <a:gd name="connsiteX7" fmla="*/ 309412 w 589608"/>
                  <a:gd name="connsiteY7" fmla="*/ 14466 h 419357"/>
                  <a:gd name="connsiteX8" fmla="*/ 0 w 589608"/>
                  <a:gd name="connsiteY8" fmla="*/ 382983 h 419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9608" h="419357">
                    <a:moveTo>
                      <a:pt x="0" y="382983"/>
                    </a:moveTo>
                    <a:cubicBezTo>
                      <a:pt x="53688" y="397582"/>
                      <a:pt x="167893" y="426545"/>
                      <a:pt x="269500" y="417715"/>
                    </a:cubicBezTo>
                    <a:cubicBezTo>
                      <a:pt x="382527" y="407943"/>
                      <a:pt x="597397" y="358846"/>
                      <a:pt x="589391" y="275371"/>
                    </a:cubicBezTo>
                    <a:cubicBezTo>
                      <a:pt x="583386" y="214266"/>
                      <a:pt x="499675" y="225922"/>
                      <a:pt x="499675" y="225922"/>
                    </a:cubicBezTo>
                    <a:cubicBezTo>
                      <a:pt x="499675" y="225922"/>
                      <a:pt x="584210" y="186833"/>
                      <a:pt x="566785" y="132792"/>
                    </a:cubicBezTo>
                    <a:cubicBezTo>
                      <a:pt x="551008" y="83578"/>
                      <a:pt x="486724" y="96411"/>
                      <a:pt x="486724" y="96411"/>
                    </a:cubicBezTo>
                    <a:cubicBezTo>
                      <a:pt x="486724" y="96411"/>
                      <a:pt x="533819" y="63916"/>
                      <a:pt x="509565" y="19411"/>
                    </a:cubicBezTo>
                    <a:cubicBezTo>
                      <a:pt x="480131" y="-34041"/>
                      <a:pt x="386059" y="42959"/>
                      <a:pt x="309412" y="14466"/>
                    </a:cubicBezTo>
                    <a:cubicBezTo>
                      <a:pt x="292105" y="8109"/>
                      <a:pt x="0" y="382983"/>
                      <a:pt x="0" y="382983"/>
                    </a:cubicBezTo>
                    <a:close/>
                  </a:path>
                </a:pathLst>
              </a:custGeom>
              <a:solidFill>
                <a:srgbClr val="FFC4C0"/>
              </a:solidFill>
              <a:ln w="11773"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4B9D91B7-385D-4464-8B2B-8ECFA7D18043}"/>
                  </a:ext>
                </a:extLst>
              </p:cNvPr>
              <p:cNvSpPr/>
              <p:nvPr/>
            </p:nvSpPr>
            <p:spPr>
              <a:xfrm>
                <a:off x="3536533" y="4895969"/>
                <a:ext cx="260433" cy="75771"/>
              </a:xfrm>
              <a:custGeom>
                <a:avLst/>
                <a:gdLst>
                  <a:gd name="connsiteX0" fmla="*/ 0 w 260433"/>
                  <a:gd name="connsiteY0" fmla="*/ 74870 h 75771"/>
                  <a:gd name="connsiteX1" fmla="*/ 259021 w 260433"/>
                  <a:gd name="connsiteY1" fmla="*/ 2815 h 75771"/>
                  <a:gd name="connsiteX2" fmla="*/ 259021 w 260433"/>
                  <a:gd name="connsiteY2" fmla="*/ 225 h 75771"/>
                  <a:gd name="connsiteX3" fmla="*/ 0 w 260433"/>
                  <a:gd name="connsiteY3" fmla="*/ 73811 h 75771"/>
                  <a:gd name="connsiteX4" fmla="*/ 0 w 260433"/>
                  <a:gd name="connsiteY4" fmla="*/ 74870 h 75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433" h="75771">
                    <a:moveTo>
                      <a:pt x="0" y="74870"/>
                    </a:moveTo>
                    <a:cubicBezTo>
                      <a:pt x="52628" y="80286"/>
                      <a:pt x="175546" y="61919"/>
                      <a:pt x="259021" y="2815"/>
                    </a:cubicBezTo>
                    <a:cubicBezTo>
                      <a:pt x="260905" y="1520"/>
                      <a:pt x="260905" y="-717"/>
                      <a:pt x="259021" y="225"/>
                    </a:cubicBezTo>
                    <a:cubicBezTo>
                      <a:pt x="175981" y="35169"/>
                      <a:pt x="89009" y="59871"/>
                      <a:pt x="0" y="73811"/>
                    </a:cubicBezTo>
                    <a:lnTo>
                      <a:pt x="0" y="74870"/>
                    </a:lnTo>
                    <a:close/>
                  </a:path>
                </a:pathLst>
              </a:custGeom>
              <a:solidFill>
                <a:srgbClr val="263238"/>
              </a:solidFill>
              <a:ln w="11773"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4FB94E43-3FA0-4AB7-BE26-C2217F2A81CC}"/>
                  </a:ext>
                </a:extLst>
              </p:cNvPr>
              <p:cNvSpPr/>
              <p:nvPr/>
            </p:nvSpPr>
            <p:spPr>
              <a:xfrm>
                <a:off x="3529423" y="4766332"/>
                <a:ext cx="256549" cy="90184"/>
              </a:xfrm>
              <a:custGeom>
                <a:avLst/>
                <a:gdLst>
                  <a:gd name="connsiteX0" fmla="*/ 516 w 256549"/>
                  <a:gd name="connsiteY0" fmla="*/ 90185 h 90184"/>
                  <a:gd name="connsiteX1" fmla="*/ 255181 w 256549"/>
                  <a:gd name="connsiteY1" fmla="*/ 2824 h 90184"/>
                  <a:gd name="connsiteX2" fmla="*/ 255181 w 256549"/>
                  <a:gd name="connsiteY2" fmla="*/ 233 h 90184"/>
                  <a:gd name="connsiteX3" fmla="*/ 634 w 256549"/>
                  <a:gd name="connsiteY3" fmla="*/ 89125 h 90184"/>
                  <a:gd name="connsiteX4" fmla="*/ 516 w 256549"/>
                  <a:gd name="connsiteY4" fmla="*/ 90185 h 901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6549" h="90184">
                    <a:moveTo>
                      <a:pt x="516" y="90185"/>
                    </a:moveTo>
                    <a:cubicBezTo>
                      <a:pt x="46433" y="90185"/>
                      <a:pt x="172294" y="65578"/>
                      <a:pt x="255181" y="2824"/>
                    </a:cubicBezTo>
                    <a:cubicBezTo>
                      <a:pt x="257065" y="1411"/>
                      <a:pt x="256947" y="-708"/>
                      <a:pt x="255181" y="233"/>
                    </a:cubicBezTo>
                    <a:cubicBezTo>
                      <a:pt x="173966" y="39393"/>
                      <a:pt x="88571" y="69216"/>
                      <a:pt x="634" y="89125"/>
                    </a:cubicBezTo>
                    <a:cubicBezTo>
                      <a:pt x="-308" y="89242"/>
                      <a:pt x="-73" y="90185"/>
                      <a:pt x="516" y="90185"/>
                    </a:cubicBezTo>
                    <a:close/>
                  </a:path>
                </a:pathLst>
              </a:custGeom>
              <a:solidFill>
                <a:srgbClr val="263238"/>
              </a:solidFill>
              <a:ln w="11773"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D5F3B8B0-F6AD-436D-8299-BE14AAFD6624}"/>
                  </a:ext>
                </a:extLst>
              </p:cNvPr>
              <p:cNvSpPr/>
              <p:nvPr/>
            </p:nvSpPr>
            <p:spPr>
              <a:xfrm>
                <a:off x="2739537" y="3209008"/>
                <a:ext cx="415410" cy="432464"/>
              </a:xfrm>
              <a:custGeom>
                <a:avLst/>
                <a:gdLst>
                  <a:gd name="connsiteX0" fmla="*/ 415410 w 415410"/>
                  <a:gd name="connsiteY0" fmla="*/ 432465 h 432464"/>
                  <a:gd name="connsiteX1" fmla="*/ 42655 w 415410"/>
                  <a:gd name="connsiteY1" fmla="*/ 414922 h 432464"/>
                  <a:gd name="connsiteX2" fmla="*/ 741 w 415410"/>
                  <a:gd name="connsiteY2" fmla="*/ 126349 h 432464"/>
                  <a:gd name="connsiteX3" fmla="*/ 161569 w 415410"/>
                  <a:gd name="connsiteY3" fmla="*/ 74309 h 432464"/>
                  <a:gd name="connsiteX4" fmla="*/ 415410 w 415410"/>
                  <a:gd name="connsiteY4" fmla="*/ 432465 h 4324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5410" h="432464">
                    <a:moveTo>
                      <a:pt x="415410" y="432465"/>
                    </a:moveTo>
                    <a:lnTo>
                      <a:pt x="42655" y="414922"/>
                    </a:lnTo>
                    <a:cubicBezTo>
                      <a:pt x="42655" y="414922"/>
                      <a:pt x="6392" y="231017"/>
                      <a:pt x="741" y="126349"/>
                    </a:cubicBezTo>
                    <a:cubicBezTo>
                      <a:pt x="-6794" y="-12227"/>
                      <a:pt x="42891" y="-47431"/>
                      <a:pt x="161569" y="74309"/>
                    </a:cubicBezTo>
                    <a:cubicBezTo>
                      <a:pt x="241042" y="155783"/>
                      <a:pt x="415410" y="432465"/>
                      <a:pt x="415410" y="432465"/>
                    </a:cubicBezTo>
                    <a:close/>
                  </a:path>
                </a:pathLst>
              </a:custGeom>
              <a:solidFill>
                <a:srgbClr val="0AAF60"/>
              </a:solidFill>
              <a:ln w="11773"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2147CD1F-ED55-4423-BA87-0A98C85BA445}"/>
                  </a:ext>
                </a:extLst>
              </p:cNvPr>
              <p:cNvSpPr/>
              <p:nvPr/>
            </p:nvSpPr>
            <p:spPr>
              <a:xfrm>
                <a:off x="2754760" y="3211026"/>
                <a:ext cx="253605" cy="351797"/>
              </a:xfrm>
              <a:custGeom>
                <a:avLst/>
                <a:gdLst>
                  <a:gd name="connsiteX0" fmla="*/ 147995 w 253605"/>
                  <a:gd name="connsiteY0" fmla="*/ 173427 h 351797"/>
                  <a:gd name="connsiteX1" fmla="*/ 126920 w 253605"/>
                  <a:gd name="connsiteY1" fmla="*/ 194737 h 351797"/>
                  <a:gd name="connsiteX2" fmla="*/ 105610 w 253605"/>
                  <a:gd name="connsiteY2" fmla="*/ 173662 h 351797"/>
                  <a:gd name="connsiteX3" fmla="*/ 126685 w 253605"/>
                  <a:gd name="connsiteY3" fmla="*/ 152352 h 351797"/>
                  <a:gd name="connsiteX4" fmla="*/ 126802 w 253605"/>
                  <a:gd name="connsiteY4" fmla="*/ 152352 h 351797"/>
                  <a:gd name="connsiteX5" fmla="*/ 147995 w 253605"/>
                  <a:gd name="connsiteY5" fmla="*/ 173309 h 351797"/>
                  <a:gd name="connsiteX6" fmla="*/ 147995 w 253605"/>
                  <a:gd name="connsiteY6" fmla="*/ 173427 h 351797"/>
                  <a:gd name="connsiteX7" fmla="*/ 21192 w 253605"/>
                  <a:gd name="connsiteY7" fmla="*/ 0 h 351797"/>
                  <a:gd name="connsiteX8" fmla="*/ 0 w 253605"/>
                  <a:gd name="connsiteY8" fmla="*/ 21193 h 351797"/>
                  <a:gd name="connsiteX9" fmla="*/ 21192 w 253605"/>
                  <a:gd name="connsiteY9" fmla="*/ 42385 h 351797"/>
                  <a:gd name="connsiteX10" fmla="*/ 42385 w 253605"/>
                  <a:gd name="connsiteY10" fmla="*/ 21193 h 351797"/>
                  <a:gd name="connsiteX11" fmla="*/ 42385 w 253605"/>
                  <a:gd name="connsiteY11" fmla="*/ 21075 h 351797"/>
                  <a:gd name="connsiteX12" fmla="*/ 21310 w 253605"/>
                  <a:gd name="connsiteY12" fmla="*/ 0 h 351797"/>
                  <a:gd name="connsiteX13" fmla="*/ 21192 w 253605"/>
                  <a:gd name="connsiteY13" fmla="*/ 0 h 351797"/>
                  <a:gd name="connsiteX14" fmla="*/ 21192 w 253605"/>
                  <a:gd name="connsiteY14" fmla="*/ 309412 h 351797"/>
                  <a:gd name="connsiteX15" fmla="*/ 9419 w 253605"/>
                  <a:gd name="connsiteY15" fmla="*/ 313062 h 351797"/>
                  <a:gd name="connsiteX16" fmla="*/ 16012 w 253605"/>
                  <a:gd name="connsiteY16" fmla="*/ 351091 h 351797"/>
                  <a:gd name="connsiteX17" fmla="*/ 21192 w 253605"/>
                  <a:gd name="connsiteY17" fmla="*/ 351798 h 351797"/>
                  <a:gd name="connsiteX18" fmla="*/ 42385 w 253605"/>
                  <a:gd name="connsiteY18" fmla="*/ 330605 h 351797"/>
                  <a:gd name="connsiteX19" fmla="*/ 21192 w 253605"/>
                  <a:gd name="connsiteY19" fmla="*/ 309412 h 351797"/>
                  <a:gd name="connsiteX20" fmla="*/ 232412 w 253605"/>
                  <a:gd name="connsiteY20" fmla="*/ 309412 h 351797"/>
                  <a:gd name="connsiteX21" fmla="*/ 211220 w 253605"/>
                  <a:gd name="connsiteY21" fmla="*/ 330605 h 351797"/>
                  <a:gd name="connsiteX22" fmla="*/ 232412 w 253605"/>
                  <a:gd name="connsiteY22" fmla="*/ 351798 h 351797"/>
                  <a:gd name="connsiteX23" fmla="*/ 253605 w 253605"/>
                  <a:gd name="connsiteY23" fmla="*/ 330605 h 351797"/>
                  <a:gd name="connsiteX24" fmla="*/ 232412 w 253605"/>
                  <a:gd name="connsiteY24" fmla="*/ 309412 h 351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3605" h="351797">
                    <a:moveTo>
                      <a:pt x="147995" y="173427"/>
                    </a:moveTo>
                    <a:cubicBezTo>
                      <a:pt x="148066" y="185129"/>
                      <a:pt x="138623" y="194666"/>
                      <a:pt x="126920" y="194737"/>
                    </a:cubicBezTo>
                    <a:cubicBezTo>
                      <a:pt x="115217" y="194796"/>
                      <a:pt x="105680" y="185365"/>
                      <a:pt x="105610" y="173662"/>
                    </a:cubicBezTo>
                    <a:cubicBezTo>
                      <a:pt x="105551" y="161959"/>
                      <a:pt x="114982" y="152422"/>
                      <a:pt x="126685" y="152352"/>
                    </a:cubicBezTo>
                    <a:cubicBezTo>
                      <a:pt x="126720" y="152352"/>
                      <a:pt x="126767" y="152352"/>
                      <a:pt x="126802" y="152352"/>
                    </a:cubicBezTo>
                    <a:cubicBezTo>
                      <a:pt x="138447" y="152281"/>
                      <a:pt x="147925" y="161664"/>
                      <a:pt x="147995" y="173309"/>
                    </a:cubicBezTo>
                    <a:cubicBezTo>
                      <a:pt x="147995" y="173344"/>
                      <a:pt x="147995" y="173391"/>
                      <a:pt x="147995" y="173427"/>
                    </a:cubicBezTo>
                    <a:close/>
                    <a:moveTo>
                      <a:pt x="21192" y="0"/>
                    </a:moveTo>
                    <a:cubicBezTo>
                      <a:pt x="9490" y="0"/>
                      <a:pt x="0" y="9490"/>
                      <a:pt x="0" y="21193"/>
                    </a:cubicBezTo>
                    <a:cubicBezTo>
                      <a:pt x="0" y="32896"/>
                      <a:pt x="9490" y="42385"/>
                      <a:pt x="21192" y="42385"/>
                    </a:cubicBezTo>
                    <a:cubicBezTo>
                      <a:pt x="32896" y="42385"/>
                      <a:pt x="42385" y="32896"/>
                      <a:pt x="42385" y="21193"/>
                    </a:cubicBezTo>
                    <a:cubicBezTo>
                      <a:pt x="42385" y="21157"/>
                      <a:pt x="42385" y="21110"/>
                      <a:pt x="42385" y="21075"/>
                    </a:cubicBezTo>
                    <a:cubicBezTo>
                      <a:pt x="42385" y="9431"/>
                      <a:pt x="32955" y="0"/>
                      <a:pt x="21310" y="0"/>
                    </a:cubicBezTo>
                    <a:cubicBezTo>
                      <a:pt x="21275" y="0"/>
                      <a:pt x="21228" y="0"/>
                      <a:pt x="21192" y="0"/>
                    </a:cubicBezTo>
                    <a:close/>
                    <a:moveTo>
                      <a:pt x="21192" y="309412"/>
                    </a:moveTo>
                    <a:cubicBezTo>
                      <a:pt x="16989" y="309377"/>
                      <a:pt x="12868" y="310649"/>
                      <a:pt x="9419" y="313062"/>
                    </a:cubicBezTo>
                    <a:cubicBezTo>
                      <a:pt x="11774" y="326602"/>
                      <a:pt x="13893" y="339435"/>
                      <a:pt x="16012" y="351091"/>
                    </a:cubicBezTo>
                    <a:cubicBezTo>
                      <a:pt x="17696" y="351562"/>
                      <a:pt x="19438" y="351798"/>
                      <a:pt x="21192" y="351798"/>
                    </a:cubicBezTo>
                    <a:cubicBezTo>
                      <a:pt x="32896" y="351798"/>
                      <a:pt x="42385" y="342308"/>
                      <a:pt x="42385" y="330605"/>
                    </a:cubicBezTo>
                    <a:cubicBezTo>
                      <a:pt x="42385" y="318902"/>
                      <a:pt x="32896" y="309412"/>
                      <a:pt x="21192" y="309412"/>
                    </a:cubicBezTo>
                    <a:close/>
                    <a:moveTo>
                      <a:pt x="232412" y="309412"/>
                    </a:moveTo>
                    <a:cubicBezTo>
                      <a:pt x="220710" y="309412"/>
                      <a:pt x="211220" y="318902"/>
                      <a:pt x="211220" y="330605"/>
                    </a:cubicBezTo>
                    <a:cubicBezTo>
                      <a:pt x="211220" y="342308"/>
                      <a:pt x="220710" y="351798"/>
                      <a:pt x="232412" y="351798"/>
                    </a:cubicBezTo>
                    <a:cubicBezTo>
                      <a:pt x="244116" y="351798"/>
                      <a:pt x="253605" y="342308"/>
                      <a:pt x="253605" y="330605"/>
                    </a:cubicBezTo>
                    <a:cubicBezTo>
                      <a:pt x="253605" y="318902"/>
                      <a:pt x="244116" y="309412"/>
                      <a:pt x="232412" y="309412"/>
                    </a:cubicBezTo>
                    <a:close/>
                  </a:path>
                </a:pathLst>
              </a:custGeom>
              <a:solidFill>
                <a:srgbClr val="FFFFFF"/>
              </a:solidFill>
              <a:ln w="11773"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9C0ACA33-7878-45B1-8382-7C5E13B9D1BD}"/>
                  </a:ext>
                </a:extLst>
              </p:cNvPr>
              <p:cNvSpPr/>
              <p:nvPr/>
            </p:nvSpPr>
            <p:spPr>
              <a:xfrm>
                <a:off x="2755640" y="3487461"/>
                <a:ext cx="72503" cy="140539"/>
              </a:xfrm>
              <a:custGeom>
                <a:avLst/>
                <a:gdLst>
                  <a:gd name="connsiteX0" fmla="*/ 71999 w 72503"/>
                  <a:gd name="connsiteY0" fmla="*/ 138705 h 140539"/>
                  <a:gd name="connsiteX1" fmla="*/ 27024 w 72503"/>
                  <a:gd name="connsiteY1" fmla="*/ 135409 h 140539"/>
                  <a:gd name="connsiteX2" fmla="*/ 15956 w 72503"/>
                  <a:gd name="connsiteY2" fmla="*/ 70065 h 140539"/>
                  <a:gd name="connsiteX3" fmla="*/ 9481 w 72503"/>
                  <a:gd name="connsiteY3" fmla="*/ 37687 h 140539"/>
                  <a:gd name="connsiteX4" fmla="*/ 2299 w 72503"/>
                  <a:gd name="connsiteY4" fmla="*/ 1542 h 140539"/>
                  <a:gd name="connsiteX5" fmla="*/ 1545 w 72503"/>
                  <a:gd name="connsiteY5" fmla="*/ 58 h 140539"/>
                  <a:gd name="connsiteX6" fmla="*/ 62 w 72503"/>
                  <a:gd name="connsiteY6" fmla="*/ 812 h 140539"/>
                  <a:gd name="connsiteX7" fmla="*/ 62 w 72503"/>
                  <a:gd name="connsiteY7" fmla="*/ 1542 h 140539"/>
                  <a:gd name="connsiteX8" fmla="*/ 4654 w 72503"/>
                  <a:gd name="connsiteY8" fmla="*/ 37922 h 140539"/>
                  <a:gd name="connsiteX9" fmla="*/ 9245 w 72503"/>
                  <a:gd name="connsiteY9" fmla="*/ 70182 h 140539"/>
                  <a:gd name="connsiteX10" fmla="*/ 21019 w 72503"/>
                  <a:gd name="connsiteY10" fmla="*/ 139647 h 140539"/>
                  <a:gd name="connsiteX11" fmla="*/ 72117 w 72503"/>
                  <a:gd name="connsiteY11" fmla="*/ 139647 h 140539"/>
                  <a:gd name="connsiteX12" fmla="*/ 71999 w 72503"/>
                  <a:gd name="connsiteY12" fmla="*/ 138705 h 140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2503" h="140539">
                    <a:moveTo>
                      <a:pt x="71999" y="138705"/>
                    </a:moveTo>
                    <a:cubicBezTo>
                      <a:pt x="67996" y="137881"/>
                      <a:pt x="29849" y="134820"/>
                      <a:pt x="27024" y="135409"/>
                    </a:cubicBezTo>
                    <a:cubicBezTo>
                      <a:pt x="23256" y="113627"/>
                      <a:pt x="19842" y="91846"/>
                      <a:pt x="15956" y="70065"/>
                    </a:cubicBezTo>
                    <a:cubicBezTo>
                      <a:pt x="13955" y="59233"/>
                      <a:pt x="11718" y="48401"/>
                      <a:pt x="9481" y="37687"/>
                    </a:cubicBezTo>
                    <a:cubicBezTo>
                      <a:pt x="7244" y="26973"/>
                      <a:pt x="4536" y="12138"/>
                      <a:pt x="2299" y="1542"/>
                    </a:cubicBezTo>
                    <a:cubicBezTo>
                      <a:pt x="2499" y="930"/>
                      <a:pt x="2169" y="259"/>
                      <a:pt x="1545" y="58"/>
                    </a:cubicBezTo>
                    <a:cubicBezTo>
                      <a:pt x="933" y="-142"/>
                      <a:pt x="262" y="188"/>
                      <a:pt x="62" y="812"/>
                    </a:cubicBezTo>
                    <a:cubicBezTo>
                      <a:pt x="-21" y="1047"/>
                      <a:pt x="-21" y="1306"/>
                      <a:pt x="62" y="1542"/>
                    </a:cubicBezTo>
                    <a:cubicBezTo>
                      <a:pt x="1592" y="15552"/>
                      <a:pt x="3241" y="25913"/>
                      <a:pt x="4654" y="37922"/>
                    </a:cubicBezTo>
                    <a:cubicBezTo>
                      <a:pt x="6066" y="49932"/>
                      <a:pt x="7479" y="59468"/>
                      <a:pt x="9245" y="70182"/>
                    </a:cubicBezTo>
                    <a:cubicBezTo>
                      <a:pt x="13013" y="92906"/>
                      <a:pt x="16074" y="117277"/>
                      <a:pt x="21019" y="139647"/>
                    </a:cubicBezTo>
                    <a:cubicBezTo>
                      <a:pt x="38032" y="140836"/>
                      <a:pt x="55104" y="140836"/>
                      <a:pt x="72117" y="139647"/>
                    </a:cubicBezTo>
                    <a:cubicBezTo>
                      <a:pt x="72706" y="140000"/>
                      <a:pt x="72588" y="138941"/>
                      <a:pt x="71999" y="138705"/>
                    </a:cubicBezTo>
                    <a:close/>
                  </a:path>
                </a:pathLst>
              </a:custGeom>
              <a:solidFill>
                <a:srgbClr val="263238"/>
              </a:solidFill>
              <a:ln w="11773"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77C5F656-E4FC-4DE3-8564-81BB5D08ADDF}"/>
                  </a:ext>
                </a:extLst>
              </p:cNvPr>
              <p:cNvSpPr/>
              <p:nvPr/>
            </p:nvSpPr>
            <p:spPr>
              <a:xfrm>
                <a:off x="2791954" y="3585862"/>
                <a:ext cx="328349" cy="20562"/>
              </a:xfrm>
              <a:custGeom>
                <a:avLst/>
                <a:gdLst>
                  <a:gd name="connsiteX0" fmla="*/ 326849 w 328349"/>
                  <a:gd name="connsiteY0" fmla="*/ 18523 h 20562"/>
                  <a:gd name="connsiteX1" fmla="*/ 164372 w 328349"/>
                  <a:gd name="connsiteY1" fmla="*/ 3570 h 20562"/>
                  <a:gd name="connsiteX2" fmla="*/ 83016 w 328349"/>
                  <a:gd name="connsiteY2" fmla="*/ 156 h 20562"/>
                  <a:gd name="connsiteX3" fmla="*/ 1542 w 328349"/>
                  <a:gd name="connsiteY3" fmla="*/ 156 h 20562"/>
                  <a:gd name="connsiteX4" fmla="*/ 58 w 328349"/>
                  <a:gd name="connsiteY4" fmla="*/ 909 h 20562"/>
                  <a:gd name="connsiteX5" fmla="*/ 812 w 328349"/>
                  <a:gd name="connsiteY5" fmla="*/ 2393 h 20562"/>
                  <a:gd name="connsiteX6" fmla="*/ 1542 w 328349"/>
                  <a:gd name="connsiteY6" fmla="*/ 2393 h 20562"/>
                  <a:gd name="connsiteX7" fmla="*/ 83016 w 328349"/>
                  <a:gd name="connsiteY7" fmla="*/ 6631 h 20562"/>
                  <a:gd name="connsiteX8" fmla="*/ 164372 w 328349"/>
                  <a:gd name="connsiteY8" fmla="*/ 10634 h 20562"/>
                  <a:gd name="connsiteX9" fmla="*/ 326849 w 328349"/>
                  <a:gd name="connsiteY9" fmla="*/ 20524 h 20562"/>
                  <a:gd name="connsiteX10" fmla="*/ 326849 w 328349"/>
                  <a:gd name="connsiteY10" fmla="*/ 18523 h 2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8349" h="20562">
                    <a:moveTo>
                      <a:pt x="326849" y="18523"/>
                    </a:moveTo>
                    <a:cubicBezTo>
                      <a:pt x="272690" y="12165"/>
                      <a:pt x="218766" y="6749"/>
                      <a:pt x="164372" y="3570"/>
                    </a:cubicBezTo>
                    <a:cubicBezTo>
                      <a:pt x="137293" y="2040"/>
                      <a:pt x="110095" y="862"/>
                      <a:pt x="83016" y="156"/>
                    </a:cubicBezTo>
                    <a:cubicBezTo>
                      <a:pt x="55936" y="-551"/>
                      <a:pt x="28621" y="1451"/>
                      <a:pt x="1542" y="156"/>
                    </a:cubicBezTo>
                    <a:cubicBezTo>
                      <a:pt x="930" y="-44"/>
                      <a:pt x="259" y="285"/>
                      <a:pt x="58" y="909"/>
                    </a:cubicBezTo>
                    <a:cubicBezTo>
                      <a:pt x="-142" y="1521"/>
                      <a:pt x="188" y="2193"/>
                      <a:pt x="812" y="2393"/>
                    </a:cubicBezTo>
                    <a:cubicBezTo>
                      <a:pt x="1047" y="2475"/>
                      <a:pt x="1306" y="2475"/>
                      <a:pt x="1542" y="2393"/>
                    </a:cubicBezTo>
                    <a:cubicBezTo>
                      <a:pt x="28621" y="2393"/>
                      <a:pt x="55936" y="5572"/>
                      <a:pt x="83016" y="6631"/>
                    </a:cubicBezTo>
                    <a:cubicBezTo>
                      <a:pt x="110095" y="7691"/>
                      <a:pt x="137293" y="9221"/>
                      <a:pt x="164372" y="10634"/>
                    </a:cubicBezTo>
                    <a:cubicBezTo>
                      <a:pt x="218531" y="13578"/>
                      <a:pt x="272690" y="16403"/>
                      <a:pt x="326849" y="20524"/>
                    </a:cubicBezTo>
                    <a:cubicBezTo>
                      <a:pt x="328850" y="20878"/>
                      <a:pt x="328850" y="18640"/>
                      <a:pt x="326849" y="18523"/>
                    </a:cubicBezTo>
                    <a:close/>
                  </a:path>
                </a:pathLst>
              </a:custGeom>
              <a:solidFill>
                <a:srgbClr val="263238"/>
              </a:solidFill>
              <a:ln w="11773"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C87F1C5D-11CE-43AE-ADC2-046E9832080E}"/>
                  </a:ext>
                </a:extLst>
              </p:cNvPr>
              <p:cNvSpPr/>
              <p:nvPr/>
            </p:nvSpPr>
            <p:spPr>
              <a:xfrm>
                <a:off x="2538190" y="5402344"/>
                <a:ext cx="52" cy="5769"/>
              </a:xfrm>
              <a:custGeom>
                <a:avLst/>
                <a:gdLst>
                  <a:gd name="connsiteX0" fmla="*/ 52 w 52"/>
                  <a:gd name="connsiteY0" fmla="*/ 5769 h 5769"/>
                  <a:gd name="connsiteX1" fmla="*/ 52 w 52"/>
                  <a:gd name="connsiteY1" fmla="*/ 0 h 5769"/>
                  <a:gd name="connsiteX2" fmla="*/ 52 w 52"/>
                  <a:gd name="connsiteY2" fmla="*/ 0 h 5769"/>
                  <a:gd name="connsiteX3" fmla="*/ 52 w 52"/>
                  <a:gd name="connsiteY3" fmla="*/ 5769 h 5769"/>
                </a:gdLst>
                <a:ahLst/>
                <a:cxnLst>
                  <a:cxn ang="0">
                    <a:pos x="connsiteX0" y="connsiteY0"/>
                  </a:cxn>
                  <a:cxn ang="0">
                    <a:pos x="connsiteX1" y="connsiteY1"/>
                  </a:cxn>
                  <a:cxn ang="0">
                    <a:pos x="connsiteX2" y="connsiteY2"/>
                  </a:cxn>
                  <a:cxn ang="0">
                    <a:pos x="connsiteX3" y="connsiteY3"/>
                  </a:cxn>
                </a:cxnLst>
                <a:rect l="l" t="t" r="r" b="b"/>
                <a:pathLst>
                  <a:path w="52" h="5769">
                    <a:moveTo>
                      <a:pt x="52" y="5769"/>
                    </a:moveTo>
                    <a:cubicBezTo>
                      <a:pt x="52" y="3768"/>
                      <a:pt x="52" y="1884"/>
                      <a:pt x="52" y="0"/>
                    </a:cubicBezTo>
                    <a:lnTo>
                      <a:pt x="52" y="0"/>
                    </a:lnTo>
                    <a:cubicBezTo>
                      <a:pt x="-65" y="1884"/>
                      <a:pt x="52" y="3886"/>
                      <a:pt x="52" y="5769"/>
                    </a:cubicBezTo>
                    <a:close/>
                  </a:path>
                </a:pathLst>
              </a:custGeom>
              <a:solidFill>
                <a:srgbClr val="0AAF60"/>
              </a:solidFill>
              <a:ln w="11773" cap="flat">
                <a:noFill/>
                <a:prstDash val="solid"/>
                <a:miter/>
              </a:ln>
            </p:spPr>
            <p:txBody>
              <a:bodyPr rtlCol="0" anchor="ctr"/>
              <a:lstStyle/>
              <a:p>
                <a:endParaRPr lang="zh-CN" altLang="en-US"/>
              </a:p>
            </p:txBody>
          </p:sp>
        </p:grpSp>
        <p:grpSp>
          <p:nvGrpSpPr>
            <p:cNvPr id="181" name="图形 3">
              <a:extLst>
                <a:ext uri="{FF2B5EF4-FFF2-40B4-BE49-F238E27FC236}">
                  <a16:creationId xmlns:a16="http://schemas.microsoft.com/office/drawing/2014/main" xmlns="" id="{110C1C49-0A34-48CD-B7A7-19B432774F72}"/>
                </a:ext>
              </a:extLst>
            </p:cNvPr>
            <p:cNvGrpSpPr/>
            <p:nvPr/>
          </p:nvGrpSpPr>
          <p:grpSpPr>
            <a:xfrm>
              <a:off x="1970397" y="4575844"/>
              <a:ext cx="1356507" cy="330593"/>
              <a:chOff x="1970397" y="4575844"/>
              <a:chExt cx="1356507" cy="330593"/>
            </a:xfrm>
          </p:grpSpPr>
          <p:sp>
            <p:nvSpPr>
              <p:cNvPr id="182" name="任意多边形: 形状 181">
                <a:extLst>
                  <a:ext uri="{FF2B5EF4-FFF2-40B4-BE49-F238E27FC236}">
                    <a16:creationId xmlns:a16="http://schemas.microsoft.com/office/drawing/2014/main" xmlns="" id="{D650E474-DA69-4A20-8F8D-D02E9D0C36CF}"/>
                  </a:ext>
                </a:extLst>
              </p:cNvPr>
              <p:cNvSpPr/>
              <p:nvPr/>
            </p:nvSpPr>
            <p:spPr>
              <a:xfrm>
                <a:off x="2014926" y="4620770"/>
                <a:ext cx="238780" cy="238771"/>
              </a:xfrm>
              <a:custGeom>
                <a:avLst/>
                <a:gdLst>
                  <a:gd name="connsiteX0" fmla="*/ 238628 w 238780"/>
                  <a:gd name="connsiteY0" fmla="*/ 113418 h 238771"/>
                  <a:gd name="connsiteX1" fmla="*/ 125365 w 238780"/>
                  <a:gd name="connsiteY1" fmla="*/ 238620 h 238771"/>
                  <a:gd name="connsiteX2" fmla="*/ 152 w 238780"/>
                  <a:gd name="connsiteY2" fmla="*/ 125357 h 238771"/>
                  <a:gd name="connsiteX3" fmla="*/ 113356 w 238780"/>
                  <a:gd name="connsiteY3" fmla="*/ 155 h 238771"/>
                  <a:gd name="connsiteX4" fmla="*/ 238628 w 238780"/>
                  <a:gd name="connsiteY4" fmla="*/ 113348 h 238771"/>
                  <a:gd name="connsiteX5" fmla="*/ 238628 w 238780"/>
                  <a:gd name="connsiteY5" fmla="*/ 113418 h 2387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780" h="238771">
                    <a:moveTo>
                      <a:pt x="238628" y="113418"/>
                    </a:moveTo>
                    <a:cubicBezTo>
                      <a:pt x="241925" y="179269"/>
                      <a:pt x="191215" y="235323"/>
                      <a:pt x="125365" y="238620"/>
                    </a:cubicBezTo>
                    <a:cubicBezTo>
                      <a:pt x="59515" y="241916"/>
                      <a:pt x="3449" y="191207"/>
                      <a:pt x="152" y="125357"/>
                    </a:cubicBezTo>
                    <a:cubicBezTo>
                      <a:pt x="-3145" y="59530"/>
                      <a:pt x="47529" y="3487"/>
                      <a:pt x="113356" y="155"/>
                    </a:cubicBezTo>
                    <a:cubicBezTo>
                      <a:pt x="179206" y="-3177"/>
                      <a:pt x="235296" y="47497"/>
                      <a:pt x="238628" y="113348"/>
                    </a:cubicBezTo>
                    <a:cubicBezTo>
                      <a:pt x="238628" y="113371"/>
                      <a:pt x="238628" y="113395"/>
                      <a:pt x="238628" y="113418"/>
                    </a:cubicBezTo>
                    <a:close/>
                  </a:path>
                </a:pathLst>
              </a:custGeom>
              <a:solidFill>
                <a:srgbClr val="0AAF60"/>
              </a:solidFill>
              <a:ln w="11773"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B3FED909-014F-499B-B884-3B4BFA60A54F}"/>
                  </a:ext>
                </a:extLst>
              </p:cNvPr>
              <p:cNvSpPr/>
              <p:nvPr/>
            </p:nvSpPr>
            <p:spPr>
              <a:xfrm>
                <a:off x="2014815" y="4620842"/>
                <a:ext cx="238658" cy="238776"/>
              </a:xfrm>
              <a:custGeom>
                <a:avLst/>
                <a:gdLst>
                  <a:gd name="connsiteX0" fmla="*/ 125477 w 238658"/>
                  <a:gd name="connsiteY0" fmla="*/ 238618 h 238776"/>
                  <a:gd name="connsiteX1" fmla="*/ 158 w 238658"/>
                  <a:gd name="connsiteY1" fmla="*/ 125472 h 238776"/>
                  <a:gd name="connsiteX2" fmla="*/ 113303 w 238658"/>
                  <a:gd name="connsiteY2" fmla="*/ 154 h 238776"/>
                  <a:gd name="connsiteX3" fmla="*/ 182579 w 238658"/>
                  <a:gd name="connsiteY3" fmla="*/ 18097 h 238776"/>
                  <a:gd name="connsiteX4" fmla="*/ 125947 w 238658"/>
                  <a:gd name="connsiteY4" fmla="*/ 4557 h 238776"/>
                  <a:gd name="connsiteX5" fmla="*/ 27543 w 238658"/>
                  <a:gd name="connsiteY5" fmla="*/ 113346 h 238776"/>
                  <a:gd name="connsiteX6" fmla="*/ 136332 w 238658"/>
                  <a:gd name="connsiteY6" fmla="*/ 211750 h 238776"/>
                  <a:gd name="connsiteX7" fmla="*/ 234736 w 238658"/>
                  <a:gd name="connsiteY7" fmla="*/ 102985 h 238776"/>
                  <a:gd name="connsiteX8" fmla="*/ 222963 w 238658"/>
                  <a:gd name="connsiteY8" fmla="*/ 60246 h 238776"/>
                  <a:gd name="connsiteX9" fmla="*/ 178388 w 238658"/>
                  <a:gd name="connsiteY9" fmla="*/ 223088 h 238776"/>
                  <a:gd name="connsiteX10" fmla="*/ 125241 w 238658"/>
                  <a:gd name="connsiteY10" fmla="*/ 238618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658" h="238776">
                    <a:moveTo>
                      <a:pt x="125477" y="238618"/>
                    </a:moveTo>
                    <a:cubicBezTo>
                      <a:pt x="59626" y="241985"/>
                      <a:pt x="3525" y="191323"/>
                      <a:pt x="158" y="125472"/>
                    </a:cubicBezTo>
                    <a:cubicBezTo>
                      <a:pt x="-3198" y="59622"/>
                      <a:pt x="47452" y="3521"/>
                      <a:pt x="113303" y="154"/>
                    </a:cubicBezTo>
                    <a:cubicBezTo>
                      <a:pt x="137686" y="-1083"/>
                      <a:pt x="161869" y="5169"/>
                      <a:pt x="182579" y="18097"/>
                    </a:cubicBezTo>
                    <a:cubicBezTo>
                      <a:pt x="165401" y="8207"/>
                      <a:pt x="145739" y="3509"/>
                      <a:pt x="125947" y="4557"/>
                    </a:cubicBezTo>
                    <a:cubicBezTo>
                      <a:pt x="68727" y="7429"/>
                      <a:pt x="24670" y="56126"/>
                      <a:pt x="27543" y="113346"/>
                    </a:cubicBezTo>
                    <a:cubicBezTo>
                      <a:pt x="30416" y="170554"/>
                      <a:pt x="79112" y="214611"/>
                      <a:pt x="136332" y="211750"/>
                    </a:cubicBezTo>
                    <a:cubicBezTo>
                      <a:pt x="193540" y="208877"/>
                      <a:pt x="237586" y="160193"/>
                      <a:pt x="234736" y="102985"/>
                    </a:cubicBezTo>
                    <a:cubicBezTo>
                      <a:pt x="233995" y="88044"/>
                      <a:pt x="229968" y="73456"/>
                      <a:pt x="222963" y="60246"/>
                    </a:cubicBezTo>
                    <a:cubicBezTo>
                      <a:pt x="255623" y="117525"/>
                      <a:pt x="235666" y="190428"/>
                      <a:pt x="178388" y="223088"/>
                    </a:cubicBezTo>
                    <a:cubicBezTo>
                      <a:pt x="162140" y="232366"/>
                      <a:pt x="143926" y="237676"/>
                      <a:pt x="125241" y="23861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F6E8678D-BF6E-4CBD-8EB1-7B13CCF93847}"/>
                  </a:ext>
                </a:extLst>
              </p:cNvPr>
              <p:cNvSpPr/>
              <p:nvPr/>
            </p:nvSpPr>
            <p:spPr>
              <a:xfrm>
                <a:off x="2059385" y="4704508"/>
                <a:ext cx="34131" cy="21438"/>
              </a:xfrm>
              <a:custGeom>
                <a:avLst/>
                <a:gdLst>
                  <a:gd name="connsiteX0" fmla="*/ 375 w 34131"/>
                  <a:gd name="connsiteY0" fmla="*/ 21438 h 21438"/>
                  <a:gd name="connsiteX1" fmla="*/ 3200 w 34131"/>
                  <a:gd name="connsiteY1" fmla="*/ 7428 h 21438"/>
                  <a:gd name="connsiteX2" fmla="*/ 8852 w 34131"/>
                  <a:gd name="connsiteY2" fmla="*/ 2129 h 21438"/>
                  <a:gd name="connsiteX3" fmla="*/ 16505 w 34131"/>
                  <a:gd name="connsiteY3" fmla="*/ 10 h 21438"/>
                  <a:gd name="connsiteX4" fmla="*/ 24275 w 34131"/>
                  <a:gd name="connsiteY4" fmla="*/ 1658 h 21438"/>
                  <a:gd name="connsiteX5" fmla="*/ 30280 w 34131"/>
                  <a:gd name="connsiteY5" fmla="*/ 6603 h 21438"/>
                  <a:gd name="connsiteX6" fmla="*/ 33930 w 34131"/>
                  <a:gd name="connsiteY6" fmla="*/ 20379 h 21438"/>
                  <a:gd name="connsiteX7" fmla="*/ 27219 w 34131"/>
                  <a:gd name="connsiteY7" fmla="*/ 9311 h 21438"/>
                  <a:gd name="connsiteX8" fmla="*/ 16622 w 34131"/>
                  <a:gd name="connsiteY8" fmla="*/ 5308 h 21438"/>
                  <a:gd name="connsiteX9" fmla="*/ 6379 w 34131"/>
                  <a:gd name="connsiteY9" fmla="*/ 10018 h 21438"/>
                  <a:gd name="connsiteX10" fmla="*/ 375 w 34131"/>
                  <a:gd name="connsiteY10" fmla="*/ 21438 h 21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131" h="21438">
                    <a:moveTo>
                      <a:pt x="375" y="21438"/>
                    </a:moveTo>
                    <a:cubicBezTo>
                      <a:pt x="-626" y="16575"/>
                      <a:pt x="398" y="11525"/>
                      <a:pt x="3200" y="7428"/>
                    </a:cubicBezTo>
                    <a:cubicBezTo>
                      <a:pt x="4660" y="5261"/>
                      <a:pt x="6591" y="3448"/>
                      <a:pt x="8852" y="2129"/>
                    </a:cubicBezTo>
                    <a:cubicBezTo>
                      <a:pt x="11195" y="822"/>
                      <a:pt x="13820" y="104"/>
                      <a:pt x="16505" y="10"/>
                    </a:cubicBezTo>
                    <a:cubicBezTo>
                      <a:pt x="19189" y="-84"/>
                      <a:pt x="21862" y="481"/>
                      <a:pt x="24275" y="1658"/>
                    </a:cubicBezTo>
                    <a:cubicBezTo>
                      <a:pt x="26642" y="2800"/>
                      <a:pt x="28702" y="4496"/>
                      <a:pt x="30280" y="6603"/>
                    </a:cubicBezTo>
                    <a:cubicBezTo>
                      <a:pt x="33353" y="10488"/>
                      <a:pt x="34671" y="15481"/>
                      <a:pt x="33930" y="20379"/>
                    </a:cubicBezTo>
                    <a:cubicBezTo>
                      <a:pt x="32658" y="16187"/>
                      <a:pt x="30350" y="12384"/>
                      <a:pt x="27219" y="9311"/>
                    </a:cubicBezTo>
                    <a:cubicBezTo>
                      <a:pt x="24369" y="6603"/>
                      <a:pt x="20555" y="5167"/>
                      <a:pt x="16622" y="5308"/>
                    </a:cubicBezTo>
                    <a:cubicBezTo>
                      <a:pt x="12725" y="5497"/>
                      <a:pt x="9052" y="7180"/>
                      <a:pt x="6379" y="10018"/>
                    </a:cubicBezTo>
                    <a:cubicBezTo>
                      <a:pt x="3471" y="13279"/>
                      <a:pt x="1411" y="17200"/>
                      <a:pt x="375" y="21438"/>
                    </a:cubicBezTo>
                    <a:close/>
                  </a:path>
                </a:pathLst>
              </a:custGeom>
              <a:solidFill>
                <a:srgbClr val="263238"/>
              </a:solidFill>
              <a:ln w="11773"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FC9BAB5D-54AE-4864-8155-4D8959A1A45C}"/>
                  </a:ext>
                </a:extLst>
              </p:cNvPr>
              <p:cNvSpPr/>
              <p:nvPr/>
            </p:nvSpPr>
            <p:spPr>
              <a:xfrm>
                <a:off x="2173389" y="4697678"/>
                <a:ext cx="33669" cy="33670"/>
              </a:xfrm>
              <a:custGeom>
                <a:avLst/>
                <a:gdLst>
                  <a:gd name="connsiteX0" fmla="*/ 33659 w 33669"/>
                  <a:gd name="connsiteY0" fmla="*/ 16259 h 33670"/>
                  <a:gd name="connsiteX1" fmla="*/ 17412 w 33669"/>
                  <a:gd name="connsiteY1" fmla="*/ 33660 h 33670"/>
                  <a:gd name="connsiteX2" fmla="*/ 10 w 33669"/>
                  <a:gd name="connsiteY2" fmla="*/ 17413 h 33670"/>
                  <a:gd name="connsiteX3" fmla="*/ 16234 w 33669"/>
                  <a:gd name="connsiteY3" fmla="*/ 11 h 33670"/>
                  <a:gd name="connsiteX4" fmla="*/ 33659 w 33669"/>
                  <a:gd name="connsiteY4" fmla="*/ 16235 h 33670"/>
                  <a:gd name="connsiteX5" fmla="*/ 33659 w 33669"/>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9" h="33670">
                    <a:moveTo>
                      <a:pt x="33659" y="16259"/>
                    </a:moveTo>
                    <a:cubicBezTo>
                      <a:pt x="33977" y="25548"/>
                      <a:pt x="26701" y="33342"/>
                      <a:pt x="17412" y="33660"/>
                    </a:cubicBezTo>
                    <a:cubicBezTo>
                      <a:pt x="8122" y="33978"/>
                      <a:pt x="328" y="26702"/>
                      <a:pt x="10" y="17413"/>
                    </a:cubicBezTo>
                    <a:cubicBezTo>
                      <a:pt x="-308" y="8135"/>
                      <a:pt x="6945" y="341"/>
                      <a:pt x="16234" y="11"/>
                    </a:cubicBezTo>
                    <a:cubicBezTo>
                      <a:pt x="25524" y="-319"/>
                      <a:pt x="33330" y="6946"/>
                      <a:pt x="33659" y="16235"/>
                    </a:cubicBezTo>
                    <a:cubicBezTo>
                      <a:pt x="33659" y="16247"/>
                      <a:pt x="33659" y="16247"/>
                      <a:pt x="33659" y="16259"/>
                    </a:cubicBezTo>
                    <a:close/>
                  </a:path>
                </a:pathLst>
              </a:custGeom>
              <a:solidFill>
                <a:srgbClr val="263238"/>
              </a:solidFill>
              <a:ln w="11773"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864CD770-AC16-4397-8C4A-11D841F12108}"/>
                  </a:ext>
                </a:extLst>
              </p:cNvPr>
              <p:cNvSpPr/>
              <p:nvPr/>
            </p:nvSpPr>
            <p:spPr>
              <a:xfrm>
                <a:off x="2092474" y="4721825"/>
                <a:ext cx="36867" cy="37333"/>
              </a:xfrm>
              <a:custGeom>
                <a:avLst/>
                <a:gdLst>
                  <a:gd name="connsiteX0" fmla="*/ 14027 w 36867"/>
                  <a:gd name="connsiteY0" fmla="*/ 0 h 37333"/>
                  <a:gd name="connsiteX1" fmla="*/ 36868 w 36867"/>
                  <a:gd name="connsiteY1" fmla="*/ 14835 h 37333"/>
                  <a:gd name="connsiteX2" fmla="*/ 6845 w 36867"/>
                  <a:gd name="connsiteY2" fmla="*/ 34144 h 37333"/>
                  <a:gd name="connsiteX3" fmla="*/ 14027 w 36867"/>
                  <a:gd name="connsiteY3" fmla="*/ 0 h 37333"/>
                </a:gdLst>
                <a:ahLst/>
                <a:cxnLst>
                  <a:cxn ang="0">
                    <a:pos x="connsiteX0" y="connsiteY0"/>
                  </a:cxn>
                  <a:cxn ang="0">
                    <a:pos x="connsiteX1" y="connsiteY1"/>
                  </a:cxn>
                  <a:cxn ang="0">
                    <a:pos x="connsiteX2" y="connsiteY2"/>
                  </a:cxn>
                  <a:cxn ang="0">
                    <a:pos x="connsiteX3" y="connsiteY3"/>
                  </a:cxn>
                </a:cxnLst>
                <a:rect l="l" t="t" r="r" b="b"/>
                <a:pathLst>
                  <a:path w="36867" h="37333">
                    <a:moveTo>
                      <a:pt x="14027" y="0"/>
                    </a:moveTo>
                    <a:cubicBezTo>
                      <a:pt x="18642" y="8489"/>
                      <a:pt x="27237" y="14058"/>
                      <a:pt x="36868" y="14835"/>
                    </a:cubicBezTo>
                    <a:cubicBezTo>
                      <a:pt x="36868" y="14835"/>
                      <a:pt x="25683" y="47448"/>
                      <a:pt x="6845" y="34144"/>
                    </a:cubicBezTo>
                    <a:cubicBezTo>
                      <a:pt x="-11993" y="20839"/>
                      <a:pt x="14027" y="0"/>
                      <a:pt x="14027" y="0"/>
                    </a:cubicBezTo>
                    <a:close/>
                  </a:path>
                </a:pathLst>
              </a:custGeom>
              <a:solidFill>
                <a:srgbClr val="D36557"/>
              </a:solidFill>
              <a:ln w="11773"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3361F554-6AEE-4B58-B03B-C15D2314CE58}"/>
                  </a:ext>
                </a:extLst>
              </p:cNvPr>
              <p:cNvSpPr/>
              <p:nvPr/>
            </p:nvSpPr>
            <p:spPr>
              <a:xfrm>
                <a:off x="2102616" y="4708992"/>
                <a:ext cx="60987" cy="30496"/>
              </a:xfrm>
              <a:custGeom>
                <a:avLst/>
                <a:gdLst>
                  <a:gd name="connsiteX0" fmla="*/ 0 w 60987"/>
                  <a:gd name="connsiteY0" fmla="*/ 1413 h 30496"/>
                  <a:gd name="connsiteX1" fmla="*/ 11774 w 60987"/>
                  <a:gd name="connsiteY1" fmla="*/ 19427 h 30496"/>
                  <a:gd name="connsiteX2" fmla="*/ 31083 w 60987"/>
                  <a:gd name="connsiteY2" fmla="*/ 25195 h 30496"/>
                  <a:gd name="connsiteX3" fmla="*/ 49920 w 60987"/>
                  <a:gd name="connsiteY3" fmla="*/ 18249 h 30496"/>
                  <a:gd name="connsiteX4" fmla="*/ 60988 w 60987"/>
                  <a:gd name="connsiteY4" fmla="*/ 0 h 30496"/>
                  <a:gd name="connsiteX5" fmla="*/ 52864 w 60987"/>
                  <a:gd name="connsiteY5" fmla="*/ 21192 h 30496"/>
                  <a:gd name="connsiteX6" fmla="*/ 42974 w 60987"/>
                  <a:gd name="connsiteY6" fmla="*/ 28139 h 30496"/>
                  <a:gd name="connsiteX7" fmla="*/ 31200 w 60987"/>
                  <a:gd name="connsiteY7" fmla="*/ 30494 h 30496"/>
                  <a:gd name="connsiteX8" fmla="*/ 19427 w 60987"/>
                  <a:gd name="connsiteY8" fmla="*/ 28728 h 30496"/>
                  <a:gd name="connsiteX9" fmla="*/ 9183 w 60987"/>
                  <a:gd name="connsiteY9" fmla="*/ 22488 h 30496"/>
                  <a:gd name="connsiteX10" fmla="*/ 0 w 60987"/>
                  <a:gd name="connsiteY10" fmla="*/ 1413 h 30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987" h="30496">
                    <a:moveTo>
                      <a:pt x="0" y="1413"/>
                    </a:moveTo>
                    <a:cubicBezTo>
                      <a:pt x="2060" y="8453"/>
                      <a:pt x="6158" y="14717"/>
                      <a:pt x="11774" y="19427"/>
                    </a:cubicBezTo>
                    <a:cubicBezTo>
                      <a:pt x="17331" y="23547"/>
                      <a:pt x="24171" y="25596"/>
                      <a:pt x="31083" y="25195"/>
                    </a:cubicBezTo>
                    <a:cubicBezTo>
                      <a:pt x="38005" y="25266"/>
                      <a:pt x="44705" y="22794"/>
                      <a:pt x="49920" y="18249"/>
                    </a:cubicBezTo>
                    <a:cubicBezTo>
                      <a:pt x="55171" y="13257"/>
                      <a:pt x="58986" y="6958"/>
                      <a:pt x="60988" y="0"/>
                    </a:cubicBezTo>
                    <a:cubicBezTo>
                      <a:pt x="61011" y="7829"/>
                      <a:pt x="58115" y="15388"/>
                      <a:pt x="52864" y="21192"/>
                    </a:cubicBezTo>
                    <a:cubicBezTo>
                      <a:pt x="50144" y="24242"/>
                      <a:pt x="46765" y="26620"/>
                      <a:pt x="42974" y="28139"/>
                    </a:cubicBezTo>
                    <a:cubicBezTo>
                      <a:pt x="39218" y="29622"/>
                      <a:pt x="35239" y="30423"/>
                      <a:pt x="31200" y="30494"/>
                    </a:cubicBezTo>
                    <a:cubicBezTo>
                      <a:pt x="27209" y="30541"/>
                      <a:pt x="23229" y="29940"/>
                      <a:pt x="19427" y="28728"/>
                    </a:cubicBezTo>
                    <a:cubicBezTo>
                      <a:pt x="15588" y="27444"/>
                      <a:pt x="12091" y="25313"/>
                      <a:pt x="9183" y="22488"/>
                    </a:cubicBezTo>
                    <a:cubicBezTo>
                      <a:pt x="3497" y="16919"/>
                      <a:pt x="212" y="9360"/>
                      <a:pt x="0" y="1413"/>
                    </a:cubicBezTo>
                    <a:close/>
                  </a:path>
                </a:pathLst>
              </a:custGeom>
              <a:solidFill>
                <a:srgbClr val="263238"/>
              </a:solidFill>
              <a:ln w="11773"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93180E91-FE31-4293-9996-5541EDA8BCA5}"/>
                  </a:ext>
                </a:extLst>
              </p:cNvPr>
              <p:cNvSpPr/>
              <p:nvPr/>
            </p:nvSpPr>
            <p:spPr>
              <a:xfrm>
                <a:off x="2105677" y="4732304"/>
                <a:ext cx="10831" cy="15894"/>
              </a:xfrm>
              <a:custGeom>
                <a:avLst/>
                <a:gdLst>
                  <a:gd name="connsiteX0" fmla="*/ 0 w 10831"/>
                  <a:gd name="connsiteY0" fmla="*/ 15895 h 15894"/>
                  <a:gd name="connsiteX1" fmla="*/ 4356 w 10831"/>
                  <a:gd name="connsiteY1" fmla="*/ 7182 h 15894"/>
                  <a:gd name="connsiteX2" fmla="*/ 10832 w 10831"/>
                  <a:gd name="connsiteY2" fmla="*/ 0 h 15894"/>
                  <a:gd name="connsiteX3" fmla="*/ 0 w 10831"/>
                  <a:gd name="connsiteY3" fmla="*/ 15895 h 15894"/>
                </a:gdLst>
                <a:ahLst/>
                <a:cxnLst>
                  <a:cxn ang="0">
                    <a:pos x="connsiteX0" y="connsiteY0"/>
                  </a:cxn>
                  <a:cxn ang="0">
                    <a:pos x="connsiteX1" y="connsiteY1"/>
                  </a:cxn>
                  <a:cxn ang="0">
                    <a:pos x="connsiteX2" y="connsiteY2"/>
                  </a:cxn>
                  <a:cxn ang="0">
                    <a:pos x="connsiteX3" y="connsiteY3"/>
                  </a:cxn>
                </a:cxnLst>
                <a:rect l="l" t="t" r="r" b="b"/>
                <a:pathLst>
                  <a:path w="10831" h="15894">
                    <a:moveTo>
                      <a:pt x="0" y="15895"/>
                    </a:moveTo>
                    <a:cubicBezTo>
                      <a:pt x="1024" y="12798"/>
                      <a:pt x="2484" y="9855"/>
                      <a:pt x="4356" y="7182"/>
                    </a:cubicBezTo>
                    <a:cubicBezTo>
                      <a:pt x="6193" y="4521"/>
                      <a:pt x="8371" y="2108"/>
                      <a:pt x="10832" y="0"/>
                    </a:cubicBezTo>
                    <a:cubicBezTo>
                      <a:pt x="8724" y="6181"/>
                      <a:pt x="4980" y="11680"/>
                      <a:pt x="0" y="15895"/>
                    </a:cubicBezTo>
                    <a:close/>
                  </a:path>
                </a:pathLst>
              </a:custGeom>
              <a:solidFill>
                <a:srgbClr val="263238"/>
              </a:solidFill>
              <a:ln w="11773"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F14167B5-8798-414B-B488-A26DE9BEE5FA}"/>
                  </a:ext>
                </a:extLst>
              </p:cNvPr>
              <p:cNvSpPr/>
              <p:nvPr/>
            </p:nvSpPr>
            <p:spPr>
              <a:xfrm>
                <a:off x="2359553" y="4620787"/>
                <a:ext cx="238770" cy="238778"/>
              </a:xfrm>
              <a:custGeom>
                <a:avLst/>
                <a:gdLst>
                  <a:gd name="connsiteX0" fmla="*/ 238617 w 238770"/>
                  <a:gd name="connsiteY0" fmla="*/ 113400 h 238778"/>
                  <a:gd name="connsiteX1" fmla="*/ 125366 w 238770"/>
                  <a:gd name="connsiteY1" fmla="*/ 238626 h 238778"/>
                  <a:gd name="connsiteX2" fmla="*/ 153 w 238770"/>
                  <a:gd name="connsiteY2" fmla="*/ 125374 h 238778"/>
                  <a:gd name="connsiteX3" fmla="*/ 113392 w 238770"/>
                  <a:gd name="connsiteY3" fmla="*/ 150 h 238778"/>
                  <a:gd name="connsiteX4" fmla="*/ 113699 w 238770"/>
                  <a:gd name="connsiteY4" fmla="*/ 138 h 238778"/>
                  <a:gd name="connsiteX5" fmla="*/ 238617 w 238770"/>
                  <a:gd name="connsiteY5" fmla="*/ 113400 h 23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770" h="238778">
                    <a:moveTo>
                      <a:pt x="238617" y="113400"/>
                    </a:moveTo>
                    <a:cubicBezTo>
                      <a:pt x="241926" y="179251"/>
                      <a:pt x="191216" y="235317"/>
                      <a:pt x="125366" y="238626"/>
                    </a:cubicBezTo>
                    <a:cubicBezTo>
                      <a:pt x="59516" y="241934"/>
                      <a:pt x="3450" y="191225"/>
                      <a:pt x="153" y="125374"/>
                    </a:cubicBezTo>
                    <a:cubicBezTo>
                      <a:pt x="-3155" y="59524"/>
                      <a:pt x="47542" y="3458"/>
                      <a:pt x="113392" y="150"/>
                    </a:cubicBezTo>
                    <a:cubicBezTo>
                      <a:pt x="113498" y="150"/>
                      <a:pt x="113593" y="138"/>
                      <a:pt x="113699" y="138"/>
                    </a:cubicBezTo>
                    <a:cubicBezTo>
                      <a:pt x="179443" y="-2994"/>
                      <a:pt x="235321" y="47668"/>
                      <a:pt x="238617" y="113400"/>
                    </a:cubicBezTo>
                    <a:close/>
                  </a:path>
                </a:pathLst>
              </a:custGeom>
              <a:solidFill>
                <a:srgbClr val="0AAF60"/>
              </a:solidFill>
              <a:ln w="11773"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D6196942-471E-407D-BAEA-9AE5224A0E65}"/>
                  </a:ext>
                </a:extLst>
              </p:cNvPr>
              <p:cNvSpPr/>
              <p:nvPr/>
            </p:nvSpPr>
            <p:spPr>
              <a:xfrm>
                <a:off x="2359660" y="4620836"/>
                <a:ext cx="238820" cy="238776"/>
              </a:xfrm>
              <a:custGeom>
                <a:avLst/>
                <a:gdLst>
                  <a:gd name="connsiteX0" fmla="*/ 125365 w 238820"/>
                  <a:gd name="connsiteY0" fmla="*/ 238624 h 238776"/>
                  <a:gd name="connsiteX1" fmla="*/ 152 w 238820"/>
                  <a:gd name="connsiteY1" fmla="*/ 125361 h 238776"/>
                  <a:gd name="connsiteX2" fmla="*/ 113403 w 238820"/>
                  <a:gd name="connsiteY2" fmla="*/ 148 h 238776"/>
                  <a:gd name="connsiteX3" fmla="*/ 182585 w 238820"/>
                  <a:gd name="connsiteY3" fmla="*/ 18103 h 238776"/>
                  <a:gd name="connsiteX4" fmla="*/ 41807 w 238820"/>
                  <a:gd name="connsiteY4" fmla="*/ 56897 h 238776"/>
                  <a:gd name="connsiteX5" fmla="*/ 80602 w 238820"/>
                  <a:gd name="connsiteY5" fmla="*/ 197675 h 238776"/>
                  <a:gd name="connsiteX6" fmla="*/ 221380 w 238820"/>
                  <a:gd name="connsiteY6" fmla="*/ 158881 h 238776"/>
                  <a:gd name="connsiteX7" fmla="*/ 223204 w 238820"/>
                  <a:gd name="connsiteY7" fmla="*/ 60253 h 238776"/>
                  <a:gd name="connsiteX8" fmla="*/ 178311 w 238820"/>
                  <a:gd name="connsiteY8" fmla="*/ 223189 h 238776"/>
                  <a:gd name="connsiteX9" fmla="*/ 125365 w 238820"/>
                  <a:gd name="connsiteY9" fmla="*/ 238624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8820" h="238776">
                    <a:moveTo>
                      <a:pt x="125365" y="238624"/>
                    </a:moveTo>
                    <a:cubicBezTo>
                      <a:pt x="59515" y="241921"/>
                      <a:pt x="3449" y="191223"/>
                      <a:pt x="152" y="125361"/>
                    </a:cubicBezTo>
                    <a:cubicBezTo>
                      <a:pt x="-3145" y="59511"/>
                      <a:pt x="47553" y="3456"/>
                      <a:pt x="113403" y="148"/>
                    </a:cubicBezTo>
                    <a:cubicBezTo>
                      <a:pt x="137763" y="-1065"/>
                      <a:pt x="161899" y="5199"/>
                      <a:pt x="182585" y="18103"/>
                    </a:cubicBezTo>
                    <a:cubicBezTo>
                      <a:pt x="132994" y="-10060"/>
                      <a:pt x="69970" y="7306"/>
                      <a:pt x="41807" y="56897"/>
                    </a:cubicBezTo>
                    <a:cubicBezTo>
                      <a:pt x="13645" y="106488"/>
                      <a:pt x="31011" y="169513"/>
                      <a:pt x="80602" y="197675"/>
                    </a:cubicBezTo>
                    <a:cubicBezTo>
                      <a:pt x="130192" y="225838"/>
                      <a:pt x="193217" y="208472"/>
                      <a:pt x="221380" y="158881"/>
                    </a:cubicBezTo>
                    <a:cubicBezTo>
                      <a:pt x="238663" y="128434"/>
                      <a:pt x="239358" y="91312"/>
                      <a:pt x="223204" y="60253"/>
                    </a:cubicBezTo>
                    <a:cubicBezTo>
                      <a:pt x="255806" y="117638"/>
                      <a:pt x="235708" y="190587"/>
                      <a:pt x="178311" y="223189"/>
                    </a:cubicBezTo>
                    <a:cubicBezTo>
                      <a:pt x="162111" y="232396"/>
                      <a:pt x="143979" y="237682"/>
                      <a:pt x="125365" y="238624"/>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BD971CEC-EFFF-401A-B75D-D5152870C5B4}"/>
                  </a:ext>
                </a:extLst>
              </p:cNvPr>
              <p:cNvSpPr/>
              <p:nvPr/>
            </p:nvSpPr>
            <p:spPr>
              <a:xfrm>
                <a:off x="2405710" y="4705105"/>
                <a:ext cx="33834" cy="20487"/>
              </a:xfrm>
              <a:custGeom>
                <a:avLst/>
                <a:gdLst>
                  <a:gd name="connsiteX0" fmla="*/ 196 w 33834"/>
                  <a:gd name="connsiteY0" fmla="*/ 20370 h 20487"/>
                  <a:gd name="connsiteX1" fmla="*/ 3728 w 33834"/>
                  <a:gd name="connsiteY1" fmla="*/ 6830 h 20487"/>
                  <a:gd name="connsiteX2" fmla="*/ 9380 w 33834"/>
                  <a:gd name="connsiteY2" fmla="*/ 1885 h 20487"/>
                  <a:gd name="connsiteX3" fmla="*/ 16915 w 33834"/>
                  <a:gd name="connsiteY3" fmla="*/ 1 h 20487"/>
                  <a:gd name="connsiteX4" fmla="*/ 24450 w 33834"/>
                  <a:gd name="connsiteY4" fmla="*/ 1885 h 20487"/>
                  <a:gd name="connsiteX5" fmla="*/ 30101 w 33834"/>
                  <a:gd name="connsiteY5" fmla="*/ 6830 h 20487"/>
                  <a:gd name="connsiteX6" fmla="*/ 33633 w 33834"/>
                  <a:gd name="connsiteY6" fmla="*/ 20488 h 20487"/>
                  <a:gd name="connsiteX7" fmla="*/ 27511 w 33834"/>
                  <a:gd name="connsiteY7" fmla="*/ 8714 h 20487"/>
                  <a:gd name="connsiteX8" fmla="*/ 16915 w 33834"/>
                  <a:gd name="connsiteY8" fmla="*/ 4004 h 20487"/>
                  <a:gd name="connsiteX9" fmla="*/ 6319 w 33834"/>
                  <a:gd name="connsiteY9" fmla="*/ 8596 h 20487"/>
                  <a:gd name="connsiteX10" fmla="*/ 196 w 33834"/>
                  <a:gd name="connsiteY10" fmla="*/ 20370 h 2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834" h="20487">
                    <a:moveTo>
                      <a:pt x="196" y="20370"/>
                    </a:moveTo>
                    <a:cubicBezTo>
                      <a:pt x="-522" y="15566"/>
                      <a:pt x="749" y="10668"/>
                      <a:pt x="3728" y="6830"/>
                    </a:cubicBezTo>
                    <a:cubicBezTo>
                      <a:pt x="5176" y="4734"/>
                      <a:pt x="7119" y="3039"/>
                      <a:pt x="9380" y="1885"/>
                    </a:cubicBezTo>
                    <a:cubicBezTo>
                      <a:pt x="11687" y="625"/>
                      <a:pt x="14289" y="-22"/>
                      <a:pt x="16915" y="1"/>
                    </a:cubicBezTo>
                    <a:cubicBezTo>
                      <a:pt x="19552" y="-34"/>
                      <a:pt x="22142" y="614"/>
                      <a:pt x="24450" y="1885"/>
                    </a:cubicBezTo>
                    <a:cubicBezTo>
                      <a:pt x="26687" y="3074"/>
                      <a:pt x="28630" y="4770"/>
                      <a:pt x="30101" y="6830"/>
                    </a:cubicBezTo>
                    <a:cubicBezTo>
                      <a:pt x="33092" y="10715"/>
                      <a:pt x="34363" y="15649"/>
                      <a:pt x="33633" y="20488"/>
                    </a:cubicBezTo>
                    <a:cubicBezTo>
                      <a:pt x="32762" y="16061"/>
                      <a:pt x="30643" y="11975"/>
                      <a:pt x="27511" y="8714"/>
                    </a:cubicBezTo>
                    <a:cubicBezTo>
                      <a:pt x="24803" y="5712"/>
                      <a:pt x="20953" y="4004"/>
                      <a:pt x="16915" y="4004"/>
                    </a:cubicBezTo>
                    <a:cubicBezTo>
                      <a:pt x="12912" y="4063"/>
                      <a:pt x="9097" y="5724"/>
                      <a:pt x="6319" y="8596"/>
                    </a:cubicBezTo>
                    <a:cubicBezTo>
                      <a:pt x="3187" y="11858"/>
                      <a:pt x="1067" y="15943"/>
                      <a:pt x="196" y="20370"/>
                    </a:cubicBezTo>
                    <a:close/>
                  </a:path>
                </a:pathLst>
              </a:custGeom>
              <a:solidFill>
                <a:srgbClr val="263238"/>
              </a:solidFill>
              <a:ln w="11773"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FEC262B7-5BBF-4314-B707-DAB02CD62881}"/>
                  </a:ext>
                </a:extLst>
              </p:cNvPr>
              <p:cNvSpPr/>
              <p:nvPr/>
            </p:nvSpPr>
            <p:spPr>
              <a:xfrm>
                <a:off x="2519203" y="4705227"/>
                <a:ext cx="33833" cy="20483"/>
              </a:xfrm>
              <a:custGeom>
                <a:avLst/>
                <a:gdLst>
                  <a:gd name="connsiteX0" fmla="*/ 201 w 33833"/>
                  <a:gd name="connsiteY0" fmla="*/ 20483 h 20483"/>
                  <a:gd name="connsiteX1" fmla="*/ 3734 w 33833"/>
                  <a:gd name="connsiteY1" fmla="*/ 6826 h 20483"/>
                  <a:gd name="connsiteX2" fmla="*/ 9385 w 33833"/>
                  <a:gd name="connsiteY2" fmla="*/ 1881 h 20483"/>
                  <a:gd name="connsiteX3" fmla="*/ 24455 w 33833"/>
                  <a:gd name="connsiteY3" fmla="*/ 1881 h 20483"/>
                  <a:gd name="connsiteX4" fmla="*/ 30107 w 33833"/>
                  <a:gd name="connsiteY4" fmla="*/ 6826 h 20483"/>
                  <a:gd name="connsiteX5" fmla="*/ 33639 w 33833"/>
                  <a:gd name="connsiteY5" fmla="*/ 20483 h 20483"/>
                  <a:gd name="connsiteX6" fmla="*/ 27516 w 33833"/>
                  <a:gd name="connsiteY6" fmla="*/ 8710 h 20483"/>
                  <a:gd name="connsiteX7" fmla="*/ 7395 w 33833"/>
                  <a:gd name="connsiteY7" fmla="*/ 7638 h 20483"/>
                  <a:gd name="connsiteX8" fmla="*/ 6324 w 33833"/>
                  <a:gd name="connsiteY8" fmla="*/ 8710 h 20483"/>
                  <a:gd name="connsiteX9" fmla="*/ 201 w 33833"/>
                  <a:gd name="connsiteY9" fmla="*/ 20483 h 20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833" h="20483">
                    <a:moveTo>
                      <a:pt x="201" y="20483"/>
                    </a:moveTo>
                    <a:cubicBezTo>
                      <a:pt x="-529" y="15644"/>
                      <a:pt x="743" y="10711"/>
                      <a:pt x="3734" y="6826"/>
                    </a:cubicBezTo>
                    <a:cubicBezTo>
                      <a:pt x="5205" y="4765"/>
                      <a:pt x="7148" y="3070"/>
                      <a:pt x="9385" y="1881"/>
                    </a:cubicBezTo>
                    <a:cubicBezTo>
                      <a:pt x="14094" y="-627"/>
                      <a:pt x="19746" y="-627"/>
                      <a:pt x="24455" y="1881"/>
                    </a:cubicBezTo>
                    <a:cubicBezTo>
                      <a:pt x="26692" y="3070"/>
                      <a:pt x="28635" y="4765"/>
                      <a:pt x="30107" y="6826"/>
                    </a:cubicBezTo>
                    <a:cubicBezTo>
                      <a:pt x="33074" y="10711"/>
                      <a:pt x="34357" y="15644"/>
                      <a:pt x="33639" y="20483"/>
                    </a:cubicBezTo>
                    <a:cubicBezTo>
                      <a:pt x="32767" y="16057"/>
                      <a:pt x="30648" y="11971"/>
                      <a:pt x="27516" y="8710"/>
                    </a:cubicBezTo>
                    <a:cubicBezTo>
                      <a:pt x="22254" y="2858"/>
                      <a:pt x="13247" y="2375"/>
                      <a:pt x="7395" y="7638"/>
                    </a:cubicBezTo>
                    <a:cubicBezTo>
                      <a:pt x="7018" y="7980"/>
                      <a:pt x="6665" y="8333"/>
                      <a:pt x="6324" y="8710"/>
                    </a:cubicBezTo>
                    <a:cubicBezTo>
                      <a:pt x="3145" y="11924"/>
                      <a:pt x="1014" y="16033"/>
                      <a:pt x="201" y="20483"/>
                    </a:cubicBezTo>
                    <a:close/>
                  </a:path>
                </a:pathLst>
              </a:custGeom>
              <a:solidFill>
                <a:srgbClr val="263238"/>
              </a:solidFill>
              <a:ln w="11773"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A782963-1CFE-4729-BA09-0EF596DC402B}"/>
                  </a:ext>
                </a:extLst>
              </p:cNvPr>
              <p:cNvSpPr/>
              <p:nvPr/>
            </p:nvSpPr>
            <p:spPr>
              <a:xfrm>
                <a:off x="2454296" y="4719942"/>
                <a:ext cx="50038" cy="25078"/>
              </a:xfrm>
              <a:custGeom>
                <a:avLst/>
                <a:gdLst>
                  <a:gd name="connsiteX0" fmla="*/ 50038 w 50038"/>
                  <a:gd name="connsiteY0" fmla="*/ 0 h 25078"/>
                  <a:gd name="connsiteX1" fmla="*/ 25078 w 50038"/>
                  <a:gd name="connsiteY1" fmla="*/ 25078 h 25078"/>
                  <a:gd name="connsiteX2" fmla="*/ 0 w 50038"/>
                  <a:gd name="connsiteY2" fmla="*/ 235 h 25078"/>
                  <a:gd name="connsiteX3" fmla="*/ 0 w 50038"/>
                  <a:gd name="connsiteY3" fmla="*/ 118 h 25078"/>
                </a:gdLst>
                <a:ahLst/>
                <a:cxnLst>
                  <a:cxn ang="0">
                    <a:pos x="connsiteX0" y="connsiteY0"/>
                  </a:cxn>
                  <a:cxn ang="0">
                    <a:pos x="connsiteX1" y="connsiteY1"/>
                  </a:cxn>
                  <a:cxn ang="0">
                    <a:pos x="connsiteX2" y="connsiteY2"/>
                  </a:cxn>
                  <a:cxn ang="0">
                    <a:pos x="connsiteX3" y="connsiteY3"/>
                  </a:cxn>
                </a:cxnLst>
                <a:rect l="l" t="t" r="r" b="b"/>
                <a:pathLst>
                  <a:path w="50038" h="25078">
                    <a:moveTo>
                      <a:pt x="50038" y="0"/>
                    </a:moveTo>
                    <a:cubicBezTo>
                      <a:pt x="49979" y="13775"/>
                      <a:pt x="38853" y="24948"/>
                      <a:pt x="25078" y="25078"/>
                    </a:cubicBezTo>
                    <a:cubicBezTo>
                      <a:pt x="11291" y="25148"/>
                      <a:pt x="71" y="14023"/>
                      <a:pt x="0" y="235"/>
                    </a:cubicBezTo>
                    <a:cubicBezTo>
                      <a:pt x="0" y="200"/>
                      <a:pt x="0" y="153"/>
                      <a:pt x="0" y="118"/>
                    </a:cubicBezTo>
                    <a:close/>
                  </a:path>
                </a:pathLst>
              </a:custGeom>
              <a:solidFill>
                <a:srgbClr val="263238"/>
              </a:solidFill>
              <a:ln w="11773"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77F6A6B0-66C2-4708-9087-68C9F1AF3E96}"/>
                  </a:ext>
                </a:extLst>
              </p:cNvPr>
              <p:cNvSpPr/>
              <p:nvPr/>
            </p:nvSpPr>
            <p:spPr>
              <a:xfrm>
                <a:off x="2459829" y="4728813"/>
                <a:ext cx="38970" cy="16559"/>
              </a:xfrm>
              <a:custGeom>
                <a:avLst/>
                <a:gdLst>
                  <a:gd name="connsiteX0" fmla="*/ 38971 w 38970"/>
                  <a:gd name="connsiteY0" fmla="*/ 7141 h 16559"/>
                  <a:gd name="connsiteX1" fmla="*/ 19544 w 38970"/>
                  <a:gd name="connsiteY1" fmla="*/ 16560 h 16559"/>
                  <a:gd name="connsiteX2" fmla="*/ 0 w 38970"/>
                  <a:gd name="connsiteY2" fmla="*/ 7258 h 16559"/>
                  <a:gd name="connsiteX3" fmla="*/ 38971 w 38970"/>
                  <a:gd name="connsiteY3" fmla="*/ 7258 h 16559"/>
                </a:gdLst>
                <a:ahLst/>
                <a:cxnLst>
                  <a:cxn ang="0">
                    <a:pos x="connsiteX0" y="connsiteY0"/>
                  </a:cxn>
                  <a:cxn ang="0">
                    <a:pos x="connsiteX1" y="connsiteY1"/>
                  </a:cxn>
                  <a:cxn ang="0">
                    <a:pos x="connsiteX2" y="connsiteY2"/>
                  </a:cxn>
                  <a:cxn ang="0">
                    <a:pos x="connsiteX3" y="connsiteY3"/>
                  </a:cxn>
                </a:cxnLst>
                <a:rect l="l" t="t" r="r" b="b"/>
                <a:pathLst>
                  <a:path w="38970" h="16559">
                    <a:moveTo>
                      <a:pt x="38971" y="7141"/>
                    </a:moveTo>
                    <a:cubicBezTo>
                      <a:pt x="34273" y="13075"/>
                      <a:pt x="27115" y="16548"/>
                      <a:pt x="19544" y="16560"/>
                    </a:cubicBezTo>
                    <a:cubicBezTo>
                      <a:pt x="11962" y="16560"/>
                      <a:pt x="4780" y="13145"/>
                      <a:pt x="0" y="7258"/>
                    </a:cubicBezTo>
                    <a:cubicBezTo>
                      <a:pt x="11185" y="-2419"/>
                      <a:pt x="27786" y="-2419"/>
                      <a:pt x="38971" y="7258"/>
                    </a:cubicBezTo>
                    <a:close/>
                  </a:path>
                </a:pathLst>
              </a:custGeom>
              <a:solidFill>
                <a:srgbClr val="D36557"/>
              </a:solidFill>
              <a:ln w="11773"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A428BCF1-9B56-4C5E-9483-3B42866324C8}"/>
                  </a:ext>
                </a:extLst>
              </p:cNvPr>
              <p:cNvSpPr/>
              <p:nvPr/>
            </p:nvSpPr>
            <p:spPr>
              <a:xfrm>
                <a:off x="2369217" y="4724312"/>
                <a:ext cx="34569" cy="26358"/>
              </a:xfrm>
              <a:custGeom>
                <a:avLst/>
                <a:gdLst>
                  <a:gd name="connsiteX0" fmla="*/ 34570 w 34569"/>
                  <a:gd name="connsiteY0" fmla="*/ 692 h 26358"/>
                  <a:gd name="connsiteX1" fmla="*/ 5371 w 34569"/>
                  <a:gd name="connsiteY1" fmla="*/ 5990 h 26358"/>
                  <a:gd name="connsiteX2" fmla="*/ 1533 w 34569"/>
                  <a:gd name="connsiteY2" fmla="*/ 20990 h 26358"/>
                  <a:gd name="connsiteX3" fmla="*/ 12553 w 34569"/>
                  <a:gd name="connsiteY3" fmla="*/ 26241 h 26358"/>
                  <a:gd name="connsiteX4" fmla="*/ 34570 w 34569"/>
                  <a:gd name="connsiteY4" fmla="*/ 692 h 26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569" h="26358">
                    <a:moveTo>
                      <a:pt x="34570" y="692"/>
                    </a:moveTo>
                    <a:cubicBezTo>
                      <a:pt x="24515" y="-1156"/>
                      <a:pt x="14130" y="728"/>
                      <a:pt x="5371" y="5990"/>
                    </a:cubicBezTo>
                    <a:cubicBezTo>
                      <a:pt x="167" y="9075"/>
                      <a:pt x="-1552" y="15786"/>
                      <a:pt x="1533" y="20990"/>
                    </a:cubicBezTo>
                    <a:cubicBezTo>
                      <a:pt x="3805" y="24816"/>
                      <a:pt x="8161" y="26888"/>
                      <a:pt x="12553" y="26241"/>
                    </a:cubicBezTo>
                    <a:cubicBezTo>
                      <a:pt x="24444" y="25417"/>
                      <a:pt x="34570" y="692"/>
                      <a:pt x="34570" y="692"/>
                    </a:cubicBezTo>
                    <a:close/>
                  </a:path>
                </a:pathLst>
              </a:custGeom>
              <a:solidFill>
                <a:srgbClr val="FFFFFF"/>
              </a:solidFill>
              <a:ln w="11773"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466F12AB-CE05-4F87-8006-5FA63AB60728}"/>
                  </a:ext>
                </a:extLst>
              </p:cNvPr>
              <p:cNvSpPr/>
              <p:nvPr/>
            </p:nvSpPr>
            <p:spPr>
              <a:xfrm>
                <a:off x="2555667" y="4725051"/>
                <a:ext cx="33310" cy="27795"/>
              </a:xfrm>
              <a:custGeom>
                <a:avLst/>
                <a:gdLst>
                  <a:gd name="connsiteX0" fmla="*/ 0 w 33310"/>
                  <a:gd name="connsiteY0" fmla="*/ 188 h 27795"/>
                  <a:gd name="connsiteX1" fmla="*/ 28610 w 33310"/>
                  <a:gd name="connsiteY1" fmla="*/ 7959 h 27795"/>
                  <a:gd name="connsiteX2" fmla="*/ 19898 w 33310"/>
                  <a:gd name="connsiteY2" fmla="*/ 27621 h 27795"/>
                  <a:gd name="connsiteX3" fmla="*/ 0 w 33310"/>
                  <a:gd name="connsiteY3" fmla="*/ 188 h 27795"/>
                </a:gdLst>
                <a:ahLst/>
                <a:cxnLst>
                  <a:cxn ang="0">
                    <a:pos x="connsiteX0" y="connsiteY0"/>
                  </a:cxn>
                  <a:cxn ang="0">
                    <a:pos x="connsiteX1" y="connsiteY1"/>
                  </a:cxn>
                  <a:cxn ang="0">
                    <a:pos x="connsiteX2" y="connsiteY2"/>
                  </a:cxn>
                  <a:cxn ang="0">
                    <a:pos x="connsiteX3" y="connsiteY3"/>
                  </a:cxn>
                </a:cxnLst>
                <a:rect l="l" t="t" r="r" b="b"/>
                <a:pathLst>
                  <a:path w="33310" h="27795">
                    <a:moveTo>
                      <a:pt x="0" y="188"/>
                    </a:moveTo>
                    <a:cubicBezTo>
                      <a:pt x="10161" y="-777"/>
                      <a:pt x="20333" y="1990"/>
                      <a:pt x="28610" y="7959"/>
                    </a:cubicBezTo>
                    <a:cubicBezTo>
                      <a:pt x="38382" y="17378"/>
                      <a:pt x="31671" y="29387"/>
                      <a:pt x="19898" y="27621"/>
                    </a:cubicBezTo>
                    <a:cubicBezTo>
                      <a:pt x="8124" y="25855"/>
                      <a:pt x="0" y="188"/>
                      <a:pt x="0" y="188"/>
                    </a:cubicBezTo>
                    <a:close/>
                  </a:path>
                </a:pathLst>
              </a:custGeom>
              <a:solidFill>
                <a:srgbClr val="FFFFFF"/>
              </a:solidFill>
              <a:ln w="11773"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37587D86-C55E-4ECE-ADBF-E34299890CC4}"/>
                  </a:ext>
                </a:extLst>
              </p:cNvPr>
              <p:cNvSpPr/>
              <p:nvPr/>
            </p:nvSpPr>
            <p:spPr>
              <a:xfrm rot="-3480001">
                <a:off x="2704239" y="4620967"/>
                <a:ext cx="238770" cy="238770"/>
              </a:xfrm>
              <a:custGeom>
                <a:avLst/>
                <a:gdLst>
                  <a:gd name="connsiteX0" fmla="*/ 238770 w 238770"/>
                  <a:gd name="connsiteY0" fmla="*/ 119385 h 238770"/>
                  <a:gd name="connsiteX1" fmla="*/ 119385 w 238770"/>
                  <a:gd name="connsiteY1" fmla="*/ 238770 h 238770"/>
                  <a:gd name="connsiteX2" fmla="*/ 0 w 238770"/>
                  <a:gd name="connsiteY2" fmla="*/ 119385 h 238770"/>
                  <a:gd name="connsiteX3" fmla="*/ 119385 w 238770"/>
                  <a:gd name="connsiteY3" fmla="*/ 0 h 238770"/>
                  <a:gd name="connsiteX4" fmla="*/ 238770 w 238770"/>
                  <a:gd name="connsiteY4" fmla="*/ 119385 h 23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70" h="238770">
                    <a:moveTo>
                      <a:pt x="238770" y="119385"/>
                    </a:moveTo>
                    <a:cubicBezTo>
                      <a:pt x="238770" y="185320"/>
                      <a:pt x="185320" y="238770"/>
                      <a:pt x="119385" y="238770"/>
                    </a:cubicBezTo>
                    <a:cubicBezTo>
                      <a:pt x="53450" y="238770"/>
                      <a:pt x="0" y="185320"/>
                      <a:pt x="0" y="119385"/>
                    </a:cubicBezTo>
                    <a:cubicBezTo>
                      <a:pt x="0" y="53451"/>
                      <a:pt x="53450" y="0"/>
                      <a:pt x="119385" y="0"/>
                    </a:cubicBezTo>
                    <a:cubicBezTo>
                      <a:pt x="185319" y="0"/>
                      <a:pt x="238770" y="53450"/>
                      <a:pt x="238770" y="119385"/>
                    </a:cubicBezTo>
                    <a:close/>
                  </a:path>
                </a:pathLst>
              </a:custGeom>
              <a:solidFill>
                <a:srgbClr val="D36557"/>
              </a:solidFill>
              <a:ln w="11773"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2DCC948B-45CD-4E07-87A9-F843560B6C01}"/>
                  </a:ext>
                </a:extLst>
              </p:cNvPr>
              <p:cNvSpPr/>
              <p:nvPr/>
            </p:nvSpPr>
            <p:spPr>
              <a:xfrm>
                <a:off x="2704275" y="4620836"/>
                <a:ext cx="238783" cy="238776"/>
              </a:xfrm>
              <a:custGeom>
                <a:avLst/>
                <a:gdLst>
                  <a:gd name="connsiteX0" fmla="*/ 125365 w 238783"/>
                  <a:gd name="connsiteY0" fmla="*/ 238624 h 238776"/>
                  <a:gd name="connsiteX1" fmla="*/ 152 w 238783"/>
                  <a:gd name="connsiteY1" fmla="*/ 125361 h 238776"/>
                  <a:gd name="connsiteX2" fmla="*/ 113403 w 238783"/>
                  <a:gd name="connsiteY2" fmla="*/ 148 h 238776"/>
                  <a:gd name="connsiteX3" fmla="*/ 182585 w 238783"/>
                  <a:gd name="connsiteY3" fmla="*/ 18103 h 238776"/>
                  <a:gd name="connsiteX4" fmla="*/ 40524 w 238783"/>
                  <a:gd name="connsiteY4" fmla="*/ 56614 h 238776"/>
                  <a:gd name="connsiteX5" fmla="*/ 79036 w 238783"/>
                  <a:gd name="connsiteY5" fmla="*/ 198676 h 238776"/>
                  <a:gd name="connsiteX6" fmla="*/ 221097 w 238783"/>
                  <a:gd name="connsiteY6" fmla="*/ 160164 h 238776"/>
                  <a:gd name="connsiteX7" fmla="*/ 223087 w 238783"/>
                  <a:gd name="connsiteY7" fmla="*/ 60253 h 238776"/>
                  <a:gd name="connsiteX8" fmla="*/ 238628 w 238783"/>
                  <a:gd name="connsiteY8" fmla="*/ 113352 h 238776"/>
                  <a:gd name="connsiteX9" fmla="*/ 125436 w 238783"/>
                  <a:gd name="connsiteY9" fmla="*/ 238624 h 238776"/>
                  <a:gd name="connsiteX10" fmla="*/ 125365 w 238783"/>
                  <a:gd name="connsiteY10" fmla="*/ 238624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783" h="238776">
                    <a:moveTo>
                      <a:pt x="125365" y="238624"/>
                    </a:moveTo>
                    <a:cubicBezTo>
                      <a:pt x="59515" y="241921"/>
                      <a:pt x="3449" y="191223"/>
                      <a:pt x="152" y="125361"/>
                    </a:cubicBezTo>
                    <a:cubicBezTo>
                      <a:pt x="-3145" y="59511"/>
                      <a:pt x="47553" y="3456"/>
                      <a:pt x="113403" y="148"/>
                    </a:cubicBezTo>
                    <a:cubicBezTo>
                      <a:pt x="137763" y="-1065"/>
                      <a:pt x="161899" y="5199"/>
                      <a:pt x="182585" y="18103"/>
                    </a:cubicBezTo>
                    <a:cubicBezTo>
                      <a:pt x="132724" y="-10495"/>
                      <a:pt x="69123" y="6753"/>
                      <a:pt x="40524" y="56614"/>
                    </a:cubicBezTo>
                    <a:cubicBezTo>
                      <a:pt x="11926" y="106476"/>
                      <a:pt x="29162" y="170078"/>
                      <a:pt x="79036" y="198676"/>
                    </a:cubicBezTo>
                    <a:cubicBezTo>
                      <a:pt x="128897" y="227274"/>
                      <a:pt x="192499" y="210026"/>
                      <a:pt x="221097" y="160164"/>
                    </a:cubicBezTo>
                    <a:cubicBezTo>
                      <a:pt x="238746" y="129376"/>
                      <a:pt x="239499" y="91724"/>
                      <a:pt x="223087" y="60253"/>
                    </a:cubicBezTo>
                    <a:cubicBezTo>
                      <a:pt x="232412" y="76465"/>
                      <a:pt x="237733" y="94667"/>
                      <a:pt x="238628" y="113352"/>
                    </a:cubicBezTo>
                    <a:cubicBezTo>
                      <a:pt x="241960" y="179202"/>
                      <a:pt x="191286" y="235292"/>
                      <a:pt x="125436" y="238624"/>
                    </a:cubicBezTo>
                    <a:cubicBezTo>
                      <a:pt x="125412" y="238624"/>
                      <a:pt x="125389" y="238624"/>
                      <a:pt x="125365" y="238624"/>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B0495204-AE4A-43CE-98AE-379C24869C7B}"/>
                  </a:ext>
                </a:extLst>
              </p:cNvPr>
              <p:cNvSpPr/>
              <p:nvPr/>
            </p:nvSpPr>
            <p:spPr>
              <a:xfrm>
                <a:off x="2793849" y="4701445"/>
                <a:ext cx="60766" cy="30270"/>
              </a:xfrm>
              <a:custGeom>
                <a:avLst/>
                <a:gdLst>
                  <a:gd name="connsiteX0" fmla="*/ 60752 w 60766"/>
                  <a:gd name="connsiteY0" fmla="*/ 30270 h 30270"/>
                  <a:gd name="connsiteX1" fmla="*/ 50038 w 60766"/>
                  <a:gd name="connsiteY1" fmla="*/ 11903 h 30270"/>
                  <a:gd name="connsiteX2" fmla="*/ 11774 w 60766"/>
                  <a:gd name="connsiteY2" fmla="*/ 11315 h 30270"/>
                  <a:gd name="connsiteX3" fmla="*/ 0 w 60766"/>
                  <a:gd name="connsiteY3" fmla="*/ 29211 h 30270"/>
                  <a:gd name="connsiteX4" fmla="*/ 9066 w 60766"/>
                  <a:gd name="connsiteY4" fmla="*/ 8254 h 30270"/>
                  <a:gd name="connsiteX5" fmla="*/ 19191 w 60766"/>
                  <a:gd name="connsiteY5" fmla="*/ 1778 h 30270"/>
                  <a:gd name="connsiteX6" fmla="*/ 30964 w 60766"/>
                  <a:gd name="connsiteY6" fmla="*/ 12 h 30270"/>
                  <a:gd name="connsiteX7" fmla="*/ 42738 w 60766"/>
                  <a:gd name="connsiteY7" fmla="*/ 2249 h 30270"/>
                  <a:gd name="connsiteX8" fmla="*/ 52746 w 60766"/>
                  <a:gd name="connsiteY8" fmla="*/ 8960 h 30270"/>
                  <a:gd name="connsiteX9" fmla="*/ 60752 w 60766"/>
                  <a:gd name="connsiteY9" fmla="*/ 30270 h 30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766" h="30270">
                    <a:moveTo>
                      <a:pt x="60752" y="30270"/>
                    </a:moveTo>
                    <a:cubicBezTo>
                      <a:pt x="59010" y="23253"/>
                      <a:pt x="55289" y="16884"/>
                      <a:pt x="50038" y="11903"/>
                    </a:cubicBezTo>
                    <a:cubicBezTo>
                      <a:pt x="38841" y="3191"/>
                      <a:pt x="23229" y="2955"/>
                      <a:pt x="11774" y="11315"/>
                    </a:cubicBezTo>
                    <a:cubicBezTo>
                      <a:pt x="6334" y="16130"/>
                      <a:pt x="2272" y="22311"/>
                      <a:pt x="0" y="29211"/>
                    </a:cubicBezTo>
                    <a:cubicBezTo>
                      <a:pt x="365" y="21358"/>
                      <a:pt x="3591" y="13905"/>
                      <a:pt x="9066" y="8254"/>
                    </a:cubicBezTo>
                    <a:cubicBezTo>
                      <a:pt x="11927" y="5381"/>
                      <a:pt x="15376" y="3167"/>
                      <a:pt x="19191" y="1778"/>
                    </a:cubicBezTo>
                    <a:cubicBezTo>
                      <a:pt x="22982" y="506"/>
                      <a:pt x="26961" y="-94"/>
                      <a:pt x="30964" y="12"/>
                    </a:cubicBezTo>
                    <a:cubicBezTo>
                      <a:pt x="34991" y="48"/>
                      <a:pt x="38982" y="801"/>
                      <a:pt x="42738" y="2249"/>
                    </a:cubicBezTo>
                    <a:cubicBezTo>
                      <a:pt x="46553" y="3685"/>
                      <a:pt x="49967" y="5981"/>
                      <a:pt x="52746" y="8960"/>
                    </a:cubicBezTo>
                    <a:cubicBezTo>
                      <a:pt x="58115" y="14729"/>
                      <a:pt x="60999" y="22394"/>
                      <a:pt x="60752" y="30270"/>
                    </a:cubicBezTo>
                    <a:close/>
                  </a:path>
                </a:pathLst>
              </a:custGeom>
              <a:solidFill>
                <a:srgbClr val="263238"/>
              </a:solidFill>
              <a:ln w="11773"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54BA798A-EA54-4898-A41A-70CC5E494CA6}"/>
                  </a:ext>
                </a:extLst>
              </p:cNvPr>
              <p:cNvSpPr/>
              <p:nvPr/>
            </p:nvSpPr>
            <p:spPr>
              <a:xfrm>
                <a:off x="2749946" y="4697678"/>
                <a:ext cx="33668" cy="33670"/>
              </a:xfrm>
              <a:custGeom>
                <a:avLst/>
                <a:gdLst>
                  <a:gd name="connsiteX0" fmla="*/ 33659 w 33668"/>
                  <a:gd name="connsiteY0" fmla="*/ 16259 h 33670"/>
                  <a:gd name="connsiteX1" fmla="*/ 17412 w 33668"/>
                  <a:gd name="connsiteY1" fmla="*/ 33660 h 33670"/>
                  <a:gd name="connsiteX2" fmla="*/ 10 w 33668"/>
                  <a:gd name="connsiteY2" fmla="*/ 17413 h 33670"/>
                  <a:gd name="connsiteX3" fmla="*/ 16234 w 33668"/>
                  <a:gd name="connsiteY3" fmla="*/ 11 h 33670"/>
                  <a:gd name="connsiteX4" fmla="*/ 33659 w 33668"/>
                  <a:gd name="connsiteY4" fmla="*/ 16235 h 33670"/>
                  <a:gd name="connsiteX5" fmla="*/ 33659 w 33668"/>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8" h="33670">
                    <a:moveTo>
                      <a:pt x="33659" y="16259"/>
                    </a:moveTo>
                    <a:cubicBezTo>
                      <a:pt x="33977" y="25548"/>
                      <a:pt x="26701" y="33342"/>
                      <a:pt x="17412" y="33660"/>
                    </a:cubicBezTo>
                    <a:cubicBezTo>
                      <a:pt x="8122" y="33978"/>
                      <a:pt x="328" y="26702"/>
                      <a:pt x="10" y="17413"/>
                    </a:cubicBezTo>
                    <a:cubicBezTo>
                      <a:pt x="-308" y="8135"/>
                      <a:pt x="6945" y="341"/>
                      <a:pt x="16234" y="11"/>
                    </a:cubicBezTo>
                    <a:cubicBezTo>
                      <a:pt x="25524" y="-319"/>
                      <a:pt x="33329" y="6946"/>
                      <a:pt x="33659" y="16235"/>
                    </a:cubicBezTo>
                    <a:cubicBezTo>
                      <a:pt x="33659" y="16247"/>
                      <a:pt x="33659" y="16247"/>
                      <a:pt x="33659" y="16259"/>
                    </a:cubicBezTo>
                    <a:close/>
                  </a:path>
                </a:pathLst>
              </a:custGeom>
              <a:solidFill>
                <a:srgbClr val="263238"/>
              </a:solidFill>
              <a:ln w="11773"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B3BCE032-4B8D-4356-82C6-D24C05F959B8}"/>
                  </a:ext>
                </a:extLst>
              </p:cNvPr>
              <p:cNvSpPr/>
              <p:nvPr/>
            </p:nvSpPr>
            <p:spPr>
              <a:xfrm>
                <a:off x="2738866" y="4687325"/>
                <a:ext cx="47801" cy="22051"/>
              </a:xfrm>
              <a:custGeom>
                <a:avLst/>
                <a:gdLst>
                  <a:gd name="connsiteX0" fmla="*/ 0 w 47801"/>
                  <a:gd name="connsiteY0" fmla="*/ 3 h 22051"/>
                  <a:gd name="connsiteX1" fmla="*/ 47801 w 47801"/>
                  <a:gd name="connsiteY1" fmla="*/ 22020 h 22051"/>
                  <a:gd name="connsiteX2" fmla="*/ 21428 w 47801"/>
                  <a:gd name="connsiteY2" fmla="*/ 16368 h 22051"/>
                  <a:gd name="connsiteX3" fmla="*/ 0 w 47801"/>
                  <a:gd name="connsiteY3" fmla="*/ 3 h 22051"/>
                </a:gdLst>
                <a:ahLst/>
                <a:cxnLst>
                  <a:cxn ang="0">
                    <a:pos x="connsiteX0" y="connsiteY0"/>
                  </a:cxn>
                  <a:cxn ang="0">
                    <a:pos x="connsiteX1" y="connsiteY1"/>
                  </a:cxn>
                  <a:cxn ang="0">
                    <a:pos x="connsiteX2" y="connsiteY2"/>
                  </a:cxn>
                  <a:cxn ang="0">
                    <a:pos x="connsiteX3" y="connsiteY3"/>
                  </a:cxn>
                </a:cxnLst>
                <a:rect l="l" t="t" r="r" b="b"/>
                <a:pathLst>
                  <a:path w="47801" h="22051">
                    <a:moveTo>
                      <a:pt x="0" y="3"/>
                    </a:moveTo>
                    <a:cubicBezTo>
                      <a:pt x="18426" y="-185"/>
                      <a:pt x="35969" y="7903"/>
                      <a:pt x="47801" y="22020"/>
                    </a:cubicBezTo>
                    <a:cubicBezTo>
                      <a:pt x="38677" y="22326"/>
                      <a:pt x="29622" y="20395"/>
                      <a:pt x="21428" y="16368"/>
                    </a:cubicBezTo>
                    <a:cubicBezTo>
                      <a:pt x="13069" y="12719"/>
                      <a:pt x="5722" y="7103"/>
                      <a:pt x="0" y="3"/>
                    </a:cubicBezTo>
                    <a:close/>
                  </a:path>
                </a:pathLst>
              </a:custGeom>
              <a:solidFill>
                <a:srgbClr val="263238"/>
              </a:solidFill>
              <a:ln w="11773"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834B71DC-DAAE-49A6-99F7-604F66375228}"/>
                  </a:ext>
                </a:extLst>
              </p:cNvPr>
              <p:cNvSpPr/>
              <p:nvPr/>
            </p:nvSpPr>
            <p:spPr>
              <a:xfrm>
                <a:off x="2863774" y="4697678"/>
                <a:ext cx="33669" cy="33670"/>
              </a:xfrm>
              <a:custGeom>
                <a:avLst/>
                <a:gdLst>
                  <a:gd name="connsiteX0" fmla="*/ 10 w 33669"/>
                  <a:gd name="connsiteY0" fmla="*/ 16259 h 33670"/>
                  <a:gd name="connsiteX1" fmla="*/ 16257 w 33669"/>
                  <a:gd name="connsiteY1" fmla="*/ 33660 h 33670"/>
                  <a:gd name="connsiteX2" fmla="*/ 33659 w 33669"/>
                  <a:gd name="connsiteY2" fmla="*/ 17413 h 33670"/>
                  <a:gd name="connsiteX3" fmla="*/ 17435 w 33669"/>
                  <a:gd name="connsiteY3" fmla="*/ 11 h 33670"/>
                  <a:gd name="connsiteX4" fmla="*/ 10 w 33669"/>
                  <a:gd name="connsiteY4" fmla="*/ 16235 h 33670"/>
                  <a:gd name="connsiteX5" fmla="*/ 10 w 33669"/>
                  <a:gd name="connsiteY5" fmla="*/ 16259 h 33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69" h="33670">
                    <a:moveTo>
                      <a:pt x="10" y="16259"/>
                    </a:moveTo>
                    <a:cubicBezTo>
                      <a:pt x="-308" y="25548"/>
                      <a:pt x="6968" y="33342"/>
                      <a:pt x="16257" y="33660"/>
                    </a:cubicBezTo>
                    <a:cubicBezTo>
                      <a:pt x="25547" y="33978"/>
                      <a:pt x="33341" y="26702"/>
                      <a:pt x="33659" y="17413"/>
                    </a:cubicBezTo>
                    <a:cubicBezTo>
                      <a:pt x="33977" y="8135"/>
                      <a:pt x="26724" y="341"/>
                      <a:pt x="17435" y="11"/>
                    </a:cubicBezTo>
                    <a:cubicBezTo>
                      <a:pt x="8145" y="-319"/>
                      <a:pt x="340" y="6946"/>
                      <a:pt x="10" y="16235"/>
                    </a:cubicBezTo>
                    <a:cubicBezTo>
                      <a:pt x="10" y="16247"/>
                      <a:pt x="10" y="16247"/>
                      <a:pt x="10" y="16259"/>
                    </a:cubicBezTo>
                    <a:close/>
                  </a:path>
                </a:pathLst>
              </a:custGeom>
              <a:solidFill>
                <a:srgbClr val="263238"/>
              </a:solidFill>
              <a:ln w="11773"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F8C2F829-36AA-4BDA-A121-5E2F430CE151}"/>
                  </a:ext>
                </a:extLst>
              </p:cNvPr>
              <p:cNvSpPr/>
              <p:nvPr/>
            </p:nvSpPr>
            <p:spPr>
              <a:xfrm>
                <a:off x="2861076" y="4687326"/>
                <a:ext cx="47801" cy="22051"/>
              </a:xfrm>
              <a:custGeom>
                <a:avLst/>
                <a:gdLst>
                  <a:gd name="connsiteX0" fmla="*/ 47801 w 47801"/>
                  <a:gd name="connsiteY0" fmla="*/ 3 h 22051"/>
                  <a:gd name="connsiteX1" fmla="*/ 26373 w 47801"/>
                  <a:gd name="connsiteY1" fmla="*/ 16368 h 22051"/>
                  <a:gd name="connsiteX2" fmla="*/ 0 w 47801"/>
                  <a:gd name="connsiteY2" fmla="*/ 22020 h 22051"/>
                  <a:gd name="connsiteX3" fmla="*/ 47801 w 47801"/>
                  <a:gd name="connsiteY3" fmla="*/ 3 h 22051"/>
                </a:gdLst>
                <a:ahLst/>
                <a:cxnLst>
                  <a:cxn ang="0">
                    <a:pos x="connsiteX0" y="connsiteY0"/>
                  </a:cxn>
                  <a:cxn ang="0">
                    <a:pos x="connsiteX1" y="connsiteY1"/>
                  </a:cxn>
                  <a:cxn ang="0">
                    <a:pos x="connsiteX2" y="connsiteY2"/>
                  </a:cxn>
                  <a:cxn ang="0">
                    <a:pos x="connsiteX3" y="connsiteY3"/>
                  </a:cxn>
                </a:cxnLst>
                <a:rect l="l" t="t" r="r" b="b"/>
                <a:pathLst>
                  <a:path w="47801" h="22051">
                    <a:moveTo>
                      <a:pt x="47801" y="3"/>
                    </a:moveTo>
                    <a:cubicBezTo>
                      <a:pt x="42079" y="7102"/>
                      <a:pt x="34733" y="12718"/>
                      <a:pt x="26373" y="16368"/>
                    </a:cubicBezTo>
                    <a:cubicBezTo>
                      <a:pt x="18179" y="20395"/>
                      <a:pt x="9125" y="22326"/>
                      <a:pt x="0" y="22020"/>
                    </a:cubicBezTo>
                    <a:cubicBezTo>
                      <a:pt x="11833" y="7903"/>
                      <a:pt x="29375" y="-174"/>
                      <a:pt x="47801" y="3"/>
                    </a:cubicBezTo>
                    <a:close/>
                  </a:path>
                </a:pathLst>
              </a:custGeom>
              <a:solidFill>
                <a:srgbClr val="263238"/>
              </a:solidFill>
              <a:ln w="11773"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320748A4-385A-4845-9918-F640D93CB0DF}"/>
                  </a:ext>
                </a:extLst>
              </p:cNvPr>
              <p:cNvSpPr/>
              <p:nvPr/>
            </p:nvSpPr>
            <p:spPr>
              <a:xfrm rot="-3909000">
                <a:off x="3049017" y="4620973"/>
                <a:ext cx="238770" cy="238770"/>
              </a:xfrm>
              <a:custGeom>
                <a:avLst/>
                <a:gdLst>
                  <a:gd name="connsiteX0" fmla="*/ 238770 w 238770"/>
                  <a:gd name="connsiteY0" fmla="*/ 119385 h 238770"/>
                  <a:gd name="connsiteX1" fmla="*/ 119385 w 238770"/>
                  <a:gd name="connsiteY1" fmla="*/ 238770 h 238770"/>
                  <a:gd name="connsiteX2" fmla="*/ 0 w 238770"/>
                  <a:gd name="connsiteY2" fmla="*/ 119385 h 238770"/>
                  <a:gd name="connsiteX3" fmla="*/ 119385 w 238770"/>
                  <a:gd name="connsiteY3" fmla="*/ 0 h 238770"/>
                  <a:gd name="connsiteX4" fmla="*/ 238770 w 238770"/>
                  <a:gd name="connsiteY4" fmla="*/ 119385 h 2387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770" h="238770">
                    <a:moveTo>
                      <a:pt x="238770" y="119385"/>
                    </a:moveTo>
                    <a:cubicBezTo>
                      <a:pt x="238770" y="185320"/>
                      <a:pt x="185320" y="238770"/>
                      <a:pt x="119385" y="238770"/>
                    </a:cubicBezTo>
                    <a:cubicBezTo>
                      <a:pt x="53450" y="238770"/>
                      <a:pt x="0" y="185320"/>
                      <a:pt x="0" y="119385"/>
                    </a:cubicBezTo>
                    <a:cubicBezTo>
                      <a:pt x="0" y="53451"/>
                      <a:pt x="53450" y="0"/>
                      <a:pt x="119385" y="0"/>
                    </a:cubicBezTo>
                    <a:cubicBezTo>
                      <a:pt x="185319" y="0"/>
                      <a:pt x="238770" y="53450"/>
                      <a:pt x="238770" y="119385"/>
                    </a:cubicBezTo>
                    <a:close/>
                  </a:path>
                </a:pathLst>
              </a:custGeom>
              <a:solidFill>
                <a:srgbClr val="0AAF60"/>
              </a:solidFill>
              <a:ln w="11773"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8C83A20F-A1D3-49B4-AA85-C68A9BD745C9}"/>
                  </a:ext>
                </a:extLst>
              </p:cNvPr>
              <p:cNvSpPr/>
              <p:nvPr/>
            </p:nvSpPr>
            <p:spPr>
              <a:xfrm>
                <a:off x="3048898" y="4620842"/>
                <a:ext cx="238659" cy="238776"/>
              </a:xfrm>
              <a:custGeom>
                <a:avLst/>
                <a:gdLst>
                  <a:gd name="connsiteX0" fmla="*/ 125476 w 238659"/>
                  <a:gd name="connsiteY0" fmla="*/ 238618 h 238776"/>
                  <a:gd name="connsiteX1" fmla="*/ 158 w 238659"/>
                  <a:gd name="connsiteY1" fmla="*/ 125472 h 238776"/>
                  <a:gd name="connsiteX2" fmla="*/ 113302 w 238659"/>
                  <a:gd name="connsiteY2" fmla="*/ 154 h 238776"/>
                  <a:gd name="connsiteX3" fmla="*/ 182579 w 238659"/>
                  <a:gd name="connsiteY3" fmla="*/ 18097 h 238776"/>
                  <a:gd name="connsiteX4" fmla="*/ 125947 w 238659"/>
                  <a:gd name="connsiteY4" fmla="*/ 4557 h 238776"/>
                  <a:gd name="connsiteX5" fmla="*/ 27543 w 238659"/>
                  <a:gd name="connsiteY5" fmla="*/ 113346 h 238776"/>
                  <a:gd name="connsiteX6" fmla="*/ 136332 w 238659"/>
                  <a:gd name="connsiteY6" fmla="*/ 211750 h 238776"/>
                  <a:gd name="connsiteX7" fmla="*/ 234736 w 238659"/>
                  <a:gd name="connsiteY7" fmla="*/ 102985 h 238776"/>
                  <a:gd name="connsiteX8" fmla="*/ 222963 w 238659"/>
                  <a:gd name="connsiteY8" fmla="*/ 60246 h 238776"/>
                  <a:gd name="connsiteX9" fmla="*/ 238504 w 238659"/>
                  <a:gd name="connsiteY9" fmla="*/ 113346 h 238776"/>
                  <a:gd name="connsiteX10" fmla="*/ 125476 w 238659"/>
                  <a:gd name="connsiteY10" fmla="*/ 238618 h 238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8659" h="238776">
                    <a:moveTo>
                      <a:pt x="125476" y="238618"/>
                    </a:moveTo>
                    <a:cubicBezTo>
                      <a:pt x="59626" y="241985"/>
                      <a:pt x="3525" y="191323"/>
                      <a:pt x="158" y="125472"/>
                    </a:cubicBezTo>
                    <a:cubicBezTo>
                      <a:pt x="-3198" y="59622"/>
                      <a:pt x="47452" y="3521"/>
                      <a:pt x="113302" y="154"/>
                    </a:cubicBezTo>
                    <a:cubicBezTo>
                      <a:pt x="137686" y="-1083"/>
                      <a:pt x="161869" y="5169"/>
                      <a:pt x="182579" y="18097"/>
                    </a:cubicBezTo>
                    <a:cubicBezTo>
                      <a:pt x="165401" y="8207"/>
                      <a:pt x="145739" y="3509"/>
                      <a:pt x="125947" y="4557"/>
                    </a:cubicBezTo>
                    <a:cubicBezTo>
                      <a:pt x="68728" y="7429"/>
                      <a:pt x="24670" y="56126"/>
                      <a:pt x="27543" y="113346"/>
                    </a:cubicBezTo>
                    <a:cubicBezTo>
                      <a:pt x="30404" y="170554"/>
                      <a:pt x="79112" y="214611"/>
                      <a:pt x="136332" y="211750"/>
                    </a:cubicBezTo>
                    <a:cubicBezTo>
                      <a:pt x="193540" y="208877"/>
                      <a:pt x="237585" y="160193"/>
                      <a:pt x="234736" y="102985"/>
                    </a:cubicBezTo>
                    <a:cubicBezTo>
                      <a:pt x="233995" y="88044"/>
                      <a:pt x="229968" y="73456"/>
                      <a:pt x="222963" y="60246"/>
                    </a:cubicBezTo>
                    <a:cubicBezTo>
                      <a:pt x="232288" y="76459"/>
                      <a:pt x="237609" y="94661"/>
                      <a:pt x="238504" y="113346"/>
                    </a:cubicBezTo>
                    <a:cubicBezTo>
                      <a:pt x="241836" y="179137"/>
                      <a:pt x="191256" y="235191"/>
                      <a:pt x="125476" y="238618"/>
                    </a:cubicBezTo>
                    <a:close/>
                  </a:path>
                </a:pathLst>
              </a:custGeom>
              <a:solidFill>
                <a:srgbClr val="000000">
                  <a:alpha val="10000"/>
                </a:srgbClr>
              </a:solidFill>
              <a:ln w="11773"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F142AE16-E55B-4E98-939F-8A4F36DCD926}"/>
                  </a:ext>
                </a:extLst>
              </p:cNvPr>
              <p:cNvSpPr/>
              <p:nvPr/>
            </p:nvSpPr>
            <p:spPr>
              <a:xfrm>
                <a:off x="3143583" y="4719942"/>
                <a:ext cx="50160" cy="26797"/>
              </a:xfrm>
              <a:custGeom>
                <a:avLst/>
                <a:gdLst>
                  <a:gd name="connsiteX0" fmla="*/ 50100 w 50160"/>
                  <a:gd name="connsiteY0" fmla="*/ 0 h 26797"/>
                  <a:gd name="connsiteX1" fmla="*/ 26800 w 50160"/>
                  <a:gd name="connsiteY1" fmla="*/ 26738 h 26797"/>
                  <a:gd name="connsiteX2" fmla="*/ 62 w 50160"/>
                  <a:gd name="connsiteY2" fmla="*/ 3438 h 26797"/>
                  <a:gd name="connsiteX3" fmla="*/ 62 w 50160"/>
                  <a:gd name="connsiteY3" fmla="*/ 0 h 26797"/>
                </a:gdLst>
                <a:ahLst/>
                <a:cxnLst>
                  <a:cxn ang="0">
                    <a:pos x="connsiteX0" y="connsiteY0"/>
                  </a:cxn>
                  <a:cxn ang="0">
                    <a:pos x="connsiteX1" y="connsiteY1"/>
                  </a:cxn>
                  <a:cxn ang="0">
                    <a:pos x="connsiteX2" y="connsiteY2"/>
                  </a:cxn>
                  <a:cxn ang="0">
                    <a:pos x="connsiteX3" y="connsiteY3"/>
                  </a:cxn>
                </a:cxnLst>
                <a:rect l="l" t="t" r="r" b="b"/>
                <a:pathLst>
                  <a:path w="50160" h="26797">
                    <a:moveTo>
                      <a:pt x="50100" y="0"/>
                    </a:moveTo>
                    <a:cubicBezTo>
                      <a:pt x="51053" y="13822"/>
                      <a:pt x="40610" y="25784"/>
                      <a:pt x="26800" y="26738"/>
                    </a:cubicBezTo>
                    <a:cubicBezTo>
                      <a:pt x="12977" y="27680"/>
                      <a:pt x="1015" y="17248"/>
                      <a:pt x="62" y="3438"/>
                    </a:cubicBezTo>
                    <a:cubicBezTo>
                      <a:pt x="-21" y="2296"/>
                      <a:pt x="-21" y="1142"/>
                      <a:pt x="62" y="0"/>
                    </a:cubicBezTo>
                    <a:close/>
                  </a:path>
                </a:pathLst>
              </a:custGeom>
              <a:solidFill>
                <a:srgbClr val="263238"/>
              </a:solidFill>
              <a:ln w="11773"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E96BF740-E41A-4919-8C58-C43D8BA7E8A1}"/>
                  </a:ext>
                </a:extLst>
              </p:cNvPr>
              <p:cNvSpPr/>
              <p:nvPr/>
            </p:nvSpPr>
            <p:spPr>
              <a:xfrm>
                <a:off x="3149178" y="4728722"/>
                <a:ext cx="39088" cy="16594"/>
              </a:xfrm>
              <a:custGeom>
                <a:avLst/>
                <a:gdLst>
                  <a:gd name="connsiteX0" fmla="*/ 39089 w 39088"/>
                  <a:gd name="connsiteY0" fmla="*/ 7232 h 16594"/>
                  <a:gd name="connsiteX1" fmla="*/ 3826 w 39088"/>
                  <a:gd name="connsiteY1" fmla="*/ 11059 h 16594"/>
                  <a:gd name="connsiteX2" fmla="*/ 0 w 39088"/>
                  <a:gd name="connsiteY2" fmla="*/ 7232 h 16594"/>
                  <a:gd name="connsiteX3" fmla="*/ 39089 w 39088"/>
                  <a:gd name="connsiteY3" fmla="*/ 7232 h 16594"/>
                </a:gdLst>
                <a:ahLst/>
                <a:cxnLst>
                  <a:cxn ang="0">
                    <a:pos x="connsiteX0" y="connsiteY0"/>
                  </a:cxn>
                  <a:cxn ang="0">
                    <a:pos x="connsiteX1" y="connsiteY1"/>
                  </a:cxn>
                  <a:cxn ang="0">
                    <a:pos x="connsiteX2" y="connsiteY2"/>
                  </a:cxn>
                  <a:cxn ang="0">
                    <a:pos x="connsiteX3" y="connsiteY3"/>
                  </a:cxn>
                </a:cxnLst>
                <a:rect l="l" t="t" r="r" b="b"/>
                <a:pathLst>
                  <a:path w="39088" h="16594">
                    <a:moveTo>
                      <a:pt x="39089" y="7232"/>
                    </a:moveTo>
                    <a:cubicBezTo>
                      <a:pt x="30412" y="18029"/>
                      <a:pt x="14623" y="19736"/>
                      <a:pt x="3826" y="11059"/>
                    </a:cubicBezTo>
                    <a:cubicBezTo>
                      <a:pt x="2413" y="9928"/>
                      <a:pt x="1130" y="8645"/>
                      <a:pt x="0" y="7232"/>
                    </a:cubicBezTo>
                    <a:cubicBezTo>
                      <a:pt x="11244" y="-2411"/>
                      <a:pt x="27845" y="-2411"/>
                      <a:pt x="39089" y="7232"/>
                    </a:cubicBezTo>
                    <a:close/>
                  </a:path>
                </a:pathLst>
              </a:custGeom>
              <a:solidFill>
                <a:srgbClr val="D36557"/>
              </a:solidFill>
              <a:ln w="11773"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6CBDBF07-5008-44D2-917B-6ED94AA4AF9E}"/>
                  </a:ext>
                </a:extLst>
              </p:cNvPr>
              <p:cNvSpPr/>
              <p:nvPr/>
            </p:nvSpPr>
            <p:spPr>
              <a:xfrm>
                <a:off x="3208304" y="4696961"/>
                <a:ext cx="33676" cy="33674"/>
              </a:xfrm>
              <a:custGeom>
                <a:avLst/>
                <a:gdLst>
                  <a:gd name="connsiteX0" fmla="*/ 33651 w 33676"/>
                  <a:gd name="connsiteY0" fmla="*/ 15917 h 33674"/>
                  <a:gd name="connsiteX1" fmla="*/ 17769 w 33676"/>
                  <a:gd name="connsiteY1" fmla="*/ 33648 h 33674"/>
                  <a:gd name="connsiteX2" fmla="*/ 25 w 33676"/>
                  <a:gd name="connsiteY2" fmla="*/ 17765 h 33674"/>
                  <a:gd name="connsiteX3" fmla="*/ 15920 w 33676"/>
                  <a:gd name="connsiteY3" fmla="*/ 34 h 33674"/>
                  <a:gd name="connsiteX4" fmla="*/ 16108 w 33676"/>
                  <a:gd name="connsiteY4" fmla="*/ 22 h 33674"/>
                  <a:gd name="connsiteX5" fmla="*/ 33651 w 33676"/>
                  <a:gd name="connsiteY5" fmla="*/ 15881 h 33674"/>
                  <a:gd name="connsiteX6" fmla="*/ 33651 w 33676"/>
                  <a:gd name="connsiteY6" fmla="*/ 15917 h 33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76" h="33674">
                    <a:moveTo>
                      <a:pt x="33651" y="15917"/>
                    </a:moveTo>
                    <a:cubicBezTo>
                      <a:pt x="34158" y="25206"/>
                      <a:pt x="27046" y="33142"/>
                      <a:pt x="17769" y="33648"/>
                    </a:cubicBezTo>
                    <a:cubicBezTo>
                      <a:pt x="8479" y="34166"/>
                      <a:pt x="544" y="27055"/>
                      <a:pt x="25" y="17765"/>
                    </a:cubicBezTo>
                    <a:cubicBezTo>
                      <a:pt x="-481" y="8488"/>
                      <a:pt x="6631" y="540"/>
                      <a:pt x="15920" y="34"/>
                    </a:cubicBezTo>
                    <a:cubicBezTo>
                      <a:pt x="15979" y="34"/>
                      <a:pt x="16050" y="22"/>
                      <a:pt x="16108" y="22"/>
                    </a:cubicBezTo>
                    <a:cubicBezTo>
                      <a:pt x="25327" y="-449"/>
                      <a:pt x="33180" y="6651"/>
                      <a:pt x="33651" y="15881"/>
                    </a:cubicBezTo>
                    <a:cubicBezTo>
                      <a:pt x="33651" y="15893"/>
                      <a:pt x="33651" y="15905"/>
                      <a:pt x="33651" y="15917"/>
                    </a:cubicBezTo>
                    <a:close/>
                  </a:path>
                </a:pathLst>
              </a:custGeom>
              <a:solidFill>
                <a:srgbClr val="263238"/>
              </a:solidFill>
              <a:ln w="11773"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C428BF8-29E4-4B65-9832-BB46DB69DD84}"/>
                  </a:ext>
                </a:extLst>
              </p:cNvPr>
              <p:cNvSpPr/>
              <p:nvPr/>
            </p:nvSpPr>
            <p:spPr>
              <a:xfrm>
                <a:off x="3094688" y="4696961"/>
                <a:ext cx="33676" cy="33673"/>
              </a:xfrm>
              <a:custGeom>
                <a:avLst/>
                <a:gdLst>
                  <a:gd name="connsiteX0" fmla="*/ 33651 w 33676"/>
                  <a:gd name="connsiteY0" fmla="*/ 15917 h 33673"/>
                  <a:gd name="connsiteX1" fmla="*/ 17757 w 33676"/>
                  <a:gd name="connsiteY1" fmla="*/ 33648 h 33673"/>
                  <a:gd name="connsiteX2" fmla="*/ 25 w 33676"/>
                  <a:gd name="connsiteY2" fmla="*/ 17753 h 33673"/>
                  <a:gd name="connsiteX3" fmla="*/ 15920 w 33676"/>
                  <a:gd name="connsiteY3" fmla="*/ 22 h 33673"/>
                  <a:gd name="connsiteX4" fmla="*/ 15991 w 33676"/>
                  <a:gd name="connsiteY4" fmla="*/ 22 h 33673"/>
                  <a:gd name="connsiteX5" fmla="*/ 33651 w 33676"/>
                  <a:gd name="connsiteY5" fmla="*/ 15917 h 33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676" h="33673">
                    <a:moveTo>
                      <a:pt x="33651" y="15917"/>
                    </a:moveTo>
                    <a:cubicBezTo>
                      <a:pt x="34158" y="25206"/>
                      <a:pt x="27046" y="33142"/>
                      <a:pt x="17757" y="33648"/>
                    </a:cubicBezTo>
                    <a:cubicBezTo>
                      <a:pt x="8479" y="34154"/>
                      <a:pt x="532" y="27043"/>
                      <a:pt x="25" y="17753"/>
                    </a:cubicBezTo>
                    <a:cubicBezTo>
                      <a:pt x="-481" y="8476"/>
                      <a:pt x="6631" y="540"/>
                      <a:pt x="15920" y="22"/>
                    </a:cubicBezTo>
                    <a:cubicBezTo>
                      <a:pt x="15943" y="22"/>
                      <a:pt x="15967" y="22"/>
                      <a:pt x="15991" y="22"/>
                    </a:cubicBezTo>
                    <a:cubicBezTo>
                      <a:pt x="25245" y="-449"/>
                      <a:pt x="33145" y="6663"/>
                      <a:pt x="33651" y="15917"/>
                    </a:cubicBezTo>
                    <a:close/>
                  </a:path>
                </a:pathLst>
              </a:custGeom>
              <a:solidFill>
                <a:srgbClr val="263238"/>
              </a:solidFill>
              <a:ln w="11773"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43FE6002-4F06-4340-BF64-5CD872C4F373}"/>
                  </a:ext>
                </a:extLst>
              </p:cNvPr>
              <p:cNvSpPr/>
              <p:nvPr/>
            </p:nvSpPr>
            <p:spPr>
              <a:xfrm>
                <a:off x="1970397" y="4578657"/>
                <a:ext cx="327779" cy="327779"/>
              </a:xfrm>
              <a:custGeom>
                <a:avLst/>
                <a:gdLst>
                  <a:gd name="connsiteX0" fmla="*/ 163890 w 327779"/>
                  <a:gd name="connsiteY0" fmla="*/ 327779 h 327779"/>
                  <a:gd name="connsiteX1" fmla="*/ 0 w 327779"/>
                  <a:gd name="connsiteY1" fmla="*/ 163890 h 327779"/>
                  <a:gd name="connsiteX2" fmla="*/ 163890 w 327779"/>
                  <a:gd name="connsiteY2" fmla="*/ 0 h 327779"/>
                  <a:gd name="connsiteX3" fmla="*/ 327780 w 327779"/>
                  <a:gd name="connsiteY3" fmla="*/ 163890 h 327779"/>
                  <a:gd name="connsiteX4" fmla="*/ 163890 w 327779"/>
                  <a:gd name="connsiteY4" fmla="*/ 327779 h 327779"/>
                  <a:gd name="connsiteX5" fmla="*/ 163890 w 327779"/>
                  <a:gd name="connsiteY5" fmla="*/ 11774 h 327779"/>
                  <a:gd name="connsiteX6" fmla="*/ 11774 w 327779"/>
                  <a:gd name="connsiteY6" fmla="*/ 163890 h 327779"/>
                  <a:gd name="connsiteX7" fmla="*/ 163890 w 327779"/>
                  <a:gd name="connsiteY7" fmla="*/ 316006 h 327779"/>
                  <a:gd name="connsiteX8" fmla="*/ 316006 w 327779"/>
                  <a:gd name="connsiteY8" fmla="*/ 163890 h 327779"/>
                  <a:gd name="connsiteX9" fmla="*/ 163890 w 327779"/>
                  <a:gd name="connsiteY9" fmla="*/ 11774 h 327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7779" h="327779">
                    <a:moveTo>
                      <a:pt x="163890" y="327779"/>
                    </a:moveTo>
                    <a:cubicBezTo>
                      <a:pt x="73374" y="327779"/>
                      <a:pt x="0" y="254406"/>
                      <a:pt x="0" y="163890"/>
                    </a:cubicBezTo>
                    <a:cubicBezTo>
                      <a:pt x="0" y="73374"/>
                      <a:pt x="73374" y="0"/>
                      <a:pt x="163890" y="0"/>
                    </a:cubicBezTo>
                    <a:cubicBezTo>
                      <a:pt x="254406" y="0"/>
                      <a:pt x="327780" y="73374"/>
                      <a:pt x="327780" y="163890"/>
                    </a:cubicBezTo>
                    <a:cubicBezTo>
                      <a:pt x="327650" y="254347"/>
                      <a:pt x="254347" y="327650"/>
                      <a:pt x="163890" y="327779"/>
                    </a:cubicBezTo>
                    <a:close/>
                    <a:moveTo>
                      <a:pt x="163890" y="11774"/>
                    </a:moveTo>
                    <a:cubicBezTo>
                      <a:pt x="79873" y="11774"/>
                      <a:pt x="11774" y="79873"/>
                      <a:pt x="11774" y="163890"/>
                    </a:cubicBezTo>
                    <a:cubicBezTo>
                      <a:pt x="11774" y="247907"/>
                      <a:pt x="79873" y="316006"/>
                      <a:pt x="163890" y="316006"/>
                    </a:cubicBezTo>
                    <a:cubicBezTo>
                      <a:pt x="247907" y="316006"/>
                      <a:pt x="316006" y="247907"/>
                      <a:pt x="316006" y="163890"/>
                    </a:cubicBezTo>
                    <a:cubicBezTo>
                      <a:pt x="315935" y="79908"/>
                      <a:pt x="247871" y="11844"/>
                      <a:pt x="163890" y="11774"/>
                    </a:cubicBezTo>
                    <a:close/>
                  </a:path>
                </a:pathLst>
              </a:custGeom>
              <a:solidFill>
                <a:srgbClr val="0AAF60"/>
              </a:solidFill>
              <a:ln w="11773" cap="flat">
                <a:noFill/>
                <a:prstDash val="solid"/>
                <a:miter/>
              </a:ln>
            </p:spPr>
            <p:txBody>
              <a:bodyPr rtlCol="0" anchor="ctr"/>
              <a:lstStyle/>
              <a:p>
                <a:endParaRPr lang="zh-CN" altLang="en-US"/>
              </a:p>
            </p:txBody>
          </p:sp>
        </p:grpSp>
        <p:grpSp>
          <p:nvGrpSpPr>
            <p:cNvPr id="211" name="图形 3">
              <a:extLst>
                <a:ext uri="{FF2B5EF4-FFF2-40B4-BE49-F238E27FC236}">
                  <a16:creationId xmlns:a16="http://schemas.microsoft.com/office/drawing/2014/main" xmlns="" id="{110C1C49-0A34-48CD-B7A7-19B432774F72}"/>
                </a:ext>
              </a:extLst>
            </p:cNvPr>
            <p:cNvGrpSpPr/>
            <p:nvPr/>
          </p:nvGrpSpPr>
          <p:grpSpPr>
            <a:xfrm>
              <a:off x="932774" y="2137764"/>
              <a:ext cx="3434133" cy="1970534"/>
              <a:chOff x="932774" y="2137764"/>
              <a:chExt cx="3434133" cy="1970534"/>
            </a:xfrm>
            <a:solidFill>
              <a:srgbClr val="0AAF60"/>
            </a:solidFill>
          </p:grpSpPr>
          <p:sp>
            <p:nvSpPr>
              <p:cNvPr id="212" name="任意多边形: 形状 211">
                <a:extLst>
                  <a:ext uri="{FF2B5EF4-FFF2-40B4-BE49-F238E27FC236}">
                    <a16:creationId xmlns:a16="http://schemas.microsoft.com/office/drawing/2014/main" xmlns="" id="{80234F80-C336-49CB-86ED-840A0FBACBF5}"/>
                  </a:ext>
                </a:extLst>
              </p:cNvPr>
              <p:cNvSpPr/>
              <p:nvPr/>
            </p:nvSpPr>
            <p:spPr>
              <a:xfrm>
                <a:off x="3806380" y="2706517"/>
                <a:ext cx="452137" cy="451527"/>
              </a:xfrm>
              <a:custGeom>
                <a:avLst/>
                <a:gdLst>
                  <a:gd name="connsiteX0" fmla="*/ 450349 w 452137"/>
                  <a:gd name="connsiteY0" fmla="*/ 201219 h 451527"/>
                  <a:gd name="connsiteX1" fmla="*/ 322486 w 452137"/>
                  <a:gd name="connsiteY1" fmla="*/ 451528 h 451527"/>
                  <a:gd name="connsiteX2" fmla="*/ 66173 w 452137"/>
                  <a:gd name="connsiteY2" fmla="*/ 336499 h 451527"/>
                  <a:gd name="connsiteX3" fmla="*/ 45569 w 452137"/>
                  <a:gd name="connsiteY3" fmla="*/ 94668 h 451527"/>
                  <a:gd name="connsiteX4" fmla="*/ 233948 w 452137"/>
                  <a:gd name="connsiteY4" fmla="*/ 201455 h 451527"/>
                  <a:gd name="connsiteX5" fmla="*/ 315187 w 452137"/>
                  <a:gd name="connsiteY5" fmla="*/ 125 h 451527"/>
                  <a:gd name="connsiteX6" fmla="*/ 450349 w 452137"/>
                  <a:gd name="connsiteY6" fmla="*/ 201219 h 451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2137" h="451527">
                    <a:moveTo>
                      <a:pt x="450349" y="201219"/>
                    </a:moveTo>
                    <a:cubicBezTo>
                      <a:pt x="433865" y="335910"/>
                      <a:pt x="322486" y="451528"/>
                      <a:pt x="322486" y="451528"/>
                    </a:cubicBezTo>
                    <a:cubicBezTo>
                      <a:pt x="322486" y="451528"/>
                      <a:pt x="163306" y="431159"/>
                      <a:pt x="66173" y="336499"/>
                    </a:cubicBezTo>
                    <a:cubicBezTo>
                      <a:pt x="-14830" y="257498"/>
                      <a:pt x="-21188" y="143528"/>
                      <a:pt x="45569" y="94668"/>
                    </a:cubicBezTo>
                    <a:cubicBezTo>
                      <a:pt x="141289" y="24025"/>
                      <a:pt x="233948" y="201455"/>
                      <a:pt x="233948" y="201455"/>
                    </a:cubicBezTo>
                    <a:cubicBezTo>
                      <a:pt x="233948" y="201455"/>
                      <a:pt x="196272" y="5187"/>
                      <a:pt x="315187" y="125"/>
                    </a:cubicBezTo>
                    <a:cubicBezTo>
                      <a:pt x="397602" y="-3878"/>
                      <a:pt x="464006" y="88898"/>
                      <a:pt x="450349" y="201219"/>
                    </a:cubicBezTo>
                    <a:close/>
                  </a:path>
                </a:pathLst>
              </a:custGeom>
              <a:solidFill>
                <a:srgbClr val="0AAF60"/>
              </a:solidFill>
              <a:ln w="11773"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4A522A82-6B92-477E-B380-256D2F0C0960}"/>
                  </a:ext>
                </a:extLst>
              </p:cNvPr>
              <p:cNvSpPr/>
              <p:nvPr/>
            </p:nvSpPr>
            <p:spPr>
              <a:xfrm>
                <a:off x="4032181" y="2137764"/>
                <a:ext cx="334727" cy="329754"/>
              </a:xfrm>
              <a:custGeom>
                <a:avLst/>
                <a:gdLst>
                  <a:gd name="connsiteX0" fmla="*/ 301312 w 334727"/>
                  <a:gd name="connsiteY0" fmla="*/ 217080 h 329754"/>
                  <a:gd name="connsiteX1" fmla="*/ 127768 w 334727"/>
                  <a:gd name="connsiteY1" fmla="*/ 329755 h 329754"/>
                  <a:gd name="connsiteX2" fmla="*/ 6617 w 334727"/>
                  <a:gd name="connsiteY2" fmla="*/ 162215 h 329754"/>
                  <a:gd name="connsiteX3" fmla="*/ 82322 w 334727"/>
                  <a:gd name="connsiteY3" fmla="*/ 445 h 329754"/>
                  <a:gd name="connsiteX4" fmla="*/ 163560 w 334727"/>
                  <a:gd name="connsiteY4" fmla="*/ 137961 h 329754"/>
                  <a:gd name="connsiteX5" fmla="*/ 289539 w 334727"/>
                  <a:gd name="connsiteY5" fmla="*/ 39062 h 329754"/>
                  <a:gd name="connsiteX6" fmla="*/ 301312 w 334727"/>
                  <a:gd name="connsiteY6" fmla="*/ 217080 h 32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727" h="329754">
                    <a:moveTo>
                      <a:pt x="301312" y="217080"/>
                    </a:moveTo>
                    <a:cubicBezTo>
                      <a:pt x="241266" y="296906"/>
                      <a:pt x="127768" y="329755"/>
                      <a:pt x="127768" y="329755"/>
                    </a:cubicBezTo>
                    <a:cubicBezTo>
                      <a:pt x="127768" y="329755"/>
                      <a:pt x="33579" y="258171"/>
                      <a:pt x="6617" y="162215"/>
                    </a:cubicBezTo>
                    <a:cubicBezTo>
                      <a:pt x="-15989" y="82036"/>
                      <a:pt x="21805" y="7038"/>
                      <a:pt x="82322" y="445"/>
                    </a:cubicBezTo>
                    <a:cubicBezTo>
                      <a:pt x="169211" y="-9092"/>
                      <a:pt x="163560" y="137961"/>
                      <a:pt x="163560" y="137961"/>
                    </a:cubicBezTo>
                    <a:cubicBezTo>
                      <a:pt x="163560" y="137961"/>
                      <a:pt x="211597" y="-1204"/>
                      <a:pt x="289539" y="39062"/>
                    </a:cubicBezTo>
                    <a:cubicBezTo>
                      <a:pt x="343226" y="66966"/>
                      <a:pt x="351468" y="150559"/>
                      <a:pt x="301312" y="217080"/>
                    </a:cubicBezTo>
                    <a:close/>
                  </a:path>
                </a:pathLst>
              </a:custGeom>
              <a:solidFill>
                <a:srgbClr val="0AAF60"/>
              </a:solidFill>
              <a:ln w="11773"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6C29FFD2-8B4F-4F99-8EC0-712621E0ED0A}"/>
                  </a:ext>
                </a:extLst>
              </p:cNvPr>
              <p:cNvSpPr/>
              <p:nvPr/>
            </p:nvSpPr>
            <p:spPr>
              <a:xfrm>
                <a:off x="932774" y="3784342"/>
                <a:ext cx="335065" cy="323956"/>
              </a:xfrm>
              <a:custGeom>
                <a:avLst/>
                <a:gdLst>
                  <a:gd name="connsiteX0" fmla="*/ 322254 w 335065"/>
                  <a:gd name="connsiteY0" fmla="*/ 170899 h 323956"/>
                  <a:gd name="connsiteX1" fmla="*/ 183207 w 335065"/>
                  <a:gd name="connsiteY1" fmla="*/ 323957 h 323956"/>
                  <a:gd name="connsiteX2" fmla="*/ 23438 w 335065"/>
                  <a:gd name="connsiteY2" fmla="*/ 192680 h 323956"/>
                  <a:gd name="connsiteX3" fmla="*/ 55462 w 335065"/>
                  <a:gd name="connsiteY3" fmla="*/ 17017 h 323956"/>
                  <a:gd name="connsiteX4" fmla="*/ 168961 w 335065"/>
                  <a:gd name="connsiteY4" fmla="*/ 129338 h 323956"/>
                  <a:gd name="connsiteX5" fmla="*/ 265034 w 335065"/>
                  <a:gd name="connsiteY5" fmla="*/ 1711 h 323956"/>
                  <a:gd name="connsiteX6" fmla="*/ 322254 w 335065"/>
                  <a:gd name="connsiteY6" fmla="*/ 170899 h 323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5065" h="323956">
                    <a:moveTo>
                      <a:pt x="322254" y="170899"/>
                    </a:moveTo>
                    <a:cubicBezTo>
                      <a:pt x="284578" y="263322"/>
                      <a:pt x="183207" y="323957"/>
                      <a:pt x="183207" y="323957"/>
                    </a:cubicBezTo>
                    <a:cubicBezTo>
                      <a:pt x="183207" y="323957"/>
                      <a:pt x="74065" y="278746"/>
                      <a:pt x="23438" y="192680"/>
                    </a:cubicBezTo>
                    <a:cubicBezTo>
                      <a:pt x="-18830" y="120978"/>
                      <a:pt x="-1405" y="38798"/>
                      <a:pt x="55462" y="17017"/>
                    </a:cubicBezTo>
                    <a:cubicBezTo>
                      <a:pt x="137054" y="-14301"/>
                      <a:pt x="168961" y="129338"/>
                      <a:pt x="168961" y="129338"/>
                    </a:cubicBezTo>
                    <a:cubicBezTo>
                      <a:pt x="168961" y="129338"/>
                      <a:pt x="179792" y="-17362"/>
                      <a:pt x="265034" y="1711"/>
                    </a:cubicBezTo>
                    <a:cubicBezTo>
                      <a:pt x="324491" y="15133"/>
                      <a:pt x="353690" y="93781"/>
                      <a:pt x="322254" y="170899"/>
                    </a:cubicBezTo>
                    <a:close/>
                  </a:path>
                </a:pathLst>
              </a:custGeom>
              <a:solidFill>
                <a:srgbClr val="0AAF60"/>
              </a:solidFill>
              <a:ln w="11773" cap="flat">
                <a:noFill/>
                <a:prstDash val="solid"/>
                <a:miter/>
              </a:ln>
            </p:spPr>
            <p:txBody>
              <a:bodyPr rtlCol="0" anchor="ctr"/>
              <a:lstStyle/>
              <a:p>
                <a:endParaRPr lang="zh-CN" altLang="en-US"/>
              </a:p>
            </p:txBody>
          </p:sp>
        </p:grpSp>
      </p:grpSp>
      <p:sp>
        <p:nvSpPr>
          <p:cNvPr id="216" name="文本框 215">
            <a:extLst>
              <a:ext uri="{FF2B5EF4-FFF2-40B4-BE49-F238E27FC236}">
                <a16:creationId xmlns:a16="http://schemas.microsoft.com/office/drawing/2014/main" xmlns="" id="{4E97B12A-207F-4E86-8559-9C48739D859D}"/>
              </a:ext>
            </a:extLst>
          </p:cNvPr>
          <p:cNvSpPr txBox="1"/>
          <p:nvPr/>
        </p:nvSpPr>
        <p:spPr>
          <a:xfrm>
            <a:off x="5577139" y="535926"/>
            <a:ext cx="2031325" cy="1200329"/>
          </a:xfrm>
          <a:prstGeom prst="rect">
            <a:avLst/>
          </a:prstGeom>
          <a:noFill/>
        </p:spPr>
        <p:txBody>
          <a:bodyPr wrap="none" rtlCol="0">
            <a:spAutoFit/>
          </a:bodyPr>
          <a:lstStyle/>
          <a:p>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目录</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218" name="矩形: 圆顶角 217">
            <a:extLst>
              <a:ext uri="{FF2B5EF4-FFF2-40B4-BE49-F238E27FC236}">
                <a16:creationId xmlns:a16="http://schemas.microsoft.com/office/drawing/2014/main" xmlns="" id="{70D59DBF-1CA3-45E2-B622-574410CEF2D1}"/>
              </a:ext>
            </a:extLst>
          </p:cNvPr>
          <p:cNvSpPr/>
          <p:nvPr/>
        </p:nvSpPr>
        <p:spPr>
          <a:xfrm rot="5400000">
            <a:off x="6622522" y="1248587"/>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20" name="矩形 219">
            <a:extLst>
              <a:ext uri="{FF2B5EF4-FFF2-40B4-BE49-F238E27FC236}">
                <a16:creationId xmlns:a16="http://schemas.microsoft.com/office/drawing/2014/main" xmlns="" id="{4A5FB32B-AA6A-40AB-B93C-A379F98C86B1}"/>
              </a:ext>
            </a:extLst>
          </p:cNvPr>
          <p:cNvSpPr/>
          <p:nvPr/>
        </p:nvSpPr>
        <p:spPr>
          <a:xfrm>
            <a:off x="5878769" y="1866823"/>
            <a:ext cx="1777025"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21" name="组合 220">
            <a:extLst>
              <a:ext uri="{FF2B5EF4-FFF2-40B4-BE49-F238E27FC236}">
                <a16:creationId xmlns:a16="http://schemas.microsoft.com/office/drawing/2014/main" xmlns="" id="{21699898-548C-46F6-9153-F792E103F3DF}"/>
              </a:ext>
            </a:extLst>
          </p:cNvPr>
          <p:cNvGrpSpPr/>
          <p:nvPr/>
        </p:nvGrpSpPr>
        <p:grpSpPr>
          <a:xfrm>
            <a:off x="5684851" y="1853959"/>
            <a:ext cx="2220717" cy="357328"/>
            <a:chOff x="4288355" y="1417621"/>
            <a:chExt cx="2547470" cy="409905"/>
          </a:xfrm>
        </p:grpSpPr>
        <p:sp>
          <p:nvSpPr>
            <p:cNvPr id="222" name="矩形: 圆角 221">
              <a:extLst>
                <a:ext uri="{FF2B5EF4-FFF2-40B4-BE49-F238E27FC236}">
                  <a16:creationId xmlns:a16="http://schemas.microsoft.com/office/drawing/2014/main" xmlns="" id="{BC00FFF3-57B3-4CA5-8AC2-1B3CBD9F76EE}"/>
                </a:ext>
              </a:extLst>
            </p:cNvPr>
            <p:cNvSpPr/>
            <p:nvPr/>
          </p:nvSpPr>
          <p:spPr>
            <a:xfrm>
              <a:off x="4510805" y="1432378"/>
              <a:ext cx="2325020"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23" name="文本框 222">
              <a:extLst>
                <a:ext uri="{FF2B5EF4-FFF2-40B4-BE49-F238E27FC236}">
                  <a16:creationId xmlns:a16="http://schemas.microsoft.com/office/drawing/2014/main" xmlns="" id="{B4A18528-BC36-4A70-81D3-320C99CA67F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ONE</a:t>
              </a:r>
            </a:p>
          </p:txBody>
        </p:sp>
        <p:grpSp>
          <p:nvGrpSpPr>
            <p:cNvPr id="224" name="组合 223">
              <a:extLst>
                <a:ext uri="{FF2B5EF4-FFF2-40B4-BE49-F238E27FC236}">
                  <a16:creationId xmlns:a16="http://schemas.microsoft.com/office/drawing/2014/main" xmlns="" id="{82F3F321-E3B2-437D-BBF5-BDF0FD47F8A7}"/>
                </a:ext>
              </a:extLst>
            </p:cNvPr>
            <p:cNvGrpSpPr/>
            <p:nvPr/>
          </p:nvGrpSpPr>
          <p:grpSpPr>
            <a:xfrm>
              <a:off x="4288355" y="1417621"/>
              <a:ext cx="409905" cy="409905"/>
              <a:chOff x="5934438" y="2343167"/>
              <a:chExt cx="409905" cy="409905"/>
            </a:xfrm>
          </p:grpSpPr>
          <p:sp>
            <p:nvSpPr>
              <p:cNvPr id="225" name="椭圆 224">
                <a:extLst>
                  <a:ext uri="{FF2B5EF4-FFF2-40B4-BE49-F238E27FC236}">
                    <a16:creationId xmlns:a16="http://schemas.microsoft.com/office/drawing/2014/main" xmlns="" id="{3286F30B-0D08-4DA5-A6B7-4959A95139D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26" name="等腰三角形 225">
                <a:extLst>
                  <a:ext uri="{FF2B5EF4-FFF2-40B4-BE49-F238E27FC236}">
                    <a16:creationId xmlns:a16="http://schemas.microsoft.com/office/drawing/2014/main" xmlns="" id="{CC3B1F80-9604-4254-A5CE-F1DB68AF3AD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27" name="文本框 226">
            <a:extLst>
              <a:ext uri="{FF2B5EF4-FFF2-40B4-BE49-F238E27FC236}">
                <a16:creationId xmlns:a16="http://schemas.microsoft.com/office/drawing/2014/main" xmlns="" id="{D09158F4-9499-4295-AEA7-CF9AA4C8A4BC}"/>
              </a:ext>
            </a:extLst>
          </p:cNvPr>
          <p:cNvSpPr txBox="1"/>
          <p:nvPr/>
        </p:nvSpPr>
        <p:spPr>
          <a:xfrm>
            <a:off x="6016361" y="2227546"/>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29" name="文本框 228">
            <a:extLst>
              <a:ext uri="{FF2B5EF4-FFF2-40B4-BE49-F238E27FC236}">
                <a16:creationId xmlns:a16="http://schemas.microsoft.com/office/drawing/2014/main" xmlns="" id="{A1274E59-F2C9-44DB-B1CC-93D3AAF32FEE}"/>
              </a:ext>
            </a:extLst>
          </p:cNvPr>
          <p:cNvSpPr txBox="1"/>
          <p:nvPr/>
        </p:nvSpPr>
        <p:spPr>
          <a:xfrm>
            <a:off x="6016361" y="2644213"/>
            <a:ext cx="1811714" cy="276999"/>
          </a:xfrm>
          <a:prstGeom prst="rect">
            <a:avLst/>
          </a:prstGeom>
          <a:noFill/>
        </p:spPr>
        <p:txBody>
          <a:bodyPr wrap="none">
            <a:spAutoFit/>
          </a:bodyPr>
          <a:lstStyle/>
          <a:p>
            <a:r>
              <a:rPr lang="en-US" altLang="zh-CN" sz="1200" dirty="0">
                <a:solidFill>
                  <a:schemeClr val="accent1">
                    <a:lumMod val="50000"/>
                  </a:schemeClr>
                </a:solidFill>
                <a:latin typeface="+mj-lt"/>
              </a:rPr>
              <a:t>Operational Advantages</a:t>
            </a:r>
            <a:endParaRPr lang="zh-CN" altLang="en-US" sz="1200" dirty="0">
              <a:solidFill>
                <a:schemeClr val="accent1">
                  <a:lumMod val="50000"/>
                </a:schemeClr>
              </a:solidFill>
              <a:latin typeface="+mj-lt"/>
            </a:endParaRPr>
          </a:p>
        </p:txBody>
      </p:sp>
      <p:sp>
        <p:nvSpPr>
          <p:cNvPr id="244" name="矩形: 圆顶角 243">
            <a:extLst>
              <a:ext uri="{FF2B5EF4-FFF2-40B4-BE49-F238E27FC236}">
                <a16:creationId xmlns:a16="http://schemas.microsoft.com/office/drawing/2014/main" xmlns="" id="{42AF0DAF-35FB-4849-A157-CF1DFEDEF3B8}"/>
              </a:ext>
            </a:extLst>
          </p:cNvPr>
          <p:cNvSpPr/>
          <p:nvPr/>
        </p:nvSpPr>
        <p:spPr>
          <a:xfrm rot="5400000">
            <a:off x="6622522" y="2904821"/>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48" name="矩形 247">
            <a:extLst>
              <a:ext uri="{FF2B5EF4-FFF2-40B4-BE49-F238E27FC236}">
                <a16:creationId xmlns:a16="http://schemas.microsoft.com/office/drawing/2014/main" xmlns="" id="{DCDA471D-E7D8-4417-8130-3E9A7FFADAED}"/>
              </a:ext>
            </a:extLst>
          </p:cNvPr>
          <p:cNvSpPr/>
          <p:nvPr/>
        </p:nvSpPr>
        <p:spPr>
          <a:xfrm>
            <a:off x="5878769" y="3523057"/>
            <a:ext cx="2027118"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49" name="组合 248">
            <a:extLst>
              <a:ext uri="{FF2B5EF4-FFF2-40B4-BE49-F238E27FC236}">
                <a16:creationId xmlns:a16="http://schemas.microsoft.com/office/drawing/2014/main" xmlns="" id="{7430B460-3659-4363-B075-A6C507BB8971}"/>
              </a:ext>
            </a:extLst>
          </p:cNvPr>
          <p:cNvGrpSpPr/>
          <p:nvPr/>
        </p:nvGrpSpPr>
        <p:grpSpPr>
          <a:xfrm>
            <a:off x="5684851" y="3510193"/>
            <a:ext cx="2221036" cy="357328"/>
            <a:chOff x="4288355" y="1417621"/>
            <a:chExt cx="2547836" cy="409905"/>
          </a:xfrm>
        </p:grpSpPr>
        <p:sp>
          <p:nvSpPr>
            <p:cNvPr id="250" name="矩形: 圆角 249">
              <a:extLst>
                <a:ext uri="{FF2B5EF4-FFF2-40B4-BE49-F238E27FC236}">
                  <a16:creationId xmlns:a16="http://schemas.microsoft.com/office/drawing/2014/main" xmlns="" id="{ECFED681-06D9-4C46-99BC-5A211753C2AB}"/>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51" name="文本框 250">
              <a:extLst>
                <a:ext uri="{FF2B5EF4-FFF2-40B4-BE49-F238E27FC236}">
                  <a16:creationId xmlns:a16="http://schemas.microsoft.com/office/drawing/2014/main" xmlns="" id="{879C0EE1-0468-4D39-A5AF-B6858DA06769}"/>
                </a:ext>
              </a:extLst>
            </p:cNvPr>
            <p:cNvSpPr txBox="1"/>
            <p:nvPr/>
          </p:nvSpPr>
          <p:spPr>
            <a:xfrm>
              <a:off x="4668642" y="1474891"/>
              <a:ext cx="2167549" cy="317756"/>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THREE</a:t>
              </a:r>
            </a:p>
          </p:txBody>
        </p:sp>
        <p:grpSp>
          <p:nvGrpSpPr>
            <p:cNvPr id="252" name="组合 251">
              <a:extLst>
                <a:ext uri="{FF2B5EF4-FFF2-40B4-BE49-F238E27FC236}">
                  <a16:creationId xmlns:a16="http://schemas.microsoft.com/office/drawing/2014/main" xmlns="" id="{51052FCF-864F-48A9-A83C-1DE605FAD531}"/>
                </a:ext>
              </a:extLst>
            </p:cNvPr>
            <p:cNvGrpSpPr/>
            <p:nvPr/>
          </p:nvGrpSpPr>
          <p:grpSpPr>
            <a:xfrm>
              <a:off x="4288355" y="1417621"/>
              <a:ext cx="409905" cy="409905"/>
              <a:chOff x="5934438" y="2343167"/>
              <a:chExt cx="409905" cy="409905"/>
            </a:xfrm>
          </p:grpSpPr>
          <p:sp>
            <p:nvSpPr>
              <p:cNvPr id="253" name="椭圆 252">
                <a:extLst>
                  <a:ext uri="{FF2B5EF4-FFF2-40B4-BE49-F238E27FC236}">
                    <a16:creationId xmlns:a16="http://schemas.microsoft.com/office/drawing/2014/main" xmlns="" id="{EE850AAE-DC62-4A5F-B18E-76B271BA39A5}"/>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54" name="等腰三角形 253">
                <a:extLst>
                  <a:ext uri="{FF2B5EF4-FFF2-40B4-BE49-F238E27FC236}">
                    <a16:creationId xmlns:a16="http://schemas.microsoft.com/office/drawing/2014/main" xmlns="" id="{1FE5BDEB-7BB4-475D-B727-F667CBAFBD4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46" name="文本框 245">
            <a:extLst>
              <a:ext uri="{FF2B5EF4-FFF2-40B4-BE49-F238E27FC236}">
                <a16:creationId xmlns:a16="http://schemas.microsoft.com/office/drawing/2014/main" xmlns="" id="{1C6E9CA4-934F-4BFB-8BF2-86A61175F49C}"/>
              </a:ext>
            </a:extLst>
          </p:cNvPr>
          <p:cNvSpPr txBox="1"/>
          <p:nvPr/>
        </p:nvSpPr>
        <p:spPr>
          <a:xfrm>
            <a:off x="6016361" y="3883780"/>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运营的策略</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47" name="文本框 246">
            <a:extLst>
              <a:ext uri="{FF2B5EF4-FFF2-40B4-BE49-F238E27FC236}">
                <a16:creationId xmlns:a16="http://schemas.microsoft.com/office/drawing/2014/main" xmlns="" id="{0B8C856B-ACD1-48EB-8824-FCEF01CCEA4F}"/>
              </a:ext>
            </a:extLst>
          </p:cNvPr>
          <p:cNvSpPr txBox="1"/>
          <p:nvPr/>
        </p:nvSpPr>
        <p:spPr>
          <a:xfrm>
            <a:off x="6016361" y="4300447"/>
            <a:ext cx="1592103" cy="276999"/>
          </a:xfrm>
          <a:prstGeom prst="rect">
            <a:avLst/>
          </a:prstGeom>
          <a:noFill/>
        </p:spPr>
        <p:txBody>
          <a:bodyPr wrap="none">
            <a:spAutoFit/>
          </a:bodyPr>
          <a:lstStyle/>
          <a:p>
            <a:r>
              <a:rPr lang="en-US" altLang="zh-CN" sz="1200" dirty="0">
                <a:solidFill>
                  <a:schemeClr val="accent1">
                    <a:lumMod val="50000"/>
                  </a:schemeClr>
                </a:solidFill>
                <a:latin typeface="+mj-lt"/>
              </a:rPr>
              <a:t>Operational Strategy</a:t>
            </a:r>
            <a:endParaRPr lang="zh-CN" altLang="en-US" sz="1200" dirty="0">
              <a:solidFill>
                <a:schemeClr val="accent1">
                  <a:lumMod val="50000"/>
                </a:schemeClr>
              </a:solidFill>
              <a:latin typeface="+mj-lt"/>
            </a:endParaRPr>
          </a:p>
        </p:txBody>
      </p:sp>
      <p:sp>
        <p:nvSpPr>
          <p:cNvPr id="268" name="矩形: 圆顶角 267">
            <a:extLst>
              <a:ext uri="{FF2B5EF4-FFF2-40B4-BE49-F238E27FC236}">
                <a16:creationId xmlns:a16="http://schemas.microsoft.com/office/drawing/2014/main" xmlns="" id="{FC022E3E-43DD-4753-8E67-996FA04EFB87}"/>
              </a:ext>
            </a:extLst>
          </p:cNvPr>
          <p:cNvSpPr/>
          <p:nvPr/>
        </p:nvSpPr>
        <p:spPr>
          <a:xfrm rot="5400000">
            <a:off x="6622522" y="4561054"/>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72" name="矩形 271">
            <a:extLst>
              <a:ext uri="{FF2B5EF4-FFF2-40B4-BE49-F238E27FC236}">
                <a16:creationId xmlns:a16="http://schemas.microsoft.com/office/drawing/2014/main" xmlns="" id="{B5052004-E0AE-46D9-95D2-5B7E328056F1}"/>
              </a:ext>
            </a:extLst>
          </p:cNvPr>
          <p:cNvSpPr/>
          <p:nvPr/>
        </p:nvSpPr>
        <p:spPr>
          <a:xfrm>
            <a:off x="5878768" y="5179290"/>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73" name="组合 272">
            <a:extLst>
              <a:ext uri="{FF2B5EF4-FFF2-40B4-BE49-F238E27FC236}">
                <a16:creationId xmlns:a16="http://schemas.microsoft.com/office/drawing/2014/main" xmlns="" id="{52DA8388-4E4D-42F1-B894-DB5B20AA6EE8}"/>
              </a:ext>
            </a:extLst>
          </p:cNvPr>
          <p:cNvGrpSpPr/>
          <p:nvPr/>
        </p:nvGrpSpPr>
        <p:grpSpPr>
          <a:xfrm>
            <a:off x="5684851" y="5166426"/>
            <a:ext cx="2049704" cy="357328"/>
            <a:chOff x="4288355" y="1417621"/>
            <a:chExt cx="2351294" cy="409905"/>
          </a:xfrm>
        </p:grpSpPr>
        <p:sp>
          <p:nvSpPr>
            <p:cNvPr id="274" name="矩形: 圆角 273">
              <a:extLst>
                <a:ext uri="{FF2B5EF4-FFF2-40B4-BE49-F238E27FC236}">
                  <a16:creationId xmlns:a16="http://schemas.microsoft.com/office/drawing/2014/main" xmlns="" id="{F6E5233E-C42D-4381-9737-90D84C0EF094}"/>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75" name="文本框 274">
              <a:extLst>
                <a:ext uri="{FF2B5EF4-FFF2-40B4-BE49-F238E27FC236}">
                  <a16:creationId xmlns:a16="http://schemas.microsoft.com/office/drawing/2014/main" xmlns="" id="{FBAB7A48-9755-48F9-ADB1-CAB117051C9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FIVE</a:t>
              </a:r>
            </a:p>
          </p:txBody>
        </p:sp>
        <p:grpSp>
          <p:nvGrpSpPr>
            <p:cNvPr id="276" name="组合 275">
              <a:extLst>
                <a:ext uri="{FF2B5EF4-FFF2-40B4-BE49-F238E27FC236}">
                  <a16:creationId xmlns:a16="http://schemas.microsoft.com/office/drawing/2014/main" xmlns="" id="{88F0B6C5-41B1-419A-B1E7-954DDB553A5F}"/>
                </a:ext>
              </a:extLst>
            </p:cNvPr>
            <p:cNvGrpSpPr/>
            <p:nvPr/>
          </p:nvGrpSpPr>
          <p:grpSpPr>
            <a:xfrm>
              <a:off x="4288355" y="1417621"/>
              <a:ext cx="409905" cy="409905"/>
              <a:chOff x="5934438" y="2343167"/>
              <a:chExt cx="409905" cy="409905"/>
            </a:xfrm>
          </p:grpSpPr>
          <p:sp>
            <p:nvSpPr>
              <p:cNvPr id="277" name="椭圆 276">
                <a:extLst>
                  <a:ext uri="{FF2B5EF4-FFF2-40B4-BE49-F238E27FC236}">
                    <a16:creationId xmlns:a16="http://schemas.microsoft.com/office/drawing/2014/main" xmlns="" id="{B532287A-0B8A-4B6B-95E6-C4794156048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278" name="等腰三角形 277">
                <a:extLst>
                  <a:ext uri="{FF2B5EF4-FFF2-40B4-BE49-F238E27FC236}">
                    <a16:creationId xmlns:a16="http://schemas.microsoft.com/office/drawing/2014/main" xmlns="" id="{73799BA1-0226-455F-9AE5-BCAD376A1095}"/>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70" name="文本框 269">
            <a:extLst>
              <a:ext uri="{FF2B5EF4-FFF2-40B4-BE49-F238E27FC236}">
                <a16:creationId xmlns:a16="http://schemas.microsoft.com/office/drawing/2014/main" xmlns="" id="{ABAF9030-C446-489E-AAFD-2578339D46F2}"/>
              </a:ext>
            </a:extLst>
          </p:cNvPr>
          <p:cNvSpPr txBox="1"/>
          <p:nvPr/>
        </p:nvSpPr>
        <p:spPr>
          <a:xfrm>
            <a:off x="6016361" y="5540013"/>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运营的建议</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71" name="文本框 270">
            <a:extLst>
              <a:ext uri="{FF2B5EF4-FFF2-40B4-BE49-F238E27FC236}">
                <a16:creationId xmlns:a16="http://schemas.microsoft.com/office/drawing/2014/main" xmlns="" id="{F3D615BE-6036-41D8-BD73-EB308DB68E5A}"/>
              </a:ext>
            </a:extLst>
          </p:cNvPr>
          <p:cNvSpPr txBox="1"/>
          <p:nvPr/>
        </p:nvSpPr>
        <p:spPr>
          <a:xfrm>
            <a:off x="6016361" y="5956680"/>
            <a:ext cx="2297424" cy="276999"/>
          </a:xfrm>
          <a:prstGeom prst="rect">
            <a:avLst/>
          </a:prstGeom>
          <a:noFill/>
        </p:spPr>
        <p:txBody>
          <a:bodyPr wrap="none">
            <a:spAutoFit/>
          </a:bodyPr>
          <a:lstStyle/>
          <a:p>
            <a:r>
              <a:rPr lang="en-US" altLang="zh-CN" sz="1200" dirty="0">
                <a:solidFill>
                  <a:schemeClr val="accent1">
                    <a:lumMod val="50000"/>
                  </a:schemeClr>
                </a:solidFill>
                <a:latin typeface="+mj-lt"/>
              </a:rPr>
              <a:t>Operational Recommendations</a:t>
            </a:r>
            <a:endParaRPr lang="zh-CN" altLang="en-US" sz="1200" dirty="0">
              <a:solidFill>
                <a:schemeClr val="accent1">
                  <a:lumMod val="50000"/>
                </a:schemeClr>
              </a:solidFill>
              <a:latin typeface="+mj-lt"/>
            </a:endParaRPr>
          </a:p>
        </p:txBody>
      </p:sp>
      <p:sp>
        <p:nvSpPr>
          <p:cNvPr id="292" name="矩形: 圆顶角 291">
            <a:extLst>
              <a:ext uri="{FF2B5EF4-FFF2-40B4-BE49-F238E27FC236}">
                <a16:creationId xmlns:a16="http://schemas.microsoft.com/office/drawing/2014/main" xmlns="" id="{8913BF1C-2647-4D7F-B575-8E856CC7B7F3}"/>
              </a:ext>
            </a:extLst>
          </p:cNvPr>
          <p:cNvSpPr/>
          <p:nvPr/>
        </p:nvSpPr>
        <p:spPr>
          <a:xfrm rot="5400000">
            <a:off x="9759656" y="1248587"/>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296" name="矩形 295">
            <a:extLst>
              <a:ext uri="{FF2B5EF4-FFF2-40B4-BE49-F238E27FC236}">
                <a16:creationId xmlns:a16="http://schemas.microsoft.com/office/drawing/2014/main" xmlns="" id="{3DEF37B7-5C07-40E5-A895-91DC2107D09E}"/>
              </a:ext>
            </a:extLst>
          </p:cNvPr>
          <p:cNvSpPr/>
          <p:nvPr/>
        </p:nvSpPr>
        <p:spPr>
          <a:xfrm>
            <a:off x="9015902" y="1866823"/>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297" name="组合 296">
            <a:extLst>
              <a:ext uri="{FF2B5EF4-FFF2-40B4-BE49-F238E27FC236}">
                <a16:creationId xmlns:a16="http://schemas.microsoft.com/office/drawing/2014/main" xmlns="" id="{9722336E-41EA-449F-8F2F-54F4E9DA34FA}"/>
              </a:ext>
            </a:extLst>
          </p:cNvPr>
          <p:cNvGrpSpPr/>
          <p:nvPr/>
        </p:nvGrpSpPr>
        <p:grpSpPr>
          <a:xfrm>
            <a:off x="8821985" y="1853959"/>
            <a:ext cx="2049704" cy="357328"/>
            <a:chOff x="4288355" y="1417621"/>
            <a:chExt cx="2351294" cy="409905"/>
          </a:xfrm>
        </p:grpSpPr>
        <p:sp>
          <p:nvSpPr>
            <p:cNvPr id="298" name="矩形: 圆角 297">
              <a:extLst>
                <a:ext uri="{FF2B5EF4-FFF2-40B4-BE49-F238E27FC236}">
                  <a16:creationId xmlns:a16="http://schemas.microsoft.com/office/drawing/2014/main" xmlns="" id="{405B65CE-92F9-43AA-8A45-63ED0D135B71}"/>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299" name="文本框 298">
              <a:extLst>
                <a:ext uri="{FF2B5EF4-FFF2-40B4-BE49-F238E27FC236}">
                  <a16:creationId xmlns:a16="http://schemas.microsoft.com/office/drawing/2014/main" xmlns="" id="{B5E6B6F3-6912-49A2-A067-CB557678F595}"/>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TWO</a:t>
              </a:r>
            </a:p>
          </p:txBody>
        </p:sp>
        <p:grpSp>
          <p:nvGrpSpPr>
            <p:cNvPr id="300" name="组合 299">
              <a:extLst>
                <a:ext uri="{FF2B5EF4-FFF2-40B4-BE49-F238E27FC236}">
                  <a16:creationId xmlns:a16="http://schemas.microsoft.com/office/drawing/2014/main" xmlns="" id="{72916BB9-9B31-43F4-A6DB-55EBC0047E51}"/>
                </a:ext>
              </a:extLst>
            </p:cNvPr>
            <p:cNvGrpSpPr/>
            <p:nvPr/>
          </p:nvGrpSpPr>
          <p:grpSpPr>
            <a:xfrm>
              <a:off x="4288355" y="1417621"/>
              <a:ext cx="409905" cy="409905"/>
              <a:chOff x="5934438" y="2343167"/>
              <a:chExt cx="409905" cy="409905"/>
            </a:xfrm>
          </p:grpSpPr>
          <p:sp>
            <p:nvSpPr>
              <p:cNvPr id="301" name="椭圆 300">
                <a:extLst>
                  <a:ext uri="{FF2B5EF4-FFF2-40B4-BE49-F238E27FC236}">
                    <a16:creationId xmlns:a16="http://schemas.microsoft.com/office/drawing/2014/main" xmlns="" id="{9537E75B-B4AC-407C-BF28-7FE4D9E3C06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02" name="等腰三角形 301">
                <a:extLst>
                  <a:ext uri="{FF2B5EF4-FFF2-40B4-BE49-F238E27FC236}">
                    <a16:creationId xmlns:a16="http://schemas.microsoft.com/office/drawing/2014/main" xmlns="" id="{3F96C128-231E-427F-8E43-68117964664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294" name="文本框 293">
            <a:extLst>
              <a:ext uri="{FF2B5EF4-FFF2-40B4-BE49-F238E27FC236}">
                <a16:creationId xmlns:a16="http://schemas.microsoft.com/office/drawing/2014/main" xmlns="" id="{FCCE3C6E-9A48-414A-A680-60888928FEAB}"/>
              </a:ext>
            </a:extLst>
          </p:cNvPr>
          <p:cNvSpPr txBox="1"/>
          <p:nvPr/>
        </p:nvSpPr>
        <p:spPr>
          <a:xfrm>
            <a:off x="9153495" y="2227546"/>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运营的模式</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95" name="文本框 294">
            <a:extLst>
              <a:ext uri="{FF2B5EF4-FFF2-40B4-BE49-F238E27FC236}">
                <a16:creationId xmlns:a16="http://schemas.microsoft.com/office/drawing/2014/main" xmlns="" id="{6CFF74D5-D4A0-4DAB-AD7C-3A911935D996}"/>
              </a:ext>
            </a:extLst>
          </p:cNvPr>
          <p:cNvSpPr txBox="1"/>
          <p:nvPr/>
        </p:nvSpPr>
        <p:spPr>
          <a:xfrm>
            <a:off x="9153495" y="2644213"/>
            <a:ext cx="1491114" cy="276999"/>
          </a:xfrm>
          <a:prstGeom prst="rect">
            <a:avLst/>
          </a:prstGeom>
          <a:noFill/>
        </p:spPr>
        <p:txBody>
          <a:bodyPr wrap="none">
            <a:spAutoFit/>
          </a:bodyPr>
          <a:lstStyle/>
          <a:p>
            <a:r>
              <a:rPr lang="en-US" altLang="zh-CN" sz="1200" dirty="0">
                <a:solidFill>
                  <a:schemeClr val="accent1">
                    <a:lumMod val="50000"/>
                  </a:schemeClr>
                </a:solidFill>
                <a:latin typeface="+mj-lt"/>
              </a:rPr>
              <a:t>Mode Of Operation</a:t>
            </a:r>
            <a:endParaRPr lang="zh-CN" altLang="en-US" sz="1200" dirty="0">
              <a:solidFill>
                <a:schemeClr val="accent1">
                  <a:lumMod val="50000"/>
                </a:schemeClr>
              </a:solidFill>
              <a:latin typeface="+mj-lt"/>
            </a:endParaRPr>
          </a:p>
        </p:txBody>
      </p:sp>
      <p:sp>
        <p:nvSpPr>
          <p:cNvPr id="304" name="矩形: 圆顶角 303">
            <a:extLst>
              <a:ext uri="{FF2B5EF4-FFF2-40B4-BE49-F238E27FC236}">
                <a16:creationId xmlns:a16="http://schemas.microsoft.com/office/drawing/2014/main" xmlns="" id="{12F0ABC1-FDEF-4188-8EBD-C5B35D658D8A}"/>
              </a:ext>
            </a:extLst>
          </p:cNvPr>
          <p:cNvSpPr/>
          <p:nvPr/>
        </p:nvSpPr>
        <p:spPr>
          <a:xfrm rot="5400000">
            <a:off x="9759656" y="2904821"/>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08" name="矩形 307">
            <a:extLst>
              <a:ext uri="{FF2B5EF4-FFF2-40B4-BE49-F238E27FC236}">
                <a16:creationId xmlns:a16="http://schemas.microsoft.com/office/drawing/2014/main" xmlns="" id="{A53044D2-1E22-4F3D-82D8-E13B52944CBE}"/>
              </a:ext>
            </a:extLst>
          </p:cNvPr>
          <p:cNvSpPr/>
          <p:nvPr/>
        </p:nvSpPr>
        <p:spPr>
          <a:xfrm>
            <a:off x="9015902" y="3523057"/>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309" name="组合 308">
            <a:extLst>
              <a:ext uri="{FF2B5EF4-FFF2-40B4-BE49-F238E27FC236}">
                <a16:creationId xmlns:a16="http://schemas.microsoft.com/office/drawing/2014/main" xmlns="" id="{B3ADF0A4-5A47-4A51-81FE-0F5633B47879}"/>
              </a:ext>
            </a:extLst>
          </p:cNvPr>
          <p:cNvGrpSpPr/>
          <p:nvPr/>
        </p:nvGrpSpPr>
        <p:grpSpPr>
          <a:xfrm>
            <a:off x="8821985" y="3510193"/>
            <a:ext cx="2049704" cy="357328"/>
            <a:chOff x="4288355" y="1417621"/>
            <a:chExt cx="2351294" cy="409905"/>
          </a:xfrm>
        </p:grpSpPr>
        <p:sp>
          <p:nvSpPr>
            <p:cNvPr id="310" name="矩形: 圆角 309">
              <a:extLst>
                <a:ext uri="{FF2B5EF4-FFF2-40B4-BE49-F238E27FC236}">
                  <a16:creationId xmlns:a16="http://schemas.microsoft.com/office/drawing/2014/main" xmlns="" id="{7A95C2C4-7B8C-4BA0-9ECC-9601BA44EAEE}"/>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311" name="文本框 310">
              <a:extLst>
                <a:ext uri="{FF2B5EF4-FFF2-40B4-BE49-F238E27FC236}">
                  <a16:creationId xmlns:a16="http://schemas.microsoft.com/office/drawing/2014/main" xmlns="" id="{8FB61EAD-8960-4B83-9DF5-FFBC15B43F0A}"/>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FOUR</a:t>
              </a:r>
            </a:p>
          </p:txBody>
        </p:sp>
        <p:grpSp>
          <p:nvGrpSpPr>
            <p:cNvPr id="312" name="组合 311">
              <a:extLst>
                <a:ext uri="{FF2B5EF4-FFF2-40B4-BE49-F238E27FC236}">
                  <a16:creationId xmlns:a16="http://schemas.microsoft.com/office/drawing/2014/main" xmlns="" id="{E028B7FD-BD60-47BA-969D-349BC5A8C22F}"/>
                </a:ext>
              </a:extLst>
            </p:cNvPr>
            <p:cNvGrpSpPr/>
            <p:nvPr/>
          </p:nvGrpSpPr>
          <p:grpSpPr>
            <a:xfrm>
              <a:off x="4288355" y="1417621"/>
              <a:ext cx="409905" cy="409905"/>
              <a:chOff x="5934438" y="2343167"/>
              <a:chExt cx="409905" cy="409905"/>
            </a:xfrm>
          </p:grpSpPr>
          <p:sp>
            <p:nvSpPr>
              <p:cNvPr id="313" name="椭圆 312">
                <a:extLst>
                  <a:ext uri="{FF2B5EF4-FFF2-40B4-BE49-F238E27FC236}">
                    <a16:creationId xmlns:a16="http://schemas.microsoft.com/office/drawing/2014/main" xmlns="" id="{CF177FDB-4446-4374-A808-CCFFAB88BB82}"/>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14" name="等腰三角形 313">
                <a:extLst>
                  <a:ext uri="{FF2B5EF4-FFF2-40B4-BE49-F238E27FC236}">
                    <a16:creationId xmlns:a16="http://schemas.microsoft.com/office/drawing/2014/main" xmlns="" id="{BF776D33-991C-452B-8FFA-F9C5E2BFD85D}"/>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306" name="文本框 305">
            <a:extLst>
              <a:ext uri="{FF2B5EF4-FFF2-40B4-BE49-F238E27FC236}">
                <a16:creationId xmlns:a16="http://schemas.microsoft.com/office/drawing/2014/main" xmlns="" id="{D49929A9-144D-4168-9017-D686C3FD4252}"/>
              </a:ext>
            </a:extLst>
          </p:cNvPr>
          <p:cNvSpPr txBox="1"/>
          <p:nvPr/>
        </p:nvSpPr>
        <p:spPr>
          <a:xfrm>
            <a:off x="9153495" y="3883780"/>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运营的问题</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07" name="文本框 306">
            <a:extLst>
              <a:ext uri="{FF2B5EF4-FFF2-40B4-BE49-F238E27FC236}">
                <a16:creationId xmlns:a16="http://schemas.microsoft.com/office/drawing/2014/main" xmlns="" id="{AAC0BDC5-747C-4F9B-B190-E11FE930EF26}"/>
              </a:ext>
            </a:extLst>
          </p:cNvPr>
          <p:cNvSpPr txBox="1"/>
          <p:nvPr/>
        </p:nvSpPr>
        <p:spPr>
          <a:xfrm>
            <a:off x="9153495" y="4300447"/>
            <a:ext cx="1454244" cy="276999"/>
          </a:xfrm>
          <a:prstGeom prst="rect">
            <a:avLst/>
          </a:prstGeom>
          <a:noFill/>
        </p:spPr>
        <p:txBody>
          <a:bodyPr wrap="none">
            <a:spAutoFit/>
          </a:bodyPr>
          <a:lstStyle/>
          <a:p>
            <a:r>
              <a:rPr lang="en-US" altLang="zh-CN" sz="1200" dirty="0">
                <a:solidFill>
                  <a:schemeClr val="accent1">
                    <a:lumMod val="50000"/>
                  </a:schemeClr>
                </a:solidFill>
                <a:latin typeface="+mj-lt"/>
              </a:rPr>
              <a:t>Operational Issues</a:t>
            </a:r>
            <a:endParaRPr lang="zh-CN" altLang="en-US" sz="1200" dirty="0">
              <a:solidFill>
                <a:schemeClr val="accent1">
                  <a:lumMod val="50000"/>
                </a:schemeClr>
              </a:solidFill>
              <a:latin typeface="+mj-lt"/>
            </a:endParaRPr>
          </a:p>
        </p:txBody>
      </p:sp>
      <p:sp>
        <p:nvSpPr>
          <p:cNvPr id="316" name="矩形: 圆顶角 315">
            <a:extLst>
              <a:ext uri="{FF2B5EF4-FFF2-40B4-BE49-F238E27FC236}">
                <a16:creationId xmlns:a16="http://schemas.microsoft.com/office/drawing/2014/main" xmlns="" id="{11B4051C-658F-45AF-BED7-2A58B4063203}"/>
              </a:ext>
            </a:extLst>
          </p:cNvPr>
          <p:cNvSpPr/>
          <p:nvPr/>
        </p:nvSpPr>
        <p:spPr>
          <a:xfrm rot="5400000">
            <a:off x="9759656" y="4561054"/>
            <a:ext cx="901016" cy="2553213"/>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useBgFill="1">
        <p:nvSpPr>
          <p:cNvPr id="320" name="矩形 319">
            <a:extLst>
              <a:ext uri="{FF2B5EF4-FFF2-40B4-BE49-F238E27FC236}">
                <a16:creationId xmlns:a16="http://schemas.microsoft.com/office/drawing/2014/main" xmlns="" id="{C4F92194-293D-4A00-A3B7-EF3497C44A3F}"/>
              </a:ext>
            </a:extLst>
          </p:cNvPr>
          <p:cNvSpPr/>
          <p:nvPr/>
        </p:nvSpPr>
        <p:spPr>
          <a:xfrm>
            <a:off x="9015902" y="5179290"/>
            <a:ext cx="2026800"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nvGrpSpPr>
          <p:cNvPr id="321" name="组合 320">
            <a:extLst>
              <a:ext uri="{FF2B5EF4-FFF2-40B4-BE49-F238E27FC236}">
                <a16:creationId xmlns:a16="http://schemas.microsoft.com/office/drawing/2014/main" xmlns="" id="{661F831A-29E2-4C71-99F2-FDA0A1FD8304}"/>
              </a:ext>
            </a:extLst>
          </p:cNvPr>
          <p:cNvGrpSpPr/>
          <p:nvPr/>
        </p:nvGrpSpPr>
        <p:grpSpPr>
          <a:xfrm>
            <a:off x="8821985" y="5166426"/>
            <a:ext cx="2049704" cy="357328"/>
            <a:chOff x="4288355" y="1417621"/>
            <a:chExt cx="2351294" cy="409905"/>
          </a:xfrm>
        </p:grpSpPr>
        <p:sp>
          <p:nvSpPr>
            <p:cNvPr id="322" name="矩形: 圆角 321">
              <a:extLst>
                <a:ext uri="{FF2B5EF4-FFF2-40B4-BE49-F238E27FC236}">
                  <a16:creationId xmlns:a16="http://schemas.microsoft.com/office/drawing/2014/main" xmlns="" id="{63D38A41-D153-4888-8783-F18AAA16C752}"/>
                </a:ext>
              </a:extLst>
            </p:cNvPr>
            <p:cNvSpPr/>
            <p:nvPr/>
          </p:nvSpPr>
          <p:spPr>
            <a:xfrm>
              <a:off x="4510806" y="1432378"/>
              <a:ext cx="200207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p>
          </p:txBody>
        </p:sp>
        <p:sp>
          <p:nvSpPr>
            <p:cNvPr id="323" name="文本框 322">
              <a:extLst>
                <a:ext uri="{FF2B5EF4-FFF2-40B4-BE49-F238E27FC236}">
                  <a16:creationId xmlns:a16="http://schemas.microsoft.com/office/drawing/2014/main" xmlns="" id="{496980A9-EE42-4307-B09E-16D544F2A2F0}"/>
                </a:ext>
              </a:extLst>
            </p:cNvPr>
            <p:cNvSpPr txBox="1"/>
            <p:nvPr/>
          </p:nvSpPr>
          <p:spPr>
            <a:xfrm>
              <a:off x="4668643" y="1474891"/>
              <a:ext cx="1971006" cy="317757"/>
            </a:xfrm>
            <a:prstGeom prst="rect">
              <a:avLst/>
            </a:prstGeom>
            <a:noFill/>
          </p:spPr>
          <p:txBody>
            <a:bodyPr wrap="square" rtlCol="0">
              <a:spAutoFit/>
            </a:bodyPr>
            <a:lstStyle/>
            <a:p>
              <a:r>
                <a:rPr lang="en-US" altLang="zh-CN" sz="1200" b="1" kern="0" spc="200" dirty="0">
                  <a:solidFill>
                    <a:schemeClr val="accent1"/>
                  </a:solidFill>
                  <a:latin typeface="+mj-ea"/>
                  <a:ea typeface="+mj-ea"/>
                  <a:cs typeface="宋体" panose="02010600030101010101" pitchFamily="2" charset="-122"/>
                </a:rPr>
                <a:t>CHAPTER SIX</a:t>
              </a:r>
            </a:p>
          </p:txBody>
        </p:sp>
        <p:grpSp>
          <p:nvGrpSpPr>
            <p:cNvPr id="324" name="组合 323">
              <a:extLst>
                <a:ext uri="{FF2B5EF4-FFF2-40B4-BE49-F238E27FC236}">
                  <a16:creationId xmlns:a16="http://schemas.microsoft.com/office/drawing/2014/main" xmlns="" id="{A00E8B20-D279-4027-A8D2-9DE6C80EC5B6}"/>
                </a:ext>
              </a:extLst>
            </p:cNvPr>
            <p:cNvGrpSpPr/>
            <p:nvPr/>
          </p:nvGrpSpPr>
          <p:grpSpPr>
            <a:xfrm>
              <a:off x="4288355" y="1417621"/>
              <a:ext cx="409905" cy="409905"/>
              <a:chOff x="5934438" y="2343167"/>
              <a:chExt cx="409905" cy="409905"/>
            </a:xfrm>
          </p:grpSpPr>
          <p:sp>
            <p:nvSpPr>
              <p:cNvPr id="325" name="椭圆 324">
                <a:extLst>
                  <a:ext uri="{FF2B5EF4-FFF2-40B4-BE49-F238E27FC236}">
                    <a16:creationId xmlns:a16="http://schemas.microsoft.com/office/drawing/2014/main" xmlns="" id="{4D38BE04-DFEB-4D3F-AF15-86A5D20152B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326" name="等腰三角形 325">
                <a:extLst>
                  <a:ext uri="{FF2B5EF4-FFF2-40B4-BE49-F238E27FC236}">
                    <a16:creationId xmlns:a16="http://schemas.microsoft.com/office/drawing/2014/main" xmlns="" id="{66A95492-E8C5-47D8-8DF2-787F7C5C61BE}"/>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grpSp>
      </p:grpSp>
      <p:sp>
        <p:nvSpPr>
          <p:cNvPr id="318" name="文本框 317">
            <a:extLst>
              <a:ext uri="{FF2B5EF4-FFF2-40B4-BE49-F238E27FC236}">
                <a16:creationId xmlns:a16="http://schemas.microsoft.com/office/drawing/2014/main" xmlns="" id="{533E8842-1670-413C-81B8-DF88F26445FD}"/>
              </a:ext>
            </a:extLst>
          </p:cNvPr>
          <p:cNvSpPr txBox="1"/>
          <p:nvPr/>
        </p:nvSpPr>
        <p:spPr>
          <a:xfrm>
            <a:off x="9153495" y="5540013"/>
            <a:ext cx="1851789"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运营的套路</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319" name="文本框 318">
            <a:extLst>
              <a:ext uri="{FF2B5EF4-FFF2-40B4-BE49-F238E27FC236}">
                <a16:creationId xmlns:a16="http://schemas.microsoft.com/office/drawing/2014/main" xmlns="" id="{49C50E3B-1C55-4D12-BAF3-1928B3B0BA6A}"/>
              </a:ext>
            </a:extLst>
          </p:cNvPr>
          <p:cNvSpPr txBox="1"/>
          <p:nvPr/>
        </p:nvSpPr>
        <p:spPr>
          <a:xfrm>
            <a:off x="9153495" y="5956680"/>
            <a:ext cx="1635384" cy="276999"/>
          </a:xfrm>
          <a:prstGeom prst="rect">
            <a:avLst/>
          </a:prstGeom>
          <a:noFill/>
        </p:spPr>
        <p:txBody>
          <a:bodyPr wrap="none">
            <a:spAutoFit/>
          </a:bodyPr>
          <a:lstStyle/>
          <a:p>
            <a:r>
              <a:rPr lang="en-US" altLang="zh-CN" sz="1200" dirty="0">
                <a:solidFill>
                  <a:schemeClr val="accent1">
                    <a:lumMod val="50000"/>
                  </a:schemeClr>
                </a:solidFill>
                <a:latin typeface="+mj-lt"/>
              </a:rPr>
              <a:t>Routine Of Operation</a:t>
            </a:r>
            <a:endParaRPr lang="zh-CN" altLang="en-US" sz="1200" dirty="0">
              <a:solidFill>
                <a:schemeClr val="accent1">
                  <a:lumMod val="50000"/>
                </a:schemeClr>
              </a:solidFill>
              <a:latin typeface="+mj-lt"/>
            </a:endParaRPr>
          </a:p>
        </p:txBody>
      </p:sp>
      <p:sp>
        <p:nvSpPr>
          <p:cNvPr id="2" name="文本框 1"/>
          <p:cNvSpPr txBox="1"/>
          <p:nvPr/>
        </p:nvSpPr>
        <p:spPr>
          <a:xfrm>
            <a:off x="2109969" y="461727"/>
            <a:ext cx="1942319" cy="276999"/>
          </a:xfrm>
          <a:prstGeom prst="rect">
            <a:avLst/>
          </a:prstGeom>
          <a:noFill/>
        </p:spPr>
        <p:txBody>
          <a:bodyPr wrap="square" rtlCol="0">
            <a:spAutoFit/>
          </a:bodyPr>
          <a:lstStyle/>
          <a:p>
            <a:r>
              <a:rPr lang="en-US" altLang="zh-CN" sz="1200" dirty="0">
                <a:solidFill>
                  <a:srgbClr val="FBFAF8"/>
                </a:solidFill>
              </a:rPr>
              <a:t>https://www.ypppt.com/</a:t>
            </a:r>
            <a:endParaRPr lang="zh-CN" altLang="en-US" sz="1200" dirty="0">
              <a:solidFill>
                <a:srgbClr val="FBFAF8"/>
              </a:solidFill>
            </a:endParaRPr>
          </a:p>
        </p:txBody>
      </p:sp>
    </p:spTree>
    <p:extLst>
      <p:ext uri="{BB962C8B-B14F-4D97-AF65-F5344CB8AC3E}">
        <p14:creationId xmlns:p14="http://schemas.microsoft.com/office/powerpoint/2010/main" val="39672063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37E04F52-2976-43BF-B7DE-06D9A7254E9F}"/>
              </a:ext>
            </a:extLst>
          </p:cNvPr>
          <p:cNvSpPr>
            <a:spLocks noGrp="1"/>
          </p:cNvSpPr>
          <p:nvPr>
            <p:ph type="title"/>
          </p:nvPr>
        </p:nvSpPr>
        <p:spPr>
          <a:xfrm>
            <a:off x="870034" y="498065"/>
            <a:ext cx="2922595" cy="480131"/>
          </a:xfrm>
        </p:spPr>
        <p:txBody>
          <a:bodyPr/>
          <a:lstStyle/>
          <a:p>
            <a:r>
              <a:rPr lang="zh-CN" altLang="en-US" dirty="0"/>
              <a:t>错误引导价值观</a:t>
            </a:r>
          </a:p>
        </p:txBody>
      </p:sp>
      <p:sp>
        <p:nvSpPr>
          <p:cNvPr id="3" name="矩形: 圆角 2">
            <a:extLst>
              <a:ext uri="{FF2B5EF4-FFF2-40B4-BE49-F238E27FC236}">
                <a16:creationId xmlns:a16="http://schemas.microsoft.com/office/drawing/2014/main" xmlns="" id="{D8D2D16D-ED96-4EBB-968B-4F4B2AD6C042}"/>
              </a:ext>
            </a:extLst>
          </p:cNvPr>
          <p:cNvSpPr/>
          <p:nvPr/>
        </p:nvSpPr>
        <p:spPr>
          <a:xfrm>
            <a:off x="675337" y="1532238"/>
            <a:ext cx="2347097" cy="4805062"/>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5" name="文本框 4">
            <a:extLst>
              <a:ext uri="{FF2B5EF4-FFF2-40B4-BE49-F238E27FC236}">
                <a16:creationId xmlns:a16="http://schemas.microsoft.com/office/drawing/2014/main" xmlns="" id="{EE45187D-5299-451C-9A61-9943E661D871}"/>
              </a:ext>
            </a:extLst>
          </p:cNvPr>
          <p:cNvSpPr txBox="1"/>
          <p:nvPr/>
        </p:nvSpPr>
        <p:spPr>
          <a:xfrm>
            <a:off x="894778" y="1879802"/>
            <a:ext cx="2087751"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en-US" sz="2000" dirty="0">
                <a:solidFill>
                  <a:schemeClr val="accent1"/>
                </a:solidFill>
              </a:rPr>
              <a:t>网红的负面影响</a:t>
            </a:r>
          </a:p>
        </p:txBody>
      </p:sp>
      <p:sp>
        <p:nvSpPr>
          <p:cNvPr id="13" name="文本框 12">
            <a:extLst>
              <a:ext uri="{FF2B5EF4-FFF2-40B4-BE49-F238E27FC236}">
                <a16:creationId xmlns:a16="http://schemas.microsoft.com/office/drawing/2014/main" xmlns="" id="{53E97B46-C761-4E66-8FC3-A534B30C3EE9}"/>
              </a:ext>
            </a:extLst>
          </p:cNvPr>
          <p:cNvSpPr txBox="1"/>
          <p:nvPr/>
        </p:nvSpPr>
        <p:spPr>
          <a:xfrm>
            <a:off x="805010" y="4884472"/>
            <a:ext cx="2087752" cy="453457"/>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树立正确价值观</a:t>
            </a:r>
          </a:p>
        </p:txBody>
      </p:sp>
      <p:sp>
        <p:nvSpPr>
          <p:cNvPr id="16" name="文本框 15">
            <a:extLst>
              <a:ext uri="{FF2B5EF4-FFF2-40B4-BE49-F238E27FC236}">
                <a16:creationId xmlns:a16="http://schemas.microsoft.com/office/drawing/2014/main" xmlns="" id="{29400C14-9F85-488F-9F27-AA005D60134C}"/>
              </a:ext>
            </a:extLst>
          </p:cNvPr>
          <p:cNvSpPr txBox="1"/>
          <p:nvPr/>
        </p:nvSpPr>
        <p:spPr>
          <a:xfrm>
            <a:off x="694723" y="3198767"/>
            <a:ext cx="2308325" cy="453457"/>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负面</a:t>
            </a:r>
            <a:r>
              <a:rPr lang="zh-CN" altLang="en-US" sz="1800" dirty="0">
                <a:solidFill>
                  <a:schemeClr val="accent1"/>
                </a:solidFill>
              </a:rPr>
              <a:t>“</a:t>
            </a:r>
            <a:r>
              <a:rPr lang="zh-CN" altLang="en-US" sz="2000" dirty="0">
                <a:solidFill>
                  <a:schemeClr val="accent1"/>
                </a:solidFill>
              </a:rPr>
              <a:t>人设</a:t>
            </a:r>
            <a:r>
              <a:rPr lang="zh-CN" altLang="en-US" sz="1800" dirty="0">
                <a:solidFill>
                  <a:schemeClr val="accent1"/>
                </a:solidFill>
              </a:rPr>
              <a:t>”</a:t>
            </a:r>
            <a:r>
              <a:rPr lang="zh-CN" altLang="en-US" sz="2000" dirty="0">
                <a:solidFill>
                  <a:schemeClr val="accent1"/>
                </a:solidFill>
              </a:rPr>
              <a:t>例子</a:t>
            </a:r>
          </a:p>
        </p:txBody>
      </p:sp>
      <p:sp>
        <p:nvSpPr>
          <p:cNvPr id="17" name="文本框 16">
            <a:extLst>
              <a:ext uri="{FF2B5EF4-FFF2-40B4-BE49-F238E27FC236}">
                <a16:creationId xmlns:a16="http://schemas.microsoft.com/office/drawing/2014/main" xmlns="" id="{FB3D4E44-E1A9-4CEE-8FBC-52F641C2722D}"/>
              </a:ext>
            </a:extLst>
          </p:cNvPr>
          <p:cNvSpPr txBox="1"/>
          <p:nvPr/>
        </p:nvSpPr>
        <p:spPr>
          <a:xfrm>
            <a:off x="3170281" y="3165613"/>
            <a:ext cx="7369941" cy="417358"/>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zh-CN" sz="1800" dirty="0"/>
              <a:t>部分缺失社会责任感的</a:t>
            </a:r>
            <a:r>
              <a:rPr lang="en-US" altLang="zh-CN" sz="1800" dirty="0"/>
              <a:t>KOL</a:t>
            </a:r>
            <a:r>
              <a:rPr lang="zh-CN" altLang="zh-CN" sz="1800" dirty="0"/>
              <a:t>，为获取流量对粉丝传输错误的价值观。</a:t>
            </a:r>
            <a:endParaRPr lang="zh-CN" altLang="en-US" sz="1800" dirty="0"/>
          </a:p>
        </p:txBody>
      </p:sp>
      <p:sp>
        <p:nvSpPr>
          <p:cNvPr id="9" name="文本框 8">
            <a:extLst>
              <a:ext uri="{FF2B5EF4-FFF2-40B4-BE49-F238E27FC236}">
                <a16:creationId xmlns:a16="http://schemas.microsoft.com/office/drawing/2014/main" xmlns="" id="{97344884-D6FF-4153-BEFD-4CB2398D7295}"/>
              </a:ext>
            </a:extLst>
          </p:cNvPr>
          <p:cNvSpPr txBox="1"/>
          <p:nvPr/>
        </p:nvSpPr>
        <p:spPr>
          <a:xfrm>
            <a:off x="3170282" y="1898172"/>
            <a:ext cx="461664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不管是正面还是负面，没有紧守道德底线</a:t>
            </a:r>
          </a:p>
        </p:txBody>
      </p:sp>
      <p:sp>
        <p:nvSpPr>
          <p:cNvPr id="14" name="文本框 13">
            <a:extLst>
              <a:ext uri="{FF2B5EF4-FFF2-40B4-BE49-F238E27FC236}">
                <a16:creationId xmlns:a16="http://schemas.microsoft.com/office/drawing/2014/main" xmlns="" id="{FCA387C4-3969-409B-B575-04635135A955}"/>
              </a:ext>
            </a:extLst>
          </p:cNvPr>
          <p:cNvSpPr txBox="1"/>
          <p:nvPr/>
        </p:nvSpPr>
        <p:spPr>
          <a:xfrm>
            <a:off x="3170281" y="4920572"/>
            <a:ext cx="4862870"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网红的价值观，极度容易影响粉丝群体的。</a:t>
            </a:r>
          </a:p>
        </p:txBody>
      </p:sp>
      <p:grpSp>
        <p:nvGrpSpPr>
          <p:cNvPr id="4" name="组合 3">
            <a:extLst>
              <a:ext uri="{FF2B5EF4-FFF2-40B4-BE49-F238E27FC236}">
                <a16:creationId xmlns:a16="http://schemas.microsoft.com/office/drawing/2014/main" xmlns="" id="{89680E6A-A63F-4413-B814-67453099A8A4}"/>
              </a:ext>
            </a:extLst>
          </p:cNvPr>
          <p:cNvGrpSpPr/>
          <p:nvPr/>
        </p:nvGrpSpPr>
        <p:grpSpPr>
          <a:xfrm>
            <a:off x="3257084" y="3724484"/>
            <a:ext cx="244980" cy="244980"/>
            <a:chOff x="1142492" y="2291691"/>
            <a:chExt cx="381258" cy="381258"/>
          </a:xfrm>
        </p:grpSpPr>
        <p:sp>
          <p:nvSpPr>
            <p:cNvPr id="6" name="椭圆 5">
              <a:extLst>
                <a:ext uri="{FF2B5EF4-FFF2-40B4-BE49-F238E27FC236}">
                  <a16:creationId xmlns:a16="http://schemas.microsoft.com/office/drawing/2014/main" xmlns="" id="{5E36DA90-1637-402D-845C-F009442C0F43}"/>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 name="图形 6" descr="关闭 纯色填充">
              <a:extLst>
                <a:ext uri="{FF2B5EF4-FFF2-40B4-BE49-F238E27FC236}">
                  <a16:creationId xmlns:a16="http://schemas.microsoft.com/office/drawing/2014/main" xmlns="" id="{A4FCC73C-213C-43B4-9A0B-C2FA7805A33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84164" y="2333363"/>
              <a:ext cx="297915" cy="297915"/>
            </a:xfrm>
            <a:prstGeom prst="rect">
              <a:avLst/>
            </a:prstGeom>
          </p:spPr>
        </p:pic>
      </p:grpSp>
      <p:sp>
        <p:nvSpPr>
          <p:cNvPr id="19" name="文本框 18">
            <a:extLst>
              <a:ext uri="{FF2B5EF4-FFF2-40B4-BE49-F238E27FC236}">
                <a16:creationId xmlns:a16="http://schemas.microsoft.com/office/drawing/2014/main" xmlns="" id="{A5296E51-F07F-41EE-A185-DE5F9FDE1378}"/>
              </a:ext>
            </a:extLst>
          </p:cNvPr>
          <p:cNvSpPr txBox="1"/>
          <p:nvPr/>
        </p:nvSpPr>
        <p:spPr>
          <a:xfrm>
            <a:off x="3475288" y="3630642"/>
            <a:ext cx="3731791"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zh-CN" dirty="0"/>
              <a:t>“</a:t>
            </a:r>
            <a:r>
              <a:rPr lang="zh-CN" altLang="zh-CN" sz="1600" dirty="0"/>
              <a:t>土味文化</a:t>
            </a:r>
            <a:r>
              <a:rPr lang="zh-CN" altLang="zh-CN" dirty="0"/>
              <a:t>”</a:t>
            </a:r>
            <a:r>
              <a:rPr lang="zh-CN" altLang="en-US" sz="1600" dirty="0"/>
              <a:t> </a:t>
            </a:r>
            <a:r>
              <a:rPr lang="zh-CN" altLang="zh-CN" sz="1600" dirty="0"/>
              <a:t>刺激活跃度，内容</a:t>
            </a:r>
            <a:r>
              <a:rPr lang="zh-CN" altLang="en-US" sz="1600" dirty="0"/>
              <a:t>低俗</a:t>
            </a:r>
            <a:r>
              <a:rPr lang="zh-CN" altLang="zh-CN" sz="1600" dirty="0"/>
              <a:t>。</a:t>
            </a:r>
            <a:endParaRPr lang="zh-CN" altLang="en-US" sz="1600" dirty="0"/>
          </a:p>
        </p:txBody>
      </p:sp>
      <p:grpSp>
        <p:nvGrpSpPr>
          <p:cNvPr id="20" name="组合 19">
            <a:extLst>
              <a:ext uri="{FF2B5EF4-FFF2-40B4-BE49-F238E27FC236}">
                <a16:creationId xmlns:a16="http://schemas.microsoft.com/office/drawing/2014/main" xmlns="" id="{84DFE2B9-62D0-417C-B11E-8ED45DAB5B22}"/>
              </a:ext>
            </a:extLst>
          </p:cNvPr>
          <p:cNvGrpSpPr/>
          <p:nvPr/>
        </p:nvGrpSpPr>
        <p:grpSpPr>
          <a:xfrm>
            <a:off x="3257084" y="4095678"/>
            <a:ext cx="244980" cy="244980"/>
            <a:chOff x="1142492" y="2291691"/>
            <a:chExt cx="381258" cy="381258"/>
          </a:xfrm>
        </p:grpSpPr>
        <p:sp>
          <p:nvSpPr>
            <p:cNvPr id="21" name="椭圆 20">
              <a:extLst>
                <a:ext uri="{FF2B5EF4-FFF2-40B4-BE49-F238E27FC236}">
                  <a16:creationId xmlns:a16="http://schemas.microsoft.com/office/drawing/2014/main" xmlns="" id="{E0BBB71C-8935-459A-8EC2-88A495536CA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2" name="图形 21" descr="关闭 纯色填充">
              <a:extLst>
                <a:ext uri="{FF2B5EF4-FFF2-40B4-BE49-F238E27FC236}">
                  <a16:creationId xmlns:a16="http://schemas.microsoft.com/office/drawing/2014/main" xmlns="" id="{EB7A20A0-7447-4B33-B65C-D97E0FDBEC9A}"/>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84164" y="2333363"/>
              <a:ext cx="297915" cy="297915"/>
            </a:xfrm>
            <a:prstGeom prst="rect">
              <a:avLst/>
            </a:prstGeom>
          </p:spPr>
        </p:pic>
      </p:grpSp>
      <p:sp>
        <p:nvSpPr>
          <p:cNvPr id="23" name="文本框 22">
            <a:extLst>
              <a:ext uri="{FF2B5EF4-FFF2-40B4-BE49-F238E27FC236}">
                <a16:creationId xmlns:a16="http://schemas.microsoft.com/office/drawing/2014/main" xmlns="" id="{B2AA4C9C-C8DC-43AC-BE72-9675B57F8D54}"/>
              </a:ext>
            </a:extLst>
          </p:cNvPr>
          <p:cNvSpPr txBox="1"/>
          <p:nvPr/>
        </p:nvSpPr>
        <p:spPr>
          <a:xfrm>
            <a:off x="3475288" y="4001836"/>
            <a:ext cx="5919569"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平台有大量未成年用户，极度容易受到错误的价值观引导。</a:t>
            </a:r>
          </a:p>
        </p:txBody>
      </p:sp>
      <p:grpSp>
        <p:nvGrpSpPr>
          <p:cNvPr id="28" name="组合 27">
            <a:extLst>
              <a:ext uri="{FF2B5EF4-FFF2-40B4-BE49-F238E27FC236}">
                <a16:creationId xmlns:a16="http://schemas.microsoft.com/office/drawing/2014/main" xmlns="" id="{EE924946-0555-488A-BD7E-53966B92B09A}"/>
              </a:ext>
            </a:extLst>
          </p:cNvPr>
          <p:cNvGrpSpPr/>
          <p:nvPr/>
        </p:nvGrpSpPr>
        <p:grpSpPr>
          <a:xfrm>
            <a:off x="3257084" y="2419255"/>
            <a:ext cx="244980" cy="244980"/>
            <a:chOff x="1142492" y="2291691"/>
            <a:chExt cx="381258" cy="381258"/>
          </a:xfrm>
        </p:grpSpPr>
        <p:sp>
          <p:nvSpPr>
            <p:cNvPr id="30" name="椭圆 29">
              <a:extLst>
                <a:ext uri="{FF2B5EF4-FFF2-40B4-BE49-F238E27FC236}">
                  <a16:creationId xmlns:a16="http://schemas.microsoft.com/office/drawing/2014/main" xmlns="" id="{35841B1A-8871-4B76-8DCB-D1BAFE418D3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31" name="图形 30" descr="关闭 纯色填充">
              <a:extLst>
                <a:ext uri="{FF2B5EF4-FFF2-40B4-BE49-F238E27FC236}">
                  <a16:creationId xmlns:a16="http://schemas.microsoft.com/office/drawing/2014/main" xmlns="" id="{97B0814B-8456-486D-8F41-7C969946897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84164" y="2333363"/>
              <a:ext cx="297915" cy="297915"/>
            </a:xfrm>
            <a:prstGeom prst="rect">
              <a:avLst/>
            </a:prstGeom>
          </p:spPr>
        </p:pic>
      </p:grpSp>
      <p:sp>
        <p:nvSpPr>
          <p:cNvPr id="29" name="文本框 28">
            <a:extLst>
              <a:ext uri="{FF2B5EF4-FFF2-40B4-BE49-F238E27FC236}">
                <a16:creationId xmlns:a16="http://schemas.microsoft.com/office/drawing/2014/main" xmlns="" id="{4B23FA74-3A32-491A-BE50-974B6E80680B}"/>
              </a:ext>
            </a:extLst>
          </p:cNvPr>
          <p:cNvSpPr txBox="1"/>
          <p:nvPr/>
        </p:nvSpPr>
        <p:spPr>
          <a:xfrm>
            <a:off x="3475288" y="2325413"/>
            <a:ext cx="1728678"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为达到推广目的</a:t>
            </a:r>
            <a:endParaRPr lang="zh-CN" altLang="en-US" sz="1800" dirty="0"/>
          </a:p>
        </p:txBody>
      </p:sp>
      <p:grpSp>
        <p:nvGrpSpPr>
          <p:cNvPr id="33" name="组合 32">
            <a:extLst>
              <a:ext uri="{FF2B5EF4-FFF2-40B4-BE49-F238E27FC236}">
                <a16:creationId xmlns:a16="http://schemas.microsoft.com/office/drawing/2014/main" xmlns="" id="{840F49E6-8AC5-4E90-AE1D-1DEA7A9894BE}"/>
              </a:ext>
            </a:extLst>
          </p:cNvPr>
          <p:cNvGrpSpPr/>
          <p:nvPr/>
        </p:nvGrpSpPr>
        <p:grpSpPr>
          <a:xfrm>
            <a:off x="5264585" y="2419255"/>
            <a:ext cx="244980" cy="244980"/>
            <a:chOff x="1142492" y="2291691"/>
            <a:chExt cx="381258" cy="381258"/>
          </a:xfrm>
        </p:grpSpPr>
        <p:sp>
          <p:nvSpPr>
            <p:cNvPr id="35" name="椭圆 34">
              <a:extLst>
                <a:ext uri="{FF2B5EF4-FFF2-40B4-BE49-F238E27FC236}">
                  <a16:creationId xmlns:a16="http://schemas.microsoft.com/office/drawing/2014/main" xmlns="" id="{9042129A-F46A-43F1-AB37-BA9FC476D331}"/>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pic>
          <p:nvPicPr>
            <p:cNvPr id="36" name="图形 35" descr="关闭 纯色填充">
              <a:extLst>
                <a:ext uri="{FF2B5EF4-FFF2-40B4-BE49-F238E27FC236}">
                  <a16:creationId xmlns:a16="http://schemas.microsoft.com/office/drawing/2014/main" xmlns="" id="{C65D8300-EDED-4845-8E68-A0BBEF4B9AC3}"/>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84164" y="2333363"/>
              <a:ext cx="297915" cy="297915"/>
            </a:xfrm>
            <a:prstGeom prst="rect">
              <a:avLst/>
            </a:prstGeom>
          </p:spPr>
        </p:pic>
      </p:grpSp>
      <p:sp>
        <p:nvSpPr>
          <p:cNvPr id="34" name="文本框 33">
            <a:extLst>
              <a:ext uri="{FF2B5EF4-FFF2-40B4-BE49-F238E27FC236}">
                <a16:creationId xmlns:a16="http://schemas.microsoft.com/office/drawing/2014/main" xmlns="" id="{8F66672D-968F-4921-8BFE-ED7030E6ABD3}"/>
              </a:ext>
            </a:extLst>
          </p:cNvPr>
          <p:cNvSpPr txBox="1"/>
          <p:nvPr/>
        </p:nvSpPr>
        <p:spPr>
          <a:xfrm>
            <a:off x="5482789" y="2325413"/>
            <a:ext cx="2390398"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制造热搜来扩大知名度</a:t>
            </a:r>
            <a:endParaRPr lang="zh-CN" altLang="en-US" sz="1800" dirty="0"/>
          </a:p>
        </p:txBody>
      </p:sp>
      <p:grpSp>
        <p:nvGrpSpPr>
          <p:cNvPr id="39" name="组合 38">
            <a:extLst>
              <a:ext uri="{FF2B5EF4-FFF2-40B4-BE49-F238E27FC236}">
                <a16:creationId xmlns:a16="http://schemas.microsoft.com/office/drawing/2014/main" xmlns="" id="{B9922909-89EE-4739-820C-DD24C6BD08AE}"/>
              </a:ext>
            </a:extLst>
          </p:cNvPr>
          <p:cNvGrpSpPr/>
          <p:nvPr/>
        </p:nvGrpSpPr>
        <p:grpSpPr>
          <a:xfrm>
            <a:off x="3257084" y="5448737"/>
            <a:ext cx="244980" cy="244980"/>
            <a:chOff x="1142492" y="2291691"/>
            <a:chExt cx="381258" cy="381258"/>
          </a:xfrm>
        </p:grpSpPr>
        <p:sp>
          <p:nvSpPr>
            <p:cNvPr id="41" name="椭圆 40">
              <a:extLst>
                <a:ext uri="{FF2B5EF4-FFF2-40B4-BE49-F238E27FC236}">
                  <a16:creationId xmlns:a16="http://schemas.microsoft.com/office/drawing/2014/main" xmlns="" id="{E19E67FD-D91F-457F-89E5-59F96FE7E9EC}"/>
                </a:ext>
              </a:extLst>
            </p:cNvPr>
            <p:cNvSpPr/>
            <p:nvPr/>
          </p:nvSpPr>
          <p:spPr>
            <a:xfrm>
              <a:off x="1142492" y="2291691"/>
              <a:ext cx="381258" cy="38125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pic>
          <p:nvPicPr>
            <p:cNvPr id="42" name="图形 41" descr="关闭 纯色填充">
              <a:extLst>
                <a:ext uri="{FF2B5EF4-FFF2-40B4-BE49-F238E27FC236}">
                  <a16:creationId xmlns:a16="http://schemas.microsoft.com/office/drawing/2014/main" xmlns="" id="{85169C5B-1ECC-4315-93D6-548CCF7082A9}"/>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184164" y="2333363"/>
              <a:ext cx="297915" cy="297915"/>
            </a:xfrm>
            <a:prstGeom prst="rect">
              <a:avLst/>
            </a:prstGeom>
          </p:spPr>
        </p:pic>
      </p:grpSp>
      <p:sp>
        <p:nvSpPr>
          <p:cNvPr id="40" name="文本框 39">
            <a:extLst>
              <a:ext uri="{FF2B5EF4-FFF2-40B4-BE49-F238E27FC236}">
                <a16:creationId xmlns:a16="http://schemas.microsoft.com/office/drawing/2014/main" xmlns="" id="{0E0CF19A-C872-4B74-A953-AB0411F21F8B}"/>
              </a:ext>
            </a:extLst>
          </p:cNvPr>
          <p:cNvSpPr txBox="1"/>
          <p:nvPr/>
        </p:nvSpPr>
        <p:spPr>
          <a:xfrm>
            <a:off x="3475288" y="5354895"/>
            <a:ext cx="2610971"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粉丝极度容易跟风模仿。</a:t>
            </a:r>
            <a:endParaRPr lang="zh-CN" altLang="en-US" sz="1800" dirty="0"/>
          </a:p>
        </p:txBody>
      </p:sp>
      <p:grpSp>
        <p:nvGrpSpPr>
          <p:cNvPr id="8" name="组合 7">
            <a:extLst>
              <a:ext uri="{FF2B5EF4-FFF2-40B4-BE49-F238E27FC236}">
                <a16:creationId xmlns:a16="http://schemas.microsoft.com/office/drawing/2014/main" xmlns="" id="{6E2CE6AD-09DF-477B-B014-B581783B41E9}"/>
              </a:ext>
            </a:extLst>
          </p:cNvPr>
          <p:cNvGrpSpPr/>
          <p:nvPr/>
        </p:nvGrpSpPr>
        <p:grpSpPr>
          <a:xfrm>
            <a:off x="3255847" y="5815458"/>
            <a:ext cx="244980" cy="244980"/>
            <a:chOff x="5092463" y="4101547"/>
            <a:chExt cx="297916" cy="297916"/>
          </a:xfrm>
        </p:grpSpPr>
        <p:sp>
          <p:nvSpPr>
            <p:cNvPr id="11" name="椭圆 10">
              <a:extLst>
                <a:ext uri="{FF2B5EF4-FFF2-40B4-BE49-F238E27FC236}">
                  <a16:creationId xmlns:a16="http://schemas.microsoft.com/office/drawing/2014/main" xmlns="" id="{3E2F40D5-DB71-4BFA-832C-E3808543C750}"/>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2" name="任意多边形: 形状 11">
              <a:extLst>
                <a:ext uri="{FF2B5EF4-FFF2-40B4-BE49-F238E27FC236}">
                  <a16:creationId xmlns:a16="http://schemas.microsoft.com/office/drawing/2014/main" xmlns="" id="{7C0410C4-0260-4FD2-AFE9-B935AAD6B73A}"/>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43" name="文本框 42">
            <a:extLst>
              <a:ext uri="{FF2B5EF4-FFF2-40B4-BE49-F238E27FC236}">
                <a16:creationId xmlns:a16="http://schemas.microsoft.com/office/drawing/2014/main" xmlns="" id="{40442EA8-0580-465E-91C1-170B8DA92BC7}"/>
              </a:ext>
            </a:extLst>
          </p:cNvPr>
          <p:cNvSpPr txBox="1"/>
          <p:nvPr/>
        </p:nvSpPr>
        <p:spPr>
          <a:xfrm>
            <a:off x="3466878" y="5729857"/>
            <a:ext cx="5037276" cy="382862"/>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600" dirty="0"/>
              <a:t>传播的价值观应符合当今社会的主流正确价值观。</a:t>
            </a:r>
            <a:endParaRPr lang="zh-CN" altLang="en-US" sz="1800" dirty="0"/>
          </a:p>
        </p:txBody>
      </p:sp>
      <p:cxnSp>
        <p:nvCxnSpPr>
          <p:cNvPr id="47" name="直接连接符 46">
            <a:extLst>
              <a:ext uri="{FF2B5EF4-FFF2-40B4-BE49-F238E27FC236}">
                <a16:creationId xmlns:a16="http://schemas.microsoft.com/office/drawing/2014/main" xmlns="" id="{71B304F5-4C5F-4F0E-8445-656BB051BA40}"/>
              </a:ext>
            </a:extLst>
          </p:cNvPr>
          <p:cNvCxnSpPr>
            <a:cxnSpLocks/>
          </p:cNvCxnSpPr>
          <p:nvPr/>
        </p:nvCxnSpPr>
        <p:spPr>
          <a:xfrm>
            <a:off x="1848885" y="2331639"/>
            <a:ext cx="0" cy="832649"/>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a16="http://schemas.microsoft.com/office/drawing/2014/main" xmlns="" id="{6A5ABAC5-5D7E-489A-AD11-4AFF6BF41DD5}"/>
              </a:ext>
            </a:extLst>
          </p:cNvPr>
          <p:cNvCxnSpPr>
            <a:cxnSpLocks/>
          </p:cNvCxnSpPr>
          <p:nvPr/>
        </p:nvCxnSpPr>
        <p:spPr>
          <a:xfrm>
            <a:off x="1848885" y="3744546"/>
            <a:ext cx="0" cy="1011505"/>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a16="http://schemas.microsoft.com/office/drawing/2014/main" xmlns="" id="{BC600690-C228-43A9-AB40-4D76B46732BB}"/>
              </a:ext>
            </a:extLst>
          </p:cNvPr>
          <p:cNvCxnSpPr>
            <a:cxnSpLocks/>
          </p:cNvCxnSpPr>
          <p:nvPr/>
        </p:nvCxnSpPr>
        <p:spPr>
          <a:xfrm>
            <a:off x="3255847" y="2878001"/>
            <a:ext cx="5186371"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a16="http://schemas.microsoft.com/office/drawing/2014/main" xmlns="" id="{A6E65246-4F2B-4C39-B732-E4B48773B3F2}"/>
              </a:ext>
            </a:extLst>
          </p:cNvPr>
          <p:cNvCxnSpPr>
            <a:cxnSpLocks/>
          </p:cNvCxnSpPr>
          <p:nvPr/>
        </p:nvCxnSpPr>
        <p:spPr>
          <a:xfrm>
            <a:off x="3255847" y="4632959"/>
            <a:ext cx="5186371" cy="0"/>
          </a:xfrm>
          <a:prstGeom prst="line">
            <a:avLst/>
          </a:prstGeom>
          <a:ln>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grpSp>
        <p:nvGrpSpPr>
          <p:cNvPr id="237" name="图形 318">
            <a:extLst>
              <a:ext uri="{FF2B5EF4-FFF2-40B4-BE49-F238E27FC236}">
                <a16:creationId xmlns:a16="http://schemas.microsoft.com/office/drawing/2014/main" xmlns="" id="{67AB7E1E-0C5D-4DE9-A632-7E040016330E}"/>
              </a:ext>
            </a:extLst>
          </p:cNvPr>
          <p:cNvGrpSpPr/>
          <p:nvPr/>
        </p:nvGrpSpPr>
        <p:grpSpPr>
          <a:xfrm>
            <a:off x="9987148" y="1112475"/>
            <a:ext cx="2204852" cy="5745525"/>
            <a:chOff x="7369112" y="1788062"/>
            <a:chExt cx="1311916" cy="3418663"/>
          </a:xfrm>
        </p:grpSpPr>
        <p:sp>
          <p:nvSpPr>
            <p:cNvPr id="238" name="任意多边形: 形状 237">
              <a:extLst>
                <a:ext uri="{FF2B5EF4-FFF2-40B4-BE49-F238E27FC236}">
                  <a16:creationId xmlns:a16="http://schemas.microsoft.com/office/drawing/2014/main" xmlns="" id="{3BEF8734-D043-4BF9-9324-5AAD4AED68F8}"/>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2BC1EAF0-C98D-4EF8-875E-C95752B87FEB}"/>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04EC3117-767E-4485-A378-A7F09F77DD6B}"/>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EDD479D3-EE94-48B3-B047-5454EFA70E3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A30FD9B9-0A29-4D85-8DE6-B0745063B837}"/>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2304A396-098E-4F8D-9B8F-60D4ED98741F}"/>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64950893-4074-40A3-ADD7-F6017323935E}"/>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B42B9756-CB89-43C7-9D05-15EEC4473033}"/>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DF6C55FD-DFCC-4261-87D3-A5629E18E8E9}"/>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4D8C5F33-4D8B-4044-A146-03788C28F095}"/>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15CC2F2B-277E-4BCF-846A-00658E3E6ABC}"/>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BDAE29B5-904A-4C11-A680-82F59C6F41EA}"/>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F9B44006-EEDE-4238-B5D6-596F419BFAD7}"/>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625108BF-0FD6-4E47-A1A5-195E74C25BEB}"/>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CFDF3476-6E11-410B-93C2-6820D4E0BBC3}"/>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9B2401D4-BA55-4B65-80B0-B6067145E455}"/>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18EE4447-D538-4FF8-9B68-E2062F386B48}"/>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47667436-EFA9-47FB-A3C6-2863F390CE03}"/>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48278208-1235-4B0E-9802-6F42F28E2968}"/>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375EA6DB-3AF5-4B23-9488-A21678A220C3}"/>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E7E413C4-57DE-45A0-B08C-4EDE0718E858}"/>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C078FB29-E3DE-4C7F-B1D8-CDBD32488279}"/>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5263F36F-9396-4138-A7D5-6CC858EEDBD2}"/>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58D1A374-1BEE-4134-8A9F-524FD79D3F10}"/>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215E955A-DA62-454A-8FE8-BD03BD5E8308}"/>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07A0DAED-711C-4FCD-AEDC-21420904AAAA}"/>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B11AD5F9-0FF3-4C07-A1F5-C0BAEACB1403}"/>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CF7DB321-04D5-48C2-9CB4-E20F980DA6F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48AF4FF3-2FED-4B0A-9C51-662219132252}"/>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FE1E0AEB-08D9-4F9D-B228-506FE95B16BB}"/>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8B76B07A-BB8A-4E34-A92B-3B443B4CFB87}"/>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86E9334E-5720-4CEE-832C-816F11861C87}"/>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2209D8EB-DA6E-4B01-9095-336FBB0A6653}"/>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5AE5FC09-D810-424E-A665-A905BDF48EFC}"/>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9B8E0D8D-DE15-4BF0-8106-2E0258614D85}"/>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3E930D9B-E081-42D7-AD4D-FF5513E0E92E}"/>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829AB5DF-4B6B-46C6-8BC3-B38BE58DDC21}"/>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179F3FE5-DC6F-4EBE-BAB0-8298D885985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6E9EA53D-C7B3-41FC-9486-2F8BE1AA20D2}"/>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73787AE0-267A-4177-A817-C69C208C3AE0}"/>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1FBDC29A-7F3B-42E3-A060-1C97AA0FA442}"/>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C95D0971-1CB9-47C1-BD74-60C6B2542954}"/>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0F7E978B-A451-402C-8CAB-EB88040158A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ABBD410C-86A8-48F4-8A78-353831A8F353}"/>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20BD474B-9635-40F9-885C-0B612F920C86}"/>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9576EA8F-16F0-4602-9275-5CAFE528A756}"/>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73670034-91C7-44B1-978F-EB72CF248FCD}"/>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8B2B6B91-8DDA-4142-A87E-5D6DF1094C6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93719452-EA57-45B4-99AB-398BDB332D23}"/>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B9FBA482-C250-435D-B8C5-93E7CF5DBA6C}"/>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13D7609B-9F62-4E8E-BC57-294748D61EEE}"/>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9A8B0975-0666-46C9-9313-BE33F91E1B7E}"/>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175635FA-4E64-4E17-BE6B-81DFD640D83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xmlns="" id="{492CE8CE-7551-4DAF-BC76-1D2D370D87F3}"/>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B4F66941-E6BC-44CB-BC9B-6F115F571952}"/>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9740FE4F-89E0-47E9-9F02-D01A0AA887AF}"/>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09411529-5CD1-4B78-84CE-10619E284CF8}"/>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xmlns="" id="{55120D96-C3E6-4856-99C1-15039EDC1186}"/>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xmlns="" id="{8E17EBA9-15EB-4DDC-A597-73C887B35F55}"/>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39544B8F-577B-4A60-ABCB-29109F95905A}"/>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F614981F-2A37-4EE0-96CB-19F8E02B226B}"/>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C0FE3CA7-E0E1-4186-B4CB-0E1590C7B68A}"/>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8B044B73-2057-4E33-BD5B-14A88AD10BDC}"/>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84AC356D-A3CB-41F2-93A0-92B7AE481609}"/>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837FCE98-1840-4508-BE2F-9A407954EAA0}"/>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A995EA48-A525-437A-92D9-C87B0EA2ED2D}"/>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8F1350BF-998C-45AD-A285-9FCCB86E3DC9}"/>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3B4C4232-E6E2-4FC3-A1A3-28C1164ACEB9}"/>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AC367D72-B4CB-4CED-9273-9AD75E9C0EE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B96B1E8B-FBB9-4BE7-BE21-4316C07D2A8D}"/>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3FD46AFB-7E4A-4B01-AE97-7E9E3F1B6D8A}"/>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54554FA-4DFD-434C-B305-D39770161A1B}"/>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FD617263-90EA-469B-8B37-C8A0B55AF90E}"/>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E3908DF9-7525-429E-91DF-8438609526E6}"/>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EE5F49AA-15F8-4517-8988-55B6FDD13840}"/>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D0520E3F-42D5-408C-A146-F8B0C965EDE3}"/>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2F7A9BF0-4947-4F40-947D-85CC7340550B}"/>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A758F1F2-4660-42B8-AE2F-151CFC206928}"/>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D6A99AAC-DDC6-4B86-B306-94D41F8E2C85}"/>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87407432-5DBE-4481-A5CD-274DC022E776}"/>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C24D1224-746B-4361-9E05-6AB817402D80}"/>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99DEAAAB-319E-4870-89C4-A1D34ACE09E6}"/>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xmlns="" id="{A86ED151-DFD6-44BB-8B91-209895D9D750}"/>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xmlns="" id="{C03A9826-7961-409C-B2B9-AB7DF49B2850}"/>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xmlns="" id="{FEF2BA87-58D7-44E7-A19C-DF8A61C598CC}"/>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xmlns="" id="{AB3DDBC3-567A-4D14-AB0A-31EB145AC7D4}"/>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nvGrpSpPr>
          <p:cNvPr id="463" name="组合 462">
            <a:extLst>
              <a:ext uri="{FF2B5EF4-FFF2-40B4-BE49-F238E27FC236}">
                <a16:creationId xmlns:a16="http://schemas.microsoft.com/office/drawing/2014/main" xmlns="" id="{00F32D92-F676-4030-99AE-E7A11C60CC02}"/>
              </a:ext>
            </a:extLst>
          </p:cNvPr>
          <p:cNvGrpSpPr/>
          <p:nvPr/>
        </p:nvGrpSpPr>
        <p:grpSpPr>
          <a:xfrm>
            <a:off x="13798" y="5513418"/>
            <a:ext cx="2693764" cy="1348485"/>
            <a:chOff x="960811" y="3752653"/>
            <a:chExt cx="3840383" cy="1922477"/>
          </a:xfrm>
        </p:grpSpPr>
        <p:grpSp>
          <p:nvGrpSpPr>
            <p:cNvPr id="324" name="图形 2">
              <a:extLst>
                <a:ext uri="{FF2B5EF4-FFF2-40B4-BE49-F238E27FC236}">
                  <a16:creationId xmlns:a16="http://schemas.microsoft.com/office/drawing/2014/main" xmlns="" id="{AE9749D7-6DCC-468A-9463-8E4BB46E1A1A}"/>
                </a:ext>
              </a:extLst>
            </p:cNvPr>
            <p:cNvGrpSpPr/>
            <p:nvPr/>
          </p:nvGrpSpPr>
          <p:grpSpPr>
            <a:xfrm>
              <a:off x="3840310" y="3752653"/>
              <a:ext cx="960884" cy="1448371"/>
              <a:chOff x="4276725" y="4346511"/>
              <a:chExt cx="960884" cy="1448371"/>
            </a:xfrm>
          </p:grpSpPr>
          <p:sp>
            <p:nvSpPr>
              <p:cNvPr id="325" name="任意多边形: 形状 324">
                <a:extLst>
                  <a:ext uri="{FF2B5EF4-FFF2-40B4-BE49-F238E27FC236}">
                    <a16:creationId xmlns:a16="http://schemas.microsoft.com/office/drawing/2014/main" xmlns="" id="{82AAC48C-597B-47CD-AE90-7754F723EA4C}"/>
                  </a:ext>
                </a:extLst>
              </p:cNvPr>
              <p:cNvSpPr/>
              <p:nvPr/>
            </p:nvSpPr>
            <p:spPr>
              <a:xfrm>
                <a:off x="4276725" y="4828381"/>
                <a:ext cx="399192" cy="356139"/>
              </a:xfrm>
              <a:custGeom>
                <a:avLst/>
                <a:gdLst>
                  <a:gd name="connsiteX0" fmla="*/ 399193 w 399192"/>
                  <a:gd name="connsiteY0" fmla="*/ 356140 h 356139"/>
                  <a:gd name="connsiteX1" fmla="*/ 142018 w 399192"/>
                  <a:gd name="connsiteY1" fmla="*/ 234505 h 356139"/>
                  <a:gd name="connsiteX2" fmla="*/ 0 w 399192"/>
                  <a:gd name="connsiteY2" fmla="*/ 0 h 356139"/>
                  <a:gd name="connsiteX3" fmla="*/ 186499 w 399192"/>
                  <a:gd name="connsiteY3" fmla="*/ 49054 h 356139"/>
                  <a:gd name="connsiteX4" fmla="*/ 242888 w 399192"/>
                  <a:gd name="connsiteY4" fmla="*/ 128778 h 356139"/>
                  <a:gd name="connsiteX5" fmla="*/ 242888 w 399192"/>
                  <a:gd name="connsiteY5" fmla="*/ 71628 h 356139"/>
                  <a:gd name="connsiteX6" fmla="*/ 302038 w 399192"/>
                  <a:gd name="connsiteY6" fmla="*/ 107537 h 356139"/>
                  <a:gd name="connsiteX7" fmla="*/ 399193 w 399192"/>
                  <a:gd name="connsiteY7" fmla="*/ 356140 h 356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9192" h="356139">
                    <a:moveTo>
                      <a:pt x="399193" y="356140"/>
                    </a:moveTo>
                    <a:cubicBezTo>
                      <a:pt x="399193" y="356140"/>
                      <a:pt x="232886" y="318040"/>
                      <a:pt x="142018" y="234505"/>
                    </a:cubicBezTo>
                    <a:cubicBezTo>
                      <a:pt x="51149" y="150971"/>
                      <a:pt x="0" y="0"/>
                      <a:pt x="0" y="0"/>
                    </a:cubicBezTo>
                    <a:cubicBezTo>
                      <a:pt x="63189" y="12164"/>
                      <a:pt x="125501" y="28556"/>
                      <a:pt x="186499" y="49054"/>
                    </a:cubicBezTo>
                    <a:cubicBezTo>
                      <a:pt x="209322" y="72542"/>
                      <a:pt x="228343" y="99431"/>
                      <a:pt x="242888" y="128778"/>
                    </a:cubicBezTo>
                    <a:cubicBezTo>
                      <a:pt x="244278" y="109757"/>
                      <a:pt x="244278" y="90649"/>
                      <a:pt x="242888" y="71628"/>
                    </a:cubicBezTo>
                    <a:cubicBezTo>
                      <a:pt x="264166" y="80819"/>
                      <a:pt x="284064" y="92897"/>
                      <a:pt x="302038" y="107537"/>
                    </a:cubicBezTo>
                    <a:cubicBezTo>
                      <a:pt x="377857" y="173831"/>
                      <a:pt x="399193" y="356140"/>
                      <a:pt x="399193" y="356140"/>
                    </a:cubicBezTo>
                    <a:close/>
                  </a:path>
                </a:pathLst>
              </a:custGeom>
              <a:solidFill>
                <a:srgbClr val="0AAF60"/>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xmlns="" id="{5CB1FA9F-3746-4FAD-83EE-0DC9BC2D4CA1}"/>
                  </a:ext>
                </a:extLst>
              </p:cNvPr>
              <p:cNvSpPr/>
              <p:nvPr/>
            </p:nvSpPr>
            <p:spPr>
              <a:xfrm>
                <a:off x="4311473" y="4852575"/>
                <a:ext cx="463694" cy="591259"/>
              </a:xfrm>
              <a:custGeom>
                <a:avLst/>
                <a:gdLst>
                  <a:gd name="connsiteX0" fmla="*/ 68788 w 463694"/>
                  <a:gd name="connsiteY0" fmla="*/ 48958 h 591259"/>
                  <a:gd name="connsiteX1" fmla="*/ 399 w 463694"/>
                  <a:gd name="connsiteY1" fmla="*/ 2286 h 591259"/>
                  <a:gd name="connsiteX2" fmla="*/ 380 w 463694"/>
                  <a:gd name="connsiteY2" fmla="*/ 400 h 591259"/>
                  <a:gd name="connsiteX3" fmla="*/ 1828 w 463694"/>
                  <a:gd name="connsiteY3" fmla="*/ 95 h 591259"/>
                  <a:gd name="connsiteX4" fmla="*/ 127748 w 463694"/>
                  <a:gd name="connsiteY4" fmla="*/ 81724 h 591259"/>
                  <a:gd name="connsiteX5" fmla="*/ 169849 w 463694"/>
                  <a:gd name="connsiteY5" fmla="*/ 112680 h 591259"/>
                  <a:gd name="connsiteX6" fmla="*/ 166991 w 463694"/>
                  <a:gd name="connsiteY6" fmla="*/ 107727 h 591259"/>
                  <a:gd name="connsiteX7" fmla="*/ 151465 w 463694"/>
                  <a:gd name="connsiteY7" fmla="*/ 83058 h 591259"/>
                  <a:gd name="connsiteX8" fmla="*/ 116128 w 463694"/>
                  <a:gd name="connsiteY8" fmla="*/ 35909 h 591259"/>
                  <a:gd name="connsiteX9" fmla="*/ 116985 w 463694"/>
                  <a:gd name="connsiteY9" fmla="*/ 35147 h 591259"/>
                  <a:gd name="connsiteX10" fmla="*/ 155085 w 463694"/>
                  <a:gd name="connsiteY10" fmla="*/ 80676 h 591259"/>
                  <a:gd name="connsiteX11" fmla="*/ 170801 w 463694"/>
                  <a:gd name="connsiteY11" fmla="*/ 104012 h 591259"/>
                  <a:gd name="connsiteX12" fmla="*/ 178326 w 463694"/>
                  <a:gd name="connsiteY12" fmla="*/ 116586 h 591259"/>
                  <a:gd name="connsiteX13" fmla="*/ 180802 w 463694"/>
                  <a:gd name="connsiteY13" fmla="*/ 120872 h 591259"/>
                  <a:gd name="connsiteX14" fmla="*/ 243191 w 463694"/>
                  <a:gd name="connsiteY14" fmla="*/ 173926 h 591259"/>
                  <a:gd name="connsiteX15" fmla="*/ 278910 w 463694"/>
                  <a:gd name="connsiteY15" fmla="*/ 209645 h 591259"/>
                  <a:gd name="connsiteX16" fmla="*/ 259860 w 463694"/>
                  <a:gd name="connsiteY16" fmla="*/ 149352 h 591259"/>
                  <a:gd name="connsiteX17" fmla="*/ 260908 w 463694"/>
                  <a:gd name="connsiteY17" fmla="*/ 149352 h 591259"/>
                  <a:gd name="connsiteX18" fmla="*/ 281672 w 463694"/>
                  <a:gd name="connsiteY18" fmla="*/ 212407 h 591259"/>
                  <a:gd name="connsiteX19" fmla="*/ 318058 w 463694"/>
                  <a:gd name="connsiteY19" fmla="*/ 255270 h 591259"/>
                  <a:gd name="connsiteX20" fmla="*/ 317486 w 463694"/>
                  <a:gd name="connsiteY20" fmla="*/ 252507 h 591259"/>
                  <a:gd name="connsiteX21" fmla="*/ 311581 w 463694"/>
                  <a:gd name="connsiteY21" fmla="*/ 229076 h 591259"/>
                  <a:gd name="connsiteX22" fmla="*/ 297960 w 463694"/>
                  <a:gd name="connsiteY22" fmla="*/ 184404 h 591259"/>
                  <a:gd name="connsiteX23" fmla="*/ 253288 w 463694"/>
                  <a:gd name="connsiteY23" fmla="*/ 100012 h 591259"/>
                  <a:gd name="connsiteX24" fmla="*/ 254145 w 463694"/>
                  <a:gd name="connsiteY24" fmla="*/ 99250 h 591259"/>
                  <a:gd name="connsiteX25" fmla="*/ 317867 w 463694"/>
                  <a:gd name="connsiteY25" fmla="*/ 232600 h 591259"/>
                  <a:gd name="connsiteX26" fmla="*/ 322915 w 463694"/>
                  <a:gd name="connsiteY26" fmla="*/ 253936 h 591259"/>
                  <a:gd name="connsiteX27" fmla="*/ 325392 w 463694"/>
                  <a:gd name="connsiteY27" fmla="*/ 265366 h 591259"/>
                  <a:gd name="connsiteX28" fmla="*/ 340060 w 463694"/>
                  <a:gd name="connsiteY28" fmla="*/ 286035 h 591259"/>
                  <a:gd name="connsiteX29" fmla="*/ 410450 w 463694"/>
                  <a:gd name="connsiteY29" fmla="*/ 424053 h 591259"/>
                  <a:gd name="connsiteX30" fmla="*/ 463695 w 463694"/>
                  <a:gd name="connsiteY30" fmla="*/ 590169 h 591259"/>
                  <a:gd name="connsiteX31" fmla="*/ 462076 w 463694"/>
                  <a:gd name="connsiteY31" fmla="*/ 590645 h 591259"/>
                  <a:gd name="connsiteX32" fmla="*/ 340632 w 463694"/>
                  <a:gd name="connsiteY32" fmla="*/ 307657 h 591259"/>
                  <a:gd name="connsiteX33" fmla="*/ 302532 w 463694"/>
                  <a:gd name="connsiteY33" fmla="*/ 254508 h 591259"/>
                  <a:gd name="connsiteX34" fmla="*/ 221665 w 463694"/>
                  <a:gd name="connsiteY34" fmla="*/ 238410 h 591259"/>
                  <a:gd name="connsiteX35" fmla="*/ 140607 w 463694"/>
                  <a:gd name="connsiteY35" fmla="*/ 199262 h 591259"/>
                  <a:gd name="connsiteX36" fmla="*/ 99078 w 463694"/>
                  <a:gd name="connsiteY36" fmla="*/ 167925 h 591259"/>
                  <a:gd name="connsiteX37" fmla="*/ 98983 w 463694"/>
                  <a:gd name="connsiteY37" fmla="*/ 167068 h 591259"/>
                  <a:gd name="connsiteX38" fmla="*/ 99840 w 463694"/>
                  <a:gd name="connsiteY38" fmla="*/ 166973 h 591259"/>
                  <a:gd name="connsiteX39" fmla="*/ 176040 w 463694"/>
                  <a:gd name="connsiteY39" fmla="*/ 213169 h 591259"/>
                  <a:gd name="connsiteX40" fmla="*/ 259955 w 463694"/>
                  <a:gd name="connsiteY40" fmla="*/ 241268 h 591259"/>
                  <a:gd name="connsiteX41" fmla="*/ 297103 w 463694"/>
                  <a:gd name="connsiteY41" fmla="*/ 247650 h 591259"/>
                  <a:gd name="connsiteX42" fmla="*/ 248049 w 463694"/>
                  <a:gd name="connsiteY42" fmla="*/ 193262 h 591259"/>
                  <a:gd name="connsiteX43" fmla="*/ 230904 w 463694"/>
                  <a:gd name="connsiteY43" fmla="*/ 176879 h 591259"/>
                  <a:gd name="connsiteX44" fmla="*/ 169372 w 463694"/>
                  <a:gd name="connsiteY44" fmla="*/ 141732 h 591259"/>
                  <a:gd name="connsiteX45" fmla="*/ 88410 w 463694"/>
                  <a:gd name="connsiteY45" fmla="*/ 100869 h 591259"/>
                  <a:gd name="connsiteX46" fmla="*/ 42690 w 463694"/>
                  <a:gd name="connsiteY46" fmla="*/ 77724 h 591259"/>
                  <a:gd name="connsiteX47" fmla="*/ 43261 w 463694"/>
                  <a:gd name="connsiteY47" fmla="*/ 76771 h 591259"/>
                  <a:gd name="connsiteX48" fmla="*/ 125938 w 463694"/>
                  <a:gd name="connsiteY48" fmla="*/ 114871 h 591259"/>
                  <a:gd name="connsiteX49" fmla="*/ 203091 w 463694"/>
                  <a:gd name="connsiteY49" fmla="*/ 152971 h 591259"/>
                  <a:gd name="connsiteX50" fmla="*/ 206234 w 463694"/>
                  <a:gd name="connsiteY50" fmla="*/ 154781 h 591259"/>
                  <a:gd name="connsiteX51" fmla="*/ 136606 w 463694"/>
                  <a:gd name="connsiteY51" fmla="*/ 98488 h 591259"/>
                  <a:gd name="connsiteX52" fmla="*/ 68788 w 463694"/>
                  <a:gd name="connsiteY52" fmla="*/ 48958 h 59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463694" h="591259">
                    <a:moveTo>
                      <a:pt x="68788" y="48958"/>
                    </a:moveTo>
                    <a:cubicBezTo>
                      <a:pt x="46119" y="33242"/>
                      <a:pt x="22973" y="18192"/>
                      <a:pt x="399" y="2286"/>
                    </a:cubicBezTo>
                    <a:cubicBezTo>
                      <a:pt x="-125" y="1771"/>
                      <a:pt x="-134" y="923"/>
                      <a:pt x="380" y="400"/>
                    </a:cubicBezTo>
                    <a:cubicBezTo>
                      <a:pt x="751" y="19"/>
                      <a:pt x="1323" y="-105"/>
                      <a:pt x="1828" y="95"/>
                    </a:cubicBezTo>
                    <a:cubicBezTo>
                      <a:pt x="44690" y="25717"/>
                      <a:pt x="86886" y="53054"/>
                      <a:pt x="127748" y="81724"/>
                    </a:cubicBezTo>
                    <a:cubicBezTo>
                      <a:pt x="142036" y="91725"/>
                      <a:pt x="156323" y="102108"/>
                      <a:pt x="169849" y="112680"/>
                    </a:cubicBezTo>
                    <a:lnTo>
                      <a:pt x="166991" y="107727"/>
                    </a:lnTo>
                    <a:cubicBezTo>
                      <a:pt x="161943" y="99441"/>
                      <a:pt x="156704" y="91249"/>
                      <a:pt x="151465" y="83058"/>
                    </a:cubicBezTo>
                    <a:cubicBezTo>
                      <a:pt x="141045" y="66370"/>
                      <a:pt x="129215" y="50596"/>
                      <a:pt x="116128" y="35909"/>
                    </a:cubicBezTo>
                    <a:cubicBezTo>
                      <a:pt x="116128" y="35337"/>
                      <a:pt x="116128" y="34575"/>
                      <a:pt x="116985" y="35147"/>
                    </a:cubicBezTo>
                    <a:cubicBezTo>
                      <a:pt x="129939" y="50101"/>
                      <a:pt x="142798" y="64865"/>
                      <a:pt x="155085" y="80676"/>
                    </a:cubicBezTo>
                    <a:cubicBezTo>
                      <a:pt x="160705" y="88201"/>
                      <a:pt x="165848" y="96012"/>
                      <a:pt x="170801" y="104012"/>
                    </a:cubicBezTo>
                    <a:cubicBezTo>
                      <a:pt x="173373" y="108108"/>
                      <a:pt x="175945" y="112299"/>
                      <a:pt x="178326" y="116586"/>
                    </a:cubicBezTo>
                    <a:lnTo>
                      <a:pt x="180802" y="120872"/>
                    </a:lnTo>
                    <a:cubicBezTo>
                      <a:pt x="202329" y="137731"/>
                      <a:pt x="223284" y="155352"/>
                      <a:pt x="243191" y="173926"/>
                    </a:cubicBezTo>
                    <a:cubicBezTo>
                      <a:pt x="255888" y="185423"/>
                      <a:pt x="267794" y="197329"/>
                      <a:pt x="278910" y="209645"/>
                    </a:cubicBezTo>
                    <a:cubicBezTo>
                      <a:pt x="272528" y="189547"/>
                      <a:pt x="266909" y="169163"/>
                      <a:pt x="259860" y="149352"/>
                    </a:cubicBezTo>
                    <a:cubicBezTo>
                      <a:pt x="259860" y="148685"/>
                      <a:pt x="260717" y="148399"/>
                      <a:pt x="260908" y="149352"/>
                    </a:cubicBezTo>
                    <a:cubicBezTo>
                      <a:pt x="268147" y="170116"/>
                      <a:pt x="276052" y="190976"/>
                      <a:pt x="281672" y="212407"/>
                    </a:cubicBezTo>
                    <a:cubicBezTo>
                      <a:pt x="294436" y="226123"/>
                      <a:pt x="306628" y="240411"/>
                      <a:pt x="318058" y="255270"/>
                    </a:cubicBezTo>
                    <a:lnTo>
                      <a:pt x="317486" y="252507"/>
                    </a:lnTo>
                    <a:cubicBezTo>
                      <a:pt x="315581" y="244697"/>
                      <a:pt x="313676" y="236886"/>
                      <a:pt x="311581" y="229076"/>
                    </a:cubicBezTo>
                    <a:cubicBezTo>
                      <a:pt x="307485" y="214026"/>
                      <a:pt x="303103" y="199072"/>
                      <a:pt x="297960" y="184404"/>
                    </a:cubicBezTo>
                    <a:cubicBezTo>
                      <a:pt x="288435" y="153743"/>
                      <a:pt x="273290" y="125130"/>
                      <a:pt x="253288" y="100012"/>
                    </a:cubicBezTo>
                    <a:cubicBezTo>
                      <a:pt x="252811" y="99441"/>
                      <a:pt x="253288" y="98679"/>
                      <a:pt x="254145" y="99250"/>
                    </a:cubicBezTo>
                    <a:cubicBezTo>
                      <a:pt x="285377" y="138198"/>
                      <a:pt x="307190" y="183832"/>
                      <a:pt x="317867" y="232600"/>
                    </a:cubicBezTo>
                    <a:cubicBezTo>
                      <a:pt x="319582" y="239649"/>
                      <a:pt x="321296" y="246792"/>
                      <a:pt x="322915" y="253936"/>
                    </a:cubicBezTo>
                    <a:cubicBezTo>
                      <a:pt x="323773" y="257651"/>
                      <a:pt x="324725" y="261556"/>
                      <a:pt x="325392" y="265366"/>
                    </a:cubicBezTo>
                    <a:cubicBezTo>
                      <a:pt x="330440" y="272224"/>
                      <a:pt x="334917" y="279082"/>
                      <a:pt x="340060" y="286035"/>
                    </a:cubicBezTo>
                    <a:cubicBezTo>
                      <a:pt x="368426" y="329374"/>
                      <a:pt x="392029" y="375646"/>
                      <a:pt x="410450" y="424053"/>
                    </a:cubicBezTo>
                    <a:cubicBezTo>
                      <a:pt x="431243" y="478402"/>
                      <a:pt x="449017" y="533857"/>
                      <a:pt x="463695" y="590169"/>
                    </a:cubicBezTo>
                    <a:cubicBezTo>
                      <a:pt x="463695" y="591312"/>
                      <a:pt x="462361" y="591693"/>
                      <a:pt x="462076" y="590645"/>
                    </a:cubicBezTo>
                    <a:cubicBezTo>
                      <a:pt x="429500" y="493299"/>
                      <a:pt x="396258" y="394620"/>
                      <a:pt x="340632" y="307657"/>
                    </a:cubicBezTo>
                    <a:cubicBezTo>
                      <a:pt x="328821" y="289302"/>
                      <a:pt x="316124" y="271586"/>
                      <a:pt x="302532" y="254508"/>
                    </a:cubicBezTo>
                    <a:cubicBezTo>
                      <a:pt x="274986" y="252736"/>
                      <a:pt x="247792" y="247326"/>
                      <a:pt x="221665" y="238410"/>
                    </a:cubicBezTo>
                    <a:cubicBezTo>
                      <a:pt x="193109" y="228828"/>
                      <a:pt x="165867" y="215674"/>
                      <a:pt x="140607" y="199262"/>
                    </a:cubicBezTo>
                    <a:cubicBezTo>
                      <a:pt x="126034" y="189737"/>
                      <a:pt x="112699" y="178784"/>
                      <a:pt x="99078" y="167925"/>
                    </a:cubicBezTo>
                    <a:cubicBezTo>
                      <a:pt x="98811" y="167716"/>
                      <a:pt x="98773" y="167335"/>
                      <a:pt x="98983" y="167068"/>
                    </a:cubicBezTo>
                    <a:cubicBezTo>
                      <a:pt x="99192" y="166801"/>
                      <a:pt x="99573" y="166763"/>
                      <a:pt x="99840" y="166973"/>
                    </a:cubicBezTo>
                    <a:cubicBezTo>
                      <a:pt x="123062" y="185699"/>
                      <a:pt x="148694" y="201244"/>
                      <a:pt x="176040" y="213169"/>
                    </a:cubicBezTo>
                    <a:cubicBezTo>
                      <a:pt x="202948" y="225466"/>
                      <a:pt x="231075" y="234886"/>
                      <a:pt x="259955" y="241268"/>
                    </a:cubicBezTo>
                    <a:cubicBezTo>
                      <a:pt x="272243" y="243935"/>
                      <a:pt x="284625" y="245935"/>
                      <a:pt x="297103" y="247650"/>
                    </a:cubicBezTo>
                    <a:cubicBezTo>
                      <a:pt x="281720" y="228676"/>
                      <a:pt x="265346" y="210521"/>
                      <a:pt x="248049" y="193262"/>
                    </a:cubicBezTo>
                    <a:cubicBezTo>
                      <a:pt x="242429" y="187642"/>
                      <a:pt x="236619" y="182308"/>
                      <a:pt x="230904" y="176879"/>
                    </a:cubicBezTo>
                    <a:cubicBezTo>
                      <a:pt x="211492" y="163334"/>
                      <a:pt x="190899" y="151571"/>
                      <a:pt x="169372" y="141732"/>
                    </a:cubicBezTo>
                    <a:cubicBezTo>
                      <a:pt x="142131" y="128492"/>
                      <a:pt x="115366" y="114585"/>
                      <a:pt x="88410" y="100869"/>
                    </a:cubicBezTo>
                    <a:cubicBezTo>
                      <a:pt x="73170" y="93154"/>
                      <a:pt x="58025" y="85153"/>
                      <a:pt x="42690" y="77724"/>
                    </a:cubicBezTo>
                    <a:cubicBezTo>
                      <a:pt x="42023" y="77724"/>
                      <a:pt x="42690" y="76390"/>
                      <a:pt x="43261" y="76771"/>
                    </a:cubicBezTo>
                    <a:cubicBezTo>
                      <a:pt x="70598" y="89916"/>
                      <a:pt x="98411" y="102298"/>
                      <a:pt x="125938" y="114871"/>
                    </a:cubicBezTo>
                    <a:cubicBezTo>
                      <a:pt x="151942" y="126682"/>
                      <a:pt x="178231" y="138684"/>
                      <a:pt x="203091" y="152971"/>
                    </a:cubicBezTo>
                    <a:lnTo>
                      <a:pt x="206234" y="154781"/>
                    </a:lnTo>
                    <a:cubicBezTo>
                      <a:pt x="183755" y="135254"/>
                      <a:pt x="160419" y="116681"/>
                      <a:pt x="136606" y="98488"/>
                    </a:cubicBezTo>
                    <a:cubicBezTo>
                      <a:pt x="114061" y="81276"/>
                      <a:pt x="91458" y="64770"/>
                      <a:pt x="68788" y="48958"/>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xmlns="" id="{AFA7CCA1-0BFC-451C-BC45-BF73566D168E}"/>
                  </a:ext>
                </a:extLst>
              </p:cNvPr>
              <p:cNvSpPr/>
              <p:nvPr/>
            </p:nvSpPr>
            <p:spPr>
              <a:xfrm>
                <a:off x="4389026" y="4987205"/>
                <a:ext cx="81483" cy="40103"/>
              </a:xfrm>
              <a:custGeom>
                <a:avLst/>
                <a:gdLst>
                  <a:gd name="connsiteX0" fmla="*/ 665 w 81483"/>
                  <a:gd name="connsiteY0" fmla="*/ 53 h 40103"/>
                  <a:gd name="connsiteX1" fmla="*/ 41337 w 81483"/>
                  <a:gd name="connsiteY1" fmla="*/ 17484 h 40103"/>
                  <a:gd name="connsiteX2" fmla="*/ 81247 w 81483"/>
                  <a:gd name="connsiteY2" fmla="*/ 39201 h 40103"/>
                  <a:gd name="connsiteX3" fmla="*/ 80675 w 81483"/>
                  <a:gd name="connsiteY3" fmla="*/ 40058 h 40103"/>
                  <a:gd name="connsiteX4" fmla="*/ 40861 w 81483"/>
                  <a:gd name="connsiteY4" fmla="*/ 21008 h 40103"/>
                  <a:gd name="connsiteX5" fmla="*/ 379 w 81483"/>
                  <a:gd name="connsiteY5" fmla="*/ 1005 h 40103"/>
                  <a:gd name="connsiteX6" fmla="*/ 665 w 81483"/>
                  <a:gd name="connsiteY6" fmla="*/ 53 h 40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83" h="40103">
                    <a:moveTo>
                      <a:pt x="665" y="53"/>
                    </a:moveTo>
                    <a:cubicBezTo>
                      <a:pt x="14191" y="6054"/>
                      <a:pt x="28002" y="11292"/>
                      <a:pt x="41337" y="17484"/>
                    </a:cubicBezTo>
                    <a:cubicBezTo>
                      <a:pt x="54672" y="23675"/>
                      <a:pt x="68198" y="31486"/>
                      <a:pt x="81247" y="39201"/>
                    </a:cubicBezTo>
                    <a:cubicBezTo>
                      <a:pt x="81818" y="39201"/>
                      <a:pt x="81247" y="40344"/>
                      <a:pt x="80675" y="40058"/>
                    </a:cubicBezTo>
                    <a:cubicBezTo>
                      <a:pt x="67435" y="33771"/>
                      <a:pt x="54005" y="27771"/>
                      <a:pt x="40861" y="21008"/>
                    </a:cubicBezTo>
                    <a:cubicBezTo>
                      <a:pt x="27716" y="14245"/>
                      <a:pt x="14095" y="7006"/>
                      <a:pt x="379" y="1005"/>
                    </a:cubicBezTo>
                    <a:cubicBezTo>
                      <a:pt x="-287" y="720"/>
                      <a:pt x="-1" y="-233"/>
                      <a:pt x="665" y="53"/>
                    </a:cubicBezTo>
                    <a:close/>
                  </a:path>
                </a:pathLst>
              </a:custGeom>
              <a:solidFill>
                <a:srgbClr val="263238"/>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xmlns="" id="{A36E11B7-A914-457F-B2F3-5C92D468806A}"/>
                  </a:ext>
                </a:extLst>
              </p:cNvPr>
              <p:cNvSpPr/>
              <p:nvPr/>
            </p:nvSpPr>
            <p:spPr>
              <a:xfrm>
                <a:off x="4784473" y="4346511"/>
                <a:ext cx="431606" cy="573309"/>
              </a:xfrm>
              <a:custGeom>
                <a:avLst/>
                <a:gdLst>
                  <a:gd name="connsiteX0" fmla="*/ 431607 w 431606"/>
                  <a:gd name="connsiteY0" fmla="*/ 0 h 573309"/>
                  <a:gd name="connsiteX1" fmla="*/ 381981 w 431606"/>
                  <a:gd name="connsiteY1" fmla="*/ 138113 h 573309"/>
                  <a:gd name="connsiteX2" fmla="*/ 385506 w 431606"/>
                  <a:gd name="connsiteY2" fmla="*/ 198215 h 573309"/>
                  <a:gd name="connsiteX3" fmla="*/ 276921 w 431606"/>
                  <a:gd name="connsiteY3" fmla="*/ 290989 h 573309"/>
                  <a:gd name="connsiteX4" fmla="*/ 386649 w 431606"/>
                  <a:gd name="connsiteY4" fmla="*/ 264700 h 573309"/>
                  <a:gd name="connsiteX5" fmla="*/ 380267 w 431606"/>
                  <a:gd name="connsiteY5" fmla="*/ 314420 h 573309"/>
                  <a:gd name="connsiteX6" fmla="*/ 309782 w 431606"/>
                  <a:gd name="connsiteY6" fmla="*/ 328327 h 573309"/>
                  <a:gd name="connsiteX7" fmla="*/ 373314 w 431606"/>
                  <a:gd name="connsiteY7" fmla="*/ 340995 h 573309"/>
                  <a:gd name="connsiteX8" fmla="*/ 12221 w 431606"/>
                  <a:gd name="connsiteY8" fmla="*/ 573310 h 573309"/>
                  <a:gd name="connsiteX9" fmla="*/ 55369 w 431606"/>
                  <a:gd name="connsiteY9" fmla="*/ 230981 h 573309"/>
                  <a:gd name="connsiteX10" fmla="*/ 431607 w 431606"/>
                  <a:gd name="connsiteY10" fmla="*/ 0 h 573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606" h="573309">
                    <a:moveTo>
                      <a:pt x="431607" y="0"/>
                    </a:moveTo>
                    <a:cubicBezTo>
                      <a:pt x="400888" y="39634"/>
                      <a:pt x="383515" y="87992"/>
                      <a:pt x="381981" y="138113"/>
                    </a:cubicBezTo>
                    <a:cubicBezTo>
                      <a:pt x="381410" y="152971"/>
                      <a:pt x="383791" y="173831"/>
                      <a:pt x="385506" y="198215"/>
                    </a:cubicBezTo>
                    <a:cubicBezTo>
                      <a:pt x="343986" y="222304"/>
                      <a:pt x="307191" y="253737"/>
                      <a:pt x="276921" y="290989"/>
                    </a:cubicBezTo>
                    <a:cubicBezTo>
                      <a:pt x="310153" y="271729"/>
                      <a:pt x="348291" y="262595"/>
                      <a:pt x="386649" y="264700"/>
                    </a:cubicBezTo>
                    <a:cubicBezTo>
                      <a:pt x="385734" y="281407"/>
                      <a:pt x="383601" y="298028"/>
                      <a:pt x="380267" y="314420"/>
                    </a:cubicBezTo>
                    <a:cubicBezTo>
                      <a:pt x="356092" y="314439"/>
                      <a:pt x="332147" y="319164"/>
                      <a:pt x="309782" y="328327"/>
                    </a:cubicBezTo>
                    <a:cubicBezTo>
                      <a:pt x="331604" y="328127"/>
                      <a:pt x="353235" y="332442"/>
                      <a:pt x="373314" y="340995"/>
                    </a:cubicBezTo>
                    <a:cubicBezTo>
                      <a:pt x="343691" y="435292"/>
                      <a:pt x="255585" y="532162"/>
                      <a:pt x="12221" y="573310"/>
                    </a:cubicBezTo>
                    <a:cubicBezTo>
                      <a:pt x="-13544" y="457648"/>
                      <a:pt x="1705" y="336633"/>
                      <a:pt x="55369" y="230981"/>
                    </a:cubicBezTo>
                    <a:cubicBezTo>
                      <a:pt x="128235" y="87535"/>
                      <a:pt x="431607" y="0"/>
                      <a:pt x="431607" y="0"/>
                    </a:cubicBezTo>
                    <a:close/>
                  </a:path>
                </a:pathLst>
              </a:custGeom>
              <a:solidFill>
                <a:srgbClr val="0AAF60"/>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xmlns="" id="{ABD529D3-D2A9-49BF-B5A6-DA80336B37EF}"/>
                  </a:ext>
                </a:extLst>
              </p:cNvPr>
              <p:cNvSpPr/>
              <p:nvPr/>
            </p:nvSpPr>
            <p:spPr>
              <a:xfrm>
                <a:off x="4703444" y="4410858"/>
                <a:ext cx="447159" cy="1037523"/>
              </a:xfrm>
              <a:custGeom>
                <a:avLst/>
                <a:gdLst>
                  <a:gd name="connsiteX0" fmla="*/ 9049 w 447159"/>
                  <a:gd name="connsiteY0" fmla="*/ 912537 h 1037523"/>
                  <a:gd name="connsiteX1" fmla="*/ 24860 w 447159"/>
                  <a:gd name="connsiteY1" fmla="*/ 792045 h 1037523"/>
                  <a:gd name="connsiteX2" fmla="*/ 73914 w 447159"/>
                  <a:gd name="connsiteY2" fmla="*/ 553920 h 1037523"/>
                  <a:gd name="connsiteX3" fmla="*/ 109061 w 447159"/>
                  <a:gd name="connsiteY3" fmla="*/ 445431 h 1037523"/>
                  <a:gd name="connsiteX4" fmla="*/ 108109 w 447159"/>
                  <a:gd name="connsiteY4" fmla="*/ 425904 h 1037523"/>
                  <a:gd name="connsiteX5" fmla="*/ 108109 w 447159"/>
                  <a:gd name="connsiteY5" fmla="*/ 402568 h 1037523"/>
                  <a:gd name="connsiteX6" fmla="*/ 110300 w 447159"/>
                  <a:gd name="connsiteY6" fmla="*/ 355896 h 1037523"/>
                  <a:gd name="connsiteX7" fmla="*/ 125254 w 447159"/>
                  <a:gd name="connsiteY7" fmla="*/ 264646 h 1037523"/>
                  <a:gd name="connsiteX8" fmla="*/ 140018 w 447159"/>
                  <a:gd name="connsiteY8" fmla="*/ 213116 h 1037523"/>
                  <a:gd name="connsiteX9" fmla="*/ 140770 w 447159"/>
                  <a:gd name="connsiteY9" fmla="*/ 212821 h 1037523"/>
                  <a:gd name="connsiteX10" fmla="*/ 141065 w 447159"/>
                  <a:gd name="connsiteY10" fmla="*/ 213116 h 1037523"/>
                  <a:gd name="connsiteX11" fmla="*/ 123158 w 447159"/>
                  <a:gd name="connsiteY11" fmla="*/ 304175 h 1037523"/>
                  <a:gd name="connsiteX12" fmla="*/ 114967 w 447159"/>
                  <a:gd name="connsiteY12" fmla="*/ 395520 h 1037523"/>
                  <a:gd name="connsiteX13" fmla="*/ 114491 w 447159"/>
                  <a:gd name="connsiteY13" fmla="*/ 420666 h 1037523"/>
                  <a:gd name="connsiteX14" fmla="*/ 114491 w 447159"/>
                  <a:gd name="connsiteY14" fmla="*/ 431334 h 1037523"/>
                  <a:gd name="connsiteX15" fmla="*/ 155448 w 447159"/>
                  <a:gd name="connsiteY15" fmla="*/ 346466 h 1037523"/>
                  <a:gd name="connsiteX16" fmla="*/ 238792 w 447159"/>
                  <a:gd name="connsiteY16" fmla="*/ 221879 h 1037523"/>
                  <a:gd name="connsiteX17" fmla="*/ 240697 w 447159"/>
                  <a:gd name="connsiteY17" fmla="*/ 208353 h 1037523"/>
                  <a:gd name="connsiteX18" fmla="*/ 244316 w 447159"/>
                  <a:gd name="connsiteY18" fmla="*/ 192066 h 1037523"/>
                  <a:gd name="connsiteX19" fmla="*/ 252603 w 447159"/>
                  <a:gd name="connsiteY19" fmla="*/ 158823 h 1037523"/>
                  <a:gd name="connsiteX20" fmla="*/ 273463 w 447159"/>
                  <a:gd name="connsiteY20" fmla="*/ 93768 h 1037523"/>
                  <a:gd name="connsiteX21" fmla="*/ 274034 w 447159"/>
                  <a:gd name="connsiteY21" fmla="*/ 93196 h 1037523"/>
                  <a:gd name="connsiteX22" fmla="*/ 274606 w 447159"/>
                  <a:gd name="connsiteY22" fmla="*/ 93768 h 1037523"/>
                  <a:gd name="connsiteX23" fmla="*/ 258985 w 447159"/>
                  <a:gd name="connsiteY23" fmla="*/ 159586 h 1037523"/>
                  <a:gd name="connsiteX24" fmla="*/ 251746 w 447159"/>
                  <a:gd name="connsiteY24" fmla="*/ 192161 h 1037523"/>
                  <a:gd name="connsiteX25" fmla="*/ 248317 w 447159"/>
                  <a:gd name="connsiteY25" fmla="*/ 208449 h 1037523"/>
                  <a:gd name="connsiteX26" fmla="*/ 248317 w 447159"/>
                  <a:gd name="connsiteY26" fmla="*/ 209687 h 1037523"/>
                  <a:gd name="connsiteX27" fmla="*/ 278511 w 447159"/>
                  <a:gd name="connsiteY27" fmla="*/ 173016 h 1037523"/>
                  <a:gd name="connsiteX28" fmla="*/ 427196 w 447159"/>
                  <a:gd name="connsiteY28" fmla="*/ 18330 h 1037523"/>
                  <a:gd name="connsiteX29" fmla="*/ 446246 w 447159"/>
                  <a:gd name="connsiteY29" fmla="*/ 232 h 1037523"/>
                  <a:gd name="connsiteX30" fmla="*/ 447008 w 447159"/>
                  <a:gd name="connsiteY30" fmla="*/ 994 h 1037523"/>
                  <a:gd name="connsiteX31" fmla="*/ 304133 w 447159"/>
                  <a:gd name="connsiteY31" fmla="*/ 157966 h 1037523"/>
                  <a:gd name="connsiteX32" fmla="*/ 272129 w 447159"/>
                  <a:gd name="connsiteY32" fmla="*/ 197019 h 1037523"/>
                  <a:gd name="connsiteX33" fmla="*/ 288703 w 447159"/>
                  <a:gd name="connsiteY33" fmla="*/ 186065 h 1037523"/>
                  <a:gd name="connsiteX34" fmla="*/ 331946 w 447159"/>
                  <a:gd name="connsiteY34" fmla="*/ 159490 h 1037523"/>
                  <a:gd name="connsiteX35" fmla="*/ 376809 w 447159"/>
                  <a:gd name="connsiteY35" fmla="*/ 135582 h 1037523"/>
                  <a:gd name="connsiteX36" fmla="*/ 424434 w 447159"/>
                  <a:gd name="connsiteY36" fmla="*/ 112818 h 1037523"/>
                  <a:gd name="connsiteX37" fmla="*/ 424910 w 447159"/>
                  <a:gd name="connsiteY37" fmla="*/ 113770 h 1037523"/>
                  <a:gd name="connsiteX38" fmla="*/ 380524 w 447159"/>
                  <a:gd name="connsiteY38" fmla="*/ 138440 h 1037523"/>
                  <a:gd name="connsiteX39" fmla="*/ 336423 w 447159"/>
                  <a:gd name="connsiteY39" fmla="*/ 165300 h 1037523"/>
                  <a:gd name="connsiteX40" fmla="*/ 293561 w 447159"/>
                  <a:gd name="connsiteY40" fmla="*/ 192447 h 1037523"/>
                  <a:gd name="connsiteX41" fmla="*/ 257746 w 447159"/>
                  <a:gd name="connsiteY41" fmla="*/ 215688 h 1037523"/>
                  <a:gd name="connsiteX42" fmla="*/ 179451 w 447159"/>
                  <a:gd name="connsiteY42" fmla="*/ 329416 h 1037523"/>
                  <a:gd name="connsiteX43" fmla="*/ 139160 w 447159"/>
                  <a:gd name="connsiteY43" fmla="*/ 405616 h 1037523"/>
                  <a:gd name="connsiteX44" fmla="*/ 147828 w 447159"/>
                  <a:gd name="connsiteY44" fmla="*/ 401901 h 1037523"/>
                  <a:gd name="connsiteX45" fmla="*/ 170117 w 447159"/>
                  <a:gd name="connsiteY45" fmla="*/ 392376 h 1037523"/>
                  <a:gd name="connsiteX46" fmla="*/ 213170 w 447159"/>
                  <a:gd name="connsiteY46" fmla="*/ 373326 h 1037523"/>
                  <a:gd name="connsiteX47" fmla="*/ 294989 w 447159"/>
                  <a:gd name="connsiteY47" fmla="*/ 337608 h 1037523"/>
                  <a:gd name="connsiteX48" fmla="*/ 338614 w 447159"/>
                  <a:gd name="connsiteY48" fmla="*/ 313319 h 1037523"/>
                  <a:gd name="connsiteX49" fmla="*/ 339328 w 447159"/>
                  <a:gd name="connsiteY49" fmla="*/ 313690 h 1037523"/>
                  <a:gd name="connsiteX50" fmla="*/ 339185 w 447159"/>
                  <a:gd name="connsiteY50" fmla="*/ 314271 h 1037523"/>
                  <a:gd name="connsiteX51" fmla="*/ 178118 w 447159"/>
                  <a:gd name="connsiteY51" fmla="*/ 397329 h 1037523"/>
                  <a:gd name="connsiteX52" fmla="*/ 154305 w 447159"/>
                  <a:gd name="connsiteY52" fmla="*/ 408188 h 1037523"/>
                  <a:gd name="connsiteX53" fmla="*/ 134398 w 447159"/>
                  <a:gd name="connsiteY53" fmla="*/ 416856 h 1037523"/>
                  <a:gd name="connsiteX54" fmla="*/ 93154 w 447159"/>
                  <a:gd name="connsiteY54" fmla="*/ 529441 h 1037523"/>
                  <a:gd name="connsiteX55" fmla="*/ 40005 w 447159"/>
                  <a:gd name="connsiteY55" fmla="*/ 764995 h 1037523"/>
                  <a:gd name="connsiteX56" fmla="*/ 9335 w 447159"/>
                  <a:gd name="connsiteY56" fmla="*/ 1004834 h 1037523"/>
                  <a:gd name="connsiteX57" fmla="*/ 6382 w 447159"/>
                  <a:gd name="connsiteY57" fmla="*/ 1034838 h 1037523"/>
                  <a:gd name="connsiteX58" fmla="*/ 2639 w 447159"/>
                  <a:gd name="connsiteY58" fmla="*/ 1037476 h 1037523"/>
                  <a:gd name="connsiteX59" fmla="*/ 0 w 447159"/>
                  <a:gd name="connsiteY59" fmla="*/ 1034838 h 1037523"/>
                  <a:gd name="connsiteX60" fmla="*/ 9049 w 447159"/>
                  <a:gd name="connsiteY60" fmla="*/ 912537 h 1037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47159" h="1037523">
                    <a:moveTo>
                      <a:pt x="9049" y="912537"/>
                    </a:moveTo>
                    <a:cubicBezTo>
                      <a:pt x="13306" y="872217"/>
                      <a:pt x="18574" y="832050"/>
                      <a:pt x="24860" y="792045"/>
                    </a:cubicBezTo>
                    <a:cubicBezTo>
                      <a:pt x="37205" y="711902"/>
                      <a:pt x="53578" y="632426"/>
                      <a:pt x="73914" y="553920"/>
                    </a:cubicBezTo>
                    <a:cubicBezTo>
                      <a:pt x="83439" y="517087"/>
                      <a:pt x="95183" y="480854"/>
                      <a:pt x="109061" y="445431"/>
                    </a:cubicBezTo>
                    <a:cubicBezTo>
                      <a:pt x="108366" y="438944"/>
                      <a:pt x="108042" y="432429"/>
                      <a:pt x="108109" y="425904"/>
                    </a:cubicBezTo>
                    <a:cubicBezTo>
                      <a:pt x="108109" y="418189"/>
                      <a:pt x="108109" y="410379"/>
                      <a:pt x="108109" y="402568"/>
                    </a:cubicBezTo>
                    <a:cubicBezTo>
                      <a:pt x="108109" y="386947"/>
                      <a:pt x="108966" y="371421"/>
                      <a:pt x="110300" y="355896"/>
                    </a:cubicBezTo>
                    <a:cubicBezTo>
                      <a:pt x="112795" y="325120"/>
                      <a:pt x="117796" y="294602"/>
                      <a:pt x="125254" y="264646"/>
                    </a:cubicBezTo>
                    <a:cubicBezTo>
                      <a:pt x="129731" y="247311"/>
                      <a:pt x="134779" y="230261"/>
                      <a:pt x="140018" y="213116"/>
                    </a:cubicBezTo>
                    <a:cubicBezTo>
                      <a:pt x="140141" y="212830"/>
                      <a:pt x="140484" y="212697"/>
                      <a:pt x="140770" y="212821"/>
                    </a:cubicBezTo>
                    <a:cubicBezTo>
                      <a:pt x="140903" y="212878"/>
                      <a:pt x="141008" y="212983"/>
                      <a:pt x="141065" y="213116"/>
                    </a:cubicBezTo>
                    <a:cubicBezTo>
                      <a:pt x="133017" y="243024"/>
                      <a:pt x="127035" y="273447"/>
                      <a:pt x="123158" y="304175"/>
                    </a:cubicBezTo>
                    <a:cubicBezTo>
                      <a:pt x="118767" y="334455"/>
                      <a:pt x="116034" y="364945"/>
                      <a:pt x="114967" y="395520"/>
                    </a:cubicBezTo>
                    <a:cubicBezTo>
                      <a:pt x="114967" y="403902"/>
                      <a:pt x="114491" y="412284"/>
                      <a:pt x="114491" y="420666"/>
                    </a:cubicBezTo>
                    <a:cubicBezTo>
                      <a:pt x="114491" y="424190"/>
                      <a:pt x="114491" y="427809"/>
                      <a:pt x="114491" y="431334"/>
                    </a:cubicBezTo>
                    <a:cubicBezTo>
                      <a:pt x="126397" y="402235"/>
                      <a:pt x="140075" y="373898"/>
                      <a:pt x="155448" y="346466"/>
                    </a:cubicBezTo>
                    <a:cubicBezTo>
                      <a:pt x="180223" y="303003"/>
                      <a:pt x="208074" y="261369"/>
                      <a:pt x="238792" y="221879"/>
                    </a:cubicBezTo>
                    <a:cubicBezTo>
                      <a:pt x="238849" y="217307"/>
                      <a:pt x="239487" y="212763"/>
                      <a:pt x="240697" y="208353"/>
                    </a:cubicBezTo>
                    <a:cubicBezTo>
                      <a:pt x="241840" y="202829"/>
                      <a:pt x="243078" y="197400"/>
                      <a:pt x="244316" y="192066"/>
                    </a:cubicBezTo>
                    <a:cubicBezTo>
                      <a:pt x="246793" y="180921"/>
                      <a:pt x="249555" y="169872"/>
                      <a:pt x="252603" y="158823"/>
                    </a:cubicBezTo>
                    <a:cubicBezTo>
                      <a:pt x="258604" y="136821"/>
                      <a:pt x="266605" y="115485"/>
                      <a:pt x="273463" y="93768"/>
                    </a:cubicBezTo>
                    <a:cubicBezTo>
                      <a:pt x="273463" y="93453"/>
                      <a:pt x="273720" y="93196"/>
                      <a:pt x="274034" y="93196"/>
                    </a:cubicBezTo>
                    <a:cubicBezTo>
                      <a:pt x="274349" y="93196"/>
                      <a:pt x="274606" y="93453"/>
                      <a:pt x="274606" y="93768"/>
                    </a:cubicBezTo>
                    <a:cubicBezTo>
                      <a:pt x="268129" y="115389"/>
                      <a:pt x="263938" y="137678"/>
                      <a:pt x="258985" y="159586"/>
                    </a:cubicBezTo>
                    <a:cubicBezTo>
                      <a:pt x="256508" y="170444"/>
                      <a:pt x="254127" y="181303"/>
                      <a:pt x="251746" y="192161"/>
                    </a:cubicBezTo>
                    <a:cubicBezTo>
                      <a:pt x="250603" y="197590"/>
                      <a:pt x="249365" y="203019"/>
                      <a:pt x="248317" y="208449"/>
                    </a:cubicBezTo>
                    <a:lnTo>
                      <a:pt x="248317" y="209687"/>
                    </a:lnTo>
                    <a:cubicBezTo>
                      <a:pt x="257842" y="197304"/>
                      <a:pt x="268224" y="185017"/>
                      <a:pt x="278511" y="173016"/>
                    </a:cubicBezTo>
                    <a:cubicBezTo>
                      <a:pt x="324898" y="118533"/>
                      <a:pt x="375857" y="68241"/>
                      <a:pt x="427196" y="18330"/>
                    </a:cubicBezTo>
                    <a:cubicBezTo>
                      <a:pt x="433483" y="12234"/>
                      <a:pt x="439960" y="6233"/>
                      <a:pt x="446246" y="232"/>
                    </a:cubicBezTo>
                    <a:cubicBezTo>
                      <a:pt x="446723" y="-339"/>
                      <a:pt x="447485" y="232"/>
                      <a:pt x="447008" y="994"/>
                    </a:cubicBezTo>
                    <a:cubicBezTo>
                      <a:pt x="397955" y="52144"/>
                      <a:pt x="349758" y="103864"/>
                      <a:pt x="304133" y="157966"/>
                    </a:cubicBezTo>
                    <a:cubicBezTo>
                      <a:pt x="293275" y="170663"/>
                      <a:pt x="282607" y="183684"/>
                      <a:pt x="272129" y="197019"/>
                    </a:cubicBezTo>
                    <a:cubicBezTo>
                      <a:pt x="277654" y="193304"/>
                      <a:pt x="283178" y="189589"/>
                      <a:pt x="288703" y="186065"/>
                    </a:cubicBezTo>
                    <a:cubicBezTo>
                      <a:pt x="302895" y="176540"/>
                      <a:pt x="317278" y="167777"/>
                      <a:pt x="331946" y="159490"/>
                    </a:cubicBezTo>
                    <a:cubicBezTo>
                      <a:pt x="346615" y="151203"/>
                      <a:pt x="361569" y="143107"/>
                      <a:pt x="376809" y="135582"/>
                    </a:cubicBezTo>
                    <a:cubicBezTo>
                      <a:pt x="392049" y="128058"/>
                      <a:pt x="409099" y="121581"/>
                      <a:pt x="424434" y="112818"/>
                    </a:cubicBezTo>
                    <a:cubicBezTo>
                      <a:pt x="425006" y="112818"/>
                      <a:pt x="425577" y="113580"/>
                      <a:pt x="424910" y="113770"/>
                    </a:cubicBezTo>
                    <a:cubicBezTo>
                      <a:pt x="409537" y="120904"/>
                      <a:pt x="394697" y="129143"/>
                      <a:pt x="380524" y="138440"/>
                    </a:cubicBezTo>
                    <a:cubicBezTo>
                      <a:pt x="365760" y="147203"/>
                      <a:pt x="350901" y="156061"/>
                      <a:pt x="336423" y="165300"/>
                    </a:cubicBezTo>
                    <a:cubicBezTo>
                      <a:pt x="321945" y="174540"/>
                      <a:pt x="307848" y="183303"/>
                      <a:pt x="293561" y="192447"/>
                    </a:cubicBezTo>
                    <a:cubicBezTo>
                      <a:pt x="281654" y="200162"/>
                      <a:pt x="270034" y="208544"/>
                      <a:pt x="257746" y="215688"/>
                    </a:cubicBezTo>
                    <a:cubicBezTo>
                      <a:pt x="229429" y="252016"/>
                      <a:pt x="203283" y="289992"/>
                      <a:pt x="179451" y="329416"/>
                    </a:cubicBezTo>
                    <a:cubicBezTo>
                      <a:pt x="164716" y="354105"/>
                      <a:pt x="151267" y="379537"/>
                      <a:pt x="139160" y="405616"/>
                    </a:cubicBezTo>
                    <a:lnTo>
                      <a:pt x="147828" y="401901"/>
                    </a:lnTo>
                    <a:lnTo>
                      <a:pt x="170117" y="392376"/>
                    </a:lnTo>
                    <a:lnTo>
                      <a:pt x="213170" y="373326"/>
                    </a:lnTo>
                    <a:cubicBezTo>
                      <a:pt x="240506" y="361515"/>
                      <a:pt x="268224" y="350562"/>
                      <a:pt x="294989" y="337608"/>
                    </a:cubicBezTo>
                    <a:cubicBezTo>
                      <a:pt x="310049" y="330473"/>
                      <a:pt x="324612" y="322358"/>
                      <a:pt x="338614" y="313319"/>
                    </a:cubicBezTo>
                    <a:cubicBezTo>
                      <a:pt x="338919" y="313224"/>
                      <a:pt x="339233" y="313395"/>
                      <a:pt x="339328" y="313690"/>
                    </a:cubicBezTo>
                    <a:cubicBezTo>
                      <a:pt x="339395" y="313900"/>
                      <a:pt x="339338" y="314119"/>
                      <a:pt x="339185" y="314271"/>
                    </a:cubicBezTo>
                    <a:cubicBezTo>
                      <a:pt x="289275" y="348752"/>
                      <a:pt x="233363" y="372945"/>
                      <a:pt x="178118" y="397329"/>
                    </a:cubicBezTo>
                    <a:lnTo>
                      <a:pt x="154305" y="408188"/>
                    </a:lnTo>
                    <a:cubicBezTo>
                      <a:pt x="147733" y="411045"/>
                      <a:pt x="141161" y="414284"/>
                      <a:pt x="134398" y="416856"/>
                    </a:cubicBezTo>
                    <a:cubicBezTo>
                      <a:pt x="118005" y="453365"/>
                      <a:pt x="104232" y="490989"/>
                      <a:pt x="93154" y="529441"/>
                    </a:cubicBezTo>
                    <a:cubicBezTo>
                      <a:pt x="71295" y="606965"/>
                      <a:pt x="53559" y="685594"/>
                      <a:pt x="40005" y="764995"/>
                    </a:cubicBezTo>
                    <a:cubicBezTo>
                      <a:pt x="26003" y="844433"/>
                      <a:pt x="16574" y="924443"/>
                      <a:pt x="9335" y="1004834"/>
                    </a:cubicBezTo>
                    <a:cubicBezTo>
                      <a:pt x="8382" y="1014359"/>
                      <a:pt x="7525" y="1024837"/>
                      <a:pt x="6382" y="1034838"/>
                    </a:cubicBezTo>
                    <a:cubicBezTo>
                      <a:pt x="6077" y="1036600"/>
                      <a:pt x="4401" y="1037781"/>
                      <a:pt x="2639" y="1037476"/>
                    </a:cubicBezTo>
                    <a:cubicBezTo>
                      <a:pt x="1286" y="1037238"/>
                      <a:pt x="238" y="1036190"/>
                      <a:pt x="0" y="1034838"/>
                    </a:cubicBezTo>
                    <a:cubicBezTo>
                      <a:pt x="667" y="993880"/>
                      <a:pt x="4858" y="953113"/>
                      <a:pt x="9049" y="912537"/>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xmlns="" id="{3A94E135-1164-4D92-B7FB-8A8B07901621}"/>
                  </a:ext>
                </a:extLst>
              </p:cNvPr>
              <p:cNvSpPr/>
              <p:nvPr/>
            </p:nvSpPr>
            <p:spPr>
              <a:xfrm>
                <a:off x="4851558" y="4578011"/>
                <a:ext cx="27831" cy="146547"/>
              </a:xfrm>
              <a:custGeom>
                <a:avLst/>
                <a:gdLst>
                  <a:gd name="connsiteX0" fmla="*/ 8954 w 27831"/>
                  <a:gd name="connsiteY0" fmla="*/ 73395 h 146547"/>
                  <a:gd name="connsiteX1" fmla="*/ 26670 w 27831"/>
                  <a:gd name="connsiteY1" fmla="*/ 339 h 146547"/>
                  <a:gd name="connsiteX2" fmla="*/ 27813 w 27831"/>
                  <a:gd name="connsiteY2" fmla="*/ 339 h 146547"/>
                  <a:gd name="connsiteX3" fmla="*/ 12763 w 27831"/>
                  <a:gd name="connsiteY3" fmla="*/ 72443 h 146547"/>
                  <a:gd name="connsiteX4" fmla="*/ 762 w 27831"/>
                  <a:gd name="connsiteY4" fmla="*/ 146547 h 146547"/>
                  <a:gd name="connsiteX5" fmla="*/ 0 w 27831"/>
                  <a:gd name="connsiteY5" fmla="*/ 146547 h 146547"/>
                  <a:gd name="connsiteX6" fmla="*/ 8954 w 27831"/>
                  <a:gd name="connsiteY6" fmla="*/ 73395 h 146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831" h="146547">
                    <a:moveTo>
                      <a:pt x="8954" y="73395"/>
                    </a:moveTo>
                    <a:cubicBezTo>
                      <a:pt x="13430" y="48725"/>
                      <a:pt x="20003" y="24532"/>
                      <a:pt x="26670" y="339"/>
                    </a:cubicBezTo>
                    <a:cubicBezTo>
                      <a:pt x="26670" y="-423"/>
                      <a:pt x="28004" y="339"/>
                      <a:pt x="27813" y="339"/>
                    </a:cubicBezTo>
                    <a:cubicBezTo>
                      <a:pt x="21622" y="24151"/>
                      <a:pt x="17240" y="47964"/>
                      <a:pt x="12763" y="72443"/>
                    </a:cubicBezTo>
                    <a:cubicBezTo>
                      <a:pt x="8287" y="96922"/>
                      <a:pt x="4191" y="121782"/>
                      <a:pt x="762" y="146547"/>
                    </a:cubicBezTo>
                    <a:cubicBezTo>
                      <a:pt x="762" y="146547"/>
                      <a:pt x="0" y="146547"/>
                      <a:pt x="0" y="146547"/>
                    </a:cubicBezTo>
                    <a:cubicBezTo>
                      <a:pt x="1610" y="122011"/>
                      <a:pt x="4601" y="97589"/>
                      <a:pt x="8954" y="73395"/>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xmlns="" id="{FD91800A-1BDE-48D9-865B-FD4488AD8676}"/>
                  </a:ext>
                </a:extLst>
              </p:cNvPr>
              <p:cNvSpPr/>
              <p:nvPr/>
            </p:nvSpPr>
            <p:spPr>
              <a:xfrm>
                <a:off x="4964682" y="4662646"/>
                <a:ext cx="109391" cy="58468"/>
              </a:xfrm>
              <a:custGeom>
                <a:avLst/>
                <a:gdLst>
                  <a:gd name="connsiteX0" fmla="*/ 699 w 109391"/>
                  <a:gd name="connsiteY0" fmla="*/ 55912 h 58468"/>
                  <a:gd name="connsiteX1" fmla="*/ 53658 w 109391"/>
                  <a:gd name="connsiteY1" fmla="*/ 26098 h 58468"/>
                  <a:gd name="connsiteX2" fmla="*/ 80519 w 109391"/>
                  <a:gd name="connsiteY2" fmla="*/ 12859 h 58468"/>
                  <a:gd name="connsiteX3" fmla="*/ 108522 w 109391"/>
                  <a:gd name="connsiteY3" fmla="*/ 0 h 58468"/>
                  <a:gd name="connsiteX4" fmla="*/ 109094 w 109391"/>
                  <a:gd name="connsiteY4" fmla="*/ 953 h 58468"/>
                  <a:gd name="connsiteX5" fmla="*/ 82996 w 109391"/>
                  <a:gd name="connsiteY5" fmla="*/ 15621 h 58468"/>
                  <a:gd name="connsiteX6" fmla="*/ 56040 w 109391"/>
                  <a:gd name="connsiteY6" fmla="*/ 30385 h 58468"/>
                  <a:gd name="connsiteX7" fmla="*/ 2033 w 109391"/>
                  <a:gd name="connsiteY7" fmla="*/ 58293 h 58468"/>
                  <a:gd name="connsiteX8" fmla="*/ 176 w 109391"/>
                  <a:gd name="connsiteY8" fmla="*/ 57769 h 58468"/>
                  <a:gd name="connsiteX9" fmla="*/ 699 w 109391"/>
                  <a:gd name="connsiteY9" fmla="*/ 55912 h 58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391" h="58468">
                    <a:moveTo>
                      <a:pt x="699" y="55912"/>
                    </a:moveTo>
                    <a:cubicBezTo>
                      <a:pt x="17625" y="44739"/>
                      <a:pt x="35323" y="34776"/>
                      <a:pt x="53658" y="26098"/>
                    </a:cubicBezTo>
                    <a:cubicBezTo>
                      <a:pt x="62517" y="21526"/>
                      <a:pt x="71470" y="17145"/>
                      <a:pt x="80519" y="12859"/>
                    </a:cubicBezTo>
                    <a:cubicBezTo>
                      <a:pt x="89568" y="8572"/>
                      <a:pt x="99569" y="4572"/>
                      <a:pt x="108522" y="0"/>
                    </a:cubicBezTo>
                    <a:cubicBezTo>
                      <a:pt x="109189" y="0"/>
                      <a:pt x="109761" y="667"/>
                      <a:pt x="109094" y="953"/>
                    </a:cubicBezTo>
                    <a:cubicBezTo>
                      <a:pt x="100236" y="5429"/>
                      <a:pt x="91758" y="10478"/>
                      <a:pt x="82996" y="15621"/>
                    </a:cubicBezTo>
                    <a:cubicBezTo>
                      <a:pt x="74232" y="20764"/>
                      <a:pt x="65089" y="25146"/>
                      <a:pt x="56040" y="30385"/>
                    </a:cubicBezTo>
                    <a:cubicBezTo>
                      <a:pt x="38228" y="39910"/>
                      <a:pt x="20702" y="50482"/>
                      <a:pt x="2033" y="58293"/>
                    </a:cubicBezTo>
                    <a:cubicBezTo>
                      <a:pt x="1376" y="58664"/>
                      <a:pt x="547" y="58426"/>
                      <a:pt x="176" y="57769"/>
                    </a:cubicBezTo>
                    <a:cubicBezTo>
                      <a:pt x="-196" y="57112"/>
                      <a:pt x="42" y="56283"/>
                      <a:pt x="699" y="55912"/>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xmlns="" id="{C873C966-C9A1-4686-9573-4021387D0A47}"/>
                  </a:ext>
                </a:extLst>
              </p:cNvPr>
              <p:cNvSpPr/>
              <p:nvPr/>
            </p:nvSpPr>
            <p:spPr>
              <a:xfrm>
                <a:off x="4357306" y="4475099"/>
                <a:ext cx="315563" cy="421385"/>
              </a:xfrm>
              <a:custGeom>
                <a:avLst/>
                <a:gdLst>
                  <a:gd name="connsiteX0" fmla="*/ 315563 w 315563"/>
                  <a:gd name="connsiteY0" fmla="*/ 421386 h 421385"/>
                  <a:gd name="connsiteX1" fmla="*/ 91059 w 315563"/>
                  <a:gd name="connsiteY1" fmla="*/ 281369 h 421385"/>
                  <a:gd name="connsiteX2" fmla="*/ 0 w 315563"/>
                  <a:gd name="connsiteY2" fmla="*/ 0 h 421385"/>
                  <a:gd name="connsiteX3" fmla="*/ 139351 w 315563"/>
                  <a:gd name="connsiteY3" fmla="*/ 228600 h 421385"/>
                  <a:gd name="connsiteX4" fmla="*/ 315563 w 315563"/>
                  <a:gd name="connsiteY4" fmla="*/ 421386 h 4213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5563" h="421385">
                    <a:moveTo>
                      <a:pt x="315563" y="421386"/>
                    </a:moveTo>
                    <a:cubicBezTo>
                      <a:pt x="315563" y="421386"/>
                      <a:pt x="161735" y="384620"/>
                      <a:pt x="91059" y="281369"/>
                    </a:cubicBezTo>
                    <a:cubicBezTo>
                      <a:pt x="23527" y="182785"/>
                      <a:pt x="1715" y="14669"/>
                      <a:pt x="0" y="0"/>
                    </a:cubicBezTo>
                    <a:cubicBezTo>
                      <a:pt x="2762" y="13525"/>
                      <a:pt x="34576" y="160401"/>
                      <a:pt x="139351" y="228600"/>
                    </a:cubicBezTo>
                    <a:cubicBezTo>
                      <a:pt x="219551" y="281273"/>
                      <a:pt x="296990" y="324326"/>
                      <a:pt x="315563" y="421386"/>
                    </a:cubicBezTo>
                    <a:close/>
                  </a:path>
                </a:pathLst>
              </a:custGeom>
              <a:solidFill>
                <a:srgbClr val="263238">
                  <a:alpha val="10000"/>
                </a:srgbClr>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xmlns="" id="{85C149DB-96B2-4B16-B472-A3BD1CE4C330}"/>
                  </a:ext>
                </a:extLst>
              </p:cNvPr>
              <p:cNvSpPr/>
              <p:nvPr/>
            </p:nvSpPr>
            <p:spPr>
              <a:xfrm>
                <a:off x="4530052" y="4630452"/>
                <a:ext cx="57949" cy="93841"/>
              </a:xfrm>
              <a:custGeom>
                <a:avLst/>
                <a:gdLst>
                  <a:gd name="connsiteX0" fmla="*/ 799 w 57949"/>
                  <a:gd name="connsiteY0" fmla="*/ 190 h 93841"/>
                  <a:gd name="connsiteX1" fmla="*/ 57949 w 57949"/>
                  <a:gd name="connsiteY1" fmla="*/ 93630 h 93841"/>
                  <a:gd name="connsiteX2" fmla="*/ 57473 w 57949"/>
                  <a:gd name="connsiteY2" fmla="*/ 93630 h 93841"/>
                  <a:gd name="connsiteX3" fmla="*/ 323 w 57949"/>
                  <a:gd name="connsiteY3" fmla="*/ 952 h 93841"/>
                  <a:gd name="connsiteX4" fmla="*/ 799 w 57949"/>
                  <a:gd name="connsiteY4" fmla="*/ 190 h 938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949" h="93841">
                    <a:moveTo>
                      <a:pt x="799" y="190"/>
                    </a:moveTo>
                    <a:cubicBezTo>
                      <a:pt x="28336" y="25279"/>
                      <a:pt x="48158" y="57692"/>
                      <a:pt x="57949" y="93630"/>
                    </a:cubicBezTo>
                    <a:cubicBezTo>
                      <a:pt x="57949" y="93630"/>
                      <a:pt x="57949" y="94106"/>
                      <a:pt x="57473" y="93630"/>
                    </a:cubicBezTo>
                    <a:cubicBezTo>
                      <a:pt x="46119" y="58606"/>
                      <a:pt x="26517" y="26822"/>
                      <a:pt x="323" y="952"/>
                    </a:cubicBezTo>
                    <a:cubicBezTo>
                      <a:pt x="-439" y="475"/>
                      <a:pt x="323" y="-382"/>
                      <a:pt x="799" y="190"/>
                    </a:cubicBezTo>
                    <a:close/>
                  </a:path>
                </a:pathLst>
              </a:custGeom>
              <a:solidFill>
                <a:srgbClr val="263238"/>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xmlns="" id="{307DBB81-0EC2-4D16-855C-9763C33C2F93}"/>
                  </a:ext>
                </a:extLst>
              </p:cNvPr>
              <p:cNvSpPr/>
              <p:nvPr/>
            </p:nvSpPr>
            <p:spPr>
              <a:xfrm>
                <a:off x="4357306" y="4474051"/>
                <a:ext cx="318514" cy="422433"/>
              </a:xfrm>
              <a:custGeom>
                <a:avLst/>
                <a:gdLst>
                  <a:gd name="connsiteX0" fmla="*/ 315563 w 318514"/>
                  <a:gd name="connsiteY0" fmla="*/ 422434 h 422433"/>
                  <a:gd name="connsiteX1" fmla="*/ 91059 w 318514"/>
                  <a:gd name="connsiteY1" fmla="*/ 282416 h 422433"/>
                  <a:gd name="connsiteX2" fmla="*/ 0 w 318514"/>
                  <a:gd name="connsiteY2" fmla="*/ 1048 h 422433"/>
                  <a:gd name="connsiteX3" fmla="*/ 0 w 318514"/>
                  <a:gd name="connsiteY3" fmla="*/ 0 h 422433"/>
                  <a:gd name="connsiteX4" fmla="*/ 151447 w 318514"/>
                  <a:gd name="connsiteY4" fmla="*/ 131636 h 422433"/>
                  <a:gd name="connsiteX5" fmla="*/ 315563 w 318514"/>
                  <a:gd name="connsiteY5" fmla="*/ 422434 h 42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8514" h="422433">
                    <a:moveTo>
                      <a:pt x="315563" y="422434"/>
                    </a:moveTo>
                    <a:cubicBezTo>
                      <a:pt x="315563" y="422434"/>
                      <a:pt x="161735" y="385667"/>
                      <a:pt x="91059" y="282416"/>
                    </a:cubicBezTo>
                    <a:cubicBezTo>
                      <a:pt x="23527" y="183833"/>
                      <a:pt x="1715" y="15716"/>
                      <a:pt x="0" y="1048"/>
                    </a:cubicBezTo>
                    <a:cubicBezTo>
                      <a:pt x="0" y="381"/>
                      <a:pt x="0" y="0"/>
                      <a:pt x="0" y="0"/>
                    </a:cubicBezTo>
                    <a:cubicBezTo>
                      <a:pt x="0" y="0"/>
                      <a:pt x="73819" y="104775"/>
                      <a:pt x="151447" y="131636"/>
                    </a:cubicBezTo>
                    <a:cubicBezTo>
                      <a:pt x="229076" y="158496"/>
                      <a:pt x="337852" y="250984"/>
                      <a:pt x="315563" y="422434"/>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xmlns="" id="{202ED071-D2F9-46D7-869A-8FE8485A421C}"/>
                  </a:ext>
                </a:extLst>
              </p:cNvPr>
              <p:cNvSpPr/>
              <p:nvPr/>
            </p:nvSpPr>
            <p:spPr>
              <a:xfrm>
                <a:off x="4383629" y="4531641"/>
                <a:ext cx="355387" cy="849131"/>
              </a:xfrm>
              <a:custGeom>
                <a:avLst/>
                <a:gdLst>
                  <a:gd name="connsiteX0" fmla="*/ 823 w 355387"/>
                  <a:gd name="connsiteY0" fmla="*/ 226 h 849131"/>
                  <a:gd name="connsiteX1" fmla="*/ 48448 w 355387"/>
                  <a:gd name="connsiteY1" fmla="*/ 81570 h 849131"/>
                  <a:gd name="connsiteX2" fmla="*/ 112171 w 355387"/>
                  <a:gd name="connsiteY2" fmla="*/ 146721 h 849131"/>
                  <a:gd name="connsiteX3" fmla="*/ 176274 w 355387"/>
                  <a:gd name="connsiteY3" fmla="*/ 194346 h 849131"/>
                  <a:gd name="connsiteX4" fmla="*/ 175798 w 355387"/>
                  <a:gd name="connsiteY4" fmla="*/ 193584 h 849131"/>
                  <a:gd name="connsiteX5" fmla="*/ 163225 w 355387"/>
                  <a:gd name="connsiteY5" fmla="*/ 176439 h 849131"/>
                  <a:gd name="connsiteX6" fmla="*/ 135126 w 355387"/>
                  <a:gd name="connsiteY6" fmla="*/ 143958 h 849131"/>
                  <a:gd name="connsiteX7" fmla="*/ 79309 w 355387"/>
                  <a:gd name="connsiteY7" fmla="*/ 80427 h 849131"/>
                  <a:gd name="connsiteX8" fmla="*/ 54640 w 355387"/>
                  <a:gd name="connsiteY8" fmla="*/ 40707 h 849131"/>
                  <a:gd name="connsiteX9" fmla="*/ 55688 w 355387"/>
                  <a:gd name="connsiteY9" fmla="*/ 40707 h 849131"/>
                  <a:gd name="connsiteX10" fmla="*/ 166082 w 355387"/>
                  <a:gd name="connsiteY10" fmla="*/ 169962 h 849131"/>
                  <a:gd name="connsiteX11" fmla="*/ 180274 w 355387"/>
                  <a:gd name="connsiteY11" fmla="*/ 189012 h 849131"/>
                  <a:gd name="connsiteX12" fmla="*/ 189133 w 355387"/>
                  <a:gd name="connsiteY12" fmla="*/ 204632 h 849131"/>
                  <a:gd name="connsiteX13" fmla="*/ 241615 w 355387"/>
                  <a:gd name="connsiteY13" fmla="*/ 257687 h 849131"/>
                  <a:gd name="connsiteX14" fmla="*/ 235520 w 355387"/>
                  <a:gd name="connsiteY14" fmla="*/ 227778 h 849131"/>
                  <a:gd name="connsiteX15" fmla="*/ 219137 w 355387"/>
                  <a:gd name="connsiteY15" fmla="*/ 188821 h 849131"/>
                  <a:gd name="connsiteX16" fmla="*/ 220089 w 355387"/>
                  <a:gd name="connsiteY16" fmla="*/ 188249 h 849131"/>
                  <a:gd name="connsiteX17" fmla="*/ 238091 w 355387"/>
                  <a:gd name="connsiteY17" fmla="*/ 226921 h 849131"/>
                  <a:gd name="connsiteX18" fmla="*/ 243711 w 355387"/>
                  <a:gd name="connsiteY18" fmla="*/ 260163 h 849131"/>
                  <a:gd name="connsiteX19" fmla="*/ 243711 w 355387"/>
                  <a:gd name="connsiteY19" fmla="*/ 260163 h 849131"/>
                  <a:gd name="connsiteX20" fmla="*/ 264571 w 355387"/>
                  <a:gd name="connsiteY20" fmla="*/ 292548 h 849131"/>
                  <a:gd name="connsiteX21" fmla="*/ 262666 w 355387"/>
                  <a:gd name="connsiteY21" fmla="*/ 283023 h 849131"/>
                  <a:gd name="connsiteX22" fmla="*/ 252188 w 355387"/>
                  <a:gd name="connsiteY22" fmla="*/ 237303 h 849131"/>
                  <a:gd name="connsiteX23" fmla="*/ 215231 w 355387"/>
                  <a:gd name="connsiteY23" fmla="*/ 150626 h 849131"/>
                  <a:gd name="connsiteX24" fmla="*/ 216184 w 355387"/>
                  <a:gd name="connsiteY24" fmla="*/ 149959 h 849131"/>
                  <a:gd name="connsiteX25" fmla="*/ 257141 w 355387"/>
                  <a:gd name="connsiteY25" fmla="*/ 234827 h 849131"/>
                  <a:gd name="connsiteX26" fmla="*/ 269429 w 355387"/>
                  <a:gd name="connsiteY26" fmla="*/ 280737 h 849131"/>
                  <a:gd name="connsiteX27" fmla="*/ 274096 w 355387"/>
                  <a:gd name="connsiteY27" fmla="*/ 303502 h 849131"/>
                  <a:gd name="connsiteX28" fmla="*/ 276382 w 355387"/>
                  <a:gd name="connsiteY28" fmla="*/ 315504 h 849131"/>
                  <a:gd name="connsiteX29" fmla="*/ 311815 w 355387"/>
                  <a:gd name="connsiteY29" fmla="*/ 420279 h 849131"/>
                  <a:gd name="connsiteX30" fmla="*/ 344676 w 355387"/>
                  <a:gd name="connsiteY30" fmla="*/ 614779 h 849131"/>
                  <a:gd name="connsiteX31" fmla="*/ 355249 w 355387"/>
                  <a:gd name="connsiteY31" fmla="*/ 821376 h 849131"/>
                  <a:gd name="connsiteX32" fmla="*/ 354106 w 355387"/>
                  <a:gd name="connsiteY32" fmla="*/ 847380 h 849131"/>
                  <a:gd name="connsiteX33" fmla="*/ 350582 w 355387"/>
                  <a:gd name="connsiteY33" fmla="*/ 847380 h 849131"/>
                  <a:gd name="connsiteX34" fmla="*/ 346105 w 355387"/>
                  <a:gd name="connsiteY34" fmla="*/ 744891 h 849131"/>
                  <a:gd name="connsiteX35" fmla="*/ 337532 w 355387"/>
                  <a:gd name="connsiteY35" fmla="*/ 642687 h 849131"/>
                  <a:gd name="connsiteX36" fmla="*/ 305433 w 355387"/>
                  <a:gd name="connsiteY36" fmla="*/ 443710 h 849131"/>
                  <a:gd name="connsiteX37" fmla="*/ 245997 w 355387"/>
                  <a:gd name="connsiteY37" fmla="*/ 281785 h 849131"/>
                  <a:gd name="connsiteX38" fmla="*/ 190562 w 355387"/>
                  <a:gd name="connsiteY38" fmla="*/ 215777 h 849131"/>
                  <a:gd name="connsiteX39" fmla="*/ 122648 w 355387"/>
                  <a:gd name="connsiteY39" fmla="*/ 161484 h 849131"/>
                  <a:gd name="connsiteX40" fmla="*/ 60259 w 355387"/>
                  <a:gd name="connsiteY40" fmla="*/ 101572 h 849131"/>
                  <a:gd name="connsiteX41" fmla="*/ 11396 w 355387"/>
                  <a:gd name="connsiteY41" fmla="*/ 22134 h 849131"/>
                  <a:gd name="connsiteX42" fmla="*/ 347 w 355387"/>
                  <a:gd name="connsiteY42" fmla="*/ 1274 h 849131"/>
                  <a:gd name="connsiteX43" fmla="*/ 823 w 355387"/>
                  <a:gd name="connsiteY43" fmla="*/ 226 h 849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55387" h="849131">
                    <a:moveTo>
                      <a:pt x="823" y="226"/>
                    </a:moveTo>
                    <a:cubicBezTo>
                      <a:pt x="14644" y="28496"/>
                      <a:pt x="30561" y="55681"/>
                      <a:pt x="48448" y="81570"/>
                    </a:cubicBezTo>
                    <a:cubicBezTo>
                      <a:pt x="66508" y="106182"/>
                      <a:pt x="87968" y="128118"/>
                      <a:pt x="112171" y="146721"/>
                    </a:cubicBezTo>
                    <a:cubicBezTo>
                      <a:pt x="133031" y="163389"/>
                      <a:pt x="155129" y="178439"/>
                      <a:pt x="176274" y="194346"/>
                    </a:cubicBezTo>
                    <a:lnTo>
                      <a:pt x="175798" y="193584"/>
                    </a:lnTo>
                    <a:cubicBezTo>
                      <a:pt x="171892" y="187678"/>
                      <a:pt x="167606" y="181963"/>
                      <a:pt x="163225" y="176439"/>
                    </a:cubicBezTo>
                    <a:cubicBezTo>
                      <a:pt x="154462" y="165104"/>
                      <a:pt x="144746" y="154531"/>
                      <a:pt x="135126" y="143958"/>
                    </a:cubicBezTo>
                    <a:cubicBezTo>
                      <a:pt x="116076" y="123289"/>
                      <a:pt x="96455" y="102906"/>
                      <a:pt x="79309" y="80427"/>
                    </a:cubicBezTo>
                    <a:cubicBezTo>
                      <a:pt x="69765" y="68054"/>
                      <a:pt x="61498" y="54747"/>
                      <a:pt x="54640" y="40707"/>
                    </a:cubicBezTo>
                    <a:cubicBezTo>
                      <a:pt x="54640" y="40040"/>
                      <a:pt x="55402" y="39660"/>
                      <a:pt x="55688" y="40707"/>
                    </a:cubicBezTo>
                    <a:cubicBezTo>
                      <a:pt x="80643" y="92714"/>
                      <a:pt x="130554" y="125956"/>
                      <a:pt x="166082" y="169962"/>
                    </a:cubicBezTo>
                    <a:cubicBezTo>
                      <a:pt x="171149" y="176048"/>
                      <a:pt x="175893" y="182411"/>
                      <a:pt x="180274" y="189012"/>
                    </a:cubicBezTo>
                    <a:cubicBezTo>
                      <a:pt x="183837" y="193850"/>
                      <a:pt x="186809" y="199099"/>
                      <a:pt x="189133" y="204632"/>
                    </a:cubicBezTo>
                    <a:cubicBezTo>
                      <a:pt x="208631" y="220225"/>
                      <a:pt x="226242" y="238027"/>
                      <a:pt x="241615" y="257687"/>
                    </a:cubicBezTo>
                    <a:cubicBezTo>
                      <a:pt x="240311" y="247581"/>
                      <a:pt x="238272" y="237589"/>
                      <a:pt x="235520" y="227778"/>
                    </a:cubicBezTo>
                    <a:cubicBezTo>
                      <a:pt x="231881" y="214101"/>
                      <a:pt x="226366" y="200994"/>
                      <a:pt x="219137" y="188821"/>
                    </a:cubicBezTo>
                    <a:cubicBezTo>
                      <a:pt x="219137" y="188249"/>
                      <a:pt x="219708" y="187583"/>
                      <a:pt x="220089" y="188249"/>
                    </a:cubicBezTo>
                    <a:cubicBezTo>
                      <a:pt x="227595" y="200384"/>
                      <a:pt x="233634" y="213367"/>
                      <a:pt x="238091" y="226921"/>
                    </a:cubicBezTo>
                    <a:cubicBezTo>
                      <a:pt x="241282" y="237742"/>
                      <a:pt x="243168" y="248895"/>
                      <a:pt x="243711" y="260163"/>
                    </a:cubicBezTo>
                    <a:lnTo>
                      <a:pt x="243711" y="260163"/>
                    </a:lnTo>
                    <a:cubicBezTo>
                      <a:pt x="251379" y="270479"/>
                      <a:pt x="258351" y="281299"/>
                      <a:pt x="264571" y="292548"/>
                    </a:cubicBezTo>
                    <a:cubicBezTo>
                      <a:pt x="263904" y="289215"/>
                      <a:pt x="263237" y="285976"/>
                      <a:pt x="262666" y="283023"/>
                    </a:cubicBezTo>
                    <a:cubicBezTo>
                      <a:pt x="259618" y="267688"/>
                      <a:pt x="256189" y="252448"/>
                      <a:pt x="252188" y="237303"/>
                    </a:cubicBezTo>
                    <a:cubicBezTo>
                      <a:pt x="244987" y="206490"/>
                      <a:pt x="232481" y="177163"/>
                      <a:pt x="215231" y="150626"/>
                    </a:cubicBezTo>
                    <a:cubicBezTo>
                      <a:pt x="215231" y="149959"/>
                      <a:pt x="215707" y="149388"/>
                      <a:pt x="216184" y="149959"/>
                    </a:cubicBezTo>
                    <a:cubicBezTo>
                      <a:pt x="233815" y="176153"/>
                      <a:pt x="247607" y="204728"/>
                      <a:pt x="257141" y="234827"/>
                    </a:cubicBezTo>
                    <a:cubicBezTo>
                      <a:pt x="262008" y="249915"/>
                      <a:pt x="266104" y="265240"/>
                      <a:pt x="269429" y="280737"/>
                    </a:cubicBezTo>
                    <a:cubicBezTo>
                      <a:pt x="271143" y="288262"/>
                      <a:pt x="272667" y="295882"/>
                      <a:pt x="274096" y="303502"/>
                    </a:cubicBezTo>
                    <a:cubicBezTo>
                      <a:pt x="274858" y="307503"/>
                      <a:pt x="275715" y="311503"/>
                      <a:pt x="276382" y="315504"/>
                    </a:cubicBezTo>
                    <a:cubicBezTo>
                      <a:pt x="291679" y="349146"/>
                      <a:pt x="303547" y="384255"/>
                      <a:pt x="311815" y="420279"/>
                    </a:cubicBezTo>
                    <a:cubicBezTo>
                      <a:pt x="326950" y="484334"/>
                      <a:pt x="337923" y="549304"/>
                      <a:pt x="344676" y="614779"/>
                    </a:cubicBezTo>
                    <a:cubicBezTo>
                      <a:pt x="352620" y="683350"/>
                      <a:pt x="356154" y="752358"/>
                      <a:pt x="355249" y="821376"/>
                    </a:cubicBezTo>
                    <a:cubicBezTo>
                      <a:pt x="355249" y="830044"/>
                      <a:pt x="354582" y="838712"/>
                      <a:pt x="354106" y="847380"/>
                    </a:cubicBezTo>
                    <a:cubicBezTo>
                      <a:pt x="354106" y="849570"/>
                      <a:pt x="350677" y="849856"/>
                      <a:pt x="350582" y="847380"/>
                    </a:cubicBezTo>
                    <a:cubicBezTo>
                      <a:pt x="349057" y="813185"/>
                      <a:pt x="348200" y="778990"/>
                      <a:pt x="346105" y="744891"/>
                    </a:cubicBezTo>
                    <a:cubicBezTo>
                      <a:pt x="344009" y="710791"/>
                      <a:pt x="341152" y="676692"/>
                      <a:pt x="337532" y="642687"/>
                    </a:cubicBezTo>
                    <a:cubicBezTo>
                      <a:pt x="330512" y="575822"/>
                      <a:pt x="319797" y="509394"/>
                      <a:pt x="305433" y="443710"/>
                    </a:cubicBezTo>
                    <a:cubicBezTo>
                      <a:pt x="292955" y="387513"/>
                      <a:pt x="276858" y="330839"/>
                      <a:pt x="245997" y="281785"/>
                    </a:cubicBezTo>
                    <a:cubicBezTo>
                      <a:pt x="230766" y="257249"/>
                      <a:pt x="212098" y="235017"/>
                      <a:pt x="190562" y="215777"/>
                    </a:cubicBezTo>
                    <a:cubicBezTo>
                      <a:pt x="168940" y="196727"/>
                      <a:pt x="145318" y="179391"/>
                      <a:pt x="122648" y="161484"/>
                    </a:cubicBezTo>
                    <a:cubicBezTo>
                      <a:pt x="99636" y="143958"/>
                      <a:pt x="78700" y="123861"/>
                      <a:pt x="60259" y="101572"/>
                    </a:cubicBezTo>
                    <a:cubicBezTo>
                      <a:pt x="41476" y="76712"/>
                      <a:pt x="25112" y="50108"/>
                      <a:pt x="11396" y="22134"/>
                    </a:cubicBezTo>
                    <a:cubicBezTo>
                      <a:pt x="7681" y="15180"/>
                      <a:pt x="3967" y="8227"/>
                      <a:pt x="347" y="1274"/>
                    </a:cubicBezTo>
                    <a:cubicBezTo>
                      <a:pt x="-510" y="226"/>
                      <a:pt x="442" y="-345"/>
                      <a:pt x="823" y="226"/>
                    </a:cubicBezTo>
                    <a:close/>
                  </a:path>
                </a:pathLst>
              </a:custGeom>
              <a:solidFill>
                <a:srgbClr val="263238"/>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xmlns="" id="{090EBAD5-8544-440B-8D2E-601A73BBAAB6}"/>
                  </a:ext>
                </a:extLst>
              </p:cNvPr>
              <p:cNvSpPr/>
              <p:nvPr/>
            </p:nvSpPr>
            <p:spPr>
              <a:xfrm>
                <a:off x="4409884" y="4554064"/>
                <a:ext cx="35337" cy="60765"/>
              </a:xfrm>
              <a:custGeom>
                <a:avLst/>
                <a:gdLst>
                  <a:gd name="connsiteX0" fmla="*/ 1143 w 35337"/>
                  <a:gd name="connsiteY0" fmla="*/ 377 h 60765"/>
                  <a:gd name="connsiteX1" fmla="*/ 35338 w 35337"/>
                  <a:gd name="connsiteY1" fmla="*/ 60385 h 60765"/>
                  <a:gd name="connsiteX2" fmla="*/ 34671 w 35337"/>
                  <a:gd name="connsiteY2" fmla="*/ 60385 h 60765"/>
                  <a:gd name="connsiteX3" fmla="*/ 0 w 35337"/>
                  <a:gd name="connsiteY3" fmla="*/ 282 h 60765"/>
                  <a:gd name="connsiteX4" fmla="*/ 1143 w 35337"/>
                  <a:gd name="connsiteY4" fmla="*/ 377 h 6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37" h="60765">
                    <a:moveTo>
                      <a:pt x="1143" y="377"/>
                    </a:moveTo>
                    <a:cubicBezTo>
                      <a:pt x="11192" y="21113"/>
                      <a:pt x="22622" y="41163"/>
                      <a:pt x="35338" y="60385"/>
                    </a:cubicBezTo>
                    <a:cubicBezTo>
                      <a:pt x="35338" y="60385"/>
                      <a:pt x="35338" y="61242"/>
                      <a:pt x="34671" y="60385"/>
                    </a:cubicBezTo>
                    <a:cubicBezTo>
                      <a:pt x="21469" y="41344"/>
                      <a:pt x="9877" y="21237"/>
                      <a:pt x="0" y="282"/>
                    </a:cubicBezTo>
                    <a:cubicBezTo>
                      <a:pt x="190" y="92"/>
                      <a:pt x="762" y="-289"/>
                      <a:pt x="1143" y="377"/>
                    </a:cubicBezTo>
                    <a:close/>
                  </a:path>
                </a:pathLst>
              </a:custGeom>
              <a:solidFill>
                <a:srgbClr val="263238"/>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xmlns="" id="{99FC13B5-DCC2-472F-89E9-2D9C0C028FEC}"/>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67640 w 417959"/>
                  <a:gd name="connsiteY4" fmla="*/ 192024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3429" y="308324"/>
                      <a:pt x="66675" y="217170"/>
                      <a:pt x="167640" y="192024"/>
                    </a:cubicBezTo>
                    <a:cubicBezTo>
                      <a:pt x="271558" y="166116"/>
                      <a:pt x="386429" y="91154"/>
                      <a:pt x="417957" y="0"/>
                    </a:cubicBezTo>
                    <a:close/>
                  </a:path>
                </a:pathLst>
              </a:custGeom>
              <a:solidFill>
                <a:srgbClr val="0AAF60"/>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xmlns="" id="{E4F31C71-22EC-4047-A7FF-EE8E74EFAFAE}"/>
                  </a:ext>
                </a:extLst>
              </p:cNvPr>
              <p:cNvSpPr/>
              <p:nvPr/>
            </p:nvSpPr>
            <p:spPr>
              <a:xfrm>
                <a:off x="4819650" y="4828381"/>
                <a:ext cx="417959" cy="314195"/>
              </a:xfrm>
              <a:custGeom>
                <a:avLst/>
                <a:gdLst>
                  <a:gd name="connsiteX0" fmla="*/ 417957 w 417959"/>
                  <a:gd name="connsiteY0" fmla="*/ 0 h 314195"/>
                  <a:gd name="connsiteX1" fmla="*/ 289560 w 417959"/>
                  <a:gd name="connsiteY1" fmla="*/ 281845 h 314195"/>
                  <a:gd name="connsiteX2" fmla="*/ 0 w 417959"/>
                  <a:gd name="connsiteY2" fmla="*/ 313563 h 314195"/>
                  <a:gd name="connsiteX3" fmla="*/ 0 w 417959"/>
                  <a:gd name="connsiteY3" fmla="*/ 313563 h 314195"/>
                  <a:gd name="connsiteX4" fmla="*/ 148590 w 417959"/>
                  <a:gd name="connsiteY4" fmla="*/ 269653 h 314195"/>
                  <a:gd name="connsiteX5" fmla="*/ 417957 w 417959"/>
                  <a:gd name="connsiteY5" fmla="*/ 0 h 31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7959" h="314195">
                    <a:moveTo>
                      <a:pt x="417957" y="0"/>
                    </a:moveTo>
                    <a:cubicBezTo>
                      <a:pt x="417957" y="0"/>
                      <a:pt x="420338" y="219075"/>
                      <a:pt x="289560" y="281845"/>
                    </a:cubicBezTo>
                    <a:cubicBezTo>
                      <a:pt x="158782" y="344614"/>
                      <a:pt x="88773" y="292894"/>
                      <a:pt x="0" y="313563"/>
                    </a:cubicBezTo>
                    <a:lnTo>
                      <a:pt x="0" y="313563"/>
                    </a:lnTo>
                    <a:cubicBezTo>
                      <a:pt x="46901" y="291170"/>
                      <a:pt x="97050" y="276349"/>
                      <a:pt x="148590" y="269653"/>
                    </a:cubicBezTo>
                    <a:cubicBezTo>
                      <a:pt x="231172" y="259652"/>
                      <a:pt x="388715" y="205930"/>
                      <a:pt x="417957"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xmlns="" id="{6E450BB7-C9AD-4D0F-B768-3E987FED6D25}"/>
                  </a:ext>
                </a:extLst>
              </p:cNvPr>
              <p:cNvSpPr/>
              <p:nvPr/>
            </p:nvSpPr>
            <p:spPr>
              <a:xfrm>
                <a:off x="4709350" y="4961589"/>
                <a:ext cx="470603" cy="437394"/>
              </a:xfrm>
              <a:custGeom>
                <a:avLst/>
                <a:gdLst>
                  <a:gd name="connsiteX0" fmla="*/ 101632 w 470603"/>
                  <a:gd name="connsiteY0" fmla="*/ 184260 h 437394"/>
                  <a:gd name="connsiteX1" fmla="*/ 153638 w 470603"/>
                  <a:gd name="connsiteY1" fmla="*/ 149017 h 437394"/>
                  <a:gd name="connsiteX2" fmla="*/ 162115 w 470603"/>
                  <a:gd name="connsiteY2" fmla="*/ 145398 h 437394"/>
                  <a:gd name="connsiteX3" fmla="*/ 166497 w 470603"/>
                  <a:gd name="connsiteY3" fmla="*/ 140349 h 437394"/>
                  <a:gd name="connsiteX4" fmla="*/ 178879 w 470603"/>
                  <a:gd name="connsiteY4" fmla="*/ 128634 h 437394"/>
                  <a:gd name="connsiteX5" fmla="*/ 205168 w 470603"/>
                  <a:gd name="connsiteY5" fmla="*/ 109584 h 437394"/>
                  <a:gd name="connsiteX6" fmla="*/ 272701 w 470603"/>
                  <a:gd name="connsiteY6" fmla="*/ 76151 h 437394"/>
                  <a:gd name="connsiteX7" fmla="*/ 273415 w 470603"/>
                  <a:gd name="connsiteY7" fmla="*/ 76522 h 437394"/>
                  <a:gd name="connsiteX8" fmla="*/ 273272 w 470603"/>
                  <a:gd name="connsiteY8" fmla="*/ 77103 h 437394"/>
                  <a:gd name="connsiteX9" fmla="*/ 241078 w 470603"/>
                  <a:gd name="connsiteY9" fmla="*/ 95296 h 437394"/>
                  <a:gd name="connsiteX10" fmla="*/ 210026 w 470603"/>
                  <a:gd name="connsiteY10" fmla="*/ 113584 h 437394"/>
                  <a:gd name="connsiteX11" fmla="*/ 184118 w 470603"/>
                  <a:gd name="connsiteY11" fmla="*/ 132634 h 437394"/>
                  <a:gd name="connsiteX12" fmla="*/ 177355 w 470603"/>
                  <a:gd name="connsiteY12" fmla="*/ 139016 h 437394"/>
                  <a:gd name="connsiteX13" fmla="*/ 221551 w 470603"/>
                  <a:gd name="connsiteY13" fmla="*/ 127300 h 437394"/>
                  <a:gd name="connsiteX14" fmla="*/ 293656 w 470603"/>
                  <a:gd name="connsiteY14" fmla="*/ 113965 h 437394"/>
                  <a:gd name="connsiteX15" fmla="*/ 328327 w 470603"/>
                  <a:gd name="connsiteY15" fmla="*/ 104440 h 437394"/>
                  <a:gd name="connsiteX16" fmla="*/ 360235 w 470603"/>
                  <a:gd name="connsiteY16" fmla="*/ 77580 h 437394"/>
                  <a:gd name="connsiteX17" fmla="*/ 394049 w 470603"/>
                  <a:gd name="connsiteY17" fmla="*/ 40146 h 437394"/>
                  <a:gd name="connsiteX18" fmla="*/ 395002 w 470603"/>
                  <a:gd name="connsiteY18" fmla="*/ 40718 h 437394"/>
                  <a:gd name="connsiteX19" fmla="*/ 341471 w 470603"/>
                  <a:gd name="connsiteY19" fmla="*/ 99868 h 437394"/>
                  <a:gd name="connsiteX20" fmla="*/ 358140 w 470603"/>
                  <a:gd name="connsiteY20" fmla="*/ 92915 h 437394"/>
                  <a:gd name="connsiteX21" fmla="*/ 469582 w 470603"/>
                  <a:gd name="connsiteY21" fmla="*/ 237 h 437394"/>
                  <a:gd name="connsiteX22" fmla="*/ 470535 w 470603"/>
                  <a:gd name="connsiteY22" fmla="*/ 808 h 437394"/>
                  <a:gd name="connsiteX23" fmla="*/ 380428 w 470603"/>
                  <a:gd name="connsiteY23" fmla="*/ 87390 h 437394"/>
                  <a:gd name="connsiteX24" fmla="*/ 323278 w 470603"/>
                  <a:gd name="connsiteY24" fmla="*/ 114346 h 437394"/>
                  <a:gd name="connsiteX25" fmla="*/ 252508 w 470603"/>
                  <a:gd name="connsiteY25" fmla="*/ 131015 h 437394"/>
                  <a:gd name="connsiteX26" fmla="*/ 183166 w 470603"/>
                  <a:gd name="connsiteY26" fmla="*/ 147493 h 437394"/>
                  <a:gd name="connsiteX27" fmla="*/ 125063 w 470603"/>
                  <a:gd name="connsiteY27" fmla="*/ 178068 h 437394"/>
                  <a:gd name="connsiteX28" fmla="*/ 46672 w 470603"/>
                  <a:gd name="connsiteY28" fmla="*/ 275223 h 437394"/>
                  <a:gd name="connsiteX29" fmla="*/ 3715 w 470603"/>
                  <a:gd name="connsiteY29" fmla="*/ 435910 h 437394"/>
                  <a:gd name="connsiteX30" fmla="*/ 1438 w 470603"/>
                  <a:gd name="connsiteY30" fmla="*/ 437348 h 437394"/>
                  <a:gd name="connsiteX31" fmla="*/ 0 w 470603"/>
                  <a:gd name="connsiteY31" fmla="*/ 435910 h 437394"/>
                  <a:gd name="connsiteX32" fmla="*/ 101632 w 470603"/>
                  <a:gd name="connsiteY32" fmla="*/ 184260 h 43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70603" h="437394">
                    <a:moveTo>
                      <a:pt x="101632" y="184260"/>
                    </a:moveTo>
                    <a:cubicBezTo>
                      <a:pt x="117167" y="170048"/>
                      <a:pt x="134683" y="158180"/>
                      <a:pt x="153638" y="149017"/>
                    </a:cubicBezTo>
                    <a:cubicBezTo>
                      <a:pt x="156400" y="147684"/>
                      <a:pt x="159258" y="146541"/>
                      <a:pt x="162115" y="145398"/>
                    </a:cubicBezTo>
                    <a:cubicBezTo>
                      <a:pt x="163544" y="143588"/>
                      <a:pt x="164973" y="141969"/>
                      <a:pt x="166497" y="140349"/>
                    </a:cubicBezTo>
                    <a:cubicBezTo>
                      <a:pt x="170412" y="136225"/>
                      <a:pt x="174545" y="132320"/>
                      <a:pt x="178879" y="128634"/>
                    </a:cubicBezTo>
                    <a:cubicBezTo>
                      <a:pt x="187061" y="121519"/>
                      <a:pt x="195862" y="115146"/>
                      <a:pt x="205168" y="109584"/>
                    </a:cubicBezTo>
                    <a:cubicBezTo>
                      <a:pt x="226790" y="96820"/>
                      <a:pt x="250507" y="87962"/>
                      <a:pt x="272701" y="76151"/>
                    </a:cubicBezTo>
                    <a:cubicBezTo>
                      <a:pt x="273005" y="76056"/>
                      <a:pt x="273320" y="76227"/>
                      <a:pt x="273415" y="76522"/>
                    </a:cubicBezTo>
                    <a:cubicBezTo>
                      <a:pt x="273482" y="76732"/>
                      <a:pt x="273425" y="76951"/>
                      <a:pt x="273272" y="77103"/>
                    </a:cubicBezTo>
                    <a:cubicBezTo>
                      <a:pt x="262318" y="82818"/>
                      <a:pt x="251650" y="89009"/>
                      <a:pt x="241078" y="95296"/>
                    </a:cubicBezTo>
                    <a:cubicBezTo>
                      <a:pt x="230505" y="101583"/>
                      <a:pt x="220027" y="107107"/>
                      <a:pt x="210026" y="113584"/>
                    </a:cubicBezTo>
                    <a:cubicBezTo>
                      <a:pt x="200920" y="119270"/>
                      <a:pt x="192262" y="125643"/>
                      <a:pt x="184118" y="132634"/>
                    </a:cubicBezTo>
                    <a:cubicBezTo>
                      <a:pt x="181832" y="134634"/>
                      <a:pt x="179641" y="136825"/>
                      <a:pt x="177355" y="139016"/>
                    </a:cubicBezTo>
                    <a:cubicBezTo>
                      <a:pt x="191824" y="134168"/>
                      <a:pt x="206588" y="130253"/>
                      <a:pt x="221551" y="127300"/>
                    </a:cubicBezTo>
                    <a:cubicBezTo>
                      <a:pt x="245554" y="122442"/>
                      <a:pt x="269748" y="119013"/>
                      <a:pt x="293656" y="113965"/>
                    </a:cubicBezTo>
                    <a:cubicBezTo>
                      <a:pt x="305371" y="111403"/>
                      <a:pt x="316944" y="108221"/>
                      <a:pt x="328327" y="104440"/>
                    </a:cubicBezTo>
                    <a:cubicBezTo>
                      <a:pt x="339185" y="95772"/>
                      <a:pt x="350044" y="87105"/>
                      <a:pt x="360235" y="77580"/>
                    </a:cubicBezTo>
                    <a:cubicBezTo>
                      <a:pt x="372685" y="66216"/>
                      <a:pt x="384010" y="53681"/>
                      <a:pt x="394049" y="40146"/>
                    </a:cubicBezTo>
                    <a:cubicBezTo>
                      <a:pt x="394049" y="39480"/>
                      <a:pt x="395478" y="40146"/>
                      <a:pt x="395002" y="40718"/>
                    </a:cubicBezTo>
                    <a:cubicBezTo>
                      <a:pt x="379181" y="62178"/>
                      <a:pt x="361245" y="81990"/>
                      <a:pt x="341471" y="99868"/>
                    </a:cubicBezTo>
                    <a:cubicBezTo>
                      <a:pt x="347091" y="97677"/>
                      <a:pt x="352615" y="95391"/>
                      <a:pt x="358140" y="92915"/>
                    </a:cubicBezTo>
                    <a:cubicBezTo>
                      <a:pt x="403041" y="72760"/>
                      <a:pt x="441579" y="40718"/>
                      <a:pt x="469582" y="237"/>
                    </a:cubicBezTo>
                    <a:cubicBezTo>
                      <a:pt x="469582" y="-335"/>
                      <a:pt x="470916" y="237"/>
                      <a:pt x="470535" y="808"/>
                    </a:cubicBezTo>
                    <a:cubicBezTo>
                      <a:pt x="446770" y="35555"/>
                      <a:pt x="416100" y="65026"/>
                      <a:pt x="380428" y="87390"/>
                    </a:cubicBezTo>
                    <a:cubicBezTo>
                      <a:pt x="362474" y="98534"/>
                      <a:pt x="343300" y="107574"/>
                      <a:pt x="323278" y="114346"/>
                    </a:cubicBezTo>
                    <a:cubicBezTo>
                      <a:pt x="300094" y="121519"/>
                      <a:pt x="276453" y="127081"/>
                      <a:pt x="252508" y="131015"/>
                    </a:cubicBezTo>
                    <a:cubicBezTo>
                      <a:pt x="229038" y="134882"/>
                      <a:pt x="205864" y="140387"/>
                      <a:pt x="183166" y="147493"/>
                    </a:cubicBezTo>
                    <a:cubicBezTo>
                      <a:pt x="162325" y="154608"/>
                      <a:pt x="142722" y="164924"/>
                      <a:pt x="125063" y="178068"/>
                    </a:cubicBezTo>
                    <a:cubicBezTo>
                      <a:pt x="91773" y="203957"/>
                      <a:pt x="64941" y="237219"/>
                      <a:pt x="46672" y="275223"/>
                    </a:cubicBezTo>
                    <a:cubicBezTo>
                      <a:pt x="23308" y="325944"/>
                      <a:pt x="8782" y="380294"/>
                      <a:pt x="3715" y="435910"/>
                    </a:cubicBezTo>
                    <a:cubicBezTo>
                      <a:pt x="3477" y="436939"/>
                      <a:pt x="2457" y="437577"/>
                      <a:pt x="1438" y="437348"/>
                    </a:cubicBezTo>
                    <a:cubicBezTo>
                      <a:pt x="724" y="437177"/>
                      <a:pt x="162" y="436625"/>
                      <a:pt x="0" y="435910"/>
                    </a:cubicBezTo>
                    <a:cubicBezTo>
                      <a:pt x="6191" y="343708"/>
                      <a:pt x="30766" y="248077"/>
                      <a:pt x="101632" y="184260"/>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xmlns="" id="{11FA12BC-1A29-483F-8D8B-4DEE83D5C823}"/>
                  </a:ext>
                </a:extLst>
              </p:cNvPr>
              <p:cNvSpPr/>
              <p:nvPr/>
            </p:nvSpPr>
            <p:spPr>
              <a:xfrm>
                <a:off x="4962525" y="5023409"/>
                <a:ext cx="59904" cy="51574"/>
              </a:xfrm>
              <a:custGeom>
                <a:avLst/>
                <a:gdLst>
                  <a:gd name="connsiteX0" fmla="*/ 0 w 59904"/>
                  <a:gd name="connsiteY0" fmla="*/ 51098 h 51574"/>
                  <a:gd name="connsiteX1" fmla="*/ 26861 w 59904"/>
                  <a:gd name="connsiteY1" fmla="*/ 26714 h 51574"/>
                  <a:gd name="connsiteX2" fmla="*/ 58769 w 59904"/>
                  <a:gd name="connsiteY2" fmla="*/ 234 h 51574"/>
                  <a:gd name="connsiteX3" fmla="*/ 59817 w 59904"/>
                  <a:gd name="connsiteY3" fmla="*/ 901 h 51574"/>
                  <a:gd name="connsiteX4" fmla="*/ 31242 w 59904"/>
                  <a:gd name="connsiteY4" fmla="*/ 26142 h 51574"/>
                  <a:gd name="connsiteX5" fmla="*/ 476 w 59904"/>
                  <a:gd name="connsiteY5" fmla="*/ 51574 h 51574"/>
                  <a:gd name="connsiteX6" fmla="*/ 0 w 59904"/>
                  <a:gd name="connsiteY6" fmla="*/ 51098 h 51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904" h="51574">
                    <a:moveTo>
                      <a:pt x="0" y="51098"/>
                    </a:moveTo>
                    <a:cubicBezTo>
                      <a:pt x="6801" y="40878"/>
                      <a:pt x="16031" y="32495"/>
                      <a:pt x="26861" y="26714"/>
                    </a:cubicBezTo>
                    <a:cubicBezTo>
                      <a:pt x="39271" y="20275"/>
                      <a:pt x="50159" y="11245"/>
                      <a:pt x="58769" y="234"/>
                    </a:cubicBezTo>
                    <a:cubicBezTo>
                      <a:pt x="59246" y="-337"/>
                      <a:pt x="60198" y="234"/>
                      <a:pt x="59817" y="901"/>
                    </a:cubicBezTo>
                    <a:cubicBezTo>
                      <a:pt x="51854" y="10940"/>
                      <a:pt x="42186" y="19484"/>
                      <a:pt x="31242" y="26142"/>
                    </a:cubicBezTo>
                    <a:cubicBezTo>
                      <a:pt x="19374" y="32448"/>
                      <a:pt x="8906" y="41106"/>
                      <a:pt x="476" y="51574"/>
                    </a:cubicBezTo>
                    <a:lnTo>
                      <a:pt x="0" y="51098"/>
                    </a:lnTo>
                    <a:close/>
                  </a:path>
                </a:pathLst>
              </a:custGeom>
              <a:solidFill>
                <a:srgbClr val="263238"/>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xmlns="" id="{3DD2680C-0918-4153-95AA-E118DB622B16}"/>
                  </a:ext>
                </a:extLst>
              </p:cNvPr>
              <p:cNvSpPr/>
              <p:nvPr/>
            </p:nvSpPr>
            <p:spPr>
              <a:xfrm>
                <a:off x="4570666" y="5307202"/>
                <a:ext cx="322611" cy="487680"/>
              </a:xfrm>
              <a:custGeom>
                <a:avLst/>
                <a:gdLst>
                  <a:gd name="connsiteX0" fmla="*/ 322612 w 322611"/>
                  <a:gd name="connsiteY0" fmla="*/ 0 h 487680"/>
                  <a:gd name="connsiteX1" fmla="*/ 316706 w 322611"/>
                  <a:gd name="connsiteY1" fmla="*/ 120301 h 487680"/>
                  <a:gd name="connsiteX2" fmla="*/ 298418 w 322611"/>
                  <a:gd name="connsiteY2" fmla="*/ 487680 h 487680"/>
                  <a:gd name="connsiteX3" fmla="*/ 24194 w 322611"/>
                  <a:gd name="connsiteY3" fmla="*/ 487680 h 487680"/>
                  <a:gd name="connsiteX4" fmla="*/ 5906 w 322611"/>
                  <a:gd name="connsiteY4" fmla="*/ 120301 h 487680"/>
                  <a:gd name="connsiteX5" fmla="*/ 0 w 322611"/>
                  <a:gd name="connsiteY5" fmla="*/ 0 h 487680"/>
                  <a:gd name="connsiteX6" fmla="*/ 322612 w 322611"/>
                  <a:gd name="connsiteY6" fmla="*/ 0 h 487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611" h="487680">
                    <a:moveTo>
                      <a:pt x="322612" y="0"/>
                    </a:moveTo>
                    <a:lnTo>
                      <a:pt x="316706" y="120301"/>
                    </a:lnTo>
                    <a:lnTo>
                      <a:pt x="298418" y="487680"/>
                    </a:lnTo>
                    <a:lnTo>
                      <a:pt x="24194" y="487680"/>
                    </a:lnTo>
                    <a:lnTo>
                      <a:pt x="5906" y="120301"/>
                    </a:lnTo>
                    <a:lnTo>
                      <a:pt x="0" y="0"/>
                    </a:lnTo>
                    <a:lnTo>
                      <a:pt x="322612" y="0"/>
                    </a:lnTo>
                    <a:close/>
                  </a:path>
                </a:pathLst>
              </a:custGeom>
              <a:solidFill>
                <a:srgbClr val="37474F"/>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xmlns="" id="{C09C8240-AEF1-40D0-98CF-50707DAC97B3}"/>
                  </a:ext>
                </a:extLst>
              </p:cNvPr>
              <p:cNvSpPr/>
              <p:nvPr/>
            </p:nvSpPr>
            <p:spPr>
              <a:xfrm>
                <a:off x="4570666" y="5307202"/>
                <a:ext cx="322611" cy="120300"/>
              </a:xfrm>
              <a:custGeom>
                <a:avLst/>
                <a:gdLst>
                  <a:gd name="connsiteX0" fmla="*/ 322612 w 322611"/>
                  <a:gd name="connsiteY0" fmla="*/ 0 h 120300"/>
                  <a:gd name="connsiteX1" fmla="*/ 316706 w 322611"/>
                  <a:gd name="connsiteY1" fmla="*/ 120301 h 120300"/>
                  <a:gd name="connsiteX2" fmla="*/ 5906 w 322611"/>
                  <a:gd name="connsiteY2" fmla="*/ 120301 h 120300"/>
                  <a:gd name="connsiteX3" fmla="*/ 0 w 322611"/>
                  <a:gd name="connsiteY3" fmla="*/ 0 h 120300"/>
                  <a:gd name="connsiteX4" fmla="*/ 322612 w 322611"/>
                  <a:gd name="connsiteY4" fmla="*/ 0 h 12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611" h="120300">
                    <a:moveTo>
                      <a:pt x="322612" y="0"/>
                    </a:moveTo>
                    <a:lnTo>
                      <a:pt x="316706" y="120301"/>
                    </a:lnTo>
                    <a:lnTo>
                      <a:pt x="5906" y="120301"/>
                    </a:lnTo>
                    <a:lnTo>
                      <a:pt x="0" y="0"/>
                    </a:lnTo>
                    <a:lnTo>
                      <a:pt x="322612" y="0"/>
                    </a:lnTo>
                    <a:close/>
                  </a:path>
                </a:pathLst>
              </a:custGeom>
              <a:solidFill>
                <a:srgbClr val="263238"/>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xmlns="" id="{C0ECAC16-FDD8-4179-B4C2-F3F2AA0FBACB}"/>
                  </a:ext>
                </a:extLst>
              </p:cNvPr>
              <p:cNvSpPr/>
              <p:nvPr/>
            </p:nvSpPr>
            <p:spPr>
              <a:xfrm>
                <a:off x="4551426" y="5257006"/>
                <a:ext cx="361092" cy="114681"/>
              </a:xfrm>
              <a:custGeom>
                <a:avLst/>
                <a:gdLst>
                  <a:gd name="connsiteX0" fmla="*/ 0 w 361092"/>
                  <a:gd name="connsiteY0" fmla="*/ 0 h 114681"/>
                  <a:gd name="connsiteX1" fmla="*/ 361093 w 361092"/>
                  <a:gd name="connsiteY1" fmla="*/ 0 h 114681"/>
                  <a:gd name="connsiteX2" fmla="*/ 361093 w 361092"/>
                  <a:gd name="connsiteY2" fmla="*/ 114681 h 114681"/>
                  <a:gd name="connsiteX3" fmla="*/ 0 w 361092"/>
                  <a:gd name="connsiteY3" fmla="*/ 114681 h 114681"/>
                </a:gdLst>
                <a:ahLst/>
                <a:cxnLst>
                  <a:cxn ang="0">
                    <a:pos x="connsiteX0" y="connsiteY0"/>
                  </a:cxn>
                  <a:cxn ang="0">
                    <a:pos x="connsiteX1" y="connsiteY1"/>
                  </a:cxn>
                  <a:cxn ang="0">
                    <a:pos x="connsiteX2" y="connsiteY2"/>
                  </a:cxn>
                  <a:cxn ang="0">
                    <a:pos x="connsiteX3" y="connsiteY3"/>
                  </a:cxn>
                </a:cxnLst>
                <a:rect l="l" t="t" r="r" b="b"/>
                <a:pathLst>
                  <a:path w="361092" h="114681">
                    <a:moveTo>
                      <a:pt x="0" y="0"/>
                    </a:moveTo>
                    <a:lnTo>
                      <a:pt x="361093" y="0"/>
                    </a:lnTo>
                    <a:lnTo>
                      <a:pt x="361093" y="114681"/>
                    </a:lnTo>
                    <a:lnTo>
                      <a:pt x="0" y="114681"/>
                    </a:lnTo>
                    <a:close/>
                  </a:path>
                </a:pathLst>
              </a:custGeom>
              <a:solidFill>
                <a:srgbClr val="37474F"/>
              </a:solidFill>
              <a:ln w="9525" cap="flat">
                <a:noFill/>
                <a:prstDash val="solid"/>
                <a:miter/>
              </a:ln>
            </p:spPr>
            <p:txBody>
              <a:bodyPr rtlCol="0" anchor="ctr"/>
              <a:lstStyle/>
              <a:p>
                <a:endParaRPr lang="zh-CN" altLang="en-US"/>
              </a:p>
            </p:txBody>
          </p:sp>
        </p:grpSp>
        <p:sp>
          <p:nvSpPr>
            <p:cNvPr id="344" name="任意多边形: 形状 343">
              <a:extLst>
                <a:ext uri="{FF2B5EF4-FFF2-40B4-BE49-F238E27FC236}">
                  <a16:creationId xmlns:a16="http://schemas.microsoft.com/office/drawing/2014/main" xmlns="" id="{C4694291-F8AE-4CEB-820B-D0A1B684D13C}"/>
                </a:ext>
              </a:extLst>
            </p:cNvPr>
            <p:cNvSpPr/>
            <p:nvPr/>
          </p:nvSpPr>
          <p:spPr>
            <a:xfrm>
              <a:off x="1054152" y="5309229"/>
              <a:ext cx="3648265" cy="343852"/>
            </a:xfrm>
            <a:custGeom>
              <a:avLst/>
              <a:gdLst>
                <a:gd name="connsiteX0" fmla="*/ 3648266 w 3648265"/>
                <a:gd name="connsiteY0" fmla="*/ 171926 h 343852"/>
                <a:gd name="connsiteX1" fmla="*/ 1824133 w 3648265"/>
                <a:gd name="connsiteY1" fmla="*/ 343852 h 343852"/>
                <a:gd name="connsiteX2" fmla="*/ 0 w 3648265"/>
                <a:gd name="connsiteY2" fmla="*/ 171926 h 343852"/>
                <a:gd name="connsiteX3" fmla="*/ 1824133 w 3648265"/>
                <a:gd name="connsiteY3" fmla="*/ 0 h 343852"/>
                <a:gd name="connsiteX4" fmla="*/ 3648266 w 3648265"/>
                <a:gd name="connsiteY4" fmla="*/ 171926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265" h="343852">
                  <a:moveTo>
                    <a:pt x="3648266" y="171926"/>
                  </a:moveTo>
                  <a:cubicBezTo>
                    <a:pt x="3648266" y="266879"/>
                    <a:pt x="2831574" y="343852"/>
                    <a:pt x="1824133" y="343852"/>
                  </a:cubicBezTo>
                  <a:cubicBezTo>
                    <a:pt x="816692" y="343852"/>
                    <a:pt x="0" y="266878"/>
                    <a:pt x="0" y="171926"/>
                  </a:cubicBezTo>
                  <a:cubicBezTo>
                    <a:pt x="0" y="76974"/>
                    <a:pt x="816692" y="0"/>
                    <a:pt x="1824133" y="0"/>
                  </a:cubicBezTo>
                  <a:cubicBezTo>
                    <a:pt x="2831574" y="0"/>
                    <a:pt x="3648266" y="76974"/>
                    <a:pt x="3648266" y="171926"/>
                  </a:cubicBezTo>
                  <a:close/>
                </a:path>
              </a:pathLst>
            </a:custGeom>
            <a:solidFill>
              <a:srgbClr val="EBEBEB"/>
            </a:solidFill>
            <a:ln w="9525" cap="flat">
              <a:noFill/>
              <a:prstDash val="solid"/>
              <a:miter/>
            </a:ln>
          </p:spPr>
          <p:txBody>
            <a:bodyPr rtlCol="0" anchor="ctr"/>
            <a:lstStyle/>
            <a:p>
              <a:endParaRPr lang="zh-CN" altLang="en-US"/>
            </a:p>
          </p:txBody>
        </p:sp>
        <p:grpSp>
          <p:nvGrpSpPr>
            <p:cNvPr id="345" name="图形 2">
              <a:extLst>
                <a:ext uri="{FF2B5EF4-FFF2-40B4-BE49-F238E27FC236}">
                  <a16:creationId xmlns:a16="http://schemas.microsoft.com/office/drawing/2014/main" xmlns="" id="{F2DF3F61-49A6-4C96-BF8F-9C9F56C43DBC}"/>
                </a:ext>
              </a:extLst>
            </p:cNvPr>
            <p:cNvGrpSpPr/>
            <p:nvPr/>
          </p:nvGrpSpPr>
          <p:grpSpPr>
            <a:xfrm>
              <a:off x="960811" y="3796812"/>
              <a:ext cx="3834912" cy="1878318"/>
              <a:chOff x="1397226" y="4390670"/>
              <a:chExt cx="3834912" cy="1878318"/>
            </a:xfrm>
          </p:grpSpPr>
          <p:sp>
            <p:nvSpPr>
              <p:cNvPr id="346" name="任意多边形: 形状 345">
                <a:extLst>
                  <a:ext uri="{FF2B5EF4-FFF2-40B4-BE49-F238E27FC236}">
                    <a16:creationId xmlns:a16="http://schemas.microsoft.com/office/drawing/2014/main" xmlns="" id="{E0AE2B30-EEE1-4B96-86DA-D23A5C13EDA8}"/>
                  </a:ext>
                </a:extLst>
              </p:cNvPr>
              <p:cNvSpPr/>
              <p:nvPr/>
            </p:nvSpPr>
            <p:spPr>
              <a:xfrm>
                <a:off x="4242625" y="5586094"/>
                <a:ext cx="980423" cy="629793"/>
              </a:xfrm>
              <a:custGeom>
                <a:avLst/>
                <a:gdLst>
                  <a:gd name="connsiteX0" fmla="*/ 0 w 980423"/>
                  <a:gd name="connsiteY0" fmla="*/ 292799 h 629793"/>
                  <a:gd name="connsiteX1" fmla="*/ 343376 w 980423"/>
                  <a:gd name="connsiteY1" fmla="*/ 499301 h 629793"/>
                  <a:gd name="connsiteX2" fmla="*/ 484060 w 980423"/>
                  <a:gd name="connsiteY2" fmla="*/ 617887 h 629793"/>
                  <a:gd name="connsiteX3" fmla="*/ 484537 w 980423"/>
                  <a:gd name="connsiteY3" fmla="*/ 617887 h 629793"/>
                  <a:gd name="connsiteX4" fmla="*/ 506634 w 980423"/>
                  <a:gd name="connsiteY4" fmla="*/ 629793 h 629793"/>
                  <a:gd name="connsiteX5" fmla="*/ 507301 w 980423"/>
                  <a:gd name="connsiteY5" fmla="*/ 629793 h 629793"/>
                  <a:gd name="connsiteX6" fmla="*/ 979360 w 980423"/>
                  <a:gd name="connsiteY6" fmla="*/ 144018 h 629793"/>
                  <a:gd name="connsiteX7" fmla="*/ 898779 w 980423"/>
                  <a:gd name="connsiteY7" fmla="*/ 97727 h 629793"/>
                  <a:gd name="connsiteX8" fmla="*/ 622554 w 980423"/>
                  <a:gd name="connsiteY8" fmla="*/ 202978 h 629793"/>
                  <a:gd name="connsiteX9" fmla="*/ 277273 w 980423"/>
                  <a:gd name="connsiteY9" fmla="*/ 0 h 6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23" h="629793">
                    <a:moveTo>
                      <a:pt x="0" y="292799"/>
                    </a:moveTo>
                    <a:lnTo>
                      <a:pt x="343376" y="499301"/>
                    </a:lnTo>
                    <a:cubicBezTo>
                      <a:pt x="402146" y="551974"/>
                      <a:pt x="454723" y="597122"/>
                      <a:pt x="484060" y="617887"/>
                    </a:cubicBezTo>
                    <a:lnTo>
                      <a:pt x="484537" y="617887"/>
                    </a:lnTo>
                    <a:cubicBezTo>
                      <a:pt x="490861" y="623535"/>
                      <a:pt x="498434" y="627621"/>
                      <a:pt x="506634" y="629793"/>
                    </a:cubicBezTo>
                    <a:cubicBezTo>
                      <a:pt x="506634" y="629793"/>
                      <a:pt x="507111" y="629793"/>
                      <a:pt x="507301" y="629793"/>
                    </a:cubicBezTo>
                    <a:cubicBezTo>
                      <a:pt x="534829" y="622935"/>
                      <a:pt x="969645" y="164878"/>
                      <a:pt x="979360" y="144018"/>
                    </a:cubicBezTo>
                    <a:cubicBezTo>
                      <a:pt x="989076" y="123158"/>
                      <a:pt x="929830" y="93440"/>
                      <a:pt x="898779" y="97727"/>
                    </a:cubicBezTo>
                    <a:cubicBezTo>
                      <a:pt x="867727" y="102013"/>
                      <a:pt x="622554" y="202978"/>
                      <a:pt x="622554" y="202978"/>
                    </a:cubicBezTo>
                    <a:lnTo>
                      <a:pt x="277273" y="0"/>
                    </a:lnTo>
                    <a:close/>
                  </a:path>
                </a:pathLst>
              </a:custGeom>
              <a:solidFill>
                <a:srgbClr val="F7A9A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6D32FFE0-1220-47FC-ADC2-5D55A33B32FD}"/>
                  </a:ext>
                </a:extLst>
              </p:cNvPr>
              <p:cNvSpPr/>
              <p:nvPr/>
            </p:nvSpPr>
            <p:spPr>
              <a:xfrm>
                <a:off x="4526280" y="5683652"/>
                <a:ext cx="696830" cy="532426"/>
              </a:xfrm>
              <a:custGeom>
                <a:avLst/>
                <a:gdLst>
                  <a:gd name="connsiteX0" fmla="*/ 695706 w 696830"/>
                  <a:gd name="connsiteY0" fmla="*/ 46651 h 532426"/>
                  <a:gd name="connsiteX1" fmla="*/ 223647 w 696830"/>
                  <a:gd name="connsiteY1" fmla="*/ 532426 h 532426"/>
                  <a:gd name="connsiteX2" fmla="*/ 222980 w 696830"/>
                  <a:gd name="connsiteY2" fmla="*/ 532426 h 532426"/>
                  <a:gd name="connsiteX3" fmla="*/ 200882 w 696830"/>
                  <a:gd name="connsiteY3" fmla="*/ 520520 h 532426"/>
                  <a:gd name="connsiteX4" fmla="*/ 200406 w 696830"/>
                  <a:gd name="connsiteY4" fmla="*/ 520520 h 532426"/>
                  <a:gd name="connsiteX5" fmla="*/ 59722 w 696830"/>
                  <a:gd name="connsiteY5" fmla="*/ 401934 h 532426"/>
                  <a:gd name="connsiteX6" fmla="*/ 0 w 696830"/>
                  <a:gd name="connsiteY6" fmla="*/ 366024 h 532426"/>
                  <a:gd name="connsiteX7" fmla="*/ 274320 w 696830"/>
                  <a:gd name="connsiteY7" fmla="*/ 67606 h 532426"/>
                  <a:gd name="connsiteX8" fmla="*/ 338995 w 696830"/>
                  <a:gd name="connsiteY8" fmla="*/ 105706 h 532426"/>
                  <a:gd name="connsiteX9" fmla="*/ 615220 w 696830"/>
                  <a:gd name="connsiteY9" fmla="*/ 455 h 532426"/>
                  <a:gd name="connsiteX10" fmla="*/ 695706 w 696830"/>
                  <a:gd name="connsiteY10" fmla="*/ 46651 h 5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30" h="532426">
                    <a:moveTo>
                      <a:pt x="695706" y="46651"/>
                    </a:moveTo>
                    <a:cubicBezTo>
                      <a:pt x="686181" y="67701"/>
                      <a:pt x="251174" y="525759"/>
                      <a:pt x="223647" y="532426"/>
                    </a:cubicBezTo>
                    <a:cubicBezTo>
                      <a:pt x="223647" y="532426"/>
                      <a:pt x="223647" y="532426"/>
                      <a:pt x="222980" y="532426"/>
                    </a:cubicBezTo>
                    <a:cubicBezTo>
                      <a:pt x="214779" y="530255"/>
                      <a:pt x="207207" y="526168"/>
                      <a:pt x="200882" y="520520"/>
                    </a:cubicBezTo>
                    <a:cubicBezTo>
                      <a:pt x="200730" y="520558"/>
                      <a:pt x="200558" y="520558"/>
                      <a:pt x="200406" y="520520"/>
                    </a:cubicBezTo>
                    <a:cubicBezTo>
                      <a:pt x="171069" y="499756"/>
                      <a:pt x="118586" y="454607"/>
                      <a:pt x="59722" y="401934"/>
                    </a:cubicBezTo>
                    <a:lnTo>
                      <a:pt x="0" y="366024"/>
                    </a:lnTo>
                    <a:lnTo>
                      <a:pt x="274320" y="67606"/>
                    </a:lnTo>
                    <a:lnTo>
                      <a:pt x="338995" y="105706"/>
                    </a:lnTo>
                    <a:cubicBezTo>
                      <a:pt x="338995" y="105706"/>
                      <a:pt x="583882" y="4932"/>
                      <a:pt x="615220" y="455"/>
                    </a:cubicBezTo>
                    <a:cubicBezTo>
                      <a:pt x="646557" y="-4022"/>
                      <a:pt x="705707" y="25506"/>
                      <a:pt x="695706" y="46651"/>
                    </a:cubicBezTo>
                    <a:close/>
                  </a:path>
                </a:pathLst>
              </a:custGeom>
              <a:solidFill>
                <a:srgbClr val="DBDBDB"/>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2D05123D-91F7-4E4B-9995-CB11AF77CB0F}"/>
                  </a:ext>
                </a:extLst>
              </p:cNvPr>
              <p:cNvSpPr/>
              <p:nvPr/>
            </p:nvSpPr>
            <p:spPr>
              <a:xfrm>
                <a:off x="4666297" y="6097348"/>
                <a:ext cx="155383" cy="47420"/>
              </a:xfrm>
              <a:custGeom>
                <a:avLst/>
                <a:gdLst>
                  <a:gd name="connsiteX0" fmla="*/ 141446 w 155383"/>
                  <a:gd name="connsiteY0" fmla="*/ 21575 h 47420"/>
                  <a:gd name="connsiteX1" fmla="*/ 121634 w 155383"/>
                  <a:gd name="connsiteY1" fmla="*/ 9574 h 47420"/>
                  <a:gd name="connsiteX2" fmla="*/ 76676 w 155383"/>
                  <a:gd name="connsiteY2" fmla="*/ 49 h 47420"/>
                  <a:gd name="connsiteX3" fmla="*/ 32480 w 155383"/>
                  <a:gd name="connsiteY3" fmla="*/ 13670 h 47420"/>
                  <a:gd name="connsiteX4" fmla="*/ 0 w 155383"/>
                  <a:gd name="connsiteY4" fmla="*/ 46436 h 47420"/>
                  <a:gd name="connsiteX5" fmla="*/ 1143 w 155383"/>
                  <a:gd name="connsiteY5" fmla="*/ 47103 h 47420"/>
                  <a:gd name="connsiteX6" fmla="*/ 78105 w 155383"/>
                  <a:gd name="connsiteY6" fmla="*/ 9003 h 47420"/>
                  <a:gd name="connsiteX7" fmla="*/ 119063 w 155383"/>
                  <a:gd name="connsiteY7" fmla="*/ 18528 h 47420"/>
                  <a:gd name="connsiteX8" fmla="*/ 136493 w 155383"/>
                  <a:gd name="connsiteY8" fmla="*/ 29576 h 47420"/>
                  <a:gd name="connsiteX9" fmla="*/ 144209 w 155383"/>
                  <a:gd name="connsiteY9" fmla="*/ 36434 h 47420"/>
                  <a:gd name="connsiteX10" fmla="*/ 152019 w 155383"/>
                  <a:gd name="connsiteY10" fmla="*/ 41387 h 47420"/>
                  <a:gd name="connsiteX11" fmla="*/ 155353 w 155383"/>
                  <a:gd name="connsiteY11" fmla="*/ 38244 h 47420"/>
                  <a:gd name="connsiteX12" fmla="*/ 141446 w 155383"/>
                  <a:gd name="connsiteY12" fmla="*/ 2157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383" h="47420">
                    <a:moveTo>
                      <a:pt x="141446" y="21575"/>
                    </a:moveTo>
                    <a:cubicBezTo>
                      <a:pt x="135331" y="16822"/>
                      <a:pt x="128683" y="12793"/>
                      <a:pt x="121634" y="9574"/>
                    </a:cubicBezTo>
                    <a:cubicBezTo>
                      <a:pt x="107633" y="2821"/>
                      <a:pt x="92212" y="-446"/>
                      <a:pt x="76676" y="49"/>
                    </a:cubicBezTo>
                    <a:cubicBezTo>
                      <a:pt x="61027" y="754"/>
                      <a:pt x="45815" y="5440"/>
                      <a:pt x="32480" y="13670"/>
                    </a:cubicBezTo>
                    <a:cubicBezTo>
                      <a:pt x="19460" y="22166"/>
                      <a:pt x="8382" y="33339"/>
                      <a:pt x="0" y="46436"/>
                    </a:cubicBezTo>
                    <a:cubicBezTo>
                      <a:pt x="0" y="47103"/>
                      <a:pt x="667" y="47864"/>
                      <a:pt x="1143" y="47103"/>
                    </a:cubicBezTo>
                    <a:cubicBezTo>
                      <a:pt x="19288" y="22899"/>
                      <a:pt x="47854" y="8764"/>
                      <a:pt x="78105" y="9003"/>
                    </a:cubicBezTo>
                    <a:cubicBezTo>
                      <a:pt x="92307" y="8993"/>
                      <a:pt x="106318" y="12260"/>
                      <a:pt x="119063" y="18528"/>
                    </a:cubicBezTo>
                    <a:cubicBezTo>
                      <a:pt x="125244" y="21585"/>
                      <a:pt x="131093" y="25290"/>
                      <a:pt x="136493" y="29576"/>
                    </a:cubicBezTo>
                    <a:cubicBezTo>
                      <a:pt x="139237" y="31662"/>
                      <a:pt x="141818" y="33948"/>
                      <a:pt x="144209" y="36434"/>
                    </a:cubicBezTo>
                    <a:cubicBezTo>
                      <a:pt x="146685" y="38911"/>
                      <a:pt x="148209" y="41292"/>
                      <a:pt x="152019" y="41387"/>
                    </a:cubicBezTo>
                    <a:cubicBezTo>
                      <a:pt x="153791" y="41387"/>
                      <a:pt x="155248" y="40006"/>
                      <a:pt x="155353" y="38244"/>
                    </a:cubicBezTo>
                    <a:cubicBezTo>
                      <a:pt x="156020" y="32053"/>
                      <a:pt x="145828" y="25099"/>
                      <a:pt x="141446" y="2157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34A5E06B-D137-4959-A564-3F42513E18B9}"/>
                  </a:ext>
                </a:extLst>
              </p:cNvPr>
              <p:cNvSpPr/>
              <p:nvPr/>
            </p:nvSpPr>
            <p:spPr>
              <a:xfrm>
                <a:off x="5068728" y="5695965"/>
                <a:ext cx="55436" cy="163620"/>
              </a:xfrm>
              <a:custGeom>
                <a:avLst/>
                <a:gdLst>
                  <a:gd name="connsiteX0" fmla="*/ 50768 w 55436"/>
                  <a:gd name="connsiteY0" fmla="*/ 429 h 163620"/>
                  <a:gd name="connsiteX1" fmla="*/ 21622 w 55436"/>
                  <a:gd name="connsiteY1" fmla="*/ 31671 h 163620"/>
                  <a:gd name="connsiteX2" fmla="*/ 0 w 55436"/>
                  <a:gd name="connsiteY2" fmla="*/ 119015 h 163620"/>
                  <a:gd name="connsiteX3" fmla="*/ 1429 w 55436"/>
                  <a:gd name="connsiteY3" fmla="*/ 140923 h 163620"/>
                  <a:gd name="connsiteX4" fmla="*/ 6096 w 55436"/>
                  <a:gd name="connsiteY4" fmla="*/ 162640 h 163620"/>
                  <a:gd name="connsiteX5" fmla="*/ 7734 w 55436"/>
                  <a:gd name="connsiteY5" fmla="*/ 163574 h 163620"/>
                  <a:gd name="connsiteX6" fmla="*/ 8668 w 55436"/>
                  <a:gd name="connsiteY6" fmla="*/ 162640 h 163620"/>
                  <a:gd name="connsiteX7" fmla="*/ 7334 w 55436"/>
                  <a:gd name="connsiteY7" fmla="*/ 142923 h 163620"/>
                  <a:gd name="connsiteX8" fmla="*/ 7334 w 55436"/>
                  <a:gd name="connsiteY8" fmla="*/ 120921 h 163620"/>
                  <a:gd name="connsiteX9" fmla="*/ 13430 w 55436"/>
                  <a:gd name="connsiteY9" fmla="*/ 78725 h 163620"/>
                  <a:gd name="connsiteX10" fmla="*/ 53912 w 55436"/>
                  <a:gd name="connsiteY10" fmla="*/ 5763 h 163620"/>
                  <a:gd name="connsiteX11" fmla="*/ 55007 w 55436"/>
                  <a:gd name="connsiteY11" fmla="*/ 1525 h 163620"/>
                  <a:gd name="connsiteX12" fmla="*/ 50768 w 55436"/>
                  <a:gd name="connsiteY12" fmla="*/ 429 h 1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36" h="163620">
                    <a:moveTo>
                      <a:pt x="50768" y="429"/>
                    </a:moveTo>
                    <a:cubicBezTo>
                      <a:pt x="38062" y="7583"/>
                      <a:pt x="27880" y="18498"/>
                      <a:pt x="21622" y="31671"/>
                    </a:cubicBezTo>
                    <a:cubicBezTo>
                      <a:pt x="7477" y="58618"/>
                      <a:pt x="57" y="88583"/>
                      <a:pt x="0" y="119015"/>
                    </a:cubicBezTo>
                    <a:cubicBezTo>
                      <a:pt x="95" y="126340"/>
                      <a:pt x="571" y="133646"/>
                      <a:pt x="1429" y="140923"/>
                    </a:cubicBezTo>
                    <a:cubicBezTo>
                      <a:pt x="1915" y="148353"/>
                      <a:pt x="3486" y="155668"/>
                      <a:pt x="6096" y="162640"/>
                    </a:cubicBezTo>
                    <a:cubicBezTo>
                      <a:pt x="6287" y="163354"/>
                      <a:pt x="7030" y="163764"/>
                      <a:pt x="7734" y="163574"/>
                    </a:cubicBezTo>
                    <a:cubicBezTo>
                      <a:pt x="8192" y="163450"/>
                      <a:pt x="8544" y="163097"/>
                      <a:pt x="8668" y="162640"/>
                    </a:cubicBezTo>
                    <a:cubicBezTo>
                      <a:pt x="8601" y="156049"/>
                      <a:pt x="8154" y="149467"/>
                      <a:pt x="7334" y="142923"/>
                    </a:cubicBezTo>
                    <a:cubicBezTo>
                      <a:pt x="7334" y="135589"/>
                      <a:pt x="7334" y="128255"/>
                      <a:pt x="7334" y="120921"/>
                    </a:cubicBezTo>
                    <a:cubicBezTo>
                      <a:pt x="8125" y="106700"/>
                      <a:pt x="10163" y="92584"/>
                      <a:pt x="13430" y="78725"/>
                    </a:cubicBezTo>
                    <a:cubicBezTo>
                      <a:pt x="19107" y="50817"/>
                      <a:pt x="33242" y="25347"/>
                      <a:pt x="53912" y="5763"/>
                    </a:cubicBezTo>
                    <a:cubicBezTo>
                      <a:pt x="55388" y="4897"/>
                      <a:pt x="55874" y="3001"/>
                      <a:pt x="55007" y="1525"/>
                    </a:cubicBezTo>
                    <a:cubicBezTo>
                      <a:pt x="54140" y="48"/>
                      <a:pt x="52245" y="-437"/>
                      <a:pt x="50768" y="4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CBFE6123-2CE5-47D9-98D6-341E1852EFC5}"/>
                  </a:ext>
                </a:extLst>
              </p:cNvPr>
              <p:cNvSpPr/>
              <p:nvPr/>
            </p:nvSpPr>
            <p:spPr>
              <a:xfrm>
                <a:off x="4599586" y="5808161"/>
                <a:ext cx="247789" cy="265337"/>
              </a:xfrm>
              <a:custGeom>
                <a:avLst/>
                <a:gdLst>
                  <a:gd name="connsiteX0" fmla="*/ 244257 w 247789"/>
                  <a:gd name="connsiteY0" fmla="*/ 628 h 265337"/>
                  <a:gd name="connsiteX1" fmla="*/ 54614 w 247789"/>
                  <a:gd name="connsiteY1" fmla="*/ 206463 h 265337"/>
                  <a:gd name="connsiteX2" fmla="*/ 226 w 247789"/>
                  <a:gd name="connsiteY2" fmla="*/ 264280 h 265337"/>
                  <a:gd name="connsiteX3" fmla="*/ 1274 w 247789"/>
                  <a:gd name="connsiteY3" fmla="*/ 265137 h 265337"/>
                  <a:gd name="connsiteX4" fmla="*/ 196917 w 247789"/>
                  <a:gd name="connsiteY4" fmla="*/ 65112 h 265337"/>
                  <a:gd name="connsiteX5" fmla="*/ 247209 w 247789"/>
                  <a:gd name="connsiteY5" fmla="*/ 3485 h 265337"/>
                  <a:gd name="connsiteX6" fmla="*/ 247162 w 247789"/>
                  <a:gd name="connsiteY6" fmla="*/ 580 h 265337"/>
                  <a:gd name="connsiteX7" fmla="*/ 244257 w 247789"/>
                  <a:gd name="connsiteY7" fmla="*/ 628 h 2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89" h="265337">
                    <a:moveTo>
                      <a:pt x="244257" y="628"/>
                    </a:moveTo>
                    <a:cubicBezTo>
                      <a:pt x="181106" y="69303"/>
                      <a:pt x="118431" y="138454"/>
                      <a:pt x="54614" y="206463"/>
                    </a:cubicBezTo>
                    <a:cubicBezTo>
                      <a:pt x="36516" y="225513"/>
                      <a:pt x="18609" y="245325"/>
                      <a:pt x="226" y="264280"/>
                    </a:cubicBezTo>
                    <a:cubicBezTo>
                      <a:pt x="-346" y="264946"/>
                      <a:pt x="226" y="265709"/>
                      <a:pt x="1274" y="265137"/>
                    </a:cubicBezTo>
                    <a:cubicBezTo>
                      <a:pt x="70025" y="202015"/>
                      <a:pt x="135329" y="135244"/>
                      <a:pt x="196917" y="65112"/>
                    </a:cubicBezTo>
                    <a:cubicBezTo>
                      <a:pt x="214253" y="45014"/>
                      <a:pt x="230826" y="24250"/>
                      <a:pt x="247209" y="3485"/>
                    </a:cubicBezTo>
                    <a:cubicBezTo>
                      <a:pt x="248000" y="2666"/>
                      <a:pt x="247981" y="1371"/>
                      <a:pt x="247162" y="580"/>
                    </a:cubicBezTo>
                    <a:cubicBezTo>
                      <a:pt x="246343" y="-210"/>
                      <a:pt x="245047" y="-191"/>
                      <a:pt x="244257" y="62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A0CC323B-261E-43AD-8239-6BE40E4B3A7E}"/>
                  </a:ext>
                </a:extLst>
              </p:cNvPr>
              <p:cNvSpPr/>
              <p:nvPr/>
            </p:nvSpPr>
            <p:spPr>
              <a:xfrm>
                <a:off x="4567581" y="6045009"/>
                <a:ext cx="31015" cy="12858"/>
              </a:xfrm>
              <a:custGeom>
                <a:avLst/>
                <a:gdLst>
                  <a:gd name="connsiteX0" fmla="*/ 30708 w 31015"/>
                  <a:gd name="connsiteY0" fmla="*/ 10858 h 12858"/>
                  <a:gd name="connsiteX1" fmla="*/ 29374 w 31015"/>
                  <a:gd name="connsiteY1" fmla="*/ 9620 h 12858"/>
                  <a:gd name="connsiteX2" fmla="*/ 27374 w 31015"/>
                  <a:gd name="connsiteY2" fmla="*/ 8763 h 12858"/>
                  <a:gd name="connsiteX3" fmla="*/ 23754 w 31015"/>
                  <a:gd name="connsiteY3" fmla="*/ 7239 h 12858"/>
                  <a:gd name="connsiteX4" fmla="*/ 16039 w 31015"/>
                  <a:gd name="connsiteY4" fmla="*/ 4381 h 12858"/>
                  <a:gd name="connsiteX5" fmla="*/ 418 w 31015"/>
                  <a:gd name="connsiteY5" fmla="*/ 0 h 12858"/>
                  <a:gd name="connsiteX6" fmla="*/ 46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8"/>
                    </a:moveTo>
                    <a:cubicBezTo>
                      <a:pt x="30355" y="10353"/>
                      <a:pt x="29907" y="9935"/>
                      <a:pt x="29374" y="9620"/>
                    </a:cubicBezTo>
                    <a:lnTo>
                      <a:pt x="27374" y="8763"/>
                    </a:lnTo>
                    <a:lnTo>
                      <a:pt x="23754" y="7239"/>
                    </a:lnTo>
                    <a:cubicBezTo>
                      <a:pt x="21211" y="6163"/>
                      <a:pt x="18640" y="5210"/>
                      <a:pt x="16039" y="4381"/>
                    </a:cubicBezTo>
                    <a:cubicBezTo>
                      <a:pt x="10896" y="2762"/>
                      <a:pt x="5657" y="1333"/>
                      <a:pt x="418" y="0"/>
                    </a:cubicBezTo>
                    <a:cubicBezTo>
                      <a:pt x="75" y="133"/>
                      <a:pt x="-87" y="524"/>
                      <a:pt x="46" y="867"/>
                    </a:cubicBezTo>
                    <a:cubicBezTo>
                      <a:pt x="113" y="1038"/>
                      <a:pt x="247" y="1171"/>
                      <a:pt x="418" y="1238"/>
                    </a:cubicBezTo>
                    <a:cubicBezTo>
                      <a:pt x="5466" y="3048"/>
                      <a:pt x="9943" y="5143"/>
                      <a:pt x="15277" y="7239"/>
                    </a:cubicBezTo>
                    <a:lnTo>
                      <a:pt x="22516" y="10192"/>
                    </a:lnTo>
                    <a:lnTo>
                      <a:pt x="26326" y="11811"/>
                    </a:lnTo>
                    <a:cubicBezTo>
                      <a:pt x="27488" y="12478"/>
                      <a:pt x="28793" y="12840"/>
                      <a:pt x="30136" y="12859"/>
                    </a:cubicBezTo>
                    <a:cubicBezTo>
                      <a:pt x="30793" y="12659"/>
                      <a:pt x="31155" y="11963"/>
                      <a:pt x="30965" y="11316"/>
                    </a:cubicBezTo>
                    <a:cubicBezTo>
                      <a:pt x="30908" y="11144"/>
                      <a:pt x="30822" y="10992"/>
                      <a:pt x="30708"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1831912C-3DFD-4357-A14F-89BA85C1C219}"/>
                  </a:ext>
                </a:extLst>
              </p:cNvPr>
              <p:cNvSpPr/>
              <p:nvPr/>
            </p:nvSpPr>
            <p:spPr>
              <a:xfrm>
                <a:off x="4596918" y="6012433"/>
                <a:ext cx="31015" cy="12858"/>
              </a:xfrm>
              <a:custGeom>
                <a:avLst/>
                <a:gdLst>
                  <a:gd name="connsiteX0" fmla="*/ 30708 w 31015"/>
                  <a:gd name="connsiteY0" fmla="*/ 10859 h 12858"/>
                  <a:gd name="connsiteX1" fmla="*/ 29374 w 31015"/>
                  <a:gd name="connsiteY1" fmla="*/ 9620 h 12858"/>
                  <a:gd name="connsiteX2" fmla="*/ 27469 w 31015"/>
                  <a:gd name="connsiteY2" fmla="*/ 8763 h 12858"/>
                  <a:gd name="connsiteX3" fmla="*/ 23850 w 31015"/>
                  <a:gd name="connsiteY3" fmla="*/ 7239 h 12858"/>
                  <a:gd name="connsiteX4" fmla="*/ 16039 w 31015"/>
                  <a:gd name="connsiteY4" fmla="*/ 4381 h 12858"/>
                  <a:gd name="connsiteX5" fmla="*/ 418 w 31015"/>
                  <a:gd name="connsiteY5" fmla="*/ 0 h 12858"/>
                  <a:gd name="connsiteX6" fmla="*/ 47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9"/>
                    </a:moveTo>
                    <a:cubicBezTo>
                      <a:pt x="30384" y="10335"/>
                      <a:pt x="29926" y="9906"/>
                      <a:pt x="29374" y="9620"/>
                    </a:cubicBezTo>
                    <a:lnTo>
                      <a:pt x="27469" y="8763"/>
                    </a:lnTo>
                    <a:lnTo>
                      <a:pt x="23850" y="7239"/>
                    </a:lnTo>
                    <a:lnTo>
                      <a:pt x="16039" y="4381"/>
                    </a:lnTo>
                    <a:cubicBezTo>
                      <a:pt x="10896" y="2762"/>
                      <a:pt x="5657" y="1334"/>
                      <a:pt x="418" y="0"/>
                    </a:cubicBezTo>
                    <a:cubicBezTo>
                      <a:pt x="75" y="133"/>
                      <a:pt x="-87" y="524"/>
                      <a:pt x="47" y="867"/>
                    </a:cubicBezTo>
                    <a:cubicBezTo>
                      <a:pt x="113" y="1038"/>
                      <a:pt x="247" y="1172"/>
                      <a:pt x="418" y="1238"/>
                    </a:cubicBezTo>
                    <a:cubicBezTo>
                      <a:pt x="5466" y="3048"/>
                      <a:pt x="10419" y="5144"/>
                      <a:pt x="15277" y="7239"/>
                    </a:cubicBezTo>
                    <a:lnTo>
                      <a:pt x="22516" y="10192"/>
                    </a:lnTo>
                    <a:lnTo>
                      <a:pt x="26326" y="11811"/>
                    </a:lnTo>
                    <a:cubicBezTo>
                      <a:pt x="27488" y="12478"/>
                      <a:pt x="28793" y="12840"/>
                      <a:pt x="30136" y="12859"/>
                    </a:cubicBezTo>
                    <a:cubicBezTo>
                      <a:pt x="30793" y="12659"/>
                      <a:pt x="31155" y="11964"/>
                      <a:pt x="30965" y="11316"/>
                    </a:cubicBezTo>
                    <a:cubicBezTo>
                      <a:pt x="30908" y="11144"/>
                      <a:pt x="30822" y="10992"/>
                      <a:pt x="30708"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CC90E682-6E3B-4DD9-A2AA-73D50A062909}"/>
                  </a:ext>
                </a:extLst>
              </p:cNvPr>
              <p:cNvSpPr/>
              <p:nvPr/>
            </p:nvSpPr>
            <p:spPr>
              <a:xfrm>
                <a:off x="4625983" y="5979858"/>
                <a:ext cx="31287" cy="12858"/>
              </a:xfrm>
              <a:custGeom>
                <a:avLst/>
                <a:gdLst>
                  <a:gd name="connsiteX0" fmla="*/ 30980 w 31287"/>
                  <a:gd name="connsiteY0" fmla="*/ 10858 h 12858"/>
                  <a:gd name="connsiteX1" fmla="*/ 29646 w 31287"/>
                  <a:gd name="connsiteY1" fmla="*/ 9620 h 12858"/>
                  <a:gd name="connsiteX2" fmla="*/ 27741 w 31287"/>
                  <a:gd name="connsiteY2" fmla="*/ 8763 h 12858"/>
                  <a:gd name="connsiteX3" fmla="*/ 24122 w 31287"/>
                  <a:gd name="connsiteY3" fmla="*/ 7239 h 12858"/>
                  <a:gd name="connsiteX4" fmla="*/ 16311 w 31287"/>
                  <a:gd name="connsiteY4" fmla="*/ 4381 h 12858"/>
                  <a:gd name="connsiteX5" fmla="*/ 690 w 31287"/>
                  <a:gd name="connsiteY5" fmla="*/ 0 h 12858"/>
                  <a:gd name="connsiteX6" fmla="*/ 690 w 31287"/>
                  <a:gd name="connsiteY6" fmla="*/ 1238 h 12858"/>
                  <a:gd name="connsiteX7" fmla="*/ 15644 w 31287"/>
                  <a:gd name="connsiteY7" fmla="*/ 7239 h 12858"/>
                  <a:gd name="connsiteX8" fmla="*/ 22788 w 31287"/>
                  <a:gd name="connsiteY8" fmla="*/ 10192 h 12858"/>
                  <a:gd name="connsiteX9" fmla="*/ 26693 w 31287"/>
                  <a:gd name="connsiteY9" fmla="*/ 11811 h 12858"/>
                  <a:gd name="connsiteX10" fmla="*/ 30408 w 31287"/>
                  <a:gd name="connsiteY10" fmla="*/ 12859 h 12858"/>
                  <a:gd name="connsiteX11" fmla="*/ 31237 w 31287"/>
                  <a:gd name="connsiteY11" fmla="*/ 11316 h 12858"/>
                  <a:gd name="connsiteX12" fmla="*/ 30980 w 31287"/>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87" h="12858">
                    <a:moveTo>
                      <a:pt x="30980" y="10858"/>
                    </a:moveTo>
                    <a:cubicBezTo>
                      <a:pt x="30656" y="10335"/>
                      <a:pt x="30199" y="9906"/>
                      <a:pt x="29646" y="9620"/>
                    </a:cubicBezTo>
                    <a:lnTo>
                      <a:pt x="27741" y="8763"/>
                    </a:lnTo>
                    <a:lnTo>
                      <a:pt x="24122" y="7239"/>
                    </a:lnTo>
                    <a:cubicBezTo>
                      <a:pt x="21550" y="6191"/>
                      <a:pt x="18883" y="5239"/>
                      <a:pt x="16311" y="4381"/>
                    </a:cubicBezTo>
                    <a:cubicBezTo>
                      <a:pt x="11167" y="2762"/>
                      <a:pt x="5929" y="1333"/>
                      <a:pt x="690" y="0"/>
                    </a:cubicBezTo>
                    <a:cubicBezTo>
                      <a:pt x="23" y="0"/>
                      <a:pt x="-453" y="952"/>
                      <a:pt x="690" y="1238"/>
                    </a:cubicBezTo>
                    <a:cubicBezTo>
                      <a:pt x="5738" y="3048"/>
                      <a:pt x="10691" y="5143"/>
                      <a:pt x="15644" y="7239"/>
                    </a:cubicBezTo>
                    <a:lnTo>
                      <a:pt x="22788" y="10192"/>
                    </a:lnTo>
                    <a:lnTo>
                      <a:pt x="26693" y="11811"/>
                    </a:lnTo>
                    <a:cubicBezTo>
                      <a:pt x="27817" y="12487"/>
                      <a:pt x="29103" y="12849"/>
                      <a:pt x="30408" y="12859"/>
                    </a:cubicBezTo>
                    <a:cubicBezTo>
                      <a:pt x="31065" y="12659"/>
                      <a:pt x="31427" y="11963"/>
                      <a:pt x="31237" y="11316"/>
                    </a:cubicBezTo>
                    <a:cubicBezTo>
                      <a:pt x="31180" y="11144"/>
                      <a:pt x="31094" y="10992"/>
                      <a:pt x="3098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188A4C70-72B5-4F58-9180-856D8E15896A}"/>
                  </a:ext>
                </a:extLst>
              </p:cNvPr>
              <p:cNvSpPr/>
              <p:nvPr/>
            </p:nvSpPr>
            <p:spPr>
              <a:xfrm>
                <a:off x="4655264" y="5947283"/>
                <a:ext cx="31260" cy="12858"/>
              </a:xfrm>
              <a:custGeom>
                <a:avLst/>
                <a:gdLst>
                  <a:gd name="connsiteX0" fmla="*/ 31035 w 31260"/>
                  <a:gd name="connsiteY0" fmla="*/ 10858 h 12858"/>
                  <a:gd name="connsiteX1" fmla="*/ 29607 w 31260"/>
                  <a:gd name="connsiteY1" fmla="*/ 9525 h 12858"/>
                  <a:gd name="connsiteX2" fmla="*/ 27702 w 31260"/>
                  <a:gd name="connsiteY2" fmla="*/ 8763 h 12858"/>
                  <a:gd name="connsiteX3" fmla="*/ 24082 w 31260"/>
                  <a:gd name="connsiteY3" fmla="*/ 7239 h 12858"/>
                  <a:gd name="connsiteX4" fmla="*/ 16272 w 31260"/>
                  <a:gd name="connsiteY4" fmla="*/ 4381 h 12858"/>
                  <a:gd name="connsiteX5" fmla="*/ 651 w 31260"/>
                  <a:gd name="connsiteY5" fmla="*/ 0 h 12858"/>
                  <a:gd name="connsiteX6" fmla="*/ 651 w 31260"/>
                  <a:gd name="connsiteY6" fmla="*/ 1238 h 12858"/>
                  <a:gd name="connsiteX7" fmla="*/ 15605 w 31260"/>
                  <a:gd name="connsiteY7" fmla="*/ 7239 h 12858"/>
                  <a:gd name="connsiteX8" fmla="*/ 22844 w 31260"/>
                  <a:gd name="connsiteY8" fmla="*/ 10192 h 12858"/>
                  <a:gd name="connsiteX9" fmla="*/ 26654 w 31260"/>
                  <a:gd name="connsiteY9" fmla="*/ 11811 h 12858"/>
                  <a:gd name="connsiteX10" fmla="*/ 30369 w 31260"/>
                  <a:gd name="connsiteY10" fmla="*/ 12859 h 12858"/>
                  <a:gd name="connsiteX11" fmla="*/ 31188 w 31260"/>
                  <a:gd name="connsiteY11" fmla="*/ 11163 h 12858"/>
                  <a:gd name="connsiteX12" fmla="*/ 31035 w 31260"/>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0" h="12858">
                    <a:moveTo>
                      <a:pt x="31035" y="10858"/>
                    </a:moveTo>
                    <a:cubicBezTo>
                      <a:pt x="30635" y="10344"/>
                      <a:pt x="30150" y="9896"/>
                      <a:pt x="29607" y="9525"/>
                    </a:cubicBezTo>
                    <a:lnTo>
                      <a:pt x="27702" y="8763"/>
                    </a:lnTo>
                    <a:lnTo>
                      <a:pt x="24082" y="7239"/>
                    </a:lnTo>
                    <a:cubicBezTo>
                      <a:pt x="21510" y="6191"/>
                      <a:pt x="18939" y="5239"/>
                      <a:pt x="16272" y="4381"/>
                    </a:cubicBezTo>
                    <a:cubicBezTo>
                      <a:pt x="11128" y="2762"/>
                      <a:pt x="5889" y="1333"/>
                      <a:pt x="651" y="0"/>
                    </a:cubicBezTo>
                    <a:cubicBezTo>
                      <a:pt x="-16" y="0"/>
                      <a:pt x="-397" y="953"/>
                      <a:pt x="651" y="1238"/>
                    </a:cubicBezTo>
                    <a:cubicBezTo>
                      <a:pt x="5699" y="3048"/>
                      <a:pt x="10652" y="5048"/>
                      <a:pt x="15605" y="7239"/>
                    </a:cubicBezTo>
                    <a:lnTo>
                      <a:pt x="22844" y="10192"/>
                    </a:lnTo>
                    <a:lnTo>
                      <a:pt x="26654" y="11811"/>
                    </a:lnTo>
                    <a:cubicBezTo>
                      <a:pt x="27778" y="12487"/>
                      <a:pt x="29064" y="12849"/>
                      <a:pt x="30369" y="12859"/>
                    </a:cubicBezTo>
                    <a:cubicBezTo>
                      <a:pt x="31064" y="12611"/>
                      <a:pt x="31426" y="11859"/>
                      <a:pt x="31188" y="11163"/>
                    </a:cubicBezTo>
                    <a:cubicBezTo>
                      <a:pt x="31150" y="11049"/>
                      <a:pt x="31102" y="10954"/>
                      <a:pt x="31035"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F709E927-70F9-479E-9E12-6FAB3BDC1B0A}"/>
                  </a:ext>
                </a:extLst>
              </p:cNvPr>
              <p:cNvSpPr/>
              <p:nvPr/>
            </p:nvSpPr>
            <p:spPr>
              <a:xfrm>
                <a:off x="4684622" y="5914707"/>
                <a:ext cx="31363" cy="12858"/>
              </a:xfrm>
              <a:custGeom>
                <a:avLst/>
                <a:gdLst>
                  <a:gd name="connsiteX0" fmla="*/ 31110 w 31363"/>
                  <a:gd name="connsiteY0" fmla="*/ 10859 h 12858"/>
                  <a:gd name="connsiteX1" fmla="*/ 29681 w 31363"/>
                  <a:gd name="connsiteY1" fmla="*/ 9525 h 12858"/>
                  <a:gd name="connsiteX2" fmla="*/ 27776 w 31363"/>
                  <a:gd name="connsiteY2" fmla="*/ 8763 h 12858"/>
                  <a:gd name="connsiteX3" fmla="*/ 24156 w 31363"/>
                  <a:gd name="connsiteY3" fmla="*/ 7239 h 12858"/>
                  <a:gd name="connsiteX4" fmla="*/ 16346 w 31363"/>
                  <a:gd name="connsiteY4" fmla="*/ 4382 h 12858"/>
                  <a:gd name="connsiteX5" fmla="*/ 820 w 31363"/>
                  <a:gd name="connsiteY5" fmla="*/ 0 h 12858"/>
                  <a:gd name="connsiteX6" fmla="*/ 344 w 31363"/>
                  <a:gd name="connsiteY6" fmla="*/ 1238 h 12858"/>
                  <a:gd name="connsiteX7" fmla="*/ 15298 w 31363"/>
                  <a:gd name="connsiteY7" fmla="*/ 7239 h 12858"/>
                  <a:gd name="connsiteX8" fmla="*/ 22537 w 31363"/>
                  <a:gd name="connsiteY8" fmla="*/ 10192 h 12858"/>
                  <a:gd name="connsiteX9" fmla="*/ 26347 w 31363"/>
                  <a:gd name="connsiteY9" fmla="*/ 11811 h 12858"/>
                  <a:gd name="connsiteX10" fmla="*/ 30157 w 31363"/>
                  <a:gd name="connsiteY10" fmla="*/ 12859 h 12858"/>
                  <a:gd name="connsiteX11" fmla="*/ 31110 w 31363"/>
                  <a:gd name="connsiteY11"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63" h="12858">
                    <a:moveTo>
                      <a:pt x="31110" y="10859"/>
                    </a:moveTo>
                    <a:cubicBezTo>
                      <a:pt x="30710" y="10344"/>
                      <a:pt x="30224" y="9896"/>
                      <a:pt x="29681" y="9525"/>
                    </a:cubicBezTo>
                    <a:lnTo>
                      <a:pt x="27776" y="8763"/>
                    </a:lnTo>
                    <a:lnTo>
                      <a:pt x="24156" y="7239"/>
                    </a:lnTo>
                    <a:cubicBezTo>
                      <a:pt x="21585" y="6191"/>
                      <a:pt x="19013" y="5239"/>
                      <a:pt x="16346" y="4382"/>
                    </a:cubicBezTo>
                    <a:cubicBezTo>
                      <a:pt x="11202" y="2762"/>
                      <a:pt x="5964" y="1238"/>
                      <a:pt x="820" y="0"/>
                    </a:cubicBezTo>
                    <a:cubicBezTo>
                      <a:pt x="58" y="0"/>
                      <a:pt x="-323" y="953"/>
                      <a:pt x="344" y="1238"/>
                    </a:cubicBezTo>
                    <a:cubicBezTo>
                      <a:pt x="5392" y="3048"/>
                      <a:pt x="10345" y="5048"/>
                      <a:pt x="15298" y="7239"/>
                    </a:cubicBezTo>
                    <a:lnTo>
                      <a:pt x="22537" y="10192"/>
                    </a:lnTo>
                    <a:lnTo>
                      <a:pt x="26347" y="11811"/>
                    </a:lnTo>
                    <a:cubicBezTo>
                      <a:pt x="27500" y="12507"/>
                      <a:pt x="28814" y="12868"/>
                      <a:pt x="30157" y="12859"/>
                    </a:cubicBezTo>
                    <a:cubicBezTo>
                      <a:pt x="31014" y="12859"/>
                      <a:pt x="31776" y="11525"/>
                      <a:pt x="31110"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2F5C0872-30A9-4823-931C-C740502D6F86}"/>
                  </a:ext>
                </a:extLst>
              </p:cNvPr>
              <p:cNvSpPr/>
              <p:nvPr/>
            </p:nvSpPr>
            <p:spPr>
              <a:xfrm>
                <a:off x="4713959" y="5882036"/>
                <a:ext cx="31355" cy="12858"/>
              </a:xfrm>
              <a:custGeom>
                <a:avLst/>
                <a:gdLst>
                  <a:gd name="connsiteX0" fmla="*/ 31110 w 31355"/>
                  <a:gd name="connsiteY0" fmla="*/ 10763 h 12858"/>
                  <a:gd name="connsiteX1" fmla="*/ 29681 w 31355"/>
                  <a:gd name="connsiteY1" fmla="*/ 9525 h 12858"/>
                  <a:gd name="connsiteX2" fmla="*/ 27776 w 31355"/>
                  <a:gd name="connsiteY2" fmla="*/ 8763 h 12858"/>
                  <a:gd name="connsiteX3" fmla="*/ 24156 w 31355"/>
                  <a:gd name="connsiteY3" fmla="*/ 7239 h 12858"/>
                  <a:gd name="connsiteX4" fmla="*/ 16346 w 31355"/>
                  <a:gd name="connsiteY4" fmla="*/ 4381 h 12858"/>
                  <a:gd name="connsiteX5" fmla="*/ 820 w 31355"/>
                  <a:gd name="connsiteY5" fmla="*/ 0 h 12858"/>
                  <a:gd name="connsiteX6" fmla="*/ 344 w 31355"/>
                  <a:gd name="connsiteY6" fmla="*/ 1238 h 12858"/>
                  <a:gd name="connsiteX7" fmla="*/ 15298 w 31355"/>
                  <a:gd name="connsiteY7" fmla="*/ 7144 h 12858"/>
                  <a:gd name="connsiteX8" fmla="*/ 22537 w 31355"/>
                  <a:gd name="connsiteY8" fmla="*/ 10192 h 12858"/>
                  <a:gd name="connsiteX9" fmla="*/ 26347 w 31355"/>
                  <a:gd name="connsiteY9" fmla="*/ 11811 h 12858"/>
                  <a:gd name="connsiteX10" fmla="*/ 30157 w 31355"/>
                  <a:gd name="connsiteY10" fmla="*/ 12859 h 12858"/>
                  <a:gd name="connsiteX11" fmla="*/ 31348 w 31355"/>
                  <a:gd name="connsiteY11" fmla="*/ 11392 h 12858"/>
                  <a:gd name="connsiteX12" fmla="*/ 31110 w 31355"/>
                  <a:gd name="connsiteY12" fmla="*/ 10763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5" h="12858">
                    <a:moveTo>
                      <a:pt x="31110" y="10763"/>
                    </a:moveTo>
                    <a:cubicBezTo>
                      <a:pt x="30700" y="10278"/>
                      <a:pt x="30224" y="9858"/>
                      <a:pt x="29681" y="9525"/>
                    </a:cubicBezTo>
                    <a:lnTo>
                      <a:pt x="27776" y="8763"/>
                    </a:lnTo>
                    <a:lnTo>
                      <a:pt x="24156" y="7239"/>
                    </a:lnTo>
                    <a:cubicBezTo>
                      <a:pt x="21585" y="6191"/>
                      <a:pt x="19013" y="5239"/>
                      <a:pt x="16346" y="4381"/>
                    </a:cubicBezTo>
                    <a:cubicBezTo>
                      <a:pt x="11202" y="2762"/>
                      <a:pt x="6059" y="1238"/>
                      <a:pt x="820" y="0"/>
                    </a:cubicBezTo>
                    <a:cubicBezTo>
                      <a:pt x="58" y="0"/>
                      <a:pt x="-323" y="953"/>
                      <a:pt x="344" y="1238"/>
                    </a:cubicBezTo>
                    <a:cubicBezTo>
                      <a:pt x="5392" y="3048"/>
                      <a:pt x="10345" y="5048"/>
                      <a:pt x="15298" y="7144"/>
                    </a:cubicBezTo>
                    <a:lnTo>
                      <a:pt x="22537" y="10192"/>
                    </a:lnTo>
                    <a:lnTo>
                      <a:pt x="26347" y="11811"/>
                    </a:lnTo>
                    <a:cubicBezTo>
                      <a:pt x="27509" y="12478"/>
                      <a:pt x="28824" y="12840"/>
                      <a:pt x="30157" y="12859"/>
                    </a:cubicBezTo>
                    <a:cubicBezTo>
                      <a:pt x="30891" y="12783"/>
                      <a:pt x="31424" y="12125"/>
                      <a:pt x="31348" y="11392"/>
                    </a:cubicBezTo>
                    <a:cubicBezTo>
                      <a:pt x="31319" y="11163"/>
                      <a:pt x="31243" y="10954"/>
                      <a:pt x="31110" y="1076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94C63ED3-BB44-4DC6-998A-11D3D2F9E7FE}"/>
                  </a:ext>
                </a:extLst>
              </p:cNvPr>
              <p:cNvSpPr/>
              <p:nvPr/>
            </p:nvSpPr>
            <p:spPr>
              <a:xfrm>
                <a:off x="4743296" y="5849461"/>
                <a:ext cx="31354" cy="12953"/>
              </a:xfrm>
              <a:custGeom>
                <a:avLst/>
                <a:gdLst>
                  <a:gd name="connsiteX0" fmla="*/ 31110 w 31354"/>
                  <a:gd name="connsiteY0" fmla="*/ 10858 h 12953"/>
                  <a:gd name="connsiteX1" fmla="*/ 29681 w 31354"/>
                  <a:gd name="connsiteY1" fmla="*/ 9620 h 12953"/>
                  <a:gd name="connsiteX2" fmla="*/ 27776 w 31354"/>
                  <a:gd name="connsiteY2" fmla="*/ 8858 h 12953"/>
                  <a:gd name="connsiteX3" fmla="*/ 24156 w 31354"/>
                  <a:gd name="connsiteY3" fmla="*/ 7334 h 12953"/>
                  <a:gd name="connsiteX4" fmla="*/ 16346 w 31354"/>
                  <a:gd name="connsiteY4" fmla="*/ 4477 h 12953"/>
                  <a:gd name="connsiteX5" fmla="*/ 820 w 31354"/>
                  <a:gd name="connsiteY5" fmla="*/ 0 h 12953"/>
                  <a:gd name="connsiteX6" fmla="*/ 344 w 31354"/>
                  <a:gd name="connsiteY6" fmla="*/ 1333 h 12953"/>
                  <a:gd name="connsiteX7" fmla="*/ 15298 w 31354"/>
                  <a:gd name="connsiteY7" fmla="*/ 7239 h 12953"/>
                  <a:gd name="connsiteX8" fmla="*/ 22537 w 31354"/>
                  <a:gd name="connsiteY8" fmla="*/ 10287 h 12953"/>
                  <a:gd name="connsiteX9" fmla="*/ 26347 w 31354"/>
                  <a:gd name="connsiteY9" fmla="*/ 11906 h 12953"/>
                  <a:gd name="connsiteX10" fmla="*/ 30157 w 31354"/>
                  <a:gd name="connsiteY10" fmla="*/ 12954 h 12953"/>
                  <a:gd name="connsiteX11" fmla="*/ 31348 w 31354"/>
                  <a:gd name="connsiteY11" fmla="*/ 11487 h 12953"/>
                  <a:gd name="connsiteX12" fmla="*/ 31110 w 31354"/>
                  <a:gd name="connsiteY12" fmla="*/ 1085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4" h="12953">
                    <a:moveTo>
                      <a:pt x="31110" y="10858"/>
                    </a:moveTo>
                    <a:cubicBezTo>
                      <a:pt x="30728" y="10344"/>
                      <a:pt x="30243" y="9925"/>
                      <a:pt x="29681" y="9620"/>
                    </a:cubicBezTo>
                    <a:lnTo>
                      <a:pt x="27776" y="8858"/>
                    </a:lnTo>
                    <a:lnTo>
                      <a:pt x="24156" y="7334"/>
                    </a:lnTo>
                    <a:cubicBezTo>
                      <a:pt x="21585" y="6286"/>
                      <a:pt x="19013" y="5334"/>
                      <a:pt x="16346" y="4477"/>
                    </a:cubicBezTo>
                    <a:cubicBezTo>
                      <a:pt x="11202" y="2762"/>
                      <a:pt x="6059" y="1333"/>
                      <a:pt x="820" y="0"/>
                    </a:cubicBezTo>
                    <a:cubicBezTo>
                      <a:pt x="58" y="0"/>
                      <a:pt x="-323" y="1048"/>
                      <a:pt x="344" y="1333"/>
                    </a:cubicBezTo>
                    <a:cubicBezTo>
                      <a:pt x="5392" y="3143"/>
                      <a:pt x="10345" y="5143"/>
                      <a:pt x="15298" y="7239"/>
                    </a:cubicBezTo>
                    <a:lnTo>
                      <a:pt x="22537" y="10287"/>
                    </a:lnTo>
                    <a:lnTo>
                      <a:pt x="26347" y="11906"/>
                    </a:lnTo>
                    <a:cubicBezTo>
                      <a:pt x="27528" y="12516"/>
                      <a:pt x="28824" y="12878"/>
                      <a:pt x="30157" y="12954"/>
                    </a:cubicBezTo>
                    <a:cubicBezTo>
                      <a:pt x="30890" y="12878"/>
                      <a:pt x="31424" y="12220"/>
                      <a:pt x="31348" y="11487"/>
                    </a:cubicBezTo>
                    <a:cubicBezTo>
                      <a:pt x="31319" y="11258"/>
                      <a:pt x="31243" y="11049"/>
                      <a:pt x="3111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522C667D-B794-4BD3-9454-0EFF29F2DA14}"/>
                  </a:ext>
                </a:extLst>
              </p:cNvPr>
              <p:cNvSpPr/>
              <p:nvPr/>
            </p:nvSpPr>
            <p:spPr>
              <a:xfrm>
                <a:off x="4772977" y="5817266"/>
                <a:ext cx="31458" cy="12953"/>
              </a:xfrm>
              <a:custGeom>
                <a:avLst/>
                <a:gdLst>
                  <a:gd name="connsiteX0" fmla="*/ 30766 w 31458"/>
                  <a:gd name="connsiteY0" fmla="*/ 10478 h 12953"/>
                  <a:gd name="connsiteX1" fmla="*/ 29337 w 31458"/>
                  <a:gd name="connsiteY1" fmla="*/ 9239 h 12953"/>
                  <a:gd name="connsiteX2" fmla="*/ 27622 w 31458"/>
                  <a:gd name="connsiteY2" fmla="*/ 8858 h 12953"/>
                  <a:gd name="connsiteX3" fmla="*/ 24003 w 31458"/>
                  <a:gd name="connsiteY3" fmla="*/ 7334 h 12953"/>
                  <a:gd name="connsiteX4" fmla="*/ 16192 w 31458"/>
                  <a:gd name="connsiteY4" fmla="*/ 4477 h 12953"/>
                  <a:gd name="connsiteX5" fmla="*/ 667 w 31458"/>
                  <a:gd name="connsiteY5" fmla="*/ 0 h 12953"/>
                  <a:gd name="connsiteX6" fmla="*/ 0 w 31458"/>
                  <a:gd name="connsiteY6" fmla="*/ 667 h 12953"/>
                  <a:gd name="connsiteX7" fmla="*/ 667 w 31458"/>
                  <a:gd name="connsiteY7" fmla="*/ 1333 h 12953"/>
                  <a:gd name="connsiteX8" fmla="*/ 15526 w 31458"/>
                  <a:gd name="connsiteY8" fmla="*/ 7239 h 12953"/>
                  <a:gd name="connsiteX9" fmla="*/ 22765 w 31458"/>
                  <a:gd name="connsiteY9" fmla="*/ 10287 h 12953"/>
                  <a:gd name="connsiteX10" fmla="*/ 26575 w 31458"/>
                  <a:gd name="connsiteY10" fmla="*/ 11906 h 12953"/>
                  <a:gd name="connsiteX11" fmla="*/ 30385 w 31458"/>
                  <a:gd name="connsiteY11" fmla="*/ 12954 h 12953"/>
                  <a:gd name="connsiteX12" fmla="*/ 31432 w 31458"/>
                  <a:gd name="connsiteY12" fmla="*/ 11382 h 12953"/>
                  <a:gd name="connsiteX13" fmla="*/ 30766 w 31458"/>
                  <a:gd name="connsiteY13" fmla="*/ 1047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58" h="12953">
                    <a:moveTo>
                      <a:pt x="30766" y="10478"/>
                    </a:moveTo>
                    <a:cubicBezTo>
                      <a:pt x="30404" y="9944"/>
                      <a:pt x="29918" y="9515"/>
                      <a:pt x="29337" y="9239"/>
                    </a:cubicBezTo>
                    <a:lnTo>
                      <a:pt x="27622" y="8858"/>
                    </a:lnTo>
                    <a:lnTo>
                      <a:pt x="24003" y="7334"/>
                    </a:lnTo>
                    <a:cubicBezTo>
                      <a:pt x="21431" y="6287"/>
                      <a:pt x="18859" y="5334"/>
                      <a:pt x="16192" y="4477"/>
                    </a:cubicBezTo>
                    <a:cubicBezTo>
                      <a:pt x="11049" y="2762"/>
                      <a:pt x="5905" y="1333"/>
                      <a:pt x="667" y="0"/>
                    </a:cubicBezTo>
                    <a:cubicBezTo>
                      <a:pt x="295" y="0"/>
                      <a:pt x="0" y="295"/>
                      <a:pt x="0" y="667"/>
                    </a:cubicBezTo>
                    <a:cubicBezTo>
                      <a:pt x="0" y="1038"/>
                      <a:pt x="295" y="1333"/>
                      <a:pt x="667" y="1333"/>
                    </a:cubicBezTo>
                    <a:cubicBezTo>
                      <a:pt x="5620" y="3143"/>
                      <a:pt x="10192" y="5143"/>
                      <a:pt x="15526" y="7239"/>
                    </a:cubicBezTo>
                    <a:lnTo>
                      <a:pt x="22765" y="10287"/>
                    </a:lnTo>
                    <a:lnTo>
                      <a:pt x="26575" y="11906"/>
                    </a:lnTo>
                    <a:cubicBezTo>
                      <a:pt x="27756" y="12516"/>
                      <a:pt x="29051" y="12878"/>
                      <a:pt x="30385" y="12954"/>
                    </a:cubicBezTo>
                    <a:cubicBezTo>
                      <a:pt x="31109" y="12811"/>
                      <a:pt x="31575" y="12106"/>
                      <a:pt x="31432" y="11382"/>
                    </a:cubicBezTo>
                    <a:cubicBezTo>
                      <a:pt x="31356" y="11001"/>
                      <a:pt x="31109" y="10668"/>
                      <a:pt x="30766" y="1047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1BCA6F53-CF53-4660-9673-E1047B9505DD}"/>
                  </a:ext>
                </a:extLst>
              </p:cNvPr>
              <p:cNvSpPr/>
              <p:nvPr/>
            </p:nvSpPr>
            <p:spPr>
              <a:xfrm>
                <a:off x="4802124" y="5784310"/>
                <a:ext cx="31259" cy="12954"/>
              </a:xfrm>
              <a:custGeom>
                <a:avLst/>
                <a:gdLst>
                  <a:gd name="connsiteX0" fmla="*/ 30956 w 31259"/>
                  <a:gd name="connsiteY0" fmla="*/ 10859 h 12954"/>
                  <a:gd name="connsiteX1" fmla="*/ 29528 w 31259"/>
                  <a:gd name="connsiteY1" fmla="*/ 9620 h 12954"/>
                  <a:gd name="connsiteX2" fmla="*/ 27622 w 31259"/>
                  <a:gd name="connsiteY2" fmla="*/ 8858 h 12954"/>
                  <a:gd name="connsiteX3" fmla="*/ 24003 w 31259"/>
                  <a:gd name="connsiteY3" fmla="*/ 7334 h 12954"/>
                  <a:gd name="connsiteX4" fmla="*/ 16192 w 31259"/>
                  <a:gd name="connsiteY4" fmla="*/ 4477 h 12954"/>
                  <a:gd name="connsiteX5" fmla="*/ 667 w 31259"/>
                  <a:gd name="connsiteY5" fmla="*/ 0 h 12954"/>
                  <a:gd name="connsiteX6" fmla="*/ 0 w 31259"/>
                  <a:gd name="connsiteY6" fmla="*/ 667 h 12954"/>
                  <a:gd name="connsiteX7" fmla="*/ 667 w 31259"/>
                  <a:gd name="connsiteY7" fmla="*/ 1334 h 12954"/>
                  <a:gd name="connsiteX8" fmla="*/ 15526 w 31259"/>
                  <a:gd name="connsiteY8" fmla="*/ 7239 h 12954"/>
                  <a:gd name="connsiteX9" fmla="*/ 22765 w 31259"/>
                  <a:gd name="connsiteY9" fmla="*/ 10287 h 12954"/>
                  <a:gd name="connsiteX10" fmla="*/ 26575 w 31259"/>
                  <a:gd name="connsiteY10" fmla="*/ 11906 h 12954"/>
                  <a:gd name="connsiteX11" fmla="*/ 30385 w 31259"/>
                  <a:gd name="connsiteY11" fmla="*/ 12954 h 12954"/>
                  <a:gd name="connsiteX12" fmla="*/ 31175 w 31259"/>
                  <a:gd name="connsiteY12" fmla="*/ 11240 h 12954"/>
                  <a:gd name="connsiteX13" fmla="*/ 30956 w 31259"/>
                  <a:gd name="connsiteY13" fmla="*/ 10859 h 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59" h="12954">
                    <a:moveTo>
                      <a:pt x="30956" y="10859"/>
                    </a:moveTo>
                    <a:cubicBezTo>
                      <a:pt x="30594" y="10325"/>
                      <a:pt x="30109" y="9896"/>
                      <a:pt x="29528" y="9620"/>
                    </a:cubicBezTo>
                    <a:lnTo>
                      <a:pt x="27622" y="8858"/>
                    </a:lnTo>
                    <a:lnTo>
                      <a:pt x="24003" y="7334"/>
                    </a:lnTo>
                    <a:cubicBezTo>
                      <a:pt x="21431" y="6287"/>
                      <a:pt x="18860" y="5334"/>
                      <a:pt x="16192" y="4477"/>
                    </a:cubicBezTo>
                    <a:cubicBezTo>
                      <a:pt x="11144" y="2762"/>
                      <a:pt x="5905" y="1334"/>
                      <a:pt x="667" y="0"/>
                    </a:cubicBezTo>
                    <a:cubicBezTo>
                      <a:pt x="295" y="0"/>
                      <a:pt x="0" y="295"/>
                      <a:pt x="0" y="667"/>
                    </a:cubicBezTo>
                    <a:cubicBezTo>
                      <a:pt x="0" y="1038"/>
                      <a:pt x="295" y="1334"/>
                      <a:pt x="667" y="1334"/>
                    </a:cubicBezTo>
                    <a:cubicBezTo>
                      <a:pt x="5715" y="3143"/>
                      <a:pt x="10668" y="5144"/>
                      <a:pt x="15526" y="7239"/>
                    </a:cubicBezTo>
                    <a:lnTo>
                      <a:pt x="22765" y="10287"/>
                    </a:lnTo>
                    <a:lnTo>
                      <a:pt x="26575" y="11906"/>
                    </a:lnTo>
                    <a:cubicBezTo>
                      <a:pt x="27756" y="12516"/>
                      <a:pt x="29051" y="12878"/>
                      <a:pt x="30385" y="12954"/>
                    </a:cubicBezTo>
                    <a:cubicBezTo>
                      <a:pt x="31080" y="12697"/>
                      <a:pt x="31432" y="11935"/>
                      <a:pt x="31175" y="11240"/>
                    </a:cubicBezTo>
                    <a:cubicBezTo>
                      <a:pt x="31128" y="11106"/>
                      <a:pt x="31052" y="10973"/>
                      <a:pt x="30956"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5188FA37-38F8-4188-ABC7-59E8D55AF38B}"/>
                  </a:ext>
                </a:extLst>
              </p:cNvPr>
              <p:cNvSpPr/>
              <p:nvPr/>
            </p:nvSpPr>
            <p:spPr>
              <a:xfrm>
                <a:off x="2285237" y="5229110"/>
                <a:ext cx="2392775" cy="797515"/>
              </a:xfrm>
              <a:custGeom>
                <a:avLst/>
                <a:gdLst>
                  <a:gd name="connsiteX0" fmla="*/ 370523 w 2392775"/>
                  <a:gd name="connsiteY0" fmla="*/ 27229 h 797515"/>
                  <a:gd name="connsiteX1" fmla="*/ 539115 w 2392775"/>
                  <a:gd name="connsiteY1" fmla="*/ 192583 h 797515"/>
                  <a:gd name="connsiteX2" fmla="*/ 1514761 w 2392775"/>
                  <a:gd name="connsiteY2" fmla="*/ 1607 h 797515"/>
                  <a:gd name="connsiteX3" fmla="*/ 2392775 w 2392775"/>
                  <a:gd name="connsiteY3" fmla="*/ 422421 h 797515"/>
                  <a:gd name="connsiteX4" fmla="*/ 2146268 w 2392775"/>
                  <a:gd name="connsiteY4" fmla="*/ 797516 h 797515"/>
                  <a:gd name="connsiteX5" fmla="*/ 1433989 w 2392775"/>
                  <a:gd name="connsiteY5" fmla="*/ 432042 h 797515"/>
                  <a:gd name="connsiteX6" fmla="*/ 478346 w 2392775"/>
                  <a:gd name="connsiteY6" fmla="*/ 576059 h 797515"/>
                  <a:gd name="connsiteX7" fmla="*/ 0 w 2392775"/>
                  <a:gd name="connsiteY7" fmla="*/ 267545 h 797515"/>
                  <a:gd name="connsiteX8" fmla="*/ 370523 w 2392775"/>
                  <a:gd name="connsiteY8" fmla="*/ 27229 h 79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775" h="797515">
                    <a:moveTo>
                      <a:pt x="370523" y="27229"/>
                    </a:moveTo>
                    <a:cubicBezTo>
                      <a:pt x="377571" y="30372"/>
                      <a:pt x="492347" y="174009"/>
                      <a:pt x="539115" y="192583"/>
                    </a:cubicBezTo>
                    <a:cubicBezTo>
                      <a:pt x="553117" y="198203"/>
                      <a:pt x="1327214" y="-20777"/>
                      <a:pt x="1514761" y="1607"/>
                    </a:cubicBezTo>
                    <a:cubicBezTo>
                      <a:pt x="1786604" y="34087"/>
                      <a:pt x="2392775" y="422421"/>
                      <a:pt x="2392775" y="422421"/>
                    </a:cubicBezTo>
                    <a:lnTo>
                      <a:pt x="2146268" y="797516"/>
                    </a:lnTo>
                    <a:cubicBezTo>
                      <a:pt x="2146268" y="797516"/>
                      <a:pt x="1617250" y="457664"/>
                      <a:pt x="1433989" y="432042"/>
                    </a:cubicBezTo>
                    <a:cubicBezTo>
                      <a:pt x="1342358" y="419183"/>
                      <a:pt x="760381" y="569201"/>
                      <a:pt x="478346" y="576059"/>
                    </a:cubicBezTo>
                    <a:cubicBezTo>
                      <a:pt x="129445" y="584537"/>
                      <a:pt x="0" y="267545"/>
                      <a:pt x="0" y="267545"/>
                    </a:cubicBezTo>
                    <a:cubicBezTo>
                      <a:pt x="0" y="267545"/>
                      <a:pt x="327755" y="67806"/>
                      <a:pt x="370523" y="27229"/>
                    </a:cubicBezTo>
                    <a:close/>
                  </a:path>
                </a:pathLst>
              </a:custGeom>
              <a:solidFill>
                <a:srgbClr val="455A64"/>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7C78C041-5B7C-4830-A299-2E2DA9F3C85D}"/>
                  </a:ext>
                </a:extLst>
              </p:cNvPr>
              <p:cNvSpPr/>
              <p:nvPr/>
            </p:nvSpPr>
            <p:spPr>
              <a:xfrm>
                <a:off x="4368165" y="5614992"/>
                <a:ext cx="217132" cy="337366"/>
              </a:xfrm>
              <a:custGeom>
                <a:avLst/>
                <a:gdLst>
                  <a:gd name="connsiteX0" fmla="*/ 215360 w 217132"/>
                  <a:gd name="connsiteY0" fmla="*/ 439 h 337366"/>
                  <a:gd name="connsiteX1" fmla="*/ 150304 w 217132"/>
                  <a:gd name="connsiteY1" fmla="*/ 96927 h 337366"/>
                  <a:gd name="connsiteX2" fmla="*/ 0 w 217132"/>
                  <a:gd name="connsiteY2" fmla="*/ 336481 h 337366"/>
                  <a:gd name="connsiteX3" fmla="*/ 1143 w 217132"/>
                  <a:gd name="connsiteY3" fmla="*/ 337148 h 337366"/>
                  <a:gd name="connsiteX4" fmla="*/ 156305 w 217132"/>
                  <a:gd name="connsiteY4" fmla="*/ 100833 h 337366"/>
                  <a:gd name="connsiteX5" fmla="*/ 216979 w 217132"/>
                  <a:gd name="connsiteY5" fmla="*/ 1487 h 337366"/>
                  <a:gd name="connsiteX6" fmla="*/ 216694 w 217132"/>
                  <a:gd name="connsiteY6" fmla="*/ 153 h 337366"/>
                  <a:gd name="connsiteX7" fmla="*/ 215360 w 217132"/>
                  <a:gd name="connsiteY7" fmla="*/ 439 h 33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2" h="337366">
                    <a:moveTo>
                      <a:pt x="215360" y="439"/>
                    </a:moveTo>
                    <a:cubicBezTo>
                      <a:pt x="177260" y="56827"/>
                      <a:pt x="187547" y="40063"/>
                      <a:pt x="150304" y="96927"/>
                    </a:cubicBezTo>
                    <a:cubicBezTo>
                      <a:pt x="132016" y="124740"/>
                      <a:pt x="12478" y="307525"/>
                      <a:pt x="0" y="336481"/>
                    </a:cubicBezTo>
                    <a:cubicBezTo>
                      <a:pt x="0" y="337053"/>
                      <a:pt x="667" y="337719"/>
                      <a:pt x="1143" y="337148"/>
                    </a:cubicBezTo>
                    <a:cubicBezTo>
                      <a:pt x="22288" y="313812"/>
                      <a:pt x="138684" y="128931"/>
                      <a:pt x="156305" y="100833"/>
                    </a:cubicBezTo>
                    <a:cubicBezTo>
                      <a:pt x="192500" y="43683"/>
                      <a:pt x="181451" y="59399"/>
                      <a:pt x="216979" y="1487"/>
                    </a:cubicBezTo>
                    <a:cubicBezTo>
                      <a:pt x="217265" y="1039"/>
                      <a:pt x="217141" y="439"/>
                      <a:pt x="216694" y="153"/>
                    </a:cubicBezTo>
                    <a:cubicBezTo>
                      <a:pt x="216246" y="-132"/>
                      <a:pt x="215646" y="-9"/>
                      <a:pt x="215360" y="439"/>
                    </a:cubicBezTo>
                    <a:close/>
                  </a:path>
                </a:pathLst>
              </a:custGeom>
              <a:solidFill>
                <a:srgbClr val="263238"/>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169F0223-D8D3-4FB3-BB56-BAC5042D9448}"/>
                  </a:ext>
                </a:extLst>
              </p:cNvPr>
              <p:cNvSpPr/>
              <p:nvPr/>
            </p:nvSpPr>
            <p:spPr>
              <a:xfrm>
                <a:off x="2332577" y="5551995"/>
                <a:ext cx="2012822" cy="337280"/>
              </a:xfrm>
              <a:custGeom>
                <a:avLst/>
                <a:gdLst>
                  <a:gd name="connsiteX0" fmla="*/ 2012823 w 2012822"/>
                  <a:gd name="connsiteY0" fmla="*/ 337280 h 337280"/>
                  <a:gd name="connsiteX1" fmla="*/ 1776698 w 2012822"/>
                  <a:gd name="connsiteY1" fmla="*/ 209740 h 337280"/>
                  <a:gd name="connsiteX2" fmla="*/ 1535716 w 2012822"/>
                  <a:gd name="connsiteY2" fmla="*/ 92012 h 337280"/>
                  <a:gd name="connsiteX3" fmla="*/ 1473708 w 2012822"/>
                  <a:gd name="connsiteY3" fmla="*/ 67151 h 337280"/>
                  <a:gd name="connsiteX4" fmla="*/ 1409986 w 2012822"/>
                  <a:gd name="connsiteY4" fmla="*/ 52292 h 337280"/>
                  <a:gd name="connsiteX5" fmla="*/ 1343311 w 2012822"/>
                  <a:gd name="connsiteY5" fmla="*/ 55912 h 337280"/>
                  <a:gd name="connsiteX6" fmla="*/ 1276636 w 2012822"/>
                  <a:gd name="connsiteY6" fmla="*/ 63818 h 337280"/>
                  <a:gd name="connsiteX7" fmla="*/ 1011555 w 2012822"/>
                  <a:gd name="connsiteY7" fmla="*/ 105251 h 337280"/>
                  <a:gd name="connsiteX8" fmla="*/ 746855 w 2012822"/>
                  <a:gd name="connsiteY8" fmla="*/ 149543 h 337280"/>
                  <a:gd name="connsiteX9" fmla="*/ 481203 w 2012822"/>
                  <a:gd name="connsiteY9" fmla="*/ 189071 h 337280"/>
                  <a:gd name="connsiteX10" fmla="*/ 414528 w 2012822"/>
                  <a:gd name="connsiteY10" fmla="*/ 195739 h 337280"/>
                  <a:gd name="connsiteX11" fmla="*/ 346900 w 2012822"/>
                  <a:gd name="connsiteY11" fmla="*/ 195739 h 337280"/>
                  <a:gd name="connsiteX12" fmla="*/ 220123 w 2012822"/>
                  <a:gd name="connsiteY12" fmla="*/ 152400 h 337280"/>
                  <a:gd name="connsiteX13" fmla="*/ 105823 w 2012822"/>
                  <a:gd name="connsiteY13" fmla="*/ 82677 h 337280"/>
                  <a:gd name="connsiteX14" fmla="*/ 0 w 2012822"/>
                  <a:gd name="connsiteY14" fmla="*/ 0 h 337280"/>
                  <a:gd name="connsiteX15" fmla="*/ 105823 w 2012822"/>
                  <a:gd name="connsiteY15" fmla="*/ 80867 h 337280"/>
                  <a:gd name="connsiteX16" fmla="*/ 221266 w 2012822"/>
                  <a:gd name="connsiteY16" fmla="*/ 148495 h 337280"/>
                  <a:gd name="connsiteX17" fmla="*/ 347472 w 2012822"/>
                  <a:gd name="connsiteY17" fmla="*/ 189833 h 337280"/>
                  <a:gd name="connsiteX18" fmla="*/ 414147 w 2012822"/>
                  <a:gd name="connsiteY18" fmla="*/ 189833 h 337280"/>
                  <a:gd name="connsiteX19" fmla="*/ 480822 w 2012822"/>
                  <a:gd name="connsiteY19" fmla="*/ 182594 h 337280"/>
                  <a:gd name="connsiteX20" fmla="*/ 1010507 w 2012822"/>
                  <a:gd name="connsiteY20" fmla="*/ 96869 h 337280"/>
                  <a:gd name="connsiteX21" fmla="*/ 1275969 w 2012822"/>
                  <a:gd name="connsiteY21" fmla="*/ 55816 h 337280"/>
                  <a:gd name="connsiteX22" fmla="*/ 1342644 w 2012822"/>
                  <a:gd name="connsiteY22" fmla="*/ 48101 h 337280"/>
                  <a:gd name="connsiteX23" fmla="*/ 1410176 w 2012822"/>
                  <a:gd name="connsiteY23" fmla="*/ 44577 h 337280"/>
                  <a:gd name="connsiteX24" fmla="*/ 1444181 w 2012822"/>
                  <a:gd name="connsiteY24" fmla="*/ 49911 h 337280"/>
                  <a:gd name="connsiteX25" fmla="*/ 1476470 w 2012822"/>
                  <a:gd name="connsiteY25" fmla="*/ 60198 h 337280"/>
                  <a:gd name="connsiteX26" fmla="*/ 1538954 w 2012822"/>
                  <a:gd name="connsiteY26" fmla="*/ 85535 h 337280"/>
                  <a:gd name="connsiteX27" fmla="*/ 1779080 w 2012822"/>
                  <a:gd name="connsiteY27" fmla="*/ 206121 h 337280"/>
                  <a:gd name="connsiteX28" fmla="*/ 2012823 w 2012822"/>
                  <a:gd name="connsiteY28" fmla="*/ 337280 h 3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12822" h="337280">
                    <a:moveTo>
                      <a:pt x="2012823" y="337280"/>
                    </a:moveTo>
                    <a:cubicBezTo>
                      <a:pt x="1934718" y="293589"/>
                      <a:pt x="1856013" y="251079"/>
                      <a:pt x="1776698" y="209740"/>
                    </a:cubicBezTo>
                    <a:cubicBezTo>
                      <a:pt x="1697450" y="168307"/>
                      <a:pt x="1617631" y="127635"/>
                      <a:pt x="1535716" y="92012"/>
                    </a:cubicBezTo>
                    <a:cubicBezTo>
                      <a:pt x="1515332" y="83058"/>
                      <a:pt x="1494663" y="74676"/>
                      <a:pt x="1473708" y="67151"/>
                    </a:cubicBezTo>
                    <a:cubicBezTo>
                      <a:pt x="1453372" y="58903"/>
                      <a:pt x="1431874" y="53892"/>
                      <a:pt x="1409986" y="52292"/>
                    </a:cubicBezTo>
                    <a:cubicBezTo>
                      <a:pt x="1387707" y="52216"/>
                      <a:pt x="1365447" y="53426"/>
                      <a:pt x="1343311" y="55912"/>
                    </a:cubicBezTo>
                    <a:cubicBezTo>
                      <a:pt x="1321118" y="58103"/>
                      <a:pt x="1299019" y="60865"/>
                      <a:pt x="1276636" y="63818"/>
                    </a:cubicBezTo>
                    <a:cubicBezTo>
                      <a:pt x="1188053" y="75724"/>
                      <a:pt x="1099852" y="90773"/>
                      <a:pt x="1011555" y="105251"/>
                    </a:cubicBezTo>
                    <a:lnTo>
                      <a:pt x="746855" y="149543"/>
                    </a:lnTo>
                    <a:cubicBezTo>
                      <a:pt x="658463" y="164021"/>
                      <a:pt x="570167" y="178118"/>
                      <a:pt x="481203" y="189071"/>
                    </a:cubicBezTo>
                    <a:cubicBezTo>
                      <a:pt x="458915" y="191738"/>
                      <a:pt x="436626" y="194120"/>
                      <a:pt x="414528" y="195739"/>
                    </a:cubicBezTo>
                    <a:cubicBezTo>
                      <a:pt x="392049" y="198120"/>
                      <a:pt x="369380" y="198120"/>
                      <a:pt x="346900" y="195739"/>
                    </a:cubicBezTo>
                    <a:cubicBezTo>
                      <a:pt x="302571" y="188281"/>
                      <a:pt x="259747" y="173641"/>
                      <a:pt x="220123" y="152400"/>
                    </a:cubicBezTo>
                    <a:cubicBezTo>
                      <a:pt x="180413" y="131912"/>
                      <a:pt x="142208" y="108613"/>
                      <a:pt x="105823" y="82677"/>
                    </a:cubicBezTo>
                    <a:cubicBezTo>
                      <a:pt x="69094" y="57036"/>
                      <a:pt x="33766" y="29442"/>
                      <a:pt x="0" y="0"/>
                    </a:cubicBezTo>
                    <a:cubicBezTo>
                      <a:pt x="33823" y="28803"/>
                      <a:pt x="69151" y="55797"/>
                      <a:pt x="105823" y="80867"/>
                    </a:cubicBezTo>
                    <a:cubicBezTo>
                      <a:pt x="142646" y="106128"/>
                      <a:pt x="181223" y="128721"/>
                      <a:pt x="221266" y="148495"/>
                    </a:cubicBezTo>
                    <a:cubicBezTo>
                      <a:pt x="260861" y="168916"/>
                      <a:pt x="303467" y="182871"/>
                      <a:pt x="347472" y="189833"/>
                    </a:cubicBezTo>
                    <a:cubicBezTo>
                      <a:pt x="369637" y="192138"/>
                      <a:pt x="391982" y="192138"/>
                      <a:pt x="414147" y="189833"/>
                    </a:cubicBezTo>
                    <a:cubicBezTo>
                      <a:pt x="436340" y="188023"/>
                      <a:pt x="458534" y="185452"/>
                      <a:pt x="480822" y="182594"/>
                    </a:cubicBezTo>
                    <a:cubicBezTo>
                      <a:pt x="657987" y="158591"/>
                      <a:pt x="834009" y="126111"/>
                      <a:pt x="1010507" y="96869"/>
                    </a:cubicBezTo>
                    <a:cubicBezTo>
                      <a:pt x="1098804" y="81915"/>
                      <a:pt x="1187196" y="67628"/>
                      <a:pt x="1275969" y="55816"/>
                    </a:cubicBezTo>
                    <a:cubicBezTo>
                      <a:pt x="1298162" y="52959"/>
                      <a:pt x="1320451" y="50292"/>
                      <a:pt x="1342644" y="48101"/>
                    </a:cubicBezTo>
                    <a:cubicBezTo>
                      <a:pt x="1365075" y="45682"/>
                      <a:pt x="1387621" y="44510"/>
                      <a:pt x="1410176" y="44577"/>
                    </a:cubicBezTo>
                    <a:cubicBezTo>
                      <a:pt x="1421692" y="44948"/>
                      <a:pt x="1433112" y="46739"/>
                      <a:pt x="1444181" y="49911"/>
                    </a:cubicBezTo>
                    <a:cubicBezTo>
                      <a:pt x="1455230" y="52769"/>
                      <a:pt x="1465898" y="56388"/>
                      <a:pt x="1476470" y="60198"/>
                    </a:cubicBezTo>
                    <a:cubicBezTo>
                      <a:pt x="1497711" y="67913"/>
                      <a:pt x="1518476" y="76390"/>
                      <a:pt x="1538954" y="85535"/>
                    </a:cubicBezTo>
                    <a:cubicBezTo>
                      <a:pt x="1620774" y="122206"/>
                      <a:pt x="1700213" y="163735"/>
                      <a:pt x="1779080" y="206121"/>
                    </a:cubicBezTo>
                    <a:cubicBezTo>
                      <a:pt x="1857947" y="248507"/>
                      <a:pt x="1935575" y="292132"/>
                      <a:pt x="2012823" y="337280"/>
                    </a:cubicBezTo>
                    <a:close/>
                  </a:path>
                </a:pathLst>
              </a:custGeom>
              <a:solidFill>
                <a:srgbClr val="263238"/>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7212D4F7-83D7-40D3-8A8A-4236C65E7861}"/>
                  </a:ext>
                </a:extLst>
              </p:cNvPr>
              <p:cNvSpPr/>
              <p:nvPr/>
            </p:nvSpPr>
            <p:spPr>
              <a:xfrm>
                <a:off x="4580858" y="5673446"/>
                <a:ext cx="651280" cy="545675"/>
              </a:xfrm>
              <a:custGeom>
                <a:avLst/>
                <a:gdLst>
                  <a:gd name="connsiteX0" fmla="*/ 650177 w 651280"/>
                  <a:gd name="connsiteY0" fmla="*/ 47332 h 545675"/>
                  <a:gd name="connsiteX1" fmla="*/ 167926 w 651280"/>
                  <a:gd name="connsiteY1" fmla="*/ 545585 h 545675"/>
                  <a:gd name="connsiteX2" fmla="*/ 0 w 651280"/>
                  <a:gd name="connsiteY2" fmla="*/ 412235 h 545675"/>
                  <a:gd name="connsiteX3" fmla="*/ 285750 w 651280"/>
                  <a:gd name="connsiteY3" fmla="*/ 108769 h 545675"/>
                  <a:gd name="connsiteX4" fmla="*/ 567976 w 651280"/>
                  <a:gd name="connsiteY4" fmla="*/ 469 h 545675"/>
                  <a:gd name="connsiteX5" fmla="*/ 650177 w 651280"/>
                  <a:gd name="connsiteY5" fmla="*/ 47332 h 5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80" h="545675">
                    <a:moveTo>
                      <a:pt x="650177" y="47332"/>
                    </a:moveTo>
                    <a:cubicBezTo>
                      <a:pt x="640175" y="68859"/>
                      <a:pt x="196215" y="538346"/>
                      <a:pt x="167926" y="545585"/>
                    </a:cubicBezTo>
                    <a:cubicBezTo>
                      <a:pt x="157258" y="548347"/>
                      <a:pt x="85154" y="487673"/>
                      <a:pt x="0" y="412235"/>
                    </a:cubicBezTo>
                    <a:lnTo>
                      <a:pt x="285750" y="108769"/>
                    </a:lnTo>
                    <a:cubicBezTo>
                      <a:pt x="285750" y="108769"/>
                      <a:pt x="536162" y="5041"/>
                      <a:pt x="567976" y="469"/>
                    </a:cubicBezTo>
                    <a:cubicBezTo>
                      <a:pt x="599789" y="-4103"/>
                      <a:pt x="660178" y="25711"/>
                      <a:pt x="650177" y="47332"/>
                    </a:cubicBezTo>
                    <a:close/>
                  </a:path>
                </a:pathLst>
              </a:custGeom>
              <a:solidFill>
                <a:srgbClr val="0AAF60"/>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1638FB40-FF4D-42F6-9959-87609797524E}"/>
                  </a:ext>
                </a:extLst>
              </p:cNvPr>
              <p:cNvSpPr/>
              <p:nvPr/>
            </p:nvSpPr>
            <p:spPr>
              <a:xfrm>
                <a:off x="4580858" y="5718111"/>
                <a:ext cx="442150" cy="500656"/>
              </a:xfrm>
              <a:custGeom>
                <a:avLst/>
                <a:gdLst>
                  <a:gd name="connsiteX0" fmla="*/ 0 w 442150"/>
                  <a:gd name="connsiteY0" fmla="*/ 367189 h 500656"/>
                  <a:gd name="connsiteX1" fmla="*/ 167926 w 442150"/>
                  <a:gd name="connsiteY1" fmla="*/ 500539 h 500656"/>
                  <a:gd name="connsiteX2" fmla="*/ 219837 w 442150"/>
                  <a:gd name="connsiteY2" fmla="*/ 455866 h 500656"/>
                  <a:gd name="connsiteX3" fmla="*/ 442151 w 442150"/>
                  <a:gd name="connsiteY3" fmla="*/ 0 h 500656"/>
                  <a:gd name="connsiteX4" fmla="*/ 285369 w 442150"/>
                  <a:gd name="connsiteY4" fmla="*/ 63341 h 50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150" h="500656">
                    <a:moveTo>
                      <a:pt x="0" y="367189"/>
                    </a:moveTo>
                    <a:cubicBezTo>
                      <a:pt x="85154" y="443389"/>
                      <a:pt x="157258" y="503682"/>
                      <a:pt x="167926" y="500539"/>
                    </a:cubicBezTo>
                    <a:cubicBezTo>
                      <a:pt x="173164" y="499205"/>
                      <a:pt x="192119" y="482537"/>
                      <a:pt x="219837" y="455866"/>
                    </a:cubicBezTo>
                    <a:lnTo>
                      <a:pt x="442151" y="0"/>
                    </a:lnTo>
                    <a:cubicBezTo>
                      <a:pt x="366522" y="29718"/>
                      <a:pt x="285369" y="63341"/>
                      <a:pt x="285369" y="633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B4D279B7-CF85-40A8-BF36-E5497962F994}"/>
                  </a:ext>
                </a:extLst>
              </p:cNvPr>
              <p:cNvSpPr/>
              <p:nvPr/>
            </p:nvSpPr>
            <p:spPr>
              <a:xfrm>
                <a:off x="4758927" y="5708963"/>
                <a:ext cx="449018" cy="477813"/>
              </a:xfrm>
              <a:custGeom>
                <a:avLst/>
                <a:gdLst>
                  <a:gd name="connsiteX0" fmla="*/ 446962 w 449018"/>
                  <a:gd name="connsiteY0" fmla="*/ 766 h 477813"/>
                  <a:gd name="connsiteX1" fmla="*/ 239 w 449018"/>
                  <a:gd name="connsiteY1" fmla="*/ 477016 h 477813"/>
                  <a:gd name="connsiteX2" fmla="*/ 716 w 449018"/>
                  <a:gd name="connsiteY2" fmla="*/ 477492 h 477813"/>
                  <a:gd name="connsiteX3" fmla="*/ 448391 w 449018"/>
                  <a:gd name="connsiteY3" fmla="*/ 2385 h 477813"/>
                  <a:gd name="connsiteX4" fmla="*/ 446962 w 449018"/>
                  <a:gd name="connsiteY4" fmla="*/ 766 h 477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18" h="477813">
                    <a:moveTo>
                      <a:pt x="446962" y="766"/>
                    </a:moveTo>
                    <a:cubicBezTo>
                      <a:pt x="370762" y="77633"/>
                      <a:pt x="69867" y="394910"/>
                      <a:pt x="239" y="477016"/>
                    </a:cubicBezTo>
                    <a:cubicBezTo>
                      <a:pt x="-332" y="477683"/>
                      <a:pt x="239" y="478159"/>
                      <a:pt x="716" y="477492"/>
                    </a:cubicBezTo>
                    <a:cubicBezTo>
                      <a:pt x="78154" y="403007"/>
                      <a:pt x="376286" y="83252"/>
                      <a:pt x="448391" y="2385"/>
                    </a:cubicBezTo>
                    <a:cubicBezTo>
                      <a:pt x="449819" y="290"/>
                      <a:pt x="448581" y="-854"/>
                      <a:pt x="446962" y="766"/>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C18ECEDC-2237-446D-B47A-71695E9E915F}"/>
                  </a:ext>
                </a:extLst>
              </p:cNvPr>
              <p:cNvSpPr/>
              <p:nvPr/>
            </p:nvSpPr>
            <p:spPr>
              <a:xfrm>
                <a:off x="5077606" y="5687650"/>
                <a:ext cx="26467" cy="122659"/>
              </a:xfrm>
              <a:custGeom>
                <a:avLst/>
                <a:gdLst>
                  <a:gd name="connsiteX0" fmla="*/ 25412 w 26467"/>
                  <a:gd name="connsiteY0" fmla="*/ 76 h 122659"/>
                  <a:gd name="connsiteX1" fmla="*/ 75 w 26467"/>
                  <a:gd name="connsiteY1" fmla="*/ 65323 h 122659"/>
                  <a:gd name="connsiteX2" fmla="*/ 25507 w 26467"/>
                  <a:gd name="connsiteY2" fmla="*/ 122473 h 122659"/>
                  <a:gd name="connsiteX3" fmla="*/ 26364 w 26467"/>
                  <a:gd name="connsiteY3" fmla="*/ 121520 h 122659"/>
                  <a:gd name="connsiteX4" fmla="*/ 26364 w 26467"/>
                  <a:gd name="connsiteY4" fmla="*/ 838 h 122659"/>
                  <a:gd name="connsiteX5" fmla="*/ 25888 w 26467"/>
                  <a:gd name="connsiteY5" fmla="*/ 19 h 122659"/>
                  <a:gd name="connsiteX6" fmla="*/ 25412 w 26467"/>
                  <a:gd name="connsiteY6" fmla="*/ 76 h 12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7" h="122659">
                    <a:moveTo>
                      <a:pt x="25412" y="76"/>
                    </a:moveTo>
                    <a:cubicBezTo>
                      <a:pt x="8248" y="17345"/>
                      <a:pt x="-934" y="40996"/>
                      <a:pt x="75" y="65323"/>
                    </a:cubicBezTo>
                    <a:cubicBezTo>
                      <a:pt x="904" y="86935"/>
                      <a:pt x="10010" y="107394"/>
                      <a:pt x="25507" y="122473"/>
                    </a:cubicBezTo>
                    <a:cubicBezTo>
                      <a:pt x="25983" y="122949"/>
                      <a:pt x="26745" y="122473"/>
                      <a:pt x="26364" y="121520"/>
                    </a:cubicBezTo>
                    <a:cubicBezTo>
                      <a:pt x="-449" y="85763"/>
                      <a:pt x="-449" y="36595"/>
                      <a:pt x="26364" y="838"/>
                    </a:cubicBezTo>
                    <a:cubicBezTo>
                      <a:pt x="26459" y="486"/>
                      <a:pt x="26250" y="114"/>
                      <a:pt x="25888" y="19"/>
                    </a:cubicBezTo>
                    <a:cubicBezTo>
                      <a:pt x="25726" y="-19"/>
                      <a:pt x="25555" y="0"/>
                      <a:pt x="25412" y="76"/>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CEC06505-5850-4AD8-BDC7-7BE3AC4CC32D}"/>
                  </a:ext>
                </a:extLst>
              </p:cNvPr>
              <p:cNvSpPr/>
              <p:nvPr/>
            </p:nvSpPr>
            <p:spPr>
              <a:xfrm>
                <a:off x="4855187" y="5757774"/>
                <a:ext cx="52523" cy="124100"/>
              </a:xfrm>
              <a:custGeom>
                <a:avLst/>
                <a:gdLst>
                  <a:gd name="connsiteX0" fmla="*/ 47710 w 52523"/>
                  <a:gd name="connsiteY0" fmla="*/ 914 h 124100"/>
                  <a:gd name="connsiteX1" fmla="*/ 1324 w 52523"/>
                  <a:gd name="connsiteY1" fmla="*/ 123024 h 124100"/>
                  <a:gd name="connsiteX2" fmla="*/ 4467 w 52523"/>
                  <a:gd name="connsiteY2" fmla="*/ 123024 h 124100"/>
                  <a:gd name="connsiteX3" fmla="*/ 52092 w 52523"/>
                  <a:gd name="connsiteY3" fmla="*/ 4247 h 124100"/>
                  <a:gd name="connsiteX4" fmla="*/ 51244 w 52523"/>
                  <a:gd name="connsiteY4" fmla="*/ 437 h 124100"/>
                  <a:gd name="connsiteX5" fmla="*/ 47710 w 52523"/>
                  <a:gd name="connsiteY5" fmla="*/ 914 h 1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23" h="124100">
                    <a:moveTo>
                      <a:pt x="47710" y="914"/>
                    </a:moveTo>
                    <a:cubicBezTo>
                      <a:pt x="17516" y="32060"/>
                      <a:pt x="-5915" y="79018"/>
                      <a:pt x="1324" y="123024"/>
                    </a:cubicBezTo>
                    <a:cubicBezTo>
                      <a:pt x="1324" y="124643"/>
                      <a:pt x="4086" y="124262"/>
                      <a:pt x="4467" y="123024"/>
                    </a:cubicBezTo>
                    <a:cubicBezTo>
                      <a:pt x="16040" y="81838"/>
                      <a:pt x="32013" y="42023"/>
                      <a:pt x="52092" y="4247"/>
                    </a:cubicBezTo>
                    <a:cubicBezTo>
                      <a:pt x="52911" y="2961"/>
                      <a:pt x="52530" y="1256"/>
                      <a:pt x="51244" y="437"/>
                    </a:cubicBezTo>
                    <a:cubicBezTo>
                      <a:pt x="50111" y="-296"/>
                      <a:pt x="48615" y="-87"/>
                      <a:pt x="47710" y="914"/>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3918545B-14A2-4249-B045-77755BBEEBEC}"/>
                  </a:ext>
                </a:extLst>
              </p:cNvPr>
              <p:cNvSpPr/>
              <p:nvPr/>
            </p:nvSpPr>
            <p:spPr>
              <a:xfrm>
                <a:off x="4887668" y="5742576"/>
                <a:ext cx="52394" cy="123938"/>
              </a:xfrm>
              <a:custGeom>
                <a:avLst/>
                <a:gdLst>
                  <a:gd name="connsiteX0" fmla="*/ 47710 w 52394"/>
                  <a:gd name="connsiteY0" fmla="*/ 776 h 123938"/>
                  <a:gd name="connsiteX1" fmla="*/ 1324 w 52394"/>
                  <a:gd name="connsiteY1" fmla="*/ 122791 h 123938"/>
                  <a:gd name="connsiteX2" fmla="*/ 4467 w 52394"/>
                  <a:gd name="connsiteY2" fmla="*/ 122791 h 123938"/>
                  <a:gd name="connsiteX3" fmla="*/ 52092 w 52394"/>
                  <a:gd name="connsiteY3" fmla="*/ 4014 h 123938"/>
                  <a:gd name="connsiteX4" fmla="*/ 50882 w 52394"/>
                  <a:gd name="connsiteY4" fmla="*/ 300 h 123938"/>
                  <a:gd name="connsiteX5" fmla="*/ 47710 w 52394"/>
                  <a:gd name="connsiteY5" fmla="*/ 776 h 1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94" h="123938">
                    <a:moveTo>
                      <a:pt x="47710" y="776"/>
                    </a:moveTo>
                    <a:cubicBezTo>
                      <a:pt x="17516" y="31827"/>
                      <a:pt x="-5915" y="78881"/>
                      <a:pt x="1324" y="122791"/>
                    </a:cubicBezTo>
                    <a:cubicBezTo>
                      <a:pt x="1324" y="124506"/>
                      <a:pt x="4086" y="124125"/>
                      <a:pt x="4467" y="122791"/>
                    </a:cubicBezTo>
                    <a:cubicBezTo>
                      <a:pt x="16040" y="81605"/>
                      <a:pt x="32013" y="41791"/>
                      <a:pt x="52092" y="4014"/>
                    </a:cubicBezTo>
                    <a:cubicBezTo>
                      <a:pt x="52787" y="2652"/>
                      <a:pt x="52244" y="995"/>
                      <a:pt x="50882" y="300"/>
                    </a:cubicBezTo>
                    <a:cubicBezTo>
                      <a:pt x="49834" y="-234"/>
                      <a:pt x="48558" y="-43"/>
                      <a:pt x="47710" y="776"/>
                    </a:cubicBezTo>
                    <a:close/>
                  </a:path>
                </a:pathLst>
              </a:custGeom>
              <a:solidFill>
                <a:srgbClr val="263238"/>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15C87F50-1B9E-4A6D-8206-73DD89A9A0F5}"/>
                  </a:ext>
                </a:extLst>
              </p:cNvPr>
              <p:cNvSpPr/>
              <p:nvPr/>
            </p:nvSpPr>
            <p:spPr>
              <a:xfrm>
                <a:off x="4920148" y="5727586"/>
                <a:ext cx="51951" cy="123593"/>
              </a:xfrm>
              <a:custGeom>
                <a:avLst/>
                <a:gdLst>
                  <a:gd name="connsiteX0" fmla="*/ 47710 w 51951"/>
                  <a:gd name="connsiteY0" fmla="*/ 431 h 123593"/>
                  <a:gd name="connsiteX1" fmla="*/ 1324 w 51951"/>
                  <a:gd name="connsiteY1" fmla="*/ 122447 h 123593"/>
                  <a:gd name="connsiteX2" fmla="*/ 4467 w 51951"/>
                  <a:gd name="connsiteY2" fmla="*/ 122447 h 123593"/>
                  <a:gd name="connsiteX3" fmla="*/ 51901 w 51951"/>
                  <a:gd name="connsiteY3" fmla="*/ 3289 h 123593"/>
                  <a:gd name="connsiteX4" fmla="*/ 49711 w 51951"/>
                  <a:gd name="connsiteY4" fmla="*/ 50 h 123593"/>
                  <a:gd name="connsiteX5" fmla="*/ 47710 w 51951"/>
                  <a:gd name="connsiteY5" fmla="*/ 4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51" h="123593">
                    <a:moveTo>
                      <a:pt x="47710" y="431"/>
                    </a:moveTo>
                    <a:cubicBezTo>
                      <a:pt x="17516" y="31483"/>
                      <a:pt x="-5915" y="78536"/>
                      <a:pt x="1324" y="122447"/>
                    </a:cubicBezTo>
                    <a:cubicBezTo>
                      <a:pt x="1324" y="124161"/>
                      <a:pt x="4086" y="123780"/>
                      <a:pt x="4467" y="122447"/>
                    </a:cubicBezTo>
                    <a:cubicBezTo>
                      <a:pt x="15945" y="81137"/>
                      <a:pt x="31842" y="41179"/>
                      <a:pt x="51901" y="3289"/>
                    </a:cubicBezTo>
                    <a:cubicBezTo>
                      <a:pt x="52187" y="1793"/>
                      <a:pt x="51216" y="346"/>
                      <a:pt x="49711" y="50"/>
                    </a:cubicBezTo>
                    <a:cubicBezTo>
                      <a:pt x="49025" y="-83"/>
                      <a:pt x="48301" y="50"/>
                      <a:pt x="47710" y="431"/>
                    </a:cubicBezTo>
                    <a:close/>
                  </a:path>
                </a:pathLst>
              </a:custGeom>
              <a:solidFill>
                <a:srgbClr val="263238"/>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73B8B723-35A0-48AE-BAD6-C9EF213AEB7F}"/>
                  </a:ext>
                </a:extLst>
              </p:cNvPr>
              <p:cNvSpPr/>
              <p:nvPr/>
            </p:nvSpPr>
            <p:spPr>
              <a:xfrm>
                <a:off x="4952914" y="5711558"/>
                <a:ext cx="52596" cy="124286"/>
              </a:xfrm>
              <a:custGeom>
                <a:avLst/>
                <a:gdLst>
                  <a:gd name="connsiteX0" fmla="*/ 47710 w 52596"/>
                  <a:gd name="connsiteY0" fmla="*/ 1124 h 124286"/>
                  <a:gd name="connsiteX1" fmla="*/ 1324 w 52596"/>
                  <a:gd name="connsiteY1" fmla="*/ 123139 h 124286"/>
                  <a:gd name="connsiteX2" fmla="*/ 4467 w 52596"/>
                  <a:gd name="connsiteY2" fmla="*/ 123139 h 124286"/>
                  <a:gd name="connsiteX3" fmla="*/ 52092 w 52596"/>
                  <a:gd name="connsiteY3" fmla="*/ 4268 h 124286"/>
                  <a:gd name="connsiteX4" fmla="*/ 51473 w 52596"/>
                  <a:gd name="connsiteY4" fmla="*/ 505 h 124286"/>
                  <a:gd name="connsiteX5" fmla="*/ 47710 w 52596"/>
                  <a:gd name="connsiteY5" fmla="*/ 1124 h 1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96" h="124286">
                    <a:moveTo>
                      <a:pt x="47710" y="1124"/>
                    </a:moveTo>
                    <a:cubicBezTo>
                      <a:pt x="17516" y="32176"/>
                      <a:pt x="-5915" y="79229"/>
                      <a:pt x="1324" y="123139"/>
                    </a:cubicBezTo>
                    <a:cubicBezTo>
                      <a:pt x="1324" y="124854"/>
                      <a:pt x="4086" y="124473"/>
                      <a:pt x="4467" y="123139"/>
                    </a:cubicBezTo>
                    <a:cubicBezTo>
                      <a:pt x="16030" y="81925"/>
                      <a:pt x="31994" y="42063"/>
                      <a:pt x="52092" y="4268"/>
                    </a:cubicBezTo>
                    <a:cubicBezTo>
                      <a:pt x="52959" y="3058"/>
                      <a:pt x="52683" y="1372"/>
                      <a:pt x="51473" y="505"/>
                    </a:cubicBezTo>
                    <a:cubicBezTo>
                      <a:pt x="50263" y="-362"/>
                      <a:pt x="48577" y="-85"/>
                      <a:pt x="47710" y="1124"/>
                    </a:cubicBezTo>
                    <a:close/>
                  </a:path>
                </a:pathLst>
              </a:custGeom>
              <a:solidFill>
                <a:srgbClr val="263238"/>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494C0854-1B2A-4951-83F4-CDDC3DEC0A08}"/>
                  </a:ext>
                </a:extLst>
              </p:cNvPr>
              <p:cNvSpPr/>
              <p:nvPr/>
            </p:nvSpPr>
            <p:spPr>
              <a:xfrm>
                <a:off x="4693092" y="6082984"/>
                <a:ext cx="75785" cy="75579"/>
              </a:xfrm>
              <a:custGeom>
                <a:avLst/>
                <a:gdLst>
                  <a:gd name="connsiteX0" fmla="*/ 10352 w 75785"/>
                  <a:gd name="connsiteY0" fmla="*/ 11936 h 75579"/>
                  <a:gd name="connsiteX1" fmla="*/ 65406 w 75785"/>
                  <a:gd name="connsiteY1" fmla="*/ 63656 h 75579"/>
                  <a:gd name="connsiteX2" fmla="*/ 10352 w 75785"/>
                  <a:gd name="connsiteY2" fmla="*/ 11936 h 75579"/>
                </a:gdLst>
                <a:ahLst/>
                <a:cxnLst>
                  <a:cxn ang="0">
                    <a:pos x="connsiteX0" y="connsiteY0"/>
                  </a:cxn>
                  <a:cxn ang="0">
                    <a:pos x="connsiteX1" y="connsiteY1"/>
                  </a:cxn>
                  <a:cxn ang="0">
                    <a:pos x="connsiteX2" y="connsiteY2"/>
                  </a:cxn>
                </a:cxnLst>
                <a:rect l="l" t="t" r="r" b="b"/>
                <a:pathLst>
                  <a:path w="75785" h="75579">
                    <a:moveTo>
                      <a:pt x="10352" y="11936"/>
                    </a:moveTo>
                    <a:cubicBezTo>
                      <a:pt x="-22986" y="47369"/>
                      <a:pt x="31974" y="99185"/>
                      <a:pt x="65406" y="63656"/>
                    </a:cubicBezTo>
                    <a:cubicBezTo>
                      <a:pt x="98839" y="28128"/>
                      <a:pt x="43689" y="-23593"/>
                      <a:pt x="10352" y="11936"/>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ADE71CD4-C522-44C1-9ED5-99B96D7440E8}"/>
                  </a:ext>
                </a:extLst>
              </p:cNvPr>
              <p:cNvSpPr/>
              <p:nvPr/>
            </p:nvSpPr>
            <p:spPr>
              <a:xfrm>
                <a:off x="4819821" y="5644887"/>
                <a:ext cx="76756" cy="164375"/>
              </a:xfrm>
              <a:custGeom>
                <a:avLst/>
                <a:gdLst>
                  <a:gd name="connsiteX0" fmla="*/ 31261 w 76756"/>
                  <a:gd name="connsiteY0" fmla="*/ 262 h 164375"/>
                  <a:gd name="connsiteX1" fmla="*/ 1353 w 76756"/>
                  <a:gd name="connsiteY1" fmla="*/ 58841 h 164375"/>
                  <a:gd name="connsiteX2" fmla="*/ 54788 w 76756"/>
                  <a:gd name="connsiteY2" fmla="*/ 163616 h 164375"/>
                  <a:gd name="connsiteX3" fmla="*/ 56388 w 76756"/>
                  <a:gd name="connsiteY3" fmla="*/ 163825 h 164375"/>
                  <a:gd name="connsiteX4" fmla="*/ 56598 w 76756"/>
                  <a:gd name="connsiteY4" fmla="*/ 163616 h 164375"/>
                  <a:gd name="connsiteX5" fmla="*/ 63913 w 76756"/>
                  <a:gd name="connsiteY5" fmla="*/ 161787 h 164375"/>
                  <a:gd name="connsiteX6" fmla="*/ 64504 w 76756"/>
                  <a:gd name="connsiteY6" fmla="*/ 160377 h 164375"/>
                  <a:gd name="connsiteX7" fmla="*/ 75076 w 76756"/>
                  <a:gd name="connsiteY7" fmla="*/ 46553 h 164375"/>
                  <a:gd name="connsiteX8" fmla="*/ 31261 w 76756"/>
                  <a:gd name="connsiteY8" fmla="*/ 262 h 164375"/>
                  <a:gd name="connsiteX9" fmla="*/ 61646 w 76756"/>
                  <a:gd name="connsiteY9" fmla="*/ 102275 h 164375"/>
                  <a:gd name="connsiteX10" fmla="*/ 54407 w 76756"/>
                  <a:gd name="connsiteY10" fmla="*/ 157043 h 164375"/>
                  <a:gd name="connsiteX11" fmla="*/ 24499 w 76756"/>
                  <a:gd name="connsiteY11" fmla="*/ 95131 h 164375"/>
                  <a:gd name="connsiteX12" fmla="*/ 14116 w 76756"/>
                  <a:gd name="connsiteY12" fmla="*/ 63508 h 164375"/>
                  <a:gd name="connsiteX13" fmla="*/ 50311 w 76756"/>
                  <a:gd name="connsiteY13" fmla="*/ 20360 h 164375"/>
                  <a:gd name="connsiteX14" fmla="*/ 61646 w 76756"/>
                  <a:gd name="connsiteY14" fmla="*/ 102275 h 16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756" h="164375">
                    <a:moveTo>
                      <a:pt x="31261" y="262"/>
                    </a:moveTo>
                    <a:cubicBezTo>
                      <a:pt x="2686" y="3691"/>
                      <a:pt x="-3124" y="36076"/>
                      <a:pt x="1353" y="58841"/>
                    </a:cubicBezTo>
                    <a:cubicBezTo>
                      <a:pt x="9630" y="97865"/>
                      <a:pt x="28061" y="134002"/>
                      <a:pt x="54788" y="163616"/>
                    </a:cubicBezTo>
                    <a:cubicBezTo>
                      <a:pt x="55169" y="164111"/>
                      <a:pt x="55893" y="164206"/>
                      <a:pt x="56388" y="163825"/>
                    </a:cubicBezTo>
                    <a:cubicBezTo>
                      <a:pt x="56465" y="163759"/>
                      <a:pt x="56541" y="163692"/>
                      <a:pt x="56598" y="163616"/>
                    </a:cubicBezTo>
                    <a:cubicBezTo>
                      <a:pt x="59122" y="165130"/>
                      <a:pt x="62399" y="164311"/>
                      <a:pt x="63913" y="161787"/>
                    </a:cubicBezTo>
                    <a:cubicBezTo>
                      <a:pt x="64180" y="161349"/>
                      <a:pt x="64380" y="160873"/>
                      <a:pt x="64504" y="160377"/>
                    </a:cubicBezTo>
                    <a:cubicBezTo>
                      <a:pt x="70219" y="123230"/>
                      <a:pt x="80887" y="84177"/>
                      <a:pt x="75076" y="46553"/>
                    </a:cubicBezTo>
                    <a:cubicBezTo>
                      <a:pt x="71647" y="24456"/>
                      <a:pt x="58026" y="-2976"/>
                      <a:pt x="31261" y="262"/>
                    </a:cubicBezTo>
                    <a:close/>
                    <a:moveTo>
                      <a:pt x="61646" y="102275"/>
                    </a:moveTo>
                    <a:cubicBezTo>
                      <a:pt x="59265" y="120563"/>
                      <a:pt x="56026" y="138660"/>
                      <a:pt x="54407" y="157043"/>
                    </a:cubicBezTo>
                    <a:cubicBezTo>
                      <a:pt x="43387" y="136927"/>
                      <a:pt x="33404" y="116267"/>
                      <a:pt x="24499" y="95131"/>
                    </a:cubicBezTo>
                    <a:cubicBezTo>
                      <a:pt x="20327" y="84834"/>
                      <a:pt x="16860" y="74271"/>
                      <a:pt x="14116" y="63508"/>
                    </a:cubicBezTo>
                    <a:cubicBezTo>
                      <a:pt x="10211" y="46839"/>
                      <a:pt x="13069" y="-8977"/>
                      <a:pt x="50311" y="20360"/>
                    </a:cubicBezTo>
                    <a:cubicBezTo>
                      <a:pt x="70885" y="36457"/>
                      <a:pt x="64504" y="80463"/>
                      <a:pt x="61646" y="102275"/>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BF99792B-2F4A-46A5-8459-908130B807AC}"/>
                  </a:ext>
                </a:extLst>
              </p:cNvPr>
              <p:cNvSpPr/>
              <p:nvPr/>
            </p:nvSpPr>
            <p:spPr>
              <a:xfrm>
                <a:off x="4741088" y="5798684"/>
                <a:ext cx="142295" cy="114944"/>
              </a:xfrm>
              <a:custGeom>
                <a:avLst/>
                <a:gdLst>
                  <a:gd name="connsiteX0" fmla="*/ 71227 w 142295"/>
                  <a:gd name="connsiteY0" fmla="*/ 99163 h 114944"/>
                  <a:gd name="connsiteX1" fmla="*/ 141617 w 142295"/>
                  <a:gd name="connsiteY1" fmla="*/ 9152 h 114944"/>
                  <a:gd name="connsiteX2" fmla="*/ 139559 w 142295"/>
                  <a:gd name="connsiteY2" fmla="*/ 1894 h 114944"/>
                  <a:gd name="connsiteX3" fmla="*/ 138093 w 142295"/>
                  <a:gd name="connsiteY3" fmla="*/ 1342 h 114944"/>
                  <a:gd name="connsiteX4" fmla="*/ 136854 w 142295"/>
                  <a:gd name="connsiteY4" fmla="*/ 8 h 114944"/>
                  <a:gd name="connsiteX5" fmla="*/ 26078 w 142295"/>
                  <a:gd name="connsiteY5" fmla="*/ 39537 h 114944"/>
                  <a:gd name="connsiteX6" fmla="*/ 7695 w 142295"/>
                  <a:gd name="connsiteY6" fmla="*/ 102688 h 114944"/>
                  <a:gd name="connsiteX7" fmla="*/ 71227 w 142295"/>
                  <a:gd name="connsiteY7" fmla="*/ 99163 h 114944"/>
                  <a:gd name="connsiteX8" fmla="*/ 35318 w 142295"/>
                  <a:gd name="connsiteY8" fmla="*/ 101259 h 114944"/>
                  <a:gd name="connsiteX9" fmla="*/ 38556 w 142295"/>
                  <a:gd name="connsiteY9" fmla="*/ 44966 h 114944"/>
                  <a:gd name="connsiteX10" fmla="*/ 67798 w 142295"/>
                  <a:gd name="connsiteY10" fmla="*/ 29060 h 114944"/>
                  <a:gd name="connsiteX11" fmla="*/ 131996 w 142295"/>
                  <a:gd name="connsiteY11" fmla="*/ 4485 h 114944"/>
                  <a:gd name="connsiteX12" fmla="*/ 99707 w 142295"/>
                  <a:gd name="connsiteY12" fmla="*/ 49348 h 114944"/>
                  <a:gd name="connsiteX13" fmla="*/ 35318 w 142295"/>
                  <a:gd name="connsiteY13" fmla="*/ 101259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95" h="114944">
                    <a:moveTo>
                      <a:pt x="71227" y="99163"/>
                    </a:moveTo>
                    <a:cubicBezTo>
                      <a:pt x="101326" y="75732"/>
                      <a:pt x="120281" y="40013"/>
                      <a:pt x="141617" y="9152"/>
                    </a:cubicBezTo>
                    <a:cubicBezTo>
                      <a:pt x="143055" y="6580"/>
                      <a:pt x="142131" y="3332"/>
                      <a:pt x="139559" y="1894"/>
                    </a:cubicBezTo>
                    <a:cubicBezTo>
                      <a:pt x="139102" y="1637"/>
                      <a:pt x="138607" y="1456"/>
                      <a:pt x="138093" y="1342"/>
                    </a:cubicBezTo>
                    <a:cubicBezTo>
                      <a:pt x="138093" y="675"/>
                      <a:pt x="138093" y="-87"/>
                      <a:pt x="136854" y="8"/>
                    </a:cubicBezTo>
                    <a:cubicBezTo>
                      <a:pt x="97106" y="3256"/>
                      <a:pt x="58902" y="16886"/>
                      <a:pt x="26078" y="39537"/>
                    </a:cubicBezTo>
                    <a:cubicBezTo>
                      <a:pt x="7028" y="53158"/>
                      <a:pt x="-10593" y="80780"/>
                      <a:pt x="7695" y="102688"/>
                    </a:cubicBezTo>
                    <a:cubicBezTo>
                      <a:pt x="25983" y="124595"/>
                      <a:pt x="53606" y="113165"/>
                      <a:pt x="71227" y="99163"/>
                    </a:cubicBezTo>
                    <a:close/>
                    <a:moveTo>
                      <a:pt x="35318" y="101259"/>
                    </a:moveTo>
                    <a:cubicBezTo>
                      <a:pt x="-12307" y="96973"/>
                      <a:pt x="24269" y="54396"/>
                      <a:pt x="38556" y="44966"/>
                    </a:cubicBezTo>
                    <a:cubicBezTo>
                      <a:pt x="47939" y="39013"/>
                      <a:pt x="57702" y="33698"/>
                      <a:pt x="67798" y="29060"/>
                    </a:cubicBezTo>
                    <a:cubicBezTo>
                      <a:pt x="88763" y="19773"/>
                      <a:pt x="110194" y="11572"/>
                      <a:pt x="131996" y="4485"/>
                    </a:cubicBezTo>
                    <a:cubicBezTo>
                      <a:pt x="120567" y="19058"/>
                      <a:pt x="110565" y="34394"/>
                      <a:pt x="99707" y="49348"/>
                    </a:cubicBezTo>
                    <a:cubicBezTo>
                      <a:pt x="86753" y="67160"/>
                      <a:pt x="61321" y="103640"/>
                      <a:pt x="35318" y="101259"/>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FD128077-EE9B-4F50-A7B4-EE1CDCBEA2C7}"/>
                  </a:ext>
                </a:extLst>
              </p:cNvPr>
              <p:cNvSpPr/>
              <p:nvPr/>
            </p:nvSpPr>
            <p:spPr>
              <a:xfrm>
                <a:off x="4151185" y="5611827"/>
                <a:ext cx="856891" cy="647414"/>
              </a:xfrm>
              <a:custGeom>
                <a:avLst/>
                <a:gdLst>
                  <a:gd name="connsiteX0" fmla="*/ 0 w 856891"/>
                  <a:gd name="connsiteY0" fmla="*/ 518526 h 647414"/>
                  <a:gd name="connsiteX1" fmla="*/ 395097 w 856891"/>
                  <a:gd name="connsiteY1" fmla="*/ 585201 h 647414"/>
                  <a:gd name="connsiteX2" fmla="*/ 569500 w 856891"/>
                  <a:gd name="connsiteY2" fmla="*/ 644066 h 647414"/>
                  <a:gd name="connsiteX3" fmla="*/ 570071 w 856891"/>
                  <a:gd name="connsiteY3" fmla="*/ 644066 h 647414"/>
                  <a:gd name="connsiteX4" fmla="*/ 595027 w 856891"/>
                  <a:gd name="connsiteY4" fmla="*/ 647114 h 647414"/>
                  <a:gd name="connsiteX5" fmla="*/ 595598 w 856891"/>
                  <a:gd name="connsiteY5" fmla="*/ 647114 h 647414"/>
                  <a:gd name="connsiteX6" fmla="*/ 856869 w 856891"/>
                  <a:gd name="connsiteY6" fmla="*/ 21988 h 647414"/>
                  <a:gd name="connsiteX7" fmla="*/ 764953 w 856891"/>
                  <a:gd name="connsiteY7" fmla="*/ 8463 h 647414"/>
                  <a:gd name="connsiteX8" fmla="*/ 546735 w 856891"/>
                  <a:gd name="connsiteY8" fmla="*/ 207535 h 647414"/>
                  <a:gd name="connsiteX9" fmla="*/ 150686 w 856891"/>
                  <a:gd name="connsiteY9" fmla="*/ 144956 h 6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6891" h="647414">
                    <a:moveTo>
                      <a:pt x="0" y="518526"/>
                    </a:moveTo>
                    <a:lnTo>
                      <a:pt x="395097" y="585201"/>
                    </a:lnTo>
                    <a:cubicBezTo>
                      <a:pt x="469201" y="612633"/>
                      <a:pt x="534543" y="635398"/>
                      <a:pt x="569500" y="644066"/>
                    </a:cubicBezTo>
                    <a:lnTo>
                      <a:pt x="570071" y="644066"/>
                    </a:lnTo>
                    <a:cubicBezTo>
                      <a:pt x="578053" y="646942"/>
                      <a:pt x="586587" y="647990"/>
                      <a:pt x="595027" y="647114"/>
                    </a:cubicBezTo>
                    <a:lnTo>
                      <a:pt x="595598" y="647114"/>
                    </a:lnTo>
                    <a:cubicBezTo>
                      <a:pt x="618744" y="630635"/>
                      <a:pt x="855440" y="45229"/>
                      <a:pt x="856869" y="21988"/>
                    </a:cubicBezTo>
                    <a:cubicBezTo>
                      <a:pt x="858298" y="-1253"/>
                      <a:pt x="792194" y="-6587"/>
                      <a:pt x="764953" y="8463"/>
                    </a:cubicBezTo>
                    <a:cubicBezTo>
                      <a:pt x="737711" y="23512"/>
                      <a:pt x="546735" y="207535"/>
                      <a:pt x="546735" y="207535"/>
                    </a:cubicBezTo>
                    <a:lnTo>
                      <a:pt x="150686" y="144956"/>
                    </a:lnTo>
                    <a:close/>
                  </a:path>
                </a:pathLst>
              </a:custGeom>
              <a:solidFill>
                <a:srgbClr val="F7A9A0"/>
              </a:solidFill>
              <a:ln w="9525" cap="flat">
                <a:noFill/>
                <a:prstDash val="solid"/>
                <a:miter/>
              </a:ln>
            </p:spPr>
            <p:txBody>
              <a:bodyPr rtlCol="0" anchor="ctr"/>
              <a:lstStyle/>
              <a:p>
                <a:endParaRPr lang="zh-CN" altLang="en-US"/>
              </a:p>
            </p:txBody>
          </p:sp>
          <p:sp>
            <p:nvSpPr>
              <p:cNvPr id="375" name="任意多边形: 形状 374">
                <a:extLst>
                  <a:ext uri="{FF2B5EF4-FFF2-40B4-BE49-F238E27FC236}">
                    <a16:creationId xmlns:a16="http://schemas.microsoft.com/office/drawing/2014/main" xmlns="" id="{68E35375-76A9-44BE-B446-DC14B1ECD205}"/>
                  </a:ext>
                </a:extLst>
              </p:cNvPr>
              <p:cNvSpPr/>
              <p:nvPr/>
            </p:nvSpPr>
            <p:spPr>
              <a:xfrm>
                <a:off x="4477607" y="5610970"/>
                <a:ext cx="530473" cy="647820"/>
              </a:xfrm>
              <a:custGeom>
                <a:avLst/>
                <a:gdLst>
                  <a:gd name="connsiteX0" fmla="*/ 530447 w 530473"/>
                  <a:gd name="connsiteY0" fmla="*/ 22369 h 647820"/>
                  <a:gd name="connsiteX1" fmla="*/ 269177 w 530473"/>
                  <a:gd name="connsiteY1" fmla="*/ 647495 h 647820"/>
                  <a:gd name="connsiteX2" fmla="*/ 268510 w 530473"/>
                  <a:gd name="connsiteY2" fmla="*/ 647495 h 647820"/>
                  <a:gd name="connsiteX3" fmla="*/ 243650 w 530473"/>
                  <a:gd name="connsiteY3" fmla="*/ 644447 h 647820"/>
                  <a:gd name="connsiteX4" fmla="*/ 243078 w 530473"/>
                  <a:gd name="connsiteY4" fmla="*/ 644447 h 647820"/>
                  <a:gd name="connsiteX5" fmla="*/ 68675 w 530473"/>
                  <a:gd name="connsiteY5" fmla="*/ 585582 h 647820"/>
                  <a:gd name="connsiteX6" fmla="*/ 0 w 530473"/>
                  <a:gd name="connsiteY6" fmla="*/ 574057 h 647820"/>
                  <a:gd name="connsiteX7" fmla="*/ 146113 w 530473"/>
                  <a:gd name="connsiteY7" fmla="*/ 196105 h 647820"/>
                  <a:gd name="connsiteX8" fmla="*/ 220218 w 530473"/>
                  <a:gd name="connsiteY8" fmla="*/ 207821 h 647820"/>
                  <a:gd name="connsiteX9" fmla="*/ 438531 w 530473"/>
                  <a:gd name="connsiteY9" fmla="*/ 8653 h 647820"/>
                  <a:gd name="connsiteX10" fmla="*/ 530447 w 530473"/>
                  <a:gd name="connsiteY10" fmla="*/ 22369 h 6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0473" h="647820">
                    <a:moveTo>
                      <a:pt x="530447" y="22369"/>
                    </a:moveTo>
                    <a:cubicBezTo>
                      <a:pt x="529019" y="45515"/>
                      <a:pt x="292322" y="631016"/>
                      <a:pt x="269177" y="647495"/>
                    </a:cubicBezTo>
                    <a:cubicBezTo>
                      <a:pt x="269177" y="647495"/>
                      <a:pt x="269177" y="647495"/>
                      <a:pt x="268510" y="647495"/>
                    </a:cubicBezTo>
                    <a:cubicBezTo>
                      <a:pt x="260099" y="648419"/>
                      <a:pt x="251593" y="647371"/>
                      <a:pt x="243650" y="644447"/>
                    </a:cubicBezTo>
                    <a:lnTo>
                      <a:pt x="243078" y="644447"/>
                    </a:lnTo>
                    <a:cubicBezTo>
                      <a:pt x="208121" y="635874"/>
                      <a:pt x="142780" y="613014"/>
                      <a:pt x="68675" y="585582"/>
                    </a:cubicBezTo>
                    <a:lnTo>
                      <a:pt x="0" y="574057"/>
                    </a:lnTo>
                    <a:lnTo>
                      <a:pt x="146113" y="196105"/>
                    </a:lnTo>
                    <a:lnTo>
                      <a:pt x="220218" y="207821"/>
                    </a:lnTo>
                    <a:cubicBezTo>
                      <a:pt x="220218" y="207821"/>
                      <a:pt x="410718" y="24274"/>
                      <a:pt x="438531" y="8653"/>
                    </a:cubicBezTo>
                    <a:cubicBezTo>
                      <a:pt x="466344" y="-6968"/>
                      <a:pt x="531971" y="-872"/>
                      <a:pt x="530447" y="22369"/>
                    </a:cubicBezTo>
                    <a:close/>
                  </a:path>
                </a:pathLst>
              </a:custGeom>
              <a:solidFill>
                <a:srgbClr val="DBDBDB"/>
              </a:solidFill>
              <a:ln w="9525" cap="flat">
                <a:noFill/>
                <a:prstDash val="solid"/>
                <a:miter/>
              </a:ln>
            </p:spPr>
            <p:txBody>
              <a:bodyPr rtlCol="0" anchor="ctr"/>
              <a:lstStyle/>
              <a:p>
                <a:endParaRPr lang="zh-CN" altLang="en-US"/>
              </a:p>
            </p:txBody>
          </p:sp>
          <p:sp>
            <p:nvSpPr>
              <p:cNvPr id="376" name="任意多边形: 形状 375">
                <a:extLst>
                  <a:ext uri="{FF2B5EF4-FFF2-40B4-BE49-F238E27FC236}">
                    <a16:creationId xmlns:a16="http://schemas.microsoft.com/office/drawing/2014/main" xmlns="" id="{0234FD20-4482-4132-8123-3087BCECAA2E}"/>
                  </a:ext>
                </a:extLst>
              </p:cNvPr>
              <p:cNvSpPr/>
              <p:nvPr/>
            </p:nvSpPr>
            <p:spPr>
              <a:xfrm>
                <a:off x="4655724" y="6136855"/>
                <a:ext cx="142381" cy="79024"/>
              </a:xfrm>
              <a:custGeom>
                <a:avLst/>
                <a:gdLst>
                  <a:gd name="connsiteX0" fmla="*/ 123634 w 142381"/>
                  <a:gd name="connsiteY0" fmla="*/ 4547 h 79024"/>
                  <a:gd name="connsiteX1" fmla="*/ 100870 w 142381"/>
                  <a:gd name="connsiteY1" fmla="*/ 261 h 79024"/>
                  <a:gd name="connsiteX2" fmla="*/ 55626 w 142381"/>
                  <a:gd name="connsiteY2" fmla="*/ 7596 h 79024"/>
                  <a:gd name="connsiteX3" fmla="*/ 19050 w 142381"/>
                  <a:gd name="connsiteY3" fmla="*/ 36171 h 79024"/>
                  <a:gd name="connsiteX4" fmla="*/ 0 w 142381"/>
                  <a:gd name="connsiteY4" fmla="*/ 78271 h 79024"/>
                  <a:gd name="connsiteX5" fmla="*/ 1238 w 142381"/>
                  <a:gd name="connsiteY5" fmla="*/ 78271 h 79024"/>
                  <a:gd name="connsiteX6" fmla="*/ 59722 w 142381"/>
                  <a:gd name="connsiteY6" fmla="*/ 15120 h 79024"/>
                  <a:gd name="connsiteX7" fmla="*/ 101346 w 142381"/>
                  <a:gd name="connsiteY7" fmla="*/ 9596 h 79024"/>
                  <a:gd name="connsiteX8" fmla="*/ 121634 w 142381"/>
                  <a:gd name="connsiteY8" fmla="*/ 13691 h 79024"/>
                  <a:gd name="connsiteX9" fmla="*/ 131159 w 142381"/>
                  <a:gd name="connsiteY9" fmla="*/ 17406 h 79024"/>
                  <a:gd name="connsiteX10" fmla="*/ 140208 w 142381"/>
                  <a:gd name="connsiteY10" fmla="*/ 19406 h 79024"/>
                  <a:gd name="connsiteX11" fmla="*/ 142208 w 142381"/>
                  <a:gd name="connsiteY11" fmla="*/ 15215 h 79024"/>
                  <a:gd name="connsiteX12" fmla="*/ 123634 w 142381"/>
                  <a:gd name="connsiteY12" fmla="*/ 4547 h 7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79024">
                    <a:moveTo>
                      <a:pt x="123634" y="4547"/>
                    </a:moveTo>
                    <a:cubicBezTo>
                      <a:pt x="116234" y="2271"/>
                      <a:pt x="108595" y="833"/>
                      <a:pt x="100870" y="261"/>
                    </a:cubicBezTo>
                    <a:cubicBezTo>
                      <a:pt x="85420" y="-863"/>
                      <a:pt x="69923" y="1652"/>
                      <a:pt x="55626" y="7596"/>
                    </a:cubicBezTo>
                    <a:cubicBezTo>
                      <a:pt x="41205" y="13853"/>
                      <a:pt x="28613" y="23693"/>
                      <a:pt x="19050" y="36171"/>
                    </a:cubicBezTo>
                    <a:cubicBezTo>
                      <a:pt x="9782" y="48696"/>
                      <a:pt x="3295" y="63040"/>
                      <a:pt x="0" y="78271"/>
                    </a:cubicBezTo>
                    <a:cubicBezTo>
                      <a:pt x="0" y="79128"/>
                      <a:pt x="1048" y="79414"/>
                      <a:pt x="1238" y="78271"/>
                    </a:cubicBezTo>
                    <a:cubicBezTo>
                      <a:pt x="9573" y="49115"/>
                      <a:pt x="31290" y="25664"/>
                      <a:pt x="59722" y="15120"/>
                    </a:cubicBezTo>
                    <a:cubicBezTo>
                      <a:pt x="72990" y="10120"/>
                      <a:pt x="87230" y="8224"/>
                      <a:pt x="101346" y="9596"/>
                    </a:cubicBezTo>
                    <a:cubicBezTo>
                      <a:pt x="108233" y="10281"/>
                      <a:pt x="115024" y="11653"/>
                      <a:pt x="121634" y="13691"/>
                    </a:cubicBezTo>
                    <a:cubicBezTo>
                      <a:pt x="124882" y="14730"/>
                      <a:pt x="128063" y="15977"/>
                      <a:pt x="131159" y="17406"/>
                    </a:cubicBezTo>
                    <a:cubicBezTo>
                      <a:pt x="134398" y="18835"/>
                      <a:pt x="136684" y="20549"/>
                      <a:pt x="140208" y="19406"/>
                    </a:cubicBezTo>
                    <a:cubicBezTo>
                      <a:pt x="141894" y="18778"/>
                      <a:pt x="142780" y="16920"/>
                      <a:pt x="142208" y="15215"/>
                    </a:cubicBezTo>
                    <a:cubicBezTo>
                      <a:pt x="140875" y="9119"/>
                      <a:pt x="128968" y="6357"/>
                      <a:pt x="123634" y="454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52F7F6F1-F062-49CB-BE85-C27B652B1A0A}"/>
                  </a:ext>
                </a:extLst>
              </p:cNvPr>
              <p:cNvSpPr/>
              <p:nvPr/>
            </p:nvSpPr>
            <p:spPr>
              <a:xfrm>
                <a:off x="4882705" y="5639282"/>
                <a:ext cx="36053" cy="169573"/>
              </a:xfrm>
              <a:custGeom>
                <a:avLst/>
                <a:gdLst>
                  <a:gd name="connsiteX0" fmla="*/ 17621 w 36053"/>
                  <a:gd name="connsiteY0" fmla="*/ 1296 h 169573"/>
                  <a:gd name="connsiteX1" fmla="*/ 1429 w 36053"/>
                  <a:gd name="connsiteY1" fmla="*/ 40920 h 169573"/>
                  <a:gd name="connsiteX2" fmla="*/ 1429 w 36053"/>
                  <a:gd name="connsiteY2" fmla="*/ 86640 h 169573"/>
                  <a:gd name="connsiteX3" fmla="*/ 12192 w 36053"/>
                  <a:gd name="connsiteY3" fmla="*/ 130264 h 169573"/>
                  <a:gd name="connsiteX4" fmla="*/ 21717 w 36053"/>
                  <a:gd name="connsiteY4" fmla="*/ 150171 h 169573"/>
                  <a:gd name="connsiteX5" fmla="*/ 33814 w 36053"/>
                  <a:gd name="connsiteY5" fmla="*/ 169221 h 169573"/>
                  <a:gd name="connsiteX6" fmla="*/ 35700 w 36053"/>
                  <a:gd name="connsiteY6" fmla="*/ 169145 h 169573"/>
                  <a:gd name="connsiteX7" fmla="*/ 36004 w 36053"/>
                  <a:gd name="connsiteY7" fmla="*/ 167888 h 169573"/>
                  <a:gd name="connsiteX8" fmla="*/ 27813 w 36053"/>
                  <a:gd name="connsiteY8" fmla="*/ 149886 h 169573"/>
                  <a:gd name="connsiteX9" fmla="*/ 20098 w 36053"/>
                  <a:gd name="connsiteY9" fmla="*/ 129312 h 169573"/>
                  <a:gd name="connsiteX10" fmla="*/ 10573 w 36053"/>
                  <a:gd name="connsiteY10" fmla="*/ 87687 h 169573"/>
                  <a:gd name="connsiteX11" fmla="*/ 22669 w 36053"/>
                  <a:gd name="connsiteY11" fmla="*/ 4915 h 169573"/>
                  <a:gd name="connsiteX12" fmla="*/ 21955 w 36053"/>
                  <a:gd name="connsiteY12" fmla="*/ 581 h 169573"/>
                  <a:gd name="connsiteX13" fmla="*/ 17621 w 36053"/>
                  <a:gd name="connsiteY13" fmla="*/ 1296 h 16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53" h="169573">
                    <a:moveTo>
                      <a:pt x="17621" y="1296"/>
                    </a:moveTo>
                    <a:cubicBezTo>
                      <a:pt x="8249" y="12507"/>
                      <a:pt x="2591" y="26356"/>
                      <a:pt x="1429" y="40920"/>
                    </a:cubicBezTo>
                    <a:cubicBezTo>
                      <a:pt x="-476" y="56102"/>
                      <a:pt x="-476" y="71457"/>
                      <a:pt x="1429" y="86640"/>
                    </a:cubicBezTo>
                    <a:cubicBezTo>
                      <a:pt x="3200" y="101575"/>
                      <a:pt x="6810" y="116224"/>
                      <a:pt x="12192" y="130264"/>
                    </a:cubicBezTo>
                    <a:cubicBezTo>
                      <a:pt x="14954" y="137094"/>
                      <a:pt x="18135" y="143742"/>
                      <a:pt x="21717" y="150171"/>
                    </a:cubicBezTo>
                    <a:cubicBezTo>
                      <a:pt x="24717" y="157115"/>
                      <a:pt x="28804" y="163544"/>
                      <a:pt x="33814" y="169221"/>
                    </a:cubicBezTo>
                    <a:cubicBezTo>
                      <a:pt x="34357" y="169717"/>
                      <a:pt x="35195" y="169688"/>
                      <a:pt x="35700" y="169145"/>
                    </a:cubicBezTo>
                    <a:cubicBezTo>
                      <a:pt x="36014" y="168812"/>
                      <a:pt x="36128" y="168336"/>
                      <a:pt x="36004" y="167888"/>
                    </a:cubicBezTo>
                    <a:cubicBezTo>
                      <a:pt x="34100" y="161792"/>
                      <a:pt x="30385" y="155886"/>
                      <a:pt x="27813" y="149886"/>
                    </a:cubicBezTo>
                    <a:cubicBezTo>
                      <a:pt x="24889" y="143161"/>
                      <a:pt x="22317" y="136293"/>
                      <a:pt x="20098" y="129312"/>
                    </a:cubicBezTo>
                    <a:cubicBezTo>
                      <a:pt x="15688" y="115748"/>
                      <a:pt x="12497" y="101823"/>
                      <a:pt x="10573" y="87687"/>
                    </a:cubicBezTo>
                    <a:cubicBezTo>
                      <a:pt x="5943" y="59512"/>
                      <a:pt x="10173" y="30595"/>
                      <a:pt x="22669" y="4915"/>
                    </a:cubicBezTo>
                    <a:cubicBezTo>
                      <a:pt x="23670" y="3525"/>
                      <a:pt x="23346" y="1581"/>
                      <a:pt x="21955" y="581"/>
                    </a:cubicBezTo>
                    <a:cubicBezTo>
                      <a:pt x="20564" y="-419"/>
                      <a:pt x="18621" y="-95"/>
                      <a:pt x="17621" y="129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0DC389DE-0FBD-4C58-93E0-36FB50DF72E7}"/>
                  </a:ext>
                </a:extLst>
              </p:cNvPr>
              <p:cNvSpPr/>
              <p:nvPr/>
            </p:nvSpPr>
            <p:spPr>
              <a:xfrm>
                <a:off x="4547139" y="5842600"/>
                <a:ext cx="138686" cy="334526"/>
              </a:xfrm>
              <a:custGeom>
                <a:avLst/>
                <a:gdLst>
                  <a:gd name="connsiteX0" fmla="*/ 135255 w 138686"/>
                  <a:gd name="connsiteY0" fmla="*/ 765 h 334526"/>
                  <a:gd name="connsiteX1" fmla="*/ 30480 w 138686"/>
                  <a:gd name="connsiteY1" fmla="*/ 260417 h 334526"/>
                  <a:gd name="connsiteX2" fmla="*/ 0 w 138686"/>
                  <a:gd name="connsiteY2" fmla="*/ 333664 h 334526"/>
                  <a:gd name="connsiteX3" fmla="*/ 1333 w 138686"/>
                  <a:gd name="connsiteY3" fmla="*/ 334140 h 334526"/>
                  <a:gd name="connsiteX4" fmla="*/ 113347 w 138686"/>
                  <a:gd name="connsiteY4" fmla="*/ 77441 h 334526"/>
                  <a:gd name="connsiteX5" fmla="*/ 138684 w 138686"/>
                  <a:gd name="connsiteY5" fmla="*/ 2003 h 334526"/>
                  <a:gd name="connsiteX6" fmla="*/ 136884 w 138686"/>
                  <a:gd name="connsiteY6" fmla="*/ 3 h 334526"/>
                  <a:gd name="connsiteX7" fmla="*/ 135255 w 138686"/>
                  <a:gd name="connsiteY7" fmla="*/ 765 h 3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86" h="334526">
                    <a:moveTo>
                      <a:pt x="135255" y="765"/>
                    </a:moveTo>
                    <a:cubicBezTo>
                      <a:pt x="100489" y="87347"/>
                      <a:pt x="66294" y="174120"/>
                      <a:pt x="30480" y="260417"/>
                    </a:cubicBezTo>
                    <a:cubicBezTo>
                      <a:pt x="20383" y="284801"/>
                      <a:pt x="10573" y="309375"/>
                      <a:pt x="0" y="333664"/>
                    </a:cubicBezTo>
                    <a:cubicBezTo>
                      <a:pt x="0" y="334426"/>
                      <a:pt x="952" y="334902"/>
                      <a:pt x="1333" y="334140"/>
                    </a:cubicBezTo>
                    <a:cubicBezTo>
                      <a:pt x="43262" y="250654"/>
                      <a:pt x="80648" y="164957"/>
                      <a:pt x="113347" y="77441"/>
                    </a:cubicBezTo>
                    <a:cubicBezTo>
                      <a:pt x="122872" y="52486"/>
                      <a:pt x="130588" y="27245"/>
                      <a:pt x="138684" y="2003"/>
                    </a:cubicBezTo>
                    <a:cubicBezTo>
                      <a:pt x="138741" y="956"/>
                      <a:pt x="137931" y="60"/>
                      <a:pt x="136884" y="3"/>
                    </a:cubicBezTo>
                    <a:cubicBezTo>
                      <a:pt x="136245" y="-35"/>
                      <a:pt x="135636" y="260"/>
                      <a:pt x="135255" y="7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7A92C6A8-5146-401C-A3D6-4705545562B4}"/>
                  </a:ext>
                </a:extLst>
              </p:cNvPr>
              <p:cNvSpPr/>
              <p:nvPr/>
            </p:nvSpPr>
            <p:spPr>
              <a:xfrm>
                <a:off x="4507610" y="6160642"/>
                <a:ext cx="33039" cy="2976"/>
              </a:xfrm>
              <a:custGeom>
                <a:avLst/>
                <a:gdLst>
                  <a:gd name="connsiteX0" fmla="*/ 32480 w 33039"/>
                  <a:gd name="connsiteY0" fmla="*/ 667 h 2976"/>
                  <a:gd name="connsiteX1" fmla="*/ 30766 w 33039"/>
                  <a:gd name="connsiteY1" fmla="*/ 0 h 2976"/>
                  <a:gd name="connsiteX2" fmla="*/ 28670 w 33039"/>
                  <a:gd name="connsiteY2" fmla="*/ 0 h 2976"/>
                  <a:gd name="connsiteX3" fmla="*/ 24765 w 33039"/>
                  <a:gd name="connsiteY3" fmla="*/ 0 h 2976"/>
                  <a:gd name="connsiteX4" fmla="*/ 16764 w 33039"/>
                  <a:gd name="connsiteY4" fmla="*/ 0 h 2976"/>
                  <a:gd name="connsiteX5" fmla="*/ 667 w 33039"/>
                  <a:gd name="connsiteY5" fmla="*/ 1429 h 2976"/>
                  <a:gd name="connsiteX6" fmla="*/ 0 w 33039"/>
                  <a:gd name="connsiteY6" fmla="*/ 2096 h 2976"/>
                  <a:gd name="connsiteX7" fmla="*/ 667 w 33039"/>
                  <a:gd name="connsiteY7" fmla="*/ 2762 h 2976"/>
                  <a:gd name="connsiteX8" fmla="*/ 16669 w 33039"/>
                  <a:gd name="connsiteY8" fmla="*/ 2762 h 2976"/>
                  <a:gd name="connsiteX9" fmla="*/ 24479 w 33039"/>
                  <a:gd name="connsiteY9" fmla="*/ 2762 h 2976"/>
                  <a:gd name="connsiteX10" fmla="*/ 28670 w 33039"/>
                  <a:gd name="connsiteY10" fmla="*/ 2762 h 2976"/>
                  <a:gd name="connsiteX11" fmla="*/ 32576 w 33039"/>
                  <a:gd name="connsiteY11" fmla="*/ 2762 h 2976"/>
                  <a:gd name="connsiteX12" fmla="*/ 32718 w 33039"/>
                  <a:gd name="connsiteY12" fmla="*/ 886 h 2976"/>
                  <a:gd name="connsiteX13" fmla="*/ 32480 w 33039"/>
                  <a:gd name="connsiteY13"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9" h="2976">
                    <a:moveTo>
                      <a:pt x="32480" y="667"/>
                    </a:moveTo>
                    <a:cubicBezTo>
                      <a:pt x="31985" y="286"/>
                      <a:pt x="31385" y="48"/>
                      <a:pt x="30766" y="0"/>
                    </a:cubicBezTo>
                    <a:lnTo>
                      <a:pt x="28670" y="0"/>
                    </a:lnTo>
                    <a:lnTo>
                      <a:pt x="24765" y="0"/>
                    </a:ln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479" y="2762"/>
                    </a:lnTo>
                    <a:lnTo>
                      <a:pt x="28670" y="2762"/>
                    </a:lnTo>
                    <a:cubicBezTo>
                      <a:pt x="29956" y="3048"/>
                      <a:pt x="31290" y="3048"/>
                      <a:pt x="32576" y="2762"/>
                    </a:cubicBezTo>
                    <a:cubicBezTo>
                      <a:pt x="33138" y="2286"/>
                      <a:pt x="33195" y="1438"/>
                      <a:pt x="32718" y="886"/>
                    </a:cubicBezTo>
                    <a:cubicBezTo>
                      <a:pt x="32642" y="800"/>
                      <a:pt x="32566" y="733"/>
                      <a:pt x="32480"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3694E054-F8EA-4E61-AECA-EDA80C1E595C}"/>
                  </a:ext>
                </a:extLst>
              </p:cNvPr>
              <p:cNvSpPr/>
              <p:nvPr/>
            </p:nvSpPr>
            <p:spPr>
              <a:xfrm>
                <a:off x="4523136" y="6119780"/>
                <a:ext cx="33245" cy="2976"/>
              </a:xfrm>
              <a:custGeom>
                <a:avLst/>
                <a:gdLst>
                  <a:gd name="connsiteX0" fmla="*/ 32861 w 33245"/>
                  <a:gd name="connsiteY0" fmla="*/ 667 h 2976"/>
                  <a:gd name="connsiteX1" fmla="*/ 31147 w 33245"/>
                  <a:gd name="connsiteY1" fmla="*/ 0 h 2976"/>
                  <a:gd name="connsiteX2" fmla="*/ 16764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669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76" y="267"/>
                      <a:pt x="31775" y="38"/>
                      <a:pt x="31147" y="0"/>
                    </a:cubicBez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575" y="2762"/>
                    </a:lnTo>
                    <a:lnTo>
                      <a:pt x="28670" y="2762"/>
                    </a:lnTo>
                    <a:cubicBezTo>
                      <a:pt x="29956" y="3048"/>
                      <a:pt x="31290" y="3048"/>
                      <a:pt x="32576" y="2762"/>
                    </a:cubicBezTo>
                    <a:cubicBezTo>
                      <a:pt x="33214" y="2400"/>
                      <a:pt x="33433" y="1581"/>
                      <a:pt x="33071" y="943"/>
                    </a:cubicBezTo>
                    <a:cubicBezTo>
                      <a:pt x="33014" y="838"/>
                      <a:pt x="32947" y="753"/>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143043C4-8E98-478C-BB5B-A35ED3194625}"/>
                  </a:ext>
                </a:extLst>
              </p:cNvPr>
              <p:cNvSpPr/>
              <p:nvPr/>
            </p:nvSpPr>
            <p:spPr>
              <a:xfrm>
                <a:off x="4539138" y="6078918"/>
                <a:ext cx="33245" cy="2976"/>
              </a:xfrm>
              <a:custGeom>
                <a:avLst/>
                <a:gdLst>
                  <a:gd name="connsiteX0" fmla="*/ 32861 w 33245"/>
                  <a:gd name="connsiteY0" fmla="*/ 667 h 2976"/>
                  <a:gd name="connsiteX1" fmla="*/ 31147 w 33245"/>
                  <a:gd name="connsiteY1" fmla="*/ 0 h 2976"/>
                  <a:gd name="connsiteX2" fmla="*/ 16859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764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56" y="305"/>
                      <a:pt x="31766" y="76"/>
                      <a:pt x="31147" y="0"/>
                    </a:cubicBezTo>
                    <a:lnTo>
                      <a:pt x="16859" y="0"/>
                    </a:lnTo>
                    <a:cubicBezTo>
                      <a:pt x="11430" y="0"/>
                      <a:pt x="6096" y="762"/>
                      <a:pt x="667" y="1429"/>
                    </a:cubicBezTo>
                    <a:cubicBezTo>
                      <a:pt x="295" y="1429"/>
                      <a:pt x="0" y="1724"/>
                      <a:pt x="0" y="2096"/>
                    </a:cubicBezTo>
                    <a:cubicBezTo>
                      <a:pt x="0" y="2467"/>
                      <a:pt x="295" y="2762"/>
                      <a:pt x="667" y="2762"/>
                    </a:cubicBezTo>
                    <a:cubicBezTo>
                      <a:pt x="6001" y="2762"/>
                      <a:pt x="11335" y="2762"/>
                      <a:pt x="16764" y="2762"/>
                    </a:cubicBezTo>
                    <a:lnTo>
                      <a:pt x="24575" y="2762"/>
                    </a:lnTo>
                    <a:lnTo>
                      <a:pt x="28670" y="2762"/>
                    </a:lnTo>
                    <a:cubicBezTo>
                      <a:pt x="29956" y="3048"/>
                      <a:pt x="31290" y="3048"/>
                      <a:pt x="32576" y="2762"/>
                    </a:cubicBezTo>
                    <a:cubicBezTo>
                      <a:pt x="33214" y="2400"/>
                      <a:pt x="33433" y="1581"/>
                      <a:pt x="33071" y="943"/>
                    </a:cubicBezTo>
                    <a:cubicBezTo>
                      <a:pt x="33014" y="838"/>
                      <a:pt x="32947" y="752"/>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7DB8A24A-D916-4605-9FE9-FC94C6AD137E}"/>
                  </a:ext>
                </a:extLst>
              </p:cNvPr>
              <p:cNvSpPr/>
              <p:nvPr/>
            </p:nvSpPr>
            <p:spPr>
              <a:xfrm>
                <a:off x="4555307" y="6038056"/>
                <a:ext cx="33034" cy="2976"/>
              </a:xfrm>
              <a:custGeom>
                <a:avLst/>
                <a:gdLst>
                  <a:gd name="connsiteX0" fmla="*/ 32504 w 33034"/>
                  <a:gd name="connsiteY0" fmla="*/ 667 h 2976"/>
                  <a:gd name="connsiteX1" fmla="*/ 30790 w 33034"/>
                  <a:gd name="connsiteY1" fmla="*/ 0 h 2976"/>
                  <a:gd name="connsiteX2" fmla="*/ 16693 w 33034"/>
                  <a:gd name="connsiteY2" fmla="*/ 0 h 2976"/>
                  <a:gd name="connsiteX3" fmla="*/ 500 w 33034"/>
                  <a:gd name="connsiteY3" fmla="*/ 1429 h 2976"/>
                  <a:gd name="connsiteX4" fmla="*/ 500 w 33034"/>
                  <a:gd name="connsiteY4" fmla="*/ 2762 h 2976"/>
                  <a:gd name="connsiteX5" fmla="*/ 16597 w 33034"/>
                  <a:gd name="connsiteY5" fmla="*/ 2762 h 2976"/>
                  <a:gd name="connsiteX6" fmla="*/ 24408 w 33034"/>
                  <a:gd name="connsiteY6" fmla="*/ 2762 h 2976"/>
                  <a:gd name="connsiteX7" fmla="*/ 28503 w 33034"/>
                  <a:gd name="connsiteY7" fmla="*/ 2762 h 2976"/>
                  <a:gd name="connsiteX8" fmla="*/ 32409 w 33034"/>
                  <a:gd name="connsiteY8" fmla="*/ 2762 h 2976"/>
                  <a:gd name="connsiteX9" fmla="*/ 32876 w 33034"/>
                  <a:gd name="connsiteY9" fmla="*/ 1076 h 2976"/>
                  <a:gd name="connsiteX10" fmla="*/ 32504 w 33034"/>
                  <a:gd name="connsiteY10"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4" h="2976">
                    <a:moveTo>
                      <a:pt x="32504" y="667"/>
                    </a:moveTo>
                    <a:cubicBezTo>
                      <a:pt x="31999" y="305"/>
                      <a:pt x="31409" y="76"/>
                      <a:pt x="30790" y="0"/>
                    </a:cubicBezTo>
                    <a:lnTo>
                      <a:pt x="16693" y="0"/>
                    </a:lnTo>
                    <a:cubicBezTo>
                      <a:pt x="11263" y="0"/>
                      <a:pt x="5929" y="762"/>
                      <a:pt x="500" y="1429"/>
                    </a:cubicBezTo>
                    <a:cubicBezTo>
                      <a:pt x="-167" y="1429"/>
                      <a:pt x="-167" y="2762"/>
                      <a:pt x="500" y="2762"/>
                    </a:cubicBezTo>
                    <a:cubicBezTo>
                      <a:pt x="5834" y="2762"/>
                      <a:pt x="11263" y="2762"/>
                      <a:pt x="16597" y="2762"/>
                    </a:cubicBezTo>
                    <a:lnTo>
                      <a:pt x="24408" y="2762"/>
                    </a:lnTo>
                    <a:lnTo>
                      <a:pt x="28503" y="2762"/>
                    </a:lnTo>
                    <a:cubicBezTo>
                      <a:pt x="29789" y="3048"/>
                      <a:pt x="31123" y="3048"/>
                      <a:pt x="32409" y="2762"/>
                    </a:cubicBezTo>
                    <a:cubicBezTo>
                      <a:pt x="32999" y="2429"/>
                      <a:pt x="33209" y="1667"/>
                      <a:pt x="32876" y="1076"/>
                    </a:cubicBezTo>
                    <a:cubicBezTo>
                      <a:pt x="32780" y="914"/>
                      <a:pt x="32656" y="771"/>
                      <a:pt x="32504"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3" name="任意多边形: 形状 382">
                <a:extLst>
                  <a:ext uri="{FF2B5EF4-FFF2-40B4-BE49-F238E27FC236}">
                    <a16:creationId xmlns:a16="http://schemas.microsoft.com/office/drawing/2014/main" xmlns="" id="{FBE81238-67F8-46BE-A1E0-053BB1E0ED61}"/>
                  </a:ext>
                </a:extLst>
              </p:cNvPr>
              <p:cNvSpPr/>
              <p:nvPr/>
            </p:nvSpPr>
            <p:spPr>
              <a:xfrm>
                <a:off x="4571047" y="5996908"/>
                <a:ext cx="33133" cy="2962"/>
              </a:xfrm>
              <a:custGeom>
                <a:avLst/>
                <a:gdLst>
                  <a:gd name="connsiteX0" fmla="*/ 32671 w 33133"/>
                  <a:gd name="connsiteY0" fmla="*/ 667 h 2962"/>
                  <a:gd name="connsiteX1" fmla="*/ 30956 w 33133"/>
                  <a:gd name="connsiteY1" fmla="*/ 0 h 2962"/>
                  <a:gd name="connsiteX2" fmla="*/ 16669 w 33133"/>
                  <a:gd name="connsiteY2" fmla="*/ 0 h 2962"/>
                  <a:gd name="connsiteX3" fmla="*/ 571 w 33133"/>
                  <a:gd name="connsiteY3" fmla="*/ 1429 h 2962"/>
                  <a:gd name="connsiteX4" fmla="*/ 571 w 33133"/>
                  <a:gd name="connsiteY4" fmla="*/ 2762 h 2962"/>
                  <a:gd name="connsiteX5" fmla="*/ 16669 w 33133"/>
                  <a:gd name="connsiteY5" fmla="*/ 2762 h 2962"/>
                  <a:gd name="connsiteX6" fmla="*/ 24479 w 33133"/>
                  <a:gd name="connsiteY6" fmla="*/ 2762 h 2962"/>
                  <a:gd name="connsiteX7" fmla="*/ 28670 w 33133"/>
                  <a:gd name="connsiteY7" fmla="*/ 2762 h 2962"/>
                  <a:gd name="connsiteX8" fmla="*/ 32576 w 33133"/>
                  <a:gd name="connsiteY8" fmla="*/ 2762 h 2962"/>
                  <a:gd name="connsiteX9" fmla="*/ 32890 w 33133"/>
                  <a:gd name="connsiteY9" fmla="*/ 905 h 2962"/>
                  <a:gd name="connsiteX10" fmla="*/ 32671 w 33133"/>
                  <a:gd name="connsiteY10" fmla="*/ 667 h 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33" h="2962">
                    <a:moveTo>
                      <a:pt x="32671" y="667"/>
                    </a:moveTo>
                    <a:cubicBezTo>
                      <a:pt x="32147" y="343"/>
                      <a:pt x="31566" y="124"/>
                      <a:pt x="30956" y="0"/>
                    </a:cubicBezTo>
                    <a:lnTo>
                      <a:pt x="16669" y="0"/>
                    </a:lnTo>
                    <a:cubicBezTo>
                      <a:pt x="11239" y="0"/>
                      <a:pt x="5905" y="762"/>
                      <a:pt x="571" y="1429"/>
                    </a:cubicBezTo>
                    <a:cubicBezTo>
                      <a:pt x="-190" y="1429"/>
                      <a:pt x="-190" y="2762"/>
                      <a:pt x="571" y="2762"/>
                    </a:cubicBezTo>
                    <a:cubicBezTo>
                      <a:pt x="5905" y="2762"/>
                      <a:pt x="11335" y="2762"/>
                      <a:pt x="16669" y="2762"/>
                    </a:cubicBezTo>
                    <a:lnTo>
                      <a:pt x="24479" y="2762"/>
                    </a:lnTo>
                    <a:lnTo>
                      <a:pt x="28670" y="2762"/>
                    </a:lnTo>
                    <a:cubicBezTo>
                      <a:pt x="29956" y="3029"/>
                      <a:pt x="31290" y="3029"/>
                      <a:pt x="32576" y="2762"/>
                    </a:cubicBezTo>
                    <a:cubicBezTo>
                      <a:pt x="33176" y="2334"/>
                      <a:pt x="33309" y="1505"/>
                      <a:pt x="32890" y="905"/>
                    </a:cubicBezTo>
                    <a:cubicBezTo>
                      <a:pt x="32823" y="819"/>
                      <a:pt x="32756" y="733"/>
                      <a:pt x="3267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4" name="任意多边形: 形状 383">
                <a:extLst>
                  <a:ext uri="{FF2B5EF4-FFF2-40B4-BE49-F238E27FC236}">
                    <a16:creationId xmlns:a16="http://schemas.microsoft.com/office/drawing/2014/main" xmlns="" id="{32C1D25B-988D-49D3-8EDC-D82F88141A3C}"/>
                  </a:ext>
                </a:extLst>
              </p:cNvPr>
              <p:cNvSpPr/>
              <p:nvPr/>
            </p:nvSpPr>
            <p:spPr>
              <a:xfrm>
                <a:off x="4586859" y="5956224"/>
                <a:ext cx="33131" cy="2974"/>
              </a:xfrm>
              <a:custGeom>
                <a:avLst/>
                <a:gdLst>
                  <a:gd name="connsiteX0" fmla="*/ 32766 w 33131"/>
                  <a:gd name="connsiteY0" fmla="*/ 774 h 2974"/>
                  <a:gd name="connsiteX1" fmla="*/ 30956 w 33131"/>
                  <a:gd name="connsiteY1" fmla="*/ 107 h 2974"/>
                  <a:gd name="connsiteX2" fmla="*/ 24955 w 33131"/>
                  <a:gd name="connsiteY2" fmla="*/ 107 h 2974"/>
                  <a:gd name="connsiteX3" fmla="*/ 16669 w 33131"/>
                  <a:gd name="connsiteY3" fmla="*/ 107 h 2974"/>
                  <a:gd name="connsiteX4" fmla="*/ 571 w 33131"/>
                  <a:gd name="connsiteY4" fmla="*/ 1441 h 2974"/>
                  <a:gd name="connsiteX5" fmla="*/ 571 w 33131"/>
                  <a:gd name="connsiteY5" fmla="*/ 2774 h 2974"/>
                  <a:gd name="connsiteX6" fmla="*/ 16669 w 33131"/>
                  <a:gd name="connsiteY6" fmla="*/ 2774 h 2974"/>
                  <a:gd name="connsiteX7" fmla="*/ 24479 w 33131"/>
                  <a:gd name="connsiteY7" fmla="*/ 2774 h 2974"/>
                  <a:gd name="connsiteX8" fmla="*/ 28670 w 33131"/>
                  <a:gd name="connsiteY8" fmla="*/ 2774 h 2974"/>
                  <a:gd name="connsiteX9" fmla="*/ 32576 w 33131"/>
                  <a:gd name="connsiteY9" fmla="*/ 2774 h 2974"/>
                  <a:gd name="connsiteX10" fmla="*/ 32880 w 33131"/>
                  <a:gd name="connsiteY10" fmla="*/ 917 h 2974"/>
                  <a:gd name="connsiteX11" fmla="*/ 32766 w 33131"/>
                  <a:gd name="connsiteY11" fmla="*/ 77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31" h="2974">
                    <a:moveTo>
                      <a:pt x="32766" y="774"/>
                    </a:moveTo>
                    <a:cubicBezTo>
                      <a:pt x="32204" y="450"/>
                      <a:pt x="31595" y="231"/>
                      <a:pt x="30956" y="107"/>
                    </a:cubicBezTo>
                    <a:lnTo>
                      <a:pt x="24955" y="107"/>
                    </a:lnTo>
                    <a:cubicBezTo>
                      <a:pt x="22193" y="-36"/>
                      <a:pt x="19431" y="-36"/>
                      <a:pt x="16669" y="107"/>
                    </a:cubicBezTo>
                    <a:cubicBezTo>
                      <a:pt x="11239" y="107"/>
                      <a:pt x="5905" y="869"/>
                      <a:pt x="571" y="1441"/>
                    </a:cubicBezTo>
                    <a:cubicBezTo>
                      <a:pt x="-190" y="1441"/>
                      <a:pt x="-190" y="2774"/>
                      <a:pt x="571" y="2774"/>
                    </a:cubicBezTo>
                    <a:cubicBezTo>
                      <a:pt x="6001" y="2774"/>
                      <a:pt x="11335" y="2774"/>
                      <a:pt x="16669" y="2774"/>
                    </a:cubicBezTo>
                    <a:lnTo>
                      <a:pt x="24479" y="2774"/>
                    </a:lnTo>
                    <a:lnTo>
                      <a:pt x="28670" y="2774"/>
                    </a:lnTo>
                    <a:cubicBezTo>
                      <a:pt x="29956" y="3041"/>
                      <a:pt x="31290" y="3041"/>
                      <a:pt x="32576" y="2774"/>
                    </a:cubicBezTo>
                    <a:cubicBezTo>
                      <a:pt x="33176" y="2345"/>
                      <a:pt x="33309" y="1507"/>
                      <a:pt x="32880" y="917"/>
                    </a:cubicBezTo>
                    <a:cubicBezTo>
                      <a:pt x="32842" y="860"/>
                      <a:pt x="32804" y="821"/>
                      <a:pt x="32766"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5" name="任意多边形: 形状 384">
                <a:extLst>
                  <a:ext uri="{FF2B5EF4-FFF2-40B4-BE49-F238E27FC236}">
                    <a16:creationId xmlns:a16="http://schemas.microsoft.com/office/drawing/2014/main" xmlns="" id="{F1D30C41-0C4C-434C-9548-E41672F4564A}"/>
                  </a:ext>
                </a:extLst>
              </p:cNvPr>
              <p:cNvSpPr/>
              <p:nvPr/>
            </p:nvSpPr>
            <p:spPr>
              <a:xfrm>
                <a:off x="4602765" y="5915362"/>
                <a:ext cx="33188" cy="2988"/>
              </a:xfrm>
              <a:custGeom>
                <a:avLst/>
                <a:gdLst>
                  <a:gd name="connsiteX0" fmla="*/ 32861 w 33188"/>
                  <a:gd name="connsiteY0" fmla="*/ 774 h 2988"/>
                  <a:gd name="connsiteX1" fmla="*/ 31051 w 33188"/>
                  <a:gd name="connsiteY1" fmla="*/ 107 h 2988"/>
                  <a:gd name="connsiteX2" fmla="*/ 25051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5 w 33188"/>
                  <a:gd name="connsiteY10" fmla="*/ 2774 h 2988"/>
                  <a:gd name="connsiteX11" fmla="*/ 32975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299" y="450"/>
                      <a:pt x="31690" y="231"/>
                      <a:pt x="31051" y="107"/>
                    </a:cubicBezTo>
                    <a:lnTo>
                      <a:pt x="25051" y="107"/>
                    </a:lnTo>
                    <a:cubicBezTo>
                      <a:pt x="22288" y="-36"/>
                      <a:pt x="19526"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5" y="2774"/>
                    </a:cubicBezTo>
                    <a:cubicBezTo>
                      <a:pt x="33194" y="2374"/>
                      <a:pt x="33376" y="1555"/>
                      <a:pt x="32975" y="936"/>
                    </a:cubicBezTo>
                    <a:cubicBezTo>
                      <a:pt x="32947" y="879"/>
                      <a:pt x="32909" y="821"/>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6" name="任意多边形: 形状 385">
                <a:extLst>
                  <a:ext uri="{FF2B5EF4-FFF2-40B4-BE49-F238E27FC236}">
                    <a16:creationId xmlns:a16="http://schemas.microsoft.com/office/drawing/2014/main" xmlns="" id="{D68CC348-1752-43FA-9CB4-E7F51DB59592}"/>
                  </a:ext>
                </a:extLst>
              </p:cNvPr>
              <p:cNvSpPr/>
              <p:nvPr/>
            </p:nvSpPr>
            <p:spPr>
              <a:xfrm>
                <a:off x="4618672" y="5874500"/>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28" y="469"/>
                      <a:pt x="31747" y="250"/>
                      <a:pt x="31147" y="107"/>
                    </a:cubicBezTo>
                    <a:lnTo>
                      <a:pt x="25146" y="107"/>
                    </a:lnTo>
                    <a:cubicBezTo>
                      <a:pt x="22355" y="-36"/>
                      <a:pt x="19555"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E4C42DB1-3602-4BF1-946A-6E11A7C805DD}"/>
                  </a:ext>
                </a:extLst>
              </p:cNvPr>
              <p:cNvSpPr/>
              <p:nvPr/>
            </p:nvSpPr>
            <p:spPr>
              <a:xfrm>
                <a:off x="4634388" y="5833637"/>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8 h 2988"/>
                  <a:gd name="connsiteX6" fmla="*/ 667 w 33188"/>
                  <a:gd name="connsiteY6" fmla="*/ 2774 h 2988"/>
                  <a:gd name="connsiteX7" fmla="*/ 16669 w 33188"/>
                  <a:gd name="connsiteY7" fmla="*/ 2774 h 2988"/>
                  <a:gd name="connsiteX8" fmla="*/ 24575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38" y="450"/>
                      <a:pt x="31756" y="231"/>
                      <a:pt x="31147" y="107"/>
                    </a:cubicBezTo>
                    <a:lnTo>
                      <a:pt x="25146" y="107"/>
                    </a:lnTo>
                    <a:cubicBezTo>
                      <a:pt x="22355" y="-36"/>
                      <a:pt x="19555" y="-36"/>
                      <a:pt x="16764" y="107"/>
                    </a:cubicBezTo>
                    <a:cubicBezTo>
                      <a:pt x="11430" y="107"/>
                      <a:pt x="6001" y="869"/>
                      <a:pt x="667" y="1441"/>
                    </a:cubicBezTo>
                    <a:cubicBezTo>
                      <a:pt x="295" y="1441"/>
                      <a:pt x="0" y="1736"/>
                      <a:pt x="0" y="2108"/>
                    </a:cubicBezTo>
                    <a:cubicBezTo>
                      <a:pt x="0" y="2479"/>
                      <a:pt x="295" y="2774"/>
                      <a:pt x="667" y="2774"/>
                    </a:cubicBezTo>
                    <a:cubicBezTo>
                      <a:pt x="6001" y="2774"/>
                      <a:pt x="11335" y="2774"/>
                      <a:pt x="16669" y="2774"/>
                    </a:cubicBezTo>
                    <a:lnTo>
                      <a:pt x="24575"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BCBD8DCB-4588-4BEC-BDAF-0FA7E00511D4}"/>
                  </a:ext>
                </a:extLst>
              </p:cNvPr>
              <p:cNvSpPr/>
              <p:nvPr/>
            </p:nvSpPr>
            <p:spPr>
              <a:xfrm>
                <a:off x="4541615" y="5605521"/>
                <a:ext cx="471890" cy="663467"/>
              </a:xfrm>
              <a:custGeom>
                <a:avLst/>
                <a:gdLst>
                  <a:gd name="connsiteX0" fmla="*/ 471869 w 471890"/>
                  <a:gd name="connsiteY0" fmla="*/ 22579 h 663467"/>
                  <a:gd name="connsiteX1" fmla="*/ 205169 w 471890"/>
                  <a:gd name="connsiteY1" fmla="*/ 662563 h 663467"/>
                  <a:gd name="connsiteX2" fmla="*/ 0 w 471890"/>
                  <a:gd name="connsiteY2" fmla="*/ 599508 h 663467"/>
                  <a:gd name="connsiteX3" fmla="*/ 154210 w 471890"/>
                  <a:gd name="connsiteY3" fmla="*/ 212793 h 663467"/>
                  <a:gd name="connsiteX4" fmla="*/ 377285 w 471890"/>
                  <a:gd name="connsiteY4" fmla="*/ 8863 h 663467"/>
                  <a:gd name="connsiteX5" fmla="*/ 471869 w 471890"/>
                  <a:gd name="connsiteY5" fmla="*/ 22579 h 66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890" h="663467">
                    <a:moveTo>
                      <a:pt x="471869" y="22579"/>
                    </a:moveTo>
                    <a:cubicBezTo>
                      <a:pt x="470440" y="46296"/>
                      <a:pt x="228695" y="645609"/>
                      <a:pt x="205169" y="662563"/>
                    </a:cubicBezTo>
                    <a:cubicBezTo>
                      <a:pt x="196215" y="669136"/>
                      <a:pt x="106871" y="639037"/>
                      <a:pt x="0" y="599508"/>
                    </a:cubicBezTo>
                    <a:lnTo>
                      <a:pt x="154210" y="212793"/>
                    </a:lnTo>
                    <a:cubicBezTo>
                      <a:pt x="154210" y="212793"/>
                      <a:pt x="349377" y="24674"/>
                      <a:pt x="377285" y="8863"/>
                    </a:cubicBezTo>
                    <a:cubicBezTo>
                      <a:pt x="405194" y="-6949"/>
                      <a:pt x="473297" y="-1138"/>
                      <a:pt x="471869" y="22579"/>
                    </a:cubicBezTo>
                    <a:close/>
                  </a:path>
                </a:pathLst>
              </a:custGeom>
              <a:solidFill>
                <a:srgbClr val="0AAF6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E7FFAFE6-3974-4FC4-AF67-D39EDDC3C9FA}"/>
                  </a:ext>
                </a:extLst>
              </p:cNvPr>
              <p:cNvSpPr/>
              <p:nvPr/>
            </p:nvSpPr>
            <p:spPr>
              <a:xfrm>
                <a:off x="4744116" y="5625721"/>
                <a:ext cx="243761" cy="608217"/>
              </a:xfrm>
              <a:custGeom>
                <a:avLst/>
                <a:gdLst>
                  <a:gd name="connsiteX0" fmla="*/ 241935 w 243761"/>
                  <a:gd name="connsiteY0" fmla="*/ 1331 h 608217"/>
                  <a:gd name="connsiteX1" fmla="*/ 0 w 243761"/>
                  <a:gd name="connsiteY1" fmla="*/ 607502 h 608217"/>
                  <a:gd name="connsiteX2" fmla="*/ 667 w 243761"/>
                  <a:gd name="connsiteY2" fmla="*/ 607502 h 608217"/>
                  <a:gd name="connsiteX3" fmla="*/ 243554 w 243761"/>
                  <a:gd name="connsiteY3" fmla="*/ 1712 h 608217"/>
                  <a:gd name="connsiteX4" fmla="*/ 241935 w 243761"/>
                  <a:gd name="connsiteY4" fmla="*/ 1331 h 6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61" h="608217">
                    <a:moveTo>
                      <a:pt x="241935" y="1331"/>
                    </a:moveTo>
                    <a:cubicBezTo>
                      <a:pt x="198882" y="100772"/>
                      <a:pt x="34957" y="506156"/>
                      <a:pt x="0" y="607502"/>
                    </a:cubicBezTo>
                    <a:cubicBezTo>
                      <a:pt x="0" y="608359"/>
                      <a:pt x="0" y="608549"/>
                      <a:pt x="667" y="607502"/>
                    </a:cubicBezTo>
                    <a:cubicBezTo>
                      <a:pt x="45434" y="509870"/>
                      <a:pt x="206121" y="103343"/>
                      <a:pt x="243554" y="1712"/>
                    </a:cubicBezTo>
                    <a:cubicBezTo>
                      <a:pt x="244316" y="-193"/>
                      <a:pt x="242792" y="-765"/>
                      <a:pt x="241935" y="1331"/>
                    </a:cubicBezTo>
                    <a:close/>
                  </a:path>
                </a:pathLst>
              </a:custGeom>
              <a:solidFill>
                <a:srgbClr val="263238"/>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CBE01032-F800-47E3-B0F9-8D4B55990101}"/>
                  </a:ext>
                </a:extLst>
              </p:cNvPr>
              <p:cNvSpPr/>
              <p:nvPr/>
            </p:nvSpPr>
            <p:spPr>
              <a:xfrm>
                <a:off x="4874885" y="5643890"/>
                <a:ext cx="52654" cy="114320"/>
              </a:xfrm>
              <a:custGeom>
                <a:avLst/>
                <a:gdLst>
                  <a:gd name="connsiteX0" fmla="*/ 7344 w 52654"/>
                  <a:gd name="connsiteY0" fmla="*/ 307 h 114320"/>
                  <a:gd name="connsiteX1" fmla="*/ 7344 w 52654"/>
                  <a:gd name="connsiteY1" fmla="*/ 70315 h 114320"/>
                  <a:gd name="connsiteX2" fmla="*/ 51921 w 52654"/>
                  <a:gd name="connsiteY2" fmla="*/ 114321 h 114320"/>
                  <a:gd name="connsiteX3" fmla="*/ 52397 w 52654"/>
                  <a:gd name="connsiteY3" fmla="*/ 113178 h 114320"/>
                  <a:gd name="connsiteX4" fmla="*/ 8582 w 52654"/>
                  <a:gd name="connsiteY4" fmla="*/ 1259 h 114320"/>
                  <a:gd name="connsiteX5" fmla="*/ 8439 w 52654"/>
                  <a:gd name="connsiteY5" fmla="*/ 164 h 114320"/>
                  <a:gd name="connsiteX6" fmla="*/ 7344 w 52654"/>
                  <a:gd name="connsiteY6" fmla="*/ 307 h 1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4" h="114320">
                    <a:moveTo>
                      <a:pt x="7344" y="307"/>
                    </a:moveTo>
                    <a:cubicBezTo>
                      <a:pt x="-2448" y="22614"/>
                      <a:pt x="-2448" y="48008"/>
                      <a:pt x="7344" y="70315"/>
                    </a:cubicBezTo>
                    <a:cubicBezTo>
                      <a:pt x="15964" y="90185"/>
                      <a:pt x="31937" y="105958"/>
                      <a:pt x="51921" y="114321"/>
                    </a:cubicBezTo>
                    <a:cubicBezTo>
                      <a:pt x="52492" y="114321"/>
                      <a:pt x="52968" y="113464"/>
                      <a:pt x="52397" y="113178"/>
                    </a:cubicBezTo>
                    <a:cubicBezTo>
                      <a:pt x="14688" y="89642"/>
                      <a:pt x="-3124" y="44150"/>
                      <a:pt x="8582" y="1259"/>
                    </a:cubicBezTo>
                    <a:cubicBezTo>
                      <a:pt x="8849" y="916"/>
                      <a:pt x="8782" y="430"/>
                      <a:pt x="8439" y="164"/>
                    </a:cubicBezTo>
                    <a:cubicBezTo>
                      <a:pt x="8096" y="-103"/>
                      <a:pt x="7610" y="-36"/>
                      <a:pt x="7344" y="307"/>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CC303359-3C3D-41D7-B618-34D268E7A4EC}"/>
                  </a:ext>
                </a:extLst>
              </p:cNvPr>
              <p:cNvSpPr/>
              <p:nvPr/>
            </p:nvSpPr>
            <p:spPr>
              <a:xfrm>
                <a:off x="4707754" y="5781814"/>
                <a:ext cx="19408" cy="132727"/>
              </a:xfrm>
              <a:custGeom>
                <a:avLst/>
                <a:gdLst>
                  <a:gd name="connsiteX0" fmla="*/ 14169 w 19408"/>
                  <a:gd name="connsiteY0" fmla="*/ 1543 h 132727"/>
                  <a:gd name="connsiteX1" fmla="*/ 15598 w 19408"/>
                  <a:gd name="connsiteY1" fmla="*/ 132131 h 132727"/>
                  <a:gd name="connsiteX2" fmla="*/ 18360 w 19408"/>
                  <a:gd name="connsiteY2" fmla="*/ 130893 h 132727"/>
                  <a:gd name="connsiteX3" fmla="*/ 19408 w 19408"/>
                  <a:gd name="connsiteY3" fmla="*/ 2782 h 132727"/>
                  <a:gd name="connsiteX4" fmla="*/ 16665 w 19408"/>
                  <a:gd name="connsiteY4" fmla="*/ 0 h 132727"/>
                  <a:gd name="connsiteX5" fmla="*/ 14169 w 19408"/>
                  <a:gd name="connsiteY5" fmla="*/ 1543 h 13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727">
                    <a:moveTo>
                      <a:pt x="14169" y="1543"/>
                    </a:moveTo>
                    <a:cubicBezTo>
                      <a:pt x="-2595" y="41548"/>
                      <a:pt x="-7262" y="93840"/>
                      <a:pt x="15598" y="132131"/>
                    </a:cubicBezTo>
                    <a:cubicBezTo>
                      <a:pt x="16455" y="133560"/>
                      <a:pt x="18551" y="132131"/>
                      <a:pt x="18360" y="130893"/>
                    </a:cubicBezTo>
                    <a:cubicBezTo>
                      <a:pt x="14141" y="88278"/>
                      <a:pt x="14484" y="45330"/>
                      <a:pt x="19408" y="2782"/>
                    </a:cubicBezTo>
                    <a:cubicBezTo>
                      <a:pt x="19417" y="1257"/>
                      <a:pt x="18189" y="10"/>
                      <a:pt x="16665" y="0"/>
                    </a:cubicBezTo>
                    <a:cubicBezTo>
                      <a:pt x="15607"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F18BCE67-A8CA-4A1F-B8E2-8AEB97760DC5}"/>
                  </a:ext>
                </a:extLst>
              </p:cNvPr>
              <p:cNvSpPr/>
              <p:nvPr/>
            </p:nvSpPr>
            <p:spPr>
              <a:xfrm>
                <a:off x="4732365" y="5755618"/>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5"/>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FBA11F3F-D82E-4788-B465-F58223DC633D}"/>
                  </a:ext>
                </a:extLst>
              </p:cNvPr>
              <p:cNvSpPr/>
              <p:nvPr/>
            </p:nvSpPr>
            <p:spPr>
              <a:xfrm>
                <a:off x="4756998" y="5729332"/>
                <a:ext cx="19408" cy="132674"/>
              </a:xfrm>
              <a:custGeom>
                <a:avLst/>
                <a:gdLst>
                  <a:gd name="connsiteX0" fmla="*/ 14169 w 19408"/>
                  <a:gd name="connsiteY0" fmla="*/ 1543 h 132674"/>
                  <a:gd name="connsiteX1" fmla="*/ 15598 w 19408"/>
                  <a:gd name="connsiteY1" fmla="*/ 132036 h 132674"/>
                  <a:gd name="connsiteX2" fmla="*/ 18360 w 19408"/>
                  <a:gd name="connsiteY2" fmla="*/ 130797 h 132674"/>
                  <a:gd name="connsiteX3" fmla="*/ 19408 w 19408"/>
                  <a:gd name="connsiteY3" fmla="*/ 2781 h 132674"/>
                  <a:gd name="connsiteX4" fmla="*/ 16665 w 19408"/>
                  <a:gd name="connsiteY4" fmla="*/ 0 h 132674"/>
                  <a:gd name="connsiteX5" fmla="*/ 14169 w 19408"/>
                  <a:gd name="connsiteY5" fmla="*/ 1543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674">
                    <a:moveTo>
                      <a:pt x="14169" y="1543"/>
                    </a:moveTo>
                    <a:cubicBezTo>
                      <a:pt x="-2595" y="41453"/>
                      <a:pt x="-7262" y="93840"/>
                      <a:pt x="15598" y="132036"/>
                    </a:cubicBezTo>
                    <a:cubicBezTo>
                      <a:pt x="16455" y="133559"/>
                      <a:pt x="18551" y="132036"/>
                      <a:pt x="18360" y="130797"/>
                    </a:cubicBezTo>
                    <a:cubicBezTo>
                      <a:pt x="14141" y="88211"/>
                      <a:pt x="14493" y="45291"/>
                      <a:pt x="19408" y="2781"/>
                    </a:cubicBezTo>
                    <a:cubicBezTo>
                      <a:pt x="19418" y="1257"/>
                      <a:pt x="18189" y="9"/>
                      <a:pt x="16665" y="0"/>
                    </a:cubicBezTo>
                    <a:cubicBezTo>
                      <a:pt x="15608"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250A3E32-27EF-4454-BCB0-D3FA3BC8DB95}"/>
                  </a:ext>
                </a:extLst>
              </p:cNvPr>
              <p:cNvSpPr/>
              <p:nvPr/>
            </p:nvSpPr>
            <p:spPr>
              <a:xfrm>
                <a:off x="4781610" y="5703326"/>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4"/>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9CF529C2-7A60-4FE5-BA0C-78C66855E595}"/>
                  </a:ext>
                </a:extLst>
              </p:cNvPr>
              <p:cNvSpPr/>
              <p:nvPr/>
            </p:nvSpPr>
            <p:spPr>
              <a:xfrm>
                <a:off x="4656103" y="6146110"/>
                <a:ext cx="76097" cy="73892"/>
              </a:xfrm>
              <a:custGeom>
                <a:avLst/>
                <a:gdLst>
                  <a:gd name="connsiteX0" fmla="*/ 2955 w 76097"/>
                  <a:gd name="connsiteY0" fmla="*/ 22914 h 73892"/>
                  <a:gd name="connsiteX1" fmla="*/ 73155 w 76097"/>
                  <a:gd name="connsiteY1" fmla="*/ 50918 h 73892"/>
                  <a:gd name="connsiteX2" fmla="*/ 2955 w 76097"/>
                  <a:gd name="connsiteY2" fmla="*/ 22914 h 73892"/>
                </a:gdLst>
                <a:ahLst/>
                <a:cxnLst>
                  <a:cxn ang="0">
                    <a:pos x="connsiteX0" y="connsiteY0"/>
                  </a:cxn>
                  <a:cxn ang="0">
                    <a:pos x="connsiteX1" y="connsiteY1"/>
                  </a:cxn>
                  <a:cxn ang="0">
                    <a:pos x="connsiteX2" y="connsiteY2"/>
                  </a:cxn>
                </a:cxnLst>
                <a:rect l="l" t="t" r="r" b="b"/>
                <a:pathLst>
                  <a:path w="76097" h="73892">
                    <a:moveTo>
                      <a:pt x="2955" y="22914"/>
                    </a:moveTo>
                    <a:cubicBezTo>
                      <a:pt x="-15142" y="68063"/>
                      <a:pt x="55057" y="96162"/>
                      <a:pt x="73155" y="50918"/>
                    </a:cubicBezTo>
                    <a:cubicBezTo>
                      <a:pt x="91252" y="5674"/>
                      <a:pt x="20672" y="-22139"/>
                      <a:pt x="2955" y="22914"/>
                    </a:cubicBezTo>
                    <a:close/>
                  </a:path>
                </a:pathLst>
              </a:custGeom>
              <a:solidFill>
                <a:srgbClr val="FFFFFF"/>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AFC2277E-F699-4D8E-8B9C-F1843D565904}"/>
                  </a:ext>
                </a:extLst>
              </p:cNvPr>
              <p:cNvSpPr/>
              <p:nvPr/>
            </p:nvSpPr>
            <p:spPr>
              <a:xfrm>
                <a:off x="4614754" y="5692620"/>
                <a:ext cx="106910" cy="147601"/>
              </a:xfrm>
              <a:custGeom>
                <a:avLst/>
                <a:gdLst>
                  <a:gd name="connsiteX0" fmla="*/ 17348 w 106910"/>
                  <a:gd name="connsiteY0" fmla="*/ 3964 h 147601"/>
                  <a:gd name="connsiteX1" fmla="*/ 10871 w 106910"/>
                  <a:gd name="connsiteY1" fmla="*/ 69401 h 147601"/>
                  <a:gd name="connsiteX2" fmla="*/ 98977 w 106910"/>
                  <a:gd name="connsiteY2" fmla="*/ 147411 h 147601"/>
                  <a:gd name="connsiteX3" fmla="*/ 100692 w 106910"/>
                  <a:gd name="connsiteY3" fmla="*/ 146649 h 147601"/>
                  <a:gd name="connsiteX4" fmla="*/ 106788 w 106910"/>
                  <a:gd name="connsiteY4" fmla="*/ 140744 h 147601"/>
                  <a:gd name="connsiteX5" fmla="*/ 75069 w 106910"/>
                  <a:gd name="connsiteY5" fmla="*/ 31015 h 147601"/>
                  <a:gd name="connsiteX6" fmla="*/ 17348 w 106910"/>
                  <a:gd name="connsiteY6" fmla="*/ 3964 h 147601"/>
                  <a:gd name="connsiteX7" fmla="*/ 82975 w 106910"/>
                  <a:gd name="connsiteY7" fmla="*/ 87785 h 147601"/>
                  <a:gd name="connsiteX8" fmla="*/ 96215 w 106910"/>
                  <a:gd name="connsiteY8" fmla="*/ 141410 h 147601"/>
                  <a:gd name="connsiteX9" fmla="*/ 45733 w 106910"/>
                  <a:gd name="connsiteY9" fmla="*/ 94738 h 147601"/>
                  <a:gd name="connsiteX10" fmla="*/ 24587 w 106910"/>
                  <a:gd name="connsiteY10" fmla="*/ 69115 h 147601"/>
                  <a:gd name="connsiteX11" fmla="*/ 42494 w 106910"/>
                  <a:gd name="connsiteY11" fmla="*/ 15680 h 147601"/>
                  <a:gd name="connsiteX12" fmla="*/ 82975 w 106910"/>
                  <a:gd name="connsiteY12" fmla="*/ 87785 h 1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0" h="147601">
                    <a:moveTo>
                      <a:pt x="17348" y="3964"/>
                    </a:moveTo>
                    <a:cubicBezTo>
                      <a:pt x="-7703" y="17490"/>
                      <a:pt x="-1702" y="49875"/>
                      <a:pt x="10871" y="69401"/>
                    </a:cubicBezTo>
                    <a:cubicBezTo>
                      <a:pt x="32883" y="102691"/>
                      <a:pt x="63268" y="129590"/>
                      <a:pt x="98977" y="147411"/>
                    </a:cubicBezTo>
                    <a:cubicBezTo>
                      <a:pt x="99835" y="147887"/>
                      <a:pt x="100406" y="147411"/>
                      <a:pt x="100692" y="146649"/>
                    </a:cubicBezTo>
                    <a:cubicBezTo>
                      <a:pt x="103835" y="146649"/>
                      <a:pt x="107645" y="144554"/>
                      <a:pt x="106788" y="140744"/>
                    </a:cubicBezTo>
                    <a:cubicBezTo>
                      <a:pt x="98596" y="104168"/>
                      <a:pt x="94310" y="63972"/>
                      <a:pt x="75069" y="31015"/>
                    </a:cubicBezTo>
                    <a:cubicBezTo>
                      <a:pt x="63830" y="11680"/>
                      <a:pt x="41065" y="-8799"/>
                      <a:pt x="17348" y="3964"/>
                    </a:cubicBezTo>
                    <a:close/>
                    <a:moveTo>
                      <a:pt x="82975" y="87785"/>
                    </a:moveTo>
                    <a:cubicBezTo>
                      <a:pt x="87452" y="105691"/>
                      <a:pt x="91071" y="123694"/>
                      <a:pt x="96215" y="141410"/>
                    </a:cubicBezTo>
                    <a:cubicBezTo>
                      <a:pt x="78594" y="126732"/>
                      <a:pt x="61744" y="111149"/>
                      <a:pt x="45733" y="94738"/>
                    </a:cubicBezTo>
                    <a:cubicBezTo>
                      <a:pt x="38122" y="86680"/>
                      <a:pt x="31054" y="78117"/>
                      <a:pt x="24587" y="69115"/>
                    </a:cubicBezTo>
                    <a:cubicBezTo>
                      <a:pt x="15062" y="55019"/>
                      <a:pt x="-2845" y="2440"/>
                      <a:pt x="42494" y="15680"/>
                    </a:cubicBezTo>
                    <a:cubicBezTo>
                      <a:pt x="67450" y="23205"/>
                      <a:pt x="77546" y="66829"/>
                      <a:pt x="82975" y="87785"/>
                    </a:cubicBezTo>
                    <a:close/>
                  </a:path>
                </a:pathLst>
              </a:custGeom>
              <a:solidFill>
                <a:srgbClr val="263238"/>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xmlns="" id="{3C5AA19B-9391-4C02-8FE8-995CAA2564C8}"/>
                  </a:ext>
                </a:extLst>
              </p:cNvPr>
              <p:cNvSpPr/>
              <p:nvPr/>
            </p:nvSpPr>
            <p:spPr>
              <a:xfrm>
                <a:off x="4613421" y="5829540"/>
                <a:ext cx="107698" cy="147367"/>
              </a:xfrm>
              <a:custGeom>
                <a:avLst/>
                <a:gdLst>
                  <a:gd name="connsiteX0" fmla="*/ 74974 w 107698"/>
                  <a:gd name="connsiteY0" fmla="*/ 116409 h 147367"/>
                  <a:gd name="connsiteX1" fmla="*/ 107550 w 107698"/>
                  <a:gd name="connsiteY1" fmla="*/ 6871 h 147367"/>
                  <a:gd name="connsiteX2" fmla="*/ 101454 w 107698"/>
                  <a:gd name="connsiteY2" fmla="*/ 966 h 147367"/>
                  <a:gd name="connsiteX3" fmla="*/ 100149 w 107698"/>
                  <a:gd name="connsiteY3" fmla="*/ 13 h 147367"/>
                  <a:gd name="connsiteX4" fmla="*/ 99834 w 107698"/>
                  <a:gd name="connsiteY4" fmla="*/ 109 h 147367"/>
                  <a:gd name="connsiteX5" fmla="*/ 11157 w 107698"/>
                  <a:gd name="connsiteY5" fmla="*/ 77452 h 147367"/>
                  <a:gd name="connsiteX6" fmla="*/ 17062 w 107698"/>
                  <a:gd name="connsiteY6" fmla="*/ 142984 h 147367"/>
                  <a:gd name="connsiteX7" fmla="*/ 74974 w 107698"/>
                  <a:gd name="connsiteY7" fmla="*/ 116409 h 147367"/>
                  <a:gd name="connsiteX8" fmla="*/ 42304 w 107698"/>
                  <a:gd name="connsiteY8" fmla="*/ 131458 h 147367"/>
                  <a:gd name="connsiteX9" fmla="*/ 24778 w 107698"/>
                  <a:gd name="connsiteY9" fmla="*/ 77833 h 147367"/>
                  <a:gd name="connsiteX10" fmla="*/ 46114 w 107698"/>
                  <a:gd name="connsiteY10" fmla="*/ 52401 h 147367"/>
                  <a:gd name="connsiteX11" fmla="*/ 96977 w 107698"/>
                  <a:gd name="connsiteY11" fmla="*/ 6109 h 147367"/>
                  <a:gd name="connsiteX12" fmla="*/ 83261 w 107698"/>
                  <a:gd name="connsiteY12" fmla="*/ 59640 h 147367"/>
                  <a:gd name="connsiteX13" fmla="*/ 42304 w 107698"/>
                  <a:gd name="connsiteY13" fmla="*/ 131458 h 1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698" h="147367">
                    <a:moveTo>
                      <a:pt x="74974" y="116409"/>
                    </a:moveTo>
                    <a:cubicBezTo>
                      <a:pt x="94024" y="83548"/>
                      <a:pt x="99073" y="43447"/>
                      <a:pt x="107550" y="6871"/>
                    </a:cubicBezTo>
                    <a:cubicBezTo>
                      <a:pt x="108502" y="3157"/>
                      <a:pt x="104692" y="680"/>
                      <a:pt x="101454" y="966"/>
                    </a:cubicBezTo>
                    <a:cubicBezTo>
                      <a:pt x="101358" y="347"/>
                      <a:pt x="100768" y="-82"/>
                      <a:pt x="100149" y="13"/>
                    </a:cubicBezTo>
                    <a:cubicBezTo>
                      <a:pt x="100044" y="32"/>
                      <a:pt x="99930" y="61"/>
                      <a:pt x="99834" y="109"/>
                    </a:cubicBezTo>
                    <a:cubicBezTo>
                      <a:pt x="64001" y="17654"/>
                      <a:pt x="33417" y="44333"/>
                      <a:pt x="11157" y="77452"/>
                    </a:cubicBezTo>
                    <a:cubicBezTo>
                      <a:pt x="-1511" y="96978"/>
                      <a:pt x="-7893" y="129268"/>
                      <a:pt x="17062" y="142984"/>
                    </a:cubicBezTo>
                    <a:cubicBezTo>
                      <a:pt x="42018" y="156700"/>
                      <a:pt x="63354" y="135554"/>
                      <a:pt x="74974" y="116409"/>
                    </a:cubicBezTo>
                    <a:close/>
                    <a:moveTo>
                      <a:pt x="42304" y="131458"/>
                    </a:moveTo>
                    <a:cubicBezTo>
                      <a:pt x="-3226" y="144793"/>
                      <a:pt x="14872" y="91930"/>
                      <a:pt x="24778" y="77833"/>
                    </a:cubicBezTo>
                    <a:cubicBezTo>
                      <a:pt x="31340" y="68908"/>
                      <a:pt x="38465" y="60411"/>
                      <a:pt x="46114" y="52401"/>
                    </a:cubicBezTo>
                    <a:cubicBezTo>
                      <a:pt x="61925" y="35542"/>
                      <a:pt x="79737" y="21254"/>
                      <a:pt x="96977" y="6109"/>
                    </a:cubicBezTo>
                    <a:cubicBezTo>
                      <a:pt x="91643" y="23826"/>
                      <a:pt x="87928" y="41828"/>
                      <a:pt x="83261" y="59640"/>
                    </a:cubicBezTo>
                    <a:cubicBezTo>
                      <a:pt x="77737" y="80976"/>
                      <a:pt x="67354" y="124124"/>
                      <a:pt x="42304" y="131458"/>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xmlns="" id="{054B5AAE-2C2D-4315-A381-FA477FCFAB7E}"/>
                  </a:ext>
                </a:extLst>
              </p:cNvPr>
              <p:cNvSpPr/>
              <p:nvPr/>
            </p:nvSpPr>
            <p:spPr>
              <a:xfrm>
                <a:off x="2203704" y="5289200"/>
                <a:ext cx="2345626" cy="893730"/>
              </a:xfrm>
              <a:custGeom>
                <a:avLst/>
                <a:gdLst>
                  <a:gd name="connsiteX0" fmla="*/ 411194 w 2345626"/>
                  <a:gd name="connsiteY0" fmla="*/ 0 h 893730"/>
                  <a:gd name="connsiteX1" fmla="*/ 587407 w 2345626"/>
                  <a:gd name="connsiteY1" fmla="*/ 225171 h 893730"/>
                  <a:gd name="connsiteX2" fmla="*/ 563404 w 2345626"/>
                  <a:gd name="connsiteY2" fmla="*/ 259366 h 893730"/>
                  <a:gd name="connsiteX3" fmla="*/ 1538097 w 2345626"/>
                  <a:gd name="connsiteY3" fmla="*/ 330232 h 893730"/>
                  <a:gd name="connsiteX4" fmla="*/ 2345627 w 2345626"/>
                  <a:gd name="connsiteY4" fmla="*/ 490538 h 893730"/>
                  <a:gd name="connsiteX5" fmla="*/ 2189702 w 2345626"/>
                  <a:gd name="connsiteY5" fmla="*/ 893731 h 893730"/>
                  <a:gd name="connsiteX6" fmla="*/ 1324451 w 2345626"/>
                  <a:gd name="connsiteY6" fmla="*/ 735521 h 893730"/>
                  <a:gd name="connsiteX7" fmla="*/ 433483 w 2345626"/>
                  <a:gd name="connsiteY7" fmla="*/ 666559 h 893730"/>
                  <a:gd name="connsiteX8" fmla="*/ 0 w 2345626"/>
                  <a:gd name="connsiteY8" fmla="*/ 240506 h 893730"/>
                  <a:gd name="connsiteX9" fmla="*/ 411194 w 2345626"/>
                  <a:gd name="connsiteY9" fmla="*/ 0 h 89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626" h="893730">
                    <a:moveTo>
                      <a:pt x="411194" y="0"/>
                    </a:moveTo>
                    <a:cubicBezTo>
                      <a:pt x="418147" y="3143"/>
                      <a:pt x="583216" y="212598"/>
                      <a:pt x="587407" y="225171"/>
                    </a:cubicBezTo>
                    <a:cubicBezTo>
                      <a:pt x="592169" y="239458"/>
                      <a:pt x="559308" y="236791"/>
                      <a:pt x="563404" y="259366"/>
                    </a:cubicBezTo>
                    <a:cubicBezTo>
                      <a:pt x="563404" y="259366"/>
                      <a:pt x="1438942" y="312706"/>
                      <a:pt x="1538097" y="330232"/>
                    </a:cubicBezTo>
                    <a:cubicBezTo>
                      <a:pt x="1702499" y="358807"/>
                      <a:pt x="1703260" y="381762"/>
                      <a:pt x="2345627" y="490538"/>
                    </a:cubicBezTo>
                    <a:lnTo>
                      <a:pt x="2189702" y="893731"/>
                    </a:lnTo>
                    <a:cubicBezTo>
                      <a:pt x="2189702" y="893731"/>
                      <a:pt x="1580674" y="772954"/>
                      <a:pt x="1324451" y="735521"/>
                    </a:cubicBezTo>
                    <a:cubicBezTo>
                      <a:pt x="1104710" y="703421"/>
                      <a:pt x="433483" y="666559"/>
                      <a:pt x="433483" y="666559"/>
                    </a:cubicBezTo>
                    <a:cubicBezTo>
                      <a:pt x="26765" y="631698"/>
                      <a:pt x="0" y="240506"/>
                      <a:pt x="0" y="240506"/>
                    </a:cubicBezTo>
                    <a:cubicBezTo>
                      <a:pt x="0" y="240506"/>
                      <a:pt x="410909" y="-191"/>
                      <a:pt x="411194" y="0"/>
                    </a:cubicBezTo>
                    <a:close/>
                  </a:path>
                </a:pathLst>
              </a:custGeom>
              <a:solidFill>
                <a:srgbClr val="455A64"/>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D92371C3-CF24-4A55-8E9E-31206644B24C}"/>
                  </a:ext>
                </a:extLst>
              </p:cNvPr>
              <p:cNvSpPr/>
              <p:nvPr/>
            </p:nvSpPr>
            <p:spPr>
              <a:xfrm>
                <a:off x="4313300" y="5771066"/>
                <a:ext cx="139952" cy="376330"/>
              </a:xfrm>
              <a:custGeom>
                <a:avLst/>
                <a:gdLst>
                  <a:gd name="connsiteX0" fmla="*/ 138017 w 139952"/>
                  <a:gd name="connsiteY0" fmla="*/ 576 h 376330"/>
                  <a:gd name="connsiteX1" fmla="*/ 95250 w 139952"/>
                  <a:gd name="connsiteY1" fmla="*/ 108875 h 376330"/>
                  <a:gd name="connsiteX2" fmla="*/ 0 w 139952"/>
                  <a:gd name="connsiteY2" fmla="*/ 375575 h 376330"/>
                  <a:gd name="connsiteX3" fmla="*/ 1238 w 139952"/>
                  <a:gd name="connsiteY3" fmla="*/ 376052 h 376330"/>
                  <a:gd name="connsiteX4" fmla="*/ 101822 w 139952"/>
                  <a:gd name="connsiteY4" fmla="*/ 111733 h 376330"/>
                  <a:gd name="connsiteX5" fmla="*/ 139922 w 139952"/>
                  <a:gd name="connsiteY5" fmla="*/ 1624 h 376330"/>
                  <a:gd name="connsiteX6" fmla="*/ 138017 w 139952"/>
                  <a:gd name="connsiteY6" fmla="*/ 576 h 37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52" h="376330">
                    <a:moveTo>
                      <a:pt x="138017" y="576"/>
                    </a:moveTo>
                    <a:cubicBezTo>
                      <a:pt x="113157" y="63822"/>
                      <a:pt x="118967" y="45343"/>
                      <a:pt x="95250" y="108875"/>
                    </a:cubicBezTo>
                    <a:cubicBezTo>
                      <a:pt x="83439" y="139927"/>
                      <a:pt x="6096" y="344238"/>
                      <a:pt x="0" y="375575"/>
                    </a:cubicBezTo>
                    <a:cubicBezTo>
                      <a:pt x="0" y="376242"/>
                      <a:pt x="953" y="376623"/>
                      <a:pt x="1238" y="376052"/>
                    </a:cubicBezTo>
                    <a:cubicBezTo>
                      <a:pt x="16859" y="348619"/>
                      <a:pt x="90678" y="143070"/>
                      <a:pt x="101822" y="111733"/>
                    </a:cubicBezTo>
                    <a:cubicBezTo>
                      <a:pt x="124778" y="47725"/>
                      <a:pt x="117443" y="65918"/>
                      <a:pt x="139922" y="1624"/>
                    </a:cubicBezTo>
                    <a:cubicBezTo>
                      <a:pt x="140208" y="100"/>
                      <a:pt x="138398" y="-567"/>
                      <a:pt x="138017" y="576"/>
                    </a:cubicBezTo>
                    <a:close/>
                  </a:path>
                </a:pathLst>
              </a:custGeom>
              <a:solidFill>
                <a:srgbClr val="263238"/>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5208627D-2C1B-4CC1-A995-D0C0B71570CE}"/>
                  </a:ext>
                </a:extLst>
              </p:cNvPr>
              <p:cNvSpPr/>
              <p:nvPr/>
            </p:nvSpPr>
            <p:spPr>
              <a:xfrm>
                <a:off x="2730614" y="5490398"/>
                <a:ext cx="72896" cy="114044"/>
              </a:xfrm>
              <a:custGeom>
                <a:avLst/>
                <a:gdLst>
                  <a:gd name="connsiteX0" fmla="*/ 68116 w 72896"/>
                  <a:gd name="connsiteY0" fmla="*/ 1209 h 114044"/>
                  <a:gd name="connsiteX1" fmla="*/ 203 w 72896"/>
                  <a:gd name="connsiteY1" fmla="*/ 111984 h 114044"/>
                  <a:gd name="connsiteX2" fmla="*/ 631 w 72896"/>
                  <a:gd name="connsiteY2" fmla="*/ 113842 h 114044"/>
                  <a:gd name="connsiteX3" fmla="*/ 2489 w 72896"/>
                  <a:gd name="connsiteY3" fmla="*/ 113413 h 114044"/>
                  <a:gd name="connsiteX4" fmla="*/ 72497 w 72896"/>
                  <a:gd name="connsiteY4" fmla="*/ 3971 h 114044"/>
                  <a:gd name="connsiteX5" fmla="*/ 71688 w 72896"/>
                  <a:gd name="connsiteY5" fmla="*/ 399 h 114044"/>
                  <a:gd name="connsiteX6" fmla="*/ 68116 w 72896"/>
                  <a:gd name="connsiteY6" fmla="*/ 1209 h 11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96" h="114044">
                    <a:moveTo>
                      <a:pt x="68116" y="1209"/>
                    </a:moveTo>
                    <a:cubicBezTo>
                      <a:pt x="42275" y="36070"/>
                      <a:pt x="19548" y="73141"/>
                      <a:pt x="203" y="111984"/>
                    </a:cubicBezTo>
                    <a:cubicBezTo>
                      <a:pt x="-188" y="112613"/>
                      <a:pt x="3" y="113451"/>
                      <a:pt x="631" y="113842"/>
                    </a:cubicBezTo>
                    <a:cubicBezTo>
                      <a:pt x="1260" y="114232"/>
                      <a:pt x="2098" y="114042"/>
                      <a:pt x="2489" y="113413"/>
                    </a:cubicBezTo>
                    <a:cubicBezTo>
                      <a:pt x="26111" y="77313"/>
                      <a:pt x="50876" y="41309"/>
                      <a:pt x="72497" y="3971"/>
                    </a:cubicBezTo>
                    <a:cubicBezTo>
                      <a:pt x="73259" y="2761"/>
                      <a:pt x="72897" y="1161"/>
                      <a:pt x="71688" y="399"/>
                    </a:cubicBezTo>
                    <a:cubicBezTo>
                      <a:pt x="70478" y="-363"/>
                      <a:pt x="68878" y="-1"/>
                      <a:pt x="68116" y="1209"/>
                    </a:cubicBezTo>
                    <a:close/>
                  </a:path>
                </a:pathLst>
              </a:custGeom>
              <a:solidFill>
                <a:srgbClr val="263238"/>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8437FF05-62C9-4C33-814D-582320CFCE41}"/>
                  </a:ext>
                </a:extLst>
              </p:cNvPr>
              <p:cNvSpPr/>
              <p:nvPr/>
            </p:nvSpPr>
            <p:spPr>
              <a:xfrm>
                <a:off x="2568957" y="5287388"/>
                <a:ext cx="174522" cy="249405"/>
              </a:xfrm>
              <a:custGeom>
                <a:avLst/>
                <a:gdLst>
                  <a:gd name="connsiteX0" fmla="*/ 47942 w 174522"/>
                  <a:gd name="connsiteY0" fmla="*/ 383 h 249405"/>
                  <a:gd name="connsiteX1" fmla="*/ 45941 w 174522"/>
                  <a:gd name="connsiteY1" fmla="*/ 1812 h 249405"/>
                  <a:gd name="connsiteX2" fmla="*/ 123284 w 174522"/>
                  <a:gd name="connsiteY2" fmla="*/ 109730 h 249405"/>
                  <a:gd name="connsiteX3" fmla="*/ 159193 w 174522"/>
                  <a:gd name="connsiteY3" fmla="*/ 241175 h 249405"/>
                  <a:gd name="connsiteX4" fmla="*/ 141382 w 174522"/>
                  <a:gd name="connsiteY4" fmla="*/ 234698 h 249405"/>
                  <a:gd name="connsiteX5" fmla="*/ 123475 w 174522"/>
                  <a:gd name="connsiteY5" fmla="*/ 204599 h 249405"/>
                  <a:gd name="connsiteX6" fmla="*/ 86232 w 174522"/>
                  <a:gd name="connsiteY6" fmla="*/ 143163 h 249405"/>
                  <a:gd name="connsiteX7" fmla="*/ 1840 w 174522"/>
                  <a:gd name="connsiteY7" fmla="*/ 39531 h 249405"/>
                  <a:gd name="connsiteX8" fmla="*/ 240 w 174522"/>
                  <a:gd name="connsiteY8" fmla="*/ 39741 h 249405"/>
                  <a:gd name="connsiteX9" fmla="*/ 126 w 174522"/>
                  <a:gd name="connsiteY9" fmla="*/ 40960 h 249405"/>
                  <a:gd name="connsiteX10" fmla="*/ 106615 w 174522"/>
                  <a:gd name="connsiteY10" fmla="*/ 192121 h 249405"/>
                  <a:gd name="connsiteX11" fmla="*/ 163765 w 174522"/>
                  <a:gd name="connsiteY11" fmla="*/ 246128 h 249405"/>
                  <a:gd name="connsiteX12" fmla="*/ 151193 w 174522"/>
                  <a:gd name="connsiteY12" fmla="*/ 141353 h 249405"/>
                  <a:gd name="connsiteX13" fmla="*/ 47942 w 174522"/>
                  <a:gd name="connsiteY13" fmla="*/ 383 h 24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22" h="249405">
                    <a:moveTo>
                      <a:pt x="47942" y="383"/>
                    </a:moveTo>
                    <a:cubicBezTo>
                      <a:pt x="47084" y="-569"/>
                      <a:pt x="44989" y="383"/>
                      <a:pt x="45941" y="1812"/>
                    </a:cubicBezTo>
                    <a:cubicBezTo>
                      <a:pt x="75469" y="38483"/>
                      <a:pt x="98996" y="72773"/>
                      <a:pt x="123284" y="109730"/>
                    </a:cubicBezTo>
                    <a:cubicBezTo>
                      <a:pt x="134524" y="126875"/>
                      <a:pt x="192055" y="225554"/>
                      <a:pt x="159193" y="241175"/>
                    </a:cubicBezTo>
                    <a:cubicBezTo>
                      <a:pt x="153669" y="243842"/>
                      <a:pt x="147668" y="241175"/>
                      <a:pt x="141382" y="234698"/>
                    </a:cubicBezTo>
                    <a:cubicBezTo>
                      <a:pt x="134162" y="225469"/>
                      <a:pt x="128142" y="215353"/>
                      <a:pt x="123475" y="204599"/>
                    </a:cubicBezTo>
                    <a:cubicBezTo>
                      <a:pt x="111854" y="183644"/>
                      <a:pt x="99443" y="163166"/>
                      <a:pt x="86232" y="143163"/>
                    </a:cubicBezTo>
                    <a:cubicBezTo>
                      <a:pt x="61743" y="105806"/>
                      <a:pt x="33464" y="71078"/>
                      <a:pt x="1840" y="39531"/>
                    </a:cubicBezTo>
                    <a:cubicBezTo>
                      <a:pt x="1345" y="39141"/>
                      <a:pt x="621" y="39236"/>
                      <a:pt x="240" y="39741"/>
                    </a:cubicBezTo>
                    <a:cubicBezTo>
                      <a:pt x="-36" y="40084"/>
                      <a:pt x="-74" y="40569"/>
                      <a:pt x="126" y="40960"/>
                    </a:cubicBezTo>
                    <a:cubicBezTo>
                      <a:pt x="39379" y="88594"/>
                      <a:pt x="74973" y="139124"/>
                      <a:pt x="106615" y="192121"/>
                    </a:cubicBezTo>
                    <a:cubicBezTo>
                      <a:pt x="121475" y="217839"/>
                      <a:pt x="137381" y="261749"/>
                      <a:pt x="163765" y="246128"/>
                    </a:cubicBezTo>
                    <a:cubicBezTo>
                      <a:pt x="190150" y="230507"/>
                      <a:pt x="160908" y="159641"/>
                      <a:pt x="151193" y="141353"/>
                    </a:cubicBezTo>
                    <a:cubicBezTo>
                      <a:pt x="123008" y="90099"/>
                      <a:pt x="88308" y="42713"/>
                      <a:pt x="47942" y="383"/>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9854FEC8-9388-4F6F-AD48-0253D3B003EB}"/>
                  </a:ext>
                </a:extLst>
              </p:cNvPr>
              <p:cNvSpPr/>
              <p:nvPr/>
            </p:nvSpPr>
            <p:spPr>
              <a:xfrm>
                <a:off x="2730508" y="5525540"/>
                <a:ext cx="20311" cy="46085"/>
              </a:xfrm>
              <a:custGeom>
                <a:avLst/>
                <a:gdLst>
                  <a:gd name="connsiteX0" fmla="*/ 214 w 20311"/>
                  <a:gd name="connsiteY0" fmla="*/ 5310 h 46085"/>
                  <a:gd name="connsiteX1" fmla="*/ 8596 w 20311"/>
                  <a:gd name="connsiteY1" fmla="*/ 28551 h 46085"/>
                  <a:gd name="connsiteX2" fmla="*/ 18121 w 20311"/>
                  <a:gd name="connsiteY2" fmla="*/ 45696 h 46085"/>
                  <a:gd name="connsiteX3" fmla="*/ 20312 w 20311"/>
                  <a:gd name="connsiteY3" fmla="*/ 44553 h 46085"/>
                  <a:gd name="connsiteX4" fmla="*/ 15073 w 20311"/>
                  <a:gd name="connsiteY4" fmla="*/ 24836 h 46085"/>
                  <a:gd name="connsiteX5" fmla="*/ 7834 w 20311"/>
                  <a:gd name="connsiteY5" fmla="*/ 2738 h 46085"/>
                  <a:gd name="connsiteX6" fmla="*/ 2738 w 20311"/>
                  <a:gd name="connsiteY6" fmla="*/ 214 h 46085"/>
                  <a:gd name="connsiteX7" fmla="*/ 214 w 20311"/>
                  <a:gd name="connsiteY7" fmla="*/ 5310 h 4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1" h="46085">
                    <a:moveTo>
                      <a:pt x="214" y="5310"/>
                    </a:moveTo>
                    <a:cubicBezTo>
                      <a:pt x="2519" y="13225"/>
                      <a:pt x="5319" y="20988"/>
                      <a:pt x="8596" y="28551"/>
                    </a:cubicBezTo>
                    <a:cubicBezTo>
                      <a:pt x="10653" y="34818"/>
                      <a:pt x="13882" y="40638"/>
                      <a:pt x="18121" y="45696"/>
                    </a:cubicBezTo>
                    <a:cubicBezTo>
                      <a:pt x="18978" y="46648"/>
                      <a:pt x="20312" y="45696"/>
                      <a:pt x="20312" y="44553"/>
                    </a:cubicBezTo>
                    <a:cubicBezTo>
                      <a:pt x="19607" y="37752"/>
                      <a:pt x="17835" y="31094"/>
                      <a:pt x="15073" y="24836"/>
                    </a:cubicBezTo>
                    <a:cubicBezTo>
                      <a:pt x="12692" y="17502"/>
                      <a:pt x="10501" y="10072"/>
                      <a:pt x="7834" y="2738"/>
                    </a:cubicBezTo>
                    <a:cubicBezTo>
                      <a:pt x="7119" y="633"/>
                      <a:pt x="4843" y="-500"/>
                      <a:pt x="2738" y="214"/>
                    </a:cubicBezTo>
                    <a:cubicBezTo>
                      <a:pt x="633" y="928"/>
                      <a:pt x="-500" y="3205"/>
                      <a:pt x="214" y="5310"/>
                    </a:cubicBezTo>
                    <a:close/>
                  </a:path>
                </a:pathLst>
              </a:custGeom>
              <a:solidFill>
                <a:srgbClr val="263238"/>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239BF4D3-D39A-42FA-8A23-02156B0FBBAA}"/>
                  </a:ext>
                </a:extLst>
              </p:cNvPr>
              <p:cNvSpPr/>
              <p:nvPr/>
            </p:nvSpPr>
            <p:spPr>
              <a:xfrm>
                <a:off x="2746092" y="5547423"/>
                <a:ext cx="1803332" cy="233076"/>
              </a:xfrm>
              <a:custGeom>
                <a:avLst/>
                <a:gdLst>
                  <a:gd name="connsiteX0" fmla="*/ 969991 w 1803332"/>
                  <a:gd name="connsiteY0" fmla="*/ 67151 h 233076"/>
                  <a:gd name="connsiteX1" fmla="*/ 822 w 1803332"/>
                  <a:gd name="connsiteY1" fmla="*/ 0 h 233076"/>
                  <a:gd name="connsiteX2" fmla="*/ 822 w 1803332"/>
                  <a:gd name="connsiteY2" fmla="*/ 3048 h 233076"/>
                  <a:gd name="connsiteX3" fmla="*/ 967895 w 1803332"/>
                  <a:gd name="connsiteY3" fmla="*/ 78296 h 233076"/>
                  <a:gd name="connsiteX4" fmla="*/ 1802380 w 1803332"/>
                  <a:gd name="connsiteY4" fmla="*/ 233077 h 233076"/>
                  <a:gd name="connsiteX5" fmla="*/ 1803333 w 1803332"/>
                  <a:gd name="connsiteY5" fmla="*/ 232124 h 233076"/>
                  <a:gd name="connsiteX6" fmla="*/ 1802380 w 1803332"/>
                  <a:gd name="connsiteY6" fmla="*/ 231172 h 233076"/>
                  <a:gd name="connsiteX7" fmla="*/ 969991 w 1803332"/>
                  <a:gd name="connsiteY7" fmla="*/ 67151 h 23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32" h="233076">
                    <a:moveTo>
                      <a:pt x="969991" y="67151"/>
                    </a:moveTo>
                    <a:cubicBezTo>
                      <a:pt x="901887" y="55721"/>
                      <a:pt x="12633" y="476"/>
                      <a:pt x="822" y="0"/>
                    </a:cubicBezTo>
                    <a:cubicBezTo>
                      <a:pt x="-321" y="0"/>
                      <a:pt x="-226" y="2858"/>
                      <a:pt x="822" y="3048"/>
                    </a:cubicBezTo>
                    <a:cubicBezTo>
                      <a:pt x="41113" y="8477"/>
                      <a:pt x="907507" y="66485"/>
                      <a:pt x="967895" y="78296"/>
                    </a:cubicBezTo>
                    <a:cubicBezTo>
                      <a:pt x="1010948" y="86773"/>
                      <a:pt x="1759232" y="225552"/>
                      <a:pt x="1802380" y="233077"/>
                    </a:cubicBezTo>
                    <a:cubicBezTo>
                      <a:pt x="1802904" y="233077"/>
                      <a:pt x="1803333" y="232648"/>
                      <a:pt x="1803333" y="232124"/>
                    </a:cubicBezTo>
                    <a:cubicBezTo>
                      <a:pt x="1803333" y="231600"/>
                      <a:pt x="1802904" y="231172"/>
                      <a:pt x="1802380" y="231172"/>
                    </a:cubicBezTo>
                    <a:cubicBezTo>
                      <a:pt x="1727323" y="209741"/>
                      <a:pt x="979039" y="69152"/>
                      <a:pt x="969991" y="67151"/>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6E04A5F2-FEAB-4140-9486-58A221823B58}"/>
                  </a:ext>
                </a:extLst>
              </p:cNvPr>
              <p:cNvSpPr/>
              <p:nvPr/>
            </p:nvSpPr>
            <p:spPr>
              <a:xfrm>
                <a:off x="2217723" y="5586086"/>
                <a:ext cx="2086707" cy="523598"/>
              </a:xfrm>
              <a:custGeom>
                <a:avLst/>
                <a:gdLst>
                  <a:gd name="connsiteX0" fmla="*/ 1826878 w 2086707"/>
                  <a:gd name="connsiteY0" fmla="*/ 458066 h 523598"/>
                  <a:gd name="connsiteX1" fmla="*/ 1415874 w 2086707"/>
                  <a:gd name="connsiteY1" fmla="*/ 389201 h 523598"/>
                  <a:gd name="connsiteX2" fmla="*/ 999917 w 2086707"/>
                  <a:gd name="connsiteY2" fmla="*/ 341576 h 523598"/>
                  <a:gd name="connsiteX3" fmla="*/ 581960 w 2086707"/>
                  <a:gd name="connsiteY3" fmla="*/ 317763 h 523598"/>
                  <a:gd name="connsiteX4" fmla="*/ 353360 w 2086707"/>
                  <a:gd name="connsiteY4" fmla="*/ 291665 h 523598"/>
                  <a:gd name="connsiteX5" fmla="*/ 1602 w 2086707"/>
                  <a:gd name="connsiteY5" fmla="*/ 390 h 523598"/>
                  <a:gd name="connsiteX6" fmla="*/ 173 w 2086707"/>
                  <a:gd name="connsiteY6" fmla="*/ 1533 h 523598"/>
                  <a:gd name="connsiteX7" fmla="*/ 511761 w 2086707"/>
                  <a:gd name="connsiteY7" fmla="*/ 324240 h 523598"/>
                  <a:gd name="connsiteX8" fmla="*/ 718358 w 2086707"/>
                  <a:gd name="connsiteY8" fmla="*/ 333098 h 523598"/>
                  <a:gd name="connsiteX9" fmla="*/ 930194 w 2086707"/>
                  <a:gd name="connsiteY9" fmla="*/ 347291 h 523598"/>
                  <a:gd name="connsiteX10" fmla="*/ 1348437 w 2086707"/>
                  <a:gd name="connsiteY10" fmla="*/ 390915 h 523598"/>
                  <a:gd name="connsiteX11" fmla="*/ 1763917 w 2086707"/>
                  <a:gd name="connsiteY11" fmla="*/ 456352 h 523598"/>
                  <a:gd name="connsiteX12" fmla="*/ 2085767 w 2086707"/>
                  <a:gd name="connsiteY12" fmla="*/ 523598 h 523598"/>
                  <a:gd name="connsiteX13" fmla="*/ 2085767 w 2086707"/>
                  <a:gd name="connsiteY13" fmla="*/ 522074 h 523598"/>
                  <a:gd name="connsiteX14" fmla="*/ 1826878 w 2086707"/>
                  <a:gd name="connsiteY14" fmla="*/ 458066 h 52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6707" h="523598">
                    <a:moveTo>
                      <a:pt x="1826878" y="458066"/>
                    </a:moveTo>
                    <a:cubicBezTo>
                      <a:pt x="1690670" y="430920"/>
                      <a:pt x="1553415" y="408536"/>
                      <a:pt x="1415874" y="389201"/>
                    </a:cubicBezTo>
                    <a:cubicBezTo>
                      <a:pt x="1278333" y="369865"/>
                      <a:pt x="1138982" y="354053"/>
                      <a:pt x="999917" y="341576"/>
                    </a:cubicBezTo>
                    <a:cubicBezTo>
                      <a:pt x="860852" y="329098"/>
                      <a:pt x="721406" y="321954"/>
                      <a:pt x="581960" y="317763"/>
                    </a:cubicBezTo>
                    <a:cubicBezTo>
                      <a:pt x="515857" y="315763"/>
                      <a:pt x="418797" y="309476"/>
                      <a:pt x="353360" y="291665"/>
                    </a:cubicBezTo>
                    <a:cubicBezTo>
                      <a:pt x="182577" y="246135"/>
                      <a:pt x="92566" y="136217"/>
                      <a:pt x="1602" y="390"/>
                    </a:cubicBezTo>
                    <a:cubicBezTo>
                      <a:pt x="935" y="-563"/>
                      <a:pt x="-494" y="390"/>
                      <a:pt x="173" y="1533"/>
                    </a:cubicBezTo>
                    <a:cubicBezTo>
                      <a:pt x="111425" y="176698"/>
                      <a:pt x="190673" y="304428"/>
                      <a:pt x="511761" y="324240"/>
                    </a:cubicBezTo>
                    <a:cubicBezTo>
                      <a:pt x="580626" y="328526"/>
                      <a:pt x="649492" y="329479"/>
                      <a:pt x="718358" y="333098"/>
                    </a:cubicBezTo>
                    <a:cubicBezTo>
                      <a:pt x="789034" y="336908"/>
                      <a:pt x="859642" y="341642"/>
                      <a:pt x="930194" y="347291"/>
                    </a:cubicBezTo>
                    <a:cubicBezTo>
                      <a:pt x="1069926" y="358530"/>
                      <a:pt x="1209467" y="372722"/>
                      <a:pt x="1348437" y="390915"/>
                    </a:cubicBezTo>
                    <a:cubicBezTo>
                      <a:pt x="1487406" y="409108"/>
                      <a:pt x="1626090" y="430920"/>
                      <a:pt x="1763917" y="456352"/>
                    </a:cubicBezTo>
                    <a:cubicBezTo>
                      <a:pt x="1901744" y="481784"/>
                      <a:pt x="2067955" y="519312"/>
                      <a:pt x="2085767" y="523598"/>
                    </a:cubicBezTo>
                    <a:cubicBezTo>
                      <a:pt x="2086720" y="523598"/>
                      <a:pt x="2087291" y="522360"/>
                      <a:pt x="2085767" y="522074"/>
                    </a:cubicBezTo>
                    <a:cubicBezTo>
                      <a:pt x="2021759" y="505120"/>
                      <a:pt x="1962895" y="485212"/>
                      <a:pt x="1826878" y="458066"/>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0894A643-7A48-4BA9-A8FB-4CADAA9AEF9C}"/>
                  </a:ext>
                </a:extLst>
              </p:cNvPr>
              <p:cNvSpPr/>
              <p:nvPr/>
            </p:nvSpPr>
            <p:spPr>
              <a:xfrm>
                <a:off x="2461654" y="4803362"/>
                <a:ext cx="796128" cy="485278"/>
              </a:xfrm>
              <a:custGeom>
                <a:avLst/>
                <a:gdLst>
                  <a:gd name="connsiteX0" fmla="*/ 30562 w 796128"/>
                  <a:gd name="connsiteY0" fmla="*/ 141700 h 485278"/>
                  <a:gd name="connsiteX1" fmla="*/ 430612 w 796128"/>
                  <a:gd name="connsiteY1" fmla="*/ 484028 h 485278"/>
                  <a:gd name="connsiteX2" fmla="*/ 593680 w 796128"/>
                  <a:gd name="connsiteY2" fmla="*/ 432212 h 485278"/>
                  <a:gd name="connsiteX3" fmla="*/ 795610 w 796128"/>
                  <a:gd name="connsiteY3" fmla="*/ 120078 h 485278"/>
                  <a:gd name="connsiteX4" fmla="*/ 575011 w 796128"/>
                  <a:gd name="connsiteY4" fmla="*/ 5778 h 485278"/>
                  <a:gd name="connsiteX5" fmla="*/ 431469 w 796128"/>
                  <a:gd name="connsiteY5" fmla="*/ 234378 h 485278"/>
                  <a:gd name="connsiteX6" fmla="*/ 96380 w 796128"/>
                  <a:gd name="connsiteY6" fmla="*/ 50641 h 485278"/>
                  <a:gd name="connsiteX7" fmla="*/ 30562 w 796128"/>
                  <a:gd name="connsiteY7" fmla="*/ 141700 h 4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128" h="485278">
                    <a:moveTo>
                      <a:pt x="30562" y="141700"/>
                    </a:moveTo>
                    <a:cubicBezTo>
                      <a:pt x="146957" y="296862"/>
                      <a:pt x="367080" y="475741"/>
                      <a:pt x="430612" y="484028"/>
                    </a:cubicBezTo>
                    <a:cubicBezTo>
                      <a:pt x="467950" y="488981"/>
                      <a:pt x="549389" y="480694"/>
                      <a:pt x="593680" y="432212"/>
                    </a:cubicBezTo>
                    <a:cubicBezTo>
                      <a:pt x="690359" y="326389"/>
                      <a:pt x="770178" y="193230"/>
                      <a:pt x="795610" y="120078"/>
                    </a:cubicBezTo>
                    <a:cubicBezTo>
                      <a:pt x="807897" y="84835"/>
                      <a:pt x="597871" y="-26417"/>
                      <a:pt x="575011" y="5778"/>
                    </a:cubicBezTo>
                    <a:cubicBezTo>
                      <a:pt x="521290" y="81978"/>
                      <a:pt x="442423" y="233521"/>
                      <a:pt x="431469" y="234378"/>
                    </a:cubicBezTo>
                    <a:cubicBezTo>
                      <a:pt x="390893" y="235807"/>
                      <a:pt x="219728" y="125698"/>
                      <a:pt x="96380" y="50641"/>
                    </a:cubicBezTo>
                    <a:cubicBezTo>
                      <a:pt x="-18301" y="-18987"/>
                      <a:pt x="-17349" y="77787"/>
                      <a:pt x="30562" y="141700"/>
                    </a:cubicBezTo>
                    <a:close/>
                  </a:path>
                </a:pathLst>
              </a:custGeom>
              <a:solidFill>
                <a:srgbClr val="F7A9A0"/>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65C4B342-173C-433C-8D87-7812EF07E13A}"/>
                  </a:ext>
                </a:extLst>
              </p:cNvPr>
              <p:cNvSpPr/>
              <p:nvPr/>
            </p:nvSpPr>
            <p:spPr>
              <a:xfrm>
                <a:off x="2955081" y="4415186"/>
                <a:ext cx="283563" cy="332042"/>
              </a:xfrm>
              <a:custGeom>
                <a:avLst/>
                <a:gdLst>
                  <a:gd name="connsiteX0" fmla="*/ 98824 w 283563"/>
                  <a:gd name="connsiteY0" fmla="*/ 14002 h 332042"/>
                  <a:gd name="connsiteX1" fmla="*/ 1479 w 283563"/>
                  <a:gd name="connsiteY1" fmla="*/ 303753 h 332042"/>
                  <a:gd name="connsiteX2" fmla="*/ 9956 w 283563"/>
                  <a:gd name="connsiteY2" fmla="*/ 320231 h 332042"/>
                  <a:gd name="connsiteX3" fmla="*/ 162356 w 283563"/>
                  <a:gd name="connsiteY3" fmla="*/ 332042 h 332042"/>
                  <a:gd name="connsiteX4" fmla="*/ 184740 w 283563"/>
                  <a:gd name="connsiteY4" fmla="*/ 317945 h 332042"/>
                  <a:gd name="connsiteX5" fmla="*/ 282085 w 283563"/>
                  <a:gd name="connsiteY5" fmla="*/ 28194 h 332042"/>
                  <a:gd name="connsiteX6" fmla="*/ 273608 w 283563"/>
                  <a:gd name="connsiteY6" fmla="*/ 11811 h 332042"/>
                  <a:gd name="connsiteX7" fmla="*/ 121208 w 283563"/>
                  <a:gd name="connsiteY7" fmla="*/ 0 h 332042"/>
                  <a:gd name="connsiteX8" fmla="*/ 98824 w 283563"/>
                  <a:gd name="connsiteY8" fmla="*/ 14002 h 3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563" h="332042">
                    <a:moveTo>
                      <a:pt x="98824" y="14002"/>
                    </a:moveTo>
                    <a:lnTo>
                      <a:pt x="1479" y="303753"/>
                    </a:lnTo>
                    <a:cubicBezTo>
                      <a:pt x="-2331" y="312230"/>
                      <a:pt x="1479" y="319564"/>
                      <a:pt x="9956" y="320231"/>
                    </a:cubicBezTo>
                    <a:lnTo>
                      <a:pt x="162356" y="332042"/>
                    </a:lnTo>
                    <a:cubicBezTo>
                      <a:pt x="171929" y="332099"/>
                      <a:pt x="180663" y="326603"/>
                      <a:pt x="184740" y="317945"/>
                    </a:cubicBezTo>
                    <a:lnTo>
                      <a:pt x="282085" y="28194"/>
                    </a:lnTo>
                    <a:cubicBezTo>
                      <a:pt x="285895" y="19812"/>
                      <a:pt x="282085" y="12383"/>
                      <a:pt x="273608" y="11811"/>
                    </a:cubicBezTo>
                    <a:lnTo>
                      <a:pt x="121208" y="0"/>
                    </a:lnTo>
                    <a:cubicBezTo>
                      <a:pt x="111673" y="-28"/>
                      <a:pt x="102967" y="5410"/>
                      <a:pt x="98824" y="14002"/>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A61BF511-BF98-4DE6-9A75-360C7B9F57F6}"/>
                  </a:ext>
                </a:extLst>
              </p:cNvPr>
              <p:cNvSpPr/>
              <p:nvPr/>
            </p:nvSpPr>
            <p:spPr>
              <a:xfrm>
                <a:off x="2973180" y="4416708"/>
                <a:ext cx="283657" cy="331758"/>
              </a:xfrm>
              <a:custGeom>
                <a:avLst/>
                <a:gdLst>
                  <a:gd name="connsiteX0" fmla="*/ 98822 w 283657"/>
                  <a:gd name="connsiteY0" fmla="*/ 13718 h 331758"/>
                  <a:gd name="connsiteX1" fmla="*/ 1477 w 283657"/>
                  <a:gd name="connsiteY1" fmla="*/ 303469 h 331758"/>
                  <a:gd name="connsiteX2" fmla="*/ 10049 w 283657"/>
                  <a:gd name="connsiteY2" fmla="*/ 319947 h 331758"/>
                  <a:gd name="connsiteX3" fmla="*/ 162449 w 283657"/>
                  <a:gd name="connsiteY3" fmla="*/ 331758 h 331758"/>
                  <a:gd name="connsiteX4" fmla="*/ 184833 w 283657"/>
                  <a:gd name="connsiteY4" fmla="*/ 317661 h 331758"/>
                  <a:gd name="connsiteX5" fmla="*/ 282179 w 283657"/>
                  <a:gd name="connsiteY5" fmla="*/ 28291 h 331758"/>
                  <a:gd name="connsiteX6" fmla="*/ 273701 w 283657"/>
                  <a:gd name="connsiteY6" fmla="*/ 11813 h 331758"/>
                  <a:gd name="connsiteX7" fmla="*/ 121301 w 283657"/>
                  <a:gd name="connsiteY7" fmla="*/ 2 h 331758"/>
                  <a:gd name="connsiteX8" fmla="*/ 98822 w 283657"/>
                  <a:gd name="connsiteY8" fmla="*/ 13718 h 33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7" h="331758">
                    <a:moveTo>
                      <a:pt x="98822" y="13718"/>
                    </a:moveTo>
                    <a:lnTo>
                      <a:pt x="1477" y="303469"/>
                    </a:lnTo>
                    <a:cubicBezTo>
                      <a:pt x="-2333" y="311946"/>
                      <a:pt x="1477" y="319280"/>
                      <a:pt x="10049" y="319947"/>
                    </a:cubicBezTo>
                    <a:lnTo>
                      <a:pt x="162449" y="331758"/>
                    </a:lnTo>
                    <a:cubicBezTo>
                      <a:pt x="172022" y="331815"/>
                      <a:pt x="180756" y="326319"/>
                      <a:pt x="184833" y="317661"/>
                    </a:cubicBezTo>
                    <a:lnTo>
                      <a:pt x="282179" y="28291"/>
                    </a:lnTo>
                    <a:cubicBezTo>
                      <a:pt x="285989" y="19814"/>
                      <a:pt x="282179" y="12480"/>
                      <a:pt x="273701" y="11813"/>
                    </a:cubicBezTo>
                    <a:lnTo>
                      <a:pt x="121301" y="2"/>
                    </a:lnTo>
                    <a:cubicBezTo>
                      <a:pt x="111795" y="-122"/>
                      <a:pt x="103061" y="5212"/>
                      <a:pt x="98822" y="13718"/>
                    </a:cubicBezTo>
                    <a:close/>
                  </a:path>
                </a:pathLst>
              </a:custGeom>
              <a:solidFill>
                <a:srgbClr val="455A64"/>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007EDD91-E3E8-4511-906A-7D2D483A40E3}"/>
                  </a:ext>
                </a:extLst>
              </p:cNvPr>
              <p:cNvSpPr/>
              <p:nvPr/>
            </p:nvSpPr>
            <p:spPr>
              <a:xfrm>
                <a:off x="3086927" y="4432935"/>
                <a:ext cx="25915" cy="25912"/>
              </a:xfrm>
              <a:custGeom>
                <a:avLst/>
                <a:gdLst>
                  <a:gd name="connsiteX0" fmla="*/ 25842 w 25915"/>
                  <a:gd name="connsiteY0" fmla="*/ 14255 h 25912"/>
                  <a:gd name="connsiteX1" fmla="*/ 11650 w 25915"/>
                  <a:gd name="connsiteY1" fmla="*/ 25847 h 25912"/>
                  <a:gd name="connsiteX2" fmla="*/ 67 w 25915"/>
                  <a:gd name="connsiteY2" fmla="*/ 11655 h 25912"/>
                  <a:gd name="connsiteX3" fmla="*/ 14222 w 25915"/>
                  <a:gd name="connsiteY3" fmla="*/ 63 h 25912"/>
                  <a:gd name="connsiteX4" fmla="*/ 25861 w 25915"/>
                  <a:gd name="connsiteY4" fmla="*/ 14036 h 25912"/>
                  <a:gd name="connsiteX5" fmla="*/ 25842 w 25915"/>
                  <a:gd name="connsiteY5" fmla="*/ 14255 h 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15" h="25912">
                    <a:moveTo>
                      <a:pt x="25842" y="14255"/>
                    </a:moveTo>
                    <a:cubicBezTo>
                      <a:pt x="25128" y="21370"/>
                      <a:pt x="18775" y="26561"/>
                      <a:pt x="11650" y="25847"/>
                    </a:cubicBezTo>
                    <a:cubicBezTo>
                      <a:pt x="4535" y="25123"/>
                      <a:pt x="-656" y="18770"/>
                      <a:pt x="67" y="11655"/>
                    </a:cubicBezTo>
                    <a:cubicBezTo>
                      <a:pt x="782" y="4549"/>
                      <a:pt x="7116" y="-633"/>
                      <a:pt x="14222" y="63"/>
                    </a:cubicBezTo>
                    <a:cubicBezTo>
                      <a:pt x="21299" y="701"/>
                      <a:pt x="26509" y="6959"/>
                      <a:pt x="25861" y="14036"/>
                    </a:cubicBezTo>
                    <a:cubicBezTo>
                      <a:pt x="25861" y="14102"/>
                      <a:pt x="25852" y="14179"/>
                      <a:pt x="25842" y="14255"/>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1BC7DEFA-7C28-451A-8DCF-E3029E77298F}"/>
                  </a:ext>
                </a:extLst>
              </p:cNvPr>
              <p:cNvSpPr/>
              <p:nvPr/>
            </p:nvSpPr>
            <p:spPr>
              <a:xfrm>
                <a:off x="3175699" y="4493730"/>
                <a:ext cx="108874" cy="222446"/>
              </a:xfrm>
              <a:custGeom>
                <a:avLst/>
                <a:gdLst>
                  <a:gd name="connsiteX0" fmla="*/ 107664 w 108874"/>
                  <a:gd name="connsiteY0" fmla="*/ 222446 h 222446"/>
                  <a:gd name="connsiteX1" fmla="*/ 103854 w 108874"/>
                  <a:gd name="connsiteY1" fmla="*/ 56520 h 222446"/>
                  <a:gd name="connsiteX2" fmla="*/ 59658 w 108874"/>
                  <a:gd name="connsiteY2" fmla="*/ 15277 h 222446"/>
                  <a:gd name="connsiteX3" fmla="*/ 3365 w 108874"/>
                  <a:gd name="connsiteY3" fmla="*/ 212064 h 222446"/>
                </a:gdLst>
                <a:ahLst/>
                <a:cxnLst>
                  <a:cxn ang="0">
                    <a:pos x="connsiteX0" y="connsiteY0"/>
                  </a:cxn>
                  <a:cxn ang="0">
                    <a:pos x="connsiteX1" y="connsiteY1"/>
                  </a:cxn>
                  <a:cxn ang="0">
                    <a:pos x="connsiteX2" y="connsiteY2"/>
                  </a:cxn>
                  <a:cxn ang="0">
                    <a:pos x="connsiteX3" y="connsiteY3"/>
                  </a:cxn>
                </a:cxnLst>
                <a:rect l="l" t="t" r="r" b="b"/>
                <a:pathLst>
                  <a:path w="108874" h="222446">
                    <a:moveTo>
                      <a:pt x="107664" y="222446"/>
                    </a:moveTo>
                    <a:cubicBezTo>
                      <a:pt x="94996" y="145294"/>
                      <a:pt x="79946" y="127196"/>
                      <a:pt x="103854" y="56520"/>
                    </a:cubicBezTo>
                    <a:cubicBezTo>
                      <a:pt x="119570" y="10134"/>
                      <a:pt x="96615" y="-19680"/>
                      <a:pt x="59658" y="15277"/>
                    </a:cubicBezTo>
                    <a:cubicBezTo>
                      <a:pt x="-731" y="72427"/>
                      <a:pt x="-5303" y="175869"/>
                      <a:pt x="3365" y="212064"/>
                    </a:cubicBezTo>
                    <a:close/>
                  </a:path>
                </a:pathLst>
              </a:custGeom>
              <a:solidFill>
                <a:srgbClr val="F7A9A0"/>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3CFFD25D-614E-42C4-9938-9AA4713CA9A6}"/>
                  </a:ext>
                </a:extLst>
              </p:cNvPr>
              <p:cNvSpPr/>
              <p:nvPr/>
            </p:nvSpPr>
            <p:spPr>
              <a:xfrm>
                <a:off x="3000660" y="4481457"/>
                <a:ext cx="287924" cy="458270"/>
              </a:xfrm>
              <a:custGeom>
                <a:avLst/>
                <a:gdLst>
                  <a:gd name="connsiteX0" fmla="*/ 249936 w 287924"/>
                  <a:gd name="connsiteY0" fmla="*/ 458271 h 458270"/>
                  <a:gd name="connsiteX1" fmla="*/ 287465 w 287924"/>
                  <a:gd name="connsiteY1" fmla="*/ 272343 h 458270"/>
                  <a:gd name="connsiteX2" fmla="*/ 107537 w 287924"/>
                  <a:gd name="connsiteY2" fmla="*/ 11453 h 458270"/>
                  <a:gd name="connsiteX3" fmla="*/ 54388 w 287924"/>
                  <a:gd name="connsiteY3" fmla="*/ 44315 h 458270"/>
                  <a:gd name="connsiteX4" fmla="*/ 138398 w 287924"/>
                  <a:gd name="connsiteY4" fmla="*/ 119371 h 458270"/>
                  <a:gd name="connsiteX5" fmla="*/ 38100 w 287924"/>
                  <a:gd name="connsiteY5" fmla="*/ 166044 h 458270"/>
                  <a:gd name="connsiteX6" fmla="*/ 0 w 287924"/>
                  <a:gd name="connsiteY6" fmla="*/ 266818 h 458270"/>
                  <a:gd name="connsiteX7" fmla="*/ 18288 w 287924"/>
                  <a:gd name="connsiteY7" fmla="*/ 275582 h 458270"/>
                  <a:gd name="connsiteX8" fmla="*/ 25908 w 287924"/>
                  <a:gd name="connsiteY8" fmla="*/ 365212 h 45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24" h="458270">
                    <a:moveTo>
                      <a:pt x="249936" y="458271"/>
                    </a:moveTo>
                    <a:cubicBezTo>
                      <a:pt x="249936" y="458271"/>
                      <a:pt x="292799" y="355973"/>
                      <a:pt x="287465" y="272343"/>
                    </a:cubicBezTo>
                    <a:cubicBezTo>
                      <a:pt x="283750" y="214526"/>
                      <a:pt x="261747" y="89653"/>
                      <a:pt x="107537" y="11453"/>
                    </a:cubicBezTo>
                    <a:cubicBezTo>
                      <a:pt x="70961" y="-7121"/>
                      <a:pt x="5715" y="-7597"/>
                      <a:pt x="54388" y="44315"/>
                    </a:cubicBezTo>
                    <a:cubicBezTo>
                      <a:pt x="89059" y="81271"/>
                      <a:pt x="122111" y="94225"/>
                      <a:pt x="138398" y="119371"/>
                    </a:cubicBezTo>
                    <a:cubicBezTo>
                      <a:pt x="138398" y="119371"/>
                      <a:pt x="55245" y="128896"/>
                      <a:pt x="38100" y="166044"/>
                    </a:cubicBezTo>
                    <a:cubicBezTo>
                      <a:pt x="23060" y="198705"/>
                      <a:pt x="10325" y="232376"/>
                      <a:pt x="0" y="266818"/>
                    </a:cubicBezTo>
                    <a:cubicBezTo>
                      <a:pt x="5905" y="270124"/>
                      <a:pt x="12011" y="273048"/>
                      <a:pt x="18288" y="275582"/>
                    </a:cubicBezTo>
                    <a:cubicBezTo>
                      <a:pt x="18288" y="275582"/>
                      <a:pt x="3334" y="311110"/>
                      <a:pt x="25908" y="365212"/>
                    </a:cubicBezTo>
                    <a:close/>
                  </a:path>
                </a:pathLst>
              </a:custGeom>
              <a:solidFill>
                <a:srgbClr val="F7A9A0"/>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A784F057-A885-4C39-9B99-11EA122311AB}"/>
                  </a:ext>
                </a:extLst>
              </p:cNvPr>
              <p:cNvSpPr/>
              <p:nvPr/>
            </p:nvSpPr>
            <p:spPr>
              <a:xfrm>
                <a:off x="2934836" y="4569791"/>
                <a:ext cx="341001" cy="219316"/>
              </a:xfrm>
              <a:custGeom>
                <a:avLst/>
                <a:gdLst>
                  <a:gd name="connsiteX0" fmla="*/ 341002 w 341001"/>
                  <a:gd name="connsiteY0" fmla="*/ 129336 h 219316"/>
                  <a:gd name="connsiteX1" fmla="*/ 222987 w 341001"/>
                  <a:gd name="connsiteY1" fmla="*/ 39229 h 219316"/>
                  <a:gd name="connsiteX2" fmla="*/ 32487 w 341001"/>
                  <a:gd name="connsiteY2" fmla="*/ 19132 h 219316"/>
                  <a:gd name="connsiteX3" fmla="*/ 61062 w 341001"/>
                  <a:gd name="connsiteY3" fmla="*/ 66757 h 219316"/>
                  <a:gd name="connsiteX4" fmla="*/ 3912 w 341001"/>
                  <a:gd name="connsiteY4" fmla="*/ 92474 h 219316"/>
                  <a:gd name="connsiteX5" fmla="*/ 31820 w 341001"/>
                  <a:gd name="connsiteY5" fmla="*/ 131527 h 219316"/>
                  <a:gd name="connsiteX6" fmla="*/ 7 w 341001"/>
                  <a:gd name="connsiteY6" fmla="*/ 161721 h 219316"/>
                  <a:gd name="connsiteX7" fmla="*/ 93161 w 341001"/>
                  <a:gd name="connsiteY7" fmla="*/ 218871 h 219316"/>
                  <a:gd name="connsiteX8" fmla="*/ 341002 w 341001"/>
                  <a:gd name="connsiteY8" fmla="*/ 129336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001" h="219316">
                    <a:moveTo>
                      <a:pt x="341002" y="129336"/>
                    </a:moveTo>
                    <a:cubicBezTo>
                      <a:pt x="319570" y="107810"/>
                      <a:pt x="273469" y="62661"/>
                      <a:pt x="222987" y="39229"/>
                    </a:cubicBezTo>
                    <a:cubicBezTo>
                      <a:pt x="166980" y="12940"/>
                      <a:pt x="51537" y="-22493"/>
                      <a:pt x="32487" y="19132"/>
                    </a:cubicBezTo>
                    <a:cubicBezTo>
                      <a:pt x="18580" y="49612"/>
                      <a:pt x="61062" y="66757"/>
                      <a:pt x="61062" y="66757"/>
                    </a:cubicBezTo>
                    <a:cubicBezTo>
                      <a:pt x="61062" y="66757"/>
                      <a:pt x="10389" y="62185"/>
                      <a:pt x="3912" y="92474"/>
                    </a:cubicBezTo>
                    <a:cubicBezTo>
                      <a:pt x="-2089" y="120097"/>
                      <a:pt x="31820" y="131527"/>
                      <a:pt x="31820" y="131527"/>
                    </a:cubicBezTo>
                    <a:cubicBezTo>
                      <a:pt x="31820" y="131527"/>
                      <a:pt x="578" y="134003"/>
                      <a:pt x="7" y="161721"/>
                    </a:cubicBezTo>
                    <a:cubicBezTo>
                      <a:pt x="-755" y="195058"/>
                      <a:pt x="64777" y="184390"/>
                      <a:pt x="93161" y="218871"/>
                    </a:cubicBezTo>
                    <a:cubicBezTo>
                      <a:pt x="100210" y="226681"/>
                      <a:pt x="341002" y="129336"/>
                      <a:pt x="341002" y="129336"/>
                    </a:cubicBezTo>
                    <a:close/>
                  </a:path>
                </a:pathLst>
              </a:custGeom>
              <a:solidFill>
                <a:srgbClr val="F7A9A0"/>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DD2967CC-5E14-40F3-966E-6E033BC58DD1}"/>
                  </a:ext>
                </a:extLst>
              </p:cNvPr>
              <p:cNvSpPr/>
              <p:nvPr/>
            </p:nvSpPr>
            <p:spPr>
              <a:xfrm>
                <a:off x="2996328" y="4635759"/>
                <a:ext cx="143736" cy="37674"/>
              </a:xfrm>
              <a:custGeom>
                <a:avLst/>
                <a:gdLst>
                  <a:gd name="connsiteX0" fmla="*/ 143683 w 143736"/>
                  <a:gd name="connsiteY0" fmla="*/ 37173 h 37674"/>
                  <a:gd name="connsiteX1" fmla="*/ 1285 w 143736"/>
                  <a:gd name="connsiteY1" fmla="*/ 312 h 37674"/>
                  <a:gd name="connsiteX2" fmla="*/ 618 w 143736"/>
                  <a:gd name="connsiteY2" fmla="*/ 1550 h 37674"/>
                  <a:gd name="connsiteX3" fmla="*/ 143493 w 143736"/>
                  <a:gd name="connsiteY3" fmla="*/ 37650 h 37674"/>
                  <a:gd name="connsiteX4" fmla="*/ 143683 w 143736"/>
                  <a:gd name="connsiteY4" fmla="*/ 37173 h 3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36" h="37674">
                    <a:moveTo>
                      <a:pt x="143683" y="37173"/>
                    </a:moveTo>
                    <a:cubicBezTo>
                      <a:pt x="101088" y="10646"/>
                      <a:pt x="51396" y="-2212"/>
                      <a:pt x="1285" y="312"/>
                    </a:cubicBezTo>
                    <a:cubicBezTo>
                      <a:pt x="46" y="312"/>
                      <a:pt x="-525" y="1359"/>
                      <a:pt x="618" y="1550"/>
                    </a:cubicBezTo>
                    <a:cubicBezTo>
                      <a:pt x="49529" y="7741"/>
                      <a:pt x="97506" y="19866"/>
                      <a:pt x="143493" y="37650"/>
                    </a:cubicBezTo>
                    <a:cubicBezTo>
                      <a:pt x="143493" y="37650"/>
                      <a:pt x="143874" y="37840"/>
                      <a:pt x="143683" y="37173"/>
                    </a:cubicBez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1268B497-980E-445C-91E2-4F38E3EFBB8C}"/>
                  </a:ext>
                </a:extLst>
              </p:cNvPr>
              <p:cNvSpPr/>
              <p:nvPr/>
            </p:nvSpPr>
            <p:spPr>
              <a:xfrm>
                <a:off x="2966251" y="4698945"/>
                <a:ext cx="145657" cy="30090"/>
              </a:xfrm>
              <a:custGeom>
                <a:avLst/>
                <a:gdLst>
                  <a:gd name="connsiteX0" fmla="*/ 145566 w 145657"/>
                  <a:gd name="connsiteY0" fmla="*/ 29805 h 30090"/>
                  <a:gd name="connsiteX1" fmla="*/ 1262 w 145657"/>
                  <a:gd name="connsiteY1" fmla="*/ 1230 h 30090"/>
                  <a:gd name="connsiteX2" fmla="*/ 691 w 145657"/>
                  <a:gd name="connsiteY2" fmla="*/ 2468 h 30090"/>
                  <a:gd name="connsiteX3" fmla="*/ 145375 w 145657"/>
                  <a:gd name="connsiteY3" fmla="*/ 30090 h 30090"/>
                  <a:gd name="connsiteX4" fmla="*/ 145566 w 145657"/>
                  <a:gd name="connsiteY4" fmla="*/ 29805 h 30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57" h="30090">
                    <a:moveTo>
                      <a:pt x="145566" y="29805"/>
                    </a:moveTo>
                    <a:cubicBezTo>
                      <a:pt x="123849" y="17232"/>
                      <a:pt x="57650" y="-5533"/>
                      <a:pt x="1262" y="1230"/>
                    </a:cubicBezTo>
                    <a:cubicBezTo>
                      <a:pt x="24" y="1230"/>
                      <a:pt x="-547" y="2373"/>
                      <a:pt x="691" y="2468"/>
                    </a:cubicBezTo>
                    <a:cubicBezTo>
                      <a:pt x="49811" y="6154"/>
                      <a:pt x="98351" y="15422"/>
                      <a:pt x="145375" y="30090"/>
                    </a:cubicBezTo>
                    <a:cubicBezTo>
                      <a:pt x="145375" y="30090"/>
                      <a:pt x="145852" y="29995"/>
                      <a:pt x="145566" y="29805"/>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382CEF75-C2BE-48A8-ABCE-7D8AB090C04B}"/>
                  </a:ext>
                </a:extLst>
              </p:cNvPr>
              <p:cNvSpPr/>
              <p:nvPr/>
            </p:nvSpPr>
            <p:spPr>
              <a:xfrm>
                <a:off x="2443302" y="4819641"/>
                <a:ext cx="860252" cy="490267"/>
              </a:xfrm>
              <a:custGeom>
                <a:avLst/>
                <a:gdLst>
                  <a:gd name="connsiteX0" fmla="*/ 531926 w 860252"/>
                  <a:gd name="connsiteY0" fmla="*/ 41029 h 490267"/>
                  <a:gd name="connsiteX1" fmla="*/ 860253 w 860252"/>
                  <a:gd name="connsiteY1" fmla="*/ 187333 h 490267"/>
                  <a:gd name="connsiteX2" fmla="*/ 622128 w 860252"/>
                  <a:gd name="connsiteY2" fmla="*/ 464225 h 490267"/>
                  <a:gd name="connsiteX3" fmla="*/ 403053 w 860252"/>
                  <a:gd name="connsiteY3" fmla="*/ 487180 h 490267"/>
                  <a:gd name="connsiteX4" fmla="*/ 49675 w 860252"/>
                  <a:gd name="connsiteY4" fmla="*/ 139422 h 490267"/>
                  <a:gd name="connsiteX5" fmla="*/ 115588 w 860252"/>
                  <a:gd name="connsiteY5" fmla="*/ 30075 h 490267"/>
                  <a:gd name="connsiteX6" fmla="*/ 449440 w 860252"/>
                  <a:gd name="connsiteY6" fmla="*/ 202097 h 490267"/>
                  <a:gd name="connsiteX7" fmla="*/ 531926 w 860252"/>
                  <a:gd name="connsiteY7" fmla="*/ 41029 h 49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252" h="490267">
                    <a:moveTo>
                      <a:pt x="531926" y="41029"/>
                    </a:moveTo>
                    <a:lnTo>
                      <a:pt x="860253" y="187333"/>
                    </a:lnTo>
                    <a:cubicBezTo>
                      <a:pt x="860253" y="187333"/>
                      <a:pt x="686707" y="440508"/>
                      <a:pt x="622128" y="464225"/>
                    </a:cubicBezTo>
                    <a:cubicBezTo>
                      <a:pt x="557548" y="487942"/>
                      <a:pt x="443248" y="495086"/>
                      <a:pt x="403053" y="487180"/>
                    </a:cubicBezTo>
                    <a:cubicBezTo>
                      <a:pt x="362857" y="479274"/>
                      <a:pt x="160165" y="295061"/>
                      <a:pt x="49675" y="139422"/>
                    </a:cubicBezTo>
                    <a:cubicBezTo>
                      <a:pt x="-60815" y="-16216"/>
                      <a:pt x="36340" y="-23360"/>
                      <a:pt x="115588" y="30075"/>
                    </a:cubicBezTo>
                    <a:cubicBezTo>
                      <a:pt x="194836" y="83511"/>
                      <a:pt x="440391" y="207050"/>
                      <a:pt x="449440" y="202097"/>
                    </a:cubicBezTo>
                    <a:cubicBezTo>
                      <a:pt x="458488" y="197144"/>
                      <a:pt x="531926" y="41029"/>
                      <a:pt x="531926" y="41029"/>
                    </a:cubicBezTo>
                    <a:close/>
                  </a:path>
                </a:pathLst>
              </a:custGeom>
              <a:solidFill>
                <a:srgbClr val="0AAF6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77614D53-0128-4D12-B730-185272F4E1E5}"/>
                  </a:ext>
                </a:extLst>
              </p:cNvPr>
              <p:cNvSpPr/>
              <p:nvPr/>
            </p:nvSpPr>
            <p:spPr>
              <a:xfrm>
                <a:off x="2955102" y="4928222"/>
                <a:ext cx="281604" cy="142580"/>
              </a:xfrm>
              <a:custGeom>
                <a:avLst/>
                <a:gdLst>
                  <a:gd name="connsiteX0" fmla="*/ 281016 w 281604"/>
                  <a:gd name="connsiteY0" fmla="*/ 140475 h 142580"/>
                  <a:gd name="connsiteX1" fmla="*/ 1362 w 281604"/>
                  <a:gd name="connsiteY1" fmla="*/ 76 h 142580"/>
                  <a:gd name="connsiteX2" fmla="*/ 76 w 281604"/>
                  <a:gd name="connsiteY2" fmla="*/ 600 h 142580"/>
                  <a:gd name="connsiteX3" fmla="*/ 600 w 281604"/>
                  <a:gd name="connsiteY3" fmla="*/ 1886 h 142580"/>
                  <a:gd name="connsiteX4" fmla="*/ 280254 w 281604"/>
                  <a:gd name="connsiteY4" fmla="*/ 142475 h 142580"/>
                  <a:gd name="connsiteX5" fmla="*/ 281016 w 281604"/>
                  <a:gd name="connsiteY5" fmla="*/ 140475 h 14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04" h="142580">
                    <a:moveTo>
                      <a:pt x="281016" y="140475"/>
                    </a:moveTo>
                    <a:cubicBezTo>
                      <a:pt x="161096" y="69228"/>
                      <a:pt x="24413" y="12078"/>
                      <a:pt x="1362" y="76"/>
                    </a:cubicBezTo>
                    <a:cubicBezTo>
                      <a:pt x="867" y="-133"/>
                      <a:pt x="286" y="105"/>
                      <a:pt x="76" y="600"/>
                    </a:cubicBezTo>
                    <a:cubicBezTo>
                      <a:pt x="-133" y="1095"/>
                      <a:pt x="105" y="1676"/>
                      <a:pt x="600" y="1886"/>
                    </a:cubicBezTo>
                    <a:cubicBezTo>
                      <a:pt x="23936" y="12173"/>
                      <a:pt x="173193" y="94469"/>
                      <a:pt x="280254" y="142475"/>
                    </a:cubicBezTo>
                    <a:cubicBezTo>
                      <a:pt x="281492" y="143047"/>
                      <a:pt x="282159" y="141141"/>
                      <a:pt x="281016" y="140475"/>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56F583A5-AAE3-4CDD-892C-7C6B7011A56B}"/>
                  </a:ext>
                </a:extLst>
              </p:cNvPr>
              <p:cNvSpPr/>
              <p:nvPr/>
            </p:nvSpPr>
            <p:spPr>
              <a:xfrm>
                <a:off x="2442875" y="4819618"/>
                <a:ext cx="455867" cy="490376"/>
              </a:xfrm>
              <a:custGeom>
                <a:avLst/>
                <a:gdLst>
                  <a:gd name="connsiteX0" fmla="*/ 455868 w 455867"/>
                  <a:gd name="connsiteY0" fmla="*/ 490157 h 490376"/>
                  <a:gd name="connsiteX1" fmla="*/ 403099 w 455867"/>
                  <a:gd name="connsiteY1" fmla="*/ 487204 h 490376"/>
                  <a:gd name="connsiteX2" fmla="*/ 49627 w 455867"/>
                  <a:gd name="connsiteY2" fmla="*/ 139446 h 490376"/>
                  <a:gd name="connsiteX3" fmla="*/ 35244 w 455867"/>
                  <a:gd name="connsiteY3" fmla="*/ 0 h 490376"/>
                </a:gdLst>
                <a:ahLst/>
                <a:cxnLst>
                  <a:cxn ang="0">
                    <a:pos x="connsiteX0" y="connsiteY0"/>
                  </a:cxn>
                  <a:cxn ang="0">
                    <a:pos x="connsiteX1" y="connsiteY1"/>
                  </a:cxn>
                  <a:cxn ang="0">
                    <a:pos x="connsiteX2" y="connsiteY2"/>
                  </a:cxn>
                  <a:cxn ang="0">
                    <a:pos x="connsiteX3" y="connsiteY3"/>
                  </a:cxn>
                </a:cxnLst>
                <a:rect l="l" t="t" r="r" b="b"/>
                <a:pathLst>
                  <a:path w="455867" h="490376">
                    <a:moveTo>
                      <a:pt x="455868" y="490157"/>
                    </a:moveTo>
                    <a:cubicBezTo>
                      <a:pt x="438228" y="490862"/>
                      <a:pt x="420559" y="489871"/>
                      <a:pt x="403099" y="487204"/>
                    </a:cubicBezTo>
                    <a:cubicBezTo>
                      <a:pt x="362809" y="479298"/>
                      <a:pt x="160117" y="295085"/>
                      <a:pt x="49627" y="139446"/>
                    </a:cubicBezTo>
                    <a:cubicBezTo>
                      <a:pt x="-22001" y="38576"/>
                      <a:pt x="-6285" y="0"/>
                      <a:pt x="35244"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B5FFA1C5-DD75-4471-A70B-E3D36F0FC7C2}"/>
                  </a:ext>
                </a:extLst>
              </p:cNvPr>
              <p:cNvSpPr/>
              <p:nvPr/>
            </p:nvSpPr>
            <p:spPr>
              <a:xfrm>
                <a:off x="2184843" y="4785128"/>
                <a:ext cx="642973" cy="927648"/>
              </a:xfrm>
              <a:custGeom>
                <a:avLst/>
                <a:gdLst>
                  <a:gd name="connsiteX0" fmla="*/ 639510 w 642973"/>
                  <a:gd name="connsiteY0" fmla="*/ 636565 h 927648"/>
                  <a:gd name="connsiteX1" fmla="*/ 74011 w 642973"/>
                  <a:gd name="connsiteY1" fmla="*/ 927649 h 927648"/>
                  <a:gd name="connsiteX2" fmla="*/ 1 w 642973"/>
                  <a:gd name="connsiteY2" fmla="*/ 829446 h 927648"/>
                  <a:gd name="connsiteX3" fmla="*/ 136495 w 642973"/>
                  <a:gd name="connsiteY3" fmla="*/ 56111 h 927648"/>
                  <a:gd name="connsiteX4" fmla="*/ 303563 w 642973"/>
                  <a:gd name="connsiteY4" fmla="*/ 38490 h 927648"/>
                  <a:gd name="connsiteX5" fmla="*/ 629318 w 642973"/>
                  <a:gd name="connsiteY5" fmla="*/ 558269 h 927648"/>
                  <a:gd name="connsiteX6" fmla="*/ 639510 w 642973"/>
                  <a:gd name="connsiteY6" fmla="*/ 636565 h 92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73" h="927648">
                    <a:moveTo>
                      <a:pt x="639510" y="636565"/>
                    </a:moveTo>
                    <a:lnTo>
                      <a:pt x="74011" y="927649"/>
                    </a:lnTo>
                    <a:cubicBezTo>
                      <a:pt x="74011" y="927649"/>
                      <a:pt x="-380" y="880881"/>
                      <a:pt x="1" y="829446"/>
                    </a:cubicBezTo>
                    <a:cubicBezTo>
                      <a:pt x="1335" y="658758"/>
                      <a:pt x="34482" y="256898"/>
                      <a:pt x="136495" y="56111"/>
                    </a:cubicBezTo>
                    <a:cubicBezTo>
                      <a:pt x="185072" y="-39139"/>
                      <a:pt x="273750" y="9439"/>
                      <a:pt x="303563" y="38490"/>
                    </a:cubicBezTo>
                    <a:cubicBezTo>
                      <a:pt x="388145" y="120881"/>
                      <a:pt x="561310" y="415870"/>
                      <a:pt x="629318" y="558269"/>
                    </a:cubicBezTo>
                    <a:cubicBezTo>
                      <a:pt x="652083" y="605799"/>
                      <a:pt x="639510" y="636565"/>
                      <a:pt x="639510" y="636565"/>
                    </a:cubicBezTo>
                    <a:close/>
                  </a:path>
                </a:pathLst>
              </a:custGeom>
              <a:solidFill>
                <a:srgbClr val="0AAF60"/>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39E28A78-6CA1-4DD3-ABBF-545B9D00659A}"/>
                  </a:ext>
                </a:extLst>
              </p:cNvPr>
              <p:cNvSpPr/>
              <p:nvPr/>
            </p:nvSpPr>
            <p:spPr>
              <a:xfrm>
                <a:off x="2433066" y="5196046"/>
                <a:ext cx="370522" cy="350615"/>
              </a:xfrm>
              <a:custGeom>
                <a:avLst/>
                <a:gdLst>
                  <a:gd name="connsiteX0" fmla="*/ 183356 w 370522"/>
                  <a:gd name="connsiteY0" fmla="*/ 264319 h 350615"/>
                  <a:gd name="connsiteX1" fmla="*/ 363569 w 370522"/>
                  <a:gd name="connsiteY1" fmla="*/ 179927 h 350615"/>
                  <a:gd name="connsiteX2" fmla="*/ 362236 w 370522"/>
                  <a:gd name="connsiteY2" fmla="*/ 185261 h 350615"/>
                  <a:gd name="connsiteX3" fmla="*/ 301180 w 370522"/>
                  <a:gd name="connsiteY3" fmla="*/ 100965 h 350615"/>
                  <a:gd name="connsiteX4" fmla="*/ 304514 w 370522"/>
                  <a:gd name="connsiteY4" fmla="*/ 102584 h 350615"/>
                  <a:gd name="connsiteX5" fmla="*/ 265652 w 370522"/>
                  <a:gd name="connsiteY5" fmla="*/ 93059 h 350615"/>
                  <a:gd name="connsiteX6" fmla="*/ 234029 w 370522"/>
                  <a:gd name="connsiteY6" fmla="*/ 69342 h 350615"/>
                  <a:gd name="connsiteX7" fmla="*/ 208883 w 370522"/>
                  <a:gd name="connsiteY7" fmla="*/ 39529 h 350615"/>
                  <a:gd name="connsiteX8" fmla="*/ 188595 w 370522"/>
                  <a:gd name="connsiteY8" fmla="*/ 6191 h 350615"/>
                  <a:gd name="connsiteX9" fmla="*/ 193453 w 370522"/>
                  <a:gd name="connsiteY9" fmla="*/ 8001 h 350615"/>
                  <a:gd name="connsiteX10" fmla="*/ 50578 w 370522"/>
                  <a:gd name="connsiteY10" fmla="*/ 73057 h 350615"/>
                  <a:gd name="connsiteX11" fmla="*/ 52292 w 370522"/>
                  <a:gd name="connsiteY11" fmla="*/ 69151 h 350615"/>
                  <a:gd name="connsiteX12" fmla="*/ 58198 w 370522"/>
                  <a:gd name="connsiteY12" fmla="*/ 93345 h 350615"/>
                  <a:gd name="connsiteX13" fmla="*/ 62293 w 370522"/>
                  <a:gd name="connsiteY13" fmla="*/ 118015 h 350615"/>
                  <a:gd name="connsiteX14" fmla="*/ 63913 w 370522"/>
                  <a:gd name="connsiteY14" fmla="*/ 142875 h 350615"/>
                  <a:gd name="connsiteX15" fmla="*/ 63341 w 370522"/>
                  <a:gd name="connsiteY15" fmla="*/ 155448 h 350615"/>
                  <a:gd name="connsiteX16" fmla="*/ 63341 w 370522"/>
                  <a:gd name="connsiteY16" fmla="*/ 161734 h 350615"/>
                  <a:gd name="connsiteX17" fmla="*/ 62293 w 370522"/>
                  <a:gd name="connsiteY17" fmla="*/ 167926 h 350615"/>
                  <a:gd name="connsiteX18" fmla="*/ 43243 w 370522"/>
                  <a:gd name="connsiteY18" fmla="*/ 214217 h 350615"/>
                  <a:gd name="connsiteX19" fmla="*/ 1810 w 370522"/>
                  <a:gd name="connsiteY19" fmla="*/ 241840 h 350615"/>
                  <a:gd name="connsiteX20" fmla="*/ 3048 w 370522"/>
                  <a:gd name="connsiteY20" fmla="*/ 240221 h 350615"/>
                  <a:gd name="connsiteX21" fmla="*/ 1143 w 370522"/>
                  <a:gd name="connsiteY21" fmla="*/ 350425 h 350615"/>
                  <a:gd name="connsiteX22" fmla="*/ 0 w 370522"/>
                  <a:gd name="connsiteY22" fmla="*/ 240221 h 350615"/>
                  <a:gd name="connsiteX23" fmla="*/ 0 w 370522"/>
                  <a:gd name="connsiteY23" fmla="*/ 239554 h 350615"/>
                  <a:gd name="connsiteX24" fmla="*/ 1333 w 370522"/>
                  <a:gd name="connsiteY24" fmla="*/ 239554 h 350615"/>
                  <a:gd name="connsiteX25" fmla="*/ 39433 w 370522"/>
                  <a:gd name="connsiteY25" fmla="*/ 212503 h 350615"/>
                  <a:gd name="connsiteX26" fmla="*/ 56579 w 370522"/>
                  <a:gd name="connsiteY26" fmla="*/ 168021 h 350615"/>
                  <a:gd name="connsiteX27" fmla="*/ 57531 w 370522"/>
                  <a:gd name="connsiteY27" fmla="*/ 162020 h 350615"/>
                  <a:gd name="connsiteX28" fmla="*/ 57531 w 370522"/>
                  <a:gd name="connsiteY28" fmla="*/ 155924 h 350615"/>
                  <a:gd name="connsiteX29" fmla="*/ 57531 w 370522"/>
                  <a:gd name="connsiteY29" fmla="*/ 143828 h 350615"/>
                  <a:gd name="connsiteX30" fmla="*/ 55531 w 370522"/>
                  <a:gd name="connsiteY30" fmla="*/ 119539 h 350615"/>
                  <a:gd name="connsiteX31" fmla="*/ 51149 w 370522"/>
                  <a:gd name="connsiteY31" fmla="*/ 95536 h 350615"/>
                  <a:gd name="connsiteX32" fmla="*/ 44958 w 370522"/>
                  <a:gd name="connsiteY32" fmla="*/ 71914 h 350615"/>
                  <a:gd name="connsiteX33" fmla="*/ 44291 w 370522"/>
                  <a:gd name="connsiteY33" fmla="*/ 69151 h 350615"/>
                  <a:gd name="connsiteX34" fmla="*/ 46768 w 370522"/>
                  <a:gd name="connsiteY34" fmla="*/ 68008 h 350615"/>
                  <a:gd name="connsiteX35" fmla="*/ 190309 w 370522"/>
                  <a:gd name="connsiteY35" fmla="*/ 1429 h 350615"/>
                  <a:gd name="connsiteX36" fmla="*/ 193548 w 370522"/>
                  <a:gd name="connsiteY36" fmla="*/ 0 h 350615"/>
                  <a:gd name="connsiteX37" fmla="*/ 195263 w 370522"/>
                  <a:gd name="connsiteY37" fmla="*/ 3238 h 350615"/>
                  <a:gd name="connsiteX38" fmla="*/ 215170 w 370522"/>
                  <a:gd name="connsiteY38" fmla="*/ 35338 h 350615"/>
                  <a:gd name="connsiteX39" fmla="*/ 239554 w 370522"/>
                  <a:gd name="connsiteY39" fmla="*/ 63913 h 350615"/>
                  <a:gd name="connsiteX40" fmla="*/ 269272 w 370522"/>
                  <a:gd name="connsiteY40" fmla="*/ 86201 h 350615"/>
                  <a:gd name="connsiteX41" fmla="*/ 304133 w 370522"/>
                  <a:gd name="connsiteY41" fmla="*/ 95059 h 350615"/>
                  <a:gd name="connsiteX42" fmla="*/ 306324 w 370522"/>
                  <a:gd name="connsiteY42" fmla="*/ 95059 h 350615"/>
                  <a:gd name="connsiteX43" fmla="*/ 307467 w 370522"/>
                  <a:gd name="connsiteY43" fmla="*/ 96679 h 350615"/>
                  <a:gd name="connsiteX44" fmla="*/ 368046 w 370522"/>
                  <a:gd name="connsiteY44" fmla="*/ 181261 h 350615"/>
                  <a:gd name="connsiteX45" fmla="*/ 370522 w 370522"/>
                  <a:gd name="connsiteY45" fmla="*/ 184880 h 350615"/>
                  <a:gd name="connsiteX46" fmla="*/ 366617 w 370522"/>
                  <a:gd name="connsiteY46" fmla="*/ 186595 h 350615"/>
                  <a:gd name="connsiteX47" fmla="*/ 182975 w 370522"/>
                  <a:gd name="connsiteY47" fmla="*/ 269367 h 350615"/>
                  <a:gd name="connsiteX48" fmla="*/ 1238 w 370522"/>
                  <a:gd name="connsiteY48" fmla="*/ 350615 h 35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522" h="350615">
                    <a:moveTo>
                      <a:pt x="183356" y="264319"/>
                    </a:moveTo>
                    <a:cubicBezTo>
                      <a:pt x="243554" y="235744"/>
                      <a:pt x="303467" y="207169"/>
                      <a:pt x="363569" y="179927"/>
                    </a:cubicBezTo>
                    <a:lnTo>
                      <a:pt x="362236" y="185261"/>
                    </a:lnTo>
                    <a:lnTo>
                      <a:pt x="301180" y="100965"/>
                    </a:lnTo>
                    <a:lnTo>
                      <a:pt x="304514" y="102584"/>
                    </a:lnTo>
                    <a:cubicBezTo>
                      <a:pt x="290970" y="102689"/>
                      <a:pt x="277616" y="99412"/>
                      <a:pt x="265652" y="93059"/>
                    </a:cubicBezTo>
                    <a:cubicBezTo>
                      <a:pt x="253918" y="86878"/>
                      <a:pt x="243249" y="78877"/>
                      <a:pt x="234029" y="69342"/>
                    </a:cubicBezTo>
                    <a:cubicBezTo>
                      <a:pt x="224780" y="60169"/>
                      <a:pt x="216370" y="50187"/>
                      <a:pt x="208883" y="39529"/>
                    </a:cubicBezTo>
                    <a:cubicBezTo>
                      <a:pt x="201378" y="28889"/>
                      <a:pt x="194596" y="17754"/>
                      <a:pt x="188595" y="6191"/>
                    </a:cubicBezTo>
                    <a:lnTo>
                      <a:pt x="193453" y="8001"/>
                    </a:lnTo>
                    <a:lnTo>
                      <a:pt x="50578" y="73057"/>
                    </a:lnTo>
                    <a:lnTo>
                      <a:pt x="52292" y="69151"/>
                    </a:lnTo>
                    <a:lnTo>
                      <a:pt x="58198" y="93345"/>
                    </a:lnTo>
                    <a:cubicBezTo>
                      <a:pt x="60008" y="101441"/>
                      <a:pt x="60865" y="109823"/>
                      <a:pt x="62293" y="118015"/>
                    </a:cubicBezTo>
                    <a:cubicBezTo>
                      <a:pt x="63722" y="126206"/>
                      <a:pt x="63437" y="134588"/>
                      <a:pt x="63913" y="142875"/>
                    </a:cubicBezTo>
                    <a:lnTo>
                      <a:pt x="63341" y="155448"/>
                    </a:lnTo>
                    <a:cubicBezTo>
                      <a:pt x="63341" y="157544"/>
                      <a:pt x="63341" y="159639"/>
                      <a:pt x="63341" y="161734"/>
                    </a:cubicBezTo>
                    <a:lnTo>
                      <a:pt x="62293" y="167926"/>
                    </a:lnTo>
                    <a:cubicBezTo>
                      <a:pt x="60046" y="184747"/>
                      <a:pt x="53483" y="200692"/>
                      <a:pt x="43243" y="214217"/>
                    </a:cubicBezTo>
                    <a:cubicBezTo>
                      <a:pt x="32861" y="227743"/>
                      <a:pt x="18288" y="237458"/>
                      <a:pt x="1810" y="241840"/>
                    </a:cubicBezTo>
                    <a:lnTo>
                      <a:pt x="3048" y="240221"/>
                    </a:lnTo>
                    <a:lnTo>
                      <a:pt x="1143" y="350425"/>
                    </a:lnTo>
                    <a:close/>
                    <a:moveTo>
                      <a:pt x="0" y="240221"/>
                    </a:moveTo>
                    <a:lnTo>
                      <a:pt x="0" y="239554"/>
                    </a:lnTo>
                    <a:lnTo>
                      <a:pt x="1333" y="239554"/>
                    </a:lnTo>
                    <a:cubicBezTo>
                      <a:pt x="16631" y="234905"/>
                      <a:pt x="30004" y="225409"/>
                      <a:pt x="39433" y="212503"/>
                    </a:cubicBezTo>
                    <a:cubicBezTo>
                      <a:pt x="48939" y="199425"/>
                      <a:pt x="54845" y="184090"/>
                      <a:pt x="56579" y="168021"/>
                    </a:cubicBezTo>
                    <a:lnTo>
                      <a:pt x="57531" y="162020"/>
                    </a:lnTo>
                    <a:cubicBezTo>
                      <a:pt x="57531" y="160020"/>
                      <a:pt x="57531" y="158020"/>
                      <a:pt x="57531" y="155924"/>
                    </a:cubicBezTo>
                    <a:lnTo>
                      <a:pt x="57531" y="143828"/>
                    </a:lnTo>
                    <a:cubicBezTo>
                      <a:pt x="56864" y="135731"/>
                      <a:pt x="56674" y="127635"/>
                      <a:pt x="55531" y="119539"/>
                    </a:cubicBezTo>
                    <a:cubicBezTo>
                      <a:pt x="54388" y="111442"/>
                      <a:pt x="53054" y="103441"/>
                      <a:pt x="51149" y="95536"/>
                    </a:cubicBezTo>
                    <a:lnTo>
                      <a:pt x="44958" y="71914"/>
                    </a:lnTo>
                    <a:lnTo>
                      <a:pt x="44291" y="69151"/>
                    </a:lnTo>
                    <a:lnTo>
                      <a:pt x="46768" y="68008"/>
                    </a:lnTo>
                    <a:lnTo>
                      <a:pt x="190309" y="1429"/>
                    </a:lnTo>
                    <a:lnTo>
                      <a:pt x="193548" y="0"/>
                    </a:lnTo>
                    <a:lnTo>
                      <a:pt x="195263" y="3238"/>
                    </a:lnTo>
                    <a:cubicBezTo>
                      <a:pt x="201139" y="14392"/>
                      <a:pt x="207788" y="25117"/>
                      <a:pt x="215170" y="35338"/>
                    </a:cubicBezTo>
                    <a:cubicBezTo>
                      <a:pt x="222418" y="45577"/>
                      <a:pt x="230581" y="55150"/>
                      <a:pt x="239554" y="63913"/>
                    </a:cubicBezTo>
                    <a:cubicBezTo>
                      <a:pt x="248288" y="72790"/>
                      <a:pt x="258309" y="80296"/>
                      <a:pt x="269272" y="86201"/>
                    </a:cubicBezTo>
                    <a:cubicBezTo>
                      <a:pt x="279968" y="92030"/>
                      <a:pt x="291951" y="95079"/>
                      <a:pt x="304133" y="95059"/>
                    </a:cubicBezTo>
                    <a:lnTo>
                      <a:pt x="306324" y="95059"/>
                    </a:lnTo>
                    <a:lnTo>
                      <a:pt x="307467" y="96679"/>
                    </a:lnTo>
                    <a:lnTo>
                      <a:pt x="368046" y="181261"/>
                    </a:lnTo>
                    <a:lnTo>
                      <a:pt x="370522" y="184880"/>
                    </a:lnTo>
                    <a:lnTo>
                      <a:pt x="366617" y="186595"/>
                    </a:lnTo>
                    <a:cubicBezTo>
                      <a:pt x="305467" y="214694"/>
                      <a:pt x="244030" y="242125"/>
                      <a:pt x="182975" y="269367"/>
                    </a:cubicBezTo>
                    <a:lnTo>
                      <a:pt x="1238" y="3506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975F3064-85D6-4460-B8E8-708109EBC51D}"/>
                  </a:ext>
                </a:extLst>
              </p:cNvPr>
              <p:cNvSpPr/>
              <p:nvPr/>
            </p:nvSpPr>
            <p:spPr>
              <a:xfrm>
                <a:off x="1740247" y="4827175"/>
                <a:ext cx="619808" cy="1050931"/>
              </a:xfrm>
              <a:custGeom>
                <a:avLst/>
                <a:gdLst>
                  <a:gd name="connsiteX0" fmla="*/ 563660 w 619808"/>
                  <a:gd name="connsiteY0" fmla="*/ 21970 h 1050931"/>
                  <a:gd name="connsiteX1" fmla="*/ 1685 w 619808"/>
                  <a:gd name="connsiteY1" fmla="*/ 885221 h 1050931"/>
                  <a:gd name="connsiteX2" fmla="*/ 273338 w 619808"/>
                  <a:gd name="connsiteY2" fmla="*/ 1044097 h 1050931"/>
                  <a:gd name="connsiteX3" fmla="*/ 603665 w 619808"/>
                  <a:gd name="connsiteY3" fmla="*/ 128269 h 1050931"/>
                  <a:gd name="connsiteX4" fmla="*/ 563660 w 619808"/>
                  <a:gd name="connsiteY4" fmla="*/ 21970 h 1050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808" h="1050931">
                    <a:moveTo>
                      <a:pt x="563660" y="21970"/>
                    </a:moveTo>
                    <a:cubicBezTo>
                      <a:pt x="350776" y="243521"/>
                      <a:pt x="40452" y="804734"/>
                      <a:pt x="1685" y="885221"/>
                    </a:cubicBezTo>
                    <a:cubicBezTo>
                      <a:pt x="-24414" y="939799"/>
                      <a:pt x="261146" y="1083817"/>
                      <a:pt x="273338" y="1044097"/>
                    </a:cubicBezTo>
                    <a:cubicBezTo>
                      <a:pt x="288864" y="993234"/>
                      <a:pt x="537561" y="365155"/>
                      <a:pt x="603665" y="128269"/>
                    </a:cubicBezTo>
                    <a:cubicBezTo>
                      <a:pt x="641003" y="-2414"/>
                      <a:pt x="607665" y="-23846"/>
                      <a:pt x="563660" y="21970"/>
                    </a:cubicBezTo>
                    <a:close/>
                  </a:path>
                </a:pathLst>
              </a:custGeom>
              <a:solidFill>
                <a:srgbClr val="F7A9A0"/>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86BDBBFA-DF12-43A6-AA17-E57B9FCD46E5}"/>
                  </a:ext>
                </a:extLst>
              </p:cNvPr>
              <p:cNvSpPr/>
              <p:nvPr/>
            </p:nvSpPr>
            <p:spPr>
              <a:xfrm>
                <a:off x="1397226" y="5680106"/>
                <a:ext cx="630170" cy="332387"/>
              </a:xfrm>
              <a:custGeom>
                <a:avLst/>
                <a:gdLst>
                  <a:gd name="connsiteX0" fmla="*/ 630170 w 630170"/>
                  <a:gd name="connsiteY0" fmla="*/ 153638 h 332387"/>
                  <a:gd name="connsiteX1" fmla="*/ 562543 w 630170"/>
                  <a:gd name="connsiteY1" fmla="*/ 310801 h 332387"/>
                  <a:gd name="connsiteX2" fmla="*/ 351659 w 630170"/>
                  <a:gd name="connsiteY2" fmla="*/ 322040 h 332387"/>
                  <a:gd name="connsiteX3" fmla="*/ 277650 w 630170"/>
                  <a:gd name="connsiteY3" fmla="*/ 282988 h 332387"/>
                  <a:gd name="connsiteX4" fmla="*/ 410333 w 630170"/>
                  <a:gd name="connsiteY4" fmla="*/ 257270 h 332387"/>
                  <a:gd name="connsiteX5" fmla="*/ 190306 w 630170"/>
                  <a:gd name="connsiteY5" fmla="*/ 315944 h 332387"/>
                  <a:gd name="connsiteX6" fmla="*/ 29428 w 630170"/>
                  <a:gd name="connsiteY6" fmla="*/ 313182 h 332387"/>
                  <a:gd name="connsiteX7" fmla="*/ 50669 w 630170"/>
                  <a:gd name="connsiteY7" fmla="*/ 279940 h 332387"/>
                  <a:gd name="connsiteX8" fmla="*/ 1139 w 630170"/>
                  <a:gd name="connsiteY8" fmla="*/ 271177 h 332387"/>
                  <a:gd name="connsiteX9" fmla="*/ 27428 w 630170"/>
                  <a:gd name="connsiteY9" fmla="*/ 233648 h 332387"/>
                  <a:gd name="connsiteX10" fmla="*/ 91 w 630170"/>
                  <a:gd name="connsiteY10" fmla="*/ 219361 h 332387"/>
                  <a:gd name="connsiteX11" fmla="*/ 165922 w 630170"/>
                  <a:gd name="connsiteY11" fmla="*/ 153638 h 332387"/>
                  <a:gd name="connsiteX12" fmla="*/ 33810 w 630170"/>
                  <a:gd name="connsiteY12" fmla="*/ 180022 h 332387"/>
                  <a:gd name="connsiteX13" fmla="*/ 317750 w 630170"/>
                  <a:gd name="connsiteY13" fmla="*/ 54007 h 332387"/>
                  <a:gd name="connsiteX14" fmla="*/ 361470 w 630170"/>
                  <a:gd name="connsiteY14" fmla="*/ 0 h 3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170" h="332387">
                    <a:moveTo>
                      <a:pt x="630170" y="153638"/>
                    </a:moveTo>
                    <a:cubicBezTo>
                      <a:pt x="620645" y="180784"/>
                      <a:pt x="586260" y="296513"/>
                      <a:pt x="562543" y="310801"/>
                    </a:cubicBezTo>
                    <a:cubicBezTo>
                      <a:pt x="538825" y="325088"/>
                      <a:pt x="414429" y="322040"/>
                      <a:pt x="351659" y="322040"/>
                    </a:cubicBezTo>
                    <a:cubicBezTo>
                      <a:pt x="288889" y="322040"/>
                      <a:pt x="276602" y="304609"/>
                      <a:pt x="277650" y="282988"/>
                    </a:cubicBezTo>
                    <a:cubicBezTo>
                      <a:pt x="278698" y="261366"/>
                      <a:pt x="410333" y="257270"/>
                      <a:pt x="410333" y="257270"/>
                    </a:cubicBezTo>
                    <a:cubicBezTo>
                      <a:pt x="410333" y="257270"/>
                      <a:pt x="234502" y="307657"/>
                      <a:pt x="190306" y="315944"/>
                    </a:cubicBezTo>
                    <a:cubicBezTo>
                      <a:pt x="146110" y="324231"/>
                      <a:pt x="44192" y="349853"/>
                      <a:pt x="29428" y="313182"/>
                    </a:cubicBezTo>
                    <a:cubicBezTo>
                      <a:pt x="22856" y="296608"/>
                      <a:pt x="50669" y="279940"/>
                      <a:pt x="50669" y="279940"/>
                    </a:cubicBezTo>
                    <a:cubicBezTo>
                      <a:pt x="50669" y="279940"/>
                      <a:pt x="7997" y="292417"/>
                      <a:pt x="1139" y="271177"/>
                    </a:cubicBezTo>
                    <a:cubicBezTo>
                      <a:pt x="-6576" y="246983"/>
                      <a:pt x="27428" y="233648"/>
                      <a:pt x="27428" y="233648"/>
                    </a:cubicBezTo>
                    <a:cubicBezTo>
                      <a:pt x="27428" y="233648"/>
                      <a:pt x="663" y="238982"/>
                      <a:pt x="91" y="219361"/>
                    </a:cubicBezTo>
                    <a:cubicBezTo>
                      <a:pt x="-1337" y="175260"/>
                      <a:pt x="165922" y="153638"/>
                      <a:pt x="165922" y="153638"/>
                    </a:cubicBezTo>
                    <a:cubicBezTo>
                      <a:pt x="165922" y="153638"/>
                      <a:pt x="37906" y="215932"/>
                      <a:pt x="33810" y="180022"/>
                    </a:cubicBezTo>
                    <a:cubicBezTo>
                      <a:pt x="28095" y="130207"/>
                      <a:pt x="290413" y="75247"/>
                      <a:pt x="317750" y="54007"/>
                    </a:cubicBezTo>
                    <a:cubicBezTo>
                      <a:pt x="335597" y="38919"/>
                      <a:pt x="350431" y="20593"/>
                      <a:pt x="361470" y="0"/>
                    </a:cubicBezTo>
                    <a:close/>
                  </a:path>
                </a:pathLst>
              </a:custGeom>
              <a:solidFill>
                <a:srgbClr val="F7A9A0"/>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A53ED39F-2FBD-4FC8-8D38-7077F39A1490}"/>
                  </a:ext>
                </a:extLst>
              </p:cNvPr>
              <p:cNvSpPr/>
              <p:nvPr/>
            </p:nvSpPr>
            <p:spPr>
              <a:xfrm>
                <a:off x="1674496" y="5918772"/>
                <a:ext cx="133825" cy="55276"/>
              </a:xfrm>
              <a:custGeom>
                <a:avLst/>
                <a:gdLst>
                  <a:gd name="connsiteX0" fmla="*/ 1332 w 133825"/>
                  <a:gd name="connsiteY0" fmla="*/ 55276 h 55276"/>
                  <a:gd name="connsiteX1" fmla="*/ 7238 w 133825"/>
                  <a:gd name="connsiteY1" fmla="*/ 38512 h 55276"/>
                  <a:gd name="connsiteX2" fmla="*/ 22573 w 133825"/>
                  <a:gd name="connsiteY2" fmla="*/ 28987 h 55276"/>
                  <a:gd name="connsiteX3" fmla="*/ 58482 w 133825"/>
                  <a:gd name="connsiteY3" fmla="*/ 17271 h 55276"/>
                  <a:gd name="connsiteX4" fmla="*/ 133825 w 133825"/>
                  <a:gd name="connsiteY4" fmla="*/ 31 h 55276"/>
                  <a:gd name="connsiteX5" fmla="*/ 56387 w 133825"/>
                  <a:gd name="connsiteY5" fmla="*/ 8794 h 55276"/>
                  <a:gd name="connsiteX6" fmla="*/ 19335 w 133825"/>
                  <a:gd name="connsiteY6" fmla="*/ 22891 h 55276"/>
                  <a:gd name="connsiteX7" fmla="*/ 3904 w 133825"/>
                  <a:gd name="connsiteY7" fmla="*/ 36226 h 55276"/>
                  <a:gd name="connsiteX8" fmla="*/ 1332 w 133825"/>
                  <a:gd name="connsiteY8" fmla="*/ 55276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25" h="55276">
                    <a:moveTo>
                      <a:pt x="1332" y="55276"/>
                    </a:moveTo>
                    <a:cubicBezTo>
                      <a:pt x="414" y="49056"/>
                      <a:pt x="2623" y="42779"/>
                      <a:pt x="7238" y="38512"/>
                    </a:cubicBezTo>
                    <a:cubicBezTo>
                      <a:pt x="11791" y="34512"/>
                      <a:pt x="16972" y="31292"/>
                      <a:pt x="22573" y="28987"/>
                    </a:cubicBezTo>
                    <a:cubicBezTo>
                      <a:pt x="34163" y="24006"/>
                      <a:pt x="46183" y="20081"/>
                      <a:pt x="58482" y="17271"/>
                    </a:cubicBezTo>
                    <a:cubicBezTo>
                      <a:pt x="83247" y="10985"/>
                      <a:pt x="108584" y="6604"/>
                      <a:pt x="133825" y="31"/>
                    </a:cubicBezTo>
                    <a:cubicBezTo>
                      <a:pt x="107746" y="-340"/>
                      <a:pt x="81724" y="2603"/>
                      <a:pt x="56387" y="8794"/>
                    </a:cubicBezTo>
                    <a:cubicBezTo>
                      <a:pt x="43443" y="11756"/>
                      <a:pt x="30974" y="16500"/>
                      <a:pt x="19335" y="22891"/>
                    </a:cubicBezTo>
                    <a:cubicBezTo>
                      <a:pt x="13373" y="26292"/>
                      <a:pt x="8131" y="30816"/>
                      <a:pt x="3904" y="36226"/>
                    </a:cubicBezTo>
                    <a:cubicBezTo>
                      <a:pt x="-148" y="41722"/>
                      <a:pt x="-1118" y="48904"/>
                      <a:pt x="1332" y="55276"/>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DF7787E4-1FD7-42C5-835C-F511CA6B461E}"/>
                  </a:ext>
                </a:extLst>
              </p:cNvPr>
              <p:cNvSpPr/>
              <p:nvPr/>
            </p:nvSpPr>
            <p:spPr>
              <a:xfrm>
                <a:off x="1447800" y="5896514"/>
                <a:ext cx="213074" cy="63531"/>
              </a:xfrm>
              <a:custGeom>
                <a:avLst/>
                <a:gdLst>
                  <a:gd name="connsiteX0" fmla="*/ 0 w 213074"/>
                  <a:gd name="connsiteY0" fmla="*/ 63532 h 63531"/>
                  <a:gd name="connsiteX1" fmla="*/ 53721 w 213074"/>
                  <a:gd name="connsiteY1" fmla="*/ 48863 h 63531"/>
                  <a:gd name="connsiteX2" fmla="*/ 106966 w 213074"/>
                  <a:gd name="connsiteY2" fmla="*/ 32861 h 63531"/>
                  <a:gd name="connsiteX3" fmla="*/ 159925 w 213074"/>
                  <a:gd name="connsiteY3" fmla="*/ 16288 h 63531"/>
                  <a:gd name="connsiteX4" fmla="*/ 213074 w 213074"/>
                  <a:gd name="connsiteY4" fmla="*/ 0 h 63531"/>
                  <a:gd name="connsiteX5" fmla="*/ 158115 w 213074"/>
                  <a:gd name="connsiteY5" fmla="*/ 9525 h 63531"/>
                  <a:gd name="connsiteX6" fmla="*/ 104394 w 213074"/>
                  <a:gd name="connsiteY6" fmla="*/ 24193 h 63531"/>
                  <a:gd name="connsiteX7" fmla="*/ 51625 w 213074"/>
                  <a:gd name="connsiteY7" fmla="*/ 42196 h 63531"/>
                  <a:gd name="connsiteX8" fmla="*/ 0 w 213074"/>
                  <a:gd name="connsiteY8" fmla="*/ 6353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74" h="63531">
                    <a:moveTo>
                      <a:pt x="0" y="63532"/>
                    </a:moveTo>
                    <a:cubicBezTo>
                      <a:pt x="18098" y="59055"/>
                      <a:pt x="35909" y="54007"/>
                      <a:pt x="53721" y="48863"/>
                    </a:cubicBezTo>
                    <a:cubicBezTo>
                      <a:pt x="71533" y="43720"/>
                      <a:pt x="89249" y="38290"/>
                      <a:pt x="106966" y="32861"/>
                    </a:cubicBezTo>
                    <a:lnTo>
                      <a:pt x="159925" y="16288"/>
                    </a:lnTo>
                    <a:cubicBezTo>
                      <a:pt x="177546" y="10763"/>
                      <a:pt x="195167" y="5334"/>
                      <a:pt x="213074" y="0"/>
                    </a:cubicBezTo>
                    <a:cubicBezTo>
                      <a:pt x="194561" y="1933"/>
                      <a:pt x="176199" y="5115"/>
                      <a:pt x="158115" y="9525"/>
                    </a:cubicBezTo>
                    <a:cubicBezTo>
                      <a:pt x="140017" y="13621"/>
                      <a:pt x="122111" y="19050"/>
                      <a:pt x="104394" y="24193"/>
                    </a:cubicBezTo>
                    <a:cubicBezTo>
                      <a:pt x="86677" y="29337"/>
                      <a:pt x="68961" y="35528"/>
                      <a:pt x="51625" y="42196"/>
                    </a:cubicBezTo>
                    <a:cubicBezTo>
                      <a:pt x="34290" y="48863"/>
                      <a:pt x="17050" y="55626"/>
                      <a:pt x="0" y="63532"/>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36EFF682-F2C2-4340-BA92-6F694DAB0B8A}"/>
                  </a:ext>
                </a:extLst>
              </p:cNvPr>
              <p:cNvSpPr/>
              <p:nvPr/>
            </p:nvSpPr>
            <p:spPr>
              <a:xfrm>
                <a:off x="1425035" y="5852604"/>
                <a:ext cx="193452" cy="61150"/>
              </a:xfrm>
              <a:custGeom>
                <a:avLst/>
                <a:gdLst>
                  <a:gd name="connsiteX0" fmla="*/ 193453 w 193452"/>
                  <a:gd name="connsiteY0" fmla="*/ 0 h 61150"/>
                  <a:gd name="connsiteX1" fmla="*/ 142780 w 193452"/>
                  <a:gd name="connsiteY1" fmla="*/ 6953 h 61150"/>
                  <a:gd name="connsiteX2" fmla="*/ 93154 w 193452"/>
                  <a:gd name="connsiteY2" fmla="*/ 19717 h 61150"/>
                  <a:gd name="connsiteX3" fmla="*/ 45529 w 193452"/>
                  <a:gd name="connsiteY3" fmla="*/ 37719 h 61150"/>
                  <a:gd name="connsiteX4" fmla="*/ 0 w 193452"/>
                  <a:gd name="connsiteY4" fmla="*/ 61151 h 61150"/>
                  <a:gd name="connsiteX5" fmla="*/ 47625 w 193452"/>
                  <a:gd name="connsiteY5" fmla="*/ 44005 h 61150"/>
                  <a:gd name="connsiteX6" fmla="*/ 95250 w 193452"/>
                  <a:gd name="connsiteY6" fmla="*/ 28194 h 61150"/>
                  <a:gd name="connsiteX7" fmla="*/ 143827 w 193452"/>
                  <a:gd name="connsiteY7" fmla="*/ 13526 h 61150"/>
                  <a:gd name="connsiteX8" fmla="*/ 193453 w 193452"/>
                  <a:gd name="connsiteY8" fmla="*/ 0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52" h="61150">
                    <a:moveTo>
                      <a:pt x="193453" y="0"/>
                    </a:moveTo>
                    <a:cubicBezTo>
                      <a:pt x="176414" y="1076"/>
                      <a:pt x="159478" y="3400"/>
                      <a:pt x="142780" y="6953"/>
                    </a:cubicBezTo>
                    <a:cubicBezTo>
                      <a:pt x="126036" y="10373"/>
                      <a:pt x="109473" y="14640"/>
                      <a:pt x="93154" y="19717"/>
                    </a:cubicBezTo>
                    <a:cubicBezTo>
                      <a:pt x="76951" y="24803"/>
                      <a:pt x="61050" y="30823"/>
                      <a:pt x="45529" y="37719"/>
                    </a:cubicBezTo>
                    <a:cubicBezTo>
                      <a:pt x="29808" y="44425"/>
                      <a:pt x="14591" y="52254"/>
                      <a:pt x="0" y="61151"/>
                    </a:cubicBezTo>
                    <a:cubicBezTo>
                      <a:pt x="16193" y="55531"/>
                      <a:pt x="31909" y="49339"/>
                      <a:pt x="47625" y="44005"/>
                    </a:cubicBezTo>
                    <a:cubicBezTo>
                      <a:pt x="63341" y="38671"/>
                      <a:pt x="79629" y="33147"/>
                      <a:pt x="95250" y="28194"/>
                    </a:cubicBezTo>
                    <a:cubicBezTo>
                      <a:pt x="110871" y="23241"/>
                      <a:pt x="127635" y="18669"/>
                      <a:pt x="143827" y="13526"/>
                    </a:cubicBezTo>
                    <a:cubicBezTo>
                      <a:pt x="160020" y="8382"/>
                      <a:pt x="176975" y="4477"/>
                      <a:pt x="193453" y="0"/>
                    </a:cubicBezTo>
                    <a:close/>
                  </a:path>
                </a:pathLst>
              </a:custGeom>
              <a:solidFill>
                <a:srgbClr val="263238"/>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1FF5FF17-0C71-4E78-A1D3-4D826712581D}"/>
                  </a:ext>
                </a:extLst>
              </p:cNvPr>
              <p:cNvSpPr/>
              <p:nvPr/>
            </p:nvSpPr>
            <p:spPr>
              <a:xfrm>
                <a:off x="1437608" y="5810599"/>
                <a:ext cx="155066" cy="53054"/>
              </a:xfrm>
              <a:custGeom>
                <a:avLst/>
                <a:gdLst>
                  <a:gd name="connsiteX0" fmla="*/ 155067 w 155066"/>
                  <a:gd name="connsiteY0" fmla="*/ 0 h 53054"/>
                  <a:gd name="connsiteX1" fmla="*/ 74295 w 155066"/>
                  <a:gd name="connsiteY1" fmla="*/ 17050 h 53054"/>
                  <a:gd name="connsiteX2" fmla="*/ 0 w 155066"/>
                  <a:gd name="connsiteY2" fmla="*/ 53054 h 53054"/>
                  <a:gd name="connsiteX3" fmla="*/ 77152 w 155066"/>
                  <a:gd name="connsiteY3" fmla="*/ 25432 h 53054"/>
                  <a:gd name="connsiteX4" fmla="*/ 155067 w 155066"/>
                  <a:gd name="connsiteY4" fmla="*/ 0 h 5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66" h="53054">
                    <a:moveTo>
                      <a:pt x="155067" y="0"/>
                    </a:moveTo>
                    <a:cubicBezTo>
                      <a:pt x="127514" y="2134"/>
                      <a:pt x="100358" y="7858"/>
                      <a:pt x="74295" y="17050"/>
                    </a:cubicBezTo>
                    <a:cubicBezTo>
                      <a:pt x="48042" y="25698"/>
                      <a:pt x="23057" y="37805"/>
                      <a:pt x="0" y="53054"/>
                    </a:cubicBezTo>
                    <a:cubicBezTo>
                      <a:pt x="26003" y="43529"/>
                      <a:pt x="51340" y="34004"/>
                      <a:pt x="77152" y="25432"/>
                    </a:cubicBezTo>
                    <a:cubicBezTo>
                      <a:pt x="102965" y="16859"/>
                      <a:pt x="128778" y="8477"/>
                      <a:pt x="155067" y="0"/>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25761E72-0F49-4C7D-B1AA-54BD4FF8DD30}"/>
                  </a:ext>
                </a:extLst>
              </p:cNvPr>
              <p:cNvSpPr/>
              <p:nvPr/>
            </p:nvSpPr>
            <p:spPr>
              <a:xfrm>
                <a:off x="1723358" y="4818066"/>
                <a:ext cx="640924" cy="1009773"/>
              </a:xfrm>
              <a:custGeom>
                <a:avLst/>
                <a:gdLst>
                  <a:gd name="connsiteX0" fmla="*/ 618268 w 640924"/>
                  <a:gd name="connsiteY0" fmla="*/ 198434 h 1009773"/>
                  <a:gd name="connsiteX1" fmla="*/ 326327 w 640924"/>
                  <a:gd name="connsiteY1" fmla="*/ 1009773 h 1009773"/>
                  <a:gd name="connsiteX2" fmla="*/ 109442 w 640924"/>
                  <a:gd name="connsiteY2" fmla="*/ 904998 h 1009773"/>
                  <a:gd name="connsiteX3" fmla="*/ 0 w 640924"/>
                  <a:gd name="connsiteY3" fmla="*/ 852230 h 1009773"/>
                  <a:gd name="connsiteX4" fmla="*/ 524542 w 640924"/>
                  <a:gd name="connsiteY4" fmla="*/ 80324 h 1009773"/>
                  <a:gd name="connsiteX5" fmla="*/ 556927 w 640924"/>
                  <a:gd name="connsiteY5" fmla="*/ 42224 h 1009773"/>
                  <a:gd name="connsiteX6" fmla="*/ 618268 w 640924"/>
                  <a:gd name="connsiteY6" fmla="*/ 198434 h 10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4" h="1009773">
                    <a:moveTo>
                      <a:pt x="618268" y="198434"/>
                    </a:moveTo>
                    <a:cubicBezTo>
                      <a:pt x="567785" y="415699"/>
                      <a:pt x="326327" y="1009773"/>
                      <a:pt x="326327" y="1009773"/>
                    </a:cubicBezTo>
                    <a:lnTo>
                      <a:pt x="109442" y="904998"/>
                    </a:lnTo>
                    <a:lnTo>
                      <a:pt x="0" y="852230"/>
                    </a:lnTo>
                    <a:cubicBezTo>
                      <a:pt x="0" y="852230"/>
                      <a:pt x="372142" y="270729"/>
                      <a:pt x="524542" y="80324"/>
                    </a:cubicBezTo>
                    <a:cubicBezTo>
                      <a:pt x="536353" y="65751"/>
                      <a:pt x="547021" y="53178"/>
                      <a:pt x="556927" y="42224"/>
                    </a:cubicBezTo>
                    <a:cubicBezTo>
                      <a:pt x="651510" y="-58265"/>
                      <a:pt x="657225" y="31270"/>
                      <a:pt x="618268" y="198434"/>
                    </a:cubicBezTo>
                    <a:close/>
                  </a:path>
                </a:pathLst>
              </a:custGeom>
              <a:solidFill>
                <a:srgbClr val="0AAF6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45764684-B96C-4B21-BD3D-D6B8FA813111}"/>
                  </a:ext>
                </a:extLst>
              </p:cNvPr>
              <p:cNvSpPr/>
              <p:nvPr/>
            </p:nvSpPr>
            <p:spPr>
              <a:xfrm>
                <a:off x="1768824" y="5618664"/>
                <a:ext cx="299618" cy="146780"/>
              </a:xfrm>
              <a:custGeom>
                <a:avLst/>
                <a:gdLst>
                  <a:gd name="connsiteX0" fmla="*/ 298958 w 299618"/>
                  <a:gd name="connsiteY0" fmla="*/ 144691 h 146780"/>
                  <a:gd name="connsiteX1" fmla="*/ 1302 w 299618"/>
                  <a:gd name="connsiteY1" fmla="*/ 102 h 146780"/>
                  <a:gd name="connsiteX2" fmla="*/ 635 w 299618"/>
                  <a:gd name="connsiteY2" fmla="*/ 2007 h 146780"/>
                  <a:gd name="connsiteX3" fmla="*/ 298101 w 299618"/>
                  <a:gd name="connsiteY3" fmla="*/ 146691 h 146780"/>
                  <a:gd name="connsiteX4" fmla="*/ 299530 w 299618"/>
                  <a:gd name="connsiteY4" fmla="*/ 146120 h 146780"/>
                  <a:gd name="connsiteX5" fmla="*/ 298958 w 299618"/>
                  <a:gd name="connsiteY5" fmla="*/ 144691 h 1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618" h="146780">
                    <a:moveTo>
                      <a:pt x="298958" y="144691"/>
                    </a:moveTo>
                    <a:cubicBezTo>
                      <a:pt x="171323" y="70587"/>
                      <a:pt x="25972" y="12103"/>
                      <a:pt x="1302" y="102"/>
                    </a:cubicBezTo>
                    <a:cubicBezTo>
                      <a:pt x="159" y="-470"/>
                      <a:pt x="-603" y="1530"/>
                      <a:pt x="635" y="2007"/>
                    </a:cubicBezTo>
                    <a:cubicBezTo>
                      <a:pt x="25400" y="12484"/>
                      <a:pt x="184277" y="97257"/>
                      <a:pt x="298101" y="146691"/>
                    </a:cubicBezTo>
                    <a:cubicBezTo>
                      <a:pt x="298653" y="146929"/>
                      <a:pt x="299292" y="146672"/>
                      <a:pt x="299530" y="146120"/>
                    </a:cubicBezTo>
                    <a:cubicBezTo>
                      <a:pt x="299768" y="145568"/>
                      <a:pt x="299511" y="144929"/>
                      <a:pt x="298958" y="144691"/>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91CB7459-C7C8-4D39-B11E-EB983A34DF53}"/>
                  </a:ext>
                </a:extLst>
              </p:cNvPr>
              <p:cNvSpPr/>
              <p:nvPr/>
            </p:nvSpPr>
            <p:spPr>
              <a:xfrm>
                <a:off x="2174366" y="5032025"/>
                <a:ext cx="164020" cy="478059"/>
              </a:xfrm>
              <a:custGeom>
                <a:avLst/>
                <a:gdLst>
                  <a:gd name="connsiteX0" fmla="*/ 0 w 164020"/>
                  <a:gd name="connsiteY0" fmla="*/ 478060 h 478059"/>
                  <a:gd name="connsiteX1" fmla="*/ 84487 w 164020"/>
                  <a:gd name="connsiteY1" fmla="*/ 239935 h 478059"/>
                  <a:gd name="connsiteX2" fmla="*/ 125921 w 164020"/>
                  <a:gd name="connsiteY2" fmla="*/ 120587 h 478059"/>
                  <a:gd name="connsiteX3" fmla="*/ 164021 w 164020"/>
                  <a:gd name="connsiteY3" fmla="*/ 0 h 478059"/>
                  <a:gd name="connsiteX4" fmla="*/ 131540 w 164020"/>
                  <a:gd name="connsiteY4" fmla="*/ 122301 h 478059"/>
                  <a:gd name="connsiteX5" fmla="*/ 91630 w 164020"/>
                  <a:gd name="connsiteY5" fmla="*/ 242316 h 478059"/>
                  <a:gd name="connsiteX6" fmla="*/ 47720 w 164020"/>
                  <a:gd name="connsiteY6" fmla="*/ 360997 h 478059"/>
                  <a:gd name="connsiteX7" fmla="*/ 0 w 164020"/>
                  <a:gd name="connsiteY7" fmla="*/ 478060 h 4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020" h="478059">
                    <a:moveTo>
                      <a:pt x="0" y="478060"/>
                    </a:moveTo>
                    <a:lnTo>
                      <a:pt x="84487" y="239935"/>
                    </a:lnTo>
                    <a:cubicBezTo>
                      <a:pt x="98870" y="200311"/>
                      <a:pt x="112395" y="160496"/>
                      <a:pt x="125921" y="120587"/>
                    </a:cubicBezTo>
                    <a:cubicBezTo>
                      <a:pt x="139446" y="80677"/>
                      <a:pt x="152495" y="40672"/>
                      <a:pt x="164021" y="0"/>
                    </a:cubicBezTo>
                    <a:cubicBezTo>
                      <a:pt x="155277" y="41291"/>
                      <a:pt x="144437" y="82115"/>
                      <a:pt x="131540" y="122301"/>
                    </a:cubicBezTo>
                    <a:cubicBezTo>
                      <a:pt x="119063" y="162592"/>
                      <a:pt x="105442" y="202502"/>
                      <a:pt x="91630" y="242316"/>
                    </a:cubicBezTo>
                    <a:cubicBezTo>
                      <a:pt x="77819" y="282130"/>
                      <a:pt x="63055" y="321659"/>
                      <a:pt x="47720" y="360997"/>
                    </a:cubicBezTo>
                    <a:cubicBezTo>
                      <a:pt x="32385" y="400336"/>
                      <a:pt x="16383" y="439293"/>
                      <a:pt x="0" y="478060"/>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0AC84D50-ABEF-44D7-B6F9-68BDC05DF818}"/>
                  </a:ext>
                </a:extLst>
              </p:cNvPr>
              <p:cNvSpPr/>
              <p:nvPr/>
            </p:nvSpPr>
            <p:spPr>
              <a:xfrm>
                <a:off x="2318194" y="5057362"/>
                <a:ext cx="24955" cy="44195"/>
              </a:xfrm>
              <a:custGeom>
                <a:avLst/>
                <a:gdLst>
                  <a:gd name="connsiteX0" fmla="*/ 24955 w 24955"/>
                  <a:gd name="connsiteY0" fmla="*/ 0 h 44195"/>
                  <a:gd name="connsiteX1" fmla="*/ 15430 w 24955"/>
                  <a:gd name="connsiteY1" fmla="*/ 23813 h 44195"/>
                  <a:gd name="connsiteX2" fmla="*/ 8572 w 24955"/>
                  <a:gd name="connsiteY2" fmla="*/ 34671 h 44195"/>
                  <a:gd name="connsiteX3" fmla="*/ 0 w 24955"/>
                  <a:gd name="connsiteY3" fmla="*/ 44196 h 44195"/>
                  <a:gd name="connsiteX4" fmla="*/ 11239 w 24955"/>
                  <a:gd name="connsiteY4" fmla="*/ 21336 h 44195"/>
                  <a:gd name="connsiteX5" fmla="*/ 24955 w 24955"/>
                  <a:gd name="connsiteY5" fmla="*/ 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5" h="44195">
                    <a:moveTo>
                      <a:pt x="24955" y="0"/>
                    </a:moveTo>
                    <a:cubicBezTo>
                      <a:pt x="22822" y="8315"/>
                      <a:pt x="19621" y="16316"/>
                      <a:pt x="15430" y="23813"/>
                    </a:cubicBezTo>
                    <a:cubicBezTo>
                      <a:pt x="13345" y="27556"/>
                      <a:pt x="11058" y="31185"/>
                      <a:pt x="8572" y="34671"/>
                    </a:cubicBezTo>
                    <a:cubicBezTo>
                      <a:pt x="6067" y="38148"/>
                      <a:pt x="3191" y="41338"/>
                      <a:pt x="0" y="44196"/>
                    </a:cubicBezTo>
                    <a:cubicBezTo>
                      <a:pt x="3429" y="36195"/>
                      <a:pt x="7239" y="28765"/>
                      <a:pt x="11239" y="21336"/>
                    </a:cubicBezTo>
                    <a:cubicBezTo>
                      <a:pt x="15269" y="13887"/>
                      <a:pt x="19850" y="6753"/>
                      <a:pt x="24955"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D3C234B5-9C0E-48C1-B9E9-10F49390DD16}"/>
                  </a:ext>
                </a:extLst>
              </p:cNvPr>
              <p:cNvSpPr/>
              <p:nvPr/>
            </p:nvSpPr>
            <p:spPr>
              <a:xfrm>
                <a:off x="2339243" y="4691328"/>
                <a:ext cx="159134" cy="229372"/>
              </a:xfrm>
              <a:custGeom>
                <a:avLst/>
                <a:gdLst>
                  <a:gd name="connsiteX0" fmla="*/ 135352 w 159134"/>
                  <a:gd name="connsiteY0" fmla="*/ 227445 h 229372"/>
                  <a:gd name="connsiteX1" fmla="*/ 4859 w 159134"/>
                  <a:gd name="connsiteY1" fmla="*/ 150102 h 229372"/>
                  <a:gd name="connsiteX2" fmla="*/ 3812 w 159134"/>
                  <a:gd name="connsiteY2" fmla="*/ 75426 h 229372"/>
                  <a:gd name="connsiteX3" fmla="*/ 2 w 159134"/>
                  <a:gd name="connsiteY3" fmla="*/ 654 h 229372"/>
                  <a:gd name="connsiteX4" fmla="*/ 156021 w 159134"/>
                  <a:gd name="connsiteY4" fmla="*/ 21419 h 229372"/>
                  <a:gd name="connsiteX5" fmla="*/ 151163 w 159134"/>
                  <a:gd name="connsiteY5" fmla="*/ 116097 h 229372"/>
                  <a:gd name="connsiteX6" fmla="*/ 153259 w 159134"/>
                  <a:gd name="connsiteY6" fmla="*/ 125622 h 229372"/>
                  <a:gd name="connsiteX7" fmla="*/ 153259 w 159134"/>
                  <a:gd name="connsiteY7" fmla="*/ 127242 h 229372"/>
                  <a:gd name="connsiteX8" fmla="*/ 135352 w 159134"/>
                  <a:gd name="connsiteY8" fmla="*/ 227445 h 2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34" h="229372">
                    <a:moveTo>
                      <a:pt x="135352" y="227445"/>
                    </a:moveTo>
                    <a:cubicBezTo>
                      <a:pt x="100586" y="239637"/>
                      <a:pt x="33625" y="191631"/>
                      <a:pt x="4859" y="150102"/>
                    </a:cubicBezTo>
                    <a:cubicBezTo>
                      <a:pt x="2859" y="147244"/>
                      <a:pt x="4097" y="114859"/>
                      <a:pt x="3812" y="75426"/>
                    </a:cubicBezTo>
                    <a:cubicBezTo>
                      <a:pt x="3812" y="51518"/>
                      <a:pt x="2573" y="24848"/>
                      <a:pt x="2" y="654"/>
                    </a:cubicBezTo>
                    <a:cubicBezTo>
                      <a:pt x="-570" y="-4394"/>
                      <a:pt x="156021" y="21419"/>
                      <a:pt x="156021" y="21419"/>
                    </a:cubicBezTo>
                    <a:cubicBezTo>
                      <a:pt x="150525" y="52661"/>
                      <a:pt x="148896" y="84455"/>
                      <a:pt x="151163" y="116097"/>
                    </a:cubicBezTo>
                    <a:cubicBezTo>
                      <a:pt x="151601" y="119327"/>
                      <a:pt x="152297" y="122508"/>
                      <a:pt x="153259" y="125622"/>
                    </a:cubicBezTo>
                    <a:cubicBezTo>
                      <a:pt x="153259" y="126099"/>
                      <a:pt x="153259" y="126575"/>
                      <a:pt x="153259" y="127242"/>
                    </a:cubicBezTo>
                    <a:cubicBezTo>
                      <a:pt x="158783" y="146101"/>
                      <a:pt x="168975" y="215634"/>
                      <a:pt x="135352" y="227445"/>
                    </a:cubicBezTo>
                    <a:close/>
                  </a:path>
                </a:pathLst>
              </a:custGeom>
              <a:solidFill>
                <a:srgbClr val="F7A9A0"/>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9D3545E8-403C-47FE-82E3-E0D08DDB3DF8}"/>
                  </a:ext>
                </a:extLst>
              </p:cNvPr>
              <p:cNvSpPr/>
              <p:nvPr/>
            </p:nvSpPr>
            <p:spPr>
              <a:xfrm>
                <a:off x="2348674" y="4691602"/>
                <a:ext cx="146875" cy="130078"/>
              </a:xfrm>
              <a:custGeom>
                <a:avLst/>
                <a:gdLst>
                  <a:gd name="connsiteX0" fmla="*/ 0 w 146875"/>
                  <a:gd name="connsiteY0" fmla="*/ 0 h 130078"/>
                  <a:gd name="connsiteX1" fmla="*/ 128683 w 146875"/>
                  <a:gd name="connsiteY1" fmla="*/ 129730 h 130078"/>
                  <a:gd name="connsiteX2" fmla="*/ 144209 w 146875"/>
                  <a:gd name="connsiteY2" fmla="*/ 127254 h 130078"/>
                  <a:gd name="connsiteX3" fmla="*/ 144209 w 146875"/>
                  <a:gd name="connsiteY3" fmla="*/ 125634 h 130078"/>
                  <a:gd name="connsiteX4" fmla="*/ 142113 w 146875"/>
                  <a:gd name="connsiteY4" fmla="*/ 116109 h 130078"/>
                  <a:gd name="connsiteX5" fmla="*/ 146875 w 146875"/>
                  <a:gd name="connsiteY5" fmla="*/ 21431 h 130078"/>
                  <a:gd name="connsiteX6" fmla="*/ 0 w 146875"/>
                  <a:gd name="connsiteY6" fmla="*/ 0 h 1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75" h="130078">
                    <a:moveTo>
                      <a:pt x="0" y="0"/>
                    </a:moveTo>
                    <a:cubicBezTo>
                      <a:pt x="11430" y="40195"/>
                      <a:pt x="47625" y="136588"/>
                      <a:pt x="128683" y="129730"/>
                    </a:cubicBezTo>
                    <a:cubicBezTo>
                      <a:pt x="133921" y="129407"/>
                      <a:pt x="139122" y="128578"/>
                      <a:pt x="144209" y="127254"/>
                    </a:cubicBezTo>
                    <a:cubicBezTo>
                      <a:pt x="144275" y="126720"/>
                      <a:pt x="144275" y="126168"/>
                      <a:pt x="144209" y="125634"/>
                    </a:cubicBezTo>
                    <a:cubicBezTo>
                      <a:pt x="143218" y="122529"/>
                      <a:pt x="142513" y="119339"/>
                      <a:pt x="142113" y="116109"/>
                    </a:cubicBezTo>
                    <a:cubicBezTo>
                      <a:pt x="139837" y="84477"/>
                      <a:pt x="141437" y="52683"/>
                      <a:pt x="146875" y="21431"/>
                    </a:cubicBezTo>
                    <a:cubicBezTo>
                      <a:pt x="146875" y="21431"/>
                      <a:pt x="33623" y="2476"/>
                      <a:pt x="0" y="0"/>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7368D515-FFE2-462F-A5A7-E2E5E3F6E18F}"/>
                  </a:ext>
                </a:extLst>
              </p:cNvPr>
              <p:cNvSpPr/>
              <p:nvPr/>
            </p:nvSpPr>
            <p:spPr>
              <a:xfrm>
                <a:off x="2266283" y="4627403"/>
                <a:ext cx="86300" cy="100729"/>
              </a:xfrm>
              <a:custGeom>
                <a:avLst/>
                <a:gdLst>
                  <a:gd name="connsiteX0" fmla="*/ 31337 w 86300"/>
                  <a:gd name="connsiteY0" fmla="*/ 0 h 100729"/>
                  <a:gd name="connsiteX1" fmla="*/ 31337 w 86300"/>
                  <a:gd name="connsiteY1" fmla="*/ 50006 h 100729"/>
                  <a:gd name="connsiteX2" fmla="*/ 0 w 86300"/>
                  <a:gd name="connsiteY2" fmla="*/ 77438 h 100729"/>
                  <a:gd name="connsiteX3" fmla="*/ 42577 w 86300"/>
                  <a:gd name="connsiteY3" fmla="*/ 85439 h 100729"/>
                  <a:gd name="connsiteX4" fmla="*/ 66199 w 86300"/>
                  <a:gd name="connsiteY4" fmla="*/ 58388 h 100729"/>
                  <a:gd name="connsiteX5" fmla="*/ 40291 w 86300"/>
                  <a:gd name="connsiteY5" fmla="*/ 99727 h 100729"/>
                  <a:gd name="connsiteX6" fmla="*/ 60674 w 86300"/>
                  <a:gd name="connsiteY6" fmla="*/ 100584 h 100729"/>
                  <a:gd name="connsiteX7" fmla="*/ 85344 w 86300"/>
                  <a:gd name="connsiteY7" fmla="*/ 88106 h 100729"/>
                  <a:gd name="connsiteX8" fmla="*/ 31337 w 86300"/>
                  <a:gd name="connsiteY8" fmla="*/ 0 h 10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300" h="100729">
                    <a:moveTo>
                      <a:pt x="31337" y="0"/>
                    </a:moveTo>
                    <a:cubicBezTo>
                      <a:pt x="32823" y="16640"/>
                      <a:pt x="32823" y="33366"/>
                      <a:pt x="31337" y="50006"/>
                    </a:cubicBezTo>
                    <a:cubicBezTo>
                      <a:pt x="28480" y="62960"/>
                      <a:pt x="0" y="77438"/>
                      <a:pt x="0" y="77438"/>
                    </a:cubicBezTo>
                    <a:cubicBezTo>
                      <a:pt x="0" y="77438"/>
                      <a:pt x="33338" y="87916"/>
                      <a:pt x="42577" y="85439"/>
                    </a:cubicBezTo>
                    <a:cubicBezTo>
                      <a:pt x="51816" y="82963"/>
                      <a:pt x="66199" y="58388"/>
                      <a:pt x="66199" y="58388"/>
                    </a:cubicBezTo>
                    <a:cubicBezTo>
                      <a:pt x="66199" y="58388"/>
                      <a:pt x="53531" y="97250"/>
                      <a:pt x="40291" y="99727"/>
                    </a:cubicBezTo>
                    <a:cubicBezTo>
                      <a:pt x="32004" y="101251"/>
                      <a:pt x="60674" y="100584"/>
                      <a:pt x="60674" y="100584"/>
                    </a:cubicBezTo>
                    <a:cubicBezTo>
                      <a:pt x="70152" y="99593"/>
                      <a:pt x="78924" y="95145"/>
                      <a:pt x="85344" y="88106"/>
                    </a:cubicBezTo>
                    <a:cubicBezTo>
                      <a:pt x="94774" y="76771"/>
                      <a:pt x="31337" y="0"/>
                      <a:pt x="31337"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59A3F3E6-AE19-49C5-A153-12D3B2400F38}"/>
                  </a:ext>
                </a:extLst>
              </p:cNvPr>
              <p:cNvSpPr/>
              <p:nvPr/>
            </p:nvSpPr>
            <p:spPr>
              <a:xfrm>
                <a:off x="2307585" y="4412889"/>
                <a:ext cx="263281" cy="371690"/>
              </a:xfrm>
              <a:custGeom>
                <a:avLst/>
                <a:gdLst>
                  <a:gd name="connsiteX0" fmla="*/ 4799 w 263281"/>
                  <a:gd name="connsiteY0" fmla="*/ 87546 h 371690"/>
                  <a:gd name="connsiteX1" fmla="*/ 55376 w 263281"/>
                  <a:gd name="connsiteY1" fmla="*/ 333291 h 371690"/>
                  <a:gd name="connsiteX2" fmla="*/ 245876 w 263281"/>
                  <a:gd name="connsiteY2" fmla="*/ 321575 h 371690"/>
                  <a:gd name="connsiteX3" fmla="*/ 203585 w 263281"/>
                  <a:gd name="connsiteY3" fmla="*/ 21252 h 371690"/>
                  <a:gd name="connsiteX4" fmla="*/ 4799 w 263281"/>
                  <a:gd name="connsiteY4" fmla="*/ 87546 h 37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1" h="371690">
                    <a:moveTo>
                      <a:pt x="4799" y="87546"/>
                    </a:moveTo>
                    <a:cubicBezTo>
                      <a:pt x="-11775" y="141743"/>
                      <a:pt x="16895" y="298429"/>
                      <a:pt x="55376" y="333291"/>
                    </a:cubicBezTo>
                    <a:cubicBezTo>
                      <a:pt x="111288" y="383964"/>
                      <a:pt x="202823" y="388822"/>
                      <a:pt x="245876" y="321575"/>
                    </a:cubicBezTo>
                    <a:cubicBezTo>
                      <a:pt x="287596" y="256520"/>
                      <a:pt x="246638" y="53066"/>
                      <a:pt x="203585" y="21252"/>
                    </a:cubicBezTo>
                    <a:cubicBezTo>
                      <a:pt x="140339" y="-25039"/>
                      <a:pt x="29278" y="7536"/>
                      <a:pt x="4799" y="87546"/>
                    </a:cubicBezTo>
                    <a:close/>
                  </a:path>
                </a:pathLst>
              </a:custGeom>
              <a:solidFill>
                <a:srgbClr val="F7A9A0"/>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24927CCA-C1B9-481B-B697-FF2D8034F025}"/>
                  </a:ext>
                </a:extLst>
              </p:cNvPr>
              <p:cNvSpPr/>
              <p:nvPr/>
            </p:nvSpPr>
            <p:spPr>
              <a:xfrm>
                <a:off x="2460212" y="4596161"/>
                <a:ext cx="8670" cy="30298"/>
              </a:xfrm>
              <a:custGeom>
                <a:avLst/>
                <a:gdLst>
                  <a:gd name="connsiteX0" fmla="*/ 5525 w 8670"/>
                  <a:gd name="connsiteY0" fmla="*/ 0 h 30298"/>
                  <a:gd name="connsiteX1" fmla="*/ 4858 w 8670"/>
                  <a:gd name="connsiteY1" fmla="*/ 1143 h 30298"/>
                  <a:gd name="connsiteX2" fmla="*/ 0 w 8670"/>
                  <a:gd name="connsiteY2" fmla="*/ 29718 h 30298"/>
                  <a:gd name="connsiteX3" fmla="*/ 0 w 8670"/>
                  <a:gd name="connsiteY3" fmla="*/ 30289 h 30298"/>
                  <a:gd name="connsiteX4" fmla="*/ 5525 w 8670"/>
                  <a:gd name="connsiteY4" fmla="*/ 0 h 3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 h="30298">
                    <a:moveTo>
                      <a:pt x="5525" y="0"/>
                    </a:moveTo>
                    <a:cubicBezTo>
                      <a:pt x="5525" y="0"/>
                      <a:pt x="4763" y="667"/>
                      <a:pt x="4858" y="1143"/>
                    </a:cubicBezTo>
                    <a:cubicBezTo>
                      <a:pt x="7525" y="11525"/>
                      <a:pt x="8763" y="23908"/>
                      <a:pt x="0" y="29718"/>
                    </a:cubicBezTo>
                    <a:cubicBezTo>
                      <a:pt x="0" y="29718"/>
                      <a:pt x="0" y="30385"/>
                      <a:pt x="0" y="30289"/>
                    </a:cubicBezTo>
                    <a:cubicBezTo>
                      <a:pt x="11430" y="25813"/>
                      <a:pt x="9620" y="9430"/>
                      <a:pt x="5525" y="0"/>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8F3F23DE-D80C-4ADB-8FA2-F1DB02ABA938}"/>
                  </a:ext>
                </a:extLst>
              </p:cNvPr>
              <p:cNvSpPr/>
              <p:nvPr/>
            </p:nvSpPr>
            <p:spPr>
              <a:xfrm>
                <a:off x="2443686" y="4587123"/>
                <a:ext cx="24414" cy="34475"/>
              </a:xfrm>
              <a:custGeom>
                <a:avLst/>
                <a:gdLst>
                  <a:gd name="connsiteX0" fmla="*/ 10335 w 24414"/>
                  <a:gd name="connsiteY0" fmla="*/ 85 h 34475"/>
                  <a:gd name="connsiteX1" fmla="*/ 15097 w 24414"/>
                  <a:gd name="connsiteY1" fmla="*/ 34375 h 34475"/>
                  <a:gd name="connsiteX2" fmla="*/ 10335 w 24414"/>
                  <a:gd name="connsiteY2" fmla="*/ 85 h 34475"/>
                </a:gdLst>
                <a:ahLst/>
                <a:cxnLst>
                  <a:cxn ang="0">
                    <a:pos x="connsiteX0" y="connsiteY0"/>
                  </a:cxn>
                  <a:cxn ang="0">
                    <a:pos x="connsiteX1" y="connsiteY1"/>
                  </a:cxn>
                  <a:cxn ang="0">
                    <a:pos x="connsiteX2" y="connsiteY2"/>
                  </a:cxn>
                </a:cxnLst>
                <a:rect l="l" t="t" r="r" b="b"/>
                <a:pathLst>
                  <a:path w="24414" h="34475">
                    <a:moveTo>
                      <a:pt x="10335" y="85"/>
                    </a:moveTo>
                    <a:cubicBezTo>
                      <a:pt x="-6810" y="2466"/>
                      <a:pt x="-809" y="36566"/>
                      <a:pt x="15097" y="34375"/>
                    </a:cubicBezTo>
                    <a:cubicBezTo>
                      <a:pt x="31004" y="32184"/>
                      <a:pt x="24622" y="-1916"/>
                      <a:pt x="10335" y="85"/>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D3E441C9-060F-4602-9DD9-16BBC512A449}"/>
                  </a:ext>
                </a:extLst>
              </p:cNvPr>
              <p:cNvSpPr/>
              <p:nvPr/>
            </p:nvSpPr>
            <p:spPr>
              <a:xfrm>
                <a:off x="2524874" y="4585874"/>
                <a:ext cx="16205" cy="25914"/>
              </a:xfrm>
              <a:custGeom>
                <a:avLst/>
                <a:gdLst>
                  <a:gd name="connsiteX0" fmla="*/ 13 w 16205"/>
                  <a:gd name="connsiteY0" fmla="*/ 191 h 25914"/>
                  <a:gd name="connsiteX1" fmla="*/ 965 w 16205"/>
                  <a:gd name="connsiteY1" fmla="*/ 953 h 25914"/>
                  <a:gd name="connsiteX2" fmla="*/ 16205 w 16205"/>
                  <a:gd name="connsiteY2" fmla="*/ 25337 h 25914"/>
                  <a:gd name="connsiteX3" fmla="*/ 16205 w 16205"/>
                  <a:gd name="connsiteY3" fmla="*/ 25908 h 25914"/>
                  <a:gd name="connsiteX4" fmla="*/ 13 w 16205"/>
                  <a:gd name="connsiteY4" fmla="*/ 191 h 2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5" h="25914">
                    <a:moveTo>
                      <a:pt x="13" y="191"/>
                    </a:moveTo>
                    <a:cubicBezTo>
                      <a:pt x="13" y="-286"/>
                      <a:pt x="965" y="191"/>
                      <a:pt x="965" y="953"/>
                    </a:cubicBezTo>
                    <a:cubicBezTo>
                      <a:pt x="2489" y="11621"/>
                      <a:pt x="6013" y="23527"/>
                      <a:pt x="16205" y="25337"/>
                    </a:cubicBezTo>
                    <a:lnTo>
                      <a:pt x="16205" y="25908"/>
                    </a:lnTo>
                    <a:cubicBezTo>
                      <a:pt x="4299" y="26289"/>
                      <a:pt x="-273" y="10478"/>
                      <a:pt x="13" y="191"/>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B9A7C298-54BE-44CE-8736-AC037C0E7C4F}"/>
                  </a:ext>
                </a:extLst>
              </p:cNvPr>
              <p:cNvSpPr/>
              <p:nvPr/>
            </p:nvSpPr>
            <p:spPr>
              <a:xfrm>
                <a:off x="2524835" y="4573022"/>
                <a:ext cx="24682" cy="34120"/>
              </a:xfrm>
              <a:custGeom>
                <a:avLst/>
                <a:gdLst>
                  <a:gd name="connsiteX0" fmla="*/ 7576 w 24682"/>
                  <a:gd name="connsiteY0" fmla="*/ 375 h 34120"/>
                  <a:gd name="connsiteX1" fmla="*/ 16149 w 24682"/>
                  <a:gd name="connsiteY1" fmla="*/ 33807 h 34120"/>
                  <a:gd name="connsiteX2" fmla="*/ 7576 w 24682"/>
                  <a:gd name="connsiteY2" fmla="*/ 375 h 34120"/>
                </a:gdLst>
                <a:ahLst/>
                <a:cxnLst>
                  <a:cxn ang="0">
                    <a:pos x="connsiteX0" y="connsiteY0"/>
                  </a:cxn>
                  <a:cxn ang="0">
                    <a:pos x="connsiteX1" y="connsiteY1"/>
                  </a:cxn>
                  <a:cxn ang="0">
                    <a:pos x="connsiteX2" y="connsiteY2"/>
                  </a:cxn>
                </a:cxnLst>
                <a:rect l="l" t="t" r="r" b="b"/>
                <a:pathLst>
                  <a:path w="24682" h="34120">
                    <a:moveTo>
                      <a:pt x="7576" y="375"/>
                    </a:moveTo>
                    <a:cubicBezTo>
                      <a:pt x="24340" y="-3912"/>
                      <a:pt x="31675" y="29902"/>
                      <a:pt x="16149" y="33807"/>
                    </a:cubicBezTo>
                    <a:cubicBezTo>
                      <a:pt x="623" y="37713"/>
                      <a:pt x="-6521" y="3899"/>
                      <a:pt x="7576" y="375"/>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EA788166-AAB8-4A8A-9E1C-4950E94B843B}"/>
                  </a:ext>
                </a:extLst>
              </p:cNvPr>
              <p:cNvSpPr/>
              <p:nvPr/>
            </p:nvSpPr>
            <p:spPr>
              <a:xfrm>
                <a:off x="2427454" y="4541036"/>
                <a:ext cx="35145" cy="27584"/>
              </a:xfrm>
              <a:custGeom>
                <a:avLst/>
                <a:gdLst>
                  <a:gd name="connsiteX0" fmla="*/ 10946 w 35145"/>
                  <a:gd name="connsiteY0" fmla="*/ 26931 h 27584"/>
                  <a:gd name="connsiteX1" fmla="*/ 23423 w 35145"/>
                  <a:gd name="connsiteY1" fmla="*/ 19978 h 27584"/>
                  <a:gd name="connsiteX2" fmla="*/ 34663 w 35145"/>
                  <a:gd name="connsiteY2" fmla="*/ 10453 h 27584"/>
                  <a:gd name="connsiteX3" fmla="*/ 31996 w 35145"/>
                  <a:gd name="connsiteY3" fmla="*/ 1880 h 27584"/>
                  <a:gd name="connsiteX4" fmla="*/ 13708 w 35145"/>
                  <a:gd name="connsiteY4" fmla="*/ 3119 h 27584"/>
                  <a:gd name="connsiteX5" fmla="*/ 468 w 35145"/>
                  <a:gd name="connsiteY5" fmla="*/ 17120 h 27584"/>
                  <a:gd name="connsiteX6" fmla="*/ 5154 w 35145"/>
                  <a:gd name="connsiteY6" fmla="*/ 27121 h 27584"/>
                  <a:gd name="connsiteX7" fmla="*/ 10946 w 35145"/>
                  <a:gd name="connsiteY7" fmla="*/ 26931 h 2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45" h="27584">
                    <a:moveTo>
                      <a:pt x="10946" y="26931"/>
                    </a:moveTo>
                    <a:cubicBezTo>
                      <a:pt x="15222" y="24836"/>
                      <a:pt x="19394" y="22521"/>
                      <a:pt x="23423" y="19978"/>
                    </a:cubicBezTo>
                    <a:cubicBezTo>
                      <a:pt x="28119" y="18139"/>
                      <a:pt x="32072" y="14787"/>
                      <a:pt x="34663" y="10453"/>
                    </a:cubicBezTo>
                    <a:cubicBezTo>
                      <a:pt x="35863" y="7319"/>
                      <a:pt x="34768" y="3776"/>
                      <a:pt x="31996" y="1880"/>
                    </a:cubicBezTo>
                    <a:cubicBezTo>
                      <a:pt x="26119" y="-1015"/>
                      <a:pt x="19147" y="-539"/>
                      <a:pt x="13708" y="3119"/>
                    </a:cubicBezTo>
                    <a:cubicBezTo>
                      <a:pt x="7707" y="5976"/>
                      <a:pt x="2992" y="10967"/>
                      <a:pt x="468" y="17120"/>
                    </a:cubicBezTo>
                    <a:cubicBezTo>
                      <a:pt x="-999" y="21178"/>
                      <a:pt x="1097" y="25655"/>
                      <a:pt x="5154" y="27121"/>
                    </a:cubicBezTo>
                    <a:cubicBezTo>
                      <a:pt x="7040" y="27798"/>
                      <a:pt x="9107" y="27731"/>
                      <a:pt x="10946" y="26931"/>
                    </a:cubicBezTo>
                    <a:close/>
                  </a:path>
                </a:pathLst>
              </a:custGeom>
              <a:solidFill>
                <a:srgbClr val="263238"/>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B4245793-AF43-4EE6-A9AE-B9EC72B2E39F}"/>
                  </a:ext>
                </a:extLst>
              </p:cNvPr>
              <p:cNvSpPr/>
              <p:nvPr/>
            </p:nvSpPr>
            <p:spPr>
              <a:xfrm>
                <a:off x="2514074" y="4534065"/>
                <a:ext cx="38337" cy="19620"/>
              </a:xfrm>
              <a:custGeom>
                <a:avLst/>
                <a:gdLst>
                  <a:gd name="connsiteX0" fmla="*/ 31196 w 38337"/>
                  <a:gd name="connsiteY0" fmla="*/ 19424 h 19620"/>
                  <a:gd name="connsiteX1" fmla="*/ 17004 w 38337"/>
                  <a:gd name="connsiteY1" fmla="*/ 19424 h 19620"/>
                  <a:gd name="connsiteX2" fmla="*/ 2526 w 38337"/>
                  <a:gd name="connsiteY2" fmla="*/ 16567 h 19620"/>
                  <a:gd name="connsiteX3" fmla="*/ 716 w 38337"/>
                  <a:gd name="connsiteY3" fmla="*/ 7804 h 19620"/>
                  <a:gd name="connsiteX4" fmla="*/ 17385 w 38337"/>
                  <a:gd name="connsiteY4" fmla="*/ 88 h 19620"/>
                  <a:gd name="connsiteX5" fmla="*/ 35673 w 38337"/>
                  <a:gd name="connsiteY5" fmla="*/ 5899 h 19620"/>
                  <a:gd name="connsiteX6" fmla="*/ 36454 w 38337"/>
                  <a:gd name="connsiteY6" fmla="*/ 16786 h 19620"/>
                  <a:gd name="connsiteX7" fmla="*/ 31196 w 38337"/>
                  <a:gd name="connsiteY7" fmla="*/ 19424 h 1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7" h="19620">
                    <a:moveTo>
                      <a:pt x="31196" y="19424"/>
                    </a:moveTo>
                    <a:cubicBezTo>
                      <a:pt x="26472" y="19662"/>
                      <a:pt x="21729" y="19662"/>
                      <a:pt x="17004" y="19424"/>
                    </a:cubicBezTo>
                    <a:cubicBezTo>
                      <a:pt x="11994" y="20081"/>
                      <a:pt x="6908" y="19081"/>
                      <a:pt x="2526" y="16567"/>
                    </a:cubicBezTo>
                    <a:cubicBezTo>
                      <a:pt x="31" y="14376"/>
                      <a:pt x="-703" y="10804"/>
                      <a:pt x="716" y="7804"/>
                    </a:cubicBezTo>
                    <a:cubicBezTo>
                      <a:pt x="4460" y="2393"/>
                      <a:pt x="10841" y="-559"/>
                      <a:pt x="17385" y="88"/>
                    </a:cubicBezTo>
                    <a:cubicBezTo>
                      <a:pt x="23996" y="-388"/>
                      <a:pt x="30549" y="1689"/>
                      <a:pt x="35673" y="5899"/>
                    </a:cubicBezTo>
                    <a:cubicBezTo>
                      <a:pt x="38893" y="8689"/>
                      <a:pt x="39245" y="13557"/>
                      <a:pt x="36454" y="16786"/>
                    </a:cubicBezTo>
                    <a:cubicBezTo>
                      <a:pt x="35121" y="18319"/>
                      <a:pt x="33225" y="19272"/>
                      <a:pt x="31196" y="19424"/>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xmlns="" id="{F31A0AF6-07B7-429B-961A-88941B616588}"/>
                  </a:ext>
                </a:extLst>
              </p:cNvPr>
              <p:cNvSpPr/>
              <p:nvPr/>
            </p:nvSpPr>
            <p:spPr>
              <a:xfrm>
                <a:off x="2459817" y="4693779"/>
                <a:ext cx="21317" cy="12409"/>
              </a:xfrm>
              <a:custGeom>
                <a:avLst/>
                <a:gdLst>
                  <a:gd name="connsiteX0" fmla="*/ 1442 w 21317"/>
                  <a:gd name="connsiteY0" fmla="*/ 585 h 12409"/>
                  <a:gd name="connsiteX1" fmla="*/ 9253 w 21317"/>
                  <a:gd name="connsiteY1" fmla="*/ 8395 h 12409"/>
                  <a:gd name="connsiteX2" fmla="*/ 21064 w 21317"/>
                  <a:gd name="connsiteY2" fmla="*/ 7729 h 12409"/>
                  <a:gd name="connsiteX3" fmla="*/ 21064 w 21317"/>
                  <a:gd name="connsiteY3" fmla="*/ 8300 h 12409"/>
                  <a:gd name="connsiteX4" fmla="*/ 6681 w 21317"/>
                  <a:gd name="connsiteY4" fmla="*/ 11729 h 12409"/>
                  <a:gd name="connsiteX5" fmla="*/ 13 w 21317"/>
                  <a:gd name="connsiteY5" fmla="*/ 871 h 12409"/>
                  <a:gd name="connsiteX6" fmla="*/ 585 w 21317"/>
                  <a:gd name="connsiteY6" fmla="*/ 13 h 12409"/>
                  <a:gd name="connsiteX7" fmla="*/ 1442 w 21317"/>
                  <a:gd name="connsiteY7" fmla="*/ 585 h 1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7" h="12409">
                    <a:moveTo>
                      <a:pt x="1442" y="585"/>
                    </a:moveTo>
                    <a:cubicBezTo>
                      <a:pt x="3538" y="3538"/>
                      <a:pt x="5443" y="7348"/>
                      <a:pt x="9253" y="8395"/>
                    </a:cubicBezTo>
                    <a:cubicBezTo>
                      <a:pt x="13196" y="8986"/>
                      <a:pt x="17216" y="8757"/>
                      <a:pt x="21064" y="7729"/>
                    </a:cubicBezTo>
                    <a:cubicBezTo>
                      <a:pt x="21064" y="7729"/>
                      <a:pt x="21635" y="7729"/>
                      <a:pt x="21064" y="8300"/>
                    </a:cubicBezTo>
                    <a:cubicBezTo>
                      <a:pt x="17282" y="12025"/>
                      <a:pt x="11739" y="13348"/>
                      <a:pt x="6681" y="11729"/>
                    </a:cubicBezTo>
                    <a:cubicBezTo>
                      <a:pt x="2461" y="9796"/>
                      <a:pt x="-177" y="5509"/>
                      <a:pt x="13" y="871"/>
                    </a:cubicBezTo>
                    <a:cubicBezTo>
                      <a:pt x="-63" y="480"/>
                      <a:pt x="194" y="90"/>
                      <a:pt x="585" y="13"/>
                    </a:cubicBezTo>
                    <a:cubicBezTo>
                      <a:pt x="975" y="-63"/>
                      <a:pt x="1366" y="194"/>
                      <a:pt x="1442" y="585"/>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xmlns="" id="{6CDAFC65-AA32-45F4-9CB5-0E825CDE5A15}"/>
                  </a:ext>
                </a:extLst>
              </p:cNvPr>
              <p:cNvSpPr/>
              <p:nvPr/>
            </p:nvSpPr>
            <p:spPr>
              <a:xfrm>
                <a:off x="2470577" y="4541444"/>
                <a:ext cx="61017" cy="134443"/>
              </a:xfrm>
              <a:custGeom>
                <a:avLst/>
                <a:gdLst>
                  <a:gd name="connsiteX0" fmla="*/ 303 w 61017"/>
                  <a:gd name="connsiteY0" fmla="*/ 122630 h 134443"/>
                  <a:gd name="connsiteX1" fmla="*/ 27163 w 61017"/>
                  <a:gd name="connsiteY1" fmla="*/ 134441 h 134443"/>
                  <a:gd name="connsiteX2" fmla="*/ 40212 w 61017"/>
                  <a:gd name="connsiteY2" fmla="*/ 132727 h 134443"/>
                  <a:gd name="connsiteX3" fmla="*/ 42594 w 61017"/>
                  <a:gd name="connsiteY3" fmla="*/ 132060 h 134443"/>
                  <a:gd name="connsiteX4" fmla="*/ 44880 w 61017"/>
                  <a:gd name="connsiteY4" fmla="*/ 131298 h 134443"/>
                  <a:gd name="connsiteX5" fmla="*/ 46594 w 61017"/>
                  <a:gd name="connsiteY5" fmla="*/ 128536 h 134443"/>
                  <a:gd name="connsiteX6" fmla="*/ 46594 w 61017"/>
                  <a:gd name="connsiteY6" fmla="*/ 128536 h 134443"/>
                  <a:gd name="connsiteX7" fmla="*/ 46594 w 61017"/>
                  <a:gd name="connsiteY7" fmla="*/ 127488 h 134443"/>
                  <a:gd name="connsiteX8" fmla="*/ 46594 w 61017"/>
                  <a:gd name="connsiteY8" fmla="*/ 127488 h 134443"/>
                  <a:gd name="connsiteX9" fmla="*/ 46594 w 61017"/>
                  <a:gd name="connsiteY9" fmla="*/ 126536 h 134443"/>
                  <a:gd name="connsiteX10" fmla="*/ 42403 w 61017"/>
                  <a:gd name="connsiteY10" fmla="*/ 106152 h 134443"/>
                  <a:gd name="connsiteX11" fmla="*/ 60977 w 61017"/>
                  <a:gd name="connsiteY11" fmla="*/ 107104 h 134443"/>
                  <a:gd name="connsiteX12" fmla="*/ 27830 w 61017"/>
                  <a:gd name="connsiteY12" fmla="*/ 710 h 134443"/>
                  <a:gd name="connsiteX13" fmla="*/ 26592 w 61017"/>
                  <a:gd name="connsiteY13" fmla="*/ 44 h 134443"/>
                  <a:gd name="connsiteX14" fmla="*/ 25925 w 61017"/>
                  <a:gd name="connsiteY14" fmla="*/ 1282 h 134443"/>
                  <a:gd name="connsiteX15" fmla="*/ 52404 w 61017"/>
                  <a:gd name="connsiteY15" fmla="*/ 101199 h 134443"/>
                  <a:gd name="connsiteX16" fmla="*/ 34497 w 61017"/>
                  <a:gd name="connsiteY16" fmla="*/ 99103 h 134443"/>
                  <a:gd name="connsiteX17" fmla="*/ 40879 w 61017"/>
                  <a:gd name="connsiteY17" fmla="*/ 126345 h 134443"/>
                  <a:gd name="connsiteX18" fmla="*/ 40879 w 61017"/>
                  <a:gd name="connsiteY18" fmla="*/ 126345 h 134443"/>
                  <a:gd name="connsiteX19" fmla="*/ 1636 w 61017"/>
                  <a:gd name="connsiteY19" fmla="*/ 121392 h 134443"/>
                  <a:gd name="connsiteX20" fmla="*/ 303 w 61017"/>
                  <a:gd name="connsiteY20" fmla="*/ 122630 h 13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017" h="134443">
                    <a:moveTo>
                      <a:pt x="303" y="122630"/>
                    </a:moveTo>
                    <a:cubicBezTo>
                      <a:pt x="7208" y="130155"/>
                      <a:pt x="16952" y="134441"/>
                      <a:pt x="27163" y="134441"/>
                    </a:cubicBezTo>
                    <a:cubicBezTo>
                      <a:pt x="31573" y="134489"/>
                      <a:pt x="35964" y="133908"/>
                      <a:pt x="40212" y="132727"/>
                    </a:cubicBezTo>
                    <a:cubicBezTo>
                      <a:pt x="41022" y="132574"/>
                      <a:pt x="41822" y="132355"/>
                      <a:pt x="42594" y="132060"/>
                    </a:cubicBezTo>
                    <a:lnTo>
                      <a:pt x="44880" y="131298"/>
                    </a:lnTo>
                    <a:cubicBezTo>
                      <a:pt x="45994" y="130850"/>
                      <a:pt x="46680" y="129726"/>
                      <a:pt x="46594" y="128536"/>
                    </a:cubicBezTo>
                    <a:lnTo>
                      <a:pt x="46594" y="128536"/>
                    </a:lnTo>
                    <a:lnTo>
                      <a:pt x="46594" y="127488"/>
                    </a:lnTo>
                    <a:lnTo>
                      <a:pt x="46594" y="127488"/>
                    </a:lnTo>
                    <a:lnTo>
                      <a:pt x="46594" y="126536"/>
                    </a:lnTo>
                    <a:cubicBezTo>
                      <a:pt x="45356" y="118439"/>
                      <a:pt x="42403" y="106152"/>
                      <a:pt x="42403" y="106152"/>
                    </a:cubicBezTo>
                    <a:cubicBezTo>
                      <a:pt x="45642" y="107104"/>
                      <a:pt x="61929" y="111295"/>
                      <a:pt x="60977" y="107104"/>
                    </a:cubicBezTo>
                    <a:cubicBezTo>
                      <a:pt x="53586" y="70605"/>
                      <a:pt x="42479" y="34953"/>
                      <a:pt x="27830" y="710"/>
                    </a:cubicBezTo>
                    <a:cubicBezTo>
                      <a:pt x="27668" y="186"/>
                      <a:pt x="27116" y="-118"/>
                      <a:pt x="26592" y="44"/>
                    </a:cubicBezTo>
                    <a:cubicBezTo>
                      <a:pt x="26068" y="205"/>
                      <a:pt x="25763" y="758"/>
                      <a:pt x="25925" y="1282"/>
                    </a:cubicBezTo>
                    <a:cubicBezTo>
                      <a:pt x="32592" y="35095"/>
                      <a:pt x="44975" y="67385"/>
                      <a:pt x="52404" y="101199"/>
                    </a:cubicBezTo>
                    <a:cubicBezTo>
                      <a:pt x="46566" y="99665"/>
                      <a:pt x="40536" y="98961"/>
                      <a:pt x="34497" y="99103"/>
                    </a:cubicBezTo>
                    <a:cubicBezTo>
                      <a:pt x="33354" y="99103"/>
                      <a:pt x="40689" y="122630"/>
                      <a:pt x="40879" y="126345"/>
                    </a:cubicBezTo>
                    <a:cubicBezTo>
                      <a:pt x="40879" y="126345"/>
                      <a:pt x="40879" y="126345"/>
                      <a:pt x="40879" y="126345"/>
                    </a:cubicBezTo>
                    <a:cubicBezTo>
                      <a:pt x="27668" y="130079"/>
                      <a:pt x="13504" y="128288"/>
                      <a:pt x="1636" y="121392"/>
                    </a:cubicBezTo>
                    <a:cubicBezTo>
                      <a:pt x="303" y="120820"/>
                      <a:pt x="-459" y="121678"/>
                      <a:pt x="303" y="122630"/>
                    </a:cubicBezTo>
                    <a:close/>
                  </a:path>
                </a:pathLst>
              </a:custGeom>
              <a:solidFill>
                <a:srgbClr val="263238"/>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07622F64-B9E1-4E58-9C5C-08F859513859}"/>
                  </a:ext>
                </a:extLst>
              </p:cNvPr>
              <p:cNvSpPr/>
              <p:nvPr/>
            </p:nvSpPr>
            <p:spPr>
              <a:xfrm>
                <a:off x="2467450" y="4663693"/>
                <a:ext cx="34576" cy="25433"/>
              </a:xfrm>
              <a:custGeom>
                <a:avLst/>
                <a:gdLst>
                  <a:gd name="connsiteX0" fmla="*/ 34577 w 34576"/>
                  <a:gd name="connsiteY0" fmla="*/ 10954 h 25433"/>
                  <a:gd name="connsiteX1" fmla="*/ 18765 w 34576"/>
                  <a:gd name="connsiteY1" fmla="*/ 24003 h 25433"/>
                  <a:gd name="connsiteX2" fmla="*/ 7716 w 34576"/>
                  <a:gd name="connsiteY2" fmla="*/ 25051 h 25433"/>
                  <a:gd name="connsiteX3" fmla="*/ 573 w 34576"/>
                  <a:gd name="connsiteY3" fmla="*/ 9525 h 25433"/>
                  <a:gd name="connsiteX4" fmla="*/ 3811 w 34576"/>
                  <a:gd name="connsiteY4" fmla="*/ 0 h 25433"/>
                  <a:gd name="connsiteX5" fmla="*/ 34577 w 34576"/>
                  <a:gd name="connsiteY5" fmla="*/ 10954 h 2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6" h="25433">
                    <a:moveTo>
                      <a:pt x="34577" y="10954"/>
                    </a:moveTo>
                    <a:cubicBezTo>
                      <a:pt x="30510" y="16583"/>
                      <a:pt x="25061" y="21079"/>
                      <a:pt x="18765" y="24003"/>
                    </a:cubicBezTo>
                    <a:cubicBezTo>
                      <a:pt x="15270" y="25441"/>
                      <a:pt x="11422" y="25803"/>
                      <a:pt x="7716" y="25051"/>
                    </a:cubicBezTo>
                    <a:cubicBezTo>
                      <a:pt x="-285" y="23146"/>
                      <a:pt x="-761" y="15526"/>
                      <a:pt x="573" y="9525"/>
                    </a:cubicBezTo>
                    <a:cubicBezTo>
                      <a:pt x="1259" y="6230"/>
                      <a:pt x="2354" y="3029"/>
                      <a:pt x="3811" y="0"/>
                    </a:cubicBezTo>
                    <a:cubicBezTo>
                      <a:pt x="12631" y="6839"/>
                      <a:pt x="23414" y="10678"/>
                      <a:pt x="34577" y="10954"/>
                    </a:cubicBezTo>
                    <a:close/>
                  </a:path>
                </a:pathLst>
              </a:custGeom>
              <a:solidFill>
                <a:srgbClr val="263238"/>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xmlns="" id="{1F8F3D89-BA84-4B4B-BF60-6F59EFBC927B}"/>
                  </a:ext>
                </a:extLst>
              </p:cNvPr>
              <p:cNvSpPr/>
              <p:nvPr/>
            </p:nvSpPr>
            <p:spPr>
              <a:xfrm>
                <a:off x="2467259" y="4673218"/>
                <a:ext cx="18765" cy="15908"/>
              </a:xfrm>
              <a:custGeom>
                <a:avLst/>
                <a:gdLst>
                  <a:gd name="connsiteX0" fmla="*/ 18765 w 18765"/>
                  <a:gd name="connsiteY0" fmla="*/ 14478 h 15908"/>
                  <a:gd name="connsiteX1" fmla="*/ 7716 w 18765"/>
                  <a:gd name="connsiteY1" fmla="*/ 15526 h 15908"/>
                  <a:gd name="connsiteX2" fmla="*/ 573 w 18765"/>
                  <a:gd name="connsiteY2" fmla="*/ 0 h 15908"/>
                  <a:gd name="connsiteX3" fmla="*/ 18765 w 18765"/>
                  <a:gd name="connsiteY3" fmla="*/ 14478 h 15908"/>
                </a:gdLst>
                <a:ahLst/>
                <a:cxnLst>
                  <a:cxn ang="0">
                    <a:pos x="connsiteX0" y="connsiteY0"/>
                  </a:cxn>
                  <a:cxn ang="0">
                    <a:pos x="connsiteX1" y="connsiteY1"/>
                  </a:cxn>
                  <a:cxn ang="0">
                    <a:pos x="connsiteX2" y="connsiteY2"/>
                  </a:cxn>
                  <a:cxn ang="0">
                    <a:pos x="connsiteX3" y="connsiteY3"/>
                  </a:cxn>
                </a:cxnLst>
                <a:rect l="l" t="t" r="r" b="b"/>
                <a:pathLst>
                  <a:path w="18765" h="15908">
                    <a:moveTo>
                      <a:pt x="18765" y="14478"/>
                    </a:moveTo>
                    <a:cubicBezTo>
                      <a:pt x="15270" y="15916"/>
                      <a:pt x="11422" y="16278"/>
                      <a:pt x="7716" y="15526"/>
                    </a:cubicBezTo>
                    <a:cubicBezTo>
                      <a:pt x="-285" y="13621"/>
                      <a:pt x="-761" y="6001"/>
                      <a:pt x="573" y="0"/>
                    </a:cubicBezTo>
                    <a:cubicBezTo>
                      <a:pt x="9221" y="133"/>
                      <a:pt x="16689" y="6087"/>
                      <a:pt x="18765" y="14478"/>
                    </a:cubicBezTo>
                    <a:close/>
                  </a:path>
                </a:pathLst>
              </a:custGeom>
              <a:solidFill>
                <a:srgbClr val="FF9BBC"/>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5FD85387-A181-49D9-9D98-FA1C00CD3344}"/>
                  </a:ext>
                </a:extLst>
              </p:cNvPr>
              <p:cNvSpPr/>
              <p:nvPr/>
            </p:nvSpPr>
            <p:spPr>
              <a:xfrm>
                <a:off x="2304855" y="4408639"/>
                <a:ext cx="266036" cy="230073"/>
              </a:xfrm>
              <a:custGeom>
                <a:avLst/>
                <a:gdLst>
                  <a:gd name="connsiteX0" fmla="*/ 16577 w 266036"/>
                  <a:gd name="connsiteY0" fmla="*/ 230003 h 230073"/>
                  <a:gd name="connsiteX1" fmla="*/ 57535 w 266036"/>
                  <a:gd name="connsiteY1" fmla="*/ 127038 h 230073"/>
                  <a:gd name="connsiteX2" fmla="*/ 63631 w 266036"/>
                  <a:gd name="connsiteY2" fmla="*/ 178759 h 230073"/>
                  <a:gd name="connsiteX3" fmla="*/ 94968 w 266036"/>
                  <a:gd name="connsiteY3" fmla="*/ 137611 h 230073"/>
                  <a:gd name="connsiteX4" fmla="*/ 96492 w 266036"/>
                  <a:gd name="connsiteY4" fmla="*/ 86271 h 230073"/>
                  <a:gd name="connsiteX5" fmla="*/ 164215 w 266036"/>
                  <a:gd name="connsiteY5" fmla="*/ 127610 h 230073"/>
                  <a:gd name="connsiteX6" fmla="*/ 266037 w 266036"/>
                  <a:gd name="connsiteY6" fmla="*/ 113036 h 230073"/>
                  <a:gd name="connsiteX7" fmla="*/ 210601 w 266036"/>
                  <a:gd name="connsiteY7" fmla="*/ 24644 h 230073"/>
                  <a:gd name="connsiteX8" fmla="*/ 83633 w 266036"/>
                  <a:gd name="connsiteY8" fmla="*/ 10928 h 230073"/>
                  <a:gd name="connsiteX9" fmla="*/ 2766 w 266036"/>
                  <a:gd name="connsiteY9" fmla="*/ 100749 h 230073"/>
                  <a:gd name="connsiteX10" fmla="*/ 16577 w 266036"/>
                  <a:gd name="connsiteY10" fmla="*/ 230003 h 2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036" h="230073">
                    <a:moveTo>
                      <a:pt x="16577" y="230003"/>
                    </a:moveTo>
                    <a:cubicBezTo>
                      <a:pt x="44581" y="221622"/>
                      <a:pt x="57535" y="127038"/>
                      <a:pt x="57535" y="127038"/>
                    </a:cubicBezTo>
                    <a:lnTo>
                      <a:pt x="63631" y="178759"/>
                    </a:lnTo>
                    <a:cubicBezTo>
                      <a:pt x="76842" y="167386"/>
                      <a:pt x="87510" y="153365"/>
                      <a:pt x="94968" y="137611"/>
                    </a:cubicBezTo>
                    <a:cubicBezTo>
                      <a:pt x="100321" y="120990"/>
                      <a:pt x="100845" y="103188"/>
                      <a:pt x="96492" y="86271"/>
                    </a:cubicBezTo>
                    <a:cubicBezTo>
                      <a:pt x="96492" y="86271"/>
                      <a:pt x="128115" y="118561"/>
                      <a:pt x="164215" y="127610"/>
                    </a:cubicBezTo>
                    <a:cubicBezTo>
                      <a:pt x="177550" y="130848"/>
                      <a:pt x="266037" y="119037"/>
                      <a:pt x="266037" y="113036"/>
                    </a:cubicBezTo>
                    <a:cubicBezTo>
                      <a:pt x="266037" y="94939"/>
                      <a:pt x="235366" y="41027"/>
                      <a:pt x="210601" y="24644"/>
                    </a:cubicBezTo>
                    <a:cubicBezTo>
                      <a:pt x="173787" y="-2330"/>
                      <a:pt x="125362" y="-7559"/>
                      <a:pt x="83633" y="10928"/>
                    </a:cubicBezTo>
                    <a:cubicBezTo>
                      <a:pt x="25626" y="33979"/>
                      <a:pt x="10957" y="71698"/>
                      <a:pt x="2766" y="100749"/>
                    </a:cubicBezTo>
                    <a:cubicBezTo>
                      <a:pt x="-5426" y="129801"/>
                      <a:pt x="6195" y="233147"/>
                      <a:pt x="16577" y="230003"/>
                    </a:cubicBezTo>
                    <a:close/>
                  </a:path>
                </a:pathLst>
              </a:custGeom>
              <a:solidFill>
                <a:srgbClr val="263238"/>
              </a:solidFill>
              <a:ln w="9525" cap="flat">
                <a:noFill/>
                <a:prstDash val="solid"/>
                <a:miter/>
              </a:ln>
            </p:spPr>
            <p:txBody>
              <a:bodyPr rtlCol="0" anchor="ctr"/>
              <a:lstStyle/>
              <a:p>
                <a:endParaRPr lang="zh-CN" altLang="en-US"/>
              </a:p>
            </p:txBody>
          </p:sp>
          <p:sp>
            <p:nvSpPr>
              <p:cNvPr id="444" name="任意多边形: 形状 443">
                <a:extLst>
                  <a:ext uri="{FF2B5EF4-FFF2-40B4-BE49-F238E27FC236}">
                    <a16:creationId xmlns:a16="http://schemas.microsoft.com/office/drawing/2014/main" xmlns="" id="{FA314D80-D4D5-4873-A0F2-FB7EE363A4C4}"/>
                  </a:ext>
                </a:extLst>
              </p:cNvPr>
              <p:cNvSpPr/>
              <p:nvPr/>
            </p:nvSpPr>
            <p:spPr>
              <a:xfrm>
                <a:off x="2278329" y="4589098"/>
                <a:ext cx="77393" cy="99683"/>
              </a:xfrm>
              <a:custGeom>
                <a:avLst/>
                <a:gdLst>
                  <a:gd name="connsiteX0" fmla="*/ 67487 w 77393"/>
                  <a:gd name="connsiteY0" fmla="*/ 38972 h 99683"/>
                  <a:gd name="connsiteX1" fmla="*/ 8337 w 77393"/>
                  <a:gd name="connsiteY1" fmla="*/ 2205 h 99683"/>
                  <a:gd name="connsiteX2" fmla="*/ 40913 w 77393"/>
                  <a:gd name="connsiteY2" fmla="*/ 97455 h 99683"/>
                  <a:gd name="connsiteX3" fmla="*/ 76936 w 77393"/>
                  <a:gd name="connsiteY3" fmla="*/ 83063 h 99683"/>
                  <a:gd name="connsiteX4" fmla="*/ 77393 w 77393"/>
                  <a:gd name="connsiteY4" fmla="*/ 81930 h 9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 h="99683">
                    <a:moveTo>
                      <a:pt x="67487" y="38972"/>
                    </a:moveTo>
                    <a:cubicBezTo>
                      <a:pt x="67487" y="38972"/>
                      <a:pt x="31102" y="-10939"/>
                      <a:pt x="8337" y="2205"/>
                    </a:cubicBezTo>
                    <a:cubicBezTo>
                      <a:pt x="-14428" y="15350"/>
                      <a:pt x="13766" y="87930"/>
                      <a:pt x="40913" y="97455"/>
                    </a:cubicBezTo>
                    <a:cubicBezTo>
                      <a:pt x="54838" y="103427"/>
                      <a:pt x="70964" y="96979"/>
                      <a:pt x="76936" y="83063"/>
                    </a:cubicBezTo>
                    <a:cubicBezTo>
                      <a:pt x="77098" y="82682"/>
                      <a:pt x="77250" y="82310"/>
                      <a:pt x="77393" y="81930"/>
                    </a:cubicBezTo>
                    <a:close/>
                  </a:path>
                </a:pathLst>
              </a:custGeom>
              <a:solidFill>
                <a:srgbClr val="F7A9A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xmlns="" id="{DDD9B148-BF2E-420F-8910-39F32499C711}"/>
                  </a:ext>
                </a:extLst>
              </p:cNvPr>
              <p:cNvSpPr/>
              <p:nvPr/>
            </p:nvSpPr>
            <p:spPr>
              <a:xfrm>
                <a:off x="2295313" y="4611973"/>
                <a:ext cx="46147" cy="61922"/>
              </a:xfrm>
              <a:custGeom>
                <a:avLst/>
                <a:gdLst>
                  <a:gd name="connsiteX0" fmla="*/ 212 w 46147"/>
                  <a:gd name="connsiteY0" fmla="*/ 0 h 61922"/>
                  <a:gd name="connsiteX1" fmla="*/ 212 w 46147"/>
                  <a:gd name="connsiteY1" fmla="*/ 667 h 61922"/>
                  <a:gd name="connsiteX2" fmla="*/ 36883 w 46147"/>
                  <a:gd name="connsiteY2" fmla="*/ 43339 h 61922"/>
                  <a:gd name="connsiteX3" fmla="*/ 16214 w 46147"/>
                  <a:gd name="connsiteY3" fmla="*/ 38272 h 61922"/>
                  <a:gd name="connsiteX4" fmla="*/ 14213 w 46147"/>
                  <a:gd name="connsiteY4" fmla="*/ 39719 h 61922"/>
                  <a:gd name="connsiteX5" fmla="*/ 14213 w 46147"/>
                  <a:gd name="connsiteY5" fmla="*/ 40672 h 61922"/>
                  <a:gd name="connsiteX6" fmla="*/ 33263 w 46147"/>
                  <a:gd name="connsiteY6" fmla="*/ 46196 h 61922"/>
                  <a:gd name="connsiteX7" fmla="*/ 42788 w 46147"/>
                  <a:gd name="connsiteY7" fmla="*/ 61055 h 61922"/>
                  <a:gd name="connsiteX8" fmla="*/ 46027 w 46147"/>
                  <a:gd name="connsiteY8" fmla="*/ 59817 h 61922"/>
                  <a:gd name="connsiteX9" fmla="*/ 46027 w 46147"/>
                  <a:gd name="connsiteY9" fmla="*/ 59341 h 61922"/>
                  <a:gd name="connsiteX10" fmla="*/ 212 w 46147"/>
                  <a:gd name="connsiteY10" fmla="*/ 0 h 6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47" h="61922">
                    <a:moveTo>
                      <a:pt x="212" y="0"/>
                    </a:moveTo>
                    <a:cubicBezTo>
                      <a:pt x="212" y="0"/>
                      <a:pt x="-265" y="571"/>
                      <a:pt x="212" y="667"/>
                    </a:cubicBezTo>
                    <a:cubicBezTo>
                      <a:pt x="19262" y="8001"/>
                      <a:pt x="29549" y="25337"/>
                      <a:pt x="36883" y="43339"/>
                    </a:cubicBezTo>
                    <a:cubicBezTo>
                      <a:pt x="32578" y="36233"/>
                      <a:pt x="23319" y="33966"/>
                      <a:pt x="16214" y="38272"/>
                    </a:cubicBezTo>
                    <a:cubicBezTo>
                      <a:pt x="15509" y="38700"/>
                      <a:pt x="14842" y="39186"/>
                      <a:pt x="14213" y="39719"/>
                    </a:cubicBezTo>
                    <a:cubicBezTo>
                      <a:pt x="13737" y="39719"/>
                      <a:pt x="14213" y="40767"/>
                      <a:pt x="14213" y="40672"/>
                    </a:cubicBezTo>
                    <a:cubicBezTo>
                      <a:pt x="21090" y="38186"/>
                      <a:pt x="28787" y="40415"/>
                      <a:pt x="33263" y="46196"/>
                    </a:cubicBezTo>
                    <a:cubicBezTo>
                      <a:pt x="36978" y="50778"/>
                      <a:pt x="40179" y="55759"/>
                      <a:pt x="42788" y="61055"/>
                    </a:cubicBezTo>
                    <a:cubicBezTo>
                      <a:pt x="43741" y="62770"/>
                      <a:pt x="46789" y="61722"/>
                      <a:pt x="46027" y="59817"/>
                    </a:cubicBezTo>
                    <a:lnTo>
                      <a:pt x="46027" y="59341"/>
                    </a:lnTo>
                    <a:cubicBezTo>
                      <a:pt x="45360" y="35243"/>
                      <a:pt x="25929" y="1905"/>
                      <a:pt x="212" y="0"/>
                    </a:cubicBezTo>
                    <a:close/>
                  </a:path>
                </a:pathLst>
              </a:custGeom>
              <a:solidFill>
                <a:srgbClr val="263238"/>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8F73A2F7-212A-4001-A0FC-5A32DC5ECE30}"/>
                  </a:ext>
                </a:extLst>
              </p:cNvPr>
              <p:cNvSpPr/>
              <p:nvPr/>
            </p:nvSpPr>
            <p:spPr>
              <a:xfrm>
                <a:off x="2258938" y="4390670"/>
                <a:ext cx="203559" cy="209473"/>
              </a:xfrm>
              <a:custGeom>
                <a:avLst/>
                <a:gdLst>
                  <a:gd name="connsiteX0" fmla="*/ 203559 w 203559"/>
                  <a:gd name="connsiteY0" fmla="*/ 18135 h 209473"/>
                  <a:gd name="connsiteX1" fmla="*/ 140599 w 203559"/>
                  <a:gd name="connsiteY1" fmla="*/ 514 h 209473"/>
                  <a:gd name="connsiteX2" fmla="*/ 22013 w 203559"/>
                  <a:gd name="connsiteY2" fmla="*/ 20706 h 209473"/>
                  <a:gd name="connsiteX3" fmla="*/ 10 w 203559"/>
                  <a:gd name="connsiteY3" fmla="*/ 119005 h 209473"/>
                  <a:gd name="connsiteX4" fmla="*/ 28585 w 203559"/>
                  <a:gd name="connsiteY4" fmla="*/ 208063 h 209473"/>
                  <a:gd name="connsiteX5" fmla="*/ 88021 w 203559"/>
                  <a:gd name="connsiteY5" fmla="*/ 78428 h 209473"/>
                  <a:gd name="connsiteX6" fmla="*/ 203559 w 203559"/>
                  <a:gd name="connsiteY6" fmla="*/ 18135 h 20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59" h="209473">
                    <a:moveTo>
                      <a:pt x="203559" y="18135"/>
                    </a:moveTo>
                    <a:cubicBezTo>
                      <a:pt x="183538" y="9248"/>
                      <a:pt x="162326" y="3314"/>
                      <a:pt x="140599" y="514"/>
                    </a:cubicBezTo>
                    <a:cubicBezTo>
                      <a:pt x="116310" y="-2058"/>
                      <a:pt x="40015" y="5085"/>
                      <a:pt x="22013" y="20706"/>
                    </a:cubicBezTo>
                    <a:cubicBezTo>
                      <a:pt x="4011" y="36327"/>
                      <a:pt x="296" y="108432"/>
                      <a:pt x="10" y="119005"/>
                    </a:cubicBezTo>
                    <a:cubicBezTo>
                      <a:pt x="-276" y="129577"/>
                      <a:pt x="5439" y="193109"/>
                      <a:pt x="28585" y="208063"/>
                    </a:cubicBezTo>
                    <a:cubicBezTo>
                      <a:pt x="51731" y="223017"/>
                      <a:pt x="52302" y="114909"/>
                      <a:pt x="88021" y="78428"/>
                    </a:cubicBezTo>
                    <a:cubicBezTo>
                      <a:pt x="123740" y="41947"/>
                      <a:pt x="203559" y="18135"/>
                      <a:pt x="203559" y="18135"/>
                    </a:cubicBezTo>
                    <a:close/>
                  </a:path>
                </a:pathLst>
              </a:custGeom>
              <a:solidFill>
                <a:srgbClr val="0AAF6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40300A66-5CFB-4841-8A5C-ADA7B69F65E6}"/>
                  </a:ext>
                </a:extLst>
              </p:cNvPr>
              <p:cNvSpPr/>
              <p:nvPr/>
            </p:nvSpPr>
            <p:spPr>
              <a:xfrm>
                <a:off x="2267807" y="4395089"/>
                <a:ext cx="194691" cy="205054"/>
              </a:xfrm>
              <a:custGeom>
                <a:avLst/>
                <a:gdLst>
                  <a:gd name="connsiteX0" fmla="*/ 194691 w 194691"/>
                  <a:gd name="connsiteY0" fmla="*/ 13716 h 205054"/>
                  <a:gd name="connsiteX1" fmla="*/ 79438 w 194691"/>
                  <a:gd name="connsiteY1" fmla="*/ 74009 h 205054"/>
                  <a:gd name="connsiteX2" fmla="*/ 19907 w 194691"/>
                  <a:gd name="connsiteY2" fmla="*/ 203645 h 205054"/>
                  <a:gd name="connsiteX3" fmla="*/ 0 w 194691"/>
                  <a:gd name="connsiteY3" fmla="*/ 170307 h 205054"/>
                  <a:gd name="connsiteX4" fmla="*/ 42100 w 194691"/>
                  <a:gd name="connsiteY4" fmla="*/ 54959 h 205054"/>
                  <a:gd name="connsiteX5" fmla="*/ 153734 w 194691"/>
                  <a:gd name="connsiteY5" fmla="*/ 0 h 205054"/>
                  <a:gd name="connsiteX6" fmla="*/ 194691 w 194691"/>
                  <a:gd name="connsiteY6" fmla="*/ 13716 h 20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91" h="205054">
                    <a:moveTo>
                      <a:pt x="194691" y="13716"/>
                    </a:moveTo>
                    <a:cubicBezTo>
                      <a:pt x="194691" y="13716"/>
                      <a:pt x="115157" y="37529"/>
                      <a:pt x="79438" y="74009"/>
                    </a:cubicBezTo>
                    <a:cubicBezTo>
                      <a:pt x="43720" y="110490"/>
                      <a:pt x="43244" y="218599"/>
                      <a:pt x="19907" y="203645"/>
                    </a:cubicBezTo>
                    <a:cubicBezTo>
                      <a:pt x="9620" y="197072"/>
                      <a:pt x="4477" y="187071"/>
                      <a:pt x="0" y="170307"/>
                    </a:cubicBezTo>
                    <a:cubicBezTo>
                      <a:pt x="4286" y="138589"/>
                      <a:pt x="16288" y="89345"/>
                      <a:pt x="42100" y="54959"/>
                    </a:cubicBezTo>
                    <a:cubicBezTo>
                      <a:pt x="66199" y="22670"/>
                      <a:pt x="108775" y="5905"/>
                      <a:pt x="153734" y="0"/>
                    </a:cubicBezTo>
                    <a:cubicBezTo>
                      <a:pt x="167754" y="3400"/>
                      <a:pt x="181451" y="7991"/>
                      <a:pt x="194691" y="1371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678206F2-A4A2-414A-8F7B-AB9E9608A5B2}"/>
                  </a:ext>
                </a:extLst>
              </p:cNvPr>
              <p:cNvSpPr/>
              <p:nvPr/>
            </p:nvSpPr>
            <p:spPr>
              <a:xfrm>
                <a:off x="2264924" y="4400879"/>
                <a:ext cx="269413" cy="262914"/>
              </a:xfrm>
              <a:custGeom>
                <a:avLst/>
                <a:gdLst>
                  <a:gd name="connsiteX0" fmla="*/ 30600 w 269413"/>
                  <a:gd name="connsiteY0" fmla="*/ 261958 h 262914"/>
                  <a:gd name="connsiteX1" fmla="*/ 90227 w 269413"/>
                  <a:gd name="connsiteY1" fmla="*/ 110700 h 262914"/>
                  <a:gd name="connsiteX2" fmla="*/ 222815 w 269413"/>
                  <a:gd name="connsiteY2" fmla="*/ 39168 h 262914"/>
                  <a:gd name="connsiteX3" fmla="*/ 268916 w 269413"/>
                  <a:gd name="connsiteY3" fmla="*/ 46692 h 262914"/>
                  <a:gd name="connsiteX4" fmla="*/ 233006 w 269413"/>
                  <a:gd name="connsiteY4" fmla="*/ 16308 h 262914"/>
                  <a:gd name="connsiteX5" fmla="*/ 187477 w 269413"/>
                  <a:gd name="connsiteY5" fmla="*/ 20 h 262914"/>
                  <a:gd name="connsiteX6" fmla="*/ 62795 w 269413"/>
                  <a:gd name="connsiteY6" fmla="*/ 45740 h 262914"/>
                  <a:gd name="connsiteX7" fmla="*/ 1073 w 269413"/>
                  <a:gd name="connsiteY7" fmla="*/ 205284 h 262914"/>
                  <a:gd name="connsiteX8" fmla="*/ 13836 w 269413"/>
                  <a:gd name="connsiteY8" fmla="*/ 223572 h 262914"/>
                  <a:gd name="connsiteX9" fmla="*/ 23361 w 269413"/>
                  <a:gd name="connsiteY9" fmla="*/ 255481 h 262914"/>
                  <a:gd name="connsiteX10" fmla="*/ 30600 w 269413"/>
                  <a:gd name="connsiteY10" fmla="*/ 261958 h 26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413" h="262914">
                    <a:moveTo>
                      <a:pt x="30600" y="261958"/>
                    </a:moveTo>
                    <a:cubicBezTo>
                      <a:pt x="32219" y="233383"/>
                      <a:pt x="60223" y="155468"/>
                      <a:pt x="90227" y="110700"/>
                    </a:cubicBezTo>
                    <a:cubicBezTo>
                      <a:pt x="120230" y="65933"/>
                      <a:pt x="210146" y="38596"/>
                      <a:pt x="222815" y="39168"/>
                    </a:cubicBezTo>
                    <a:cubicBezTo>
                      <a:pt x="253485" y="40406"/>
                      <a:pt x="264058" y="49455"/>
                      <a:pt x="268916" y="46692"/>
                    </a:cubicBezTo>
                    <a:cubicBezTo>
                      <a:pt x="273773" y="43930"/>
                      <a:pt x="241674" y="21356"/>
                      <a:pt x="233006" y="16308"/>
                    </a:cubicBezTo>
                    <a:cubicBezTo>
                      <a:pt x="224339" y="11259"/>
                      <a:pt x="200812" y="-551"/>
                      <a:pt x="187477" y="20"/>
                    </a:cubicBezTo>
                    <a:cubicBezTo>
                      <a:pt x="174142" y="591"/>
                      <a:pt x="92227" y="10117"/>
                      <a:pt x="62795" y="45740"/>
                    </a:cubicBezTo>
                    <a:cubicBezTo>
                      <a:pt x="33362" y="81364"/>
                      <a:pt x="-7119" y="180233"/>
                      <a:pt x="1073" y="205284"/>
                    </a:cubicBezTo>
                    <a:cubicBezTo>
                      <a:pt x="2978" y="211284"/>
                      <a:pt x="11074" y="214809"/>
                      <a:pt x="13836" y="223572"/>
                    </a:cubicBezTo>
                    <a:cubicBezTo>
                      <a:pt x="17360" y="234716"/>
                      <a:pt x="19932" y="247670"/>
                      <a:pt x="23361" y="255481"/>
                    </a:cubicBezTo>
                    <a:cubicBezTo>
                      <a:pt x="25838" y="261767"/>
                      <a:pt x="30029" y="264529"/>
                      <a:pt x="30600" y="261958"/>
                    </a:cubicBezTo>
                    <a:close/>
                  </a:path>
                </a:pathLst>
              </a:custGeom>
              <a:solidFill>
                <a:srgbClr val="0AAF6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3AB6849D-D450-49F6-B9D5-A4B4D982C0E0}"/>
                  </a:ext>
                </a:extLst>
              </p:cNvPr>
              <p:cNvSpPr/>
              <p:nvPr/>
            </p:nvSpPr>
            <p:spPr>
              <a:xfrm>
                <a:off x="2322974" y="4459187"/>
                <a:ext cx="38819" cy="33953"/>
              </a:xfrm>
              <a:custGeom>
                <a:avLst/>
                <a:gdLst>
                  <a:gd name="connsiteX0" fmla="*/ 38463 w 38819"/>
                  <a:gd name="connsiteY0" fmla="*/ 32485 h 33953"/>
                  <a:gd name="connsiteX1" fmla="*/ 18271 w 38819"/>
                  <a:gd name="connsiteY1" fmla="*/ 18197 h 33953"/>
                  <a:gd name="connsiteX2" fmla="*/ 840 w 38819"/>
                  <a:gd name="connsiteY2" fmla="*/ 195 h 33953"/>
                  <a:gd name="connsiteX3" fmla="*/ 78 w 38819"/>
                  <a:gd name="connsiteY3" fmla="*/ 767 h 33953"/>
                  <a:gd name="connsiteX4" fmla="*/ 15889 w 38819"/>
                  <a:gd name="connsiteY4" fmla="*/ 20864 h 33953"/>
                  <a:gd name="connsiteX5" fmla="*/ 37797 w 38819"/>
                  <a:gd name="connsiteY5" fmla="*/ 33913 h 33953"/>
                  <a:gd name="connsiteX6" fmla="*/ 38463 w 38819"/>
                  <a:gd name="connsiteY6" fmla="*/ 32485 h 3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9" h="33953">
                    <a:moveTo>
                      <a:pt x="38463" y="32485"/>
                    </a:moveTo>
                    <a:cubicBezTo>
                      <a:pt x="31339" y="28303"/>
                      <a:pt x="24586" y="23522"/>
                      <a:pt x="18271" y="18197"/>
                    </a:cubicBezTo>
                    <a:cubicBezTo>
                      <a:pt x="11755" y="12920"/>
                      <a:pt x="5907" y="6872"/>
                      <a:pt x="840" y="195"/>
                    </a:cubicBezTo>
                    <a:cubicBezTo>
                      <a:pt x="840" y="-281"/>
                      <a:pt x="-303" y="195"/>
                      <a:pt x="78" y="767"/>
                    </a:cubicBezTo>
                    <a:cubicBezTo>
                      <a:pt x="4240" y="8263"/>
                      <a:pt x="9584" y="15054"/>
                      <a:pt x="15889" y="20864"/>
                    </a:cubicBezTo>
                    <a:cubicBezTo>
                      <a:pt x="22309" y="26551"/>
                      <a:pt x="29739" y="30980"/>
                      <a:pt x="37797" y="33913"/>
                    </a:cubicBezTo>
                    <a:cubicBezTo>
                      <a:pt x="38654" y="34199"/>
                      <a:pt x="39225" y="32866"/>
                      <a:pt x="38463" y="32485"/>
                    </a:cubicBezTo>
                    <a:close/>
                  </a:path>
                </a:pathLst>
              </a:custGeom>
              <a:solidFill>
                <a:srgbClr val="263238"/>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7A05B95F-44C7-4DE4-85C2-1736FCCF8609}"/>
                  </a:ext>
                </a:extLst>
              </p:cNvPr>
              <p:cNvSpPr/>
              <p:nvPr/>
            </p:nvSpPr>
            <p:spPr>
              <a:xfrm>
                <a:off x="2270950" y="4585636"/>
                <a:ext cx="23358" cy="49486"/>
              </a:xfrm>
              <a:custGeom>
                <a:avLst/>
                <a:gdLst>
                  <a:gd name="connsiteX0" fmla="*/ 23336 w 23358"/>
                  <a:gd name="connsiteY0" fmla="*/ 48435 h 49486"/>
                  <a:gd name="connsiteX1" fmla="*/ 20098 w 23358"/>
                  <a:gd name="connsiteY1" fmla="*/ 42529 h 49486"/>
                  <a:gd name="connsiteX2" fmla="*/ 17336 w 23358"/>
                  <a:gd name="connsiteY2" fmla="*/ 35481 h 49486"/>
                  <a:gd name="connsiteX3" fmla="*/ 13811 w 23358"/>
                  <a:gd name="connsiteY3" fmla="*/ 21574 h 49486"/>
                  <a:gd name="connsiteX4" fmla="*/ 6858 w 23358"/>
                  <a:gd name="connsiteY4" fmla="*/ 12049 h 49486"/>
                  <a:gd name="connsiteX5" fmla="*/ 1048 w 23358"/>
                  <a:gd name="connsiteY5" fmla="*/ 429 h 49486"/>
                  <a:gd name="connsiteX6" fmla="*/ 0 w 23358"/>
                  <a:gd name="connsiteY6" fmla="*/ 429 h 49486"/>
                  <a:gd name="connsiteX7" fmla="*/ 10096 w 23358"/>
                  <a:gd name="connsiteY7" fmla="*/ 22622 h 49486"/>
                  <a:gd name="connsiteX8" fmla="*/ 14288 w 23358"/>
                  <a:gd name="connsiteY8" fmla="*/ 37481 h 49486"/>
                  <a:gd name="connsiteX9" fmla="*/ 22098 w 23358"/>
                  <a:gd name="connsiteY9" fmla="*/ 49387 h 49486"/>
                  <a:gd name="connsiteX10" fmla="*/ 23260 w 23358"/>
                  <a:gd name="connsiteY10" fmla="*/ 49035 h 49486"/>
                  <a:gd name="connsiteX11" fmla="*/ 23336 w 23358"/>
                  <a:gd name="connsiteY11" fmla="*/ 48435 h 4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58" h="49486">
                    <a:moveTo>
                      <a:pt x="23336" y="48435"/>
                    </a:moveTo>
                    <a:cubicBezTo>
                      <a:pt x="22384" y="46396"/>
                      <a:pt x="21307" y="44424"/>
                      <a:pt x="20098" y="42529"/>
                    </a:cubicBezTo>
                    <a:cubicBezTo>
                      <a:pt x="18926" y="40291"/>
                      <a:pt x="18002" y="37919"/>
                      <a:pt x="17336" y="35481"/>
                    </a:cubicBezTo>
                    <a:cubicBezTo>
                      <a:pt x="16650" y="30737"/>
                      <a:pt x="15469" y="26079"/>
                      <a:pt x="13811" y="21574"/>
                    </a:cubicBezTo>
                    <a:cubicBezTo>
                      <a:pt x="11859" y="18145"/>
                      <a:pt x="9535" y="14954"/>
                      <a:pt x="6858" y="12049"/>
                    </a:cubicBezTo>
                    <a:cubicBezTo>
                      <a:pt x="3620" y="8973"/>
                      <a:pt x="1562" y="4867"/>
                      <a:pt x="1048" y="429"/>
                    </a:cubicBezTo>
                    <a:cubicBezTo>
                      <a:pt x="1048" y="-143"/>
                      <a:pt x="0" y="-143"/>
                      <a:pt x="0" y="429"/>
                    </a:cubicBezTo>
                    <a:cubicBezTo>
                      <a:pt x="1467" y="8553"/>
                      <a:pt x="4934" y="16183"/>
                      <a:pt x="10096" y="22622"/>
                    </a:cubicBezTo>
                    <a:cubicBezTo>
                      <a:pt x="11897" y="27451"/>
                      <a:pt x="13297" y="32423"/>
                      <a:pt x="14288" y="37481"/>
                    </a:cubicBezTo>
                    <a:cubicBezTo>
                      <a:pt x="15545" y="42186"/>
                      <a:pt x="18288" y="46358"/>
                      <a:pt x="22098" y="49387"/>
                    </a:cubicBezTo>
                    <a:cubicBezTo>
                      <a:pt x="22517" y="49606"/>
                      <a:pt x="23031" y="49454"/>
                      <a:pt x="23260" y="49035"/>
                    </a:cubicBezTo>
                    <a:cubicBezTo>
                      <a:pt x="23355" y="48854"/>
                      <a:pt x="23384" y="48635"/>
                      <a:pt x="23336" y="48435"/>
                    </a:cubicBezTo>
                    <a:close/>
                  </a:path>
                </a:pathLst>
              </a:custGeom>
              <a:solidFill>
                <a:srgbClr val="263238"/>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84F2CD59-2233-4696-A11B-961C4C8D5902}"/>
                  </a:ext>
                </a:extLst>
              </p:cNvPr>
              <p:cNvSpPr/>
              <p:nvPr/>
            </p:nvSpPr>
            <p:spPr>
              <a:xfrm>
                <a:off x="2276238" y="4558394"/>
                <a:ext cx="27531" cy="44911"/>
              </a:xfrm>
              <a:custGeom>
                <a:avLst/>
                <a:gdLst>
                  <a:gd name="connsiteX0" fmla="*/ 27478 w 27531"/>
                  <a:gd name="connsiteY0" fmla="*/ 44340 h 44911"/>
                  <a:gd name="connsiteX1" fmla="*/ 19286 w 27531"/>
                  <a:gd name="connsiteY1" fmla="*/ 34815 h 44911"/>
                  <a:gd name="connsiteX2" fmla="*/ 12905 w 27531"/>
                  <a:gd name="connsiteY2" fmla="*/ 24147 h 44911"/>
                  <a:gd name="connsiteX3" fmla="*/ 7571 w 27531"/>
                  <a:gd name="connsiteY3" fmla="*/ 13098 h 44911"/>
                  <a:gd name="connsiteX4" fmla="*/ 903 w 27531"/>
                  <a:gd name="connsiteY4" fmla="*/ 239 h 44911"/>
                  <a:gd name="connsiteX5" fmla="*/ 46 w 27531"/>
                  <a:gd name="connsiteY5" fmla="*/ 716 h 44911"/>
                  <a:gd name="connsiteX6" fmla="*/ 5094 w 27531"/>
                  <a:gd name="connsiteY6" fmla="*/ 14908 h 44911"/>
                  <a:gd name="connsiteX7" fmla="*/ 10809 w 27531"/>
                  <a:gd name="connsiteY7" fmla="*/ 26528 h 44911"/>
                  <a:gd name="connsiteX8" fmla="*/ 17762 w 27531"/>
                  <a:gd name="connsiteY8" fmla="*/ 36815 h 44911"/>
                  <a:gd name="connsiteX9" fmla="*/ 27287 w 27531"/>
                  <a:gd name="connsiteY9" fmla="*/ 44911 h 44911"/>
                  <a:gd name="connsiteX10" fmla="*/ 27478 w 27531"/>
                  <a:gd name="connsiteY10" fmla="*/ 44340 h 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1" h="44911">
                    <a:moveTo>
                      <a:pt x="27478" y="44340"/>
                    </a:moveTo>
                    <a:cubicBezTo>
                      <a:pt x="24716" y="41101"/>
                      <a:pt x="21763" y="38244"/>
                      <a:pt x="19286" y="34815"/>
                    </a:cubicBezTo>
                    <a:cubicBezTo>
                      <a:pt x="16943" y="31395"/>
                      <a:pt x="14810" y="27833"/>
                      <a:pt x="12905" y="24147"/>
                    </a:cubicBezTo>
                    <a:cubicBezTo>
                      <a:pt x="11000" y="20527"/>
                      <a:pt x="9380" y="16718"/>
                      <a:pt x="7571" y="13098"/>
                    </a:cubicBezTo>
                    <a:cubicBezTo>
                      <a:pt x="5761" y="9478"/>
                      <a:pt x="2808" y="4621"/>
                      <a:pt x="903" y="239"/>
                    </a:cubicBezTo>
                    <a:cubicBezTo>
                      <a:pt x="903" y="-332"/>
                      <a:pt x="-240" y="239"/>
                      <a:pt x="46" y="716"/>
                    </a:cubicBezTo>
                    <a:cubicBezTo>
                      <a:pt x="2046" y="5287"/>
                      <a:pt x="3189" y="10241"/>
                      <a:pt x="5094" y="14908"/>
                    </a:cubicBezTo>
                    <a:cubicBezTo>
                      <a:pt x="6752" y="18899"/>
                      <a:pt x="8657" y="22785"/>
                      <a:pt x="10809" y="26528"/>
                    </a:cubicBezTo>
                    <a:cubicBezTo>
                      <a:pt x="12809" y="30167"/>
                      <a:pt x="15133" y="33605"/>
                      <a:pt x="17762" y="36815"/>
                    </a:cubicBezTo>
                    <a:cubicBezTo>
                      <a:pt x="20401" y="40082"/>
                      <a:pt x="23630" y="42835"/>
                      <a:pt x="27287" y="44911"/>
                    </a:cubicBezTo>
                    <a:cubicBezTo>
                      <a:pt x="27287" y="44911"/>
                      <a:pt x="27668" y="44626"/>
                      <a:pt x="27478" y="44340"/>
                    </a:cubicBezTo>
                    <a:close/>
                  </a:path>
                </a:pathLst>
              </a:custGeom>
              <a:solidFill>
                <a:srgbClr val="263238"/>
              </a:solidFill>
              <a:ln w="9525"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xmlns="" id="{6C7FA854-1FA5-4F92-BC45-2EB69256DCD1}"/>
                  </a:ext>
                </a:extLst>
              </p:cNvPr>
              <p:cNvSpPr/>
              <p:nvPr/>
            </p:nvSpPr>
            <p:spPr>
              <a:xfrm>
                <a:off x="2284740" y="4536895"/>
                <a:ext cx="29332" cy="38417"/>
              </a:xfrm>
              <a:custGeom>
                <a:avLst/>
                <a:gdLst>
                  <a:gd name="connsiteX0" fmla="*/ 28977 w 29332"/>
                  <a:gd name="connsiteY0" fmla="*/ 37550 h 38417"/>
                  <a:gd name="connsiteX1" fmla="*/ 12975 w 29332"/>
                  <a:gd name="connsiteY1" fmla="*/ 20024 h 38417"/>
                  <a:gd name="connsiteX2" fmla="*/ 974 w 29332"/>
                  <a:gd name="connsiteY2" fmla="*/ 212 h 38417"/>
                  <a:gd name="connsiteX3" fmla="*/ 21 w 29332"/>
                  <a:gd name="connsiteY3" fmla="*/ 212 h 38417"/>
                  <a:gd name="connsiteX4" fmla="*/ 10785 w 29332"/>
                  <a:gd name="connsiteY4" fmla="*/ 22405 h 38417"/>
                  <a:gd name="connsiteX5" fmla="*/ 18214 w 29332"/>
                  <a:gd name="connsiteY5" fmla="*/ 31358 h 38417"/>
                  <a:gd name="connsiteX6" fmla="*/ 28787 w 29332"/>
                  <a:gd name="connsiteY6" fmla="*/ 38407 h 38417"/>
                  <a:gd name="connsiteX7" fmla="*/ 28977 w 29332"/>
                  <a:gd name="connsiteY7" fmla="*/ 37550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2" h="38417">
                    <a:moveTo>
                      <a:pt x="28977" y="37550"/>
                    </a:moveTo>
                    <a:cubicBezTo>
                      <a:pt x="22853" y="32482"/>
                      <a:pt x="17462" y="26586"/>
                      <a:pt x="12975" y="20024"/>
                    </a:cubicBezTo>
                    <a:cubicBezTo>
                      <a:pt x="8689" y="13642"/>
                      <a:pt x="4784" y="6974"/>
                      <a:pt x="974" y="212"/>
                    </a:cubicBezTo>
                    <a:cubicBezTo>
                      <a:pt x="974" y="-265"/>
                      <a:pt x="-169" y="212"/>
                      <a:pt x="21" y="212"/>
                    </a:cubicBezTo>
                    <a:cubicBezTo>
                      <a:pt x="2688" y="8022"/>
                      <a:pt x="6308" y="15471"/>
                      <a:pt x="10785" y="22405"/>
                    </a:cubicBezTo>
                    <a:cubicBezTo>
                      <a:pt x="12918" y="25663"/>
                      <a:pt x="15404" y="28663"/>
                      <a:pt x="18214" y="31358"/>
                    </a:cubicBezTo>
                    <a:cubicBezTo>
                      <a:pt x="21443" y="34130"/>
                      <a:pt x="24986" y="36492"/>
                      <a:pt x="28787" y="38407"/>
                    </a:cubicBezTo>
                    <a:cubicBezTo>
                      <a:pt x="28882" y="38502"/>
                      <a:pt x="29835" y="37931"/>
                      <a:pt x="28977" y="37550"/>
                    </a:cubicBezTo>
                    <a:close/>
                  </a:path>
                </a:pathLst>
              </a:custGeom>
              <a:solidFill>
                <a:srgbClr val="263238"/>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E72059C3-532C-4A1B-9245-5B8DE9806AE5}"/>
                  </a:ext>
                </a:extLst>
              </p:cNvPr>
              <p:cNvSpPr/>
              <p:nvPr/>
            </p:nvSpPr>
            <p:spPr>
              <a:xfrm>
                <a:off x="2296375" y="4509939"/>
                <a:ext cx="28663" cy="38393"/>
              </a:xfrm>
              <a:custGeom>
                <a:avLst/>
                <a:gdLst>
                  <a:gd name="connsiteX0" fmla="*/ 28296 w 28663"/>
                  <a:gd name="connsiteY0" fmla="*/ 37264 h 38393"/>
                  <a:gd name="connsiteX1" fmla="*/ 20581 w 28663"/>
                  <a:gd name="connsiteY1" fmla="*/ 29739 h 38393"/>
                  <a:gd name="connsiteX2" fmla="*/ 13151 w 28663"/>
                  <a:gd name="connsiteY2" fmla="*/ 20214 h 38393"/>
                  <a:gd name="connsiteX3" fmla="*/ 6293 w 28663"/>
                  <a:gd name="connsiteY3" fmla="*/ 10689 h 38393"/>
                  <a:gd name="connsiteX4" fmla="*/ 864 w 28663"/>
                  <a:gd name="connsiteY4" fmla="*/ 212 h 38393"/>
                  <a:gd name="connsiteX5" fmla="*/ 7 w 28663"/>
                  <a:gd name="connsiteY5" fmla="*/ 212 h 38393"/>
                  <a:gd name="connsiteX6" fmla="*/ 3436 w 28663"/>
                  <a:gd name="connsiteY6" fmla="*/ 11451 h 38393"/>
                  <a:gd name="connsiteX7" fmla="*/ 10199 w 28663"/>
                  <a:gd name="connsiteY7" fmla="*/ 22595 h 38393"/>
                  <a:gd name="connsiteX8" fmla="*/ 18390 w 28663"/>
                  <a:gd name="connsiteY8" fmla="*/ 32120 h 38393"/>
                  <a:gd name="connsiteX9" fmla="*/ 27915 w 28663"/>
                  <a:gd name="connsiteY9" fmla="*/ 38312 h 38393"/>
                  <a:gd name="connsiteX10" fmla="*/ 28296 w 28663"/>
                  <a:gd name="connsiteY10" fmla="*/ 37264 h 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3" h="38393">
                    <a:moveTo>
                      <a:pt x="28296" y="37264"/>
                    </a:moveTo>
                    <a:cubicBezTo>
                      <a:pt x="25257" y="35283"/>
                      <a:pt x="22638" y="32730"/>
                      <a:pt x="20581" y="29739"/>
                    </a:cubicBezTo>
                    <a:cubicBezTo>
                      <a:pt x="18009" y="26501"/>
                      <a:pt x="15532" y="23262"/>
                      <a:pt x="13151" y="20214"/>
                    </a:cubicBezTo>
                    <a:cubicBezTo>
                      <a:pt x="10770" y="17166"/>
                      <a:pt x="8484" y="13928"/>
                      <a:pt x="6293" y="10689"/>
                    </a:cubicBezTo>
                    <a:cubicBezTo>
                      <a:pt x="3779" y="7613"/>
                      <a:pt x="1921" y="4041"/>
                      <a:pt x="864" y="212"/>
                    </a:cubicBezTo>
                    <a:cubicBezTo>
                      <a:pt x="864" y="-265"/>
                      <a:pt x="-89" y="212"/>
                      <a:pt x="7" y="212"/>
                    </a:cubicBezTo>
                    <a:cubicBezTo>
                      <a:pt x="359" y="4155"/>
                      <a:pt x="1531" y="7984"/>
                      <a:pt x="3436" y="11451"/>
                    </a:cubicBezTo>
                    <a:cubicBezTo>
                      <a:pt x="5398" y="15337"/>
                      <a:pt x="7655" y="19062"/>
                      <a:pt x="10199" y="22595"/>
                    </a:cubicBezTo>
                    <a:cubicBezTo>
                      <a:pt x="12732" y="25939"/>
                      <a:pt x="15466" y="29120"/>
                      <a:pt x="18390" y="32120"/>
                    </a:cubicBezTo>
                    <a:cubicBezTo>
                      <a:pt x="20857" y="35102"/>
                      <a:pt x="24181" y="37264"/>
                      <a:pt x="27915" y="38312"/>
                    </a:cubicBezTo>
                    <a:cubicBezTo>
                      <a:pt x="28486" y="38693"/>
                      <a:pt x="29058" y="37645"/>
                      <a:pt x="28296" y="37264"/>
                    </a:cubicBezTo>
                    <a:close/>
                  </a:path>
                </a:pathLst>
              </a:custGeom>
              <a:solidFill>
                <a:srgbClr val="263238"/>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A975B916-D5D4-41F4-AED5-5DB070F55B02}"/>
                  </a:ext>
                </a:extLst>
              </p:cNvPr>
              <p:cNvSpPr/>
              <p:nvPr/>
            </p:nvSpPr>
            <p:spPr>
              <a:xfrm>
                <a:off x="2309241" y="4486547"/>
                <a:ext cx="31005" cy="34842"/>
              </a:xfrm>
              <a:custGeom>
                <a:avLst/>
                <a:gdLst>
                  <a:gd name="connsiteX0" fmla="*/ 23146 w 31005"/>
                  <a:gd name="connsiteY0" fmla="*/ 26366 h 34842"/>
                  <a:gd name="connsiteX1" fmla="*/ 15240 w 31005"/>
                  <a:gd name="connsiteY1" fmla="*/ 18365 h 34842"/>
                  <a:gd name="connsiteX2" fmla="*/ 8001 w 31005"/>
                  <a:gd name="connsiteY2" fmla="*/ 9792 h 34842"/>
                  <a:gd name="connsiteX3" fmla="*/ 857 w 31005"/>
                  <a:gd name="connsiteY3" fmla="*/ 267 h 34842"/>
                  <a:gd name="connsiteX4" fmla="*/ 219 w 31005"/>
                  <a:gd name="connsiteY4" fmla="*/ 48 h 34842"/>
                  <a:gd name="connsiteX5" fmla="*/ 0 w 31005"/>
                  <a:gd name="connsiteY5" fmla="*/ 267 h 34842"/>
                  <a:gd name="connsiteX6" fmla="*/ 5525 w 31005"/>
                  <a:gd name="connsiteY6" fmla="*/ 10745 h 34842"/>
                  <a:gd name="connsiteX7" fmla="*/ 12668 w 31005"/>
                  <a:gd name="connsiteY7" fmla="*/ 20270 h 34842"/>
                  <a:gd name="connsiteX8" fmla="*/ 20669 w 31005"/>
                  <a:gd name="connsiteY8" fmla="*/ 28461 h 34842"/>
                  <a:gd name="connsiteX9" fmla="*/ 30194 w 31005"/>
                  <a:gd name="connsiteY9" fmla="*/ 34843 h 34842"/>
                  <a:gd name="connsiteX10" fmla="*/ 30956 w 31005"/>
                  <a:gd name="connsiteY10" fmla="*/ 33795 h 34842"/>
                  <a:gd name="connsiteX11" fmla="*/ 23146 w 31005"/>
                  <a:gd name="connsiteY11" fmla="*/ 26366 h 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05" h="34842">
                    <a:moveTo>
                      <a:pt x="23146" y="26366"/>
                    </a:moveTo>
                    <a:cubicBezTo>
                      <a:pt x="20364" y="23842"/>
                      <a:pt x="17726" y="21175"/>
                      <a:pt x="15240" y="18365"/>
                    </a:cubicBezTo>
                    <a:cubicBezTo>
                      <a:pt x="12668" y="15602"/>
                      <a:pt x="10287" y="12745"/>
                      <a:pt x="8001" y="9792"/>
                    </a:cubicBezTo>
                    <a:cubicBezTo>
                      <a:pt x="5715" y="6839"/>
                      <a:pt x="3048" y="3696"/>
                      <a:pt x="857" y="267"/>
                    </a:cubicBezTo>
                    <a:cubicBezTo>
                      <a:pt x="743" y="29"/>
                      <a:pt x="457" y="-66"/>
                      <a:pt x="219" y="48"/>
                    </a:cubicBezTo>
                    <a:cubicBezTo>
                      <a:pt x="124" y="96"/>
                      <a:pt x="48" y="172"/>
                      <a:pt x="0" y="267"/>
                    </a:cubicBezTo>
                    <a:cubicBezTo>
                      <a:pt x="1591" y="3887"/>
                      <a:pt x="3438" y="7382"/>
                      <a:pt x="5525" y="10745"/>
                    </a:cubicBezTo>
                    <a:cubicBezTo>
                      <a:pt x="7668" y="14088"/>
                      <a:pt x="10058" y="17269"/>
                      <a:pt x="12668" y="20270"/>
                    </a:cubicBezTo>
                    <a:cubicBezTo>
                      <a:pt x="15164" y="23165"/>
                      <a:pt x="17840" y="25899"/>
                      <a:pt x="20669" y="28461"/>
                    </a:cubicBezTo>
                    <a:cubicBezTo>
                      <a:pt x="23450" y="31119"/>
                      <a:pt x="26679" y="33281"/>
                      <a:pt x="30194" y="34843"/>
                    </a:cubicBezTo>
                    <a:cubicBezTo>
                      <a:pt x="30194" y="34843"/>
                      <a:pt x="31242" y="34271"/>
                      <a:pt x="30956" y="33795"/>
                    </a:cubicBezTo>
                    <a:cubicBezTo>
                      <a:pt x="28584" y="31090"/>
                      <a:pt x="25965" y="28604"/>
                      <a:pt x="23146" y="26366"/>
                    </a:cubicBezTo>
                    <a:close/>
                  </a:path>
                </a:pathLst>
              </a:custGeom>
              <a:solidFill>
                <a:srgbClr val="263238"/>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xmlns="" id="{0750E75A-7F8D-4B9C-9DC8-AAA9EF7A2721}"/>
                  </a:ext>
                </a:extLst>
              </p:cNvPr>
              <p:cNvSpPr/>
              <p:nvPr/>
            </p:nvSpPr>
            <p:spPr>
              <a:xfrm>
                <a:off x="2340494" y="4440618"/>
                <a:ext cx="42868" cy="34974"/>
              </a:xfrm>
              <a:custGeom>
                <a:avLst/>
                <a:gdLst>
                  <a:gd name="connsiteX0" fmla="*/ 42756 w 42868"/>
                  <a:gd name="connsiteY0" fmla="*/ 34290 h 34974"/>
                  <a:gd name="connsiteX1" fmla="*/ 33802 w 42868"/>
                  <a:gd name="connsiteY1" fmla="*/ 24193 h 34974"/>
                  <a:gd name="connsiteX2" fmla="*/ 23325 w 42868"/>
                  <a:gd name="connsiteY2" fmla="*/ 14668 h 34974"/>
                  <a:gd name="connsiteX3" fmla="*/ 751 w 42868"/>
                  <a:gd name="connsiteY3" fmla="*/ 0 h 34974"/>
                  <a:gd name="connsiteX4" fmla="*/ 179 w 42868"/>
                  <a:gd name="connsiteY4" fmla="*/ 762 h 34974"/>
                  <a:gd name="connsiteX5" fmla="*/ 41994 w 42868"/>
                  <a:gd name="connsiteY5" fmla="*/ 34671 h 34974"/>
                  <a:gd name="connsiteX6" fmla="*/ 42756 w 42868"/>
                  <a:gd name="connsiteY6" fmla="*/ 34290 h 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8" h="34974">
                    <a:moveTo>
                      <a:pt x="42756" y="34290"/>
                    </a:moveTo>
                    <a:cubicBezTo>
                      <a:pt x="39803" y="30766"/>
                      <a:pt x="36946" y="27337"/>
                      <a:pt x="33802" y="24193"/>
                    </a:cubicBezTo>
                    <a:cubicBezTo>
                      <a:pt x="30497" y="20812"/>
                      <a:pt x="27002" y="17631"/>
                      <a:pt x="23325" y="14668"/>
                    </a:cubicBezTo>
                    <a:cubicBezTo>
                      <a:pt x="16343" y="8982"/>
                      <a:pt x="8780" y="4067"/>
                      <a:pt x="751" y="0"/>
                    </a:cubicBezTo>
                    <a:cubicBezTo>
                      <a:pt x="274" y="0"/>
                      <a:pt x="-297" y="0"/>
                      <a:pt x="179" y="762"/>
                    </a:cubicBezTo>
                    <a:cubicBezTo>
                      <a:pt x="13990" y="12192"/>
                      <a:pt x="28278" y="23050"/>
                      <a:pt x="41994" y="34671"/>
                    </a:cubicBezTo>
                    <a:cubicBezTo>
                      <a:pt x="42470" y="35338"/>
                      <a:pt x="43137" y="34766"/>
                      <a:pt x="42756" y="34290"/>
                    </a:cubicBezTo>
                    <a:close/>
                  </a:path>
                </a:pathLst>
              </a:custGeom>
              <a:solidFill>
                <a:srgbClr val="263238"/>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xmlns="" id="{A5FDFE82-86C7-4536-83B0-69497599F033}"/>
                  </a:ext>
                </a:extLst>
              </p:cNvPr>
              <p:cNvSpPr/>
              <p:nvPr/>
            </p:nvSpPr>
            <p:spPr>
              <a:xfrm>
                <a:off x="2365085" y="4427092"/>
                <a:ext cx="42769" cy="33432"/>
              </a:xfrm>
              <a:custGeom>
                <a:avLst/>
                <a:gdLst>
                  <a:gd name="connsiteX0" fmla="*/ 35215 w 42769"/>
                  <a:gd name="connsiteY0" fmla="*/ 22860 h 33432"/>
                  <a:gd name="connsiteX1" fmla="*/ 25690 w 42769"/>
                  <a:gd name="connsiteY1" fmla="*/ 13335 h 33432"/>
                  <a:gd name="connsiteX2" fmla="*/ 734 w 42769"/>
                  <a:gd name="connsiteY2" fmla="*/ 0 h 33432"/>
                  <a:gd name="connsiteX3" fmla="*/ 258 w 42769"/>
                  <a:gd name="connsiteY3" fmla="*/ 857 h 33432"/>
                  <a:gd name="connsiteX4" fmla="*/ 22737 w 42769"/>
                  <a:gd name="connsiteY4" fmla="*/ 15621 h 33432"/>
                  <a:gd name="connsiteX5" fmla="*/ 33214 w 42769"/>
                  <a:gd name="connsiteY5" fmla="*/ 23908 h 33432"/>
                  <a:gd name="connsiteX6" fmla="*/ 42168 w 42769"/>
                  <a:gd name="connsiteY6" fmla="*/ 33433 h 33432"/>
                  <a:gd name="connsiteX7" fmla="*/ 42739 w 42769"/>
                  <a:gd name="connsiteY7" fmla="*/ 33433 h 33432"/>
                  <a:gd name="connsiteX8" fmla="*/ 35215 w 42769"/>
                  <a:gd name="connsiteY8" fmla="*/ 2286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9" h="33432">
                    <a:moveTo>
                      <a:pt x="35215" y="22860"/>
                    </a:moveTo>
                    <a:cubicBezTo>
                      <a:pt x="32405" y="19336"/>
                      <a:pt x="29214" y="16145"/>
                      <a:pt x="25690" y="13335"/>
                    </a:cubicBezTo>
                    <a:cubicBezTo>
                      <a:pt x="17879" y="8001"/>
                      <a:pt x="9507" y="3534"/>
                      <a:pt x="734" y="0"/>
                    </a:cubicBezTo>
                    <a:cubicBezTo>
                      <a:pt x="163" y="0"/>
                      <a:pt x="-314" y="0"/>
                      <a:pt x="258" y="857"/>
                    </a:cubicBezTo>
                    <a:cubicBezTo>
                      <a:pt x="7783" y="5715"/>
                      <a:pt x="15498" y="10382"/>
                      <a:pt x="22737" y="15621"/>
                    </a:cubicBezTo>
                    <a:cubicBezTo>
                      <a:pt x="26357" y="18288"/>
                      <a:pt x="29881" y="20955"/>
                      <a:pt x="33214" y="23908"/>
                    </a:cubicBezTo>
                    <a:cubicBezTo>
                      <a:pt x="36548" y="26861"/>
                      <a:pt x="39025" y="30575"/>
                      <a:pt x="42168" y="33433"/>
                    </a:cubicBezTo>
                    <a:cubicBezTo>
                      <a:pt x="42168" y="33433"/>
                      <a:pt x="42930" y="33433"/>
                      <a:pt x="42739" y="33433"/>
                    </a:cubicBezTo>
                    <a:cubicBezTo>
                      <a:pt x="40987" y="29432"/>
                      <a:pt x="38425" y="25832"/>
                      <a:pt x="35215" y="22860"/>
                    </a:cubicBezTo>
                    <a:close/>
                  </a:path>
                </a:pathLst>
              </a:custGeom>
              <a:solidFill>
                <a:srgbClr val="263238"/>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1B019CD1-658B-4711-865C-D937045341EC}"/>
                  </a:ext>
                </a:extLst>
              </p:cNvPr>
              <p:cNvSpPr/>
              <p:nvPr/>
            </p:nvSpPr>
            <p:spPr>
              <a:xfrm>
                <a:off x="2392817" y="4416710"/>
                <a:ext cx="39010" cy="31718"/>
              </a:xfrm>
              <a:custGeom>
                <a:avLst/>
                <a:gdLst>
                  <a:gd name="connsiteX0" fmla="*/ 31200 w 39010"/>
                  <a:gd name="connsiteY0" fmla="*/ 21527 h 31718"/>
                  <a:gd name="connsiteX1" fmla="*/ 21675 w 39010"/>
                  <a:gd name="connsiteY1" fmla="*/ 12002 h 31718"/>
                  <a:gd name="connsiteX2" fmla="*/ 339 w 39010"/>
                  <a:gd name="connsiteY2" fmla="*/ 0 h 31718"/>
                  <a:gd name="connsiteX3" fmla="*/ 339 w 39010"/>
                  <a:gd name="connsiteY3" fmla="*/ 857 h 31718"/>
                  <a:gd name="connsiteX4" fmla="*/ 20532 w 39010"/>
                  <a:gd name="connsiteY4" fmla="*/ 14954 h 31718"/>
                  <a:gd name="connsiteX5" fmla="*/ 30057 w 39010"/>
                  <a:gd name="connsiteY5" fmla="*/ 23146 h 31718"/>
                  <a:gd name="connsiteX6" fmla="*/ 39010 w 39010"/>
                  <a:gd name="connsiteY6" fmla="*/ 31718 h 31718"/>
                  <a:gd name="connsiteX7" fmla="*/ 39010 w 39010"/>
                  <a:gd name="connsiteY7" fmla="*/ 31718 h 31718"/>
                  <a:gd name="connsiteX8" fmla="*/ 31200 w 39010"/>
                  <a:gd name="connsiteY8" fmla="*/ 2152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10" h="31718">
                    <a:moveTo>
                      <a:pt x="31200" y="21527"/>
                    </a:moveTo>
                    <a:cubicBezTo>
                      <a:pt x="28371" y="18021"/>
                      <a:pt x="25180" y="14830"/>
                      <a:pt x="21675" y="12002"/>
                    </a:cubicBezTo>
                    <a:cubicBezTo>
                      <a:pt x="15283" y="6839"/>
                      <a:pt x="8073" y="2781"/>
                      <a:pt x="339" y="0"/>
                    </a:cubicBezTo>
                    <a:cubicBezTo>
                      <a:pt x="339" y="0"/>
                      <a:pt x="-423" y="571"/>
                      <a:pt x="339" y="857"/>
                    </a:cubicBezTo>
                    <a:cubicBezTo>
                      <a:pt x="7463" y="4962"/>
                      <a:pt x="14226" y="9677"/>
                      <a:pt x="20532" y="14954"/>
                    </a:cubicBezTo>
                    <a:cubicBezTo>
                      <a:pt x="23675" y="17621"/>
                      <a:pt x="26628" y="20384"/>
                      <a:pt x="30057" y="23146"/>
                    </a:cubicBezTo>
                    <a:cubicBezTo>
                      <a:pt x="32876" y="26175"/>
                      <a:pt x="35867" y="29032"/>
                      <a:pt x="39010" y="31718"/>
                    </a:cubicBezTo>
                    <a:cubicBezTo>
                      <a:pt x="39010" y="31718"/>
                      <a:pt x="39010" y="31718"/>
                      <a:pt x="39010" y="31718"/>
                    </a:cubicBezTo>
                    <a:cubicBezTo>
                      <a:pt x="36791" y="28042"/>
                      <a:pt x="34171" y="24622"/>
                      <a:pt x="31200" y="21527"/>
                    </a:cubicBezTo>
                    <a:close/>
                  </a:path>
                </a:pathLst>
              </a:custGeom>
              <a:solidFill>
                <a:srgbClr val="263238"/>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52D818EE-EF30-4EA2-A721-670AC8F50614}"/>
                  </a:ext>
                </a:extLst>
              </p:cNvPr>
              <p:cNvSpPr/>
              <p:nvPr/>
            </p:nvSpPr>
            <p:spPr>
              <a:xfrm>
                <a:off x="2421273" y="4411186"/>
                <a:ext cx="32366" cy="30575"/>
              </a:xfrm>
              <a:custGeom>
                <a:avLst/>
                <a:gdLst>
                  <a:gd name="connsiteX0" fmla="*/ 19889 w 32366"/>
                  <a:gd name="connsiteY0" fmla="*/ 12382 h 30575"/>
                  <a:gd name="connsiteX1" fmla="*/ 10364 w 32366"/>
                  <a:gd name="connsiteY1" fmla="*/ 5524 h 30575"/>
                  <a:gd name="connsiteX2" fmla="*/ 267 w 32366"/>
                  <a:gd name="connsiteY2" fmla="*/ 0 h 30575"/>
                  <a:gd name="connsiteX3" fmla="*/ 48 w 32366"/>
                  <a:gd name="connsiteY3" fmla="*/ 638 h 30575"/>
                  <a:gd name="connsiteX4" fmla="*/ 267 w 32366"/>
                  <a:gd name="connsiteY4" fmla="*/ 857 h 30575"/>
                  <a:gd name="connsiteX5" fmla="*/ 18079 w 32366"/>
                  <a:gd name="connsiteY5" fmla="*/ 14954 h 30575"/>
                  <a:gd name="connsiteX6" fmla="*/ 31795 w 32366"/>
                  <a:gd name="connsiteY6" fmla="*/ 30575 h 30575"/>
                  <a:gd name="connsiteX7" fmla="*/ 32367 w 32366"/>
                  <a:gd name="connsiteY7" fmla="*/ 30575 h 30575"/>
                  <a:gd name="connsiteX8" fmla="*/ 19889 w 32366"/>
                  <a:gd name="connsiteY8" fmla="*/ 12382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6" h="30575">
                    <a:moveTo>
                      <a:pt x="19889" y="12382"/>
                    </a:moveTo>
                    <a:cubicBezTo>
                      <a:pt x="16746" y="10001"/>
                      <a:pt x="13602" y="7715"/>
                      <a:pt x="10364" y="5524"/>
                    </a:cubicBezTo>
                    <a:cubicBezTo>
                      <a:pt x="7306" y="3172"/>
                      <a:pt x="3896" y="1305"/>
                      <a:pt x="267" y="0"/>
                    </a:cubicBezTo>
                    <a:cubicBezTo>
                      <a:pt x="29" y="114"/>
                      <a:pt x="-66" y="400"/>
                      <a:pt x="48" y="638"/>
                    </a:cubicBezTo>
                    <a:cubicBezTo>
                      <a:pt x="96" y="733"/>
                      <a:pt x="172" y="810"/>
                      <a:pt x="267" y="857"/>
                    </a:cubicBezTo>
                    <a:lnTo>
                      <a:pt x="18079" y="14954"/>
                    </a:lnTo>
                    <a:cubicBezTo>
                      <a:pt x="23175" y="19678"/>
                      <a:pt x="27766" y="24917"/>
                      <a:pt x="31795" y="30575"/>
                    </a:cubicBezTo>
                    <a:cubicBezTo>
                      <a:pt x="31795" y="30575"/>
                      <a:pt x="32367" y="30575"/>
                      <a:pt x="32367" y="30575"/>
                    </a:cubicBezTo>
                    <a:cubicBezTo>
                      <a:pt x="30090" y="23412"/>
                      <a:pt x="25747" y="17088"/>
                      <a:pt x="19889" y="12382"/>
                    </a:cubicBezTo>
                    <a:close/>
                  </a:path>
                </a:pathLst>
              </a:custGeom>
              <a:solidFill>
                <a:srgbClr val="263238"/>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ACCE5A73-CA11-4819-857B-DF6FC35B54FB}"/>
                  </a:ext>
                </a:extLst>
              </p:cNvPr>
              <p:cNvSpPr/>
              <p:nvPr/>
            </p:nvSpPr>
            <p:spPr>
              <a:xfrm>
                <a:off x="2443257" y="4406900"/>
                <a:ext cx="32796" cy="30575"/>
              </a:xfrm>
              <a:custGeom>
                <a:avLst/>
                <a:gdLst>
                  <a:gd name="connsiteX0" fmla="*/ 19431 w 32796"/>
                  <a:gd name="connsiteY0" fmla="*/ 11621 h 30575"/>
                  <a:gd name="connsiteX1" fmla="*/ 381 w 32796"/>
                  <a:gd name="connsiteY1" fmla="*/ 0 h 30575"/>
                  <a:gd name="connsiteX2" fmla="*/ 381 w 32796"/>
                  <a:gd name="connsiteY2" fmla="*/ 857 h 30575"/>
                  <a:gd name="connsiteX3" fmla="*/ 18097 w 32796"/>
                  <a:gd name="connsiteY3" fmla="*/ 13716 h 30575"/>
                  <a:gd name="connsiteX4" fmla="*/ 32194 w 32796"/>
                  <a:gd name="connsiteY4" fmla="*/ 30575 h 30575"/>
                  <a:gd name="connsiteX5" fmla="*/ 32766 w 32796"/>
                  <a:gd name="connsiteY5" fmla="*/ 30575 h 30575"/>
                  <a:gd name="connsiteX6" fmla="*/ 19431 w 32796"/>
                  <a:gd name="connsiteY6" fmla="*/ 11621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6" h="30575">
                    <a:moveTo>
                      <a:pt x="19431" y="11621"/>
                    </a:moveTo>
                    <a:cubicBezTo>
                      <a:pt x="13859" y="6591"/>
                      <a:pt x="7401" y="2657"/>
                      <a:pt x="381" y="0"/>
                    </a:cubicBezTo>
                    <a:cubicBezTo>
                      <a:pt x="381" y="0"/>
                      <a:pt x="-476" y="667"/>
                      <a:pt x="381" y="857"/>
                    </a:cubicBezTo>
                    <a:cubicBezTo>
                      <a:pt x="6896" y="4229"/>
                      <a:pt x="12868" y="8563"/>
                      <a:pt x="18097" y="13716"/>
                    </a:cubicBezTo>
                    <a:cubicBezTo>
                      <a:pt x="23384" y="18822"/>
                      <a:pt x="28108" y="24470"/>
                      <a:pt x="32194" y="30575"/>
                    </a:cubicBezTo>
                    <a:cubicBezTo>
                      <a:pt x="32194" y="30575"/>
                      <a:pt x="32956" y="30575"/>
                      <a:pt x="32766" y="30575"/>
                    </a:cubicBezTo>
                    <a:cubicBezTo>
                      <a:pt x="29908" y="23279"/>
                      <a:pt x="25336" y="16773"/>
                      <a:pt x="19431" y="1162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3144C8AA-09AB-444F-A935-573BC348A4DD}"/>
                  </a:ext>
                </a:extLst>
              </p:cNvPr>
              <p:cNvSpPr/>
              <p:nvPr/>
            </p:nvSpPr>
            <p:spPr>
              <a:xfrm>
                <a:off x="2465122" y="4406614"/>
                <a:ext cx="28148" cy="29146"/>
              </a:xfrm>
              <a:custGeom>
                <a:avLst/>
                <a:gdLst>
                  <a:gd name="connsiteX0" fmla="*/ 26141 w 28148"/>
                  <a:gd name="connsiteY0" fmla="*/ 24384 h 29146"/>
                  <a:gd name="connsiteX1" fmla="*/ 23569 w 28148"/>
                  <a:gd name="connsiteY1" fmla="*/ 20003 h 29146"/>
                  <a:gd name="connsiteX2" fmla="*/ 16997 w 28148"/>
                  <a:gd name="connsiteY2" fmla="*/ 12287 h 29146"/>
                  <a:gd name="connsiteX3" fmla="*/ 423 w 28148"/>
                  <a:gd name="connsiteY3" fmla="*/ 0 h 29146"/>
                  <a:gd name="connsiteX4" fmla="*/ 423 w 28148"/>
                  <a:gd name="connsiteY4" fmla="*/ 762 h 29146"/>
                  <a:gd name="connsiteX5" fmla="*/ 15949 w 28148"/>
                  <a:gd name="connsiteY5" fmla="*/ 13430 h 29146"/>
                  <a:gd name="connsiteX6" fmla="*/ 22236 w 28148"/>
                  <a:gd name="connsiteY6" fmla="*/ 21050 h 29146"/>
                  <a:gd name="connsiteX7" fmla="*/ 24903 w 28148"/>
                  <a:gd name="connsiteY7" fmla="*/ 25051 h 29146"/>
                  <a:gd name="connsiteX8" fmla="*/ 27379 w 28148"/>
                  <a:gd name="connsiteY8" fmla="*/ 29146 h 29146"/>
                  <a:gd name="connsiteX9" fmla="*/ 28141 w 28148"/>
                  <a:gd name="connsiteY9" fmla="*/ 29146 h 29146"/>
                  <a:gd name="connsiteX10" fmla="*/ 26141 w 28148"/>
                  <a:gd name="connsiteY10" fmla="*/ 24384 h 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48" h="29146">
                    <a:moveTo>
                      <a:pt x="26141" y="24384"/>
                    </a:moveTo>
                    <a:cubicBezTo>
                      <a:pt x="25379" y="22870"/>
                      <a:pt x="24522" y="21412"/>
                      <a:pt x="23569" y="20003"/>
                    </a:cubicBezTo>
                    <a:cubicBezTo>
                      <a:pt x="21616" y="17240"/>
                      <a:pt x="19416" y="14659"/>
                      <a:pt x="16997" y="12287"/>
                    </a:cubicBezTo>
                    <a:cubicBezTo>
                      <a:pt x="11910" y="7629"/>
                      <a:pt x="6357" y="3515"/>
                      <a:pt x="423" y="0"/>
                    </a:cubicBezTo>
                    <a:cubicBezTo>
                      <a:pt x="423" y="0"/>
                      <a:pt x="-529" y="0"/>
                      <a:pt x="423" y="762"/>
                    </a:cubicBezTo>
                    <a:cubicBezTo>
                      <a:pt x="6091" y="4343"/>
                      <a:pt x="11301" y="8592"/>
                      <a:pt x="15949" y="13430"/>
                    </a:cubicBezTo>
                    <a:cubicBezTo>
                      <a:pt x="18225" y="15812"/>
                      <a:pt x="20331" y="18364"/>
                      <a:pt x="22236" y="21050"/>
                    </a:cubicBezTo>
                    <a:lnTo>
                      <a:pt x="24903" y="25051"/>
                    </a:lnTo>
                    <a:cubicBezTo>
                      <a:pt x="25579" y="26499"/>
                      <a:pt x="26408" y="27870"/>
                      <a:pt x="27379" y="29146"/>
                    </a:cubicBezTo>
                    <a:cubicBezTo>
                      <a:pt x="27379" y="29146"/>
                      <a:pt x="28236" y="29146"/>
                      <a:pt x="28141" y="29146"/>
                    </a:cubicBezTo>
                    <a:cubicBezTo>
                      <a:pt x="27760" y="27451"/>
                      <a:pt x="27074" y="25841"/>
                      <a:pt x="26141" y="24384"/>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B2F5ACCA-6018-4394-AA23-1C5A920A7A2E}"/>
                  </a:ext>
                </a:extLst>
              </p:cNvPr>
              <p:cNvSpPr/>
              <p:nvPr/>
            </p:nvSpPr>
            <p:spPr>
              <a:xfrm>
                <a:off x="2489693" y="4414614"/>
                <a:ext cx="23508" cy="24860"/>
              </a:xfrm>
              <a:custGeom>
                <a:avLst/>
                <a:gdLst>
                  <a:gd name="connsiteX0" fmla="*/ 18906 w 23508"/>
                  <a:gd name="connsiteY0" fmla="*/ 17622 h 24860"/>
                  <a:gd name="connsiteX1" fmla="*/ 13476 w 23508"/>
                  <a:gd name="connsiteY1" fmla="*/ 11240 h 24860"/>
                  <a:gd name="connsiteX2" fmla="*/ 7380 w 23508"/>
                  <a:gd name="connsiteY2" fmla="*/ 5525 h 24860"/>
                  <a:gd name="connsiteX3" fmla="*/ 808 w 23508"/>
                  <a:gd name="connsiteY3" fmla="*/ 191 h 24860"/>
                  <a:gd name="connsiteX4" fmla="*/ 237 w 23508"/>
                  <a:gd name="connsiteY4" fmla="*/ 953 h 24860"/>
                  <a:gd name="connsiteX5" fmla="*/ 6428 w 23508"/>
                  <a:gd name="connsiteY5" fmla="*/ 6858 h 24860"/>
                  <a:gd name="connsiteX6" fmla="*/ 11952 w 23508"/>
                  <a:gd name="connsiteY6" fmla="*/ 12764 h 24860"/>
                  <a:gd name="connsiteX7" fmla="*/ 17382 w 23508"/>
                  <a:gd name="connsiteY7" fmla="*/ 18764 h 24860"/>
                  <a:gd name="connsiteX8" fmla="*/ 22906 w 23508"/>
                  <a:gd name="connsiteY8" fmla="*/ 24861 h 24860"/>
                  <a:gd name="connsiteX9" fmla="*/ 23478 w 23508"/>
                  <a:gd name="connsiteY9" fmla="*/ 24861 h 24860"/>
                  <a:gd name="connsiteX10" fmla="*/ 18906 w 23508"/>
                  <a:gd name="connsiteY10" fmla="*/ 17622 h 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08" h="24860">
                    <a:moveTo>
                      <a:pt x="18906" y="17622"/>
                    </a:moveTo>
                    <a:cubicBezTo>
                      <a:pt x="17248" y="15364"/>
                      <a:pt x="15439" y="13231"/>
                      <a:pt x="13476" y="11240"/>
                    </a:cubicBezTo>
                    <a:cubicBezTo>
                      <a:pt x="11562" y="9211"/>
                      <a:pt x="9524" y="7306"/>
                      <a:pt x="7380" y="5525"/>
                    </a:cubicBezTo>
                    <a:cubicBezTo>
                      <a:pt x="5190" y="3810"/>
                      <a:pt x="2904" y="2096"/>
                      <a:pt x="808" y="191"/>
                    </a:cubicBezTo>
                    <a:cubicBezTo>
                      <a:pt x="237" y="-286"/>
                      <a:pt x="-335" y="191"/>
                      <a:pt x="237" y="953"/>
                    </a:cubicBezTo>
                    <a:cubicBezTo>
                      <a:pt x="2485" y="2724"/>
                      <a:pt x="4552" y="4696"/>
                      <a:pt x="6428" y="6858"/>
                    </a:cubicBezTo>
                    <a:lnTo>
                      <a:pt x="11952" y="12764"/>
                    </a:lnTo>
                    <a:lnTo>
                      <a:pt x="17382" y="18764"/>
                    </a:lnTo>
                    <a:cubicBezTo>
                      <a:pt x="19096" y="20908"/>
                      <a:pt x="20944" y="22946"/>
                      <a:pt x="22906" y="24861"/>
                    </a:cubicBezTo>
                    <a:cubicBezTo>
                      <a:pt x="22906" y="24861"/>
                      <a:pt x="23668" y="24861"/>
                      <a:pt x="23478" y="24861"/>
                    </a:cubicBezTo>
                    <a:cubicBezTo>
                      <a:pt x="22278" y="22260"/>
                      <a:pt x="20734" y="19822"/>
                      <a:pt x="18906" y="17622"/>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82A7CF2B-BF2F-4744-B52E-8094C2E706B6}"/>
                  </a:ext>
                </a:extLst>
              </p:cNvPr>
              <p:cNvSpPr/>
              <p:nvPr/>
            </p:nvSpPr>
            <p:spPr>
              <a:xfrm>
                <a:off x="2334297" y="4854243"/>
                <a:ext cx="181933" cy="95748"/>
              </a:xfrm>
              <a:custGeom>
                <a:avLst/>
                <a:gdLst>
                  <a:gd name="connsiteX0" fmla="*/ 178874 w 181933"/>
                  <a:gd name="connsiteY0" fmla="*/ 332 h 95748"/>
                  <a:gd name="connsiteX1" fmla="*/ 158872 w 181933"/>
                  <a:gd name="connsiteY1" fmla="*/ 82533 h 95748"/>
                  <a:gd name="connsiteX2" fmla="*/ 118867 w 181933"/>
                  <a:gd name="connsiteY2" fmla="*/ 88914 h 95748"/>
                  <a:gd name="connsiteX3" fmla="*/ 38857 w 181933"/>
                  <a:gd name="connsiteY3" fmla="*/ 54815 h 95748"/>
                  <a:gd name="connsiteX4" fmla="*/ 18949 w 181933"/>
                  <a:gd name="connsiteY4" fmla="*/ 39099 h 95748"/>
                  <a:gd name="connsiteX5" fmla="*/ 661 w 181933"/>
                  <a:gd name="connsiteY5" fmla="*/ 22239 h 95748"/>
                  <a:gd name="connsiteX6" fmla="*/ 90 w 181933"/>
                  <a:gd name="connsiteY6" fmla="*/ 22906 h 95748"/>
                  <a:gd name="connsiteX7" fmla="*/ 16378 w 181933"/>
                  <a:gd name="connsiteY7" fmla="*/ 41004 h 95748"/>
                  <a:gd name="connsiteX8" fmla="*/ 33523 w 181933"/>
                  <a:gd name="connsiteY8" fmla="*/ 57101 h 95748"/>
                  <a:gd name="connsiteX9" fmla="*/ 73147 w 181933"/>
                  <a:gd name="connsiteY9" fmla="*/ 82342 h 95748"/>
                  <a:gd name="connsiteX10" fmla="*/ 117248 w 181933"/>
                  <a:gd name="connsiteY10" fmla="*/ 94725 h 95748"/>
                  <a:gd name="connsiteX11" fmla="*/ 160491 w 181933"/>
                  <a:gd name="connsiteY11" fmla="*/ 87581 h 95748"/>
                  <a:gd name="connsiteX12" fmla="*/ 179541 w 181933"/>
                  <a:gd name="connsiteY12" fmla="*/ 522 h 95748"/>
                  <a:gd name="connsiteX13" fmla="*/ 178874 w 181933"/>
                  <a:gd name="connsiteY13" fmla="*/ 332 h 9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933" h="95748">
                    <a:moveTo>
                      <a:pt x="178874" y="332"/>
                    </a:moveTo>
                    <a:cubicBezTo>
                      <a:pt x="178874" y="26050"/>
                      <a:pt x="180589" y="69864"/>
                      <a:pt x="158872" y="82533"/>
                    </a:cubicBezTo>
                    <a:cubicBezTo>
                      <a:pt x="146575" y="88924"/>
                      <a:pt x="132545" y="91172"/>
                      <a:pt x="118867" y="88914"/>
                    </a:cubicBezTo>
                    <a:cubicBezTo>
                      <a:pt x="89654" y="84819"/>
                      <a:pt x="62041" y="73055"/>
                      <a:pt x="38857" y="54815"/>
                    </a:cubicBezTo>
                    <a:cubicBezTo>
                      <a:pt x="31999" y="49862"/>
                      <a:pt x="25427" y="44528"/>
                      <a:pt x="18949" y="39099"/>
                    </a:cubicBezTo>
                    <a:cubicBezTo>
                      <a:pt x="12492" y="33879"/>
                      <a:pt x="6386" y="28250"/>
                      <a:pt x="661" y="22239"/>
                    </a:cubicBezTo>
                    <a:cubicBezTo>
                      <a:pt x="661" y="22239"/>
                      <a:pt x="-291" y="22239"/>
                      <a:pt x="90" y="22906"/>
                    </a:cubicBezTo>
                    <a:cubicBezTo>
                      <a:pt x="5615" y="28907"/>
                      <a:pt x="10853" y="35098"/>
                      <a:pt x="16378" y="41004"/>
                    </a:cubicBezTo>
                    <a:cubicBezTo>
                      <a:pt x="21759" y="46709"/>
                      <a:pt x="27493" y="52081"/>
                      <a:pt x="33523" y="57101"/>
                    </a:cubicBezTo>
                    <a:cubicBezTo>
                      <a:pt x="45591" y="67188"/>
                      <a:pt x="58907" y="75665"/>
                      <a:pt x="73147" y="82342"/>
                    </a:cubicBezTo>
                    <a:cubicBezTo>
                      <a:pt x="87082" y="88819"/>
                      <a:pt x="101979" y="93010"/>
                      <a:pt x="117248" y="94725"/>
                    </a:cubicBezTo>
                    <a:cubicBezTo>
                      <a:pt x="132059" y="97373"/>
                      <a:pt x="147318" y="94849"/>
                      <a:pt x="160491" y="87581"/>
                    </a:cubicBezTo>
                    <a:cubicBezTo>
                      <a:pt x="189066" y="68531"/>
                      <a:pt x="181541" y="16143"/>
                      <a:pt x="179541" y="522"/>
                    </a:cubicBezTo>
                    <a:cubicBezTo>
                      <a:pt x="179636" y="332"/>
                      <a:pt x="178874" y="-430"/>
                      <a:pt x="178874" y="332"/>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464"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465"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466"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467" name="等腰三角形 466">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37576568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xmlns=""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FIVE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运营的建议</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OPINIONS ON SHORT VIDEO OPERATION</a:t>
            </a: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创意</a:t>
            </a:r>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机制</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矩阵</a:t>
            </a:r>
          </a:p>
        </p:txBody>
      </p:sp>
    </p:spTree>
    <p:extLst>
      <p:ext uri="{BB962C8B-B14F-4D97-AF65-F5344CB8AC3E}">
        <p14:creationId xmlns:p14="http://schemas.microsoft.com/office/powerpoint/2010/main" val="34468683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9CB4DE89-8A77-49EC-9734-02CB969F823D}"/>
              </a:ext>
            </a:extLst>
          </p:cNvPr>
          <p:cNvSpPr>
            <a:spLocks noGrp="1"/>
          </p:cNvSpPr>
          <p:nvPr>
            <p:ph type="title"/>
          </p:nvPr>
        </p:nvSpPr>
        <p:spPr>
          <a:xfrm>
            <a:off x="870034" y="498065"/>
            <a:ext cx="4487126" cy="480131"/>
          </a:xfrm>
        </p:spPr>
        <p:txBody>
          <a:bodyPr/>
          <a:lstStyle/>
          <a:p>
            <a:r>
              <a:rPr lang="zh-CN" altLang="en-US" dirty="0"/>
              <a:t>提高有价值的内容和创意</a:t>
            </a:r>
          </a:p>
        </p:txBody>
      </p:sp>
      <p:sp>
        <p:nvSpPr>
          <p:cNvPr id="15" name="矩形: 圆顶角 14">
            <a:extLst>
              <a:ext uri="{FF2B5EF4-FFF2-40B4-BE49-F238E27FC236}">
                <a16:creationId xmlns:a16="http://schemas.microsoft.com/office/drawing/2014/main" xmlns="" id="{852C93A6-5FB0-4935-9FC6-C0A380D2B7E5}"/>
              </a:ext>
            </a:extLst>
          </p:cNvPr>
          <p:cNvSpPr/>
          <p:nvPr/>
        </p:nvSpPr>
        <p:spPr>
          <a:xfrm rot="5400000">
            <a:off x="6014842" y="-1587027"/>
            <a:ext cx="1054987" cy="7137201"/>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6" name="文本框 15">
            <a:extLst>
              <a:ext uri="{FF2B5EF4-FFF2-40B4-BE49-F238E27FC236}">
                <a16:creationId xmlns:a16="http://schemas.microsoft.com/office/drawing/2014/main" xmlns="" id="{231CACE2-35CE-4448-ABB8-66258FE63F26}"/>
              </a:ext>
            </a:extLst>
          </p:cNvPr>
          <p:cNvSpPr txBox="1"/>
          <p:nvPr/>
        </p:nvSpPr>
        <p:spPr>
          <a:xfrm>
            <a:off x="3268326" y="2011642"/>
            <a:ext cx="6581289" cy="382862"/>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en-US" sz="1600" dirty="0">
                <a:solidFill>
                  <a:schemeClr val="accent1">
                    <a:lumMod val="50000"/>
                  </a:schemeClr>
                </a:solidFill>
              </a:rPr>
              <a:t>才能获得用户的关注和喜爱，高质量内容是留住用户的最好方式。</a:t>
            </a:r>
            <a:endParaRPr lang="zh-CN" altLang="zh-CN" sz="1600" dirty="0">
              <a:solidFill>
                <a:schemeClr val="accent1">
                  <a:lumMod val="50000"/>
                </a:schemeClr>
              </a:solidFill>
            </a:endParaRPr>
          </a:p>
        </p:txBody>
      </p:sp>
      <p:sp useBgFill="1">
        <p:nvSpPr>
          <p:cNvPr id="18" name="矩形 17">
            <a:extLst>
              <a:ext uri="{FF2B5EF4-FFF2-40B4-BE49-F238E27FC236}">
                <a16:creationId xmlns:a16="http://schemas.microsoft.com/office/drawing/2014/main" xmlns="" id="{6F8A1C3B-8BE0-4DC0-A67B-7DD7B1363555}"/>
              </a:ext>
            </a:extLst>
          </p:cNvPr>
          <p:cNvSpPr/>
          <p:nvPr/>
        </p:nvSpPr>
        <p:spPr>
          <a:xfrm>
            <a:off x="3040294" y="1190400"/>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a:extLst>
              <a:ext uri="{FF2B5EF4-FFF2-40B4-BE49-F238E27FC236}">
                <a16:creationId xmlns:a16="http://schemas.microsoft.com/office/drawing/2014/main" xmlns="" id="{30125273-88B0-44DD-8177-28031F456A04}"/>
              </a:ext>
            </a:extLst>
          </p:cNvPr>
          <p:cNvGrpSpPr/>
          <p:nvPr/>
        </p:nvGrpSpPr>
        <p:grpSpPr>
          <a:xfrm>
            <a:off x="2817844" y="1175643"/>
            <a:ext cx="2221387" cy="409905"/>
            <a:chOff x="4288355" y="1417621"/>
            <a:chExt cx="2221387" cy="409905"/>
          </a:xfrm>
        </p:grpSpPr>
        <p:sp>
          <p:nvSpPr>
            <p:cNvPr id="20" name="矩形: 圆角 19">
              <a:extLst>
                <a:ext uri="{FF2B5EF4-FFF2-40B4-BE49-F238E27FC236}">
                  <a16:creationId xmlns:a16="http://schemas.microsoft.com/office/drawing/2014/main" xmlns="" id="{3591E85B-41BA-4346-BC09-3E5F410C5758}"/>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1" name="文本框 20">
              <a:extLst>
                <a:ext uri="{FF2B5EF4-FFF2-40B4-BE49-F238E27FC236}">
                  <a16:creationId xmlns:a16="http://schemas.microsoft.com/office/drawing/2014/main" xmlns="" id="{6680B1A2-F6F1-43BA-ABAD-A5AE23C23A7D}"/>
                </a:ext>
              </a:extLst>
            </p:cNvPr>
            <p:cNvSpPr txBox="1"/>
            <p:nvPr/>
          </p:nvSpPr>
          <p:spPr>
            <a:xfrm>
              <a:off x="4668643" y="1445365"/>
              <a:ext cx="1723549" cy="369332"/>
            </a:xfrm>
            <a:prstGeom prst="rect">
              <a:avLst/>
            </a:prstGeom>
            <a:noFill/>
          </p:spPr>
          <p:txBody>
            <a:bodyPr wrap="none" rtlCol="0">
              <a:spAutoFit/>
            </a:bodyPr>
            <a:lstStyle/>
            <a:p>
              <a:r>
                <a:rPr lang="zh-CN" altLang="en-US" b="1" kern="0" spc="200" dirty="0">
                  <a:solidFill>
                    <a:schemeClr val="accent1"/>
                  </a:solidFill>
                  <a:latin typeface="+mj-ea"/>
                  <a:ea typeface="+mj-ea"/>
                  <a:cs typeface="宋体" panose="02010600030101010101" pitchFamily="2" charset="-122"/>
                </a:rPr>
                <a:t>“内容为王”</a:t>
              </a:r>
            </a:p>
          </p:txBody>
        </p:sp>
        <p:grpSp>
          <p:nvGrpSpPr>
            <p:cNvPr id="22" name="组合 21">
              <a:extLst>
                <a:ext uri="{FF2B5EF4-FFF2-40B4-BE49-F238E27FC236}">
                  <a16:creationId xmlns:a16="http://schemas.microsoft.com/office/drawing/2014/main" xmlns="" id="{C965263E-65AB-4DFC-861D-FDE62A09C757}"/>
                </a:ext>
              </a:extLst>
            </p:cNvPr>
            <p:cNvGrpSpPr/>
            <p:nvPr/>
          </p:nvGrpSpPr>
          <p:grpSpPr>
            <a:xfrm>
              <a:off x="4288355" y="1417621"/>
              <a:ext cx="409905" cy="409905"/>
              <a:chOff x="5934438" y="2343167"/>
              <a:chExt cx="409905" cy="409905"/>
            </a:xfrm>
          </p:grpSpPr>
          <p:sp>
            <p:nvSpPr>
              <p:cNvPr id="23" name="椭圆 22">
                <a:extLst>
                  <a:ext uri="{FF2B5EF4-FFF2-40B4-BE49-F238E27FC236}">
                    <a16:creationId xmlns:a16="http://schemas.microsoft.com/office/drawing/2014/main" xmlns="" id="{55EEF84D-3413-4883-9FE3-B18649E077EF}"/>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等腰三角形 23">
                <a:extLst>
                  <a:ext uri="{FF2B5EF4-FFF2-40B4-BE49-F238E27FC236}">
                    <a16:creationId xmlns:a16="http://schemas.microsoft.com/office/drawing/2014/main" xmlns="" id="{149EDB39-6185-405E-A400-BD4073A5BCE1}"/>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31" name="组合 30">
            <a:extLst>
              <a:ext uri="{FF2B5EF4-FFF2-40B4-BE49-F238E27FC236}">
                <a16:creationId xmlns:a16="http://schemas.microsoft.com/office/drawing/2014/main" xmlns="" id="{816AB6C2-106D-4FF1-87C5-2D2F42A4ACC4}"/>
              </a:ext>
            </a:extLst>
          </p:cNvPr>
          <p:cNvGrpSpPr/>
          <p:nvPr/>
        </p:nvGrpSpPr>
        <p:grpSpPr>
          <a:xfrm>
            <a:off x="3355332" y="1583957"/>
            <a:ext cx="1626803" cy="419154"/>
            <a:chOff x="3255847" y="5720239"/>
            <a:chExt cx="1626803" cy="419154"/>
          </a:xfrm>
        </p:grpSpPr>
        <p:grpSp>
          <p:nvGrpSpPr>
            <p:cNvPr id="27" name="组合 26">
              <a:extLst>
                <a:ext uri="{FF2B5EF4-FFF2-40B4-BE49-F238E27FC236}">
                  <a16:creationId xmlns:a16="http://schemas.microsoft.com/office/drawing/2014/main" xmlns="" id="{95F6056F-283A-4711-8F60-BA0A31CDA661}"/>
                </a:ext>
              </a:extLst>
            </p:cNvPr>
            <p:cNvGrpSpPr/>
            <p:nvPr/>
          </p:nvGrpSpPr>
          <p:grpSpPr>
            <a:xfrm>
              <a:off x="3255847" y="5811449"/>
              <a:ext cx="244980" cy="244980"/>
              <a:chOff x="5092463" y="4101547"/>
              <a:chExt cx="297916" cy="297916"/>
            </a:xfrm>
          </p:grpSpPr>
          <p:sp>
            <p:nvSpPr>
              <p:cNvPr id="28" name="椭圆 27">
                <a:extLst>
                  <a:ext uri="{FF2B5EF4-FFF2-40B4-BE49-F238E27FC236}">
                    <a16:creationId xmlns:a16="http://schemas.microsoft.com/office/drawing/2014/main" xmlns="" id="{072AE48E-3BFA-490E-BDA8-2B3ADA2D567C}"/>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29" name="任意多边形: 形状 28">
                <a:extLst>
                  <a:ext uri="{FF2B5EF4-FFF2-40B4-BE49-F238E27FC236}">
                    <a16:creationId xmlns:a16="http://schemas.microsoft.com/office/drawing/2014/main" xmlns="" id="{B43A6568-410A-4906-A89D-F17F8EEC5B90}"/>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0" name="文本框 29">
              <a:extLst>
                <a:ext uri="{FF2B5EF4-FFF2-40B4-BE49-F238E27FC236}">
                  <a16:creationId xmlns:a16="http://schemas.microsoft.com/office/drawing/2014/main" xmlns="" id="{05EEC1E9-B486-4C7E-AE26-BFABA7E91D8E}"/>
                </a:ext>
              </a:extLst>
            </p:cNvPr>
            <p:cNvSpPr txBox="1"/>
            <p:nvPr/>
          </p:nvSpPr>
          <p:spPr>
            <a:xfrm>
              <a:off x="3466878" y="5720239"/>
              <a:ext cx="1415772"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高质量内容</a:t>
              </a:r>
              <a:endParaRPr lang="zh-CN" altLang="en-US" sz="2000" b="1" dirty="0"/>
            </a:p>
          </p:txBody>
        </p:sp>
      </p:grpSp>
      <p:grpSp>
        <p:nvGrpSpPr>
          <p:cNvPr id="32" name="组合 31">
            <a:extLst>
              <a:ext uri="{FF2B5EF4-FFF2-40B4-BE49-F238E27FC236}">
                <a16:creationId xmlns:a16="http://schemas.microsoft.com/office/drawing/2014/main" xmlns="" id="{4047B306-2DCF-4985-8BF3-3A52DFC3E57A}"/>
              </a:ext>
            </a:extLst>
          </p:cNvPr>
          <p:cNvGrpSpPr/>
          <p:nvPr/>
        </p:nvGrpSpPr>
        <p:grpSpPr>
          <a:xfrm>
            <a:off x="5276885" y="1583957"/>
            <a:ext cx="1873024" cy="419154"/>
            <a:chOff x="3255847" y="5720239"/>
            <a:chExt cx="1873024" cy="419154"/>
          </a:xfrm>
        </p:grpSpPr>
        <p:grpSp>
          <p:nvGrpSpPr>
            <p:cNvPr id="33" name="组合 32">
              <a:extLst>
                <a:ext uri="{FF2B5EF4-FFF2-40B4-BE49-F238E27FC236}">
                  <a16:creationId xmlns:a16="http://schemas.microsoft.com/office/drawing/2014/main" xmlns="" id="{9F395705-D63A-4A91-96A5-8E4951040074}"/>
                </a:ext>
              </a:extLst>
            </p:cNvPr>
            <p:cNvGrpSpPr/>
            <p:nvPr/>
          </p:nvGrpSpPr>
          <p:grpSpPr>
            <a:xfrm>
              <a:off x="3255847" y="5811449"/>
              <a:ext cx="244980" cy="244980"/>
              <a:chOff x="5092463" y="4101547"/>
              <a:chExt cx="297916" cy="297916"/>
            </a:xfrm>
          </p:grpSpPr>
          <p:sp>
            <p:nvSpPr>
              <p:cNvPr id="35" name="椭圆 34">
                <a:extLst>
                  <a:ext uri="{FF2B5EF4-FFF2-40B4-BE49-F238E27FC236}">
                    <a16:creationId xmlns:a16="http://schemas.microsoft.com/office/drawing/2014/main" xmlns="" id="{F23131E4-6C6A-48F0-A28E-A2DA30134CAA}"/>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36" name="任意多边形: 形状 35">
                <a:extLst>
                  <a:ext uri="{FF2B5EF4-FFF2-40B4-BE49-F238E27FC236}">
                    <a16:creationId xmlns:a16="http://schemas.microsoft.com/office/drawing/2014/main" xmlns="" id="{7074973F-9132-42BC-A686-D06DAC1929D4}"/>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4" name="文本框 33">
              <a:extLst>
                <a:ext uri="{FF2B5EF4-FFF2-40B4-BE49-F238E27FC236}">
                  <a16:creationId xmlns:a16="http://schemas.microsoft.com/office/drawing/2014/main" xmlns="" id="{6DAB6D97-B55E-4135-8A71-F6C031DA73DF}"/>
                </a:ext>
              </a:extLst>
            </p:cNvPr>
            <p:cNvSpPr txBox="1"/>
            <p:nvPr/>
          </p:nvSpPr>
          <p:spPr>
            <a:xfrm>
              <a:off x="3466878" y="5720239"/>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好创意的内容</a:t>
              </a:r>
              <a:endParaRPr lang="zh-CN" altLang="en-US" sz="2000" b="1" dirty="0"/>
            </a:p>
          </p:txBody>
        </p:sp>
      </p:grpSp>
      <p:grpSp>
        <p:nvGrpSpPr>
          <p:cNvPr id="37" name="组合 36">
            <a:extLst>
              <a:ext uri="{FF2B5EF4-FFF2-40B4-BE49-F238E27FC236}">
                <a16:creationId xmlns:a16="http://schemas.microsoft.com/office/drawing/2014/main" xmlns="" id="{F8CD270F-9F31-4227-A185-543E19CB384C}"/>
              </a:ext>
            </a:extLst>
          </p:cNvPr>
          <p:cNvGrpSpPr/>
          <p:nvPr/>
        </p:nvGrpSpPr>
        <p:grpSpPr>
          <a:xfrm>
            <a:off x="7444659" y="1583957"/>
            <a:ext cx="1873024" cy="419154"/>
            <a:chOff x="3255847" y="5720239"/>
            <a:chExt cx="1873024" cy="419154"/>
          </a:xfrm>
        </p:grpSpPr>
        <p:grpSp>
          <p:nvGrpSpPr>
            <p:cNvPr id="38" name="组合 37">
              <a:extLst>
                <a:ext uri="{FF2B5EF4-FFF2-40B4-BE49-F238E27FC236}">
                  <a16:creationId xmlns:a16="http://schemas.microsoft.com/office/drawing/2014/main" xmlns="" id="{EA80C349-CD7F-4AB6-9745-721B65C8CD4D}"/>
                </a:ext>
              </a:extLst>
            </p:cNvPr>
            <p:cNvGrpSpPr/>
            <p:nvPr/>
          </p:nvGrpSpPr>
          <p:grpSpPr>
            <a:xfrm>
              <a:off x="3255847" y="5811449"/>
              <a:ext cx="244980" cy="244980"/>
              <a:chOff x="5092463" y="4101547"/>
              <a:chExt cx="297916" cy="297916"/>
            </a:xfrm>
          </p:grpSpPr>
          <p:sp>
            <p:nvSpPr>
              <p:cNvPr id="40" name="椭圆 39">
                <a:extLst>
                  <a:ext uri="{FF2B5EF4-FFF2-40B4-BE49-F238E27FC236}">
                    <a16:creationId xmlns:a16="http://schemas.microsoft.com/office/drawing/2014/main" xmlns="" id="{ED855E95-A3B6-48FF-8F41-DB03B7B171A6}"/>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3200" b="1"/>
              </a:p>
            </p:txBody>
          </p:sp>
          <p:sp>
            <p:nvSpPr>
              <p:cNvPr id="41" name="任意多边形: 形状 40">
                <a:extLst>
                  <a:ext uri="{FF2B5EF4-FFF2-40B4-BE49-F238E27FC236}">
                    <a16:creationId xmlns:a16="http://schemas.microsoft.com/office/drawing/2014/main" xmlns="" id="{F6974A48-D423-4DAA-82BD-D2184D2FB99B}"/>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3200" b="1"/>
              </a:p>
            </p:txBody>
          </p:sp>
        </p:grpSp>
        <p:sp>
          <p:nvSpPr>
            <p:cNvPr id="39" name="文本框 38">
              <a:extLst>
                <a:ext uri="{FF2B5EF4-FFF2-40B4-BE49-F238E27FC236}">
                  <a16:creationId xmlns:a16="http://schemas.microsoft.com/office/drawing/2014/main" xmlns="" id="{DD10C8BB-02F8-4148-8714-89A5E83EA959}"/>
                </a:ext>
              </a:extLst>
            </p:cNvPr>
            <p:cNvSpPr txBox="1"/>
            <p:nvPr/>
          </p:nvSpPr>
          <p:spPr>
            <a:xfrm>
              <a:off x="3466878" y="5720239"/>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引起情感共鸣</a:t>
              </a:r>
              <a:endParaRPr lang="zh-CN" altLang="en-US" sz="2000" b="1" dirty="0"/>
            </a:p>
          </p:txBody>
        </p:sp>
      </p:grpSp>
      <p:sp>
        <p:nvSpPr>
          <p:cNvPr id="43" name="矩形: 圆角 42">
            <a:extLst>
              <a:ext uri="{FF2B5EF4-FFF2-40B4-BE49-F238E27FC236}">
                <a16:creationId xmlns:a16="http://schemas.microsoft.com/office/drawing/2014/main" xmlns="" id="{8CFF1055-7A43-4EF4-B2A6-E1D3FB3D7BC6}"/>
              </a:ext>
            </a:extLst>
          </p:cNvPr>
          <p:cNvSpPr/>
          <p:nvPr/>
        </p:nvSpPr>
        <p:spPr>
          <a:xfrm>
            <a:off x="1058054" y="3404105"/>
            <a:ext cx="2311159"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grpSp>
        <p:nvGrpSpPr>
          <p:cNvPr id="44" name="图形 318">
            <a:extLst>
              <a:ext uri="{FF2B5EF4-FFF2-40B4-BE49-F238E27FC236}">
                <a16:creationId xmlns:a16="http://schemas.microsoft.com/office/drawing/2014/main" xmlns="" id="{D2070408-9B70-45D3-8480-94F8ABF2D13B}"/>
              </a:ext>
            </a:extLst>
          </p:cNvPr>
          <p:cNvGrpSpPr/>
          <p:nvPr/>
        </p:nvGrpSpPr>
        <p:grpSpPr>
          <a:xfrm flipH="1">
            <a:off x="340177" y="2725778"/>
            <a:ext cx="1364484" cy="3555651"/>
            <a:chOff x="7369112" y="1788062"/>
            <a:chExt cx="1311916" cy="3418663"/>
          </a:xfrm>
        </p:grpSpPr>
        <p:sp>
          <p:nvSpPr>
            <p:cNvPr id="45" name="任意多边形: 形状 44">
              <a:extLst>
                <a:ext uri="{FF2B5EF4-FFF2-40B4-BE49-F238E27FC236}">
                  <a16:creationId xmlns:a16="http://schemas.microsoft.com/office/drawing/2014/main" xmlns="" id="{0CAB9146-2D7E-400F-8957-757A37DDD26B}"/>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8BB9B610-3D47-4AEE-8B46-38A206BB9C3D}"/>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B8463653-B16D-4A99-A67D-805EEDBC05F9}"/>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70FF269F-6C39-4BE6-9651-427CB1BF4130}"/>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8DE8C4C0-11DE-4D21-B3F0-B483FD9AAD49}"/>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7CC90912-113C-40AF-8161-E25FB046F799}"/>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558551E2-6160-43AB-837F-B445226E5B26}"/>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5F24C1B2-CC39-411C-AF74-4A8424B18542}"/>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5544D59B-12B3-4E64-B16C-400391865F0F}"/>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485F2A2C-B82A-4A8B-9AF8-6347CBAEB78F}"/>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9E4A44B4-77C2-4525-9D8F-D37C52D2E201}"/>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107B8732-F75B-47B4-AD0D-F72E3E0D15D5}"/>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4851B919-D9A6-4909-9AF9-65DE135909C4}"/>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dirty="0"/>
            </a:p>
          </p:txBody>
        </p:sp>
        <p:sp>
          <p:nvSpPr>
            <p:cNvPr id="58" name="任意多边形: 形状 57">
              <a:extLst>
                <a:ext uri="{FF2B5EF4-FFF2-40B4-BE49-F238E27FC236}">
                  <a16:creationId xmlns:a16="http://schemas.microsoft.com/office/drawing/2014/main" xmlns="" id="{4363EE9A-9679-4D2F-8E54-D06FCA74528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EFC2E744-9B2E-4596-A9D7-33C1271B0017}"/>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71FCF80E-8784-448C-888A-7912B0DE6AA7}"/>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19C8CDF8-4754-435C-8896-B5630DBE56F4}"/>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085EEFDD-9452-4059-A833-AA5486111C41}"/>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FF2F1565-EA41-466F-9703-32161C764CA1}"/>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3E1D3994-7658-492B-828D-AB7EA368471F}"/>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1A700744-4969-4F32-8B7E-0D9A2D327070}"/>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599E74E2-5A2B-4183-8AF9-8BF54BA0259C}"/>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1218FFF2-0C36-4762-89FE-398BCEB93EEB}"/>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ED8620AB-75E8-48B2-B3C9-FCFED17873BD}"/>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045D7D20-8A64-415E-8177-FBFD34A6A53F}"/>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8E0FDD4E-BEA9-4797-9202-97800B42798D}"/>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E54DF34E-C173-4BA7-9155-EC9138883C16}"/>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12128B48-85B8-4EFC-9C47-4EA2262245C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BA584F08-13A3-4E04-910B-58F9ADD71ABB}"/>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06312352-1672-47BD-AD8A-BACE0627BD7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02465BDD-47EF-4E17-9022-C68AF4599520}"/>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704F7BDF-56FC-42C8-B78A-7BCAF0FE6D0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8049BF71-47C5-4C38-83A4-96E18EADCC83}"/>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F31BF810-10A5-46B8-8265-B24D0B5B25FF}"/>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E343FB25-242B-42BD-91F7-E26F8A932A73}"/>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3E9ABBA2-ED33-437D-83FD-5FD3FBE4394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B5B228E8-BC0C-4157-8AAF-63F14081D8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8FF27895-76EF-45ED-84C3-1BDCC6C4EBA7}"/>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7C616408-4614-4844-BA23-6D0F3B542084}"/>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677287A5-C638-4CA7-857B-56F1FC626856}"/>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9834592B-6109-4B7C-9178-4A60F68200AF}"/>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FC586BD8-44AD-4DC1-BCD8-44184E205A71}"/>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23484261-BB77-4704-830B-473498A5AE26}"/>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16983DB8-D088-48B8-A33D-67C5E3FAE802}"/>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BB944917-18F8-4A9E-9220-D2075DFBC029}"/>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E8C0EB7F-E7F0-4DC9-B46F-9BC7EB09224F}"/>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A1D415B6-E37E-4A7A-B675-380CCD2587EB}"/>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BE6A87A8-7474-406B-A102-B78E9AF2B397}"/>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5C780DB5-DE0C-4C35-90DE-416A734A2CE4}"/>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75A87E62-9F65-4BC5-BD9F-BA349A3DEAF1}"/>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F2532889-399F-4DBA-B9FE-07F0505FC73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5BC15B7D-32CB-46DB-A1F2-2062B9B92F03}"/>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9E100E34-23AF-4539-BABE-064EB0390A76}"/>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08750BA3-44DC-4C21-A0E2-2406B86EDB85}"/>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F600774A-FC76-461A-B54E-6AAF91A5E2A3}"/>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E36FD72A-47FD-4F82-9B0B-9CFBFB3043AD}"/>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9C0B13C9-CC98-45A5-8910-3416F59E525E}"/>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7BB10A99-098E-4CA6-A7E0-63B65AF8CF99}"/>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B0FE1A03-8AB6-459D-BD3C-D48036B3F204}"/>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2818A393-AA2A-4ECE-BC44-A898562C1703}"/>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91C15301-7E4F-49D2-B9F3-04F21B97ECC1}"/>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312244D3-20DA-4E50-87B4-88E03D13673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4FC1C08B-6E5E-4E2B-884B-FAE8B43F328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11A2F678-C285-4FEB-9FCD-533A766D1674}"/>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1A201506-B0F5-4468-95AC-F87DB9ECFB64}"/>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B303450E-2314-424A-AAB8-E5FC3B81FDFE}"/>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2FD13AC1-6C2F-4DD5-8ACF-E7A9FB192323}"/>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C7F4625A-5ED2-4348-A45D-755335959AB6}"/>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2840B868-5155-4957-99C3-08D5434F1673}"/>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3638C8A1-CD8D-4F54-82BD-D608795A2F87}"/>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3891DABF-C110-4BCC-B99F-6605D8FBB370}"/>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7F78B001-38D6-4921-A8A4-24B0CC322C6C}"/>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3D2DF0FF-E07E-48DB-B113-ACB764C5AE7A}"/>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2CC36C1D-1DB5-49E7-B94B-C930C217B4DE}"/>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D9E34A44-B5AA-451D-877F-B7E69D0986FB}"/>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08360318-8A2F-4B6E-BA6F-CC4CBCD35ACB}"/>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15B3DD6E-7AC6-4223-82E3-9531EEB4943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5E662DA6-F5CB-43B2-9AC5-14C9A3EEFF24}"/>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506EB068-F128-4D39-AB5D-D660E7994F4D}"/>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C8D418BF-AA29-4B0E-9A04-1DA5272816C3}"/>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0B4D6A85-CFDC-4BCF-A4E7-CE61B53D2BEC}"/>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950A0713-01B0-4881-B419-5EE86DA78684}"/>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836A6DF5-B46B-48AD-B570-294562441404}"/>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C547FDA5-C1E3-4D6A-8E90-5349F9681050}"/>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1ACF5B38-8E1C-4C15-B81F-CF337BFB1974}"/>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2C643D96-9E3E-499C-BEDE-589DB4A6A230}"/>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131" name="文本框 130">
            <a:extLst>
              <a:ext uri="{FF2B5EF4-FFF2-40B4-BE49-F238E27FC236}">
                <a16:creationId xmlns:a16="http://schemas.microsoft.com/office/drawing/2014/main" xmlns="" id="{813C0B4A-C7E0-41AD-8474-77D55499FDB9}"/>
              </a:ext>
            </a:extLst>
          </p:cNvPr>
          <p:cNvSpPr txBox="1"/>
          <p:nvPr/>
        </p:nvSpPr>
        <p:spPr>
          <a:xfrm>
            <a:off x="1955905" y="3624885"/>
            <a:ext cx="748923"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获客</a:t>
            </a:r>
            <a:endParaRPr lang="zh-CN" altLang="en-US" sz="2000" spc="200" dirty="0">
              <a:solidFill>
                <a:schemeClr val="accent1"/>
              </a:solidFill>
              <a:latin typeface="+mj-ea"/>
              <a:ea typeface="+mj-ea"/>
            </a:endParaRPr>
          </a:p>
        </p:txBody>
      </p:sp>
      <p:sp>
        <p:nvSpPr>
          <p:cNvPr id="132" name="文本框 131">
            <a:extLst>
              <a:ext uri="{FF2B5EF4-FFF2-40B4-BE49-F238E27FC236}">
                <a16:creationId xmlns:a16="http://schemas.microsoft.com/office/drawing/2014/main" xmlns="" id="{CDB6AB19-98EC-4111-B981-1A7BDF5F031C}"/>
              </a:ext>
            </a:extLst>
          </p:cNvPr>
          <p:cNvSpPr txBox="1"/>
          <p:nvPr/>
        </p:nvSpPr>
        <p:spPr>
          <a:xfrm>
            <a:off x="1474996" y="4067978"/>
            <a:ext cx="1956639" cy="1341521"/>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有价值且原创度高的内容，用户才愿意花费时间观看。</a:t>
            </a:r>
            <a:endParaRPr lang="zh-CN" altLang="en-US" sz="1600" spc="200" dirty="0">
              <a:solidFill>
                <a:schemeClr val="accent1">
                  <a:lumMod val="50000"/>
                </a:schemeClr>
              </a:solidFill>
              <a:latin typeface="+mj-ea"/>
              <a:ea typeface="+mj-ea"/>
            </a:endParaRPr>
          </a:p>
        </p:txBody>
      </p:sp>
      <p:sp>
        <p:nvSpPr>
          <p:cNvPr id="208" name="矩形: 圆角 207">
            <a:extLst>
              <a:ext uri="{FF2B5EF4-FFF2-40B4-BE49-F238E27FC236}">
                <a16:creationId xmlns:a16="http://schemas.microsoft.com/office/drawing/2014/main" xmlns="" id="{4A3A6277-BD9D-4328-A28D-E7C668FB8512}"/>
              </a:ext>
            </a:extLst>
          </p:cNvPr>
          <p:cNvSpPr/>
          <p:nvPr/>
        </p:nvSpPr>
        <p:spPr>
          <a:xfrm>
            <a:off x="5223649" y="3404105"/>
            <a:ext cx="2734285"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296" name="文本框 295">
            <a:extLst>
              <a:ext uri="{FF2B5EF4-FFF2-40B4-BE49-F238E27FC236}">
                <a16:creationId xmlns:a16="http://schemas.microsoft.com/office/drawing/2014/main" xmlns="" id="{5E8DCC13-8502-424F-A0DF-B6FEBD64D14F}"/>
              </a:ext>
            </a:extLst>
          </p:cNvPr>
          <p:cNvSpPr txBox="1"/>
          <p:nvPr/>
        </p:nvSpPr>
        <p:spPr>
          <a:xfrm>
            <a:off x="6503513" y="3624885"/>
            <a:ext cx="748924"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促活</a:t>
            </a:r>
            <a:endParaRPr lang="zh-CN" altLang="en-US" sz="2000" spc="200" dirty="0">
              <a:solidFill>
                <a:schemeClr val="accent1"/>
              </a:solidFill>
              <a:latin typeface="+mj-ea"/>
              <a:ea typeface="+mj-ea"/>
            </a:endParaRPr>
          </a:p>
        </p:txBody>
      </p:sp>
      <p:sp>
        <p:nvSpPr>
          <p:cNvPr id="297" name="文本框 296">
            <a:extLst>
              <a:ext uri="{FF2B5EF4-FFF2-40B4-BE49-F238E27FC236}">
                <a16:creationId xmlns:a16="http://schemas.microsoft.com/office/drawing/2014/main" xmlns="" id="{60D963CC-695E-4262-BC40-AE8F1B6B809B}"/>
              </a:ext>
            </a:extLst>
          </p:cNvPr>
          <p:cNvSpPr txBox="1"/>
          <p:nvPr/>
        </p:nvSpPr>
        <p:spPr>
          <a:xfrm>
            <a:off x="6022605" y="4067978"/>
            <a:ext cx="1956639" cy="1981696"/>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用户从内容中获取价值，主动关注博主。博主不断更新能获得流量推荐，吸引粉丝，主动转发。</a:t>
            </a:r>
            <a:endParaRPr lang="zh-CN" altLang="en-US" sz="1600" spc="200" dirty="0">
              <a:solidFill>
                <a:schemeClr val="accent1">
                  <a:lumMod val="50000"/>
                </a:schemeClr>
              </a:solidFill>
              <a:latin typeface="+mj-ea"/>
              <a:ea typeface="+mj-ea"/>
            </a:endParaRPr>
          </a:p>
        </p:txBody>
      </p:sp>
      <p:sp>
        <p:nvSpPr>
          <p:cNvPr id="298" name="矩形: 圆角 297">
            <a:extLst>
              <a:ext uri="{FF2B5EF4-FFF2-40B4-BE49-F238E27FC236}">
                <a16:creationId xmlns:a16="http://schemas.microsoft.com/office/drawing/2014/main" xmlns="" id="{1F9D4C7D-9D53-4AB8-A41B-70C6F50EEDDA}"/>
              </a:ext>
            </a:extLst>
          </p:cNvPr>
          <p:cNvSpPr/>
          <p:nvPr/>
        </p:nvSpPr>
        <p:spPr>
          <a:xfrm>
            <a:off x="9431983" y="3404105"/>
            <a:ext cx="2274821" cy="283071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386" name="文本框 385">
            <a:extLst>
              <a:ext uri="{FF2B5EF4-FFF2-40B4-BE49-F238E27FC236}">
                <a16:creationId xmlns:a16="http://schemas.microsoft.com/office/drawing/2014/main" xmlns="" id="{91200B65-DB99-4BA2-95FF-0D1DC8A8F584}"/>
              </a:ext>
            </a:extLst>
          </p:cNvPr>
          <p:cNvSpPr txBox="1"/>
          <p:nvPr/>
        </p:nvSpPr>
        <p:spPr>
          <a:xfrm>
            <a:off x="10252383" y="3624885"/>
            <a:ext cx="748924"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留存</a:t>
            </a:r>
            <a:endParaRPr lang="zh-CN" altLang="en-US" sz="2000" spc="200" dirty="0">
              <a:solidFill>
                <a:schemeClr val="accent1"/>
              </a:solidFill>
              <a:latin typeface="+mj-ea"/>
              <a:ea typeface="+mj-ea"/>
            </a:endParaRPr>
          </a:p>
        </p:txBody>
      </p:sp>
      <p:sp>
        <p:nvSpPr>
          <p:cNvPr id="387" name="文本框 386">
            <a:extLst>
              <a:ext uri="{FF2B5EF4-FFF2-40B4-BE49-F238E27FC236}">
                <a16:creationId xmlns:a16="http://schemas.microsoft.com/office/drawing/2014/main" xmlns="" id="{BB8593DC-C1C5-456D-90A8-A0837A0D2AD3}"/>
              </a:ext>
            </a:extLst>
          </p:cNvPr>
          <p:cNvSpPr txBox="1"/>
          <p:nvPr/>
        </p:nvSpPr>
        <p:spPr>
          <a:xfrm>
            <a:off x="9771475" y="4067978"/>
            <a:ext cx="1956639" cy="1661609"/>
          </a:xfrm>
          <a:prstGeom prst="rect">
            <a:avLst/>
          </a:prstGeom>
          <a:noFill/>
        </p:spPr>
        <p:txBody>
          <a:bodyPr wrap="square">
            <a:spAutoFit/>
          </a:bodyPr>
          <a:lstStyle/>
          <a:p>
            <a:pPr>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高质量内容具备热度和探讨性，容易吸引粉丝参与讨论，表达观点。</a:t>
            </a:r>
            <a:endParaRPr lang="zh-CN" altLang="en-US" sz="1600" spc="200" dirty="0">
              <a:solidFill>
                <a:schemeClr val="accent1">
                  <a:lumMod val="50000"/>
                </a:schemeClr>
              </a:solidFill>
              <a:latin typeface="+mj-ea"/>
              <a:ea typeface="+mj-ea"/>
            </a:endParaRPr>
          </a:p>
        </p:txBody>
      </p:sp>
      <p:grpSp>
        <p:nvGrpSpPr>
          <p:cNvPr id="444" name="组合 443">
            <a:extLst>
              <a:ext uri="{FF2B5EF4-FFF2-40B4-BE49-F238E27FC236}">
                <a16:creationId xmlns:a16="http://schemas.microsoft.com/office/drawing/2014/main" xmlns="" id="{52E3B002-470B-4C97-ADA3-B7097686A0E1}"/>
              </a:ext>
            </a:extLst>
          </p:cNvPr>
          <p:cNvGrpSpPr/>
          <p:nvPr/>
        </p:nvGrpSpPr>
        <p:grpSpPr>
          <a:xfrm>
            <a:off x="8620961" y="2963242"/>
            <a:ext cx="1650550" cy="3318187"/>
            <a:chOff x="8410059" y="2889540"/>
            <a:chExt cx="1650550" cy="3318187"/>
          </a:xfrm>
        </p:grpSpPr>
        <p:grpSp>
          <p:nvGrpSpPr>
            <p:cNvPr id="388" name="图形 7">
              <a:extLst>
                <a:ext uri="{FF2B5EF4-FFF2-40B4-BE49-F238E27FC236}">
                  <a16:creationId xmlns:a16="http://schemas.microsoft.com/office/drawing/2014/main" xmlns="" id="{C873ADA6-518B-46E8-9601-042751C9F62D}"/>
                </a:ext>
              </a:extLst>
            </p:cNvPr>
            <p:cNvGrpSpPr/>
            <p:nvPr/>
          </p:nvGrpSpPr>
          <p:grpSpPr>
            <a:xfrm flipH="1">
              <a:off x="8410059" y="3018539"/>
              <a:ext cx="1650550" cy="3189188"/>
              <a:chOff x="10498251" y="2371101"/>
              <a:chExt cx="1691247" cy="3267822"/>
            </a:xfrm>
          </p:grpSpPr>
          <p:sp>
            <p:nvSpPr>
              <p:cNvPr id="389" name="任意多边形: 形状 388">
                <a:extLst>
                  <a:ext uri="{FF2B5EF4-FFF2-40B4-BE49-F238E27FC236}">
                    <a16:creationId xmlns:a16="http://schemas.microsoft.com/office/drawing/2014/main" xmlns="" id="{7ED318A4-E3B4-40BF-9F3D-117D2B0DF4A8}"/>
                  </a:ext>
                </a:extLst>
              </p:cNvPr>
              <p:cNvSpPr/>
              <p:nvPr/>
            </p:nvSpPr>
            <p:spPr>
              <a:xfrm>
                <a:off x="11387529" y="2723290"/>
                <a:ext cx="519940" cy="849379"/>
              </a:xfrm>
              <a:custGeom>
                <a:avLst/>
                <a:gdLst>
                  <a:gd name="connsiteX0" fmla="*/ 128926 w 519940"/>
                  <a:gd name="connsiteY0" fmla="*/ 26927 h 849379"/>
                  <a:gd name="connsiteX1" fmla="*/ 518403 w 519940"/>
                  <a:gd name="connsiteY1" fmla="*/ 470697 h 849379"/>
                  <a:gd name="connsiteX2" fmla="*/ 223128 w 519940"/>
                  <a:gd name="connsiteY2" fmla="*/ 847697 h 849379"/>
                  <a:gd name="connsiteX3" fmla="*/ 2529 w 519940"/>
                  <a:gd name="connsiteY3" fmla="*/ 645100 h 849379"/>
                  <a:gd name="connsiteX4" fmla="*/ 241321 w 519940"/>
                  <a:gd name="connsiteY4" fmla="*/ 422977 h 849379"/>
                  <a:gd name="connsiteX5" fmla="*/ 62441 w 519940"/>
                  <a:gd name="connsiteY5" fmla="*/ 128654 h 849379"/>
                  <a:gd name="connsiteX6" fmla="*/ 128926 w 519940"/>
                  <a:gd name="connsiteY6" fmla="*/ 26927 h 849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9940" h="849379">
                    <a:moveTo>
                      <a:pt x="128926" y="26927"/>
                    </a:moveTo>
                    <a:cubicBezTo>
                      <a:pt x="277516" y="121225"/>
                      <a:pt x="542501" y="398402"/>
                      <a:pt x="518403" y="470697"/>
                    </a:cubicBezTo>
                    <a:cubicBezTo>
                      <a:pt x="469730" y="616144"/>
                      <a:pt x="274658" y="810263"/>
                      <a:pt x="223128" y="847697"/>
                    </a:cubicBezTo>
                    <a:cubicBezTo>
                      <a:pt x="193410" y="869509"/>
                      <a:pt x="-25855" y="672532"/>
                      <a:pt x="2529" y="645100"/>
                    </a:cubicBezTo>
                    <a:cubicBezTo>
                      <a:pt x="35676" y="613096"/>
                      <a:pt x="239892" y="440884"/>
                      <a:pt x="241321" y="422977"/>
                    </a:cubicBezTo>
                    <a:cubicBezTo>
                      <a:pt x="242369" y="409261"/>
                      <a:pt x="138356" y="257337"/>
                      <a:pt x="62441" y="128654"/>
                    </a:cubicBezTo>
                    <a:cubicBezTo>
                      <a:pt x="-25284" y="-20603"/>
                      <a:pt x="58346" y="-17936"/>
                      <a:pt x="128926" y="26927"/>
                    </a:cubicBezTo>
                    <a:close/>
                  </a:path>
                </a:pathLst>
              </a:custGeom>
              <a:solidFill>
                <a:srgbClr val="FFC4C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F782A893-6D3B-48ED-9547-F29A6A89BCF8}"/>
                  </a:ext>
                </a:extLst>
              </p:cNvPr>
              <p:cNvSpPr/>
              <p:nvPr/>
            </p:nvSpPr>
            <p:spPr>
              <a:xfrm>
                <a:off x="11073713" y="3350292"/>
                <a:ext cx="560645" cy="474803"/>
              </a:xfrm>
              <a:custGeom>
                <a:avLst/>
                <a:gdLst>
                  <a:gd name="connsiteX0" fmla="*/ 347777 w 560645"/>
                  <a:gd name="connsiteY0" fmla="*/ 0 h 474803"/>
                  <a:gd name="connsiteX1" fmla="*/ 188424 w 560645"/>
                  <a:gd name="connsiteY1" fmla="*/ 95250 h 474803"/>
                  <a:gd name="connsiteX2" fmla="*/ 80029 w 560645"/>
                  <a:gd name="connsiteY2" fmla="*/ 188214 h 474803"/>
                  <a:gd name="connsiteX3" fmla="*/ 13354 w 560645"/>
                  <a:gd name="connsiteY3" fmla="*/ 442913 h 474803"/>
                  <a:gd name="connsiteX4" fmla="*/ 107842 w 560645"/>
                  <a:gd name="connsiteY4" fmla="*/ 288988 h 474803"/>
                  <a:gd name="connsiteX5" fmla="*/ 93364 w 560645"/>
                  <a:gd name="connsiteY5" fmla="*/ 474059 h 474803"/>
                  <a:gd name="connsiteX6" fmla="*/ 181471 w 560645"/>
                  <a:gd name="connsiteY6" fmla="*/ 284512 h 474803"/>
                  <a:gd name="connsiteX7" fmla="*/ 173089 w 560645"/>
                  <a:gd name="connsiteY7" fmla="*/ 467487 h 474803"/>
                  <a:gd name="connsiteX8" fmla="*/ 258242 w 560645"/>
                  <a:gd name="connsiteY8" fmla="*/ 288893 h 474803"/>
                  <a:gd name="connsiteX9" fmla="*/ 247098 w 560645"/>
                  <a:gd name="connsiteY9" fmla="*/ 448056 h 474803"/>
                  <a:gd name="connsiteX10" fmla="*/ 345586 w 560645"/>
                  <a:gd name="connsiteY10" fmla="*/ 288703 h 474803"/>
                  <a:gd name="connsiteX11" fmla="*/ 560566 w 560645"/>
                  <a:gd name="connsiteY11" fmla="*/ 183928 h 474803"/>
                  <a:gd name="connsiteX12" fmla="*/ 347777 w 560645"/>
                  <a:gd name="connsiteY12" fmla="*/ 0 h 474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60645" h="474803">
                    <a:moveTo>
                      <a:pt x="347777" y="0"/>
                    </a:moveTo>
                    <a:cubicBezTo>
                      <a:pt x="347777" y="0"/>
                      <a:pt x="250432" y="55912"/>
                      <a:pt x="188424" y="95250"/>
                    </a:cubicBezTo>
                    <a:cubicBezTo>
                      <a:pt x="153848" y="117253"/>
                      <a:pt x="98032" y="160401"/>
                      <a:pt x="80029" y="188214"/>
                    </a:cubicBezTo>
                    <a:cubicBezTo>
                      <a:pt x="53169" y="229838"/>
                      <a:pt x="-32747" y="421100"/>
                      <a:pt x="13354" y="442913"/>
                    </a:cubicBezTo>
                    <a:cubicBezTo>
                      <a:pt x="54883" y="462629"/>
                      <a:pt x="107842" y="288988"/>
                      <a:pt x="107842" y="288988"/>
                    </a:cubicBezTo>
                    <a:cubicBezTo>
                      <a:pt x="107842" y="288988"/>
                      <a:pt x="38976" y="459486"/>
                      <a:pt x="93364" y="474059"/>
                    </a:cubicBezTo>
                    <a:cubicBezTo>
                      <a:pt x="147752" y="488632"/>
                      <a:pt x="181471" y="284512"/>
                      <a:pt x="181471" y="284512"/>
                    </a:cubicBezTo>
                    <a:cubicBezTo>
                      <a:pt x="181471" y="284512"/>
                      <a:pt x="114796" y="461296"/>
                      <a:pt x="173089" y="467487"/>
                    </a:cubicBezTo>
                    <a:cubicBezTo>
                      <a:pt x="217380" y="472154"/>
                      <a:pt x="258242" y="288893"/>
                      <a:pt x="258242" y="288893"/>
                    </a:cubicBezTo>
                    <a:cubicBezTo>
                      <a:pt x="258242" y="288893"/>
                      <a:pt x="201854" y="441293"/>
                      <a:pt x="247098" y="448056"/>
                    </a:cubicBezTo>
                    <a:cubicBezTo>
                      <a:pt x="297104" y="455486"/>
                      <a:pt x="345586" y="288703"/>
                      <a:pt x="345586" y="288703"/>
                    </a:cubicBezTo>
                    <a:cubicBezTo>
                      <a:pt x="463506" y="286512"/>
                      <a:pt x="536086" y="243364"/>
                      <a:pt x="560566" y="183928"/>
                    </a:cubicBezTo>
                    <a:cubicBezTo>
                      <a:pt x="565423" y="172688"/>
                      <a:pt x="347777" y="0"/>
                      <a:pt x="347777" y="0"/>
                    </a:cubicBezTo>
                    <a:close/>
                  </a:path>
                </a:pathLst>
              </a:custGeom>
              <a:solidFill>
                <a:srgbClr val="FFC4C0"/>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30D3F6CF-5983-43BB-9260-01C69CAB1A44}"/>
                  </a:ext>
                </a:extLst>
              </p:cNvPr>
              <p:cNvSpPr/>
              <p:nvPr/>
            </p:nvSpPr>
            <p:spPr>
              <a:xfrm>
                <a:off x="11146027" y="3578711"/>
                <a:ext cx="56228" cy="206206"/>
              </a:xfrm>
              <a:custGeom>
                <a:avLst/>
                <a:gdLst>
                  <a:gd name="connsiteX0" fmla="*/ 55436 w 56228"/>
                  <a:gd name="connsiteY0" fmla="*/ 276 h 206206"/>
                  <a:gd name="connsiteX1" fmla="*/ 30480 w 56228"/>
                  <a:gd name="connsiteY1" fmla="*/ 60379 h 206206"/>
                  <a:gd name="connsiteX2" fmla="*/ 12002 w 56228"/>
                  <a:gd name="connsiteY2" fmla="*/ 122577 h 206206"/>
                  <a:gd name="connsiteX3" fmla="*/ 0 w 56228"/>
                  <a:gd name="connsiteY3" fmla="*/ 206206 h 206206"/>
                  <a:gd name="connsiteX4" fmla="*/ 36195 w 56228"/>
                  <a:gd name="connsiteY4" fmla="*/ 62093 h 206206"/>
                  <a:gd name="connsiteX5" fmla="*/ 56198 w 56228"/>
                  <a:gd name="connsiteY5" fmla="*/ 466 h 206206"/>
                  <a:gd name="connsiteX6" fmla="*/ 55436 w 56228"/>
                  <a:gd name="connsiteY6" fmla="*/ 276 h 20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228" h="206206">
                    <a:moveTo>
                      <a:pt x="55436" y="276"/>
                    </a:moveTo>
                    <a:cubicBezTo>
                      <a:pt x="46577" y="19993"/>
                      <a:pt x="37529" y="39900"/>
                      <a:pt x="30480" y="60379"/>
                    </a:cubicBezTo>
                    <a:cubicBezTo>
                      <a:pt x="23432" y="80857"/>
                      <a:pt x="17145" y="101527"/>
                      <a:pt x="12002" y="122577"/>
                    </a:cubicBezTo>
                    <a:cubicBezTo>
                      <a:pt x="4763" y="149895"/>
                      <a:pt x="733" y="177955"/>
                      <a:pt x="0" y="206206"/>
                    </a:cubicBezTo>
                    <a:cubicBezTo>
                      <a:pt x="5048" y="156200"/>
                      <a:pt x="29146" y="82381"/>
                      <a:pt x="36195" y="62093"/>
                    </a:cubicBezTo>
                    <a:cubicBezTo>
                      <a:pt x="43244" y="41805"/>
                      <a:pt x="49149" y="20945"/>
                      <a:pt x="56198" y="466"/>
                    </a:cubicBezTo>
                    <a:cubicBezTo>
                      <a:pt x="56388" y="-10"/>
                      <a:pt x="55626" y="-200"/>
                      <a:pt x="55436" y="276"/>
                    </a:cubicBezTo>
                    <a:close/>
                  </a:path>
                </a:pathLst>
              </a:custGeom>
              <a:solidFill>
                <a:srgbClr val="263238"/>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2CA59F16-DF6D-4DC7-BF2D-AAA1ECC79058}"/>
                  </a:ext>
                </a:extLst>
              </p:cNvPr>
              <p:cNvSpPr/>
              <p:nvPr/>
            </p:nvSpPr>
            <p:spPr>
              <a:xfrm>
                <a:off x="11222938" y="3602792"/>
                <a:ext cx="53425" cy="156626"/>
              </a:xfrm>
              <a:custGeom>
                <a:avLst/>
                <a:gdLst>
                  <a:gd name="connsiteX0" fmla="*/ 52820 w 53425"/>
                  <a:gd name="connsiteY0" fmla="*/ 198 h 156626"/>
                  <a:gd name="connsiteX1" fmla="*/ 22530 w 53425"/>
                  <a:gd name="connsiteY1" fmla="*/ 77160 h 156626"/>
                  <a:gd name="connsiteX2" fmla="*/ 147 w 53425"/>
                  <a:gd name="connsiteY2" fmla="*/ 155265 h 156626"/>
                  <a:gd name="connsiteX3" fmla="*/ 1480 w 53425"/>
                  <a:gd name="connsiteY3" fmla="*/ 155265 h 156626"/>
                  <a:gd name="connsiteX4" fmla="*/ 27864 w 53425"/>
                  <a:gd name="connsiteY4" fmla="*/ 79065 h 156626"/>
                  <a:gd name="connsiteX5" fmla="*/ 53392 w 53425"/>
                  <a:gd name="connsiteY5" fmla="*/ 579 h 156626"/>
                  <a:gd name="connsiteX6" fmla="*/ 52820 w 53425"/>
                  <a:gd name="connsiteY6" fmla="*/ 198 h 156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425" h="156626">
                    <a:moveTo>
                      <a:pt x="52820" y="198"/>
                    </a:moveTo>
                    <a:cubicBezTo>
                      <a:pt x="42628" y="25916"/>
                      <a:pt x="31579" y="51062"/>
                      <a:pt x="22530" y="77160"/>
                    </a:cubicBezTo>
                    <a:cubicBezTo>
                      <a:pt x="13482" y="103259"/>
                      <a:pt x="7290" y="128690"/>
                      <a:pt x="147" y="155265"/>
                    </a:cubicBezTo>
                    <a:cubicBezTo>
                      <a:pt x="-425" y="157265"/>
                      <a:pt x="813" y="156884"/>
                      <a:pt x="1480" y="155265"/>
                    </a:cubicBezTo>
                    <a:cubicBezTo>
                      <a:pt x="9767" y="128976"/>
                      <a:pt x="19387" y="105354"/>
                      <a:pt x="27864" y="79065"/>
                    </a:cubicBezTo>
                    <a:cubicBezTo>
                      <a:pt x="36342" y="52776"/>
                      <a:pt x="43962" y="26392"/>
                      <a:pt x="53392" y="579"/>
                    </a:cubicBezTo>
                    <a:cubicBezTo>
                      <a:pt x="53582" y="8"/>
                      <a:pt x="52915" y="-183"/>
                      <a:pt x="52820" y="198"/>
                    </a:cubicBezTo>
                    <a:close/>
                  </a:path>
                </a:pathLst>
              </a:custGeom>
              <a:solidFill>
                <a:srgbClr val="263238"/>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7B57D775-A821-4C80-9E33-37D2559D0B47}"/>
                  </a:ext>
                </a:extLst>
              </p:cNvPr>
              <p:cNvSpPr/>
              <p:nvPr/>
            </p:nvSpPr>
            <p:spPr>
              <a:xfrm>
                <a:off x="11305952" y="3611912"/>
                <a:ext cx="38618" cy="122752"/>
              </a:xfrm>
              <a:custGeom>
                <a:avLst/>
                <a:gdLst>
                  <a:gd name="connsiteX0" fmla="*/ 37243 w 38618"/>
                  <a:gd name="connsiteY0" fmla="*/ 318 h 122752"/>
                  <a:gd name="connsiteX1" fmla="*/ 0 w 38618"/>
                  <a:gd name="connsiteY1" fmla="*/ 121476 h 122752"/>
                  <a:gd name="connsiteX2" fmla="*/ 1810 w 38618"/>
                  <a:gd name="connsiteY2" fmla="*/ 120809 h 122752"/>
                  <a:gd name="connsiteX3" fmla="*/ 38576 w 38618"/>
                  <a:gd name="connsiteY3" fmla="*/ 889 h 122752"/>
                  <a:gd name="connsiteX4" fmla="*/ 37243 w 38618"/>
                  <a:gd name="connsiteY4" fmla="*/ 318 h 122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18" h="122752">
                    <a:moveTo>
                      <a:pt x="37243" y="318"/>
                    </a:moveTo>
                    <a:cubicBezTo>
                      <a:pt x="20755" y="39341"/>
                      <a:pt x="8277" y="79937"/>
                      <a:pt x="0" y="121476"/>
                    </a:cubicBezTo>
                    <a:cubicBezTo>
                      <a:pt x="0" y="123571"/>
                      <a:pt x="1143" y="122904"/>
                      <a:pt x="1810" y="120809"/>
                    </a:cubicBezTo>
                    <a:cubicBezTo>
                      <a:pt x="13430" y="80327"/>
                      <a:pt x="22193" y="48419"/>
                      <a:pt x="38576" y="889"/>
                    </a:cubicBezTo>
                    <a:cubicBezTo>
                      <a:pt x="38862" y="127"/>
                      <a:pt x="37624" y="-349"/>
                      <a:pt x="37243" y="318"/>
                    </a:cubicBezTo>
                    <a:close/>
                  </a:path>
                </a:pathLst>
              </a:custGeom>
              <a:solidFill>
                <a:srgbClr val="263238"/>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C48FB40A-913B-4121-90E5-4358779631F6}"/>
                  </a:ext>
                </a:extLst>
              </p:cNvPr>
              <p:cNvSpPr/>
              <p:nvPr/>
            </p:nvSpPr>
            <p:spPr>
              <a:xfrm>
                <a:off x="11752342" y="5306639"/>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13"/>
                      <a:pt x="42471" y="16461"/>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BDF91677-B24D-431D-8BBC-339B7EF588FD}"/>
                  </a:ext>
                </a:extLst>
              </p:cNvPr>
              <p:cNvSpPr/>
              <p:nvPr/>
            </p:nvSpPr>
            <p:spPr>
              <a:xfrm>
                <a:off x="11730340" y="5332166"/>
                <a:ext cx="124768" cy="24984"/>
              </a:xfrm>
              <a:custGeom>
                <a:avLst/>
                <a:gdLst>
                  <a:gd name="connsiteX0" fmla="*/ 1285 w 124768"/>
                  <a:gd name="connsiteY0" fmla="*/ 20186 h 24984"/>
                  <a:gd name="connsiteX1" fmla="*/ 124062 w 124768"/>
                  <a:gd name="connsiteY1" fmla="*/ 9518 h 24984"/>
                  <a:gd name="connsiteX2" fmla="*/ 123110 w 124768"/>
                  <a:gd name="connsiteY2" fmla="*/ 12280 h 24984"/>
                  <a:gd name="connsiteX3" fmla="*/ 2999 w 124768"/>
                  <a:gd name="connsiteY3" fmla="*/ 24948 h 24984"/>
                  <a:gd name="connsiteX4" fmla="*/ 37 w 124768"/>
                  <a:gd name="connsiteY4" fmla="*/ 22843 h 24984"/>
                  <a:gd name="connsiteX5" fmla="*/ 1285 w 124768"/>
                  <a:gd name="connsiteY5" fmla="*/ 20186 h 24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768" h="24984">
                    <a:moveTo>
                      <a:pt x="1285" y="20186"/>
                    </a:moveTo>
                    <a:cubicBezTo>
                      <a:pt x="37289" y="1136"/>
                      <a:pt x="86057" y="-8389"/>
                      <a:pt x="124062" y="9518"/>
                    </a:cubicBezTo>
                    <a:cubicBezTo>
                      <a:pt x="125491" y="10184"/>
                      <a:pt x="124538" y="12280"/>
                      <a:pt x="123110" y="12280"/>
                    </a:cubicBezTo>
                    <a:cubicBezTo>
                      <a:pt x="82733" y="12204"/>
                      <a:pt x="42471" y="16452"/>
                      <a:pt x="2999" y="24948"/>
                    </a:cubicBezTo>
                    <a:cubicBezTo>
                      <a:pt x="1599" y="25186"/>
                      <a:pt x="275" y="24243"/>
                      <a:pt x="37" y="22843"/>
                    </a:cubicBezTo>
                    <a:cubicBezTo>
                      <a:pt x="-144" y="21776"/>
                      <a:pt x="351" y="20719"/>
                      <a:pt x="1285" y="20186"/>
                    </a:cubicBezTo>
                    <a:close/>
                  </a:path>
                </a:pathLst>
              </a:custGeom>
              <a:solidFill>
                <a:srgbClr val="263238"/>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447933E0-7B19-416D-A8BA-F507A229E1BE}"/>
                  </a:ext>
                </a:extLst>
              </p:cNvPr>
              <p:cNvSpPr/>
              <p:nvPr/>
            </p:nvSpPr>
            <p:spPr>
              <a:xfrm>
                <a:off x="11707795" y="5357693"/>
                <a:ext cx="124636" cy="24965"/>
              </a:xfrm>
              <a:custGeom>
                <a:avLst/>
                <a:gdLst>
                  <a:gd name="connsiteX0" fmla="*/ 1255 w 124636"/>
                  <a:gd name="connsiteY0" fmla="*/ 20186 h 24965"/>
                  <a:gd name="connsiteX1" fmla="*/ 124032 w 124636"/>
                  <a:gd name="connsiteY1" fmla="*/ 9518 h 24965"/>
                  <a:gd name="connsiteX2" fmla="*/ 123080 w 124636"/>
                  <a:gd name="connsiteY2" fmla="*/ 12280 h 24965"/>
                  <a:gd name="connsiteX3" fmla="*/ 2874 w 124636"/>
                  <a:gd name="connsiteY3" fmla="*/ 24948 h 24965"/>
                  <a:gd name="connsiteX4" fmla="*/ 17 w 124636"/>
                  <a:gd name="connsiteY4" fmla="*/ 22691 h 24965"/>
                  <a:gd name="connsiteX5" fmla="*/ 1255 w 124636"/>
                  <a:gd name="connsiteY5" fmla="*/ 20186 h 24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4636" h="24965">
                    <a:moveTo>
                      <a:pt x="1255" y="20186"/>
                    </a:moveTo>
                    <a:cubicBezTo>
                      <a:pt x="37259" y="1136"/>
                      <a:pt x="85932" y="-8389"/>
                      <a:pt x="124032" y="9518"/>
                    </a:cubicBezTo>
                    <a:cubicBezTo>
                      <a:pt x="125461" y="10184"/>
                      <a:pt x="124032" y="12280"/>
                      <a:pt x="123080" y="12280"/>
                    </a:cubicBezTo>
                    <a:cubicBezTo>
                      <a:pt x="82675" y="12261"/>
                      <a:pt x="42384" y="16509"/>
                      <a:pt x="2874" y="24948"/>
                    </a:cubicBezTo>
                    <a:cubicBezTo>
                      <a:pt x="1464" y="25110"/>
                      <a:pt x="188" y="24110"/>
                      <a:pt x="17" y="22691"/>
                    </a:cubicBezTo>
                    <a:cubicBezTo>
                      <a:pt x="-98" y="21690"/>
                      <a:pt x="388" y="20709"/>
                      <a:pt x="1255" y="20186"/>
                    </a:cubicBezTo>
                    <a:close/>
                  </a:path>
                </a:pathLst>
              </a:custGeom>
              <a:solidFill>
                <a:srgbClr val="263238"/>
              </a:solidFill>
              <a:ln w="9525" cap="flat">
                <a:noFill/>
                <a:prstDash val="solid"/>
                <a:miter/>
              </a:ln>
            </p:spPr>
            <p:txBody>
              <a:bodyPr rtlCol="0" anchor="ctr"/>
              <a:lstStyle/>
              <a:p>
                <a:endParaRPr lang="zh-CN" altLang="en-US"/>
              </a:p>
            </p:txBody>
          </p:sp>
          <p:sp>
            <p:nvSpPr>
              <p:cNvPr id="397" name="任意多边形: 形状 396">
                <a:extLst>
                  <a:ext uri="{FF2B5EF4-FFF2-40B4-BE49-F238E27FC236}">
                    <a16:creationId xmlns:a16="http://schemas.microsoft.com/office/drawing/2014/main" xmlns="" id="{9AA4F7E5-A96D-41D8-9092-619F6D17AB2B}"/>
                  </a:ext>
                </a:extLst>
              </p:cNvPr>
              <p:cNvSpPr/>
              <p:nvPr/>
            </p:nvSpPr>
            <p:spPr>
              <a:xfrm>
                <a:off x="11684946" y="5383220"/>
                <a:ext cx="125250" cy="25192"/>
              </a:xfrm>
              <a:custGeom>
                <a:avLst/>
                <a:gdLst>
                  <a:gd name="connsiteX0" fmla="*/ 1720 w 125250"/>
                  <a:gd name="connsiteY0" fmla="*/ 20186 h 25192"/>
                  <a:gd name="connsiteX1" fmla="*/ 124498 w 125250"/>
                  <a:gd name="connsiteY1" fmla="*/ 9518 h 25192"/>
                  <a:gd name="connsiteX2" fmla="*/ 123640 w 125250"/>
                  <a:gd name="connsiteY2" fmla="*/ 12280 h 25192"/>
                  <a:gd name="connsiteX3" fmla="*/ 3435 w 125250"/>
                  <a:gd name="connsiteY3" fmla="*/ 25043 h 25192"/>
                  <a:gd name="connsiteX4" fmla="*/ 149 w 125250"/>
                  <a:gd name="connsiteY4" fmla="*/ 23472 h 25192"/>
                  <a:gd name="connsiteX5" fmla="*/ 1720 w 125250"/>
                  <a:gd name="connsiteY5" fmla="*/ 20186 h 25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250" h="25192">
                    <a:moveTo>
                      <a:pt x="1720" y="20186"/>
                    </a:moveTo>
                    <a:cubicBezTo>
                      <a:pt x="37820" y="1136"/>
                      <a:pt x="86493" y="-8389"/>
                      <a:pt x="124498" y="9518"/>
                    </a:cubicBezTo>
                    <a:cubicBezTo>
                      <a:pt x="126022" y="10184"/>
                      <a:pt x="124974" y="12280"/>
                      <a:pt x="123640" y="12280"/>
                    </a:cubicBezTo>
                    <a:cubicBezTo>
                      <a:pt x="83236" y="12242"/>
                      <a:pt x="42935" y="16518"/>
                      <a:pt x="3435" y="25043"/>
                    </a:cubicBezTo>
                    <a:cubicBezTo>
                      <a:pt x="2092" y="25520"/>
                      <a:pt x="625" y="24815"/>
                      <a:pt x="149" y="23472"/>
                    </a:cubicBezTo>
                    <a:cubicBezTo>
                      <a:pt x="-327" y="22129"/>
                      <a:pt x="378" y="20662"/>
                      <a:pt x="1720" y="20186"/>
                    </a:cubicBezTo>
                    <a:close/>
                  </a:path>
                </a:pathLst>
              </a:custGeom>
              <a:solidFill>
                <a:srgbClr val="263238"/>
              </a:solidFill>
              <a:ln w="9525" cap="flat">
                <a:noFill/>
                <a:prstDash val="solid"/>
                <a:miter/>
              </a:ln>
            </p:spPr>
            <p:txBody>
              <a:bodyPr rtlCol="0" anchor="ctr"/>
              <a:lstStyle/>
              <a:p>
                <a:endParaRPr lang="zh-CN" altLang="en-US"/>
              </a:p>
            </p:txBody>
          </p:sp>
          <p:sp>
            <p:nvSpPr>
              <p:cNvPr id="398" name="任意多边形: 形状 397">
                <a:extLst>
                  <a:ext uri="{FF2B5EF4-FFF2-40B4-BE49-F238E27FC236}">
                    <a16:creationId xmlns:a16="http://schemas.microsoft.com/office/drawing/2014/main" xmlns="" id="{1A22CA37-6A31-468D-8D58-DA49DB065BF4}"/>
                  </a:ext>
                </a:extLst>
              </p:cNvPr>
              <p:cNvSpPr/>
              <p:nvPr/>
            </p:nvSpPr>
            <p:spPr>
              <a:xfrm>
                <a:off x="11652713" y="5238971"/>
                <a:ext cx="148850" cy="82233"/>
              </a:xfrm>
              <a:custGeom>
                <a:avLst/>
                <a:gdLst>
                  <a:gd name="connsiteX0" fmla="*/ 36430 w 148850"/>
                  <a:gd name="connsiteY0" fmla="*/ 70994 h 82233"/>
                  <a:gd name="connsiteX1" fmla="*/ 143681 w 148850"/>
                  <a:gd name="connsiteY1" fmla="*/ 82234 h 82233"/>
                  <a:gd name="connsiteX2" fmla="*/ 148463 w 148850"/>
                  <a:gd name="connsiteY2" fmla="*/ 77119 h 82233"/>
                  <a:gd name="connsiteX3" fmla="*/ 148158 w 148850"/>
                  <a:gd name="connsiteY3" fmla="*/ 75567 h 82233"/>
                  <a:gd name="connsiteX4" fmla="*/ 148758 w 148850"/>
                  <a:gd name="connsiteY4" fmla="*/ 74061 h 82233"/>
                  <a:gd name="connsiteX5" fmla="*/ 148634 w 148850"/>
                  <a:gd name="connsiteY5" fmla="*/ 73852 h 82233"/>
                  <a:gd name="connsiteX6" fmla="*/ 61480 w 148850"/>
                  <a:gd name="connsiteY6" fmla="*/ 5082 h 82233"/>
                  <a:gd name="connsiteX7" fmla="*/ 1759 w 148850"/>
                  <a:gd name="connsiteY7" fmla="*/ 21941 h 82233"/>
                  <a:gd name="connsiteX8" fmla="*/ 36430 w 148850"/>
                  <a:gd name="connsiteY8" fmla="*/ 70994 h 82233"/>
                  <a:gd name="connsiteX9" fmla="*/ 16808 w 148850"/>
                  <a:gd name="connsiteY9" fmla="*/ 43372 h 82233"/>
                  <a:gd name="connsiteX10" fmla="*/ 63481 w 148850"/>
                  <a:gd name="connsiteY10" fmla="*/ 17750 h 82233"/>
                  <a:gd name="connsiteX11" fmla="*/ 90817 w 148850"/>
                  <a:gd name="connsiteY11" fmla="*/ 33180 h 82233"/>
                  <a:gd name="connsiteX12" fmla="*/ 142538 w 148850"/>
                  <a:gd name="connsiteY12" fmla="*/ 72233 h 82233"/>
                  <a:gd name="connsiteX13" fmla="*/ 90532 w 148850"/>
                  <a:gd name="connsiteY13" fmla="*/ 68899 h 82233"/>
                  <a:gd name="connsiteX14" fmla="*/ 16808 w 148850"/>
                  <a:gd name="connsiteY14" fmla="*/ 43372 h 82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850" h="82233">
                    <a:moveTo>
                      <a:pt x="36430" y="70994"/>
                    </a:moveTo>
                    <a:cubicBezTo>
                      <a:pt x="70243" y="83377"/>
                      <a:pt x="108248" y="80519"/>
                      <a:pt x="143681" y="82234"/>
                    </a:cubicBezTo>
                    <a:cubicBezTo>
                      <a:pt x="146415" y="82139"/>
                      <a:pt x="148558" y="79853"/>
                      <a:pt x="148463" y="77119"/>
                    </a:cubicBezTo>
                    <a:cubicBezTo>
                      <a:pt x="148443" y="76586"/>
                      <a:pt x="148339" y="76062"/>
                      <a:pt x="148158" y="75567"/>
                    </a:cubicBezTo>
                    <a:cubicBezTo>
                      <a:pt x="148739" y="75319"/>
                      <a:pt x="149006" y="74642"/>
                      <a:pt x="148758" y="74061"/>
                    </a:cubicBezTo>
                    <a:cubicBezTo>
                      <a:pt x="148720" y="73985"/>
                      <a:pt x="148682" y="73919"/>
                      <a:pt x="148634" y="73852"/>
                    </a:cubicBezTo>
                    <a:cubicBezTo>
                      <a:pt x="126107" y="43686"/>
                      <a:pt x="96056" y="19969"/>
                      <a:pt x="61480" y="5082"/>
                    </a:cubicBezTo>
                    <a:cubicBezTo>
                      <a:pt x="41192" y="-3300"/>
                      <a:pt x="10141" y="-3586"/>
                      <a:pt x="1759" y="21941"/>
                    </a:cubicBezTo>
                    <a:cubicBezTo>
                      <a:pt x="-6624" y="47468"/>
                      <a:pt x="16617" y="63755"/>
                      <a:pt x="36430" y="70994"/>
                    </a:cubicBezTo>
                    <a:close/>
                    <a:moveTo>
                      <a:pt x="16808" y="43372"/>
                    </a:moveTo>
                    <a:cubicBezTo>
                      <a:pt x="-3480" y="3462"/>
                      <a:pt x="48717" y="11082"/>
                      <a:pt x="63481" y="17750"/>
                    </a:cubicBezTo>
                    <a:cubicBezTo>
                      <a:pt x="72910" y="22312"/>
                      <a:pt x="82035" y="27465"/>
                      <a:pt x="90817" y="33180"/>
                    </a:cubicBezTo>
                    <a:cubicBezTo>
                      <a:pt x="109200" y="44896"/>
                      <a:pt x="125584" y="58898"/>
                      <a:pt x="142538" y="72233"/>
                    </a:cubicBezTo>
                    <a:cubicBezTo>
                      <a:pt x="125202" y="70423"/>
                      <a:pt x="107867" y="70137"/>
                      <a:pt x="90532" y="68899"/>
                    </a:cubicBezTo>
                    <a:cubicBezTo>
                      <a:pt x="69386" y="67470"/>
                      <a:pt x="27952" y="65279"/>
                      <a:pt x="16808" y="43372"/>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A7C852BA-60C7-460F-A36D-82BF4C49FA35}"/>
                  </a:ext>
                </a:extLst>
              </p:cNvPr>
              <p:cNvSpPr/>
              <p:nvPr/>
            </p:nvSpPr>
            <p:spPr>
              <a:xfrm>
                <a:off x="11791370" y="5202019"/>
                <a:ext cx="125941" cy="118535"/>
              </a:xfrm>
              <a:custGeom>
                <a:avLst/>
                <a:gdLst>
                  <a:gd name="connsiteX0" fmla="*/ 119134 w 125941"/>
                  <a:gd name="connsiteY0" fmla="*/ 11458 h 118535"/>
                  <a:gd name="connsiteX1" fmla="*/ 57222 w 125941"/>
                  <a:gd name="connsiteY1" fmla="*/ 16792 h 118535"/>
                  <a:gd name="connsiteX2" fmla="*/ 72 w 125941"/>
                  <a:gd name="connsiteY2" fmla="*/ 112042 h 118535"/>
                  <a:gd name="connsiteX3" fmla="*/ 662 w 125941"/>
                  <a:gd name="connsiteY3" fmla="*/ 113395 h 118535"/>
                  <a:gd name="connsiteX4" fmla="*/ 1024 w 125941"/>
                  <a:gd name="connsiteY4" fmla="*/ 113471 h 118535"/>
                  <a:gd name="connsiteX5" fmla="*/ 7596 w 125941"/>
                  <a:gd name="connsiteY5" fmla="*/ 118138 h 118535"/>
                  <a:gd name="connsiteX6" fmla="*/ 103894 w 125941"/>
                  <a:gd name="connsiteY6" fmla="*/ 69561 h 118535"/>
                  <a:gd name="connsiteX7" fmla="*/ 119134 w 125941"/>
                  <a:gd name="connsiteY7" fmla="*/ 11458 h 118535"/>
                  <a:gd name="connsiteX8" fmla="*/ 52459 w 125941"/>
                  <a:gd name="connsiteY8" fmla="*/ 86801 h 118535"/>
                  <a:gd name="connsiteX9" fmla="*/ 4834 w 125941"/>
                  <a:gd name="connsiteY9" fmla="*/ 108422 h 118535"/>
                  <a:gd name="connsiteX10" fmla="*/ 39315 w 125941"/>
                  <a:gd name="connsiteY10" fmla="*/ 53559 h 118535"/>
                  <a:gd name="connsiteX11" fmla="*/ 59412 w 125941"/>
                  <a:gd name="connsiteY11" fmla="*/ 29460 h 118535"/>
                  <a:gd name="connsiteX12" fmla="*/ 112181 w 125941"/>
                  <a:gd name="connsiteY12" fmla="*/ 36699 h 118535"/>
                  <a:gd name="connsiteX13" fmla="*/ 52745 w 125941"/>
                  <a:gd name="connsiteY13" fmla="*/ 86801 h 11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941" h="118535">
                    <a:moveTo>
                      <a:pt x="119134" y="11458"/>
                    </a:moveTo>
                    <a:cubicBezTo>
                      <a:pt x="102180" y="-9497"/>
                      <a:pt x="73319" y="1933"/>
                      <a:pt x="57222" y="16792"/>
                    </a:cubicBezTo>
                    <a:cubicBezTo>
                      <a:pt x="30161" y="42986"/>
                      <a:pt x="10444" y="75837"/>
                      <a:pt x="72" y="112042"/>
                    </a:cubicBezTo>
                    <a:cubicBezTo>
                      <a:pt x="-138" y="112585"/>
                      <a:pt x="129" y="113185"/>
                      <a:pt x="662" y="113395"/>
                    </a:cubicBezTo>
                    <a:cubicBezTo>
                      <a:pt x="776" y="113442"/>
                      <a:pt x="900" y="113471"/>
                      <a:pt x="1024" y="113471"/>
                    </a:cubicBezTo>
                    <a:cubicBezTo>
                      <a:pt x="1024" y="116519"/>
                      <a:pt x="4263" y="119662"/>
                      <a:pt x="7596" y="118138"/>
                    </a:cubicBezTo>
                    <a:cubicBezTo>
                      <a:pt x="40172" y="104136"/>
                      <a:pt x="76653" y="93183"/>
                      <a:pt x="103894" y="69561"/>
                    </a:cubicBezTo>
                    <a:cubicBezTo>
                      <a:pt x="119991" y="55845"/>
                      <a:pt x="135136" y="31270"/>
                      <a:pt x="119134" y="11458"/>
                    </a:cubicBezTo>
                    <a:close/>
                    <a:moveTo>
                      <a:pt x="52459" y="86801"/>
                    </a:moveTo>
                    <a:cubicBezTo>
                      <a:pt x="36648" y="94135"/>
                      <a:pt x="20550" y="100612"/>
                      <a:pt x="4834" y="108422"/>
                    </a:cubicBezTo>
                    <a:cubicBezTo>
                      <a:pt x="15978" y="89849"/>
                      <a:pt x="26361" y="70989"/>
                      <a:pt x="39315" y="53559"/>
                    </a:cubicBezTo>
                    <a:cubicBezTo>
                      <a:pt x="45468" y="45081"/>
                      <a:pt x="52183" y="37033"/>
                      <a:pt x="59412" y="29460"/>
                    </a:cubicBezTo>
                    <a:cubicBezTo>
                      <a:pt x="70842" y="17935"/>
                      <a:pt x="116562" y="-7687"/>
                      <a:pt x="112181" y="36699"/>
                    </a:cubicBezTo>
                    <a:cubicBezTo>
                      <a:pt x="109990" y="61274"/>
                      <a:pt x="71604" y="78133"/>
                      <a:pt x="52745" y="86801"/>
                    </a:cubicBezTo>
                    <a:close/>
                  </a:path>
                </a:pathLst>
              </a:custGeom>
              <a:solidFill>
                <a:srgbClr val="263238"/>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5D4BCAA6-B0BD-4751-A68A-1911C3133E8D}"/>
                  </a:ext>
                </a:extLst>
              </p:cNvPr>
              <p:cNvSpPr/>
              <p:nvPr/>
            </p:nvSpPr>
            <p:spPr>
              <a:xfrm>
                <a:off x="11540339" y="4895628"/>
                <a:ext cx="641408" cy="706409"/>
              </a:xfrm>
              <a:custGeom>
                <a:avLst/>
                <a:gdLst>
                  <a:gd name="connsiteX0" fmla="*/ 616958 w 641408"/>
                  <a:gd name="connsiteY0" fmla="*/ 376428 h 706409"/>
                  <a:gd name="connsiteX1" fmla="*/ 623626 w 641408"/>
                  <a:gd name="connsiteY1" fmla="*/ 417100 h 706409"/>
                  <a:gd name="connsiteX2" fmla="*/ 639246 w 641408"/>
                  <a:gd name="connsiteY2" fmla="*/ 573024 h 706409"/>
                  <a:gd name="connsiteX3" fmla="*/ 13740 w 641408"/>
                  <a:gd name="connsiteY3" fmla="*/ 706374 h 706409"/>
                  <a:gd name="connsiteX4" fmla="*/ 17359 w 641408"/>
                  <a:gd name="connsiteY4" fmla="*/ 618649 h 706409"/>
                  <a:gd name="connsiteX5" fmla="*/ 169759 w 641408"/>
                  <a:gd name="connsiteY5" fmla="*/ 501968 h 706409"/>
                  <a:gd name="connsiteX6" fmla="*/ 169759 w 641408"/>
                  <a:gd name="connsiteY6" fmla="*/ 501968 h 706409"/>
                  <a:gd name="connsiteX7" fmla="*/ 240054 w 641408"/>
                  <a:gd name="connsiteY7" fmla="*/ 451485 h 706409"/>
                  <a:gd name="connsiteX8" fmla="*/ 122896 w 641408"/>
                  <a:gd name="connsiteY8" fmla="*/ 72676 h 706409"/>
                  <a:gd name="connsiteX9" fmla="*/ 512469 w 641408"/>
                  <a:gd name="connsiteY9" fmla="*/ 0 h 706409"/>
                  <a:gd name="connsiteX10" fmla="*/ 616958 w 641408"/>
                  <a:gd name="connsiteY10" fmla="*/ 376428 h 706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408" h="706409">
                    <a:moveTo>
                      <a:pt x="616958" y="376428"/>
                    </a:moveTo>
                    <a:cubicBezTo>
                      <a:pt x="619339" y="390335"/>
                      <a:pt x="621530" y="403955"/>
                      <a:pt x="623626" y="417100"/>
                    </a:cubicBezTo>
                    <a:cubicBezTo>
                      <a:pt x="637437" y="501682"/>
                      <a:pt x="645533" y="567023"/>
                      <a:pt x="639246" y="573024"/>
                    </a:cubicBezTo>
                    <a:cubicBezTo>
                      <a:pt x="620196" y="591503"/>
                      <a:pt x="35552" y="708755"/>
                      <a:pt x="13740" y="706374"/>
                    </a:cubicBezTo>
                    <a:cubicBezTo>
                      <a:pt x="-8073" y="703993"/>
                      <a:pt x="-1691" y="641318"/>
                      <a:pt x="17359" y="618649"/>
                    </a:cubicBezTo>
                    <a:cubicBezTo>
                      <a:pt x="28980" y="604933"/>
                      <a:pt x="108704" y="545973"/>
                      <a:pt x="169759" y="501968"/>
                    </a:cubicBezTo>
                    <a:lnTo>
                      <a:pt x="169759" y="501968"/>
                    </a:lnTo>
                    <a:cubicBezTo>
                      <a:pt x="208907" y="473393"/>
                      <a:pt x="240054" y="451485"/>
                      <a:pt x="240054" y="451485"/>
                    </a:cubicBezTo>
                    <a:lnTo>
                      <a:pt x="122896" y="72676"/>
                    </a:lnTo>
                    <a:lnTo>
                      <a:pt x="512469" y="0"/>
                    </a:lnTo>
                    <a:cubicBezTo>
                      <a:pt x="512469" y="0"/>
                      <a:pt x="613148" y="354235"/>
                      <a:pt x="616958" y="376428"/>
                    </a:cubicBezTo>
                    <a:close/>
                  </a:path>
                </a:pathLst>
              </a:custGeom>
              <a:solidFill>
                <a:srgbClr val="FFC4C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68EFDA0B-50DA-4385-A8AF-6A6B0348A4D2}"/>
                  </a:ext>
                </a:extLst>
              </p:cNvPr>
              <p:cNvSpPr/>
              <p:nvPr/>
            </p:nvSpPr>
            <p:spPr>
              <a:xfrm>
                <a:off x="11540378" y="5154613"/>
                <a:ext cx="641368" cy="447145"/>
              </a:xfrm>
              <a:custGeom>
                <a:avLst/>
                <a:gdLst>
                  <a:gd name="connsiteX0" fmla="*/ 13700 w 641368"/>
                  <a:gd name="connsiteY0" fmla="*/ 447104 h 447145"/>
                  <a:gd name="connsiteX1" fmla="*/ 639207 w 641368"/>
                  <a:gd name="connsiteY1" fmla="*/ 313754 h 447145"/>
                  <a:gd name="connsiteX2" fmla="*/ 623586 w 641368"/>
                  <a:gd name="connsiteY2" fmla="*/ 157829 h 447145"/>
                  <a:gd name="connsiteX3" fmla="*/ 616919 w 641368"/>
                  <a:gd name="connsiteY3" fmla="*/ 117157 h 447145"/>
                  <a:gd name="connsiteX4" fmla="*/ 586629 w 641368"/>
                  <a:gd name="connsiteY4" fmla="*/ 0 h 447145"/>
                  <a:gd name="connsiteX5" fmla="*/ 204486 w 641368"/>
                  <a:gd name="connsiteY5" fmla="*/ 76676 h 447145"/>
                  <a:gd name="connsiteX6" fmla="*/ 240110 w 641368"/>
                  <a:gd name="connsiteY6" fmla="*/ 191643 h 447145"/>
                  <a:gd name="connsiteX7" fmla="*/ 169720 w 641368"/>
                  <a:gd name="connsiteY7" fmla="*/ 242126 h 447145"/>
                  <a:gd name="connsiteX8" fmla="*/ 169720 w 641368"/>
                  <a:gd name="connsiteY8" fmla="*/ 242126 h 447145"/>
                  <a:gd name="connsiteX9" fmla="*/ 17320 w 641368"/>
                  <a:gd name="connsiteY9" fmla="*/ 358902 h 447145"/>
                  <a:gd name="connsiteX10" fmla="*/ 13700 w 641368"/>
                  <a:gd name="connsiteY10" fmla="*/ 447104 h 447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41368" h="447145">
                    <a:moveTo>
                      <a:pt x="13700" y="447104"/>
                    </a:moveTo>
                    <a:cubicBezTo>
                      <a:pt x="35608" y="449675"/>
                      <a:pt x="619681" y="332804"/>
                      <a:pt x="639207" y="313754"/>
                    </a:cubicBezTo>
                    <a:cubicBezTo>
                      <a:pt x="645494" y="307657"/>
                      <a:pt x="637397" y="242411"/>
                      <a:pt x="623586" y="157829"/>
                    </a:cubicBezTo>
                    <a:cubicBezTo>
                      <a:pt x="621491" y="144685"/>
                      <a:pt x="619300" y="131064"/>
                      <a:pt x="616919" y="117157"/>
                    </a:cubicBezTo>
                    <a:cubicBezTo>
                      <a:pt x="615585" y="109347"/>
                      <a:pt x="602631" y="60007"/>
                      <a:pt x="586629" y="0"/>
                    </a:cubicBezTo>
                    <a:lnTo>
                      <a:pt x="204486" y="76676"/>
                    </a:lnTo>
                    <a:lnTo>
                      <a:pt x="240110" y="191643"/>
                    </a:lnTo>
                    <a:cubicBezTo>
                      <a:pt x="240110" y="191643"/>
                      <a:pt x="208868" y="213836"/>
                      <a:pt x="169720" y="242126"/>
                    </a:cubicBezTo>
                    <a:lnTo>
                      <a:pt x="169720" y="242126"/>
                    </a:lnTo>
                    <a:cubicBezTo>
                      <a:pt x="108950" y="286226"/>
                      <a:pt x="29131" y="345186"/>
                      <a:pt x="17320" y="358902"/>
                    </a:cubicBezTo>
                    <a:cubicBezTo>
                      <a:pt x="-1730" y="382048"/>
                      <a:pt x="-8017" y="444341"/>
                      <a:pt x="13700" y="447104"/>
                    </a:cubicBezTo>
                    <a:close/>
                  </a:path>
                </a:pathLst>
              </a:custGeom>
              <a:solidFill>
                <a:srgbClr val="EBEBEB"/>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84FAC638-B76F-4C4F-B9FE-E212D9D769B8}"/>
                  </a:ext>
                </a:extLst>
              </p:cNvPr>
              <p:cNvSpPr/>
              <p:nvPr/>
            </p:nvSpPr>
            <p:spPr>
              <a:xfrm>
                <a:off x="11535010" y="5192141"/>
                <a:ext cx="654488" cy="413423"/>
              </a:xfrm>
              <a:custGeom>
                <a:avLst/>
                <a:gdLst>
                  <a:gd name="connsiteX0" fmla="*/ 14211 w 654488"/>
                  <a:gd name="connsiteY0" fmla="*/ 413385 h 413423"/>
                  <a:gd name="connsiteX1" fmla="*/ 465601 w 654488"/>
                  <a:gd name="connsiteY1" fmla="*/ 323469 h 413423"/>
                  <a:gd name="connsiteX2" fmla="*/ 577996 w 654488"/>
                  <a:gd name="connsiteY2" fmla="*/ 297180 h 413423"/>
                  <a:gd name="connsiteX3" fmla="*/ 653720 w 654488"/>
                  <a:gd name="connsiteY3" fmla="*/ 274130 h 413423"/>
                  <a:gd name="connsiteX4" fmla="*/ 608285 w 654488"/>
                  <a:gd name="connsiteY4" fmla="*/ 0 h 413423"/>
                  <a:gd name="connsiteX5" fmla="*/ 219951 w 654488"/>
                  <a:gd name="connsiteY5" fmla="*/ 80391 h 413423"/>
                  <a:gd name="connsiteX6" fmla="*/ 242716 w 654488"/>
                  <a:gd name="connsiteY6" fmla="*/ 152210 h 413423"/>
                  <a:gd name="connsiteX7" fmla="*/ 17450 w 654488"/>
                  <a:gd name="connsiteY7" fmla="*/ 323660 h 413423"/>
                  <a:gd name="connsiteX8" fmla="*/ 14211 w 654488"/>
                  <a:gd name="connsiteY8" fmla="*/ 413385 h 413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4488" h="413423">
                    <a:moveTo>
                      <a:pt x="14211" y="413385"/>
                    </a:moveTo>
                    <a:cubicBezTo>
                      <a:pt x="28689" y="415004"/>
                      <a:pt x="282054" y="364712"/>
                      <a:pt x="465601" y="323469"/>
                    </a:cubicBezTo>
                    <a:cubicBezTo>
                      <a:pt x="508083" y="313944"/>
                      <a:pt x="546849" y="304895"/>
                      <a:pt x="577996" y="297180"/>
                    </a:cubicBezTo>
                    <a:cubicBezTo>
                      <a:pt x="621049" y="286321"/>
                      <a:pt x="649624" y="278130"/>
                      <a:pt x="653720" y="274130"/>
                    </a:cubicBezTo>
                    <a:cubicBezTo>
                      <a:pt x="660863" y="267271"/>
                      <a:pt x="616096" y="27813"/>
                      <a:pt x="608285" y="0"/>
                    </a:cubicBezTo>
                    <a:lnTo>
                      <a:pt x="219951" y="80391"/>
                    </a:lnTo>
                    <a:lnTo>
                      <a:pt x="242716" y="152210"/>
                    </a:lnTo>
                    <a:cubicBezTo>
                      <a:pt x="242716" y="152210"/>
                      <a:pt x="36976" y="300323"/>
                      <a:pt x="17450" y="323660"/>
                    </a:cubicBezTo>
                    <a:cubicBezTo>
                      <a:pt x="-2076" y="346996"/>
                      <a:pt x="-7982" y="410146"/>
                      <a:pt x="14211" y="413385"/>
                    </a:cubicBezTo>
                    <a:close/>
                  </a:path>
                </a:pathLst>
              </a:custGeom>
              <a:solidFill>
                <a:srgbClr val="0AAF6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953CB9D9-BE67-4F13-9C61-B8ED31CCECC4}"/>
                  </a:ext>
                </a:extLst>
              </p:cNvPr>
              <p:cNvSpPr/>
              <p:nvPr/>
            </p:nvSpPr>
            <p:spPr>
              <a:xfrm>
                <a:off x="11557014" y="5456936"/>
                <a:ext cx="605938" cy="123504"/>
              </a:xfrm>
              <a:custGeom>
                <a:avLst/>
                <a:gdLst>
                  <a:gd name="connsiteX0" fmla="*/ 1446 w 605938"/>
                  <a:gd name="connsiteY0" fmla="*/ 121729 h 123504"/>
                  <a:gd name="connsiteX1" fmla="*/ 605331 w 605938"/>
                  <a:gd name="connsiteY1" fmla="*/ 0 h 123504"/>
                  <a:gd name="connsiteX2" fmla="*/ 605331 w 605938"/>
                  <a:gd name="connsiteY2" fmla="*/ 571 h 123504"/>
                  <a:gd name="connsiteX3" fmla="*/ 1636 w 605938"/>
                  <a:gd name="connsiteY3" fmla="*/ 123444 h 123504"/>
                  <a:gd name="connsiteX4" fmla="*/ 1446 w 605938"/>
                  <a:gd name="connsiteY4" fmla="*/ 121729 h 1235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938" h="123504">
                    <a:moveTo>
                      <a:pt x="1446" y="121729"/>
                    </a:moveTo>
                    <a:cubicBezTo>
                      <a:pt x="101077" y="98774"/>
                      <a:pt x="505033" y="15145"/>
                      <a:pt x="605331" y="0"/>
                    </a:cubicBezTo>
                    <a:cubicBezTo>
                      <a:pt x="606093" y="0"/>
                      <a:pt x="606188" y="0"/>
                      <a:pt x="605331" y="571"/>
                    </a:cubicBezTo>
                    <a:cubicBezTo>
                      <a:pt x="507033" y="25622"/>
                      <a:pt x="102411" y="105918"/>
                      <a:pt x="1636" y="123444"/>
                    </a:cubicBezTo>
                    <a:cubicBezTo>
                      <a:pt x="-364" y="123825"/>
                      <a:pt x="-650" y="122301"/>
                      <a:pt x="1446" y="121729"/>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5727CF60-A832-4970-BFFA-E2EA29D384F5}"/>
                  </a:ext>
                </a:extLst>
              </p:cNvPr>
              <p:cNvSpPr/>
              <p:nvPr/>
            </p:nvSpPr>
            <p:spPr>
              <a:xfrm>
                <a:off x="11249278" y="3328479"/>
                <a:ext cx="867441" cy="1880139"/>
              </a:xfrm>
              <a:custGeom>
                <a:avLst/>
                <a:gdLst>
                  <a:gd name="connsiteX0" fmla="*/ 491871 w 867441"/>
                  <a:gd name="connsiteY0" fmla="*/ 1880140 h 1880139"/>
                  <a:gd name="connsiteX1" fmla="*/ 260033 w 867441"/>
                  <a:gd name="connsiteY1" fmla="*/ 1203865 h 1880139"/>
                  <a:gd name="connsiteX2" fmla="*/ 90678 w 867441"/>
                  <a:gd name="connsiteY2" fmla="*/ 350139 h 1880139"/>
                  <a:gd name="connsiteX3" fmla="*/ 0 w 867441"/>
                  <a:gd name="connsiteY3" fmla="*/ 0 h 1880139"/>
                  <a:gd name="connsiteX4" fmla="*/ 472154 w 867441"/>
                  <a:gd name="connsiteY4" fmla="*/ 0 h 1880139"/>
                  <a:gd name="connsiteX5" fmla="*/ 532162 w 867441"/>
                  <a:gd name="connsiteY5" fmla="*/ 404336 h 1880139"/>
                  <a:gd name="connsiteX6" fmla="*/ 660273 w 867441"/>
                  <a:gd name="connsiteY6" fmla="*/ 1107281 h 1880139"/>
                  <a:gd name="connsiteX7" fmla="*/ 867442 w 867441"/>
                  <a:gd name="connsiteY7" fmla="*/ 1793653 h 1880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7441" h="1880139">
                    <a:moveTo>
                      <a:pt x="491871" y="1880140"/>
                    </a:moveTo>
                    <a:cubicBezTo>
                      <a:pt x="487680" y="1878044"/>
                      <a:pt x="311944" y="1402842"/>
                      <a:pt x="260033" y="1203865"/>
                    </a:cubicBezTo>
                    <a:cubicBezTo>
                      <a:pt x="185071" y="916400"/>
                      <a:pt x="112586" y="447770"/>
                      <a:pt x="90678" y="350139"/>
                    </a:cubicBezTo>
                    <a:cubicBezTo>
                      <a:pt x="45796" y="237715"/>
                      <a:pt x="15335" y="120072"/>
                      <a:pt x="0" y="0"/>
                    </a:cubicBezTo>
                    <a:cubicBezTo>
                      <a:pt x="0" y="0"/>
                      <a:pt x="472154" y="0"/>
                      <a:pt x="472154" y="0"/>
                    </a:cubicBezTo>
                    <a:cubicBezTo>
                      <a:pt x="472154" y="0"/>
                      <a:pt x="595979" y="236982"/>
                      <a:pt x="532162" y="404336"/>
                    </a:cubicBezTo>
                    <a:cubicBezTo>
                      <a:pt x="526352" y="419671"/>
                      <a:pt x="614649" y="1011460"/>
                      <a:pt x="660273" y="1107281"/>
                    </a:cubicBezTo>
                    <a:cubicBezTo>
                      <a:pt x="699802" y="1190149"/>
                      <a:pt x="867442" y="1793653"/>
                      <a:pt x="867442" y="1793653"/>
                    </a:cubicBezTo>
                    <a:close/>
                  </a:path>
                </a:pathLst>
              </a:custGeom>
              <a:solidFill>
                <a:srgbClr val="FFC4C0"/>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1C7D12F8-FCC9-469C-A1AD-DD656A7783C5}"/>
                  </a:ext>
                </a:extLst>
              </p:cNvPr>
              <p:cNvSpPr/>
              <p:nvPr/>
            </p:nvSpPr>
            <p:spPr>
              <a:xfrm>
                <a:off x="11249278" y="3328099"/>
                <a:ext cx="472249" cy="1040987"/>
              </a:xfrm>
              <a:custGeom>
                <a:avLst/>
                <a:gdLst>
                  <a:gd name="connsiteX0" fmla="*/ 472154 w 472249"/>
                  <a:gd name="connsiteY0" fmla="*/ 0 h 1040987"/>
                  <a:gd name="connsiteX1" fmla="*/ 221456 w 472249"/>
                  <a:gd name="connsiteY1" fmla="*/ 1040987 h 1040987"/>
                  <a:gd name="connsiteX2" fmla="*/ 221456 w 472249"/>
                  <a:gd name="connsiteY2" fmla="*/ 1040987 h 1040987"/>
                  <a:gd name="connsiteX3" fmla="*/ 90774 w 472249"/>
                  <a:gd name="connsiteY3" fmla="*/ 350425 h 1040987"/>
                  <a:gd name="connsiteX4" fmla="*/ 0 w 472249"/>
                  <a:gd name="connsiteY4" fmla="*/ 286 h 1040987"/>
                  <a:gd name="connsiteX5" fmla="*/ 472250 w 472249"/>
                  <a:gd name="connsiteY5" fmla="*/ 286 h 1040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2249" h="1040987">
                    <a:moveTo>
                      <a:pt x="472154" y="0"/>
                    </a:moveTo>
                    <a:lnTo>
                      <a:pt x="221456" y="1040987"/>
                    </a:lnTo>
                    <a:lnTo>
                      <a:pt x="221456" y="1040987"/>
                    </a:lnTo>
                    <a:cubicBezTo>
                      <a:pt x="161544" y="764762"/>
                      <a:pt x="108776" y="431387"/>
                      <a:pt x="90774" y="350425"/>
                    </a:cubicBezTo>
                    <a:cubicBezTo>
                      <a:pt x="45834" y="238020"/>
                      <a:pt x="15335" y="120367"/>
                      <a:pt x="0" y="286"/>
                    </a:cubicBezTo>
                    <a:lnTo>
                      <a:pt x="472250" y="286"/>
                    </a:ln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A1B2AB1E-6784-493D-A13F-C443E23CE194}"/>
                  </a:ext>
                </a:extLst>
              </p:cNvPr>
              <p:cNvSpPr/>
              <p:nvPr/>
            </p:nvSpPr>
            <p:spPr>
              <a:xfrm>
                <a:off x="11055357" y="5397488"/>
                <a:ext cx="122849" cy="32165"/>
              </a:xfrm>
              <a:custGeom>
                <a:avLst/>
                <a:gdLst>
                  <a:gd name="connsiteX0" fmla="*/ 1993 w 122849"/>
                  <a:gd name="connsiteY0" fmla="*/ 3155 h 32165"/>
                  <a:gd name="connsiteX1" fmla="*/ 122389 w 122849"/>
                  <a:gd name="connsiteY1" fmla="*/ 29730 h 32165"/>
                  <a:gd name="connsiteX2" fmla="*/ 120675 w 122849"/>
                  <a:gd name="connsiteY2" fmla="*/ 32111 h 32165"/>
                  <a:gd name="connsiteX3" fmla="*/ 2184 w 122849"/>
                  <a:gd name="connsiteY3" fmla="*/ 8203 h 32165"/>
                  <a:gd name="connsiteX4" fmla="*/ 31 w 122849"/>
                  <a:gd name="connsiteY4" fmla="*/ 5270 h 32165"/>
                  <a:gd name="connsiteX5" fmla="*/ 1993 w 122849"/>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9" h="32165">
                    <a:moveTo>
                      <a:pt x="1993" y="3155"/>
                    </a:moveTo>
                    <a:cubicBezTo>
                      <a:pt x="42188" y="-4655"/>
                      <a:pt x="91433" y="1250"/>
                      <a:pt x="122389" y="29730"/>
                    </a:cubicBezTo>
                    <a:cubicBezTo>
                      <a:pt x="123532" y="30778"/>
                      <a:pt x="122389" y="32492"/>
                      <a:pt x="120675" y="32111"/>
                    </a:cubicBezTo>
                    <a:cubicBezTo>
                      <a:pt x="82146" y="19919"/>
                      <a:pt x="42427" y="11899"/>
                      <a:pt x="2184" y="8203"/>
                    </a:cubicBezTo>
                    <a:cubicBezTo>
                      <a:pt x="783" y="7984"/>
                      <a:pt x="-188" y="6680"/>
                      <a:pt x="31" y="5270"/>
                    </a:cubicBezTo>
                    <a:cubicBezTo>
                      <a:pt x="193" y="4231"/>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F864A48C-2B77-4363-B3ED-6E8EA3F5379A}"/>
                  </a:ext>
                </a:extLst>
              </p:cNvPr>
              <p:cNvSpPr/>
              <p:nvPr/>
            </p:nvSpPr>
            <p:spPr>
              <a:xfrm>
                <a:off x="11026011" y="5415164"/>
                <a:ext cx="123280" cy="32205"/>
              </a:xfrm>
              <a:custGeom>
                <a:avLst/>
                <a:gdLst>
                  <a:gd name="connsiteX0" fmla="*/ 2478 w 123280"/>
                  <a:gd name="connsiteY0" fmla="*/ 3100 h 32205"/>
                  <a:gd name="connsiteX1" fmla="*/ 122779 w 123280"/>
                  <a:gd name="connsiteY1" fmla="*/ 29675 h 32205"/>
                  <a:gd name="connsiteX2" fmla="*/ 121065 w 123280"/>
                  <a:gd name="connsiteY2" fmla="*/ 32151 h 32205"/>
                  <a:gd name="connsiteX3" fmla="*/ 2669 w 123280"/>
                  <a:gd name="connsiteY3" fmla="*/ 8244 h 32205"/>
                  <a:gd name="connsiteX4" fmla="*/ 2 w 123280"/>
                  <a:gd name="connsiteY4" fmla="*/ 5767 h 32205"/>
                  <a:gd name="connsiteX5" fmla="*/ 2478 w 123280"/>
                  <a:gd name="connsiteY5" fmla="*/ 3100 h 32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280" h="32205">
                    <a:moveTo>
                      <a:pt x="2478" y="3100"/>
                    </a:moveTo>
                    <a:cubicBezTo>
                      <a:pt x="42674" y="-4615"/>
                      <a:pt x="91823" y="1290"/>
                      <a:pt x="122779" y="29675"/>
                    </a:cubicBezTo>
                    <a:cubicBezTo>
                      <a:pt x="124018" y="30818"/>
                      <a:pt x="122779" y="32532"/>
                      <a:pt x="121065" y="32151"/>
                    </a:cubicBezTo>
                    <a:cubicBezTo>
                      <a:pt x="82574" y="19959"/>
                      <a:pt x="42874" y="11939"/>
                      <a:pt x="2669" y="8244"/>
                    </a:cubicBezTo>
                    <a:cubicBezTo>
                      <a:pt x="1250" y="8301"/>
                      <a:pt x="59" y="7186"/>
                      <a:pt x="2" y="5767"/>
                    </a:cubicBezTo>
                    <a:cubicBezTo>
                      <a:pt x="-55" y="4348"/>
                      <a:pt x="1059" y="3157"/>
                      <a:pt x="2478" y="3100"/>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EE8EF780-83D5-4D3F-83D6-B3AF18442A56}"/>
                  </a:ext>
                </a:extLst>
              </p:cNvPr>
              <p:cNvSpPr/>
              <p:nvPr/>
            </p:nvSpPr>
            <p:spPr>
              <a:xfrm>
                <a:off x="10997540" y="5432867"/>
                <a:ext cx="122797" cy="32127"/>
              </a:xfrm>
              <a:custGeom>
                <a:avLst/>
                <a:gdLst>
                  <a:gd name="connsiteX0" fmla="*/ 1993 w 122797"/>
                  <a:gd name="connsiteY0" fmla="*/ 3114 h 32127"/>
                  <a:gd name="connsiteX1" fmla="*/ 122294 w 122797"/>
                  <a:gd name="connsiteY1" fmla="*/ 29689 h 32127"/>
                  <a:gd name="connsiteX2" fmla="*/ 120675 w 122797"/>
                  <a:gd name="connsiteY2" fmla="*/ 32070 h 32127"/>
                  <a:gd name="connsiteX3" fmla="*/ 2184 w 122797"/>
                  <a:gd name="connsiteY3" fmla="*/ 8163 h 32127"/>
                  <a:gd name="connsiteX4" fmla="*/ 31 w 122797"/>
                  <a:gd name="connsiteY4" fmla="*/ 5229 h 32127"/>
                  <a:gd name="connsiteX5" fmla="*/ 1993 w 122797"/>
                  <a:gd name="connsiteY5" fmla="*/ 3114 h 321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797" h="32127">
                    <a:moveTo>
                      <a:pt x="1993" y="3114"/>
                    </a:moveTo>
                    <a:cubicBezTo>
                      <a:pt x="42188" y="-4601"/>
                      <a:pt x="91433" y="1209"/>
                      <a:pt x="122294" y="29689"/>
                    </a:cubicBezTo>
                    <a:cubicBezTo>
                      <a:pt x="123532" y="30832"/>
                      <a:pt x="122294" y="32451"/>
                      <a:pt x="120675" y="32070"/>
                    </a:cubicBezTo>
                    <a:cubicBezTo>
                      <a:pt x="82136" y="19926"/>
                      <a:pt x="42417" y="11915"/>
                      <a:pt x="2184" y="8163"/>
                    </a:cubicBezTo>
                    <a:cubicBezTo>
                      <a:pt x="783" y="7943"/>
                      <a:pt x="-188" y="6639"/>
                      <a:pt x="31" y="5229"/>
                    </a:cubicBezTo>
                    <a:cubicBezTo>
                      <a:pt x="193" y="4191"/>
                      <a:pt x="964" y="3352"/>
                      <a:pt x="1993" y="3114"/>
                    </a:cubicBezTo>
                    <a:close/>
                  </a:path>
                </a:pathLst>
              </a:custGeom>
              <a:solidFill>
                <a:srgbClr val="263238"/>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E5554CFF-F67F-4237-85BB-189F2D754ADA}"/>
                  </a:ext>
                </a:extLst>
              </p:cNvPr>
              <p:cNvSpPr/>
              <p:nvPr/>
            </p:nvSpPr>
            <p:spPr>
              <a:xfrm>
                <a:off x="10968584" y="5450542"/>
                <a:ext cx="122848" cy="32165"/>
              </a:xfrm>
              <a:custGeom>
                <a:avLst/>
                <a:gdLst>
                  <a:gd name="connsiteX0" fmla="*/ 1993 w 122848"/>
                  <a:gd name="connsiteY0" fmla="*/ 3155 h 32165"/>
                  <a:gd name="connsiteX1" fmla="*/ 122389 w 122848"/>
                  <a:gd name="connsiteY1" fmla="*/ 29730 h 32165"/>
                  <a:gd name="connsiteX2" fmla="*/ 120674 w 122848"/>
                  <a:gd name="connsiteY2" fmla="*/ 32111 h 32165"/>
                  <a:gd name="connsiteX3" fmla="*/ 2183 w 122848"/>
                  <a:gd name="connsiteY3" fmla="*/ 8203 h 32165"/>
                  <a:gd name="connsiteX4" fmla="*/ 31 w 122848"/>
                  <a:gd name="connsiteY4" fmla="*/ 5270 h 32165"/>
                  <a:gd name="connsiteX5" fmla="*/ 1993 w 122848"/>
                  <a:gd name="connsiteY5" fmla="*/ 3155 h 32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2848" h="32165">
                    <a:moveTo>
                      <a:pt x="1993" y="3155"/>
                    </a:moveTo>
                    <a:cubicBezTo>
                      <a:pt x="42188" y="-4655"/>
                      <a:pt x="91433" y="1250"/>
                      <a:pt x="122389" y="29730"/>
                    </a:cubicBezTo>
                    <a:cubicBezTo>
                      <a:pt x="123532" y="30778"/>
                      <a:pt x="122389" y="32492"/>
                      <a:pt x="120674" y="32111"/>
                    </a:cubicBezTo>
                    <a:cubicBezTo>
                      <a:pt x="82146" y="19919"/>
                      <a:pt x="42427" y="11899"/>
                      <a:pt x="2183" y="8203"/>
                    </a:cubicBezTo>
                    <a:cubicBezTo>
                      <a:pt x="783" y="7994"/>
                      <a:pt x="-188" y="6679"/>
                      <a:pt x="31" y="5270"/>
                    </a:cubicBezTo>
                    <a:cubicBezTo>
                      <a:pt x="183" y="4232"/>
                      <a:pt x="964" y="3393"/>
                      <a:pt x="1993" y="3155"/>
                    </a:cubicBezTo>
                    <a:close/>
                  </a:path>
                </a:pathLst>
              </a:custGeom>
              <a:solidFill>
                <a:srgbClr val="263238"/>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CE09049D-67EA-4A10-BED4-D5C6CCF34526}"/>
                  </a:ext>
                </a:extLst>
              </p:cNvPr>
              <p:cNvSpPr/>
              <p:nvPr/>
            </p:nvSpPr>
            <p:spPr>
              <a:xfrm>
                <a:off x="10976332" y="5295128"/>
                <a:ext cx="130814" cy="113131"/>
              </a:xfrm>
              <a:custGeom>
                <a:avLst/>
                <a:gdLst>
                  <a:gd name="connsiteX0" fmla="*/ 24534 w 130814"/>
                  <a:gd name="connsiteY0" fmla="*/ 70082 h 113131"/>
                  <a:gd name="connsiteX1" fmla="*/ 123499 w 130814"/>
                  <a:gd name="connsiteY1" fmla="*/ 112944 h 113131"/>
                  <a:gd name="connsiteX2" fmla="*/ 129604 w 130814"/>
                  <a:gd name="connsiteY2" fmla="*/ 109515 h 113131"/>
                  <a:gd name="connsiteX3" fmla="*/ 129785 w 130814"/>
                  <a:gd name="connsiteY3" fmla="*/ 107896 h 113131"/>
                  <a:gd name="connsiteX4" fmla="*/ 130814 w 130814"/>
                  <a:gd name="connsiteY4" fmla="*/ 106829 h 113131"/>
                  <a:gd name="connsiteX5" fmla="*/ 130738 w 130814"/>
                  <a:gd name="connsiteY5" fmla="*/ 106467 h 113131"/>
                  <a:gd name="connsiteX6" fmla="*/ 68254 w 130814"/>
                  <a:gd name="connsiteY6" fmla="*/ 14646 h 113131"/>
                  <a:gd name="connsiteX7" fmla="*/ 6151 w 130814"/>
                  <a:gd name="connsiteY7" fmla="*/ 12932 h 113131"/>
                  <a:gd name="connsiteX8" fmla="*/ 24534 w 130814"/>
                  <a:gd name="connsiteY8" fmla="*/ 70082 h 113131"/>
                  <a:gd name="connsiteX9" fmla="*/ 14152 w 130814"/>
                  <a:gd name="connsiteY9" fmla="*/ 37792 h 113131"/>
                  <a:gd name="connsiteX10" fmla="*/ 66349 w 130814"/>
                  <a:gd name="connsiteY10" fmla="*/ 27410 h 113131"/>
                  <a:gd name="connsiteX11" fmla="*/ 87780 w 130814"/>
                  <a:gd name="connsiteY11" fmla="*/ 50270 h 113131"/>
                  <a:gd name="connsiteX12" fmla="*/ 125880 w 130814"/>
                  <a:gd name="connsiteY12" fmla="*/ 103134 h 113131"/>
                  <a:gd name="connsiteX13" fmla="*/ 77207 w 130814"/>
                  <a:gd name="connsiteY13" fmla="*/ 84084 h 113131"/>
                  <a:gd name="connsiteX14" fmla="*/ 14152 w 130814"/>
                  <a:gd name="connsiteY14" fmla="*/ 37792 h 1131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0814" h="113131">
                    <a:moveTo>
                      <a:pt x="24534" y="70082"/>
                    </a:moveTo>
                    <a:cubicBezTo>
                      <a:pt x="53109" y="92085"/>
                      <a:pt x="90257" y="100848"/>
                      <a:pt x="123499" y="112944"/>
                    </a:cubicBezTo>
                    <a:cubicBezTo>
                      <a:pt x="126128" y="113687"/>
                      <a:pt x="128871" y="112154"/>
                      <a:pt x="129604" y="109515"/>
                    </a:cubicBezTo>
                    <a:cubicBezTo>
                      <a:pt x="129757" y="108992"/>
                      <a:pt x="129814" y="108439"/>
                      <a:pt x="129785" y="107896"/>
                    </a:cubicBezTo>
                    <a:cubicBezTo>
                      <a:pt x="130366" y="107887"/>
                      <a:pt x="130824" y="107401"/>
                      <a:pt x="130814" y="106829"/>
                    </a:cubicBezTo>
                    <a:cubicBezTo>
                      <a:pt x="130805" y="106705"/>
                      <a:pt x="130785" y="106582"/>
                      <a:pt x="130738" y="106467"/>
                    </a:cubicBezTo>
                    <a:cubicBezTo>
                      <a:pt x="118327" y="70910"/>
                      <a:pt x="96781" y="39240"/>
                      <a:pt x="68254" y="14646"/>
                    </a:cubicBezTo>
                    <a:cubicBezTo>
                      <a:pt x="51395" y="645"/>
                      <a:pt x="21867" y="-8976"/>
                      <a:pt x="6151" y="12932"/>
                    </a:cubicBezTo>
                    <a:cubicBezTo>
                      <a:pt x="-9565" y="34839"/>
                      <a:pt x="7865" y="57318"/>
                      <a:pt x="24534" y="70082"/>
                    </a:cubicBezTo>
                    <a:close/>
                    <a:moveTo>
                      <a:pt x="14152" y="37792"/>
                    </a:moveTo>
                    <a:cubicBezTo>
                      <a:pt x="6722" y="-6309"/>
                      <a:pt x="54252" y="16551"/>
                      <a:pt x="66349" y="27410"/>
                    </a:cubicBezTo>
                    <a:cubicBezTo>
                      <a:pt x="73997" y="34534"/>
                      <a:pt x="81160" y="42174"/>
                      <a:pt x="87780" y="50270"/>
                    </a:cubicBezTo>
                    <a:cubicBezTo>
                      <a:pt x="101782" y="66939"/>
                      <a:pt x="113212" y="85227"/>
                      <a:pt x="125880" y="103134"/>
                    </a:cubicBezTo>
                    <a:cubicBezTo>
                      <a:pt x="109878" y="96180"/>
                      <a:pt x="93400" y="90656"/>
                      <a:pt x="77207" y="84084"/>
                    </a:cubicBezTo>
                    <a:cubicBezTo>
                      <a:pt x="57491" y="76749"/>
                      <a:pt x="18152" y="62081"/>
                      <a:pt x="14152" y="37792"/>
                    </a:cubicBezTo>
                    <a:close/>
                  </a:path>
                </a:pathLst>
              </a:custGeom>
              <a:solidFill>
                <a:srgbClr val="263238"/>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47EA00F7-2598-4C0D-818D-B90B7272C3C1}"/>
                  </a:ext>
                </a:extLst>
              </p:cNvPr>
              <p:cNvSpPr/>
              <p:nvPr/>
            </p:nvSpPr>
            <p:spPr>
              <a:xfrm>
                <a:off x="11097255" y="5319445"/>
                <a:ext cx="145970" cy="88438"/>
              </a:xfrm>
              <a:custGeom>
                <a:avLst/>
                <a:gdLst>
                  <a:gd name="connsiteX0" fmla="*/ 143736 w 145970"/>
                  <a:gd name="connsiteY0" fmla="*/ 19953 h 88438"/>
                  <a:gd name="connsiteX1" fmla="*/ 83157 w 145970"/>
                  <a:gd name="connsiteY1" fmla="*/ 6618 h 88438"/>
                  <a:gd name="connsiteX2" fmla="*/ 195 w 145970"/>
                  <a:gd name="connsiteY2" fmla="*/ 80436 h 88438"/>
                  <a:gd name="connsiteX3" fmla="*/ 433 w 145970"/>
                  <a:gd name="connsiteY3" fmla="*/ 81894 h 88438"/>
                  <a:gd name="connsiteX4" fmla="*/ 766 w 145970"/>
                  <a:gd name="connsiteY4" fmla="*/ 82056 h 88438"/>
                  <a:gd name="connsiteX5" fmla="*/ 4081 w 145970"/>
                  <a:gd name="connsiteY5" fmla="*/ 88228 h 88438"/>
                  <a:gd name="connsiteX6" fmla="*/ 5624 w 145970"/>
                  <a:gd name="connsiteY6" fmla="*/ 88437 h 88438"/>
                  <a:gd name="connsiteX7" fmla="*/ 112018 w 145970"/>
                  <a:gd name="connsiteY7" fmla="*/ 71007 h 88438"/>
                  <a:gd name="connsiteX8" fmla="*/ 143736 w 145970"/>
                  <a:gd name="connsiteY8" fmla="*/ 19953 h 88438"/>
                  <a:gd name="connsiteX9" fmla="*/ 58011 w 145970"/>
                  <a:gd name="connsiteY9" fmla="*/ 72054 h 88438"/>
                  <a:gd name="connsiteX10" fmla="*/ 6195 w 145970"/>
                  <a:gd name="connsiteY10" fmla="*/ 78436 h 88438"/>
                  <a:gd name="connsiteX11" fmla="*/ 55630 w 145970"/>
                  <a:gd name="connsiteY11" fmla="*/ 36431 h 88438"/>
                  <a:gd name="connsiteX12" fmla="*/ 82014 w 145970"/>
                  <a:gd name="connsiteY12" fmla="*/ 19381 h 88438"/>
                  <a:gd name="connsiteX13" fmla="*/ 130116 w 145970"/>
                  <a:gd name="connsiteY13" fmla="*/ 42146 h 88438"/>
                  <a:gd name="connsiteX14" fmla="*/ 57916 w 145970"/>
                  <a:gd name="connsiteY14" fmla="*/ 72054 h 88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5970" h="88438">
                    <a:moveTo>
                      <a:pt x="143736" y="19953"/>
                    </a:moveTo>
                    <a:cubicBezTo>
                      <a:pt x="134211" y="-5003"/>
                      <a:pt x="102874" y="-2907"/>
                      <a:pt x="83157" y="6618"/>
                    </a:cubicBezTo>
                    <a:cubicBezTo>
                      <a:pt x="49486" y="23496"/>
                      <a:pt x="20873" y="48956"/>
                      <a:pt x="195" y="80436"/>
                    </a:cubicBezTo>
                    <a:cubicBezTo>
                      <a:pt x="-139" y="80903"/>
                      <a:pt x="-34" y="81560"/>
                      <a:pt x="433" y="81894"/>
                    </a:cubicBezTo>
                    <a:cubicBezTo>
                      <a:pt x="537" y="81970"/>
                      <a:pt x="652" y="82027"/>
                      <a:pt x="766" y="82056"/>
                    </a:cubicBezTo>
                    <a:cubicBezTo>
                      <a:pt x="-24" y="84675"/>
                      <a:pt x="1462" y="87437"/>
                      <a:pt x="4081" y="88228"/>
                    </a:cubicBezTo>
                    <a:cubicBezTo>
                      <a:pt x="4576" y="88380"/>
                      <a:pt x="5100" y="88447"/>
                      <a:pt x="5624" y="88437"/>
                    </a:cubicBezTo>
                    <a:cubicBezTo>
                      <a:pt x="40866" y="84818"/>
                      <a:pt x="78966" y="85294"/>
                      <a:pt x="112018" y="71007"/>
                    </a:cubicBezTo>
                    <a:cubicBezTo>
                      <a:pt x="131354" y="62625"/>
                      <a:pt x="153071" y="43670"/>
                      <a:pt x="143736" y="19953"/>
                    </a:cubicBezTo>
                    <a:close/>
                    <a:moveTo>
                      <a:pt x="58011" y="72054"/>
                    </a:moveTo>
                    <a:cubicBezTo>
                      <a:pt x="40676" y="74245"/>
                      <a:pt x="23435" y="75579"/>
                      <a:pt x="6195" y="78436"/>
                    </a:cubicBezTo>
                    <a:cubicBezTo>
                      <a:pt x="21921" y="63568"/>
                      <a:pt x="38419" y="49547"/>
                      <a:pt x="55630" y="36431"/>
                    </a:cubicBezTo>
                    <a:cubicBezTo>
                      <a:pt x="64002" y="30125"/>
                      <a:pt x="72823" y="24429"/>
                      <a:pt x="82014" y="19381"/>
                    </a:cubicBezTo>
                    <a:cubicBezTo>
                      <a:pt x="96302" y="11856"/>
                      <a:pt x="147927" y="1188"/>
                      <a:pt x="130116" y="42146"/>
                    </a:cubicBezTo>
                    <a:cubicBezTo>
                      <a:pt x="120019" y="64815"/>
                      <a:pt x="78490" y="69387"/>
                      <a:pt x="57916" y="72054"/>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0C2B593B-22D7-4842-9A7D-6B8BF9742007}"/>
                  </a:ext>
                </a:extLst>
              </p:cNvPr>
              <p:cNvSpPr/>
              <p:nvPr/>
            </p:nvSpPr>
            <p:spPr>
              <a:xfrm>
                <a:off x="10794064" y="5036217"/>
                <a:ext cx="667539" cy="598793"/>
              </a:xfrm>
              <a:custGeom>
                <a:avLst/>
                <a:gdLst>
                  <a:gd name="connsiteX0" fmla="*/ 666288 w 667539"/>
                  <a:gd name="connsiteY0" fmla="*/ 318421 h 598793"/>
                  <a:gd name="connsiteX1" fmla="*/ 648572 w 667539"/>
                  <a:gd name="connsiteY1" fmla="*/ 585597 h 598793"/>
                  <a:gd name="connsiteX2" fmla="*/ 9159 w 667539"/>
                  <a:gd name="connsiteY2" fmla="*/ 595122 h 598793"/>
                  <a:gd name="connsiteX3" fmla="*/ 29733 w 667539"/>
                  <a:gd name="connsiteY3" fmla="*/ 509397 h 598793"/>
                  <a:gd name="connsiteX4" fmla="*/ 201659 w 667539"/>
                  <a:gd name="connsiteY4" fmla="*/ 424339 h 598793"/>
                  <a:gd name="connsiteX5" fmla="*/ 201659 w 667539"/>
                  <a:gd name="connsiteY5" fmla="*/ 424339 h 598793"/>
                  <a:gd name="connsiteX6" fmla="*/ 280335 w 667539"/>
                  <a:gd name="connsiteY6" fmla="*/ 388334 h 598793"/>
                  <a:gd name="connsiteX7" fmla="*/ 278430 w 667539"/>
                  <a:gd name="connsiteY7" fmla="*/ 318421 h 598793"/>
                  <a:gd name="connsiteX8" fmla="*/ 273096 w 667539"/>
                  <a:gd name="connsiteY8" fmla="*/ 0 h 598793"/>
                  <a:gd name="connsiteX9" fmla="*/ 666669 w 667539"/>
                  <a:gd name="connsiteY9" fmla="*/ 0 h 598793"/>
                  <a:gd name="connsiteX10" fmla="*/ 666288 w 667539"/>
                  <a:gd name="connsiteY10" fmla="*/ 318421 h 598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7539" h="598793">
                    <a:moveTo>
                      <a:pt x="666288" y="318421"/>
                    </a:moveTo>
                    <a:cubicBezTo>
                      <a:pt x="666288" y="342233"/>
                      <a:pt x="656001" y="580930"/>
                      <a:pt x="648572" y="585597"/>
                    </a:cubicBezTo>
                    <a:cubicBezTo>
                      <a:pt x="625902" y="599980"/>
                      <a:pt x="30114" y="601694"/>
                      <a:pt x="9159" y="595122"/>
                    </a:cubicBezTo>
                    <a:cubicBezTo>
                      <a:pt x="-11796" y="588550"/>
                      <a:pt x="6682" y="528447"/>
                      <a:pt x="29733" y="509397"/>
                    </a:cubicBezTo>
                    <a:cubicBezTo>
                      <a:pt x="43734" y="498253"/>
                      <a:pt x="133460" y="455866"/>
                      <a:pt x="201659" y="424339"/>
                    </a:cubicBezTo>
                    <a:lnTo>
                      <a:pt x="201659" y="424339"/>
                    </a:lnTo>
                    <a:cubicBezTo>
                      <a:pt x="245474" y="404146"/>
                      <a:pt x="280335" y="388334"/>
                      <a:pt x="280335" y="388334"/>
                    </a:cubicBezTo>
                    <a:lnTo>
                      <a:pt x="278430" y="318421"/>
                    </a:lnTo>
                    <a:lnTo>
                      <a:pt x="273096" y="0"/>
                    </a:lnTo>
                    <a:lnTo>
                      <a:pt x="666669" y="0"/>
                    </a:lnTo>
                    <a:cubicBezTo>
                      <a:pt x="666669" y="0"/>
                      <a:pt x="668860" y="163544"/>
                      <a:pt x="666288" y="318421"/>
                    </a:cubicBezTo>
                    <a:close/>
                  </a:path>
                </a:pathLst>
              </a:custGeom>
              <a:solidFill>
                <a:srgbClr val="FFC4C0"/>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6E79DA1D-BEFA-434D-9D9D-536C18DC7B2D}"/>
                  </a:ext>
                </a:extLst>
              </p:cNvPr>
              <p:cNvSpPr/>
              <p:nvPr/>
            </p:nvSpPr>
            <p:spPr>
              <a:xfrm>
                <a:off x="10794199" y="5307013"/>
                <a:ext cx="666725" cy="327696"/>
              </a:xfrm>
              <a:custGeom>
                <a:avLst/>
                <a:gdLst>
                  <a:gd name="connsiteX0" fmla="*/ 9024 w 666725"/>
                  <a:gd name="connsiteY0" fmla="*/ 323850 h 327696"/>
                  <a:gd name="connsiteX1" fmla="*/ 648437 w 666725"/>
                  <a:gd name="connsiteY1" fmla="*/ 314325 h 327696"/>
                  <a:gd name="connsiteX2" fmla="*/ 666154 w 666725"/>
                  <a:gd name="connsiteY2" fmla="*/ 47625 h 327696"/>
                  <a:gd name="connsiteX3" fmla="*/ 666725 w 666725"/>
                  <a:gd name="connsiteY3" fmla="*/ 0 h 327696"/>
                  <a:gd name="connsiteX4" fmla="*/ 277724 w 666725"/>
                  <a:gd name="connsiteY4" fmla="*/ 0 h 327696"/>
                  <a:gd name="connsiteX5" fmla="*/ 278581 w 666725"/>
                  <a:gd name="connsiteY5" fmla="*/ 47625 h 327696"/>
                  <a:gd name="connsiteX6" fmla="*/ 280582 w 666725"/>
                  <a:gd name="connsiteY6" fmla="*/ 117443 h 327696"/>
                  <a:gd name="connsiteX7" fmla="*/ 201810 w 666725"/>
                  <a:gd name="connsiteY7" fmla="*/ 153448 h 327696"/>
                  <a:gd name="connsiteX8" fmla="*/ 201810 w 666725"/>
                  <a:gd name="connsiteY8" fmla="*/ 153448 h 327696"/>
                  <a:gd name="connsiteX9" fmla="*/ 29884 w 666725"/>
                  <a:gd name="connsiteY9" fmla="*/ 238601 h 327696"/>
                  <a:gd name="connsiteX10" fmla="*/ 9024 w 666725"/>
                  <a:gd name="connsiteY10" fmla="*/ 323850 h 327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6725" h="327696">
                    <a:moveTo>
                      <a:pt x="9024" y="323850"/>
                    </a:moveTo>
                    <a:cubicBezTo>
                      <a:pt x="29979" y="330708"/>
                      <a:pt x="625768" y="328898"/>
                      <a:pt x="648437" y="314325"/>
                    </a:cubicBezTo>
                    <a:cubicBezTo>
                      <a:pt x="655771" y="309658"/>
                      <a:pt x="665773" y="71056"/>
                      <a:pt x="666154" y="47625"/>
                    </a:cubicBezTo>
                    <a:cubicBezTo>
                      <a:pt x="666154" y="31813"/>
                      <a:pt x="666630" y="16002"/>
                      <a:pt x="666725" y="0"/>
                    </a:cubicBezTo>
                    <a:lnTo>
                      <a:pt x="277724" y="0"/>
                    </a:lnTo>
                    <a:lnTo>
                      <a:pt x="278581" y="47625"/>
                    </a:lnTo>
                    <a:lnTo>
                      <a:pt x="280582" y="117443"/>
                    </a:lnTo>
                    <a:cubicBezTo>
                      <a:pt x="280582" y="117443"/>
                      <a:pt x="245530" y="133255"/>
                      <a:pt x="201810" y="153448"/>
                    </a:cubicBezTo>
                    <a:lnTo>
                      <a:pt x="201810" y="153448"/>
                    </a:lnTo>
                    <a:cubicBezTo>
                      <a:pt x="133706" y="184880"/>
                      <a:pt x="43981" y="227362"/>
                      <a:pt x="29884" y="238601"/>
                    </a:cubicBezTo>
                    <a:cubicBezTo>
                      <a:pt x="6547" y="257175"/>
                      <a:pt x="-11645" y="316802"/>
                      <a:pt x="9024" y="323850"/>
                    </a:cubicBezTo>
                    <a:close/>
                  </a:path>
                </a:pathLst>
              </a:custGeom>
              <a:solidFill>
                <a:srgbClr val="EBEBEB"/>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CE6D9E7F-D09E-47F4-B017-EDC57603DC62}"/>
                  </a:ext>
                </a:extLst>
              </p:cNvPr>
              <p:cNvSpPr/>
              <p:nvPr/>
            </p:nvSpPr>
            <p:spPr>
              <a:xfrm>
                <a:off x="10779730" y="5346065"/>
                <a:ext cx="681958" cy="292858"/>
              </a:xfrm>
              <a:custGeom>
                <a:avLst/>
                <a:gdLst>
                  <a:gd name="connsiteX0" fmla="*/ 9395 w 681958"/>
                  <a:gd name="connsiteY0" fmla="*/ 289465 h 292858"/>
                  <a:gd name="connsiteX1" fmla="*/ 469643 w 681958"/>
                  <a:gd name="connsiteY1" fmla="*/ 289465 h 292858"/>
                  <a:gd name="connsiteX2" fmla="*/ 585086 w 681958"/>
                  <a:gd name="connsiteY2" fmla="*/ 285559 h 292858"/>
                  <a:gd name="connsiteX3" fmla="*/ 663763 w 681958"/>
                  <a:gd name="connsiteY3" fmla="*/ 277749 h 292858"/>
                  <a:gd name="connsiteX4" fmla="*/ 681670 w 681958"/>
                  <a:gd name="connsiteY4" fmla="*/ 0 h 292858"/>
                  <a:gd name="connsiteX5" fmla="*/ 288002 w 681958"/>
                  <a:gd name="connsiteY5" fmla="*/ 2096 h 292858"/>
                  <a:gd name="connsiteX6" fmla="*/ 286573 w 681958"/>
                  <a:gd name="connsiteY6" fmla="*/ 77057 h 292858"/>
                  <a:gd name="connsiteX7" fmla="*/ 30065 w 681958"/>
                  <a:gd name="connsiteY7" fmla="*/ 202025 h 292858"/>
                  <a:gd name="connsiteX8" fmla="*/ 9395 w 681958"/>
                  <a:gd name="connsiteY8" fmla="*/ 289465 h 29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1958" h="292858">
                    <a:moveTo>
                      <a:pt x="9395" y="289465"/>
                    </a:moveTo>
                    <a:cubicBezTo>
                      <a:pt x="23207" y="293941"/>
                      <a:pt x="281525" y="294037"/>
                      <a:pt x="469643" y="289465"/>
                    </a:cubicBezTo>
                    <a:cubicBezTo>
                      <a:pt x="513173" y="288322"/>
                      <a:pt x="552987" y="286988"/>
                      <a:pt x="585086" y="285559"/>
                    </a:cubicBezTo>
                    <a:cubicBezTo>
                      <a:pt x="629283" y="283369"/>
                      <a:pt x="659000" y="280797"/>
                      <a:pt x="663763" y="277749"/>
                    </a:cubicBezTo>
                    <a:cubicBezTo>
                      <a:pt x="672145" y="272320"/>
                      <a:pt x="683956" y="28765"/>
                      <a:pt x="681670" y="0"/>
                    </a:cubicBezTo>
                    <a:lnTo>
                      <a:pt x="288002" y="2096"/>
                    </a:lnTo>
                    <a:lnTo>
                      <a:pt x="286573" y="77057"/>
                    </a:lnTo>
                    <a:cubicBezTo>
                      <a:pt x="286573" y="77057"/>
                      <a:pt x="53782" y="182975"/>
                      <a:pt x="30065" y="202025"/>
                    </a:cubicBezTo>
                    <a:cubicBezTo>
                      <a:pt x="6348" y="221075"/>
                      <a:pt x="-11845" y="282416"/>
                      <a:pt x="9395" y="289465"/>
                    </a:cubicBezTo>
                    <a:close/>
                  </a:path>
                </a:pathLst>
              </a:custGeom>
              <a:solidFill>
                <a:srgbClr val="0AAF6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C9F3E7B0-8124-48B3-9DDB-A71CE1E7F1EE}"/>
                  </a:ext>
                </a:extLst>
              </p:cNvPr>
              <p:cNvSpPr/>
              <p:nvPr/>
            </p:nvSpPr>
            <p:spPr>
              <a:xfrm>
                <a:off x="10801770" y="5607129"/>
                <a:ext cx="618267" cy="7343"/>
              </a:xfrm>
              <a:custGeom>
                <a:avLst/>
                <a:gdLst>
                  <a:gd name="connsiteX0" fmla="*/ 1643 w 618267"/>
                  <a:gd name="connsiteY0" fmla="*/ 3922 h 7343"/>
                  <a:gd name="connsiteX1" fmla="*/ 617625 w 618267"/>
                  <a:gd name="connsiteY1" fmla="*/ 2398 h 7343"/>
                  <a:gd name="connsiteX2" fmla="*/ 617625 w 618267"/>
                  <a:gd name="connsiteY2" fmla="*/ 3065 h 7343"/>
                  <a:gd name="connsiteX3" fmla="*/ 1643 w 618267"/>
                  <a:gd name="connsiteY3" fmla="*/ 5637 h 7343"/>
                  <a:gd name="connsiteX4" fmla="*/ 1643 w 618267"/>
                  <a:gd name="connsiteY4" fmla="*/ 3922 h 7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267" h="7343">
                    <a:moveTo>
                      <a:pt x="1643" y="3922"/>
                    </a:moveTo>
                    <a:cubicBezTo>
                      <a:pt x="103846" y="779"/>
                      <a:pt x="515993" y="-2269"/>
                      <a:pt x="617625" y="2398"/>
                    </a:cubicBezTo>
                    <a:cubicBezTo>
                      <a:pt x="618482" y="2398"/>
                      <a:pt x="618482" y="3065"/>
                      <a:pt x="617625" y="3065"/>
                    </a:cubicBezTo>
                    <a:cubicBezTo>
                      <a:pt x="516374" y="8399"/>
                      <a:pt x="103846" y="8113"/>
                      <a:pt x="1643" y="5637"/>
                    </a:cubicBezTo>
                    <a:cubicBezTo>
                      <a:pt x="-548" y="5541"/>
                      <a:pt x="-548" y="4017"/>
                      <a:pt x="1643" y="3922"/>
                    </a:cubicBezTo>
                    <a:close/>
                  </a:path>
                </a:pathLst>
              </a:custGeom>
              <a:solidFill>
                <a:srgbClr val="263238"/>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FD4EB1B7-7F68-46E2-8B11-8143A5125B19}"/>
                  </a:ext>
                </a:extLst>
              </p:cNvPr>
              <p:cNvSpPr/>
              <p:nvPr/>
            </p:nvSpPr>
            <p:spPr>
              <a:xfrm>
                <a:off x="11066521" y="3328194"/>
                <a:ext cx="655578" cy="1911096"/>
              </a:xfrm>
              <a:custGeom>
                <a:avLst/>
                <a:gdLst>
                  <a:gd name="connsiteX0" fmla="*/ 464031 w 655578"/>
                  <a:gd name="connsiteY0" fmla="*/ 422529 h 1911096"/>
                  <a:gd name="connsiteX1" fmla="*/ 395736 w 655578"/>
                  <a:gd name="connsiteY1" fmla="*/ 1098232 h 1911096"/>
                  <a:gd name="connsiteX2" fmla="*/ 395165 w 655578"/>
                  <a:gd name="connsiteY2" fmla="*/ 1911096 h 1911096"/>
                  <a:gd name="connsiteX3" fmla="*/ 4640 w 655578"/>
                  <a:gd name="connsiteY3" fmla="*/ 1911096 h 1911096"/>
                  <a:gd name="connsiteX4" fmla="*/ 2544 w 655578"/>
                  <a:gd name="connsiteY4" fmla="*/ 1061942 h 1911096"/>
                  <a:gd name="connsiteX5" fmla="*/ 161612 w 655578"/>
                  <a:gd name="connsiteY5" fmla="*/ 0 h 1911096"/>
                  <a:gd name="connsiteX6" fmla="*/ 655578 w 655578"/>
                  <a:gd name="connsiteY6" fmla="*/ 0 h 1911096"/>
                  <a:gd name="connsiteX7" fmla="*/ 549756 w 655578"/>
                  <a:gd name="connsiteY7" fmla="*/ 384715 h 1911096"/>
                  <a:gd name="connsiteX8" fmla="*/ 464031 w 655578"/>
                  <a:gd name="connsiteY8" fmla="*/ 422529 h 1911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5578" h="1911096">
                    <a:moveTo>
                      <a:pt x="464031" y="422529"/>
                    </a:moveTo>
                    <a:cubicBezTo>
                      <a:pt x="464031" y="422529"/>
                      <a:pt x="396784" y="1082707"/>
                      <a:pt x="395736" y="1098232"/>
                    </a:cubicBezTo>
                    <a:cubicBezTo>
                      <a:pt x="395260" y="1104329"/>
                      <a:pt x="395165" y="1911096"/>
                      <a:pt x="395165" y="1911096"/>
                    </a:cubicBezTo>
                    <a:lnTo>
                      <a:pt x="4640" y="1911096"/>
                    </a:lnTo>
                    <a:cubicBezTo>
                      <a:pt x="4640" y="1911096"/>
                      <a:pt x="-4218" y="1155192"/>
                      <a:pt x="2544" y="1061942"/>
                    </a:cubicBezTo>
                    <a:cubicBezTo>
                      <a:pt x="3402" y="1051084"/>
                      <a:pt x="32072" y="379952"/>
                      <a:pt x="161612" y="0"/>
                    </a:cubicBezTo>
                    <a:lnTo>
                      <a:pt x="655578" y="0"/>
                    </a:lnTo>
                    <a:cubicBezTo>
                      <a:pt x="655578" y="0"/>
                      <a:pt x="651292" y="223266"/>
                      <a:pt x="549756" y="384715"/>
                    </a:cubicBezTo>
                    <a:cubicBezTo>
                      <a:pt x="520495" y="395716"/>
                      <a:pt x="491882" y="408337"/>
                      <a:pt x="464031" y="422529"/>
                    </a:cubicBezTo>
                    <a:close/>
                  </a:path>
                </a:pathLst>
              </a:custGeom>
              <a:solidFill>
                <a:srgbClr val="FFC4C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7D8CBD5D-436F-4CCA-BB06-7D9A8763D187}"/>
                  </a:ext>
                </a:extLst>
              </p:cNvPr>
              <p:cNvSpPr/>
              <p:nvPr/>
            </p:nvSpPr>
            <p:spPr>
              <a:xfrm>
                <a:off x="11066208" y="3328194"/>
                <a:ext cx="811815" cy="916876"/>
              </a:xfrm>
              <a:custGeom>
                <a:avLst/>
                <a:gdLst>
                  <a:gd name="connsiteX0" fmla="*/ 161544 w 811815"/>
                  <a:gd name="connsiteY0" fmla="*/ 0 h 916876"/>
                  <a:gd name="connsiteX1" fmla="*/ 655891 w 811815"/>
                  <a:gd name="connsiteY1" fmla="*/ 0 h 916876"/>
                  <a:gd name="connsiteX2" fmla="*/ 741045 w 811815"/>
                  <a:gd name="connsiteY2" fmla="*/ 408527 h 916876"/>
                  <a:gd name="connsiteX3" fmla="*/ 811816 w 811815"/>
                  <a:gd name="connsiteY3" fmla="*/ 865727 h 916876"/>
                  <a:gd name="connsiteX4" fmla="*/ 400050 w 811815"/>
                  <a:gd name="connsiteY4" fmla="*/ 916877 h 916876"/>
                  <a:gd name="connsiteX5" fmla="*/ 0 w 811815"/>
                  <a:gd name="connsiteY5" fmla="*/ 865727 h 916876"/>
                  <a:gd name="connsiteX6" fmla="*/ 161544 w 811815"/>
                  <a:gd name="connsiteY6" fmla="*/ 0 h 91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815" h="916876">
                    <a:moveTo>
                      <a:pt x="161544" y="0"/>
                    </a:moveTo>
                    <a:lnTo>
                      <a:pt x="655891" y="0"/>
                    </a:lnTo>
                    <a:cubicBezTo>
                      <a:pt x="655891" y="0"/>
                      <a:pt x="792194" y="191357"/>
                      <a:pt x="741045" y="408527"/>
                    </a:cubicBezTo>
                    <a:lnTo>
                      <a:pt x="811816" y="865727"/>
                    </a:lnTo>
                    <a:cubicBezTo>
                      <a:pt x="811816" y="865727"/>
                      <a:pt x="515683" y="916877"/>
                      <a:pt x="400050" y="916877"/>
                    </a:cubicBezTo>
                    <a:cubicBezTo>
                      <a:pt x="284416" y="916877"/>
                      <a:pt x="0" y="865727"/>
                      <a:pt x="0" y="865727"/>
                    </a:cubicBezTo>
                    <a:cubicBezTo>
                      <a:pt x="0" y="865727"/>
                      <a:pt x="51149" y="351187"/>
                      <a:pt x="161544" y="0"/>
                    </a:cubicBezTo>
                    <a:close/>
                  </a:path>
                </a:pathLst>
              </a:custGeom>
              <a:solidFill>
                <a:srgbClr val="37474F"/>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D3D3FF25-DD31-4B27-AF7D-C342D5150B8B}"/>
                  </a:ext>
                </a:extLst>
              </p:cNvPr>
              <p:cNvSpPr/>
              <p:nvPr/>
            </p:nvSpPr>
            <p:spPr>
              <a:xfrm>
                <a:off x="11537410" y="3737864"/>
                <a:ext cx="167735" cy="291179"/>
              </a:xfrm>
              <a:custGeom>
                <a:avLst/>
                <a:gdLst>
                  <a:gd name="connsiteX0" fmla="*/ 0 w 167735"/>
                  <a:gd name="connsiteY0" fmla="*/ 291179 h 291179"/>
                  <a:gd name="connsiteX1" fmla="*/ 16764 w 167735"/>
                  <a:gd name="connsiteY1" fmla="*/ 201454 h 291179"/>
                  <a:gd name="connsiteX2" fmla="*/ 38767 w 167735"/>
                  <a:gd name="connsiteY2" fmla="*/ 112776 h 291179"/>
                  <a:gd name="connsiteX3" fmla="*/ 52864 w 167735"/>
                  <a:gd name="connsiteY3" fmla="*/ 69151 h 291179"/>
                  <a:gd name="connsiteX4" fmla="*/ 62389 w 167735"/>
                  <a:gd name="connsiteY4" fmla="*/ 47720 h 291179"/>
                  <a:gd name="connsiteX5" fmla="*/ 63627 w 167735"/>
                  <a:gd name="connsiteY5" fmla="*/ 45148 h 291179"/>
                  <a:gd name="connsiteX6" fmla="*/ 67151 w 167735"/>
                  <a:gd name="connsiteY6" fmla="*/ 41529 h 291179"/>
                  <a:gd name="connsiteX7" fmla="*/ 73057 w 167735"/>
                  <a:gd name="connsiteY7" fmla="*/ 38767 h 291179"/>
                  <a:gd name="connsiteX8" fmla="*/ 83916 w 167735"/>
                  <a:gd name="connsiteY8" fmla="*/ 34766 h 291179"/>
                  <a:gd name="connsiteX9" fmla="*/ 167735 w 167735"/>
                  <a:gd name="connsiteY9" fmla="*/ 0 h 291179"/>
                  <a:gd name="connsiteX10" fmla="*/ 86868 w 167735"/>
                  <a:gd name="connsiteY10" fmla="*/ 42577 h 291179"/>
                  <a:gd name="connsiteX11" fmla="*/ 76486 w 167735"/>
                  <a:gd name="connsiteY11" fmla="*/ 46863 h 291179"/>
                  <a:gd name="connsiteX12" fmla="*/ 72104 w 167735"/>
                  <a:gd name="connsiteY12" fmla="*/ 49054 h 291179"/>
                  <a:gd name="connsiteX13" fmla="*/ 71628 w 167735"/>
                  <a:gd name="connsiteY13" fmla="*/ 49054 h 291179"/>
                  <a:gd name="connsiteX14" fmla="*/ 70485 w 167735"/>
                  <a:gd name="connsiteY14" fmla="*/ 51530 h 291179"/>
                  <a:gd name="connsiteX15" fmla="*/ 61817 w 167735"/>
                  <a:gd name="connsiteY15" fmla="*/ 72009 h 291179"/>
                  <a:gd name="connsiteX16" fmla="*/ 47816 w 167735"/>
                  <a:gd name="connsiteY16" fmla="*/ 115062 h 291179"/>
                  <a:gd name="connsiteX17" fmla="*/ 23432 w 167735"/>
                  <a:gd name="connsiteY17" fmla="*/ 202692 h 291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735" h="291179">
                    <a:moveTo>
                      <a:pt x="0" y="291179"/>
                    </a:moveTo>
                    <a:cubicBezTo>
                      <a:pt x="4572" y="261080"/>
                      <a:pt x="10287" y="231172"/>
                      <a:pt x="16764" y="201454"/>
                    </a:cubicBezTo>
                    <a:cubicBezTo>
                      <a:pt x="23241" y="171736"/>
                      <a:pt x="30290" y="142113"/>
                      <a:pt x="38767" y="112776"/>
                    </a:cubicBezTo>
                    <a:cubicBezTo>
                      <a:pt x="42891" y="98107"/>
                      <a:pt x="47597" y="83563"/>
                      <a:pt x="52864" y="69151"/>
                    </a:cubicBezTo>
                    <a:cubicBezTo>
                      <a:pt x="55721" y="62008"/>
                      <a:pt x="58579" y="54769"/>
                      <a:pt x="62389" y="47720"/>
                    </a:cubicBezTo>
                    <a:lnTo>
                      <a:pt x="63627" y="45148"/>
                    </a:lnTo>
                    <a:cubicBezTo>
                      <a:pt x="64494" y="43682"/>
                      <a:pt x="65704" y="42434"/>
                      <a:pt x="67151" y="41529"/>
                    </a:cubicBezTo>
                    <a:cubicBezTo>
                      <a:pt x="69028" y="40434"/>
                      <a:pt x="71009" y="39510"/>
                      <a:pt x="73057" y="38767"/>
                    </a:cubicBezTo>
                    <a:cubicBezTo>
                      <a:pt x="76772" y="37243"/>
                      <a:pt x="80296" y="36004"/>
                      <a:pt x="83916" y="34766"/>
                    </a:cubicBezTo>
                    <a:cubicBezTo>
                      <a:pt x="112795" y="25593"/>
                      <a:pt x="140837" y="13964"/>
                      <a:pt x="167735" y="0"/>
                    </a:cubicBezTo>
                    <a:cubicBezTo>
                      <a:pt x="142837" y="17802"/>
                      <a:pt x="115634" y="32128"/>
                      <a:pt x="86868" y="42577"/>
                    </a:cubicBezTo>
                    <a:cubicBezTo>
                      <a:pt x="83344" y="44005"/>
                      <a:pt x="79724" y="45339"/>
                      <a:pt x="76486" y="46863"/>
                    </a:cubicBezTo>
                    <a:cubicBezTo>
                      <a:pt x="74952" y="47434"/>
                      <a:pt x="73486" y="48168"/>
                      <a:pt x="72104" y="49054"/>
                    </a:cubicBezTo>
                    <a:lnTo>
                      <a:pt x="71628" y="49054"/>
                    </a:lnTo>
                    <a:lnTo>
                      <a:pt x="70485" y="51530"/>
                    </a:lnTo>
                    <a:cubicBezTo>
                      <a:pt x="67247" y="58207"/>
                      <a:pt x="64351" y="65037"/>
                      <a:pt x="61817" y="72009"/>
                    </a:cubicBezTo>
                    <a:cubicBezTo>
                      <a:pt x="56864" y="86201"/>
                      <a:pt x="52292" y="100584"/>
                      <a:pt x="47816" y="115062"/>
                    </a:cubicBezTo>
                    <a:cubicBezTo>
                      <a:pt x="39243" y="144113"/>
                      <a:pt x="31433" y="173355"/>
                      <a:pt x="23432" y="2026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81F9C222-0961-4518-87C4-916466EA93D5}"/>
                  </a:ext>
                </a:extLst>
              </p:cNvPr>
              <p:cNvSpPr/>
              <p:nvPr/>
            </p:nvSpPr>
            <p:spPr>
              <a:xfrm>
                <a:off x="11314715" y="2627344"/>
                <a:ext cx="151389" cy="207877"/>
              </a:xfrm>
              <a:custGeom>
                <a:avLst/>
                <a:gdLst>
                  <a:gd name="connsiteX0" fmla="*/ 86582 w 151389"/>
                  <a:gd name="connsiteY0" fmla="*/ 207836 h 207877"/>
                  <a:gd name="connsiteX1" fmla="*/ 151352 w 151389"/>
                  <a:gd name="connsiteY1" fmla="*/ 121063 h 207877"/>
                  <a:gd name="connsiteX2" fmla="*/ 134779 w 151389"/>
                  <a:gd name="connsiteY2" fmla="*/ 60865 h 207877"/>
                  <a:gd name="connsiteX3" fmla="*/ 120301 w 151389"/>
                  <a:gd name="connsiteY3" fmla="*/ 0 h 207877"/>
                  <a:gd name="connsiteX4" fmla="*/ 0 w 151389"/>
                  <a:gd name="connsiteY4" fmla="*/ 53245 h 207877"/>
                  <a:gd name="connsiteX5" fmla="*/ 26003 w 151389"/>
                  <a:gd name="connsiteY5" fmla="*/ 128016 h 207877"/>
                  <a:gd name="connsiteX6" fmla="*/ 26575 w 151389"/>
                  <a:gd name="connsiteY6" fmla="*/ 136398 h 207877"/>
                  <a:gd name="connsiteX7" fmla="*/ 26575 w 151389"/>
                  <a:gd name="connsiteY7" fmla="*/ 137827 h 207877"/>
                  <a:gd name="connsiteX8" fmla="*/ 86582 w 151389"/>
                  <a:gd name="connsiteY8" fmla="*/ 207836 h 20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389" h="207877">
                    <a:moveTo>
                      <a:pt x="86582" y="207836"/>
                    </a:moveTo>
                    <a:cubicBezTo>
                      <a:pt x="117348" y="209550"/>
                      <a:pt x="143065" y="157734"/>
                      <a:pt x="151352" y="121063"/>
                    </a:cubicBezTo>
                    <a:cubicBezTo>
                      <a:pt x="152019" y="118205"/>
                      <a:pt x="143732" y="92488"/>
                      <a:pt x="134779" y="60865"/>
                    </a:cubicBezTo>
                    <a:cubicBezTo>
                      <a:pt x="129349" y="41815"/>
                      <a:pt x="123825" y="20003"/>
                      <a:pt x="120301" y="0"/>
                    </a:cubicBezTo>
                    <a:lnTo>
                      <a:pt x="0" y="53245"/>
                    </a:lnTo>
                    <a:cubicBezTo>
                      <a:pt x="11668" y="77019"/>
                      <a:pt x="20403" y="102127"/>
                      <a:pt x="26003" y="128016"/>
                    </a:cubicBezTo>
                    <a:cubicBezTo>
                      <a:pt x="26470" y="130788"/>
                      <a:pt x="26660" y="133588"/>
                      <a:pt x="26575" y="136398"/>
                    </a:cubicBezTo>
                    <a:cubicBezTo>
                      <a:pt x="26536" y="136874"/>
                      <a:pt x="26536" y="137350"/>
                      <a:pt x="26575" y="137827"/>
                    </a:cubicBezTo>
                    <a:cubicBezTo>
                      <a:pt x="26956" y="153924"/>
                      <a:pt x="56864" y="206216"/>
                      <a:pt x="86582" y="207836"/>
                    </a:cubicBezTo>
                    <a:close/>
                  </a:path>
                </a:pathLst>
              </a:custGeom>
              <a:solidFill>
                <a:srgbClr val="FFC4C0"/>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8650AAEC-814D-4DAD-A597-CCF20FFDA347}"/>
                  </a:ext>
                </a:extLst>
              </p:cNvPr>
              <p:cNvSpPr/>
              <p:nvPr/>
            </p:nvSpPr>
            <p:spPr>
              <a:xfrm>
                <a:off x="11314430" y="2630107"/>
                <a:ext cx="113827" cy="135064"/>
              </a:xfrm>
              <a:custGeom>
                <a:avLst/>
                <a:gdLst>
                  <a:gd name="connsiteX0" fmla="*/ 26670 w 113827"/>
                  <a:gd name="connsiteY0" fmla="*/ 133731 h 135064"/>
                  <a:gd name="connsiteX1" fmla="*/ 26670 w 113827"/>
                  <a:gd name="connsiteY1" fmla="*/ 135064 h 135064"/>
                  <a:gd name="connsiteX2" fmla="*/ 39624 w 113827"/>
                  <a:gd name="connsiteY2" fmla="*/ 133350 h 135064"/>
                  <a:gd name="connsiteX3" fmla="*/ 113824 w 113827"/>
                  <a:gd name="connsiteY3" fmla="*/ 0 h 135064"/>
                  <a:gd name="connsiteX4" fmla="*/ 0 w 113827"/>
                  <a:gd name="connsiteY4" fmla="*/ 50387 h 135064"/>
                  <a:gd name="connsiteX5" fmla="*/ 25908 w 113827"/>
                  <a:gd name="connsiteY5" fmla="*/ 125158 h 135064"/>
                  <a:gd name="connsiteX6" fmla="*/ 26670 w 113827"/>
                  <a:gd name="connsiteY6" fmla="*/ 133731 h 135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27" h="135064">
                    <a:moveTo>
                      <a:pt x="26670" y="133731"/>
                    </a:moveTo>
                    <a:lnTo>
                      <a:pt x="26670" y="135064"/>
                    </a:lnTo>
                    <a:cubicBezTo>
                      <a:pt x="31032" y="134874"/>
                      <a:pt x="35366" y="134302"/>
                      <a:pt x="39624" y="133350"/>
                    </a:cubicBezTo>
                    <a:cubicBezTo>
                      <a:pt x="107728" y="119539"/>
                      <a:pt x="114014" y="33147"/>
                      <a:pt x="113824" y="0"/>
                    </a:cubicBezTo>
                    <a:lnTo>
                      <a:pt x="0" y="50387"/>
                    </a:lnTo>
                    <a:cubicBezTo>
                      <a:pt x="11668" y="74152"/>
                      <a:pt x="20374" y="99270"/>
                      <a:pt x="25908" y="125158"/>
                    </a:cubicBezTo>
                    <a:cubicBezTo>
                      <a:pt x="26441" y="127987"/>
                      <a:pt x="26698" y="130854"/>
                      <a:pt x="26670" y="133731"/>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1C4FDA61-7749-4F82-99E3-BD758E539FD2}"/>
                  </a:ext>
                </a:extLst>
              </p:cNvPr>
              <p:cNvSpPr/>
              <p:nvPr/>
            </p:nvSpPr>
            <p:spPr>
              <a:xfrm>
                <a:off x="11193859" y="2387285"/>
                <a:ext cx="260705" cy="343301"/>
              </a:xfrm>
              <a:custGeom>
                <a:avLst/>
                <a:gdLst>
                  <a:gd name="connsiteX0" fmla="*/ 223441 w 260705"/>
                  <a:gd name="connsiteY0" fmla="*/ 45749 h 343301"/>
                  <a:gd name="connsiteX1" fmla="*/ 248396 w 260705"/>
                  <a:gd name="connsiteY1" fmla="*/ 272444 h 343301"/>
                  <a:gd name="connsiteX2" fmla="*/ 64088 w 260705"/>
                  <a:gd name="connsiteY2" fmla="*/ 318069 h 343301"/>
                  <a:gd name="connsiteX3" fmla="*/ 14272 w 260705"/>
                  <a:gd name="connsiteY3" fmla="*/ 53940 h 343301"/>
                  <a:gd name="connsiteX4" fmla="*/ 223441 w 260705"/>
                  <a:gd name="connsiteY4" fmla="*/ 45749 h 34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0705" h="343301">
                    <a:moveTo>
                      <a:pt x="223441" y="45749"/>
                    </a:moveTo>
                    <a:cubicBezTo>
                      <a:pt x="255350" y="92326"/>
                      <a:pt x="274686" y="227867"/>
                      <a:pt x="248396" y="272444"/>
                    </a:cubicBezTo>
                    <a:cubicBezTo>
                      <a:pt x="210296" y="337214"/>
                      <a:pt x="124571" y="369028"/>
                      <a:pt x="64088" y="318069"/>
                    </a:cubicBezTo>
                    <a:cubicBezTo>
                      <a:pt x="5033" y="268634"/>
                      <a:pt x="-17161" y="96898"/>
                      <a:pt x="14272" y="53940"/>
                    </a:cubicBezTo>
                    <a:cubicBezTo>
                      <a:pt x="60278" y="-9306"/>
                      <a:pt x="175816" y="-23022"/>
                      <a:pt x="223441" y="45749"/>
                    </a:cubicBezTo>
                    <a:close/>
                  </a:path>
                </a:pathLst>
              </a:custGeom>
              <a:solidFill>
                <a:srgbClr val="FFC4C0"/>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4D4CB0A9-F7E0-44CF-A7F4-FB8C61AE6E60}"/>
                  </a:ext>
                </a:extLst>
              </p:cNvPr>
              <p:cNvSpPr/>
              <p:nvPr/>
            </p:nvSpPr>
            <p:spPr>
              <a:xfrm>
                <a:off x="11157727" y="2376009"/>
                <a:ext cx="317870" cy="275132"/>
              </a:xfrm>
              <a:custGeom>
                <a:avLst/>
                <a:gdLst>
                  <a:gd name="connsiteX0" fmla="*/ 42593 w 317870"/>
                  <a:gd name="connsiteY0" fmla="*/ 150180 h 275132"/>
                  <a:gd name="connsiteX1" fmla="*/ 73453 w 317870"/>
                  <a:gd name="connsiteY1" fmla="*/ 184755 h 275132"/>
                  <a:gd name="connsiteX2" fmla="*/ 295291 w 317870"/>
                  <a:gd name="connsiteY2" fmla="*/ 264194 h 275132"/>
                  <a:gd name="connsiteX3" fmla="*/ 296053 w 317870"/>
                  <a:gd name="connsiteY3" fmla="*/ 66836 h 275132"/>
                  <a:gd name="connsiteX4" fmla="*/ 221567 w 317870"/>
                  <a:gd name="connsiteY4" fmla="*/ 14067 h 275132"/>
                  <a:gd name="connsiteX5" fmla="*/ 44021 w 317870"/>
                  <a:gd name="connsiteY5" fmla="*/ 35118 h 275132"/>
                  <a:gd name="connsiteX6" fmla="*/ 42593 w 317870"/>
                  <a:gd name="connsiteY6" fmla="*/ 150180 h 275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7870" h="275132">
                    <a:moveTo>
                      <a:pt x="42593" y="150180"/>
                    </a:moveTo>
                    <a:cubicBezTo>
                      <a:pt x="42593" y="150180"/>
                      <a:pt x="50308" y="181993"/>
                      <a:pt x="73453" y="184755"/>
                    </a:cubicBezTo>
                    <a:cubicBezTo>
                      <a:pt x="75359" y="184755"/>
                      <a:pt x="190706" y="312581"/>
                      <a:pt x="295291" y="264194"/>
                    </a:cubicBezTo>
                    <a:cubicBezTo>
                      <a:pt x="295291" y="264194"/>
                      <a:pt x="345583" y="144084"/>
                      <a:pt x="296053" y="66836"/>
                    </a:cubicBezTo>
                    <a:cubicBezTo>
                      <a:pt x="264049" y="16925"/>
                      <a:pt x="221567" y="14067"/>
                      <a:pt x="221567" y="14067"/>
                    </a:cubicBezTo>
                    <a:cubicBezTo>
                      <a:pt x="221567" y="14067"/>
                      <a:pt x="121555" y="-28795"/>
                      <a:pt x="44021" y="35118"/>
                    </a:cubicBezTo>
                    <a:cubicBezTo>
                      <a:pt x="-33512" y="99030"/>
                      <a:pt x="8017" y="157418"/>
                      <a:pt x="42593" y="150180"/>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D07AF9FA-3C17-49E0-93DF-A889784DB6EF}"/>
                  </a:ext>
                </a:extLst>
              </p:cNvPr>
              <p:cNvSpPr/>
              <p:nvPr/>
            </p:nvSpPr>
            <p:spPr>
              <a:xfrm>
                <a:off x="11191481" y="2717140"/>
                <a:ext cx="530618" cy="611053"/>
              </a:xfrm>
              <a:custGeom>
                <a:avLst/>
                <a:gdLst>
                  <a:gd name="connsiteX0" fmla="*/ 40177 w 530618"/>
                  <a:gd name="connsiteY0" fmla="*/ 445224 h 611053"/>
                  <a:gd name="connsiteX1" fmla="*/ 36271 w 530618"/>
                  <a:gd name="connsiteY1" fmla="*/ 611054 h 611053"/>
                  <a:gd name="connsiteX2" fmla="*/ 530619 w 530618"/>
                  <a:gd name="connsiteY2" fmla="*/ 611054 h 611053"/>
                  <a:gd name="connsiteX3" fmla="*/ 321069 w 530618"/>
                  <a:gd name="connsiteY3" fmla="*/ 49079 h 611053"/>
                  <a:gd name="connsiteX4" fmla="*/ 136665 w 530618"/>
                  <a:gd name="connsiteY4" fmla="*/ 43459 h 611053"/>
                  <a:gd name="connsiteX5" fmla="*/ 2457 w 530618"/>
                  <a:gd name="connsiteY5" fmla="*/ 309016 h 611053"/>
                  <a:gd name="connsiteX6" fmla="*/ 40177 w 530618"/>
                  <a:gd name="connsiteY6" fmla="*/ 445224 h 611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0618" h="611053">
                    <a:moveTo>
                      <a:pt x="40177" y="445224"/>
                    </a:moveTo>
                    <a:lnTo>
                      <a:pt x="36271" y="611054"/>
                    </a:lnTo>
                    <a:lnTo>
                      <a:pt x="530619" y="611054"/>
                    </a:lnTo>
                    <a:cubicBezTo>
                      <a:pt x="530619" y="611054"/>
                      <a:pt x="454419" y="193859"/>
                      <a:pt x="321069" y="49079"/>
                    </a:cubicBezTo>
                    <a:cubicBezTo>
                      <a:pt x="254394" y="-23406"/>
                      <a:pt x="186576" y="-7214"/>
                      <a:pt x="136665" y="43459"/>
                    </a:cubicBezTo>
                    <a:cubicBezTo>
                      <a:pt x="123997" y="56318"/>
                      <a:pt x="18364" y="232911"/>
                      <a:pt x="2457" y="309016"/>
                    </a:cubicBezTo>
                    <a:cubicBezTo>
                      <a:pt x="-11735" y="376167"/>
                      <a:pt x="40177" y="445224"/>
                      <a:pt x="40177" y="445224"/>
                    </a:cubicBezTo>
                    <a:close/>
                  </a:path>
                </a:pathLst>
              </a:custGeom>
              <a:solidFill>
                <a:srgbClr val="0AAF6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4DC3B84D-CEF0-43FE-BD3B-BDC83F2CADE0}"/>
                  </a:ext>
                </a:extLst>
              </p:cNvPr>
              <p:cNvSpPr/>
              <p:nvPr/>
            </p:nvSpPr>
            <p:spPr>
              <a:xfrm>
                <a:off x="11195653" y="2717141"/>
                <a:ext cx="488251" cy="557903"/>
              </a:xfrm>
              <a:custGeom>
                <a:avLst/>
                <a:gdLst>
                  <a:gd name="connsiteX0" fmla="*/ 168498 w 488251"/>
                  <a:gd name="connsiteY0" fmla="*/ 96036 h 557903"/>
                  <a:gd name="connsiteX1" fmla="*/ 153257 w 488251"/>
                  <a:gd name="connsiteY1" fmla="*/ 111466 h 557903"/>
                  <a:gd name="connsiteX2" fmla="*/ 137827 w 488251"/>
                  <a:gd name="connsiteY2" fmla="*/ 96226 h 557903"/>
                  <a:gd name="connsiteX3" fmla="*/ 153067 w 488251"/>
                  <a:gd name="connsiteY3" fmla="*/ 80796 h 557903"/>
                  <a:gd name="connsiteX4" fmla="*/ 153257 w 488251"/>
                  <a:gd name="connsiteY4" fmla="*/ 80796 h 557903"/>
                  <a:gd name="connsiteX5" fmla="*/ 168498 w 488251"/>
                  <a:gd name="connsiteY5" fmla="*/ 96036 h 557903"/>
                  <a:gd name="connsiteX6" fmla="*/ 290989 w 488251"/>
                  <a:gd name="connsiteY6" fmla="*/ 80796 h 557903"/>
                  <a:gd name="connsiteX7" fmla="*/ 275558 w 488251"/>
                  <a:gd name="connsiteY7" fmla="*/ 96036 h 557903"/>
                  <a:gd name="connsiteX8" fmla="*/ 290799 w 488251"/>
                  <a:gd name="connsiteY8" fmla="*/ 111466 h 557903"/>
                  <a:gd name="connsiteX9" fmla="*/ 306229 w 488251"/>
                  <a:gd name="connsiteY9" fmla="*/ 96226 h 557903"/>
                  <a:gd name="connsiteX10" fmla="*/ 306229 w 488251"/>
                  <a:gd name="connsiteY10" fmla="*/ 96036 h 557903"/>
                  <a:gd name="connsiteX11" fmla="*/ 290989 w 488251"/>
                  <a:gd name="connsiteY11" fmla="*/ 80796 h 557903"/>
                  <a:gd name="connsiteX12" fmla="*/ 216503 w 488251"/>
                  <a:gd name="connsiteY12" fmla="*/ 214 h 557903"/>
                  <a:gd name="connsiteX13" fmla="*/ 227743 w 488251"/>
                  <a:gd name="connsiteY13" fmla="*/ 214 h 557903"/>
                  <a:gd name="connsiteX14" fmla="*/ 216503 w 488251"/>
                  <a:gd name="connsiteY14" fmla="*/ 214 h 557903"/>
                  <a:gd name="connsiteX15" fmla="*/ 15431 w 488251"/>
                  <a:gd name="connsiteY15" fmla="*/ 303871 h 557903"/>
                  <a:gd name="connsiteX16" fmla="*/ 0 w 488251"/>
                  <a:gd name="connsiteY16" fmla="*/ 319111 h 557903"/>
                  <a:gd name="connsiteX17" fmla="*/ 15240 w 488251"/>
                  <a:gd name="connsiteY17" fmla="*/ 334542 h 557903"/>
                  <a:gd name="connsiteX18" fmla="*/ 30671 w 488251"/>
                  <a:gd name="connsiteY18" fmla="*/ 319302 h 557903"/>
                  <a:gd name="connsiteX19" fmla="*/ 30671 w 488251"/>
                  <a:gd name="connsiteY19" fmla="*/ 319111 h 557903"/>
                  <a:gd name="connsiteX20" fmla="*/ 15431 w 488251"/>
                  <a:gd name="connsiteY20" fmla="*/ 303871 h 557903"/>
                  <a:gd name="connsiteX21" fmla="*/ 153257 w 488251"/>
                  <a:gd name="connsiteY21" fmla="*/ 303871 h 557903"/>
                  <a:gd name="connsiteX22" fmla="*/ 137827 w 488251"/>
                  <a:gd name="connsiteY22" fmla="*/ 319111 h 557903"/>
                  <a:gd name="connsiteX23" fmla="*/ 153067 w 488251"/>
                  <a:gd name="connsiteY23" fmla="*/ 334542 h 557903"/>
                  <a:gd name="connsiteX24" fmla="*/ 168498 w 488251"/>
                  <a:gd name="connsiteY24" fmla="*/ 319302 h 557903"/>
                  <a:gd name="connsiteX25" fmla="*/ 168498 w 488251"/>
                  <a:gd name="connsiteY25" fmla="*/ 319111 h 557903"/>
                  <a:gd name="connsiteX26" fmla="*/ 153257 w 488251"/>
                  <a:gd name="connsiteY26" fmla="*/ 303871 h 557903"/>
                  <a:gd name="connsiteX27" fmla="*/ 290989 w 488251"/>
                  <a:gd name="connsiteY27" fmla="*/ 303871 h 557903"/>
                  <a:gd name="connsiteX28" fmla="*/ 275558 w 488251"/>
                  <a:gd name="connsiteY28" fmla="*/ 319111 h 557903"/>
                  <a:gd name="connsiteX29" fmla="*/ 290799 w 488251"/>
                  <a:gd name="connsiteY29" fmla="*/ 334542 h 557903"/>
                  <a:gd name="connsiteX30" fmla="*/ 306229 w 488251"/>
                  <a:gd name="connsiteY30" fmla="*/ 319302 h 557903"/>
                  <a:gd name="connsiteX31" fmla="*/ 306229 w 488251"/>
                  <a:gd name="connsiteY31" fmla="*/ 319111 h 557903"/>
                  <a:gd name="connsiteX32" fmla="*/ 290989 w 488251"/>
                  <a:gd name="connsiteY32" fmla="*/ 303871 h 557903"/>
                  <a:gd name="connsiteX33" fmla="*/ 428816 w 488251"/>
                  <a:gd name="connsiteY33" fmla="*/ 303871 h 557903"/>
                  <a:gd name="connsiteX34" fmla="*/ 413385 w 488251"/>
                  <a:gd name="connsiteY34" fmla="*/ 319111 h 557903"/>
                  <a:gd name="connsiteX35" fmla="*/ 428625 w 488251"/>
                  <a:gd name="connsiteY35" fmla="*/ 334542 h 557903"/>
                  <a:gd name="connsiteX36" fmla="*/ 444056 w 488251"/>
                  <a:gd name="connsiteY36" fmla="*/ 319302 h 557903"/>
                  <a:gd name="connsiteX37" fmla="*/ 444056 w 488251"/>
                  <a:gd name="connsiteY37" fmla="*/ 319111 h 557903"/>
                  <a:gd name="connsiteX38" fmla="*/ 428816 w 488251"/>
                  <a:gd name="connsiteY38" fmla="*/ 303871 h 557903"/>
                  <a:gd name="connsiteX39" fmla="*/ 84296 w 488251"/>
                  <a:gd name="connsiteY39" fmla="*/ 193858 h 557903"/>
                  <a:gd name="connsiteX40" fmla="*/ 69057 w 488251"/>
                  <a:gd name="connsiteY40" fmla="*/ 209098 h 557903"/>
                  <a:gd name="connsiteX41" fmla="*/ 84296 w 488251"/>
                  <a:gd name="connsiteY41" fmla="*/ 224338 h 557903"/>
                  <a:gd name="connsiteX42" fmla="*/ 99536 w 488251"/>
                  <a:gd name="connsiteY42" fmla="*/ 209098 h 557903"/>
                  <a:gd name="connsiteX43" fmla="*/ 84296 w 488251"/>
                  <a:gd name="connsiteY43" fmla="*/ 193858 h 557903"/>
                  <a:gd name="connsiteX44" fmla="*/ 222123 w 488251"/>
                  <a:gd name="connsiteY44" fmla="*/ 193858 h 557903"/>
                  <a:gd name="connsiteX45" fmla="*/ 206883 w 488251"/>
                  <a:gd name="connsiteY45" fmla="*/ 209098 h 557903"/>
                  <a:gd name="connsiteX46" fmla="*/ 222123 w 488251"/>
                  <a:gd name="connsiteY46" fmla="*/ 224338 h 557903"/>
                  <a:gd name="connsiteX47" fmla="*/ 237363 w 488251"/>
                  <a:gd name="connsiteY47" fmla="*/ 209098 h 557903"/>
                  <a:gd name="connsiteX48" fmla="*/ 222314 w 488251"/>
                  <a:gd name="connsiteY48" fmla="*/ 193858 h 557903"/>
                  <a:gd name="connsiteX49" fmla="*/ 222123 w 488251"/>
                  <a:gd name="connsiteY49" fmla="*/ 193858 h 557903"/>
                  <a:gd name="connsiteX50" fmla="*/ 359855 w 488251"/>
                  <a:gd name="connsiteY50" fmla="*/ 193858 h 557903"/>
                  <a:gd name="connsiteX51" fmla="*/ 344710 w 488251"/>
                  <a:gd name="connsiteY51" fmla="*/ 209193 h 557903"/>
                  <a:gd name="connsiteX52" fmla="*/ 360045 w 488251"/>
                  <a:gd name="connsiteY52" fmla="*/ 224338 h 557903"/>
                  <a:gd name="connsiteX53" fmla="*/ 375190 w 488251"/>
                  <a:gd name="connsiteY53" fmla="*/ 209098 h 557903"/>
                  <a:gd name="connsiteX54" fmla="*/ 359950 w 488251"/>
                  <a:gd name="connsiteY54" fmla="*/ 193858 h 557903"/>
                  <a:gd name="connsiteX55" fmla="*/ 359855 w 488251"/>
                  <a:gd name="connsiteY55" fmla="*/ 193858 h 557903"/>
                  <a:gd name="connsiteX56" fmla="*/ 153257 w 488251"/>
                  <a:gd name="connsiteY56" fmla="*/ 527233 h 557903"/>
                  <a:gd name="connsiteX57" fmla="*/ 137827 w 488251"/>
                  <a:gd name="connsiteY57" fmla="*/ 542473 h 557903"/>
                  <a:gd name="connsiteX58" fmla="*/ 153067 w 488251"/>
                  <a:gd name="connsiteY58" fmla="*/ 557903 h 557903"/>
                  <a:gd name="connsiteX59" fmla="*/ 168498 w 488251"/>
                  <a:gd name="connsiteY59" fmla="*/ 542663 h 557903"/>
                  <a:gd name="connsiteX60" fmla="*/ 168498 w 488251"/>
                  <a:gd name="connsiteY60" fmla="*/ 542473 h 557903"/>
                  <a:gd name="connsiteX61" fmla="*/ 153353 w 488251"/>
                  <a:gd name="connsiteY61" fmla="*/ 526947 h 557903"/>
                  <a:gd name="connsiteX62" fmla="*/ 153257 w 488251"/>
                  <a:gd name="connsiteY62" fmla="*/ 526947 h 557903"/>
                  <a:gd name="connsiteX63" fmla="*/ 290989 w 488251"/>
                  <a:gd name="connsiteY63" fmla="*/ 527233 h 557903"/>
                  <a:gd name="connsiteX64" fmla="*/ 275558 w 488251"/>
                  <a:gd name="connsiteY64" fmla="*/ 542473 h 557903"/>
                  <a:gd name="connsiteX65" fmla="*/ 290799 w 488251"/>
                  <a:gd name="connsiteY65" fmla="*/ 557903 h 557903"/>
                  <a:gd name="connsiteX66" fmla="*/ 306229 w 488251"/>
                  <a:gd name="connsiteY66" fmla="*/ 542663 h 557903"/>
                  <a:gd name="connsiteX67" fmla="*/ 306229 w 488251"/>
                  <a:gd name="connsiteY67" fmla="*/ 542473 h 557903"/>
                  <a:gd name="connsiteX68" fmla="*/ 291275 w 488251"/>
                  <a:gd name="connsiteY68" fmla="*/ 526947 h 557903"/>
                  <a:gd name="connsiteX69" fmla="*/ 290989 w 488251"/>
                  <a:gd name="connsiteY69" fmla="*/ 526947 h 557903"/>
                  <a:gd name="connsiteX70" fmla="*/ 428816 w 488251"/>
                  <a:gd name="connsiteY70" fmla="*/ 527233 h 557903"/>
                  <a:gd name="connsiteX71" fmla="*/ 413385 w 488251"/>
                  <a:gd name="connsiteY71" fmla="*/ 542473 h 557903"/>
                  <a:gd name="connsiteX72" fmla="*/ 428625 w 488251"/>
                  <a:gd name="connsiteY72" fmla="*/ 557903 h 557903"/>
                  <a:gd name="connsiteX73" fmla="*/ 444056 w 488251"/>
                  <a:gd name="connsiteY73" fmla="*/ 542663 h 557903"/>
                  <a:gd name="connsiteX74" fmla="*/ 444056 w 488251"/>
                  <a:gd name="connsiteY74" fmla="*/ 542473 h 557903"/>
                  <a:gd name="connsiteX75" fmla="*/ 428911 w 488251"/>
                  <a:gd name="connsiteY75" fmla="*/ 526947 h 557903"/>
                  <a:gd name="connsiteX76" fmla="*/ 428816 w 488251"/>
                  <a:gd name="connsiteY76" fmla="*/ 526947 h 557903"/>
                  <a:gd name="connsiteX77" fmla="*/ 84296 w 488251"/>
                  <a:gd name="connsiteY77" fmla="*/ 417219 h 557903"/>
                  <a:gd name="connsiteX78" fmla="*/ 69057 w 488251"/>
                  <a:gd name="connsiteY78" fmla="*/ 432459 h 557903"/>
                  <a:gd name="connsiteX79" fmla="*/ 84296 w 488251"/>
                  <a:gd name="connsiteY79" fmla="*/ 447699 h 557903"/>
                  <a:gd name="connsiteX80" fmla="*/ 99536 w 488251"/>
                  <a:gd name="connsiteY80" fmla="*/ 432459 h 557903"/>
                  <a:gd name="connsiteX81" fmla="*/ 84582 w 488251"/>
                  <a:gd name="connsiteY81" fmla="*/ 416933 h 557903"/>
                  <a:gd name="connsiteX82" fmla="*/ 84296 w 488251"/>
                  <a:gd name="connsiteY82" fmla="*/ 416933 h 557903"/>
                  <a:gd name="connsiteX83" fmla="*/ 222123 w 488251"/>
                  <a:gd name="connsiteY83" fmla="*/ 417219 h 557903"/>
                  <a:gd name="connsiteX84" fmla="*/ 206883 w 488251"/>
                  <a:gd name="connsiteY84" fmla="*/ 432459 h 557903"/>
                  <a:gd name="connsiteX85" fmla="*/ 222123 w 488251"/>
                  <a:gd name="connsiteY85" fmla="*/ 447699 h 557903"/>
                  <a:gd name="connsiteX86" fmla="*/ 237363 w 488251"/>
                  <a:gd name="connsiteY86" fmla="*/ 432459 h 557903"/>
                  <a:gd name="connsiteX87" fmla="*/ 222609 w 488251"/>
                  <a:gd name="connsiteY87" fmla="*/ 416933 h 557903"/>
                  <a:gd name="connsiteX88" fmla="*/ 222123 w 488251"/>
                  <a:gd name="connsiteY88" fmla="*/ 416933 h 557903"/>
                  <a:gd name="connsiteX89" fmla="*/ 359855 w 488251"/>
                  <a:gd name="connsiteY89" fmla="*/ 417219 h 557903"/>
                  <a:gd name="connsiteX90" fmla="*/ 344710 w 488251"/>
                  <a:gd name="connsiteY90" fmla="*/ 432554 h 557903"/>
                  <a:gd name="connsiteX91" fmla="*/ 360045 w 488251"/>
                  <a:gd name="connsiteY91" fmla="*/ 447699 h 557903"/>
                  <a:gd name="connsiteX92" fmla="*/ 375190 w 488251"/>
                  <a:gd name="connsiteY92" fmla="*/ 432459 h 557903"/>
                  <a:gd name="connsiteX93" fmla="*/ 360236 w 488251"/>
                  <a:gd name="connsiteY93" fmla="*/ 416933 h 557903"/>
                  <a:gd name="connsiteX94" fmla="*/ 359855 w 488251"/>
                  <a:gd name="connsiteY94" fmla="*/ 416933 h 557903"/>
                  <a:gd name="connsiteX95" fmla="*/ 483680 w 488251"/>
                  <a:gd name="connsiteY95" fmla="*/ 426744 h 557903"/>
                  <a:gd name="connsiteX96" fmla="*/ 488252 w 488251"/>
                  <a:gd name="connsiteY96" fmla="*/ 443889 h 557903"/>
                  <a:gd name="connsiteX97" fmla="*/ 483489 w 488251"/>
                  <a:gd name="connsiteY97" fmla="*/ 426744 h 557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488251" h="557903">
                    <a:moveTo>
                      <a:pt x="168498" y="96036"/>
                    </a:moveTo>
                    <a:cubicBezTo>
                      <a:pt x="168555" y="104504"/>
                      <a:pt x="161725" y="111409"/>
                      <a:pt x="153257" y="111466"/>
                    </a:cubicBezTo>
                    <a:cubicBezTo>
                      <a:pt x="144790" y="111514"/>
                      <a:pt x="137884" y="104694"/>
                      <a:pt x="137827" y="96226"/>
                    </a:cubicBezTo>
                    <a:cubicBezTo>
                      <a:pt x="137779" y="87759"/>
                      <a:pt x="144599" y="80844"/>
                      <a:pt x="153067" y="80796"/>
                    </a:cubicBezTo>
                    <a:cubicBezTo>
                      <a:pt x="153134" y="80796"/>
                      <a:pt x="153191" y="80796"/>
                      <a:pt x="153257" y="80796"/>
                    </a:cubicBezTo>
                    <a:cubicBezTo>
                      <a:pt x="161649" y="80844"/>
                      <a:pt x="168450" y="87644"/>
                      <a:pt x="168498" y="96036"/>
                    </a:cubicBezTo>
                    <a:close/>
                    <a:moveTo>
                      <a:pt x="290989" y="80796"/>
                    </a:moveTo>
                    <a:cubicBezTo>
                      <a:pt x="282521" y="80739"/>
                      <a:pt x="275615" y="87568"/>
                      <a:pt x="275558" y="96036"/>
                    </a:cubicBezTo>
                    <a:cubicBezTo>
                      <a:pt x="275511" y="104504"/>
                      <a:pt x="282331" y="111409"/>
                      <a:pt x="290799" y="111466"/>
                    </a:cubicBezTo>
                    <a:cubicBezTo>
                      <a:pt x="299266" y="111514"/>
                      <a:pt x="306181" y="104694"/>
                      <a:pt x="306229" y="96226"/>
                    </a:cubicBezTo>
                    <a:cubicBezTo>
                      <a:pt x="306229" y="96160"/>
                      <a:pt x="306229" y="96102"/>
                      <a:pt x="306229" y="96036"/>
                    </a:cubicBezTo>
                    <a:cubicBezTo>
                      <a:pt x="306229" y="87616"/>
                      <a:pt x="299409" y="80796"/>
                      <a:pt x="290989" y="80796"/>
                    </a:cubicBezTo>
                    <a:close/>
                    <a:moveTo>
                      <a:pt x="216503" y="214"/>
                    </a:moveTo>
                    <a:cubicBezTo>
                      <a:pt x="220123" y="1605"/>
                      <a:pt x="224123" y="1605"/>
                      <a:pt x="227743" y="214"/>
                    </a:cubicBezTo>
                    <a:cubicBezTo>
                      <a:pt x="224000" y="-71"/>
                      <a:pt x="220247" y="-71"/>
                      <a:pt x="216503" y="214"/>
                    </a:cubicBezTo>
                    <a:close/>
                    <a:moveTo>
                      <a:pt x="15431" y="303871"/>
                    </a:moveTo>
                    <a:cubicBezTo>
                      <a:pt x="6963" y="303814"/>
                      <a:pt x="57" y="310644"/>
                      <a:pt x="0" y="319111"/>
                    </a:cubicBezTo>
                    <a:cubicBezTo>
                      <a:pt x="-47" y="327579"/>
                      <a:pt x="6773" y="334485"/>
                      <a:pt x="15240" y="334542"/>
                    </a:cubicBezTo>
                    <a:cubicBezTo>
                      <a:pt x="23708" y="334590"/>
                      <a:pt x="30623" y="327770"/>
                      <a:pt x="30671" y="319302"/>
                    </a:cubicBezTo>
                    <a:cubicBezTo>
                      <a:pt x="30671" y="319235"/>
                      <a:pt x="30671" y="319178"/>
                      <a:pt x="30671" y="319111"/>
                    </a:cubicBezTo>
                    <a:cubicBezTo>
                      <a:pt x="30671" y="310691"/>
                      <a:pt x="23851" y="303871"/>
                      <a:pt x="15431" y="303871"/>
                    </a:cubicBezTo>
                    <a:close/>
                    <a:moveTo>
                      <a:pt x="153257" y="303871"/>
                    </a:moveTo>
                    <a:cubicBezTo>
                      <a:pt x="144790" y="303814"/>
                      <a:pt x="137884" y="310644"/>
                      <a:pt x="137827" y="319111"/>
                    </a:cubicBezTo>
                    <a:cubicBezTo>
                      <a:pt x="137779" y="327579"/>
                      <a:pt x="144599" y="334485"/>
                      <a:pt x="153067" y="334542"/>
                    </a:cubicBezTo>
                    <a:cubicBezTo>
                      <a:pt x="161535" y="334590"/>
                      <a:pt x="168450" y="327770"/>
                      <a:pt x="168498" y="319302"/>
                    </a:cubicBezTo>
                    <a:cubicBezTo>
                      <a:pt x="168498" y="319235"/>
                      <a:pt x="168498" y="319178"/>
                      <a:pt x="168498" y="319111"/>
                    </a:cubicBezTo>
                    <a:cubicBezTo>
                      <a:pt x="168450" y="310720"/>
                      <a:pt x="161649" y="303919"/>
                      <a:pt x="153257" y="303871"/>
                    </a:cubicBezTo>
                    <a:close/>
                    <a:moveTo>
                      <a:pt x="290989" y="303871"/>
                    </a:moveTo>
                    <a:cubicBezTo>
                      <a:pt x="282521" y="303814"/>
                      <a:pt x="275615" y="310644"/>
                      <a:pt x="275558" y="319111"/>
                    </a:cubicBezTo>
                    <a:cubicBezTo>
                      <a:pt x="275511" y="327579"/>
                      <a:pt x="282331" y="334485"/>
                      <a:pt x="290799" y="334542"/>
                    </a:cubicBezTo>
                    <a:cubicBezTo>
                      <a:pt x="299266" y="334590"/>
                      <a:pt x="306181" y="327770"/>
                      <a:pt x="306229" y="319302"/>
                    </a:cubicBezTo>
                    <a:cubicBezTo>
                      <a:pt x="306229" y="319235"/>
                      <a:pt x="306229" y="319178"/>
                      <a:pt x="306229" y="319111"/>
                    </a:cubicBezTo>
                    <a:cubicBezTo>
                      <a:pt x="306229" y="310691"/>
                      <a:pt x="299409" y="303871"/>
                      <a:pt x="290989" y="303871"/>
                    </a:cubicBezTo>
                    <a:close/>
                    <a:moveTo>
                      <a:pt x="428816" y="303871"/>
                    </a:moveTo>
                    <a:cubicBezTo>
                      <a:pt x="420348" y="303814"/>
                      <a:pt x="413442" y="310644"/>
                      <a:pt x="413385" y="319111"/>
                    </a:cubicBezTo>
                    <a:cubicBezTo>
                      <a:pt x="413338" y="327579"/>
                      <a:pt x="420157" y="334485"/>
                      <a:pt x="428625" y="334542"/>
                    </a:cubicBezTo>
                    <a:cubicBezTo>
                      <a:pt x="437093" y="334590"/>
                      <a:pt x="444008" y="327770"/>
                      <a:pt x="444056" y="319302"/>
                    </a:cubicBezTo>
                    <a:cubicBezTo>
                      <a:pt x="444056" y="319235"/>
                      <a:pt x="444056" y="319178"/>
                      <a:pt x="444056" y="319111"/>
                    </a:cubicBezTo>
                    <a:cubicBezTo>
                      <a:pt x="444008" y="310720"/>
                      <a:pt x="437207" y="303919"/>
                      <a:pt x="428816" y="303871"/>
                    </a:cubicBezTo>
                    <a:close/>
                    <a:moveTo>
                      <a:pt x="84296" y="193858"/>
                    </a:moveTo>
                    <a:cubicBezTo>
                      <a:pt x="75876" y="193858"/>
                      <a:pt x="69057" y="200678"/>
                      <a:pt x="69057" y="209098"/>
                    </a:cubicBezTo>
                    <a:cubicBezTo>
                      <a:pt x="69057" y="217518"/>
                      <a:pt x="75876" y="224338"/>
                      <a:pt x="84296" y="224338"/>
                    </a:cubicBezTo>
                    <a:cubicBezTo>
                      <a:pt x="92716" y="224338"/>
                      <a:pt x="99536" y="217518"/>
                      <a:pt x="99536" y="209098"/>
                    </a:cubicBezTo>
                    <a:cubicBezTo>
                      <a:pt x="99536" y="200678"/>
                      <a:pt x="92716" y="193858"/>
                      <a:pt x="84296" y="193858"/>
                    </a:cubicBezTo>
                    <a:close/>
                    <a:moveTo>
                      <a:pt x="222123" y="193858"/>
                    </a:moveTo>
                    <a:cubicBezTo>
                      <a:pt x="213703" y="193858"/>
                      <a:pt x="206883" y="200678"/>
                      <a:pt x="206883" y="209098"/>
                    </a:cubicBezTo>
                    <a:cubicBezTo>
                      <a:pt x="206883" y="217518"/>
                      <a:pt x="213703" y="224338"/>
                      <a:pt x="222123" y="224338"/>
                    </a:cubicBezTo>
                    <a:cubicBezTo>
                      <a:pt x="230543" y="224338"/>
                      <a:pt x="237363" y="217518"/>
                      <a:pt x="237363" y="209098"/>
                    </a:cubicBezTo>
                    <a:cubicBezTo>
                      <a:pt x="237420" y="200735"/>
                      <a:pt x="230677" y="193915"/>
                      <a:pt x="222314" y="193858"/>
                    </a:cubicBezTo>
                    <a:cubicBezTo>
                      <a:pt x="222247" y="193858"/>
                      <a:pt x="222190" y="193858"/>
                      <a:pt x="222123" y="193858"/>
                    </a:cubicBezTo>
                    <a:close/>
                    <a:moveTo>
                      <a:pt x="359855" y="193858"/>
                    </a:moveTo>
                    <a:cubicBezTo>
                      <a:pt x="351435" y="193915"/>
                      <a:pt x="344662" y="200773"/>
                      <a:pt x="344710" y="209193"/>
                    </a:cubicBezTo>
                    <a:cubicBezTo>
                      <a:pt x="344767" y="217613"/>
                      <a:pt x="351625" y="224385"/>
                      <a:pt x="360045" y="224338"/>
                    </a:cubicBezTo>
                    <a:cubicBezTo>
                      <a:pt x="368427" y="224280"/>
                      <a:pt x="375190" y="217480"/>
                      <a:pt x="375190" y="209098"/>
                    </a:cubicBezTo>
                    <a:cubicBezTo>
                      <a:pt x="375190" y="200678"/>
                      <a:pt x="368370" y="193858"/>
                      <a:pt x="359950" y="193858"/>
                    </a:cubicBezTo>
                    <a:cubicBezTo>
                      <a:pt x="359921" y="193858"/>
                      <a:pt x="359883" y="193858"/>
                      <a:pt x="359855" y="193858"/>
                    </a:cubicBezTo>
                    <a:close/>
                    <a:moveTo>
                      <a:pt x="153257" y="527233"/>
                    </a:moveTo>
                    <a:cubicBezTo>
                      <a:pt x="144790" y="527175"/>
                      <a:pt x="137884" y="534005"/>
                      <a:pt x="137827" y="542473"/>
                    </a:cubicBezTo>
                    <a:cubicBezTo>
                      <a:pt x="137779" y="550940"/>
                      <a:pt x="144599" y="557846"/>
                      <a:pt x="153067" y="557903"/>
                    </a:cubicBezTo>
                    <a:cubicBezTo>
                      <a:pt x="161535" y="557951"/>
                      <a:pt x="168450" y="551131"/>
                      <a:pt x="168498" y="542663"/>
                    </a:cubicBezTo>
                    <a:cubicBezTo>
                      <a:pt x="168498" y="542596"/>
                      <a:pt x="168498" y="542539"/>
                      <a:pt x="168498" y="542473"/>
                    </a:cubicBezTo>
                    <a:cubicBezTo>
                      <a:pt x="168602" y="534005"/>
                      <a:pt x="161820" y="527052"/>
                      <a:pt x="153353" y="526947"/>
                    </a:cubicBezTo>
                    <a:cubicBezTo>
                      <a:pt x="153324" y="526947"/>
                      <a:pt x="153286" y="526947"/>
                      <a:pt x="153257" y="526947"/>
                    </a:cubicBezTo>
                    <a:close/>
                    <a:moveTo>
                      <a:pt x="290989" y="527233"/>
                    </a:moveTo>
                    <a:cubicBezTo>
                      <a:pt x="282521" y="527175"/>
                      <a:pt x="275615" y="534005"/>
                      <a:pt x="275558" y="542473"/>
                    </a:cubicBezTo>
                    <a:cubicBezTo>
                      <a:pt x="275511" y="550940"/>
                      <a:pt x="282331" y="557846"/>
                      <a:pt x="290799" y="557903"/>
                    </a:cubicBezTo>
                    <a:cubicBezTo>
                      <a:pt x="299266" y="557951"/>
                      <a:pt x="306181" y="551131"/>
                      <a:pt x="306229" y="542663"/>
                    </a:cubicBezTo>
                    <a:cubicBezTo>
                      <a:pt x="306229" y="542596"/>
                      <a:pt x="306229" y="542539"/>
                      <a:pt x="306229" y="542473"/>
                    </a:cubicBezTo>
                    <a:cubicBezTo>
                      <a:pt x="306391" y="534053"/>
                      <a:pt x="299695" y="527109"/>
                      <a:pt x="291275" y="526947"/>
                    </a:cubicBezTo>
                    <a:cubicBezTo>
                      <a:pt x="291179" y="526947"/>
                      <a:pt x="291084" y="526947"/>
                      <a:pt x="290989" y="526947"/>
                    </a:cubicBezTo>
                    <a:close/>
                    <a:moveTo>
                      <a:pt x="428816" y="527233"/>
                    </a:moveTo>
                    <a:cubicBezTo>
                      <a:pt x="420348" y="527175"/>
                      <a:pt x="413442" y="534005"/>
                      <a:pt x="413385" y="542473"/>
                    </a:cubicBezTo>
                    <a:cubicBezTo>
                      <a:pt x="413338" y="550940"/>
                      <a:pt x="420157" y="557846"/>
                      <a:pt x="428625" y="557903"/>
                    </a:cubicBezTo>
                    <a:cubicBezTo>
                      <a:pt x="437093" y="557951"/>
                      <a:pt x="444008" y="551131"/>
                      <a:pt x="444056" y="542663"/>
                    </a:cubicBezTo>
                    <a:cubicBezTo>
                      <a:pt x="444056" y="542596"/>
                      <a:pt x="444056" y="542539"/>
                      <a:pt x="444056" y="542473"/>
                    </a:cubicBezTo>
                    <a:cubicBezTo>
                      <a:pt x="444160" y="534005"/>
                      <a:pt x="437379" y="527052"/>
                      <a:pt x="428911" y="526947"/>
                    </a:cubicBezTo>
                    <a:cubicBezTo>
                      <a:pt x="428882" y="526947"/>
                      <a:pt x="428844" y="526947"/>
                      <a:pt x="428816" y="526947"/>
                    </a:cubicBezTo>
                    <a:close/>
                    <a:moveTo>
                      <a:pt x="84296" y="417219"/>
                    </a:moveTo>
                    <a:cubicBezTo>
                      <a:pt x="75876" y="417219"/>
                      <a:pt x="69057" y="424039"/>
                      <a:pt x="69057" y="432459"/>
                    </a:cubicBezTo>
                    <a:cubicBezTo>
                      <a:pt x="69057" y="440879"/>
                      <a:pt x="75876" y="447699"/>
                      <a:pt x="84296" y="447699"/>
                    </a:cubicBezTo>
                    <a:cubicBezTo>
                      <a:pt x="92716" y="447699"/>
                      <a:pt x="99536" y="440879"/>
                      <a:pt x="99536" y="432459"/>
                    </a:cubicBezTo>
                    <a:cubicBezTo>
                      <a:pt x="99698" y="424048"/>
                      <a:pt x="93002" y="417095"/>
                      <a:pt x="84582" y="416933"/>
                    </a:cubicBezTo>
                    <a:cubicBezTo>
                      <a:pt x="84487" y="416933"/>
                      <a:pt x="84392" y="416933"/>
                      <a:pt x="84296" y="416933"/>
                    </a:cubicBezTo>
                    <a:close/>
                    <a:moveTo>
                      <a:pt x="222123" y="417219"/>
                    </a:moveTo>
                    <a:cubicBezTo>
                      <a:pt x="213703" y="417219"/>
                      <a:pt x="206883" y="424039"/>
                      <a:pt x="206883" y="432459"/>
                    </a:cubicBezTo>
                    <a:cubicBezTo>
                      <a:pt x="206883" y="440879"/>
                      <a:pt x="213703" y="447699"/>
                      <a:pt x="222123" y="447699"/>
                    </a:cubicBezTo>
                    <a:cubicBezTo>
                      <a:pt x="230543" y="447699"/>
                      <a:pt x="237363" y="440879"/>
                      <a:pt x="237363" y="432459"/>
                    </a:cubicBezTo>
                    <a:cubicBezTo>
                      <a:pt x="237573" y="424096"/>
                      <a:pt x="230962" y="417152"/>
                      <a:pt x="222609" y="416933"/>
                    </a:cubicBezTo>
                    <a:cubicBezTo>
                      <a:pt x="222447" y="416933"/>
                      <a:pt x="222285" y="416933"/>
                      <a:pt x="222123" y="416933"/>
                    </a:cubicBezTo>
                    <a:close/>
                    <a:moveTo>
                      <a:pt x="359855" y="417219"/>
                    </a:moveTo>
                    <a:cubicBezTo>
                      <a:pt x="351435" y="417276"/>
                      <a:pt x="344662" y="424134"/>
                      <a:pt x="344710" y="432554"/>
                    </a:cubicBezTo>
                    <a:cubicBezTo>
                      <a:pt x="344767" y="440974"/>
                      <a:pt x="351625" y="447746"/>
                      <a:pt x="360045" y="447699"/>
                    </a:cubicBezTo>
                    <a:cubicBezTo>
                      <a:pt x="368427" y="447642"/>
                      <a:pt x="375190" y="440841"/>
                      <a:pt x="375190" y="432459"/>
                    </a:cubicBezTo>
                    <a:cubicBezTo>
                      <a:pt x="375352" y="424039"/>
                      <a:pt x="368656" y="417095"/>
                      <a:pt x="360236" y="416933"/>
                    </a:cubicBezTo>
                    <a:cubicBezTo>
                      <a:pt x="360112" y="416933"/>
                      <a:pt x="359979" y="416933"/>
                      <a:pt x="359855" y="416933"/>
                    </a:cubicBezTo>
                    <a:close/>
                    <a:moveTo>
                      <a:pt x="483680" y="426744"/>
                    </a:moveTo>
                    <a:cubicBezTo>
                      <a:pt x="481251" y="432840"/>
                      <a:pt x="483108" y="439812"/>
                      <a:pt x="488252" y="443889"/>
                    </a:cubicBezTo>
                    <a:cubicBezTo>
                      <a:pt x="486604" y="438298"/>
                      <a:pt x="485013" y="432583"/>
                      <a:pt x="483489" y="426744"/>
                    </a:cubicBezTo>
                    <a:close/>
                  </a:path>
                </a:pathLst>
              </a:custGeom>
              <a:solidFill>
                <a:srgbClr val="FFFFFF"/>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4568448B-E2F0-4C66-B8B2-7AD5C63280B5}"/>
                  </a:ext>
                </a:extLst>
              </p:cNvPr>
              <p:cNvSpPr/>
              <p:nvPr/>
            </p:nvSpPr>
            <p:spPr>
              <a:xfrm>
                <a:off x="11282391" y="2738492"/>
                <a:ext cx="128495" cy="264083"/>
              </a:xfrm>
              <a:custGeom>
                <a:avLst/>
                <a:gdLst>
                  <a:gd name="connsiteX0" fmla="*/ 90998 w 128495"/>
                  <a:gd name="connsiteY0" fmla="*/ 9 h 264083"/>
                  <a:gd name="connsiteX1" fmla="*/ 46802 w 128495"/>
                  <a:gd name="connsiteY1" fmla="*/ 263756 h 264083"/>
                  <a:gd name="connsiteX2" fmla="*/ 90998 w 128495"/>
                  <a:gd name="connsiteY2" fmla="*/ 9 h 264083"/>
                </a:gdLst>
                <a:ahLst/>
                <a:cxnLst>
                  <a:cxn ang="0">
                    <a:pos x="connsiteX0" y="connsiteY0"/>
                  </a:cxn>
                  <a:cxn ang="0">
                    <a:pos x="connsiteX1" y="connsiteY1"/>
                  </a:cxn>
                  <a:cxn ang="0">
                    <a:pos x="connsiteX2" y="connsiteY2"/>
                  </a:cxn>
                </a:cxnLst>
                <a:rect l="l" t="t" r="r" b="b"/>
                <a:pathLst>
                  <a:path w="128495" h="264083">
                    <a:moveTo>
                      <a:pt x="90998" y="9"/>
                    </a:moveTo>
                    <a:cubicBezTo>
                      <a:pt x="153292" y="1438"/>
                      <a:pt x="137575" y="252612"/>
                      <a:pt x="46802" y="263756"/>
                    </a:cubicBezTo>
                    <a:cubicBezTo>
                      <a:pt x="-43971" y="274900"/>
                      <a:pt x="11845" y="-1801"/>
                      <a:pt x="90998" y="9"/>
                    </a:cubicBezTo>
                    <a:close/>
                  </a:path>
                </a:pathLst>
              </a:custGeom>
              <a:solidFill>
                <a:srgbClr val="FFC4C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7129712A-51D8-4FFB-A471-C8A3E26D8AD7}"/>
                  </a:ext>
                </a:extLst>
              </p:cNvPr>
              <p:cNvSpPr/>
              <p:nvPr/>
            </p:nvSpPr>
            <p:spPr>
              <a:xfrm>
                <a:off x="10835647" y="2737698"/>
                <a:ext cx="555529" cy="651345"/>
              </a:xfrm>
              <a:custGeom>
                <a:avLst/>
                <a:gdLst>
                  <a:gd name="connsiteX0" fmla="*/ 466400 w 555529"/>
                  <a:gd name="connsiteY0" fmla="*/ 48333 h 651345"/>
                  <a:gd name="connsiteX1" fmla="*/ 232656 w 555529"/>
                  <a:gd name="connsiteY1" fmla="*/ 357038 h 651345"/>
                  <a:gd name="connsiteX2" fmla="*/ 59492 w 555529"/>
                  <a:gd name="connsiteY2" fmla="*/ 353990 h 651345"/>
                  <a:gd name="connsiteX3" fmla="*/ 19773 w 555529"/>
                  <a:gd name="connsiteY3" fmla="*/ 643551 h 651345"/>
                  <a:gd name="connsiteX4" fmla="*/ 337336 w 555529"/>
                  <a:gd name="connsiteY4" fmla="*/ 596687 h 651345"/>
                  <a:gd name="connsiteX5" fmla="*/ 537361 w 555529"/>
                  <a:gd name="connsiteY5" fmla="*/ 135011 h 651345"/>
                  <a:gd name="connsiteX6" fmla="*/ 466400 w 555529"/>
                  <a:gd name="connsiteY6" fmla="*/ 48333 h 651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5529" h="651345">
                    <a:moveTo>
                      <a:pt x="466400" y="48333"/>
                    </a:moveTo>
                    <a:cubicBezTo>
                      <a:pt x="358101" y="179588"/>
                      <a:pt x="249611" y="352657"/>
                      <a:pt x="232656" y="357038"/>
                    </a:cubicBezTo>
                    <a:cubicBezTo>
                      <a:pt x="221703" y="359896"/>
                      <a:pt x="120738" y="362372"/>
                      <a:pt x="59492" y="353990"/>
                    </a:cubicBezTo>
                    <a:cubicBezTo>
                      <a:pt x="1866" y="346085"/>
                      <a:pt x="-18994" y="633835"/>
                      <a:pt x="19773" y="643551"/>
                    </a:cubicBezTo>
                    <a:cubicBezTo>
                      <a:pt x="102164" y="664029"/>
                      <a:pt x="265994" y="642693"/>
                      <a:pt x="337336" y="596687"/>
                    </a:cubicBezTo>
                    <a:cubicBezTo>
                      <a:pt x="389343" y="563159"/>
                      <a:pt x="501547" y="251025"/>
                      <a:pt x="537361" y="135011"/>
                    </a:cubicBezTo>
                    <a:cubicBezTo>
                      <a:pt x="584796" y="-19675"/>
                      <a:pt x="531646" y="-31010"/>
                      <a:pt x="466400" y="48333"/>
                    </a:cubicBezTo>
                    <a:close/>
                  </a:path>
                </a:pathLst>
              </a:custGeom>
              <a:solidFill>
                <a:srgbClr val="FFC4C0"/>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27CB4B12-1E88-4DBD-A9B8-D388F839EC7C}"/>
                  </a:ext>
                </a:extLst>
              </p:cNvPr>
              <p:cNvSpPr/>
              <p:nvPr/>
            </p:nvSpPr>
            <p:spPr>
              <a:xfrm>
                <a:off x="10498251" y="3059800"/>
                <a:ext cx="495853" cy="321166"/>
              </a:xfrm>
              <a:custGeom>
                <a:avLst/>
                <a:gdLst>
                  <a:gd name="connsiteX0" fmla="*/ 495853 w 495853"/>
                  <a:gd name="connsiteY0" fmla="*/ 96658 h 321166"/>
                  <a:gd name="connsiteX1" fmla="*/ 396888 w 495853"/>
                  <a:gd name="connsiteY1" fmla="*/ 31888 h 321166"/>
                  <a:gd name="connsiteX2" fmla="*/ 32748 w 495853"/>
                  <a:gd name="connsiteY2" fmla="*/ 68274 h 321166"/>
                  <a:gd name="connsiteX3" fmla="*/ 58656 w 495853"/>
                  <a:gd name="connsiteY3" fmla="*/ 134949 h 321166"/>
                  <a:gd name="connsiteX4" fmla="*/ 168288 w 495853"/>
                  <a:gd name="connsiteY4" fmla="*/ 89609 h 321166"/>
                  <a:gd name="connsiteX5" fmla="*/ 160764 w 495853"/>
                  <a:gd name="connsiteY5" fmla="*/ 196480 h 321166"/>
                  <a:gd name="connsiteX6" fmla="*/ 227439 w 495853"/>
                  <a:gd name="connsiteY6" fmla="*/ 290397 h 321166"/>
                  <a:gd name="connsiteX7" fmla="*/ 246489 w 495853"/>
                  <a:gd name="connsiteY7" fmla="*/ 279538 h 321166"/>
                  <a:gd name="connsiteX8" fmla="*/ 374219 w 495853"/>
                  <a:gd name="connsiteY8" fmla="*/ 319829 h 3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5853" h="321166">
                    <a:moveTo>
                      <a:pt x="495853" y="96658"/>
                    </a:moveTo>
                    <a:cubicBezTo>
                      <a:pt x="495853" y="96658"/>
                      <a:pt x="473755" y="77608"/>
                      <a:pt x="396888" y="31888"/>
                    </a:cubicBezTo>
                    <a:cubicBezTo>
                      <a:pt x="343644" y="455"/>
                      <a:pt x="188100" y="-33834"/>
                      <a:pt x="32748" y="68274"/>
                    </a:cubicBezTo>
                    <a:cubicBezTo>
                      <a:pt x="-22879" y="104850"/>
                      <a:pt x="-3257" y="168191"/>
                      <a:pt x="58656" y="134949"/>
                    </a:cubicBezTo>
                    <a:cubicBezTo>
                      <a:pt x="93565" y="116146"/>
                      <a:pt x="130302" y="100954"/>
                      <a:pt x="168288" y="89609"/>
                    </a:cubicBezTo>
                    <a:cubicBezTo>
                      <a:pt x="168288" y="89609"/>
                      <a:pt x="138094" y="159047"/>
                      <a:pt x="160764" y="196480"/>
                    </a:cubicBezTo>
                    <a:cubicBezTo>
                      <a:pt x="180747" y="229322"/>
                      <a:pt x="203026" y="260707"/>
                      <a:pt x="227439" y="290397"/>
                    </a:cubicBezTo>
                    <a:cubicBezTo>
                      <a:pt x="234011" y="287177"/>
                      <a:pt x="240373" y="283548"/>
                      <a:pt x="246489" y="279538"/>
                    </a:cubicBezTo>
                    <a:cubicBezTo>
                      <a:pt x="246489" y="279538"/>
                      <a:pt x="313164" y="329925"/>
                      <a:pt x="374219" y="319829"/>
                    </a:cubicBezTo>
                    <a:close/>
                  </a:path>
                </a:pathLst>
              </a:custGeom>
              <a:solidFill>
                <a:srgbClr val="FFC4C0"/>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FD0B04CA-D753-46EA-A9CB-31C8456E8037}"/>
                  </a:ext>
                </a:extLst>
              </p:cNvPr>
              <p:cNvSpPr/>
              <p:nvPr/>
            </p:nvSpPr>
            <p:spPr>
              <a:xfrm>
                <a:off x="10560774" y="3078163"/>
                <a:ext cx="285882" cy="323714"/>
              </a:xfrm>
              <a:custGeom>
                <a:avLst/>
                <a:gdLst>
                  <a:gd name="connsiteX0" fmla="*/ 285883 w 285882"/>
                  <a:gd name="connsiteY0" fmla="*/ 0 h 323714"/>
                  <a:gd name="connsiteX1" fmla="*/ 135769 w 285882"/>
                  <a:gd name="connsiteY1" fmla="*/ 50006 h 323714"/>
                  <a:gd name="connsiteX2" fmla="*/ 4038 w 285882"/>
                  <a:gd name="connsiteY2" fmla="*/ 205645 h 323714"/>
                  <a:gd name="connsiteX3" fmla="*/ 63569 w 285882"/>
                  <a:gd name="connsiteY3" fmla="*/ 208883 h 323714"/>
                  <a:gd name="connsiteX4" fmla="*/ 51949 w 285882"/>
                  <a:gd name="connsiteY4" fmla="*/ 274701 h 323714"/>
                  <a:gd name="connsiteX5" fmla="*/ 103098 w 285882"/>
                  <a:gd name="connsiteY5" fmla="*/ 273463 h 323714"/>
                  <a:gd name="connsiteX6" fmla="*/ 110623 w 285882"/>
                  <a:gd name="connsiteY6" fmla="*/ 319659 h 323714"/>
                  <a:gd name="connsiteX7" fmla="*/ 216827 w 285882"/>
                  <a:gd name="connsiteY7" fmla="*/ 272034 h 323714"/>
                  <a:gd name="connsiteX8" fmla="*/ 285883 w 285882"/>
                  <a:gd name="connsiteY8" fmla="*/ 0 h 323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882" h="323714">
                    <a:moveTo>
                      <a:pt x="285883" y="0"/>
                    </a:moveTo>
                    <a:cubicBezTo>
                      <a:pt x="254069" y="5905"/>
                      <a:pt x="186823" y="19621"/>
                      <a:pt x="135769" y="50006"/>
                    </a:cubicBezTo>
                    <a:cubicBezTo>
                      <a:pt x="78619" y="83725"/>
                      <a:pt x="-21298" y="164306"/>
                      <a:pt x="4038" y="205645"/>
                    </a:cubicBezTo>
                    <a:cubicBezTo>
                      <a:pt x="22612" y="236125"/>
                      <a:pt x="63569" y="208883"/>
                      <a:pt x="63569" y="208883"/>
                    </a:cubicBezTo>
                    <a:cubicBezTo>
                      <a:pt x="63569" y="208883"/>
                      <a:pt x="29089" y="250793"/>
                      <a:pt x="51949" y="274701"/>
                    </a:cubicBezTo>
                    <a:cubicBezTo>
                      <a:pt x="72713" y="296513"/>
                      <a:pt x="103098" y="273463"/>
                      <a:pt x="103098" y="273463"/>
                    </a:cubicBezTo>
                    <a:cubicBezTo>
                      <a:pt x="103098" y="273463"/>
                      <a:pt x="86620" y="302514"/>
                      <a:pt x="110623" y="319659"/>
                    </a:cubicBezTo>
                    <a:cubicBezTo>
                      <a:pt x="139198" y="340233"/>
                      <a:pt x="169487" y="276034"/>
                      <a:pt x="216827" y="272034"/>
                    </a:cubicBezTo>
                    <a:cubicBezTo>
                      <a:pt x="227876" y="270986"/>
                      <a:pt x="285883" y="0"/>
                      <a:pt x="285883" y="0"/>
                    </a:cubicBezTo>
                    <a:close/>
                  </a:path>
                </a:pathLst>
              </a:custGeom>
              <a:solidFill>
                <a:srgbClr val="FFC4C0"/>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4C49AF5C-734A-449B-BC32-7F423AF56A7A}"/>
                  </a:ext>
                </a:extLst>
              </p:cNvPr>
              <p:cNvSpPr/>
              <p:nvPr/>
            </p:nvSpPr>
            <p:spPr>
              <a:xfrm>
                <a:off x="10624016" y="3182938"/>
                <a:ext cx="118437" cy="105223"/>
              </a:xfrm>
              <a:custGeom>
                <a:avLst/>
                <a:gdLst>
                  <a:gd name="connsiteX0" fmla="*/ 118152 w 118437"/>
                  <a:gd name="connsiteY0" fmla="*/ 0 h 105223"/>
                  <a:gd name="connsiteX1" fmla="*/ 232 w 118437"/>
                  <a:gd name="connsiteY1" fmla="*/ 103442 h 105223"/>
                  <a:gd name="connsiteX2" fmla="*/ 994 w 118437"/>
                  <a:gd name="connsiteY2" fmla="*/ 104870 h 105223"/>
                  <a:gd name="connsiteX3" fmla="*/ 118437 w 118437"/>
                  <a:gd name="connsiteY3" fmla="*/ 0 h 105223"/>
                  <a:gd name="connsiteX4" fmla="*/ 118152 w 118437"/>
                  <a:gd name="connsiteY4" fmla="*/ 0 h 1052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437" h="105223">
                    <a:moveTo>
                      <a:pt x="118152" y="0"/>
                    </a:moveTo>
                    <a:cubicBezTo>
                      <a:pt x="69241" y="21688"/>
                      <a:pt x="28102" y="57769"/>
                      <a:pt x="232" y="103442"/>
                    </a:cubicBezTo>
                    <a:cubicBezTo>
                      <a:pt x="-339" y="104680"/>
                      <a:pt x="232" y="105823"/>
                      <a:pt x="994" y="104870"/>
                    </a:cubicBezTo>
                    <a:cubicBezTo>
                      <a:pt x="35703" y="65246"/>
                      <a:pt x="75146" y="30023"/>
                      <a:pt x="118437" y="0"/>
                    </a:cubicBezTo>
                    <a:cubicBezTo>
                      <a:pt x="118437" y="0"/>
                      <a:pt x="118437" y="0"/>
                      <a:pt x="118152" y="0"/>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665964A0-F1B3-4406-8C0F-8BA1F2C3653B}"/>
                  </a:ext>
                </a:extLst>
              </p:cNvPr>
              <p:cNvSpPr/>
              <p:nvPr/>
            </p:nvSpPr>
            <p:spPr>
              <a:xfrm>
                <a:off x="10662785" y="3240840"/>
                <a:ext cx="112053" cy="112011"/>
              </a:xfrm>
              <a:custGeom>
                <a:avLst/>
                <a:gdLst>
                  <a:gd name="connsiteX0" fmla="*/ 111673 w 112053"/>
                  <a:gd name="connsiteY0" fmla="*/ 9 h 112011"/>
                  <a:gd name="connsiteX1" fmla="*/ 230 w 112053"/>
                  <a:gd name="connsiteY1" fmla="*/ 110309 h 112011"/>
                  <a:gd name="connsiteX2" fmla="*/ 1087 w 112053"/>
                  <a:gd name="connsiteY2" fmla="*/ 111642 h 112011"/>
                  <a:gd name="connsiteX3" fmla="*/ 112053 w 112053"/>
                  <a:gd name="connsiteY3" fmla="*/ 581 h 112011"/>
                  <a:gd name="connsiteX4" fmla="*/ 111673 w 112053"/>
                  <a:gd name="connsiteY4" fmla="*/ 9 h 1120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053" h="112011">
                    <a:moveTo>
                      <a:pt x="111673" y="9"/>
                    </a:moveTo>
                    <a:cubicBezTo>
                      <a:pt x="87574" y="11630"/>
                      <a:pt x="27852" y="56397"/>
                      <a:pt x="230" y="110309"/>
                    </a:cubicBezTo>
                    <a:cubicBezTo>
                      <a:pt x="-341" y="111547"/>
                      <a:pt x="230" y="112595"/>
                      <a:pt x="1087" y="111642"/>
                    </a:cubicBezTo>
                    <a:cubicBezTo>
                      <a:pt x="33739" y="70523"/>
                      <a:pt x="70963" y="33261"/>
                      <a:pt x="112053" y="581"/>
                    </a:cubicBezTo>
                    <a:cubicBezTo>
                      <a:pt x="112053" y="581"/>
                      <a:pt x="112053" y="-86"/>
                      <a:pt x="111673" y="9"/>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48473F38-838A-41A4-935E-C3E64D7B0432}"/>
                  </a:ext>
                </a:extLst>
              </p:cNvPr>
              <p:cNvSpPr/>
              <p:nvPr/>
            </p:nvSpPr>
            <p:spPr>
              <a:xfrm>
                <a:off x="11329193" y="2880519"/>
                <a:ext cx="44481" cy="121443"/>
              </a:xfrm>
              <a:custGeom>
                <a:avLst/>
                <a:gdLst>
                  <a:gd name="connsiteX0" fmla="*/ 0 w 44481"/>
                  <a:gd name="connsiteY0" fmla="*/ 121444 h 121443"/>
                  <a:gd name="connsiteX1" fmla="*/ 19050 w 44481"/>
                  <a:gd name="connsiteY1" fmla="*/ 59531 h 121443"/>
                  <a:gd name="connsiteX2" fmla="*/ 44482 w 44481"/>
                  <a:gd name="connsiteY2" fmla="*/ 0 h 121443"/>
                  <a:gd name="connsiteX3" fmla="*/ 25432 w 44481"/>
                  <a:gd name="connsiteY3" fmla="*/ 61913 h 121443"/>
                  <a:gd name="connsiteX4" fmla="*/ 0 w 44481"/>
                  <a:gd name="connsiteY4" fmla="*/ 121444 h 1214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481" h="121443">
                    <a:moveTo>
                      <a:pt x="0" y="121444"/>
                    </a:moveTo>
                    <a:cubicBezTo>
                      <a:pt x="5067" y="100432"/>
                      <a:pt x="11421" y="79753"/>
                      <a:pt x="19050" y="59531"/>
                    </a:cubicBezTo>
                    <a:cubicBezTo>
                      <a:pt x="26260" y="39167"/>
                      <a:pt x="34757" y="19288"/>
                      <a:pt x="44482" y="0"/>
                    </a:cubicBezTo>
                    <a:cubicBezTo>
                      <a:pt x="39491" y="21031"/>
                      <a:pt x="33128" y="41710"/>
                      <a:pt x="25432" y="61913"/>
                    </a:cubicBezTo>
                    <a:cubicBezTo>
                      <a:pt x="18202" y="82267"/>
                      <a:pt x="9715" y="102146"/>
                      <a:pt x="0" y="121444"/>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052ED006-11DB-4BE6-8E3B-2A56D255D86F}"/>
                  </a:ext>
                </a:extLst>
              </p:cNvPr>
              <p:cNvSpPr/>
              <p:nvPr/>
            </p:nvSpPr>
            <p:spPr>
              <a:xfrm>
                <a:off x="11346052" y="2908046"/>
                <a:ext cx="29718" cy="38004"/>
              </a:xfrm>
              <a:custGeom>
                <a:avLst/>
                <a:gdLst>
                  <a:gd name="connsiteX0" fmla="*/ 29718 w 29718"/>
                  <a:gd name="connsiteY0" fmla="*/ 0 h 38004"/>
                  <a:gd name="connsiteX1" fmla="*/ 19050 w 29718"/>
                  <a:gd name="connsiteY1" fmla="*/ 22193 h 38004"/>
                  <a:gd name="connsiteX2" fmla="*/ 0 w 29718"/>
                  <a:gd name="connsiteY2" fmla="*/ 38005 h 38004"/>
                  <a:gd name="connsiteX3" fmla="*/ 15145 w 29718"/>
                  <a:gd name="connsiteY3" fmla="*/ 18955 h 38004"/>
                  <a:gd name="connsiteX4" fmla="*/ 22384 w 29718"/>
                  <a:gd name="connsiteY4" fmla="*/ 9430 h 38004"/>
                  <a:gd name="connsiteX5" fmla="*/ 29718 w 29718"/>
                  <a:gd name="connsiteY5" fmla="*/ 0 h 38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18" h="38004">
                    <a:moveTo>
                      <a:pt x="29718" y="0"/>
                    </a:moveTo>
                    <a:cubicBezTo>
                      <a:pt x="28023" y="8153"/>
                      <a:pt x="24355" y="15773"/>
                      <a:pt x="19050" y="22193"/>
                    </a:cubicBezTo>
                    <a:cubicBezTo>
                      <a:pt x="13983" y="28842"/>
                      <a:pt x="7468" y="34252"/>
                      <a:pt x="0" y="38005"/>
                    </a:cubicBezTo>
                    <a:lnTo>
                      <a:pt x="15145" y="18955"/>
                    </a:lnTo>
                    <a:cubicBezTo>
                      <a:pt x="17717" y="15907"/>
                      <a:pt x="20003" y="12668"/>
                      <a:pt x="22384" y="9430"/>
                    </a:cubicBezTo>
                    <a:cubicBezTo>
                      <a:pt x="24765" y="6191"/>
                      <a:pt x="27146" y="3334"/>
                      <a:pt x="29718" y="0"/>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4D363987-B7C5-4509-B84E-5977BF8E9458}"/>
                  </a:ext>
                </a:extLst>
              </p:cNvPr>
              <p:cNvSpPr/>
              <p:nvPr/>
            </p:nvSpPr>
            <p:spPr>
              <a:xfrm>
                <a:off x="11150561" y="2371101"/>
                <a:ext cx="431851" cy="796140"/>
              </a:xfrm>
              <a:custGeom>
                <a:avLst/>
                <a:gdLst>
                  <a:gd name="connsiteX0" fmla="*/ 134913 w 431851"/>
                  <a:gd name="connsiteY0" fmla="*/ 18500 h 796140"/>
                  <a:gd name="connsiteX1" fmla="*/ 277026 w 431851"/>
                  <a:gd name="connsiteY1" fmla="*/ 18500 h 796140"/>
                  <a:gd name="connsiteX2" fmla="*/ 364180 w 431851"/>
                  <a:gd name="connsiteY2" fmla="*/ 248624 h 796140"/>
                  <a:gd name="connsiteX3" fmla="*/ 430855 w 431851"/>
                  <a:gd name="connsiteY3" fmla="*/ 455316 h 796140"/>
                  <a:gd name="connsiteX4" fmla="*/ 382373 w 431851"/>
                  <a:gd name="connsiteY4" fmla="*/ 582284 h 796140"/>
                  <a:gd name="connsiteX5" fmla="*/ 266453 w 431851"/>
                  <a:gd name="connsiteY5" fmla="*/ 788691 h 796140"/>
                  <a:gd name="connsiteX6" fmla="*/ 3277 w 431851"/>
                  <a:gd name="connsiteY6" fmla="*/ 597334 h 796140"/>
                  <a:gd name="connsiteX7" fmla="*/ 41377 w 431851"/>
                  <a:gd name="connsiteY7" fmla="*/ 468365 h 796140"/>
                  <a:gd name="connsiteX8" fmla="*/ 26899 w 431851"/>
                  <a:gd name="connsiteY8" fmla="*/ 341397 h 796140"/>
                  <a:gd name="connsiteX9" fmla="*/ 70714 w 431851"/>
                  <a:gd name="connsiteY9" fmla="*/ 213572 h 796140"/>
                  <a:gd name="connsiteX10" fmla="*/ 134913 w 431851"/>
                  <a:gd name="connsiteY10" fmla="*/ 18500 h 796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851" h="796140">
                    <a:moveTo>
                      <a:pt x="134913" y="18500"/>
                    </a:moveTo>
                    <a:cubicBezTo>
                      <a:pt x="134913" y="18500"/>
                      <a:pt x="210065" y="-23125"/>
                      <a:pt x="277026" y="18500"/>
                    </a:cubicBezTo>
                    <a:cubicBezTo>
                      <a:pt x="343986" y="60124"/>
                      <a:pt x="375705" y="162613"/>
                      <a:pt x="364180" y="248624"/>
                    </a:cubicBezTo>
                    <a:cubicBezTo>
                      <a:pt x="352654" y="334634"/>
                      <a:pt x="422854" y="391499"/>
                      <a:pt x="430855" y="455316"/>
                    </a:cubicBezTo>
                    <a:cubicBezTo>
                      <a:pt x="438856" y="519134"/>
                      <a:pt x="396469" y="548757"/>
                      <a:pt x="382373" y="582284"/>
                    </a:cubicBezTo>
                    <a:cubicBezTo>
                      <a:pt x="366275" y="620384"/>
                      <a:pt x="430855" y="757068"/>
                      <a:pt x="266453" y="788691"/>
                    </a:cubicBezTo>
                    <a:cubicBezTo>
                      <a:pt x="60904" y="828315"/>
                      <a:pt x="-17678" y="701919"/>
                      <a:pt x="3277" y="597334"/>
                    </a:cubicBezTo>
                    <a:cubicBezTo>
                      <a:pt x="13564" y="546185"/>
                      <a:pt x="42330" y="509799"/>
                      <a:pt x="41377" y="468365"/>
                    </a:cubicBezTo>
                    <a:cubicBezTo>
                      <a:pt x="40425" y="426932"/>
                      <a:pt x="11564" y="393880"/>
                      <a:pt x="26899" y="341397"/>
                    </a:cubicBezTo>
                    <a:cubicBezTo>
                      <a:pt x="42235" y="288915"/>
                      <a:pt x="62427" y="295963"/>
                      <a:pt x="70714" y="213572"/>
                    </a:cubicBezTo>
                    <a:cubicBezTo>
                      <a:pt x="79001" y="131180"/>
                      <a:pt x="62047" y="32501"/>
                      <a:pt x="134913" y="18500"/>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380CE9D6-0D2E-428E-8DF7-C50FB69C8041}"/>
                  </a:ext>
                </a:extLst>
              </p:cNvPr>
              <p:cNvSpPr/>
              <p:nvPr/>
            </p:nvSpPr>
            <p:spPr>
              <a:xfrm>
                <a:off x="11412918" y="2387547"/>
                <a:ext cx="182754" cy="595368"/>
              </a:xfrm>
              <a:custGeom>
                <a:avLst/>
                <a:gdLst>
                  <a:gd name="connsiteX0" fmla="*/ 381 w 182754"/>
                  <a:gd name="connsiteY0" fmla="*/ 53 h 595368"/>
                  <a:gd name="connsiteX1" fmla="*/ 97631 w 182754"/>
                  <a:gd name="connsiteY1" fmla="*/ 117020 h 595368"/>
                  <a:gd name="connsiteX2" fmla="*/ 114967 w 182754"/>
                  <a:gd name="connsiteY2" fmla="*/ 191792 h 595368"/>
                  <a:gd name="connsiteX3" fmla="*/ 124492 w 182754"/>
                  <a:gd name="connsiteY3" fmla="*/ 289518 h 595368"/>
                  <a:gd name="connsiteX4" fmla="*/ 182689 w 182754"/>
                  <a:gd name="connsiteY4" fmla="*/ 443537 h 595368"/>
                  <a:gd name="connsiteX5" fmla="*/ 157924 w 182754"/>
                  <a:gd name="connsiteY5" fmla="*/ 519737 h 595368"/>
                  <a:gd name="connsiteX6" fmla="*/ 100013 w 182754"/>
                  <a:gd name="connsiteY6" fmla="*/ 594890 h 595368"/>
                  <a:gd name="connsiteX7" fmla="*/ 98203 w 182754"/>
                  <a:gd name="connsiteY7" fmla="*/ 593937 h 595368"/>
                  <a:gd name="connsiteX8" fmla="*/ 147352 w 182754"/>
                  <a:gd name="connsiteY8" fmla="*/ 527262 h 595368"/>
                  <a:gd name="connsiteX9" fmla="*/ 177737 w 182754"/>
                  <a:gd name="connsiteY9" fmla="*/ 435822 h 595368"/>
                  <a:gd name="connsiteX10" fmla="*/ 118205 w 182754"/>
                  <a:gd name="connsiteY10" fmla="*/ 287518 h 595368"/>
                  <a:gd name="connsiteX11" fmla="*/ 110109 w 182754"/>
                  <a:gd name="connsiteY11" fmla="*/ 218748 h 595368"/>
                  <a:gd name="connsiteX12" fmla="*/ 99631 w 182754"/>
                  <a:gd name="connsiteY12" fmla="*/ 135308 h 595368"/>
                  <a:gd name="connsiteX13" fmla="*/ 0 w 182754"/>
                  <a:gd name="connsiteY13" fmla="*/ 720 h 595368"/>
                  <a:gd name="connsiteX14" fmla="*/ 381 w 182754"/>
                  <a:gd name="connsiteY14" fmla="*/ 53 h 5953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754" h="595368">
                    <a:moveTo>
                      <a:pt x="381" y="53"/>
                    </a:moveTo>
                    <a:cubicBezTo>
                      <a:pt x="43967" y="28209"/>
                      <a:pt x="77905" y="69024"/>
                      <a:pt x="97631" y="117020"/>
                    </a:cubicBezTo>
                    <a:cubicBezTo>
                      <a:pt x="107490" y="140824"/>
                      <a:pt x="113347" y="166084"/>
                      <a:pt x="114967" y="191792"/>
                    </a:cubicBezTo>
                    <a:cubicBezTo>
                      <a:pt x="117157" y="225415"/>
                      <a:pt x="112014" y="256848"/>
                      <a:pt x="124492" y="289518"/>
                    </a:cubicBezTo>
                    <a:cubicBezTo>
                      <a:pt x="144494" y="341715"/>
                      <a:pt x="184595" y="385340"/>
                      <a:pt x="182689" y="443537"/>
                    </a:cubicBezTo>
                    <a:cubicBezTo>
                      <a:pt x="181842" y="470779"/>
                      <a:pt x="173250" y="497211"/>
                      <a:pt x="157924" y="519737"/>
                    </a:cubicBezTo>
                    <a:cubicBezTo>
                      <a:pt x="140208" y="546027"/>
                      <a:pt x="114871" y="566791"/>
                      <a:pt x="100013" y="594890"/>
                    </a:cubicBezTo>
                    <a:cubicBezTo>
                      <a:pt x="99441" y="596033"/>
                      <a:pt x="97631" y="594890"/>
                      <a:pt x="98203" y="593937"/>
                    </a:cubicBezTo>
                    <a:cubicBezTo>
                      <a:pt x="110585" y="568887"/>
                      <a:pt x="130683" y="549741"/>
                      <a:pt x="147352" y="527262"/>
                    </a:cubicBezTo>
                    <a:cubicBezTo>
                      <a:pt x="167526" y="501088"/>
                      <a:pt x="178232" y="468864"/>
                      <a:pt x="177737" y="435822"/>
                    </a:cubicBezTo>
                    <a:cubicBezTo>
                      <a:pt x="176213" y="380482"/>
                      <a:pt x="136684" y="338000"/>
                      <a:pt x="118205" y="287518"/>
                    </a:cubicBezTo>
                    <a:cubicBezTo>
                      <a:pt x="110957" y="265363"/>
                      <a:pt x="108204" y="241979"/>
                      <a:pt x="110109" y="218748"/>
                    </a:cubicBezTo>
                    <a:cubicBezTo>
                      <a:pt x="111318" y="190544"/>
                      <a:pt x="107775" y="162340"/>
                      <a:pt x="99631" y="135308"/>
                    </a:cubicBezTo>
                    <a:cubicBezTo>
                      <a:pt x="81544" y="81016"/>
                      <a:pt x="46644" y="33877"/>
                      <a:pt x="0" y="720"/>
                    </a:cubicBezTo>
                    <a:cubicBezTo>
                      <a:pt x="0" y="720"/>
                      <a:pt x="0" y="-232"/>
                      <a:pt x="381" y="53"/>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BC49B46B-A167-411C-A02D-DEB6CB022315}"/>
                  </a:ext>
                </a:extLst>
              </p:cNvPr>
              <p:cNvSpPr/>
              <p:nvPr/>
            </p:nvSpPr>
            <p:spPr>
              <a:xfrm>
                <a:off x="11499701" y="3015774"/>
                <a:ext cx="84" cy="9525"/>
              </a:xfrm>
              <a:custGeom>
                <a:avLst/>
                <a:gdLst>
                  <a:gd name="connsiteX0" fmla="*/ 85 w 84"/>
                  <a:gd name="connsiteY0" fmla="*/ 0 h 9525"/>
                  <a:gd name="connsiteX1" fmla="*/ 85 w 84"/>
                  <a:gd name="connsiteY1" fmla="*/ 0 h 9525"/>
                  <a:gd name="connsiteX2" fmla="*/ 85 w 84"/>
                  <a:gd name="connsiteY2" fmla="*/ 0 h 9525"/>
                </a:gdLst>
                <a:ahLst/>
                <a:cxnLst>
                  <a:cxn ang="0">
                    <a:pos x="connsiteX0" y="connsiteY0"/>
                  </a:cxn>
                  <a:cxn ang="0">
                    <a:pos x="connsiteX1" y="connsiteY1"/>
                  </a:cxn>
                  <a:cxn ang="0">
                    <a:pos x="connsiteX2" y="connsiteY2"/>
                  </a:cxn>
                </a:cxnLst>
                <a:rect l="l" t="t" r="r" b="b"/>
                <a:pathLst>
                  <a:path w="84" h="9525">
                    <a:moveTo>
                      <a:pt x="85" y="0"/>
                    </a:moveTo>
                    <a:lnTo>
                      <a:pt x="85" y="0"/>
                    </a:lnTo>
                    <a:cubicBezTo>
                      <a:pt x="85" y="0"/>
                      <a:pt x="-106" y="0"/>
                      <a:pt x="85" y="0"/>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008E3A03-A09A-41A0-84DF-EDBD85EEC111}"/>
                  </a:ext>
                </a:extLst>
              </p:cNvPr>
              <p:cNvSpPr/>
              <p:nvPr/>
            </p:nvSpPr>
            <p:spPr>
              <a:xfrm>
                <a:off x="11150110" y="2508321"/>
                <a:ext cx="83500" cy="568144"/>
              </a:xfrm>
              <a:custGeom>
                <a:avLst/>
                <a:gdLst>
                  <a:gd name="connsiteX0" fmla="*/ 4109 w 83500"/>
                  <a:gd name="connsiteY0" fmla="*/ 445350 h 568144"/>
                  <a:gd name="connsiteX1" fmla="*/ 27350 w 83500"/>
                  <a:gd name="connsiteY1" fmla="*/ 373531 h 568144"/>
                  <a:gd name="connsiteX2" fmla="*/ 20397 w 83500"/>
                  <a:gd name="connsiteY2" fmla="*/ 285139 h 568144"/>
                  <a:gd name="connsiteX3" fmla="*/ 31542 w 83500"/>
                  <a:gd name="connsiteY3" fmla="*/ 165219 h 568144"/>
                  <a:gd name="connsiteX4" fmla="*/ 66689 w 83500"/>
                  <a:gd name="connsiteY4" fmla="*/ 89591 h 568144"/>
                  <a:gd name="connsiteX5" fmla="*/ 82405 w 83500"/>
                  <a:gd name="connsiteY5" fmla="*/ 342 h 568144"/>
                  <a:gd name="connsiteX6" fmla="*/ 83157 w 83500"/>
                  <a:gd name="connsiteY6" fmla="*/ 46 h 568144"/>
                  <a:gd name="connsiteX7" fmla="*/ 83453 w 83500"/>
                  <a:gd name="connsiteY7" fmla="*/ 342 h 568144"/>
                  <a:gd name="connsiteX8" fmla="*/ 55925 w 83500"/>
                  <a:gd name="connsiteY8" fmla="*/ 127786 h 568144"/>
                  <a:gd name="connsiteX9" fmla="*/ 24398 w 83500"/>
                  <a:gd name="connsiteY9" fmla="*/ 198271 h 568144"/>
                  <a:gd name="connsiteX10" fmla="*/ 24969 w 83500"/>
                  <a:gd name="connsiteY10" fmla="*/ 288282 h 568144"/>
                  <a:gd name="connsiteX11" fmla="*/ 32589 w 83500"/>
                  <a:gd name="connsiteY11" fmla="*/ 349719 h 568144"/>
                  <a:gd name="connsiteX12" fmla="*/ 18016 w 83500"/>
                  <a:gd name="connsiteY12" fmla="*/ 410298 h 568144"/>
                  <a:gd name="connsiteX13" fmla="*/ 18968 w 83500"/>
                  <a:gd name="connsiteY13" fmla="*/ 567079 h 568144"/>
                  <a:gd name="connsiteX14" fmla="*/ 17349 w 83500"/>
                  <a:gd name="connsiteY14" fmla="*/ 567746 h 568144"/>
                  <a:gd name="connsiteX15" fmla="*/ 4109 w 83500"/>
                  <a:gd name="connsiteY15" fmla="*/ 445350 h 56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500" h="568144">
                    <a:moveTo>
                      <a:pt x="4109" y="445350"/>
                    </a:moveTo>
                    <a:cubicBezTo>
                      <a:pt x="9253" y="420585"/>
                      <a:pt x="22207" y="397725"/>
                      <a:pt x="27350" y="373531"/>
                    </a:cubicBezTo>
                    <a:cubicBezTo>
                      <a:pt x="33542" y="343813"/>
                      <a:pt x="26017" y="314286"/>
                      <a:pt x="20397" y="285139"/>
                    </a:cubicBezTo>
                    <a:cubicBezTo>
                      <a:pt x="10824" y="245029"/>
                      <a:pt x="14739" y="202881"/>
                      <a:pt x="31542" y="165219"/>
                    </a:cubicBezTo>
                    <a:cubicBezTo>
                      <a:pt x="44791" y="140750"/>
                      <a:pt x="56535" y="115499"/>
                      <a:pt x="66689" y="89591"/>
                    </a:cubicBezTo>
                    <a:cubicBezTo>
                      <a:pt x="76223" y="60759"/>
                      <a:pt x="81519" y="30698"/>
                      <a:pt x="82405" y="342"/>
                    </a:cubicBezTo>
                    <a:cubicBezTo>
                      <a:pt x="82529" y="56"/>
                      <a:pt x="82872" y="-78"/>
                      <a:pt x="83157" y="46"/>
                    </a:cubicBezTo>
                    <a:cubicBezTo>
                      <a:pt x="83291" y="103"/>
                      <a:pt x="83396" y="208"/>
                      <a:pt x="83453" y="342"/>
                    </a:cubicBezTo>
                    <a:cubicBezTo>
                      <a:pt x="84262" y="44385"/>
                      <a:pt x="74832" y="88010"/>
                      <a:pt x="55925" y="127786"/>
                    </a:cubicBezTo>
                    <a:cubicBezTo>
                      <a:pt x="44781" y="151122"/>
                      <a:pt x="30779" y="173030"/>
                      <a:pt x="24398" y="198271"/>
                    </a:cubicBezTo>
                    <a:cubicBezTo>
                      <a:pt x="18016" y="227960"/>
                      <a:pt x="18206" y="258679"/>
                      <a:pt x="24969" y="288282"/>
                    </a:cubicBezTo>
                    <a:cubicBezTo>
                      <a:pt x="29360" y="308485"/>
                      <a:pt x="31903" y="329049"/>
                      <a:pt x="32589" y="349719"/>
                    </a:cubicBezTo>
                    <a:cubicBezTo>
                      <a:pt x="31446" y="370626"/>
                      <a:pt x="26503" y="391152"/>
                      <a:pt x="18016" y="410298"/>
                    </a:cubicBezTo>
                    <a:cubicBezTo>
                      <a:pt x="-1634" y="460771"/>
                      <a:pt x="-1291" y="516844"/>
                      <a:pt x="18968" y="567079"/>
                    </a:cubicBezTo>
                    <a:cubicBezTo>
                      <a:pt x="18968" y="567936"/>
                      <a:pt x="17730" y="568603"/>
                      <a:pt x="17349" y="567746"/>
                    </a:cubicBezTo>
                    <a:cubicBezTo>
                      <a:pt x="300" y="529322"/>
                      <a:pt x="-4330" y="486536"/>
                      <a:pt x="4109" y="44535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D3CA0AAB-104E-4C81-AE6B-7254DA0BFE40}"/>
                  </a:ext>
                </a:extLst>
              </p:cNvPr>
              <p:cNvSpPr/>
              <p:nvPr/>
            </p:nvSpPr>
            <p:spPr>
              <a:xfrm>
                <a:off x="11512825" y="2608143"/>
                <a:ext cx="78307" cy="422870"/>
              </a:xfrm>
              <a:custGeom>
                <a:avLst/>
                <a:gdLst>
                  <a:gd name="connsiteX0" fmla="*/ 73733 w 78307"/>
                  <a:gd name="connsiteY0" fmla="*/ 210939 h 422870"/>
                  <a:gd name="connsiteX1" fmla="*/ 20870 w 78307"/>
                  <a:gd name="connsiteY1" fmla="*/ 94925 h 422870"/>
                  <a:gd name="connsiteX2" fmla="*/ 1248 w 78307"/>
                  <a:gd name="connsiteY2" fmla="*/ 342 h 422870"/>
                  <a:gd name="connsiteX3" fmla="*/ 2001 w 78307"/>
                  <a:gd name="connsiteY3" fmla="*/ 46 h 422870"/>
                  <a:gd name="connsiteX4" fmla="*/ 2296 w 78307"/>
                  <a:gd name="connsiteY4" fmla="*/ 342 h 422870"/>
                  <a:gd name="connsiteX5" fmla="*/ 46111 w 78307"/>
                  <a:gd name="connsiteY5" fmla="*/ 130929 h 422870"/>
                  <a:gd name="connsiteX6" fmla="*/ 78305 w 78307"/>
                  <a:gd name="connsiteY6" fmla="*/ 214845 h 422870"/>
                  <a:gd name="connsiteX7" fmla="*/ 48111 w 78307"/>
                  <a:gd name="connsiteY7" fmla="*/ 298188 h 422870"/>
                  <a:gd name="connsiteX8" fmla="*/ 17631 w 78307"/>
                  <a:gd name="connsiteY8" fmla="*/ 355338 h 422870"/>
                  <a:gd name="connsiteX9" fmla="*/ 14583 w 78307"/>
                  <a:gd name="connsiteY9" fmla="*/ 422013 h 422870"/>
                  <a:gd name="connsiteX10" fmla="*/ 12583 w 78307"/>
                  <a:gd name="connsiteY10" fmla="*/ 422013 h 422870"/>
                  <a:gd name="connsiteX11" fmla="*/ 26299 w 78307"/>
                  <a:gd name="connsiteY11" fmla="*/ 323620 h 422870"/>
                  <a:gd name="connsiteX12" fmla="*/ 73733 w 78307"/>
                  <a:gd name="connsiteY12" fmla="*/ 210939 h 422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307" h="422870">
                    <a:moveTo>
                      <a:pt x="73733" y="210939"/>
                    </a:moveTo>
                    <a:cubicBezTo>
                      <a:pt x="71923" y="165315"/>
                      <a:pt x="40110" y="134739"/>
                      <a:pt x="20870" y="94925"/>
                    </a:cubicBezTo>
                    <a:cubicBezTo>
                      <a:pt x="6296" y="65016"/>
                      <a:pt x="-3610" y="33203"/>
                      <a:pt x="1248" y="342"/>
                    </a:cubicBezTo>
                    <a:cubicBezTo>
                      <a:pt x="1372" y="56"/>
                      <a:pt x="1715" y="-78"/>
                      <a:pt x="2001" y="46"/>
                    </a:cubicBezTo>
                    <a:cubicBezTo>
                      <a:pt x="2134" y="103"/>
                      <a:pt x="2239" y="208"/>
                      <a:pt x="2296" y="342"/>
                    </a:cubicBezTo>
                    <a:cubicBezTo>
                      <a:pt x="-181" y="47967"/>
                      <a:pt x="19727" y="91115"/>
                      <a:pt x="46111" y="130929"/>
                    </a:cubicBezTo>
                    <a:cubicBezTo>
                      <a:pt x="63637" y="157409"/>
                      <a:pt x="78115" y="182936"/>
                      <a:pt x="78305" y="214845"/>
                    </a:cubicBezTo>
                    <a:cubicBezTo>
                      <a:pt x="78496" y="246753"/>
                      <a:pt x="65923" y="271995"/>
                      <a:pt x="48111" y="298188"/>
                    </a:cubicBezTo>
                    <a:cubicBezTo>
                      <a:pt x="34519" y="315200"/>
                      <a:pt x="24184" y="334574"/>
                      <a:pt x="17631" y="355338"/>
                    </a:cubicBezTo>
                    <a:cubicBezTo>
                      <a:pt x="13354" y="377293"/>
                      <a:pt x="12335" y="399763"/>
                      <a:pt x="14583" y="422013"/>
                    </a:cubicBezTo>
                    <a:cubicBezTo>
                      <a:pt x="14583" y="423156"/>
                      <a:pt x="12773" y="423156"/>
                      <a:pt x="12583" y="422013"/>
                    </a:cubicBezTo>
                    <a:cubicBezTo>
                      <a:pt x="9630" y="387914"/>
                      <a:pt x="9154" y="354767"/>
                      <a:pt x="26299" y="323620"/>
                    </a:cubicBezTo>
                    <a:cubicBezTo>
                      <a:pt x="47349" y="285425"/>
                      <a:pt x="75924" y="257136"/>
                      <a:pt x="73733" y="210939"/>
                    </a:cubicBezTo>
                    <a:close/>
                  </a:path>
                </a:pathLst>
              </a:custGeom>
              <a:solidFill>
                <a:srgbClr val="263238"/>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3FD2ED2F-9587-4C31-8A8B-694049E672CC}"/>
                  </a:ext>
                </a:extLst>
              </p:cNvPr>
              <p:cNvSpPr/>
              <p:nvPr/>
            </p:nvSpPr>
            <p:spPr>
              <a:xfrm>
                <a:off x="11132542" y="2799731"/>
                <a:ext cx="99609" cy="337403"/>
              </a:xfrm>
              <a:custGeom>
                <a:avLst/>
                <a:gdLst>
                  <a:gd name="connsiteX0" fmla="*/ 13771 w 99609"/>
                  <a:gd name="connsiteY0" fmla="*/ 121555 h 337403"/>
                  <a:gd name="connsiteX1" fmla="*/ 39965 w 99609"/>
                  <a:gd name="connsiteY1" fmla="*/ 77454 h 337403"/>
                  <a:gd name="connsiteX2" fmla="*/ 54443 w 99609"/>
                  <a:gd name="connsiteY2" fmla="*/ 683 h 337403"/>
                  <a:gd name="connsiteX3" fmla="*/ 55586 w 99609"/>
                  <a:gd name="connsiteY3" fmla="*/ 683 h 337403"/>
                  <a:gd name="connsiteX4" fmla="*/ 51109 w 99609"/>
                  <a:gd name="connsiteY4" fmla="*/ 69644 h 337403"/>
                  <a:gd name="connsiteX5" fmla="*/ 5770 w 99609"/>
                  <a:gd name="connsiteY5" fmla="*/ 169656 h 337403"/>
                  <a:gd name="connsiteX6" fmla="*/ 99210 w 99609"/>
                  <a:gd name="connsiteY6" fmla="*/ 336058 h 337403"/>
                  <a:gd name="connsiteX7" fmla="*/ 98448 w 99609"/>
                  <a:gd name="connsiteY7" fmla="*/ 337296 h 337403"/>
                  <a:gd name="connsiteX8" fmla="*/ 1579 w 99609"/>
                  <a:gd name="connsiteY8" fmla="*/ 209661 h 337403"/>
                  <a:gd name="connsiteX9" fmla="*/ 13771 w 99609"/>
                  <a:gd name="connsiteY9" fmla="*/ 121555 h 337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09" h="337403">
                    <a:moveTo>
                      <a:pt x="13771" y="121555"/>
                    </a:moveTo>
                    <a:cubicBezTo>
                      <a:pt x="21115" y="106077"/>
                      <a:pt x="29887" y="91313"/>
                      <a:pt x="39965" y="77454"/>
                    </a:cubicBezTo>
                    <a:cubicBezTo>
                      <a:pt x="56195" y="55385"/>
                      <a:pt x="61520" y="27143"/>
                      <a:pt x="54443" y="683"/>
                    </a:cubicBezTo>
                    <a:cubicBezTo>
                      <a:pt x="54443" y="-79"/>
                      <a:pt x="55395" y="-365"/>
                      <a:pt x="55586" y="683"/>
                    </a:cubicBezTo>
                    <a:cubicBezTo>
                      <a:pt x="63968" y="25734"/>
                      <a:pt x="65968" y="46593"/>
                      <a:pt x="51109" y="69644"/>
                    </a:cubicBezTo>
                    <a:cubicBezTo>
                      <a:pt x="30345" y="101838"/>
                      <a:pt x="10056" y="131175"/>
                      <a:pt x="5770" y="169656"/>
                    </a:cubicBezTo>
                    <a:cubicBezTo>
                      <a:pt x="-1755" y="237855"/>
                      <a:pt x="36726" y="301482"/>
                      <a:pt x="99210" y="336058"/>
                    </a:cubicBezTo>
                    <a:cubicBezTo>
                      <a:pt x="100163" y="336534"/>
                      <a:pt x="99210" y="337773"/>
                      <a:pt x="98448" y="337296"/>
                    </a:cubicBezTo>
                    <a:cubicBezTo>
                      <a:pt x="46899" y="313560"/>
                      <a:pt x="10570" y="265697"/>
                      <a:pt x="1579" y="209661"/>
                    </a:cubicBezTo>
                    <a:cubicBezTo>
                      <a:pt x="-2621" y="179734"/>
                      <a:pt x="1598" y="149216"/>
                      <a:pt x="13771" y="121555"/>
                    </a:cubicBezTo>
                    <a:close/>
                  </a:path>
                </a:pathLst>
              </a:custGeom>
              <a:solidFill>
                <a:srgbClr val="263238"/>
              </a:solidFill>
              <a:ln w="9525" cap="flat">
                <a:noFill/>
                <a:prstDash val="solid"/>
                <a:miter/>
              </a:ln>
            </p:spPr>
            <p:txBody>
              <a:bodyPr rtlCol="0" anchor="ctr"/>
              <a:lstStyle/>
              <a:p>
                <a:endParaRPr lang="zh-CN" altLang="en-US"/>
              </a:p>
            </p:txBody>
          </p:sp>
        </p:grpSp>
        <p:grpSp>
          <p:nvGrpSpPr>
            <p:cNvPr id="439" name="图形 7">
              <a:extLst>
                <a:ext uri="{FF2B5EF4-FFF2-40B4-BE49-F238E27FC236}">
                  <a16:creationId xmlns:a16="http://schemas.microsoft.com/office/drawing/2014/main" xmlns="" id="{85B25DFA-09E2-4AC2-A85F-7B59DAD20157}"/>
                </a:ext>
              </a:extLst>
            </p:cNvPr>
            <p:cNvGrpSpPr/>
            <p:nvPr/>
          </p:nvGrpSpPr>
          <p:grpSpPr>
            <a:xfrm>
              <a:off x="8523732" y="2889540"/>
              <a:ext cx="461229" cy="467931"/>
              <a:chOff x="11472259" y="1967893"/>
              <a:chExt cx="472601" cy="479468"/>
            </a:xfrm>
          </p:grpSpPr>
          <p:sp>
            <p:nvSpPr>
              <p:cNvPr id="440" name="任意多边形: 形状 439">
                <a:extLst>
                  <a:ext uri="{FF2B5EF4-FFF2-40B4-BE49-F238E27FC236}">
                    <a16:creationId xmlns:a16="http://schemas.microsoft.com/office/drawing/2014/main" xmlns="" id="{A702F0D5-0FA6-4A17-9214-8F111F0CE2DD}"/>
                  </a:ext>
                </a:extLst>
              </p:cNvPr>
              <p:cNvSpPr/>
              <p:nvPr/>
            </p:nvSpPr>
            <p:spPr>
              <a:xfrm>
                <a:off x="11472259" y="1990532"/>
                <a:ext cx="472601" cy="434428"/>
              </a:xfrm>
              <a:custGeom>
                <a:avLst/>
                <a:gdLst>
                  <a:gd name="connsiteX0" fmla="*/ 471392 w 472601"/>
                  <a:gd name="connsiteY0" fmla="*/ 239906 h 434428"/>
                  <a:gd name="connsiteX1" fmla="*/ 232743 w 472601"/>
                  <a:gd name="connsiteY1" fmla="*/ 433225 h 434428"/>
                  <a:gd name="connsiteX2" fmla="*/ 108585 w 472601"/>
                  <a:gd name="connsiteY2" fmla="*/ 377256 h 434428"/>
                  <a:gd name="connsiteX3" fmla="*/ 0 w 472601"/>
                  <a:gd name="connsiteY3" fmla="*/ 393163 h 434428"/>
                  <a:gd name="connsiteX4" fmla="*/ 54388 w 472601"/>
                  <a:gd name="connsiteY4" fmla="*/ 299246 h 434428"/>
                  <a:gd name="connsiteX5" fmla="*/ 39434 w 472601"/>
                  <a:gd name="connsiteY5" fmla="*/ 194471 h 434428"/>
                  <a:gd name="connsiteX6" fmla="*/ 278130 w 472601"/>
                  <a:gd name="connsiteY6" fmla="*/ 1209 h 434428"/>
                  <a:gd name="connsiteX7" fmla="*/ 471392 w 472601"/>
                  <a:gd name="connsiteY7" fmla="*/ 239906 h 434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2601" h="434428">
                    <a:moveTo>
                      <a:pt x="471392" y="239906"/>
                    </a:moveTo>
                    <a:cubicBezTo>
                      <a:pt x="458877" y="359187"/>
                      <a:pt x="352025" y="445741"/>
                      <a:pt x="232743" y="433225"/>
                    </a:cubicBezTo>
                    <a:cubicBezTo>
                      <a:pt x="186424" y="428358"/>
                      <a:pt x="142904" y="408736"/>
                      <a:pt x="108585" y="377256"/>
                    </a:cubicBezTo>
                    <a:lnTo>
                      <a:pt x="0" y="393163"/>
                    </a:lnTo>
                    <a:lnTo>
                      <a:pt x="54388" y="299246"/>
                    </a:lnTo>
                    <a:cubicBezTo>
                      <a:pt x="40748" y="266109"/>
                      <a:pt x="35605" y="230095"/>
                      <a:pt x="39434" y="194471"/>
                    </a:cubicBezTo>
                    <a:cubicBezTo>
                      <a:pt x="51978" y="75189"/>
                      <a:pt x="158848" y="-11337"/>
                      <a:pt x="278130" y="1209"/>
                    </a:cubicBezTo>
                    <a:cubicBezTo>
                      <a:pt x="397412" y="13755"/>
                      <a:pt x="483937" y="120623"/>
                      <a:pt x="471392" y="239906"/>
                    </a:cubicBezTo>
                    <a:close/>
                  </a:path>
                </a:pathLst>
              </a:custGeom>
              <a:solidFill>
                <a:srgbClr val="FFFFFF"/>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F4EA236F-3FCB-4FA2-9D6F-F0DD3D0B3AB2}"/>
                  </a:ext>
                </a:extLst>
              </p:cNvPr>
              <p:cNvSpPr/>
              <p:nvPr/>
            </p:nvSpPr>
            <p:spPr>
              <a:xfrm rot="15300000">
                <a:off x="11465401" y="1988728"/>
                <a:ext cx="479468" cy="437798"/>
              </a:xfrm>
              <a:custGeom>
                <a:avLst/>
                <a:gdLst>
                  <a:gd name="connsiteX0" fmla="*/ 478250 w 479468"/>
                  <a:gd name="connsiteY0" fmla="*/ 241709 h 437798"/>
                  <a:gd name="connsiteX1" fmla="*/ 434435 w 479468"/>
                  <a:gd name="connsiteY1" fmla="*/ 351818 h 437798"/>
                  <a:gd name="connsiteX2" fmla="*/ 391859 w 479468"/>
                  <a:gd name="connsiteY2" fmla="*/ 393823 h 437798"/>
                  <a:gd name="connsiteX3" fmla="*/ 339471 w 479468"/>
                  <a:gd name="connsiteY3" fmla="*/ 422970 h 437798"/>
                  <a:gd name="connsiteX4" fmla="*/ 280988 w 479468"/>
                  <a:gd name="connsiteY4" fmla="*/ 436972 h 437798"/>
                  <a:gd name="connsiteX5" fmla="*/ 250889 w 479468"/>
                  <a:gd name="connsiteY5" fmla="*/ 437543 h 437798"/>
                  <a:gd name="connsiteX6" fmla="*/ 220790 w 479468"/>
                  <a:gd name="connsiteY6" fmla="*/ 434400 h 437798"/>
                  <a:gd name="connsiteX7" fmla="*/ 113824 w 479468"/>
                  <a:gd name="connsiteY7" fmla="*/ 381250 h 437798"/>
                  <a:gd name="connsiteX8" fmla="*/ 116396 w 479468"/>
                  <a:gd name="connsiteY8" fmla="*/ 382013 h 437798"/>
                  <a:gd name="connsiteX9" fmla="*/ 7906 w 479468"/>
                  <a:gd name="connsiteY9" fmla="*/ 398681 h 437798"/>
                  <a:gd name="connsiteX10" fmla="*/ 0 w 479468"/>
                  <a:gd name="connsiteY10" fmla="*/ 399919 h 437798"/>
                  <a:gd name="connsiteX11" fmla="*/ 4001 w 479468"/>
                  <a:gd name="connsiteY11" fmla="*/ 392966 h 437798"/>
                  <a:gd name="connsiteX12" fmla="*/ 58008 w 479468"/>
                  <a:gd name="connsiteY12" fmla="*/ 298859 h 437798"/>
                  <a:gd name="connsiteX13" fmla="*/ 58008 w 479468"/>
                  <a:gd name="connsiteY13" fmla="*/ 302574 h 437798"/>
                  <a:gd name="connsiteX14" fmla="*/ 71342 w 479468"/>
                  <a:gd name="connsiteY14" fmla="*/ 109026 h 437798"/>
                  <a:gd name="connsiteX15" fmla="*/ 139351 w 479468"/>
                  <a:gd name="connsiteY15" fmla="*/ 36636 h 437798"/>
                  <a:gd name="connsiteX16" fmla="*/ 329851 w 479468"/>
                  <a:gd name="connsiteY16" fmla="*/ 10918 h 437798"/>
                  <a:gd name="connsiteX17" fmla="*/ 413576 w 479468"/>
                  <a:gd name="connsiteY17" fmla="*/ 62258 h 437798"/>
                  <a:gd name="connsiteX18" fmla="*/ 478250 w 479468"/>
                  <a:gd name="connsiteY18" fmla="*/ 241709 h 437798"/>
                  <a:gd name="connsiteX19" fmla="*/ 478250 w 479468"/>
                  <a:gd name="connsiteY19" fmla="*/ 241709 h 437798"/>
                  <a:gd name="connsiteX20" fmla="*/ 287350 w 479468"/>
                  <a:gd name="connsiteY20" fmla="*/ 5435 h 437798"/>
                  <a:gd name="connsiteX21" fmla="*/ 232029 w 479468"/>
                  <a:gd name="connsiteY21" fmla="*/ 6727 h 437798"/>
                  <a:gd name="connsiteX22" fmla="*/ 142399 w 479468"/>
                  <a:gd name="connsiteY22" fmla="*/ 41684 h 437798"/>
                  <a:gd name="connsiteX23" fmla="*/ 77343 w 479468"/>
                  <a:gd name="connsiteY23" fmla="*/ 112550 h 437798"/>
                  <a:gd name="connsiteX24" fmla="*/ 65151 w 479468"/>
                  <a:gd name="connsiteY24" fmla="*/ 298954 h 437798"/>
                  <a:gd name="connsiteX25" fmla="*/ 65913 w 479468"/>
                  <a:gd name="connsiteY25" fmla="*/ 300955 h 437798"/>
                  <a:gd name="connsiteX26" fmla="*/ 64865 w 479468"/>
                  <a:gd name="connsiteY26" fmla="*/ 302669 h 437798"/>
                  <a:gd name="connsiteX27" fmla="*/ 10192 w 479468"/>
                  <a:gd name="connsiteY27" fmla="*/ 396395 h 437798"/>
                  <a:gd name="connsiteX28" fmla="*/ 6287 w 479468"/>
                  <a:gd name="connsiteY28" fmla="*/ 390680 h 437798"/>
                  <a:gd name="connsiteX29" fmla="*/ 115062 w 479468"/>
                  <a:gd name="connsiteY29" fmla="*/ 375440 h 437798"/>
                  <a:gd name="connsiteX30" fmla="*/ 116491 w 479468"/>
                  <a:gd name="connsiteY30" fmla="*/ 375440 h 437798"/>
                  <a:gd name="connsiteX31" fmla="*/ 117634 w 479468"/>
                  <a:gd name="connsiteY31" fmla="*/ 376488 h 437798"/>
                  <a:gd name="connsiteX32" fmla="*/ 221552 w 479468"/>
                  <a:gd name="connsiteY32" fmla="*/ 430019 h 437798"/>
                  <a:gd name="connsiteX33" fmla="*/ 251079 w 479468"/>
                  <a:gd name="connsiteY33" fmla="*/ 433638 h 437798"/>
                  <a:gd name="connsiteX34" fmla="*/ 280797 w 479468"/>
                  <a:gd name="connsiteY34" fmla="*/ 433638 h 437798"/>
                  <a:gd name="connsiteX35" fmla="*/ 338709 w 479468"/>
                  <a:gd name="connsiteY35" fmla="*/ 420874 h 437798"/>
                  <a:gd name="connsiteX36" fmla="*/ 391096 w 479468"/>
                  <a:gd name="connsiteY36" fmla="*/ 392299 h 437798"/>
                  <a:gd name="connsiteX37" fmla="*/ 414052 w 479468"/>
                  <a:gd name="connsiteY37" fmla="*/ 373249 h 437798"/>
                  <a:gd name="connsiteX38" fmla="*/ 433769 w 479468"/>
                  <a:gd name="connsiteY38" fmla="*/ 350770 h 437798"/>
                  <a:gd name="connsiteX39" fmla="*/ 478250 w 479468"/>
                  <a:gd name="connsiteY39" fmla="*/ 241709 h 437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9468" h="437798">
                    <a:moveTo>
                      <a:pt x="478250" y="241709"/>
                    </a:moveTo>
                    <a:cubicBezTo>
                      <a:pt x="474098" y="281752"/>
                      <a:pt x="458934" y="319871"/>
                      <a:pt x="434435" y="351818"/>
                    </a:cubicBezTo>
                    <a:cubicBezTo>
                      <a:pt x="422472" y="367915"/>
                      <a:pt x="408108" y="382079"/>
                      <a:pt x="391859" y="393823"/>
                    </a:cubicBezTo>
                    <a:cubicBezTo>
                      <a:pt x="375866" y="405968"/>
                      <a:pt x="358226" y="415779"/>
                      <a:pt x="339471" y="422970"/>
                    </a:cubicBezTo>
                    <a:cubicBezTo>
                      <a:pt x="320707" y="430285"/>
                      <a:pt x="301028" y="435000"/>
                      <a:pt x="280988" y="436972"/>
                    </a:cubicBezTo>
                    <a:cubicBezTo>
                      <a:pt x="270977" y="437829"/>
                      <a:pt x="260918" y="438019"/>
                      <a:pt x="250889" y="437543"/>
                    </a:cubicBezTo>
                    <a:cubicBezTo>
                      <a:pt x="240792" y="437257"/>
                      <a:pt x="230724" y="436210"/>
                      <a:pt x="220790" y="434400"/>
                    </a:cubicBezTo>
                    <a:cubicBezTo>
                      <a:pt x="180908" y="426894"/>
                      <a:pt x="143894" y="408502"/>
                      <a:pt x="113824" y="381250"/>
                    </a:cubicBezTo>
                    <a:lnTo>
                      <a:pt x="116396" y="382013"/>
                    </a:lnTo>
                    <a:lnTo>
                      <a:pt x="7906" y="398681"/>
                    </a:lnTo>
                    <a:lnTo>
                      <a:pt x="0" y="399919"/>
                    </a:lnTo>
                    <a:lnTo>
                      <a:pt x="4001" y="392966"/>
                    </a:lnTo>
                    <a:lnTo>
                      <a:pt x="58008" y="298859"/>
                    </a:lnTo>
                    <a:lnTo>
                      <a:pt x="58008" y="302574"/>
                    </a:lnTo>
                    <a:cubicBezTo>
                      <a:pt x="32090" y="239499"/>
                      <a:pt x="37014" y="167948"/>
                      <a:pt x="71342" y="109026"/>
                    </a:cubicBezTo>
                    <a:cubicBezTo>
                      <a:pt x="88278" y="80083"/>
                      <a:pt x="111519" y="55338"/>
                      <a:pt x="139351" y="36636"/>
                    </a:cubicBezTo>
                    <a:cubicBezTo>
                      <a:pt x="195606" y="-540"/>
                      <a:pt x="265748" y="-10009"/>
                      <a:pt x="329851" y="10918"/>
                    </a:cubicBezTo>
                    <a:cubicBezTo>
                      <a:pt x="361226" y="21600"/>
                      <a:pt x="389830" y="39138"/>
                      <a:pt x="413576" y="62258"/>
                    </a:cubicBezTo>
                    <a:cubicBezTo>
                      <a:pt x="461410" y="109057"/>
                      <a:pt x="485232" y="175158"/>
                      <a:pt x="478250" y="241709"/>
                    </a:cubicBezTo>
                    <a:close/>
                    <a:moveTo>
                      <a:pt x="478250" y="241709"/>
                    </a:moveTo>
                    <a:cubicBezTo>
                      <a:pt x="490776" y="123748"/>
                      <a:pt x="405308" y="17965"/>
                      <a:pt x="287350" y="5435"/>
                    </a:cubicBezTo>
                    <a:cubicBezTo>
                      <a:pt x="268929" y="3478"/>
                      <a:pt x="250336" y="3913"/>
                      <a:pt x="232029" y="6727"/>
                    </a:cubicBezTo>
                    <a:cubicBezTo>
                      <a:pt x="199863" y="11345"/>
                      <a:pt x="169193" y="23306"/>
                      <a:pt x="142399" y="41684"/>
                    </a:cubicBezTo>
                    <a:cubicBezTo>
                      <a:pt x="115834" y="60307"/>
                      <a:pt x="93631" y="84489"/>
                      <a:pt x="77343" y="112550"/>
                    </a:cubicBezTo>
                    <a:cubicBezTo>
                      <a:pt x="44920" y="169529"/>
                      <a:pt x="40424" y="238233"/>
                      <a:pt x="65151" y="298954"/>
                    </a:cubicBezTo>
                    <a:lnTo>
                      <a:pt x="65913" y="300955"/>
                    </a:lnTo>
                    <a:lnTo>
                      <a:pt x="64865" y="302669"/>
                    </a:lnTo>
                    <a:lnTo>
                      <a:pt x="10192" y="396395"/>
                    </a:lnTo>
                    <a:lnTo>
                      <a:pt x="6287" y="390680"/>
                    </a:lnTo>
                    <a:lnTo>
                      <a:pt x="115062" y="375440"/>
                    </a:lnTo>
                    <a:lnTo>
                      <a:pt x="116491" y="375440"/>
                    </a:lnTo>
                    <a:lnTo>
                      <a:pt x="117634" y="376488"/>
                    </a:lnTo>
                    <a:cubicBezTo>
                      <a:pt x="146609" y="403663"/>
                      <a:pt x="182604" y="422198"/>
                      <a:pt x="221552" y="430019"/>
                    </a:cubicBezTo>
                    <a:cubicBezTo>
                      <a:pt x="231286" y="431981"/>
                      <a:pt x="241154" y="433200"/>
                      <a:pt x="251079" y="433638"/>
                    </a:cubicBezTo>
                    <a:cubicBezTo>
                      <a:pt x="260976" y="434352"/>
                      <a:pt x="270901" y="434352"/>
                      <a:pt x="280797" y="433638"/>
                    </a:cubicBezTo>
                    <a:cubicBezTo>
                      <a:pt x="300600" y="432114"/>
                      <a:pt x="320097" y="427818"/>
                      <a:pt x="338709" y="420874"/>
                    </a:cubicBezTo>
                    <a:cubicBezTo>
                      <a:pt x="357492" y="413997"/>
                      <a:pt x="375152" y="404368"/>
                      <a:pt x="391096" y="392299"/>
                    </a:cubicBezTo>
                    <a:cubicBezTo>
                      <a:pt x="399145" y="386451"/>
                      <a:pt x="406813" y="380088"/>
                      <a:pt x="414052" y="373249"/>
                    </a:cubicBezTo>
                    <a:cubicBezTo>
                      <a:pt x="421072" y="366163"/>
                      <a:pt x="427663" y="358657"/>
                      <a:pt x="433769" y="350770"/>
                    </a:cubicBezTo>
                    <a:cubicBezTo>
                      <a:pt x="458362" y="319205"/>
                      <a:pt x="473755" y="281467"/>
                      <a:pt x="478250" y="241709"/>
                    </a:cubicBezTo>
                    <a:close/>
                  </a:path>
                </a:pathLst>
              </a:custGeom>
              <a:solidFill>
                <a:srgbClr val="263238"/>
              </a:solidFill>
              <a:ln w="9525" cap="flat">
                <a:noFill/>
                <a:prstDash val="solid"/>
                <a:miter/>
              </a:ln>
            </p:spPr>
            <p:txBody>
              <a:bodyPr rtlCol="0" anchor="ctr"/>
              <a:lstStyle/>
              <a:p>
                <a:endParaRPr lang="zh-CN" altLang="en-US"/>
              </a:p>
            </p:txBody>
          </p:sp>
          <p:sp>
            <p:nvSpPr>
              <p:cNvPr id="442" name="任意多边形: 形状 441">
                <a:extLst>
                  <a:ext uri="{FF2B5EF4-FFF2-40B4-BE49-F238E27FC236}">
                    <a16:creationId xmlns:a16="http://schemas.microsoft.com/office/drawing/2014/main" xmlns="" id="{52D13387-0B1E-4AA0-8C87-1AE7F71C43D3}"/>
                  </a:ext>
                </a:extLst>
              </p:cNvPr>
              <p:cNvSpPr/>
              <p:nvPr/>
            </p:nvSpPr>
            <p:spPr>
              <a:xfrm>
                <a:off x="11583428" y="2094033"/>
                <a:ext cx="226266" cy="205268"/>
              </a:xfrm>
              <a:custGeom>
                <a:avLst/>
                <a:gdLst>
                  <a:gd name="connsiteX0" fmla="*/ 204293 w 226266"/>
                  <a:gd name="connsiteY0" fmla="*/ 126116 h 205268"/>
                  <a:gd name="connsiteX1" fmla="*/ 113139 w 226266"/>
                  <a:gd name="connsiteY1" fmla="*/ 205268 h 205268"/>
                  <a:gd name="connsiteX2" fmla="*/ 21890 w 226266"/>
                  <a:gd name="connsiteY2" fmla="*/ 126116 h 205268"/>
                  <a:gd name="connsiteX3" fmla="*/ 37320 w 226266"/>
                  <a:gd name="connsiteY3" fmla="*/ 2291 h 205268"/>
                  <a:gd name="connsiteX4" fmla="*/ 113520 w 226266"/>
                  <a:gd name="connsiteY4" fmla="*/ 62774 h 205268"/>
                  <a:gd name="connsiteX5" fmla="*/ 189720 w 226266"/>
                  <a:gd name="connsiteY5" fmla="*/ 2291 h 205268"/>
                  <a:gd name="connsiteX6" fmla="*/ 204293 w 226266"/>
                  <a:gd name="connsiteY6" fmla="*/ 126116 h 205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6266" h="205268">
                    <a:moveTo>
                      <a:pt x="204293" y="126116"/>
                    </a:moveTo>
                    <a:cubicBezTo>
                      <a:pt x="179919" y="158710"/>
                      <a:pt x="148839" y="185704"/>
                      <a:pt x="113139" y="205268"/>
                    </a:cubicBezTo>
                    <a:cubicBezTo>
                      <a:pt x="77430" y="185685"/>
                      <a:pt x="46321" y="158701"/>
                      <a:pt x="21890" y="126116"/>
                    </a:cubicBezTo>
                    <a:cubicBezTo>
                      <a:pt x="-10210" y="83539"/>
                      <a:pt x="-8591" y="17054"/>
                      <a:pt x="37320" y="2291"/>
                    </a:cubicBezTo>
                    <a:cubicBezTo>
                      <a:pt x="88183" y="-13616"/>
                      <a:pt x="113520" y="62774"/>
                      <a:pt x="113520" y="62774"/>
                    </a:cubicBezTo>
                    <a:cubicBezTo>
                      <a:pt x="113520" y="62774"/>
                      <a:pt x="138857" y="-14092"/>
                      <a:pt x="189720" y="2291"/>
                    </a:cubicBezTo>
                    <a:cubicBezTo>
                      <a:pt x="234678" y="17531"/>
                      <a:pt x="236488" y="83539"/>
                      <a:pt x="204293" y="126116"/>
                    </a:cubicBezTo>
                    <a:close/>
                  </a:path>
                </a:pathLst>
              </a:custGeom>
              <a:solidFill>
                <a:srgbClr val="0AAF60"/>
              </a:solidFill>
              <a:ln w="9525" cap="flat">
                <a:noFill/>
                <a:prstDash val="solid"/>
                <a:miter/>
              </a:ln>
            </p:spPr>
            <p:txBody>
              <a:bodyPr rtlCol="0" anchor="ctr"/>
              <a:lstStyle/>
              <a:p>
                <a:endParaRPr lang="zh-CN" altLang="en-US"/>
              </a:p>
            </p:txBody>
          </p:sp>
        </p:grpSp>
      </p:grpSp>
      <p:grpSp>
        <p:nvGrpSpPr>
          <p:cNvPr id="634" name="组合 633">
            <a:extLst>
              <a:ext uri="{FF2B5EF4-FFF2-40B4-BE49-F238E27FC236}">
                <a16:creationId xmlns:a16="http://schemas.microsoft.com/office/drawing/2014/main" xmlns="" id="{2A73CE30-12EF-45EC-90F1-3CB8023A38E3}"/>
              </a:ext>
            </a:extLst>
          </p:cNvPr>
          <p:cNvGrpSpPr/>
          <p:nvPr/>
        </p:nvGrpSpPr>
        <p:grpSpPr>
          <a:xfrm>
            <a:off x="4314557" y="2987176"/>
            <a:ext cx="1599006" cy="3011995"/>
            <a:chOff x="1936536" y="1653629"/>
            <a:chExt cx="1883491" cy="3547871"/>
          </a:xfrm>
        </p:grpSpPr>
        <p:grpSp>
          <p:nvGrpSpPr>
            <p:cNvPr id="445" name="图形 2">
              <a:extLst>
                <a:ext uri="{FF2B5EF4-FFF2-40B4-BE49-F238E27FC236}">
                  <a16:creationId xmlns:a16="http://schemas.microsoft.com/office/drawing/2014/main" xmlns="" id="{8D50CC53-2780-420A-8959-DFAAC095351B}"/>
                </a:ext>
              </a:extLst>
            </p:cNvPr>
            <p:cNvGrpSpPr/>
            <p:nvPr/>
          </p:nvGrpSpPr>
          <p:grpSpPr>
            <a:xfrm>
              <a:off x="1936536" y="1653629"/>
              <a:ext cx="1883491" cy="3547871"/>
              <a:chOff x="2372951" y="2247487"/>
              <a:chExt cx="1883491" cy="3547871"/>
            </a:xfrm>
          </p:grpSpPr>
          <p:sp>
            <p:nvSpPr>
              <p:cNvPr id="446" name="任意多边形: 形状 445">
                <a:extLst>
                  <a:ext uri="{FF2B5EF4-FFF2-40B4-BE49-F238E27FC236}">
                    <a16:creationId xmlns:a16="http://schemas.microsoft.com/office/drawing/2014/main" xmlns="" id="{A88AF71F-F6C2-4C71-8BA4-70A71AC24C62}"/>
                  </a:ext>
                </a:extLst>
              </p:cNvPr>
              <p:cNvSpPr/>
              <p:nvPr/>
            </p:nvSpPr>
            <p:spPr>
              <a:xfrm>
                <a:off x="2372951" y="2247487"/>
                <a:ext cx="1883491" cy="3547871"/>
              </a:xfrm>
              <a:custGeom>
                <a:avLst/>
                <a:gdLst>
                  <a:gd name="connsiteX0" fmla="*/ 1724799 w 1883491"/>
                  <a:gd name="connsiteY0" fmla="*/ 0 h 3547871"/>
                  <a:gd name="connsiteX1" fmla="*/ 158508 w 1883491"/>
                  <a:gd name="connsiteY1" fmla="*/ 0 h 3547871"/>
                  <a:gd name="connsiteX2" fmla="*/ 12 w 1883491"/>
                  <a:gd name="connsiteY2" fmla="*/ 161341 h 3547871"/>
                  <a:gd name="connsiteX3" fmla="*/ 12 w 1883491"/>
                  <a:gd name="connsiteY3" fmla="*/ 161354 h 3547871"/>
                  <a:gd name="connsiteX4" fmla="*/ 12 w 1883491"/>
                  <a:gd name="connsiteY4" fmla="*/ 3385947 h 3547871"/>
                  <a:gd name="connsiteX5" fmla="*/ 158108 w 1883491"/>
                  <a:gd name="connsiteY5" fmla="*/ 3547872 h 3547871"/>
                  <a:gd name="connsiteX6" fmla="*/ 158508 w 1883491"/>
                  <a:gd name="connsiteY6" fmla="*/ 3547872 h 3547871"/>
                  <a:gd name="connsiteX7" fmla="*/ 1724799 w 1883491"/>
                  <a:gd name="connsiteY7" fmla="*/ 3547872 h 3547871"/>
                  <a:gd name="connsiteX8" fmla="*/ 1883485 w 1883491"/>
                  <a:gd name="connsiteY8" fmla="*/ 3386347 h 3547871"/>
                  <a:gd name="connsiteX9" fmla="*/ 1883485 w 1883491"/>
                  <a:gd name="connsiteY9" fmla="*/ 3385947 h 3547871"/>
                  <a:gd name="connsiteX10" fmla="*/ 1883485 w 1883491"/>
                  <a:gd name="connsiteY10" fmla="*/ 161354 h 3547871"/>
                  <a:gd name="connsiteX11" fmla="*/ 1724808 w 1883491"/>
                  <a:gd name="connsiteY11" fmla="*/ 0 h 3547871"/>
                  <a:gd name="connsiteX12" fmla="*/ 1724799 w 1883491"/>
                  <a:gd name="connsiteY12" fmla="*/ 0 h 3547871"/>
                  <a:gd name="connsiteX13" fmla="*/ 1784425 w 1883491"/>
                  <a:gd name="connsiteY13" fmla="*/ 3286125 h 3547871"/>
                  <a:gd name="connsiteX14" fmla="*/ 1642503 w 1883491"/>
                  <a:gd name="connsiteY14" fmla="*/ 3439668 h 3547871"/>
                  <a:gd name="connsiteX15" fmla="*/ 241089 w 1883491"/>
                  <a:gd name="connsiteY15" fmla="*/ 3439668 h 3547871"/>
                  <a:gd name="connsiteX16" fmla="*/ 98976 w 1883491"/>
                  <a:gd name="connsiteY16" fmla="*/ 3286125 h 3547871"/>
                  <a:gd name="connsiteX17" fmla="*/ 98976 w 1883491"/>
                  <a:gd name="connsiteY17" fmla="*/ 283655 h 3547871"/>
                  <a:gd name="connsiteX18" fmla="*/ 241089 w 1883491"/>
                  <a:gd name="connsiteY18" fmla="*/ 102679 h 3547871"/>
                  <a:gd name="connsiteX19" fmla="*/ 521791 w 1883491"/>
                  <a:gd name="connsiteY19" fmla="*/ 102679 h 3547871"/>
                  <a:gd name="connsiteX20" fmla="*/ 551223 w 1883491"/>
                  <a:gd name="connsiteY20" fmla="*/ 143827 h 3547871"/>
                  <a:gd name="connsiteX21" fmla="*/ 551223 w 1883491"/>
                  <a:gd name="connsiteY21" fmla="*/ 153352 h 3547871"/>
                  <a:gd name="connsiteX22" fmla="*/ 616946 w 1883491"/>
                  <a:gd name="connsiteY22" fmla="*/ 207359 h 3547871"/>
                  <a:gd name="connsiteX23" fmla="*/ 1266075 w 1883491"/>
                  <a:gd name="connsiteY23" fmla="*/ 207359 h 3547871"/>
                  <a:gd name="connsiteX24" fmla="*/ 1331797 w 1883491"/>
                  <a:gd name="connsiteY24" fmla="*/ 153352 h 3547871"/>
                  <a:gd name="connsiteX25" fmla="*/ 1331797 w 1883491"/>
                  <a:gd name="connsiteY25" fmla="*/ 143827 h 3547871"/>
                  <a:gd name="connsiteX26" fmla="*/ 1361706 w 1883491"/>
                  <a:gd name="connsiteY26" fmla="*/ 102013 h 3547871"/>
                  <a:gd name="connsiteX27" fmla="*/ 1642503 w 1883491"/>
                  <a:gd name="connsiteY27" fmla="*/ 102013 h 3547871"/>
                  <a:gd name="connsiteX28" fmla="*/ 1784425 w 1883491"/>
                  <a:gd name="connsiteY28" fmla="*/ 282988 h 35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3491" h="3547871">
                    <a:moveTo>
                      <a:pt x="1724799" y="0"/>
                    </a:moveTo>
                    <a:lnTo>
                      <a:pt x="158508" y="0"/>
                    </a:lnTo>
                    <a:cubicBezTo>
                      <a:pt x="70192" y="786"/>
                      <a:pt x="-769" y="73021"/>
                      <a:pt x="12" y="161341"/>
                    </a:cubicBezTo>
                    <a:cubicBezTo>
                      <a:pt x="12" y="161345"/>
                      <a:pt x="12" y="161350"/>
                      <a:pt x="12" y="161354"/>
                    </a:cubicBezTo>
                    <a:lnTo>
                      <a:pt x="12" y="3385947"/>
                    </a:lnTo>
                    <a:cubicBezTo>
                      <a:pt x="-1046" y="3474320"/>
                      <a:pt x="69735" y="3546815"/>
                      <a:pt x="158108" y="3547872"/>
                    </a:cubicBezTo>
                    <a:cubicBezTo>
                      <a:pt x="158241" y="3547872"/>
                      <a:pt x="158374" y="3547872"/>
                      <a:pt x="158508" y="3547872"/>
                    </a:cubicBezTo>
                    <a:lnTo>
                      <a:pt x="1724799" y="3547872"/>
                    </a:lnTo>
                    <a:cubicBezTo>
                      <a:pt x="1813229" y="3547091"/>
                      <a:pt x="1884276" y="3474768"/>
                      <a:pt x="1883485" y="3386347"/>
                    </a:cubicBezTo>
                    <a:cubicBezTo>
                      <a:pt x="1883485" y="3386214"/>
                      <a:pt x="1883485" y="3386080"/>
                      <a:pt x="1883485" y="3385947"/>
                    </a:cubicBezTo>
                    <a:lnTo>
                      <a:pt x="1883485" y="161354"/>
                    </a:lnTo>
                    <a:cubicBezTo>
                      <a:pt x="1884228" y="72980"/>
                      <a:pt x="1813181" y="740"/>
                      <a:pt x="1724808" y="0"/>
                    </a:cubicBezTo>
                    <a:cubicBezTo>
                      <a:pt x="1724808" y="0"/>
                      <a:pt x="1724799" y="0"/>
                      <a:pt x="1724799" y="0"/>
                    </a:cubicBezTo>
                    <a:close/>
                    <a:moveTo>
                      <a:pt x="1784425" y="3286125"/>
                    </a:moveTo>
                    <a:cubicBezTo>
                      <a:pt x="1784425" y="3371088"/>
                      <a:pt x="1720893" y="3439668"/>
                      <a:pt x="1642503" y="3439668"/>
                    </a:cubicBezTo>
                    <a:lnTo>
                      <a:pt x="241089" y="3439668"/>
                    </a:lnTo>
                    <a:cubicBezTo>
                      <a:pt x="162508" y="3439668"/>
                      <a:pt x="98976" y="3371088"/>
                      <a:pt x="98976" y="3286125"/>
                    </a:cubicBezTo>
                    <a:lnTo>
                      <a:pt x="98976" y="283655"/>
                    </a:lnTo>
                    <a:cubicBezTo>
                      <a:pt x="98976" y="110680"/>
                      <a:pt x="162508" y="102679"/>
                      <a:pt x="241089" y="102679"/>
                    </a:cubicBezTo>
                    <a:lnTo>
                      <a:pt x="521791" y="102679"/>
                    </a:lnTo>
                    <a:cubicBezTo>
                      <a:pt x="538079" y="102013"/>
                      <a:pt x="551223" y="121063"/>
                      <a:pt x="551223" y="143827"/>
                    </a:cubicBezTo>
                    <a:lnTo>
                      <a:pt x="551223" y="153352"/>
                    </a:lnTo>
                    <a:cubicBezTo>
                      <a:pt x="551223" y="207169"/>
                      <a:pt x="580751" y="207359"/>
                      <a:pt x="616946" y="207359"/>
                    </a:cubicBezTo>
                    <a:lnTo>
                      <a:pt x="1266075" y="207359"/>
                    </a:lnTo>
                    <a:cubicBezTo>
                      <a:pt x="1302556" y="207359"/>
                      <a:pt x="1331797" y="207359"/>
                      <a:pt x="1331797" y="153352"/>
                    </a:cubicBezTo>
                    <a:lnTo>
                      <a:pt x="1331797" y="143827"/>
                    </a:lnTo>
                    <a:cubicBezTo>
                      <a:pt x="1332273" y="121063"/>
                      <a:pt x="1345132" y="102013"/>
                      <a:pt x="1361706" y="102013"/>
                    </a:cubicBezTo>
                    <a:lnTo>
                      <a:pt x="1642503" y="102013"/>
                    </a:lnTo>
                    <a:cubicBezTo>
                      <a:pt x="1720893" y="102013"/>
                      <a:pt x="1784425" y="124968"/>
                      <a:pt x="1784425" y="282988"/>
                    </a:cubicBezTo>
                    <a:close/>
                  </a:path>
                </a:pathLst>
              </a:custGeom>
              <a:solidFill>
                <a:srgbClr val="263238"/>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F058546B-1FBC-453D-AEF4-19F239C99870}"/>
                  </a:ext>
                </a:extLst>
              </p:cNvPr>
              <p:cNvSpPr/>
              <p:nvPr/>
            </p:nvSpPr>
            <p:spPr>
              <a:xfrm>
                <a:off x="3215163" y="2365692"/>
                <a:ext cx="198977" cy="21908"/>
              </a:xfrm>
              <a:custGeom>
                <a:avLst/>
                <a:gdLst>
                  <a:gd name="connsiteX0" fmla="*/ 188024 w 198977"/>
                  <a:gd name="connsiteY0" fmla="*/ 21907 h 21908"/>
                  <a:gd name="connsiteX1" fmla="*/ 10954 w 198977"/>
                  <a:gd name="connsiteY1" fmla="*/ 21907 h 21908"/>
                  <a:gd name="connsiteX2" fmla="*/ 0 w 198977"/>
                  <a:gd name="connsiteY2" fmla="*/ 10954 h 21908"/>
                  <a:gd name="connsiteX3" fmla="*/ 0 w 198977"/>
                  <a:gd name="connsiteY3" fmla="*/ 10954 h 21908"/>
                  <a:gd name="connsiteX4" fmla="*/ 10954 w 198977"/>
                  <a:gd name="connsiteY4" fmla="*/ 0 h 21908"/>
                  <a:gd name="connsiteX5" fmla="*/ 188024 w 198977"/>
                  <a:gd name="connsiteY5" fmla="*/ 0 h 21908"/>
                  <a:gd name="connsiteX6" fmla="*/ 198977 w 198977"/>
                  <a:gd name="connsiteY6" fmla="*/ 10954 h 21908"/>
                  <a:gd name="connsiteX7" fmla="*/ 198977 w 198977"/>
                  <a:gd name="connsiteY7" fmla="*/ 10954 h 21908"/>
                  <a:gd name="connsiteX8" fmla="*/ 188214 w 198977"/>
                  <a:gd name="connsiteY8" fmla="*/ 21907 h 21908"/>
                  <a:gd name="connsiteX9" fmla="*/ 188024 w 198977"/>
                  <a:gd name="connsiteY9" fmla="*/ 21907 h 21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977" h="21908">
                    <a:moveTo>
                      <a:pt x="188024" y="21907"/>
                    </a:moveTo>
                    <a:lnTo>
                      <a:pt x="10954" y="21907"/>
                    </a:lnTo>
                    <a:cubicBezTo>
                      <a:pt x="4905" y="21907"/>
                      <a:pt x="0" y="17003"/>
                      <a:pt x="0" y="10954"/>
                    </a:cubicBezTo>
                    <a:lnTo>
                      <a:pt x="0" y="10954"/>
                    </a:lnTo>
                    <a:cubicBezTo>
                      <a:pt x="48" y="4925"/>
                      <a:pt x="4924" y="51"/>
                      <a:pt x="10954" y="0"/>
                    </a:cubicBezTo>
                    <a:lnTo>
                      <a:pt x="188024" y="0"/>
                    </a:lnTo>
                    <a:cubicBezTo>
                      <a:pt x="194072" y="0"/>
                      <a:pt x="198977" y="4904"/>
                      <a:pt x="198977" y="10954"/>
                    </a:cubicBezTo>
                    <a:lnTo>
                      <a:pt x="198977" y="10954"/>
                    </a:lnTo>
                    <a:cubicBezTo>
                      <a:pt x="199035" y="16951"/>
                      <a:pt x="194215" y="21854"/>
                      <a:pt x="188214" y="21907"/>
                    </a:cubicBezTo>
                    <a:cubicBezTo>
                      <a:pt x="188147" y="21908"/>
                      <a:pt x="188090" y="21908"/>
                      <a:pt x="188024" y="21907"/>
                    </a:cubicBezTo>
                    <a:close/>
                  </a:path>
                </a:pathLst>
              </a:custGeom>
              <a:solidFill>
                <a:srgbClr val="FFFFFF"/>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DB67B574-9FD9-47B5-BEF3-C48E834DE0D2}"/>
                  </a:ext>
                </a:extLst>
              </p:cNvPr>
              <p:cNvSpPr/>
              <p:nvPr/>
            </p:nvSpPr>
            <p:spPr>
              <a:xfrm>
                <a:off x="2471928" y="2349500"/>
                <a:ext cx="1685448" cy="3337750"/>
              </a:xfrm>
              <a:custGeom>
                <a:avLst/>
                <a:gdLst>
                  <a:gd name="connsiteX0" fmla="*/ 1685449 w 1685448"/>
                  <a:gd name="connsiteY0" fmla="*/ 181642 h 3337750"/>
                  <a:gd name="connsiteX1" fmla="*/ 1685449 w 1685448"/>
                  <a:gd name="connsiteY1" fmla="*/ 3184208 h 3337750"/>
                  <a:gd name="connsiteX2" fmla="*/ 1543526 w 1685448"/>
                  <a:gd name="connsiteY2" fmla="*/ 3337751 h 3337750"/>
                  <a:gd name="connsiteX3" fmla="*/ 142208 w 1685448"/>
                  <a:gd name="connsiteY3" fmla="*/ 3337751 h 3337750"/>
                  <a:gd name="connsiteX4" fmla="*/ 0 w 1685448"/>
                  <a:gd name="connsiteY4" fmla="*/ 3184208 h 3337750"/>
                  <a:gd name="connsiteX5" fmla="*/ 0 w 1685448"/>
                  <a:gd name="connsiteY5" fmla="*/ 181642 h 3337750"/>
                  <a:gd name="connsiteX6" fmla="*/ 142208 w 1685448"/>
                  <a:gd name="connsiteY6" fmla="*/ 667 h 3337750"/>
                  <a:gd name="connsiteX7" fmla="*/ 422815 w 1685448"/>
                  <a:gd name="connsiteY7" fmla="*/ 667 h 3337750"/>
                  <a:gd name="connsiteX8" fmla="*/ 452247 w 1685448"/>
                  <a:gd name="connsiteY8" fmla="*/ 41815 h 3337750"/>
                  <a:gd name="connsiteX9" fmla="*/ 452247 w 1685448"/>
                  <a:gd name="connsiteY9" fmla="*/ 51340 h 3337750"/>
                  <a:gd name="connsiteX10" fmla="*/ 517969 w 1685448"/>
                  <a:gd name="connsiteY10" fmla="*/ 105346 h 3337750"/>
                  <a:gd name="connsiteX11" fmla="*/ 1167098 w 1685448"/>
                  <a:gd name="connsiteY11" fmla="*/ 105346 h 3337750"/>
                  <a:gd name="connsiteX12" fmla="*/ 1232821 w 1685448"/>
                  <a:gd name="connsiteY12" fmla="*/ 51340 h 3337750"/>
                  <a:gd name="connsiteX13" fmla="*/ 1232821 w 1685448"/>
                  <a:gd name="connsiteY13" fmla="*/ 41815 h 3337750"/>
                  <a:gd name="connsiteX14" fmla="*/ 1262729 w 1685448"/>
                  <a:gd name="connsiteY14" fmla="*/ 0 h 3337750"/>
                  <a:gd name="connsiteX15" fmla="*/ 1543526 w 1685448"/>
                  <a:gd name="connsiteY15" fmla="*/ 0 h 3337750"/>
                  <a:gd name="connsiteX16" fmla="*/ 1685449 w 1685448"/>
                  <a:gd name="connsiteY16" fmla="*/ 181642 h 3337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685448" h="3337750">
                    <a:moveTo>
                      <a:pt x="1685449" y="181642"/>
                    </a:moveTo>
                    <a:lnTo>
                      <a:pt x="1685449" y="3184208"/>
                    </a:lnTo>
                    <a:cubicBezTo>
                      <a:pt x="1685449" y="3269171"/>
                      <a:pt x="1621917" y="3337751"/>
                      <a:pt x="1543526" y="3337751"/>
                    </a:cubicBezTo>
                    <a:lnTo>
                      <a:pt x="142208" y="3337751"/>
                    </a:lnTo>
                    <a:cubicBezTo>
                      <a:pt x="63627" y="3337751"/>
                      <a:pt x="0" y="3269171"/>
                      <a:pt x="0" y="3184208"/>
                    </a:cubicBezTo>
                    <a:lnTo>
                      <a:pt x="0" y="181642"/>
                    </a:lnTo>
                    <a:cubicBezTo>
                      <a:pt x="0" y="8668"/>
                      <a:pt x="63627" y="667"/>
                      <a:pt x="142208" y="667"/>
                    </a:cubicBezTo>
                    <a:lnTo>
                      <a:pt x="422815" y="667"/>
                    </a:lnTo>
                    <a:cubicBezTo>
                      <a:pt x="439102" y="0"/>
                      <a:pt x="452247" y="19050"/>
                      <a:pt x="452247" y="41815"/>
                    </a:cubicBezTo>
                    <a:lnTo>
                      <a:pt x="452247" y="51340"/>
                    </a:lnTo>
                    <a:cubicBezTo>
                      <a:pt x="452247" y="105156"/>
                      <a:pt x="481775" y="105346"/>
                      <a:pt x="517969" y="105346"/>
                    </a:cubicBezTo>
                    <a:lnTo>
                      <a:pt x="1167098" y="105346"/>
                    </a:lnTo>
                    <a:cubicBezTo>
                      <a:pt x="1203674" y="105346"/>
                      <a:pt x="1232821" y="105346"/>
                      <a:pt x="1232821" y="51340"/>
                    </a:cubicBezTo>
                    <a:lnTo>
                      <a:pt x="1232821" y="41815"/>
                    </a:lnTo>
                    <a:cubicBezTo>
                      <a:pt x="1233297" y="19050"/>
                      <a:pt x="1246156" y="0"/>
                      <a:pt x="1262729" y="0"/>
                    </a:cubicBezTo>
                    <a:lnTo>
                      <a:pt x="1543526" y="0"/>
                    </a:lnTo>
                    <a:cubicBezTo>
                      <a:pt x="1621917" y="0"/>
                      <a:pt x="1685449" y="23241"/>
                      <a:pt x="1685449" y="181642"/>
                    </a:cubicBezTo>
                    <a:close/>
                  </a:path>
                </a:pathLst>
              </a:custGeom>
              <a:solidFill>
                <a:srgbClr val="FFFFFF"/>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FE625D0D-6705-4650-A429-A914AB635BAA}"/>
                  </a:ext>
                </a:extLst>
              </p:cNvPr>
              <p:cNvSpPr/>
              <p:nvPr/>
            </p:nvSpPr>
            <p:spPr>
              <a:xfrm>
                <a:off x="2591752" y="2573908"/>
                <a:ext cx="34670" cy="56197"/>
              </a:xfrm>
              <a:custGeom>
                <a:avLst/>
                <a:gdLst>
                  <a:gd name="connsiteX0" fmla="*/ 30004 w 34670"/>
                  <a:gd name="connsiteY0" fmla="*/ 56198 h 56197"/>
                  <a:gd name="connsiteX1" fmla="*/ 0 w 34670"/>
                  <a:gd name="connsiteY1" fmla="*/ 28099 h 56197"/>
                  <a:gd name="connsiteX2" fmla="*/ 30004 w 34670"/>
                  <a:gd name="connsiteY2" fmla="*/ 0 h 56197"/>
                  <a:gd name="connsiteX3" fmla="*/ 34671 w 34670"/>
                  <a:gd name="connsiteY3" fmla="*/ 4953 h 56197"/>
                  <a:gd name="connsiteX4" fmla="*/ 9906 w 34670"/>
                  <a:gd name="connsiteY4" fmla="*/ 28099 h 56197"/>
                  <a:gd name="connsiteX5" fmla="*/ 34671 w 34670"/>
                  <a:gd name="connsiteY5" fmla="*/ 51245 h 56197"/>
                  <a:gd name="connsiteX6" fmla="*/ 30004 w 34670"/>
                  <a:gd name="connsiteY6" fmla="*/ 56198 h 5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670" h="56197">
                    <a:moveTo>
                      <a:pt x="30004" y="56198"/>
                    </a:moveTo>
                    <a:lnTo>
                      <a:pt x="0" y="28099"/>
                    </a:lnTo>
                    <a:lnTo>
                      <a:pt x="30004" y="0"/>
                    </a:lnTo>
                    <a:lnTo>
                      <a:pt x="34671" y="4953"/>
                    </a:lnTo>
                    <a:lnTo>
                      <a:pt x="9906" y="28099"/>
                    </a:lnTo>
                    <a:lnTo>
                      <a:pt x="34671" y="51245"/>
                    </a:lnTo>
                    <a:lnTo>
                      <a:pt x="30004" y="56198"/>
                    </a:lnTo>
                    <a:close/>
                  </a:path>
                </a:pathLst>
              </a:custGeom>
              <a:solidFill>
                <a:srgbClr val="DBDBDB"/>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3D57DA6C-0BE8-4FE1-BDD8-74A21E8D11A9}"/>
                  </a:ext>
                </a:extLst>
              </p:cNvPr>
              <p:cNvSpPr/>
              <p:nvPr/>
            </p:nvSpPr>
            <p:spPr>
              <a:xfrm>
                <a:off x="3948683"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23391CD5-C140-4EC5-B61E-471B78B78604}"/>
                  </a:ext>
                </a:extLst>
              </p:cNvPr>
              <p:cNvSpPr/>
              <p:nvPr/>
            </p:nvSpPr>
            <p:spPr>
              <a:xfrm>
                <a:off x="3983450"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sp>
            <p:nvSpPr>
              <p:cNvPr id="452" name="任意多边形: 形状 451">
                <a:extLst>
                  <a:ext uri="{FF2B5EF4-FFF2-40B4-BE49-F238E27FC236}">
                    <a16:creationId xmlns:a16="http://schemas.microsoft.com/office/drawing/2014/main" xmlns="" id="{2DEA08F7-D6A2-4520-929C-1BD8B3414075}"/>
                  </a:ext>
                </a:extLst>
              </p:cNvPr>
              <p:cNvSpPr/>
              <p:nvPr/>
            </p:nvSpPr>
            <p:spPr>
              <a:xfrm>
                <a:off x="4018311" y="2592197"/>
                <a:ext cx="19050" cy="19050"/>
              </a:xfrm>
              <a:custGeom>
                <a:avLst/>
                <a:gdLst>
                  <a:gd name="connsiteX0" fmla="*/ 9525 w 19050"/>
                  <a:gd name="connsiteY0" fmla="*/ 0 h 19050"/>
                  <a:gd name="connsiteX1" fmla="*/ 19050 w 19050"/>
                  <a:gd name="connsiteY1" fmla="*/ 9525 h 19050"/>
                  <a:gd name="connsiteX2" fmla="*/ 9525 w 19050"/>
                  <a:gd name="connsiteY2" fmla="*/ 19050 h 19050"/>
                  <a:gd name="connsiteX3" fmla="*/ 0 w 19050"/>
                  <a:gd name="connsiteY3" fmla="*/ 9525 h 19050"/>
                  <a:gd name="connsiteX4" fmla="*/ 9525 w 19050"/>
                  <a:gd name="connsiteY4" fmla="*/ 0 h 19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0" h="19050">
                    <a:moveTo>
                      <a:pt x="9525" y="0"/>
                    </a:moveTo>
                    <a:cubicBezTo>
                      <a:pt x="14783" y="0"/>
                      <a:pt x="19050" y="4264"/>
                      <a:pt x="19050" y="9525"/>
                    </a:cubicBezTo>
                    <a:cubicBezTo>
                      <a:pt x="19050" y="14786"/>
                      <a:pt x="14783" y="19050"/>
                      <a:pt x="9525" y="19050"/>
                    </a:cubicBezTo>
                    <a:cubicBezTo>
                      <a:pt x="4267" y="19050"/>
                      <a:pt x="0" y="14786"/>
                      <a:pt x="0" y="9525"/>
                    </a:cubicBezTo>
                    <a:cubicBezTo>
                      <a:pt x="0" y="4264"/>
                      <a:pt x="4267" y="0"/>
                      <a:pt x="9525" y="0"/>
                    </a:cubicBezTo>
                    <a:close/>
                  </a:path>
                </a:pathLst>
              </a:custGeom>
              <a:solidFill>
                <a:srgbClr val="DBDBDB"/>
              </a:solidFill>
              <a:ln w="9525" cap="flat">
                <a:noFill/>
                <a:prstDash val="solid"/>
                <a:miter/>
              </a:ln>
            </p:spPr>
            <p:txBody>
              <a:bodyPr rtlCol="0" anchor="ctr"/>
              <a:lstStyle/>
              <a:p>
                <a:endParaRPr lang="zh-CN" altLang="en-US"/>
              </a:p>
            </p:txBody>
          </p:sp>
          <p:grpSp>
            <p:nvGrpSpPr>
              <p:cNvPr id="453" name="图形 2">
                <a:extLst>
                  <a:ext uri="{FF2B5EF4-FFF2-40B4-BE49-F238E27FC236}">
                    <a16:creationId xmlns:a16="http://schemas.microsoft.com/office/drawing/2014/main" xmlns="" id="{6D0BA729-6D8E-48F1-A0FA-AE6079287FBA}"/>
                  </a:ext>
                </a:extLst>
              </p:cNvPr>
              <p:cNvGrpSpPr/>
              <p:nvPr/>
            </p:nvGrpSpPr>
            <p:grpSpPr>
              <a:xfrm>
                <a:off x="2785681" y="2404935"/>
                <a:ext cx="60674" cy="41432"/>
                <a:chOff x="2785681" y="2404935"/>
                <a:chExt cx="60674" cy="41432"/>
              </a:xfrm>
              <a:solidFill>
                <a:srgbClr val="C7C7C7"/>
              </a:solidFill>
            </p:grpSpPr>
            <p:sp>
              <p:nvSpPr>
                <p:cNvPr id="590" name="任意多边形: 形状 589">
                  <a:extLst>
                    <a:ext uri="{FF2B5EF4-FFF2-40B4-BE49-F238E27FC236}">
                      <a16:creationId xmlns:a16="http://schemas.microsoft.com/office/drawing/2014/main" xmlns="" id="{16228141-0F1E-47DB-BDD9-102355A22102}"/>
                    </a:ext>
                  </a:extLst>
                </p:cNvPr>
                <p:cNvSpPr/>
                <p:nvPr/>
              </p:nvSpPr>
              <p:spPr>
                <a:xfrm>
                  <a:off x="2785681" y="2404935"/>
                  <a:ext cx="60674" cy="16573"/>
                </a:xfrm>
                <a:custGeom>
                  <a:avLst/>
                  <a:gdLst>
                    <a:gd name="connsiteX0" fmla="*/ 60674 w 60674"/>
                    <a:gd name="connsiteY0" fmla="*/ 12287 h 16573"/>
                    <a:gd name="connsiteX1" fmla="*/ 57912 w 60674"/>
                    <a:gd name="connsiteY1" fmla="*/ 14954 h 16573"/>
                    <a:gd name="connsiteX2" fmla="*/ 56388 w 60674"/>
                    <a:gd name="connsiteY2" fmla="*/ 16478 h 16573"/>
                    <a:gd name="connsiteX3" fmla="*/ 30289 w 60674"/>
                    <a:gd name="connsiteY3" fmla="*/ 5715 h 16573"/>
                    <a:gd name="connsiteX4" fmla="*/ 4096 w 60674"/>
                    <a:gd name="connsiteY4" fmla="*/ 16573 h 16573"/>
                    <a:gd name="connsiteX5" fmla="*/ 2667 w 60674"/>
                    <a:gd name="connsiteY5" fmla="*/ 15050 h 16573"/>
                    <a:gd name="connsiteX6" fmla="*/ 0 w 60674"/>
                    <a:gd name="connsiteY6" fmla="*/ 12287 h 16573"/>
                    <a:gd name="connsiteX7" fmla="*/ 0 w 60674"/>
                    <a:gd name="connsiteY7" fmla="*/ 12287 h 16573"/>
                    <a:gd name="connsiteX8" fmla="*/ 0 w 60674"/>
                    <a:gd name="connsiteY8" fmla="*/ 12287 h 16573"/>
                    <a:gd name="connsiteX9" fmla="*/ 3429 w 60674"/>
                    <a:gd name="connsiteY9" fmla="*/ 9335 h 16573"/>
                    <a:gd name="connsiteX10" fmla="*/ 11335 w 60674"/>
                    <a:gd name="connsiteY10" fmla="*/ 4286 h 16573"/>
                    <a:gd name="connsiteX11" fmla="*/ 21907 w 60674"/>
                    <a:gd name="connsiteY11" fmla="*/ 667 h 16573"/>
                    <a:gd name="connsiteX12" fmla="*/ 27146 w 60674"/>
                    <a:gd name="connsiteY12" fmla="*/ 0 h 16573"/>
                    <a:gd name="connsiteX13" fmla="*/ 31718 w 60674"/>
                    <a:gd name="connsiteY13" fmla="*/ 0 h 16573"/>
                    <a:gd name="connsiteX14" fmla="*/ 35338 w 60674"/>
                    <a:gd name="connsiteY14" fmla="*/ 0 h 16573"/>
                    <a:gd name="connsiteX15" fmla="*/ 44863 w 60674"/>
                    <a:gd name="connsiteY15" fmla="*/ 2286 h 16573"/>
                    <a:gd name="connsiteX16" fmla="*/ 57626 w 60674"/>
                    <a:gd name="connsiteY16" fmla="*/ 9715 h 16573"/>
                    <a:gd name="connsiteX17" fmla="*/ 60484 w 60674"/>
                    <a:gd name="connsiteY17" fmla="*/ 12287 h 16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674" h="16573">
                      <a:moveTo>
                        <a:pt x="60674" y="12287"/>
                      </a:moveTo>
                      <a:lnTo>
                        <a:pt x="57912" y="14954"/>
                      </a:lnTo>
                      <a:cubicBezTo>
                        <a:pt x="57912" y="15526"/>
                        <a:pt x="56864" y="16002"/>
                        <a:pt x="56388" y="16478"/>
                      </a:cubicBezTo>
                      <a:cubicBezTo>
                        <a:pt x="49492" y="9524"/>
                        <a:pt x="40081" y="5644"/>
                        <a:pt x="30289" y="5715"/>
                      </a:cubicBezTo>
                      <a:cubicBezTo>
                        <a:pt x="20441" y="5588"/>
                        <a:pt x="10963" y="9515"/>
                        <a:pt x="4096" y="16573"/>
                      </a:cubicBezTo>
                      <a:lnTo>
                        <a:pt x="2667" y="15050"/>
                      </a:lnTo>
                      <a:lnTo>
                        <a:pt x="0" y="12287"/>
                      </a:lnTo>
                      <a:lnTo>
                        <a:pt x="0" y="12287"/>
                      </a:lnTo>
                      <a:lnTo>
                        <a:pt x="0" y="12287"/>
                      </a:lnTo>
                      <a:lnTo>
                        <a:pt x="3429" y="9335"/>
                      </a:lnTo>
                      <a:cubicBezTo>
                        <a:pt x="5829" y="7314"/>
                        <a:pt x="8487" y="5617"/>
                        <a:pt x="11335" y="4286"/>
                      </a:cubicBezTo>
                      <a:cubicBezTo>
                        <a:pt x="14678" y="2601"/>
                        <a:pt x="18231" y="1383"/>
                        <a:pt x="21907" y="667"/>
                      </a:cubicBezTo>
                      <a:lnTo>
                        <a:pt x="27146" y="0"/>
                      </a:lnTo>
                      <a:lnTo>
                        <a:pt x="31718" y="0"/>
                      </a:lnTo>
                      <a:lnTo>
                        <a:pt x="35338" y="0"/>
                      </a:lnTo>
                      <a:cubicBezTo>
                        <a:pt x="38586" y="395"/>
                        <a:pt x="41786" y="1162"/>
                        <a:pt x="44863" y="2286"/>
                      </a:cubicBezTo>
                      <a:cubicBezTo>
                        <a:pt x="49511" y="4024"/>
                        <a:pt x="53826" y="6536"/>
                        <a:pt x="57626" y="9715"/>
                      </a:cubicBezTo>
                      <a:lnTo>
                        <a:pt x="60484" y="12287"/>
                      </a:lnTo>
                      <a:close/>
                    </a:path>
                  </a:pathLst>
                </a:custGeom>
                <a:solidFill>
                  <a:srgbClr val="C7C7C7"/>
                </a:solidFill>
                <a:ln w="9525" cap="flat">
                  <a:noFill/>
                  <a:prstDash val="solid"/>
                  <a:miter/>
                </a:ln>
              </p:spPr>
              <p:txBody>
                <a:bodyPr rtlCol="0" anchor="ctr"/>
                <a:lstStyle/>
                <a:p>
                  <a:endParaRPr lang="zh-CN" altLang="en-US"/>
                </a:p>
              </p:txBody>
            </p:sp>
            <p:sp>
              <p:nvSpPr>
                <p:cNvPr id="591" name="任意多边形: 形状 590">
                  <a:extLst>
                    <a:ext uri="{FF2B5EF4-FFF2-40B4-BE49-F238E27FC236}">
                      <a16:creationId xmlns:a16="http://schemas.microsoft.com/office/drawing/2014/main" xmlns="" id="{DA4F3364-D465-4E41-8FD7-325333BF443D}"/>
                    </a:ext>
                  </a:extLst>
                </p:cNvPr>
                <p:cNvSpPr/>
                <p:nvPr/>
              </p:nvSpPr>
              <p:spPr>
                <a:xfrm>
                  <a:off x="2794063" y="2416622"/>
                  <a:ext cx="43719" cy="13363"/>
                </a:xfrm>
                <a:custGeom>
                  <a:avLst/>
                  <a:gdLst>
                    <a:gd name="connsiteX0" fmla="*/ 4286 w 43719"/>
                    <a:gd name="connsiteY0" fmla="*/ 13363 h 13363"/>
                    <a:gd name="connsiteX1" fmla="*/ 0 w 43719"/>
                    <a:gd name="connsiteY1" fmla="*/ 9077 h 13363"/>
                    <a:gd name="connsiteX2" fmla="*/ 43644 w 43719"/>
                    <a:gd name="connsiteY2" fmla="*/ 9001 h 13363"/>
                    <a:gd name="connsiteX3" fmla="*/ 43720 w 43719"/>
                    <a:gd name="connsiteY3" fmla="*/ 9077 h 13363"/>
                    <a:gd name="connsiteX4" fmla="*/ 39433 w 43719"/>
                    <a:gd name="connsiteY4" fmla="*/ 13363 h 13363"/>
                    <a:gd name="connsiteX5" fmla="*/ 21908 w 43719"/>
                    <a:gd name="connsiteY5" fmla="*/ 6029 h 13363"/>
                    <a:gd name="connsiteX6" fmla="*/ 4286 w 43719"/>
                    <a:gd name="connsiteY6" fmla="*/ 13363 h 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719" h="13363">
                      <a:moveTo>
                        <a:pt x="4286" y="13363"/>
                      </a:moveTo>
                      <a:lnTo>
                        <a:pt x="0" y="9077"/>
                      </a:lnTo>
                      <a:cubicBezTo>
                        <a:pt x="12030" y="-2996"/>
                        <a:pt x="31575" y="-3030"/>
                        <a:pt x="43644" y="9001"/>
                      </a:cubicBezTo>
                      <a:cubicBezTo>
                        <a:pt x="43672" y="9027"/>
                        <a:pt x="43691" y="9051"/>
                        <a:pt x="43720" y="9077"/>
                      </a:cubicBezTo>
                      <a:lnTo>
                        <a:pt x="39433" y="13363"/>
                      </a:lnTo>
                      <a:cubicBezTo>
                        <a:pt x="34823" y="8649"/>
                        <a:pt x="28499" y="6003"/>
                        <a:pt x="21908" y="6029"/>
                      </a:cubicBezTo>
                      <a:cubicBezTo>
                        <a:pt x="15297" y="6053"/>
                        <a:pt x="8963" y="8689"/>
                        <a:pt x="4286" y="13363"/>
                      </a:cubicBezTo>
                      <a:close/>
                    </a:path>
                  </a:pathLst>
                </a:custGeom>
                <a:solidFill>
                  <a:srgbClr val="C7C7C7"/>
                </a:solidFill>
                <a:ln w="9525" cap="flat">
                  <a:noFill/>
                  <a:prstDash val="solid"/>
                  <a:miter/>
                </a:ln>
              </p:spPr>
              <p:txBody>
                <a:bodyPr rtlCol="0" anchor="ctr"/>
                <a:lstStyle/>
                <a:p>
                  <a:endParaRPr lang="zh-CN" altLang="en-US"/>
                </a:p>
              </p:txBody>
            </p:sp>
            <p:sp>
              <p:nvSpPr>
                <p:cNvPr id="592" name="任意多边形: 形状 591">
                  <a:extLst>
                    <a:ext uri="{FF2B5EF4-FFF2-40B4-BE49-F238E27FC236}">
                      <a16:creationId xmlns:a16="http://schemas.microsoft.com/office/drawing/2014/main" xmlns="" id="{9B14D2DE-BF5A-4870-8900-57BEE54ACFF1}"/>
                    </a:ext>
                  </a:extLst>
                </p:cNvPr>
                <p:cNvSpPr/>
                <p:nvPr/>
              </p:nvSpPr>
              <p:spPr>
                <a:xfrm>
                  <a:off x="2802445" y="2428636"/>
                  <a:ext cx="26479" cy="9826"/>
                </a:xfrm>
                <a:custGeom>
                  <a:avLst/>
                  <a:gdLst>
                    <a:gd name="connsiteX0" fmla="*/ 26479 w 26479"/>
                    <a:gd name="connsiteY0" fmla="*/ 5636 h 9826"/>
                    <a:gd name="connsiteX1" fmla="*/ 22193 w 26479"/>
                    <a:gd name="connsiteY1" fmla="*/ 9827 h 9826"/>
                    <a:gd name="connsiteX2" fmla="*/ 4277 w 26479"/>
                    <a:gd name="connsiteY2" fmla="*/ 9740 h 9826"/>
                    <a:gd name="connsiteX3" fmla="*/ 4191 w 26479"/>
                    <a:gd name="connsiteY3" fmla="*/ 9827 h 9826"/>
                    <a:gd name="connsiteX4" fmla="*/ 0 w 26479"/>
                    <a:gd name="connsiteY4" fmla="*/ 5541 h 9826"/>
                    <a:gd name="connsiteX5" fmla="*/ 26127 w 26479"/>
                    <a:gd name="connsiteY5" fmla="*/ 5285 h 9826"/>
                    <a:gd name="connsiteX6" fmla="*/ 26479 w 26479"/>
                    <a:gd name="connsiteY6" fmla="*/ 5636 h 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79" h="9826">
                      <a:moveTo>
                        <a:pt x="26479" y="5636"/>
                      </a:moveTo>
                      <a:lnTo>
                        <a:pt x="22193" y="9827"/>
                      </a:lnTo>
                      <a:cubicBezTo>
                        <a:pt x="17269" y="4856"/>
                        <a:pt x="9249" y="4817"/>
                        <a:pt x="4277" y="9740"/>
                      </a:cubicBezTo>
                      <a:cubicBezTo>
                        <a:pt x="4248" y="9769"/>
                        <a:pt x="4220" y="9797"/>
                        <a:pt x="4191" y="9827"/>
                      </a:cubicBezTo>
                      <a:lnTo>
                        <a:pt x="0" y="5541"/>
                      </a:lnTo>
                      <a:cubicBezTo>
                        <a:pt x="7144" y="-1746"/>
                        <a:pt x="18840" y="-1860"/>
                        <a:pt x="26127" y="5285"/>
                      </a:cubicBezTo>
                      <a:cubicBezTo>
                        <a:pt x="26251" y="5401"/>
                        <a:pt x="26365" y="5518"/>
                        <a:pt x="26479" y="5636"/>
                      </a:cubicBezTo>
                      <a:close/>
                    </a:path>
                  </a:pathLst>
                </a:custGeom>
                <a:solidFill>
                  <a:srgbClr val="C7C7C7"/>
                </a:solidFill>
                <a:ln w="9525" cap="flat">
                  <a:noFill/>
                  <a:prstDash val="solid"/>
                  <a:miter/>
                </a:ln>
              </p:spPr>
              <p:txBody>
                <a:bodyPr rtlCol="0" anchor="ctr"/>
                <a:lstStyle/>
                <a:p>
                  <a:endParaRPr lang="zh-CN" altLang="en-US"/>
                </a:p>
              </p:txBody>
            </p:sp>
            <p:sp>
              <p:nvSpPr>
                <p:cNvPr id="593" name="任意多边形: 形状 592">
                  <a:extLst>
                    <a:ext uri="{FF2B5EF4-FFF2-40B4-BE49-F238E27FC236}">
                      <a16:creationId xmlns:a16="http://schemas.microsoft.com/office/drawing/2014/main" xmlns="" id="{4AA24011-87CD-48AD-9DE8-ECCA01ABEF4D}"/>
                    </a:ext>
                  </a:extLst>
                </p:cNvPr>
                <p:cNvSpPr/>
                <p:nvPr/>
              </p:nvSpPr>
              <p:spPr>
                <a:xfrm>
                  <a:off x="2811588" y="2438557"/>
                  <a:ext cx="7812" cy="7811"/>
                </a:xfrm>
                <a:custGeom>
                  <a:avLst/>
                  <a:gdLst>
                    <a:gd name="connsiteX0" fmla="*/ 7812 w 7812"/>
                    <a:gd name="connsiteY0" fmla="*/ 3811 h 7811"/>
                    <a:gd name="connsiteX1" fmla="*/ 4002 w 7812"/>
                    <a:gd name="connsiteY1" fmla="*/ 7810 h 7811"/>
                    <a:gd name="connsiteX2" fmla="*/ 1 w 7812"/>
                    <a:gd name="connsiteY2" fmla="*/ 4000 h 7811"/>
                    <a:gd name="connsiteX3" fmla="*/ 3811 w 7812"/>
                    <a:gd name="connsiteY3" fmla="*/ 1 h 7811"/>
                    <a:gd name="connsiteX4" fmla="*/ 4002 w 7812"/>
                    <a:gd name="connsiteY4" fmla="*/ 1 h 7811"/>
                    <a:gd name="connsiteX5" fmla="*/ 7812 w 7812"/>
                    <a:gd name="connsiteY5" fmla="*/ 3811 h 7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12" h="7811">
                      <a:moveTo>
                        <a:pt x="7812" y="3811"/>
                      </a:moveTo>
                      <a:cubicBezTo>
                        <a:pt x="7859" y="5968"/>
                        <a:pt x="6154" y="7758"/>
                        <a:pt x="4002" y="7810"/>
                      </a:cubicBezTo>
                      <a:cubicBezTo>
                        <a:pt x="1849" y="7861"/>
                        <a:pt x="58" y="6156"/>
                        <a:pt x="1" y="4000"/>
                      </a:cubicBezTo>
                      <a:cubicBezTo>
                        <a:pt x="-47" y="1844"/>
                        <a:pt x="1658" y="54"/>
                        <a:pt x="3811" y="1"/>
                      </a:cubicBezTo>
                      <a:cubicBezTo>
                        <a:pt x="3878" y="0"/>
                        <a:pt x="3935" y="0"/>
                        <a:pt x="4002" y="1"/>
                      </a:cubicBezTo>
                      <a:cubicBezTo>
                        <a:pt x="6107" y="1"/>
                        <a:pt x="7812" y="1707"/>
                        <a:pt x="7812" y="3811"/>
                      </a:cubicBezTo>
                      <a:close/>
                    </a:path>
                  </a:pathLst>
                </a:custGeom>
                <a:solidFill>
                  <a:srgbClr val="C7C7C7"/>
                </a:solidFill>
                <a:ln w="9525" cap="flat">
                  <a:noFill/>
                  <a:prstDash val="solid"/>
                  <a:miter/>
                </a:ln>
              </p:spPr>
              <p:txBody>
                <a:bodyPr rtlCol="0" anchor="ctr"/>
                <a:lstStyle/>
                <a:p>
                  <a:endParaRPr lang="zh-CN" altLang="en-US"/>
                </a:p>
              </p:txBody>
            </p:sp>
          </p:grpSp>
          <p:sp>
            <p:nvSpPr>
              <p:cNvPr id="454" name="任意多边形: 形状 453">
                <a:extLst>
                  <a:ext uri="{FF2B5EF4-FFF2-40B4-BE49-F238E27FC236}">
                    <a16:creationId xmlns:a16="http://schemas.microsoft.com/office/drawing/2014/main" xmlns="" id="{1CBC8B30-87D7-48A0-B89D-78452B7F7B95}"/>
                  </a:ext>
                </a:extLst>
              </p:cNvPr>
              <p:cNvSpPr/>
              <p:nvPr/>
            </p:nvSpPr>
            <p:spPr>
              <a:xfrm>
                <a:off x="2581846"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455" name="任意多边形: 形状 454">
                <a:extLst>
                  <a:ext uri="{FF2B5EF4-FFF2-40B4-BE49-F238E27FC236}">
                    <a16:creationId xmlns:a16="http://schemas.microsoft.com/office/drawing/2014/main" xmlns="" id="{5A67ACA3-0771-4D4E-B008-26676425981C}"/>
                  </a:ext>
                </a:extLst>
              </p:cNvPr>
              <p:cNvSpPr/>
              <p:nvPr/>
            </p:nvSpPr>
            <p:spPr>
              <a:xfrm>
                <a:off x="2616993" y="2414364"/>
                <a:ext cx="22479" cy="22479"/>
              </a:xfrm>
              <a:custGeom>
                <a:avLst/>
                <a:gdLst>
                  <a:gd name="connsiteX0" fmla="*/ 0 w 22479"/>
                  <a:gd name="connsiteY0" fmla="*/ 11335 h 22479"/>
                  <a:gd name="connsiteX1" fmla="*/ 11145 w 22479"/>
                  <a:gd name="connsiteY1" fmla="*/ 0 h 22479"/>
                  <a:gd name="connsiteX2" fmla="*/ 22479 w 22479"/>
                  <a:gd name="connsiteY2" fmla="*/ 11145 h 22479"/>
                  <a:gd name="connsiteX3" fmla="*/ 11335 w 22479"/>
                  <a:gd name="connsiteY3" fmla="*/ 22479 h 22479"/>
                  <a:gd name="connsiteX4" fmla="*/ 11240 w 22479"/>
                  <a:gd name="connsiteY4" fmla="*/ 22479 h 22479"/>
                  <a:gd name="connsiteX5" fmla="*/ 0 w 22479"/>
                  <a:gd name="connsiteY5" fmla="*/ 11430 h 22479"/>
                  <a:gd name="connsiteX6" fmla="*/ 0 w 22479"/>
                  <a:gd name="connsiteY6" fmla="*/ 11335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479" h="22479">
                    <a:moveTo>
                      <a:pt x="0" y="11335"/>
                    </a:moveTo>
                    <a:cubicBezTo>
                      <a:pt x="-57" y="5128"/>
                      <a:pt x="4934" y="54"/>
                      <a:pt x="11145" y="0"/>
                    </a:cubicBezTo>
                    <a:cubicBezTo>
                      <a:pt x="17355" y="-52"/>
                      <a:pt x="22422" y="4937"/>
                      <a:pt x="22479" y="11145"/>
                    </a:cubicBezTo>
                    <a:cubicBezTo>
                      <a:pt x="22527" y="17352"/>
                      <a:pt x="17545" y="22426"/>
                      <a:pt x="11335" y="22479"/>
                    </a:cubicBezTo>
                    <a:cubicBezTo>
                      <a:pt x="11307" y="22479"/>
                      <a:pt x="11269" y="22479"/>
                      <a:pt x="11240" y="22479"/>
                    </a:cubicBezTo>
                    <a:cubicBezTo>
                      <a:pt x="5087" y="22532"/>
                      <a:pt x="58" y="17585"/>
                      <a:pt x="0" y="11430"/>
                    </a:cubicBezTo>
                    <a:cubicBezTo>
                      <a:pt x="0" y="11399"/>
                      <a:pt x="0" y="11367"/>
                      <a:pt x="0" y="11335"/>
                    </a:cubicBezTo>
                    <a:close/>
                  </a:path>
                </a:pathLst>
              </a:custGeom>
              <a:solidFill>
                <a:srgbClr val="C7C7C7"/>
              </a:solidFill>
              <a:ln w="9525" cap="flat">
                <a:noFill/>
                <a:prstDash val="solid"/>
                <a:miter/>
              </a:ln>
            </p:spPr>
            <p:txBody>
              <a:bodyPr rtlCol="0" anchor="ctr"/>
              <a:lstStyle/>
              <a:p>
                <a:endParaRPr lang="zh-CN" altLang="en-US"/>
              </a:p>
            </p:txBody>
          </p:sp>
          <p:sp>
            <p:nvSpPr>
              <p:cNvPr id="456" name="任意多边形: 形状 455">
                <a:extLst>
                  <a:ext uri="{FF2B5EF4-FFF2-40B4-BE49-F238E27FC236}">
                    <a16:creationId xmlns:a16="http://schemas.microsoft.com/office/drawing/2014/main" xmlns="" id="{5E596C08-09BD-4EDE-BFD3-1F1013A2613A}"/>
                  </a:ext>
                </a:extLst>
              </p:cNvPr>
              <p:cNvSpPr/>
              <p:nvPr/>
            </p:nvSpPr>
            <p:spPr>
              <a:xfrm>
                <a:off x="2652236" y="2414555"/>
                <a:ext cx="22288" cy="22288"/>
              </a:xfrm>
              <a:custGeom>
                <a:avLst/>
                <a:gdLst>
                  <a:gd name="connsiteX0" fmla="*/ 0 w 22288"/>
                  <a:gd name="connsiteY0" fmla="*/ 11144 h 22288"/>
                  <a:gd name="connsiteX1" fmla="*/ 11144 w 22288"/>
                  <a:gd name="connsiteY1" fmla="*/ 0 h 22288"/>
                  <a:gd name="connsiteX2" fmla="*/ 22288 w 22288"/>
                  <a:gd name="connsiteY2" fmla="*/ 11144 h 22288"/>
                  <a:gd name="connsiteX3" fmla="*/ 11144 w 22288"/>
                  <a:gd name="connsiteY3" fmla="*/ 22288 h 22288"/>
                  <a:gd name="connsiteX4" fmla="*/ 0 w 22288"/>
                  <a:gd name="connsiteY4" fmla="*/ 11144 h 222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88" h="22288">
                    <a:moveTo>
                      <a:pt x="0" y="11144"/>
                    </a:moveTo>
                    <a:cubicBezTo>
                      <a:pt x="0" y="4989"/>
                      <a:pt x="4991" y="0"/>
                      <a:pt x="11144" y="0"/>
                    </a:cubicBezTo>
                    <a:cubicBezTo>
                      <a:pt x="17297" y="0"/>
                      <a:pt x="22288" y="4989"/>
                      <a:pt x="22288" y="11144"/>
                    </a:cubicBezTo>
                    <a:cubicBezTo>
                      <a:pt x="22288" y="17299"/>
                      <a:pt x="17297" y="22288"/>
                      <a:pt x="11144" y="22288"/>
                    </a:cubicBezTo>
                    <a:cubicBezTo>
                      <a:pt x="4991" y="22288"/>
                      <a:pt x="0" y="17299"/>
                      <a:pt x="0" y="11144"/>
                    </a:cubicBezTo>
                    <a:close/>
                  </a:path>
                </a:pathLst>
              </a:custGeom>
              <a:solidFill>
                <a:srgbClr val="C7C7C7"/>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7C5FEE29-FB37-40E7-A209-CA6B00159DE7}"/>
                  </a:ext>
                </a:extLst>
              </p:cNvPr>
              <p:cNvSpPr/>
              <p:nvPr/>
            </p:nvSpPr>
            <p:spPr>
              <a:xfrm>
                <a:off x="2687383" y="2414365"/>
                <a:ext cx="22479" cy="22479"/>
              </a:xfrm>
              <a:custGeom>
                <a:avLst/>
                <a:gdLst>
                  <a:gd name="connsiteX0" fmla="*/ 0 w 22479"/>
                  <a:gd name="connsiteY0" fmla="*/ 11334 h 22479"/>
                  <a:gd name="connsiteX1" fmla="*/ 11145 w 22479"/>
                  <a:gd name="connsiteY1" fmla="*/ 0 h 22479"/>
                  <a:gd name="connsiteX2" fmla="*/ 22479 w 22479"/>
                  <a:gd name="connsiteY2" fmla="*/ 11145 h 22479"/>
                  <a:gd name="connsiteX3" fmla="*/ 11335 w 22479"/>
                  <a:gd name="connsiteY3" fmla="*/ 22478 h 22479"/>
                  <a:gd name="connsiteX4" fmla="*/ 11145 w 22479"/>
                  <a:gd name="connsiteY4" fmla="*/ 22478 h 22479"/>
                  <a:gd name="connsiteX5" fmla="*/ 0 w 22479"/>
                  <a:gd name="connsiteY5" fmla="*/ 11334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79" h="22479">
                    <a:moveTo>
                      <a:pt x="0" y="11334"/>
                    </a:moveTo>
                    <a:cubicBezTo>
                      <a:pt x="-47" y="5127"/>
                      <a:pt x="4934" y="53"/>
                      <a:pt x="11145" y="0"/>
                    </a:cubicBezTo>
                    <a:cubicBezTo>
                      <a:pt x="17355" y="-52"/>
                      <a:pt x="22422" y="4937"/>
                      <a:pt x="22479" y="11145"/>
                    </a:cubicBezTo>
                    <a:cubicBezTo>
                      <a:pt x="22527" y="17352"/>
                      <a:pt x="17545" y="22426"/>
                      <a:pt x="11335" y="22478"/>
                    </a:cubicBezTo>
                    <a:cubicBezTo>
                      <a:pt x="11268" y="22479"/>
                      <a:pt x="11211" y="22479"/>
                      <a:pt x="11145" y="22478"/>
                    </a:cubicBezTo>
                    <a:cubicBezTo>
                      <a:pt x="4991" y="22478"/>
                      <a:pt x="0" y="17489"/>
                      <a:pt x="0" y="11334"/>
                    </a:cubicBezTo>
                    <a:close/>
                  </a:path>
                </a:pathLst>
              </a:custGeom>
              <a:solidFill>
                <a:srgbClr val="C7C7C7"/>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C84AACE2-0179-4AB0-B2B8-ADFFBA80F903}"/>
                  </a:ext>
                </a:extLst>
              </p:cNvPr>
              <p:cNvSpPr/>
              <p:nvPr/>
            </p:nvSpPr>
            <p:spPr>
              <a:xfrm>
                <a:off x="2722524" y="2414079"/>
                <a:ext cx="22482" cy="22479"/>
              </a:xfrm>
              <a:custGeom>
                <a:avLst/>
                <a:gdLst>
                  <a:gd name="connsiteX0" fmla="*/ 7 w 22482"/>
                  <a:gd name="connsiteY0" fmla="*/ 11620 h 22479"/>
                  <a:gd name="connsiteX1" fmla="*/ 10855 w 22482"/>
                  <a:gd name="connsiteY1" fmla="*/ 7 h 22479"/>
                  <a:gd name="connsiteX2" fmla="*/ 22476 w 22482"/>
                  <a:gd name="connsiteY2" fmla="*/ 10859 h 22479"/>
                  <a:gd name="connsiteX3" fmla="*/ 11617 w 22482"/>
                  <a:gd name="connsiteY3" fmla="*/ 22473 h 22479"/>
                  <a:gd name="connsiteX4" fmla="*/ 11151 w 22482"/>
                  <a:gd name="connsiteY4" fmla="*/ 22479 h 22479"/>
                  <a:gd name="connsiteX5" fmla="*/ 7 w 22482"/>
                  <a:gd name="connsiteY5" fmla="*/ 11620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82" h="22479">
                    <a:moveTo>
                      <a:pt x="7" y="11620"/>
                    </a:moveTo>
                    <a:cubicBezTo>
                      <a:pt x="-203" y="5417"/>
                      <a:pt x="4655" y="217"/>
                      <a:pt x="10855" y="7"/>
                    </a:cubicBezTo>
                    <a:cubicBezTo>
                      <a:pt x="17066" y="-204"/>
                      <a:pt x="22267" y="4656"/>
                      <a:pt x="22476" y="10859"/>
                    </a:cubicBezTo>
                    <a:cubicBezTo>
                      <a:pt x="22686" y="17063"/>
                      <a:pt x="17828" y="22263"/>
                      <a:pt x="11617" y="22473"/>
                    </a:cubicBezTo>
                    <a:cubicBezTo>
                      <a:pt x="11465" y="22478"/>
                      <a:pt x="11303" y="22480"/>
                      <a:pt x="11151" y="22479"/>
                    </a:cubicBezTo>
                    <a:cubicBezTo>
                      <a:pt x="5102" y="22481"/>
                      <a:pt x="159" y="17663"/>
                      <a:pt x="7" y="11620"/>
                    </a:cubicBezTo>
                    <a:close/>
                  </a:path>
                </a:pathLst>
              </a:custGeom>
              <a:solidFill>
                <a:srgbClr val="C7C7C7"/>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5AB34883-9A13-42C3-A824-8E9D9FA76BAD}"/>
                  </a:ext>
                </a:extLst>
              </p:cNvPr>
              <p:cNvSpPr/>
              <p:nvPr/>
            </p:nvSpPr>
            <p:spPr>
              <a:xfrm>
                <a:off x="3939921" y="2407602"/>
                <a:ext cx="91058" cy="42291"/>
              </a:xfrm>
              <a:custGeom>
                <a:avLst/>
                <a:gdLst>
                  <a:gd name="connsiteX0" fmla="*/ 91059 w 91058"/>
                  <a:gd name="connsiteY0" fmla="*/ 42291 h 42291"/>
                  <a:gd name="connsiteX1" fmla="*/ 0 w 91058"/>
                  <a:gd name="connsiteY1" fmla="*/ 42291 h 42291"/>
                  <a:gd name="connsiteX2" fmla="*/ 0 w 91058"/>
                  <a:gd name="connsiteY2" fmla="*/ 0 h 42291"/>
                  <a:gd name="connsiteX3" fmla="*/ 91059 w 91058"/>
                  <a:gd name="connsiteY3" fmla="*/ 0 h 42291"/>
                  <a:gd name="connsiteX4" fmla="*/ 4763 w 91058"/>
                  <a:gd name="connsiteY4" fmla="*/ 37529 h 42291"/>
                  <a:gd name="connsiteX5" fmla="*/ 86296 w 91058"/>
                  <a:gd name="connsiteY5" fmla="*/ 37529 h 42291"/>
                  <a:gd name="connsiteX6" fmla="*/ 86296 w 91058"/>
                  <a:gd name="connsiteY6" fmla="*/ 4763 h 42291"/>
                  <a:gd name="connsiteX7" fmla="*/ 4763 w 91058"/>
                  <a:gd name="connsiteY7" fmla="*/ 4763 h 42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058" h="42291">
                    <a:moveTo>
                      <a:pt x="91059" y="42291"/>
                    </a:moveTo>
                    <a:lnTo>
                      <a:pt x="0" y="42291"/>
                    </a:lnTo>
                    <a:lnTo>
                      <a:pt x="0" y="0"/>
                    </a:lnTo>
                    <a:lnTo>
                      <a:pt x="91059" y="0"/>
                    </a:lnTo>
                    <a:close/>
                    <a:moveTo>
                      <a:pt x="4763" y="37529"/>
                    </a:moveTo>
                    <a:lnTo>
                      <a:pt x="86296" y="37529"/>
                    </a:lnTo>
                    <a:lnTo>
                      <a:pt x="86296" y="4763"/>
                    </a:lnTo>
                    <a:lnTo>
                      <a:pt x="4763" y="4763"/>
                    </a:lnTo>
                    <a:close/>
                  </a:path>
                </a:pathLst>
              </a:custGeom>
              <a:solidFill>
                <a:srgbClr val="C7C7C7"/>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19B53C96-0490-4208-936E-FE1F6BAB5134}"/>
                  </a:ext>
                </a:extLst>
              </p:cNvPr>
              <p:cNvSpPr/>
              <p:nvPr/>
            </p:nvSpPr>
            <p:spPr>
              <a:xfrm>
                <a:off x="3947541" y="2414841"/>
                <a:ext cx="58578" cy="27813"/>
              </a:xfrm>
              <a:custGeom>
                <a:avLst/>
                <a:gdLst>
                  <a:gd name="connsiteX0" fmla="*/ 0 w 58578"/>
                  <a:gd name="connsiteY0" fmla="*/ 0 h 27813"/>
                  <a:gd name="connsiteX1" fmla="*/ 58579 w 58578"/>
                  <a:gd name="connsiteY1" fmla="*/ 0 h 27813"/>
                  <a:gd name="connsiteX2" fmla="*/ 58579 w 58578"/>
                  <a:gd name="connsiteY2" fmla="*/ 27813 h 27813"/>
                  <a:gd name="connsiteX3" fmla="*/ 0 w 58578"/>
                  <a:gd name="connsiteY3" fmla="*/ 27813 h 27813"/>
                </a:gdLst>
                <a:ahLst/>
                <a:cxnLst>
                  <a:cxn ang="0">
                    <a:pos x="connsiteX0" y="connsiteY0"/>
                  </a:cxn>
                  <a:cxn ang="0">
                    <a:pos x="connsiteX1" y="connsiteY1"/>
                  </a:cxn>
                  <a:cxn ang="0">
                    <a:pos x="connsiteX2" y="connsiteY2"/>
                  </a:cxn>
                  <a:cxn ang="0">
                    <a:pos x="connsiteX3" y="connsiteY3"/>
                  </a:cxn>
                </a:cxnLst>
                <a:rect l="l" t="t" r="r" b="b"/>
                <a:pathLst>
                  <a:path w="58578" h="27813">
                    <a:moveTo>
                      <a:pt x="0" y="0"/>
                    </a:moveTo>
                    <a:lnTo>
                      <a:pt x="58579" y="0"/>
                    </a:lnTo>
                    <a:lnTo>
                      <a:pt x="58579" y="27813"/>
                    </a:lnTo>
                    <a:lnTo>
                      <a:pt x="0" y="27813"/>
                    </a:lnTo>
                    <a:close/>
                  </a:path>
                </a:pathLst>
              </a:custGeom>
              <a:solidFill>
                <a:srgbClr val="C7C7C7"/>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4925DD07-B5F2-40FC-AD2E-9BA8A099A3C6}"/>
                  </a:ext>
                </a:extLst>
              </p:cNvPr>
              <p:cNvSpPr/>
              <p:nvPr/>
            </p:nvSpPr>
            <p:spPr>
              <a:xfrm>
                <a:off x="4030980" y="2417508"/>
                <a:ext cx="8096" cy="22574"/>
              </a:xfrm>
              <a:custGeom>
                <a:avLst/>
                <a:gdLst>
                  <a:gd name="connsiteX0" fmla="*/ 0 w 8096"/>
                  <a:gd name="connsiteY0" fmla="*/ 0 h 22574"/>
                  <a:gd name="connsiteX1" fmla="*/ 8096 w 8096"/>
                  <a:gd name="connsiteY1" fmla="*/ 0 h 22574"/>
                  <a:gd name="connsiteX2" fmla="*/ 8096 w 8096"/>
                  <a:gd name="connsiteY2" fmla="*/ 22574 h 22574"/>
                  <a:gd name="connsiteX3" fmla="*/ 0 w 8096"/>
                  <a:gd name="connsiteY3" fmla="*/ 22574 h 22574"/>
                </a:gdLst>
                <a:ahLst/>
                <a:cxnLst>
                  <a:cxn ang="0">
                    <a:pos x="connsiteX0" y="connsiteY0"/>
                  </a:cxn>
                  <a:cxn ang="0">
                    <a:pos x="connsiteX1" y="connsiteY1"/>
                  </a:cxn>
                  <a:cxn ang="0">
                    <a:pos x="connsiteX2" y="connsiteY2"/>
                  </a:cxn>
                  <a:cxn ang="0">
                    <a:pos x="connsiteX3" y="connsiteY3"/>
                  </a:cxn>
                </a:cxnLst>
                <a:rect l="l" t="t" r="r" b="b"/>
                <a:pathLst>
                  <a:path w="8096" h="22574">
                    <a:moveTo>
                      <a:pt x="0" y="0"/>
                    </a:moveTo>
                    <a:lnTo>
                      <a:pt x="8096" y="0"/>
                    </a:lnTo>
                    <a:lnTo>
                      <a:pt x="8096" y="22574"/>
                    </a:lnTo>
                    <a:lnTo>
                      <a:pt x="0" y="22574"/>
                    </a:lnTo>
                    <a:close/>
                  </a:path>
                </a:pathLst>
              </a:custGeom>
              <a:solidFill>
                <a:srgbClr val="C7C7C7"/>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A57BA6BF-7097-426E-BD2D-0109F2951800}"/>
                  </a:ext>
                </a:extLst>
              </p:cNvPr>
              <p:cNvSpPr/>
              <p:nvPr/>
            </p:nvSpPr>
            <p:spPr>
              <a:xfrm rot="10800000">
                <a:off x="2587847"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CBD1295C-5FBD-40D1-9058-DA505CECFDB7}"/>
                  </a:ext>
                </a:extLst>
              </p:cNvPr>
              <p:cNvSpPr/>
              <p:nvPr/>
            </p:nvSpPr>
            <p:spPr>
              <a:xfrm>
                <a:off x="2659868" y="4163006"/>
                <a:ext cx="85551" cy="85546"/>
              </a:xfrm>
              <a:custGeom>
                <a:avLst/>
                <a:gdLst>
                  <a:gd name="connsiteX0" fmla="*/ 845 w 85551"/>
                  <a:gd name="connsiteY0" fmla="*/ 34344 h 85546"/>
                  <a:gd name="connsiteX1" fmla="*/ 34345 w 85551"/>
                  <a:gd name="connsiteY1" fmla="*/ 84702 h 85546"/>
                  <a:gd name="connsiteX2" fmla="*/ 84703 w 85551"/>
                  <a:gd name="connsiteY2" fmla="*/ 51193 h 85546"/>
                  <a:gd name="connsiteX3" fmla="*/ 51204 w 85551"/>
                  <a:gd name="connsiteY3" fmla="*/ 835 h 85546"/>
                  <a:gd name="connsiteX4" fmla="*/ 34468 w 85551"/>
                  <a:gd name="connsiteY4" fmla="*/ 816 h 85546"/>
                  <a:gd name="connsiteX5" fmla="*/ 845 w 85551"/>
                  <a:gd name="connsiteY5" fmla="*/ 34344 h 8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6">
                    <a:moveTo>
                      <a:pt x="845" y="34344"/>
                    </a:moveTo>
                    <a:cubicBezTo>
                      <a:pt x="-3803" y="57499"/>
                      <a:pt x="11189" y="80045"/>
                      <a:pt x="34345" y="84702"/>
                    </a:cubicBezTo>
                    <a:cubicBezTo>
                      <a:pt x="57509" y="89350"/>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B69F83AD-0543-4904-97DD-2097F482E328}"/>
                  </a:ext>
                </a:extLst>
              </p:cNvPr>
              <p:cNvSpPr/>
              <p:nvPr/>
            </p:nvSpPr>
            <p:spPr>
              <a:xfrm>
                <a:off x="2713386"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05D87E96-9242-4C12-B697-7D023B133935}"/>
                  </a:ext>
                </a:extLst>
              </p:cNvPr>
              <p:cNvSpPr/>
              <p:nvPr/>
            </p:nvSpPr>
            <p:spPr>
              <a:xfrm>
                <a:off x="2587847" y="4304601"/>
                <a:ext cx="270129" cy="119443"/>
              </a:xfrm>
              <a:custGeom>
                <a:avLst/>
                <a:gdLst>
                  <a:gd name="connsiteX0" fmla="*/ 0 w 270129"/>
                  <a:gd name="connsiteY0" fmla="*/ 119443 h 119443"/>
                  <a:gd name="connsiteX1" fmla="*/ 270129 w 270129"/>
                  <a:gd name="connsiteY1" fmla="*/ 119443 h 119443"/>
                  <a:gd name="connsiteX2" fmla="*/ 135064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4"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E50A992B-DB33-4C6B-9A33-013C2E66022B}"/>
                  </a:ext>
                </a:extLst>
              </p:cNvPr>
              <p:cNvSpPr/>
              <p:nvPr/>
            </p:nvSpPr>
            <p:spPr>
              <a:xfrm>
                <a:off x="2587847"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A52D5558-666E-4E95-AE9A-0DC155D94B33}"/>
                  </a:ext>
                </a:extLst>
              </p:cNvPr>
              <p:cNvSpPr/>
              <p:nvPr/>
            </p:nvSpPr>
            <p:spPr>
              <a:xfrm rot="10800000">
                <a:off x="3088290"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8911395D-111B-4F91-8B21-263552B89B59}"/>
                  </a:ext>
                </a:extLst>
              </p:cNvPr>
              <p:cNvSpPr/>
              <p:nvPr/>
            </p:nvSpPr>
            <p:spPr>
              <a:xfrm>
                <a:off x="3160423"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CF22D784-372D-48E9-9E08-DA271E6EF257}"/>
                  </a:ext>
                </a:extLst>
              </p:cNvPr>
              <p:cNvSpPr/>
              <p:nvPr/>
            </p:nvSpPr>
            <p:spPr>
              <a:xfrm>
                <a:off x="3213830" y="4240593"/>
                <a:ext cx="327183" cy="183451"/>
              </a:xfrm>
              <a:custGeom>
                <a:avLst/>
                <a:gdLst>
                  <a:gd name="connsiteX0" fmla="*/ 0 w 327183"/>
                  <a:gd name="connsiteY0" fmla="*/ 183451 h 183451"/>
                  <a:gd name="connsiteX1" fmla="*/ 327184 w 327183"/>
                  <a:gd name="connsiteY1" fmla="*/ 183451 h 183451"/>
                  <a:gd name="connsiteX2" fmla="*/ 163544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544"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562DCD31-C848-4B2C-A9F9-6869ED5F344A}"/>
                  </a:ext>
                </a:extLst>
              </p:cNvPr>
              <p:cNvSpPr/>
              <p:nvPr/>
            </p:nvSpPr>
            <p:spPr>
              <a:xfrm>
                <a:off x="3088290"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B1143FBD-6B05-4ABF-8399-FFB4CA41DD3C}"/>
                  </a:ext>
                </a:extLst>
              </p:cNvPr>
              <p:cNvSpPr/>
              <p:nvPr/>
            </p:nvSpPr>
            <p:spPr>
              <a:xfrm>
                <a:off x="3088290"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193A1940-AA86-413B-8FE3-272EBB1C5EA4}"/>
                  </a:ext>
                </a:extLst>
              </p:cNvPr>
              <p:cNvSpPr/>
              <p:nvPr/>
            </p:nvSpPr>
            <p:spPr>
              <a:xfrm rot="10800000">
                <a:off x="3588734" y="4088860"/>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66D8D073-CE34-49F5-AB36-5F9C37B8F34D}"/>
                  </a:ext>
                </a:extLst>
              </p:cNvPr>
              <p:cNvSpPr/>
              <p:nvPr/>
            </p:nvSpPr>
            <p:spPr>
              <a:xfrm>
                <a:off x="3660866" y="4163000"/>
                <a:ext cx="85363" cy="85356"/>
              </a:xfrm>
              <a:custGeom>
                <a:avLst/>
                <a:gdLst>
                  <a:gd name="connsiteX0" fmla="*/ 829 w 85363"/>
                  <a:gd name="connsiteY0" fmla="*/ 34350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50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50"/>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50"/>
                    </a:cubicBezTo>
                    <a:close/>
                  </a:path>
                </a:pathLst>
              </a:custGeom>
              <a:solidFill>
                <a:srgbClr val="EBEBEB"/>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6A1EABA0-316E-4F40-BC8B-D3D1D4B3DFAE}"/>
                  </a:ext>
                </a:extLst>
              </p:cNvPr>
              <p:cNvSpPr/>
              <p:nvPr/>
            </p:nvSpPr>
            <p:spPr>
              <a:xfrm>
                <a:off x="3714273" y="4240593"/>
                <a:ext cx="327183" cy="183451"/>
              </a:xfrm>
              <a:custGeom>
                <a:avLst/>
                <a:gdLst>
                  <a:gd name="connsiteX0" fmla="*/ 0 w 327183"/>
                  <a:gd name="connsiteY0" fmla="*/ 183451 h 183451"/>
                  <a:gd name="connsiteX1" fmla="*/ 327184 w 327183"/>
                  <a:gd name="connsiteY1" fmla="*/ 183451 h 183451"/>
                  <a:gd name="connsiteX2" fmla="*/ 163639 w 327183"/>
                  <a:gd name="connsiteY2" fmla="*/ 0 h 183451"/>
                  <a:gd name="connsiteX3" fmla="*/ 0 w 327183"/>
                  <a:gd name="connsiteY3" fmla="*/ 183451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1"/>
                    </a:moveTo>
                    <a:lnTo>
                      <a:pt x="327184" y="183451"/>
                    </a:lnTo>
                    <a:lnTo>
                      <a:pt x="163639" y="0"/>
                    </a:lnTo>
                    <a:lnTo>
                      <a:pt x="0" y="183451"/>
                    </a:lnTo>
                    <a:close/>
                  </a:path>
                </a:pathLst>
              </a:custGeom>
              <a:solidFill>
                <a:srgbClr val="C7C7C7"/>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020B24A5-1F1A-4F95-BE31-E4426BCDDF41}"/>
                  </a:ext>
                </a:extLst>
              </p:cNvPr>
              <p:cNvSpPr/>
              <p:nvPr/>
            </p:nvSpPr>
            <p:spPr>
              <a:xfrm>
                <a:off x="3588734" y="4304601"/>
                <a:ext cx="270129" cy="119443"/>
              </a:xfrm>
              <a:custGeom>
                <a:avLst/>
                <a:gdLst>
                  <a:gd name="connsiteX0" fmla="*/ 0 w 270129"/>
                  <a:gd name="connsiteY0" fmla="*/ 119443 h 119443"/>
                  <a:gd name="connsiteX1" fmla="*/ 270129 w 270129"/>
                  <a:gd name="connsiteY1" fmla="*/ 119443 h 119443"/>
                  <a:gd name="connsiteX2" fmla="*/ 135065 w 270129"/>
                  <a:gd name="connsiteY2" fmla="*/ 0 h 119443"/>
                  <a:gd name="connsiteX3" fmla="*/ 0 w 270129"/>
                  <a:gd name="connsiteY3" fmla="*/ 119443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3"/>
                    </a:moveTo>
                    <a:lnTo>
                      <a:pt x="270129" y="119443"/>
                    </a:lnTo>
                    <a:lnTo>
                      <a:pt x="135065" y="0"/>
                    </a:lnTo>
                    <a:lnTo>
                      <a:pt x="0" y="119443"/>
                    </a:lnTo>
                    <a:close/>
                  </a:path>
                </a:pathLst>
              </a:custGeom>
              <a:solidFill>
                <a:srgbClr val="EBEBEB"/>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D5313E9E-0129-4A00-AF80-8BB3574A7899}"/>
                  </a:ext>
                </a:extLst>
              </p:cNvPr>
              <p:cNvSpPr/>
              <p:nvPr/>
            </p:nvSpPr>
            <p:spPr>
              <a:xfrm>
                <a:off x="3588734" y="4424045"/>
                <a:ext cx="452723" cy="117538"/>
              </a:xfrm>
              <a:custGeom>
                <a:avLst/>
                <a:gdLst>
                  <a:gd name="connsiteX0" fmla="*/ 0 w 452723"/>
                  <a:gd name="connsiteY0" fmla="*/ 0 h 117538"/>
                  <a:gd name="connsiteX1" fmla="*/ 452723 w 452723"/>
                  <a:gd name="connsiteY1" fmla="*/ 0 h 117538"/>
                  <a:gd name="connsiteX2" fmla="*/ 452723 w 452723"/>
                  <a:gd name="connsiteY2" fmla="*/ 117538 h 117538"/>
                  <a:gd name="connsiteX3" fmla="*/ 0 w 452723"/>
                  <a:gd name="connsiteY3" fmla="*/ 117538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8"/>
                    </a:lnTo>
                    <a:lnTo>
                      <a:pt x="0" y="117538"/>
                    </a:lnTo>
                    <a:close/>
                  </a:path>
                </a:pathLst>
              </a:custGeom>
              <a:solidFill>
                <a:srgbClr val="EBEBEB"/>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3DBDCE08-7FA2-4DA6-8339-58F251AB0B0E}"/>
                  </a:ext>
                </a:extLst>
              </p:cNvPr>
              <p:cNvSpPr/>
              <p:nvPr/>
            </p:nvSpPr>
            <p:spPr>
              <a:xfrm rot="10800000">
                <a:off x="2587847"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9673D407-C846-4330-9631-00F32C191B27}"/>
                  </a:ext>
                </a:extLst>
              </p:cNvPr>
              <p:cNvSpPr/>
              <p:nvPr/>
            </p:nvSpPr>
            <p:spPr>
              <a:xfrm>
                <a:off x="2659868" y="4660878"/>
                <a:ext cx="85551" cy="85547"/>
              </a:xfrm>
              <a:custGeom>
                <a:avLst/>
                <a:gdLst>
                  <a:gd name="connsiteX0" fmla="*/ 845 w 85551"/>
                  <a:gd name="connsiteY0" fmla="*/ 34344 h 85547"/>
                  <a:gd name="connsiteX1" fmla="*/ 34345 w 85551"/>
                  <a:gd name="connsiteY1" fmla="*/ 84702 h 85547"/>
                  <a:gd name="connsiteX2" fmla="*/ 84703 w 85551"/>
                  <a:gd name="connsiteY2" fmla="*/ 51193 h 85547"/>
                  <a:gd name="connsiteX3" fmla="*/ 51204 w 85551"/>
                  <a:gd name="connsiteY3" fmla="*/ 835 h 85547"/>
                  <a:gd name="connsiteX4" fmla="*/ 34468 w 85551"/>
                  <a:gd name="connsiteY4" fmla="*/ 816 h 85547"/>
                  <a:gd name="connsiteX5" fmla="*/ 845 w 85551"/>
                  <a:gd name="connsiteY5" fmla="*/ 34344 h 85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1" h="85547">
                    <a:moveTo>
                      <a:pt x="845" y="34344"/>
                    </a:moveTo>
                    <a:cubicBezTo>
                      <a:pt x="-3803" y="57499"/>
                      <a:pt x="11189" y="80044"/>
                      <a:pt x="34345" y="84702"/>
                    </a:cubicBezTo>
                    <a:cubicBezTo>
                      <a:pt x="57509" y="89351"/>
                      <a:pt x="80055" y="74349"/>
                      <a:pt x="84703" y="51193"/>
                    </a:cubicBezTo>
                    <a:cubicBezTo>
                      <a:pt x="89361" y="28038"/>
                      <a:pt x="74359" y="5492"/>
                      <a:pt x="51204" y="835"/>
                    </a:cubicBezTo>
                    <a:cubicBezTo>
                      <a:pt x="45679" y="-270"/>
                      <a:pt x="39993" y="-280"/>
                      <a:pt x="34468" y="816"/>
                    </a:cubicBezTo>
                    <a:cubicBezTo>
                      <a:pt x="17533" y="4197"/>
                      <a:pt x="4274" y="17418"/>
                      <a:pt x="845" y="34344"/>
                    </a:cubicBezTo>
                    <a:close/>
                  </a:path>
                </a:pathLst>
              </a:custGeom>
              <a:solidFill>
                <a:srgbClr val="EBEBEB"/>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4015C5AA-0519-4F37-B1A0-860909BEBDAF}"/>
                  </a:ext>
                </a:extLst>
              </p:cNvPr>
              <p:cNvSpPr/>
              <p:nvPr/>
            </p:nvSpPr>
            <p:spPr>
              <a:xfrm>
                <a:off x="2713386"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2F0D1620-BD5E-4AC8-B6D0-8719F86432F1}"/>
                  </a:ext>
                </a:extLst>
              </p:cNvPr>
              <p:cNvSpPr/>
              <p:nvPr/>
            </p:nvSpPr>
            <p:spPr>
              <a:xfrm>
                <a:off x="2587847" y="4802949"/>
                <a:ext cx="270129" cy="119538"/>
              </a:xfrm>
              <a:custGeom>
                <a:avLst/>
                <a:gdLst>
                  <a:gd name="connsiteX0" fmla="*/ 0 w 270129"/>
                  <a:gd name="connsiteY0" fmla="*/ 119539 h 119538"/>
                  <a:gd name="connsiteX1" fmla="*/ 270129 w 270129"/>
                  <a:gd name="connsiteY1" fmla="*/ 119539 h 119538"/>
                  <a:gd name="connsiteX2" fmla="*/ 135064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4"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D64CCE74-78E6-4E93-90E7-92FE1273C117}"/>
                  </a:ext>
                </a:extLst>
              </p:cNvPr>
              <p:cNvSpPr/>
              <p:nvPr/>
            </p:nvSpPr>
            <p:spPr>
              <a:xfrm>
                <a:off x="2587847"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4B2ECBEB-AC77-435E-A0C3-D3CBE20D76CB}"/>
                  </a:ext>
                </a:extLst>
              </p:cNvPr>
              <p:cNvSpPr/>
              <p:nvPr/>
            </p:nvSpPr>
            <p:spPr>
              <a:xfrm rot="10800000">
                <a:off x="3088290"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FC3F39B1-3096-4DEE-989C-AA1699849C1A}"/>
                  </a:ext>
                </a:extLst>
              </p:cNvPr>
              <p:cNvSpPr/>
              <p:nvPr/>
            </p:nvSpPr>
            <p:spPr>
              <a:xfrm>
                <a:off x="3160423"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3818A7EC-9767-492F-A099-622B40E3352D}"/>
                  </a:ext>
                </a:extLst>
              </p:cNvPr>
              <p:cNvSpPr/>
              <p:nvPr/>
            </p:nvSpPr>
            <p:spPr>
              <a:xfrm>
                <a:off x="3213830" y="4739036"/>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1D275285-DA8B-4AE9-B388-F0F185A5D0AD}"/>
                  </a:ext>
                </a:extLst>
              </p:cNvPr>
              <p:cNvSpPr/>
              <p:nvPr/>
            </p:nvSpPr>
            <p:spPr>
              <a:xfrm>
                <a:off x="3088290"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F072E579-3F7C-4CE2-8BDA-7950F17F78A5}"/>
                  </a:ext>
                </a:extLst>
              </p:cNvPr>
              <p:cNvSpPr/>
              <p:nvPr/>
            </p:nvSpPr>
            <p:spPr>
              <a:xfrm>
                <a:off x="3088290"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E625E5FC-8A0B-46EA-8050-94914E8606AE}"/>
                  </a:ext>
                </a:extLst>
              </p:cNvPr>
              <p:cNvSpPr/>
              <p:nvPr/>
            </p:nvSpPr>
            <p:spPr>
              <a:xfrm rot="10800000">
                <a:off x="3588734" y="4587208"/>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AA333DF0-F1D9-4028-B261-F646A7BC107D}"/>
                  </a:ext>
                </a:extLst>
              </p:cNvPr>
              <p:cNvSpPr/>
              <p:nvPr/>
            </p:nvSpPr>
            <p:spPr>
              <a:xfrm>
                <a:off x="3660866" y="4660872"/>
                <a:ext cx="85363" cy="85356"/>
              </a:xfrm>
              <a:custGeom>
                <a:avLst/>
                <a:gdLst>
                  <a:gd name="connsiteX0" fmla="*/ 829 w 85363"/>
                  <a:gd name="connsiteY0" fmla="*/ 34349 h 85356"/>
                  <a:gd name="connsiteX1" fmla="*/ 34357 w 85363"/>
                  <a:gd name="connsiteY1" fmla="*/ 84527 h 85356"/>
                  <a:gd name="connsiteX2" fmla="*/ 84535 w 85363"/>
                  <a:gd name="connsiteY2" fmla="*/ 50999 h 85356"/>
                  <a:gd name="connsiteX3" fmla="*/ 51007 w 85363"/>
                  <a:gd name="connsiteY3" fmla="*/ 821 h 85356"/>
                  <a:gd name="connsiteX4" fmla="*/ 34357 w 85363"/>
                  <a:gd name="connsiteY4" fmla="*/ 821 h 85356"/>
                  <a:gd name="connsiteX5" fmla="*/ 829 w 85363"/>
                  <a:gd name="connsiteY5" fmla="*/ 34349 h 85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3" h="85356">
                    <a:moveTo>
                      <a:pt x="829" y="34349"/>
                    </a:moveTo>
                    <a:cubicBezTo>
                      <a:pt x="-3772" y="57467"/>
                      <a:pt x="11240" y="79927"/>
                      <a:pt x="34357" y="84527"/>
                    </a:cubicBezTo>
                    <a:cubicBezTo>
                      <a:pt x="57474" y="89128"/>
                      <a:pt x="79934" y="74116"/>
                      <a:pt x="84535" y="50999"/>
                    </a:cubicBezTo>
                    <a:cubicBezTo>
                      <a:pt x="89135" y="27882"/>
                      <a:pt x="74124" y="5422"/>
                      <a:pt x="51007" y="821"/>
                    </a:cubicBezTo>
                    <a:cubicBezTo>
                      <a:pt x="45511" y="-274"/>
                      <a:pt x="39853" y="-274"/>
                      <a:pt x="34357" y="821"/>
                    </a:cubicBezTo>
                    <a:cubicBezTo>
                      <a:pt x="17441" y="4212"/>
                      <a:pt x="4220" y="17433"/>
                      <a:pt x="829" y="34349"/>
                    </a:cubicBezTo>
                    <a:close/>
                  </a:path>
                </a:pathLst>
              </a:custGeom>
              <a:solidFill>
                <a:srgbClr val="EBEBEB"/>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8019197D-E9DE-40FE-A3D7-E9ED0EF62752}"/>
                  </a:ext>
                </a:extLst>
              </p:cNvPr>
              <p:cNvSpPr/>
              <p:nvPr/>
            </p:nvSpPr>
            <p:spPr>
              <a:xfrm>
                <a:off x="3714273" y="4739036"/>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0AEDE39D-04BE-4031-95FC-B10651B26393}"/>
                  </a:ext>
                </a:extLst>
              </p:cNvPr>
              <p:cNvSpPr/>
              <p:nvPr/>
            </p:nvSpPr>
            <p:spPr>
              <a:xfrm>
                <a:off x="3588734" y="4802949"/>
                <a:ext cx="270129" cy="119538"/>
              </a:xfrm>
              <a:custGeom>
                <a:avLst/>
                <a:gdLst>
                  <a:gd name="connsiteX0" fmla="*/ 0 w 270129"/>
                  <a:gd name="connsiteY0" fmla="*/ 119539 h 119538"/>
                  <a:gd name="connsiteX1" fmla="*/ 270129 w 270129"/>
                  <a:gd name="connsiteY1" fmla="*/ 119539 h 119538"/>
                  <a:gd name="connsiteX2" fmla="*/ 135065 w 270129"/>
                  <a:gd name="connsiteY2" fmla="*/ 0 h 119538"/>
                  <a:gd name="connsiteX3" fmla="*/ 0 w 270129"/>
                  <a:gd name="connsiteY3" fmla="*/ 119539 h 119538"/>
                </a:gdLst>
                <a:ahLst/>
                <a:cxnLst>
                  <a:cxn ang="0">
                    <a:pos x="connsiteX0" y="connsiteY0"/>
                  </a:cxn>
                  <a:cxn ang="0">
                    <a:pos x="connsiteX1" y="connsiteY1"/>
                  </a:cxn>
                  <a:cxn ang="0">
                    <a:pos x="connsiteX2" y="connsiteY2"/>
                  </a:cxn>
                  <a:cxn ang="0">
                    <a:pos x="connsiteX3" y="connsiteY3"/>
                  </a:cxn>
                </a:cxnLst>
                <a:rect l="l" t="t" r="r" b="b"/>
                <a:pathLst>
                  <a:path w="270129" h="119538">
                    <a:moveTo>
                      <a:pt x="0" y="119539"/>
                    </a:moveTo>
                    <a:lnTo>
                      <a:pt x="270129" y="119539"/>
                    </a:lnTo>
                    <a:lnTo>
                      <a:pt x="135065" y="0"/>
                    </a:lnTo>
                    <a:lnTo>
                      <a:pt x="0" y="119539"/>
                    </a:lnTo>
                    <a:close/>
                  </a:path>
                </a:pathLst>
              </a:custGeom>
              <a:solidFill>
                <a:srgbClr val="EBEBEB"/>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F661DFAA-19E3-4B4F-9AFB-F18C6E8876A1}"/>
                  </a:ext>
                </a:extLst>
              </p:cNvPr>
              <p:cNvSpPr/>
              <p:nvPr/>
            </p:nvSpPr>
            <p:spPr>
              <a:xfrm>
                <a:off x="3588734" y="4922488"/>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927C72A7-E723-43F2-88AD-792DBFE8EED1}"/>
                  </a:ext>
                </a:extLst>
              </p:cNvPr>
              <p:cNvSpPr/>
              <p:nvPr/>
            </p:nvSpPr>
            <p:spPr>
              <a:xfrm rot="10800000">
                <a:off x="2587847"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A1814512-D978-427B-9584-01F069068EA6}"/>
                  </a:ext>
                </a:extLst>
              </p:cNvPr>
              <p:cNvSpPr/>
              <p:nvPr/>
            </p:nvSpPr>
            <p:spPr>
              <a:xfrm>
                <a:off x="2659886" y="5159220"/>
                <a:ext cx="85550" cy="85545"/>
              </a:xfrm>
              <a:custGeom>
                <a:avLst/>
                <a:gdLst>
                  <a:gd name="connsiteX0" fmla="*/ 827 w 85550"/>
                  <a:gd name="connsiteY0" fmla="*/ 34445 h 85545"/>
                  <a:gd name="connsiteX1" fmla="*/ 34450 w 85550"/>
                  <a:gd name="connsiteY1" fmla="*/ 84718 h 85545"/>
                  <a:gd name="connsiteX2" fmla="*/ 84723 w 85550"/>
                  <a:gd name="connsiteY2" fmla="*/ 51094 h 85545"/>
                  <a:gd name="connsiteX3" fmla="*/ 51100 w 85550"/>
                  <a:gd name="connsiteY3" fmla="*/ 822 h 85545"/>
                  <a:gd name="connsiteX4" fmla="*/ 34450 w 85550"/>
                  <a:gd name="connsiteY4" fmla="*/ 822 h 85545"/>
                  <a:gd name="connsiteX5" fmla="*/ 827 w 85550"/>
                  <a:gd name="connsiteY5" fmla="*/ 34445 h 85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550" h="85545">
                    <a:moveTo>
                      <a:pt x="827" y="34445"/>
                    </a:moveTo>
                    <a:cubicBezTo>
                      <a:pt x="-3774" y="57610"/>
                      <a:pt x="11285" y="80117"/>
                      <a:pt x="34450" y="84718"/>
                    </a:cubicBezTo>
                    <a:cubicBezTo>
                      <a:pt x="57615" y="89318"/>
                      <a:pt x="80123" y="74269"/>
                      <a:pt x="84723" y="51094"/>
                    </a:cubicBezTo>
                    <a:cubicBezTo>
                      <a:pt x="89324" y="27930"/>
                      <a:pt x="74274" y="5422"/>
                      <a:pt x="51100" y="822"/>
                    </a:cubicBezTo>
                    <a:cubicBezTo>
                      <a:pt x="45604" y="-274"/>
                      <a:pt x="39946" y="-274"/>
                      <a:pt x="34450" y="822"/>
                    </a:cubicBezTo>
                    <a:cubicBezTo>
                      <a:pt x="17467" y="4194"/>
                      <a:pt x="4199" y="17462"/>
                      <a:pt x="827" y="34445"/>
                    </a:cubicBezTo>
                    <a:close/>
                  </a:path>
                </a:pathLst>
              </a:custGeom>
              <a:solidFill>
                <a:srgbClr val="EBEBEB"/>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D7C9D10F-45CC-4544-8ED0-7C092777FD71}"/>
                  </a:ext>
                </a:extLst>
              </p:cNvPr>
              <p:cNvSpPr/>
              <p:nvPr/>
            </p:nvSpPr>
            <p:spPr>
              <a:xfrm>
                <a:off x="2713386"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971FED10-24FB-45DD-B86C-BD08260E7470}"/>
                  </a:ext>
                </a:extLst>
              </p:cNvPr>
              <p:cNvSpPr/>
              <p:nvPr/>
            </p:nvSpPr>
            <p:spPr>
              <a:xfrm>
                <a:off x="2587847" y="5301392"/>
                <a:ext cx="270129" cy="119443"/>
              </a:xfrm>
              <a:custGeom>
                <a:avLst/>
                <a:gdLst>
                  <a:gd name="connsiteX0" fmla="*/ 0 w 270129"/>
                  <a:gd name="connsiteY0" fmla="*/ 119444 h 119443"/>
                  <a:gd name="connsiteX1" fmla="*/ 270129 w 270129"/>
                  <a:gd name="connsiteY1" fmla="*/ 119444 h 119443"/>
                  <a:gd name="connsiteX2" fmla="*/ 135064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4"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D6AFCC59-3003-494F-9E7B-EF0E943CDB1D}"/>
                  </a:ext>
                </a:extLst>
              </p:cNvPr>
              <p:cNvSpPr/>
              <p:nvPr/>
            </p:nvSpPr>
            <p:spPr>
              <a:xfrm>
                <a:off x="2587847"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C00201F1-CB26-4F6B-A15E-67D00159BFF8}"/>
                  </a:ext>
                </a:extLst>
              </p:cNvPr>
              <p:cNvSpPr/>
              <p:nvPr/>
            </p:nvSpPr>
            <p:spPr>
              <a:xfrm rot="10800000">
                <a:off x="3088290"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9C9AC554-7B6A-4686-AE22-116C59BFB8D6}"/>
                  </a:ext>
                </a:extLst>
              </p:cNvPr>
              <p:cNvSpPr/>
              <p:nvPr/>
            </p:nvSpPr>
            <p:spPr>
              <a:xfrm>
                <a:off x="3160443"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6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3" y="80002"/>
                      <a:pt x="34451" y="84545"/>
                    </a:cubicBezTo>
                    <a:cubicBezTo>
                      <a:pt x="57577" y="89079"/>
                      <a:pt x="80009" y="74020"/>
                      <a:pt x="84552" y="50893"/>
                    </a:cubicBezTo>
                    <a:cubicBezTo>
                      <a:pt x="89096" y="27767"/>
                      <a:pt x="74027" y="5335"/>
                      <a:pt x="50910" y="801"/>
                    </a:cubicBezTo>
                    <a:cubicBezTo>
                      <a:pt x="45433" y="-275"/>
                      <a:pt x="39804" y="-265"/>
                      <a:pt x="34336" y="821"/>
                    </a:cubicBezTo>
                    <a:cubicBezTo>
                      <a:pt x="17382" y="4202"/>
                      <a:pt x="4142" y="17480"/>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68A8748B-10F4-4F05-9C5B-4F1AB7F5AAD1}"/>
                  </a:ext>
                </a:extLst>
              </p:cNvPr>
              <p:cNvSpPr/>
              <p:nvPr/>
            </p:nvSpPr>
            <p:spPr>
              <a:xfrm>
                <a:off x="3213830" y="5237384"/>
                <a:ext cx="327183" cy="183451"/>
              </a:xfrm>
              <a:custGeom>
                <a:avLst/>
                <a:gdLst>
                  <a:gd name="connsiteX0" fmla="*/ 0 w 327183"/>
                  <a:gd name="connsiteY0" fmla="*/ 183452 h 183451"/>
                  <a:gd name="connsiteX1" fmla="*/ 327184 w 327183"/>
                  <a:gd name="connsiteY1" fmla="*/ 183452 h 183451"/>
                  <a:gd name="connsiteX2" fmla="*/ 163544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544"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676EF4ED-C1CC-40E2-94E8-F1E061C4DECC}"/>
                  </a:ext>
                </a:extLst>
              </p:cNvPr>
              <p:cNvSpPr/>
              <p:nvPr/>
            </p:nvSpPr>
            <p:spPr>
              <a:xfrm>
                <a:off x="3088290"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D2BAA089-1C9E-475C-A6EB-860FC3AB1C2B}"/>
                  </a:ext>
                </a:extLst>
              </p:cNvPr>
              <p:cNvSpPr/>
              <p:nvPr/>
            </p:nvSpPr>
            <p:spPr>
              <a:xfrm>
                <a:off x="3088290"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565417FB-A402-454B-80E9-4612521F2EBF}"/>
                  </a:ext>
                </a:extLst>
              </p:cNvPr>
              <p:cNvSpPr/>
              <p:nvPr/>
            </p:nvSpPr>
            <p:spPr>
              <a:xfrm rot="10800000">
                <a:off x="3588734" y="5085651"/>
                <a:ext cx="452723" cy="452723"/>
              </a:xfrm>
              <a:custGeom>
                <a:avLst/>
                <a:gdLst>
                  <a:gd name="connsiteX0" fmla="*/ 0 w 452723"/>
                  <a:gd name="connsiteY0" fmla="*/ 0 h 452723"/>
                  <a:gd name="connsiteX1" fmla="*/ 452723 w 452723"/>
                  <a:gd name="connsiteY1" fmla="*/ 0 h 452723"/>
                  <a:gd name="connsiteX2" fmla="*/ 452723 w 452723"/>
                  <a:gd name="connsiteY2" fmla="*/ 452723 h 452723"/>
                  <a:gd name="connsiteX3" fmla="*/ 0 w 452723"/>
                  <a:gd name="connsiteY3" fmla="*/ 452723 h 452723"/>
                </a:gdLst>
                <a:ahLst/>
                <a:cxnLst>
                  <a:cxn ang="0">
                    <a:pos x="connsiteX0" y="connsiteY0"/>
                  </a:cxn>
                  <a:cxn ang="0">
                    <a:pos x="connsiteX1" y="connsiteY1"/>
                  </a:cxn>
                  <a:cxn ang="0">
                    <a:pos x="connsiteX2" y="connsiteY2"/>
                  </a:cxn>
                  <a:cxn ang="0">
                    <a:pos x="connsiteX3" y="connsiteY3"/>
                  </a:cxn>
                </a:cxnLst>
                <a:rect l="l" t="t" r="r" b="b"/>
                <a:pathLst>
                  <a:path w="452723" h="452723">
                    <a:moveTo>
                      <a:pt x="0" y="0"/>
                    </a:moveTo>
                    <a:lnTo>
                      <a:pt x="452723" y="0"/>
                    </a:lnTo>
                    <a:lnTo>
                      <a:pt x="452723" y="452723"/>
                    </a:lnTo>
                    <a:lnTo>
                      <a:pt x="0" y="452723"/>
                    </a:lnTo>
                    <a:close/>
                  </a:path>
                </a:pathLst>
              </a:custGeom>
              <a:solidFill>
                <a:srgbClr val="DBDBDB"/>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E7670BBF-F851-4C51-A102-417A45123D66}"/>
                  </a:ext>
                </a:extLst>
              </p:cNvPr>
              <p:cNvSpPr/>
              <p:nvPr/>
            </p:nvSpPr>
            <p:spPr>
              <a:xfrm>
                <a:off x="3660887" y="5159221"/>
                <a:ext cx="85360" cy="85350"/>
              </a:xfrm>
              <a:custGeom>
                <a:avLst/>
                <a:gdLst>
                  <a:gd name="connsiteX0" fmla="*/ 808 w 85360"/>
                  <a:gd name="connsiteY0" fmla="*/ 34444 h 85350"/>
                  <a:gd name="connsiteX1" fmla="*/ 34451 w 85360"/>
                  <a:gd name="connsiteY1" fmla="*/ 84545 h 85350"/>
                  <a:gd name="connsiteX2" fmla="*/ 84552 w 85360"/>
                  <a:gd name="connsiteY2" fmla="*/ 50893 h 85350"/>
                  <a:gd name="connsiteX3" fmla="*/ 50910 w 85360"/>
                  <a:gd name="connsiteY3" fmla="*/ 801 h 85350"/>
                  <a:gd name="connsiteX4" fmla="*/ 34337 w 85360"/>
                  <a:gd name="connsiteY4" fmla="*/ 821 h 85350"/>
                  <a:gd name="connsiteX5" fmla="*/ 808 w 85360"/>
                  <a:gd name="connsiteY5" fmla="*/ 34444 h 85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360" h="85350">
                    <a:moveTo>
                      <a:pt x="808" y="34444"/>
                    </a:moveTo>
                    <a:cubicBezTo>
                      <a:pt x="-3735" y="57571"/>
                      <a:pt x="11334" y="80002"/>
                      <a:pt x="34451" y="84545"/>
                    </a:cubicBezTo>
                    <a:cubicBezTo>
                      <a:pt x="57578" y="89079"/>
                      <a:pt x="80009" y="74020"/>
                      <a:pt x="84552" y="50893"/>
                    </a:cubicBezTo>
                    <a:cubicBezTo>
                      <a:pt x="89096" y="27767"/>
                      <a:pt x="74027" y="5335"/>
                      <a:pt x="50910" y="801"/>
                    </a:cubicBezTo>
                    <a:cubicBezTo>
                      <a:pt x="45433" y="-275"/>
                      <a:pt x="39804" y="-265"/>
                      <a:pt x="34337" y="821"/>
                    </a:cubicBezTo>
                    <a:cubicBezTo>
                      <a:pt x="17391" y="4221"/>
                      <a:pt x="4161" y="17489"/>
                      <a:pt x="808" y="34444"/>
                    </a:cubicBezTo>
                    <a:close/>
                  </a:path>
                </a:pathLst>
              </a:custGeom>
              <a:solidFill>
                <a:srgbClr val="EBEBEB"/>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A193A7E0-A269-4DD4-9FA3-5804324B195E}"/>
                  </a:ext>
                </a:extLst>
              </p:cNvPr>
              <p:cNvSpPr/>
              <p:nvPr/>
            </p:nvSpPr>
            <p:spPr>
              <a:xfrm>
                <a:off x="3714273" y="5237384"/>
                <a:ext cx="327183" cy="183451"/>
              </a:xfrm>
              <a:custGeom>
                <a:avLst/>
                <a:gdLst>
                  <a:gd name="connsiteX0" fmla="*/ 0 w 327183"/>
                  <a:gd name="connsiteY0" fmla="*/ 183452 h 183451"/>
                  <a:gd name="connsiteX1" fmla="*/ 327184 w 327183"/>
                  <a:gd name="connsiteY1" fmla="*/ 183452 h 183451"/>
                  <a:gd name="connsiteX2" fmla="*/ 163639 w 327183"/>
                  <a:gd name="connsiteY2" fmla="*/ 0 h 183451"/>
                  <a:gd name="connsiteX3" fmla="*/ 0 w 327183"/>
                  <a:gd name="connsiteY3" fmla="*/ 183452 h 183451"/>
                </a:gdLst>
                <a:ahLst/>
                <a:cxnLst>
                  <a:cxn ang="0">
                    <a:pos x="connsiteX0" y="connsiteY0"/>
                  </a:cxn>
                  <a:cxn ang="0">
                    <a:pos x="connsiteX1" y="connsiteY1"/>
                  </a:cxn>
                  <a:cxn ang="0">
                    <a:pos x="connsiteX2" y="connsiteY2"/>
                  </a:cxn>
                  <a:cxn ang="0">
                    <a:pos x="connsiteX3" y="connsiteY3"/>
                  </a:cxn>
                </a:cxnLst>
                <a:rect l="l" t="t" r="r" b="b"/>
                <a:pathLst>
                  <a:path w="327183" h="183451">
                    <a:moveTo>
                      <a:pt x="0" y="183452"/>
                    </a:moveTo>
                    <a:lnTo>
                      <a:pt x="327184" y="183452"/>
                    </a:lnTo>
                    <a:lnTo>
                      <a:pt x="163639" y="0"/>
                    </a:lnTo>
                    <a:lnTo>
                      <a:pt x="0" y="183452"/>
                    </a:lnTo>
                    <a:close/>
                  </a:path>
                </a:pathLst>
              </a:custGeom>
              <a:solidFill>
                <a:srgbClr val="C7C7C7"/>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F6F91C96-842C-4CA0-A735-3F4A0CF49A8A}"/>
                  </a:ext>
                </a:extLst>
              </p:cNvPr>
              <p:cNvSpPr/>
              <p:nvPr/>
            </p:nvSpPr>
            <p:spPr>
              <a:xfrm>
                <a:off x="3588734" y="5301392"/>
                <a:ext cx="270129" cy="119443"/>
              </a:xfrm>
              <a:custGeom>
                <a:avLst/>
                <a:gdLst>
                  <a:gd name="connsiteX0" fmla="*/ 0 w 270129"/>
                  <a:gd name="connsiteY0" fmla="*/ 119444 h 119443"/>
                  <a:gd name="connsiteX1" fmla="*/ 270129 w 270129"/>
                  <a:gd name="connsiteY1" fmla="*/ 119444 h 119443"/>
                  <a:gd name="connsiteX2" fmla="*/ 135065 w 270129"/>
                  <a:gd name="connsiteY2" fmla="*/ 0 h 119443"/>
                  <a:gd name="connsiteX3" fmla="*/ 0 w 270129"/>
                  <a:gd name="connsiteY3" fmla="*/ 119444 h 119443"/>
                </a:gdLst>
                <a:ahLst/>
                <a:cxnLst>
                  <a:cxn ang="0">
                    <a:pos x="connsiteX0" y="connsiteY0"/>
                  </a:cxn>
                  <a:cxn ang="0">
                    <a:pos x="connsiteX1" y="connsiteY1"/>
                  </a:cxn>
                  <a:cxn ang="0">
                    <a:pos x="connsiteX2" y="connsiteY2"/>
                  </a:cxn>
                  <a:cxn ang="0">
                    <a:pos x="connsiteX3" y="connsiteY3"/>
                  </a:cxn>
                </a:cxnLst>
                <a:rect l="l" t="t" r="r" b="b"/>
                <a:pathLst>
                  <a:path w="270129" h="119443">
                    <a:moveTo>
                      <a:pt x="0" y="119444"/>
                    </a:moveTo>
                    <a:lnTo>
                      <a:pt x="270129" y="119444"/>
                    </a:lnTo>
                    <a:lnTo>
                      <a:pt x="135065" y="0"/>
                    </a:lnTo>
                    <a:lnTo>
                      <a:pt x="0" y="119444"/>
                    </a:lnTo>
                    <a:close/>
                  </a:path>
                </a:pathLst>
              </a:custGeom>
              <a:solidFill>
                <a:srgbClr val="EBEBEB"/>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833EFA7C-7E44-4334-BB95-58C0157F0622}"/>
                  </a:ext>
                </a:extLst>
              </p:cNvPr>
              <p:cNvSpPr/>
              <p:nvPr/>
            </p:nvSpPr>
            <p:spPr>
              <a:xfrm>
                <a:off x="3588734" y="5420836"/>
                <a:ext cx="452723" cy="117538"/>
              </a:xfrm>
              <a:custGeom>
                <a:avLst/>
                <a:gdLst>
                  <a:gd name="connsiteX0" fmla="*/ 0 w 452723"/>
                  <a:gd name="connsiteY0" fmla="*/ 0 h 117538"/>
                  <a:gd name="connsiteX1" fmla="*/ 452723 w 452723"/>
                  <a:gd name="connsiteY1" fmla="*/ 0 h 117538"/>
                  <a:gd name="connsiteX2" fmla="*/ 452723 w 452723"/>
                  <a:gd name="connsiteY2" fmla="*/ 117539 h 117538"/>
                  <a:gd name="connsiteX3" fmla="*/ 0 w 452723"/>
                  <a:gd name="connsiteY3" fmla="*/ 117539 h 117538"/>
                </a:gdLst>
                <a:ahLst/>
                <a:cxnLst>
                  <a:cxn ang="0">
                    <a:pos x="connsiteX0" y="connsiteY0"/>
                  </a:cxn>
                  <a:cxn ang="0">
                    <a:pos x="connsiteX1" y="connsiteY1"/>
                  </a:cxn>
                  <a:cxn ang="0">
                    <a:pos x="connsiteX2" y="connsiteY2"/>
                  </a:cxn>
                  <a:cxn ang="0">
                    <a:pos x="connsiteX3" y="connsiteY3"/>
                  </a:cxn>
                </a:cxnLst>
                <a:rect l="l" t="t" r="r" b="b"/>
                <a:pathLst>
                  <a:path w="452723" h="117538">
                    <a:moveTo>
                      <a:pt x="0" y="0"/>
                    </a:moveTo>
                    <a:lnTo>
                      <a:pt x="452723" y="0"/>
                    </a:lnTo>
                    <a:lnTo>
                      <a:pt x="452723" y="117539"/>
                    </a:lnTo>
                    <a:lnTo>
                      <a:pt x="0" y="117539"/>
                    </a:lnTo>
                    <a:close/>
                  </a:path>
                </a:pathLst>
              </a:custGeom>
              <a:solidFill>
                <a:srgbClr val="EBEBEB"/>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7FB1DB20-F944-426F-A354-5DEDE56055C0}"/>
                  </a:ext>
                </a:extLst>
              </p:cNvPr>
              <p:cNvSpPr/>
              <p:nvPr/>
            </p:nvSpPr>
            <p:spPr>
              <a:xfrm>
                <a:off x="2587847"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0AAF60"/>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54340D16-0367-4038-9783-6EA4B63675F6}"/>
                  </a:ext>
                </a:extLst>
              </p:cNvPr>
              <p:cNvSpPr/>
              <p:nvPr/>
            </p:nvSpPr>
            <p:spPr>
              <a:xfrm>
                <a:off x="2838450" y="3603085"/>
                <a:ext cx="29051" cy="45891"/>
              </a:xfrm>
              <a:custGeom>
                <a:avLst/>
                <a:gdLst>
                  <a:gd name="connsiteX0" fmla="*/ 0 w 29051"/>
                  <a:gd name="connsiteY0" fmla="*/ 42958 h 45891"/>
                  <a:gd name="connsiteX1" fmla="*/ 0 w 29051"/>
                  <a:gd name="connsiteY1" fmla="*/ 3715 h 45891"/>
                  <a:gd name="connsiteX2" fmla="*/ 3620 w 29051"/>
                  <a:gd name="connsiteY2" fmla="*/ 0 h 45891"/>
                  <a:gd name="connsiteX3" fmla="*/ 25337 w 29051"/>
                  <a:gd name="connsiteY3" fmla="*/ 0 h 45891"/>
                  <a:gd name="connsiteX4" fmla="*/ 29051 w 29051"/>
                  <a:gd name="connsiteY4" fmla="*/ 3715 h 45891"/>
                  <a:gd name="connsiteX5" fmla="*/ 25337 w 29051"/>
                  <a:gd name="connsiteY5" fmla="*/ 7429 h 45891"/>
                  <a:gd name="connsiteX6" fmla="*/ 7334 w 29051"/>
                  <a:gd name="connsiteY6" fmla="*/ 7429 h 45891"/>
                  <a:gd name="connsiteX7" fmla="*/ 7334 w 29051"/>
                  <a:gd name="connsiteY7" fmla="*/ 19526 h 45891"/>
                  <a:gd name="connsiteX8" fmla="*/ 22860 w 29051"/>
                  <a:gd name="connsiteY8" fmla="*/ 19526 h 45891"/>
                  <a:gd name="connsiteX9" fmla="*/ 26479 w 29051"/>
                  <a:gd name="connsiteY9" fmla="*/ 23146 h 45891"/>
                  <a:gd name="connsiteX10" fmla="*/ 22860 w 29051"/>
                  <a:gd name="connsiteY10" fmla="*/ 26860 h 45891"/>
                  <a:gd name="connsiteX11" fmla="*/ 7334 w 29051"/>
                  <a:gd name="connsiteY11" fmla="*/ 26860 h 45891"/>
                  <a:gd name="connsiteX12" fmla="*/ 7334 w 29051"/>
                  <a:gd name="connsiteY12" fmla="*/ 42767 h 45891"/>
                  <a:gd name="connsiteX13" fmla="*/ 3077 w 29051"/>
                  <a:gd name="connsiteY13" fmla="*/ 45844 h 45891"/>
                  <a:gd name="connsiteX14" fmla="*/ 0 w 29051"/>
                  <a:gd name="connsiteY14" fmla="*/ 42767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051" h="45891">
                    <a:moveTo>
                      <a:pt x="0" y="42958"/>
                    </a:moveTo>
                    <a:lnTo>
                      <a:pt x="0" y="3715"/>
                    </a:lnTo>
                    <a:cubicBezTo>
                      <a:pt x="0" y="1695"/>
                      <a:pt x="1610" y="48"/>
                      <a:pt x="3620" y="0"/>
                    </a:cubicBezTo>
                    <a:lnTo>
                      <a:pt x="25337" y="0"/>
                    </a:lnTo>
                    <a:cubicBezTo>
                      <a:pt x="27384" y="0"/>
                      <a:pt x="29051" y="1667"/>
                      <a:pt x="29051" y="3715"/>
                    </a:cubicBezTo>
                    <a:cubicBezTo>
                      <a:pt x="29051" y="5763"/>
                      <a:pt x="27384" y="7429"/>
                      <a:pt x="25337" y="7429"/>
                    </a:cubicBezTo>
                    <a:lnTo>
                      <a:pt x="7334" y="7429"/>
                    </a:lnTo>
                    <a:lnTo>
                      <a:pt x="7334" y="19526"/>
                    </a:lnTo>
                    <a:lnTo>
                      <a:pt x="22860" y="19526"/>
                    </a:lnTo>
                    <a:cubicBezTo>
                      <a:pt x="24841" y="19574"/>
                      <a:pt x="26432" y="21165"/>
                      <a:pt x="26479" y="23146"/>
                    </a:cubicBezTo>
                    <a:cubicBezTo>
                      <a:pt x="26479" y="25165"/>
                      <a:pt x="24870" y="26813"/>
                      <a:pt x="22860" y="26860"/>
                    </a:cubicBezTo>
                    <a:lnTo>
                      <a:pt x="7334" y="26860"/>
                    </a:lnTo>
                    <a:lnTo>
                      <a:pt x="7334" y="42767"/>
                    </a:lnTo>
                    <a:cubicBezTo>
                      <a:pt x="7010" y="44796"/>
                      <a:pt x="5096" y="46168"/>
                      <a:pt x="3077" y="45844"/>
                    </a:cubicBezTo>
                    <a:cubicBezTo>
                      <a:pt x="1495" y="45587"/>
                      <a:pt x="257" y="44348"/>
                      <a:pt x="0" y="42767"/>
                    </a:cubicBezTo>
                    <a:close/>
                  </a:path>
                </a:pathLst>
              </a:custGeom>
              <a:solidFill>
                <a:srgbClr val="FFFFFF"/>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8571CF07-AC55-4318-B3BA-F5FFC37DD4CC}"/>
                  </a:ext>
                </a:extLst>
              </p:cNvPr>
              <p:cNvSpPr/>
              <p:nvPr/>
            </p:nvSpPr>
            <p:spPr>
              <a:xfrm>
                <a:off x="2871214" y="3616515"/>
                <a:ext cx="31722" cy="33337"/>
              </a:xfrm>
              <a:custGeom>
                <a:avLst/>
                <a:gdLst>
                  <a:gd name="connsiteX0" fmla="*/ 4574 w 31722"/>
                  <a:gd name="connsiteY0" fmla="*/ 28384 h 33337"/>
                  <a:gd name="connsiteX1" fmla="*/ 2 w 31722"/>
                  <a:gd name="connsiteY1" fmla="*/ 16669 h 33337"/>
                  <a:gd name="connsiteX2" fmla="*/ 4574 w 31722"/>
                  <a:gd name="connsiteY2" fmla="*/ 5048 h 33337"/>
                  <a:gd name="connsiteX3" fmla="*/ 16004 w 31722"/>
                  <a:gd name="connsiteY3" fmla="*/ 0 h 33337"/>
                  <a:gd name="connsiteX4" fmla="*/ 27053 w 31722"/>
                  <a:gd name="connsiteY4" fmla="*/ 5048 h 33337"/>
                  <a:gd name="connsiteX5" fmla="*/ 31720 w 31722"/>
                  <a:gd name="connsiteY5" fmla="*/ 16669 h 33337"/>
                  <a:gd name="connsiteX6" fmla="*/ 27053 w 31722"/>
                  <a:gd name="connsiteY6" fmla="*/ 28384 h 33337"/>
                  <a:gd name="connsiteX7" fmla="*/ 16004 w 31722"/>
                  <a:gd name="connsiteY7" fmla="*/ 33338 h 33337"/>
                  <a:gd name="connsiteX8" fmla="*/ 4574 w 31722"/>
                  <a:gd name="connsiteY8" fmla="*/ 28384 h 33337"/>
                  <a:gd name="connsiteX9" fmla="*/ 7241 w 31722"/>
                  <a:gd name="connsiteY9" fmla="*/ 16669 h 33337"/>
                  <a:gd name="connsiteX10" fmla="*/ 9622 w 31722"/>
                  <a:gd name="connsiteY10" fmla="*/ 23717 h 33337"/>
                  <a:gd name="connsiteX11" fmla="*/ 22100 w 31722"/>
                  <a:gd name="connsiteY11" fmla="*/ 23717 h 33337"/>
                  <a:gd name="connsiteX12" fmla="*/ 24672 w 31722"/>
                  <a:gd name="connsiteY12" fmla="*/ 16669 h 33337"/>
                  <a:gd name="connsiteX13" fmla="*/ 22100 w 31722"/>
                  <a:gd name="connsiteY13" fmla="*/ 9811 h 33337"/>
                  <a:gd name="connsiteX14" fmla="*/ 9622 w 31722"/>
                  <a:gd name="connsiteY14" fmla="*/ 9811 h 33337"/>
                  <a:gd name="connsiteX15" fmla="*/ 7241 w 31722"/>
                  <a:gd name="connsiteY15"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22" h="33337">
                    <a:moveTo>
                      <a:pt x="4574" y="28384"/>
                    </a:moveTo>
                    <a:cubicBezTo>
                      <a:pt x="1583" y="25222"/>
                      <a:pt x="-65" y="21022"/>
                      <a:pt x="2" y="16669"/>
                    </a:cubicBezTo>
                    <a:cubicBezTo>
                      <a:pt x="21" y="12363"/>
                      <a:pt x="1650" y="8211"/>
                      <a:pt x="4574" y="5048"/>
                    </a:cubicBezTo>
                    <a:cubicBezTo>
                      <a:pt x="7527" y="1857"/>
                      <a:pt x="11661" y="28"/>
                      <a:pt x="16004" y="0"/>
                    </a:cubicBezTo>
                    <a:cubicBezTo>
                      <a:pt x="20233" y="48"/>
                      <a:pt x="24253" y="1876"/>
                      <a:pt x="27053" y="5048"/>
                    </a:cubicBezTo>
                    <a:cubicBezTo>
                      <a:pt x="30034" y="8182"/>
                      <a:pt x="31701" y="12344"/>
                      <a:pt x="31720" y="16669"/>
                    </a:cubicBezTo>
                    <a:cubicBezTo>
                      <a:pt x="31796" y="21041"/>
                      <a:pt x="30120" y="25260"/>
                      <a:pt x="27053" y="28384"/>
                    </a:cubicBezTo>
                    <a:cubicBezTo>
                      <a:pt x="24243" y="31528"/>
                      <a:pt x="20224" y="33328"/>
                      <a:pt x="16004" y="33338"/>
                    </a:cubicBezTo>
                    <a:cubicBezTo>
                      <a:pt x="11670" y="33328"/>
                      <a:pt x="7536" y="31537"/>
                      <a:pt x="4574" y="28384"/>
                    </a:cubicBezTo>
                    <a:close/>
                    <a:moveTo>
                      <a:pt x="7241" y="16669"/>
                    </a:moveTo>
                    <a:cubicBezTo>
                      <a:pt x="7184" y="19221"/>
                      <a:pt x="8022" y="21717"/>
                      <a:pt x="9622" y="23717"/>
                    </a:cubicBezTo>
                    <a:cubicBezTo>
                      <a:pt x="13204" y="26822"/>
                      <a:pt x="18519" y="26822"/>
                      <a:pt x="22100" y="23717"/>
                    </a:cubicBezTo>
                    <a:cubicBezTo>
                      <a:pt x="23795" y="21765"/>
                      <a:pt x="24710" y="19260"/>
                      <a:pt x="24672" y="16669"/>
                    </a:cubicBezTo>
                    <a:cubicBezTo>
                      <a:pt x="24691" y="14145"/>
                      <a:pt x="23776" y="11697"/>
                      <a:pt x="22100" y="9811"/>
                    </a:cubicBezTo>
                    <a:cubicBezTo>
                      <a:pt x="18642" y="6382"/>
                      <a:pt x="13080" y="6382"/>
                      <a:pt x="9622" y="9811"/>
                    </a:cubicBezTo>
                    <a:cubicBezTo>
                      <a:pt x="8041" y="11744"/>
                      <a:pt x="7193" y="14173"/>
                      <a:pt x="7241" y="16669"/>
                    </a:cubicBezTo>
                    <a:close/>
                  </a:path>
                </a:pathLst>
              </a:custGeom>
              <a:solidFill>
                <a:srgbClr val="FFFFFF"/>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4C1CFAA5-3113-4E71-A27D-20704F9039AD}"/>
                  </a:ext>
                </a:extLst>
              </p:cNvPr>
              <p:cNvSpPr/>
              <p:nvPr/>
            </p:nvSpPr>
            <p:spPr>
              <a:xfrm>
                <a:off x="2914650" y="3603275"/>
                <a:ext cx="7334" cy="45891"/>
              </a:xfrm>
              <a:custGeom>
                <a:avLst/>
                <a:gdLst>
                  <a:gd name="connsiteX0" fmla="*/ 3620 w 7334"/>
                  <a:gd name="connsiteY0" fmla="*/ 0 h 45891"/>
                  <a:gd name="connsiteX1" fmla="*/ 7334 w 7334"/>
                  <a:gd name="connsiteY1" fmla="*/ 3715 h 45891"/>
                  <a:gd name="connsiteX2" fmla="*/ 7334 w 7334"/>
                  <a:gd name="connsiteY2" fmla="*/ 42767 h 45891"/>
                  <a:gd name="connsiteX3" fmla="*/ 3077 w 7334"/>
                  <a:gd name="connsiteY3" fmla="*/ 45844 h 45891"/>
                  <a:gd name="connsiteX4" fmla="*/ 0 w 7334"/>
                  <a:gd name="connsiteY4" fmla="*/ 42767 h 45891"/>
                  <a:gd name="connsiteX5" fmla="*/ 0 w 7334"/>
                  <a:gd name="connsiteY5" fmla="*/ 3524 h 45891"/>
                  <a:gd name="connsiteX6" fmla="*/ 3620 w 7334"/>
                  <a:gd name="connsiteY6" fmla="*/ 0 h 4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4" h="45891">
                    <a:moveTo>
                      <a:pt x="3620" y="0"/>
                    </a:moveTo>
                    <a:cubicBezTo>
                      <a:pt x="5667" y="0"/>
                      <a:pt x="7334" y="1667"/>
                      <a:pt x="7334" y="3715"/>
                    </a:cubicBezTo>
                    <a:lnTo>
                      <a:pt x="7334" y="42767"/>
                    </a:lnTo>
                    <a:cubicBezTo>
                      <a:pt x="7010" y="44796"/>
                      <a:pt x="5096" y="46168"/>
                      <a:pt x="3077" y="45844"/>
                    </a:cubicBezTo>
                    <a:cubicBezTo>
                      <a:pt x="1495" y="45587"/>
                      <a:pt x="257" y="44348"/>
                      <a:pt x="0" y="42767"/>
                    </a:cubicBezTo>
                    <a:lnTo>
                      <a:pt x="0" y="3524"/>
                    </a:lnTo>
                    <a:cubicBezTo>
                      <a:pt x="95" y="1581"/>
                      <a:pt x="1676" y="48"/>
                      <a:pt x="3620" y="0"/>
                    </a:cubicBezTo>
                    <a:close/>
                  </a:path>
                </a:pathLst>
              </a:custGeom>
              <a:solidFill>
                <a:srgbClr val="FFFFFF"/>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xmlns="" id="{52AB27A8-88AE-4096-8088-D7C477F1DF4D}"/>
                  </a:ext>
                </a:extLst>
              </p:cNvPr>
              <p:cNvSpPr/>
              <p:nvPr/>
            </p:nvSpPr>
            <p:spPr>
              <a:xfrm>
                <a:off x="2931128" y="3603275"/>
                <a:ext cx="7334" cy="46386"/>
              </a:xfrm>
              <a:custGeom>
                <a:avLst/>
                <a:gdLst>
                  <a:gd name="connsiteX0" fmla="*/ 3620 w 7334"/>
                  <a:gd name="connsiteY0" fmla="*/ 0 h 46386"/>
                  <a:gd name="connsiteX1" fmla="*/ 7334 w 7334"/>
                  <a:gd name="connsiteY1" fmla="*/ 3715 h 46386"/>
                  <a:gd name="connsiteX2" fmla="*/ 7334 w 7334"/>
                  <a:gd name="connsiteY2" fmla="*/ 42767 h 46386"/>
                  <a:gd name="connsiteX3" fmla="*/ 3715 w 7334"/>
                  <a:gd name="connsiteY3" fmla="*/ 46387 h 46386"/>
                  <a:gd name="connsiteX4" fmla="*/ 3620 w 7334"/>
                  <a:gd name="connsiteY4" fmla="*/ 46387 h 46386"/>
                  <a:gd name="connsiteX5" fmla="*/ 0 w 7334"/>
                  <a:gd name="connsiteY5" fmla="*/ 42767 h 46386"/>
                  <a:gd name="connsiteX6" fmla="*/ 0 w 7334"/>
                  <a:gd name="connsiteY6" fmla="*/ 3524 h 46386"/>
                  <a:gd name="connsiteX7" fmla="*/ 3620 w 7334"/>
                  <a:gd name="connsiteY7" fmla="*/ 0 h 4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334" h="46386">
                    <a:moveTo>
                      <a:pt x="3620" y="0"/>
                    </a:moveTo>
                    <a:cubicBezTo>
                      <a:pt x="5667" y="0"/>
                      <a:pt x="7334" y="1667"/>
                      <a:pt x="7334" y="3715"/>
                    </a:cubicBezTo>
                    <a:lnTo>
                      <a:pt x="7334" y="42767"/>
                    </a:lnTo>
                    <a:cubicBezTo>
                      <a:pt x="7334" y="44767"/>
                      <a:pt x="5715" y="46387"/>
                      <a:pt x="3715" y="46387"/>
                    </a:cubicBezTo>
                    <a:cubicBezTo>
                      <a:pt x="3686" y="46387"/>
                      <a:pt x="3648" y="46387"/>
                      <a:pt x="3620" y="46387"/>
                    </a:cubicBezTo>
                    <a:cubicBezTo>
                      <a:pt x="1638" y="46339"/>
                      <a:pt x="48" y="44748"/>
                      <a:pt x="0" y="42767"/>
                    </a:cubicBezTo>
                    <a:lnTo>
                      <a:pt x="0" y="3524"/>
                    </a:lnTo>
                    <a:cubicBezTo>
                      <a:pt x="143" y="1600"/>
                      <a:pt x="1696" y="95"/>
                      <a:pt x="3620" y="0"/>
                    </a:cubicBezTo>
                    <a:close/>
                  </a:path>
                </a:pathLst>
              </a:custGeom>
              <a:solidFill>
                <a:srgbClr val="FFFFFF"/>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2D27098E-EDC4-4067-B6B9-B86C395B15FD}"/>
                  </a:ext>
                </a:extLst>
              </p:cNvPr>
              <p:cNvSpPr/>
              <p:nvPr/>
            </p:nvSpPr>
            <p:spPr>
              <a:xfrm>
                <a:off x="2945699" y="3616515"/>
                <a:ext cx="31629" cy="33337"/>
              </a:xfrm>
              <a:custGeom>
                <a:avLst/>
                <a:gdLst>
                  <a:gd name="connsiteX0" fmla="*/ 4574 w 31629"/>
                  <a:gd name="connsiteY0" fmla="*/ 28384 h 33337"/>
                  <a:gd name="connsiteX1" fmla="*/ 2 w 31629"/>
                  <a:gd name="connsiteY1" fmla="*/ 16669 h 33337"/>
                  <a:gd name="connsiteX2" fmla="*/ 4574 w 31629"/>
                  <a:gd name="connsiteY2" fmla="*/ 5048 h 33337"/>
                  <a:gd name="connsiteX3" fmla="*/ 15909 w 31629"/>
                  <a:gd name="connsiteY3" fmla="*/ 0 h 33337"/>
                  <a:gd name="connsiteX4" fmla="*/ 27053 w 31629"/>
                  <a:gd name="connsiteY4" fmla="*/ 5048 h 33337"/>
                  <a:gd name="connsiteX5" fmla="*/ 31625 w 31629"/>
                  <a:gd name="connsiteY5" fmla="*/ 16669 h 33337"/>
                  <a:gd name="connsiteX6" fmla="*/ 27053 w 31629"/>
                  <a:gd name="connsiteY6" fmla="*/ 28384 h 33337"/>
                  <a:gd name="connsiteX7" fmla="*/ 15909 w 31629"/>
                  <a:gd name="connsiteY7" fmla="*/ 33338 h 33337"/>
                  <a:gd name="connsiteX8" fmla="*/ 4574 w 31629"/>
                  <a:gd name="connsiteY8" fmla="*/ 28384 h 33337"/>
                  <a:gd name="connsiteX9" fmla="*/ 7241 w 31629"/>
                  <a:gd name="connsiteY9" fmla="*/ 16669 h 33337"/>
                  <a:gd name="connsiteX10" fmla="*/ 9622 w 31629"/>
                  <a:gd name="connsiteY10" fmla="*/ 23717 h 33337"/>
                  <a:gd name="connsiteX11" fmla="*/ 15909 w 31629"/>
                  <a:gd name="connsiteY11" fmla="*/ 26194 h 33337"/>
                  <a:gd name="connsiteX12" fmla="*/ 22005 w 31629"/>
                  <a:gd name="connsiteY12" fmla="*/ 23717 h 33337"/>
                  <a:gd name="connsiteX13" fmla="*/ 24672 w 31629"/>
                  <a:gd name="connsiteY13" fmla="*/ 16669 h 33337"/>
                  <a:gd name="connsiteX14" fmla="*/ 22005 w 31629"/>
                  <a:gd name="connsiteY14" fmla="*/ 9811 h 33337"/>
                  <a:gd name="connsiteX15" fmla="*/ 15909 w 31629"/>
                  <a:gd name="connsiteY15" fmla="*/ 7239 h 33337"/>
                  <a:gd name="connsiteX16" fmla="*/ 9622 w 31629"/>
                  <a:gd name="connsiteY16" fmla="*/ 9811 h 33337"/>
                  <a:gd name="connsiteX17" fmla="*/ 7050 w 31629"/>
                  <a:gd name="connsiteY17" fmla="*/ 16669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1629" h="33337">
                    <a:moveTo>
                      <a:pt x="4574" y="28384"/>
                    </a:moveTo>
                    <a:cubicBezTo>
                      <a:pt x="1583" y="25222"/>
                      <a:pt x="-65" y="21022"/>
                      <a:pt x="2" y="16669"/>
                    </a:cubicBezTo>
                    <a:cubicBezTo>
                      <a:pt x="21" y="12363"/>
                      <a:pt x="1650" y="8211"/>
                      <a:pt x="4574" y="5048"/>
                    </a:cubicBezTo>
                    <a:cubicBezTo>
                      <a:pt x="7489" y="1867"/>
                      <a:pt x="11594" y="38"/>
                      <a:pt x="15909" y="0"/>
                    </a:cubicBezTo>
                    <a:cubicBezTo>
                      <a:pt x="20166" y="38"/>
                      <a:pt x="24215" y="1876"/>
                      <a:pt x="27053" y="5048"/>
                    </a:cubicBezTo>
                    <a:cubicBezTo>
                      <a:pt x="30006" y="8192"/>
                      <a:pt x="31644" y="12354"/>
                      <a:pt x="31625" y="16669"/>
                    </a:cubicBezTo>
                    <a:cubicBezTo>
                      <a:pt x="31730" y="21031"/>
                      <a:pt x="30082" y="25251"/>
                      <a:pt x="27053" y="28384"/>
                    </a:cubicBezTo>
                    <a:cubicBezTo>
                      <a:pt x="24205" y="31537"/>
                      <a:pt x="20157" y="33338"/>
                      <a:pt x="15909" y="33338"/>
                    </a:cubicBezTo>
                    <a:cubicBezTo>
                      <a:pt x="11603" y="33338"/>
                      <a:pt x="7498" y="31547"/>
                      <a:pt x="4574" y="28384"/>
                    </a:cubicBezTo>
                    <a:close/>
                    <a:moveTo>
                      <a:pt x="7241" y="16669"/>
                    </a:moveTo>
                    <a:cubicBezTo>
                      <a:pt x="7184" y="19221"/>
                      <a:pt x="8022" y="21717"/>
                      <a:pt x="9622" y="23717"/>
                    </a:cubicBezTo>
                    <a:cubicBezTo>
                      <a:pt x="11299" y="25356"/>
                      <a:pt x="13566" y="26251"/>
                      <a:pt x="15909" y="26194"/>
                    </a:cubicBezTo>
                    <a:cubicBezTo>
                      <a:pt x="18195" y="26232"/>
                      <a:pt x="20395" y="25336"/>
                      <a:pt x="22005" y="23717"/>
                    </a:cubicBezTo>
                    <a:cubicBezTo>
                      <a:pt x="23767" y="21803"/>
                      <a:pt x="24729" y="19279"/>
                      <a:pt x="24672" y="16669"/>
                    </a:cubicBezTo>
                    <a:cubicBezTo>
                      <a:pt x="24738" y="14116"/>
                      <a:pt x="23776" y="11649"/>
                      <a:pt x="22005" y="9811"/>
                    </a:cubicBezTo>
                    <a:cubicBezTo>
                      <a:pt x="20385" y="8201"/>
                      <a:pt x="18195" y="7277"/>
                      <a:pt x="15909" y="7239"/>
                    </a:cubicBezTo>
                    <a:cubicBezTo>
                      <a:pt x="13566" y="7296"/>
                      <a:pt x="11327" y="8211"/>
                      <a:pt x="9622" y="9811"/>
                    </a:cubicBezTo>
                    <a:cubicBezTo>
                      <a:pt x="7965" y="11716"/>
                      <a:pt x="7050" y="14145"/>
                      <a:pt x="7050" y="16669"/>
                    </a:cubicBezTo>
                    <a:close/>
                  </a:path>
                </a:pathLst>
              </a:custGeom>
              <a:solidFill>
                <a:srgbClr val="FFFFFF"/>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41ED9AAB-2BED-4E4E-B7AD-1F6ED4BFE9CF}"/>
                  </a:ext>
                </a:extLst>
              </p:cNvPr>
              <p:cNvSpPr/>
              <p:nvPr/>
            </p:nvSpPr>
            <p:spPr>
              <a:xfrm>
                <a:off x="2990496" y="3617005"/>
                <a:ext cx="42687" cy="31168"/>
              </a:xfrm>
              <a:custGeom>
                <a:avLst/>
                <a:gdLst>
                  <a:gd name="connsiteX0" fmla="*/ 38454 w 42687"/>
                  <a:gd name="connsiteY0" fmla="*/ 4844 h 31168"/>
                  <a:gd name="connsiteX1" fmla="*/ 27500 w 42687"/>
                  <a:gd name="connsiteY1" fmla="*/ 30561 h 31168"/>
                  <a:gd name="connsiteX2" fmla="*/ 27500 w 42687"/>
                  <a:gd name="connsiteY2" fmla="*/ 31133 h 31168"/>
                  <a:gd name="connsiteX3" fmla="*/ 27500 w 42687"/>
                  <a:gd name="connsiteY3" fmla="*/ 31133 h 31168"/>
                  <a:gd name="connsiteX4" fmla="*/ 27500 w 42687"/>
                  <a:gd name="connsiteY4" fmla="*/ 31133 h 31168"/>
                  <a:gd name="connsiteX5" fmla="*/ 27500 w 42687"/>
                  <a:gd name="connsiteY5" fmla="*/ 31133 h 31168"/>
                  <a:gd name="connsiteX6" fmla="*/ 27500 w 42687"/>
                  <a:gd name="connsiteY6" fmla="*/ 31133 h 31168"/>
                  <a:gd name="connsiteX7" fmla="*/ 27500 w 42687"/>
                  <a:gd name="connsiteY7" fmla="*/ 31133 h 31168"/>
                  <a:gd name="connsiteX8" fmla="*/ 26928 w 42687"/>
                  <a:gd name="connsiteY8" fmla="*/ 31133 h 31168"/>
                  <a:gd name="connsiteX9" fmla="*/ 26928 w 42687"/>
                  <a:gd name="connsiteY9" fmla="*/ 31133 h 31168"/>
                  <a:gd name="connsiteX10" fmla="*/ 26452 w 42687"/>
                  <a:gd name="connsiteY10" fmla="*/ 31133 h 31168"/>
                  <a:gd name="connsiteX11" fmla="*/ 24928 w 42687"/>
                  <a:gd name="connsiteY11" fmla="*/ 31133 h 31168"/>
                  <a:gd name="connsiteX12" fmla="*/ 24452 w 42687"/>
                  <a:gd name="connsiteY12" fmla="*/ 31133 h 31168"/>
                  <a:gd name="connsiteX13" fmla="*/ 24452 w 42687"/>
                  <a:gd name="connsiteY13" fmla="*/ 31133 h 31168"/>
                  <a:gd name="connsiteX14" fmla="*/ 23880 w 42687"/>
                  <a:gd name="connsiteY14" fmla="*/ 31133 h 31168"/>
                  <a:gd name="connsiteX15" fmla="*/ 23880 w 42687"/>
                  <a:gd name="connsiteY15" fmla="*/ 31133 h 31168"/>
                  <a:gd name="connsiteX16" fmla="*/ 23880 w 42687"/>
                  <a:gd name="connsiteY16" fmla="*/ 31133 h 31168"/>
                  <a:gd name="connsiteX17" fmla="*/ 23880 w 42687"/>
                  <a:gd name="connsiteY17" fmla="*/ 31133 h 31168"/>
                  <a:gd name="connsiteX18" fmla="*/ 23880 w 42687"/>
                  <a:gd name="connsiteY18" fmla="*/ 31133 h 31168"/>
                  <a:gd name="connsiteX19" fmla="*/ 23880 w 42687"/>
                  <a:gd name="connsiteY19" fmla="*/ 31133 h 31168"/>
                  <a:gd name="connsiteX20" fmla="*/ 23880 w 42687"/>
                  <a:gd name="connsiteY20" fmla="*/ 30561 h 31168"/>
                  <a:gd name="connsiteX21" fmla="*/ 19023 w 42687"/>
                  <a:gd name="connsiteY21" fmla="*/ 19131 h 31168"/>
                  <a:gd name="connsiteX22" fmla="*/ 14355 w 42687"/>
                  <a:gd name="connsiteY22" fmla="*/ 30561 h 31168"/>
                  <a:gd name="connsiteX23" fmla="*/ 14355 w 42687"/>
                  <a:gd name="connsiteY23" fmla="*/ 31133 h 31168"/>
                  <a:gd name="connsiteX24" fmla="*/ 14355 w 42687"/>
                  <a:gd name="connsiteY24" fmla="*/ 31133 h 31168"/>
                  <a:gd name="connsiteX25" fmla="*/ 14355 w 42687"/>
                  <a:gd name="connsiteY25" fmla="*/ 31133 h 31168"/>
                  <a:gd name="connsiteX26" fmla="*/ 14355 w 42687"/>
                  <a:gd name="connsiteY26" fmla="*/ 31133 h 31168"/>
                  <a:gd name="connsiteX27" fmla="*/ 14355 w 42687"/>
                  <a:gd name="connsiteY27" fmla="*/ 31133 h 31168"/>
                  <a:gd name="connsiteX28" fmla="*/ 13784 w 42687"/>
                  <a:gd name="connsiteY28" fmla="*/ 31133 h 31168"/>
                  <a:gd name="connsiteX29" fmla="*/ 13784 w 42687"/>
                  <a:gd name="connsiteY29" fmla="*/ 31133 h 31168"/>
                  <a:gd name="connsiteX30" fmla="*/ 13308 w 42687"/>
                  <a:gd name="connsiteY30" fmla="*/ 31133 h 31168"/>
                  <a:gd name="connsiteX31" fmla="*/ 11688 w 42687"/>
                  <a:gd name="connsiteY31" fmla="*/ 31133 h 31168"/>
                  <a:gd name="connsiteX32" fmla="*/ 11688 w 42687"/>
                  <a:gd name="connsiteY32" fmla="*/ 31133 h 31168"/>
                  <a:gd name="connsiteX33" fmla="*/ 11688 w 42687"/>
                  <a:gd name="connsiteY33" fmla="*/ 31133 h 31168"/>
                  <a:gd name="connsiteX34" fmla="*/ 11117 w 42687"/>
                  <a:gd name="connsiteY34" fmla="*/ 31133 h 31168"/>
                  <a:gd name="connsiteX35" fmla="*/ 11117 w 42687"/>
                  <a:gd name="connsiteY35" fmla="*/ 31133 h 31168"/>
                  <a:gd name="connsiteX36" fmla="*/ 11117 w 42687"/>
                  <a:gd name="connsiteY36" fmla="*/ 31133 h 31168"/>
                  <a:gd name="connsiteX37" fmla="*/ 11117 w 42687"/>
                  <a:gd name="connsiteY37" fmla="*/ 31133 h 31168"/>
                  <a:gd name="connsiteX38" fmla="*/ 11117 w 42687"/>
                  <a:gd name="connsiteY38" fmla="*/ 31133 h 31168"/>
                  <a:gd name="connsiteX39" fmla="*/ 11117 w 42687"/>
                  <a:gd name="connsiteY39" fmla="*/ 31133 h 31168"/>
                  <a:gd name="connsiteX40" fmla="*/ 11117 w 42687"/>
                  <a:gd name="connsiteY40" fmla="*/ 30561 h 31168"/>
                  <a:gd name="connsiteX41" fmla="*/ 258 w 42687"/>
                  <a:gd name="connsiteY41" fmla="*/ 4844 h 31168"/>
                  <a:gd name="connsiteX42" fmla="*/ 2163 w 42687"/>
                  <a:gd name="connsiteY42" fmla="*/ 272 h 31168"/>
                  <a:gd name="connsiteX43" fmla="*/ 6497 w 42687"/>
                  <a:gd name="connsiteY43" fmla="*/ 2139 h 31168"/>
                  <a:gd name="connsiteX44" fmla="*/ 6545 w 42687"/>
                  <a:gd name="connsiteY44" fmla="*/ 2272 h 31168"/>
                  <a:gd name="connsiteX45" fmla="*/ 14355 w 42687"/>
                  <a:gd name="connsiteY45" fmla="*/ 20084 h 31168"/>
                  <a:gd name="connsiteX46" fmla="*/ 19023 w 42687"/>
                  <a:gd name="connsiteY46" fmla="*/ 9035 h 31168"/>
                  <a:gd name="connsiteX47" fmla="*/ 23652 w 42687"/>
                  <a:gd name="connsiteY47" fmla="*/ 7187 h 31168"/>
                  <a:gd name="connsiteX48" fmla="*/ 25500 w 42687"/>
                  <a:gd name="connsiteY48" fmla="*/ 9035 h 31168"/>
                  <a:gd name="connsiteX49" fmla="*/ 30167 w 42687"/>
                  <a:gd name="connsiteY49" fmla="*/ 20084 h 31168"/>
                  <a:gd name="connsiteX50" fmla="*/ 38073 w 42687"/>
                  <a:gd name="connsiteY50" fmla="*/ 2272 h 31168"/>
                  <a:gd name="connsiteX51" fmla="*/ 42130 w 42687"/>
                  <a:gd name="connsiteY51" fmla="*/ 148 h 31168"/>
                  <a:gd name="connsiteX52" fmla="*/ 42454 w 42687"/>
                  <a:gd name="connsiteY52" fmla="*/ 272 h 31168"/>
                  <a:gd name="connsiteX53" fmla="*/ 40492 w 42687"/>
                  <a:gd name="connsiteY53" fmla="*/ 4711 h 31168"/>
                  <a:gd name="connsiteX54" fmla="*/ 38454 w 42687"/>
                  <a:gd name="connsiteY54" fmla="*/ 4844 h 31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42687" h="31168">
                    <a:moveTo>
                      <a:pt x="38454" y="4844"/>
                    </a:moveTo>
                    <a:lnTo>
                      <a:pt x="27500" y="30561"/>
                    </a:lnTo>
                    <a:cubicBezTo>
                      <a:pt x="27538" y="30752"/>
                      <a:pt x="27538" y="30943"/>
                      <a:pt x="27500" y="31133"/>
                    </a:cubicBezTo>
                    <a:lnTo>
                      <a:pt x="27500" y="31133"/>
                    </a:lnTo>
                    <a:lnTo>
                      <a:pt x="27500" y="31133"/>
                    </a:lnTo>
                    <a:lnTo>
                      <a:pt x="27500" y="31133"/>
                    </a:lnTo>
                    <a:cubicBezTo>
                      <a:pt x="27500" y="31133"/>
                      <a:pt x="27500" y="31133"/>
                      <a:pt x="27500" y="31133"/>
                    </a:cubicBezTo>
                    <a:lnTo>
                      <a:pt x="27500" y="31133"/>
                    </a:lnTo>
                    <a:cubicBezTo>
                      <a:pt x="27309" y="31181"/>
                      <a:pt x="27119" y="31181"/>
                      <a:pt x="26928" y="31133"/>
                    </a:cubicBezTo>
                    <a:lnTo>
                      <a:pt x="26928" y="31133"/>
                    </a:lnTo>
                    <a:lnTo>
                      <a:pt x="26452" y="31133"/>
                    </a:lnTo>
                    <a:lnTo>
                      <a:pt x="24928" y="31133"/>
                    </a:lnTo>
                    <a:lnTo>
                      <a:pt x="24452" y="31133"/>
                    </a:lnTo>
                    <a:lnTo>
                      <a:pt x="24452" y="31133"/>
                    </a:lnTo>
                    <a:cubicBezTo>
                      <a:pt x="24261" y="31181"/>
                      <a:pt x="24071" y="31181"/>
                      <a:pt x="23880" y="31133"/>
                    </a:cubicBezTo>
                    <a:lnTo>
                      <a:pt x="23880" y="31133"/>
                    </a:lnTo>
                    <a:lnTo>
                      <a:pt x="23880" y="31133"/>
                    </a:lnTo>
                    <a:lnTo>
                      <a:pt x="23880" y="31133"/>
                    </a:lnTo>
                    <a:lnTo>
                      <a:pt x="23880" y="31133"/>
                    </a:lnTo>
                    <a:lnTo>
                      <a:pt x="23880" y="31133"/>
                    </a:lnTo>
                    <a:cubicBezTo>
                      <a:pt x="23842" y="30943"/>
                      <a:pt x="23842" y="30752"/>
                      <a:pt x="23880" y="30561"/>
                    </a:cubicBezTo>
                    <a:lnTo>
                      <a:pt x="19023" y="19131"/>
                    </a:lnTo>
                    <a:lnTo>
                      <a:pt x="14355" y="30561"/>
                    </a:lnTo>
                    <a:lnTo>
                      <a:pt x="14355" y="31133"/>
                    </a:lnTo>
                    <a:lnTo>
                      <a:pt x="14355" y="31133"/>
                    </a:lnTo>
                    <a:lnTo>
                      <a:pt x="14355" y="31133"/>
                    </a:lnTo>
                    <a:lnTo>
                      <a:pt x="14355" y="31133"/>
                    </a:lnTo>
                    <a:cubicBezTo>
                      <a:pt x="14355" y="31133"/>
                      <a:pt x="14355" y="31133"/>
                      <a:pt x="14355" y="31133"/>
                    </a:cubicBezTo>
                    <a:lnTo>
                      <a:pt x="13784" y="31133"/>
                    </a:lnTo>
                    <a:lnTo>
                      <a:pt x="13784" y="31133"/>
                    </a:lnTo>
                    <a:lnTo>
                      <a:pt x="13308" y="31133"/>
                    </a:lnTo>
                    <a:lnTo>
                      <a:pt x="11688" y="31133"/>
                    </a:lnTo>
                    <a:lnTo>
                      <a:pt x="11688" y="31133"/>
                    </a:lnTo>
                    <a:lnTo>
                      <a:pt x="11688" y="31133"/>
                    </a:lnTo>
                    <a:cubicBezTo>
                      <a:pt x="11498" y="31181"/>
                      <a:pt x="11307" y="31181"/>
                      <a:pt x="11117" y="31133"/>
                    </a:cubicBezTo>
                    <a:lnTo>
                      <a:pt x="11117" y="31133"/>
                    </a:lnTo>
                    <a:lnTo>
                      <a:pt x="11117" y="31133"/>
                    </a:lnTo>
                    <a:lnTo>
                      <a:pt x="11117" y="31133"/>
                    </a:lnTo>
                    <a:lnTo>
                      <a:pt x="11117" y="31133"/>
                    </a:lnTo>
                    <a:lnTo>
                      <a:pt x="11117" y="31133"/>
                    </a:lnTo>
                    <a:lnTo>
                      <a:pt x="11117" y="30561"/>
                    </a:lnTo>
                    <a:lnTo>
                      <a:pt x="258" y="4844"/>
                    </a:lnTo>
                    <a:cubicBezTo>
                      <a:pt x="-465" y="3053"/>
                      <a:pt x="382" y="1015"/>
                      <a:pt x="2163" y="272"/>
                    </a:cubicBezTo>
                    <a:cubicBezTo>
                      <a:pt x="3878" y="-414"/>
                      <a:pt x="5811" y="424"/>
                      <a:pt x="6497" y="2139"/>
                    </a:cubicBezTo>
                    <a:cubicBezTo>
                      <a:pt x="6516" y="2177"/>
                      <a:pt x="6526" y="2224"/>
                      <a:pt x="6545" y="2272"/>
                    </a:cubicBezTo>
                    <a:lnTo>
                      <a:pt x="14355" y="20084"/>
                    </a:lnTo>
                    <a:lnTo>
                      <a:pt x="19023" y="9035"/>
                    </a:lnTo>
                    <a:cubicBezTo>
                      <a:pt x="19794" y="7244"/>
                      <a:pt x="21861" y="6416"/>
                      <a:pt x="23652" y="7187"/>
                    </a:cubicBezTo>
                    <a:cubicBezTo>
                      <a:pt x="24481" y="7540"/>
                      <a:pt x="25147" y="8206"/>
                      <a:pt x="25500" y="9035"/>
                    </a:cubicBezTo>
                    <a:lnTo>
                      <a:pt x="30167" y="20084"/>
                    </a:lnTo>
                    <a:lnTo>
                      <a:pt x="38073" y="2272"/>
                    </a:lnTo>
                    <a:cubicBezTo>
                      <a:pt x="38606" y="567"/>
                      <a:pt x="40425" y="-385"/>
                      <a:pt x="42130" y="148"/>
                    </a:cubicBezTo>
                    <a:cubicBezTo>
                      <a:pt x="42245" y="186"/>
                      <a:pt x="42349" y="224"/>
                      <a:pt x="42454" y="272"/>
                    </a:cubicBezTo>
                    <a:cubicBezTo>
                      <a:pt x="43140" y="2034"/>
                      <a:pt x="42264" y="4025"/>
                      <a:pt x="40492" y="4711"/>
                    </a:cubicBezTo>
                    <a:cubicBezTo>
                      <a:pt x="39844" y="4958"/>
                      <a:pt x="39130" y="5006"/>
                      <a:pt x="38454" y="4844"/>
                    </a:cubicBezTo>
                    <a:close/>
                  </a:path>
                </a:pathLst>
              </a:custGeom>
              <a:solidFill>
                <a:srgbClr val="FFFFFF"/>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1F96EFCE-528A-442F-B916-6BAE4132CFFB}"/>
                  </a:ext>
                </a:extLst>
              </p:cNvPr>
              <p:cNvSpPr/>
              <p:nvPr/>
            </p:nvSpPr>
            <p:spPr>
              <a:xfrm>
                <a:off x="3350133" y="3556127"/>
                <a:ext cx="691419" cy="140970"/>
              </a:xfrm>
              <a:custGeom>
                <a:avLst/>
                <a:gdLst>
                  <a:gd name="connsiteX0" fmla="*/ 0 w 691419"/>
                  <a:gd name="connsiteY0" fmla="*/ 0 h 140970"/>
                  <a:gd name="connsiteX1" fmla="*/ 691420 w 691419"/>
                  <a:gd name="connsiteY1" fmla="*/ 0 h 140970"/>
                  <a:gd name="connsiteX2" fmla="*/ 691420 w 691419"/>
                  <a:gd name="connsiteY2" fmla="*/ 140970 h 140970"/>
                  <a:gd name="connsiteX3" fmla="*/ 0 w 691419"/>
                  <a:gd name="connsiteY3" fmla="*/ 140970 h 140970"/>
                </a:gdLst>
                <a:ahLst/>
                <a:cxnLst>
                  <a:cxn ang="0">
                    <a:pos x="connsiteX0" y="connsiteY0"/>
                  </a:cxn>
                  <a:cxn ang="0">
                    <a:pos x="connsiteX1" y="connsiteY1"/>
                  </a:cxn>
                  <a:cxn ang="0">
                    <a:pos x="connsiteX2" y="connsiteY2"/>
                  </a:cxn>
                  <a:cxn ang="0">
                    <a:pos x="connsiteX3" y="connsiteY3"/>
                  </a:cxn>
                </a:cxnLst>
                <a:rect l="l" t="t" r="r" b="b"/>
                <a:pathLst>
                  <a:path w="691419" h="140970">
                    <a:moveTo>
                      <a:pt x="0" y="0"/>
                    </a:moveTo>
                    <a:lnTo>
                      <a:pt x="691420" y="0"/>
                    </a:lnTo>
                    <a:lnTo>
                      <a:pt x="691420" y="140970"/>
                    </a:lnTo>
                    <a:lnTo>
                      <a:pt x="0" y="140970"/>
                    </a:lnTo>
                    <a:close/>
                  </a:path>
                </a:pathLst>
              </a:custGeom>
              <a:solidFill>
                <a:srgbClr val="EBEBEB"/>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8F9F86EC-0E61-45C6-9BFE-1A478BDC301D}"/>
                  </a:ext>
                </a:extLst>
              </p:cNvPr>
              <p:cNvSpPr/>
              <p:nvPr/>
            </p:nvSpPr>
            <p:spPr>
              <a:xfrm>
                <a:off x="3558534" y="3597267"/>
                <a:ext cx="39914" cy="46585"/>
              </a:xfrm>
              <a:custGeom>
                <a:avLst/>
                <a:gdLst>
                  <a:gd name="connsiteX0" fmla="*/ 39915 w 39914"/>
                  <a:gd name="connsiteY0" fmla="*/ 3817 h 46585"/>
                  <a:gd name="connsiteX1" fmla="*/ 39915 w 39914"/>
                  <a:gd name="connsiteY1" fmla="*/ 42965 h 46585"/>
                  <a:gd name="connsiteX2" fmla="*/ 36200 w 39914"/>
                  <a:gd name="connsiteY2" fmla="*/ 46584 h 46585"/>
                  <a:gd name="connsiteX3" fmla="*/ 32580 w 39914"/>
                  <a:gd name="connsiteY3" fmla="*/ 43155 h 46585"/>
                  <a:gd name="connsiteX4" fmla="*/ 32580 w 39914"/>
                  <a:gd name="connsiteY4" fmla="*/ 42965 h 46585"/>
                  <a:gd name="connsiteX5" fmla="*/ 32580 w 39914"/>
                  <a:gd name="connsiteY5" fmla="*/ 15057 h 46585"/>
                  <a:gd name="connsiteX6" fmla="*/ 22865 w 39914"/>
                  <a:gd name="connsiteY6" fmla="*/ 28582 h 46585"/>
                  <a:gd name="connsiteX7" fmla="*/ 19912 w 39914"/>
                  <a:gd name="connsiteY7" fmla="*/ 30106 h 46585"/>
                  <a:gd name="connsiteX8" fmla="*/ 19912 w 39914"/>
                  <a:gd name="connsiteY8" fmla="*/ 30106 h 46585"/>
                  <a:gd name="connsiteX9" fmla="*/ 16864 w 39914"/>
                  <a:gd name="connsiteY9" fmla="*/ 28582 h 46585"/>
                  <a:gd name="connsiteX10" fmla="*/ 7339 w 39914"/>
                  <a:gd name="connsiteY10" fmla="*/ 15342 h 46585"/>
                  <a:gd name="connsiteX11" fmla="*/ 7339 w 39914"/>
                  <a:gd name="connsiteY11" fmla="*/ 43251 h 46585"/>
                  <a:gd name="connsiteX12" fmla="*/ 3082 w 39914"/>
                  <a:gd name="connsiteY12" fmla="*/ 46327 h 46585"/>
                  <a:gd name="connsiteX13" fmla="*/ 5 w 39914"/>
                  <a:gd name="connsiteY13" fmla="*/ 43251 h 46585"/>
                  <a:gd name="connsiteX14" fmla="*/ 5 w 39914"/>
                  <a:gd name="connsiteY14" fmla="*/ 3817 h 46585"/>
                  <a:gd name="connsiteX15" fmla="*/ 3425 w 39914"/>
                  <a:gd name="connsiteY15" fmla="*/ 7 h 46585"/>
                  <a:gd name="connsiteX16" fmla="*/ 3815 w 39914"/>
                  <a:gd name="connsiteY16" fmla="*/ 7 h 46585"/>
                  <a:gd name="connsiteX17" fmla="*/ 3815 w 39914"/>
                  <a:gd name="connsiteY17" fmla="*/ 7 h 46585"/>
                  <a:gd name="connsiteX18" fmla="*/ 6768 w 39914"/>
                  <a:gd name="connsiteY18" fmla="*/ 1531 h 46585"/>
                  <a:gd name="connsiteX19" fmla="*/ 19912 w 39914"/>
                  <a:gd name="connsiteY19" fmla="*/ 19819 h 46585"/>
                  <a:gd name="connsiteX20" fmla="*/ 33152 w 39914"/>
                  <a:gd name="connsiteY20" fmla="*/ 1531 h 46585"/>
                  <a:gd name="connsiteX21" fmla="*/ 36105 w 39914"/>
                  <a:gd name="connsiteY21" fmla="*/ 7 h 46585"/>
                  <a:gd name="connsiteX22" fmla="*/ 36105 w 39914"/>
                  <a:gd name="connsiteY22" fmla="*/ 7 h 46585"/>
                  <a:gd name="connsiteX23" fmla="*/ 39915 w 39914"/>
                  <a:gd name="connsiteY23" fmla="*/ 3817 h 46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914" h="46585">
                    <a:moveTo>
                      <a:pt x="39915" y="3817"/>
                    </a:moveTo>
                    <a:lnTo>
                      <a:pt x="39915" y="42965"/>
                    </a:lnTo>
                    <a:cubicBezTo>
                      <a:pt x="39867" y="44975"/>
                      <a:pt x="38219" y="46584"/>
                      <a:pt x="36200" y="46584"/>
                    </a:cubicBezTo>
                    <a:cubicBezTo>
                      <a:pt x="34257" y="46642"/>
                      <a:pt x="32638" y="45108"/>
                      <a:pt x="32580" y="43155"/>
                    </a:cubicBezTo>
                    <a:cubicBezTo>
                      <a:pt x="32580" y="43098"/>
                      <a:pt x="32580" y="43032"/>
                      <a:pt x="32580" y="42965"/>
                    </a:cubicBezTo>
                    <a:lnTo>
                      <a:pt x="32580" y="15057"/>
                    </a:lnTo>
                    <a:lnTo>
                      <a:pt x="22865" y="28582"/>
                    </a:lnTo>
                    <a:cubicBezTo>
                      <a:pt x="22217" y="29582"/>
                      <a:pt x="21093" y="30163"/>
                      <a:pt x="19912" y="30106"/>
                    </a:cubicBezTo>
                    <a:lnTo>
                      <a:pt x="19912" y="30106"/>
                    </a:lnTo>
                    <a:cubicBezTo>
                      <a:pt x="18693" y="30173"/>
                      <a:pt x="17541" y="29592"/>
                      <a:pt x="16864" y="28582"/>
                    </a:cubicBezTo>
                    <a:lnTo>
                      <a:pt x="7339" y="15342"/>
                    </a:lnTo>
                    <a:lnTo>
                      <a:pt x="7339" y="43251"/>
                    </a:lnTo>
                    <a:cubicBezTo>
                      <a:pt x="7015" y="45280"/>
                      <a:pt x="5101" y="46651"/>
                      <a:pt x="3082" y="46327"/>
                    </a:cubicBezTo>
                    <a:cubicBezTo>
                      <a:pt x="1500" y="46070"/>
                      <a:pt x="262" y="44832"/>
                      <a:pt x="5" y="43251"/>
                    </a:cubicBezTo>
                    <a:lnTo>
                      <a:pt x="5" y="3817"/>
                    </a:lnTo>
                    <a:cubicBezTo>
                      <a:pt x="-100" y="1817"/>
                      <a:pt x="1424" y="112"/>
                      <a:pt x="3425" y="7"/>
                    </a:cubicBezTo>
                    <a:cubicBezTo>
                      <a:pt x="3558" y="-2"/>
                      <a:pt x="3682" y="-2"/>
                      <a:pt x="3815" y="7"/>
                    </a:cubicBezTo>
                    <a:lnTo>
                      <a:pt x="3815" y="7"/>
                    </a:lnTo>
                    <a:cubicBezTo>
                      <a:pt x="4977" y="36"/>
                      <a:pt x="6072" y="598"/>
                      <a:pt x="6768" y="1531"/>
                    </a:cubicBezTo>
                    <a:lnTo>
                      <a:pt x="19912" y="19819"/>
                    </a:lnTo>
                    <a:lnTo>
                      <a:pt x="33152" y="1531"/>
                    </a:lnTo>
                    <a:cubicBezTo>
                      <a:pt x="33848" y="598"/>
                      <a:pt x="34943" y="36"/>
                      <a:pt x="36105" y="7"/>
                    </a:cubicBezTo>
                    <a:lnTo>
                      <a:pt x="36105" y="7"/>
                    </a:lnTo>
                    <a:cubicBezTo>
                      <a:pt x="38210" y="7"/>
                      <a:pt x="39915" y="1712"/>
                      <a:pt x="39915" y="3817"/>
                    </a:cubicBezTo>
                    <a:close/>
                  </a:path>
                </a:pathLst>
              </a:custGeom>
              <a:solidFill>
                <a:srgbClr val="263238"/>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A98BF368-EE40-4950-A474-2EFE53814C1D}"/>
                  </a:ext>
                </a:extLst>
              </p:cNvPr>
              <p:cNvSpPr/>
              <p:nvPr/>
            </p:nvSpPr>
            <p:spPr>
              <a:xfrm>
                <a:off x="3611497" y="3610704"/>
                <a:ext cx="32100" cy="33118"/>
              </a:xfrm>
              <a:custGeom>
                <a:avLst/>
                <a:gdLst>
                  <a:gd name="connsiteX0" fmla="*/ 1 w 32100"/>
                  <a:gd name="connsiteY0" fmla="*/ 16574 h 33118"/>
                  <a:gd name="connsiteX1" fmla="*/ 16098 w 32100"/>
                  <a:gd name="connsiteY1" fmla="*/ 0 h 33118"/>
                  <a:gd name="connsiteX2" fmla="*/ 32100 w 32100"/>
                  <a:gd name="connsiteY2" fmla="*/ 15431 h 33118"/>
                  <a:gd name="connsiteX3" fmla="*/ 32100 w 32100"/>
                  <a:gd name="connsiteY3" fmla="*/ 15431 h 33118"/>
                  <a:gd name="connsiteX4" fmla="*/ 32100 w 32100"/>
                  <a:gd name="connsiteY4" fmla="*/ 16002 h 33118"/>
                  <a:gd name="connsiteX5" fmla="*/ 28671 w 32100"/>
                  <a:gd name="connsiteY5" fmla="*/ 18669 h 33118"/>
                  <a:gd name="connsiteX6" fmla="*/ 8002 w 32100"/>
                  <a:gd name="connsiteY6" fmla="*/ 18669 h 33118"/>
                  <a:gd name="connsiteX7" fmla="*/ 10193 w 32100"/>
                  <a:gd name="connsiteY7" fmla="*/ 23051 h 33118"/>
                  <a:gd name="connsiteX8" fmla="*/ 16575 w 32100"/>
                  <a:gd name="connsiteY8" fmla="*/ 26004 h 33118"/>
                  <a:gd name="connsiteX9" fmla="*/ 23528 w 32100"/>
                  <a:gd name="connsiteY9" fmla="*/ 24384 h 33118"/>
                  <a:gd name="connsiteX10" fmla="*/ 28481 w 32100"/>
                  <a:gd name="connsiteY10" fmla="*/ 24384 h 33118"/>
                  <a:gd name="connsiteX11" fmla="*/ 28481 w 32100"/>
                  <a:gd name="connsiteY11" fmla="*/ 28671 h 33118"/>
                  <a:gd name="connsiteX12" fmla="*/ 4926 w 32100"/>
                  <a:gd name="connsiteY12" fmla="*/ 27785 h 33118"/>
                  <a:gd name="connsiteX13" fmla="*/ 477 w 32100"/>
                  <a:gd name="connsiteY13" fmla="*/ 16479 h 33118"/>
                  <a:gd name="connsiteX14" fmla="*/ 7145 w 32100"/>
                  <a:gd name="connsiteY14" fmla="*/ 13335 h 33118"/>
                  <a:gd name="connsiteX15" fmla="*/ 26195 w 32100"/>
                  <a:gd name="connsiteY15" fmla="*/ 13335 h 33118"/>
                  <a:gd name="connsiteX16" fmla="*/ 16670 w 32100"/>
                  <a:gd name="connsiteY16" fmla="*/ 6287 h 33118"/>
                  <a:gd name="connsiteX17" fmla="*/ 7145 w 32100"/>
                  <a:gd name="connsiteY17" fmla="*/ 13335 h 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00" h="33118">
                    <a:moveTo>
                      <a:pt x="1" y="16574"/>
                    </a:moveTo>
                    <a:cubicBezTo>
                      <a:pt x="-104" y="7563"/>
                      <a:pt x="7088" y="153"/>
                      <a:pt x="16098" y="0"/>
                    </a:cubicBezTo>
                    <a:cubicBezTo>
                      <a:pt x="24737" y="-57"/>
                      <a:pt x="31843" y="6792"/>
                      <a:pt x="32100" y="15431"/>
                    </a:cubicBezTo>
                    <a:lnTo>
                      <a:pt x="32100" y="15431"/>
                    </a:lnTo>
                    <a:cubicBezTo>
                      <a:pt x="32100" y="15431"/>
                      <a:pt x="32100" y="15907"/>
                      <a:pt x="32100" y="16002"/>
                    </a:cubicBezTo>
                    <a:cubicBezTo>
                      <a:pt x="31853" y="17669"/>
                      <a:pt x="30348" y="18841"/>
                      <a:pt x="28671" y="18669"/>
                    </a:cubicBezTo>
                    <a:lnTo>
                      <a:pt x="8002" y="18669"/>
                    </a:lnTo>
                    <a:cubicBezTo>
                      <a:pt x="8297" y="20308"/>
                      <a:pt x="9059" y="21832"/>
                      <a:pt x="10193" y="23051"/>
                    </a:cubicBezTo>
                    <a:cubicBezTo>
                      <a:pt x="11907" y="24756"/>
                      <a:pt x="14165" y="25804"/>
                      <a:pt x="16575" y="26004"/>
                    </a:cubicBezTo>
                    <a:cubicBezTo>
                      <a:pt x="19013" y="26280"/>
                      <a:pt x="21461" y="25708"/>
                      <a:pt x="23528" y="24384"/>
                    </a:cubicBezTo>
                    <a:cubicBezTo>
                      <a:pt x="24957" y="23165"/>
                      <a:pt x="27052" y="23165"/>
                      <a:pt x="28481" y="24384"/>
                    </a:cubicBezTo>
                    <a:cubicBezTo>
                      <a:pt x="29653" y="25575"/>
                      <a:pt x="29653" y="27480"/>
                      <a:pt x="28481" y="28671"/>
                    </a:cubicBezTo>
                    <a:cubicBezTo>
                      <a:pt x="21728" y="34928"/>
                      <a:pt x="11184" y="34538"/>
                      <a:pt x="4926" y="27785"/>
                    </a:cubicBezTo>
                    <a:cubicBezTo>
                      <a:pt x="2077" y="24708"/>
                      <a:pt x="487" y="20670"/>
                      <a:pt x="477" y="16479"/>
                    </a:cubicBezTo>
                    <a:close/>
                    <a:moveTo>
                      <a:pt x="7145" y="13335"/>
                    </a:moveTo>
                    <a:lnTo>
                      <a:pt x="26195" y="13335"/>
                    </a:lnTo>
                    <a:cubicBezTo>
                      <a:pt x="24719" y="9297"/>
                      <a:pt x="20966" y="6515"/>
                      <a:pt x="16670" y="6287"/>
                    </a:cubicBezTo>
                    <a:cubicBezTo>
                      <a:pt x="12241" y="6134"/>
                      <a:pt x="8297" y="9059"/>
                      <a:pt x="7145" y="13335"/>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12CB259C-9C5B-4393-BD39-35E0E3FC019B}"/>
                  </a:ext>
                </a:extLst>
              </p:cNvPr>
              <p:cNvSpPr/>
              <p:nvPr/>
            </p:nvSpPr>
            <p:spPr>
              <a:xfrm>
                <a:off x="3651794" y="3610704"/>
                <a:ext cx="25808" cy="33149"/>
              </a:xfrm>
              <a:custGeom>
                <a:avLst/>
                <a:gdLst>
                  <a:gd name="connsiteX0" fmla="*/ 758 w 25808"/>
                  <a:gd name="connsiteY0" fmla="*/ 23718 h 33149"/>
                  <a:gd name="connsiteX1" fmla="*/ 5558 w 25808"/>
                  <a:gd name="connsiteY1" fmla="*/ 23023 h 33149"/>
                  <a:gd name="connsiteX2" fmla="*/ 5710 w 25808"/>
                  <a:gd name="connsiteY2" fmla="*/ 23147 h 33149"/>
                  <a:gd name="connsiteX3" fmla="*/ 13045 w 25808"/>
                  <a:gd name="connsiteY3" fmla="*/ 26100 h 33149"/>
                  <a:gd name="connsiteX4" fmla="*/ 17522 w 25808"/>
                  <a:gd name="connsiteY4" fmla="*/ 24766 h 33149"/>
                  <a:gd name="connsiteX5" fmla="*/ 18760 w 25808"/>
                  <a:gd name="connsiteY5" fmla="*/ 22861 h 33149"/>
                  <a:gd name="connsiteX6" fmla="*/ 18760 w 25808"/>
                  <a:gd name="connsiteY6" fmla="*/ 22194 h 33149"/>
                  <a:gd name="connsiteX7" fmla="*/ 17902 w 25808"/>
                  <a:gd name="connsiteY7" fmla="*/ 21337 h 33149"/>
                  <a:gd name="connsiteX8" fmla="*/ 12568 w 25808"/>
                  <a:gd name="connsiteY8" fmla="*/ 19527 h 33149"/>
                  <a:gd name="connsiteX9" fmla="*/ 12568 w 25808"/>
                  <a:gd name="connsiteY9" fmla="*/ 19527 h 33149"/>
                  <a:gd name="connsiteX10" fmla="*/ 6853 w 25808"/>
                  <a:gd name="connsiteY10" fmla="*/ 17813 h 33149"/>
                  <a:gd name="connsiteX11" fmla="*/ 2282 w 25808"/>
                  <a:gd name="connsiteY11" fmla="*/ 13908 h 33149"/>
                  <a:gd name="connsiteX12" fmla="*/ 1139 w 25808"/>
                  <a:gd name="connsiteY12" fmla="*/ 9812 h 33149"/>
                  <a:gd name="connsiteX13" fmla="*/ 5044 w 25808"/>
                  <a:gd name="connsiteY13" fmla="*/ 2478 h 33149"/>
                  <a:gd name="connsiteX14" fmla="*/ 13140 w 25808"/>
                  <a:gd name="connsiteY14" fmla="*/ 1 h 33149"/>
                  <a:gd name="connsiteX15" fmla="*/ 23141 w 25808"/>
                  <a:gd name="connsiteY15" fmla="*/ 3716 h 33149"/>
                  <a:gd name="connsiteX16" fmla="*/ 24189 w 25808"/>
                  <a:gd name="connsiteY16" fmla="*/ 8574 h 33149"/>
                  <a:gd name="connsiteX17" fmla="*/ 19303 w 25808"/>
                  <a:gd name="connsiteY17" fmla="*/ 9574 h 33149"/>
                  <a:gd name="connsiteX18" fmla="*/ 19236 w 25808"/>
                  <a:gd name="connsiteY18" fmla="*/ 9526 h 33149"/>
                  <a:gd name="connsiteX19" fmla="*/ 13140 w 25808"/>
                  <a:gd name="connsiteY19" fmla="*/ 7050 h 33149"/>
                  <a:gd name="connsiteX20" fmla="*/ 9235 w 25808"/>
                  <a:gd name="connsiteY20" fmla="*/ 8288 h 33149"/>
                  <a:gd name="connsiteX21" fmla="*/ 8187 w 25808"/>
                  <a:gd name="connsiteY21" fmla="*/ 9812 h 33149"/>
                  <a:gd name="connsiteX22" fmla="*/ 8187 w 25808"/>
                  <a:gd name="connsiteY22" fmla="*/ 10288 h 33149"/>
                  <a:gd name="connsiteX23" fmla="*/ 8949 w 25808"/>
                  <a:gd name="connsiteY23" fmla="*/ 10955 h 33149"/>
                  <a:gd name="connsiteX24" fmla="*/ 13711 w 25808"/>
                  <a:gd name="connsiteY24" fmla="*/ 12574 h 33149"/>
                  <a:gd name="connsiteX25" fmla="*/ 13711 w 25808"/>
                  <a:gd name="connsiteY25" fmla="*/ 12574 h 33149"/>
                  <a:gd name="connsiteX26" fmla="*/ 19808 w 25808"/>
                  <a:gd name="connsiteY26" fmla="*/ 14574 h 33149"/>
                  <a:gd name="connsiteX27" fmla="*/ 24570 w 25808"/>
                  <a:gd name="connsiteY27" fmla="*/ 18480 h 33149"/>
                  <a:gd name="connsiteX28" fmla="*/ 25808 w 25808"/>
                  <a:gd name="connsiteY28" fmla="*/ 22861 h 33149"/>
                  <a:gd name="connsiteX29" fmla="*/ 21617 w 25808"/>
                  <a:gd name="connsiteY29" fmla="*/ 30481 h 33149"/>
                  <a:gd name="connsiteX30" fmla="*/ 13045 w 25808"/>
                  <a:gd name="connsiteY30" fmla="*/ 33148 h 33149"/>
                  <a:gd name="connsiteX31" fmla="*/ 1234 w 25808"/>
                  <a:gd name="connsiteY31" fmla="*/ 28576 h 33149"/>
                  <a:gd name="connsiteX32" fmla="*/ 758 w 25808"/>
                  <a:gd name="connsiteY32"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808" h="33149">
                    <a:moveTo>
                      <a:pt x="758" y="23718"/>
                    </a:moveTo>
                    <a:cubicBezTo>
                      <a:pt x="1891" y="22204"/>
                      <a:pt x="4044" y="21890"/>
                      <a:pt x="5558" y="23023"/>
                    </a:cubicBezTo>
                    <a:cubicBezTo>
                      <a:pt x="5606" y="23061"/>
                      <a:pt x="5663" y="23109"/>
                      <a:pt x="5710" y="23147"/>
                    </a:cubicBezTo>
                    <a:cubicBezTo>
                      <a:pt x="7787" y="24871"/>
                      <a:pt x="10349" y="25900"/>
                      <a:pt x="13045" y="26100"/>
                    </a:cubicBezTo>
                    <a:cubicBezTo>
                      <a:pt x="14635" y="26081"/>
                      <a:pt x="16178" y="25614"/>
                      <a:pt x="17522" y="24766"/>
                    </a:cubicBezTo>
                    <a:cubicBezTo>
                      <a:pt x="18198" y="24347"/>
                      <a:pt x="18655" y="23652"/>
                      <a:pt x="18760" y="22861"/>
                    </a:cubicBezTo>
                    <a:cubicBezTo>
                      <a:pt x="18826" y="22642"/>
                      <a:pt x="18826" y="22413"/>
                      <a:pt x="18760" y="22194"/>
                    </a:cubicBezTo>
                    <a:cubicBezTo>
                      <a:pt x="18531" y="21861"/>
                      <a:pt x="18236" y="21566"/>
                      <a:pt x="17902" y="21337"/>
                    </a:cubicBezTo>
                    <a:cubicBezTo>
                      <a:pt x="16245" y="20423"/>
                      <a:pt x="14435" y="19813"/>
                      <a:pt x="12568" y="19527"/>
                    </a:cubicBezTo>
                    <a:lnTo>
                      <a:pt x="12568" y="19527"/>
                    </a:lnTo>
                    <a:cubicBezTo>
                      <a:pt x="10606" y="19175"/>
                      <a:pt x="8692" y="18594"/>
                      <a:pt x="6853" y="17813"/>
                    </a:cubicBezTo>
                    <a:cubicBezTo>
                      <a:pt x="4987" y="16975"/>
                      <a:pt x="3396" y="15622"/>
                      <a:pt x="2282" y="13908"/>
                    </a:cubicBezTo>
                    <a:cubicBezTo>
                      <a:pt x="1501" y="12689"/>
                      <a:pt x="1110" y="11260"/>
                      <a:pt x="1139" y="9812"/>
                    </a:cubicBezTo>
                    <a:cubicBezTo>
                      <a:pt x="1253" y="6897"/>
                      <a:pt x="2691" y="4192"/>
                      <a:pt x="5044" y="2478"/>
                    </a:cubicBezTo>
                    <a:cubicBezTo>
                      <a:pt x="7416" y="830"/>
                      <a:pt x="10244" y="-37"/>
                      <a:pt x="13140" y="1"/>
                    </a:cubicBezTo>
                    <a:cubicBezTo>
                      <a:pt x="16788" y="115"/>
                      <a:pt x="20303" y="1420"/>
                      <a:pt x="23141" y="3716"/>
                    </a:cubicBezTo>
                    <a:cubicBezTo>
                      <a:pt x="24722" y="4802"/>
                      <a:pt x="25180" y="6935"/>
                      <a:pt x="24189" y="8574"/>
                    </a:cubicBezTo>
                    <a:cubicBezTo>
                      <a:pt x="23113" y="10202"/>
                      <a:pt x="20932" y="10650"/>
                      <a:pt x="19303" y="9574"/>
                    </a:cubicBezTo>
                    <a:cubicBezTo>
                      <a:pt x="19284" y="9555"/>
                      <a:pt x="19255" y="9545"/>
                      <a:pt x="19236" y="9526"/>
                    </a:cubicBezTo>
                    <a:cubicBezTo>
                      <a:pt x="17512" y="8088"/>
                      <a:pt x="15378" y="7221"/>
                      <a:pt x="13140" y="7050"/>
                    </a:cubicBezTo>
                    <a:cubicBezTo>
                      <a:pt x="11740" y="7040"/>
                      <a:pt x="10368" y="7469"/>
                      <a:pt x="9235" y="8288"/>
                    </a:cubicBezTo>
                    <a:cubicBezTo>
                      <a:pt x="8644" y="8583"/>
                      <a:pt x="8254" y="9155"/>
                      <a:pt x="8187" y="9812"/>
                    </a:cubicBezTo>
                    <a:cubicBezTo>
                      <a:pt x="8139" y="9964"/>
                      <a:pt x="8139" y="10136"/>
                      <a:pt x="8187" y="10288"/>
                    </a:cubicBezTo>
                    <a:cubicBezTo>
                      <a:pt x="8397" y="10555"/>
                      <a:pt x="8654" y="10774"/>
                      <a:pt x="8949" y="10955"/>
                    </a:cubicBezTo>
                    <a:cubicBezTo>
                      <a:pt x="10425" y="11784"/>
                      <a:pt x="12035" y="12336"/>
                      <a:pt x="13711" y="12574"/>
                    </a:cubicBezTo>
                    <a:lnTo>
                      <a:pt x="13711" y="12574"/>
                    </a:lnTo>
                    <a:cubicBezTo>
                      <a:pt x="15817" y="12984"/>
                      <a:pt x="17864" y="13651"/>
                      <a:pt x="19808" y="14574"/>
                    </a:cubicBezTo>
                    <a:cubicBezTo>
                      <a:pt x="21779" y="15317"/>
                      <a:pt x="23456" y="16689"/>
                      <a:pt x="24570" y="18480"/>
                    </a:cubicBezTo>
                    <a:cubicBezTo>
                      <a:pt x="25351" y="19813"/>
                      <a:pt x="25780" y="21318"/>
                      <a:pt x="25808" y="22861"/>
                    </a:cubicBezTo>
                    <a:cubicBezTo>
                      <a:pt x="25723" y="25928"/>
                      <a:pt x="24160" y="28767"/>
                      <a:pt x="21617" y="30481"/>
                    </a:cubicBezTo>
                    <a:cubicBezTo>
                      <a:pt x="19112" y="32253"/>
                      <a:pt x="16112" y="33186"/>
                      <a:pt x="13045" y="33148"/>
                    </a:cubicBezTo>
                    <a:cubicBezTo>
                      <a:pt x="8711" y="32967"/>
                      <a:pt x="4558" y="31357"/>
                      <a:pt x="1234" y="28576"/>
                    </a:cubicBezTo>
                    <a:cubicBezTo>
                      <a:pt x="-205" y="27348"/>
                      <a:pt x="-414" y="25204"/>
                      <a:pt x="758" y="2371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xmlns="" id="{944916BF-D4A5-44DA-92C5-B67FBA59893D}"/>
                  </a:ext>
                </a:extLst>
              </p:cNvPr>
              <p:cNvSpPr/>
              <p:nvPr/>
            </p:nvSpPr>
            <p:spPr>
              <a:xfrm>
                <a:off x="3683552" y="3610704"/>
                <a:ext cx="25673" cy="33149"/>
              </a:xfrm>
              <a:custGeom>
                <a:avLst/>
                <a:gdLst>
                  <a:gd name="connsiteX0" fmla="*/ 1003 w 25673"/>
                  <a:gd name="connsiteY0" fmla="*/ 23718 h 33149"/>
                  <a:gd name="connsiteX1" fmla="*/ 5804 w 25673"/>
                  <a:gd name="connsiteY1" fmla="*/ 23023 h 33149"/>
                  <a:gd name="connsiteX2" fmla="*/ 5957 w 25673"/>
                  <a:gd name="connsiteY2" fmla="*/ 23146 h 33149"/>
                  <a:gd name="connsiteX3" fmla="*/ 13195 w 25673"/>
                  <a:gd name="connsiteY3" fmla="*/ 26099 h 33149"/>
                  <a:gd name="connsiteX4" fmla="*/ 17767 w 25673"/>
                  <a:gd name="connsiteY4" fmla="*/ 24766 h 33149"/>
                  <a:gd name="connsiteX5" fmla="*/ 18910 w 25673"/>
                  <a:gd name="connsiteY5" fmla="*/ 22861 h 33149"/>
                  <a:gd name="connsiteX6" fmla="*/ 18910 w 25673"/>
                  <a:gd name="connsiteY6" fmla="*/ 22194 h 33149"/>
                  <a:gd name="connsiteX7" fmla="*/ 18053 w 25673"/>
                  <a:gd name="connsiteY7" fmla="*/ 21337 h 33149"/>
                  <a:gd name="connsiteX8" fmla="*/ 12719 w 25673"/>
                  <a:gd name="connsiteY8" fmla="*/ 19527 h 33149"/>
                  <a:gd name="connsiteX9" fmla="*/ 12719 w 25673"/>
                  <a:gd name="connsiteY9" fmla="*/ 19527 h 33149"/>
                  <a:gd name="connsiteX10" fmla="*/ 6909 w 25673"/>
                  <a:gd name="connsiteY10" fmla="*/ 17812 h 33149"/>
                  <a:gd name="connsiteX11" fmla="*/ 2337 w 25673"/>
                  <a:gd name="connsiteY11" fmla="*/ 13907 h 33149"/>
                  <a:gd name="connsiteX12" fmla="*/ 1194 w 25673"/>
                  <a:gd name="connsiteY12" fmla="*/ 9811 h 33149"/>
                  <a:gd name="connsiteX13" fmla="*/ 5099 w 25673"/>
                  <a:gd name="connsiteY13" fmla="*/ 2477 h 33149"/>
                  <a:gd name="connsiteX14" fmla="*/ 13291 w 25673"/>
                  <a:gd name="connsiteY14" fmla="*/ 1 h 33149"/>
                  <a:gd name="connsiteX15" fmla="*/ 22816 w 25673"/>
                  <a:gd name="connsiteY15" fmla="*/ 3715 h 33149"/>
                  <a:gd name="connsiteX16" fmla="*/ 23864 w 25673"/>
                  <a:gd name="connsiteY16" fmla="*/ 8573 h 33149"/>
                  <a:gd name="connsiteX17" fmla="*/ 19130 w 25673"/>
                  <a:gd name="connsiteY17" fmla="*/ 9602 h 33149"/>
                  <a:gd name="connsiteX18" fmla="*/ 19006 w 25673"/>
                  <a:gd name="connsiteY18" fmla="*/ 9526 h 33149"/>
                  <a:gd name="connsiteX19" fmla="*/ 12910 w 25673"/>
                  <a:gd name="connsiteY19" fmla="*/ 7049 h 33149"/>
                  <a:gd name="connsiteX20" fmla="*/ 8909 w 25673"/>
                  <a:gd name="connsiteY20" fmla="*/ 8287 h 33149"/>
                  <a:gd name="connsiteX21" fmla="*/ 7861 w 25673"/>
                  <a:gd name="connsiteY21" fmla="*/ 9811 h 33149"/>
                  <a:gd name="connsiteX22" fmla="*/ 7861 w 25673"/>
                  <a:gd name="connsiteY22" fmla="*/ 10288 h 33149"/>
                  <a:gd name="connsiteX23" fmla="*/ 8623 w 25673"/>
                  <a:gd name="connsiteY23" fmla="*/ 10954 h 33149"/>
                  <a:gd name="connsiteX24" fmla="*/ 13481 w 25673"/>
                  <a:gd name="connsiteY24" fmla="*/ 12574 h 33149"/>
                  <a:gd name="connsiteX25" fmla="*/ 13481 w 25673"/>
                  <a:gd name="connsiteY25" fmla="*/ 12574 h 33149"/>
                  <a:gd name="connsiteX26" fmla="*/ 19673 w 25673"/>
                  <a:gd name="connsiteY26" fmla="*/ 14574 h 33149"/>
                  <a:gd name="connsiteX27" fmla="*/ 24340 w 25673"/>
                  <a:gd name="connsiteY27" fmla="*/ 18479 h 33149"/>
                  <a:gd name="connsiteX28" fmla="*/ 25673 w 25673"/>
                  <a:gd name="connsiteY28" fmla="*/ 22861 h 33149"/>
                  <a:gd name="connsiteX29" fmla="*/ 21482 w 25673"/>
                  <a:gd name="connsiteY29" fmla="*/ 30481 h 33149"/>
                  <a:gd name="connsiteX30" fmla="*/ 12815 w 25673"/>
                  <a:gd name="connsiteY30" fmla="*/ 33148 h 33149"/>
                  <a:gd name="connsiteX31" fmla="*/ 1099 w 25673"/>
                  <a:gd name="connsiteY31" fmla="*/ 28576 h 33149"/>
                  <a:gd name="connsiteX32" fmla="*/ 861 w 25673"/>
                  <a:gd name="connsiteY32" fmla="*/ 23870 h 33149"/>
                  <a:gd name="connsiteX33" fmla="*/ 1003 w 25673"/>
                  <a:gd name="connsiteY33" fmla="*/ 23718 h 3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5673" h="33149">
                    <a:moveTo>
                      <a:pt x="1003" y="23718"/>
                    </a:moveTo>
                    <a:cubicBezTo>
                      <a:pt x="2137" y="22203"/>
                      <a:pt x="4289" y="21889"/>
                      <a:pt x="5804" y="23023"/>
                    </a:cubicBezTo>
                    <a:cubicBezTo>
                      <a:pt x="5852" y="23061"/>
                      <a:pt x="5909" y="23108"/>
                      <a:pt x="5957" y="23146"/>
                    </a:cubicBezTo>
                    <a:cubicBezTo>
                      <a:pt x="7995" y="24870"/>
                      <a:pt x="10528" y="25899"/>
                      <a:pt x="13195" y="26099"/>
                    </a:cubicBezTo>
                    <a:cubicBezTo>
                      <a:pt x="14815" y="26080"/>
                      <a:pt x="16396" y="25613"/>
                      <a:pt x="17767" y="24766"/>
                    </a:cubicBezTo>
                    <a:cubicBezTo>
                      <a:pt x="18396" y="24318"/>
                      <a:pt x="18815" y="23632"/>
                      <a:pt x="18910" y="22861"/>
                    </a:cubicBezTo>
                    <a:cubicBezTo>
                      <a:pt x="18910" y="22861"/>
                      <a:pt x="18910" y="22384"/>
                      <a:pt x="18910" y="22194"/>
                    </a:cubicBezTo>
                    <a:cubicBezTo>
                      <a:pt x="18710" y="21832"/>
                      <a:pt x="18415" y="21537"/>
                      <a:pt x="18053" y="21337"/>
                    </a:cubicBezTo>
                    <a:cubicBezTo>
                      <a:pt x="16396" y="20422"/>
                      <a:pt x="14586" y="19813"/>
                      <a:pt x="12719" y="19527"/>
                    </a:cubicBezTo>
                    <a:lnTo>
                      <a:pt x="12719" y="19527"/>
                    </a:lnTo>
                    <a:cubicBezTo>
                      <a:pt x="10719" y="19184"/>
                      <a:pt x="8776" y="18612"/>
                      <a:pt x="6909" y="17812"/>
                    </a:cubicBezTo>
                    <a:cubicBezTo>
                      <a:pt x="5061" y="16946"/>
                      <a:pt x="3480" y="15603"/>
                      <a:pt x="2337" y="13907"/>
                    </a:cubicBezTo>
                    <a:cubicBezTo>
                      <a:pt x="1604" y="12669"/>
                      <a:pt x="1204" y="11250"/>
                      <a:pt x="1194" y="9811"/>
                    </a:cubicBezTo>
                    <a:cubicBezTo>
                      <a:pt x="1308" y="6897"/>
                      <a:pt x="2747" y="4192"/>
                      <a:pt x="5099" y="2477"/>
                    </a:cubicBezTo>
                    <a:cubicBezTo>
                      <a:pt x="7509" y="839"/>
                      <a:pt x="10376" y="-28"/>
                      <a:pt x="13291" y="1"/>
                    </a:cubicBezTo>
                    <a:cubicBezTo>
                      <a:pt x="16777" y="191"/>
                      <a:pt x="20120" y="1496"/>
                      <a:pt x="22816" y="3715"/>
                    </a:cubicBezTo>
                    <a:cubicBezTo>
                      <a:pt x="24444" y="4773"/>
                      <a:pt x="24911" y="6944"/>
                      <a:pt x="23864" y="8573"/>
                    </a:cubicBezTo>
                    <a:cubicBezTo>
                      <a:pt x="22844" y="10164"/>
                      <a:pt x="20720" y="10631"/>
                      <a:pt x="19130" y="9602"/>
                    </a:cubicBezTo>
                    <a:cubicBezTo>
                      <a:pt x="19082" y="9583"/>
                      <a:pt x="19044" y="9554"/>
                      <a:pt x="19006" y="9526"/>
                    </a:cubicBezTo>
                    <a:cubicBezTo>
                      <a:pt x="17272" y="8106"/>
                      <a:pt x="15148" y="7240"/>
                      <a:pt x="12910" y="7049"/>
                    </a:cubicBezTo>
                    <a:cubicBezTo>
                      <a:pt x="11481" y="7030"/>
                      <a:pt x="10081" y="7468"/>
                      <a:pt x="8909" y="8287"/>
                    </a:cubicBezTo>
                    <a:cubicBezTo>
                      <a:pt x="8319" y="8583"/>
                      <a:pt x="7928" y="9154"/>
                      <a:pt x="7861" y="9811"/>
                    </a:cubicBezTo>
                    <a:cubicBezTo>
                      <a:pt x="7814" y="9964"/>
                      <a:pt x="7814" y="10135"/>
                      <a:pt x="7861" y="10288"/>
                    </a:cubicBezTo>
                    <a:cubicBezTo>
                      <a:pt x="8071" y="10554"/>
                      <a:pt x="8328" y="10773"/>
                      <a:pt x="8623" y="10954"/>
                    </a:cubicBezTo>
                    <a:cubicBezTo>
                      <a:pt x="10119" y="11802"/>
                      <a:pt x="11776" y="12355"/>
                      <a:pt x="13481" y="12574"/>
                    </a:cubicBezTo>
                    <a:lnTo>
                      <a:pt x="13481" y="12574"/>
                    </a:lnTo>
                    <a:cubicBezTo>
                      <a:pt x="15624" y="12983"/>
                      <a:pt x="17701" y="13650"/>
                      <a:pt x="19673" y="14574"/>
                    </a:cubicBezTo>
                    <a:cubicBezTo>
                      <a:pt x="21615" y="15326"/>
                      <a:pt x="23254" y="16698"/>
                      <a:pt x="24340" y="18479"/>
                    </a:cubicBezTo>
                    <a:cubicBezTo>
                      <a:pt x="25187" y="19784"/>
                      <a:pt x="25654" y="21299"/>
                      <a:pt x="25673" y="22861"/>
                    </a:cubicBezTo>
                    <a:cubicBezTo>
                      <a:pt x="25588" y="25928"/>
                      <a:pt x="24025" y="28766"/>
                      <a:pt x="21482" y="30481"/>
                    </a:cubicBezTo>
                    <a:cubicBezTo>
                      <a:pt x="18948" y="32262"/>
                      <a:pt x="15910" y="33195"/>
                      <a:pt x="12815" y="33148"/>
                    </a:cubicBezTo>
                    <a:cubicBezTo>
                      <a:pt x="8500" y="32995"/>
                      <a:pt x="4375" y="31386"/>
                      <a:pt x="1099" y="28576"/>
                    </a:cubicBezTo>
                    <a:cubicBezTo>
                      <a:pt x="-263" y="27337"/>
                      <a:pt x="-378" y="25232"/>
                      <a:pt x="861" y="23870"/>
                    </a:cubicBezTo>
                    <a:cubicBezTo>
                      <a:pt x="908" y="23813"/>
                      <a:pt x="956" y="23766"/>
                      <a:pt x="1003" y="23718"/>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xmlns="" id="{C7E55EC9-1E26-4A22-BB60-2A3E0AEE2707}"/>
                  </a:ext>
                </a:extLst>
              </p:cNvPr>
              <p:cNvSpPr/>
              <p:nvPr/>
            </p:nvSpPr>
            <p:spPr>
              <a:xfrm>
                <a:off x="3715223" y="3610705"/>
                <a:ext cx="31529" cy="33147"/>
              </a:xfrm>
              <a:custGeom>
                <a:avLst/>
                <a:gdLst>
                  <a:gd name="connsiteX0" fmla="*/ 31530 w 31529"/>
                  <a:gd name="connsiteY0" fmla="*/ 16669 h 33147"/>
                  <a:gd name="connsiteX1" fmla="*/ 31530 w 31529"/>
                  <a:gd name="connsiteY1" fmla="*/ 29623 h 33147"/>
                  <a:gd name="connsiteX2" fmla="*/ 27873 w 31529"/>
                  <a:gd name="connsiteY2" fmla="*/ 33004 h 33147"/>
                  <a:gd name="connsiteX3" fmla="*/ 24577 w 31529"/>
                  <a:gd name="connsiteY3" fmla="*/ 30289 h 33147"/>
                  <a:gd name="connsiteX4" fmla="*/ 15814 w 31529"/>
                  <a:gd name="connsiteY4" fmla="*/ 33147 h 33147"/>
                  <a:gd name="connsiteX5" fmla="*/ 4479 w 31529"/>
                  <a:gd name="connsiteY5" fmla="*/ 28289 h 33147"/>
                  <a:gd name="connsiteX6" fmla="*/ 4479 w 31529"/>
                  <a:gd name="connsiteY6" fmla="*/ 4953 h 33147"/>
                  <a:gd name="connsiteX7" fmla="*/ 15814 w 31529"/>
                  <a:gd name="connsiteY7" fmla="*/ 0 h 33147"/>
                  <a:gd name="connsiteX8" fmla="*/ 24577 w 31529"/>
                  <a:gd name="connsiteY8" fmla="*/ 2953 h 33147"/>
                  <a:gd name="connsiteX9" fmla="*/ 28006 w 31529"/>
                  <a:gd name="connsiteY9" fmla="*/ 0 h 33147"/>
                  <a:gd name="connsiteX10" fmla="*/ 31530 w 31529"/>
                  <a:gd name="connsiteY10" fmla="*/ 3619 h 33147"/>
                  <a:gd name="connsiteX11" fmla="*/ 24482 w 31529"/>
                  <a:gd name="connsiteY11" fmla="*/ 16669 h 33147"/>
                  <a:gd name="connsiteX12" fmla="*/ 21910 w 31529"/>
                  <a:gd name="connsiteY12" fmla="*/ 9811 h 33147"/>
                  <a:gd name="connsiteX13" fmla="*/ 10061 w 31529"/>
                  <a:gd name="connsiteY13" fmla="*/ 9373 h 33147"/>
                  <a:gd name="connsiteX14" fmla="*/ 9623 w 31529"/>
                  <a:gd name="connsiteY14" fmla="*/ 9811 h 33147"/>
                  <a:gd name="connsiteX15" fmla="*/ 7051 w 31529"/>
                  <a:gd name="connsiteY15" fmla="*/ 16669 h 33147"/>
                  <a:gd name="connsiteX16" fmla="*/ 9623 w 31529"/>
                  <a:gd name="connsiteY16" fmla="*/ 23527 h 33147"/>
                  <a:gd name="connsiteX17" fmla="*/ 21881 w 31529"/>
                  <a:gd name="connsiteY17" fmla="*/ 23555 h 33147"/>
                  <a:gd name="connsiteX18" fmla="*/ 21910 w 31529"/>
                  <a:gd name="connsiteY18" fmla="*/ 23527 h 33147"/>
                  <a:gd name="connsiteX19" fmla="*/ 24482 w 31529"/>
                  <a:gd name="connsiteY19" fmla="*/ 16669 h 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529" h="33147">
                    <a:moveTo>
                      <a:pt x="31530" y="16669"/>
                    </a:moveTo>
                    <a:lnTo>
                      <a:pt x="31530" y="29623"/>
                    </a:lnTo>
                    <a:cubicBezTo>
                      <a:pt x="31454" y="31566"/>
                      <a:pt x="29816" y="33080"/>
                      <a:pt x="27873" y="33004"/>
                    </a:cubicBezTo>
                    <a:cubicBezTo>
                      <a:pt x="26291" y="32947"/>
                      <a:pt x="24939" y="31833"/>
                      <a:pt x="24577" y="30289"/>
                    </a:cubicBezTo>
                    <a:cubicBezTo>
                      <a:pt x="22034" y="32147"/>
                      <a:pt x="18967" y="33147"/>
                      <a:pt x="15814" y="33147"/>
                    </a:cubicBezTo>
                    <a:cubicBezTo>
                      <a:pt x="11518" y="33195"/>
                      <a:pt x="7403" y="31433"/>
                      <a:pt x="4479" y="28289"/>
                    </a:cubicBezTo>
                    <a:cubicBezTo>
                      <a:pt x="-1493" y="21660"/>
                      <a:pt x="-1493" y="11582"/>
                      <a:pt x="4479" y="4953"/>
                    </a:cubicBezTo>
                    <a:cubicBezTo>
                      <a:pt x="7394" y="1781"/>
                      <a:pt x="11509" y="-10"/>
                      <a:pt x="15814" y="0"/>
                    </a:cubicBezTo>
                    <a:cubicBezTo>
                      <a:pt x="18976" y="38"/>
                      <a:pt x="22043" y="1067"/>
                      <a:pt x="24577" y="2953"/>
                    </a:cubicBezTo>
                    <a:cubicBezTo>
                      <a:pt x="24891" y="1286"/>
                      <a:pt x="26311" y="57"/>
                      <a:pt x="28006" y="0"/>
                    </a:cubicBezTo>
                    <a:cubicBezTo>
                      <a:pt x="29968" y="48"/>
                      <a:pt x="31530" y="1657"/>
                      <a:pt x="31530" y="3619"/>
                    </a:cubicBezTo>
                    <a:close/>
                    <a:moveTo>
                      <a:pt x="24482" y="16669"/>
                    </a:moveTo>
                    <a:cubicBezTo>
                      <a:pt x="24577" y="14135"/>
                      <a:pt x="23644" y="11659"/>
                      <a:pt x="21910" y="9811"/>
                    </a:cubicBezTo>
                    <a:cubicBezTo>
                      <a:pt x="18757" y="6420"/>
                      <a:pt x="13461" y="6220"/>
                      <a:pt x="10061" y="9373"/>
                    </a:cubicBezTo>
                    <a:cubicBezTo>
                      <a:pt x="9908" y="9515"/>
                      <a:pt x="9766" y="9658"/>
                      <a:pt x="9623" y="9811"/>
                    </a:cubicBezTo>
                    <a:cubicBezTo>
                      <a:pt x="7889" y="11659"/>
                      <a:pt x="6956" y="14135"/>
                      <a:pt x="7051" y="16669"/>
                    </a:cubicBezTo>
                    <a:cubicBezTo>
                      <a:pt x="7032" y="19193"/>
                      <a:pt x="7946" y="21641"/>
                      <a:pt x="9623" y="23527"/>
                    </a:cubicBezTo>
                    <a:cubicBezTo>
                      <a:pt x="13004" y="26918"/>
                      <a:pt x="18490" y="26937"/>
                      <a:pt x="21881" y="23555"/>
                    </a:cubicBezTo>
                    <a:cubicBezTo>
                      <a:pt x="21891" y="23546"/>
                      <a:pt x="21900" y="23536"/>
                      <a:pt x="21910" y="23527"/>
                    </a:cubicBezTo>
                    <a:cubicBezTo>
                      <a:pt x="23586" y="21641"/>
                      <a:pt x="24501" y="19193"/>
                      <a:pt x="24482" y="16669"/>
                    </a:cubicBezTo>
                    <a:close/>
                  </a:path>
                </a:pathLst>
              </a:custGeom>
              <a:solidFill>
                <a:srgbClr val="263238"/>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B02B338A-F0DA-489C-946B-A85DCCA68D96}"/>
                  </a:ext>
                </a:extLst>
              </p:cNvPr>
              <p:cNvSpPr/>
              <p:nvPr/>
            </p:nvSpPr>
            <p:spPr>
              <a:xfrm>
                <a:off x="3759898" y="3610703"/>
                <a:ext cx="31813" cy="45054"/>
              </a:xfrm>
              <a:custGeom>
                <a:avLst/>
                <a:gdLst>
                  <a:gd name="connsiteX0" fmla="*/ 31814 w 31813"/>
                  <a:gd name="connsiteY0" fmla="*/ 16766 h 45054"/>
                  <a:gd name="connsiteX1" fmla="*/ 31814 w 31813"/>
                  <a:gd name="connsiteY1" fmla="*/ 29148 h 45054"/>
                  <a:gd name="connsiteX2" fmla="*/ 15907 w 31813"/>
                  <a:gd name="connsiteY2" fmla="*/ 45055 h 45054"/>
                  <a:gd name="connsiteX3" fmla="*/ 8954 w 31813"/>
                  <a:gd name="connsiteY3" fmla="*/ 43340 h 45054"/>
                  <a:gd name="connsiteX4" fmla="*/ 7306 w 31813"/>
                  <a:gd name="connsiteY4" fmla="*/ 38635 h 45054"/>
                  <a:gd name="connsiteX5" fmla="*/ 7334 w 31813"/>
                  <a:gd name="connsiteY5" fmla="*/ 38578 h 45054"/>
                  <a:gd name="connsiteX6" fmla="*/ 12040 w 31813"/>
                  <a:gd name="connsiteY6" fmla="*/ 36930 h 45054"/>
                  <a:gd name="connsiteX7" fmla="*/ 12097 w 31813"/>
                  <a:gd name="connsiteY7" fmla="*/ 36959 h 45054"/>
                  <a:gd name="connsiteX8" fmla="*/ 15907 w 31813"/>
                  <a:gd name="connsiteY8" fmla="*/ 37911 h 45054"/>
                  <a:gd name="connsiteX9" fmla="*/ 24575 w 31813"/>
                  <a:gd name="connsiteY9" fmla="*/ 30767 h 45054"/>
                  <a:gd name="connsiteX10" fmla="*/ 15907 w 31813"/>
                  <a:gd name="connsiteY10" fmla="*/ 33434 h 45054"/>
                  <a:gd name="connsiteX11" fmla="*/ 4667 w 31813"/>
                  <a:gd name="connsiteY11" fmla="*/ 28386 h 45054"/>
                  <a:gd name="connsiteX12" fmla="*/ 0 w 31813"/>
                  <a:gd name="connsiteY12" fmla="*/ 16766 h 45054"/>
                  <a:gd name="connsiteX13" fmla="*/ 4667 w 31813"/>
                  <a:gd name="connsiteY13" fmla="*/ 4955 h 45054"/>
                  <a:gd name="connsiteX14" fmla="*/ 15907 w 31813"/>
                  <a:gd name="connsiteY14" fmla="*/ 2 h 45054"/>
                  <a:gd name="connsiteX15" fmla="*/ 24765 w 31813"/>
                  <a:gd name="connsiteY15" fmla="*/ 2859 h 45054"/>
                  <a:gd name="connsiteX16" fmla="*/ 28289 w 31813"/>
                  <a:gd name="connsiteY16" fmla="*/ 2 h 45054"/>
                  <a:gd name="connsiteX17" fmla="*/ 31814 w 31813"/>
                  <a:gd name="connsiteY17" fmla="*/ 3526 h 45054"/>
                  <a:gd name="connsiteX18" fmla="*/ 31814 w 31813"/>
                  <a:gd name="connsiteY18" fmla="*/ 16766 h 45054"/>
                  <a:gd name="connsiteX19" fmla="*/ 24765 w 31813"/>
                  <a:gd name="connsiteY19" fmla="*/ 16766 h 45054"/>
                  <a:gd name="connsiteX20" fmla="*/ 22193 w 31813"/>
                  <a:gd name="connsiteY20" fmla="*/ 10003 h 45054"/>
                  <a:gd name="connsiteX21" fmla="*/ 15907 w 31813"/>
                  <a:gd name="connsiteY21" fmla="*/ 7145 h 45054"/>
                  <a:gd name="connsiteX22" fmla="*/ 9811 w 31813"/>
                  <a:gd name="connsiteY22" fmla="*/ 10003 h 45054"/>
                  <a:gd name="connsiteX23" fmla="*/ 7144 w 31813"/>
                  <a:gd name="connsiteY23" fmla="*/ 16766 h 45054"/>
                  <a:gd name="connsiteX24" fmla="*/ 9811 w 31813"/>
                  <a:gd name="connsiteY24" fmla="*/ 23528 h 45054"/>
                  <a:gd name="connsiteX25" fmla="*/ 15907 w 31813"/>
                  <a:gd name="connsiteY25" fmla="*/ 26291 h 45054"/>
                  <a:gd name="connsiteX26" fmla="*/ 22193 w 31813"/>
                  <a:gd name="connsiteY26" fmla="*/ 23528 h 45054"/>
                  <a:gd name="connsiteX27" fmla="*/ 24765 w 31813"/>
                  <a:gd name="connsiteY27" fmla="*/ 16766 h 4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813" h="45054">
                    <a:moveTo>
                      <a:pt x="31814" y="16766"/>
                    </a:moveTo>
                    <a:lnTo>
                      <a:pt x="31814" y="29148"/>
                    </a:lnTo>
                    <a:cubicBezTo>
                      <a:pt x="31814" y="37930"/>
                      <a:pt x="24689" y="45055"/>
                      <a:pt x="15907" y="45055"/>
                    </a:cubicBezTo>
                    <a:cubicBezTo>
                      <a:pt x="13488" y="45026"/>
                      <a:pt x="11106" y="44445"/>
                      <a:pt x="8954" y="43340"/>
                    </a:cubicBezTo>
                    <a:cubicBezTo>
                      <a:pt x="7201" y="42493"/>
                      <a:pt x="6458" y="40388"/>
                      <a:pt x="7306" y="38635"/>
                    </a:cubicBezTo>
                    <a:cubicBezTo>
                      <a:pt x="7315" y="38616"/>
                      <a:pt x="7325" y="38597"/>
                      <a:pt x="7334" y="38578"/>
                    </a:cubicBezTo>
                    <a:cubicBezTo>
                      <a:pt x="8182" y="36825"/>
                      <a:pt x="10287" y="36082"/>
                      <a:pt x="12040" y="36930"/>
                    </a:cubicBezTo>
                    <a:cubicBezTo>
                      <a:pt x="12059" y="36939"/>
                      <a:pt x="12078" y="36949"/>
                      <a:pt x="12097" y="36959"/>
                    </a:cubicBezTo>
                    <a:cubicBezTo>
                      <a:pt x="13278" y="37568"/>
                      <a:pt x="14583" y="37892"/>
                      <a:pt x="15907" y="37911"/>
                    </a:cubicBezTo>
                    <a:cubicBezTo>
                      <a:pt x="20126" y="37902"/>
                      <a:pt x="23756" y="34911"/>
                      <a:pt x="24575" y="30767"/>
                    </a:cubicBezTo>
                    <a:cubicBezTo>
                      <a:pt x="22012" y="32501"/>
                      <a:pt x="18993" y="33425"/>
                      <a:pt x="15907" y="33434"/>
                    </a:cubicBezTo>
                    <a:cubicBezTo>
                      <a:pt x="11611" y="33425"/>
                      <a:pt x="7525" y="31586"/>
                      <a:pt x="4667" y="28386"/>
                    </a:cubicBezTo>
                    <a:cubicBezTo>
                      <a:pt x="1657" y="25262"/>
                      <a:pt x="-9" y="21099"/>
                      <a:pt x="0" y="16766"/>
                    </a:cubicBezTo>
                    <a:cubicBezTo>
                      <a:pt x="10" y="12384"/>
                      <a:pt x="1676" y="8155"/>
                      <a:pt x="4667" y="4955"/>
                    </a:cubicBezTo>
                    <a:cubicBezTo>
                      <a:pt x="7563" y="1821"/>
                      <a:pt x="11640" y="30"/>
                      <a:pt x="15907" y="2"/>
                    </a:cubicBezTo>
                    <a:cubicBezTo>
                      <a:pt x="19098" y="-46"/>
                      <a:pt x="22203" y="954"/>
                      <a:pt x="24765" y="2859"/>
                    </a:cubicBezTo>
                    <a:cubicBezTo>
                      <a:pt x="25127" y="1202"/>
                      <a:pt x="26584" y="11"/>
                      <a:pt x="28289" y="2"/>
                    </a:cubicBezTo>
                    <a:cubicBezTo>
                      <a:pt x="30232" y="2"/>
                      <a:pt x="31814" y="1583"/>
                      <a:pt x="31814" y="3526"/>
                    </a:cubicBezTo>
                    <a:lnTo>
                      <a:pt x="31814" y="16766"/>
                    </a:lnTo>
                    <a:close/>
                    <a:moveTo>
                      <a:pt x="24765" y="16766"/>
                    </a:moveTo>
                    <a:cubicBezTo>
                      <a:pt x="24832" y="14260"/>
                      <a:pt x="23908" y="11832"/>
                      <a:pt x="22193" y="10003"/>
                    </a:cubicBezTo>
                    <a:cubicBezTo>
                      <a:pt x="20641" y="8145"/>
                      <a:pt x="18326" y="7098"/>
                      <a:pt x="15907" y="7145"/>
                    </a:cubicBezTo>
                    <a:cubicBezTo>
                      <a:pt x="13554" y="7145"/>
                      <a:pt x="11316" y="8193"/>
                      <a:pt x="9811" y="10003"/>
                    </a:cubicBezTo>
                    <a:cubicBezTo>
                      <a:pt x="8058" y="11813"/>
                      <a:pt x="7106" y="14251"/>
                      <a:pt x="7144" y="16766"/>
                    </a:cubicBezTo>
                    <a:cubicBezTo>
                      <a:pt x="7106" y="19280"/>
                      <a:pt x="8058" y="21719"/>
                      <a:pt x="9811" y="23528"/>
                    </a:cubicBezTo>
                    <a:cubicBezTo>
                      <a:pt x="11354" y="25281"/>
                      <a:pt x="13573" y="26291"/>
                      <a:pt x="15907" y="26291"/>
                    </a:cubicBezTo>
                    <a:cubicBezTo>
                      <a:pt x="18307" y="26338"/>
                      <a:pt x="20603" y="25329"/>
                      <a:pt x="22193" y="23528"/>
                    </a:cubicBezTo>
                    <a:cubicBezTo>
                      <a:pt x="23908" y="21700"/>
                      <a:pt x="24832" y="19271"/>
                      <a:pt x="24765" y="16766"/>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2097BAF7-775F-4D08-A570-080278200A01}"/>
                  </a:ext>
                </a:extLst>
              </p:cNvPr>
              <p:cNvSpPr/>
              <p:nvPr/>
            </p:nvSpPr>
            <p:spPr>
              <a:xfrm>
                <a:off x="3803522" y="3610705"/>
                <a:ext cx="32194" cy="32832"/>
              </a:xfrm>
              <a:custGeom>
                <a:avLst/>
                <a:gdLst>
                  <a:gd name="connsiteX0" fmla="*/ 0 w 32194"/>
                  <a:gd name="connsiteY0" fmla="*/ 16573 h 32832"/>
                  <a:gd name="connsiteX1" fmla="*/ 16193 w 32194"/>
                  <a:gd name="connsiteY1" fmla="*/ 0 h 32832"/>
                  <a:gd name="connsiteX2" fmla="*/ 32195 w 32194"/>
                  <a:gd name="connsiteY2" fmla="*/ 15145 h 32832"/>
                  <a:gd name="connsiteX3" fmla="*/ 32195 w 32194"/>
                  <a:gd name="connsiteY3" fmla="*/ 15145 h 32832"/>
                  <a:gd name="connsiteX4" fmla="*/ 32195 w 32194"/>
                  <a:gd name="connsiteY4" fmla="*/ 15716 h 32832"/>
                  <a:gd name="connsiteX5" fmla="*/ 28766 w 32194"/>
                  <a:gd name="connsiteY5" fmla="*/ 18383 h 32832"/>
                  <a:gd name="connsiteX6" fmla="*/ 7716 w 32194"/>
                  <a:gd name="connsiteY6" fmla="*/ 18383 h 32832"/>
                  <a:gd name="connsiteX7" fmla="*/ 9906 w 32194"/>
                  <a:gd name="connsiteY7" fmla="*/ 22765 h 32832"/>
                  <a:gd name="connsiteX8" fmla="*/ 23146 w 32194"/>
                  <a:gd name="connsiteY8" fmla="*/ 24098 h 32832"/>
                  <a:gd name="connsiteX9" fmla="*/ 28099 w 32194"/>
                  <a:gd name="connsiteY9" fmla="*/ 24098 h 32832"/>
                  <a:gd name="connsiteX10" fmla="*/ 28213 w 32194"/>
                  <a:gd name="connsiteY10" fmla="*/ 28270 h 32832"/>
                  <a:gd name="connsiteX11" fmla="*/ 28099 w 32194"/>
                  <a:gd name="connsiteY11" fmla="*/ 28384 h 32832"/>
                  <a:gd name="connsiteX12" fmla="*/ 4544 w 32194"/>
                  <a:gd name="connsiteY12" fmla="*/ 27499 h 32832"/>
                  <a:gd name="connsiteX13" fmla="*/ 95 w 32194"/>
                  <a:gd name="connsiteY13" fmla="*/ 16192 h 32832"/>
                  <a:gd name="connsiteX14" fmla="*/ 7239 w 32194"/>
                  <a:gd name="connsiteY14" fmla="*/ 13335 h 32832"/>
                  <a:gd name="connsiteX15" fmla="*/ 26289 w 32194"/>
                  <a:gd name="connsiteY15" fmla="*/ 13335 h 32832"/>
                  <a:gd name="connsiteX16" fmla="*/ 16764 w 32194"/>
                  <a:gd name="connsiteY16" fmla="*/ 6287 h 32832"/>
                  <a:gd name="connsiteX17" fmla="*/ 7239 w 32194"/>
                  <a:gd name="connsiteY17" fmla="*/ 13335 h 32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94" h="32832">
                    <a:moveTo>
                      <a:pt x="0" y="16573"/>
                    </a:moveTo>
                    <a:cubicBezTo>
                      <a:pt x="-57" y="7544"/>
                      <a:pt x="7163" y="152"/>
                      <a:pt x="16193" y="0"/>
                    </a:cubicBezTo>
                    <a:cubicBezTo>
                      <a:pt x="24708" y="-10"/>
                      <a:pt x="31738" y="6639"/>
                      <a:pt x="32195" y="15145"/>
                    </a:cubicBezTo>
                    <a:lnTo>
                      <a:pt x="32195" y="15145"/>
                    </a:lnTo>
                    <a:cubicBezTo>
                      <a:pt x="32195" y="15145"/>
                      <a:pt x="32195" y="15621"/>
                      <a:pt x="32195" y="15716"/>
                    </a:cubicBezTo>
                    <a:cubicBezTo>
                      <a:pt x="31947" y="17383"/>
                      <a:pt x="30442" y="18555"/>
                      <a:pt x="28766" y="18383"/>
                    </a:cubicBezTo>
                    <a:lnTo>
                      <a:pt x="7716" y="18383"/>
                    </a:lnTo>
                    <a:cubicBezTo>
                      <a:pt x="8011" y="20021"/>
                      <a:pt x="8773" y="21545"/>
                      <a:pt x="9906" y="22765"/>
                    </a:cubicBezTo>
                    <a:cubicBezTo>
                      <a:pt x="13488" y="26213"/>
                      <a:pt x="18955" y="26765"/>
                      <a:pt x="23146" y="24098"/>
                    </a:cubicBezTo>
                    <a:cubicBezTo>
                      <a:pt x="24575" y="22879"/>
                      <a:pt x="26670" y="22879"/>
                      <a:pt x="28099" y="24098"/>
                    </a:cubicBezTo>
                    <a:cubicBezTo>
                      <a:pt x="29280" y="25222"/>
                      <a:pt x="29337" y="27089"/>
                      <a:pt x="28213" y="28270"/>
                    </a:cubicBezTo>
                    <a:cubicBezTo>
                      <a:pt x="28175" y="28308"/>
                      <a:pt x="28137" y="28346"/>
                      <a:pt x="28099" y="28384"/>
                    </a:cubicBezTo>
                    <a:cubicBezTo>
                      <a:pt x="21346" y="34642"/>
                      <a:pt x="10802" y="34252"/>
                      <a:pt x="4544" y="27499"/>
                    </a:cubicBezTo>
                    <a:cubicBezTo>
                      <a:pt x="1696" y="24422"/>
                      <a:pt x="105" y="20384"/>
                      <a:pt x="95" y="16192"/>
                    </a:cubicBezTo>
                    <a:close/>
                    <a:moveTo>
                      <a:pt x="7239" y="13335"/>
                    </a:moveTo>
                    <a:lnTo>
                      <a:pt x="26289" y="13335"/>
                    </a:lnTo>
                    <a:cubicBezTo>
                      <a:pt x="24765" y="9325"/>
                      <a:pt x="21041" y="6572"/>
                      <a:pt x="16764" y="6287"/>
                    </a:cubicBezTo>
                    <a:cubicBezTo>
                      <a:pt x="12335" y="6134"/>
                      <a:pt x="8392" y="9058"/>
                      <a:pt x="7239" y="13335"/>
                    </a:cubicBezTo>
                    <a:close/>
                  </a:path>
                </a:pathLst>
              </a:custGeom>
              <a:solidFill>
                <a:srgbClr val="263238"/>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35404A6C-58E3-42B1-91DC-1300AE67993E}"/>
                  </a:ext>
                </a:extLst>
              </p:cNvPr>
              <p:cNvSpPr/>
              <p:nvPr/>
            </p:nvSpPr>
            <p:spPr>
              <a:xfrm>
                <a:off x="3362571" y="3781535"/>
                <a:ext cx="156990" cy="157011"/>
              </a:xfrm>
              <a:custGeom>
                <a:avLst/>
                <a:gdLst>
                  <a:gd name="connsiteX0" fmla="*/ 119864 w 156990"/>
                  <a:gd name="connsiteY0" fmla="*/ 145209 h 157011"/>
                  <a:gd name="connsiteX1" fmla="*/ 97194 w 156990"/>
                  <a:gd name="connsiteY1" fmla="*/ 154734 h 157011"/>
                  <a:gd name="connsiteX2" fmla="*/ 2278 w 156990"/>
                  <a:gd name="connsiteY2" fmla="*/ 97203 h 157011"/>
                  <a:gd name="connsiteX3" fmla="*/ 59808 w 156990"/>
                  <a:gd name="connsiteY3" fmla="*/ 2277 h 157011"/>
                  <a:gd name="connsiteX4" fmla="*/ 154725 w 156990"/>
                  <a:gd name="connsiteY4" fmla="*/ 59817 h 157011"/>
                  <a:gd name="connsiteX5" fmla="*/ 119864 w 156990"/>
                  <a:gd name="connsiteY5" fmla="*/ 145209 h 157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6990" h="157011">
                    <a:moveTo>
                      <a:pt x="119864" y="145209"/>
                    </a:moveTo>
                    <a:cubicBezTo>
                      <a:pt x="112872" y="149591"/>
                      <a:pt x="105214" y="152810"/>
                      <a:pt x="97194" y="154734"/>
                    </a:cubicBezTo>
                    <a:cubicBezTo>
                      <a:pt x="55094" y="165059"/>
                      <a:pt x="12593" y="139294"/>
                      <a:pt x="2278" y="97203"/>
                    </a:cubicBezTo>
                    <a:cubicBezTo>
                      <a:pt x="-8048" y="55103"/>
                      <a:pt x="17708" y="12602"/>
                      <a:pt x="59808" y="2277"/>
                    </a:cubicBezTo>
                    <a:cubicBezTo>
                      <a:pt x="101909" y="-8048"/>
                      <a:pt x="144410" y="17717"/>
                      <a:pt x="154725" y="59817"/>
                    </a:cubicBezTo>
                    <a:cubicBezTo>
                      <a:pt x="162821" y="92822"/>
                      <a:pt x="148753" y="127293"/>
                      <a:pt x="119864" y="145209"/>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EC568535-01F5-4EFB-BC4B-AF733715A9A0}"/>
                  </a:ext>
                </a:extLst>
              </p:cNvPr>
              <p:cNvSpPr/>
              <p:nvPr/>
            </p:nvSpPr>
            <p:spPr>
              <a:xfrm>
                <a:off x="3347036" y="3765866"/>
                <a:ext cx="188464" cy="188595"/>
              </a:xfrm>
              <a:custGeom>
                <a:avLst/>
                <a:gdLst>
                  <a:gd name="connsiteX0" fmla="*/ 93965 w 188464"/>
                  <a:gd name="connsiteY0" fmla="*/ 188596 h 188595"/>
                  <a:gd name="connsiteX1" fmla="*/ 1 w 188464"/>
                  <a:gd name="connsiteY1" fmla="*/ 93965 h 188595"/>
                  <a:gd name="connsiteX2" fmla="*/ 94631 w 188464"/>
                  <a:gd name="connsiteY2" fmla="*/ 1 h 188595"/>
                  <a:gd name="connsiteX3" fmla="*/ 143114 w 188464"/>
                  <a:gd name="connsiteY3" fmla="*/ 13621 h 188595"/>
                  <a:gd name="connsiteX4" fmla="*/ 174699 w 188464"/>
                  <a:gd name="connsiteY4" fmla="*/ 143323 h 188595"/>
                  <a:gd name="connsiteX5" fmla="*/ 143780 w 188464"/>
                  <a:gd name="connsiteY5" fmla="*/ 174499 h 188595"/>
                  <a:gd name="connsiteX6" fmla="*/ 93965 w 188464"/>
                  <a:gd name="connsiteY6" fmla="*/ 188596 h 188595"/>
                  <a:gd name="connsiteX7" fmla="*/ 93965 w 188464"/>
                  <a:gd name="connsiteY7" fmla="*/ 7621 h 188595"/>
                  <a:gd name="connsiteX8" fmla="*/ 73200 w 188464"/>
                  <a:gd name="connsiteY8" fmla="*/ 10097 h 188595"/>
                  <a:gd name="connsiteX9" fmla="*/ 13021 w 188464"/>
                  <a:gd name="connsiteY9" fmla="*/ 116891 h 188595"/>
                  <a:gd name="connsiteX10" fmla="*/ 114348 w 188464"/>
                  <a:gd name="connsiteY10" fmla="*/ 178404 h 188595"/>
                  <a:gd name="connsiteX11" fmla="*/ 139304 w 188464"/>
                  <a:gd name="connsiteY11" fmla="*/ 167926 h 188595"/>
                  <a:gd name="connsiteX12" fmla="*/ 139304 w 188464"/>
                  <a:gd name="connsiteY12" fmla="*/ 167926 h 188595"/>
                  <a:gd name="connsiteX13" fmla="*/ 167622 w 188464"/>
                  <a:gd name="connsiteY13" fmla="*/ 48797 h 188595"/>
                  <a:gd name="connsiteX14" fmla="*/ 93965 w 188464"/>
                  <a:gd name="connsiteY14" fmla="*/ 7621 h 188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464" h="188595">
                    <a:moveTo>
                      <a:pt x="93965" y="188596"/>
                    </a:moveTo>
                    <a:cubicBezTo>
                      <a:pt x="41882" y="188415"/>
                      <a:pt x="-180" y="146047"/>
                      <a:pt x="1" y="93965"/>
                    </a:cubicBezTo>
                    <a:cubicBezTo>
                      <a:pt x="182" y="41892"/>
                      <a:pt x="42549" y="-180"/>
                      <a:pt x="94631" y="1"/>
                    </a:cubicBezTo>
                    <a:cubicBezTo>
                      <a:pt x="111729" y="58"/>
                      <a:pt x="128483" y="4773"/>
                      <a:pt x="143114" y="13621"/>
                    </a:cubicBezTo>
                    <a:cubicBezTo>
                      <a:pt x="187653" y="40710"/>
                      <a:pt x="201797" y="98784"/>
                      <a:pt x="174699" y="143323"/>
                    </a:cubicBezTo>
                    <a:cubicBezTo>
                      <a:pt x="166983" y="156001"/>
                      <a:pt x="156391" y="166679"/>
                      <a:pt x="143780" y="174499"/>
                    </a:cubicBezTo>
                    <a:cubicBezTo>
                      <a:pt x="128779" y="183662"/>
                      <a:pt x="111548" y="188538"/>
                      <a:pt x="93965" y="188596"/>
                    </a:cubicBezTo>
                    <a:close/>
                    <a:moveTo>
                      <a:pt x="93965" y="7621"/>
                    </a:moveTo>
                    <a:cubicBezTo>
                      <a:pt x="86973" y="7649"/>
                      <a:pt x="80001" y="8478"/>
                      <a:pt x="73200" y="10097"/>
                    </a:cubicBezTo>
                    <a:cubicBezTo>
                      <a:pt x="27090" y="22965"/>
                      <a:pt x="153" y="70781"/>
                      <a:pt x="13021" y="116891"/>
                    </a:cubicBezTo>
                    <a:cubicBezTo>
                      <a:pt x="25308" y="160897"/>
                      <a:pt x="69638" y="187805"/>
                      <a:pt x="114348" y="178404"/>
                    </a:cubicBezTo>
                    <a:cubicBezTo>
                      <a:pt x="123159" y="176232"/>
                      <a:pt x="131579" y="172698"/>
                      <a:pt x="139304" y="167926"/>
                    </a:cubicBezTo>
                    <a:lnTo>
                      <a:pt x="139304" y="167926"/>
                    </a:lnTo>
                    <a:cubicBezTo>
                      <a:pt x="180023" y="142847"/>
                      <a:pt x="192701" y="89517"/>
                      <a:pt x="167622" y="48797"/>
                    </a:cubicBezTo>
                    <a:cubicBezTo>
                      <a:pt x="151877" y="23232"/>
                      <a:pt x="123997" y="7640"/>
                      <a:pt x="93965" y="7621"/>
                    </a:cubicBezTo>
                    <a:close/>
                  </a:path>
                </a:pathLst>
              </a:custGeom>
              <a:solidFill>
                <a:srgbClr val="0AAF60"/>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AAE31591-CAAE-48C6-A79F-EAED91547D8F}"/>
                  </a:ext>
                </a:extLst>
              </p:cNvPr>
              <p:cNvSpPr/>
              <p:nvPr/>
            </p:nvSpPr>
            <p:spPr>
              <a:xfrm>
                <a:off x="3417379" y="3827303"/>
                <a:ext cx="47625" cy="47625"/>
              </a:xfrm>
              <a:custGeom>
                <a:avLst/>
                <a:gdLst>
                  <a:gd name="connsiteX0" fmla="*/ 47625 w 47625"/>
                  <a:gd name="connsiteY0" fmla="*/ 23813 h 47625"/>
                  <a:gd name="connsiteX1" fmla="*/ 23813 w 47625"/>
                  <a:gd name="connsiteY1" fmla="*/ 47625 h 47625"/>
                  <a:gd name="connsiteX2" fmla="*/ 0 w 47625"/>
                  <a:gd name="connsiteY2" fmla="*/ 23813 h 47625"/>
                  <a:gd name="connsiteX3" fmla="*/ 23813 w 47625"/>
                  <a:gd name="connsiteY3" fmla="*/ 0 h 47625"/>
                  <a:gd name="connsiteX4" fmla="*/ 47625 w 47625"/>
                  <a:gd name="connsiteY4" fmla="*/ 23813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3"/>
                    </a:moveTo>
                    <a:cubicBezTo>
                      <a:pt x="47625" y="36967"/>
                      <a:pt x="36967" y="47625"/>
                      <a:pt x="23813" y="47625"/>
                    </a:cubicBezTo>
                    <a:cubicBezTo>
                      <a:pt x="10658" y="47625"/>
                      <a:pt x="0" y="36967"/>
                      <a:pt x="0" y="23813"/>
                    </a:cubicBezTo>
                    <a:cubicBezTo>
                      <a:pt x="0" y="10659"/>
                      <a:pt x="10658" y="0"/>
                      <a:pt x="23813" y="0"/>
                    </a:cubicBezTo>
                    <a:cubicBezTo>
                      <a:pt x="36967" y="0"/>
                      <a:pt x="47625" y="10659"/>
                      <a:pt x="47625" y="23813"/>
                    </a:cubicBezTo>
                    <a:close/>
                  </a:path>
                </a:pathLst>
              </a:custGeom>
              <a:solidFill>
                <a:srgbClr val="FFFFFF"/>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F997DDA4-E3FA-4675-AE81-08C028FF6997}"/>
                  </a:ext>
                </a:extLst>
              </p:cNvPr>
              <p:cNvSpPr/>
              <p:nvPr/>
            </p:nvSpPr>
            <p:spPr>
              <a:xfrm>
                <a:off x="3399948" y="3875690"/>
                <a:ext cx="82486" cy="62524"/>
              </a:xfrm>
              <a:custGeom>
                <a:avLst/>
                <a:gdLst>
                  <a:gd name="connsiteX0" fmla="*/ 82486 w 82486"/>
                  <a:gd name="connsiteY0" fmla="*/ 41243 h 62524"/>
                  <a:gd name="connsiteX1" fmla="*/ 82486 w 82486"/>
                  <a:gd name="connsiteY1" fmla="*/ 50768 h 62524"/>
                  <a:gd name="connsiteX2" fmla="*/ 59817 w 82486"/>
                  <a:gd name="connsiteY2" fmla="*/ 60293 h 62524"/>
                  <a:gd name="connsiteX3" fmla="*/ 0 w 82486"/>
                  <a:gd name="connsiteY3" fmla="*/ 50768 h 62524"/>
                  <a:gd name="connsiteX4" fmla="*/ 0 w 82486"/>
                  <a:gd name="connsiteY4" fmla="*/ 41243 h 62524"/>
                  <a:gd name="connsiteX5" fmla="*/ 41243 w 82486"/>
                  <a:gd name="connsiteY5" fmla="*/ 0 h 62524"/>
                  <a:gd name="connsiteX6" fmla="*/ 82486 w 82486"/>
                  <a:gd name="connsiteY6" fmla="*/ 41243 h 62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4">
                    <a:moveTo>
                      <a:pt x="82486" y="41243"/>
                    </a:moveTo>
                    <a:lnTo>
                      <a:pt x="82486" y="50768"/>
                    </a:lnTo>
                    <a:cubicBezTo>
                      <a:pt x="75495" y="55150"/>
                      <a:pt x="67837" y="58369"/>
                      <a:pt x="59817" y="60293"/>
                    </a:cubicBezTo>
                    <a:cubicBezTo>
                      <a:pt x="39405" y="65275"/>
                      <a:pt x="17850" y="61836"/>
                      <a:pt x="0" y="50768"/>
                    </a:cubicBezTo>
                    <a:lnTo>
                      <a:pt x="0" y="41243"/>
                    </a:lnTo>
                    <a:cubicBezTo>
                      <a:pt x="0" y="18469"/>
                      <a:pt x="18469" y="0"/>
                      <a:pt x="41243" y="0"/>
                    </a:cubicBezTo>
                    <a:cubicBezTo>
                      <a:pt x="64017" y="0"/>
                      <a:pt x="82486" y="18469"/>
                      <a:pt x="82486" y="41243"/>
                    </a:cubicBezTo>
                    <a:close/>
                  </a:path>
                </a:pathLst>
              </a:custGeom>
              <a:solidFill>
                <a:srgbClr val="FFFFFF"/>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F373BD0B-BE2B-4837-B084-97BD3E063149}"/>
                  </a:ext>
                </a:extLst>
              </p:cNvPr>
              <p:cNvSpPr/>
              <p:nvPr/>
            </p:nvSpPr>
            <p:spPr>
              <a:xfrm>
                <a:off x="2603327"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0AAF60"/>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8A72997B-E09C-4DA9-BA43-74D4F91BC1AF}"/>
                  </a:ext>
                </a:extLst>
              </p:cNvPr>
              <p:cNvSpPr/>
              <p:nvPr/>
            </p:nvSpPr>
            <p:spPr>
              <a:xfrm>
                <a:off x="2587882" y="3765747"/>
                <a:ext cx="188620" cy="188715"/>
              </a:xfrm>
              <a:custGeom>
                <a:avLst/>
                <a:gdLst>
                  <a:gd name="connsiteX0" fmla="*/ 94072 w 188620"/>
                  <a:gd name="connsiteY0" fmla="*/ 188715 h 188715"/>
                  <a:gd name="connsiteX1" fmla="*/ 44733 w 188620"/>
                  <a:gd name="connsiteY1" fmla="*/ 174523 h 188715"/>
                  <a:gd name="connsiteX2" fmla="*/ 14100 w 188620"/>
                  <a:gd name="connsiteY2" fmla="*/ 44735 h 188715"/>
                  <a:gd name="connsiteX3" fmla="*/ 143888 w 188620"/>
                  <a:gd name="connsiteY3" fmla="*/ 14093 h 188715"/>
                  <a:gd name="connsiteX4" fmla="*/ 174520 w 188620"/>
                  <a:gd name="connsiteY4" fmla="*/ 143891 h 188715"/>
                  <a:gd name="connsiteX5" fmla="*/ 143888 w 188620"/>
                  <a:gd name="connsiteY5" fmla="*/ 174523 h 188715"/>
                  <a:gd name="connsiteX6" fmla="*/ 94072 w 188620"/>
                  <a:gd name="connsiteY6" fmla="*/ 188620 h 188715"/>
                  <a:gd name="connsiteX7" fmla="*/ 94548 w 188620"/>
                  <a:gd name="connsiteY7" fmla="*/ 7740 h 188715"/>
                  <a:gd name="connsiteX8" fmla="*/ 73784 w 188620"/>
                  <a:gd name="connsiteY8" fmla="*/ 10217 h 188715"/>
                  <a:gd name="connsiteX9" fmla="*/ 10338 w 188620"/>
                  <a:gd name="connsiteY9" fmla="*/ 114944 h 188715"/>
                  <a:gd name="connsiteX10" fmla="*/ 115056 w 188620"/>
                  <a:gd name="connsiteY10" fmla="*/ 178390 h 188715"/>
                  <a:gd name="connsiteX11" fmla="*/ 139792 w 188620"/>
                  <a:gd name="connsiteY11" fmla="*/ 168046 h 188715"/>
                  <a:gd name="connsiteX12" fmla="*/ 139792 w 188620"/>
                  <a:gd name="connsiteY12" fmla="*/ 168046 h 188715"/>
                  <a:gd name="connsiteX13" fmla="*/ 168110 w 188620"/>
                  <a:gd name="connsiteY13" fmla="*/ 48917 h 188715"/>
                  <a:gd name="connsiteX14" fmla="*/ 94453 w 188620"/>
                  <a:gd name="connsiteY14" fmla="*/ 7740 h 18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715">
                    <a:moveTo>
                      <a:pt x="94072" y="188715"/>
                    </a:moveTo>
                    <a:cubicBezTo>
                      <a:pt x="76613" y="188734"/>
                      <a:pt x="59506" y="183819"/>
                      <a:pt x="44733" y="174523"/>
                    </a:cubicBezTo>
                    <a:cubicBezTo>
                      <a:pt x="432" y="147138"/>
                      <a:pt x="-13284" y="89036"/>
                      <a:pt x="14100" y="44735"/>
                    </a:cubicBezTo>
                    <a:cubicBezTo>
                      <a:pt x="41475" y="435"/>
                      <a:pt x="99587" y="-13282"/>
                      <a:pt x="143888" y="14093"/>
                    </a:cubicBezTo>
                    <a:cubicBezTo>
                      <a:pt x="188189" y="41478"/>
                      <a:pt x="201905" y="99590"/>
                      <a:pt x="174520" y="143891"/>
                    </a:cubicBezTo>
                    <a:cubicBezTo>
                      <a:pt x="166824" y="156340"/>
                      <a:pt x="156337" y="166827"/>
                      <a:pt x="143888" y="174523"/>
                    </a:cubicBezTo>
                    <a:cubicBezTo>
                      <a:pt x="128886" y="183686"/>
                      <a:pt x="111655" y="188563"/>
                      <a:pt x="94072" y="188620"/>
                    </a:cubicBezTo>
                    <a:close/>
                    <a:moveTo>
                      <a:pt x="94548" y="7740"/>
                    </a:moveTo>
                    <a:cubicBezTo>
                      <a:pt x="87557" y="7759"/>
                      <a:pt x="80585" y="8588"/>
                      <a:pt x="73784" y="10217"/>
                    </a:cubicBezTo>
                    <a:cubicBezTo>
                      <a:pt x="27340" y="21618"/>
                      <a:pt x="-1064" y="68500"/>
                      <a:pt x="10338" y="114944"/>
                    </a:cubicBezTo>
                    <a:cubicBezTo>
                      <a:pt x="21730" y="161378"/>
                      <a:pt x="68621" y="189792"/>
                      <a:pt x="115056" y="178390"/>
                    </a:cubicBezTo>
                    <a:cubicBezTo>
                      <a:pt x="123790" y="176247"/>
                      <a:pt x="132134" y="172761"/>
                      <a:pt x="139792" y="168046"/>
                    </a:cubicBezTo>
                    <a:lnTo>
                      <a:pt x="139792" y="168046"/>
                    </a:lnTo>
                    <a:cubicBezTo>
                      <a:pt x="180512" y="142967"/>
                      <a:pt x="193189" y="89636"/>
                      <a:pt x="168110" y="48917"/>
                    </a:cubicBezTo>
                    <a:cubicBezTo>
                      <a:pt x="152365" y="23352"/>
                      <a:pt x="124486" y="7759"/>
                      <a:pt x="94453" y="7740"/>
                    </a:cubicBezTo>
                    <a:close/>
                  </a:path>
                </a:pathLst>
              </a:custGeom>
              <a:solidFill>
                <a:srgbClr val="0AAF60"/>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47EE67DB-96FC-44B9-8553-3D83871802C9}"/>
                  </a:ext>
                </a:extLst>
              </p:cNvPr>
              <p:cNvSpPr/>
              <p:nvPr/>
            </p:nvSpPr>
            <p:spPr>
              <a:xfrm>
                <a:off x="2658332" y="3827303"/>
                <a:ext cx="47625" cy="47625"/>
              </a:xfrm>
              <a:custGeom>
                <a:avLst/>
                <a:gdLst>
                  <a:gd name="connsiteX0" fmla="*/ 47625 w 47625"/>
                  <a:gd name="connsiteY0" fmla="*/ 23812 h 47625"/>
                  <a:gd name="connsiteX1" fmla="*/ 23812 w 47625"/>
                  <a:gd name="connsiteY1" fmla="*/ 47625 h 47625"/>
                  <a:gd name="connsiteX2" fmla="*/ 0 w 47625"/>
                  <a:gd name="connsiteY2" fmla="*/ 23812 h 47625"/>
                  <a:gd name="connsiteX3" fmla="*/ 23812 w 47625"/>
                  <a:gd name="connsiteY3" fmla="*/ 0 h 47625"/>
                  <a:gd name="connsiteX4" fmla="*/ 47625 w 47625"/>
                  <a:gd name="connsiteY4" fmla="*/ 23812 h 476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625" h="47625">
                    <a:moveTo>
                      <a:pt x="47625" y="23812"/>
                    </a:moveTo>
                    <a:cubicBezTo>
                      <a:pt x="47625" y="36964"/>
                      <a:pt x="36964" y="47625"/>
                      <a:pt x="23812" y="47625"/>
                    </a:cubicBezTo>
                    <a:cubicBezTo>
                      <a:pt x="10661" y="47625"/>
                      <a:pt x="0" y="36964"/>
                      <a:pt x="0" y="23812"/>
                    </a:cubicBezTo>
                    <a:cubicBezTo>
                      <a:pt x="0" y="10661"/>
                      <a:pt x="10661" y="0"/>
                      <a:pt x="23812" y="0"/>
                    </a:cubicBezTo>
                    <a:cubicBezTo>
                      <a:pt x="36964" y="0"/>
                      <a:pt x="47625" y="10661"/>
                      <a:pt x="47625" y="23812"/>
                    </a:cubicBezTo>
                    <a:close/>
                  </a:path>
                </a:pathLst>
              </a:custGeom>
              <a:solidFill>
                <a:srgbClr val="FFFFFF"/>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A510B463-D2D7-4BAD-B960-E62EB70D27BA}"/>
                  </a:ext>
                </a:extLst>
              </p:cNvPr>
              <p:cNvSpPr/>
              <p:nvPr/>
            </p:nvSpPr>
            <p:spPr>
              <a:xfrm>
                <a:off x="2640996"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xmlns="" id="{52AD797E-74FA-490B-BC10-F0DA69D794F7}"/>
                  </a:ext>
                </a:extLst>
              </p:cNvPr>
              <p:cNvSpPr/>
              <p:nvPr/>
            </p:nvSpPr>
            <p:spPr>
              <a:xfrm>
                <a:off x="2856311"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455A64"/>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xmlns="" id="{625A2DBA-AEBA-420D-93BE-937E3AC95269}"/>
                  </a:ext>
                </a:extLst>
              </p:cNvPr>
              <p:cNvSpPr/>
              <p:nvPr/>
            </p:nvSpPr>
            <p:spPr>
              <a:xfrm>
                <a:off x="2840829" y="3765659"/>
                <a:ext cx="188623" cy="188803"/>
              </a:xfrm>
              <a:custGeom>
                <a:avLst/>
                <a:gdLst>
                  <a:gd name="connsiteX0" fmla="*/ 94109 w 188623"/>
                  <a:gd name="connsiteY0" fmla="*/ 188803 h 188803"/>
                  <a:gd name="connsiteX1" fmla="*/ 2764 w 188623"/>
                  <a:gd name="connsiteY1" fmla="*/ 116889 h 188803"/>
                  <a:gd name="connsiteX2" fmla="*/ 71754 w 188623"/>
                  <a:gd name="connsiteY2" fmla="*/ 2761 h 188803"/>
                  <a:gd name="connsiteX3" fmla="*/ 185873 w 188623"/>
                  <a:gd name="connsiteY3" fmla="*/ 71750 h 188803"/>
                  <a:gd name="connsiteX4" fmla="*/ 143925 w 188623"/>
                  <a:gd name="connsiteY4" fmla="*/ 174516 h 188803"/>
                  <a:gd name="connsiteX5" fmla="*/ 116778 w 188623"/>
                  <a:gd name="connsiteY5" fmla="*/ 185850 h 188803"/>
                  <a:gd name="connsiteX6" fmla="*/ 94109 w 188623"/>
                  <a:gd name="connsiteY6" fmla="*/ 188803 h 188803"/>
                  <a:gd name="connsiteX7" fmla="*/ 94585 w 188623"/>
                  <a:gd name="connsiteY7" fmla="*/ 7828 h 188803"/>
                  <a:gd name="connsiteX8" fmla="*/ 73821 w 188623"/>
                  <a:gd name="connsiteY8" fmla="*/ 10305 h 188803"/>
                  <a:gd name="connsiteX9" fmla="*/ 10565 w 188623"/>
                  <a:gd name="connsiteY9" fmla="*/ 115146 h 188803"/>
                  <a:gd name="connsiteX10" fmla="*/ 115416 w 188623"/>
                  <a:gd name="connsiteY10" fmla="*/ 178402 h 188803"/>
                  <a:gd name="connsiteX11" fmla="*/ 139924 w 188623"/>
                  <a:gd name="connsiteY11" fmla="*/ 168134 h 188803"/>
                  <a:gd name="connsiteX12" fmla="*/ 139924 w 188623"/>
                  <a:gd name="connsiteY12" fmla="*/ 168134 h 188803"/>
                  <a:gd name="connsiteX13" fmla="*/ 168242 w 188623"/>
                  <a:gd name="connsiteY13" fmla="*/ 49005 h 188803"/>
                  <a:gd name="connsiteX14" fmla="*/ 94585 w 188623"/>
                  <a:gd name="connsiteY14" fmla="*/ 7828 h 188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3" h="188803">
                    <a:moveTo>
                      <a:pt x="94109" y="188803"/>
                    </a:moveTo>
                    <a:cubicBezTo>
                      <a:pt x="50779" y="188584"/>
                      <a:pt x="13146" y="158952"/>
                      <a:pt x="2764" y="116889"/>
                    </a:cubicBezTo>
                    <a:cubicBezTo>
                      <a:pt x="-9704" y="66321"/>
                      <a:pt x="21185" y="15229"/>
                      <a:pt x="71754" y="2761"/>
                    </a:cubicBezTo>
                    <a:cubicBezTo>
                      <a:pt x="122312" y="-9698"/>
                      <a:pt x="173414" y="21182"/>
                      <a:pt x="185873" y="71750"/>
                    </a:cubicBezTo>
                    <a:cubicBezTo>
                      <a:pt x="195674" y="111479"/>
                      <a:pt x="178729" y="152989"/>
                      <a:pt x="143925" y="174516"/>
                    </a:cubicBezTo>
                    <a:cubicBezTo>
                      <a:pt x="135552" y="179745"/>
                      <a:pt x="126380" y="183574"/>
                      <a:pt x="116778" y="185850"/>
                    </a:cubicBezTo>
                    <a:cubicBezTo>
                      <a:pt x="109377" y="187774"/>
                      <a:pt x="101757" y="188765"/>
                      <a:pt x="94109" y="188803"/>
                    </a:cubicBezTo>
                    <a:close/>
                    <a:moveTo>
                      <a:pt x="94585" y="7828"/>
                    </a:moveTo>
                    <a:cubicBezTo>
                      <a:pt x="87594" y="7847"/>
                      <a:pt x="80621" y="8676"/>
                      <a:pt x="73821" y="10305"/>
                    </a:cubicBezTo>
                    <a:cubicBezTo>
                      <a:pt x="27405" y="21792"/>
                      <a:pt x="-913" y="68731"/>
                      <a:pt x="10565" y="115146"/>
                    </a:cubicBezTo>
                    <a:cubicBezTo>
                      <a:pt x="22052" y="161571"/>
                      <a:pt x="68991" y="189889"/>
                      <a:pt x="115416" y="178402"/>
                    </a:cubicBezTo>
                    <a:cubicBezTo>
                      <a:pt x="124065" y="176259"/>
                      <a:pt x="132333" y="172801"/>
                      <a:pt x="139924" y="168134"/>
                    </a:cubicBezTo>
                    <a:lnTo>
                      <a:pt x="139924" y="168134"/>
                    </a:lnTo>
                    <a:cubicBezTo>
                      <a:pt x="180643" y="143055"/>
                      <a:pt x="193321" y="89724"/>
                      <a:pt x="168242" y="49005"/>
                    </a:cubicBezTo>
                    <a:cubicBezTo>
                      <a:pt x="152497" y="23440"/>
                      <a:pt x="124617" y="7847"/>
                      <a:pt x="94585" y="7828"/>
                    </a:cubicBezTo>
                    <a:close/>
                  </a:path>
                </a:pathLst>
              </a:custGeom>
              <a:solidFill>
                <a:srgbClr val="0AAF60"/>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7327D27F-69CA-4FDA-9D82-D130B747E7C2}"/>
                  </a:ext>
                </a:extLst>
              </p:cNvPr>
              <p:cNvSpPr/>
              <p:nvPr/>
            </p:nvSpPr>
            <p:spPr>
              <a:xfrm>
                <a:off x="2911220"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8"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DD6AB3F0-6E54-44CF-9B22-E05F6D7D44EF}"/>
                  </a:ext>
                </a:extLst>
              </p:cNvPr>
              <p:cNvSpPr/>
              <p:nvPr/>
            </p:nvSpPr>
            <p:spPr>
              <a:xfrm>
                <a:off x="2893980"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9" y="56389"/>
                      <a:pt x="59817" y="58313"/>
                    </a:cubicBezTo>
                    <a:cubicBezTo>
                      <a:pt x="39405" y="63295"/>
                      <a:pt x="17850" y="59856"/>
                      <a:pt x="0" y="48788"/>
                    </a:cubicBezTo>
                    <a:lnTo>
                      <a:pt x="0" y="39263"/>
                    </a:lnTo>
                    <a:cubicBezTo>
                      <a:pt x="1095"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3F86AE6A-CDB8-4CF2-9442-C2FE759AE549}"/>
                  </a:ext>
                </a:extLst>
              </p:cNvPr>
              <p:cNvSpPr/>
              <p:nvPr/>
            </p:nvSpPr>
            <p:spPr>
              <a:xfrm>
                <a:off x="3108914" y="3781395"/>
                <a:ext cx="157184" cy="157196"/>
              </a:xfrm>
              <a:custGeom>
                <a:avLst/>
                <a:gdLst>
                  <a:gd name="connsiteX0" fmla="*/ 120060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0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0" y="145349"/>
                    </a:moveTo>
                    <a:cubicBezTo>
                      <a:pt x="113107" y="149731"/>
                      <a:pt x="105478" y="152950"/>
                      <a:pt x="97486" y="154874"/>
                    </a:cubicBezTo>
                    <a:cubicBezTo>
                      <a:pt x="55357" y="165304"/>
                      <a:pt x="12752" y="139615"/>
                      <a:pt x="2322" y="97486"/>
                    </a:cubicBezTo>
                    <a:cubicBezTo>
                      <a:pt x="-8108" y="55357"/>
                      <a:pt x="17581" y="12752"/>
                      <a:pt x="59710" y="2322"/>
                    </a:cubicBezTo>
                    <a:cubicBezTo>
                      <a:pt x="101839" y="-8108"/>
                      <a:pt x="144444" y="17581"/>
                      <a:pt x="154874" y="59710"/>
                    </a:cubicBezTo>
                    <a:cubicBezTo>
                      <a:pt x="163066" y="92781"/>
                      <a:pt x="149007" y="127366"/>
                      <a:pt x="120060" y="145349"/>
                    </a:cubicBezTo>
                    <a:close/>
                  </a:path>
                </a:pathLst>
              </a:custGeom>
              <a:solidFill>
                <a:srgbClr val="A6A6A6"/>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15C8E62E-A35C-4531-B468-DDBFA9487F66}"/>
                  </a:ext>
                </a:extLst>
              </p:cNvPr>
              <p:cNvSpPr/>
              <p:nvPr/>
            </p:nvSpPr>
            <p:spPr>
              <a:xfrm>
                <a:off x="3093710" y="3765723"/>
                <a:ext cx="188626" cy="188738"/>
              </a:xfrm>
              <a:custGeom>
                <a:avLst/>
                <a:gdLst>
                  <a:gd name="connsiteX0" fmla="*/ 94212 w 188626"/>
                  <a:gd name="connsiteY0" fmla="*/ 188739 h 188738"/>
                  <a:gd name="connsiteX1" fmla="*/ 2867 w 188626"/>
                  <a:gd name="connsiteY1" fmla="*/ 117301 h 188738"/>
                  <a:gd name="connsiteX2" fmla="*/ 71342 w 188626"/>
                  <a:gd name="connsiteY2" fmla="*/ 2868 h 188738"/>
                  <a:gd name="connsiteX3" fmla="*/ 185776 w 188626"/>
                  <a:gd name="connsiteY3" fmla="*/ 71333 h 188738"/>
                  <a:gd name="connsiteX4" fmla="*/ 144028 w 188626"/>
                  <a:gd name="connsiteY4" fmla="*/ 174451 h 188738"/>
                  <a:gd name="connsiteX5" fmla="*/ 116881 w 188626"/>
                  <a:gd name="connsiteY5" fmla="*/ 185786 h 188738"/>
                  <a:gd name="connsiteX6" fmla="*/ 94212 w 188626"/>
                  <a:gd name="connsiteY6" fmla="*/ 188739 h 188738"/>
                  <a:gd name="connsiteX7" fmla="*/ 94688 w 188626"/>
                  <a:gd name="connsiteY7" fmla="*/ 7764 h 188738"/>
                  <a:gd name="connsiteX8" fmla="*/ 73924 w 188626"/>
                  <a:gd name="connsiteY8" fmla="*/ 10240 h 188738"/>
                  <a:gd name="connsiteX9" fmla="*/ 13745 w 188626"/>
                  <a:gd name="connsiteY9" fmla="*/ 117034 h 188738"/>
                  <a:gd name="connsiteX10" fmla="*/ 115072 w 188626"/>
                  <a:gd name="connsiteY10" fmla="*/ 178547 h 188738"/>
                  <a:gd name="connsiteX11" fmla="*/ 140027 w 188626"/>
                  <a:gd name="connsiteY11" fmla="*/ 168069 h 188738"/>
                  <a:gd name="connsiteX12" fmla="*/ 140027 w 188626"/>
                  <a:gd name="connsiteY12" fmla="*/ 168069 h 188738"/>
                  <a:gd name="connsiteX13" fmla="*/ 168345 w 188626"/>
                  <a:gd name="connsiteY13" fmla="*/ 48940 h 188738"/>
                  <a:gd name="connsiteX14" fmla="*/ 94688 w 188626"/>
                  <a:gd name="connsiteY14" fmla="*/ 7764 h 188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6" h="188738">
                    <a:moveTo>
                      <a:pt x="94212" y="188739"/>
                    </a:moveTo>
                    <a:cubicBezTo>
                      <a:pt x="51026" y="188577"/>
                      <a:pt x="13440" y="159173"/>
                      <a:pt x="2867" y="117301"/>
                    </a:cubicBezTo>
                    <a:cubicBezTo>
                      <a:pt x="-9830" y="66790"/>
                      <a:pt x="20831" y="15555"/>
                      <a:pt x="71342" y="2868"/>
                    </a:cubicBezTo>
                    <a:cubicBezTo>
                      <a:pt x="121844" y="-9829"/>
                      <a:pt x="173079" y="20822"/>
                      <a:pt x="185776" y="71333"/>
                    </a:cubicBezTo>
                    <a:cubicBezTo>
                      <a:pt x="195777" y="111129"/>
                      <a:pt x="178899" y="152820"/>
                      <a:pt x="144028" y="174451"/>
                    </a:cubicBezTo>
                    <a:cubicBezTo>
                      <a:pt x="135655" y="179680"/>
                      <a:pt x="126483" y="183509"/>
                      <a:pt x="116881" y="185786"/>
                    </a:cubicBezTo>
                    <a:cubicBezTo>
                      <a:pt x="109480" y="187710"/>
                      <a:pt x="101860" y="188701"/>
                      <a:pt x="94212" y="188739"/>
                    </a:cubicBezTo>
                    <a:close/>
                    <a:moveTo>
                      <a:pt x="94688" y="7764"/>
                    </a:moveTo>
                    <a:cubicBezTo>
                      <a:pt x="87697" y="7783"/>
                      <a:pt x="80725" y="8611"/>
                      <a:pt x="73924" y="10240"/>
                    </a:cubicBezTo>
                    <a:cubicBezTo>
                      <a:pt x="27813" y="23108"/>
                      <a:pt x="876" y="70924"/>
                      <a:pt x="13745" y="117034"/>
                    </a:cubicBezTo>
                    <a:cubicBezTo>
                      <a:pt x="26032" y="161040"/>
                      <a:pt x="70361" y="187948"/>
                      <a:pt x="115072" y="178547"/>
                    </a:cubicBezTo>
                    <a:cubicBezTo>
                      <a:pt x="123882" y="176375"/>
                      <a:pt x="132302" y="172841"/>
                      <a:pt x="140027" y="168069"/>
                    </a:cubicBezTo>
                    <a:lnTo>
                      <a:pt x="140027" y="168069"/>
                    </a:lnTo>
                    <a:cubicBezTo>
                      <a:pt x="180746" y="142990"/>
                      <a:pt x="193424" y="89660"/>
                      <a:pt x="168345" y="48940"/>
                    </a:cubicBezTo>
                    <a:cubicBezTo>
                      <a:pt x="152600" y="23375"/>
                      <a:pt x="124721" y="7783"/>
                      <a:pt x="94688" y="7764"/>
                    </a:cubicBezTo>
                    <a:close/>
                  </a:path>
                </a:pathLst>
              </a:custGeom>
              <a:solidFill>
                <a:srgbClr val="0AAF60"/>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9EF21327-228E-445D-8773-A0ED858923EB}"/>
                  </a:ext>
                </a:extLst>
              </p:cNvPr>
              <p:cNvSpPr/>
              <p:nvPr/>
            </p:nvSpPr>
            <p:spPr>
              <a:xfrm>
                <a:off x="3164204"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4003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2" y="47863"/>
                      <a:pt x="57" y="37205"/>
                      <a:pt x="0" y="24003"/>
                    </a:cubicBezTo>
                    <a:cubicBezTo>
                      <a:pt x="-47" y="10801"/>
                      <a:pt x="10611" y="57"/>
                      <a:pt x="23813" y="0"/>
                    </a:cubicBezTo>
                    <a:cubicBezTo>
                      <a:pt x="23879" y="0"/>
                      <a:pt x="23936" y="0"/>
                      <a:pt x="24003" y="0"/>
                    </a:cubicBezTo>
                    <a:cubicBezTo>
                      <a:pt x="37157" y="0"/>
                      <a:pt x="47816" y="1065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xmlns="" id="{76DC9A82-4D2A-4A5C-A42E-AB5E2090C3C2}"/>
                  </a:ext>
                </a:extLst>
              </p:cNvPr>
              <p:cNvSpPr/>
              <p:nvPr/>
            </p:nvSpPr>
            <p:spPr>
              <a:xfrm>
                <a:off x="3146583" y="3877670"/>
                <a:ext cx="82391" cy="60544"/>
              </a:xfrm>
              <a:custGeom>
                <a:avLst/>
                <a:gdLst>
                  <a:gd name="connsiteX0" fmla="*/ 82391 w 82391"/>
                  <a:gd name="connsiteY0" fmla="*/ 39263 h 60544"/>
                  <a:gd name="connsiteX1" fmla="*/ 82391 w 82391"/>
                  <a:gd name="connsiteY1" fmla="*/ 48788 h 60544"/>
                  <a:gd name="connsiteX2" fmla="*/ 59817 w 82391"/>
                  <a:gd name="connsiteY2" fmla="*/ 58313 h 60544"/>
                  <a:gd name="connsiteX3" fmla="*/ 0 w 82391"/>
                  <a:gd name="connsiteY3" fmla="*/ 48788 h 60544"/>
                  <a:gd name="connsiteX4" fmla="*/ 0 w 82391"/>
                  <a:gd name="connsiteY4" fmla="*/ 39263 h 60544"/>
                  <a:gd name="connsiteX5" fmla="*/ 43177 w 82391"/>
                  <a:gd name="connsiteY5" fmla="*/ 49 h 60544"/>
                  <a:gd name="connsiteX6" fmla="*/ 82391 w 82391"/>
                  <a:gd name="connsiteY6" fmla="*/ 39263 h 60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44">
                    <a:moveTo>
                      <a:pt x="82391" y="39263"/>
                    </a:moveTo>
                    <a:lnTo>
                      <a:pt x="82391" y="48788"/>
                    </a:lnTo>
                    <a:cubicBezTo>
                      <a:pt x="75438" y="53170"/>
                      <a:pt x="67808" y="56389"/>
                      <a:pt x="59817" y="58313"/>
                    </a:cubicBezTo>
                    <a:cubicBezTo>
                      <a:pt x="39405" y="63295"/>
                      <a:pt x="17850" y="59856"/>
                      <a:pt x="0" y="48788"/>
                    </a:cubicBezTo>
                    <a:lnTo>
                      <a:pt x="0" y="39263"/>
                    </a:lnTo>
                    <a:cubicBezTo>
                      <a:pt x="1095" y="16508"/>
                      <a:pt x="20422" y="-1047"/>
                      <a:pt x="43177" y="49"/>
                    </a:cubicBezTo>
                    <a:cubicBezTo>
                      <a:pt x="64398"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30D1E53F-DCB3-46E5-8B59-B1DDF7495FAF}"/>
                  </a:ext>
                </a:extLst>
              </p:cNvPr>
              <p:cNvSpPr/>
              <p:nvPr/>
            </p:nvSpPr>
            <p:spPr>
              <a:xfrm>
                <a:off x="3615358"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0AAF60"/>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xmlns="" id="{A1F82852-FC4D-4812-9AE3-AA8603D036E1}"/>
                  </a:ext>
                </a:extLst>
              </p:cNvPr>
              <p:cNvSpPr/>
              <p:nvPr/>
            </p:nvSpPr>
            <p:spPr>
              <a:xfrm>
                <a:off x="3599794" y="3765710"/>
                <a:ext cx="188624" cy="188752"/>
              </a:xfrm>
              <a:custGeom>
                <a:avLst/>
                <a:gdLst>
                  <a:gd name="connsiteX0" fmla="*/ 94191 w 188624"/>
                  <a:gd name="connsiteY0" fmla="*/ 188752 h 188752"/>
                  <a:gd name="connsiteX1" fmla="*/ 2751 w 188624"/>
                  <a:gd name="connsiteY1" fmla="*/ 116839 h 188752"/>
                  <a:gd name="connsiteX2" fmla="*/ 71798 w 188624"/>
                  <a:gd name="connsiteY2" fmla="*/ 2748 h 188752"/>
                  <a:gd name="connsiteX3" fmla="*/ 185888 w 188624"/>
                  <a:gd name="connsiteY3" fmla="*/ 71804 h 188752"/>
                  <a:gd name="connsiteX4" fmla="*/ 144007 w 188624"/>
                  <a:gd name="connsiteY4" fmla="*/ 174465 h 188752"/>
                  <a:gd name="connsiteX5" fmla="*/ 94191 w 188624"/>
                  <a:gd name="connsiteY5" fmla="*/ 188562 h 188752"/>
                  <a:gd name="connsiteX6" fmla="*/ 94191 w 188624"/>
                  <a:gd name="connsiteY6" fmla="*/ 7777 h 188752"/>
                  <a:gd name="connsiteX7" fmla="*/ 73522 w 188624"/>
                  <a:gd name="connsiteY7" fmla="*/ 10254 h 188752"/>
                  <a:gd name="connsiteX8" fmla="*/ 10085 w 188624"/>
                  <a:gd name="connsiteY8" fmla="*/ 115124 h 188752"/>
                  <a:gd name="connsiteX9" fmla="*/ 114956 w 188624"/>
                  <a:gd name="connsiteY9" fmla="*/ 178560 h 188752"/>
                  <a:gd name="connsiteX10" fmla="*/ 139911 w 188624"/>
                  <a:gd name="connsiteY10" fmla="*/ 168083 h 188752"/>
                  <a:gd name="connsiteX11" fmla="*/ 139911 w 188624"/>
                  <a:gd name="connsiteY11" fmla="*/ 168083 h 188752"/>
                  <a:gd name="connsiteX12" fmla="*/ 168229 w 188624"/>
                  <a:gd name="connsiteY12" fmla="*/ 48954 h 188752"/>
                  <a:gd name="connsiteX13" fmla="*/ 94572 w 188624"/>
                  <a:gd name="connsiteY13" fmla="*/ 7777 h 188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8624" h="188752">
                    <a:moveTo>
                      <a:pt x="94191" y="188752"/>
                    </a:moveTo>
                    <a:cubicBezTo>
                      <a:pt x="50833" y="188571"/>
                      <a:pt x="13143" y="158939"/>
                      <a:pt x="2751" y="116839"/>
                    </a:cubicBezTo>
                    <a:cubicBezTo>
                      <a:pt x="-9688" y="66270"/>
                      <a:pt x="21230" y="15188"/>
                      <a:pt x="71798" y="2748"/>
                    </a:cubicBezTo>
                    <a:cubicBezTo>
                      <a:pt x="122376" y="-9682"/>
                      <a:pt x="173449" y="21227"/>
                      <a:pt x="185888" y="71804"/>
                    </a:cubicBezTo>
                    <a:cubicBezTo>
                      <a:pt x="195651" y="111485"/>
                      <a:pt x="178735" y="152929"/>
                      <a:pt x="144007" y="174465"/>
                    </a:cubicBezTo>
                    <a:cubicBezTo>
                      <a:pt x="129005" y="183628"/>
                      <a:pt x="111774" y="188505"/>
                      <a:pt x="94191" y="188562"/>
                    </a:cubicBezTo>
                    <a:close/>
                    <a:moveTo>
                      <a:pt x="94191" y="7777"/>
                    </a:moveTo>
                    <a:cubicBezTo>
                      <a:pt x="87228" y="7806"/>
                      <a:pt x="80294" y="8634"/>
                      <a:pt x="73522" y="10254"/>
                    </a:cubicBezTo>
                    <a:cubicBezTo>
                      <a:pt x="27049" y="21693"/>
                      <a:pt x="-1354" y="68652"/>
                      <a:pt x="10085" y="115124"/>
                    </a:cubicBezTo>
                    <a:cubicBezTo>
                      <a:pt x="21525" y="161597"/>
                      <a:pt x="68483" y="190000"/>
                      <a:pt x="114956" y="178560"/>
                    </a:cubicBezTo>
                    <a:cubicBezTo>
                      <a:pt x="123766" y="176389"/>
                      <a:pt x="132186" y="172855"/>
                      <a:pt x="139911" y="168083"/>
                    </a:cubicBezTo>
                    <a:lnTo>
                      <a:pt x="139911" y="168083"/>
                    </a:lnTo>
                    <a:cubicBezTo>
                      <a:pt x="180630" y="143004"/>
                      <a:pt x="193308" y="89673"/>
                      <a:pt x="168229" y="48954"/>
                    </a:cubicBezTo>
                    <a:cubicBezTo>
                      <a:pt x="152484" y="23389"/>
                      <a:pt x="124605" y="7796"/>
                      <a:pt x="94572" y="7777"/>
                    </a:cubicBezTo>
                    <a:close/>
                  </a:path>
                </a:pathLst>
              </a:custGeom>
              <a:solidFill>
                <a:srgbClr val="0AAF60"/>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7AB3C5DA-1BB7-4ACD-8D24-6DF41F93296B}"/>
                  </a:ext>
                </a:extLst>
              </p:cNvPr>
              <p:cNvSpPr/>
              <p:nvPr/>
            </p:nvSpPr>
            <p:spPr>
              <a:xfrm>
                <a:off x="3670267" y="3827303"/>
                <a:ext cx="47816" cy="47815"/>
              </a:xfrm>
              <a:custGeom>
                <a:avLst/>
                <a:gdLst>
                  <a:gd name="connsiteX0" fmla="*/ 47816 w 47816"/>
                  <a:gd name="connsiteY0" fmla="*/ 23813 h 47815"/>
                  <a:gd name="connsiteX1" fmla="*/ 24003 w 47816"/>
                  <a:gd name="connsiteY1" fmla="*/ 47816 h 47815"/>
                  <a:gd name="connsiteX2" fmla="*/ 0 w 47816"/>
                  <a:gd name="connsiteY2" fmla="*/ 24003 h 47815"/>
                  <a:gd name="connsiteX3" fmla="*/ 23813 w 47816"/>
                  <a:gd name="connsiteY3" fmla="*/ 0 h 47815"/>
                  <a:gd name="connsiteX4" fmla="*/ 23908 w 47816"/>
                  <a:gd name="connsiteY4" fmla="*/ 0 h 47815"/>
                  <a:gd name="connsiteX5" fmla="*/ 47816 w 47816"/>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6" h="47815">
                    <a:moveTo>
                      <a:pt x="47816" y="23813"/>
                    </a:moveTo>
                    <a:cubicBezTo>
                      <a:pt x="47873" y="37014"/>
                      <a:pt x="37205" y="47758"/>
                      <a:pt x="24003" y="47816"/>
                    </a:cubicBezTo>
                    <a:cubicBezTo>
                      <a:pt x="10802" y="47863"/>
                      <a:pt x="57" y="37205"/>
                      <a:pt x="0" y="24003"/>
                    </a:cubicBezTo>
                    <a:cubicBezTo>
                      <a:pt x="-47" y="10801"/>
                      <a:pt x="10611" y="57"/>
                      <a:pt x="23813" y="0"/>
                    </a:cubicBezTo>
                    <a:cubicBezTo>
                      <a:pt x="23841" y="0"/>
                      <a:pt x="23880" y="0"/>
                      <a:pt x="23908" y="0"/>
                    </a:cubicBezTo>
                    <a:cubicBezTo>
                      <a:pt x="37071" y="0"/>
                      <a:pt x="47759"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xmlns="" id="{5D25467A-7FB5-497F-AC3D-71A8BDAE3DDC}"/>
                  </a:ext>
                </a:extLst>
              </p:cNvPr>
              <p:cNvSpPr/>
              <p:nvPr/>
            </p:nvSpPr>
            <p:spPr>
              <a:xfrm>
                <a:off x="3652932" y="3875690"/>
                <a:ext cx="82486" cy="62526"/>
              </a:xfrm>
              <a:custGeom>
                <a:avLst/>
                <a:gdLst>
                  <a:gd name="connsiteX0" fmla="*/ 82487 w 82486"/>
                  <a:gd name="connsiteY0" fmla="*/ 41243 h 62526"/>
                  <a:gd name="connsiteX1" fmla="*/ 82487 w 82486"/>
                  <a:gd name="connsiteY1" fmla="*/ 50768 h 62526"/>
                  <a:gd name="connsiteX2" fmla="*/ 59912 w 82486"/>
                  <a:gd name="connsiteY2" fmla="*/ 60293 h 62526"/>
                  <a:gd name="connsiteX3" fmla="*/ 0 w 82486"/>
                  <a:gd name="connsiteY3" fmla="*/ 50768 h 62526"/>
                  <a:gd name="connsiteX4" fmla="*/ 0 w 82486"/>
                  <a:gd name="connsiteY4" fmla="*/ 41243 h 62526"/>
                  <a:gd name="connsiteX5" fmla="*/ 41243 w 82486"/>
                  <a:gd name="connsiteY5" fmla="*/ 0 h 62526"/>
                  <a:gd name="connsiteX6" fmla="*/ 82487 w 82486"/>
                  <a:gd name="connsiteY6" fmla="*/ 41243 h 6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486" h="62526">
                    <a:moveTo>
                      <a:pt x="82487" y="41243"/>
                    </a:moveTo>
                    <a:lnTo>
                      <a:pt x="82487" y="50768"/>
                    </a:lnTo>
                    <a:cubicBezTo>
                      <a:pt x="75524" y="55131"/>
                      <a:pt x="67894" y="58350"/>
                      <a:pt x="59912" y="60293"/>
                    </a:cubicBezTo>
                    <a:cubicBezTo>
                      <a:pt x="39471" y="65275"/>
                      <a:pt x="17888" y="61846"/>
                      <a:pt x="0" y="50768"/>
                    </a:cubicBezTo>
                    <a:lnTo>
                      <a:pt x="0" y="41243"/>
                    </a:lnTo>
                    <a:cubicBezTo>
                      <a:pt x="0" y="18469"/>
                      <a:pt x="18469" y="0"/>
                      <a:pt x="41243" y="0"/>
                    </a:cubicBezTo>
                    <a:cubicBezTo>
                      <a:pt x="64017" y="0"/>
                      <a:pt x="82487" y="18469"/>
                      <a:pt x="82487" y="41243"/>
                    </a:cubicBezTo>
                    <a:close/>
                  </a:path>
                </a:pathLst>
              </a:custGeom>
              <a:solidFill>
                <a:srgbClr val="FFFFFF"/>
              </a:solidFill>
              <a:ln w="9525" cap="flat">
                <a:noFill/>
                <a:prstDash val="solid"/>
                <a:miter/>
              </a:ln>
            </p:spPr>
            <p:txBody>
              <a:bodyPr rtlCol="0" anchor="ctr"/>
              <a:lstStyle/>
              <a:p>
                <a:endParaRPr lang="zh-CN" altLang="en-US"/>
              </a:p>
            </p:txBody>
          </p:sp>
          <p:sp>
            <p:nvSpPr>
              <p:cNvPr id="542" name="任意多边形: 形状 541">
                <a:extLst>
                  <a:ext uri="{FF2B5EF4-FFF2-40B4-BE49-F238E27FC236}">
                    <a16:creationId xmlns:a16="http://schemas.microsoft.com/office/drawing/2014/main" xmlns="" id="{52C02BA5-2D83-4DD9-B867-9DEE1F4D2907}"/>
                  </a:ext>
                </a:extLst>
              </p:cNvPr>
              <p:cNvSpPr/>
              <p:nvPr/>
            </p:nvSpPr>
            <p:spPr>
              <a:xfrm>
                <a:off x="3868342" y="3781395"/>
                <a:ext cx="157184" cy="157196"/>
              </a:xfrm>
              <a:custGeom>
                <a:avLst/>
                <a:gdLst>
                  <a:gd name="connsiteX0" fmla="*/ 120061 w 157184"/>
                  <a:gd name="connsiteY0" fmla="*/ 145349 h 157196"/>
                  <a:gd name="connsiteX1" fmla="*/ 97486 w 157184"/>
                  <a:gd name="connsiteY1" fmla="*/ 154874 h 157196"/>
                  <a:gd name="connsiteX2" fmla="*/ 2322 w 157184"/>
                  <a:gd name="connsiteY2" fmla="*/ 97486 h 157196"/>
                  <a:gd name="connsiteX3" fmla="*/ 59710 w 157184"/>
                  <a:gd name="connsiteY3" fmla="*/ 2322 h 157196"/>
                  <a:gd name="connsiteX4" fmla="*/ 154874 w 157184"/>
                  <a:gd name="connsiteY4" fmla="*/ 59710 h 157196"/>
                  <a:gd name="connsiteX5" fmla="*/ 120061 w 157184"/>
                  <a:gd name="connsiteY5" fmla="*/ 145349 h 157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7184" h="157196">
                    <a:moveTo>
                      <a:pt x="120061" y="145349"/>
                    </a:moveTo>
                    <a:cubicBezTo>
                      <a:pt x="113098" y="149712"/>
                      <a:pt x="105468" y="152931"/>
                      <a:pt x="97486" y="154874"/>
                    </a:cubicBezTo>
                    <a:cubicBezTo>
                      <a:pt x="55357" y="165304"/>
                      <a:pt x="12752" y="139615"/>
                      <a:pt x="2322" y="97486"/>
                    </a:cubicBezTo>
                    <a:cubicBezTo>
                      <a:pt x="-8108" y="55357"/>
                      <a:pt x="17581" y="12752"/>
                      <a:pt x="59710" y="2322"/>
                    </a:cubicBezTo>
                    <a:cubicBezTo>
                      <a:pt x="101839" y="-8108"/>
                      <a:pt x="144445" y="17581"/>
                      <a:pt x="154874" y="59710"/>
                    </a:cubicBezTo>
                    <a:cubicBezTo>
                      <a:pt x="163066" y="92781"/>
                      <a:pt x="149007" y="127366"/>
                      <a:pt x="120061" y="145349"/>
                    </a:cubicBezTo>
                    <a:close/>
                  </a:path>
                </a:pathLst>
              </a:custGeom>
              <a:solidFill>
                <a:srgbClr val="455A64"/>
              </a:solidFill>
              <a:ln w="9525" cap="flat">
                <a:noFill/>
                <a:prstDash val="solid"/>
                <a:miter/>
              </a:ln>
            </p:spPr>
            <p:txBody>
              <a:bodyPr rtlCol="0" anchor="ctr"/>
              <a:lstStyle/>
              <a:p>
                <a:endParaRPr lang="zh-CN" altLang="en-US"/>
              </a:p>
            </p:txBody>
          </p:sp>
          <p:sp>
            <p:nvSpPr>
              <p:cNvPr id="543" name="任意多边形: 形状 542">
                <a:extLst>
                  <a:ext uri="{FF2B5EF4-FFF2-40B4-BE49-F238E27FC236}">
                    <a16:creationId xmlns:a16="http://schemas.microsoft.com/office/drawing/2014/main" xmlns="" id="{A2D24F19-1FA3-4452-BC89-7FE8F6478A03}"/>
                  </a:ext>
                </a:extLst>
              </p:cNvPr>
              <p:cNvSpPr/>
              <p:nvPr/>
            </p:nvSpPr>
            <p:spPr>
              <a:xfrm>
                <a:off x="3852897" y="3765652"/>
                <a:ext cx="188620" cy="188810"/>
              </a:xfrm>
              <a:custGeom>
                <a:avLst/>
                <a:gdLst>
                  <a:gd name="connsiteX0" fmla="*/ 94072 w 188620"/>
                  <a:gd name="connsiteY0" fmla="*/ 188810 h 188810"/>
                  <a:gd name="connsiteX1" fmla="*/ 44733 w 188620"/>
                  <a:gd name="connsiteY1" fmla="*/ 174523 h 188810"/>
                  <a:gd name="connsiteX2" fmla="*/ 14100 w 188620"/>
                  <a:gd name="connsiteY2" fmla="*/ 44735 h 188810"/>
                  <a:gd name="connsiteX3" fmla="*/ 143888 w 188620"/>
                  <a:gd name="connsiteY3" fmla="*/ 14093 h 188810"/>
                  <a:gd name="connsiteX4" fmla="*/ 174520 w 188620"/>
                  <a:gd name="connsiteY4" fmla="*/ 143890 h 188810"/>
                  <a:gd name="connsiteX5" fmla="*/ 143888 w 188620"/>
                  <a:gd name="connsiteY5" fmla="*/ 174523 h 188810"/>
                  <a:gd name="connsiteX6" fmla="*/ 94072 w 188620"/>
                  <a:gd name="connsiteY6" fmla="*/ 188620 h 188810"/>
                  <a:gd name="connsiteX7" fmla="*/ 94072 w 188620"/>
                  <a:gd name="connsiteY7" fmla="*/ 7835 h 188810"/>
                  <a:gd name="connsiteX8" fmla="*/ 73403 w 188620"/>
                  <a:gd name="connsiteY8" fmla="*/ 10312 h 188810"/>
                  <a:gd name="connsiteX9" fmla="*/ 9776 w 188620"/>
                  <a:gd name="connsiteY9" fmla="*/ 114992 h 188810"/>
                  <a:gd name="connsiteX10" fmla="*/ 114455 w 188620"/>
                  <a:gd name="connsiteY10" fmla="*/ 178619 h 188810"/>
                  <a:gd name="connsiteX11" fmla="*/ 139411 w 188620"/>
                  <a:gd name="connsiteY11" fmla="*/ 168141 h 188810"/>
                  <a:gd name="connsiteX12" fmla="*/ 139411 w 188620"/>
                  <a:gd name="connsiteY12" fmla="*/ 168141 h 188810"/>
                  <a:gd name="connsiteX13" fmla="*/ 167729 w 188620"/>
                  <a:gd name="connsiteY13" fmla="*/ 49012 h 188810"/>
                  <a:gd name="connsiteX14" fmla="*/ 94072 w 188620"/>
                  <a:gd name="connsiteY14" fmla="*/ 7835 h 188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8620" h="188810">
                    <a:moveTo>
                      <a:pt x="94072" y="188810"/>
                    </a:moveTo>
                    <a:cubicBezTo>
                      <a:pt x="76603" y="188801"/>
                      <a:pt x="59496" y="183848"/>
                      <a:pt x="44733" y="174523"/>
                    </a:cubicBezTo>
                    <a:cubicBezTo>
                      <a:pt x="432" y="147139"/>
                      <a:pt x="-13284" y="89036"/>
                      <a:pt x="14100" y="44735"/>
                    </a:cubicBezTo>
                    <a:cubicBezTo>
                      <a:pt x="41475" y="435"/>
                      <a:pt x="99587" y="-13281"/>
                      <a:pt x="143888" y="14093"/>
                    </a:cubicBezTo>
                    <a:cubicBezTo>
                      <a:pt x="188188" y="41478"/>
                      <a:pt x="201904" y="99590"/>
                      <a:pt x="174520" y="143890"/>
                    </a:cubicBezTo>
                    <a:cubicBezTo>
                      <a:pt x="166824" y="156340"/>
                      <a:pt x="156337" y="166827"/>
                      <a:pt x="143888" y="174523"/>
                    </a:cubicBezTo>
                    <a:cubicBezTo>
                      <a:pt x="128886" y="183686"/>
                      <a:pt x="111655" y="188563"/>
                      <a:pt x="94072" y="188620"/>
                    </a:cubicBezTo>
                    <a:close/>
                    <a:moveTo>
                      <a:pt x="94072" y="7835"/>
                    </a:moveTo>
                    <a:cubicBezTo>
                      <a:pt x="87109" y="7864"/>
                      <a:pt x="80175" y="8693"/>
                      <a:pt x="73403" y="10312"/>
                    </a:cubicBezTo>
                    <a:cubicBezTo>
                      <a:pt x="26930" y="21647"/>
                      <a:pt x="-1559" y="68519"/>
                      <a:pt x="9776" y="114992"/>
                    </a:cubicBezTo>
                    <a:cubicBezTo>
                      <a:pt x="21111" y="161464"/>
                      <a:pt x="67983" y="189953"/>
                      <a:pt x="114455" y="178619"/>
                    </a:cubicBezTo>
                    <a:cubicBezTo>
                      <a:pt x="123266" y="176447"/>
                      <a:pt x="131686" y="172913"/>
                      <a:pt x="139411" y="168141"/>
                    </a:cubicBezTo>
                    <a:lnTo>
                      <a:pt x="139411" y="168141"/>
                    </a:lnTo>
                    <a:cubicBezTo>
                      <a:pt x="180131" y="143062"/>
                      <a:pt x="192808" y="89731"/>
                      <a:pt x="167729" y="49012"/>
                    </a:cubicBezTo>
                    <a:cubicBezTo>
                      <a:pt x="151984" y="23447"/>
                      <a:pt x="124104" y="7854"/>
                      <a:pt x="94072" y="7835"/>
                    </a:cubicBezTo>
                    <a:close/>
                  </a:path>
                </a:pathLst>
              </a:custGeom>
              <a:solidFill>
                <a:srgbClr val="0AAF60"/>
              </a:solidFill>
              <a:ln w="9525" cap="flat">
                <a:noFill/>
                <a:prstDash val="solid"/>
                <a:miter/>
              </a:ln>
            </p:spPr>
            <p:txBody>
              <a:bodyPr rtlCol="0" anchor="ctr"/>
              <a:lstStyle/>
              <a:p>
                <a:endParaRPr lang="zh-CN" altLang="en-US"/>
              </a:p>
            </p:txBody>
          </p:sp>
          <p:sp>
            <p:nvSpPr>
              <p:cNvPr id="544" name="任意多边形: 形状 543">
                <a:extLst>
                  <a:ext uri="{FF2B5EF4-FFF2-40B4-BE49-F238E27FC236}">
                    <a16:creationId xmlns:a16="http://schemas.microsoft.com/office/drawing/2014/main" xmlns="" id="{46849B1C-B7CE-413B-9DD0-799042A23683}"/>
                  </a:ext>
                </a:extLst>
              </p:cNvPr>
              <p:cNvSpPr/>
              <p:nvPr/>
            </p:nvSpPr>
            <p:spPr>
              <a:xfrm>
                <a:off x="3923252" y="3827303"/>
                <a:ext cx="47815" cy="47815"/>
              </a:xfrm>
              <a:custGeom>
                <a:avLst/>
                <a:gdLst>
                  <a:gd name="connsiteX0" fmla="*/ 47816 w 47815"/>
                  <a:gd name="connsiteY0" fmla="*/ 23813 h 47815"/>
                  <a:gd name="connsiteX1" fmla="*/ 24003 w 47815"/>
                  <a:gd name="connsiteY1" fmla="*/ 47816 h 47815"/>
                  <a:gd name="connsiteX2" fmla="*/ 0 w 47815"/>
                  <a:gd name="connsiteY2" fmla="*/ 24003 h 47815"/>
                  <a:gd name="connsiteX3" fmla="*/ 23813 w 47815"/>
                  <a:gd name="connsiteY3" fmla="*/ 0 h 47815"/>
                  <a:gd name="connsiteX4" fmla="*/ 23908 w 47815"/>
                  <a:gd name="connsiteY4" fmla="*/ 0 h 47815"/>
                  <a:gd name="connsiteX5" fmla="*/ 47816 w 47815"/>
                  <a:gd name="connsiteY5" fmla="*/ 23813 h 47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815" h="47815">
                    <a:moveTo>
                      <a:pt x="47816" y="23813"/>
                    </a:moveTo>
                    <a:cubicBezTo>
                      <a:pt x="47873" y="37014"/>
                      <a:pt x="37205" y="47758"/>
                      <a:pt x="24003" y="47816"/>
                    </a:cubicBezTo>
                    <a:cubicBezTo>
                      <a:pt x="10801" y="47863"/>
                      <a:pt x="57" y="37205"/>
                      <a:pt x="0" y="24003"/>
                    </a:cubicBezTo>
                    <a:cubicBezTo>
                      <a:pt x="-48" y="10801"/>
                      <a:pt x="10611" y="57"/>
                      <a:pt x="23813" y="0"/>
                    </a:cubicBezTo>
                    <a:cubicBezTo>
                      <a:pt x="23841" y="0"/>
                      <a:pt x="23879" y="0"/>
                      <a:pt x="23908" y="0"/>
                    </a:cubicBezTo>
                    <a:cubicBezTo>
                      <a:pt x="37071" y="0"/>
                      <a:pt x="47758" y="10649"/>
                      <a:pt x="47816" y="23813"/>
                    </a:cubicBezTo>
                    <a:close/>
                  </a:path>
                </a:pathLst>
              </a:custGeom>
              <a:solidFill>
                <a:srgbClr val="FFFFFF"/>
              </a:solidFill>
              <a:ln w="9525" cap="flat">
                <a:noFill/>
                <a:prstDash val="solid"/>
                <a:miter/>
              </a:ln>
            </p:spPr>
            <p:txBody>
              <a:bodyPr rtlCol="0" anchor="ctr"/>
              <a:lstStyle/>
              <a:p>
                <a:endParaRPr lang="zh-CN" altLang="en-US"/>
              </a:p>
            </p:txBody>
          </p:sp>
          <p:sp>
            <p:nvSpPr>
              <p:cNvPr id="545" name="任意多边形: 形状 544">
                <a:extLst>
                  <a:ext uri="{FF2B5EF4-FFF2-40B4-BE49-F238E27FC236}">
                    <a16:creationId xmlns:a16="http://schemas.microsoft.com/office/drawing/2014/main" xmlns="" id="{5A09D5D2-C03E-4872-83DB-84E56C44C444}"/>
                  </a:ext>
                </a:extLst>
              </p:cNvPr>
              <p:cNvSpPr/>
              <p:nvPr/>
            </p:nvSpPr>
            <p:spPr>
              <a:xfrm>
                <a:off x="3906011" y="3877670"/>
                <a:ext cx="82391" cy="60550"/>
              </a:xfrm>
              <a:custGeom>
                <a:avLst/>
                <a:gdLst>
                  <a:gd name="connsiteX0" fmla="*/ 82391 w 82391"/>
                  <a:gd name="connsiteY0" fmla="*/ 39263 h 60550"/>
                  <a:gd name="connsiteX1" fmla="*/ 82391 w 82391"/>
                  <a:gd name="connsiteY1" fmla="*/ 48788 h 60550"/>
                  <a:gd name="connsiteX2" fmla="*/ 59817 w 82391"/>
                  <a:gd name="connsiteY2" fmla="*/ 58313 h 60550"/>
                  <a:gd name="connsiteX3" fmla="*/ 0 w 82391"/>
                  <a:gd name="connsiteY3" fmla="*/ 48788 h 60550"/>
                  <a:gd name="connsiteX4" fmla="*/ 0 w 82391"/>
                  <a:gd name="connsiteY4" fmla="*/ 39263 h 60550"/>
                  <a:gd name="connsiteX5" fmla="*/ 43177 w 82391"/>
                  <a:gd name="connsiteY5" fmla="*/ 49 h 60550"/>
                  <a:gd name="connsiteX6" fmla="*/ 82391 w 82391"/>
                  <a:gd name="connsiteY6" fmla="*/ 39263 h 60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391" h="60550">
                    <a:moveTo>
                      <a:pt x="82391" y="39263"/>
                    </a:moveTo>
                    <a:lnTo>
                      <a:pt x="82391" y="48788"/>
                    </a:lnTo>
                    <a:cubicBezTo>
                      <a:pt x="75429" y="53151"/>
                      <a:pt x="67799" y="56370"/>
                      <a:pt x="59817" y="58313"/>
                    </a:cubicBezTo>
                    <a:cubicBezTo>
                      <a:pt x="39405" y="63304"/>
                      <a:pt x="17850" y="59866"/>
                      <a:pt x="0" y="48788"/>
                    </a:cubicBezTo>
                    <a:lnTo>
                      <a:pt x="0" y="39263"/>
                    </a:lnTo>
                    <a:cubicBezTo>
                      <a:pt x="1096" y="16508"/>
                      <a:pt x="20422" y="-1047"/>
                      <a:pt x="43177" y="49"/>
                    </a:cubicBezTo>
                    <a:cubicBezTo>
                      <a:pt x="64399" y="1068"/>
                      <a:pt x="81372" y="18041"/>
                      <a:pt x="82391" y="39263"/>
                    </a:cubicBezTo>
                    <a:close/>
                  </a:path>
                </a:pathLst>
              </a:custGeom>
              <a:solidFill>
                <a:srgbClr val="FFFFFF"/>
              </a:solidFill>
              <a:ln w="9525" cap="flat">
                <a:noFill/>
                <a:prstDash val="solid"/>
                <a:miter/>
              </a:ln>
            </p:spPr>
            <p:txBody>
              <a:bodyPr rtlCol="0" anchor="ctr"/>
              <a:lstStyle/>
              <a:p>
                <a:endParaRPr lang="zh-CN" altLang="en-US"/>
              </a:p>
            </p:txBody>
          </p:sp>
          <p:sp>
            <p:nvSpPr>
              <p:cNvPr id="546" name="任意多边形: 形状 545">
                <a:extLst>
                  <a:ext uri="{FF2B5EF4-FFF2-40B4-BE49-F238E27FC236}">
                    <a16:creationId xmlns:a16="http://schemas.microsoft.com/office/drawing/2014/main" xmlns="" id="{CC9C788B-82FA-46F0-89D3-BDE1AA0530AF}"/>
                  </a:ext>
                </a:extLst>
              </p:cNvPr>
              <p:cNvSpPr/>
              <p:nvPr/>
            </p:nvSpPr>
            <p:spPr>
              <a:xfrm>
                <a:off x="2627375"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7" name="任意多边形: 形状 546">
                <a:extLst>
                  <a:ext uri="{FF2B5EF4-FFF2-40B4-BE49-F238E27FC236}">
                    <a16:creationId xmlns:a16="http://schemas.microsoft.com/office/drawing/2014/main" xmlns="" id="{B70F3D0F-89FC-43BC-8D8E-D955E3037304}"/>
                  </a:ext>
                </a:extLst>
              </p:cNvPr>
              <p:cNvSpPr/>
              <p:nvPr/>
            </p:nvSpPr>
            <p:spPr>
              <a:xfrm>
                <a:off x="288045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50" y="23"/>
                      <a:pt x="109538" y="2404"/>
                    </a:cubicBezTo>
                    <a:cubicBezTo>
                      <a:pt x="91250" y="4214"/>
                      <a:pt x="73057" y="4690"/>
                      <a:pt x="54769" y="4786"/>
                    </a:cubicBezTo>
                    <a:cubicBezTo>
                      <a:pt x="36481" y="4881"/>
                      <a:pt x="18193"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8" name="任意多边形: 形状 547">
                <a:extLst>
                  <a:ext uri="{FF2B5EF4-FFF2-40B4-BE49-F238E27FC236}">
                    <a16:creationId xmlns:a16="http://schemas.microsoft.com/office/drawing/2014/main" xmlns="" id="{49CF6FB4-8A04-413F-B10C-33A94E05470D}"/>
                  </a:ext>
                </a:extLst>
              </p:cNvPr>
              <p:cNvSpPr/>
              <p:nvPr/>
            </p:nvSpPr>
            <p:spPr>
              <a:xfrm>
                <a:off x="3133725"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002"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49" name="任意多边形: 形状 548">
                <a:extLst>
                  <a:ext uri="{FF2B5EF4-FFF2-40B4-BE49-F238E27FC236}">
                    <a16:creationId xmlns:a16="http://schemas.microsoft.com/office/drawing/2014/main" xmlns="" id="{2684E0D7-3342-42DF-A371-28992267EB5D}"/>
                  </a:ext>
                </a:extLst>
              </p:cNvPr>
              <p:cNvSpPr/>
              <p:nvPr/>
            </p:nvSpPr>
            <p:spPr>
              <a:xfrm>
                <a:off x="3386423" y="3979394"/>
                <a:ext cx="109632" cy="4794"/>
              </a:xfrm>
              <a:custGeom>
                <a:avLst/>
                <a:gdLst>
                  <a:gd name="connsiteX0" fmla="*/ 0 w 109632"/>
                  <a:gd name="connsiteY0" fmla="*/ 2404 h 4794"/>
                  <a:gd name="connsiteX1" fmla="*/ 54864 w 109632"/>
                  <a:gd name="connsiteY1" fmla="*/ 23 h 4794"/>
                  <a:gd name="connsiteX2" fmla="*/ 109633 w 109632"/>
                  <a:gd name="connsiteY2" fmla="*/ 2404 h 4794"/>
                  <a:gd name="connsiteX3" fmla="*/ 54864 w 109632"/>
                  <a:gd name="connsiteY3" fmla="*/ 4786 h 4794"/>
                  <a:gd name="connsiteX4" fmla="*/ 0 w 109632"/>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632" h="4794">
                    <a:moveTo>
                      <a:pt x="0" y="2404"/>
                    </a:moveTo>
                    <a:cubicBezTo>
                      <a:pt x="18288" y="499"/>
                      <a:pt x="36576" y="118"/>
                      <a:pt x="54864" y="23"/>
                    </a:cubicBezTo>
                    <a:cubicBezTo>
                      <a:pt x="73152" y="-72"/>
                      <a:pt x="91345" y="23"/>
                      <a:pt x="109633" y="2404"/>
                    </a:cubicBezTo>
                    <a:cubicBezTo>
                      <a:pt x="91345" y="4214"/>
                      <a:pt x="73057" y="4690"/>
                      <a:pt x="54864" y="4786"/>
                    </a:cubicBezTo>
                    <a:cubicBezTo>
                      <a:pt x="3667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0" name="任意多边形: 形状 549">
                <a:extLst>
                  <a:ext uri="{FF2B5EF4-FFF2-40B4-BE49-F238E27FC236}">
                    <a16:creationId xmlns:a16="http://schemas.microsoft.com/office/drawing/2014/main" xmlns="" id="{9D431368-50A7-42AD-8D7D-9294E26CCA5F}"/>
                  </a:ext>
                </a:extLst>
              </p:cNvPr>
              <p:cNvSpPr/>
              <p:nvPr/>
            </p:nvSpPr>
            <p:spPr>
              <a:xfrm>
                <a:off x="3639502"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193" y="499"/>
                      <a:pt x="36481" y="118"/>
                      <a:pt x="54769" y="23"/>
                    </a:cubicBezTo>
                    <a:cubicBezTo>
                      <a:pt x="73057" y="-72"/>
                      <a:pt x="91249" y="23"/>
                      <a:pt x="109538" y="2404"/>
                    </a:cubicBezTo>
                    <a:cubicBezTo>
                      <a:pt x="91249" y="4214"/>
                      <a:pt x="73057" y="4690"/>
                      <a:pt x="54769" y="4786"/>
                    </a:cubicBezTo>
                    <a:cubicBezTo>
                      <a:pt x="36481" y="4881"/>
                      <a:pt x="18097"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1" name="任意多边形: 形状 550">
                <a:extLst>
                  <a:ext uri="{FF2B5EF4-FFF2-40B4-BE49-F238E27FC236}">
                    <a16:creationId xmlns:a16="http://schemas.microsoft.com/office/drawing/2014/main" xmlns="" id="{EAFDE654-F3CD-42A3-97AE-A64504BD1A9C}"/>
                  </a:ext>
                </a:extLst>
              </p:cNvPr>
              <p:cNvSpPr/>
              <p:nvPr/>
            </p:nvSpPr>
            <p:spPr>
              <a:xfrm>
                <a:off x="3892486" y="3979394"/>
                <a:ext cx="109537" cy="4794"/>
              </a:xfrm>
              <a:custGeom>
                <a:avLst/>
                <a:gdLst>
                  <a:gd name="connsiteX0" fmla="*/ 0 w 109537"/>
                  <a:gd name="connsiteY0" fmla="*/ 2404 h 4794"/>
                  <a:gd name="connsiteX1" fmla="*/ 54769 w 109537"/>
                  <a:gd name="connsiteY1" fmla="*/ 23 h 4794"/>
                  <a:gd name="connsiteX2" fmla="*/ 109538 w 109537"/>
                  <a:gd name="connsiteY2" fmla="*/ 2404 h 4794"/>
                  <a:gd name="connsiteX3" fmla="*/ 54769 w 109537"/>
                  <a:gd name="connsiteY3" fmla="*/ 4786 h 4794"/>
                  <a:gd name="connsiteX4" fmla="*/ 0 w 109537"/>
                  <a:gd name="connsiteY4" fmla="*/ 2404 h 47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37" h="4794">
                    <a:moveTo>
                      <a:pt x="0" y="2404"/>
                    </a:moveTo>
                    <a:cubicBezTo>
                      <a:pt x="18288" y="499"/>
                      <a:pt x="36481" y="118"/>
                      <a:pt x="54769" y="23"/>
                    </a:cubicBezTo>
                    <a:cubicBezTo>
                      <a:pt x="73057" y="-72"/>
                      <a:pt x="91345" y="23"/>
                      <a:pt x="109538" y="2404"/>
                    </a:cubicBezTo>
                    <a:cubicBezTo>
                      <a:pt x="91345" y="4214"/>
                      <a:pt x="73057" y="4690"/>
                      <a:pt x="54769" y="4786"/>
                    </a:cubicBezTo>
                    <a:cubicBezTo>
                      <a:pt x="36481" y="4881"/>
                      <a:pt x="18288" y="4214"/>
                      <a:pt x="0" y="2404"/>
                    </a:cubicBezTo>
                    <a:close/>
                  </a:path>
                </a:pathLst>
              </a:custGeom>
              <a:solidFill>
                <a:srgbClr val="263238"/>
              </a:solidFill>
              <a:ln w="9525" cap="flat">
                <a:noFill/>
                <a:prstDash val="solid"/>
                <a:miter/>
              </a:ln>
            </p:spPr>
            <p:txBody>
              <a:bodyPr rtlCol="0" anchor="ctr"/>
              <a:lstStyle/>
              <a:p>
                <a:endParaRPr lang="zh-CN" altLang="en-US"/>
              </a:p>
            </p:txBody>
          </p:sp>
          <p:sp>
            <p:nvSpPr>
              <p:cNvPr id="552" name="任意多边形: 形状 551">
                <a:extLst>
                  <a:ext uri="{FF2B5EF4-FFF2-40B4-BE49-F238E27FC236}">
                    <a16:creationId xmlns:a16="http://schemas.microsoft.com/office/drawing/2014/main" xmlns="" id="{8B52C94E-B765-40BD-AC1D-2A15F34298B1}"/>
                  </a:ext>
                </a:extLst>
              </p:cNvPr>
              <p:cNvSpPr/>
              <p:nvPr/>
            </p:nvSpPr>
            <p:spPr>
              <a:xfrm>
                <a:off x="2587847" y="3295934"/>
                <a:ext cx="375475" cy="9617"/>
              </a:xfrm>
              <a:custGeom>
                <a:avLst/>
                <a:gdLst>
                  <a:gd name="connsiteX0" fmla="*/ 0 w 375475"/>
                  <a:gd name="connsiteY0" fmla="*/ 4827 h 9617"/>
                  <a:gd name="connsiteX1" fmla="*/ 93821 w 375475"/>
                  <a:gd name="connsiteY1" fmla="*/ 1207 h 9617"/>
                  <a:gd name="connsiteX2" fmla="*/ 187738 w 375475"/>
                  <a:gd name="connsiteY2" fmla="*/ 64 h 9617"/>
                  <a:gd name="connsiteX3" fmla="*/ 281559 w 375475"/>
                  <a:gd name="connsiteY3" fmla="*/ 1207 h 9617"/>
                  <a:gd name="connsiteX4" fmla="*/ 328517 w 375475"/>
                  <a:gd name="connsiteY4" fmla="*/ 2541 h 9617"/>
                  <a:gd name="connsiteX5" fmla="*/ 375475 w 375475"/>
                  <a:gd name="connsiteY5" fmla="*/ 4827 h 9617"/>
                  <a:gd name="connsiteX6" fmla="*/ 328517 w 375475"/>
                  <a:gd name="connsiteY6" fmla="*/ 7208 h 9617"/>
                  <a:gd name="connsiteX7" fmla="*/ 281559 w 375475"/>
                  <a:gd name="connsiteY7" fmla="*/ 8542 h 9617"/>
                  <a:gd name="connsiteX8" fmla="*/ 187738 w 375475"/>
                  <a:gd name="connsiteY8" fmla="*/ 9589 h 9617"/>
                  <a:gd name="connsiteX9" fmla="*/ 93821 w 375475"/>
                  <a:gd name="connsiteY9" fmla="*/ 8542 h 9617"/>
                  <a:gd name="connsiteX10" fmla="*/ 0 w 375475"/>
                  <a:gd name="connsiteY10" fmla="*/ 4827 h 9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5475" h="9617">
                    <a:moveTo>
                      <a:pt x="0" y="4827"/>
                    </a:moveTo>
                    <a:cubicBezTo>
                      <a:pt x="31242" y="2922"/>
                      <a:pt x="62579" y="1969"/>
                      <a:pt x="93821" y="1207"/>
                    </a:cubicBezTo>
                    <a:cubicBezTo>
                      <a:pt x="125063" y="445"/>
                      <a:pt x="156400" y="255"/>
                      <a:pt x="187738" y="64"/>
                    </a:cubicBezTo>
                    <a:cubicBezTo>
                      <a:pt x="219075" y="-126"/>
                      <a:pt x="250317" y="64"/>
                      <a:pt x="281559" y="1207"/>
                    </a:cubicBezTo>
                    <a:lnTo>
                      <a:pt x="328517" y="2541"/>
                    </a:lnTo>
                    <a:cubicBezTo>
                      <a:pt x="344138" y="3303"/>
                      <a:pt x="359855" y="3779"/>
                      <a:pt x="375475" y="4827"/>
                    </a:cubicBezTo>
                    <a:cubicBezTo>
                      <a:pt x="359855" y="5970"/>
                      <a:pt x="344138" y="6446"/>
                      <a:pt x="328517" y="7208"/>
                    </a:cubicBezTo>
                    <a:lnTo>
                      <a:pt x="281559" y="8542"/>
                    </a:lnTo>
                    <a:cubicBezTo>
                      <a:pt x="250317" y="9399"/>
                      <a:pt x="218980" y="9494"/>
                      <a:pt x="187738" y="9589"/>
                    </a:cubicBezTo>
                    <a:cubicBezTo>
                      <a:pt x="156496" y="9685"/>
                      <a:pt x="125158" y="9589"/>
                      <a:pt x="93821" y="8542"/>
                    </a:cubicBezTo>
                    <a:cubicBezTo>
                      <a:pt x="62484" y="7494"/>
                      <a:pt x="31528" y="6827"/>
                      <a:pt x="0" y="4827"/>
                    </a:cubicBezTo>
                    <a:close/>
                  </a:path>
                </a:pathLst>
              </a:custGeom>
              <a:solidFill>
                <a:srgbClr val="263238"/>
              </a:solidFill>
              <a:ln w="9525" cap="flat">
                <a:noFill/>
                <a:prstDash val="solid"/>
                <a:miter/>
              </a:ln>
            </p:spPr>
            <p:txBody>
              <a:bodyPr rtlCol="0" anchor="ctr"/>
              <a:lstStyle/>
              <a:p>
                <a:endParaRPr lang="zh-CN" altLang="en-US"/>
              </a:p>
            </p:txBody>
          </p:sp>
          <p:sp>
            <p:nvSpPr>
              <p:cNvPr id="553" name="任意多边形: 形状 552">
                <a:extLst>
                  <a:ext uri="{FF2B5EF4-FFF2-40B4-BE49-F238E27FC236}">
                    <a16:creationId xmlns:a16="http://schemas.microsoft.com/office/drawing/2014/main" xmlns="" id="{980BEADC-65E9-42D7-AFD2-99FED14970FD}"/>
                  </a:ext>
                </a:extLst>
              </p:cNvPr>
              <p:cNvSpPr/>
              <p:nvPr/>
            </p:nvSpPr>
            <p:spPr>
              <a:xfrm>
                <a:off x="2587847" y="3341098"/>
                <a:ext cx="701325" cy="9718"/>
              </a:xfrm>
              <a:custGeom>
                <a:avLst/>
                <a:gdLst>
                  <a:gd name="connsiteX0" fmla="*/ 0 w 701325"/>
                  <a:gd name="connsiteY0" fmla="*/ 4812 h 9718"/>
                  <a:gd name="connsiteX1" fmla="*/ 175355 w 701325"/>
                  <a:gd name="connsiteY1" fmla="*/ 1192 h 9718"/>
                  <a:gd name="connsiteX2" fmla="*/ 350710 w 701325"/>
                  <a:gd name="connsiteY2" fmla="*/ 144 h 9718"/>
                  <a:gd name="connsiteX3" fmla="*/ 526066 w 701325"/>
                  <a:gd name="connsiteY3" fmla="*/ 1192 h 9718"/>
                  <a:gd name="connsiteX4" fmla="*/ 613696 w 701325"/>
                  <a:gd name="connsiteY4" fmla="*/ 2526 h 9718"/>
                  <a:gd name="connsiteX5" fmla="*/ 701326 w 701325"/>
                  <a:gd name="connsiteY5" fmla="*/ 4812 h 9718"/>
                  <a:gd name="connsiteX6" fmla="*/ 613696 w 701325"/>
                  <a:gd name="connsiteY6" fmla="*/ 7193 h 9718"/>
                  <a:gd name="connsiteX7" fmla="*/ 526066 w 701325"/>
                  <a:gd name="connsiteY7" fmla="*/ 8526 h 9718"/>
                  <a:gd name="connsiteX8" fmla="*/ 350710 w 701325"/>
                  <a:gd name="connsiteY8" fmla="*/ 9574 h 9718"/>
                  <a:gd name="connsiteX9" fmla="*/ 175355 w 701325"/>
                  <a:gd name="connsiteY9" fmla="*/ 8526 h 9718"/>
                  <a:gd name="connsiteX10" fmla="*/ 0 w 701325"/>
                  <a:gd name="connsiteY10" fmla="*/ 4812 h 9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1325" h="9718">
                    <a:moveTo>
                      <a:pt x="0" y="4812"/>
                    </a:moveTo>
                    <a:cubicBezTo>
                      <a:pt x="58388" y="2907"/>
                      <a:pt x="116872" y="1954"/>
                      <a:pt x="175355" y="1192"/>
                    </a:cubicBezTo>
                    <a:cubicBezTo>
                      <a:pt x="233839" y="430"/>
                      <a:pt x="292227" y="525"/>
                      <a:pt x="350710" y="144"/>
                    </a:cubicBezTo>
                    <a:cubicBezTo>
                      <a:pt x="409194" y="-237"/>
                      <a:pt x="467582" y="144"/>
                      <a:pt x="526066" y="1192"/>
                    </a:cubicBezTo>
                    <a:lnTo>
                      <a:pt x="613696" y="2526"/>
                    </a:lnTo>
                    <a:cubicBezTo>
                      <a:pt x="642938" y="3288"/>
                      <a:pt x="672179" y="3764"/>
                      <a:pt x="701326" y="4812"/>
                    </a:cubicBezTo>
                    <a:cubicBezTo>
                      <a:pt x="672179" y="5955"/>
                      <a:pt x="642938" y="6431"/>
                      <a:pt x="613696" y="7193"/>
                    </a:cubicBezTo>
                    <a:lnTo>
                      <a:pt x="526066" y="8526"/>
                    </a:lnTo>
                    <a:cubicBezTo>
                      <a:pt x="467582" y="9288"/>
                      <a:pt x="409099" y="9193"/>
                      <a:pt x="350710" y="9574"/>
                    </a:cubicBezTo>
                    <a:cubicBezTo>
                      <a:pt x="292322" y="9955"/>
                      <a:pt x="233743" y="9574"/>
                      <a:pt x="175355" y="8526"/>
                    </a:cubicBezTo>
                    <a:cubicBezTo>
                      <a:pt x="116967" y="7479"/>
                      <a:pt x="58388"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554" name="任意多边形: 形状 553">
                <a:extLst>
                  <a:ext uri="{FF2B5EF4-FFF2-40B4-BE49-F238E27FC236}">
                    <a16:creationId xmlns:a16="http://schemas.microsoft.com/office/drawing/2014/main" xmlns="" id="{7D742A3F-A5B8-44E7-9099-923C473A542D}"/>
                  </a:ext>
                </a:extLst>
              </p:cNvPr>
              <p:cNvSpPr/>
              <p:nvPr/>
            </p:nvSpPr>
            <p:spPr>
              <a:xfrm>
                <a:off x="2587847" y="3379103"/>
                <a:ext cx="522922" cy="9678"/>
              </a:xfrm>
              <a:custGeom>
                <a:avLst/>
                <a:gdLst>
                  <a:gd name="connsiteX0" fmla="*/ 0 w 522922"/>
                  <a:gd name="connsiteY0" fmla="*/ 4812 h 9678"/>
                  <a:gd name="connsiteX1" fmla="*/ 130683 w 522922"/>
                  <a:gd name="connsiteY1" fmla="*/ 1192 h 9678"/>
                  <a:gd name="connsiteX2" fmla="*/ 261461 w 522922"/>
                  <a:gd name="connsiteY2" fmla="*/ 144 h 9678"/>
                  <a:gd name="connsiteX3" fmla="*/ 392239 w 522922"/>
                  <a:gd name="connsiteY3" fmla="*/ 1192 h 9678"/>
                  <a:gd name="connsiteX4" fmla="*/ 457581 w 522922"/>
                  <a:gd name="connsiteY4" fmla="*/ 2526 h 9678"/>
                  <a:gd name="connsiteX5" fmla="*/ 522922 w 522922"/>
                  <a:gd name="connsiteY5" fmla="*/ 4812 h 9678"/>
                  <a:gd name="connsiteX6" fmla="*/ 457581 w 522922"/>
                  <a:gd name="connsiteY6" fmla="*/ 7193 h 9678"/>
                  <a:gd name="connsiteX7" fmla="*/ 392239 w 522922"/>
                  <a:gd name="connsiteY7" fmla="*/ 8526 h 9678"/>
                  <a:gd name="connsiteX8" fmla="*/ 261461 w 522922"/>
                  <a:gd name="connsiteY8" fmla="*/ 9574 h 9678"/>
                  <a:gd name="connsiteX9" fmla="*/ 130683 w 522922"/>
                  <a:gd name="connsiteY9" fmla="*/ 8526 h 9678"/>
                  <a:gd name="connsiteX10" fmla="*/ 0 w 522922"/>
                  <a:gd name="connsiteY10" fmla="*/ 4812 h 9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2922" h="9678">
                    <a:moveTo>
                      <a:pt x="0" y="4812"/>
                    </a:moveTo>
                    <a:cubicBezTo>
                      <a:pt x="43529" y="2907"/>
                      <a:pt x="87154" y="1954"/>
                      <a:pt x="130683" y="1192"/>
                    </a:cubicBezTo>
                    <a:cubicBezTo>
                      <a:pt x="174212" y="430"/>
                      <a:pt x="217837" y="525"/>
                      <a:pt x="261461" y="144"/>
                    </a:cubicBezTo>
                    <a:cubicBezTo>
                      <a:pt x="305086" y="-237"/>
                      <a:pt x="348615" y="144"/>
                      <a:pt x="392239" y="1192"/>
                    </a:cubicBezTo>
                    <a:lnTo>
                      <a:pt x="457581" y="2526"/>
                    </a:lnTo>
                    <a:cubicBezTo>
                      <a:pt x="479393" y="3288"/>
                      <a:pt x="501110" y="3764"/>
                      <a:pt x="522922" y="4812"/>
                    </a:cubicBezTo>
                    <a:cubicBezTo>
                      <a:pt x="501110" y="5955"/>
                      <a:pt x="479393" y="6431"/>
                      <a:pt x="457581" y="7193"/>
                    </a:cubicBezTo>
                    <a:lnTo>
                      <a:pt x="392239" y="8526"/>
                    </a:lnTo>
                    <a:cubicBezTo>
                      <a:pt x="348615" y="9288"/>
                      <a:pt x="305086" y="9288"/>
                      <a:pt x="261461" y="9574"/>
                    </a:cubicBezTo>
                    <a:cubicBezTo>
                      <a:pt x="217837" y="9860"/>
                      <a:pt x="174308" y="9574"/>
                      <a:pt x="130683" y="8526"/>
                    </a:cubicBezTo>
                    <a:cubicBezTo>
                      <a:pt x="87058" y="7479"/>
                      <a:pt x="43529" y="6812"/>
                      <a:pt x="0" y="4812"/>
                    </a:cubicBezTo>
                    <a:close/>
                  </a:path>
                </a:pathLst>
              </a:custGeom>
              <a:solidFill>
                <a:srgbClr val="DBDBDB"/>
              </a:solidFill>
              <a:ln w="9525" cap="flat">
                <a:noFill/>
                <a:prstDash val="solid"/>
                <a:miter/>
              </a:ln>
            </p:spPr>
            <p:txBody>
              <a:bodyPr rtlCol="0" anchor="ctr"/>
              <a:lstStyle/>
              <a:p>
                <a:endParaRPr lang="zh-CN" altLang="en-US"/>
              </a:p>
            </p:txBody>
          </p:sp>
          <p:sp>
            <p:nvSpPr>
              <p:cNvPr id="555" name="任意多边形: 形状 554">
                <a:extLst>
                  <a:ext uri="{FF2B5EF4-FFF2-40B4-BE49-F238E27FC236}">
                    <a16:creationId xmlns:a16="http://schemas.microsoft.com/office/drawing/2014/main" xmlns="" id="{D70C81AC-8593-4FB7-ACB1-4B31C1F2E0E9}"/>
                  </a:ext>
                </a:extLst>
              </p:cNvPr>
              <p:cNvSpPr/>
              <p:nvPr/>
            </p:nvSpPr>
            <p:spPr>
              <a:xfrm>
                <a:off x="2587847" y="3420743"/>
                <a:ext cx="28575" cy="2443"/>
              </a:xfrm>
              <a:custGeom>
                <a:avLst/>
                <a:gdLst>
                  <a:gd name="connsiteX0" fmla="*/ 0 w 28575"/>
                  <a:gd name="connsiteY0" fmla="*/ 1272 h 2443"/>
                  <a:gd name="connsiteX1" fmla="*/ 28575 w 28575"/>
                  <a:gd name="connsiteY1" fmla="*/ 1272 h 2443"/>
                  <a:gd name="connsiteX2" fmla="*/ 0 w 28575"/>
                  <a:gd name="connsiteY2" fmla="*/ 1272 h 2443"/>
                </a:gdLst>
                <a:ahLst/>
                <a:cxnLst>
                  <a:cxn ang="0">
                    <a:pos x="connsiteX0" y="connsiteY0"/>
                  </a:cxn>
                  <a:cxn ang="0">
                    <a:pos x="connsiteX1" y="connsiteY1"/>
                  </a:cxn>
                  <a:cxn ang="0">
                    <a:pos x="connsiteX2" y="connsiteY2"/>
                  </a:cxn>
                </a:cxnLst>
                <a:rect l="l" t="t" r="r" b="b"/>
                <a:pathLst>
                  <a:path w="28575" h="2443">
                    <a:moveTo>
                      <a:pt x="0" y="1272"/>
                    </a:moveTo>
                    <a:cubicBezTo>
                      <a:pt x="9449" y="-424"/>
                      <a:pt x="19126" y="-424"/>
                      <a:pt x="28575" y="1272"/>
                    </a:cubicBezTo>
                    <a:cubicBezTo>
                      <a:pt x="19117" y="2834"/>
                      <a:pt x="9458" y="2834"/>
                      <a:pt x="0" y="1272"/>
                    </a:cubicBezTo>
                    <a:close/>
                  </a:path>
                </a:pathLst>
              </a:custGeom>
              <a:solidFill>
                <a:srgbClr val="DBDBDB"/>
              </a:solidFill>
              <a:ln w="9525" cap="flat">
                <a:noFill/>
                <a:prstDash val="solid"/>
                <a:miter/>
              </a:ln>
            </p:spPr>
            <p:txBody>
              <a:bodyPr rtlCol="0" anchor="ctr"/>
              <a:lstStyle/>
              <a:p>
                <a:endParaRPr lang="zh-CN" altLang="en-US"/>
              </a:p>
            </p:txBody>
          </p:sp>
          <p:sp>
            <p:nvSpPr>
              <p:cNvPr id="556" name="任意多边形: 形状 555">
                <a:extLst>
                  <a:ext uri="{FF2B5EF4-FFF2-40B4-BE49-F238E27FC236}">
                    <a16:creationId xmlns:a16="http://schemas.microsoft.com/office/drawing/2014/main" xmlns="" id="{34C8E9C6-3E5F-4043-9CD6-B13B13C72806}"/>
                  </a:ext>
                </a:extLst>
              </p:cNvPr>
              <p:cNvSpPr/>
              <p:nvPr/>
            </p:nvSpPr>
            <p:spPr>
              <a:xfrm>
                <a:off x="2587847" y="3455112"/>
                <a:ext cx="620839" cy="9812"/>
              </a:xfrm>
              <a:custGeom>
                <a:avLst/>
                <a:gdLst>
                  <a:gd name="connsiteX0" fmla="*/ 0 w 620839"/>
                  <a:gd name="connsiteY0" fmla="*/ 4907 h 9812"/>
                  <a:gd name="connsiteX1" fmla="*/ 155162 w 620839"/>
                  <a:gd name="connsiteY1" fmla="*/ 1192 h 9812"/>
                  <a:gd name="connsiteX2" fmla="*/ 310420 w 620839"/>
                  <a:gd name="connsiteY2" fmla="*/ 144 h 9812"/>
                  <a:gd name="connsiteX3" fmla="*/ 465582 w 620839"/>
                  <a:gd name="connsiteY3" fmla="*/ 1192 h 9812"/>
                  <a:gd name="connsiteX4" fmla="*/ 543211 w 620839"/>
                  <a:gd name="connsiteY4" fmla="*/ 2526 h 9812"/>
                  <a:gd name="connsiteX5" fmla="*/ 620839 w 620839"/>
                  <a:gd name="connsiteY5" fmla="*/ 4907 h 9812"/>
                  <a:gd name="connsiteX6" fmla="*/ 543211 w 620839"/>
                  <a:gd name="connsiteY6" fmla="*/ 7193 h 9812"/>
                  <a:gd name="connsiteX7" fmla="*/ 465582 w 620839"/>
                  <a:gd name="connsiteY7" fmla="*/ 8526 h 9812"/>
                  <a:gd name="connsiteX8" fmla="*/ 310420 w 620839"/>
                  <a:gd name="connsiteY8" fmla="*/ 9669 h 9812"/>
                  <a:gd name="connsiteX9" fmla="*/ 155162 w 620839"/>
                  <a:gd name="connsiteY9" fmla="*/ 8526 h 9812"/>
                  <a:gd name="connsiteX10" fmla="*/ 0 w 620839"/>
                  <a:gd name="connsiteY10" fmla="*/ 4907 h 9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20839" h="9812">
                    <a:moveTo>
                      <a:pt x="0" y="4907"/>
                    </a:moveTo>
                    <a:cubicBezTo>
                      <a:pt x="51721" y="2907"/>
                      <a:pt x="103442" y="1954"/>
                      <a:pt x="155162" y="1192"/>
                    </a:cubicBezTo>
                    <a:cubicBezTo>
                      <a:pt x="206883" y="430"/>
                      <a:pt x="258699" y="525"/>
                      <a:pt x="310420" y="144"/>
                    </a:cubicBezTo>
                    <a:cubicBezTo>
                      <a:pt x="362141" y="-237"/>
                      <a:pt x="413861" y="144"/>
                      <a:pt x="465582" y="1192"/>
                    </a:cubicBezTo>
                    <a:lnTo>
                      <a:pt x="543211" y="2526"/>
                    </a:lnTo>
                    <a:cubicBezTo>
                      <a:pt x="569119" y="3288"/>
                      <a:pt x="594931" y="3764"/>
                      <a:pt x="620839" y="4907"/>
                    </a:cubicBezTo>
                    <a:cubicBezTo>
                      <a:pt x="594931" y="5955"/>
                      <a:pt x="569119" y="6431"/>
                      <a:pt x="543211" y="7193"/>
                    </a:cubicBezTo>
                    <a:lnTo>
                      <a:pt x="465582" y="8526"/>
                    </a:lnTo>
                    <a:cubicBezTo>
                      <a:pt x="413861" y="9288"/>
                      <a:pt x="362141" y="9288"/>
                      <a:pt x="310420" y="9669"/>
                    </a:cubicBezTo>
                    <a:cubicBezTo>
                      <a:pt x="258699" y="10050"/>
                      <a:pt x="206883" y="9669"/>
                      <a:pt x="155162" y="8526"/>
                    </a:cubicBezTo>
                    <a:cubicBezTo>
                      <a:pt x="103442" y="7383"/>
                      <a:pt x="51721" y="6812"/>
                      <a:pt x="0" y="4907"/>
                    </a:cubicBezTo>
                    <a:close/>
                  </a:path>
                </a:pathLst>
              </a:custGeom>
              <a:solidFill>
                <a:srgbClr val="DBDBDB"/>
              </a:solidFill>
              <a:ln w="9525" cap="flat">
                <a:noFill/>
                <a:prstDash val="solid"/>
                <a:miter/>
              </a:ln>
            </p:spPr>
            <p:txBody>
              <a:bodyPr rtlCol="0" anchor="ctr"/>
              <a:lstStyle/>
              <a:p>
                <a:endParaRPr lang="zh-CN" altLang="en-US"/>
              </a:p>
            </p:txBody>
          </p:sp>
          <p:sp>
            <p:nvSpPr>
              <p:cNvPr id="557" name="任意多边形: 形状 556">
                <a:extLst>
                  <a:ext uri="{FF2B5EF4-FFF2-40B4-BE49-F238E27FC236}">
                    <a16:creationId xmlns:a16="http://schemas.microsoft.com/office/drawing/2014/main" xmlns="" id="{F8C1A47E-F477-48A0-8C54-D034ADB1C7AA}"/>
                  </a:ext>
                </a:extLst>
              </p:cNvPr>
              <p:cNvSpPr/>
              <p:nvPr/>
            </p:nvSpPr>
            <p:spPr>
              <a:xfrm>
                <a:off x="3249263" y="2849848"/>
                <a:ext cx="20192" cy="33337"/>
              </a:xfrm>
              <a:custGeom>
                <a:avLst/>
                <a:gdLst>
                  <a:gd name="connsiteX0" fmla="*/ 0 w 20192"/>
                  <a:gd name="connsiteY0" fmla="*/ 1143 h 33337"/>
                  <a:gd name="connsiteX1" fmla="*/ 1143 w 20192"/>
                  <a:gd name="connsiteY1" fmla="*/ 0 h 33337"/>
                  <a:gd name="connsiteX2" fmla="*/ 10668 w 20192"/>
                  <a:gd name="connsiteY2" fmla="*/ 0 h 33337"/>
                  <a:gd name="connsiteX3" fmla="*/ 20193 w 20192"/>
                  <a:gd name="connsiteY3" fmla="*/ 9525 h 33337"/>
                  <a:gd name="connsiteX4" fmla="*/ 10668 w 20192"/>
                  <a:gd name="connsiteY4" fmla="*/ 19050 h 33337"/>
                  <a:gd name="connsiteX5" fmla="*/ 2476 w 20192"/>
                  <a:gd name="connsiteY5" fmla="*/ 19050 h 33337"/>
                  <a:gd name="connsiteX6" fmla="*/ 2476 w 20192"/>
                  <a:gd name="connsiteY6" fmla="*/ 32195 h 33337"/>
                  <a:gd name="connsiteX7" fmla="*/ 1333 w 20192"/>
                  <a:gd name="connsiteY7" fmla="*/ 33338 h 33337"/>
                  <a:gd name="connsiteX8" fmla="*/ 1238 w 20192"/>
                  <a:gd name="connsiteY8" fmla="*/ 33338 h 33337"/>
                  <a:gd name="connsiteX9" fmla="*/ 95 w 20192"/>
                  <a:gd name="connsiteY9" fmla="*/ 32195 h 33337"/>
                  <a:gd name="connsiteX10" fmla="*/ 10573 w 20192"/>
                  <a:gd name="connsiteY10" fmla="*/ 16764 h 33337"/>
                  <a:gd name="connsiteX11" fmla="*/ 17812 w 20192"/>
                  <a:gd name="connsiteY11" fmla="*/ 9525 h 33337"/>
                  <a:gd name="connsiteX12" fmla="*/ 10573 w 20192"/>
                  <a:gd name="connsiteY12" fmla="*/ 2286 h 33337"/>
                  <a:gd name="connsiteX13" fmla="*/ 2381 w 20192"/>
                  <a:gd name="connsiteY13" fmla="*/ 2286 h 33337"/>
                  <a:gd name="connsiteX14" fmla="*/ 2381 w 20192"/>
                  <a:gd name="connsiteY14" fmla="*/ 16764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192" h="33337">
                    <a:moveTo>
                      <a:pt x="0" y="1143"/>
                    </a:moveTo>
                    <a:cubicBezTo>
                      <a:pt x="0" y="514"/>
                      <a:pt x="514" y="0"/>
                      <a:pt x="1143" y="0"/>
                    </a:cubicBezTo>
                    <a:lnTo>
                      <a:pt x="10668" y="0"/>
                    </a:lnTo>
                    <a:cubicBezTo>
                      <a:pt x="15926" y="0"/>
                      <a:pt x="20193" y="4267"/>
                      <a:pt x="20193" y="9525"/>
                    </a:cubicBezTo>
                    <a:cubicBezTo>
                      <a:pt x="20193" y="14783"/>
                      <a:pt x="15926" y="19050"/>
                      <a:pt x="10668" y="19050"/>
                    </a:cubicBezTo>
                    <a:lnTo>
                      <a:pt x="2476" y="19050"/>
                    </a:lnTo>
                    <a:lnTo>
                      <a:pt x="2476" y="32195"/>
                    </a:lnTo>
                    <a:cubicBezTo>
                      <a:pt x="2476" y="32823"/>
                      <a:pt x="1972" y="33338"/>
                      <a:pt x="1333" y="33338"/>
                    </a:cubicBezTo>
                    <a:cubicBezTo>
                      <a:pt x="1305" y="33338"/>
                      <a:pt x="1267" y="33338"/>
                      <a:pt x="1238" y="33338"/>
                    </a:cubicBezTo>
                    <a:cubicBezTo>
                      <a:pt x="610" y="33338"/>
                      <a:pt x="95" y="32823"/>
                      <a:pt x="95" y="32195"/>
                    </a:cubicBezTo>
                    <a:close/>
                    <a:moveTo>
                      <a:pt x="10573" y="16764"/>
                    </a:moveTo>
                    <a:cubicBezTo>
                      <a:pt x="14545" y="16716"/>
                      <a:pt x="17764" y="13497"/>
                      <a:pt x="17812" y="9525"/>
                    </a:cubicBezTo>
                    <a:cubicBezTo>
                      <a:pt x="17812" y="5525"/>
                      <a:pt x="14573" y="2286"/>
                      <a:pt x="10573" y="2286"/>
                    </a:cubicBezTo>
                    <a:lnTo>
                      <a:pt x="2381" y="2286"/>
                    </a:lnTo>
                    <a:lnTo>
                      <a:pt x="2381" y="16764"/>
                    </a:lnTo>
                    <a:close/>
                  </a:path>
                </a:pathLst>
              </a:custGeom>
              <a:solidFill>
                <a:srgbClr val="000000"/>
              </a:solidFill>
              <a:ln w="9525" cap="flat">
                <a:noFill/>
                <a:prstDash val="solid"/>
                <a:miter/>
              </a:ln>
            </p:spPr>
            <p:txBody>
              <a:bodyPr rtlCol="0" anchor="ctr"/>
              <a:lstStyle/>
              <a:p>
                <a:endParaRPr lang="zh-CN" altLang="en-US"/>
              </a:p>
            </p:txBody>
          </p:sp>
          <p:sp>
            <p:nvSpPr>
              <p:cNvPr id="558" name="任意多边形: 形状 557">
                <a:extLst>
                  <a:ext uri="{FF2B5EF4-FFF2-40B4-BE49-F238E27FC236}">
                    <a16:creationId xmlns:a16="http://schemas.microsoft.com/office/drawing/2014/main" xmlns="" id="{EDD09B45-8D6E-455E-93A2-037439C85ECF}"/>
                  </a:ext>
                </a:extLst>
              </p:cNvPr>
              <p:cNvSpPr/>
              <p:nvPr/>
            </p:nvSpPr>
            <p:spPr>
              <a:xfrm>
                <a:off x="3275072" y="2859829"/>
                <a:ext cx="23436" cy="23432"/>
              </a:xfrm>
              <a:custGeom>
                <a:avLst/>
                <a:gdLst>
                  <a:gd name="connsiteX0" fmla="*/ 11053 w 23436"/>
                  <a:gd name="connsiteY0" fmla="*/ 20 h 23432"/>
                  <a:gd name="connsiteX1" fmla="*/ 23416 w 23436"/>
                  <a:gd name="connsiteY1" fmla="*/ 11050 h 23432"/>
                  <a:gd name="connsiteX2" fmla="*/ 12386 w 23436"/>
                  <a:gd name="connsiteY2" fmla="*/ 23413 h 23432"/>
                  <a:gd name="connsiteX3" fmla="*/ 23 w 23436"/>
                  <a:gd name="connsiteY3" fmla="*/ 12383 h 23432"/>
                  <a:gd name="connsiteX4" fmla="*/ 4 w 23436"/>
                  <a:gd name="connsiteY4" fmla="*/ 11640 h 23432"/>
                  <a:gd name="connsiteX5" fmla="*/ 11043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8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4" y="23042"/>
                      <a:pt x="12386" y="23413"/>
                    </a:cubicBezTo>
                    <a:cubicBezTo>
                      <a:pt x="5929" y="23784"/>
                      <a:pt x="394" y="18841"/>
                      <a:pt x="23" y="12383"/>
                    </a:cubicBezTo>
                    <a:cubicBezTo>
                      <a:pt x="4" y="12135"/>
                      <a:pt x="4" y="11888"/>
                      <a:pt x="4" y="11640"/>
                    </a:cubicBezTo>
                    <a:cubicBezTo>
                      <a:pt x="-158" y="5382"/>
                      <a:pt x="4785" y="182"/>
                      <a:pt x="11043" y="20"/>
                    </a:cubicBezTo>
                    <a:cubicBezTo>
                      <a:pt x="11043" y="20"/>
                      <a:pt x="11053" y="20"/>
                      <a:pt x="11053" y="20"/>
                    </a:cubicBezTo>
                    <a:close/>
                    <a:moveTo>
                      <a:pt x="11053" y="21070"/>
                    </a:moveTo>
                    <a:cubicBezTo>
                      <a:pt x="16301" y="21489"/>
                      <a:pt x="20892" y="17584"/>
                      <a:pt x="21311" y="12335"/>
                    </a:cubicBezTo>
                    <a:cubicBezTo>
                      <a:pt x="21730" y="7097"/>
                      <a:pt x="17825" y="2506"/>
                      <a:pt x="12577" y="2077"/>
                    </a:cubicBezTo>
                    <a:cubicBezTo>
                      <a:pt x="7329" y="1658"/>
                      <a:pt x="2738" y="5573"/>
                      <a:pt x="2318"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559" name="任意多边形: 形状 558">
                <a:extLst>
                  <a:ext uri="{FF2B5EF4-FFF2-40B4-BE49-F238E27FC236}">
                    <a16:creationId xmlns:a16="http://schemas.microsoft.com/office/drawing/2014/main" xmlns="" id="{A0F6F719-6ACF-46E7-BE90-7E1FEBCEE9D8}"/>
                  </a:ext>
                </a:extLst>
              </p:cNvPr>
              <p:cNvSpPr/>
              <p:nvPr/>
            </p:nvSpPr>
            <p:spPr>
              <a:xfrm>
                <a:off x="3303484"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5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3 w 17216"/>
                  <a:gd name="connsiteY13" fmla="*/ 2482 h 22961"/>
                  <a:gd name="connsiteX14" fmla="*/ 16073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6 w 17216"/>
                  <a:gd name="connsiteY23" fmla="*/ 16389 h 22961"/>
                  <a:gd name="connsiteX24" fmla="*/ 14549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5"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3" y="2482"/>
                    </a:cubicBezTo>
                    <a:cubicBezTo>
                      <a:pt x="16473" y="2949"/>
                      <a:pt x="16473" y="3635"/>
                      <a:pt x="16073" y="4101"/>
                    </a:cubicBezTo>
                    <a:cubicBezTo>
                      <a:pt x="15607" y="4501"/>
                      <a:pt x="14921" y="4501"/>
                      <a:pt x="14454" y="4101"/>
                    </a:cubicBezTo>
                    <a:cubicBezTo>
                      <a:pt x="12835" y="2739"/>
                      <a:pt x="10844" y="1911"/>
                      <a:pt x="8739" y="1720"/>
                    </a:cubicBezTo>
                    <a:cubicBezTo>
                      <a:pt x="7167" y="1663"/>
                      <a:pt x="5624" y="2130"/>
                      <a:pt x="4358" y="3054"/>
                    </a:cubicBezTo>
                    <a:cubicBezTo>
                      <a:pt x="3472" y="3663"/>
                      <a:pt x="2910" y="4644"/>
                      <a:pt x="2834" y="5721"/>
                    </a:cubicBezTo>
                    <a:cubicBezTo>
                      <a:pt x="2891" y="6673"/>
                      <a:pt x="3386" y="7549"/>
                      <a:pt x="4167" y="8102"/>
                    </a:cubicBezTo>
                    <a:cubicBezTo>
                      <a:pt x="5643" y="8930"/>
                      <a:pt x="7253" y="9483"/>
                      <a:pt x="8930" y="9721"/>
                    </a:cubicBezTo>
                    <a:lnTo>
                      <a:pt x="8930" y="9721"/>
                    </a:lnTo>
                    <a:cubicBezTo>
                      <a:pt x="10949" y="9950"/>
                      <a:pt x="12892" y="10597"/>
                      <a:pt x="14645" y="11626"/>
                    </a:cubicBezTo>
                    <a:cubicBezTo>
                      <a:pt x="16264" y="12664"/>
                      <a:pt x="17226" y="14465"/>
                      <a:pt x="17216" y="16389"/>
                    </a:cubicBezTo>
                    <a:cubicBezTo>
                      <a:pt x="17159" y="18294"/>
                      <a:pt x="16159" y="20037"/>
                      <a:pt x="14549"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560" name="任意多边形: 形状 559">
                <a:extLst>
                  <a:ext uri="{FF2B5EF4-FFF2-40B4-BE49-F238E27FC236}">
                    <a16:creationId xmlns:a16="http://schemas.microsoft.com/office/drawing/2014/main" xmlns="" id="{6974E9AF-FEE9-470A-AC5B-46A14EA3B715}"/>
                  </a:ext>
                </a:extLst>
              </p:cNvPr>
              <p:cNvSpPr/>
              <p:nvPr/>
            </p:nvSpPr>
            <p:spPr>
              <a:xfrm>
                <a:off x="3327273" y="2850038"/>
                <a:ext cx="10572" cy="33151"/>
              </a:xfrm>
              <a:custGeom>
                <a:avLst/>
                <a:gdLst>
                  <a:gd name="connsiteX0" fmla="*/ 10573 w 10572"/>
                  <a:gd name="connsiteY0" fmla="*/ 10954 h 33151"/>
                  <a:gd name="connsiteX1" fmla="*/ 9430 w 10572"/>
                  <a:gd name="connsiteY1" fmla="*/ 12097 h 33151"/>
                  <a:gd name="connsiteX2" fmla="*/ 6477 w 10572"/>
                  <a:gd name="connsiteY2" fmla="*/ 12097 h 33151"/>
                  <a:gd name="connsiteX3" fmla="*/ 6477 w 10572"/>
                  <a:gd name="connsiteY3" fmla="*/ 29051 h 33151"/>
                  <a:gd name="connsiteX4" fmla="*/ 8191 w 10572"/>
                  <a:gd name="connsiteY4" fmla="*/ 30766 h 33151"/>
                  <a:gd name="connsiteX5" fmla="*/ 9334 w 10572"/>
                  <a:gd name="connsiteY5" fmla="*/ 32004 h 33151"/>
                  <a:gd name="connsiteX6" fmla="*/ 8191 w 10572"/>
                  <a:gd name="connsiteY6" fmla="*/ 33147 h 33151"/>
                  <a:gd name="connsiteX7" fmla="*/ 4096 w 10572"/>
                  <a:gd name="connsiteY7" fmla="*/ 29442 h 33151"/>
                  <a:gd name="connsiteX8" fmla="*/ 4096 w 10572"/>
                  <a:gd name="connsiteY8" fmla="*/ 29051 h 33151"/>
                  <a:gd name="connsiteX9" fmla="*/ 4096 w 10572"/>
                  <a:gd name="connsiteY9" fmla="*/ 12097 h 33151"/>
                  <a:gd name="connsiteX10" fmla="*/ 1143 w 10572"/>
                  <a:gd name="connsiteY10" fmla="*/ 12097 h 33151"/>
                  <a:gd name="connsiteX11" fmla="*/ 0 w 10572"/>
                  <a:gd name="connsiteY11" fmla="*/ 10954 h 33151"/>
                  <a:gd name="connsiteX12" fmla="*/ 1143 w 10572"/>
                  <a:gd name="connsiteY12" fmla="*/ 9811 h 33151"/>
                  <a:gd name="connsiteX13" fmla="*/ 4096 w 10572"/>
                  <a:gd name="connsiteY13" fmla="*/ 9811 h 33151"/>
                  <a:gd name="connsiteX14" fmla="*/ 4096 w 10572"/>
                  <a:gd name="connsiteY14" fmla="*/ 1143 h 33151"/>
                  <a:gd name="connsiteX15" fmla="*/ 5239 w 10572"/>
                  <a:gd name="connsiteY15" fmla="*/ 0 h 33151"/>
                  <a:gd name="connsiteX16" fmla="*/ 6477 w 10572"/>
                  <a:gd name="connsiteY16" fmla="*/ 1143 h 33151"/>
                  <a:gd name="connsiteX17" fmla="*/ 6477 w 10572"/>
                  <a:gd name="connsiteY17" fmla="*/ 9811 h 33151"/>
                  <a:gd name="connsiteX18" fmla="*/ 9430 w 10572"/>
                  <a:gd name="connsiteY18" fmla="*/ 9811 h 33151"/>
                  <a:gd name="connsiteX19" fmla="*/ 10573 w 10572"/>
                  <a:gd name="connsiteY19" fmla="*/ 10954 h 33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72" h="33151">
                    <a:moveTo>
                      <a:pt x="10573" y="10954"/>
                    </a:moveTo>
                    <a:cubicBezTo>
                      <a:pt x="10525" y="11563"/>
                      <a:pt x="10039" y="12049"/>
                      <a:pt x="9430" y="12097"/>
                    </a:cubicBezTo>
                    <a:lnTo>
                      <a:pt x="6477" y="12097"/>
                    </a:lnTo>
                    <a:lnTo>
                      <a:pt x="6477" y="29051"/>
                    </a:lnTo>
                    <a:cubicBezTo>
                      <a:pt x="6477" y="29994"/>
                      <a:pt x="7248" y="30766"/>
                      <a:pt x="8191" y="30766"/>
                    </a:cubicBezTo>
                    <a:cubicBezTo>
                      <a:pt x="8820" y="30851"/>
                      <a:pt x="9296" y="31375"/>
                      <a:pt x="9334" y="32004"/>
                    </a:cubicBezTo>
                    <a:cubicBezTo>
                      <a:pt x="9287" y="32614"/>
                      <a:pt x="8801" y="33099"/>
                      <a:pt x="8191" y="33147"/>
                    </a:cubicBezTo>
                    <a:cubicBezTo>
                      <a:pt x="6039" y="33252"/>
                      <a:pt x="4200" y="31594"/>
                      <a:pt x="4096" y="29442"/>
                    </a:cubicBezTo>
                    <a:cubicBezTo>
                      <a:pt x="4086" y="29308"/>
                      <a:pt x="4086" y="29185"/>
                      <a:pt x="4096" y="29051"/>
                    </a:cubicBezTo>
                    <a:lnTo>
                      <a:pt x="4096" y="12097"/>
                    </a:lnTo>
                    <a:lnTo>
                      <a:pt x="1143" y="12097"/>
                    </a:lnTo>
                    <a:cubicBezTo>
                      <a:pt x="0" y="12097"/>
                      <a:pt x="0" y="11525"/>
                      <a:pt x="0" y="10954"/>
                    </a:cubicBezTo>
                    <a:cubicBezTo>
                      <a:pt x="0" y="10382"/>
                      <a:pt x="0" y="9811"/>
                      <a:pt x="1143" y="9811"/>
                    </a:cubicBezTo>
                    <a:lnTo>
                      <a:pt x="4096" y="9811"/>
                    </a:lnTo>
                    <a:lnTo>
                      <a:pt x="4096" y="1143"/>
                    </a:lnTo>
                    <a:cubicBezTo>
                      <a:pt x="4143" y="533"/>
                      <a:pt x="4629" y="48"/>
                      <a:pt x="5239" y="0"/>
                    </a:cubicBezTo>
                    <a:cubicBezTo>
                      <a:pt x="5867" y="38"/>
                      <a:pt x="6391" y="514"/>
                      <a:pt x="6477" y="1143"/>
                    </a:cubicBezTo>
                    <a:lnTo>
                      <a:pt x="6477" y="9811"/>
                    </a:lnTo>
                    <a:lnTo>
                      <a:pt x="9430" y="9811"/>
                    </a:lnTo>
                    <a:cubicBezTo>
                      <a:pt x="10039" y="9858"/>
                      <a:pt x="10525" y="10344"/>
                      <a:pt x="10573" y="10954"/>
                    </a:cubicBezTo>
                    <a:close/>
                  </a:path>
                </a:pathLst>
              </a:custGeom>
              <a:solidFill>
                <a:srgbClr val="000000"/>
              </a:solidFill>
              <a:ln w="9525" cap="flat">
                <a:noFill/>
                <a:prstDash val="solid"/>
                <a:miter/>
              </a:ln>
            </p:spPr>
            <p:txBody>
              <a:bodyPr rtlCol="0" anchor="ctr"/>
              <a:lstStyle/>
              <a:p>
                <a:endParaRPr lang="zh-CN" altLang="en-US"/>
              </a:p>
            </p:txBody>
          </p:sp>
          <p:sp>
            <p:nvSpPr>
              <p:cNvPr id="561" name="任意多边形: 形状 560">
                <a:extLst>
                  <a:ext uri="{FF2B5EF4-FFF2-40B4-BE49-F238E27FC236}">
                    <a16:creationId xmlns:a16="http://schemas.microsoft.com/office/drawing/2014/main" xmlns="" id="{ACD638B9-5D38-4B54-8D08-77637B6FB749}"/>
                  </a:ext>
                </a:extLst>
              </p:cNvPr>
              <p:cNvSpPr/>
              <p:nvPr/>
            </p:nvSpPr>
            <p:spPr>
              <a:xfrm>
                <a:off x="3346727" y="2860120"/>
                <a:ext cx="17311" cy="22970"/>
              </a:xfrm>
              <a:custGeom>
                <a:avLst/>
                <a:gdLst>
                  <a:gd name="connsiteX0" fmla="*/ 452 w 17311"/>
                  <a:gd name="connsiteY0" fmla="*/ 18208 h 22970"/>
                  <a:gd name="connsiteX1" fmla="*/ 2072 w 17311"/>
                  <a:gd name="connsiteY1" fmla="*/ 18208 h 22970"/>
                  <a:gd name="connsiteX2" fmla="*/ 2072 w 17311"/>
                  <a:gd name="connsiteY2" fmla="*/ 18208 h 22970"/>
                  <a:gd name="connsiteX3" fmla="*/ 9215 w 17311"/>
                  <a:gd name="connsiteY3" fmla="*/ 20970 h 22970"/>
                  <a:gd name="connsiteX4" fmla="*/ 13597 w 17311"/>
                  <a:gd name="connsiteY4" fmla="*/ 19541 h 22970"/>
                  <a:gd name="connsiteX5" fmla="*/ 14930 w 17311"/>
                  <a:gd name="connsiteY5" fmla="*/ 15160 h 22970"/>
                  <a:gd name="connsiteX6" fmla="*/ 13597 w 17311"/>
                  <a:gd name="connsiteY6" fmla="*/ 13826 h 22970"/>
                  <a:gd name="connsiteX7" fmla="*/ 8644 w 17311"/>
                  <a:gd name="connsiteY7" fmla="*/ 12112 h 22970"/>
                  <a:gd name="connsiteX8" fmla="*/ 8644 w 17311"/>
                  <a:gd name="connsiteY8" fmla="*/ 12112 h 22970"/>
                  <a:gd name="connsiteX9" fmla="*/ 3405 w 17311"/>
                  <a:gd name="connsiteY9" fmla="*/ 10302 h 22970"/>
                  <a:gd name="connsiteX10" fmla="*/ 833 w 17311"/>
                  <a:gd name="connsiteY10" fmla="*/ 6111 h 22970"/>
                  <a:gd name="connsiteX11" fmla="*/ 3405 w 17311"/>
                  <a:gd name="connsiteY11" fmla="*/ 1539 h 22970"/>
                  <a:gd name="connsiteX12" fmla="*/ 9120 w 17311"/>
                  <a:gd name="connsiteY12" fmla="*/ 15 h 22970"/>
                  <a:gd name="connsiteX13" fmla="*/ 16073 w 17311"/>
                  <a:gd name="connsiteY13" fmla="*/ 2492 h 22970"/>
                  <a:gd name="connsiteX14" fmla="*/ 16073 w 17311"/>
                  <a:gd name="connsiteY14" fmla="*/ 4111 h 22970"/>
                  <a:gd name="connsiteX15" fmla="*/ 14549 w 17311"/>
                  <a:gd name="connsiteY15" fmla="*/ 4111 h 22970"/>
                  <a:gd name="connsiteX16" fmla="*/ 8834 w 17311"/>
                  <a:gd name="connsiteY16" fmla="*/ 1730 h 22970"/>
                  <a:gd name="connsiteX17" fmla="*/ 4358 w 17311"/>
                  <a:gd name="connsiteY17" fmla="*/ 3063 h 22970"/>
                  <a:gd name="connsiteX18" fmla="*/ 2929 w 17311"/>
                  <a:gd name="connsiteY18" fmla="*/ 5730 h 22970"/>
                  <a:gd name="connsiteX19" fmla="*/ 4262 w 17311"/>
                  <a:gd name="connsiteY19" fmla="*/ 8111 h 22970"/>
                  <a:gd name="connsiteX20" fmla="*/ 9025 w 17311"/>
                  <a:gd name="connsiteY20" fmla="*/ 9731 h 22970"/>
                  <a:gd name="connsiteX21" fmla="*/ 9025 w 17311"/>
                  <a:gd name="connsiteY21" fmla="*/ 9731 h 22970"/>
                  <a:gd name="connsiteX22" fmla="*/ 14645 w 17311"/>
                  <a:gd name="connsiteY22" fmla="*/ 11636 h 22970"/>
                  <a:gd name="connsiteX23" fmla="*/ 17312 w 17311"/>
                  <a:gd name="connsiteY23" fmla="*/ 16398 h 22970"/>
                  <a:gd name="connsiteX24" fmla="*/ 14645 w 17311"/>
                  <a:gd name="connsiteY24" fmla="*/ 21065 h 22970"/>
                  <a:gd name="connsiteX25" fmla="*/ 8834 w 17311"/>
                  <a:gd name="connsiteY25" fmla="*/ 22970 h 22970"/>
                  <a:gd name="connsiteX26" fmla="*/ 167 w 17311"/>
                  <a:gd name="connsiteY26" fmla="*/ 19637 h 22970"/>
                  <a:gd name="connsiteX27" fmla="*/ 452 w 17311"/>
                  <a:gd name="connsiteY27" fmla="*/ 18208 h 2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311" h="22970">
                    <a:moveTo>
                      <a:pt x="452" y="18208"/>
                    </a:moveTo>
                    <a:cubicBezTo>
                      <a:pt x="900" y="17760"/>
                      <a:pt x="1624" y="17760"/>
                      <a:pt x="2072" y="18208"/>
                    </a:cubicBezTo>
                    <a:cubicBezTo>
                      <a:pt x="2072" y="18208"/>
                      <a:pt x="2072" y="18208"/>
                      <a:pt x="2072" y="18208"/>
                    </a:cubicBezTo>
                    <a:cubicBezTo>
                      <a:pt x="4091" y="19875"/>
                      <a:pt x="6596" y="20837"/>
                      <a:pt x="9215" y="20970"/>
                    </a:cubicBezTo>
                    <a:cubicBezTo>
                      <a:pt x="10797" y="21018"/>
                      <a:pt x="12349" y="20513"/>
                      <a:pt x="13597" y="19541"/>
                    </a:cubicBezTo>
                    <a:cubicBezTo>
                      <a:pt x="15178" y="18703"/>
                      <a:pt x="15769" y="16741"/>
                      <a:pt x="14930" y="15160"/>
                    </a:cubicBezTo>
                    <a:cubicBezTo>
                      <a:pt x="14626" y="14588"/>
                      <a:pt x="14168" y="14131"/>
                      <a:pt x="13597" y="13826"/>
                    </a:cubicBezTo>
                    <a:cubicBezTo>
                      <a:pt x="12101" y="12874"/>
                      <a:pt x="10406" y="12293"/>
                      <a:pt x="8644" y="12112"/>
                    </a:cubicBezTo>
                    <a:lnTo>
                      <a:pt x="8644" y="12112"/>
                    </a:lnTo>
                    <a:cubicBezTo>
                      <a:pt x="6786" y="11893"/>
                      <a:pt x="5005" y="11274"/>
                      <a:pt x="3405" y="10302"/>
                    </a:cubicBezTo>
                    <a:cubicBezTo>
                      <a:pt x="1853" y="9473"/>
                      <a:pt x="871" y="7873"/>
                      <a:pt x="833" y="6111"/>
                    </a:cubicBezTo>
                    <a:cubicBezTo>
                      <a:pt x="919" y="4263"/>
                      <a:pt x="1872" y="2568"/>
                      <a:pt x="3405" y="1539"/>
                    </a:cubicBezTo>
                    <a:cubicBezTo>
                      <a:pt x="5101" y="434"/>
                      <a:pt x="7101" y="-99"/>
                      <a:pt x="9120" y="15"/>
                    </a:cubicBezTo>
                    <a:cubicBezTo>
                      <a:pt x="11635" y="129"/>
                      <a:pt x="14054" y="996"/>
                      <a:pt x="16073" y="2492"/>
                    </a:cubicBezTo>
                    <a:cubicBezTo>
                      <a:pt x="16473" y="2958"/>
                      <a:pt x="16473" y="3644"/>
                      <a:pt x="16073" y="4111"/>
                    </a:cubicBezTo>
                    <a:cubicBezTo>
                      <a:pt x="15635" y="4501"/>
                      <a:pt x="14988" y="4501"/>
                      <a:pt x="14549" y="4111"/>
                    </a:cubicBezTo>
                    <a:cubicBezTo>
                      <a:pt x="12930" y="2749"/>
                      <a:pt x="10939" y="1920"/>
                      <a:pt x="8834" y="1730"/>
                    </a:cubicBezTo>
                    <a:cubicBezTo>
                      <a:pt x="7244" y="1692"/>
                      <a:pt x="5672" y="2158"/>
                      <a:pt x="4358" y="3063"/>
                    </a:cubicBezTo>
                    <a:cubicBezTo>
                      <a:pt x="3491" y="3682"/>
                      <a:pt x="2967" y="4663"/>
                      <a:pt x="2929" y="5730"/>
                    </a:cubicBezTo>
                    <a:cubicBezTo>
                      <a:pt x="2938" y="6702"/>
                      <a:pt x="3443" y="7597"/>
                      <a:pt x="4262" y="8111"/>
                    </a:cubicBezTo>
                    <a:cubicBezTo>
                      <a:pt x="5729" y="8959"/>
                      <a:pt x="7348" y="9502"/>
                      <a:pt x="9025" y="9731"/>
                    </a:cubicBezTo>
                    <a:lnTo>
                      <a:pt x="9025" y="9731"/>
                    </a:lnTo>
                    <a:cubicBezTo>
                      <a:pt x="11006" y="9969"/>
                      <a:pt x="12921" y="10626"/>
                      <a:pt x="14645" y="11636"/>
                    </a:cubicBezTo>
                    <a:cubicBezTo>
                      <a:pt x="16283" y="12664"/>
                      <a:pt x="17283" y="14465"/>
                      <a:pt x="17312" y="16398"/>
                    </a:cubicBezTo>
                    <a:cubicBezTo>
                      <a:pt x="17207" y="18284"/>
                      <a:pt x="16216" y="20018"/>
                      <a:pt x="14645" y="21065"/>
                    </a:cubicBezTo>
                    <a:cubicBezTo>
                      <a:pt x="12968" y="22323"/>
                      <a:pt x="10930" y="22990"/>
                      <a:pt x="8834" y="22970"/>
                    </a:cubicBezTo>
                    <a:cubicBezTo>
                      <a:pt x="5653" y="22885"/>
                      <a:pt x="2586" y="21704"/>
                      <a:pt x="167" y="19637"/>
                    </a:cubicBezTo>
                    <a:cubicBezTo>
                      <a:pt x="-138" y="19160"/>
                      <a:pt x="-14" y="18532"/>
                      <a:pt x="452" y="18208"/>
                    </a:cubicBezTo>
                    <a:close/>
                  </a:path>
                </a:pathLst>
              </a:custGeom>
              <a:solidFill>
                <a:srgbClr val="000000"/>
              </a:solidFill>
              <a:ln w="9525" cap="flat">
                <a:noFill/>
                <a:prstDash val="solid"/>
                <a:miter/>
              </a:ln>
            </p:spPr>
            <p:txBody>
              <a:bodyPr rtlCol="0" anchor="ctr"/>
              <a:lstStyle/>
              <a:p>
                <a:endParaRPr lang="zh-CN" altLang="en-US"/>
              </a:p>
            </p:txBody>
          </p:sp>
          <p:sp>
            <p:nvSpPr>
              <p:cNvPr id="562" name="任意多边形: 形状 561">
                <a:extLst>
                  <a:ext uri="{FF2B5EF4-FFF2-40B4-BE49-F238E27FC236}">
                    <a16:creationId xmlns:a16="http://schemas.microsoft.com/office/drawing/2014/main" xmlns="" id="{939D081C-D243-400D-B50B-48ABDCBE642B}"/>
                  </a:ext>
                </a:extLst>
              </p:cNvPr>
              <p:cNvSpPr/>
              <p:nvPr/>
            </p:nvSpPr>
            <p:spPr>
              <a:xfrm>
                <a:off x="3256731"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6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6" y="35881"/>
                      <a:pt x="819" y="35814"/>
                    </a:cubicBezTo>
                    <a:cubicBezTo>
                      <a:pt x="-372" y="34481"/>
                      <a:pt x="-248" y="32433"/>
                      <a:pt x="1086"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9" y="21812"/>
                      <a:pt x="16249" y="20384"/>
                    </a:cubicBezTo>
                    <a:cubicBezTo>
                      <a:pt x="14811" y="18945"/>
                      <a:pt x="12859" y="18126"/>
                      <a:pt x="10820" y="18098"/>
                    </a:cubicBezTo>
                    <a:cubicBezTo>
                      <a:pt x="9934" y="18136"/>
                      <a:pt x="9087"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563" name="任意多边形: 形状 562">
                <a:extLst>
                  <a:ext uri="{FF2B5EF4-FFF2-40B4-BE49-F238E27FC236}">
                    <a16:creationId xmlns:a16="http://schemas.microsoft.com/office/drawing/2014/main" xmlns="" id="{2CE8A876-F813-4AFC-85CF-FD9593B6376C}"/>
                  </a:ext>
                </a:extLst>
              </p:cNvPr>
              <p:cNvSpPr/>
              <p:nvPr/>
            </p:nvSpPr>
            <p:spPr>
              <a:xfrm>
                <a:off x="3290126" y="2782411"/>
                <a:ext cx="31994" cy="38862"/>
              </a:xfrm>
              <a:custGeom>
                <a:avLst/>
                <a:gdLst>
                  <a:gd name="connsiteX0" fmla="*/ 31241 w 31994"/>
                  <a:gd name="connsiteY0" fmla="*/ 28194 h 38862"/>
                  <a:gd name="connsiteX1" fmla="*/ 28098 w 31994"/>
                  <a:gd name="connsiteY1" fmla="*/ 31337 h 38862"/>
                  <a:gd name="connsiteX2" fmla="*/ 28003 w 31994"/>
                  <a:gd name="connsiteY2" fmla="*/ 31337 h 38862"/>
                  <a:gd name="connsiteX3" fmla="*/ 27431 w 31994"/>
                  <a:gd name="connsiteY3" fmla="*/ 31337 h 38862"/>
                  <a:gd name="connsiteX4" fmla="*/ 27431 w 31994"/>
                  <a:gd name="connsiteY4" fmla="*/ 35719 h 38862"/>
                  <a:gd name="connsiteX5" fmla="*/ 24288 w 31994"/>
                  <a:gd name="connsiteY5" fmla="*/ 38862 h 38862"/>
                  <a:gd name="connsiteX6" fmla="*/ 21145 w 31994"/>
                  <a:gd name="connsiteY6" fmla="*/ 35719 h 38862"/>
                  <a:gd name="connsiteX7" fmla="*/ 21145 w 31994"/>
                  <a:gd name="connsiteY7" fmla="*/ 31337 h 38862"/>
                  <a:gd name="connsiteX8" fmla="*/ 3142 w 31994"/>
                  <a:gd name="connsiteY8" fmla="*/ 31337 h 38862"/>
                  <a:gd name="connsiteX9" fmla="*/ 1237 w 31994"/>
                  <a:gd name="connsiteY9" fmla="*/ 30671 h 38862"/>
                  <a:gd name="connsiteX10" fmla="*/ 552 w 31994"/>
                  <a:gd name="connsiteY10" fmla="*/ 26556 h 38862"/>
                  <a:gd name="connsiteX11" fmla="*/ 761 w 31994"/>
                  <a:gd name="connsiteY11" fmla="*/ 26289 h 38862"/>
                  <a:gd name="connsiteX12" fmla="*/ 21811 w 31994"/>
                  <a:gd name="connsiteY12" fmla="*/ 0 h 38862"/>
                  <a:gd name="connsiteX13" fmla="*/ 21811 w 31994"/>
                  <a:gd name="connsiteY13" fmla="*/ 0 h 38862"/>
                  <a:gd name="connsiteX14" fmla="*/ 21811 w 31994"/>
                  <a:gd name="connsiteY14" fmla="*/ 0 h 38862"/>
                  <a:gd name="connsiteX15" fmla="*/ 21811 w 31994"/>
                  <a:gd name="connsiteY15" fmla="*/ 0 h 38862"/>
                  <a:gd name="connsiteX16" fmla="*/ 21811 w 31994"/>
                  <a:gd name="connsiteY16" fmla="*/ 0 h 38862"/>
                  <a:gd name="connsiteX17" fmla="*/ 21811 w 31994"/>
                  <a:gd name="connsiteY17" fmla="*/ 0 h 38862"/>
                  <a:gd name="connsiteX18" fmla="*/ 21811 w 31994"/>
                  <a:gd name="connsiteY18" fmla="*/ 0 h 38862"/>
                  <a:gd name="connsiteX19" fmla="*/ 24193 w 31994"/>
                  <a:gd name="connsiteY19" fmla="*/ 0 h 38862"/>
                  <a:gd name="connsiteX20" fmla="*/ 24193 w 31994"/>
                  <a:gd name="connsiteY20" fmla="*/ 0 h 38862"/>
                  <a:gd name="connsiteX21" fmla="*/ 24193 w 31994"/>
                  <a:gd name="connsiteY21" fmla="*/ 0 h 38862"/>
                  <a:gd name="connsiteX22" fmla="*/ 24193 w 31994"/>
                  <a:gd name="connsiteY22" fmla="*/ 0 h 38862"/>
                  <a:gd name="connsiteX23" fmla="*/ 24193 w 31994"/>
                  <a:gd name="connsiteY23" fmla="*/ 0 h 38862"/>
                  <a:gd name="connsiteX24" fmla="*/ 24193 w 31994"/>
                  <a:gd name="connsiteY24" fmla="*/ 0 h 38862"/>
                  <a:gd name="connsiteX25" fmla="*/ 24193 w 31994"/>
                  <a:gd name="connsiteY25" fmla="*/ 0 h 38862"/>
                  <a:gd name="connsiteX26" fmla="*/ 24193 w 31994"/>
                  <a:gd name="connsiteY26" fmla="*/ 0 h 38862"/>
                  <a:gd name="connsiteX27" fmla="*/ 24193 w 31994"/>
                  <a:gd name="connsiteY27" fmla="*/ 0 h 38862"/>
                  <a:gd name="connsiteX28" fmla="*/ 24193 w 31994"/>
                  <a:gd name="connsiteY28" fmla="*/ 0 h 38862"/>
                  <a:gd name="connsiteX29" fmla="*/ 24193 w 31994"/>
                  <a:gd name="connsiteY29" fmla="*/ 0 h 38862"/>
                  <a:gd name="connsiteX30" fmla="*/ 24193 w 31994"/>
                  <a:gd name="connsiteY30" fmla="*/ 23527 h 38862"/>
                  <a:gd name="connsiteX31" fmla="*/ 24764 w 31994"/>
                  <a:gd name="connsiteY31" fmla="*/ 23527 h 38862"/>
                  <a:gd name="connsiteX32" fmla="*/ 30336 w 31994"/>
                  <a:gd name="connsiteY32" fmla="*/ 22622 h 38862"/>
                  <a:gd name="connsiteX33" fmla="*/ 31241 w 31994"/>
                  <a:gd name="connsiteY33" fmla="*/ 28194 h 38862"/>
                  <a:gd name="connsiteX34" fmla="*/ 21145 w 31994"/>
                  <a:gd name="connsiteY34" fmla="*/ 10954 h 38862"/>
                  <a:gd name="connsiteX35" fmla="*/ 9810 w 31994"/>
                  <a:gd name="connsiteY35" fmla="*/ 25051 h 38862"/>
                  <a:gd name="connsiteX36" fmla="*/ 21145 w 31994"/>
                  <a:gd name="connsiteY36"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1994" h="38862">
                    <a:moveTo>
                      <a:pt x="31241" y="28194"/>
                    </a:moveTo>
                    <a:cubicBezTo>
                      <a:pt x="31241" y="29928"/>
                      <a:pt x="29831" y="31337"/>
                      <a:pt x="28098" y="31337"/>
                    </a:cubicBezTo>
                    <a:cubicBezTo>
                      <a:pt x="28069" y="31337"/>
                      <a:pt x="28031" y="31337"/>
                      <a:pt x="28003" y="31337"/>
                    </a:cubicBezTo>
                    <a:lnTo>
                      <a:pt x="27431" y="31337"/>
                    </a:lnTo>
                    <a:lnTo>
                      <a:pt x="27431" y="35719"/>
                    </a:lnTo>
                    <a:cubicBezTo>
                      <a:pt x="27431" y="37452"/>
                      <a:pt x="26021" y="38862"/>
                      <a:pt x="24288" y="38862"/>
                    </a:cubicBezTo>
                    <a:cubicBezTo>
                      <a:pt x="22554" y="38862"/>
                      <a:pt x="21145" y="37452"/>
                      <a:pt x="21145" y="35719"/>
                    </a:cubicBezTo>
                    <a:lnTo>
                      <a:pt x="21145" y="31337"/>
                    </a:lnTo>
                    <a:lnTo>
                      <a:pt x="3142" y="31337"/>
                    </a:lnTo>
                    <a:cubicBezTo>
                      <a:pt x="2447" y="31347"/>
                      <a:pt x="1771" y="31109"/>
                      <a:pt x="1237" y="30671"/>
                    </a:cubicBezTo>
                    <a:cubicBezTo>
                      <a:pt x="-87" y="29728"/>
                      <a:pt x="-401" y="27880"/>
                      <a:pt x="552" y="26556"/>
                    </a:cubicBezTo>
                    <a:cubicBezTo>
                      <a:pt x="618" y="26460"/>
                      <a:pt x="685" y="26375"/>
                      <a:pt x="761" y="26289"/>
                    </a:cubicBezTo>
                    <a:lnTo>
                      <a:pt x="21811" y="0"/>
                    </a:lnTo>
                    <a:lnTo>
                      <a:pt x="21811" y="0"/>
                    </a:lnTo>
                    <a:cubicBezTo>
                      <a:pt x="21811" y="0"/>
                      <a:pt x="21811" y="0"/>
                      <a:pt x="21811" y="0"/>
                    </a:cubicBezTo>
                    <a:lnTo>
                      <a:pt x="21811" y="0"/>
                    </a:lnTo>
                    <a:lnTo>
                      <a:pt x="21811" y="0"/>
                    </a:lnTo>
                    <a:lnTo>
                      <a:pt x="21811" y="0"/>
                    </a:lnTo>
                    <a:cubicBezTo>
                      <a:pt x="21811" y="0"/>
                      <a:pt x="21811" y="0"/>
                      <a:pt x="21811" y="0"/>
                    </a:cubicBezTo>
                    <a:lnTo>
                      <a:pt x="24193" y="0"/>
                    </a:lnTo>
                    <a:cubicBezTo>
                      <a:pt x="24193" y="0"/>
                      <a:pt x="24193" y="0"/>
                      <a:pt x="24193" y="0"/>
                    </a:cubicBezTo>
                    <a:lnTo>
                      <a:pt x="24193" y="0"/>
                    </a:lnTo>
                    <a:lnTo>
                      <a:pt x="24193" y="0"/>
                    </a:lnTo>
                    <a:lnTo>
                      <a:pt x="24193" y="0"/>
                    </a:ln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cubicBezTo>
                      <a:pt x="24193" y="0"/>
                      <a:pt x="24193" y="0"/>
                      <a:pt x="24193" y="0"/>
                    </a:cubicBezTo>
                    <a:lnTo>
                      <a:pt x="24193" y="23527"/>
                    </a:lnTo>
                    <a:lnTo>
                      <a:pt x="24764" y="23527"/>
                    </a:lnTo>
                    <a:cubicBezTo>
                      <a:pt x="26050" y="21736"/>
                      <a:pt x="28546" y="21336"/>
                      <a:pt x="30336" y="22622"/>
                    </a:cubicBezTo>
                    <a:cubicBezTo>
                      <a:pt x="32127" y="23908"/>
                      <a:pt x="32527" y="26403"/>
                      <a:pt x="31241" y="28194"/>
                    </a:cubicBezTo>
                    <a:close/>
                    <a:moveTo>
                      <a:pt x="21145" y="10954"/>
                    </a:moveTo>
                    <a:lnTo>
                      <a:pt x="9810" y="25051"/>
                    </a:lnTo>
                    <a:lnTo>
                      <a:pt x="21145" y="25051"/>
                    </a:lnTo>
                    <a:close/>
                  </a:path>
                </a:pathLst>
              </a:custGeom>
              <a:solidFill>
                <a:srgbClr val="000000"/>
              </a:solidFill>
              <a:ln w="9525" cap="flat">
                <a:noFill/>
                <a:prstDash val="solid"/>
                <a:miter/>
              </a:ln>
            </p:spPr>
            <p:txBody>
              <a:bodyPr rtlCol="0" anchor="ctr"/>
              <a:lstStyle/>
              <a:p>
                <a:endParaRPr lang="zh-CN" altLang="en-US"/>
              </a:p>
            </p:txBody>
          </p:sp>
          <p:sp>
            <p:nvSpPr>
              <p:cNvPr id="564" name="任意多边形: 形状 563">
                <a:extLst>
                  <a:ext uri="{FF2B5EF4-FFF2-40B4-BE49-F238E27FC236}">
                    <a16:creationId xmlns:a16="http://schemas.microsoft.com/office/drawing/2014/main" xmlns="" id="{8F2ACB88-4567-4CEF-8F2B-86B53AFB5F29}"/>
                  </a:ext>
                </a:extLst>
              </p:cNvPr>
              <p:cNvSpPr/>
              <p:nvPr/>
            </p:nvSpPr>
            <p:spPr>
              <a:xfrm>
                <a:off x="3329502" y="2781172"/>
                <a:ext cx="25002" cy="40195"/>
              </a:xfrm>
              <a:custGeom>
                <a:avLst/>
                <a:gdLst>
                  <a:gd name="connsiteX0" fmla="*/ 20917 w 25002"/>
                  <a:gd name="connsiteY0" fmla="*/ 16002 h 40195"/>
                  <a:gd name="connsiteX1" fmla="*/ 20917 w 25002"/>
                  <a:gd name="connsiteY1" fmla="*/ 36004 h 40195"/>
                  <a:gd name="connsiteX2" fmla="*/ 10820 w 25002"/>
                  <a:gd name="connsiteY2" fmla="*/ 40196 h 40195"/>
                  <a:gd name="connsiteX3" fmla="*/ 819 w 25002"/>
                  <a:gd name="connsiteY3" fmla="*/ 36004 h 40195"/>
                  <a:gd name="connsiteX4" fmla="*/ 1086 w 25002"/>
                  <a:gd name="connsiteY4" fmla="*/ 31433 h 40195"/>
                  <a:gd name="connsiteX5" fmla="*/ 5391 w 25002"/>
                  <a:gd name="connsiteY5" fmla="*/ 31433 h 40195"/>
                  <a:gd name="connsiteX6" fmla="*/ 10820 w 25002"/>
                  <a:gd name="connsiteY6" fmla="*/ 33719 h 40195"/>
                  <a:gd name="connsiteX7" fmla="*/ 16345 w 25002"/>
                  <a:gd name="connsiteY7" fmla="*/ 31433 h 40195"/>
                  <a:gd name="connsiteX8" fmla="*/ 16430 w 25002"/>
                  <a:gd name="connsiteY8" fmla="*/ 20660 h 40195"/>
                  <a:gd name="connsiteX9" fmla="*/ 16345 w 25002"/>
                  <a:gd name="connsiteY9" fmla="*/ 20574 h 40195"/>
                  <a:gd name="connsiteX10" fmla="*/ 10915 w 25002"/>
                  <a:gd name="connsiteY10" fmla="*/ 18288 h 40195"/>
                  <a:gd name="connsiteX11" fmla="*/ 8534 w 25002"/>
                  <a:gd name="connsiteY11" fmla="*/ 17240 h 40195"/>
                  <a:gd name="connsiteX12" fmla="*/ 8534 w 25002"/>
                  <a:gd name="connsiteY12" fmla="*/ 17240 h 40195"/>
                  <a:gd name="connsiteX13" fmla="*/ 8534 w 25002"/>
                  <a:gd name="connsiteY13" fmla="*/ 12668 h 40195"/>
                  <a:gd name="connsiteX14" fmla="*/ 13773 w 25002"/>
                  <a:gd name="connsiteY14" fmla="*/ 6477 h 40195"/>
                  <a:gd name="connsiteX15" fmla="*/ 4248 w 25002"/>
                  <a:gd name="connsiteY15" fmla="*/ 6477 h 40195"/>
                  <a:gd name="connsiteX16" fmla="*/ 1009 w 25002"/>
                  <a:gd name="connsiteY16" fmla="*/ 3239 h 40195"/>
                  <a:gd name="connsiteX17" fmla="*/ 4248 w 25002"/>
                  <a:gd name="connsiteY17" fmla="*/ 0 h 40195"/>
                  <a:gd name="connsiteX18" fmla="*/ 21107 w 25002"/>
                  <a:gd name="connsiteY18" fmla="*/ 0 h 40195"/>
                  <a:gd name="connsiteX19" fmla="*/ 24346 w 25002"/>
                  <a:gd name="connsiteY19" fmla="*/ 3239 h 40195"/>
                  <a:gd name="connsiteX20" fmla="*/ 24346 w 25002"/>
                  <a:gd name="connsiteY20" fmla="*/ 4763 h 40195"/>
                  <a:gd name="connsiteX21" fmla="*/ 23774 w 25002"/>
                  <a:gd name="connsiteY21" fmla="*/ 5620 h 40195"/>
                  <a:gd name="connsiteX22" fmla="*/ 16630 w 25002"/>
                  <a:gd name="connsiteY22" fmla="*/ 13049 h 40195"/>
                  <a:gd name="connsiteX23" fmla="*/ 20917 w 25002"/>
                  <a:gd name="connsiteY23" fmla="*/ 16002 h 40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02" h="40195">
                    <a:moveTo>
                      <a:pt x="20917" y="16002"/>
                    </a:moveTo>
                    <a:cubicBezTo>
                      <a:pt x="26365" y="21555"/>
                      <a:pt x="26365" y="30451"/>
                      <a:pt x="20917" y="36004"/>
                    </a:cubicBezTo>
                    <a:cubicBezTo>
                      <a:pt x="18231" y="38671"/>
                      <a:pt x="14602" y="40186"/>
                      <a:pt x="10820" y="40196"/>
                    </a:cubicBezTo>
                    <a:cubicBezTo>
                      <a:pt x="7067" y="40176"/>
                      <a:pt x="3467" y="38671"/>
                      <a:pt x="819" y="36004"/>
                    </a:cubicBezTo>
                    <a:cubicBezTo>
                      <a:pt x="-372" y="34671"/>
                      <a:pt x="-248" y="32623"/>
                      <a:pt x="1086" y="31433"/>
                    </a:cubicBezTo>
                    <a:cubicBezTo>
                      <a:pt x="2314" y="30347"/>
                      <a:pt x="4162" y="30347"/>
                      <a:pt x="5391" y="31433"/>
                    </a:cubicBezTo>
                    <a:cubicBezTo>
                      <a:pt x="6820" y="32890"/>
                      <a:pt x="8782" y="33719"/>
                      <a:pt x="10820" y="33719"/>
                    </a:cubicBezTo>
                    <a:cubicBezTo>
                      <a:pt x="12887" y="33699"/>
                      <a:pt x="14868" y="32880"/>
                      <a:pt x="16345" y="31433"/>
                    </a:cubicBezTo>
                    <a:cubicBezTo>
                      <a:pt x="19345" y="28480"/>
                      <a:pt x="19383" y="23651"/>
                      <a:pt x="16430" y="20660"/>
                    </a:cubicBezTo>
                    <a:cubicBezTo>
                      <a:pt x="16402" y="20631"/>
                      <a:pt x="16373" y="20603"/>
                      <a:pt x="16345" y="20574"/>
                    </a:cubicBezTo>
                    <a:cubicBezTo>
                      <a:pt x="14887" y="19145"/>
                      <a:pt x="12954" y="18336"/>
                      <a:pt x="10915" y="18288"/>
                    </a:cubicBezTo>
                    <a:cubicBezTo>
                      <a:pt x="10001" y="18345"/>
                      <a:pt x="9115" y="17955"/>
                      <a:pt x="8534" y="17240"/>
                    </a:cubicBezTo>
                    <a:lnTo>
                      <a:pt x="8534" y="17240"/>
                    </a:lnTo>
                    <a:cubicBezTo>
                      <a:pt x="7324" y="15954"/>
                      <a:pt x="7324" y="13954"/>
                      <a:pt x="8534" y="12668"/>
                    </a:cubicBezTo>
                    <a:lnTo>
                      <a:pt x="13773" y="6477"/>
                    </a:lnTo>
                    <a:lnTo>
                      <a:pt x="4248" y="6477"/>
                    </a:lnTo>
                    <a:cubicBezTo>
                      <a:pt x="2457" y="6477"/>
                      <a:pt x="1009" y="5029"/>
                      <a:pt x="1009" y="3239"/>
                    </a:cubicBezTo>
                    <a:cubicBezTo>
                      <a:pt x="1009" y="1448"/>
                      <a:pt x="2457" y="0"/>
                      <a:pt x="4248" y="0"/>
                    </a:cubicBezTo>
                    <a:lnTo>
                      <a:pt x="21107" y="0"/>
                    </a:lnTo>
                    <a:cubicBezTo>
                      <a:pt x="22898" y="0"/>
                      <a:pt x="24346" y="1448"/>
                      <a:pt x="24346" y="3239"/>
                    </a:cubicBezTo>
                    <a:cubicBezTo>
                      <a:pt x="24488" y="3734"/>
                      <a:pt x="24488" y="4267"/>
                      <a:pt x="24346" y="4763"/>
                    </a:cubicBezTo>
                    <a:cubicBezTo>
                      <a:pt x="24193" y="5067"/>
                      <a:pt x="23993" y="5353"/>
                      <a:pt x="23774" y="5620"/>
                    </a:cubicBezTo>
                    <a:lnTo>
                      <a:pt x="16630" y="13049"/>
                    </a:lnTo>
                    <a:cubicBezTo>
                      <a:pt x="18250" y="13726"/>
                      <a:pt x="19707" y="14726"/>
                      <a:pt x="20917" y="16002"/>
                    </a:cubicBezTo>
                    <a:close/>
                  </a:path>
                </a:pathLst>
              </a:custGeom>
              <a:solidFill>
                <a:srgbClr val="000000"/>
              </a:solidFill>
              <a:ln w="9525" cap="flat">
                <a:noFill/>
                <a:prstDash val="solid"/>
                <a:miter/>
              </a:ln>
            </p:spPr>
            <p:txBody>
              <a:bodyPr rtlCol="0" anchor="ctr"/>
              <a:lstStyle/>
              <a:p>
                <a:endParaRPr lang="zh-CN" altLang="en-US"/>
              </a:p>
            </p:txBody>
          </p:sp>
          <p:sp>
            <p:nvSpPr>
              <p:cNvPr id="565" name="任意多边形: 形状 564">
                <a:extLst>
                  <a:ext uri="{FF2B5EF4-FFF2-40B4-BE49-F238E27FC236}">
                    <a16:creationId xmlns:a16="http://schemas.microsoft.com/office/drawing/2014/main" xmlns="" id="{D57E2F6A-8649-483F-A20C-CE354888E288}"/>
                  </a:ext>
                </a:extLst>
              </p:cNvPr>
              <p:cNvSpPr/>
              <p:nvPr/>
            </p:nvSpPr>
            <p:spPr>
              <a:xfrm>
                <a:off x="3535714" y="2780887"/>
                <a:ext cx="13395" cy="40385"/>
              </a:xfrm>
              <a:custGeom>
                <a:avLst/>
                <a:gdLst>
                  <a:gd name="connsiteX0" fmla="*/ 13396 w 13395"/>
                  <a:gd name="connsiteY0" fmla="*/ 3524 h 40385"/>
                  <a:gd name="connsiteX1" fmla="*/ 13396 w 13395"/>
                  <a:gd name="connsiteY1" fmla="*/ 37243 h 40385"/>
                  <a:gd name="connsiteX2" fmla="*/ 10157 w 13395"/>
                  <a:gd name="connsiteY2" fmla="*/ 40386 h 40385"/>
                  <a:gd name="connsiteX3" fmla="*/ 7014 w 13395"/>
                  <a:gd name="connsiteY3" fmla="*/ 37243 h 40385"/>
                  <a:gd name="connsiteX4" fmla="*/ 7014 w 13395"/>
                  <a:gd name="connsiteY4" fmla="*/ 8668 h 40385"/>
                  <a:gd name="connsiteX5" fmla="*/ 4728 w 13395"/>
                  <a:gd name="connsiteY5" fmla="*/ 10001 h 40385"/>
                  <a:gd name="connsiteX6" fmla="*/ 3204 w 13395"/>
                  <a:gd name="connsiteY6" fmla="*/ 10001 h 40385"/>
                  <a:gd name="connsiteX7" fmla="*/ 442 w 13395"/>
                  <a:gd name="connsiteY7" fmla="*/ 8477 h 40385"/>
                  <a:gd name="connsiteX8" fmla="*/ 1490 w 13395"/>
                  <a:gd name="connsiteY8" fmla="*/ 4191 h 40385"/>
                  <a:gd name="connsiteX9" fmla="*/ 8538 w 13395"/>
                  <a:gd name="connsiteY9" fmla="*/ 0 h 40385"/>
                  <a:gd name="connsiteX10" fmla="*/ 8538 w 13395"/>
                  <a:gd name="connsiteY10" fmla="*/ 0 h 40385"/>
                  <a:gd name="connsiteX11" fmla="*/ 8538 w 13395"/>
                  <a:gd name="connsiteY11" fmla="*/ 0 h 40385"/>
                  <a:gd name="connsiteX12" fmla="*/ 11015 w 13395"/>
                  <a:gd name="connsiteY12" fmla="*/ 0 h 40385"/>
                  <a:gd name="connsiteX13" fmla="*/ 11015 w 13395"/>
                  <a:gd name="connsiteY13" fmla="*/ 0 h 40385"/>
                  <a:gd name="connsiteX14" fmla="*/ 11015 w 13395"/>
                  <a:gd name="connsiteY14" fmla="*/ 0 h 40385"/>
                  <a:gd name="connsiteX15" fmla="*/ 11015 w 13395"/>
                  <a:gd name="connsiteY15" fmla="*/ 0 h 40385"/>
                  <a:gd name="connsiteX16" fmla="*/ 11015 w 13395"/>
                  <a:gd name="connsiteY16" fmla="*/ 0 h 40385"/>
                  <a:gd name="connsiteX17" fmla="*/ 11015 w 13395"/>
                  <a:gd name="connsiteY17" fmla="*/ 0 h 40385"/>
                  <a:gd name="connsiteX18" fmla="*/ 11015 w 13395"/>
                  <a:gd name="connsiteY18" fmla="*/ 0 h 40385"/>
                  <a:gd name="connsiteX19" fmla="*/ 11015 w 13395"/>
                  <a:gd name="connsiteY19" fmla="*/ 0 h 40385"/>
                  <a:gd name="connsiteX20" fmla="*/ 11015 w 13395"/>
                  <a:gd name="connsiteY20" fmla="*/ 0 h 40385"/>
                  <a:gd name="connsiteX21" fmla="*/ 11015 w 13395"/>
                  <a:gd name="connsiteY21" fmla="*/ 0 h 40385"/>
                  <a:gd name="connsiteX22" fmla="*/ 11015 w 13395"/>
                  <a:gd name="connsiteY22" fmla="*/ 0 h 40385"/>
                  <a:gd name="connsiteX23" fmla="*/ 11015 w 13395"/>
                  <a:gd name="connsiteY23" fmla="*/ 0 h 40385"/>
                  <a:gd name="connsiteX24" fmla="*/ 11015 w 13395"/>
                  <a:gd name="connsiteY24" fmla="*/ 0 h 4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395" h="40385">
                    <a:moveTo>
                      <a:pt x="13396" y="3524"/>
                    </a:moveTo>
                    <a:lnTo>
                      <a:pt x="13396" y="37243"/>
                    </a:lnTo>
                    <a:cubicBezTo>
                      <a:pt x="13348" y="38995"/>
                      <a:pt x="11910" y="40386"/>
                      <a:pt x="10157" y="40386"/>
                    </a:cubicBezTo>
                    <a:cubicBezTo>
                      <a:pt x="8424" y="40386"/>
                      <a:pt x="7014" y="38976"/>
                      <a:pt x="7014" y="37243"/>
                    </a:cubicBezTo>
                    <a:lnTo>
                      <a:pt x="7014" y="8668"/>
                    </a:lnTo>
                    <a:lnTo>
                      <a:pt x="4728" y="10001"/>
                    </a:lnTo>
                    <a:cubicBezTo>
                      <a:pt x="4233" y="10135"/>
                      <a:pt x="3700" y="10135"/>
                      <a:pt x="3204" y="10001"/>
                    </a:cubicBezTo>
                    <a:cubicBezTo>
                      <a:pt x="2080" y="10011"/>
                      <a:pt x="1033" y="9430"/>
                      <a:pt x="442" y="8477"/>
                    </a:cubicBezTo>
                    <a:cubicBezTo>
                      <a:pt x="-434" y="7001"/>
                      <a:pt x="32" y="5096"/>
                      <a:pt x="1490" y="4191"/>
                    </a:cubicBezTo>
                    <a:lnTo>
                      <a:pt x="8538" y="0"/>
                    </a:lnTo>
                    <a:lnTo>
                      <a:pt x="8538" y="0"/>
                    </a:lnTo>
                    <a:cubicBezTo>
                      <a:pt x="8538" y="0"/>
                      <a:pt x="8538" y="0"/>
                      <a:pt x="8538" y="0"/>
                    </a:cubicBezTo>
                    <a:lnTo>
                      <a:pt x="11015" y="0"/>
                    </a:lnTo>
                    <a:cubicBezTo>
                      <a:pt x="11015" y="0"/>
                      <a:pt x="11015" y="0"/>
                      <a:pt x="11015" y="0"/>
                    </a:cubicBezTo>
                    <a:lnTo>
                      <a:pt x="11015" y="0"/>
                    </a:lnTo>
                    <a:cubicBezTo>
                      <a:pt x="11015" y="0"/>
                      <a:pt x="11015" y="0"/>
                      <a:pt x="11015" y="0"/>
                    </a:cubicBezTo>
                    <a:cubicBezTo>
                      <a:pt x="11015" y="0"/>
                      <a:pt x="11015" y="0"/>
                      <a:pt x="11015" y="0"/>
                    </a:cubicBezTo>
                    <a:cubicBezTo>
                      <a:pt x="11015" y="0"/>
                      <a:pt x="11015" y="0"/>
                      <a:pt x="11015" y="0"/>
                    </a:cubicBezTo>
                    <a:lnTo>
                      <a:pt x="11015" y="0"/>
                    </a:lnTo>
                    <a:lnTo>
                      <a:pt x="11015" y="0"/>
                    </a:lnTo>
                    <a:cubicBezTo>
                      <a:pt x="11015" y="0"/>
                      <a:pt x="11015" y="0"/>
                      <a:pt x="11015" y="0"/>
                    </a:cubicBezTo>
                    <a:cubicBezTo>
                      <a:pt x="11015" y="0"/>
                      <a:pt x="11015" y="0"/>
                      <a:pt x="11015" y="0"/>
                    </a:cubicBezTo>
                    <a:lnTo>
                      <a:pt x="11015" y="0"/>
                    </a:lnTo>
                    <a:cubicBezTo>
                      <a:pt x="11015" y="0"/>
                      <a:pt x="11015" y="0"/>
                      <a:pt x="11015" y="0"/>
                    </a:cubicBezTo>
                    <a:cubicBezTo>
                      <a:pt x="11015" y="0"/>
                      <a:pt x="11015" y="0"/>
                      <a:pt x="11015" y="0"/>
                    </a:cubicBezTo>
                    <a:close/>
                  </a:path>
                </a:pathLst>
              </a:custGeom>
              <a:solidFill>
                <a:srgbClr val="000000"/>
              </a:solidFill>
              <a:ln w="9525" cap="flat">
                <a:noFill/>
                <a:prstDash val="solid"/>
                <a:miter/>
              </a:ln>
            </p:spPr>
            <p:txBody>
              <a:bodyPr rtlCol="0" anchor="ctr"/>
              <a:lstStyle/>
              <a:p>
                <a:endParaRPr lang="zh-CN" altLang="en-US"/>
              </a:p>
            </p:txBody>
          </p:sp>
          <p:sp>
            <p:nvSpPr>
              <p:cNvPr id="566" name="任意多边形: 形状 565">
                <a:extLst>
                  <a:ext uri="{FF2B5EF4-FFF2-40B4-BE49-F238E27FC236}">
                    <a16:creationId xmlns:a16="http://schemas.microsoft.com/office/drawing/2014/main" xmlns="" id="{5902B1B4-FAA1-4FAA-B2F4-52255DBF2A78}"/>
                  </a:ext>
                </a:extLst>
              </p:cNvPr>
              <p:cNvSpPr/>
              <p:nvPr/>
            </p:nvSpPr>
            <p:spPr>
              <a:xfrm>
                <a:off x="3556426" y="2780535"/>
                <a:ext cx="27642" cy="40267"/>
              </a:xfrm>
              <a:custGeom>
                <a:avLst/>
                <a:gdLst>
                  <a:gd name="connsiteX0" fmla="*/ 18 w 27642"/>
                  <a:gd name="connsiteY0" fmla="*/ 14544 h 40267"/>
                  <a:gd name="connsiteX1" fmla="*/ 13115 w 27642"/>
                  <a:gd name="connsiteY1" fmla="*/ 18 h 40267"/>
                  <a:gd name="connsiteX2" fmla="*/ 27641 w 27642"/>
                  <a:gd name="connsiteY2" fmla="*/ 13115 h 40267"/>
                  <a:gd name="connsiteX3" fmla="*/ 27641 w 27642"/>
                  <a:gd name="connsiteY3" fmla="*/ 13115 h 40267"/>
                  <a:gd name="connsiteX4" fmla="*/ 27641 w 27642"/>
                  <a:gd name="connsiteY4" fmla="*/ 16449 h 40267"/>
                  <a:gd name="connsiteX5" fmla="*/ 25641 w 27642"/>
                  <a:gd name="connsiteY5" fmla="*/ 28070 h 40267"/>
                  <a:gd name="connsiteX6" fmla="*/ 18306 w 27642"/>
                  <a:gd name="connsiteY6" fmla="*/ 37595 h 40267"/>
                  <a:gd name="connsiteX7" fmla="*/ 9734 w 27642"/>
                  <a:gd name="connsiteY7" fmla="*/ 40262 h 40267"/>
                  <a:gd name="connsiteX8" fmla="*/ 6410 w 27642"/>
                  <a:gd name="connsiteY8" fmla="*/ 37318 h 40267"/>
                  <a:gd name="connsiteX9" fmla="*/ 6400 w 27642"/>
                  <a:gd name="connsiteY9" fmla="*/ 37214 h 40267"/>
                  <a:gd name="connsiteX10" fmla="*/ 9448 w 27642"/>
                  <a:gd name="connsiteY10" fmla="*/ 33975 h 40267"/>
                  <a:gd name="connsiteX11" fmla="*/ 9448 w 27642"/>
                  <a:gd name="connsiteY11" fmla="*/ 33975 h 40267"/>
                  <a:gd name="connsiteX12" fmla="*/ 14877 w 27642"/>
                  <a:gd name="connsiteY12" fmla="*/ 32356 h 40267"/>
                  <a:gd name="connsiteX13" fmla="*/ 18402 w 27642"/>
                  <a:gd name="connsiteY13" fmla="*/ 28355 h 40267"/>
                  <a:gd name="connsiteX14" fmla="*/ 19164 w 27642"/>
                  <a:gd name="connsiteY14" fmla="*/ 26831 h 40267"/>
                  <a:gd name="connsiteX15" fmla="*/ 13734 w 27642"/>
                  <a:gd name="connsiteY15" fmla="*/ 27974 h 40267"/>
                  <a:gd name="connsiteX16" fmla="*/ 18 w 27642"/>
                  <a:gd name="connsiteY16" fmla="*/ 14544 h 40267"/>
                  <a:gd name="connsiteX17" fmla="*/ 6305 w 27642"/>
                  <a:gd name="connsiteY17" fmla="*/ 14544 h 40267"/>
                  <a:gd name="connsiteX18" fmla="*/ 13925 w 27642"/>
                  <a:gd name="connsiteY18" fmla="*/ 22069 h 40267"/>
                  <a:gd name="connsiteX19" fmla="*/ 21354 w 27642"/>
                  <a:gd name="connsiteY19" fmla="*/ 14544 h 40267"/>
                  <a:gd name="connsiteX20" fmla="*/ 14115 w 27642"/>
                  <a:gd name="connsiteY20" fmla="*/ 7115 h 40267"/>
                  <a:gd name="connsiteX21" fmla="*/ 13925 w 27642"/>
                  <a:gd name="connsiteY21" fmla="*/ 7115 h 40267"/>
                  <a:gd name="connsiteX22" fmla="*/ 5943 w 27642"/>
                  <a:gd name="connsiteY22" fmla="*/ 14144 h 40267"/>
                  <a:gd name="connsiteX23" fmla="*/ 5924 w 27642"/>
                  <a:gd name="connsiteY23" fmla="*/ 14544 h 4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642" h="40267">
                    <a:moveTo>
                      <a:pt x="18" y="14544"/>
                    </a:moveTo>
                    <a:cubicBezTo>
                      <a:pt x="-372" y="6915"/>
                      <a:pt x="5486" y="409"/>
                      <a:pt x="13115" y="18"/>
                    </a:cubicBezTo>
                    <a:cubicBezTo>
                      <a:pt x="20745" y="-372"/>
                      <a:pt x="27251" y="5486"/>
                      <a:pt x="27641" y="13115"/>
                    </a:cubicBezTo>
                    <a:cubicBezTo>
                      <a:pt x="27641" y="13115"/>
                      <a:pt x="27641" y="13115"/>
                      <a:pt x="27641" y="13115"/>
                    </a:cubicBezTo>
                    <a:cubicBezTo>
                      <a:pt x="27641" y="13115"/>
                      <a:pt x="27641" y="15306"/>
                      <a:pt x="27641" y="16449"/>
                    </a:cubicBezTo>
                    <a:cubicBezTo>
                      <a:pt x="27679" y="20412"/>
                      <a:pt x="27003" y="24345"/>
                      <a:pt x="25641" y="28070"/>
                    </a:cubicBezTo>
                    <a:cubicBezTo>
                      <a:pt x="24221" y="31918"/>
                      <a:pt x="21659" y="35242"/>
                      <a:pt x="18306" y="37595"/>
                    </a:cubicBezTo>
                    <a:cubicBezTo>
                      <a:pt x="15754" y="39271"/>
                      <a:pt x="12782" y="40195"/>
                      <a:pt x="9734" y="40262"/>
                    </a:cubicBezTo>
                    <a:cubicBezTo>
                      <a:pt x="8000" y="40366"/>
                      <a:pt x="6515" y="39052"/>
                      <a:pt x="6410" y="37318"/>
                    </a:cubicBezTo>
                    <a:cubicBezTo>
                      <a:pt x="6400" y="37280"/>
                      <a:pt x="6400" y="37252"/>
                      <a:pt x="6400" y="37214"/>
                    </a:cubicBezTo>
                    <a:cubicBezTo>
                      <a:pt x="6343" y="35480"/>
                      <a:pt x="7715" y="34032"/>
                      <a:pt x="9448" y="33975"/>
                    </a:cubicBezTo>
                    <a:cubicBezTo>
                      <a:pt x="9448" y="33975"/>
                      <a:pt x="9448" y="33975"/>
                      <a:pt x="9448" y="33975"/>
                    </a:cubicBezTo>
                    <a:cubicBezTo>
                      <a:pt x="11363" y="33889"/>
                      <a:pt x="13230" y="33327"/>
                      <a:pt x="14877" y="32356"/>
                    </a:cubicBezTo>
                    <a:cubicBezTo>
                      <a:pt x="16363" y="31327"/>
                      <a:pt x="17573" y="29956"/>
                      <a:pt x="18402" y="28355"/>
                    </a:cubicBezTo>
                    <a:cubicBezTo>
                      <a:pt x="18716" y="27879"/>
                      <a:pt x="18964" y="27365"/>
                      <a:pt x="19164" y="26831"/>
                    </a:cubicBezTo>
                    <a:cubicBezTo>
                      <a:pt x="17459" y="27603"/>
                      <a:pt x="15601" y="27993"/>
                      <a:pt x="13734" y="27974"/>
                    </a:cubicBezTo>
                    <a:cubicBezTo>
                      <a:pt x="6286" y="27927"/>
                      <a:pt x="228" y="21983"/>
                      <a:pt x="18" y="14544"/>
                    </a:cubicBezTo>
                    <a:close/>
                    <a:moveTo>
                      <a:pt x="6305" y="14544"/>
                    </a:moveTo>
                    <a:cubicBezTo>
                      <a:pt x="6353" y="18716"/>
                      <a:pt x="9753" y="22069"/>
                      <a:pt x="13925" y="22069"/>
                    </a:cubicBezTo>
                    <a:cubicBezTo>
                      <a:pt x="18040" y="22021"/>
                      <a:pt x="21354" y="18659"/>
                      <a:pt x="21354" y="14544"/>
                    </a:cubicBezTo>
                    <a:cubicBezTo>
                      <a:pt x="21412" y="10496"/>
                      <a:pt x="18164" y="7172"/>
                      <a:pt x="14115" y="7115"/>
                    </a:cubicBezTo>
                    <a:cubicBezTo>
                      <a:pt x="14049" y="7115"/>
                      <a:pt x="13991" y="7115"/>
                      <a:pt x="13925" y="7115"/>
                    </a:cubicBezTo>
                    <a:cubicBezTo>
                      <a:pt x="9782" y="6848"/>
                      <a:pt x="6200" y="10001"/>
                      <a:pt x="5943" y="14144"/>
                    </a:cubicBezTo>
                    <a:cubicBezTo>
                      <a:pt x="5934" y="14277"/>
                      <a:pt x="5924" y="14411"/>
                      <a:pt x="5924" y="14544"/>
                    </a:cubicBezTo>
                    <a:close/>
                  </a:path>
                </a:pathLst>
              </a:custGeom>
              <a:solidFill>
                <a:srgbClr val="000000"/>
              </a:solidFill>
              <a:ln w="9525" cap="flat">
                <a:noFill/>
                <a:prstDash val="solid"/>
                <a:miter/>
              </a:ln>
            </p:spPr>
            <p:txBody>
              <a:bodyPr rtlCol="0" anchor="ctr"/>
              <a:lstStyle/>
              <a:p>
                <a:endParaRPr lang="zh-CN" altLang="en-US"/>
              </a:p>
            </p:txBody>
          </p:sp>
          <p:sp>
            <p:nvSpPr>
              <p:cNvPr id="567" name="任意多边形: 形状 566">
                <a:extLst>
                  <a:ext uri="{FF2B5EF4-FFF2-40B4-BE49-F238E27FC236}">
                    <a16:creationId xmlns:a16="http://schemas.microsoft.com/office/drawing/2014/main" xmlns="" id="{A54BDA7A-B38A-4C89-AD95-590083F2E9F5}"/>
                  </a:ext>
                </a:extLst>
              </p:cNvPr>
              <p:cNvSpPr/>
              <p:nvPr/>
            </p:nvSpPr>
            <p:spPr>
              <a:xfrm>
                <a:off x="3592284" y="2782411"/>
                <a:ext cx="32123" cy="38862"/>
              </a:xfrm>
              <a:custGeom>
                <a:avLst/>
                <a:gdLst>
                  <a:gd name="connsiteX0" fmla="*/ 31311 w 32123"/>
                  <a:gd name="connsiteY0" fmla="*/ 28194 h 38862"/>
                  <a:gd name="connsiteX1" fmla="*/ 28168 w 32123"/>
                  <a:gd name="connsiteY1" fmla="*/ 31337 h 38862"/>
                  <a:gd name="connsiteX2" fmla="*/ 27216 w 32123"/>
                  <a:gd name="connsiteY2" fmla="*/ 31337 h 38862"/>
                  <a:gd name="connsiteX3" fmla="*/ 27216 w 32123"/>
                  <a:gd name="connsiteY3" fmla="*/ 35719 h 38862"/>
                  <a:gd name="connsiteX4" fmla="*/ 24073 w 32123"/>
                  <a:gd name="connsiteY4" fmla="*/ 38862 h 38862"/>
                  <a:gd name="connsiteX5" fmla="*/ 20929 w 32123"/>
                  <a:gd name="connsiteY5" fmla="*/ 35719 h 38862"/>
                  <a:gd name="connsiteX6" fmla="*/ 20929 w 32123"/>
                  <a:gd name="connsiteY6" fmla="*/ 31337 h 38862"/>
                  <a:gd name="connsiteX7" fmla="*/ 2927 w 32123"/>
                  <a:gd name="connsiteY7" fmla="*/ 31337 h 38862"/>
                  <a:gd name="connsiteX8" fmla="*/ 927 w 32123"/>
                  <a:gd name="connsiteY8" fmla="*/ 30671 h 38862"/>
                  <a:gd name="connsiteX9" fmla="*/ 860 w 32123"/>
                  <a:gd name="connsiteY9" fmla="*/ 26365 h 38862"/>
                  <a:gd name="connsiteX10" fmla="*/ 927 w 32123"/>
                  <a:gd name="connsiteY10" fmla="*/ 26289 h 38862"/>
                  <a:gd name="connsiteX11" fmla="*/ 22072 w 32123"/>
                  <a:gd name="connsiteY11" fmla="*/ 0 h 38862"/>
                  <a:gd name="connsiteX12" fmla="*/ 22072 w 32123"/>
                  <a:gd name="connsiteY12" fmla="*/ 0 h 38862"/>
                  <a:gd name="connsiteX13" fmla="*/ 22072 w 32123"/>
                  <a:gd name="connsiteY13" fmla="*/ 0 h 38862"/>
                  <a:gd name="connsiteX14" fmla="*/ 22072 w 32123"/>
                  <a:gd name="connsiteY14" fmla="*/ 0 h 38862"/>
                  <a:gd name="connsiteX15" fmla="*/ 22072 w 32123"/>
                  <a:gd name="connsiteY15" fmla="*/ 0 h 38862"/>
                  <a:gd name="connsiteX16" fmla="*/ 22072 w 32123"/>
                  <a:gd name="connsiteY16" fmla="*/ 0 h 38862"/>
                  <a:gd name="connsiteX17" fmla="*/ 22072 w 32123"/>
                  <a:gd name="connsiteY17" fmla="*/ 0 h 38862"/>
                  <a:gd name="connsiteX18" fmla="*/ 22072 w 32123"/>
                  <a:gd name="connsiteY18" fmla="*/ 0 h 38862"/>
                  <a:gd name="connsiteX19" fmla="*/ 22072 w 32123"/>
                  <a:gd name="connsiteY19" fmla="*/ 0 h 38862"/>
                  <a:gd name="connsiteX20" fmla="*/ 23977 w 32123"/>
                  <a:gd name="connsiteY20" fmla="*/ 0 h 38862"/>
                  <a:gd name="connsiteX21" fmla="*/ 23977 w 32123"/>
                  <a:gd name="connsiteY21" fmla="*/ 0 h 38862"/>
                  <a:gd name="connsiteX22" fmla="*/ 23977 w 32123"/>
                  <a:gd name="connsiteY22" fmla="*/ 0 h 38862"/>
                  <a:gd name="connsiteX23" fmla="*/ 23977 w 32123"/>
                  <a:gd name="connsiteY23" fmla="*/ 0 h 38862"/>
                  <a:gd name="connsiteX24" fmla="*/ 23977 w 32123"/>
                  <a:gd name="connsiteY24" fmla="*/ 0 h 38862"/>
                  <a:gd name="connsiteX25" fmla="*/ 23977 w 32123"/>
                  <a:gd name="connsiteY25" fmla="*/ 0 h 38862"/>
                  <a:gd name="connsiteX26" fmla="*/ 23977 w 32123"/>
                  <a:gd name="connsiteY26" fmla="*/ 0 h 38862"/>
                  <a:gd name="connsiteX27" fmla="*/ 23977 w 32123"/>
                  <a:gd name="connsiteY27" fmla="*/ 0 h 38862"/>
                  <a:gd name="connsiteX28" fmla="*/ 23977 w 32123"/>
                  <a:gd name="connsiteY28" fmla="*/ 0 h 38862"/>
                  <a:gd name="connsiteX29" fmla="*/ 23977 w 32123"/>
                  <a:gd name="connsiteY29" fmla="*/ 0 h 38862"/>
                  <a:gd name="connsiteX30" fmla="*/ 23977 w 32123"/>
                  <a:gd name="connsiteY30" fmla="*/ 0 h 38862"/>
                  <a:gd name="connsiteX31" fmla="*/ 23977 w 32123"/>
                  <a:gd name="connsiteY31" fmla="*/ 0 h 38862"/>
                  <a:gd name="connsiteX32" fmla="*/ 23977 w 32123"/>
                  <a:gd name="connsiteY32" fmla="*/ 23241 h 38862"/>
                  <a:gd name="connsiteX33" fmla="*/ 24549 w 32123"/>
                  <a:gd name="connsiteY33" fmla="*/ 23241 h 38862"/>
                  <a:gd name="connsiteX34" fmla="*/ 30406 w 32123"/>
                  <a:gd name="connsiteY34" fmla="*/ 22336 h 38862"/>
                  <a:gd name="connsiteX35" fmla="*/ 31311 w 32123"/>
                  <a:gd name="connsiteY35" fmla="*/ 28194 h 38862"/>
                  <a:gd name="connsiteX36" fmla="*/ 21310 w 32123"/>
                  <a:gd name="connsiteY36" fmla="*/ 10954 h 38862"/>
                  <a:gd name="connsiteX37" fmla="*/ 9880 w 32123"/>
                  <a:gd name="connsiteY37" fmla="*/ 25051 h 38862"/>
                  <a:gd name="connsiteX38" fmla="*/ 21310 w 32123"/>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2123" h="38862">
                    <a:moveTo>
                      <a:pt x="31311" y="28194"/>
                    </a:moveTo>
                    <a:cubicBezTo>
                      <a:pt x="31311" y="29928"/>
                      <a:pt x="29902" y="31337"/>
                      <a:pt x="28168" y="31337"/>
                    </a:cubicBezTo>
                    <a:lnTo>
                      <a:pt x="27216" y="31337"/>
                    </a:lnTo>
                    <a:lnTo>
                      <a:pt x="27216" y="35719"/>
                    </a:lnTo>
                    <a:cubicBezTo>
                      <a:pt x="27216" y="37452"/>
                      <a:pt x="25806" y="38862"/>
                      <a:pt x="24073" y="38862"/>
                    </a:cubicBezTo>
                    <a:cubicBezTo>
                      <a:pt x="22339" y="38862"/>
                      <a:pt x="20929" y="37452"/>
                      <a:pt x="20929" y="35719"/>
                    </a:cubicBezTo>
                    <a:lnTo>
                      <a:pt x="20929" y="31337"/>
                    </a:lnTo>
                    <a:lnTo>
                      <a:pt x="2927" y="31337"/>
                    </a:lnTo>
                    <a:cubicBezTo>
                      <a:pt x="2203" y="31356"/>
                      <a:pt x="1498" y="31118"/>
                      <a:pt x="927" y="30671"/>
                    </a:cubicBezTo>
                    <a:cubicBezTo>
                      <a:pt x="-283" y="29499"/>
                      <a:pt x="-312" y="27575"/>
                      <a:pt x="860" y="26365"/>
                    </a:cubicBezTo>
                    <a:cubicBezTo>
                      <a:pt x="879" y="26337"/>
                      <a:pt x="898" y="26308"/>
                      <a:pt x="927" y="26289"/>
                    </a:cubicBezTo>
                    <a:lnTo>
                      <a:pt x="22072" y="0"/>
                    </a:lnTo>
                    <a:lnTo>
                      <a:pt x="22072" y="0"/>
                    </a:lnTo>
                    <a:lnTo>
                      <a:pt x="22072" y="0"/>
                    </a:lnTo>
                    <a:lnTo>
                      <a:pt x="22072" y="0"/>
                    </a:lnTo>
                    <a:lnTo>
                      <a:pt x="22072" y="0"/>
                    </a:lnTo>
                    <a:lnTo>
                      <a:pt x="22072" y="0"/>
                    </a:lnTo>
                    <a:cubicBezTo>
                      <a:pt x="22072" y="0"/>
                      <a:pt x="22072" y="0"/>
                      <a:pt x="22072" y="0"/>
                    </a:cubicBezTo>
                    <a:lnTo>
                      <a:pt x="22072" y="0"/>
                    </a:lnTo>
                    <a:cubicBezTo>
                      <a:pt x="22072" y="0"/>
                      <a:pt x="22072" y="0"/>
                      <a:pt x="22072" y="0"/>
                    </a:cubicBezTo>
                    <a:lnTo>
                      <a:pt x="23977" y="0"/>
                    </a:lnTo>
                    <a:cubicBezTo>
                      <a:pt x="23977" y="0"/>
                      <a:pt x="23977" y="0"/>
                      <a:pt x="23977" y="0"/>
                    </a:cubicBezTo>
                    <a:lnTo>
                      <a:pt x="23977" y="0"/>
                    </a:lnTo>
                    <a:lnTo>
                      <a:pt x="23977" y="0"/>
                    </a:lnTo>
                    <a:lnTo>
                      <a:pt x="23977" y="0"/>
                    </a:lnTo>
                    <a:cubicBezTo>
                      <a:pt x="23977" y="0"/>
                      <a:pt x="23977" y="0"/>
                      <a:pt x="23977" y="0"/>
                    </a:cubicBezTo>
                    <a:lnTo>
                      <a:pt x="23977" y="0"/>
                    </a:lnTo>
                    <a:lnTo>
                      <a:pt x="23977" y="0"/>
                    </a:lnTo>
                    <a:cubicBezTo>
                      <a:pt x="23977" y="0"/>
                      <a:pt x="23977" y="0"/>
                      <a:pt x="23977" y="0"/>
                    </a:cubicBezTo>
                    <a:cubicBezTo>
                      <a:pt x="23977" y="0"/>
                      <a:pt x="23977" y="0"/>
                      <a:pt x="23977" y="0"/>
                    </a:cubicBezTo>
                    <a:lnTo>
                      <a:pt x="23977" y="0"/>
                    </a:lnTo>
                    <a:cubicBezTo>
                      <a:pt x="23977" y="0"/>
                      <a:pt x="23977" y="0"/>
                      <a:pt x="23977" y="0"/>
                    </a:cubicBezTo>
                    <a:lnTo>
                      <a:pt x="23977" y="23241"/>
                    </a:lnTo>
                    <a:lnTo>
                      <a:pt x="24549" y="23241"/>
                    </a:lnTo>
                    <a:cubicBezTo>
                      <a:pt x="25920" y="21374"/>
                      <a:pt x="28540" y="20965"/>
                      <a:pt x="30406" y="22336"/>
                    </a:cubicBezTo>
                    <a:cubicBezTo>
                      <a:pt x="32274" y="23708"/>
                      <a:pt x="32683" y="26327"/>
                      <a:pt x="31311" y="28194"/>
                    </a:cubicBezTo>
                    <a:close/>
                    <a:moveTo>
                      <a:pt x="21310" y="10954"/>
                    </a:moveTo>
                    <a:lnTo>
                      <a:pt x="9880" y="25051"/>
                    </a:lnTo>
                    <a:lnTo>
                      <a:pt x="21310" y="25051"/>
                    </a:lnTo>
                    <a:close/>
                  </a:path>
                </a:pathLst>
              </a:custGeom>
              <a:solidFill>
                <a:srgbClr val="000000"/>
              </a:solidFill>
              <a:ln w="9525" cap="flat">
                <a:noFill/>
                <a:prstDash val="solid"/>
                <a:miter/>
              </a:ln>
            </p:spPr>
            <p:txBody>
              <a:bodyPr rtlCol="0" anchor="ctr"/>
              <a:lstStyle/>
              <a:p>
                <a:endParaRPr lang="zh-CN" altLang="en-US"/>
              </a:p>
            </p:txBody>
          </p:sp>
          <p:sp>
            <p:nvSpPr>
              <p:cNvPr id="568" name="任意多边形: 形状 567">
                <a:extLst>
                  <a:ext uri="{FF2B5EF4-FFF2-40B4-BE49-F238E27FC236}">
                    <a16:creationId xmlns:a16="http://schemas.microsoft.com/office/drawing/2014/main" xmlns="" id="{04DF967E-D4AE-4A31-A7D9-624CFA8FD353}"/>
                  </a:ext>
                </a:extLst>
              </p:cNvPr>
              <p:cNvSpPr/>
              <p:nvPr/>
            </p:nvSpPr>
            <p:spPr>
              <a:xfrm>
                <a:off x="3631825" y="2781363"/>
                <a:ext cx="25022" cy="40015"/>
              </a:xfrm>
              <a:custGeom>
                <a:avLst/>
                <a:gdLst>
                  <a:gd name="connsiteX0" fmla="*/ 20821 w 25022"/>
                  <a:gd name="connsiteY0" fmla="*/ 15812 h 40015"/>
                  <a:gd name="connsiteX1" fmla="*/ 21021 w 25022"/>
                  <a:gd name="connsiteY1" fmla="*/ 35614 h 40015"/>
                  <a:gd name="connsiteX2" fmla="*/ 20821 w 25022"/>
                  <a:gd name="connsiteY2" fmla="*/ 35814 h 40015"/>
                  <a:gd name="connsiteX3" fmla="*/ 1019 w 25022"/>
                  <a:gd name="connsiteY3" fmla="*/ 36014 h 40015"/>
                  <a:gd name="connsiteX4" fmla="*/ 819 w 25022"/>
                  <a:gd name="connsiteY4" fmla="*/ 35814 h 40015"/>
                  <a:gd name="connsiteX5" fmla="*/ 1085 w 25022"/>
                  <a:gd name="connsiteY5" fmla="*/ 31242 h 40015"/>
                  <a:gd name="connsiteX6" fmla="*/ 5391 w 25022"/>
                  <a:gd name="connsiteY6" fmla="*/ 31242 h 40015"/>
                  <a:gd name="connsiteX7" fmla="*/ 10820 w 25022"/>
                  <a:gd name="connsiteY7" fmla="*/ 33528 h 40015"/>
                  <a:gd name="connsiteX8" fmla="*/ 18488 w 25022"/>
                  <a:gd name="connsiteY8" fmla="*/ 25765 h 40015"/>
                  <a:gd name="connsiteX9" fmla="*/ 16249 w 25022"/>
                  <a:gd name="connsiteY9" fmla="*/ 20384 h 40015"/>
                  <a:gd name="connsiteX10" fmla="*/ 10820 w 25022"/>
                  <a:gd name="connsiteY10" fmla="*/ 18098 h 40015"/>
                  <a:gd name="connsiteX11" fmla="*/ 8534 w 25022"/>
                  <a:gd name="connsiteY11" fmla="*/ 17050 h 40015"/>
                  <a:gd name="connsiteX12" fmla="*/ 8534 w 25022"/>
                  <a:gd name="connsiteY12" fmla="*/ 17050 h 40015"/>
                  <a:gd name="connsiteX13" fmla="*/ 8534 w 25022"/>
                  <a:gd name="connsiteY13" fmla="*/ 12478 h 40015"/>
                  <a:gd name="connsiteX14" fmla="*/ 14344 w 25022"/>
                  <a:gd name="connsiteY14" fmla="*/ 6477 h 40015"/>
                  <a:gd name="connsiteX15" fmla="*/ 4819 w 25022"/>
                  <a:gd name="connsiteY15" fmla="*/ 6477 h 40015"/>
                  <a:gd name="connsiteX16" fmla="*/ 1581 w 25022"/>
                  <a:gd name="connsiteY16" fmla="*/ 3239 h 40015"/>
                  <a:gd name="connsiteX17" fmla="*/ 4819 w 25022"/>
                  <a:gd name="connsiteY17" fmla="*/ 0 h 40015"/>
                  <a:gd name="connsiteX18" fmla="*/ 21679 w 25022"/>
                  <a:gd name="connsiteY18" fmla="*/ 0 h 40015"/>
                  <a:gd name="connsiteX19" fmla="*/ 24917 w 25022"/>
                  <a:gd name="connsiteY19" fmla="*/ 3239 h 40015"/>
                  <a:gd name="connsiteX20" fmla="*/ 24917 w 25022"/>
                  <a:gd name="connsiteY20" fmla="*/ 4763 h 40015"/>
                  <a:gd name="connsiteX21" fmla="*/ 24346 w 25022"/>
                  <a:gd name="connsiteY21" fmla="*/ 5620 h 40015"/>
                  <a:gd name="connsiteX22" fmla="*/ 17107 w 25022"/>
                  <a:gd name="connsiteY22" fmla="*/ 13049 h 40015"/>
                  <a:gd name="connsiteX23" fmla="*/ 20821 w 25022"/>
                  <a:gd name="connsiteY23" fmla="*/ 15812 h 400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022" h="40015">
                    <a:moveTo>
                      <a:pt x="20821" y="15812"/>
                    </a:moveTo>
                    <a:cubicBezTo>
                      <a:pt x="26346" y="21222"/>
                      <a:pt x="26432" y="30090"/>
                      <a:pt x="21021" y="35614"/>
                    </a:cubicBezTo>
                    <a:cubicBezTo>
                      <a:pt x="20955" y="35681"/>
                      <a:pt x="20888" y="35747"/>
                      <a:pt x="20821" y="35814"/>
                    </a:cubicBezTo>
                    <a:cubicBezTo>
                      <a:pt x="15411" y="41339"/>
                      <a:pt x="6543" y="41424"/>
                      <a:pt x="1019" y="36014"/>
                    </a:cubicBezTo>
                    <a:cubicBezTo>
                      <a:pt x="952" y="35947"/>
                      <a:pt x="885" y="35881"/>
                      <a:pt x="819" y="35814"/>
                    </a:cubicBezTo>
                    <a:cubicBezTo>
                      <a:pt x="-372" y="34481"/>
                      <a:pt x="-248" y="32433"/>
                      <a:pt x="1085" y="31242"/>
                    </a:cubicBezTo>
                    <a:cubicBezTo>
                      <a:pt x="2314" y="30156"/>
                      <a:pt x="4162" y="30156"/>
                      <a:pt x="5391" y="31242"/>
                    </a:cubicBezTo>
                    <a:cubicBezTo>
                      <a:pt x="6810" y="32718"/>
                      <a:pt x="8772" y="33547"/>
                      <a:pt x="10820" y="33528"/>
                    </a:cubicBezTo>
                    <a:cubicBezTo>
                      <a:pt x="15078" y="33499"/>
                      <a:pt x="18516" y="30023"/>
                      <a:pt x="18488" y="25765"/>
                    </a:cubicBezTo>
                    <a:cubicBezTo>
                      <a:pt x="18469" y="23746"/>
                      <a:pt x="17668" y="21812"/>
                      <a:pt x="16249" y="20384"/>
                    </a:cubicBezTo>
                    <a:cubicBezTo>
                      <a:pt x="14811" y="18945"/>
                      <a:pt x="12859" y="18126"/>
                      <a:pt x="10820" y="18098"/>
                    </a:cubicBezTo>
                    <a:cubicBezTo>
                      <a:pt x="9934" y="18136"/>
                      <a:pt x="9086" y="17745"/>
                      <a:pt x="8534" y="17050"/>
                    </a:cubicBezTo>
                    <a:lnTo>
                      <a:pt x="8534" y="17050"/>
                    </a:lnTo>
                    <a:cubicBezTo>
                      <a:pt x="7277" y="15783"/>
                      <a:pt x="7277" y="13745"/>
                      <a:pt x="8534" y="12478"/>
                    </a:cubicBezTo>
                    <a:lnTo>
                      <a:pt x="14344" y="6477"/>
                    </a:lnTo>
                    <a:lnTo>
                      <a:pt x="4819" y="6477"/>
                    </a:lnTo>
                    <a:cubicBezTo>
                      <a:pt x="3029" y="6477"/>
                      <a:pt x="1581" y="5029"/>
                      <a:pt x="1581" y="3239"/>
                    </a:cubicBezTo>
                    <a:cubicBezTo>
                      <a:pt x="1581" y="1448"/>
                      <a:pt x="3029" y="0"/>
                      <a:pt x="4819" y="0"/>
                    </a:cubicBezTo>
                    <a:lnTo>
                      <a:pt x="21679" y="0"/>
                    </a:lnTo>
                    <a:cubicBezTo>
                      <a:pt x="23469" y="0"/>
                      <a:pt x="24917" y="1448"/>
                      <a:pt x="24917" y="3239"/>
                    </a:cubicBezTo>
                    <a:cubicBezTo>
                      <a:pt x="25012" y="3743"/>
                      <a:pt x="25012" y="4258"/>
                      <a:pt x="24917" y="4763"/>
                    </a:cubicBezTo>
                    <a:lnTo>
                      <a:pt x="24346" y="5620"/>
                    </a:lnTo>
                    <a:lnTo>
                      <a:pt x="17107" y="13049"/>
                    </a:lnTo>
                    <a:cubicBezTo>
                      <a:pt x="18516" y="13716"/>
                      <a:pt x="19783" y="14649"/>
                      <a:pt x="20821" y="15812"/>
                    </a:cubicBezTo>
                    <a:close/>
                  </a:path>
                </a:pathLst>
              </a:custGeom>
              <a:solidFill>
                <a:srgbClr val="000000"/>
              </a:solidFill>
              <a:ln w="9525" cap="flat">
                <a:noFill/>
                <a:prstDash val="solid"/>
                <a:miter/>
              </a:ln>
            </p:spPr>
            <p:txBody>
              <a:bodyPr rtlCol="0" anchor="ctr"/>
              <a:lstStyle/>
              <a:p>
                <a:endParaRPr lang="zh-CN" altLang="en-US"/>
              </a:p>
            </p:txBody>
          </p:sp>
          <p:sp>
            <p:nvSpPr>
              <p:cNvPr id="569" name="任意多边形: 形状 568">
                <a:extLst>
                  <a:ext uri="{FF2B5EF4-FFF2-40B4-BE49-F238E27FC236}">
                    <a16:creationId xmlns:a16="http://schemas.microsoft.com/office/drawing/2014/main" xmlns="" id="{2EB17E37-05B6-4911-B6E8-AC8FFAC4BA14}"/>
                  </a:ext>
                </a:extLst>
              </p:cNvPr>
              <p:cNvSpPr/>
              <p:nvPr/>
            </p:nvSpPr>
            <p:spPr>
              <a:xfrm>
                <a:off x="3889673" y="2782411"/>
                <a:ext cx="31992" cy="38862"/>
              </a:xfrm>
              <a:custGeom>
                <a:avLst/>
                <a:gdLst>
                  <a:gd name="connsiteX0" fmla="*/ 31197 w 31992"/>
                  <a:gd name="connsiteY0" fmla="*/ 28194 h 38862"/>
                  <a:gd name="connsiteX1" fmla="*/ 28054 w 31992"/>
                  <a:gd name="connsiteY1" fmla="*/ 31337 h 38862"/>
                  <a:gd name="connsiteX2" fmla="*/ 27482 w 31992"/>
                  <a:gd name="connsiteY2" fmla="*/ 31337 h 38862"/>
                  <a:gd name="connsiteX3" fmla="*/ 27482 w 31992"/>
                  <a:gd name="connsiteY3" fmla="*/ 35719 h 38862"/>
                  <a:gd name="connsiteX4" fmla="*/ 24339 w 31992"/>
                  <a:gd name="connsiteY4" fmla="*/ 38862 h 38862"/>
                  <a:gd name="connsiteX5" fmla="*/ 21196 w 31992"/>
                  <a:gd name="connsiteY5" fmla="*/ 35719 h 38862"/>
                  <a:gd name="connsiteX6" fmla="*/ 21196 w 31992"/>
                  <a:gd name="connsiteY6" fmla="*/ 31337 h 38862"/>
                  <a:gd name="connsiteX7" fmla="*/ 3194 w 31992"/>
                  <a:gd name="connsiteY7" fmla="*/ 31337 h 38862"/>
                  <a:gd name="connsiteX8" fmla="*/ 1193 w 31992"/>
                  <a:gd name="connsiteY8" fmla="*/ 30671 h 38862"/>
                  <a:gd name="connsiteX9" fmla="*/ 631 w 31992"/>
                  <a:gd name="connsiteY9" fmla="*/ 26394 h 38862"/>
                  <a:gd name="connsiteX10" fmla="*/ 717 w 31992"/>
                  <a:gd name="connsiteY10" fmla="*/ 26289 h 38862"/>
                  <a:gd name="connsiteX11" fmla="*/ 21863 w 31992"/>
                  <a:gd name="connsiteY11" fmla="*/ 0 h 38862"/>
                  <a:gd name="connsiteX12" fmla="*/ 21863 w 31992"/>
                  <a:gd name="connsiteY12" fmla="*/ 0 h 38862"/>
                  <a:gd name="connsiteX13" fmla="*/ 21863 w 31992"/>
                  <a:gd name="connsiteY13" fmla="*/ 0 h 38862"/>
                  <a:gd name="connsiteX14" fmla="*/ 21863 w 31992"/>
                  <a:gd name="connsiteY14" fmla="*/ 0 h 38862"/>
                  <a:gd name="connsiteX15" fmla="*/ 21863 w 31992"/>
                  <a:gd name="connsiteY15" fmla="*/ 0 h 38862"/>
                  <a:gd name="connsiteX16" fmla="*/ 21863 w 31992"/>
                  <a:gd name="connsiteY16" fmla="*/ 0 h 38862"/>
                  <a:gd name="connsiteX17" fmla="*/ 21863 w 31992"/>
                  <a:gd name="connsiteY17" fmla="*/ 0 h 38862"/>
                  <a:gd name="connsiteX18" fmla="*/ 21863 w 31992"/>
                  <a:gd name="connsiteY18" fmla="*/ 0 h 38862"/>
                  <a:gd name="connsiteX19" fmla="*/ 21863 w 31992"/>
                  <a:gd name="connsiteY19" fmla="*/ 0 h 38862"/>
                  <a:gd name="connsiteX20" fmla="*/ 23672 w 31992"/>
                  <a:gd name="connsiteY20" fmla="*/ 0 h 38862"/>
                  <a:gd name="connsiteX21" fmla="*/ 23672 w 31992"/>
                  <a:gd name="connsiteY21" fmla="*/ 0 h 38862"/>
                  <a:gd name="connsiteX22" fmla="*/ 23672 w 31992"/>
                  <a:gd name="connsiteY22" fmla="*/ 0 h 38862"/>
                  <a:gd name="connsiteX23" fmla="*/ 23672 w 31992"/>
                  <a:gd name="connsiteY23" fmla="*/ 0 h 38862"/>
                  <a:gd name="connsiteX24" fmla="*/ 23672 w 31992"/>
                  <a:gd name="connsiteY24" fmla="*/ 0 h 38862"/>
                  <a:gd name="connsiteX25" fmla="*/ 23672 w 31992"/>
                  <a:gd name="connsiteY25" fmla="*/ 0 h 38862"/>
                  <a:gd name="connsiteX26" fmla="*/ 23672 w 31992"/>
                  <a:gd name="connsiteY26" fmla="*/ 0 h 38862"/>
                  <a:gd name="connsiteX27" fmla="*/ 23672 w 31992"/>
                  <a:gd name="connsiteY27" fmla="*/ 0 h 38862"/>
                  <a:gd name="connsiteX28" fmla="*/ 23672 w 31992"/>
                  <a:gd name="connsiteY28" fmla="*/ 0 h 38862"/>
                  <a:gd name="connsiteX29" fmla="*/ 23672 w 31992"/>
                  <a:gd name="connsiteY29" fmla="*/ 0 h 38862"/>
                  <a:gd name="connsiteX30" fmla="*/ 23672 w 31992"/>
                  <a:gd name="connsiteY30" fmla="*/ 0 h 38862"/>
                  <a:gd name="connsiteX31" fmla="*/ 23672 w 31992"/>
                  <a:gd name="connsiteY31" fmla="*/ 0 h 38862"/>
                  <a:gd name="connsiteX32" fmla="*/ 23672 w 31992"/>
                  <a:gd name="connsiteY32" fmla="*/ 23241 h 38862"/>
                  <a:gd name="connsiteX33" fmla="*/ 24244 w 31992"/>
                  <a:gd name="connsiteY33" fmla="*/ 23241 h 38862"/>
                  <a:gd name="connsiteX34" fmla="*/ 30197 w 31992"/>
                  <a:gd name="connsiteY34" fmla="*/ 22241 h 38862"/>
                  <a:gd name="connsiteX35" fmla="*/ 31197 w 31992"/>
                  <a:gd name="connsiteY35" fmla="*/ 28194 h 38862"/>
                  <a:gd name="connsiteX36" fmla="*/ 21196 w 31992"/>
                  <a:gd name="connsiteY36" fmla="*/ 10954 h 38862"/>
                  <a:gd name="connsiteX37" fmla="*/ 9766 w 31992"/>
                  <a:gd name="connsiteY37" fmla="*/ 25051 h 38862"/>
                  <a:gd name="connsiteX38" fmla="*/ 21196 w 31992"/>
                  <a:gd name="connsiteY38" fmla="*/ 25051 h 3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992" h="38862">
                    <a:moveTo>
                      <a:pt x="31197" y="28194"/>
                    </a:moveTo>
                    <a:cubicBezTo>
                      <a:pt x="31197" y="29928"/>
                      <a:pt x="29787" y="31337"/>
                      <a:pt x="28054" y="31337"/>
                    </a:cubicBezTo>
                    <a:lnTo>
                      <a:pt x="27482" y="31337"/>
                    </a:lnTo>
                    <a:lnTo>
                      <a:pt x="27482" y="35719"/>
                    </a:lnTo>
                    <a:cubicBezTo>
                      <a:pt x="27482" y="37452"/>
                      <a:pt x="26073" y="38862"/>
                      <a:pt x="24339" y="38862"/>
                    </a:cubicBezTo>
                    <a:cubicBezTo>
                      <a:pt x="22606" y="38862"/>
                      <a:pt x="21196" y="37452"/>
                      <a:pt x="21196" y="35719"/>
                    </a:cubicBezTo>
                    <a:lnTo>
                      <a:pt x="21196" y="31337"/>
                    </a:lnTo>
                    <a:lnTo>
                      <a:pt x="3194" y="31337"/>
                    </a:lnTo>
                    <a:cubicBezTo>
                      <a:pt x="2470" y="31366"/>
                      <a:pt x="1755" y="31128"/>
                      <a:pt x="1193" y="30671"/>
                    </a:cubicBezTo>
                    <a:cubicBezTo>
                      <a:pt x="-140" y="29642"/>
                      <a:pt x="-397" y="27737"/>
                      <a:pt x="631" y="26394"/>
                    </a:cubicBezTo>
                    <a:cubicBezTo>
                      <a:pt x="660" y="26356"/>
                      <a:pt x="689" y="26327"/>
                      <a:pt x="717" y="26289"/>
                    </a:cubicBezTo>
                    <a:lnTo>
                      <a:pt x="21863" y="0"/>
                    </a:lnTo>
                    <a:lnTo>
                      <a:pt x="21863" y="0"/>
                    </a:lnTo>
                    <a:lnTo>
                      <a:pt x="21863" y="0"/>
                    </a:lnTo>
                    <a:lnTo>
                      <a:pt x="21863" y="0"/>
                    </a:lnTo>
                    <a:cubicBezTo>
                      <a:pt x="21863" y="0"/>
                      <a:pt x="21863" y="0"/>
                      <a:pt x="21863" y="0"/>
                    </a:cubicBezTo>
                    <a:lnTo>
                      <a:pt x="21863" y="0"/>
                    </a:lnTo>
                    <a:cubicBezTo>
                      <a:pt x="21863" y="0"/>
                      <a:pt x="21863" y="0"/>
                      <a:pt x="21863" y="0"/>
                    </a:cubicBezTo>
                    <a:lnTo>
                      <a:pt x="21863" y="0"/>
                    </a:lnTo>
                    <a:cubicBezTo>
                      <a:pt x="21863" y="0"/>
                      <a:pt x="21863" y="0"/>
                      <a:pt x="21863" y="0"/>
                    </a:cubicBezTo>
                    <a:lnTo>
                      <a:pt x="23672" y="0"/>
                    </a:lnTo>
                    <a:lnTo>
                      <a:pt x="23672" y="0"/>
                    </a:lnTo>
                    <a:cubicBezTo>
                      <a:pt x="23672" y="0"/>
                      <a:pt x="23672" y="0"/>
                      <a:pt x="23672" y="0"/>
                    </a:cubicBezTo>
                    <a:lnTo>
                      <a:pt x="23672" y="0"/>
                    </a:lnTo>
                    <a:lnTo>
                      <a:pt x="23672" y="0"/>
                    </a:lnTo>
                    <a:cubicBezTo>
                      <a:pt x="23672" y="0"/>
                      <a:pt x="23672" y="0"/>
                      <a:pt x="23672" y="0"/>
                    </a:cubicBezTo>
                    <a:lnTo>
                      <a:pt x="23672" y="0"/>
                    </a:lnTo>
                    <a:cubicBezTo>
                      <a:pt x="23672" y="0"/>
                      <a:pt x="23672" y="0"/>
                      <a:pt x="23672" y="0"/>
                    </a:cubicBezTo>
                    <a:cubicBezTo>
                      <a:pt x="23672" y="0"/>
                      <a:pt x="23672" y="0"/>
                      <a:pt x="23672" y="0"/>
                    </a:cubicBezTo>
                    <a:lnTo>
                      <a:pt x="23672" y="0"/>
                    </a:lnTo>
                    <a:cubicBezTo>
                      <a:pt x="23672" y="0"/>
                      <a:pt x="23672" y="0"/>
                      <a:pt x="23672" y="0"/>
                    </a:cubicBezTo>
                    <a:cubicBezTo>
                      <a:pt x="23672" y="0"/>
                      <a:pt x="23672" y="0"/>
                      <a:pt x="23672" y="0"/>
                    </a:cubicBezTo>
                    <a:lnTo>
                      <a:pt x="23672" y="23241"/>
                    </a:lnTo>
                    <a:lnTo>
                      <a:pt x="24244" y="23241"/>
                    </a:lnTo>
                    <a:cubicBezTo>
                      <a:pt x="25615" y="21317"/>
                      <a:pt x="28273" y="20869"/>
                      <a:pt x="30197" y="22241"/>
                    </a:cubicBezTo>
                    <a:cubicBezTo>
                      <a:pt x="32121" y="23613"/>
                      <a:pt x="32569" y="26270"/>
                      <a:pt x="31197" y="28194"/>
                    </a:cubicBezTo>
                    <a:close/>
                    <a:moveTo>
                      <a:pt x="21196" y="10954"/>
                    </a:moveTo>
                    <a:lnTo>
                      <a:pt x="9766" y="25051"/>
                    </a:lnTo>
                    <a:lnTo>
                      <a:pt x="21196" y="25051"/>
                    </a:lnTo>
                    <a:close/>
                  </a:path>
                </a:pathLst>
              </a:custGeom>
              <a:solidFill>
                <a:srgbClr val="000000"/>
              </a:solidFill>
              <a:ln w="9525" cap="flat">
                <a:noFill/>
                <a:prstDash val="solid"/>
                <a:miter/>
              </a:ln>
            </p:spPr>
            <p:txBody>
              <a:bodyPr rtlCol="0" anchor="ctr"/>
              <a:lstStyle/>
              <a:p>
                <a:endParaRPr lang="zh-CN" altLang="en-US"/>
              </a:p>
            </p:txBody>
          </p:sp>
          <p:sp>
            <p:nvSpPr>
              <p:cNvPr id="570" name="任意多边形: 形状 569">
                <a:extLst>
                  <a:ext uri="{FF2B5EF4-FFF2-40B4-BE49-F238E27FC236}">
                    <a16:creationId xmlns:a16="http://schemas.microsoft.com/office/drawing/2014/main" xmlns="" id="{927F3FF0-4664-4921-AEAB-924D4CEA8E95}"/>
                  </a:ext>
                </a:extLst>
              </p:cNvPr>
              <p:cNvSpPr/>
              <p:nvPr/>
            </p:nvSpPr>
            <p:spPr>
              <a:xfrm>
                <a:off x="3928834" y="2782780"/>
                <a:ext cx="25087" cy="38588"/>
              </a:xfrm>
              <a:custGeom>
                <a:avLst/>
                <a:gdLst>
                  <a:gd name="connsiteX0" fmla="*/ 20516 w 25087"/>
                  <a:gd name="connsiteY0" fmla="*/ 14395 h 38588"/>
                  <a:gd name="connsiteX1" fmla="*/ 24707 w 25087"/>
                  <a:gd name="connsiteY1" fmla="*/ 24396 h 38588"/>
                  <a:gd name="connsiteX2" fmla="*/ 10514 w 25087"/>
                  <a:gd name="connsiteY2" fmla="*/ 38588 h 38588"/>
                  <a:gd name="connsiteX3" fmla="*/ 10514 w 25087"/>
                  <a:gd name="connsiteY3" fmla="*/ 38588 h 38588"/>
                  <a:gd name="connsiteX4" fmla="*/ 989 w 25087"/>
                  <a:gd name="connsiteY4" fmla="*/ 34397 h 38588"/>
                  <a:gd name="connsiteX5" fmla="*/ 856 w 25087"/>
                  <a:gd name="connsiteY5" fmla="*/ 29959 h 38588"/>
                  <a:gd name="connsiteX6" fmla="*/ 989 w 25087"/>
                  <a:gd name="connsiteY6" fmla="*/ 29825 h 38588"/>
                  <a:gd name="connsiteX7" fmla="*/ 5438 w 25087"/>
                  <a:gd name="connsiteY7" fmla="*/ 29797 h 38588"/>
                  <a:gd name="connsiteX8" fmla="*/ 5466 w 25087"/>
                  <a:gd name="connsiteY8" fmla="*/ 29825 h 38588"/>
                  <a:gd name="connsiteX9" fmla="*/ 16506 w 25087"/>
                  <a:gd name="connsiteY9" fmla="*/ 29644 h 38588"/>
                  <a:gd name="connsiteX10" fmla="*/ 18706 w 25087"/>
                  <a:gd name="connsiteY10" fmla="*/ 24396 h 38588"/>
                  <a:gd name="connsiteX11" fmla="*/ 16420 w 25087"/>
                  <a:gd name="connsiteY11" fmla="*/ 18967 h 38588"/>
                  <a:gd name="connsiteX12" fmla="*/ 10991 w 25087"/>
                  <a:gd name="connsiteY12" fmla="*/ 16681 h 38588"/>
                  <a:gd name="connsiteX13" fmla="*/ 5466 w 25087"/>
                  <a:gd name="connsiteY13" fmla="*/ 18967 h 38588"/>
                  <a:gd name="connsiteX14" fmla="*/ 1018 w 25087"/>
                  <a:gd name="connsiteY14" fmla="*/ 18995 h 38588"/>
                  <a:gd name="connsiteX15" fmla="*/ 989 w 25087"/>
                  <a:gd name="connsiteY15" fmla="*/ 18967 h 38588"/>
                  <a:gd name="connsiteX16" fmla="*/ 323 w 25087"/>
                  <a:gd name="connsiteY16" fmla="*/ 18205 h 38588"/>
                  <a:gd name="connsiteX17" fmla="*/ 323 w 25087"/>
                  <a:gd name="connsiteY17" fmla="*/ 18205 h 38588"/>
                  <a:gd name="connsiteX18" fmla="*/ 323 w 25087"/>
                  <a:gd name="connsiteY18" fmla="*/ 18205 h 38588"/>
                  <a:gd name="connsiteX19" fmla="*/ 323 w 25087"/>
                  <a:gd name="connsiteY19" fmla="*/ 18205 h 38588"/>
                  <a:gd name="connsiteX20" fmla="*/ 323 w 25087"/>
                  <a:gd name="connsiteY20" fmla="*/ 18205 h 38588"/>
                  <a:gd name="connsiteX21" fmla="*/ 323 w 25087"/>
                  <a:gd name="connsiteY21" fmla="*/ 17157 h 38588"/>
                  <a:gd name="connsiteX22" fmla="*/ 2037 w 25087"/>
                  <a:gd name="connsiteY22" fmla="*/ 2393 h 38588"/>
                  <a:gd name="connsiteX23" fmla="*/ 3466 w 25087"/>
                  <a:gd name="connsiteY23" fmla="*/ 107 h 38588"/>
                  <a:gd name="connsiteX24" fmla="*/ 3466 w 25087"/>
                  <a:gd name="connsiteY24" fmla="*/ 107 h 38588"/>
                  <a:gd name="connsiteX25" fmla="*/ 4990 w 25087"/>
                  <a:gd name="connsiteY25" fmla="*/ 107 h 38588"/>
                  <a:gd name="connsiteX26" fmla="*/ 21849 w 25087"/>
                  <a:gd name="connsiteY26" fmla="*/ 107 h 38588"/>
                  <a:gd name="connsiteX27" fmla="*/ 25088 w 25087"/>
                  <a:gd name="connsiteY27" fmla="*/ 3346 h 38588"/>
                  <a:gd name="connsiteX28" fmla="*/ 21849 w 25087"/>
                  <a:gd name="connsiteY28" fmla="*/ 6584 h 38588"/>
                  <a:gd name="connsiteX29" fmla="*/ 7752 w 25087"/>
                  <a:gd name="connsiteY29" fmla="*/ 6584 h 38588"/>
                  <a:gd name="connsiteX30" fmla="*/ 7086 w 25087"/>
                  <a:gd name="connsiteY30" fmla="*/ 12204 h 38588"/>
                  <a:gd name="connsiteX31" fmla="*/ 10896 w 25087"/>
                  <a:gd name="connsiteY31" fmla="*/ 12204 h 38588"/>
                  <a:gd name="connsiteX32" fmla="*/ 20516 w 25087"/>
                  <a:gd name="connsiteY32" fmla="*/ 14395 h 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087" h="38588">
                    <a:moveTo>
                      <a:pt x="20516" y="14395"/>
                    </a:moveTo>
                    <a:cubicBezTo>
                      <a:pt x="23202" y="17033"/>
                      <a:pt x="24707" y="20634"/>
                      <a:pt x="24707" y="24396"/>
                    </a:cubicBezTo>
                    <a:cubicBezTo>
                      <a:pt x="24659" y="32216"/>
                      <a:pt x="18335" y="38541"/>
                      <a:pt x="10514" y="38588"/>
                    </a:cubicBezTo>
                    <a:lnTo>
                      <a:pt x="10514" y="38588"/>
                    </a:lnTo>
                    <a:cubicBezTo>
                      <a:pt x="6914" y="38474"/>
                      <a:pt x="3504" y="36978"/>
                      <a:pt x="989" y="34397"/>
                    </a:cubicBezTo>
                    <a:cubicBezTo>
                      <a:pt x="-277" y="33207"/>
                      <a:pt x="-334" y="31216"/>
                      <a:pt x="856" y="29959"/>
                    </a:cubicBezTo>
                    <a:cubicBezTo>
                      <a:pt x="904" y="29911"/>
                      <a:pt x="942" y="29863"/>
                      <a:pt x="989" y="29825"/>
                    </a:cubicBezTo>
                    <a:cubicBezTo>
                      <a:pt x="2209" y="28587"/>
                      <a:pt x="4199" y="28577"/>
                      <a:pt x="5438" y="29797"/>
                    </a:cubicBezTo>
                    <a:cubicBezTo>
                      <a:pt x="5447" y="29806"/>
                      <a:pt x="5457" y="29816"/>
                      <a:pt x="5466" y="29825"/>
                    </a:cubicBezTo>
                    <a:cubicBezTo>
                      <a:pt x="8562" y="32826"/>
                      <a:pt x="13515" y="32740"/>
                      <a:pt x="16506" y="29644"/>
                    </a:cubicBezTo>
                    <a:cubicBezTo>
                      <a:pt x="17877" y="28235"/>
                      <a:pt x="18658" y="26358"/>
                      <a:pt x="18706" y="24396"/>
                    </a:cubicBezTo>
                    <a:cubicBezTo>
                      <a:pt x="18725" y="22348"/>
                      <a:pt x="17897" y="20386"/>
                      <a:pt x="16420" y="18967"/>
                    </a:cubicBezTo>
                    <a:cubicBezTo>
                      <a:pt x="15020" y="17471"/>
                      <a:pt x="13039" y="16643"/>
                      <a:pt x="10991" y="16681"/>
                    </a:cubicBezTo>
                    <a:cubicBezTo>
                      <a:pt x="8914" y="16643"/>
                      <a:pt x="6914" y="17471"/>
                      <a:pt x="5466" y="18967"/>
                    </a:cubicBezTo>
                    <a:cubicBezTo>
                      <a:pt x="4247" y="20205"/>
                      <a:pt x="2257" y="20214"/>
                      <a:pt x="1018" y="18995"/>
                    </a:cubicBezTo>
                    <a:cubicBezTo>
                      <a:pt x="1009" y="18986"/>
                      <a:pt x="999" y="18976"/>
                      <a:pt x="989" y="18967"/>
                    </a:cubicBezTo>
                    <a:lnTo>
                      <a:pt x="323" y="18205"/>
                    </a:lnTo>
                    <a:cubicBezTo>
                      <a:pt x="323" y="18205"/>
                      <a:pt x="323" y="18205"/>
                      <a:pt x="323" y="18205"/>
                    </a:cubicBezTo>
                    <a:lnTo>
                      <a:pt x="323" y="18205"/>
                    </a:lnTo>
                    <a:lnTo>
                      <a:pt x="323" y="18205"/>
                    </a:lnTo>
                    <a:lnTo>
                      <a:pt x="323" y="18205"/>
                    </a:lnTo>
                    <a:cubicBezTo>
                      <a:pt x="228" y="17862"/>
                      <a:pt x="228" y="17500"/>
                      <a:pt x="323" y="17157"/>
                    </a:cubicBezTo>
                    <a:lnTo>
                      <a:pt x="2037" y="2393"/>
                    </a:lnTo>
                    <a:cubicBezTo>
                      <a:pt x="2180" y="1469"/>
                      <a:pt x="2695" y="641"/>
                      <a:pt x="3466" y="107"/>
                    </a:cubicBezTo>
                    <a:lnTo>
                      <a:pt x="3466" y="107"/>
                    </a:lnTo>
                    <a:cubicBezTo>
                      <a:pt x="3961" y="-36"/>
                      <a:pt x="4495" y="-36"/>
                      <a:pt x="4990" y="107"/>
                    </a:cubicBezTo>
                    <a:lnTo>
                      <a:pt x="21849" y="107"/>
                    </a:lnTo>
                    <a:cubicBezTo>
                      <a:pt x="23640" y="107"/>
                      <a:pt x="25088" y="1555"/>
                      <a:pt x="25088" y="3346"/>
                    </a:cubicBezTo>
                    <a:cubicBezTo>
                      <a:pt x="25088" y="5136"/>
                      <a:pt x="23640" y="6584"/>
                      <a:pt x="21849" y="6584"/>
                    </a:cubicBezTo>
                    <a:lnTo>
                      <a:pt x="7752" y="6584"/>
                    </a:lnTo>
                    <a:lnTo>
                      <a:pt x="7086" y="12204"/>
                    </a:lnTo>
                    <a:cubicBezTo>
                      <a:pt x="8352" y="12061"/>
                      <a:pt x="9629" y="12061"/>
                      <a:pt x="10896" y="12204"/>
                    </a:cubicBezTo>
                    <a:cubicBezTo>
                      <a:pt x="14267" y="11718"/>
                      <a:pt x="17697" y="12499"/>
                      <a:pt x="20516" y="14395"/>
                    </a:cubicBezTo>
                    <a:close/>
                  </a:path>
                </a:pathLst>
              </a:custGeom>
              <a:solidFill>
                <a:srgbClr val="000000"/>
              </a:solidFill>
              <a:ln w="9525" cap="flat">
                <a:noFill/>
                <a:prstDash val="solid"/>
                <a:miter/>
              </a:ln>
            </p:spPr>
            <p:txBody>
              <a:bodyPr rtlCol="0" anchor="ctr"/>
              <a:lstStyle/>
              <a:p>
                <a:endParaRPr lang="zh-CN" altLang="en-US"/>
              </a:p>
            </p:txBody>
          </p:sp>
          <p:sp>
            <p:nvSpPr>
              <p:cNvPr id="571" name="任意多边形: 形状 570">
                <a:extLst>
                  <a:ext uri="{FF2B5EF4-FFF2-40B4-BE49-F238E27FC236}">
                    <a16:creationId xmlns:a16="http://schemas.microsoft.com/office/drawing/2014/main" xmlns="" id="{AFCBEDE7-540D-4EB3-A516-6B2D7B28AA8B}"/>
                  </a:ext>
                </a:extLst>
              </p:cNvPr>
              <p:cNvSpPr/>
              <p:nvPr/>
            </p:nvSpPr>
            <p:spPr>
              <a:xfrm>
                <a:off x="3961066" y="2781525"/>
                <a:ext cx="26545" cy="39752"/>
              </a:xfrm>
              <a:custGeom>
                <a:avLst/>
                <a:gdLst>
                  <a:gd name="connsiteX0" fmla="*/ 25622 w 26545"/>
                  <a:gd name="connsiteY0" fmla="*/ 4124 h 39752"/>
                  <a:gd name="connsiteX1" fmla="*/ 11335 w 26545"/>
                  <a:gd name="connsiteY1" fmla="*/ 37843 h 39752"/>
                  <a:gd name="connsiteX2" fmla="*/ 8477 w 26545"/>
                  <a:gd name="connsiteY2" fmla="*/ 39748 h 39752"/>
                  <a:gd name="connsiteX3" fmla="*/ 7239 w 26545"/>
                  <a:gd name="connsiteY3" fmla="*/ 39748 h 39752"/>
                  <a:gd name="connsiteX4" fmla="*/ 5525 w 26545"/>
                  <a:gd name="connsiteY4" fmla="*/ 35652 h 39752"/>
                  <a:gd name="connsiteX5" fmla="*/ 17907 w 26545"/>
                  <a:gd name="connsiteY5" fmla="*/ 6410 h 39752"/>
                  <a:gd name="connsiteX6" fmla="*/ 3143 w 26545"/>
                  <a:gd name="connsiteY6" fmla="*/ 6410 h 39752"/>
                  <a:gd name="connsiteX7" fmla="*/ 0 w 26545"/>
                  <a:gd name="connsiteY7" fmla="*/ 3172 h 39752"/>
                  <a:gd name="connsiteX8" fmla="*/ 3143 w 26545"/>
                  <a:gd name="connsiteY8" fmla="*/ 29 h 39752"/>
                  <a:gd name="connsiteX9" fmla="*/ 23336 w 26545"/>
                  <a:gd name="connsiteY9" fmla="*/ 29 h 39752"/>
                  <a:gd name="connsiteX10" fmla="*/ 24479 w 26545"/>
                  <a:gd name="connsiteY10" fmla="*/ 29 h 39752"/>
                  <a:gd name="connsiteX11" fmla="*/ 24479 w 26545"/>
                  <a:gd name="connsiteY11" fmla="*/ 29 h 39752"/>
                  <a:gd name="connsiteX12" fmla="*/ 24479 w 26545"/>
                  <a:gd name="connsiteY12" fmla="*/ 29 h 39752"/>
                  <a:gd name="connsiteX13" fmla="*/ 24479 w 26545"/>
                  <a:gd name="connsiteY13" fmla="*/ 29 h 39752"/>
                  <a:gd name="connsiteX14" fmla="*/ 24479 w 26545"/>
                  <a:gd name="connsiteY14" fmla="*/ 29 h 39752"/>
                  <a:gd name="connsiteX15" fmla="*/ 24479 w 26545"/>
                  <a:gd name="connsiteY15" fmla="*/ 29 h 39752"/>
                  <a:gd name="connsiteX16" fmla="*/ 24479 w 26545"/>
                  <a:gd name="connsiteY16" fmla="*/ 29 h 39752"/>
                  <a:gd name="connsiteX17" fmla="*/ 24479 w 26545"/>
                  <a:gd name="connsiteY17" fmla="*/ 1362 h 39752"/>
                  <a:gd name="connsiteX18" fmla="*/ 26432 w 26545"/>
                  <a:gd name="connsiteY18" fmla="*/ 2172 h 39752"/>
                  <a:gd name="connsiteX19" fmla="*/ 25622 w 26545"/>
                  <a:gd name="connsiteY19" fmla="*/ 4124 h 397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545" h="39752">
                    <a:moveTo>
                      <a:pt x="25622" y="4124"/>
                    </a:moveTo>
                    <a:lnTo>
                      <a:pt x="11335" y="37843"/>
                    </a:lnTo>
                    <a:cubicBezTo>
                      <a:pt x="10916" y="39043"/>
                      <a:pt x="9744" y="39824"/>
                      <a:pt x="8477" y="39748"/>
                    </a:cubicBezTo>
                    <a:lnTo>
                      <a:pt x="7239" y="39748"/>
                    </a:lnTo>
                    <a:cubicBezTo>
                      <a:pt x="5706" y="39014"/>
                      <a:pt x="4972" y="37252"/>
                      <a:pt x="5525" y="35652"/>
                    </a:cubicBezTo>
                    <a:lnTo>
                      <a:pt x="17907" y="6410"/>
                    </a:lnTo>
                    <a:lnTo>
                      <a:pt x="3143" y="6410"/>
                    </a:lnTo>
                    <a:cubicBezTo>
                      <a:pt x="1391" y="6363"/>
                      <a:pt x="0" y="4924"/>
                      <a:pt x="0" y="3172"/>
                    </a:cubicBezTo>
                    <a:cubicBezTo>
                      <a:pt x="0" y="1438"/>
                      <a:pt x="1410" y="29"/>
                      <a:pt x="3143" y="29"/>
                    </a:cubicBezTo>
                    <a:lnTo>
                      <a:pt x="23336" y="29"/>
                    </a:lnTo>
                    <a:cubicBezTo>
                      <a:pt x="23717" y="-10"/>
                      <a:pt x="24099" y="-10"/>
                      <a:pt x="24479" y="29"/>
                    </a:cubicBezTo>
                    <a:lnTo>
                      <a:pt x="24479" y="29"/>
                    </a:lnTo>
                    <a:cubicBezTo>
                      <a:pt x="24479" y="29"/>
                      <a:pt x="24479" y="29"/>
                      <a:pt x="24479" y="29"/>
                    </a:cubicBezTo>
                    <a:lnTo>
                      <a:pt x="24479" y="29"/>
                    </a:lnTo>
                    <a:lnTo>
                      <a:pt x="24479" y="29"/>
                    </a:lnTo>
                    <a:lnTo>
                      <a:pt x="24479" y="29"/>
                    </a:lnTo>
                    <a:cubicBezTo>
                      <a:pt x="24479" y="29"/>
                      <a:pt x="24479" y="29"/>
                      <a:pt x="24479" y="29"/>
                    </a:cubicBezTo>
                    <a:cubicBezTo>
                      <a:pt x="24575" y="467"/>
                      <a:pt x="24575" y="924"/>
                      <a:pt x="24479" y="1362"/>
                    </a:cubicBezTo>
                    <a:cubicBezTo>
                      <a:pt x="25241" y="1048"/>
                      <a:pt x="26118" y="1410"/>
                      <a:pt x="26432" y="2172"/>
                    </a:cubicBezTo>
                    <a:cubicBezTo>
                      <a:pt x="26746" y="2934"/>
                      <a:pt x="26384" y="3810"/>
                      <a:pt x="25622" y="4124"/>
                    </a:cubicBezTo>
                    <a:close/>
                  </a:path>
                </a:pathLst>
              </a:custGeom>
              <a:solidFill>
                <a:srgbClr val="000000"/>
              </a:solidFill>
              <a:ln w="9525" cap="flat">
                <a:noFill/>
                <a:prstDash val="solid"/>
                <a:miter/>
              </a:ln>
            </p:spPr>
            <p:txBody>
              <a:bodyPr rtlCol="0" anchor="ctr"/>
              <a:lstStyle/>
              <a:p>
                <a:endParaRPr lang="zh-CN" altLang="en-US"/>
              </a:p>
            </p:txBody>
          </p:sp>
          <p:sp>
            <p:nvSpPr>
              <p:cNvPr id="572" name="任意多边形: 形状 571">
                <a:extLst>
                  <a:ext uri="{FF2B5EF4-FFF2-40B4-BE49-F238E27FC236}">
                    <a16:creationId xmlns:a16="http://schemas.microsoft.com/office/drawing/2014/main" xmlns="" id="{ED7E990D-B610-4F0F-B4AF-2E4224607C26}"/>
                  </a:ext>
                </a:extLst>
              </p:cNvPr>
              <p:cNvSpPr/>
              <p:nvPr/>
            </p:nvSpPr>
            <p:spPr>
              <a:xfrm>
                <a:off x="3494241" y="2849848"/>
                <a:ext cx="19436" cy="33337"/>
              </a:xfrm>
              <a:custGeom>
                <a:avLst/>
                <a:gdLst>
                  <a:gd name="connsiteX0" fmla="*/ 5 w 19436"/>
                  <a:gd name="connsiteY0" fmla="*/ 1143 h 33337"/>
                  <a:gd name="connsiteX1" fmla="*/ 958 w 19436"/>
                  <a:gd name="connsiteY1" fmla="*/ 0 h 33337"/>
                  <a:gd name="connsiteX2" fmla="*/ 1053 w 19436"/>
                  <a:gd name="connsiteY2" fmla="*/ 0 h 33337"/>
                  <a:gd name="connsiteX3" fmla="*/ 18293 w 19436"/>
                  <a:gd name="connsiteY3" fmla="*/ 0 h 33337"/>
                  <a:gd name="connsiteX4" fmla="*/ 19436 w 19436"/>
                  <a:gd name="connsiteY4" fmla="*/ 1143 h 33337"/>
                  <a:gd name="connsiteX5" fmla="*/ 18293 w 19436"/>
                  <a:gd name="connsiteY5" fmla="*/ 2286 h 33337"/>
                  <a:gd name="connsiteX6" fmla="*/ 2291 w 19436"/>
                  <a:gd name="connsiteY6" fmla="*/ 2286 h 33337"/>
                  <a:gd name="connsiteX7" fmla="*/ 2291 w 19436"/>
                  <a:gd name="connsiteY7" fmla="*/ 15526 h 33337"/>
                  <a:gd name="connsiteX8" fmla="*/ 16293 w 19436"/>
                  <a:gd name="connsiteY8" fmla="*/ 15526 h 33337"/>
                  <a:gd name="connsiteX9" fmla="*/ 17436 w 19436"/>
                  <a:gd name="connsiteY9" fmla="*/ 16669 h 33337"/>
                  <a:gd name="connsiteX10" fmla="*/ 16293 w 19436"/>
                  <a:gd name="connsiteY10" fmla="*/ 17812 h 33337"/>
                  <a:gd name="connsiteX11" fmla="*/ 2291 w 19436"/>
                  <a:gd name="connsiteY11" fmla="*/ 17812 h 33337"/>
                  <a:gd name="connsiteX12" fmla="*/ 2291 w 19436"/>
                  <a:gd name="connsiteY12" fmla="*/ 32195 h 33337"/>
                  <a:gd name="connsiteX13" fmla="*/ 1148 w 19436"/>
                  <a:gd name="connsiteY13" fmla="*/ 33338 h 33337"/>
                  <a:gd name="connsiteX14" fmla="*/ 5 w 19436"/>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436" h="33337">
                    <a:moveTo>
                      <a:pt x="5" y="1143"/>
                    </a:moveTo>
                    <a:cubicBezTo>
                      <a:pt x="-52" y="571"/>
                      <a:pt x="377" y="57"/>
                      <a:pt x="958" y="0"/>
                    </a:cubicBezTo>
                    <a:cubicBezTo>
                      <a:pt x="986" y="0"/>
                      <a:pt x="1024" y="0"/>
                      <a:pt x="1053" y="0"/>
                    </a:cubicBezTo>
                    <a:lnTo>
                      <a:pt x="18293" y="0"/>
                    </a:lnTo>
                    <a:cubicBezTo>
                      <a:pt x="18922" y="0"/>
                      <a:pt x="19436" y="514"/>
                      <a:pt x="19436" y="1143"/>
                    </a:cubicBezTo>
                    <a:cubicBezTo>
                      <a:pt x="19436" y="1772"/>
                      <a:pt x="18922" y="2286"/>
                      <a:pt x="18293" y="2286"/>
                    </a:cubicBezTo>
                    <a:lnTo>
                      <a:pt x="2291" y="2286"/>
                    </a:lnTo>
                    <a:lnTo>
                      <a:pt x="2291" y="15526"/>
                    </a:lnTo>
                    <a:lnTo>
                      <a:pt x="16293" y="15526"/>
                    </a:lnTo>
                    <a:cubicBezTo>
                      <a:pt x="16922" y="15526"/>
                      <a:pt x="17436" y="16040"/>
                      <a:pt x="17436" y="16669"/>
                    </a:cubicBezTo>
                    <a:cubicBezTo>
                      <a:pt x="17436" y="17297"/>
                      <a:pt x="16922" y="17812"/>
                      <a:pt x="16293" y="17812"/>
                    </a:cubicBezTo>
                    <a:lnTo>
                      <a:pt x="2291" y="17812"/>
                    </a:lnTo>
                    <a:lnTo>
                      <a:pt x="2291" y="32195"/>
                    </a:lnTo>
                    <a:cubicBezTo>
                      <a:pt x="2291" y="32823"/>
                      <a:pt x="1777" y="33338"/>
                      <a:pt x="1148" y="33338"/>
                    </a:cubicBezTo>
                    <a:cubicBezTo>
                      <a:pt x="519"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573" name="任意多边形: 形状 572">
                <a:extLst>
                  <a:ext uri="{FF2B5EF4-FFF2-40B4-BE49-F238E27FC236}">
                    <a16:creationId xmlns:a16="http://schemas.microsoft.com/office/drawing/2014/main" xmlns="" id="{495D8056-5A85-4E6A-8504-FA2B145080A3}"/>
                  </a:ext>
                </a:extLst>
              </p:cNvPr>
              <p:cNvSpPr/>
              <p:nvPr/>
            </p:nvSpPr>
            <p:spPr>
              <a:xfrm>
                <a:off x="3517961" y="2859829"/>
                <a:ext cx="23433" cy="23432"/>
              </a:xfrm>
              <a:custGeom>
                <a:avLst/>
                <a:gdLst>
                  <a:gd name="connsiteX0" fmla="*/ 11051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1 w 23433"/>
                  <a:gd name="connsiteY5" fmla="*/ 20 h 23432"/>
                  <a:gd name="connsiteX6" fmla="*/ 11051 w 23433"/>
                  <a:gd name="connsiteY6" fmla="*/ 21070 h 23432"/>
                  <a:gd name="connsiteX7" fmla="*/ 21309 w 23433"/>
                  <a:gd name="connsiteY7" fmla="*/ 12335 h 23432"/>
                  <a:gd name="connsiteX8" fmla="*/ 12575 w 23433"/>
                  <a:gd name="connsiteY8" fmla="*/ 2077 h 23432"/>
                  <a:gd name="connsiteX9" fmla="*/ 2316 w 23433"/>
                  <a:gd name="connsiteY9" fmla="*/ 10811 h 23432"/>
                  <a:gd name="connsiteX10" fmla="*/ 2288 w 23433"/>
                  <a:gd name="connsiteY10" fmla="*/ 11545 h 23432"/>
                  <a:gd name="connsiteX11" fmla="*/ 11051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1" y="20"/>
                    </a:moveTo>
                    <a:cubicBezTo>
                      <a:pt x="17509" y="-352"/>
                      <a:pt x="23043" y="4592"/>
                      <a:pt x="23414" y="11050"/>
                    </a:cubicBezTo>
                    <a:cubicBezTo>
                      <a:pt x="23786" y="17508"/>
                      <a:pt x="18842" y="23042"/>
                      <a:pt x="12384" y="23413"/>
                    </a:cubicBezTo>
                    <a:cubicBezTo>
                      <a:pt x="5926" y="23784"/>
                      <a:pt x="392" y="18841"/>
                      <a:pt x="21" y="12383"/>
                    </a:cubicBezTo>
                    <a:cubicBezTo>
                      <a:pt x="11" y="12135"/>
                      <a:pt x="2" y="11888"/>
                      <a:pt x="2" y="11640"/>
                    </a:cubicBezTo>
                    <a:cubicBezTo>
                      <a:pt x="-103" y="5401"/>
                      <a:pt x="4812" y="229"/>
                      <a:pt x="11051" y="20"/>
                    </a:cubicBezTo>
                    <a:close/>
                    <a:moveTo>
                      <a:pt x="11051" y="21070"/>
                    </a:moveTo>
                    <a:cubicBezTo>
                      <a:pt x="16299" y="21489"/>
                      <a:pt x="20890" y="17584"/>
                      <a:pt x="21309" y="12335"/>
                    </a:cubicBezTo>
                    <a:cubicBezTo>
                      <a:pt x="21728" y="7097"/>
                      <a:pt x="17823" y="2506"/>
                      <a:pt x="12575" y="2077"/>
                    </a:cubicBezTo>
                    <a:cubicBezTo>
                      <a:pt x="7326" y="1658"/>
                      <a:pt x="2735" y="5573"/>
                      <a:pt x="2316" y="10811"/>
                    </a:cubicBezTo>
                    <a:cubicBezTo>
                      <a:pt x="2297" y="11059"/>
                      <a:pt x="2288" y="11297"/>
                      <a:pt x="2288" y="11545"/>
                    </a:cubicBezTo>
                    <a:cubicBezTo>
                      <a:pt x="2269" y="16517"/>
                      <a:pt x="6088" y="20670"/>
                      <a:pt x="11051" y="21070"/>
                    </a:cubicBezTo>
                    <a:close/>
                  </a:path>
                </a:pathLst>
              </a:custGeom>
              <a:solidFill>
                <a:srgbClr val="000000"/>
              </a:solidFill>
              <a:ln w="9525" cap="flat">
                <a:noFill/>
                <a:prstDash val="solid"/>
                <a:miter/>
              </a:ln>
            </p:spPr>
            <p:txBody>
              <a:bodyPr rtlCol="0" anchor="ctr"/>
              <a:lstStyle/>
              <a:p>
                <a:endParaRPr lang="zh-CN" altLang="en-US"/>
              </a:p>
            </p:txBody>
          </p:sp>
          <p:sp>
            <p:nvSpPr>
              <p:cNvPr id="574" name="任意多边形: 形状 573">
                <a:extLst>
                  <a:ext uri="{FF2B5EF4-FFF2-40B4-BE49-F238E27FC236}">
                    <a16:creationId xmlns:a16="http://schemas.microsoft.com/office/drawing/2014/main" xmlns="" id="{5B072B07-ACF4-459C-A998-23A35A695381}"/>
                  </a:ext>
                </a:extLst>
              </p:cNvPr>
              <p:cNvSpPr/>
              <p:nvPr/>
            </p:nvSpPr>
            <p:spPr>
              <a:xfrm>
                <a:off x="3549110"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5" y="5"/>
                      <a:pt x="1143" y="5"/>
                    </a:cubicBezTo>
                    <a:cubicBezTo>
                      <a:pt x="1772" y="-52"/>
                      <a:pt x="2324" y="424"/>
                      <a:pt x="2381" y="1052"/>
                    </a:cubicBezTo>
                    <a:cubicBezTo>
                      <a:pt x="2381" y="1081"/>
                      <a:pt x="2381" y="1119"/>
                      <a:pt x="2381" y="1148"/>
                    </a:cubicBezTo>
                    <a:lnTo>
                      <a:pt x="2381" y="32199"/>
                    </a:lnTo>
                    <a:cubicBezTo>
                      <a:pt x="2381" y="32828"/>
                      <a:pt x="1877" y="33342"/>
                      <a:pt x="1238" y="33342"/>
                    </a:cubicBezTo>
                    <a:cubicBezTo>
                      <a:pt x="1210" y="33342"/>
                      <a:pt x="1172" y="33342"/>
                      <a:pt x="1143" y="33342"/>
                    </a:cubicBezTo>
                    <a:cubicBezTo>
                      <a:pt x="515"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575" name="任意多边形: 形状 574">
                <a:extLst>
                  <a:ext uri="{FF2B5EF4-FFF2-40B4-BE49-F238E27FC236}">
                    <a16:creationId xmlns:a16="http://schemas.microsoft.com/office/drawing/2014/main" xmlns="" id="{FB5335BD-6507-42A0-87DE-2D7D5F3EF619}"/>
                  </a:ext>
                </a:extLst>
              </p:cNvPr>
              <p:cNvSpPr/>
              <p:nvPr/>
            </p:nvSpPr>
            <p:spPr>
              <a:xfrm>
                <a:off x="3561016" y="2849848"/>
                <a:ext cx="2286" cy="33337"/>
              </a:xfrm>
              <a:custGeom>
                <a:avLst/>
                <a:gdLst>
                  <a:gd name="connsiteX0" fmla="*/ 0 w 2286"/>
                  <a:gd name="connsiteY0" fmla="*/ 1143 h 33337"/>
                  <a:gd name="connsiteX1" fmla="*/ 1143 w 2286"/>
                  <a:gd name="connsiteY1" fmla="*/ 0 h 33337"/>
                  <a:gd name="connsiteX2" fmla="*/ 2286 w 2286"/>
                  <a:gd name="connsiteY2" fmla="*/ 1143 h 33337"/>
                  <a:gd name="connsiteX3" fmla="*/ 2286 w 2286"/>
                  <a:gd name="connsiteY3" fmla="*/ 32195 h 33337"/>
                  <a:gd name="connsiteX4" fmla="*/ 1143 w 2286"/>
                  <a:gd name="connsiteY4" fmla="*/ 33338 h 33337"/>
                  <a:gd name="connsiteX5" fmla="*/ 0 w 2286"/>
                  <a:gd name="connsiteY5"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6" h="33337">
                    <a:moveTo>
                      <a:pt x="0" y="1143"/>
                    </a:moveTo>
                    <a:cubicBezTo>
                      <a:pt x="0" y="514"/>
                      <a:pt x="515" y="0"/>
                      <a:pt x="1143" y="0"/>
                    </a:cubicBezTo>
                    <a:cubicBezTo>
                      <a:pt x="1772" y="0"/>
                      <a:pt x="2286" y="514"/>
                      <a:pt x="2286" y="1143"/>
                    </a:cubicBezTo>
                    <a:lnTo>
                      <a:pt x="2286" y="32195"/>
                    </a:lnTo>
                    <a:cubicBezTo>
                      <a:pt x="2286" y="32823"/>
                      <a:pt x="1772" y="33338"/>
                      <a:pt x="1143" y="33338"/>
                    </a:cubicBezTo>
                    <a:cubicBezTo>
                      <a:pt x="515" y="33338"/>
                      <a:pt x="0" y="328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576" name="任意多边形: 形状 575">
                <a:extLst>
                  <a:ext uri="{FF2B5EF4-FFF2-40B4-BE49-F238E27FC236}">
                    <a16:creationId xmlns:a16="http://schemas.microsoft.com/office/drawing/2014/main" xmlns="" id="{BC94F032-664F-457D-A9C1-1351F3C713D5}"/>
                  </a:ext>
                </a:extLst>
              </p:cNvPr>
              <p:cNvSpPr/>
              <p:nvPr/>
            </p:nvSpPr>
            <p:spPr>
              <a:xfrm>
                <a:off x="3571870" y="2859793"/>
                <a:ext cx="23435" cy="23431"/>
              </a:xfrm>
              <a:custGeom>
                <a:avLst/>
                <a:gdLst>
                  <a:gd name="connsiteX0" fmla="*/ 10577 w 23435"/>
                  <a:gd name="connsiteY0" fmla="*/ 56 h 23431"/>
                  <a:gd name="connsiteX1" fmla="*/ 23379 w 23435"/>
                  <a:gd name="connsiteY1" fmla="*/ 10572 h 23431"/>
                  <a:gd name="connsiteX2" fmla="*/ 12863 w 23435"/>
                  <a:gd name="connsiteY2" fmla="*/ 23374 h 23431"/>
                  <a:gd name="connsiteX3" fmla="*/ 62 w 23435"/>
                  <a:gd name="connsiteY3" fmla="*/ 12858 h 23431"/>
                  <a:gd name="connsiteX4" fmla="*/ 5 w 23435"/>
                  <a:gd name="connsiteY4" fmla="*/ 11677 h 23431"/>
                  <a:gd name="connsiteX5" fmla="*/ 10577 w 23435"/>
                  <a:gd name="connsiteY5" fmla="*/ 56 h 23431"/>
                  <a:gd name="connsiteX6" fmla="*/ 10577 w 23435"/>
                  <a:gd name="connsiteY6" fmla="*/ 21107 h 23431"/>
                  <a:gd name="connsiteX7" fmla="*/ 20836 w 23435"/>
                  <a:gd name="connsiteY7" fmla="*/ 12372 h 23431"/>
                  <a:gd name="connsiteX8" fmla="*/ 12101 w 23435"/>
                  <a:gd name="connsiteY8" fmla="*/ 2114 h 23431"/>
                  <a:gd name="connsiteX9" fmla="*/ 1843 w 23435"/>
                  <a:gd name="connsiteY9" fmla="*/ 10848 h 23431"/>
                  <a:gd name="connsiteX10" fmla="*/ 1814 w 23435"/>
                  <a:gd name="connsiteY10" fmla="*/ 11582 h 23431"/>
                  <a:gd name="connsiteX11" fmla="*/ 10577 w 23435"/>
                  <a:gd name="connsiteY11" fmla="*/ 21107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5" h="23431">
                    <a:moveTo>
                      <a:pt x="10577" y="56"/>
                    </a:moveTo>
                    <a:cubicBezTo>
                      <a:pt x="17016" y="-572"/>
                      <a:pt x="22750" y="4133"/>
                      <a:pt x="23379" y="10572"/>
                    </a:cubicBezTo>
                    <a:cubicBezTo>
                      <a:pt x="24007" y="17011"/>
                      <a:pt x="19302" y="22745"/>
                      <a:pt x="12863" y="23374"/>
                    </a:cubicBezTo>
                    <a:cubicBezTo>
                      <a:pt x="6425" y="24012"/>
                      <a:pt x="690" y="19297"/>
                      <a:pt x="62" y="12858"/>
                    </a:cubicBezTo>
                    <a:cubicBezTo>
                      <a:pt x="24" y="12467"/>
                      <a:pt x="5" y="12067"/>
                      <a:pt x="5" y="11677"/>
                    </a:cubicBezTo>
                    <a:cubicBezTo>
                      <a:pt x="-167" y="5590"/>
                      <a:pt x="4500" y="466"/>
                      <a:pt x="10577" y="56"/>
                    </a:cubicBezTo>
                    <a:close/>
                    <a:moveTo>
                      <a:pt x="10577" y="21107"/>
                    </a:moveTo>
                    <a:cubicBezTo>
                      <a:pt x="15816" y="21526"/>
                      <a:pt x="20417" y="17620"/>
                      <a:pt x="20836" y="12372"/>
                    </a:cubicBezTo>
                    <a:cubicBezTo>
                      <a:pt x="21255" y="7133"/>
                      <a:pt x="17340" y="2542"/>
                      <a:pt x="12101" y="2114"/>
                    </a:cubicBezTo>
                    <a:cubicBezTo>
                      <a:pt x="6853" y="1695"/>
                      <a:pt x="2262" y="5609"/>
                      <a:pt x="1843" y="10848"/>
                    </a:cubicBezTo>
                    <a:cubicBezTo>
                      <a:pt x="1824" y="11096"/>
                      <a:pt x="1814" y="11334"/>
                      <a:pt x="1814" y="11582"/>
                    </a:cubicBezTo>
                    <a:cubicBezTo>
                      <a:pt x="1795" y="16554"/>
                      <a:pt x="5615" y="20707"/>
                      <a:pt x="10577" y="21107"/>
                    </a:cubicBezTo>
                    <a:close/>
                  </a:path>
                </a:pathLst>
              </a:custGeom>
              <a:solidFill>
                <a:srgbClr val="000000"/>
              </a:solidFill>
              <a:ln w="9525" cap="flat">
                <a:noFill/>
                <a:prstDash val="solid"/>
                <a:miter/>
              </a:ln>
            </p:spPr>
            <p:txBody>
              <a:bodyPr rtlCol="0" anchor="ctr"/>
              <a:lstStyle/>
              <a:p>
                <a:endParaRPr lang="zh-CN" altLang="en-US"/>
              </a:p>
            </p:txBody>
          </p:sp>
          <p:sp>
            <p:nvSpPr>
              <p:cNvPr id="577" name="任意多边形: 形状 576">
                <a:extLst>
                  <a:ext uri="{FF2B5EF4-FFF2-40B4-BE49-F238E27FC236}">
                    <a16:creationId xmlns:a16="http://schemas.microsoft.com/office/drawing/2014/main" xmlns="" id="{C853CA36-A2B4-46B4-88D7-3E0E0481F5AC}"/>
                  </a:ext>
                </a:extLst>
              </p:cNvPr>
              <p:cNvSpPr/>
              <p:nvPr/>
            </p:nvSpPr>
            <p:spPr>
              <a:xfrm>
                <a:off x="3598851" y="2859932"/>
                <a:ext cx="32803" cy="23729"/>
              </a:xfrm>
              <a:custGeom>
                <a:avLst/>
                <a:gdLst>
                  <a:gd name="connsiteX0" fmla="*/ 9314 w 32803"/>
                  <a:gd name="connsiteY0" fmla="*/ 22967 h 23729"/>
                  <a:gd name="connsiteX1" fmla="*/ 8837 w 32803"/>
                  <a:gd name="connsiteY1" fmla="*/ 22396 h 23729"/>
                  <a:gd name="connsiteX2" fmla="*/ 74 w 32803"/>
                  <a:gd name="connsiteY2" fmla="*/ 1536 h 23729"/>
                  <a:gd name="connsiteX3" fmla="*/ 646 w 32803"/>
                  <a:gd name="connsiteY3" fmla="*/ 107 h 23729"/>
                  <a:gd name="connsiteX4" fmla="*/ 2160 w 32803"/>
                  <a:gd name="connsiteY4" fmla="*/ 660 h 23729"/>
                  <a:gd name="connsiteX5" fmla="*/ 2170 w 32803"/>
                  <a:gd name="connsiteY5" fmla="*/ 679 h 23729"/>
                  <a:gd name="connsiteX6" fmla="*/ 9885 w 32803"/>
                  <a:gd name="connsiteY6" fmla="*/ 19062 h 23729"/>
                  <a:gd name="connsiteX7" fmla="*/ 15314 w 32803"/>
                  <a:gd name="connsiteY7" fmla="*/ 6299 h 23729"/>
                  <a:gd name="connsiteX8" fmla="*/ 16362 w 32803"/>
                  <a:gd name="connsiteY8" fmla="*/ 5537 h 23729"/>
                  <a:gd name="connsiteX9" fmla="*/ 17505 w 32803"/>
                  <a:gd name="connsiteY9" fmla="*/ 6299 h 23729"/>
                  <a:gd name="connsiteX10" fmla="*/ 22934 w 32803"/>
                  <a:gd name="connsiteY10" fmla="*/ 19062 h 23729"/>
                  <a:gd name="connsiteX11" fmla="*/ 30649 w 32803"/>
                  <a:gd name="connsiteY11" fmla="*/ 679 h 23729"/>
                  <a:gd name="connsiteX12" fmla="*/ 32002 w 32803"/>
                  <a:gd name="connsiteY12" fmla="*/ 79 h 23729"/>
                  <a:gd name="connsiteX13" fmla="*/ 32078 w 32803"/>
                  <a:gd name="connsiteY13" fmla="*/ 107 h 23729"/>
                  <a:gd name="connsiteX14" fmla="*/ 32745 w 32803"/>
                  <a:gd name="connsiteY14" fmla="*/ 1536 h 23729"/>
                  <a:gd name="connsiteX15" fmla="*/ 23982 w 32803"/>
                  <a:gd name="connsiteY15" fmla="*/ 22396 h 23729"/>
                  <a:gd name="connsiteX16" fmla="*/ 23982 w 32803"/>
                  <a:gd name="connsiteY16" fmla="*/ 22967 h 23729"/>
                  <a:gd name="connsiteX17" fmla="*/ 23411 w 32803"/>
                  <a:gd name="connsiteY17" fmla="*/ 22967 h 23729"/>
                  <a:gd name="connsiteX18" fmla="*/ 23411 w 32803"/>
                  <a:gd name="connsiteY18" fmla="*/ 22967 h 23729"/>
                  <a:gd name="connsiteX19" fmla="*/ 22553 w 32803"/>
                  <a:gd name="connsiteY19" fmla="*/ 22205 h 23729"/>
                  <a:gd name="connsiteX20" fmla="*/ 22553 w 32803"/>
                  <a:gd name="connsiteY20" fmla="*/ 22205 h 23729"/>
                  <a:gd name="connsiteX21" fmla="*/ 17124 w 32803"/>
                  <a:gd name="connsiteY21" fmla="*/ 9251 h 23729"/>
                  <a:gd name="connsiteX22" fmla="*/ 11123 w 32803"/>
                  <a:gd name="connsiteY22" fmla="*/ 22967 h 23729"/>
                  <a:gd name="connsiteX23" fmla="*/ 11123 w 32803"/>
                  <a:gd name="connsiteY23" fmla="*/ 22967 h 23729"/>
                  <a:gd name="connsiteX24" fmla="*/ 10171 w 32803"/>
                  <a:gd name="connsiteY24" fmla="*/ 23729 h 23729"/>
                  <a:gd name="connsiteX25" fmla="*/ 9504 w 32803"/>
                  <a:gd name="connsiteY25" fmla="*/ 23729 h 23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2803" h="23729">
                    <a:moveTo>
                      <a:pt x="9314" y="22967"/>
                    </a:moveTo>
                    <a:cubicBezTo>
                      <a:pt x="9085" y="22853"/>
                      <a:pt x="8914" y="22643"/>
                      <a:pt x="8837" y="22396"/>
                    </a:cubicBezTo>
                    <a:lnTo>
                      <a:pt x="74" y="1536"/>
                    </a:lnTo>
                    <a:cubicBezTo>
                      <a:pt x="-135" y="984"/>
                      <a:pt x="112" y="364"/>
                      <a:pt x="646" y="107"/>
                    </a:cubicBezTo>
                    <a:cubicBezTo>
                      <a:pt x="1217" y="-159"/>
                      <a:pt x="1894" y="88"/>
                      <a:pt x="2160" y="660"/>
                    </a:cubicBezTo>
                    <a:cubicBezTo>
                      <a:pt x="2170" y="669"/>
                      <a:pt x="2170" y="669"/>
                      <a:pt x="2170" y="679"/>
                    </a:cubicBezTo>
                    <a:lnTo>
                      <a:pt x="9885" y="19062"/>
                    </a:lnTo>
                    <a:lnTo>
                      <a:pt x="15314" y="6299"/>
                    </a:lnTo>
                    <a:cubicBezTo>
                      <a:pt x="15495" y="5870"/>
                      <a:pt x="15895" y="5575"/>
                      <a:pt x="16362" y="5537"/>
                    </a:cubicBezTo>
                    <a:cubicBezTo>
                      <a:pt x="16857" y="5537"/>
                      <a:pt x="17314" y="5841"/>
                      <a:pt x="17505" y="6299"/>
                    </a:cubicBezTo>
                    <a:lnTo>
                      <a:pt x="22934" y="19062"/>
                    </a:lnTo>
                    <a:lnTo>
                      <a:pt x="30649" y="679"/>
                    </a:lnTo>
                    <a:cubicBezTo>
                      <a:pt x="30859" y="136"/>
                      <a:pt x="31459" y="-131"/>
                      <a:pt x="32002" y="79"/>
                    </a:cubicBezTo>
                    <a:cubicBezTo>
                      <a:pt x="32031" y="88"/>
                      <a:pt x="32050" y="98"/>
                      <a:pt x="32078" y="107"/>
                    </a:cubicBezTo>
                    <a:cubicBezTo>
                      <a:pt x="32650" y="326"/>
                      <a:pt x="32936" y="955"/>
                      <a:pt x="32745" y="1536"/>
                    </a:cubicBezTo>
                    <a:lnTo>
                      <a:pt x="23982" y="22396"/>
                    </a:lnTo>
                    <a:lnTo>
                      <a:pt x="23982" y="22967"/>
                    </a:lnTo>
                    <a:lnTo>
                      <a:pt x="23411" y="22967"/>
                    </a:lnTo>
                    <a:lnTo>
                      <a:pt x="23411" y="22967"/>
                    </a:lnTo>
                    <a:cubicBezTo>
                      <a:pt x="23001" y="22910"/>
                      <a:pt x="22658" y="22605"/>
                      <a:pt x="22553" y="22205"/>
                    </a:cubicBezTo>
                    <a:lnTo>
                      <a:pt x="22553" y="22205"/>
                    </a:lnTo>
                    <a:lnTo>
                      <a:pt x="17124" y="9251"/>
                    </a:lnTo>
                    <a:lnTo>
                      <a:pt x="11123" y="22967"/>
                    </a:lnTo>
                    <a:lnTo>
                      <a:pt x="11123" y="22967"/>
                    </a:lnTo>
                    <a:cubicBezTo>
                      <a:pt x="10999" y="23396"/>
                      <a:pt x="10618" y="23701"/>
                      <a:pt x="10171" y="23729"/>
                    </a:cubicBezTo>
                    <a:lnTo>
                      <a:pt x="9504" y="23729"/>
                    </a:lnTo>
                    <a:close/>
                  </a:path>
                </a:pathLst>
              </a:custGeom>
              <a:solidFill>
                <a:srgbClr val="000000"/>
              </a:solidFill>
              <a:ln w="9525" cap="flat">
                <a:noFill/>
                <a:prstDash val="solid"/>
                <a:miter/>
              </a:ln>
            </p:spPr>
            <p:txBody>
              <a:bodyPr rtlCol="0" anchor="ctr"/>
              <a:lstStyle/>
              <a:p>
                <a:endParaRPr lang="zh-CN" altLang="en-US"/>
              </a:p>
            </p:txBody>
          </p:sp>
          <p:sp>
            <p:nvSpPr>
              <p:cNvPr id="578" name="任意多边形: 形状 577">
                <a:extLst>
                  <a:ext uri="{FF2B5EF4-FFF2-40B4-BE49-F238E27FC236}">
                    <a16:creationId xmlns:a16="http://schemas.microsoft.com/office/drawing/2014/main" xmlns="" id="{0822DC72-D7E5-44C5-88D7-8CB760AE5F09}"/>
                  </a:ext>
                </a:extLst>
              </p:cNvPr>
              <p:cNvSpPr/>
              <p:nvPr/>
            </p:nvSpPr>
            <p:spPr>
              <a:xfrm>
                <a:off x="3636831" y="2860742"/>
                <a:ext cx="22578" cy="22634"/>
              </a:xfrm>
              <a:custGeom>
                <a:avLst/>
                <a:gdLst>
                  <a:gd name="connsiteX0" fmla="*/ 4 w 22578"/>
                  <a:gd name="connsiteY0" fmla="*/ 10823 h 22634"/>
                  <a:gd name="connsiteX1" fmla="*/ 11843 w 22578"/>
                  <a:gd name="connsiteY1" fmla="*/ 12 h 22634"/>
                  <a:gd name="connsiteX2" fmla="*/ 22578 w 22578"/>
                  <a:gd name="connsiteY2" fmla="*/ 9966 h 22634"/>
                  <a:gd name="connsiteX3" fmla="*/ 22578 w 22578"/>
                  <a:gd name="connsiteY3" fmla="*/ 9966 h 22634"/>
                  <a:gd name="connsiteX4" fmla="*/ 22578 w 22578"/>
                  <a:gd name="connsiteY4" fmla="*/ 9966 h 22634"/>
                  <a:gd name="connsiteX5" fmla="*/ 21530 w 22578"/>
                  <a:gd name="connsiteY5" fmla="*/ 11013 h 22634"/>
                  <a:gd name="connsiteX6" fmla="*/ 21435 w 22578"/>
                  <a:gd name="connsiteY6" fmla="*/ 11013 h 22634"/>
                  <a:gd name="connsiteX7" fmla="*/ 2385 w 22578"/>
                  <a:gd name="connsiteY7" fmla="*/ 11013 h 22634"/>
                  <a:gd name="connsiteX8" fmla="*/ 11434 w 22578"/>
                  <a:gd name="connsiteY8" fmla="*/ 19967 h 22634"/>
                  <a:gd name="connsiteX9" fmla="*/ 18959 w 22578"/>
                  <a:gd name="connsiteY9" fmla="*/ 15681 h 22634"/>
                  <a:gd name="connsiteX10" fmla="*/ 20483 w 22578"/>
                  <a:gd name="connsiteY10" fmla="*/ 15681 h 22634"/>
                  <a:gd name="connsiteX11" fmla="*/ 20483 w 22578"/>
                  <a:gd name="connsiteY11" fmla="*/ 17300 h 22634"/>
                  <a:gd name="connsiteX12" fmla="*/ 20483 w 22578"/>
                  <a:gd name="connsiteY12" fmla="*/ 17300 h 22634"/>
                  <a:gd name="connsiteX13" fmla="*/ 10958 w 22578"/>
                  <a:gd name="connsiteY13" fmla="*/ 22634 h 22634"/>
                  <a:gd name="connsiteX14" fmla="*/ 4 w 22578"/>
                  <a:gd name="connsiteY14" fmla="*/ 10823 h 22634"/>
                  <a:gd name="connsiteX15" fmla="*/ 2480 w 22578"/>
                  <a:gd name="connsiteY15" fmla="*/ 8918 h 22634"/>
                  <a:gd name="connsiteX16" fmla="*/ 20102 w 22578"/>
                  <a:gd name="connsiteY16" fmla="*/ 8918 h 22634"/>
                  <a:gd name="connsiteX17" fmla="*/ 11339 w 22578"/>
                  <a:gd name="connsiteY17" fmla="*/ 1393 h 22634"/>
                  <a:gd name="connsiteX18" fmla="*/ 2480 w 22578"/>
                  <a:gd name="connsiteY18" fmla="*/ 8918 h 22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78" h="22634">
                    <a:moveTo>
                      <a:pt x="4" y="10823"/>
                    </a:moveTo>
                    <a:cubicBezTo>
                      <a:pt x="290" y="4565"/>
                      <a:pt x="5586" y="-274"/>
                      <a:pt x="11843" y="12"/>
                    </a:cubicBezTo>
                    <a:cubicBezTo>
                      <a:pt x="17368" y="269"/>
                      <a:pt x="21911" y="4470"/>
                      <a:pt x="22578" y="9966"/>
                    </a:cubicBezTo>
                    <a:lnTo>
                      <a:pt x="22578" y="9966"/>
                    </a:lnTo>
                    <a:lnTo>
                      <a:pt x="22578" y="9966"/>
                    </a:lnTo>
                    <a:cubicBezTo>
                      <a:pt x="22578" y="10547"/>
                      <a:pt x="22111" y="11013"/>
                      <a:pt x="21530" y="11013"/>
                    </a:cubicBezTo>
                    <a:cubicBezTo>
                      <a:pt x="21502" y="11013"/>
                      <a:pt x="21464" y="11013"/>
                      <a:pt x="21435" y="11013"/>
                    </a:cubicBezTo>
                    <a:lnTo>
                      <a:pt x="2385" y="11013"/>
                    </a:lnTo>
                    <a:cubicBezTo>
                      <a:pt x="2671" y="15871"/>
                      <a:pt x="6576" y="19729"/>
                      <a:pt x="11434" y="19967"/>
                    </a:cubicBezTo>
                    <a:cubicBezTo>
                      <a:pt x="14529" y="20005"/>
                      <a:pt x="17406" y="18367"/>
                      <a:pt x="18959" y="15681"/>
                    </a:cubicBezTo>
                    <a:cubicBezTo>
                      <a:pt x="19397" y="15290"/>
                      <a:pt x="20045" y="15290"/>
                      <a:pt x="20483" y="15681"/>
                    </a:cubicBezTo>
                    <a:cubicBezTo>
                      <a:pt x="20930" y="16128"/>
                      <a:pt x="20930" y="16852"/>
                      <a:pt x="20483" y="17300"/>
                    </a:cubicBezTo>
                    <a:cubicBezTo>
                      <a:pt x="20483" y="17300"/>
                      <a:pt x="20483" y="17300"/>
                      <a:pt x="20483" y="17300"/>
                    </a:cubicBezTo>
                    <a:cubicBezTo>
                      <a:pt x="18482" y="20643"/>
                      <a:pt x="14853" y="22682"/>
                      <a:pt x="10958" y="22634"/>
                    </a:cubicBezTo>
                    <a:cubicBezTo>
                      <a:pt x="4709" y="22329"/>
                      <a:pt x="-158" y="17081"/>
                      <a:pt x="4" y="10823"/>
                    </a:cubicBezTo>
                    <a:close/>
                    <a:moveTo>
                      <a:pt x="2480" y="8918"/>
                    </a:moveTo>
                    <a:lnTo>
                      <a:pt x="20102" y="8918"/>
                    </a:lnTo>
                    <a:cubicBezTo>
                      <a:pt x="19406" y="4613"/>
                      <a:pt x="15701" y="1431"/>
                      <a:pt x="11339" y="1393"/>
                    </a:cubicBezTo>
                    <a:cubicBezTo>
                      <a:pt x="7024" y="1603"/>
                      <a:pt x="3385" y="4689"/>
                      <a:pt x="2480" y="8918"/>
                    </a:cubicBezTo>
                    <a:close/>
                  </a:path>
                </a:pathLst>
              </a:custGeom>
              <a:solidFill>
                <a:srgbClr val="000000"/>
              </a:solidFill>
              <a:ln w="9525" cap="flat">
                <a:noFill/>
                <a:prstDash val="solid"/>
                <a:miter/>
              </a:ln>
            </p:spPr>
            <p:txBody>
              <a:bodyPr rtlCol="0" anchor="ctr"/>
              <a:lstStyle/>
              <a:p>
                <a:endParaRPr lang="zh-CN" altLang="en-US"/>
              </a:p>
            </p:txBody>
          </p:sp>
          <p:sp>
            <p:nvSpPr>
              <p:cNvPr id="579" name="任意多边形: 形状 578">
                <a:extLst>
                  <a:ext uri="{FF2B5EF4-FFF2-40B4-BE49-F238E27FC236}">
                    <a16:creationId xmlns:a16="http://schemas.microsoft.com/office/drawing/2014/main" xmlns="" id="{8F6ABD33-8235-436E-8F0E-12672B42971B}"/>
                  </a:ext>
                </a:extLst>
              </p:cNvPr>
              <p:cNvSpPr/>
              <p:nvPr/>
            </p:nvSpPr>
            <p:spPr>
              <a:xfrm>
                <a:off x="3666553" y="2859849"/>
                <a:ext cx="12953" cy="22955"/>
              </a:xfrm>
              <a:custGeom>
                <a:avLst/>
                <a:gdLst>
                  <a:gd name="connsiteX0" fmla="*/ 0 w 12953"/>
                  <a:gd name="connsiteY0" fmla="*/ 1143 h 22955"/>
                  <a:gd name="connsiteX1" fmla="*/ 1143 w 12953"/>
                  <a:gd name="connsiteY1" fmla="*/ 0 h 22955"/>
                  <a:gd name="connsiteX2" fmla="*/ 2286 w 12953"/>
                  <a:gd name="connsiteY2" fmla="*/ 1143 h 22955"/>
                  <a:gd name="connsiteX3" fmla="*/ 2286 w 12953"/>
                  <a:gd name="connsiteY3" fmla="*/ 6286 h 22955"/>
                  <a:gd name="connsiteX4" fmla="*/ 2286 w 12953"/>
                  <a:gd name="connsiteY4" fmla="*/ 5715 h 22955"/>
                  <a:gd name="connsiteX5" fmla="*/ 11811 w 12953"/>
                  <a:gd name="connsiteY5" fmla="*/ 0 h 22955"/>
                  <a:gd name="connsiteX6" fmla="*/ 12954 w 12953"/>
                  <a:gd name="connsiteY6" fmla="*/ 1143 h 22955"/>
                  <a:gd name="connsiteX7" fmla="*/ 11811 w 12953"/>
                  <a:gd name="connsiteY7" fmla="*/ 2286 h 22955"/>
                  <a:gd name="connsiteX8" fmla="*/ 5048 w 12953"/>
                  <a:gd name="connsiteY8" fmla="*/ 6096 h 22955"/>
                  <a:gd name="connsiteX9" fmla="*/ 2286 w 12953"/>
                  <a:gd name="connsiteY9" fmla="*/ 11525 h 22955"/>
                  <a:gd name="connsiteX10" fmla="*/ 2286 w 12953"/>
                  <a:gd name="connsiteY10" fmla="*/ 21812 h 22955"/>
                  <a:gd name="connsiteX11" fmla="*/ 1143 w 12953"/>
                  <a:gd name="connsiteY11" fmla="*/ 22955 h 22955"/>
                  <a:gd name="connsiteX12" fmla="*/ 0 w 12953"/>
                  <a:gd name="connsiteY12" fmla="*/ 21812 h 22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53" h="22955">
                    <a:moveTo>
                      <a:pt x="0" y="1143"/>
                    </a:moveTo>
                    <a:cubicBezTo>
                      <a:pt x="0" y="514"/>
                      <a:pt x="514" y="0"/>
                      <a:pt x="1143" y="0"/>
                    </a:cubicBezTo>
                    <a:cubicBezTo>
                      <a:pt x="1772" y="0"/>
                      <a:pt x="2286" y="514"/>
                      <a:pt x="2286" y="1143"/>
                    </a:cubicBezTo>
                    <a:lnTo>
                      <a:pt x="2286" y="6286"/>
                    </a:lnTo>
                    <a:lnTo>
                      <a:pt x="2286" y="5715"/>
                    </a:lnTo>
                    <a:cubicBezTo>
                      <a:pt x="4248" y="2276"/>
                      <a:pt x="7858" y="114"/>
                      <a:pt x="11811" y="0"/>
                    </a:cubicBezTo>
                    <a:cubicBezTo>
                      <a:pt x="12440" y="0"/>
                      <a:pt x="12954" y="514"/>
                      <a:pt x="12954" y="1143"/>
                    </a:cubicBezTo>
                    <a:cubicBezTo>
                      <a:pt x="12954" y="1772"/>
                      <a:pt x="12440" y="2286"/>
                      <a:pt x="11811" y="2286"/>
                    </a:cubicBezTo>
                    <a:cubicBezTo>
                      <a:pt x="9068" y="2372"/>
                      <a:pt x="6544" y="3800"/>
                      <a:pt x="5048" y="6096"/>
                    </a:cubicBezTo>
                    <a:cubicBezTo>
                      <a:pt x="3858" y="7753"/>
                      <a:pt x="2934" y="9592"/>
                      <a:pt x="2286" y="11525"/>
                    </a:cubicBezTo>
                    <a:lnTo>
                      <a:pt x="2286" y="21812"/>
                    </a:lnTo>
                    <a:cubicBezTo>
                      <a:pt x="2286" y="22441"/>
                      <a:pt x="1772" y="22955"/>
                      <a:pt x="1143" y="22955"/>
                    </a:cubicBezTo>
                    <a:cubicBezTo>
                      <a:pt x="514" y="22955"/>
                      <a:pt x="0" y="22441"/>
                      <a:pt x="0" y="21812"/>
                    </a:cubicBezTo>
                    <a:close/>
                  </a:path>
                </a:pathLst>
              </a:custGeom>
              <a:solidFill>
                <a:srgbClr val="000000"/>
              </a:solidFill>
              <a:ln w="9525" cap="flat">
                <a:noFill/>
                <a:prstDash val="solid"/>
                <a:miter/>
              </a:ln>
            </p:spPr>
            <p:txBody>
              <a:bodyPr rtlCol="0" anchor="ctr"/>
              <a:lstStyle/>
              <a:p>
                <a:endParaRPr lang="zh-CN" altLang="en-US"/>
              </a:p>
            </p:txBody>
          </p:sp>
          <p:sp>
            <p:nvSpPr>
              <p:cNvPr id="580" name="任意多边形: 形状 579">
                <a:extLst>
                  <a:ext uri="{FF2B5EF4-FFF2-40B4-BE49-F238E27FC236}">
                    <a16:creationId xmlns:a16="http://schemas.microsoft.com/office/drawing/2014/main" xmlns="" id="{2B88DD51-6C25-4AC2-A3BA-517678E0E75E}"/>
                  </a:ext>
                </a:extLst>
              </p:cNvPr>
              <p:cNvSpPr/>
              <p:nvPr/>
            </p:nvSpPr>
            <p:spPr>
              <a:xfrm>
                <a:off x="3685722" y="2860129"/>
                <a:ext cx="17216" cy="22961"/>
              </a:xfrm>
              <a:custGeom>
                <a:avLst/>
                <a:gdLst>
                  <a:gd name="connsiteX0" fmla="*/ 452 w 17216"/>
                  <a:gd name="connsiteY0" fmla="*/ 18198 h 22961"/>
                  <a:gd name="connsiteX1" fmla="*/ 2072 w 17216"/>
                  <a:gd name="connsiteY1" fmla="*/ 18198 h 22961"/>
                  <a:gd name="connsiteX2" fmla="*/ 2072 w 17216"/>
                  <a:gd name="connsiteY2" fmla="*/ 18198 h 22961"/>
                  <a:gd name="connsiteX3" fmla="*/ 9216 w 17216"/>
                  <a:gd name="connsiteY3" fmla="*/ 20961 h 22961"/>
                  <a:gd name="connsiteX4" fmla="*/ 13692 w 17216"/>
                  <a:gd name="connsiteY4" fmla="*/ 19532 h 22961"/>
                  <a:gd name="connsiteX5" fmla="*/ 15026 w 17216"/>
                  <a:gd name="connsiteY5" fmla="*/ 15150 h 22961"/>
                  <a:gd name="connsiteX6" fmla="*/ 13692 w 17216"/>
                  <a:gd name="connsiteY6" fmla="*/ 13817 h 22961"/>
                  <a:gd name="connsiteX7" fmla="*/ 8739 w 17216"/>
                  <a:gd name="connsiteY7" fmla="*/ 12102 h 22961"/>
                  <a:gd name="connsiteX8" fmla="*/ 8739 w 17216"/>
                  <a:gd name="connsiteY8" fmla="*/ 12102 h 22961"/>
                  <a:gd name="connsiteX9" fmla="*/ 3405 w 17216"/>
                  <a:gd name="connsiteY9" fmla="*/ 10293 h 22961"/>
                  <a:gd name="connsiteX10" fmla="*/ 929 w 17216"/>
                  <a:gd name="connsiteY10" fmla="*/ 6102 h 22961"/>
                  <a:gd name="connsiteX11" fmla="*/ 3405 w 17216"/>
                  <a:gd name="connsiteY11" fmla="*/ 1530 h 22961"/>
                  <a:gd name="connsiteX12" fmla="*/ 9120 w 17216"/>
                  <a:gd name="connsiteY12" fmla="*/ 6 h 22961"/>
                  <a:gd name="connsiteX13" fmla="*/ 16074 w 17216"/>
                  <a:gd name="connsiteY13" fmla="*/ 2482 h 22961"/>
                  <a:gd name="connsiteX14" fmla="*/ 16074 w 17216"/>
                  <a:gd name="connsiteY14" fmla="*/ 4101 h 22961"/>
                  <a:gd name="connsiteX15" fmla="*/ 14454 w 17216"/>
                  <a:gd name="connsiteY15" fmla="*/ 4101 h 22961"/>
                  <a:gd name="connsiteX16" fmla="*/ 8739 w 17216"/>
                  <a:gd name="connsiteY16" fmla="*/ 1720 h 22961"/>
                  <a:gd name="connsiteX17" fmla="*/ 4358 w 17216"/>
                  <a:gd name="connsiteY17" fmla="*/ 3054 h 22961"/>
                  <a:gd name="connsiteX18" fmla="*/ 2834 w 17216"/>
                  <a:gd name="connsiteY18" fmla="*/ 5721 h 22961"/>
                  <a:gd name="connsiteX19" fmla="*/ 4167 w 17216"/>
                  <a:gd name="connsiteY19" fmla="*/ 8102 h 22961"/>
                  <a:gd name="connsiteX20" fmla="*/ 8930 w 17216"/>
                  <a:gd name="connsiteY20" fmla="*/ 9721 h 22961"/>
                  <a:gd name="connsiteX21" fmla="*/ 8930 w 17216"/>
                  <a:gd name="connsiteY21" fmla="*/ 9721 h 22961"/>
                  <a:gd name="connsiteX22" fmla="*/ 14645 w 17216"/>
                  <a:gd name="connsiteY22" fmla="*/ 11626 h 22961"/>
                  <a:gd name="connsiteX23" fmla="*/ 17217 w 17216"/>
                  <a:gd name="connsiteY23" fmla="*/ 16389 h 22961"/>
                  <a:gd name="connsiteX24" fmla="*/ 14550 w 17216"/>
                  <a:gd name="connsiteY24" fmla="*/ 21056 h 22961"/>
                  <a:gd name="connsiteX25" fmla="*/ 8739 w 17216"/>
                  <a:gd name="connsiteY25" fmla="*/ 22961 h 22961"/>
                  <a:gd name="connsiteX26" fmla="*/ 167 w 17216"/>
                  <a:gd name="connsiteY26" fmla="*/ 19627 h 22961"/>
                  <a:gd name="connsiteX27" fmla="*/ 452 w 17216"/>
                  <a:gd name="connsiteY27" fmla="*/ 18198 h 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7216" h="22961">
                    <a:moveTo>
                      <a:pt x="452" y="18198"/>
                    </a:moveTo>
                    <a:cubicBezTo>
                      <a:pt x="900" y="17751"/>
                      <a:pt x="1624" y="17751"/>
                      <a:pt x="2072" y="18198"/>
                    </a:cubicBezTo>
                    <a:cubicBezTo>
                      <a:pt x="2072" y="18198"/>
                      <a:pt x="2072" y="18198"/>
                      <a:pt x="2072" y="18198"/>
                    </a:cubicBezTo>
                    <a:cubicBezTo>
                      <a:pt x="4091" y="19865"/>
                      <a:pt x="6596" y="20827"/>
                      <a:pt x="9216" y="20961"/>
                    </a:cubicBezTo>
                    <a:cubicBezTo>
                      <a:pt x="10825" y="20999"/>
                      <a:pt x="12406" y="20503"/>
                      <a:pt x="13692" y="19532"/>
                    </a:cubicBezTo>
                    <a:cubicBezTo>
                      <a:pt x="15273" y="18694"/>
                      <a:pt x="15864" y="16731"/>
                      <a:pt x="15026" y="15150"/>
                    </a:cubicBezTo>
                    <a:cubicBezTo>
                      <a:pt x="14721" y="14579"/>
                      <a:pt x="14264" y="14122"/>
                      <a:pt x="13692" y="13817"/>
                    </a:cubicBezTo>
                    <a:cubicBezTo>
                      <a:pt x="12187" y="12883"/>
                      <a:pt x="10501" y="12293"/>
                      <a:pt x="8739" y="12102"/>
                    </a:cubicBezTo>
                    <a:lnTo>
                      <a:pt x="8739" y="12102"/>
                    </a:lnTo>
                    <a:cubicBezTo>
                      <a:pt x="6853" y="11883"/>
                      <a:pt x="5034" y="11264"/>
                      <a:pt x="3405" y="10293"/>
                    </a:cubicBezTo>
                    <a:cubicBezTo>
                      <a:pt x="1900" y="9426"/>
                      <a:pt x="967" y="7835"/>
                      <a:pt x="929" y="6102"/>
                    </a:cubicBezTo>
                    <a:cubicBezTo>
                      <a:pt x="1014" y="4282"/>
                      <a:pt x="1929" y="2596"/>
                      <a:pt x="3405" y="1530"/>
                    </a:cubicBezTo>
                    <a:cubicBezTo>
                      <a:pt x="5120" y="472"/>
                      <a:pt x="7110" y="-61"/>
                      <a:pt x="9120" y="6"/>
                    </a:cubicBezTo>
                    <a:cubicBezTo>
                      <a:pt x="11635" y="101"/>
                      <a:pt x="14064" y="968"/>
                      <a:pt x="16074" y="2482"/>
                    </a:cubicBezTo>
                    <a:cubicBezTo>
                      <a:pt x="16474" y="2949"/>
                      <a:pt x="16474" y="3635"/>
                      <a:pt x="16074" y="4101"/>
                    </a:cubicBezTo>
                    <a:cubicBezTo>
                      <a:pt x="15607" y="4501"/>
                      <a:pt x="14921" y="4501"/>
                      <a:pt x="14454" y="4101"/>
                    </a:cubicBezTo>
                    <a:cubicBezTo>
                      <a:pt x="12835" y="2739"/>
                      <a:pt x="10844" y="1911"/>
                      <a:pt x="8739" y="1720"/>
                    </a:cubicBezTo>
                    <a:cubicBezTo>
                      <a:pt x="7167" y="1663"/>
                      <a:pt x="5625" y="2130"/>
                      <a:pt x="4358" y="3054"/>
                    </a:cubicBezTo>
                    <a:cubicBezTo>
                      <a:pt x="3472" y="3663"/>
                      <a:pt x="2910" y="4644"/>
                      <a:pt x="2834" y="5721"/>
                    </a:cubicBezTo>
                    <a:cubicBezTo>
                      <a:pt x="2891" y="6673"/>
                      <a:pt x="3386" y="7549"/>
                      <a:pt x="4167" y="8102"/>
                    </a:cubicBezTo>
                    <a:cubicBezTo>
                      <a:pt x="5644" y="8930"/>
                      <a:pt x="7253" y="9483"/>
                      <a:pt x="8930" y="9721"/>
                    </a:cubicBezTo>
                    <a:lnTo>
                      <a:pt x="8930" y="9721"/>
                    </a:lnTo>
                    <a:cubicBezTo>
                      <a:pt x="10949" y="9950"/>
                      <a:pt x="12892" y="10597"/>
                      <a:pt x="14645" y="11626"/>
                    </a:cubicBezTo>
                    <a:cubicBezTo>
                      <a:pt x="16264" y="12664"/>
                      <a:pt x="17235" y="14465"/>
                      <a:pt x="17217" y="16389"/>
                    </a:cubicBezTo>
                    <a:cubicBezTo>
                      <a:pt x="17159" y="18294"/>
                      <a:pt x="16159" y="20037"/>
                      <a:pt x="14550" y="21056"/>
                    </a:cubicBezTo>
                    <a:cubicBezTo>
                      <a:pt x="12873" y="22313"/>
                      <a:pt x="10835" y="22980"/>
                      <a:pt x="8739" y="22961"/>
                    </a:cubicBezTo>
                    <a:cubicBezTo>
                      <a:pt x="5586" y="22856"/>
                      <a:pt x="2567" y="21675"/>
                      <a:pt x="167" y="19627"/>
                    </a:cubicBezTo>
                    <a:cubicBezTo>
                      <a:pt x="-138" y="19151"/>
                      <a:pt x="-14" y="18522"/>
                      <a:pt x="452" y="18198"/>
                    </a:cubicBezTo>
                    <a:close/>
                  </a:path>
                </a:pathLst>
              </a:custGeom>
              <a:solidFill>
                <a:srgbClr val="000000"/>
              </a:solidFill>
              <a:ln w="9525" cap="flat">
                <a:noFill/>
                <a:prstDash val="solid"/>
                <a:miter/>
              </a:ln>
            </p:spPr>
            <p:txBody>
              <a:bodyPr rtlCol="0" anchor="ctr"/>
              <a:lstStyle/>
              <a:p>
                <a:endParaRPr lang="zh-CN" altLang="en-US"/>
              </a:p>
            </p:txBody>
          </p:sp>
          <p:sp>
            <p:nvSpPr>
              <p:cNvPr id="581" name="任意多边形: 形状 580">
                <a:extLst>
                  <a:ext uri="{FF2B5EF4-FFF2-40B4-BE49-F238E27FC236}">
                    <a16:creationId xmlns:a16="http://schemas.microsoft.com/office/drawing/2014/main" xmlns="" id="{01A4DEF5-A413-4B8D-B58A-3B52C16CE8E4}"/>
                  </a:ext>
                </a:extLst>
              </p:cNvPr>
              <p:cNvSpPr/>
              <p:nvPr/>
            </p:nvSpPr>
            <p:spPr>
              <a:xfrm>
                <a:off x="3834378" y="2849848"/>
                <a:ext cx="19531" cy="33337"/>
              </a:xfrm>
              <a:custGeom>
                <a:avLst/>
                <a:gdLst>
                  <a:gd name="connsiteX0" fmla="*/ 5 w 19531"/>
                  <a:gd name="connsiteY0" fmla="*/ 1143 h 33337"/>
                  <a:gd name="connsiteX1" fmla="*/ 958 w 19531"/>
                  <a:gd name="connsiteY1" fmla="*/ 0 h 33337"/>
                  <a:gd name="connsiteX2" fmla="*/ 1053 w 19531"/>
                  <a:gd name="connsiteY2" fmla="*/ 0 h 33337"/>
                  <a:gd name="connsiteX3" fmla="*/ 18388 w 19531"/>
                  <a:gd name="connsiteY3" fmla="*/ 0 h 33337"/>
                  <a:gd name="connsiteX4" fmla="*/ 19531 w 19531"/>
                  <a:gd name="connsiteY4" fmla="*/ 1143 h 33337"/>
                  <a:gd name="connsiteX5" fmla="*/ 18388 w 19531"/>
                  <a:gd name="connsiteY5" fmla="*/ 2286 h 33337"/>
                  <a:gd name="connsiteX6" fmla="*/ 2291 w 19531"/>
                  <a:gd name="connsiteY6" fmla="*/ 2286 h 33337"/>
                  <a:gd name="connsiteX7" fmla="*/ 2291 w 19531"/>
                  <a:gd name="connsiteY7" fmla="*/ 15526 h 33337"/>
                  <a:gd name="connsiteX8" fmla="*/ 16388 w 19531"/>
                  <a:gd name="connsiteY8" fmla="*/ 15526 h 33337"/>
                  <a:gd name="connsiteX9" fmla="*/ 17531 w 19531"/>
                  <a:gd name="connsiteY9" fmla="*/ 16669 h 33337"/>
                  <a:gd name="connsiteX10" fmla="*/ 16388 w 19531"/>
                  <a:gd name="connsiteY10" fmla="*/ 17812 h 33337"/>
                  <a:gd name="connsiteX11" fmla="*/ 2291 w 19531"/>
                  <a:gd name="connsiteY11" fmla="*/ 17812 h 33337"/>
                  <a:gd name="connsiteX12" fmla="*/ 2291 w 19531"/>
                  <a:gd name="connsiteY12" fmla="*/ 32195 h 33337"/>
                  <a:gd name="connsiteX13" fmla="*/ 1148 w 19531"/>
                  <a:gd name="connsiteY13" fmla="*/ 33338 h 33337"/>
                  <a:gd name="connsiteX14" fmla="*/ 5 w 19531"/>
                  <a:gd name="connsiteY14" fmla="*/ 32195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531" h="33337">
                    <a:moveTo>
                      <a:pt x="5" y="1143"/>
                    </a:moveTo>
                    <a:cubicBezTo>
                      <a:pt x="-52" y="571"/>
                      <a:pt x="377" y="57"/>
                      <a:pt x="958" y="0"/>
                    </a:cubicBezTo>
                    <a:cubicBezTo>
                      <a:pt x="986" y="0"/>
                      <a:pt x="1024" y="0"/>
                      <a:pt x="1053" y="0"/>
                    </a:cubicBezTo>
                    <a:lnTo>
                      <a:pt x="18388" y="0"/>
                    </a:lnTo>
                    <a:cubicBezTo>
                      <a:pt x="19017" y="0"/>
                      <a:pt x="19531" y="514"/>
                      <a:pt x="19531" y="1143"/>
                    </a:cubicBezTo>
                    <a:cubicBezTo>
                      <a:pt x="19531" y="1772"/>
                      <a:pt x="19017" y="2286"/>
                      <a:pt x="18388" y="2286"/>
                    </a:cubicBezTo>
                    <a:lnTo>
                      <a:pt x="2291" y="2286"/>
                    </a:lnTo>
                    <a:lnTo>
                      <a:pt x="2291" y="15526"/>
                    </a:lnTo>
                    <a:lnTo>
                      <a:pt x="16388" y="15526"/>
                    </a:lnTo>
                    <a:cubicBezTo>
                      <a:pt x="17017" y="15526"/>
                      <a:pt x="17531" y="16040"/>
                      <a:pt x="17531" y="16669"/>
                    </a:cubicBezTo>
                    <a:cubicBezTo>
                      <a:pt x="17531" y="17297"/>
                      <a:pt x="17017" y="17812"/>
                      <a:pt x="16388" y="17812"/>
                    </a:cubicBezTo>
                    <a:lnTo>
                      <a:pt x="2291" y="17812"/>
                    </a:lnTo>
                    <a:lnTo>
                      <a:pt x="2291" y="32195"/>
                    </a:lnTo>
                    <a:cubicBezTo>
                      <a:pt x="2291" y="32823"/>
                      <a:pt x="1777" y="33338"/>
                      <a:pt x="1148" y="33338"/>
                    </a:cubicBezTo>
                    <a:cubicBezTo>
                      <a:pt x="520" y="33338"/>
                      <a:pt x="5" y="32823"/>
                      <a:pt x="5" y="32195"/>
                    </a:cubicBezTo>
                    <a:close/>
                  </a:path>
                </a:pathLst>
              </a:custGeom>
              <a:solidFill>
                <a:srgbClr val="000000"/>
              </a:solidFill>
              <a:ln w="9525" cap="flat">
                <a:noFill/>
                <a:prstDash val="solid"/>
                <a:miter/>
              </a:ln>
            </p:spPr>
            <p:txBody>
              <a:bodyPr rtlCol="0" anchor="ctr"/>
              <a:lstStyle/>
              <a:p>
                <a:endParaRPr lang="zh-CN" altLang="en-US"/>
              </a:p>
            </p:txBody>
          </p:sp>
          <p:sp>
            <p:nvSpPr>
              <p:cNvPr id="582" name="任意多边形: 形状 581">
                <a:extLst>
                  <a:ext uri="{FF2B5EF4-FFF2-40B4-BE49-F238E27FC236}">
                    <a16:creationId xmlns:a16="http://schemas.microsoft.com/office/drawing/2014/main" xmlns="" id="{78B11FBB-82AA-4DFA-9AB1-75D034A4131C}"/>
                  </a:ext>
                </a:extLst>
              </p:cNvPr>
              <p:cNvSpPr/>
              <p:nvPr/>
            </p:nvSpPr>
            <p:spPr>
              <a:xfrm>
                <a:off x="3858097" y="2859829"/>
                <a:ext cx="23436" cy="23432"/>
              </a:xfrm>
              <a:custGeom>
                <a:avLst/>
                <a:gdLst>
                  <a:gd name="connsiteX0" fmla="*/ 11053 w 23436"/>
                  <a:gd name="connsiteY0" fmla="*/ 20 h 23432"/>
                  <a:gd name="connsiteX1" fmla="*/ 23416 w 23436"/>
                  <a:gd name="connsiteY1" fmla="*/ 11050 h 23432"/>
                  <a:gd name="connsiteX2" fmla="*/ 12387 w 23436"/>
                  <a:gd name="connsiteY2" fmla="*/ 23413 h 23432"/>
                  <a:gd name="connsiteX3" fmla="*/ 23 w 23436"/>
                  <a:gd name="connsiteY3" fmla="*/ 12383 h 23432"/>
                  <a:gd name="connsiteX4" fmla="*/ 4 w 23436"/>
                  <a:gd name="connsiteY4" fmla="*/ 11640 h 23432"/>
                  <a:gd name="connsiteX5" fmla="*/ 11044 w 23436"/>
                  <a:gd name="connsiteY5" fmla="*/ 20 h 23432"/>
                  <a:gd name="connsiteX6" fmla="*/ 11053 w 23436"/>
                  <a:gd name="connsiteY6" fmla="*/ 20 h 23432"/>
                  <a:gd name="connsiteX7" fmla="*/ 11053 w 23436"/>
                  <a:gd name="connsiteY7" fmla="*/ 21070 h 23432"/>
                  <a:gd name="connsiteX8" fmla="*/ 21311 w 23436"/>
                  <a:gd name="connsiteY8" fmla="*/ 12335 h 23432"/>
                  <a:gd name="connsiteX9" fmla="*/ 12577 w 23436"/>
                  <a:gd name="connsiteY9" fmla="*/ 2077 h 23432"/>
                  <a:gd name="connsiteX10" fmla="*/ 2319 w 23436"/>
                  <a:gd name="connsiteY10" fmla="*/ 10811 h 23432"/>
                  <a:gd name="connsiteX11" fmla="*/ 2290 w 23436"/>
                  <a:gd name="connsiteY11" fmla="*/ 11545 h 23432"/>
                  <a:gd name="connsiteX12" fmla="*/ 11053 w 23436"/>
                  <a:gd name="connsiteY12"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436" h="23432">
                    <a:moveTo>
                      <a:pt x="11053" y="20"/>
                    </a:moveTo>
                    <a:cubicBezTo>
                      <a:pt x="17511" y="-352"/>
                      <a:pt x="23045" y="4592"/>
                      <a:pt x="23416" y="11050"/>
                    </a:cubicBezTo>
                    <a:cubicBezTo>
                      <a:pt x="23788" y="17508"/>
                      <a:pt x="18845" y="23042"/>
                      <a:pt x="12387" y="23413"/>
                    </a:cubicBezTo>
                    <a:cubicBezTo>
                      <a:pt x="5929" y="23784"/>
                      <a:pt x="395" y="18841"/>
                      <a:pt x="23" y="12383"/>
                    </a:cubicBezTo>
                    <a:cubicBezTo>
                      <a:pt x="13" y="12135"/>
                      <a:pt x="4" y="11888"/>
                      <a:pt x="4" y="11640"/>
                    </a:cubicBezTo>
                    <a:cubicBezTo>
                      <a:pt x="-158" y="5382"/>
                      <a:pt x="4786" y="182"/>
                      <a:pt x="11044" y="20"/>
                    </a:cubicBezTo>
                    <a:cubicBezTo>
                      <a:pt x="11053" y="20"/>
                      <a:pt x="11053" y="20"/>
                      <a:pt x="11053" y="20"/>
                    </a:cubicBezTo>
                    <a:close/>
                    <a:moveTo>
                      <a:pt x="11053" y="21070"/>
                    </a:moveTo>
                    <a:cubicBezTo>
                      <a:pt x="16292" y="21489"/>
                      <a:pt x="20892" y="17584"/>
                      <a:pt x="21311" y="12335"/>
                    </a:cubicBezTo>
                    <a:cubicBezTo>
                      <a:pt x="21730" y="7097"/>
                      <a:pt x="17825" y="2506"/>
                      <a:pt x="12577" y="2077"/>
                    </a:cubicBezTo>
                    <a:cubicBezTo>
                      <a:pt x="7329" y="1658"/>
                      <a:pt x="2738" y="5573"/>
                      <a:pt x="2319" y="10811"/>
                    </a:cubicBezTo>
                    <a:cubicBezTo>
                      <a:pt x="2299" y="11059"/>
                      <a:pt x="2290" y="11297"/>
                      <a:pt x="2290" y="11545"/>
                    </a:cubicBezTo>
                    <a:cubicBezTo>
                      <a:pt x="2271" y="16517"/>
                      <a:pt x="6090" y="20670"/>
                      <a:pt x="11053" y="21070"/>
                    </a:cubicBezTo>
                    <a:close/>
                  </a:path>
                </a:pathLst>
              </a:custGeom>
              <a:solidFill>
                <a:srgbClr val="000000"/>
              </a:solidFill>
              <a:ln w="9525" cap="flat">
                <a:noFill/>
                <a:prstDash val="solid"/>
                <a:miter/>
              </a:ln>
            </p:spPr>
            <p:txBody>
              <a:bodyPr rtlCol="0" anchor="ctr"/>
              <a:lstStyle/>
              <a:p>
                <a:endParaRPr lang="zh-CN" altLang="en-US"/>
              </a:p>
            </p:txBody>
          </p:sp>
          <p:sp>
            <p:nvSpPr>
              <p:cNvPr id="583" name="任意多边形: 形状 582">
                <a:extLst>
                  <a:ext uri="{FF2B5EF4-FFF2-40B4-BE49-F238E27FC236}">
                    <a16:creationId xmlns:a16="http://schemas.microsoft.com/office/drawing/2014/main" xmlns="" id="{5CFA9C9C-05D5-498C-9539-1B592FB45DC0}"/>
                  </a:ext>
                </a:extLst>
              </p:cNvPr>
              <p:cNvSpPr/>
              <p:nvPr/>
            </p:nvSpPr>
            <p:spPr>
              <a:xfrm>
                <a:off x="3889248" y="2849848"/>
                <a:ext cx="2381" cy="33342"/>
              </a:xfrm>
              <a:custGeom>
                <a:avLst/>
                <a:gdLst>
                  <a:gd name="connsiteX0" fmla="*/ 0 w 2381"/>
                  <a:gd name="connsiteY0" fmla="*/ 1143 h 33342"/>
                  <a:gd name="connsiteX1" fmla="*/ 1143 w 2381"/>
                  <a:gd name="connsiteY1" fmla="*/ 0 h 33342"/>
                  <a:gd name="connsiteX2" fmla="*/ 1238 w 2381"/>
                  <a:gd name="connsiteY2" fmla="*/ 0 h 33342"/>
                  <a:gd name="connsiteX3" fmla="*/ 2381 w 2381"/>
                  <a:gd name="connsiteY3" fmla="*/ 1143 h 33342"/>
                  <a:gd name="connsiteX4" fmla="*/ 2381 w 2381"/>
                  <a:gd name="connsiteY4" fmla="*/ 32195 h 33342"/>
                  <a:gd name="connsiteX5" fmla="*/ 1238 w 2381"/>
                  <a:gd name="connsiteY5" fmla="*/ 33338 h 33342"/>
                  <a:gd name="connsiteX6" fmla="*/ 0 w 2381"/>
                  <a:gd name="connsiteY6" fmla="*/ 32290 h 33342"/>
                  <a:gd name="connsiteX7" fmla="*/ 0 w 2381"/>
                  <a:gd name="connsiteY7" fmla="*/ 32195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3"/>
                    </a:moveTo>
                    <a:cubicBezTo>
                      <a:pt x="0" y="514"/>
                      <a:pt x="505" y="0"/>
                      <a:pt x="1143" y="0"/>
                    </a:cubicBezTo>
                    <a:cubicBezTo>
                      <a:pt x="1171" y="0"/>
                      <a:pt x="1210" y="0"/>
                      <a:pt x="1238" y="0"/>
                    </a:cubicBezTo>
                    <a:cubicBezTo>
                      <a:pt x="1867" y="0"/>
                      <a:pt x="2381" y="514"/>
                      <a:pt x="2381" y="1143"/>
                    </a:cubicBezTo>
                    <a:lnTo>
                      <a:pt x="2381" y="32195"/>
                    </a:lnTo>
                    <a:cubicBezTo>
                      <a:pt x="2381" y="32823"/>
                      <a:pt x="1867" y="33338"/>
                      <a:pt x="1238" y="33338"/>
                    </a:cubicBezTo>
                    <a:cubicBezTo>
                      <a:pt x="610" y="33395"/>
                      <a:pt x="57" y="32918"/>
                      <a:pt x="0" y="32290"/>
                    </a:cubicBezTo>
                    <a:cubicBezTo>
                      <a:pt x="0" y="32261"/>
                      <a:pt x="0" y="32223"/>
                      <a:pt x="0" y="32195"/>
                    </a:cubicBezTo>
                    <a:close/>
                  </a:path>
                </a:pathLst>
              </a:custGeom>
              <a:solidFill>
                <a:srgbClr val="000000"/>
              </a:solidFill>
              <a:ln w="9525" cap="flat">
                <a:noFill/>
                <a:prstDash val="solid"/>
                <a:miter/>
              </a:ln>
            </p:spPr>
            <p:txBody>
              <a:bodyPr rtlCol="0" anchor="ctr"/>
              <a:lstStyle/>
              <a:p>
                <a:endParaRPr lang="zh-CN" altLang="en-US"/>
              </a:p>
            </p:txBody>
          </p:sp>
          <p:sp>
            <p:nvSpPr>
              <p:cNvPr id="584" name="任意多边形: 形状 583">
                <a:extLst>
                  <a:ext uri="{FF2B5EF4-FFF2-40B4-BE49-F238E27FC236}">
                    <a16:creationId xmlns:a16="http://schemas.microsoft.com/office/drawing/2014/main" xmlns="" id="{54B123FB-7BDE-4966-817E-203B04997BB7}"/>
                  </a:ext>
                </a:extLst>
              </p:cNvPr>
              <p:cNvSpPr/>
              <p:nvPr/>
            </p:nvSpPr>
            <p:spPr>
              <a:xfrm>
                <a:off x="3901154" y="2849843"/>
                <a:ext cx="2381" cy="33342"/>
              </a:xfrm>
              <a:custGeom>
                <a:avLst/>
                <a:gdLst>
                  <a:gd name="connsiteX0" fmla="*/ 0 w 2381"/>
                  <a:gd name="connsiteY0" fmla="*/ 1148 h 33342"/>
                  <a:gd name="connsiteX1" fmla="*/ 1143 w 2381"/>
                  <a:gd name="connsiteY1" fmla="*/ 5 h 33342"/>
                  <a:gd name="connsiteX2" fmla="*/ 2381 w 2381"/>
                  <a:gd name="connsiteY2" fmla="*/ 1052 h 33342"/>
                  <a:gd name="connsiteX3" fmla="*/ 2381 w 2381"/>
                  <a:gd name="connsiteY3" fmla="*/ 1148 h 33342"/>
                  <a:gd name="connsiteX4" fmla="*/ 2381 w 2381"/>
                  <a:gd name="connsiteY4" fmla="*/ 32199 h 33342"/>
                  <a:gd name="connsiteX5" fmla="*/ 1238 w 2381"/>
                  <a:gd name="connsiteY5" fmla="*/ 33342 h 33342"/>
                  <a:gd name="connsiteX6" fmla="*/ 1143 w 2381"/>
                  <a:gd name="connsiteY6" fmla="*/ 33342 h 33342"/>
                  <a:gd name="connsiteX7" fmla="*/ 0 w 2381"/>
                  <a:gd name="connsiteY7" fmla="*/ 32199 h 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81" h="33342">
                    <a:moveTo>
                      <a:pt x="0" y="1148"/>
                    </a:moveTo>
                    <a:cubicBezTo>
                      <a:pt x="0" y="519"/>
                      <a:pt x="514" y="5"/>
                      <a:pt x="1143" y="5"/>
                    </a:cubicBezTo>
                    <a:cubicBezTo>
                      <a:pt x="1772" y="-52"/>
                      <a:pt x="2324" y="424"/>
                      <a:pt x="2381" y="1052"/>
                    </a:cubicBezTo>
                    <a:cubicBezTo>
                      <a:pt x="2381" y="1081"/>
                      <a:pt x="2381" y="1119"/>
                      <a:pt x="2381" y="1148"/>
                    </a:cubicBezTo>
                    <a:lnTo>
                      <a:pt x="2381" y="32199"/>
                    </a:lnTo>
                    <a:cubicBezTo>
                      <a:pt x="2381" y="32828"/>
                      <a:pt x="1876" y="33342"/>
                      <a:pt x="1238" y="33342"/>
                    </a:cubicBezTo>
                    <a:cubicBezTo>
                      <a:pt x="1210" y="33342"/>
                      <a:pt x="1171" y="33342"/>
                      <a:pt x="1143" y="33342"/>
                    </a:cubicBezTo>
                    <a:cubicBezTo>
                      <a:pt x="514" y="33342"/>
                      <a:pt x="0" y="32828"/>
                      <a:pt x="0" y="32199"/>
                    </a:cubicBezTo>
                    <a:close/>
                  </a:path>
                </a:pathLst>
              </a:custGeom>
              <a:solidFill>
                <a:srgbClr val="000000"/>
              </a:solidFill>
              <a:ln w="9525" cap="flat">
                <a:noFill/>
                <a:prstDash val="solid"/>
                <a:miter/>
              </a:ln>
            </p:spPr>
            <p:txBody>
              <a:bodyPr rtlCol="0" anchor="ctr"/>
              <a:lstStyle/>
              <a:p>
                <a:endParaRPr lang="zh-CN" altLang="en-US"/>
              </a:p>
            </p:txBody>
          </p:sp>
          <p:sp>
            <p:nvSpPr>
              <p:cNvPr id="585" name="任意多边形: 形状 584">
                <a:extLst>
                  <a:ext uri="{FF2B5EF4-FFF2-40B4-BE49-F238E27FC236}">
                    <a16:creationId xmlns:a16="http://schemas.microsoft.com/office/drawing/2014/main" xmlns="" id="{0ACF3E95-44E6-498A-8B30-82F22A3B2319}"/>
                  </a:ext>
                </a:extLst>
              </p:cNvPr>
              <p:cNvSpPr/>
              <p:nvPr/>
            </p:nvSpPr>
            <p:spPr>
              <a:xfrm>
                <a:off x="3911630" y="2859829"/>
                <a:ext cx="23433" cy="23432"/>
              </a:xfrm>
              <a:custGeom>
                <a:avLst/>
                <a:gdLst>
                  <a:gd name="connsiteX0" fmla="*/ 11050 w 23433"/>
                  <a:gd name="connsiteY0" fmla="*/ 20 h 23432"/>
                  <a:gd name="connsiteX1" fmla="*/ 23414 w 23433"/>
                  <a:gd name="connsiteY1" fmla="*/ 11050 h 23432"/>
                  <a:gd name="connsiteX2" fmla="*/ 12384 w 23433"/>
                  <a:gd name="connsiteY2" fmla="*/ 23413 h 23432"/>
                  <a:gd name="connsiteX3" fmla="*/ 21 w 23433"/>
                  <a:gd name="connsiteY3" fmla="*/ 12383 h 23432"/>
                  <a:gd name="connsiteX4" fmla="*/ 2 w 23433"/>
                  <a:gd name="connsiteY4" fmla="*/ 11640 h 23432"/>
                  <a:gd name="connsiteX5" fmla="*/ 11050 w 23433"/>
                  <a:gd name="connsiteY5" fmla="*/ 20 h 23432"/>
                  <a:gd name="connsiteX6" fmla="*/ 11050 w 23433"/>
                  <a:gd name="connsiteY6" fmla="*/ 21070 h 23432"/>
                  <a:gd name="connsiteX7" fmla="*/ 21309 w 23433"/>
                  <a:gd name="connsiteY7" fmla="*/ 12335 h 23432"/>
                  <a:gd name="connsiteX8" fmla="*/ 12574 w 23433"/>
                  <a:gd name="connsiteY8" fmla="*/ 2077 h 23432"/>
                  <a:gd name="connsiteX9" fmla="*/ 2316 w 23433"/>
                  <a:gd name="connsiteY9" fmla="*/ 10811 h 23432"/>
                  <a:gd name="connsiteX10" fmla="*/ 2288 w 23433"/>
                  <a:gd name="connsiteY10" fmla="*/ 11545 h 23432"/>
                  <a:gd name="connsiteX11" fmla="*/ 11050 w 23433"/>
                  <a:gd name="connsiteY11" fmla="*/ 21070 h 2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433" h="23432">
                    <a:moveTo>
                      <a:pt x="11050" y="20"/>
                    </a:moveTo>
                    <a:cubicBezTo>
                      <a:pt x="17508" y="-352"/>
                      <a:pt x="23042" y="4592"/>
                      <a:pt x="23414" y="11050"/>
                    </a:cubicBezTo>
                    <a:cubicBezTo>
                      <a:pt x="23785" y="17508"/>
                      <a:pt x="18842" y="23042"/>
                      <a:pt x="12384" y="23413"/>
                    </a:cubicBezTo>
                    <a:cubicBezTo>
                      <a:pt x="5926" y="23784"/>
                      <a:pt x="392" y="18841"/>
                      <a:pt x="21" y="12383"/>
                    </a:cubicBezTo>
                    <a:cubicBezTo>
                      <a:pt x="11" y="12135"/>
                      <a:pt x="2" y="11888"/>
                      <a:pt x="2" y="11640"/>
                    </a:cubicBezTo>
                    <a:cubicBezTo>
                      <a:pt x="-103" y="5401"/>
                      <a:pt x="4812" y="229"/>
                      <a:pt x="11050" y="20"/>
                    </a:cubicBezTo>
                    <a:close/>
                    <a:moveTo>
                      <a:pt x="11050" y="21070"/>
                    </a:moveTo>
                    <a:cubicBezTo>
                      <a:pt x="16289" y="21489"/>
                      <a:pt x="20890" y="17584"/>
                      <a:pt x="21309" y="12335"/>
                    </a:cubicBezTo>
                    <a:cubicBezTo>
                      <a:pt x="21728" y="7097"/>
                      <a:pt x="17813" y="2506"/>
                      <a:pt x="12574" y="2077"/>
                    </a:cubicBezTo>
                    <a:cubicBezTo>
                      <a:pt x="7326" y="1658"/>
                      <a:pt x="2735" y="5573"/>
                      <a:pt x="2316" y="10811"/>
                    </a:cubicBezTo>
                    <a:cubicBezTo>
                      <a:pt x="2297" y="11059"/>
                      <a:pt x="2288" y="11297"/>
                      <a:pt x="2288" y="11545"/>
                    </a:cubicBezTo>
                    <a:cubicBezTo>
                      <a:pt x="2268" y="16517"/>
                      <a:pt x="6088" y="20670"/>
                      <a:pt x="11050" y="21070"/>
                    </a:cubicBezTo>
                    <a:close/>
                  </a:path>
                </a:pathLst>
              </a:custGeom>
              <a:solidFill>
                <a:srgbClr val="000000"/>
              </a:solidFill>
              <a:ln w="9525" cap="flat">
                <a:noFill/>
                <a:prstDash val="solid"/>
                <a:miter/>
              </a:ln>
            </p:spPr>
            <p:txBody>
              <a:bodyPr rtlCol="0" anchor="ctr"/>
              <a:lstStyle/>
              <a:p>
                <a:endParaRPr lang="zh-CN" altLang="en-US"/>
              </a:p>
            </p:txBody>
          </p:sp>
          <p:sp>
            <p:nvSpPr>
              <p:cNvPr id="586" name="任意多边形: 形状 585">
                <a:extLst>
                  <a:ext uri="{FF2B5EF4-FFF2-40B4-BE49-F238E27FC236}">
                    <a16:creationId xmlns:a16="http://schemas.microsoft.com/office/drawing/2014/main" xmlns="" id="{6D1CFBE6-770E-42E5-BFAC-D9B15D708E77}"/>
                  </a:ext>
                </a:extLst>
              </p:cNvPr>
              <p:cNvSpPr/>
              <p:nvPr/>
            </p:nvSpPr>
            <p:spPr>
              <a:xfrm>
                <a:off x="3939465" y="2859930"/>
                <a:ext cx="32844" cy="23731"/>
              </a:xfrm>
              <a:custGeom>
                <a:avLst/>
                <a:gdLst>
                  <a:gd name="connsiteX0" fmla="*/ 8932 w 32844"/>
                  <a:gd name="connsiteY0" fmla="*/ 22969 h 23731"/>
                  <a:gd name="connsiteX1" fmla="*/ 8932 w 32844"/>
                  <a:gd name="connsiteY1" fmla="*/ 22398 h 23731"/>
                  <a:gd name="connsiteX2" fmla="*/ 74 w 32844"/>
                  <a:gd name="connsiteY2" fmla="*/ 1538 h 23731"/>
                  <a:gd name="connsiteX3" fmla="*/ 646 w 32844"/>
                  <a:gd name="connsiteY3" fmla="*/ 109 h 23731"/>
                  <a:gd name="connsiteX4" fmla="*/ 2160 w 32844"/>
                  <a:gd name="connsiteY4" fmla="*/ 662 h 23731"/>
                  <a:gd name="connsiteX5" fmla="*/ 2170 w 32844"/>
                  <a:gd name="connsiteY5" fmla="*/ 681 h 23731"/>
                  <a:gd name="connsiteX6" fmla="*/ 9980 w 32844"/>
                  <a:gd name="connsiteY6" fmla="*/ 19064 h 23731"/>
                  <a:gd name="connsiteX7" fmla="*/ 15314 w 32844"/>
                  <a:gd name="connsiteY7" fmla="*/ 6300 h 23731"/>
                  <a:gd name="connsiteX8" fmla="*/ 16933 w 32844"/>
                  <a:gd name="connsiteY8" fmla="*/ 5634 h 23731"/>
                  <a:gd name="connsiteX9" fmla="*/ 17600 w 32844"/>
                  <a:gd name="connsiteY9" fmla="*/ 6300 h 23731"/>
                  <a:gd name="connsiteX10" fmla="*/ 22934 w 32844"/>
                  <a:gd name="connsiteY10" fmla="*/ 19064 h 23731"/>
                  <a:gd name="connsiteX11" fmla="*/ 30649 w 32844"/>
                  <a:gd name="connsiteY11" fmla="*/ 681 h 23731"/>
                  <a:gd name="connsiteX12" fmla="*/ 32154 w 32844"/>
                  <a:gd name="connsiteY12" fmla="*/ 100 h 23731"/>
                  <a:gd name="connsiteX13" fmla="*/ 32173 w 32844"/>
                  <a:gd name="connsiteY13" fmla="*/ 109 h 23731"/>
                  <a:gd name="connsiteX14" fmla="*/ 32773 w 32844"/>
                  <a:gd name="connsiteY14" fmla="*/ 1462 h 23731"/>
                  <a:gd name="connsiteX15" fmla="*/ 32745 w 32844"/>
                  <a:gd name="connsiteY15" fmla="*/ 1538 h 23731"/>
                  <a:gd name="connsiteX16" fmla="*/ 24077 w 32844"/>
                  <a:gd name="connsiteY16" fmla="*/ 22398 h 23731"/>
                  <a:gd name="connsiteX17" fmla="*/ 22934 w 32844"/>
                  <a:gd name="connsiteY17" fmla="*/ 22969 h 23731"/>
                  <a:gd name="connsiteX18" fmla="*/ 22363 w 32844"/>
                  <a:gd name="connsiteY18" fmla="*/ 22969 h 23731"/>
                  <a:gd name="connsiteX19" fmla="*/ 22363 w 32844"/>
                  <a:gd name="connsiteY19" fmla="*/ 22969 h 23731"/>
                  <a:gd name="connsiteX20" fmla="*/ 21410 w 32844"/>
                  <a:gd name="connsiteY20" fmla="*/ 22207 h 23731"/>
                  <a:gd name="connsiteX21" fmla="*/ 21410 w 32844"/>
                  <a:gd name="connsiteY21" fmla="*/ 22207 h 23731"/>
                  <a:gd name="connsiteX22" fmla="*/ 15981 w 32844"/>
                  <a:gd name="connsiteY22" fmla="*/ 9253 h 23731"/>
                  <a:gd name="connsiteX23" fmla="*/ 10552 w 32844"/>
                  <a:gd name="connsiteY23" fmla="*/ 22969 h 23731"/>
                  <a:gd name="connsiteX24" fmla="*/ 10552 w 32844"/>
                  <a:gd name="connsiteY24" fmla="*/ 22969 h 23731"/>
                  <a:gd name="connsiteX25" fmla="*/ 9504 w 32844"/>
                  <a:gd name="connsiteY25" fmla="*/ 23731 h 23731"/>
                  <a:gd name="connsiteX26" fmla="*/ 8932 w 32844"/>
                  <a:gd name="connsiteY26" fmla="*/ 23731 h 2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2844" h="23731">
                    <a:moveTo>
                      <a:pt x="8932" y="22969"/>
                    </a:moveTo>
                    <a:cubicBezTo>
                      <a:pt x="8932" y="22969"/>
                      <a:pt x="8932" y="22969"/>
                      <a:pt x="8932" y="22398"/>
                    </a:cubicBezTo>
                    <a:lnTo>
                      <a:pt x="74" y="1538"/>
                    </a:lnTo>
                    <a:cubicBezTo>
                      <a:pt x="-135" y="985"/>
                      <a:pt x="112" y="366"/>
                      <a:pt x="646" y="109"/>
                    </a:cubicBezTo>
                    <a:cubicBezTo>
                      <a:pt x="1217" y="-158"/>
                      <a:pt x="1893" y="90"/>
                      <a:pt x="2160" y="662"/>
                    </a:cubicBezTo>
                    <a:cubicBezTo>
                      <a:pt x="2170" y="671"/>
                      <a:pt x="2170" y="671"/>
                      <a:pt x="2170" y="681"/>
                    </a:cubicBezTo>
                    <a:lnTo>
                      <a:pt x="9980" y="19064"/>
                    </a:lnTo>
                    <a:lnTo>
                      <a:pt x="15314" y="6300"/>
                    </a:lnTo>
                    <a:cubicBezTo>
                      <a:pt x="15581" y="5672"/>
                      <a:pt x="16305" y="5367"/>
                      <a:pt x="16933" y="5634"/>
                    </a:cubicBezTo>
                    <a:cubicBezTo>
                      <a:pt x="17238" y="5758"/>
                      <a:pt x="17476" y="5996"/>
                      <a:pt x="17600" y="6300"/>
                    </a:cubicBezTo>
                    <a:lnTo>
                      <a:pt x="22934" y="19064"/>
                    </a:lnTo>
                    <a:lnTo>
                      <a:pt x="30649" y="681"/>
                    </a:lnTo>
                    <a:cubicBezTo>
                      <a:pt x="30907" y="100"/>
                      <a:pt x="31583" y="-158"/>
                      <a:pt x="32154" y="100"/>
                    </a:cubicBezTo>
                    <a:cubicBezTo>
                      <a:pt x="32164" y="109"/>
                      <a:pt x="32164" y="109"/>
                      <a:pt x="32173" y="109"/>
                    </a:cubicBezTo>
                    <a:cubicBezTo>
                      <a:pt x="32716" y="319"/>
                      <a:pt x="32983" y="919"/>
                      <a:pt x="32773" y="1462"/>
                    </a:cubicBezTo>
                    <a:cubicBezTo>
                      <a:pt x="32764" y="1490"/>
                      <a:pt x="32755" y="1509"/>
                      <a:pt x="32745" y="1538"/>
                    </a:cubicBezTo>
                    <a:lnTo>
                      <a:pt x="24077" y="22398"/>
                    </a:lnTo>
                    <a:lnTo>
                      <a:pt x="22934" y="22969"/>
                    </a:lnTo>
                    <a:lnTo>
                      <a:pt x="22363" y="22969"/>
                    </a:lnTo>
                    <a:lnTo>
                      <a:pt x="22363" y="22969"/>
                    </a:lnTo>
                    <a:cubicBezTo>
                      <a:pt x="21925" y="22922"/>
                      <a:pt x="21553" y="22626"/>
                      <a:pt x="21410" y="22207"/>
                    </a:cubicBezTo>
                    <a:lnTo>
                      <a:pt x="21410" y="22207"/>
                    </a:lnTo>
                    <a:lnTo>
                      <a:pt x="15981" y="9253"/>
                    </a:lnTo>
                    <a:lnTo>
                      <a:pt x="10552" y="22969"/>
                    </a:lnTo>
                    <a:lnTo>
                      <a:pt x="10552" y="22969"/>
                    </a:lnTo>
                    <a:cubicBezTo>
                      <a:pt x="10371" y="23398"/>
                      <a:pt x="9971" y="23693"/>
                      <a:pt x="9504" y="23731"/>
                    </a:cubicBezTo>
                    <a:lnTo>
                      <a:pt x="8932" y="23731"/>
                    </a:lnTo>
                    <a:close/>
                  </a:path>
                </a:pathLst>
              </a:custGeom>
              <a:solidFill>
                <a:srgbClr val="000000"/>
              </a:solidFill>
              <a:ln w="9525" cap="flat">
                <a:noFill/>
                <a:prstDash val="solid"/>
                <a:miter/>
              </a:ln>
            </p:spPr>
            <p:txBody>
              <a:bodyPr rtlCol="0" anchor="ctr"/>
              <a:lstStyle/>
              <a:p>
                <a:endParaRPr lang="zh-CN" altLang="en-US"/>
              </a:p>
            </p:txBody>
          </p:sp>
          <p:sp>
            <p:nvSpPr>
              <p:cNvPr id="587" name="任意多边形: 形状 586">
                <a:extLst>
                  <a:ext uri="{FF2B5EF4-FFF2-40B4-BE49-F238E27FC236}">
                    <a16:creationId xmlns:a16="http://schemas.microsoft.com/office/drawing/2014/main" xmlns="" id="{484E5AFB-5714-4AAE-80A4-4306756456F4}"/>
                  </a:ext>
                </a:extLst>
              </p:cNvPr>
              <p:cNvSpPr/>
              <p:nvPr/>
            </p:nvSpPr>
            <p:spPr>
              <a:xfrm>
                <a:off x="3978687" y="2852229"/>
                <a:ext cx="2286" cy="30956"/>
              </a:xfrm>
              <a:custGeom>
                <a:avLst/>
                <a:gdLst>
                  <a:gd name="connsiteX0" fmla="*/ 0 w 2286"/>
                  <a:gd name="connsiteY0" fmla="*/ 1143 h 30956"/>
                  <a:gd name="connsiteX1" fmla="*/ 1143 w 2286"/>
                  <a:gd name="connsiteY1" fmla="*/ 0 h 30956"/>
                  <a:gd name="connsiteX2" fmla="*/ 2286 w 2286"/>
                  <a:gd name="connsiteY2" fmla="*/ 1143 h 30956"/>
                  <a:gd name="connsiteX3" fmla="*/ 2286 w 2286"/>
                  <a:gd name="connsiteY3" fmla="*/ 2096 h 30956"/>
                  <a:gd name="connsiteX4" fmla="*/ 1143 w 2286"/>
                  <a:gd name="connsiteY4" fmla="*/ 3334 h 30956"/>
                  <a:gd name="connsiteX5" fmla="*/ 0 w 2286"/>
                  <a:gd name="connsiteY5" fmla="*/ 2191 h 30956"/>
                  <a:gd name="connsiteX6" fmla="*/ 0 w 2286"/>
                  <a:gd name="connsiteY6" fmla="*/ 2096 h 30956"/>
                  <a:gd name="connsiteX7" fmla="*/ 0 w 2286"/>
                  <a:gd name="connsiteY7" fmla="*/ 8763 h 30956"/>
                  <a:gd name="connsiteX8" fmla="*/ 1143 w 2286"/>
                  <a:gd name="connsiteY8" fmla="*/ 7620 h 30956"/>
                  <a:gd name="connsiteX9" fmla="*/ 2286 w 2286"/>
                  <a:gd name="connsiteY9" fmla="*/ 8763 h 30956"/>
                  <a:gd name="connsiteX10" fmla="*/ 2286 w 2286"/>
                  <a:gd name="connsiteY10" fmla="*/ 29813 h 30956"/>
                  <a:gd name="connsiteX11" fmla="*/ 1143 w 2286"/>
                  <a:gd name="connsiteY11" fmla="*/ 30956 h 30956"/>
                  <a:gd name="connsiteX12" fmla="*/ 0 w 2286"/>
                  <a:gd name="connsiteY12" fmla="*/ 29813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 h="30956">
                    <a:moveTo>
                      <a:pt x="0" y="1143"/>
                    </a:moveTo>
                    <a:cubicBezTo>
                      <a:pt x="0" y="514"/>
                      <a:pt x="515" y="0"/>
                      <a:pt x="1143" y="0"/>
                    </a:cubicBezTo>
                    <a:cubicBezTo>
                      <a:pt x="1772" y="0"/>
                      <a:pt x="2286" y="514"/>
                      <a:pt x="2286" y="1143"/>
                    </a:cubicBezTo>
                    <a:lnTo>
                      <a:pt x="2286" y="2096"/>
                    </a:lnTo>
                    <a:cubicBezTo>
                      <a:pt x="2286" y="2743"/>
                      <a:pt x="1791" y="3286"/>
                      <a:pt x="1143" y="3334"/>
                    </a:cubicBezTo>
                    <a:cubicBezTo>
                      <a:pt x="515" y="3334"/>
                      <a:pt x="0" y="2829"/>
                      <a:pt x="0" y="2191"/>
                    </a:cubicBezTo>
                    <a:cubicBezTo>
                      <a:pt x="0" y="2162"/>
                      <a:pt x="0" y="2124"/>
                      <a:pt x="0" y="2096"/>
                    </a:cubicBezTo>
                    <a:close/>
                    <a:moveTo>
                      <a:pt x="0" y="8763"/>
                    </a:moveTo>
                    <a:cubicBezTo>
                      <a:pt x="0" y="8134"/>
                      <a:pt x="515" y="7620"/>
                      <a:pt x="1143" y="7620"/>
                    </a:cubicBezTo>
                    <a:cubicBezTo>
                      <a:pt x="1772" y="7620"/>
                      <a:pt x="2286" y="8134"/>
                      <a:pt x="2286" y="8763"/>
                    </a:cubicBezTo>
                    <a:lnTo>
                      <a:pt x="2286" y="29813"/>
                    </a:lnTo>
                    <a:cubicBezTo>
                      <a:pt x="2286" y="30442"/>
                      <a:pt x="1772" y="30956"/>
                      <a:pt x="1143" y="30956"/>
                    </a:cubicBezTo>
                    <a:cubicBezTo>
                      <a:pt x="515" y="30956"/>
                      <a:pt x="0" y="30442"/>
                      <a:pt x="0" y="29813"/>
                    </a:cubicBezTo>
                    <a:close/>
                  </a:path>
                </a:pathLst>
              </a:custGeom>
              <a:solidFill>
                <a:srgbClr val="000000"/>
              </a:solidFill>
              <a:ln w="9525" cap="flat">
                <a:noFill/>
                <a:prstDash val="solid"/>
                <a:miter/>
              </a:ln>
            </p:spPr>
            <p:txBody>
              <a:bodyPr rtlCol="0" anchor="ctr"/>
              <a:lstStyle/>
              <a:p>
                <a:endParaRPr lang="zh-CN" altLang="en-US"/>
              </a:p>
            </p:txBody>
          </p:sp>
          <p:sp>
            <p:nvSpPr>
              <p:cNvPr id="588" name="任意多边形: 形状 587">
                <a:extLst>
                  <a:ext uri="{FF2B5EF4-FFF2-40B4-BE49-F238E27FC236}">
                    <a16:creationId xmlns:a16="http://schemas.microsoft.com/office/drawing/2014/main" xmlns="" id="{872D82FE-F224-4E70-9736-396FB07F9B4B}"/>
                  </a:ext>
                </a:extLst>
              </p:cNvPr>
              <p:cNvSpPr/>
              <p:nvPr/>
            </p:nvSpPr>
            <p:spPr>
              <a:xfrm>
                <a:off x="3992594" y="2859849"/>
                <a:ext cx="18954" cy="23336"/>
              </a:xfrm>
              <a:custGeom>
                <a:avLst/>
                <a:gdLst>
                  <a:gd name="connsiteX0" fmla="*/ 16097 w 18954"/>
                  <a:gd name="connsiteY0" fmla="*/ 9525 h 23336"/>
                  <a:gd name="connsiteX1" fmla="*/ 8858 w 18954"/>
                  <a:gd name="connsiteY1" fmla="*/ 2286 h 23336"/>
                  <a:gd name="connsiteX2" fmla="*/ 1619 w 18954"/>
                  <a:gd name="connsiteY2" fmla="*/ 9525 h 23336"/>
                  <a:gd name="connsiteX3" fmla="*/ 1619 w 18954"/>
                  <a:gd name="connsiteY3" fmla="*/ 22384 h 23336"/>
                  <a:gd name="connsiteX4" fmla="*/ 1619 w 18954"/>
                  <a:gd name="connsiteY4" fmla="*/ 22955 h 23336"/>
                  <a:gd name="connsiteX5" fmla="*/ 762 w 18954"/>
                  <a:gd name="connsiteY5" fmla="*/ 22955 h 23336"/>
                  <a:gd name="connsiteX6" fmla="*/ 762 w 18954"/>
                  <a:gd name="connsiteY6" fmla="*/ 22955 h 23336"/>
                  <a:gd name="connsiteX7" fmla="*/ 0 w 18954"/>
                  <a:gd name="connsiteY7" fmla="*/ 22384 h 23336"/>
                  <a:gd name="connsiteX8" fmla="*/ 0 w 18954"/>
                  <a:gd name="connsiteY8" fmla="*/ 22384 h 23336"/>
                  <a:gd name="connsiteX9" fmla="*/ 0 w 18954"/>
                  <a:gd name="connsiteY9" fmla="*/ 22384 h 23336"/>
                  <a:gd name="connsiteX10" fmla="*/ 0 w 18954"/>
                  <a:gd name="connsiteY10" fmla="*/ 1143 h 23336"/>
                  <a:gd name="connsiteX11" fmla="*/ 1143 w 18954"/>
                  <a:gd name="connsiteY11" fmla="*/ 0 h 23336"/>
                  <a:gd name="connsiteX12" fmla="*/ 2191 w 18954"/>
                  <a:gd name="connsiteY12" fmla="*/ 1143 h 23336"/>
                  <a:gd name="connsiteX13" fmla="*/ 2191 w 18954"/>
                  <a:gd name="connsiteY13" fmla="*/ 3429 h 23336"/>
                  <a:gd name="connsiteX14" fmla="*/ 9430 w 18954"/>
                  <a:gd name="connsiteY14" fmla="*/ 0 h 23336"/>
                  <a:gd name="connsiteX15" fmla="*/ 18955 w 18954"/>
                  <a:gd name="connsiteY15" fmla="*/ 9525 h 23336"/>
                  <a:gd name="connsiteX16" fmla="*/ 18955 w 18954"/>
                  <a:gd name="connsiteY16" fmla="*/ 22193 h 23336"/>
                  <a:gd name="connsiteX17" fmla="*/ 17812 w 18954"/>
                  <a:gd name="connsiteY17" fmla="*/ 23336 h 23336"/>
                  <a:gd name="connsiteX18" fmla="*/ 16669 w 18954"/>
                  <a:gd name="connsiteY18" fmla="*/ 22193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954" h="23336">
                    <a:moveTo>
                      <a:pt x="16097" y="9525"/>
                    </a:moveTo>
                    <a:cubicBezTo>
                      <a:pt x="16097" y="5525"/>
                      <a:pt x="12859" y="2286"/>
                      <a:pt x="8858" y="2286"/>
                    </a:cubicBezTo>
                    <a:cubicBezTo>
                      <a:pt x="4877" y="2334"/>
                      <a:pt x="1667" y="5553"/>
                      <a:pt x="1619" y="9525"/>
                    </a:cubicBezTo>
                    <a:lnTo>
                      <a:pt x="1619" y="22384"/>
                    </a:lnTo>
                    <a:cubicBezTo>
                      <a:pt x="1619" y="22384"/>
                      <a:pt x="1619" y="22384"/>
                      <a:pt x="1619" y="22955"/>
                    </a:cubicBezTo>
                    <a:cubicBezTo>
                      <a:pt x="1343" y="23070"/>
                      <a:pt x="1038" y="23070"/>
                      <a:pt x="762" y="22955"/>
                    </a:cubicBezTo>
                    <a:lnTo>
                      <a:pt x="762" y="22955"/>
                    </a:lnTo>
                    <a:cubicBezTo>
                      <a:pt x="438" y="22870"/>
                      <a:pt x="171" y="22669"/>
                      <a:pt x="0" y="22384"/>
                    </a:cubicBezTo>
                    <a:lnTo>
                      <a:pt x="0" y="22384"/>
                    </a:lnTo>
                    <a:lnTo>
                      <a:pt x="0" y="22384"/>
                    </a:lnTo>
                    <a:lnTo>
                      <a:pt x="0" y="1143"/>
                    </a:lnTo>
                    <a:cubicBezTo>
                      <a:pt x="0" y="514"/>
                      <a:pt x="514" y="0"/>
                      <a:pt x="1143" y="0"/>
                    </a:cubicBezTo>
                    <a:cubicBezTo>
                      <a:pt x="1733" y="48"/>
                      <a:pt x="2191" y="543"/>
                      <a:pt x="2191" y="1143"/>
                    </a:cubicBezTo>
                    <a:lnTo>
                      <a:pt x="2191" y="3429"/>
                    </a:lnTo>
                    <a:cubicBezTo>
                      <a:pt x="3981" y="1276"/>
                      <a:pt x="6629" y="19"/>
                      <a:pt x="9430" y="0"/>
                    </a:cubicBezTo>
                    <a:cubicBezTo>
                      <a:pt x="14687" y="0"/>
                      <a:pt x="18955" y="4267"/>
                      <a:pt x="18955" y="9525"/>
                    </a:cubicBezTo>
                    <a:lnTo>
                      <a:pt x="18955" y="22193"/>
                    </a:lnTo>
                    <a:cubicBezTo>
                      <a:pt x="18955" y="22822"/>
                      <a:pt x="18440" y="23336"/>
                      <a:pt x="17812" y="23336"/>
                    </a:cubicBezTo>
                    <a:cubicBezTo>
                      <a:pt x="17183" y="23336"/>
                      <a:pt x="16669" y="22822"/>
                      <a:pt x="16669" y="22193"/>
                    </a:cubicBezTo>
                    <a:close/>
                  </a:path>
                </a:pathLst>
              </a:custGeom>
              <a:solidFill>
                <a:srgbClr val="000000"/>
              </a:solidFill>
              <a:ln w="9525" cap="flat">
                <a:noFill/>
                <a:prstDash val="solid"/>
                <a:miter/>
              </a:ln>
            </p:spPr>
            <p:txBody>
              <a:bodyPr rtlCol="0" anchor="ctr"/>
              <a:lstStyle/>
              <a:p>
                <a:endParaRPr lang="zh-CN" altLang="en-US"/>
              </a:p>
            </p:txBody>
          </p:sp>
          <p:sp>
            <p:nvSpPr>
              <p:cNvPr id="589" name="任意多边形: 形状 588">
                <a:extLst>
                  <a:ext uri="{FF2B5EF4-FFF2-40B4-BE49-F238E27FC236}">
                    <a16:creationId xmlns:a16="http://schemas.microsoft.com/office/drawing/2014/main" xmlns="" id="{EA53C8A6-5A7C-43F6-8BD6-FF315E3F0DC6}"/>
                  </a:ext>
                </a:extLst>
              </p:cNvPr>
              <p:cNvSpPr/>
              <p:nvPr/>
            </p:nvSpPr>
            <p:spPr>
              <a:xfrm>
                <a:off x="4018978" y="2860325"/>
                <a:ext cx="22574" cy="32004"/>
              </a:xfrm>
              <a:custGeom>
                <a:avLst/>
                <a:gdLst>
                  <a:gd name="connsiteX0" fmla="*/ 22574 w 22574"/>
                  <a:gd name="connsiteY0" fmla="*/ 20955 h 32004"/>
                  <a:gd name="connsiteX1" fmla="*/ 11716 w 22574"/>
                  <a:gd name="connsiteY1" fmla="*/ 32004 h 32004"/>
                  <a:gd name="connsiteX2" fmla="*/ 11621 w 22574"/>
                  <a:gd name="connsiteY2" fmla="*/ 32004 h 32004"/>
                  <a:gd name="connsiteX3" fmla="*/ 6668 w 22574"/>
                  <a:gd name="connsiteY3" fmla="*/ 30861 h 32004"/>
                  <a:gd name="connsiteX4" fmla="*/ 6191 w 22574"/>
                  <a:gd name="connsiteY4" fmla="*/ 29337 h 32004"/>
                  <a:gd name="connsiteX5" fmla="*/ 7677 w 22574"/>
                  <a:gd name="connsiteY5" fmla="*/ 29289 h 32004"/>
                  <a:gd name="connsiteX6" fmla="*/ 7715 w 22574"/>
                  <a:gd name="connsiteY6" fmla="*/ 29337 h 32004"/>
                  <a:gd name="connsiteX7" fmla="*/ 11621 w 22574"/>
                  <a:gd name="connsiteY7" fmla="*/ 30194 h 32004"/>
                  <a:gd name="connsiteX8" fmla="*/ 20288 w 22574"/>
                  <a:gd name="connsiteY8" fmla="*/ 21527 h 32004"/>
                  <a:gd name="connsiteX9" fmla="*/ 20288 w 22574"/>
                  <a:gd name="connsiteY9" fmla="*/ 21431 h 32004"/>
                  <a:gd name="connsiteX10" fmla="*/ 20288 w 22574"/>
                  <a:gd name="connsiteY10" fmla="*/ 18574 h 32004"/>
                  <a:gd name="connsiteX11" fmla="*/ 11621 w 22574"/>
                  <a:gd name="connsiteY11" fmla="*/ 23241 h 32004"/>
                  <a:gd name="connsiteX12" fmla="*/ 0 w 22574"/>
                  <a:gd name="connsiteY12" fmla="*/ 11621 h 32004"/>
                  <a:gd name="connsiteX13" fmla="*/ 11621 w 22574"/>
                  <a:gd name="connsiteY13" fmla="*/ 0 h 32004"/>
                  <a:gd name="connsiteX14" fmla="*/ 20288 w 22574"/>
                  <a:gd name="connsiteY14" fmla="*/ 4572 h 32004"/>
                  <a:gd name="connsiteX15" fmla="*/ 20288 w 22574"/>
                  <a:gd name="connsiteY15" fmla="*/ 1143 h 32004"/>
                  <a:gd name="connsiteX16" fmla="*/ 21431 w 22574"/>
                  <a:gd name="connsiteY16" fmla="*/ 0 h 32004"/>
                  <a:gd name="connsiteX17" fmla="*/ 21527 w 22574"/>
                  <a:gd name="connsiteY17" fmla="*/ 0 h 32004"/>
                  <a:gd name="connsiteX18" fmla="*/ 22574 w 22574"/>
                  <a:gd name="connsiteY18" fmla="*/ 1048 h 32004"/>
                  <a:gd name="connsiteX19" fmla="*/ 22574 w 22574"/>
                  <a:gd name="connsiteY19" fmla="*/ 1143 h 32004"/>
                  <a:gd name="connsiteX20" fmla="*/ 20288 w 22574"/>
                  <a:gd name="connsiteY20" fmla="*/ 11430 h 32004"/>
                  <a:gd name="connsiteX21" fmla="*/ 12487 w 22574"/>
                  <a:gd name="connsiteY21" fmla="*/ 1800 h 32004"/>
                  <a:gd name="connsiteX22" fmla="*/ 2857 w 22574"/>
                  <a:gd name="connsiteY22" fmla="*/ 9601 h 32004"/>
                  <a:gd name="connsiteX23" fmla="*/ 2857 w 22574"/>
                  <a:gd name="connsiteY23" fmla="*/ 11430 h 32004"/>
                  <a:gd name="connsiteX24" fmla="*/ 10658 w 22574"/>
                  <a:gd name="connsiteY24" fmla="*/ 21060 h 32004"/>
                  <a:gd name="connsiteX25" fmla="*/ 20288 w 22574"/>
                  <a:gd name="connsiteY25" fmla="*/ 13259 h 32004"/>
                  <a:gd name="connsiteX26" fmla="*/ 20288 w 22574"/>
                  <a:gd name="connsiteY26" fmla="*/ 11430 h 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574" h="32004">
                    <a:moveTo>
                      <a:pt x="22574" y="20955"/>
                    </a:moveTo>
                    <a:cubicBezTo>
                      <a:pt x="22631" y="27003"/>
                      <a:pt x="17764" y="31947"/>
                      <a:pt x="11716" y="32004"/>
                    </a:cubicBezTo>
                    <a:cubicBezTo>
                      <a:pt x="11687" y="32004"/>
                      <a:pt x="11649" y="32004"/>
                      <a:pt x="11621" y="32004"/>
                    </a:cubicBezTo>
                    <a:cubicBezTo>
                      <a:pt x="9906" y="31966"/>
                      <a:pt x="8220" y="31575"/>
                      <a:pt x="6668" y="30861"/>
                    </a:cubicBezTo>
                    <a:cubicBezTo>
                      <a:pt x="6163" y="30537"/>
                      <a:pt x="5953" y="29889"/>
                      <a:pt x="6191" y="29337"/>
                    </a:cubicBezTo>
                    <a:cubicBezTo>
                      <a:pt x="6591" y="28918"/>
                      <a:pt x="7248" y="28899"/>
                      <a:pt x="7677" y="29289"/>
                    </a:cubicBezTo>
                    <a:cubicBezTo>
                      <a:pt x="7687" y="29308"/>
                      <a:pt x="7706" y="29318"/>
                      <a:pt x="7715" y="29337"/>
                    </a:cubicBezTo>
                    <a:cubicBezTo>
                      <a:pt x="8944" y="29899"/>
                      <a:pt x="10278" y="30185"/>
                      <a:pt x="11621" y="30194"/>
                    </a:cubicBezTo>
                    <a:cubicBezTo>
                      <a:pt x="16411" y="30194"/>
                      <a:pt x="20288" y="26318"/>
                      <a:pt x="20288" y="21527"/>
                    </a:cubicBezTo>
                    <a:cubicBezTo>
                      <a:pt x="20288" y="21498"/>
                      <a:pt x="20288" y="21460"/>
                      <a:pt x="20288" y="21431"/>
                    </a:cubicBezTo>
                    <a:lnTo>
                      <a:pt x="20288" y="18574"/>
                    </a:lnTo>
                    <a:cubicBezTo>
                      <a:pt x="18355" y="21479"/>
                      <a:pt x="15107" y="23222"/>
                      <a:pt x="11621" y="23241"/>
                    </a:cubicBezTo>
                    <a:cubicBezTo>
                      <a:pt x="5201" y="23241"/>
                      <a:pt x="0" y="18040"/>
                      <a:pt x="0" y="11621"/>
                    </a:cubicBezTo>
                    <a:cubicBezTo>
                      <a:pt x="0" y="5201"/>
                      <a:pt x="5201" y="0"/>
                      <a:pt x="11621" y="0"/>
                    </a:cubicBezTo>
                    <a:cubicBezTo>
                      <a:pt x="15087" y="10"/>
                      <a:pt x="18326" y="1724"/>
                      <a:pt x="20288" y="4572"/>
                    </a:cubicBezTo>
                    <a:lnTo>
                      <a:pt x="20288" y="1143"/>
                    </a:lnTo>
                    <a:cubicBezTo>
                      <a:pt x="20288" y="514"/>
                      <a:pt x="20793" y="0"/>
                      <a:pt x="21431" y="0"/>
                    </a:cubicBezTo>
                    <a:cubicBezTo>
                      <a:pt x="21460" y="0"/>
                      <a:pt x="21498" y="0"/>
                      <a:pt x="21527" y="0"/>
                    </a:cubicBezTo>
                    <a:cubicBezTo>
                      <a:pt x="22107" y="0"/>
                      <a:pt x="22574" y="467"/>
                      <a:pt x="22574" y="1048"/>
                    </a:cubicBezTo>
                    <a:cubicBezTo>
                      <a:pt x="22574" y="1076"/>
                      <a:pt x="22574" y="1114"/>
                      <a:pt x="22574" y="1143"/>
                    </a:cubicBezTo>
                    <a:close/>
                    <a:moveTo>
                      <a:pt x="20288" y="11430"/>
                    </a:moveTo>
                    <a:cubicBezTo>
                      <a:pt x="20793" y="6620"/>
                      <a:pt x="17297" y="2305"/>
                      <a:pt x="12487" y="1800"/>
                    </a:cubicBezTo>
                    <a:cubicBezTo>
                      <a:pt x="7668" y="1295"/>
                      <a:pt x="3362" y="4791"/>
                      <a:pt x="2857" y="9601"/>
                    </a:cubicBezTo>
                    <a:cubicBezTo>
                      <a:pt x="2791" y="10211"/>
                      <a:pt x="2791" y="10820"/>
                      <a:pt x="2857" y="11430"/>
                    </a:cubicBezTo>
                    <a:cubicBezTo>
                      <a:pt x="2353" y="16240"/>
                      <a:pt x="5848" y="20555"/>
                      <a:pt x="10658" y="21060"/>
                    </a:cubicBezTo>
                    <a:cubicBezTo>
                      <a:pt x="15478" y="21565"/>
                      <a:pt x="19783" y="18069"/>
                      <a:pt x="20288" y="13259"/>
                    </a:cubicBezTo>
                    <a:cubicBezTo>
                      <a:pt x="20355" y="12649"/>
                      <a:pt x="20355" y="12040"/>
                      <a:pt x="20288" y="11430"/>
                    </a:cubicBezTo>
                    <a:close/>
                  </a:path>
                </a:pathLst>
              </a:custGeom>
              <a:solidFill>
                <a:srgbClr val="000000"/>
              </a:solidFill>
              <a:ln w="9525" cap="flat">
                <a:noFill/>
                <a:prstDash val="solid"/>
                <a:miter/>
              </a:ln>
            </p:spPr>
            <p:txBody>
              <a:bodyPr rtlCol="0" anchor="ctr"/>
              <a:lstStyle/>
              <a:p>
                <a:endParaRPr lang="zh-CN" altLang="en-US"/>
              </a:p>
            </p:txBody>
          </p:sp>
        </p:grpSp>
        <p:grpSp>
          <p:nvGrpSpPr>
            <p:cNvPr id="594" name="图形 2">
              <a:extLst>
                <a:ext uri="{FF2B5EF4-FFF2-40B4-BE49-F238E27FC236}">
                  <a16:creationId xmlns:a16="http://schemas.microsoft.com/office/drawing/2014/main" xmlns="" id="{7A4FA681-05A9-4C06-960B-58B55E6A1816}"/>
                </a:ext>
              </a:extLst>
            </p:cNvPr>
            <p:cNvGrpSpPr/>
            <p:nvPr/>
          </p:nvGrpSpPr>
          <p:grpSpPr>
            <a:xfrm>
              <a:off x="2241252" y="2865209"/>
              <a:ext cx="511778" cy="335089"/>
              <a:chOff x="2677667" y="3459067"/>
              <a:chExt cx="511778" cy="335089"/>
            </a:xfrm>
            <a:solidFill>
              <a:srgbClr val="263238"/>
            </a:solidFill>
          </p:grpSpPr>
          <p:sp>
            <p:nvSpPr>
              <p:cNvPr id="595" name="任意多边形: 形状 594">
                <a:extLst>
                  <a:ext uri="{FF2B5EF4-FFF2-40B4-BE49-F238E27FC236}">
                    <a16:creationId xmlns:a16="http://schemas.microsoft.com/office/drawing/2014/main" xmlns="" id="{73DF63CF-1785-42DE-A398-222A8115A6F6}"/>
                  </a:ext>
                </a:extLst>
              </p:cNvPr>
              <p:cNvSpPr/>
              <p:nvPr/>
            </p:nvSpPr>
            <p:spPr>
              <a:xfrm>
                <a:off x="2930636" y="3459067"/>
                <a:ext cx="7181" cy="65246"/>
              </a:xfrm>
              <a:custGeom>
                <a:avLst/>
                <a:gdLst>
                  <a:gd name="connsiteX0" fmla="*/ 3635 w 7181"/>
                  <a:gd name="connsiteY0" fmla="*/ 65246 h 65246"/>
                  <a:gd name="connsiteX1" fmla="*/ 16 w 7181"/>
                  <a:gd name="connsiteY1" fmla="*/ 32671 h 65246"/>
                  <a:gd name="connsiteX2" fmla="*/ 3635 w 7181"/>
                  <a:gd name="connsiteY2" fmla="*/ 0 h 65246"/>
                  <a:gd name="connsiteX3" fmla="*/ 7160 w 7181"/>
                  <a:gd name="connsiteY3" fmla="*/ 32671 h 65246"/>
                  <a:gd name="connsiteX4" fmla="*/ 3635 w 7181"/>
                  <a:gd name="connsiteY4" fmla="*/ 65246 h 652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81" h="65246">
                    <a:moveTo>
                      <a:pt x="3635" y="65246"/>
                    </a:moveTo>
                    <a:cubicBezTo>
                      <a:pt x="1111" y="54578"/>
                      <a:pt x="-98" y="43634"/>
                      <a:pt x="16" y="32671"/>
                    </a:cubicBezTo>
                    <a:cubicBezTo>
                      <a:pt x="-156" y="21669"/>
                      <a:pt x="1064" y="10697"/>
                      <a:pt x="3635" y="0"/>
                    </a:cubicBezTo>
                    <a:cubicBezTo>
                      <a:pt x="6179" y="10697"/>
                      <a:pt x="7360" y="21679"/>
                      <a:pt x="7160" y="32671"/>
                    </a:cubicBezTo>
                    <a:cubicBezTo>
                      <a:pt x="7312" y="43634"/>
                      <a:pt x="6121" y="54569"/>
                      <a:pt x="3635" y="65246"/>
                    </a:cubicBezTo>
                    <a:close/>
                  </a:path>
                </a:pathLst>
              </a:custGeom>
              <a:solidFill>
                <a:srgbClr val="263238"/>
              </a:solidFill>
              <a:ln w="9525" cap="flat">
                <a:noFill/>
                <a:prstDash val="solid"/>
                <a:miter/>
              </a:ln>
            </p:spPr>
            <p:txBody>
              <a:bodyPr rtlCol="0" anchor="ctr"/>
              <a:lstStyle/>
              <a:p>
                <a:endParaRPr lang="zh-CN" altLang="en-US"/>
              </a:p>
            </p:txBody>
          </p:sp>
          <p:sp>
            <p:nvSpPr>
              <p:cNvPr id="596" name="任意多边形: 形状 595">
                <a:extLst>
                  <a:ext uri="{FF2B5EF4-FFF2-40B4-BE49-F238E27FC236}">
                    <a16:creationId xmlns:a16="http://schemas.microsoft.com/office/drawing/2014/main" xmlns="" id="{9ABC3B59-9BA9-4E9F-966E-F3FB903DDF52}"/>
                  </a:ext>
                </a:extLst>
              </p:cNvPr>
              <p:cNvSpPr/>
              <p:nvPr/>
            </p:nvSpPr>
            <p:spPr>
              <a:xfrm>
                <a:off x="2806731" y="3480879"/>
                <a:ext cx="49339" cy="56959"/>
              </a:xfrm>
              <a:custGeom>
                <a:avLst/>
                <a:gdLst>
                  <a:gd name="connsiteX0" fmla="*/ 49340 w 49339"/>
                  <a:gd name="connsiteY0" fmla="*/ 56959 h 56959"/>
                  <a:gd name="connsiteX1" fmla="*/ 22193 w 49339"/>
                  <a:gd name="connsiteY1" fmla="*/ 30671 h 56959"/>
                  <a:gd name="connsiteX2" fmla="*/ 0 w 49339"/>
                  <a:gd name="connsiteY2" fmla="*/ 0 h 56959"/>
                  <a:gd name="connsiteX3" fmla="*/ 27527 w 49339"/>
                  <a:gd name="connsiteY3" fmla="*/ 25908 h 56959"/>
                  <a:gd name="connsiteX4" fmla="*/ 49340 w 49339"/>
                  <a:gd name="connsiteY4" fmla="*/ 56959 h 56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39" h="56959">
                    <a:moveTo>
                      <a:pt x="49340" y="56959"/>
                    </a:moveTo>
                    <a:cubicBezTo>
                      <a:pt x="39405" y="49158"/>
                      <a:pt x="30309" y="40348"/>
                      <a:pt x="22193" y="30671"/>
                    </a:cubicBezTo>
                    <a:cubicBezTo>
                      <a:pt x="13725" y="21260"/>
                      <a:pt x="6287" y="10982"/>
                      <a:pt x="0" y="0"/>
                    </a:cubicBezTo>
                    <a:cubicBezTo>
                      <a:pt x="10049" y="7658"/>
                      <a:pt x="19279" y="16345"/>
                      <a:pt x="27527" y="25908"/>
                    </a:cubicBezTo>
                    <a:cubicBezTo>
                      <a:pt x="35909" y="35433"/>
                      <a:pt x="43224" y="45844"/>
                      <a:pt x="49340" y="56959"/>
                    </a:cubicBezTo>
                    <a:close/>
                  </a:path>
                </a:pathLst>
              </a:custGeom>
              <a:solidFill>
                <a:srgbClr val="263238"/>
              </a:solidFill>
              <a:ln w="9525" cap="flat">
                <a:noFill/>
                <a:prstDash val="solid"/>
                <a:miter/>
              </a:ln>
            </p:spPr>
            <p:txBody>
              <a:bodyPr rtlCol="0" anchor="ctr"/>
              <a:lstStyle/>
              <a:p>
                <a:endParaRPr lang="zh-CN" altLang="en-US"/>
              </a:p>
            </p:txBody>
          </p:sp>
          <p:sp>
            <p:nvSpPr>
              <p:cNvPr id="597" name="任意多边形: 形状 596">
                <a:extLst>
                  <a:ext uri="{FF2B5EF4-FFF2-40B4-BE49-F238E27FC236}">
                    <a16:creationId xmlns:a16="http://schemas.microsoft.com/office/drawing/2014/main" xmlns="" id="{C16C9AFF-C8D1-4F4B-BF5C-B70AD08F294F}"/>
                  </a:ext>
                </a:extLst>
              </p:cNvPr>
              <p:cNvSpPr/>
              <p:nvPr/>
            </p:nvSpPr>
            <p:spPr>
              <a:xfrm>
                <a:off x="2712338" y="3542411"/>
                <a:ext cx="86296" cy="32670"/>
              </a:xfrm>
              <a:custGeom>
                <a:avLst/>
                <a:gdLst>
                  <a:gd name="connsiteX0" fmla="*/ 86297 w 86296"/>
                  <a:gd name="connsiteY0" fmla="*/ 32671 h 32670"/>
                  <a:gd name="connsiteX1" fmla="*/ 41815 w 86296"/>
                  <a:gd name="connsiteY1" fmla="*/ 19717 h 32670"/>
                  <a:gd name="connsiteX2" fmla="*/ 0 w 86296"/>
                  <a:gd name="connsiteY2" fmla="*/ 0 h 32670"/>
                  <a:gd name="connsiteX3" fmla="*/ 86297 w 86296"/>
                  <a:gd name="connsiteY3" fmla="*/ 32671 h 32670"/>
                </a:gdLst>
                <a:ahLst/>
                <a:cxnLst>
                  <a:cxn ang="0">
                    <a:pos x="connsiteX0" y="connsiteY0"/>
                  </a:cxn>
                  <a:cxn ang="0">
                    <a:pos x="connsiteX1" y="connsiteY1"/>
                  </a:cxn>
                  <a:cxn ang="0">
                    <a:pos x="connsiteX2" y="connsiteY2"/>
                  </a:cxn>
                  <a:cxn ang="0">
                    <a:pos x="connsiteX3" y="connsiteY3"/>
                  </a:cxn>
                </a:cxnLst>
                <a:rect l="l" t="t" r="r" b="b"/>
                <a:pathLst>
                  <a:path w="86296" h="32670">
                    <a:moveTo>
                      <a:pt x="86297" y="32671"/>
                    </a:moveTo>
                    <a:cubicBezTo>
                      <a:pt x="71142" y="29585"/>
                      <a:pt x="56264" y="25251"/>
                      <a:pt x="41815" y="19717"/>
                    </a:cubicBezTo>
                    <a:cubicBezTo>
                      <a:pt x="27337" y="14354"/>
                      <a:pt x="13345" y="7753"/>
                      <a:pt x="0" y="0"/>
                    </a:cubicBezTo>
                    <a:cubicBezTo>
                      <a:pt x="30290" y="6334"/>
                      <a:pt x="59407" y="17354"/>
                      <a:pt x="86297" y="32671"/>
                    </a:cubicBezTo>
                    <a:close/>
                  </a:path>
                </a:pathLst>
              </a:custGeom>
              <a:solidFill>
                <a:srgbClr val="263238"/>
              </a:solidFill>
              <a:ln w="9525" cap="flat">
                <a:noFill/>
                <a:prstDash val="solid"/>
                <a:miter/>
              </a:ln>
            </p:spPr>
            <p:txBody>
              <a:bodyPr rtlCol="0" anchor="ctr"/>
              <a:lstStyle/>
              <a:p>
                <a:endParaRPr lang="zh-CN" altLang="en-US"/>
              </a:p>
            </p:txBody>
          </p:sp>
          <p:sp>
            <p:nvSpPr>
              <p:cNvPr id="598" name="任意多边形: 形状 597">
                <a:extLst>
                  <a:ext uri="{FF2B5EF4-FFF2-40B4-BE49-F238E27FC236}">
                    <a16:creationId xmlns:a16="http://schemas.microsoft.com/office/drawing/2014/main" xmlns="" id="{88C47042-BC88-4A96-82EF-18975A306D60}"/>
                  </a:ext>
                </a:extLst>
              </p:cNvPr>
              <p:cNvSpPr/>
              <p:nvPr/>
            </p:nvSpPr>
            <p:spPr>
              <a:xfrm>
                <a:off x="2677667" y="3622214"/>
                <a:ext cx="99631" cy="7181"/>
              </a:xfrm>
              <a:custGeom>
                <a:avLst/>
                <a:gdLst>
                  <a:gd name="connsiteX0" fmla="*/ 99632 w 99631"/>
                  <a:gd name="connsiteY0" fmla="*/ 3635 h 7181"/>
                  <a:gd name="connsiteX1" fmla="*/ 49816 w 99631"/>
                  <a:gd name="connsiteY1" fmla="*/ 7160 h 7181"/>
                  <a:gd name="connsiteX2" fmla="*/ 0 w 99631"/>
                  <a:gd name="connsiteY2" fmla="*/ 3635 h 7181"/>
                  <a:gd name="connsiteX3" fmla="*/ 49816 w 99631"/>
                  <a:gd name="connsiteY3" fmla="*/ 16 h 7181"/>
                  <a:gd name="connsiteX4" fmla="*/ 99632 w 99631"/>
                  <a:gd name="connsiteY4" fmla="*/ 3635 h 7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631" h="7181">
                    <a:moveTo>
                      <a:pt x="99632" y="3635"/>
                    </a:moveTo>
                    <a:cubicBezTo>
                      <a:pt x="83144" y="6131"/>
                      <a:pt x="66485" y="7312"/>
                      <a:pt x="49816" y="7160"/>
                    </a:cubicBezTo>
                    <a:cubicBezTo>
                      <a:pt x="33138" y="7360"/>
                      <a:pt x="16478" y="6179"/>
                      <a:pt x="0" y="3635"/>
                    </a:cubicBezTo>
                    <a:cubicBezTo>
                      <a:pt x="16478" y="1054"/>
                      <a:pt x="33138" y="-155"/>
                      <a:pt x="49816" y="16"/>
                    </a:cubicBezTo>
                    <a:cubicBezTo>
                      <a:pt x="66494" y="-108"/>
                      <a:pt x="83153" y="1102"/>
                      <a:pt x="99632" y="3635"/>
                    </a:cubicBezTo>
                    <a:close/>
                  </a:path>
                </a:pathLst>
              </a:custGeom>
              <a:solidFill>
                <a:srgbClr val="263238"/>
              </a:solidFill>
              <a:ln w="9525" cap="flat">
                <a:noFill/>
                <a:prstDash val="solid"/>
                <a:miter/>
              </a:ln>
            </p:spPr>
            <p:txBody>
              <a:bodyPr rtlCol="0" anchor="ctr"/>
              <a:lstStyle/>
              <a:p>
                <a:endParaRPr lang="zh-CN" altLang="en-US"/>
              </a:p>
            </p:txBody>
          </p:sp>
          <p:sp>
            <p:nvSpPr>
              <p:cNvPr id="599" name="任意多边形: 形状 598">
                <a:extLst>
                  <a:ext uri="{FF2B5EF4-FFF2-40B4-BE49-F238E27FC236}">
                    <a16:creationId xmlns:a16="http://schemas.microsoft.com/office/drawing/2014/main" xmlns="" id="{3AE9ADC7-F3CD-49B8-BCA5-59A9256EC2D7}"/>
                  </a:ext>
                </a:extLst>
              </p:cNvPr>
              <p:cNvSpPr/>
              <p:nvPr/>
            </p:nvSpPr>
            <p:spPr>
              <a:xfrm>
                <a:off x="2711576" y="3677284"/>
                <a:ext cx="86296" cy="32670"/>
              </a:xfrm>
              <a:custGeom>
                <a:avLst/>
                <a:gdLst>
                  <a:gd name="connsiteX0" fmla="*/ 86297 w 86296"/>
                  <a:gd name="connsiteY0" fmla="*/ 0 h 32670"/>
                  <a:gd name="connsiteX1" fmla="*/ 44387 w 86296"/>
                  <a:gd name="connsiteY1" fmla="*/ 19717 h 32670"/>
                  <a:gd name="connsiteX2" fmla="*/ 0 w 86296"/>
                  <a:gd name="connsiteY2" fmla="*/ 32671 h 32670"/>
                  <a:gd name="connsiteX3" fmla="*/ 41910 w 86296"/>
                  <a:gd name="connsiteY3" fmla="*/ 13049 h 32670"/>
                  <a:gd name="connsiteX4" fmla="*/ 86297 w 86296"/>
                  <a:gd name="connsiteY4" fmla="*/ 0 h 3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96" h="32670">
                    <a:moveTo>
                      <a:pt x="86297" y="0"/>
                    </a:moveTo>
                    <a:cubicBezTo>
                      <a:pt x="72942" y="7811"/>
                      <a:pt x="58922" y="14411"/>
                      <a:pt x="44387" y="19717"/>
                    </a:cubicBezTo>
                    <a:cubicBezTo>
                      <a:pt x="30004" y="25337"/>
                      <a:pt x="15154" y="29670"/>
                      <a:pt x="0" y="32671"/>
                    </a:cubicBezTo>
                    <a:cubicBezTo>
                      <a:pt x="13354" y="24889"/>
                      <a:pt x="27384" y="18317"/>
                      <a:pt x="41910" y="13049"/>
                    </a:cubicBezTo>
                    <a:cubicBezTo>
                      <a:pt x="56302" y="7439"/>
                      <a:pt x="71152" y="3077"/>
                      <a:pt x="86297" y="0"/>
                    </a:cubicBezTo>
                    <a:close/>
                  </a:path>
                </a:pathLst>
              </a:custGeom>
              <a:solidFill>
                <a:srgbClr val="263238"/>
              </a:solidFill>
              <a:ln w="9525" cap="flat">
                <a:noFill/>
                <a:prstDash val="solid"/>
                <a:miter/>
              </a:ln>
            </p:spPr>
            <p:txBody>
              <a:bodyPr rtlCol="0" anchor="ctr"/>
              <a:lstStyle/>
              <a:p>
                <a:endParaRPr lang="zh-CN" altLang="en-US"/>
              </a:p>
            </p:txBody>
          </p:sp>
          <p:sp>
            <p:nvSpPr>
              <p:cNvPr id="600" name="任意多边形: 形状 599">
                <a:extLst>
                  <a:ext uri="{FF2B5EF4-FFF2-40B4-BE49-F238E27FC236}">
                    <a16:creationId xmlns:a16="http://schemas.microsoft.com/office/drawing/2014/main" xmlns="" id="{6A037E82-73B7-4D30-95EA-524DC363763D}"/>
                  </a:ext>
                </a:extLst>
              </p:cNvPr>
              <p:cNvSpPr/>
              <p:nvPr/>
            </p:nvSpPr>
            <p:spPr>
              <a:xfrm>
                <a:off x="2804921" y="3714908"/>
                <a:ext cx="49911" cy="56578"/>
              </a:xfrm>
              <a:custGeom>
                <a:avLst/>
                <a:gdLst>
                  <a:gd name="connsiteX0" fmla="*/ 49911 w 49911"/>
                  <a:gd name="connsiteY0" fmla="*/ 0 h 56578"/>
                  <a:gd name="connsiteX1" fmla="*/ 0 w 49911"/>
                  <a:gd name="connsiteY1" fmla="*/ 56578 h 56578"/>
                  <a:gd name="connsiteX2" fmla="*/ 22289 w 49911"/>
                  <a:gd name="connsiteY2" fmla="*/ 25908 h 56578"/>
                  <a:gd name="connsiteX3" fmla="*/ 49911 w 49911"/>
                  <a:gd name="connsiteY3" fmla="*/ 0 h 56578"/>
                </a:gdLst>
                <a:ahLst/>
                <a:cxnLst>
                  <a:cxn ang="0">
                    <a:pos x="connsiteX0" y="connsiteY0"/>
                  </a:cxn>
                  <a:cxn ang="0">
                    <a:pos x="connsiteX1" y="connsiteY1"/>
                  </a:cxn>
                  <a:cxn ang="0">
                    <a:pos x="connsiteX2" y="connsiteY2"/>
                  </a:cxn>
                  <a:cxn ang="0">
                    <a:pos x="connsiteX3" y="connsiteY3"/>
                  </a:cxn>
                </a:cxnLst>
                <a:rect l="l" t="t" r="r" b="b"/>
                <a:pathLst>
                  <a:path w="49911" h="56578">
                    <a:moveTo>
                      <a:pt x="49911" y="0"/>
                    </a:moveTo>
                    <a:cubicBezTo>
                      <a:pt x="36995" y="21841"/>
                      <a:pt x="20060" y="41043"/>
                      <a:pt x="0" y="56578"/>
                    </a:cubicBezTo>
                    <a:cubicBezTo>
                      <a:pt x="6296" y="45577"/>
                      <a:pt x="13764" y="35290"/>
                      <a:pt x="22289" y="25908"/>
                    </a:cubicBezTo>
                    <a:cubicBezTo>
                      <a:pt x="30556" y="16316"/>
                      <a:pt x="39815" y="7629"/>
                      <a:pt x="49911" y="0"/>
                    </a:cubicBezTo>
                    <a:close/>
                  </a:path>
                </a:pathLst>
              </a:custGeom>
              <a:solidFill>
                <a:srgbClr val="263238"/>
              </a:solidFill>
              <a:ln w="9525" cap="flat">
                <a:noFill/>
                <a:prstDash val="solid"/>
                <a:miter/>
              </a:ln>
            </p:spPr>
            <p:txBody>
              <a:bodyPr rtlCol="0" anchor="ctr"/>
              <a:lstStyle/>
              <a:p>
                <a:endParaRPr lang="zh-CN" altLang="en-US"/>
              </a:p>
            </p:txBody>
          </p:sp>
          <p:sp>
            <p:nvSpPr>
              <p:cNvPr id="601" name="任意多边形: 形状 600">
                <a:extLst>
                  <a:ext uri="{FF2B5EF4-FFF2-40B4-BE49-F238E27FC236}">
                    <a16:creationId xmlns:a16="http://schemas.microsoft.com/office/drawing/2014/main" xmlns="" id="{EB197340-5179-48D7-B0E5-5423F477AA1E}"/>
                  </a:ext>
                </a:extLst>
              </p:cNvPr>
              <p:cNvSpPr/>
              <p:nvPr/>
            </p:nvSpPr>
            <p:spPr>
              <a:xfrm>
                <a:off x="2929228" y="3728910"/>
                <a:ext cx="7150" cy="65246"/>
              </a:xfrm>
              <a:custGeom>
                <a:avLst/>
                <a:gdLst>
                  <a:gd name="connsiteX0" fmla="*/ 3615 w 7150"/>
                  <a:gd name="connsiteY0" fmla="*/ 0 h 65246"/>
                  <a:gd name="connsiteX1" fmla="*/ 3615 w 7150"/>
                  <a:gd name="connsiteY1" fmla="*/ 65246 h 65246"/>
                  <a:gd name="connsiteX2" fmla="*/ 3615 w 7150"/>
                  <a:gd name="connsiteY2" fmla="*/ 0 h 65246"/>
                </a:gdLst>
                <a:ahLst/>
                <a:cxnLst>
                  <a:cxn ang="0">
                    <a:pos x="connsiteX0" y="connsiteY0"/>
                  </a:cxn>
                  <a:cxn ang="0">
                    <a:pos x="connsiteX1" y="connsiteY1"/>
                  </a:cxn>
                  <a:cxn ang="0">
                    <a:pos x="connsiteX2" y="connsiteY2"/>
                  </a:cxn>
                </a:cxnLst>
                <a:rect l="l" t="t" r="r" b="b"/>
                <a:pathLst>
                  <a:path w="7150" h="65246">
                    <a:moveTo>
                      <a:pt x="3615" y="0"/>
                    </a:moveTo>
                    <a:cubicBezTo>
                      <a:pt x="8330" y="21498"/>
                      <a:pt x="8330" y="43748"/>
                      <a:pt x="3615" y="65246"/>
                    </a:cubicBezTo>
                    <a:cubicBezTo>
                      <a:pt x="-1205" y="43767"/>
                      <a:pt x="-1205" y="21479"/>
                      <a:pt x="3615" y="0"/>
                    </a:cubicBezTo>
                    <a:close/>
                  </a:path>
                </a:pathLst>
              </a:custGeom>
              <a:solidFill>
                <a:srgbClr val="263238"/>
              </a:solidFill>
              <a:ln w="9525" cap="flat">
                <a:noFill/>
                <a:prstDash val="solid"/>
                <a:miter/>
              </a:ln>
            </p:spPr>
            <p:txBody>
              <a:bodyPr rtlCol="0" anchor="ctr"/>
              <a:lstStyle/>
              <a:p>
                <a:endParaRPr lang="zh-CN" altLang="en-US"/>
              </a:p>
            </p:txBody>
          </p:sp>
          <p:sp>
            <p:nvSpPr>
              <p:cNvPr id="602" name="任意多边形: 形状 601">
                <a:extLst>
                  <a:ext uri="{FF2B5EF4-FFF2-40B4-BE49-F238E27FC236}">
                    <a16:creationId xmlns:a16="http://schemas.microsoft.com/office/drawing/2014/main" xmlns="" id="{44009636-38B8-41A4-A045-6F1ACCD8AF7D}"/>
                  </a:ext>
                </a:extLst>
              </p:cNvPr>
              <p:cNvSpPr/>
              <p:nvPr/>
            </p:nvSpPr>
            <p:spPr>
              <a:xfrm>
                <a:off x="3011042" y="3715384"/>
                <a:ext cx="49815" cy="56578"/>
              </a:xfrm>
              <a:custGeom>
                <a:avLst/>
                <a:gdLst>
                  <a:gd name="connsiteX0" fmla="*/ 0 w 49815"/>
                  <a:gd name="connsiteY0" fmla="*/ 0 h 56578"/>
                  <a:gd name="connsiteX1" fmla="*/ 27527 w 49815"/>
                  <a:gd name="connsiteY1" fmla="*/ 25908 h 56578"/>
                  <a:gd name="connsiteX2" fmla="*/ 49816 w 49815"/>
                  <a:gd name="connsiteY2" fmla="*/ 56579 h 56578"/>
                  <a:gd name="connsiteX3" fmla="*/ 0 w 49815"/>
                  <a:gd name="connsiteY3" fmla="*/ 0 h 56578"/>
                </a:gdLst>
                <a:ahLst/>
                <a:cxnLst>
                  <a:cxn ang="0">
                    <a:pos x="connsiteX0" y="connsiteY0"/>
                  </a:cxn>
                  <a:cxn ang="0">
                    <a:pos x="connsiteX1" y="connsiteY1"/>
                  </a:cxn>
                  <a:cxn ang="0">
                    <a:pos x="connsiteX2" y="connsiteY2"/>
                  </a:cxn>
                  <a:cxn ang="0">
                    <a:pos x="connsiteX3" y="connsiteY3"/>
                  </a:cxn>
                </a:cxnLst>
                <a:rect l="l" t="t" r="r" b="b"/>
                <a:pathLst>
                  <a:path w="49815" h="56578">
                    <a:moveTo>
                      <a:pt x="0" y="0"/>
                    </a:moveTo>
                    <a:cubicBezTo>
                      <a:pt x="10049" y="7658"/>
                      <a:pt x="19279" y="16345"/>
                      <a:pt x="27527" y="25908"/>
                    </a:cubicBezTo>
                    <a:cubicBezTo>
                      <a:pt x="36052" y="35290"/>
                      <a:pt x="43520" y="45577"/>
                      <a:pt x="49816" y="56579"/>
                    </a:cubicBezTo>
                    <a:cubicBezTo>
                      <a:pt x="29747" y="41072"/>
                      <a:pt x="12840" y="21869"/>
                      <a:pt x="0" y="0"/>
                    </a:cubicBezTo>
                    <a:close/>
                  </a:path>
                </a:pathLst>
              </a:custGeom>
              <a:solidFill>
                <a:srgbClr val="263238"/>
              </a:solidFill>
              <a:ln w="9525" cap="flat">
                <a:noFill/>
                <a:prstDash val="solid"/>
                <a:miter/>
              </a:ln>
            </p:spPr>
            <p:txBody>
              <a:bodyPr rtlCol="0" anchor="ctr"/>
              <a:lstStyle/>
              <a:p>
                <a:endParaRPr lang="zh-CN" altLang="en-US"/>
              </a:p>
            </p:txBody>
          </p:sp>
          <p:sp>
            <p:nvSpPr>
              <p:cNvPr id="603" name="任意多边形: 形状 602">
                <a:extLst>
                  <a:ext uri="{FF2B5EF4-FFF2-40B4-BE49-F238E27FC236}">
                    <a16:creationId xmlns:a16="http://schemas.microsoft.com/office/drawing/2014/main" xmlns="" id="{9DEE108A-8A49-461D-A116-25A462D50E33}"/>
                  </a:ext>
                </a:extLst>
              </p:cNvPr>
              <p:cNvSpPr/>
              <p:nvPr/>
            </p:nvSpPr>
            <p:spPr>
              <a:xfrm>
                <a:off x="3068478" y="3678142"/>
                <a:ext cx="86296" cy="32670"/>
              </a:xfrm>
              <a:custGeom>
                <a:avLst/>
                <a:gdLst>
                  <a:gd name="connsiteX0" fmla="*/ 0 w 86296"/>
                  <a:gd name="connsiteY0" fmla="*/ 0 h 32670"/>
                  <a:gd name="connsiteX1" fmla="*/ 44387 w 86296"/>
                  <a:gd name="connsiteY1" fmla="*/ 12954 h 32670"/>
                  <a:gd name="connsiteX2" fmla="*/ 86297 w 86296"/>
                  <a:gd name="connsiteY2" fmla="*/ 32671 h 32670"/>
                  <a:gd name="connsiteX3" fmla="*/ 0 w 86296"/>
                  <a:gd name="connsiteY3" fmla="*/ 0 h 32670"/>
                </a:gdLst>
                <a:ahLst/>
                <a:cxnLst>
                  <a:cxn ang="0">
                    <a:pos x="connsiteX0" y="connsiteY0"/>
                  </a:cxn>
                  <a:cxn ang="0">
                    <a:pos x="connsiteX1" y="connsiteY1"/>
                  </a:cxn>
                  <a:cxn ang="0">
                    <a:pos x="connsiteX2" y="connsiteY2"/>
                  </a:cxn>
                  <a:cxn ang="0">
                    <a:pos x="connsiteX3" y="connsiteY3"/>
                  </a:cxn>
                </a:cxnLst>
                <a:rect l="l" t="t" r="r" b="b"/>
                <a:pathLst>
                  <a:path w="86296" h="32670">
                    <a:moveTo>
                      <a:pt x="0" y="0"/>
                    </a:moveTo>
                    <a:cubicBezTo>
                      <a:pt x="15135" y="3038"/>
                      <a:pt x="29985" y="7372"/>
                      <a:pt x="44387" y="12954"/>
                    </a:cubicBezTo>
                    <a:cubicBezTo>
                      <a:pt x="58912" y="18278"/>
                      <a:pt x="72933" y="24879"/>
                      <a:pt x="86297" y="32671"/>
                    </a:cubicBezTo>
                    <a:cubicBezTo>
                      <a:pt x="56036" y="26222"/>
                      <a:pt x="26937" y="15211"/>
                      <a:pt x="0" y="0"/>
                    </a:cubicBezTo>
                    <a:close/>
                  </a:path>
                </a:pathLst>
              </a:custGeom>
              <a:solidFill>
                <a:srgbClr val="263238"/>
              </a:solidFill>
              <a:ln w="9525" cap="flat">
                <a:noFill/>
                <a:prstDash val="solid"/>
                <a:miter/>
              </a:ln>
            </p:spPr>
            <p:txBody>
              <a:bodyPr rtlCol="0" anchor="ctr"/>
              <a:lstStyle/>
              <a:p>
                <a:endParaRPr lang="zh-CN" altLang="en-US"/>
              </a:p>
            </p:txBody>
          </p:sp>
          <p:sp>
            <p:nvSpPr>
              <p:cNvPr id="604" name="任意多边形: 形状 603">
                <a:extLst>
                  <a:ext uri="{FF2B5EF4-FFF2-40B4-BE49-F238E27FC236}">
                    <a16:creationId xmlns:a16="http://schemas.microsoft.com/office/drawing/2014/main" xmlns="" id="{DCADEF59-D8D6-43E5-B6C2-129575A3A303}"/>
                  </a:ext>
                </a:extLst>
              </p:cNvPr>
              <p:cNvSpPr/>
              <p:nvPr/>
            </p:nvSpPr>
            <p:spPr>
              <a:xfrm>
                <a:off x="3089719" y="3623454"/>
                <a:ext cx="99726" cy="7179"/>
              </a:xfrm>
              <a:custGeom>
                <a:avLst/>
                <a:gdLst>
                  <a:gd name="connsiteX0" fmla="*/ 0 w 99726"/>
                  <a:gd name="connsiteY0" fmla="*/ 3634 h 7179"/>
                  <a:gd name="connsiteX1" fmla="*/ 49911 w 99726"/>
                  <a:gd name="connsiteY1" fmla="*/ 14 h 7179"/>
                  <a:gd name="connsiteX2" fmla="*/ 99727 w 99726"/>
                  <a:gd name="connsiteY2" fmla="*/ 3634 h 7179"/>
                  <a:gd name="connsiteX3" fmla="*/ 49911 w 99726"/>
                  <a:gd name="connsiteY3" fmla="*/ 7158 h 7179"/>
                  <a:gd name="connsiteX4" fmla="*/ 0 w 99726"/>
                  <a:gd name="connsiteY4" fmla="*/ 3634 h 7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726" h="7179">
                    <a:moveTo>
                      <a:pt x="0" y="3634"/>
                    </a:moveTo>
                    <a:cubicBezTo>
                      <a:pt x="16516" y="1100"/>
                      <a:pt x="33204" y="-109"/>
                      <a:pt x="49911" y="14"/>
                    </a:cubicBezTo>
                    <a:cubicBezTo>
                      <a:pt x="66589" y="-148"/>
                      <a:pt x="83248" y="1062"/>
                      <a:pt x="99727" y="3634"/>
                    </a:cubicBezTo>
                    <a:cubicBezTo>
                      <a:pt x="83248" y="6177"/>
                      <a:pt x="66589" y="7358"/>
                      <a:pt x="49911" y="7158"/>
                    </a:cubicBezTo>
                    <a:cubicBezTo>
                      <a:pt x="33204" y="7311"/>
                      <a:pt x="16516" y="6129"/>
                      <a:pt x="0" y="3634"/>
                    </a:cubicBezTo>
                    <a:close/>
                  </a:path>
                </a:pathLst>
              </a:custGeom>
              <a:solidFill>
                <a:srgbClr val="263238"/>
              </a:solidFill>
              <a:ln w="9525" cap="flat">
                <a:noFill/>
                <a:prstDash val="solid"/>
                <a:miter/>
              </a:ln>
            </p:spPr>
            <p:txBody>
              <a:bodyPr rtlCol="0" anchor="ctr"/>
              <a:lstStyle/>
              <a:p>
                <a:endParaRPr lang="zh-CN" altLang="en-US"/>
              </a:p>
            </p:txBody>
          </p:sp>
          <p:sp>
            <p:nvSpPr>
              <p:cNvPr id="605" name="任意多边形: 形状 604">
                <a:extLst>
                  <a:ext uri="{FF2B5EF4-FFF2-40B4-BE49-F238E27FC236}">
                    <a16:creationId xmlns:a16="http://schemas.microsoft.com/office/drawing/2014/main" xmlns="" id="{D198870D-D683-4B0C-A77E-7E180D212CFC}"/>
                  </a:ext>
                </a:extLst>
              </p:cNvPr>
              <p:cNvSpPr/>
              <p:nvPr/>
            </p:nvSpPr>
            <p:spPr>
              <a:xfrm>
                <a:off x="3069145" y="3543268"/>
                <a:ext cx="86391" cy="32575"/>
              </a:xfrm>
              <a:custGeom>
                <a:avLst/>
                <a:gdLst>
                  <a:gd name="connsiteX0" fmla="*/ 0 w 86391"/>
                  <a:gd name="connsiteY0" fmla="*/ 32575 h 32575"/>
                  <a:gd name="connsiteX1" fmla="*/ 41910 w 86391"/>
                  <a:gd name="connsiteY1" fmla="*/ 12954 h 32575"/>
                  <a:gd name="connsiteX2" fmla="*/ 86392 w 86391"/>
                  <a:gd name="connsiteY2" fmla="*/ 0 h 32575"/>
                  <a:gd name="connsiteX3" fmla="*/ 44482 w 86391"/>
                  <a:gd name="connsiteY3" fmla="*/ 19621 h 32575"/>
                  <a:gd name="connsiteX4" fmla="*/ 0 w 86391"/>
                  <a:gd name="connsiteY4" fmla="*/ 32575 h 325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391" h="32575">
                    <a:moveTo>
                      <a:pt x="0" y="32575"/>
                    </a:moveTo>
                    <a:cubicBezTo>
                      <a:pt x="13392" y="24870"/>
                      <a:pt x="27413" y="18307"/>
                      <a:pt x="41910" y="12954"/>
                    </a:cubicBezTo>
                    <a:cubicBezTo>
                      <a:pt x="56321" y="7334"/>
                      <a:pt x="71209" y="3000"/>
                      <a:pt x="86392" y="0"/>
                    </a:cubicBezTo>
                    <a:cubicBezTo>
                      <a:pt x="73019" y="7744"/>
                      <a:pt x="58998" y="14316"/>
                      <a:pt x="44482" y="19621"/>
                    </a:cubicBezTo>
                    <a:cubicBezTo>
                      <a:pt x="30070" y="25241"/>
                      <a:pt x="15183" y="29575"/>
                      <a:pt x="0" y="32575"/>
                    </a:cubicBezTo>
                    <a:close/>
                  </a:path>
                </a:pathLst>
              </a:custGeom>
              <a:solidFill>
                <a:srgbClr val="263238"/>
              </a:solidFill>
              <a:ln w="9525" cap="flat">
                <a:noFill/>
                <a:prstDash val="solid"/>
                <a:miter/>
              </a:ln>
            </p:spPr>
            <p:txBody>
              <a:bodyPr rtlCol="0" anchor="ctr"/>
              <a:lstStyle/>
              <a:p>
                <a:endParaRPr lang="zh-CN" altLang="en-US"/>
              </a:p>
            </p:txBody>
          </p:sp>
          <p:sp>
            <p:nvSpPr>
              <p:cNvPr id="606" name="任意多边形: 形状 605">
                <a:extLst>
                  <a:ext uri="{FF2B5EF4-FFF2-40B4-BE49-F238E27FC236}">
                    <a16:creationId xmlns:a16="http://schemas.microsoft.com/office/drawing/2014/main" xmlns="" id="{3E9F49BD-F69F-4122-AAC6-8D9476C0905F}"/>
                  </a:ext>
                </a:extLst>
              </p:cNvPr>
              <p:cNvSpPr/>
              <p:nvPr/>
            </p:nvSpPr>
            <p:spPr>
              <a:xfrm>
                <a:off x="3012281" y="3481736"/>
                <a:ext cx="49815" cy="56578"/>
              </a:xfrm>
              <a:custGeom>
                <a:avLst/>
                <a:gdLst>
                  <a:gd name="connsiteX0" fmla="*/ 0 w 49815"/>
                  <a:gd name="connsiteY0" fmla="*/ 56579 h 56578"/>
                  <a:gd name="connsiteX1" fmla="*/ 22193 w 49815"/>
                  <a:gd name="connsiteY1" fmla="*/ 25908 h 56578"/>
                  <a:gd name="connsiteX2" fmla="*/ 49816 w 49815"/>
                  <a:gd name="connsiteY2" fmla="*/ 0 h 56578"/>
                  <a:gd name="connsiteX3" fmla="*/ 27622 w 49815"/>
                  <a:gd name="connsiteY3" fmla="*/ 30671 h 56578"/>
                  <a:gd name="connsiteX4" fmla="*/ 0 w 49815"/>
                  <a:gd name="connsiteY4" fmla="*/ 56579 h 565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815" h="56578">
                    <a:moveTo>
                      <a:pt x="0" y="56579"/>
                    </a:moveTo>
                    <a:cubicBezTo>
                      <a:pt x="6287" y="45596"/>
                      <a:pt x="13725" y="35319"/>
                      <a:pt x="22193" y="25908"/>
                    </a:cubicBezTo>
                    <a:cubicBezTo>
                      <a:pt x="30480" y="16345"/>
                      <a:pt x="39738" y="7658"/>
                      <a:pt x="49816" y="0"/>
                    </a:cubicBezTo>
                    <a:cubicBezTo>
                      <a:pt x="43529" y="10982"/>
                      <a:pt x="36081" y="21260"/>
                      <a:pt x="27622" y="30671"/>
                    </a:cubicBezTo>
                    <a:cubicBezTo>
                      <a:pt x="19336" y="40234"/>
                      <a:pt x="10077" y="48920"/>
                      <a:pt x="0" y="56579"/>
                    </a:cubicBezTo>
                    <a:close/>
                  </a:path>
                </a:pathLst>
              </a:custGeom>
              <a:solidFill>
                <a:srgbClr val="263238"/>
              </a:solidFill>
              <a:ln w="9525" cap="flat">
                <a:noFill/>
                <a:prstDash val="solid"/>
                <a:miter/>
              </a:ln>
            </p:spPr>
            <p:txBody>
              <a:bodyPr rtlCol="0" anchor="ctr"/>
              <a:lstStyle/>
              <a:p>
                <a:endParaRPr lang="zh-CN" altLang="en-US"/>
              </a:p>
            </p:txBody>
          </p:sp>
        </p:grpSp>
        <p:grpSp>
          <p:nvGrpSpPr>
            <p:cNvPr id="607" name="图形 2">
              <a:extLst>
                <a:ext uri="{FF2B5EF4-FFF2-40B4-BE49-F238E27FC236}">
                  <a16:creationId xmlns:a16="http://schemas.microsoft.com/office/drawing/2014/main" xmlns="" id="{F16A3AE1-3180-40F0-BD9C-34065C99201D}"/>
                </a:ext>
              </a:extLst>
            </p:cNvPr>
            <p:cNvGrpSpPr/>
            <p:nvPr/>
          </p:nvGrpSpPr>
          <p:grpSpPr>
            <a:xfrm>
              <a:off x="2061489" y="2042050"/>
              <a:ext cx="660740" cy="660740"/>
              <a:chOff x="2497904" y="2635908"/>
              <a:chExt cx="660740" cy="660740"/>
            </a:xfrm>
          </p:grpSpPr>
          <p:sp>
            <p:nvSpPr>
              <p:cNvPr id="608" name="任意多边形: 形状 607">
                <a:extLst>
                  <a:ext uri="{FF2B5EF4-FFF2-40B4-BE49-F238E27FC236}">
                    <a16:creationId xmlns:a16="http://schemas.microsoft.com/office/drawing/2014/main" xmlns="" id="{2C0B3E43-23E9-4522-A164-E013F990E988}"/>
                  </a:ext>
                </a:extLst>
              </p:cNvPr>
              <p:cNvSpPr/>
              <p:nvPr/>
            </p:nvSpPr>
            <p:spPr>
              <a:xfrm rot="-1885798">
                <a:off x="2587959" y="2725963"/>
                <a:ext cx="480631" cy="480631"/>
              </a:xfrm>
              <a:custGeom>
                <a:avLst/>
                <a:gdLst>
                  <a:gd name="connsiteX0" fmla="*/ 480631 w 480631"/>
                  <a:gd name="connsiteY0" fmla="*/ 240316 h 480631"/>
                  <a:gd name="connsiteX1" fmla="*/ 240316 w 480631"/>
                  <a:gd name="connsiteY1" fmla="*/ 480631 h 480631"/>
                  <a:gd name="connsiteX2" fmla="*/ 0 w 480631"/>
                  <a:gd name="connsiteY2" fmla="*/ 240316 h 480631"/>
                  <a:gd name="connsiteX3" fmla="*/ 240316 w 480631"/>
                  <a:gd name="connsiteY3" fmla="*/ 0 h 480631"/>
                  <a:gd name="connsiteX4" fmla="*/ 480631 w 480631"/>
                  <a:gd name="connsiteY4" fmla="*/ 240316 h 480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631" h="480631">
                    <a:moveTo>
                      <a:pt x="480631" y="240316"/>
                    </a:moveTo>
                    <a:cubicBezTo>
                      <a:pt x="480631" y="373038"/>
                      <a:pt x="373039" y="480631"/>
                      <a:pt x="240316" y="480631"/>
                    </a:cubicBezTo>
                    <a:cubicBezTo>
                      <a:pt x="107593" y="480631"/>
                      <a:pt x="0" y="373038"/>
                      <a:pt x="0" y="240316"/>
                    </a:cubicBezTo>
                    <a:cubicBezTo>
                      <a:pt x="0" y="107593"/>
                      <a:pt x="107593" y="0"/>
                      <a:pt x="240316" y="0"/>
                    </a:cubicBezTo>
                    <a:cubicBezTo>
                      <a:pt x="373039" y="0"/>
                      <a:pt x="480631" y="107593"/>
                      <a:pt x="480631" y="240316"/>
                    </a:cubicBezTo>
                    <a:close/>
                  </a:path>
                </a:pathLst>
              </a:custGeom>
              <a:solidFill>
                <a:srgbClr val="C7C7C7"/>
              </a:solidFill>
              <a:ln w="9525" cap="flat">
                <a:noFill/>
                <a:prstDash val="solid"/>
                <a:miter/>
              </a:ln>
            </p:spPr>
            <p:txBody>
              <a:bodyPr rtlCol="0" anchor="ctr"/>
              <a:lstStyle/>
              <a:p>
                <a:endParaRPr lang="zh-CN" altLang="en-US"/>
              </a:p>
            </p:txBody>
          </p:sp>
          <p:sp>
            <p:nvSpPr>
              <p:cNvPr id="609" name="任意多边形: 形状 608">
                <a:extLst>
                  <a:ext uri="{FF2B5EF4-FFF2-40B4-BE49-F238E27FC236}">
                    <a16:creationId xmlns:a16="http://schemas.microsoft.com/office/drawing/2014/main" xmlns="" id="{5A1CC952-78A3-4399-B993-60D610E6988F}"/>
                  </a:ext>
                </a:extLst>
              </p:cNvPr>
              <p:cNvSpPr/>
              <p:nvPr/>
            </p:nvSpPr>
            <p:spPr>
              <a:xfrm>
                <a:off x="2590133" y="2759816"/>
                <a:ext cx="460533" cy="446933"/>
              </a:xfrm>
              <a:custGeom>
                <a:avLst/>
                <a:gdLst>
                  <a:gd name="connsiteX0" fmla="*/ 460534 w 460533"/>
                  <a:gd name="connsiteY0" fmla="*/ 297677 h 446933"/>
                  <a:gd name="connsiteX1" fmla="*/ 276892 w 460533"/>
                  <a:gd name="connsiteY1" fmla="*/ 443791 h 446933"/>
                  <a:gd name="connsiteX2" fmla="*/ 272796 w 460533"/>
                  <a:gd name="connsiteY2" fmla="*/ 444362 h 446933"/>
                  <a:gd name="connsiteX3" fmla="*/ 238411 w 460533"/>
                  <a:gd name="connsiteY3" fmla="*/ 446934 h 446933"/>
                  <a:gd name="connsiteX4" fmla="*/ 223838 w 460533"/>
                  <a:gd name="connsiteY4" fmla="*/ 446362 h 446933"/>
                  <a:gd name="connsiteX5" fmla="*/ 215837 w 460533"/>
                  <a:gd name="connsiteY5" fmla="*/ 445791 h 446933"/>
                  <a:gd name="connsiteX6" fmla="*/ 126968 w 460533"/>
                  <a:gd name="connsiteY6" fmla="*/ 419502 h 446933"/>
                  <a:gd name="connsiteX7" fmla="*/ 0 w 460533"/>
                  <a:gd name="connsiteY7" fmla="*/ 236812 h 446933"/>
                  <a:gd name="connsiteX8" fmla="*/ 64294 w 460533"/>
                  <a:gd name="connsiteY8" fmla="*/ 179662 h 446933"/>
                  <a:gd name="connsiteX9" fmla="*/ 67056 w 460533"/>
                  <a:gd name="connsiteY9" fmla="*/ 171852 h 446933"/>
                  <a:gd name="connsiteX10" fmla="*/ 102013 w 460533"/>
                  <a:gd name="connsiteY10" fmla="*/ 76030 h 446933"/>
                  <a:gd name="connsiteX11" fmla="*/ 102013 w 460533"/>
                  <a:gd name="connsiteY11" fmla="*/ 75268 h 446933"/>
                  <a:gd name="connsiteX12" fmla="*/ 163068 w 460533"/>
                  <a:gd name="connsiteY12" fmla="*/ 9546 h 446933"/>
                  <a:gd name="connsiteX13" fmla="*/ 212217 w 460533"/>
                  <a:gd name="connsiteY13" fmla="*/ 21 h 446933"/>
                  <a:gd name="connsiteX14" fmla="*/ 212217 w 460533"/>
                  <a:gd name="connsiteY14" fmla="*/ 21 h 446933"/>
                  <a:gd name="connsiteX15" fmla="*/ 231267 w 460533"/>
                  <a:gd name="connsiteY15" fmla="*/ 1164 h 446933"/>
                  <a:gd name="connsiteX16" fmla="*/ 231267 w 460533"/>
                  <a:gd name="connsiteY16" fmla="*/ 1164 h 446933"/>
                  <a:gd name="connsiteX17" fmla="*/ 263747 w 460533"/>
                  <a:gd name="connsiteY17" fmla="*/ 8117 h 446933"/>
                  <a:gd name="connsiteX18" fmla="*/ 354806 w 460533"/>
                  <a:gd name="connsiteY18" fmla="*/ 44122 h 446933"/>
                  <a:gd name="connsiteX19" fmla="*/ 378047 w 460533"/>
                  <a:gd name="connsiteY19" fmla="*/ 95747 h 446933"/>
                  <a:gd name="connsiteX20" fmla="*/ 399193 w 460533"/>
                  <a:gd name="connsiteY20" fmla="*/ 190045 h 446933"/>
                  <a:gd name="connsiteX21" fmla="*/ 399193 w 460533"/>
                  <a:gd name="connsiteY21" fmla="*/ 190045 h 446933"/>
                  <a:gd name="connsiteX22" fmla="*/ 406241 w 460533"/>
                  <a:gd name="connsiteY22" fmla="*/ 228145 h 446933"/>
                  <a:gd name="connsiteX23" fmla="*/ 406241 w 460533"/>
                  <a:gd name="connsiteY23" fmla="*/ 228145 h 446933"/>
                  <a:gd name="connsiteX24" fmla="*/ 406241 w 460533"/>
                  <a:gd name="connsiteY24" fmla="*/ 228145 h 446933"/>
                  <a:gd name="connsiteX25" fmla="*/ 407670 w 460533"/>
                  <a:gd name="connsiteY25" fmla="*/ 234336 h 446933"/>
                  <a:gd name="connsiteX26" fmla="*/ 459772 w 460533"/>
                  <a:gd name="connsiteY26" fmla="*/ 295105 h 446933"/>
                  <a:gd name="connsiteX27" fmla="*/ 460534 w 460533"/>
                  <a:gd name="connsiteY27" fmla="*/ 297677 h 446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60533" h="446933">
                    <a:moveTo>
                      <a:pt x="460534" y="297677"/>
                    </a:moveTo>
                    <a:cubicBezTo>
                      <a:pt x="428882" y="374992"/>
                      <a:pt x="359340" y="430322"/>
                      <a:pt x="276892" y="443791"/>
                    </a:cubicBezTo>
                    <a:lnTo>
                      <a:pt x="272796" y="444362"/>
                    </a:lnTo>
                    <a:cubicBezTo>
                      <a:pt x="261414" y="446039"/>
                      <a:pt x="249917" y="446905"/>
                      <a:pt x="238411" y="446934"/>
                    </a:cubicBezTo>
                    <a:cubicBezTo>
                      <a:pt x="233553" y="446934"/>
                      <a:pt x="228886" y="446934"/>
                      <a:pt x="223838" y="446362"/>
                    </a:cubicBezTo>
                    <a:cubicBezTo>
                      <a:pt x="221171" y="446362"/>
                      <a:pt x="218504" y="446172"/>
                      <a:pt x="215837" y="445791"/>
                    </a:cubicBezTo>
                    <a:cubicBezTo>
                      <a:pt x="184776" y="442952"/>
                      <a:pt x="154572" y="434018"/>
                      <a:pt x="126968" y="419502"/>
                    </a:cubicBezTo>
                    <a:cubicBezTo>
                      <a:pt x="57312" y="383040"/>
                      <a:pt x="9887" y="314813"/>
                      <a:pt x="0" y="236812"/>
                    </a:cubicBezTo>
                    <a:cubicBezTo>
                      <a:pt x="13716" y="208237"/>
                      <a:pt x="50959" y="212047"/>
                      <a:pt x="64294" y="179662"/>
                    </a:cubicBezTo>
                    <a:cubicBezTo>
                      <a:pt x="65151" y="177567"/>
                      <a:pt x="66104" y="174900"/>
                      <a:pt x="67056" y="171852"/>
                    </a:cubicBezTo>
                    <a:cubicBezTo>
                      <a:pt x="76029" y="139000"/>
                      <a:pt x="87716" y="106948"/>
                      <a:pt x="102013" y="76030"/>
                    </a:cubicBezTo>
                    <a:lnTo>
                      <a:pt x="102013" y="75268"/>
                    </a:lnTo>
                    <a:cubicBezTo>
                      <a:pt x="116396" y="47170"/>
                      <a:pt x="135922" y="21643"/>
                      <a:pt x="163068" y="9546"/>
                    </a:cubicBezTo>
                    <a:cubicBezTo>
                      <a:pt x="178603" y="2955"/>
                      <a:pt x="195348" y="-294"/>
                      <a:pt x="212217" y="21"/>
                    </a:cubicBezTo>
                    <a:lnTo>
                      <a:pt x="212217" y="21"/>
                    </a:lnTo>
                    <a:cubicBezTo>
                      <a:pt x="218580" y="30"/>
                      <a:pt x="224943" y="411"/>
                      <a:pt x="231267" y="1164"/>
                    </a:cubicBezTo>
                    <a:lnTo>
                      <a:pt x="231267" y="1164"/>
                    </a:lnTo>
                    <a:cubicBezTo>
                      <a:pt x="242307" y="2354"/>
                      <a:pt x="253194" y="4688"/>
                      <a:pt x="263747" y="8117"/>
                    </a:cubicBezTo>
                    <a:cubicBezTo>
                      <a:pt x="274701" y="9165"/>
                      <a:pt x="321850" y="2116"/>
                      <a:pt x="354806" y="44122"/>
                    </a:cubicBezTo>
                    <a:cubicBezTo>
                      <a:pt x="365417" y="59895"/>
                      <a:pt x="373275" y="77345"/>
                      <a:pt x="378047" y="95747"/>
                    </a:cubicBezTo>
                    <a:cubicBezTo>
                      <a:pt x="386848" y="126760"/>
                      <a:pt x="393916" y="158241"/>
                      <a:pt x="399193" y="190045"/>
                    </a:cubicBezTo>
                    <a:cubicBezTo>
                      <a:pt x="399193" y="190045"/>
                      <a:pt x="399193" y="190045"/>
                      <a:pt x="399193" y="190045"/>
                    </a:cubicBezTo>
                    <a:cubicBezTo>
                      <a:pt x="402050" y="205761"/>
                      <a:pt x="404336" y="218620"/>
                      <a:pt x="406241" y="228145"/>
                    </a:cubicBezTo>
                    <a:lnTo>
                      <a:pt x="406241" y="228145"/>
                    </a:lnTo>
                    <a:lnTo>
                      <a:pt x="406241" y="228145"/>
                    </a:lnTo>
                    <a:cubicBezTo>
                      <a:pt x="406241" y="230526"/>
                      <a:pt x="407194" y="232526"/>
                      <a:pt x="407670" y="234336"/>
                    </a:cubicBezTo>
                    <a:cubicBezTo>
                      <a:pt x="414909" y="261006"/>
                      <a:pt x="450437" y="264054"/>
                      <a:pt x="459772" y="295105"/>
                    </a:cubicBezTo>
                    <a:cubicBezTo>
                      <a:pt x="460153" y="295867"/>
                      <a:pt x="460343" y="296820"/>
                      <a:pt x="460534" y="297677"/>
                    </a:cubicBezTo>
                    <a:close/>
                  </a:path>
                </a:pathLst>
              </a:custGeom>
              <a:solidFill>
                <a:srgbClr val="263238"/>
              </a:solidFill>
              <a:ln w="9525" cap="flat">
                <a:noFill/>
                <a:prstDash val="solid"/>
                <a:miter/>
              </a:ln>
            </p:spPr>
            <p:txBody>
              <a:bodyPr rtlCol="0" anchor="ctr"/>
              <a:lstStyle/>
              <a:p>
                <a:endParaRPr lang="zh-CN" altLang="en-US"/>
              </a:p>
            </p:txBody>
          </p:sp>
          <p:sp>
            <p:nvSpPr>
              <p:cNvPr id="610" name="任意多边形: 形状 609">
                <a:extLst>
                  <a:ext uri="{FF2B5EF4-FFF2-40B4-BE49-F238E27FC236}">
                    <a16:creationId xmlns:a16="http://schemas.microsoft.com/office/drawing/2014/main" xmlns="" id="{87F0C8F7-5A7D-4357-8FFF-E2152630738B}"/>
                  </a:ext>
                </a:extLst>
              </p:cNvPr>
              <p:cNvSpPr/>
              <p:nvPr/>
            </p:nvSpPr>
            <p:spPr>
              <a:xfrm>
                <a:off x="2996469" y="2987770"/>
                <a:ext cx="60198" cy="61626"/>
              </a:xfrm>
              <a:custGeom>
                <a:avLst/>
                <a:gdLst>
                  <a:gd name="connsiteX0" fmla="*/ 60198 w 60198"/>
                  <a:gd name="connsiteY0" fmla="*/ 53340 h 61626"/>
                  <a:gd name="connsiteX1" fmla="*/ 57341 w 60198"/>
                  <a:gd name="connsiteY1" fmla="*/ 61627 h 61626"/>
                  <a:gd name="connsiteX2" fmla="*/ 52197 w 60198"/>
                  <a:gd name="connsiteY2" fmla="*/ 51149 h 61626"/>
                  <a:gd name="connsiteX3" fmla="*/ 26384 w 60198"/>
                  <a:gd name="connsiteY3" fmla="*/ 25622 h 61626"/>
                  <a:gd name="connsiteX4" fmla="*/ 11906 w 60198"/>
                  <a:gd name="connsiteY4" fmla="*/ 13906 h 61626"/>
                  <a:gd name="connsiteX5" fmla="*/ 0 w 60198"/>
                  <a:gd name="connsiteY5" fmla="*/ 0 h 61626"/>
                  <a:gd name="connsiteX6" fmla="*/ 13049 w 60198"/>
                  <a:gd name="connsiteY6" fmla="*/ 12382 h 61626"/>
                  <a:gd name="connsiteX7" fmla="*/ 28480 w 60198"/>
                  <a:gd name="connsiteY7" fmla="*/ 22860 h 61626"/>
                  <a:gd name="connsiteX8" fmla="*/ 57055 w 60198"/>
                  <a:gd name="connsiteY8" fmla="*/ 48101 h 61626"/>
                  <a:gd name="connsiteX9" fmla="*/ 60198 w 60198"/>
                  <a:gd name="connsiteY9" fmla="*/ 53340 h 61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198" h="61626">
                    <a:moveTo>
                      <a:pt x="60198" y="53340"/>
                    </a:moveTo>
                    <a:cubicBezTo>
                      <a:pt x="59312" y="56131"/>
                      <a:pt x="58360" y="58893"/>
                      <a:pt x="57341" y="61627"/>
                    </a:cubicBezTo>
                    <a:cubicBezTo>
                      <a:pt x="56188" y="57883"/>
                      <a:pt x="54455" y="54350"/>
                      <a:pt x="52197" y="51149"/>
                    </a:cubicBezTo>
                    <a:cubicBezTo>
                      <a:pt x="44968" y="41348"/>
                      <a:pt x="36262" y="32737"/>
                      <a:pt x="26384" y="25622"/>
                    </a:cubicBezTo>
                    <a:lnTo>
                      <a:pt x="11906" y="13906"/>
                    </a:lnTo>
                    <a:cubicBezTo>
                      <a:pt x="6887" y="10287"/>
                      <a:pt x="2800" y="5515"/>
                      <a:pt x="0" y="0"/>
                    </a:cubicBezTo>
                    <a:cubicBezTo>
                      <a:pt x="3372" y="5048"/>
                      <a:pt x="7830" y="9287"/>
                      <a:pt x="13049" y="12382"/>
                    </a:cubicBezTo>
                    <a:lnTo>
                      <a:pt x="28480" y="22860"/>
                    </a:lnTo>
                    <a:cubicBezTo>
                      <a:pt x="39310" y="29661"/>
                      <a:pt x="48968" y="38195"/>
                      <a:pt x="57055" y="48101"/>
                    </a:cubicBezTo>
                    <a:cubicBezTo>
                      <a:pt x="58236" y="49759"/>
                      <a:pt x="59293" y="51511"/>
                      <a:pt x="60198" y="53340"/>
                    </a:cubicBezTo>
                    <a:close/>
                  </a:path>
                </a:pathLst>
              </a:custGeom>
              <a:solidFill>
                <a:srgbClr val="263238"/>
              </a:solidFill>
              <a:ln w="9525" cap="flat">
                <a:noFill/>
                <a:prstDash val="solid"/>
                <a:miter/>
              </a:ln>
            </p:spPr>
            <p:txBody>
              <a:bodyPr rtlCol="0" anchor="ctr"/>
              <a:lstStyle/>
              <a:p>
                <a:endParaRPr lang="zh-CN" altLang="en-US"/>
              </a:p>
            </p:txBody>
          </p:sp>
          <p:sp>
            <p:nvSpPr>
              <p:cNvPr id="611" name="任意多边形: 形状 610">
                <a:extLst>
                  <a:ext uri="{FF2B5EF4-FFF2-40B4-BE49-F238E27FC236}">
                    <a16:creationId xmlns:a16="http://schemas.microsoft.com/office/drawing/2014/main" xmlns="" id="{10DCA4E0-5149-4270-8FDB-5DFF7040F316}"/>
                  </a:ext>
                </a:extLst>
              </p:cNvPr>
              <p:cNvSpPr/>
              <p:nvPr/>
            </p:nvSpPr>
            <p:spPr>
              <a:xfrm>
                <a:off x="2588406" y="2835941"/>
                <a:ext cx="103453" cy="146113"/>
              </a:xfrm>
              <a:custGeom>
                <a:avLst/>
                <a:gdLst>
                  <a:gd name="connsiteX0" fmla="*/ 103453 w 103453"/>
                  <a:gd name="connsiteY0" fmla="*/ 0 h 146113"/>
                  <a:gd name="connsiteX1" fmla="*/ 92881 w 103453"/>
                  <a:gd name="connsiteY1" fmla="*/ 30671 h 146113"/>
                  <a:gd name="connsiteX2" fmla="*/ 82403 w 103453"/>
                  <a:gd name="connsiteY2" fmla="*/ 62389 h 146113"/>
                  <a:gd name="connsiteX3" fmla="*/ 69735 w 103453"/>
                  <a:gd name="connsiteY3" fmla="*/ 93536 h 146113"/>
                  <a:gd name="connsiteX4" fmla="*/ 68497 w 103453"/>
                  <a:gd name="connsiteY4" fmla="*/ 95821 h 146113"/>
                  <a:gd name="connsiteX5" fmla="*/ 60782 w 103453"/>
                  <a:gd name="connsiteY5" fmla="*/ 108394 h 146113"/>
                  <a:gd name="connsiteX6" fmla="*/ 53542 w 103453"/>
                  <a:gd name="connsiteY6" fmla="*/ 114586 h 146113"/>
                  <a:gd name="connsiteX7" fmla="*/ 45923 w 103453"/>
                  <a:gd name="connsiteY7" fmla="*/ 118586 h 146113"/>
                  <a:gd name="connsiteX8" fmla="*/ 16204 w 103453"/>
                  <a:gd name="connsiteY8" fmla="*/ 132874 h 146113"/>
                  <a:gd name="connsiteX9" fmla="*/ 107 w 103453"/>
                  <a:gd name="connsiteY9" fmla="*/ 146114 h 146113"/>
                  <a:gd name="connsiteX10" fmla="*/ 107 w 103453"/>
                  <a:gd name="connsiteY10" fmla="*/ 137541 h 146113"/>
                  <a:gd name="connsiteX11" fmla="*/ 13252 w 103453"/>
                  <a:gd name="connsiteY11" fmla="*/ 127349 h 146113"/>
                  <a:gd name="connsiteX12" fmla="*/ 43255 w 103453"/>
                  <a:gd name="connsiteY12" fmla="*/ 112204 h 146113"/>
                  <a:gd name="connsiteX13" fmla="*/ 50494 w 103453"/>
                  <a:gd name="connsiteY13" fmla="*/ 108585 h 146113"/>
                  <a:gd name="connsiteX14" fmla="*/ 53447 w 103453"/>
                  <a:gd name="connsiteY14" fmla="*/ 106490 h 146113"/>
                  <a:gd name="connsiteX15" fmla="*/ 55924 w 103453"/>
                  <a:gd name="connsiteY15" fmla="*/ 104013 h 146113"/>
                  <a:gd name="connsiteX16" fmla="*/ 64401 w 103453"/>
                  <a:gd name="connsiteY16" fmla="*/ 90583 h 146113"/>
                  <a:gd name="connsiteX17" fmla="*/ 77736 w 103453"/>
                  <a:gd name="connsiteY17" fmla="*/ 60484 h 146113"/>
                  <a:gd name="connsiteX18" fmla="*/ 103453 w 103453"/>
                  <a:gd name="connsiteY18" fmla="*/ 0 h 146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3453" h="146113">
                    <a:moveTo>
                      <a:pt x="103453" y="0"/>
                    </a:moveTo>
                    <a:cubicBezTo>
                      <a:pt x="99367" y="10020"/>
                      <a:pt x="95833" y="20260"/>
                      <a:pt x="92881" y="30671"/>
                    </a:cubicBezTo>
                    <a:lnTo>
                      <a:pt x="82403" y="62389"/>
                    </a:lnTo>
                    <a:cubicBezTo>
                      <a:pt x="78850" y="73028"/>
                      <a:pt x="74612" y="83430"/>
                      <a:pt x="69735" y="93536"/>
                    </a:cubicBezTo>
                    <a:lnTo>
                      <a:pt x="68497" y="95821"/>
                    </a:lnTo>
                    <a:cubicBezTo>
                      <a:pt x="66354" y="100260"/>
                      <a:pt x="63772" y="104470"/>
                      <a:pt x="60782" y="108394"/>
                    </a:cubicBezTo>
                    <a:cubicBezTo>
                      <a:pt x="58734" y="110852"/>
                      <a:pt x="56286" y="112938"/>
                      <a:pt x="53542" y="114586"/>
                    </a:cubicBezTo>
                    <a:cubicBezTo>
                      <a:pt x="51085" y="116072"/>
                      <a:pt x="48542" y="117405"/>
                      <a:pt x="45923" y="118586"/>
                    </a:cubicBezTo>
                    <a:cubicBezTo>
                      <a:pt x="35731" y="123349"/>
                      <a:pt x="25539" y="127349"/>
                      <a:pt x="16204" y="132874"/>
                    </a:cubicBezTo>
                    <a:cubicBezTo>
                      <a:pt x="10108" y="136312"/>
                      <a:pt x="4660" y="140799"/>
                      <a:pt x="107" y="146114"/>
                    </a:cubicBezTo>
                    <a:cubicBezTo>
                      <a:pt x="-36" y="143256"/>
                      <a:pt x="-36" y="140398"/>
                      <a:pt x="107" y="137541"/>
                    </a:cubicBezTo>
                    <a:cubicBezTo>
                      <a:pt x="4136" y="133712"/>
                      <a:pt x="8537" y="130292"/>
                      <a:pt x="13252" y="127349"/>
                    </a:cubicBezTo>
                    <a:cubicBezTo>
                      <a:pt x="22777" y="121348"/>
                      <a:pt x="33540" y="117062"/>
                      <a:pt x="43255" y="112204"/>
                    </a:cubicBezTo>
                    <a:cubicBezTo>
                      <a:pt x="45732" y="111062"/>
                      <a:pt x="48208" y="109823"/>
                      <a:pt x="50494" y="108585"/>
                    </a:cubicBezTo>
                    <a:cubicBezTo>
                      <a:pt x="51580" y="108033"/>
                      <a:pt x="52571" y="107328"/>
                      <a:pt x="53447" y="106490"/>
                    </a:cubicBezTo>
                    <a:cubicBezTo>
                      <a:pt x="54409" y="105813"/>
                      <a:pt x="55247" y="104975"/>
                      <a:pt x="55924" y="104013"/>
                    </a:cubicBezTo>
                    <a:cubicBezTo>
                      <a:pt x="59219" y="99851"/>
                      <a:pt x="62058" y="95345"/>
                      <a:pt x="64401" y="90583"/>
                    </a:cubicBezTo>
                    <a:cubicBezTo>
                      <a:pt x="69354" y="81058"/>
                      <a:pt x="73354" y="70580"/>
                      <a:pt x="77736" y="60484"/>
                    </a:cubicBezTo>
                    <a:cubicBezTo>
                      <a:pt x="85042" y="39805"/>
                      <a:pt x="93633" y="19612"/>
                      <a:pt x="103453" y="0"/>
                    </a:cubicBezTo>
                    <a:close/>
                  </a:path>
                </a:pathLst>
              </a:custGeom>
              <a:solidFill>
                <a:srgbClr val="263238"/>
              </a:solidFill>
              <a:ln w="9525" cap="flat">
                <a:noFill/>
                <a:prstDash val="solid"/>
                <a:miter/>
              </a:ln>
            </p:spPr>
            <p:txBody>
              <a:bodyPr rtlCol="0" anchor="ctr"/>
              <a:lstStyle/>
              <a:p>
                <a:endParaRPr lang="zh-CN" altLang="en-US"/>
              </a:p>
            </p:txBody>
          </p:sp>
          <p:sp>
            <p:nvSpPr>
              <p:cNvPr id="612" name="任意多边形: 形状 611">
                <a:extLst>
                  <a:ext uri="{FF2B5EF4-FFF2-40B4-BE49-F238E27FC236}">
                    <a16:creationId xmlns:a16="http://schemas.microsoft.com/office/drawing/2014/main" xmlns="" id="{7671C4BF-F7C4-4F0F-B63C-6DAD26D17198}"/>
                  </a:ext>
                </a:extLst>
              </p:cNvPr>
              <p:cNvSpPr/>
              <p:nvPr/>
            </p:nvSpPr>
            <p:spPr>
              <a:xfrm>
                <a:off x="2716815" y="3082895"/>
                <a:ext cx="223075" cy="123854"/>
              </a:xfrm>
              <a:custGeom>
                <a:avLst/>
                <a:gdLst>
                  <a:gd name="connsiteX0" fmla="*/ 223075 w 223075"/>
                  <a:gd name="connsiteY0" fmla="*/ 96327 h 123854"/>
                  <a:gd name="connsiteX1" fmla="*/ 149924 w 223075"/>
                  <a:gd name="connsiteY1" fmla="*/ 120711 h 123854"/>
                  <a:gd name="connsiteX2" fmla="*/ 145828 w 223075"/>
                  <a:gd name="connsiteY2" fmla="*/ 121283 h 123854"/>
                  <a:gd name="connsiteX3" fmla="*/ 111442 w 223075"/>
                  <a:gd name="connsiteY3" fmla="*/ 123855 h 123854"/>
                  <a:gd name="connsiteX4" fmla="*/ 96869 w 223075"/>
                  <a:gd name="connsiteY4" fmla="*/ 123283 h 123854"/>
                  <a:gd name="connsiteX5" fmla="*/ 88868 w 223075"/>
                  <a:gd name="connsiteY5" fmla="*/ 122712 h 123854"/>
                  <a:gd name="connsiteX6" fmla="*/ 0 w 223075"/>
                  <a:gd name="connsiteY6" fmla="*/ 96423 h 123854"/>
                  <a:gd name="connsiteX7" fmla="*/ 26194 w 223075"/>
                  <a:gd name="connsiteY7" fmla="*/ 53846 h 123854"/>
                  <a:gd name="connsiteX8" fmla="*/ 29528 w 223075"/>
                  <a:gd name="connsiteY8" fmla="*/ 49179 h 123854"/>
                  <a:gd name="connsiteX9" fmla="*/ 37338 w 223075"/>
                  <a:gd name="connsiteY9" fmla="*/ 39654 h 123854"/>
                  <a:gd name="connsiteX10" fmla="*/ 76295 w 223075"/>
                  <a:gd name="connsiteY10" fmla="*/ 7650 h 123854"/>
                  <a:gd name="connsiteX11" fmla="*/ 167926 w 223075"/>
                  <a:gd name="connsiteY11" fmla="*/ 22509 h 123854"/>
                  <a:gd name="connsiteX12" fmla="*/ 176689 w 223075"/>
                  <a:gd name="connsiteY12" fmla="*/ 32700 h 123854"/>
                  <a:gd name="connsiteX13" fmla="*/ 223075 w 223075"/>
                  <a:gd name="connsiteY13" fmla="*/ 96327 h 12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3075" h="123854">
                    <a:moveTo>
                      <a:pt x="223075" y="96327"/>
                    </a:moveTo>
                    <a:cubicBezTo>
                      <a:pt x="200168" y="108348"/>
                      <a:pt x="175460" y="116577"/>
                      <a:pt x="149924" y="120711"/>
                    </a:cubicBezTo>
                    <a:lnTo>
                      <a:pt x="145828" y="121283"/>
                    </a:lnTo>
                    <a:cubicBezTo>
                      <a:pt x="134445" y="122959"/>
                      <a:pt x="122949" y="123826"/>
                      <a:pt x="111442" y="123855"/>
                    </a:cubicBezTo>
                    <a:cubicBezTo>
                      <a:pt x="106585" y="123855"/>
                      <a:pt x="101917" y="123855"/>
                      <a:pt x="96869" y="123283"/>
                    </a:cubicBezTo>
                    <a:cubicBezTo>
                      <a:pt x="94202" y="123283"/>
                      <a:pt x="91535" y="123093"/>
                      <a:pt x="88868" y="122712"/>
                    </a:cubicBezTo>
                    <a:cubicBezTo>
                      <a:pt x="57807" y="119873"/>
                      <a:pt x="27604" y="110939"/>
                      <a:pt x="0" y="96423"/>
                    </a:cubicBezTo>
                    <a:cubicBezTo>
                      <a:pt x="7753" y="81649"/>
                      <a:pt x="16507" y="67429"/>
                      <a:pt x="26194" y="53846"/>
                    </a:cubicBezTo>
                    <a:cubicBezTo>
                      <a:pt x="27222" y="52227"/>
                      <a:pt x="28327" y="50674"/>
                      <a:pt x="29528" y="49179"/>
                    </a:cubicBezTo>
                    <a:cubicBezTo>
                      <a:pt x="32099" y="45654"/>
                      <a:pt x="34766" y="42321"/>
                      <a:pt x="37338" y="39654"/>
                    </a:cubicBezTo>
                    <a:cubicBezTo>
                      <a:pt x="47930" y="26366"/>
                      <a:pt x="61208" y="15460"/>
                      <a:pt x="76295" y="7650"/>
                    </a:cubicBezTo>
                    <a:cubicBezTo>
                      <a:pt x="107918" y="-7590"/>
                      <a:pt x="139351" y="1268"/>
                      <a:pt x="167926" y="22509"/>
                    </a:cubicBezTo>
                    <a:cubicBezTo>
                      <a:pt x="171059" y="25719"/>
                      <a:pt x="173984" y="29119"/>
                      <a:pt x="176689" y="32700"/>
                    </a:cubicBezTo>
                    <a:cubicBezTo>
                      <a:pt x="186690" y="45178"/>
                      <a:pt x="203930" y="68800"/>
                      <a:pt x="223075" y="96327"/>
                    </a:cubicBezTo>
                    <a:close/>
                  </a:path>
                </a:pathLst>
              </a:custGeom>
              <a:solidFill>
                <a:srgbClr val="0AAF60"/>
              </a:solidFill>
              <a:ln w="9525" cap="flat">
                <a:noFill/>
                <a:prstDash val="solid"/>
                <a:miter/>
              </a:ln>
            </p:spPr>
            <p:txBody>
              <a:bodyPr rtlCol="0" anchor="ctr"/>
              <a:lstStyle/>
              <a:p>
                <a:endParaRPr lang="zh-CN" altLang="en-US"/>
              </a:p>
            </p:txBody>
          </p:sp>
          <p:sp>
            <p:nvSpPr>
              <p:cNvPr id="613" name="任意多边形: 形状 612">
                <a:extLst>
                  <a:ext uri="{FF2B5EF4-FFF2-40B4-BE49-F238E27FC236}">
                    <a16:creationId xmlns:a16="http://schemas.microsoft.com/office/drawing/2014/main" xmlns="" id="{1CC2328F-7A2A-4DC7-87BE-64DC86ECF878}"/>
                  </a:ext>
                </a:extLst>
              </p:cNvPr>
              <p:cNvSpPr/>
              <p:nvPr/>
            </p:nvSpPr>
            <p:spPr>
              <a:xfrm>
                <a:off x="2719561" y="3084353"/>
                <a:ext cx="171976" cy="121348"/>
              </a:xfrm>
              <a:custGeom>
                <a:avLst/>
                <a:gdLst>
                  <a:gd name="connsiteX0" fmla="*/ 136224 w 171976"/>
                  <a:gd name="connsiteY0" fmla="*/ 36004 h 121348"/>
                  <a:gd name="connsiteX1" fmla="*/ 132595 w 171976"/>
                  <a:gd name="connsiteY1" fmla="*/ 40519 h 121348"/>
                  <a:gd name="connsiteX2" fmla="*/ 132604 w 171976"/>
                  <a:gd name="connsiteY2" fmla="*/ 40577 h 121348"/>
                  <a:gd name="connsiteX3" fmla="*/ 136748 w 171976"/>
                  <a:gd name="connsiteY3" fmla="*/ 44234 h 121348"/>
                  <a:gd name="connsiteX4" fmla="*/ 137081 w 171976"/>
                  <a:gd name="connsiteY4" fmla="*/ 44196 h 121348"/>
                  <a:gd name="connsiteX5" fmla="*/ 140701 w 171976"/>
                  <a:gd name="connsiteY5" fmla="*/ 39719 h 121348"/>
                  <a:gd name="connsiteX6" fmla="*/ 136224 w 171976"/>
                  <a:gd name="connsiteY6" fmla="*/ 36004 h 121348"/>
                  <a:gd name="connsiteX7" fmla="*/ 82122 w 171976"/>
                  <a:gd name="connsiteY7" fmla="*/ 41815 h 121348"/>
                  <a:gd name="connsiteX8" fmla="*/ 81550 w 171976"/>
                  <a:gd name="connsiteY8" fmla="*/ 41815 h 121348"/>
                  <a:gd name="connsiteX9" fmla="*/ 78026 w 171976"/>
                  <a:gd name="connsiteY9" fmla="*/ 46292 h 121348"/>
                  <a:gd name="connsiteX10" fmla="*/ 82179 w 171976"/>
                  <a:gd name="connsiteY10" fmla="*/ 49930 h 121348"/>
                  <a:gd name="connsiteX11" fmla="*/ 82408 w 171976"/>
                  <a:gd name="connsiteY11" fmla="*/ 49911 h 121348"/>
                  <a:gd name="connsiteX12" fmla="*/ 86122 w 171976"/>
                  <a:gd name="connsiteY12" fmla="*/ 46101 h 121348"/>
                  <a:gd name="connsiteX13" fmla="*/ 86122 w 171976"/>
                  <a:gd name="connsiteY13" fmla="*/ 45434 h 121348"/>
                  <a:gd name="connsiteX14" fmla="*/ 82122 w 171976"/>
                  <a:gd name="connsiteY14" fmla="*/ 41815 h 121348"/>
                  <a:gd name="connsiteX15" fmla="*/ 26972 w 171976"/>
                  <a:gd name="connsiteY15" fmla="*/ 47625 h 121348"/>
                  <a:gd name="connsiteX16" fmla="*/ 26972 w 171976"/>
                  <a:gd name="connsiteY16" fmla="*/ 47625 h 121348"/>
                  <a:gd name="connsiteX17" fmla="*/ 23734 w 171976"/>
                  <a:gd name="connsiteY17" fmla="*/ 52007 h 121348"/>
                  <a:gd name="connsiteX18" fmla="*/ 23734 w 171976"/>
                  <a:gd name="connsiteY18" fmla="*/ 52007 h 121348"/>
                  <a:gd name="connsiteX19" fmla="*/ 23734 w 171976"/>
                  <a:gd name="connsiteY19" fmla="*/ 52007 h 121348"/>
                  <a:gd name="connsiteX20" fmla="*/ 28115 w 171976"/>
                  <a:gd name="connsiteY20" fmla="*/ 55340 h 121348"/>
                  <a:gd name="connsiteX21" fmla="*/ 31849 w 171976"/>
                  <a:gd name="connsiteY21" fmla="*/ 51092 h 121348"/>
                  <a:gd name="connsiteX22" fmla="*/ 31830 w 171976"/>
                  <a:gd name="connsiteY22" fmla="*/ 50864 h 121348"/>
                  <a:gd name="connsiteX23" fmla="*/ 27420 w 171976"/>
                  <a:gd name="connsiteY23" fmla="*/ 47539 h 121348"/>
                  <a:gd name="connsiteX24" fmla="*/ 26972 w 171976"/>
                  <a:gd name="connsiteY24" fmla="*/ 47625 h 121348"/>
                  <a:gd name="connsiteX25" fmla="*/ 104887 w 171976"/>
                  <a:gd name="connsiteY25" fmla="*/ 0 h 121348"/>
                  <a:gd name="connsiteX26" fmla="*/ 101229 w 171976"/>
                  <a:gd name="connsiteY26" fmla="*/ 4143 h 121348"/>
                  <a:gd name="connsiteX27" fmla="*/ 101267 w 171976"/>
                  <a:gd name="connsiteY27" fmla="*/ 4477 h 121348"/>
                  <a:gd name="connsiteX28" fmla="*/ 105744 w 171976"/>
                  <a:gd name="connsiteY28" fmla="*/ 8192 h 121348"/>
                  <a:gd name="connsiteX29" fmla="*/ 109363 w 171976"/>
                  <a:gd name="connsiteY29" fmla="*/ 3620 h 121348"/>
                  <a:gd name="connsiteX30" fmla="*/ 104887 w 171976"/>
                  <a:gd name="connsiteY30" fmla="*/ 476 h 121348"/>
                  <a:gd name="connsiteX31" fmla="*/ 144225 w 171976"/>
                  <a:gd name="connsiteY31" fmla="*/ 111633 h 121348"/>
                  <a:gd name="connsiteX32" fmla="*/ 140510 w 171976"/>
                  <a:gd name="connsiteY32" fmla="*/ 116072 h 121348"/>
                  <a:gd name="connsiteX33" fmla="*/ 140510 w 171976"/>
                  <a:gd name="connsiteY33" fmla="*/ 116110 h 121348"/>
                  <a:gd name="connsiteX34" fmla="*/ 143082 w 171976"/>
                  <a:gd name="connsiteY34" fmla="*/ 119348 h 121348"/>
                  <a:gd name="connsiteX35" fmla="*/ 147178 w 171976"/>
                  <a:gd name="connsiteY35" fmla="*/ 118777 h 121348"/>
                  <a:gd name="connsiteX36" fmla="*/ 148702 w 171976"/>
                  <a:gd name="connsiteY36" fmla="*/ 115253 h 121348"/>
                  <a:gd name="connsiteX37" fmla="*/ 144225 w 171976"/>
                  <a:gd name="connsiteY37" fmla="*/ 112109 h 121348"/>
                  <a:gd name="connsiteX38" fmla="*/ 89647 w 171976"/>
                  <a:gd name="connsiteY38" fmla="*/ 117348 h 121348"/>
                  <a:gd name="connsiteX39" fmla="*/ 86122 w 171976"/>
                  <a:gd name="connsiteY39" fmla="*/ 120777 h 121348"/>
                  <a:gd name="connsiteX40" fmla="*/ 94123 w 171976"/>
                  <a:gd name="connsiteY40" fmla="*/ 121349 h 121348"/>
                  <a:gd name="connsiteX41" fmla="*/ 94123 w 171976"/>
                  <a:gd name="connsiteY41" fmla="*/ 121349 h 121348"/>
                  <a:gd name="connsiteX42" fmla="*/ 89647 w 171976"/>
                  <a:gd name="connsiteY42" fmla="*/ 117824 h 121348"/>
                  <a:gd name="connsiteX43" fmla="*/ 167466 w 171976"/>
                  <a:gd name="connsiteY43" fmla="*/ 69723 h 121348"/>
                  <a:gd name="connsiteX44" fmla="*/ 163846 w 171976"/>
                  <a:gd name="connsiteY44" fmla="*/ 74200 h 121348"/>
                  <a:gd name="connsiteX45" fmla="*/ 167990 w 171976"/>
                  <a:gd name="connsiteY45" fmla="*/ 77857 h 121348"/>
                  <a:gd name="connsiteX46" fmla="*/ 168323 w 171976"/>
                  <a:gd name="connsiteY46" fmla="*/ 77819 h 121348"/>
                  <a:gd name="connsiteX47" fmla="*/ 171962 w 171976"/>
                  <a:gd name="connsiteY47" fmla="*/ 73485 h 121348"/>
                  <a:gd name="connsiteX48" fmla="*/ 171943 w 171976"/>
                  <a:gd name="connsiteY48" fmla="*/ 73343 h 121348"/>
                  <a:gd name="connsiteX49" fmla="*/ 167466 w 171976"/>
                  <a:gd name="connsiteY49" fmla="*/ 70676 h 121348"/>
                  <a:gd name="connsiteX50" fmla="*/ 112792 w 171976"/>
                  <a:gd name="connsiteY50" fmla="*/ 75438 h 121348"/>
                  <a:gd name="connsiteX51" fmla="*/ 109173 w 171976"/>
                  <a:gd name="connsiteY51" fmla="*/ 80010 h 121348"/>
                  <a:gd name="connsiteX52" fmla="*/ 113650 w 171976"/>
                  <a:gd name="connsiteY52" fmla="*/ 83629 h 121348"/>
                  <a:gd name="connsiteX53" fmla="*/ 117383 w 171976"/>
                  <a:gd name="connsiteY53" fmla="*/ 79381 h 121348"/>
                  <a:gd name="connsiteX54" fmla="*/ 117364 w 171976"/>
                  <a:gd name="connsiteY54" fmla="*/ 79153 h 121348"/>
                  <a:gd name="connsiteX55" fmla="*/ 112792 w 171976"/>
                  <a:gd name="connsiteY55" fmla="*/ 76391 h 121348"/>
                  <a:gd name="connsiteX56" fmla="*/ 58309 w 171976"/>
                  <a:gd name="connsiteY56" fmla="*/ 81248 h 121348"/>
                  <a:gd name="connsiteX57" fmla="*/ 54595 w 171976"/>
                  <a:gd name="connsiteY57" fmla="*/ 85725 h 121348"/>
                  <a:gd name="connsiteX58" fmla="*/ 58919 w 171976"/>
                  <a:gd name="connsiteY58" fmla="*/ 89373 h 121348"/>
                  <a:gd name="connsiteX59" fmla="*/ 59167 w 171976"/>
                  <a:gd name="connsiteY59" fmla="*/ 89345 h 121348"/>
                  <a:gd name="connsiteX60" fmla="*/ 62786 w 171976"/>
                  <a:gd name="connsiteY60" fmla="*/ 84868 h 121348"/>
                  <a:gd name="connsiteX61" fmla="*/ 58309 w 171976"/>
                  <a:gd name="connsiteY61" fmla="*/ 82201 h 121348"/>
                  <a:gd name="connsiteX62" fmla="*/ 3731 w 171976"/>
                  <a:gd name="connsiteY62" fmla="*/ 86963 h 121348"/>
                  <a:gd name="connsiteX63" fmla="*/ 16 w 171976"/>
                  <a:gd name="connsiteY63" fmla="*/ 91402 h 121348"/>
                  <a:gd name="connsiteX64" fmla="*/ 16 w 171976"/>
                  <a:gd name="connsiteY64" fmla="*/ 91440 h 121348"/>
                  <a:gd name="connsiteX65" fmla="*/ 4588 w 171976"/>
                  <a:gd name="connsiteY65" fmla="*/ 95155 h 121348"/>
                  <a:gd name="connsiteX66" fmla="*/ 8132 w 171976"/>
                  <a:gd name="connsiteY66" fmla="*/ 90745 h 121348"/>
                  <a:gd name="connsiteX67" fmla="*/ 8113 w 171976"/>
                  <a:gd name="connsiteY67" fmla="*/ 90583 h 121348"/>
                  <a:gd name="connsiteX68" fmla="*/ 3731 w 171976"/>
                  <a:gd name="connsiteY68" fmla="*/ 87916 h 12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71976" h="121348">
                    <a:moveTo>
                      <a:pt x="136224" y="36004"/>
                    </a:moveTo>
                    <a:cubicBezTo>
                      <a:pt x="133976" y="36252"/>
                      <a:pt x="132347" y="38272"/>
                      <a:pt x="132595" y="40519"/>
                    </a:cubicBezTo>
                    <a:cubicBezTo>
                      <a:pt x="132604" y="40539"/>
                      <a:pt x="132604" y="40558"/>
                      <a:pt x="132604" y="40577"/>
                    </a:cubicBezTo>
                    <a:cubicBezTo>
                      <a:pt x="132738" y="42729"/>
                      <a:pt x="134595" y="44367"/>
                      <a:pt x="136748" y="44234"/>
                    </a:cubicBezTo>
                    <a:cubicBezTo>
                      <a:pt x="136862" y="44225"/>
                      <a:pt x="136967" y="44215"/>
                      <a:pt x="137081" y="44196"/>
                    </a:cubicBezTo>
                    <a:cubicBezTo>
                      <a:pt x="139310" y="43948"/>
                      <a:pt x="140920" y="41948"/>
                      <a:pt x="140701" y="39719"/>
                    </a:cubicBezTo>
                    <a:cubicBezTo>
                      <a:pt x="140405" y="37500"/>
                      <a:pt x="138453" y="35890"/>
                      <a:pt x="136224" y="36004"/>
                    </a:cubicBezTo>
                    <a:close/>
                    <a:moveTo>
                      <a:pt x="82122" y="41815"/>
                    </a:moveTo>
                    <a:lnTo>
                      <a:pt x="81550" y="41815"/>
                    </a:lnTo>
                    <a:cubicBezTo>
                      <a:pt x="79360" y="42110"/>
                      <a:pt x="77798" y="44091"/>
                      <a:pt x="78026" y="46292"/>
                    </a:cubicBezTo>
                    <a:cubicBezTo>
                      <a:pt x="78169" y="48444"/>
                      <a:pt x="80026" y="50073"/>
                      <a:pt x="82179" y="49930"/>
                    </a:cubicBezTo>
                    <a:cubicBezTo>
                      <a:pt x="82255" y="49930"/>
                      <a:pt x="82331" y="49921"/>
                      <a:pt x="82408" y="49911"/>
                    </a:cubicBezTo>
                    <a:cubicBezTo>
                      <a:pt x="84417" y="49730"/>
                      <a:pt x="85989" y="48111"/>
                      <a:pt x="86122" y="46101"/>
                    </a:cubicBezTo>
                    <a:lnTo>
                      <a:pt x="86122" y="45434"/>
                    </a:lnTo>
                    <a:cubicBezTo>
                      <a:pt x="85808" y="43434"/>
                      <a:pt x="84141" y="41929"/>
                      <a:pt x="82122" y="41815"/>
                    </a:cubicBezTo>
                    <a:close/>
                    <a:moveTo>
                      <a:pt x="26972" y="47625"/>
                    </a:moveTo>
                    <a:lnTo>
                      <a:pt x="26972" y="47625"/>
                    </a:lnTo>
                    <a:lnTo>
                      <a:pt x="23734" y="52007"/>
                    </a:lnTo>
                    <a:lnTo>
                      <a:pt x="23734" y="52007"/>
                    </a:lnTo>
                    <a:lnTo>
                      <a:pt x="23734" y="52007"/>
                    </a:lnTo>
                    <a:cubicBezTo>
                      <a:pt x="24115" y="54083"/>
                      <a:pt x="26010" y="55521"/>
                      <a:pt x="28115" y="55340"/>
                    </a:cubicBezTo>
                    <a:cubicBezTo>
                      <a:pt x="30315" y="55198"/>
                      <a:pt x="31992" y="53292"/>
                      <a:pt x="31849" y="51092"/>
                    </a:cubicBezTo>
                    <a:cubicBezTo>
                      <a:pt x="31849" y="51016"/>
                      <a:pt x="31839" y="50940"/>
                      <a:pt x="31830" y="50864"/>
                    </a:cubicBezTo>
                    <a:cubicBezTo>
                      <a:pt x="31535" y="48730"/>
                      <a:pt x="29563" y="47234"/>
                      <a:pt x="27420" y="47539"/>
                    </a:cubicBezTo>
                    <a:cubicBezTo>
                      <a:pt x="27267" y="47558"/>
                      <a:pt x="27124" y="47587"/>
                      <a:pt x="26972" y="47625"/>
                    </a:cubicBezTo>
                    <a:close/>
                    <a:moveTo>
                      <a:pt x="104887" y="0"/>
                    </a:moveTo>
                    <a:cubicBezTo>
                      <a:pt x="102734" y="133"/>
                      <a:pt x="101096" y="1991"/>
                      <a:pt x="101229" y="4143"/>
                    </a:cubicBezTo>
                    <a:cubicBezTo>
                      <a:pt x="101239" y="4248"/>
                      <a:pt x="101248" y="4363"/>
                      <a:pt x="101267" y="4477"/>
                    </a:cubicBezTo>
                    <a:cubicBezTo>
                      <a:pt x="101515" y="6715"/>
                      <a:pt x="103496" y="8363"/>
                      <a:pt x="105744" y="8192"/>
                    </a:cubicBezTo>
                    <a:cubicBezTo>
                      <a:pt x="107963" y="7849"/>
                      <a:pt x="109535" y="5858"/>
                      <a:pt x="109363" y="3620"/>
                    </a:cubicBezTo>
                    <a:cubicBezTo>
                      <a:pt x="108897" y="1581"/>
                      <a:pt x="106963" y="229"/>
                      <a:pt x="104887" y="476"/>
                    </a:cubicBezTo>
                    <a:close/>
                    <a:moveTo>
                      <a:pt x="144225" y="111633"/>
                    </a:moveTo>
                    <a:cubicBezTo>
                      <a:pt x="141967" y="111833"/>
                      <a:pt x="140310" y="113824"/>
                      <a:pt x="140510" y="116072"/>
                    </a:cubicBezTo>
                    <a:cubicBezTo>
                      <a:pt x="140510" y="116091"/>
                      <a:pt x="140510" y="116100"/>
                      <a:pt x="140510" y="116110"/>
                    </a:cubicBezTo>
                    <a:cubicBezTo>
                      <a:pt x="140681" y="117596"/>
                      <a:pt x="141672" y="118853"/>
                      <a:pt x="143082" y="119348"/>
                    </a:cubicBezTo>
                    <a:lnTo>
                      <a:pt x="147178" y="118777"/>
                    </a:lnTo>
                    <a:cubicBezTo>
                      <a:pt x="148282" y="117967"/>
                      <a:pt x="148864" y="116615"/>
                      <a:pt x="148702" y="115253"/>
                    </a:cubicBezTo>
                    <a:cubicBezTo>
                      <a:pt x="148311" y="113157"/>
                      <a:pt x="146320" y="111766"/>
                      <a:pt x="144225" y="112109"/>
                    </a:cubicBezTo>
                    <a:close/>
                    <a:moveTo>
                      <a:pt x="89647" y="117348"/>
                    </a:moveTo>
                    <a:cubicBezTo>
                      <a:pt x="87808" y="117520"/>
                      <a:pt x="86341" y="118948"/>
                      <a:pt x="86122" y="120777"/>
                    </a:cubicBezTo>
                    <a:cubicBezTo>
                      <a:pt x="88789" y="120777"/>
                      <a:pt x="91456" y="120968"/>
                      <a:pt x="94123" y="121349"/>
                    </a:cubicBezTo>
                    <a:lnTo>
                      <a:pt x="94123" y="121349"/>
                    </a:lnTo>
                    <a:cubicBezTo>
                      <a:pt x="93828" y="119158"/>
                      <a:pt x="91847" y="117596"/>
                      <a:pt x="89647" y="117824"/>
                    </a:cubicBezTo>
                    <a:close/>
                    <a:moveTo>
                      <a:pt x="167466" y="69723"/>
                    </a:moveTo>
                    <a:cubicBezTo>
                      <a:pt x="165237" y="69971"/>
                      <a:pt x="163627" y="71971"/>
                      <a:pt x="163846" y="74200"/>
                    </a:cubicBezTo>
                    <a:cubicBezTo>
                      <a:pt x="163980" y="76352"/>
                      <a:pt x="165837" y="77991"/>
                      <a:pt x="167990" y="77857"/>
                    </a:cubicBezTo>
                    <a:cubicBezTo>
                      <a:pt x="168104" y="77848"/>
                      <a:pt x="168209" y="77838"/>
                      <a:pt x="168323" y="77819"/>
                    </a:cubicBezTo>
                    <a:cubicBezTo>
                      <a:pt x="170523" y="77629"/>
                      <a:pt x="172152" y="75686"/>
                      <a:pt x="171962" y="73485"/>
                    </a:cubicBezTo>
                    <a:cubicBezTo>
                      <a:pt x="171952" y="73438"/>
                      <a:pt x="171952" y="73390"/>
                      <a:pt x="171943" y="73343"/>
                    </a:cubicBezTo>
                    <a:cubicBezTo>
                      <a:pt x="171285" y="71495"/>
                      <a:pt x="169399" y="70380"/>
                      <a:pt x="167466" y="70676"/>
                    </a:cubicBezTo>
                    <a:close/>
                    <a:moveTo>
                      <a:pt x="112792" y="75438"/>
                    </a:moveTo>
                    <a:cubicBezTo>
                      <a:pt x="110554" y="75733"/>
                      <a:pt x="108944" y="77762"/>
                      <a:pt x="109173" y="80010"/>
                    </a:cubicBezTo>
                    <a:cubicBezTo>
                      <a:pt x="109420" y="82239"/>
                      <a:pt x="111421" y="83849"/>
                      <a:pt x="113650" y="83629"/>
                    </a:cubicBezTo>
                    <a:cubicBezTo>
                      <a:pt x="115850" y="83487"/>
                      <a:pt x="117526" y="81582"/>
                      <a:pt x="117383" y="79381"/>
                    </a:cubicBezTo>
                    <a:cubicBezTo>
                      <a:pt x="117383" y="79305"/>
                      <a:pt x="117374" y="79229"/>
                      <a:pt x="117364" y="79153"/>
                    </a:cubicBezTo>
                    <a:cubicBezTo>
                      <a:pt x="116736" y="77229"/>
                      <a:pt x="114793" y="76057"/>
                      <a:pt x="112792" y="76391"/>
                    </a:cubicBezTo>
                    <a:close/>
                    <a:moveTo>
                      <a:pt x="58309" y="81248"/>
                    </a:moveTo>
                    <a:cubicBezTo>
                      <a:pt x="56071" y="81496"/>
                      <a:pt x="54423" y="83477"/>
                      <a:pt x="54595" y="85725"/>
                    </a:cubicBezTo>
                    <a:cubicBezTo>
                      <a:pt x="54785" y="87925"/>
                      <a:pt x="56719" y="89564"/>
                      <a:pt x="58919" y="89373"/>
                    </a:cubicBezTo>
                    <a:cubicBezTo>
                      <a:pt x="59005" y="89364"/>
                      <a:pt x="59081" y="89354"/>
                      <a:pt x="59167" y="89345"/>
                    </a:cubicBezTo>
                    <a:cubicBezTo>
                      <a:pt x="61395" y="89097"/>
                      <a:pt x="63005" y="87097"/>
                      <a:pt x="62786" y="84868"/>
                    </a:cubicBezTo>
                    <a:cubicBezTo>
                      <a:pt x="62091" y="83049"/>
                      <a:pt x="60243" y="81944"/>
                      <a:pt x="58309" y="82201"/>
                    </a:cubicBezTo>
                    <a:close/>
                    <a:moveTo>
                      <a:pt x="3731" y="86963"/>
                    </a:moveTo>
                    <a:cubicBezTo>
                      <a:pt x="1474" y="87163"/>
                      <a:pt x="-184" y="89154"/>
                      <a:pt x="16" y="91402"/>
                    </a:cubicBezTo>
                    <a:cubicBezTo>
                      <a:pt x="16" y="91421"/>
                      <a:pt x="16" y="91430"/>
                      <a:pt x="16" y="91440"/>
                    </a:cubicBezTo>
                    <a:cubicBezTo>
                      <a:pt x="264" y="93717"/>
                      <a:pt x="2302" y="95374"/>
                      <a:pt x="4588" y="95155"/>
                    </a:cubicBezTo>
                    <a:cubicBezTo>
                      <a:pt x="6789" y="94917"/>
                      <a:pt x="8370" y="92945"/>
                      <a:pt x="8132" y="90745"/>
                    </a:cubicBezTo>
                    <a:cubicBezTo>
                      <a:pt x="8132" y="90688"/>
                      <a:pt x="8122" y="90640"/>
                      <a:pt x="8113" y="90583"/>
                    </a:cubicBezTo>
                    <a:cubicBezTo>
                      <a:pt x="7493" y="88754"/>
                      <a:pt x="5646" y="87630"/>
                      <a:pt x="3731" y="87916"/>
                    </a:cubicBezTo>
                    <a:close/>
                  </a:path>
                </a:pathLst>
              </a:custGeom>
              <a:solidFill>
                <a:srgbClr val="FFFFFF"/>
              </a:solidFill>
              <a:ln w="9525" cap="flat">
                <a:noFill/>
                <a:prstDash val="solid"/>
                <a:miter/>
              </a:ln>
            </p:spPr>
            <p:txBody>
              <a:bodyPr rtlCol="0" anchor="ctr"/>
              <a:lstStyle/>
              <a:p>
                <a:endParaRPr lang="zh-CN" altLang="en-US"/>
              </a:p>
            </p:txBody>
          </p:sp>
          <p:sp>
            <p:nvSpPr>
              <p:cNvPr id="614" name="任意多边形: 形状 613">
                <a:extLst>
                  <a:ext uri="{FF2B5EF4-FFF2-40B4-BE49-F238E27FC236}">
                    <a16:creationId xmlns:a16="http://schemas.microsoft.com/office/drawing/2014/main" xmlns="" id="{984416BB-F822-48FA-94C1-7CDC39AA7472}"/>
                  </a:ext>
                </a:extLst>
              </p:cNvPr>
              <p:cNvSpPr/>
              <p:nvPr/>
            </p:nvSpPr>
            <p:spPr>
              <a:xfrm>
                <a:off x="2788824" y="2970529"/>
                <a:ext cx="106965" cy="200232"/>
              </a:xfrm>
              <a:custGeom>
                <a:avLst/>
                <a:gdLst>
                  <a:gd name="connsiteX0" fmla="*/ 8668 w 106965"/>
                  <a:gd name="connsiteY0" fmla="*/ 149733 h 200232"/>
                  <a:gd name="connsiteX1" fmla="*/ 100775 w 106965"/>
                  <a:gd name="connsiteY1" fmla="*/ 199358 h 200232"/>
                  <a:gd name="connsiteX2" fmla="*/ 102203 w 106965"/>
                  <a:gd name="connsiteY2" fmla="*/ 126778 h 200232"/>
                  <a:gd name="connsiteX3" fmla="*/ 102203 w 106965"/>
                  <a:gd name="connsiteY3" fmla="*/ 121444 h 200232"/>
                  <a:gd name="connsiteX4" fmla="*/ 106966 w 106965"/>
                  <a:gd name="connsiteY4" fmla="*/ 46482 h 200232"/>
                  <a:gd name="connsiteX5" fmla="*/ 13430 w 106965"/>
                  <a:gd name="connsiteY5" fmla="*/ 5334 h 200232"/>
                  <a:gd name="connsiteX6" fmla="*/ 0 w 106965"/>
                  <a:gd name="connsiteY6" fmla="*/ 0 h 200232"/>
                  <a:gd name="connsiteX7" fmla="*/ 0 w 106965"/>
                  <a:gd name="connsiteY7" fmla="*/ 46292 h 200232"/>
                  <a:gd name="connsiteX8" fmla="*/ 0 w 106965"/>
                  <a:gd name="connsiteY8" fmla="*/ 49911 h 200232"/>
                  <a:gd name="connsiteX9" fmla="*/ 0 w 106965"/>
                  <a:gd name="connsiteY9" fmla="*/ 54102 h 200232"/>
                  <a:gd name="connsiteX10" fmla="*/ 0 w 106965"/>
                  <a:gd name="connsiteY10" fmla="*/ 65723 h 200232"/>
                  <a:gd name="connsiteX11" fmla="*/ 0 w 106965"/>
                  <a:gd name="connsiteY11" fmla="*/ 74676 h 200232"/>
                  <a:gd name="connsiteX12" fmla="*/ 0 w 106965"/>
                  <a:gd name="connsiteY12" fmla="*/ 84201 h 200232"/>
                  <a:gd name="connsiteX13" fmla="*/ 8668 w 106965"/>
                  <a:gd name="connsiteY13" fmla="*/ 149733 h 20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6965" h="200232">
                    <a:moveTo>
                      <a:pt x="8668" y="149733"/>
                    </a:moveTo>
                    <a:cubicBezTo>
                      <a:pt x="12002" y="158020"/>
                      <a:pt x="61817" y="207359"/>
                      <a:pt x="100775" y="199358"/>
                    </a:cubicBezTo>
                    <a:cubicBezTo>
                      <a:pt x="113443" y="196691"/>
                      <a:pt x="102203" y="126778"/>
                      <a:pt x="102203" y="126778"/>
                    </a:cubicBezTo>
                    <a:lnTo>
                      <a:pt x="102203" y="121444"/>
                    </a:lnTo>
                    <a:lnTo>
                      <a:pt x="106966" y="46482"/>
                    </a:lnTo>
                    <a:lnTo>
                      <a:pt x="13430" y="5334"/>
                    </a:lnTo>
                    <a:lnTo>
                      <a:pt x="0" y="0"/>
                    </a:lnTo>
                    <a:cubicBezTo>
                      <a:pt x="0" y="0"/>
                      <a:pt x="0" y="20574"/>
                      <a:pt x="0" y="46292"/>
                    </a:cubicBezTo>
                    <a:cubicBezTo>
                      <a:pt x="0" y="47434"/>
                      <a:pt x="0" y="48673"/>
                      <a:pt x="0" y="49911"/>
                    </a:cubicBezTo>
                    <a:cubicBezTo>
                      <a:pt x="0" y="51149"/>
                      <a:pt x="0" y="52673"/>
                      <a:pt x="0" y="54102"/>
                    </a:cubicBezTo>
                    <a:cubicBezTo>
                      <a:pt x="0" y="57912"/>
                      <a:pt x="0" y="61817"/>
                      <a:pt x="0" y="65723"/>
                    </a:cubicBezTo>
                    <a:cubicBezTo>
                      <a:pt x="0" y="69628"/>
                      <a:pt x="0" y="71533"/>
                      <a:pt x="0" y="74676"/>
                    </a:cubicBezTo>
                    <a:cubicBezTo>
                      <a:pt x="0" y="77819"/>
                      <a:pt x="0" y="80772"/>
                      <a:pt x="0" y="84201"/>
                    </a:cubicBezTo>
                    <a:cubicBezTo>
                      <a:pt x="1362" y="106223"/>
                      <a:pt x="4258" y="128121"/>
                      <a:pt x="8668" y="149733"/>
                    </a:cubicBezTo>
                    <a:close/>
                  </a:path>
                </a:pathLst>
              </a:custGeom>
              <a:solidFill>
                <a:srgbClr val="FFC4C0"/>
              </a:solidFill>
              <a:ln w="9525" cap="flat">
                <a:noFill/>
                <a:prstDash val="solid"/>
                <a:miter/>
              </a:ln>
            </p:spPr>
            <p:txBody>
              <a:bodyPr rtlCol="0" anchor="ctr"/>
              <a:lstStyle/>
              <a:p>
                <a:endParaRPr lang="zh-CN" altLang="en-US"/>
              </a:p>
            </p:txBody>
          </p:sp>
          <p:sp>
            <p:nvSpPr>
              <p:cNvPr id="615" name="任意多边形: 形状 614">
                <a:extLst>
                  <a:ext uri="{FF2B5EF4-FFF2-40B4-BE49-F238E27FC236}">
                    <a16:creationId xmlns:a16="http://schemas.microsoft.com/office/drawing/2014/main" xmlns="" id="{7E49E338-F407-4170-9ACE-1C5F37CE6FBC}"/>
                  </a:ext>
                </a:extLst>
              </p:cNvPr>
              <p:cNvSpPr/>
              <p:nvPr/>
            </p:nvSpPr>
            <p:spPr>
              <a:xfrm>
                <a:off x="2789205" y="2970529"/>
                <a:ext cx="106965" cy="121443"/>
              </a:xfrm>
              <a:custGeom>
                <a:avLst/>
                <a:gdLst>
                  <a:gd name="connsiteX0" fmla="*/ 286 w 106965"/>
                  <a:gd name="connsiteY0" fmla="*/ 46292 h 121443"/>
                  <a:gd name="connsiteX1" fmla="*/ 102203 w 106965"/>
                  <a:gd name="connsiteY1" fmla="*/ 121444 h 121443"/>
                  <a:gd name="connsiteX2" fmla="*/ 106966 w 106965"/>
                  <a:gd name="connsiteY2" fmla="*/ 46482 h 121443"/>
                  <a:gd name="connsiteX3" fmla="*/ 13430 w 106965"/>
                  <a:gd name="connsiteY3" fmla="*/ 5334 h 121443"/>
                  <a:gd name="connsiteX4" fmla="*/ 0 w 106965"/>
                  <a:gd name="connsiteY4" fmla="*/ 0 h 121443"/>
                  <a:gd name="connsiteX5" fmla="*/ 286 w 106965"/>
                  <a:gd name="connsiteY5" fmla="*/ 46292 h 121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965" h="121443">
                    <a:moveTo>
                      <a:pt x="286" y="46292"/>
                    </a:moveTo>
                    <a:cubicBezTo>
                      <a:pt x="21584" y="85087"/>
                      <a:pt x="58845" y="112567"/>
                      <a:pt x="102203" y="121444"/>
                    </a:cubicBezTo>
                    <a:lnTo>
                      <a:pt x="106966" y="46482"/>
                    </a:lnTo>
                    <a:lnTo>
                      <a:pt x="13430" y="5334"/>
                    </a:lnTo>
                    <a:lnTo>
                      <a:pt x="0" y="0"/>
                    </a:lnTo>
                    <a:cubicBezTo>
                      <a:pt x="0" y="0"/>
                      <a:pt x="0" y="20574"/>
                      <a:pt x="286" y="46292"/>
                    </a:cubicBezTo>
                    <a:close/>
                  </a:path>
                </a:pathLst>
              </a:custGeom>
              <a:solidFill>
                <a:srgbClr val="263238"/>
              </a:solidFill>
              <a:ln w="9525" cap="flat">
                <a:noFill/>
                <a:prstDash val="solid"/>
                <a:miter/>
              </a:ln>
            </p:spPr>
            <p:txBody>
              <a:bodyPr rtlCol="0" anchor="ctr"/>
              <a:lstStyle/>
              <a:p>
                <a:endParaRPr lang="zh-CN" altLang="en-US"/>
              </a:p>
            </p:txBody>
          </p:sp>
          <p:sp>
            <p:nvSpPr>
              <p:cNvPr id="616" name="任意多边形: 形状 615">
                <a:extLst>
                  <a:ext uri="{FF2B5EF4-FFF2-40B4-BE49-F238E27FC236}">
                    <a16:creationId xmlns:a16="http://schemas.microsoft.com/office/drawing/2014/main" xmlns="" id="{27DE9592-73DC-45BA-825C-8D7631C6FF0A}"/>
                  </a:ext>
                </a:extLst>
              </p:cNvPr>
              <p:cNvSpPr/>
              <p:nvPr/>
            </p:nvSpPr>
            <p:spPr>
              <a:xfrm>
                <a:off x="2749209" y="2753630"/>
                <a:ext cx="240755" cy="308929"/>
              </a:xfrm>
              <a:custGeom>
                <a:avLst/>
                <a:gdLst>
                  <a:gd name="connsiteX0" fmla="*/ 239069 w 240755"/>
                  <a:gd name="connsiteY0" fmla="*/ 150796 h 308929"/>
                  <a:gd name="connsiteX1" fmla="*/ 147915 w 240755"/>
                  <a:gd name="connsiteY1" fmla="*/ 307958 h 308929"/>
                  <a:gd name="connsiteX2" fmla="*/ 7135 w 240755"/>
                  <a:gd name="connsiteY2" fmla="*/ 187753 h 308929"/>
                  <a:gd name="connsiteX3" fmla="*/ 94575 w 240755"/>
                  <a:gd name="connsiteY3" fmla="*/ 1634 h 308929"/>
                  <a:gd name="connsiteX4" fmla="*/ 239069 w 240755"/>
                  <a:gd name="connsiteY4" fmla="*/ 150796 h 3089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755" h="308929">
                    <a:moveTo>
                      <a:pt x="239069" y="150796"/>
                    </a:moveTo>
                    <a:cubicBezTo>
                      <a:pt x="253071" y="281765"/>
                      <a:pt x="176109" y="304910"/>
                      <a:pt x="147915" y="307958"/>
                    </a:cubicBezTo>
                    <a:cubicBezTo>
                      <a:pt x="122197" y="310625"/>
                      <a:pt x="34567" y="316626"/>
                      <a:pt x="7135" y="187753"/>
                    </a:cubicBezTo>
                    <a:cubicBezTo>
                      <a:pt x="-20297" y="58880"/>
                      <a:pt x="36186" y="10874"/>
                      <a:pt x="94575" y="1634"/>
                    </a:cubicBezTo>
                    <a:cubicBezTo>
                      <a:pt x="152963" y="-7605"/>
                      <a:pt x="225162" y="19732"/>
                      <a:pt x="239069" y="150796"/>
                    </a:cubicBezTo>
                    <a:close/>
                  </a:path>
                </a:pathLst>
              </a:custGeom>
              <a:solidFill>
                <a:srgbClr val="FFC4C0"/>
              </a:solidFill>
              <a:ln w="9525" cap="flat">
                <a:noFill/>
                <a:prstDash val="solid"/>
                <a:miter/>
              </a:ln>
            </p:spPr>
            <p:txBody>
              <a:bodyPr rtlCol="0" anchor="ctr"/>
              <a:lstStyle/>
              <a:p>
                <a:endParaRPr lang="zh-CN" altLang="en-US"/>
              </a:p>
            </p:txBody>
          </p:sp>
          <p:sp>
            <p:nvSpPr>
              <p:cNvPr id="617" name="任意多边形: 形状 616">
                <a:extLst>
                  <a:ext uri="{FF2B5EF4-FFF2-40B4-BE49-F238E27FC236}">
                    <a16:creationId xmlns:a16="http://schemas.microsoft.com/office/drawing/2014/main" xmlns="" id="{13D0943E-1689-4B26-BBF0-23EE998FC863}"/>
                  </a:ext>
                </a:extLst>
              </p:cNvPr>
              <p:cNvSpPr/>
              <p:nvPr/>
            </p:nvSpPr>
            <p:spPr>
              <a:xfrm>
                <a:off x="2928930" y="2863168"/>
                <a:ext cx="24446" cy="13444"/>
              </a:xfrm>
              <a:custGeom>
                <a:avLst/>
                <a:gdLst>
                  <a:gd name="connsiteX0" fmla="*/ 19819 w 24446"/>
                  <a:gd name="connsiteY0" fmla="*/ 13444 h 13444"/>
                  <a:gd name="connsiteX1" fmla="*/ 10294 w 24446"/>
                  <a:gd name="connsiteY1" fmla="*/ 12492 h 13444"/>
                  <a:gd name="connsiteX2" fmla="*/ 1246 w 24446"/>
                  <a:gd name="connsiteY2" fmla="*/ 9825 h 13444"/>
                  <a:gd name="connsiteX3" fmla="*/ 674 w 24446"/>
                  <a:gd name="connsiteY3" fmla="*/ 4110 h 13444"/>
                  <a:gd name="connsiteX4" fmla="*/ 11818 w 24446"/>
                  <a:gd name="connsiteY4" fmla="*/ 205 h 13444"/>
                  <a:gd name="connsiteX5" fmla="*/ 23058 w 24446"/>
                  <a:gd name="connsiteY5" fmla="*/ 5063 h 13444"/>
                  <a:gd name="connsiteX6" fmla="*/ 22934 w 24446"/>
                  <a:gd name="connsiteY6" fmla="*/ 12063 h 13444"/>
                  <a:gd name="connsiteX7" fmla="*/ 19819 w 24446"/>
                  <a:gd name="connsiteY7" fmla="*/ 13444 h 1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46" h="13444">
                    <a:moveTo>
                      <a:pt x="19819" y="13444"/>
                    </a:moveTo>
                    <a:cubicBezTo>
                      <a:pt x="16771" y="13444"/>
                      <a:pt x="13914" y="12873"/>
                      <a:pt x="10294" y="12492"/>
                    </a:cubicBezTo>
                    <a:cubicBezTo>
                      <a:pt x="7075" y="12578"/>
                      <a:pt x="3903" y="11644"/>
                      <a:pt x="1246" y="9825"/>
                    </a:cubicBezTo>
                    <a:cubicBezTo>
                      <a:pt x="-174" y="8253"/>
                      <a:pt x="-402" y="5939"/>
                      <a:pt x="674" y="4110"/>
                    </a:cubicBezTo>
                    <a:cubicBezTo>
                      <a:pt x="3427" y="910"/>
                      <a:pt x="7675" y="-576"/>
                      <a:pt x="11818" y="205"/>
                    </a:cubicBezTo>
                    <a:cubicBezTo>
                      <a:pt x="16038" y="357"/>
                      <a:pt x="20048" y="2091"/>
                      <a:pt x="23058" y="5063"/>
                    </a:cubicBezTo>
                    <a:cubicBezTo>
                      <a:pt x="24953" y="7034"/>
                      <a:pt x="24906" y="10168"/>
                      <a:pt x="22934" y="12063"/>
                    </a:cubicBezTo>
                    <a:cubicBezTo>
                      <a:pt x="22096" y="12883"/>
                      <a:pt x="20991" y="13368"/>
                      <a:pt x="19819" y="13444"/>
                    </a:cubicBezTo>
                    <a:close/>
                  </a:path>
                </a:pathLst>
              </a:custGeom>
              <a:solidFill>
                <a:srgbClr val="263238"/>
              </a:solidFill>
              <a:ln w="9525" cap="flat">
                <a:noFill/>
                <a:prstDash val="solid"/>
                <a:miter/>
              </a:ln>
            </p:spPr>
            <p:txBody>
              <a:bodyPr rtlCol="0" anchor="ctr"/>
              <a:lstStyle/>
              <a:p>
                <a:endParaRPr lang="zh-CN" altLang="en-US"/>
              </a:p>
            </p:txBody>
          </p:sp>
          <p:sp>
            <p:nvSpPr>
              <p:cNvPr id="618" name="任意多边形: 形状 617">
                <a:extLst>
                  <a:ext uri="{FF2B5EF4-FFF2-40B4-BE49-F238E27FC236}">
                    <a16:creationId xmlns:a16="http://schemas.microsoft.com/office/drawing/2014/main" xmlns="" id="{59D2B7DE-7A94-4A66-B769-93DAD4DF0922}"/>
                  </a:ext>
                </a:extLst>
              </p:cNvPr>
              <p:cNvSpPr/>
              <p:nvPr/>
            </p:nvSpPr>
            <p:spPr>
              <a:xfrm>
                <a:off x="2854585" y="2872389"/>
                <a:ext cx="23135" cy="15493"/>
              </a:xfrm>
              <a:custGeom>
                <a:avLst/>
                <a:gdLst>
                  <a:gd name="connsiteX0" fmla="*/ 5487 w 23135"/>
                  <a:gd name="connsiteY0" fmla="*/ 15463 h 15493"/>
                  <a:gd name="connsiteX1" fmla="*/ 14154 w 23135"/>
                  <a:gd name="connsiteY1" fmla="*/ 12701 h 15493"/>
                  <a:gd name="connsiteX2" fmla="*/ 22441 w 23135"/>
                  <a:gd name="connsiteY2" fmla="*/ 8129 h 15493"/>
                  <a:gd name="connsiteX3" fmla="*/ 21870 w 23135"/>
                  <a:gd name="connsiteY3" fmla="*/ 2414 h 15493"/>
                  <a:gd name="connsiteX4" fmla="*/ 10154 w 23135"/>
                  <a:gd name="connsiteY4" fmla="*/ 985 h 15493"/>
                  <a:gd name="connsiteX5" fmla="*/ 629 w 23135"/>
                  <a:gd name="connsiteY5" fmla="*/ 8129 h 15493"/>
                  <a:gd name="connsiteX6" fmla="*/ 2543 w 23135"/>
                  <a:gd name="connsiteY6" fmla="*/ 14863 h 15493"/>
                  <a:gd name="connsiteX7" fmla="*/ 5487 w 23135"/>
                  <a:gd name="connsiteY7" fmla="*/ 15463 h 15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135" h="15493">
                    <a:moveTo>
                      <a:pt x="5487" y="15463"/>
                    </a:moveTo>
                    <a:cubicBezTo>
                      <a:pt x="8534" y="14796"/>
                      <a:pt x="11201" y="13654"/>
                      <a:pt x="14154" y="12701"/>
                    </a:cubicBezTo>
                    <a:cubicBezTo>
                      <a:pt x="17336" y="12110"/>
                      <a:pt x="20250" y="10510"/>
                      <a:pt x="22441" y="8129"/>
                    </a:cubicBezTo>
                    <a:cubicBezTo>
                      <a:pt x="23546" y="6310"/>
                      <a:pt x="23317" y="3976"/>
                      <a:pt x="21870" y="2414"/>
                    </a:cubicBezTo>
                    <a:cubicBezTo>
                      <a:pt x="18526" y="-177"/>
                      <a:pt x="14021" y="-729"/>
                      <a:pt x="10154" y="985"/>
                    </a:cubicBezTo>
                    <a:cubicBezTo>
                      <a:pt x="6201" y="2109"/>
                      <a:pt x="2810" y="4652"/>
                      <a:pt x="629" y="8129"/>
                    </a:cubicBezTo>
                    <a:cubicBezTo>
                      <a:pt x="-705" y="10520"/>
                      <a:pt x="153" y="13539"/>
                      <a:pt x="2543" y="14863"/>
                    </a:cubicBezTo>
                    <a:cubicBezTo>
                      <a:pt x="3439" y="15368"/>
                      <a:pt x="4467" y="15578"/>
                      <a:pt x="5487" y="15463"/>
                    </a:cubicBezTo>
                    <a:close/>
                  </a:path>
                </a:pathLst>
              </a:custGeom>
              <a:solidFill>
                <a:srgbClr val="263238"/>
              </a:solidFill>
              <a:ln w="9525" cap="flat">
                <a:noFill/>
                <a:prstDash val="solid"/>
                <a:miter/>
              </a:ln>
            </p:spPr>
            <p:txBody>
              <a:bodyPr rtlCol="0" anchor="ctr"/>
              <a:lstStyle/>
              <a:p>
                <a:endParaRPr lang="zh-CN" altLang="en-US"/>
              </a:p>
            </p:txBody>
          </p:sp>
          <p:sp>
            <p:nvSpPr>
              <p:cNvPr id="619" name="任意多边形: 形状 618">
                <a:extLst>
                  <a:ext uri="{FF2B5EF4-FFF2-40B4-BE49-F238E27FC236}">
                    <a16:creationId xmlns:a16="http://schemas.microsoft.com/office/drawing/2014/main" xmlns="" id="{D0E099EB-B18A-40C4-B058-AEFE5B0A139D}"/>
                  </a:ext>
                </a:extLst>
              </p:cNvPr>
              <p:cNvSpPr/>
              <p:nvPr/>
            </p:nvSpPr>
            <p:spPr>
              <a:xfrm>
                <a:off x="2874454" y="2919095"/>
                <a:ext cx="8360" cy="24352"/>
              </a:xfrm>
              <a:custGeom>
                <a:avLst/>
                <a:gdLst>
                  <a:gd name="connsiteX0" fmla="*/ 6667 w 8360"/>
                  <a:gd name="connsiteY0" fmla="*/ 0 h 24352"/>
                  <a:gd name="connsiteX1" fmla="*/ 6096 w 8360"/>
                  <a:gd name="connsiteY1" fmla="*/ 857 h 24352"/>
                  <a:gd name="connsiteX2" fmla="*/ 0 w 8360"/>
                  <a:gd name="connsiteY2" fmla="*/ 24098 h 24352"/>
                  <a:gd name="connsiteX3" fmla="*/ 0 w 8360"/>
                  <a:gd name="connsiteY3" fmla="*/ 24098 h 24352"/>
                  <a:gd name="connsiteX4" fmla="*/ 6667 w 8360"/>
                  <a:gd name="connsiteY4" fmla="*/ 0 h 243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0" h="24352">
                    <a:moveTo>
                      <a:pt x="6667" y="0"/>
                    </a:moveTo>
                    <a:cubicBezTo>
                      <a:pt x="6667" y="0"/>
                      <a:pt x="6001" y="0"/>
                      <a:pt x="6096" y="857"/>
                    </a:cubicBezTo>
                    <a:cubicBezTo>
                      <a:pt x="7525" y="9715"/>
                      <a:pt x="7715" y="19907"/>
                      <a:pt x="0" y="24098"/>
                    </a:cubicBezTo>
                    <a:cubicBezTo>
                      <a:pt x="0" y="24098"/>
                      <a:pt x="0" y="24670"/>
                      <a:pt x="0" y="24098"/>
                    </a:cubicBezTo>
                    <a:cubicBezTo>
                      <a:pt x="9811" y="21907"/>
                      <a:pt x="9430" y="8096"/>
                      <a:pt x="6667" y="0"/>
                    </a:cubicBezTo>
                    <a:close/>
                  </a:path>
                </a:pathLst>
              </a:custGeom>
              <a:solidFill>
                <a:srgbClr val="263238"/>
              </a:solidFill>
              <a:ln w="9525" cap="flat">
                <a:noFill/>
                <a:prstDash val="solid"/>
                <a:miter/>
              </a:ln>
            </p:spPr>
            <p:txBody>
              <a:bodyPr rtlCol="0" anchor="ctr"/>
              <a:lstStyle/>
              <a:p>
                <a:endParaRPr lang="zh-CN" altLang="en-US"/>
              </a:p>
            </p:txBody>
          </p:sp>
          <p:sp>
            <p:nvSpPr>
              <p:cNvPr id="620" name="任意多边形: 形状 619">
                <a:extLst>
                  <a:ext uri="{FF2B5EF4-FFF2-40B4-BE49-F238E27FC236}">
                    <a16:creationId xmlns:a16="http://schemas.microsoft.com/office/drawing/2014/main" xmlns="" id="{BE3C41A9-6CAA-4E80-90B9-504D2FE3A7BB}"/>
                  </a:ext>
                </a:extLst>
              </p:cNvPr>
              <p:cNvSpPr/>
              <p:nvPr/>
            </p:nvSpPr>
            <p:spPr>
              <a:xfrm>
                <a:off x="2862251" y="2910796"/>
                <a:ext cx="20092" cy="28614"/>
              </a:xfrm>
              <a:custGeom>
                <a:avLst/>
                <a:gdLst>
                  <a:gd name="connsiteX0" fmla="*/ 9727 w 20092"/>
                  <a:gd name="connsiteY0" fmla="*/ 12 h 28614"/>
                  <a:gd name="connsiteX1" fmla="*/ 11251 w 20092"/>
                  <a:gd name="connsiteY1" fmla="*/ 28587 h 28614"/>
                  <a:gd name="connsiteX2" fmla="*/ 9727 w 20092"/>
                  <a:gd name="connsiteY2" fmla="*/ 12 h 28614"/>
                </a:gdLst>
                <a:ahLst/>
                <a:cxnLst>
                  <a:cxn ang="0">
                    <a:pos x="connsiteX0" y="connsiteY0"/>
                  </a:cxn>
                  <a:cxn ang="0">
                    <a:pos x="connsiteX1" y="connsiteY1"/>
                  </a:cxn>
                  <a:cxn ang="0">
                    <a:pos x="connsiteX2" y="connsiteY2"/>
                  </a:cxn>
                </a:cxnLst>
                <a:rect l="l" t="t" r="r" b="b"/>
                <a:pathLst>
                  <a:path w="20092" h="28614">
                    <a:moveTo>
                      <a:pt x="9727" y="12"/>
                    </a:moveTo>
                    <a:cubicBezTo>
                      <a:pt x="-4751" y="774"/>
                      <a:pt x="-2084" y="29634"/>
                      <a:pt x="11251" y="28587"/>
                    </a:cubicBezTo>
                    <a:cubicBezTo>
                      <a:pt x="24586" y="27539"/>
                      <a:pt x="21823" y="-655"/>
                      <a:pt x="9727" y="12"/>
                    </a:cubicBezTo>
                    <a:close/>
                  </a:path>
                </a:pathLst>
              </a:custGeom>
              <a:solidFill>
                <a:srgbClr val="263238"/>
              </a:solidFill>
              <a:ln w="9525" cap="flat">
                <a:noFill/>
                <a:prstDash val="solid"/>
                <a:miter/>
              </a:ln>
            </p:spPr>
            <p:txBody>
              <a:bodyPr rtlCol="0" anchor="ctr"/>
              <a:lstStyle/>
              <a:p>
                <a:endParaRPr lang="zh-CN" altLang="en-US"/>
              </a:p>
            </p:txBody>
          </p:sp>
          <p:sp>
            <p:nvSpPr>
              <p:cNvPr id="621" name="任意多边形: 形状 620">
                <a:extLst>
                  <a:ext uri="{FF2B5EF4-FFF2-40B4-BE49-F238E27FC236}">
                    <a16:creationId xmlns:a16="http://schemas.microsoft.com/office/drawing/2014/main" xmlns="" id="{097B26F8-8FF3-4256-B307-B0243087505F}"/>
                  </a:ext>
                </a:extLst>
              </p:cNvPr>
              <p:cNvSpPr/>
              <p:nvPr/>
            </p:nvSpPr>
            <p:spPr>
              <a:xfrm>
                <a:off x="2849879" y="2912635"/>
                <a:ext cx="18573" cy="12280"/>
              </a:xfrm>
              <a:custGeom>
                <a:avLst/>
                <a:gdLst>
                  <a:gd name="connsiteX0" fmla="*/ 16574 w 18573"/>
                  <a:gd name="connsiteY0" fmla="*/ 173 h 12280"/>
                  <a:gd name="connsiteX1" fmla="*/ 8954 w 18573"/>
                  <a:gd name="connsiteY1" fmla="*/ 5793 h 12280"/>
                  <a:gd name="connsiteX2" fmla="*/ 0 w 18573"/>
                  <a:gd name="connsiteY2" fmla="*/ 935 h 12280"/>
                  <a:gd name="connsiteX3" fmla="*/ 0 w 18573"/>
                  <a:gd name="connsiteY3" fmla="*/ 935 h 12280"/>
                  <a:gd name="connsiteX4" fmla="*/ 9049 w 18573"/>
                  <a:gd name="connsiteY4" fmla="*/ 12270 h 12280"/>
                  <a:gd name="connsiteX5" fmla="*/ 18574 w 18573"/>
                  <a:gd name="connsiteY5" fmla="*/ 1602 h 12280"/>
                  <a:gd name="connsiteX6" fmla="*/ 16574 w 18573"/>
                  <a:gd name="connsiteY6" fmla="*/ 173 h 12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12280">
                    <a:moveTo>
                      <a:pt x="16574" y="173"/>
                    </a:moveTo>
                    <a:cubicBezTo>
                      <a:pt x="14192" y="2078"/>
                      <a:pt x="12002" y="5221"/>
                      <a:pt x="8954" y="5793"/>
                    </a:cubicBezTo>
                    <a:cubicBezTo>
                      <a:pt x="5906" y="6364"/>
                      <a:pt x="2572" y="3697"/>
                      <a:pt x="0" y="935"/>
                    </a:cubicBezTo>
                    <a:cubicBezTo>
                      <a:pt x="0" y="935"/>
                      <a:pt x="0" y="935"/>
                      <a:pt x="0" y="935"/>
                    </a:cubicBezTo>
                    <a:cubicBezTo>
                      <a:pt x="0" y="6460"/>
                      <a:pt x="3048" y="11984"/>
                      <a:pt x="9049" y="12270"/>
                    </a:cubicBezTo>
                    <a:cubicBezTo>
                      <a:pt x="15050" y="12556"/>
                      <a:pt x="18002" y="7222"/>
                      <a:pt x="18574" y="1602"/>
                    </a:cubicBezTo>
                    <a:cubicBezTo>
                      <a:pt x="18574" y="935"/>
                      <a:pt x="17145" y="-494"/>
                      <a:pt x="16574" y="173"/>
                    </a:cubicBezTo>
                    <a:close/>
                  </a:path>
                </a:pathLst>
              </a:custGeom>
              <a:solidFill>
                <a:srgbClr val="263238"/>
              </a:solidFill>
              <a:ln w="9525" cap="flat">
                <a:noFill/>
                <a:prstDash val="solid"/>
                <a:miter/>
              </a:ln>
            </p:spPr>
            <p:txBody>
              <a:bodyPr rtlCol="0" anchor="ctr"/>
              <a:lstStyle/>
              <a:p>
                <a:endParaRPr lang="zh-CN" altLang="en-US"/>
              </a:p>
            </p:txBody>
          </p:sp>
          <p:sp>
            <p:nvSpPr>
              <p:cNvPr id="622" name="任意多边形: 形状 621">
                <a:extLst>
                  <a:ext uri="{FF2B5EF4-FFF2-40B4-BE49-F238E27FC236}">
                    <a16:creationId xmlns:a16="http://schemas.microsoft.com/office/drawing/2014/main" xmlns="" id="{285635D7-3EF5-42A9-AAB7-B9EB4E99A69A}"/>
                  </a:ext>
                </a:extLst>
              </p:cNvPr>
              <p:cNvSpPr/>
              <p:nvPr/>
            </p:nvSpPr>
            <p:spPr>
              <a:xfrm>
                <a:off x="2934726" y="2911475"/>
                <a:ext cx="11927" cy="22193"/>
              </a:xfrm>
              <a:custGeom>
                <a:avLst/>
                <a:gdLst>
                  <a:gd name="connsiteX0" fmla="*/ 307 w 11927"/>
                  <a:gd name="connsiteY0" fmla="*/ 0 h 22193"/>
                  <a:gd name="connsiteX1" fmla="*/ 1069 w 11927"/>
                  <a:gd name="connsiteY1" fmla="*/ 762 h 22193"/>
                  <a:gd name="connsiteX2" fmla="*/ 11927 w 11927"/>
                  <a:gd name="connsiteY2" fmla="*/ 22193 h 22193"/>
                  <a:gd name="connsiteX3" fmla="*/ 11927 w 11927"/>
                  <a:gd name="connsiteY3" fmla="*/ 22193 h 22193"/>
                  <a:gd name="connsiteX4" fmla="*/ 307 w 11927"/>
                  <a:gd name="connsiteY4" fmla="*/ 0 h 2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27" h="22193">
                    <a:moveTo>
                      <a:pt x="307" y="0"/>
                    </a:moveTo>
                    <a:cubicBezTo>
                      <a:pt x="307" y="0"/>
                      <a:pt x="1069" y="0"/>
                      <a:pt x="1069" y="762"/>
                    </a:cubicBezTo>
                    <a:cubicBezTo>
                      <a:pt x="1545" y="9715"/>
                      <a:pt x="3545" y="19812"/>
                      <a:pt x="11927" y="22193"/>
                    </a:cubicBezTo>
                    <a:cubicBezTo>
                      <a:pt x="11927" y="22193"/>
                      <a:pt x="11927" y="22193"/>
                      <a:pt x="11927" y="22193"/>
                    </a:cubicBezTo>
                    <a:cubicBezTo>
                      <a:pt x="1831" y="21717"/>
                      <a:pt x="-1027" y="8192"/>
                      <a:pt x="307" y="0"/>
                    </a:cubicBezTo>
                    <a:close/>
                  </a:path>
                </a:pathLst>
              </a:custGeom>
              <a:solidFill>
                <a:srgbClr val="263238"/>
              </a:solidFill>
              <a:ln w="9525" cap="flat">
                <a:noFill/>
                <a:prstDash val="solid"/>
                <a:miter/>
              </a:ln>
            </p:spPr>
            <p:txBody>
              <a:bodyPr rtlCol="0" anchor="ctr"/>
              <a:lstStyle/>
              <a:p>
                <a:endParaRPr lang="zh-CN" altLang="en-US"/>
              </a:p>
            </p:txBody>
          </p:sp>
          <p:sp>
            <p:nvSpPr>
              <p:cNvPr id="623" name="任意多边形: 形状 622">
                <a:extLst>
                  <a:ext uri="{FF2B5EF4-FFF2-40B4-BE49-F238E27FC236}">
                    <a16:creationId xmlns:a16="http://schemas.microsoft.com/office/drawing/2014/main" xmlns="" id="{CD52F770-4476-45E7-BFCC-52AE132F9C0C}"/>
                  </a:ext>
                </a:extLst>
              </p:cNvPr>
              <p:cNvSpPr/>
              <p:nvPr/>
            </p:nvSpPr>
            <p:spPr>
              <a:xfrm>
                <a:off x="2934863" y="2900963"/>
                <a:ext cx="20238" cy="28813"/>
              </a:xfrm>
              <a:custGeom>
                <a:avLst/>
                <a:gdLst>
                  <a:gd name="connsiteX0" fmla="*/ 7409 w 20238"/>
                  <a:gd name="connsiteY0" fmla="*/ 129 h 28813"/>
                  <a:gd name="connsiteX1" fmla="*/ 11981 w 20238"/>
                  <a:gd name="connsiteY1" fmla="*/ 28704 h 28813"/>
                  <a:gd name="connsiteX2" fmla="*/ 7409 w 20238"/>
                  <a:gd name="connsiteY2" fmla="*/ 129 h 28813"/>
                </a:gdLst>
                <a:ahLst/>
                <a:cxnLst>
                  <a:cxn ang="0">
                    <a:pos x="connsiteX0" y="connsiteY0"/>
                  </a:cxn>
                  <a:cxn ang="0">
                    <a:pos x="connsiteX1" y="connsiteY1"/>
                  </a:cxn>
                  <a:cxn ang="0">
                    <a:pos x="connsiteX2" y="connsiteY2"/>
                  </a:cxn>
                </a:cxnLst>
                <a:rect l="l" t="t" r="r" b="b"/>
                <a:pathLst>
                  <a:path w="20238" h="28813">
                    <a:moveTo>
                      <a:pt x="7409" y="129"/>
                    </a:moveTo>
                    <a:cubicBezTo>
                      <a:pt x="21697" y="-2157"/>
                      <a:pt x="25221" y="26609"/>
                      <a:pt x="11981" y="28704"/>
                    </a:cubicBezTo>
                    <a:cubicBezTo>
                      <a:pt x="-1259" y="30800"/>
                      <a:pt x="-4592" y="2034"/>
                      <a:pt x="7409" y="129"/>
                    </a:cubicBezTo>
                    <a:close/>
                  </a:path>
                </a:pathLst>
              </a:custGeom>
              <a:solidFill>
                <a:srgbClr val="263238"/>
              </a:solidFill>
              <a:ln w="9525" cap="flat">
                <a:noFill/>
                <a:prstDash val="solid"/>
                <a:miter/>
              </a:ln>
            </p:spPr>
            <p:txBody>
              <a:bodyPr rtlCol="0" anchor="ctr"/>
              <a:lstStyle/>
              <a:p>
                <a:endParaRPr lang="zh-CN" altLang="en-US"/>
              </a:p>
            </p:txBody>
          </p:sp>
          <p:sp>
            <p:nvSpPr>
              <p:cNvPr id="624" name="任意多边形: 形状 623">
                <a:extLst>
                  <a:ext uri="{FF2B5EF4-FFF2-40B4-BE49-F238E27FC236}">
                    <a16:creationId xmlns:a16="http://schemas.microsoft.com/office/drawing/2014/main" xmlns="" id="{419E5066-0836-46D0-BDF6-2E59E16BF9EE}"/>
                  </a:ext>
                </a:extLst>
              </p:cNvPr>
              <p:cNvSpPr/>
              <p:nvPr/>
            </p:nvSpPr>
            <p:spPr>
              <a:xfrm>
                <a:off x="2946749" y="2898711"/>
                <a:ext cx="16537" cy="13516"/>
              </a:xfrm>
              <a:custGeom>
                <a:avLst/>
                <a:gdLst>
                  <a:gd name="connsiteX0" fmla="*/ 1715 w 16537"/>
                  <a:gd name="connsiteY0" fmla="*/ 3238 h 13516"/>
                  <a:gd name="connsiteX1" fmla="*/ 9525 w 16537"/>
                  <a:gd name="connsiteY1" fmla="*/ 6858 h 13516"/>
                  <a:gd name="connsiteX2" fmla="*/ 16288 w 16537"/>
                  <a:gd name="connsiteY2" fmla="*/ 0 h 13516"/>
                  <a:gd name="connsiteX3" fmla="*/ 16288 w 16537"/>
                  <a:gd name="connsiteY3" fmla="*/ 0 h 13516"/>
                  <a:gd name="connsiteX4" fmla="*/ 10858 w 16537"/>
                  <a:gd name="connsiteY4" fmla="*/ 13144 h 13516"/>
                  <a:gd name="connsiteX5" fmla="*/ 0 w 16537"/>
                  <a:gd name="connsiteY5" fmla="*/ 5048 h 13516"/>
                  <a:gd name="connsiteX6" fmla="*/ 1715 w 16537"/>
                  <a:gd name="connsiteY6" fmla="*/ 3238 h 13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537" h="13516">
                    <a:moveTo>
                      <a:pt x="1715" y="3238"/>
                    </a:moveTo>
                    <a:cubicBezTo>
                      <a:pt x="4191" y="4477"/>
                      <a:pt x="6763" y="6953"/>
                      <a:pt x="9525" y="6858"/>
                    </a:cubicBezTo>
                    <a:cubicBezTo>
                      <a:pt x="12287" y="6763"/>
                      <a:pt x="14573" y="3238"/>
                      <a:pt x="16288" y="0"/>
                    </a:cubicBezTo>
                    <a:cubicBezTo>
                      <a:pt x="16288" y="0"/>
                      <a:pt x="16288" y="0"/>
                      <a:pt x="16288" y="0"/>
                    </a:cubicBezTo>
                    <a:cubicBezTo>
                      <a:pt x="17050" y="5429"/>
                      <a:pt x="16288" y="11430"/>
                      <a:pt x="10858" y="13144"/>
                    </a:cubicBezTo>
                    <a:cubicBezTo>
                      <a:pt x="5429" y="14859"/>
                      <a:pt x="2000" y="10382"/>
                      <a:pt x="0" y="5048"/>
                    </a:cubicBezTo>
                    <a:cubicBezTo>
                      <a:pt x="95" y="4667"/>
                      <a:pt x="667" y="3238"/>
                      <a:pt x="1715" y="3238"/>
                    </a:cubicBezTo>
                    <a:close/>
                  </a:path>
                </a:pathLst>
              </a:custGeom>
              <a:solidFill>
                <a:srgbClr val="263238"/>
              </a:solidFill>
              <a:ln w="9525" cap="flat">
                <a:noFill/>
                <a:prstDash val="solid"/>
                <a:miter/>
              </a:ln>
            </p:spPr>
            <p:txBody>
              <a:bodyPr rtlCol="0" anchor="ctr"/>
              <a:lstStyle/>
              <a:p>
                <a:endParaRPr lang="zh-CN" altLang="en-US"/>
              </a:p>
            </p:txBody>
          </p:sp>
          <p:sp>
            <p:nvSpPr>
              <p:cNvPr id="625" name="任意多边形: 形状 624">
                <a:extLst>
                  <a:ext uri="{FF2B5EF4-FFF2-40B4-BE49-F238E27FC236}">
                    <a16:creationId xmlns:a16="http://schemas.microsoft.com/office/drawing/2014/main" xmlns="" id="{49F5E41F-F648-484D-8D45-C0A6E5B88FD3}"/>
                  </a:ext>
                </a:extLst>
              </p:cNvPr>
              <p:cNvSpPr/>
              <p:nvPr/>
            </p:nvSpPr>
            <p:spPr>
              <a:xfrm>
                <a:off x="2893409" y="2988789"/>
                <a:ext cx="18573" cy="7881"/>
              </a:xfrm>
              <a:custGeom>
                <a:avLst/>
                <a:gdLst>
                  <a:gd name="connsiteX0" fmla="*/ 1238 w 18573"/>
                  <a:gd name="connsiteY0" fmla="*/ 124 h 7881"/>
                  <a:gd name="connsiteX1" fmla="*/ 9049 w 18573"/>
                  <a:gd name="connsiteY1" fmla="*/ 5077 h 7881"/>
                  <a:gd name="connsiteX2" fmla="*/ 18574 w 18573"/>
                  <a:gd name="connsiteY2" fmla="*/ 2410 h 7881"/>
                  <a:gd name="connsiteX3" fmla="*/ 18574 w 18573"/>
                  <a:gd name="connsiteY3" fmla="*/ 2410 h 7881"/>
                  <a:gd name="connsiteX4" fmla="*/ 7429 w 18573"/>
                  <a:gd name="connsiteY4" fmla="*/ 7839 h 7881"/>
                  <a:gd name="connsiteX5" fmla="*/ 0 w 18573"/>
                  <a:gd name="connsiteY5" fmla="*/ 219 h 7881"/>
                  <a:gd name="connsiteX6" fmla="*/ 1238 w 18573"/>
                  <a:gd name="connsiteY6" fmla="*/ 124 h 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573" h="7881">
                    <a:moveTo>
                      <a:pt x="1238" y="124"/>
                    </a:moveTo>
                    <a:cubicBezTo>
                      <a:pt x="3429" y="2124"/>
                      <a:pt x="5715" y="4981"/>
                      <a:pt x="9049" y="5077"/>
                    </a:cubicBezTo>
                    <a:cubicBezTo>
                      <a:pt x="12373" y="4839"/>
                      <a:pt x="15611" y="3934"/>
                      <a:pt x="18574" y="2410"/>
                    </a:cubicBezTo>
                    <a:lnTo>
                      <a:pt x="18574" y="2410"/>
                    </a:lnTo>
                    <a:cubicBezTo>
                      <a:pt x="16135" y="6134"/>
                      <a:pt x="11859" y="8210"/>
                      <a:pt x="7429" y="7839"/>
                    </a:cubicBezTo>
                    <a:cubicBezTo>
                      <a:pt x="3629" y="7048"/>
                      <a:pt x="695" y="4039"/>
                      <a:pt x="0" y="219"/>
                    </a:cubicBezTo>
                    <a:cubicBezTo>
                      <a:pt x="190" y="124"/>
                      <a:pt x="857" y="-162"/>
                      <a:pt x="1238" y="124"/>
                    </a:cubicBezTo>
                    <a:close/>
                  </a:path>
                </a:pathLst>
              </a:custGeom>
              <a:solidFill>
                <a:srgbClr val="263238"/>
              </a:solidFill>
              <a:ln w="9525" cap="flat">
                <a:noFill/>
                <a:prstDash val="solid"/>
                <a:miter/>
              </a:ln>
            </p:spPr>
            <p:txBody>
              <a:bodyPr rtlCol="0" anchor="ctr"/>
              <a:lstStyle/>
              <a:p>
                <a:endParaRPr lang="zh-CN" altLang="en-US"/>
              </a:p>
            </p:txBody>
          </p:sp>
          <p:sp>
            <p:nvSpPr>
              <p:cNvPr id="626" name="任意多边形: 形状 625">
                <a:extLst>
                  <a:ext uri="{FF2B5EF4-FFF2-40B4-BE49-F238E27FC236}">
                    <a16:creationId xmlns:a16="http://schemas.microsoft.com/office/drawing/2014/main" xmlns="" id="{9FF7A2C5-4123-4A9E-95DF-605DBA3A0920}"/>
                  </a:ext>
                </a:extLst>
              </p:cNvPr>
              <p:cNvSpPr/>
              <p:nvPr/>
            </p:nvSpPr>
            <p:spPr>
              <a:xfrm>
                <a:off x="2898554" y="2865751"/>
                <a:ext cx="46004" cy="108725"/>
              </a:xfrm>
              <a:custGeom>
                <a:avLst/>
                <a:gdLst>
                  <a:gd name="connsiteX0" fmla="*/ 30097 w 46004"/>
                  <a:gd name="connsiteY0" fmla="*/ 87062 h 108725"/>
                  <a:gd name="connsiteX1" fmla="*/ 33907 w 46004"/>
                  <a:gd name="connsiteY1" fmla="*/ 106112 h 108725"/>
                  <a:gd name="connsiteX2" fmla="*/ 30383 w 46004"/>
                  <a:gd name="connsiteY2" fmla="*/ 107540 h 108725"/>
                  <a:gd name="connsiteX3" fmla="*/ 30383 w 46004"/>
                  <a:gd name="connsiteY3" fmla="*/ 107540 h 108725"/>
                  <a:gd name="connsiteX4" fmla="*/ 189 w 46004"/>
                  <a:gd name="connsiteY4" fmla="*/ 99349 h 108725"/>
                  <a:gd name="connsiteX5" fmla="*/ 1046 w 46004"/>
                  <a:gd name="connsiteY5" fmla="*/ 98396 h 108725"/>
                  <a:gd name="connsiteX6" fmla="*/ 29621 w 46004"/>
                  <a:gd name="connsiteY6" fmla="*/ 103445 h 108725"/>
                  <a:gd name="connsiteX7" fmla="*/ 24382 w 46004"/>
                  <a:gd name="connsiteY7" fmla="*/ 80870 h 108725"/>
                  <a:gd name="connsiteX8" fmla="*/ 38955 w 46004"/>
                  <a:gd name="connsiteY8" fmla="*/ 82680 h 108725"/>
                  <a:gd name="connsiteX9" fmla="*/ 17334 w 46004"/>
                  <a:gd name="connsiteY9" fmla="*/ 1146 h 108725"/>
                  <a:gd name="connsiteX10" fmla="*/ 17858 w 46004"/>
                  <a:gd name="connsiteY10" fmla="*/ 51 h 108725"/>
                  <a:gd name="connsiteX11" fmla="*/ 18953 w 46004"/>
                  <a:gd name="connsiteY11" fmla="*/ 575 h 108725"/>
                  <a:gd name="connsiteX12" fmla="*/ 46004 w 46004"/>
                  <a:gd name="connsiteY12" fmla="*/ 87347 h 108725"/>
                  <a:gd name="connsiteX13" fmla="*/ 30097 w 46004"/>
                  <a:gd name="connsiteY13" fmla="*/ 87062 h 108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6004" h="108725">
                    <a:moveTo>
                      <a:pt x="30097" y="87062"/>
                    </a:moveTo>
                    <a:cubicBezTo>
                      <a:pt x="30097" y="87062"/>
                      <a:pt x="33240" y="100206"/>
                      <a:pt x="33907" y="106112"/>
                    </a:cubicBezTo>
                    <a:cubicBezTo>
                      <a:pt x="33907" y="106683"/>
                      <a:pt x="32478" y="107159"/>
                      <a:pt x="30383" y="107540"/>
                    </a:cubicBezTo>
                    <a:lnTo>
                      <a:pt x="30383" y="107540"/>
                    </a:lnTo>
                    <a:cubicBezTo>
                      <a:pt x="19582" y="110665"/>
                      <a:pt x="7933" y="107502"/>
                      <a:pt x="189" y="99349"/>
                    </a:cubicBezTo>
                    <a:cubicBezTo>
                      <a:pt x="-288" y="98777"/>
                      <a:pt x="189" y="98111"/>
                      <a:pt x="1046" y="98396"/>
                    </a:cubicBezTo>
                    <a:cubicBezTo>
                      <a:pt x="9780" y="103121"/>
                      <a:pt x="19801" y="104893"/>
                      <a:pt x="29621" y="103445"/>
                    </a:cubicBezTo>
                    <a:cubicBezTo>
                      <a:pt x="29621" y="101635"/>
                      <a:pt x="23430" y="81061"/>
                      <a:pt x="24382" y="80870"/>
                    </a:cubicBezTo>
                    <a:cubicBezTo>
                      <a:pt x="29297" y="80861"/>
                      <a:pt x="34193" y="81471"/>
                      <a:pt x="38955" y="82680"/>
                    </a:cubicBezTo>
                    <a:cubicBezTo>
                      <a:pt x="33050" y="55058"/>
                      <a:pt x="22763" y="28673"/>
                      <a:pt x="17334" y="1146"/>
                    </a:cubicBezTo>
                    <a:cubicBezTo>
                      <a:pt x="17172" y="699"/>
                      <a:pt x="17410" y="213"/>
                      <a:pt x="17858" y="51"/>
                    </a:cubicBezTo>
                    <a:cubicBezTo>
                      <a:pt x="18305" y="-111"/>
                      <a:pt x="18791" y="127"/>
                      <a:pt x="18953" y="575"/>
                    </a:cubicBezTo>
                    <a:cubicBezTo>
                      <a:pt x="30783" y="28550"/>
                      <a:pt x="39841" y="57610"/>
                      <a:pt x="46004" y="87347"/>
                    </a:cubicBezTo>
                    <a:cubicBezTo>
                      <a:pt x="46099" y="91253"/>
                      <a:pt x="32669" y="87919"/>
                      <a:pt x="30097" y="87062"/>
                    </a:cubicBezTo>
                    <a:close/>
                  </a:path>
                </a:pathLst>
              </a:custGeom>
              <a:solidFill>
                <a:srgbClr val="263238"/>
              </a:solidFill>
              <a:ln w="9525" cap="flat">
                <a:noFill/>
                <a:prstDash val="solid"/>
                <a:miter/>
              </a:ln>
            </p:spPr>
            <p:txBody>
              <a:bodyPr rtlCol="0" anchor="ctr"/>
              <a:lstStyle/>
              <a:p>
                <a:endParaRPr lang="zh-CN" altLang="en-US"/>
              </a:p>
            </p:txBody>
          </p:sp>
          <p:sp>
            <p:nvSpPr>
              <p:cNvPr id="627" name="任意多边形: 形状 626">
                <a:extLst>
                  <a:ext uri="{FF2B5EF4-FFF2-40B4-BE49-F238E27FC236}">
                    <a16:creationId xmlns:a16="http://schemas.microsoft.com/office/drawing/2014/main" xmlns="" id="{51311189-B281-4079-BC0B-6535B75B8115}"/>
                  </a:ext>
                </a:extLst>
              </p:cNvPr>
              <p:cNvSpPr/>
              <p:nvPr/>
            </p:nvSpPr>
            <p:spPr>
              <a:xfrm>
                <a:off x="2897115" y="2965386"/>
                <a:ext cx="27821" cy="20260"/>
              </a:xfrm>
              <a:custGeom>
                <a:avLst/>
                <a:gdLst>
                  <a:gd name="connsiteX0" fmla="*/ 27822 w 27821"/>
                  <a:gd name="connsiteY0" fmla="*/ 6382 h 20260"/>
                  <a:gd name="connsiteX1" fmla="*/ 16201 w 27821"/>
                  <a:gd name="connsiteY1" fmla="*/ 18383 h 20260"/>
                  <a:gd name="connsiteX2" fmla="*/ 7343 w 27821"/>
                  <a:gd name="connsiteY2" fmla="*/ 20193 h 20260"/>
                  <a:gd name="connsiteX3" fmla="*/ 104 w 27821"/>
                  <a:gd name="connsiteY3" fmla="*/ 8191 h 20260"/>
                  <a:gd name="connsiteX4" fmla="*/ 1914 w 27821"/>
                  <a:gd name="connsiteY4" fmla="*/ 0 h 20260"/>
                  <a:gd name="connsiteX5" fmla="*/ 27822 w 27821"/>
                  <a:gd name="connsiteY5" fmla="*/ 6382 h 2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821" h="20260">
                    <a:moveTo>
                      <a:pt x="27822" y="6382"/>
                    </a:moveTo>
                    <a:cubicBezTo>
                      <a:pt x="25021" y="11297"/>
                      <a:pt x="21021" y="15421"/>
                      <a:pt x="16201" y="18383"/>
                    </a:cubicBezTo>
                    <a:cubicBezTo>
                      <a:pt x="13496" y="19850"/>
                      <a:pt x="10410" y="20479"/>
                      <a:pt x="7343" y="20193"/>
                    </a:cubicBezTo>
                    <a:cubicBezTo>
                      <a:pt x="580" y="19336"/>
                      <a:pt x="-372" y="13430"/>
                      <a:pt x="104" y="8191"/>
                    </a:cubicBezTo>
                    <a:cubicBezTo>
                      <a:pt x="390" y="5401"/>
                      <a:pt x="999" y="2648"/>
                      <a:pt x="1914" y="0"/>
                    </a:cubicBezTo>
                    <a:cubicBezTo>
                      <a:pt x="9648" y="4829"/>
                      <a:pt x="18725" y="7068"/>
                      <a:pt x="27822" y="6382"/>
                    </a:cubicBezTo>
                    <a:close/>
                  </a:path>
                </a:pathLst>
              </a:custGeom>
              <a:solidFill>
                <a:srgbClr val="263238"/>
              </a:solidFill>
              <a:ln w="9525" cap="flat">
                <a:noFill/>
                <a:prstDash val="solid"/>
                <a:miter/>
              </a:ln>
            </p:spPr>
            <p:txBody>
              <a:bodyPr rtlCol="0" anchor="ctr"/>
              <a:lstStyle/>
              <a:p>
                <a:endParaRPr lang="zh-CN" altLang="en-US"/>
              </a:p>
            </p:txBody>
          </p:sp>
          <p:sp>
            <p:nvSpPr>
              <p:cNvPr id="628" name="任意多边形: 形状 627">
                <a:extLst>
                  <a:ext uri="{FF2B5EF4-FFF2-40B4-BE49-F238E27FC236}">
                    <a16:creationId xmlns:a16="http://schemas.microsoft.com/office/drawing/2014/main" xmlns="" id="{E0AC588A-79A5-4E67-93E4-071624977E9A}"/>
                  </a:ext>
                </a:extLst>
              </p:cNvPr>
              <p:cNvSpPr/>
              <p:nvPr/>
            </p:nvSpPr>
            <p:spPr>
              <a:xfrm>
                <a:off x="2897115" y="2973451"/>
                <a:ext cx="18106" cy="12195"/>
              </a:xfrm>
              <a:custGeom>
                <a:avLst/>
                <a:gdLst>
                  <a:gd name="connsiteX0" fmla="*/ 18106 w 18106"/>
                  <a:gd name="connsiteY0" fmla="*/ 9175 h 12195"/>
                  <a:gd name="connsiteX1" fmla="*/ 16201 w 18106"/>
                  <a:gd name="connsiteY1" fmla="*/ 10318 h 12195"/>
                  <a:gd name="connsiteX2" fmla="*/ 7343 w 18106"/>
                  <a:gd name="connsiteY2" fmla="*/ 12128 h 12195"/>
                  <a:gd name="connsiteX3" fmla="*/ 104 w 18106"/>
                  <a:gd name="connsiteY3" fmla="*/ 126 h 12195"/>
                  <a:gd name="connsiteX4" fmla="*/ 18106 w 18106"/>
                  <a:gd name="connsiteY4" fmla="*/ 9175 h 121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06" h="12195">
                    <a:moveTo>
                      <a:pt x="18106" y="9175"/>
                    </a:moveTo>
                    <a:lnTo>
                      <a:pt x="16201" y="10318"/>
                    </a:lnTo>
                    <a:cubicBezTo>
                      <a:pt x="13496" y="11785"/>
                      <a:pt x="10410" y="12413"/>
                      <a:pt x="7343" y="12128"/>
                    </a:cubicBezTo>
                    <a:cubicBezTo>
                      <a:pt x="580" y="11271"/>
                      <a:pt x="-372" y="5365"/>
                      <a:pt x="104" y="126"/>
                    </a:cubicBezTo>
                    <a:cubicBezTo>
                      <a:pt x="7372" y="-731"/>
                      <a:pt x="14458" y="2831"/>
                      <a:pt x="18106" y="9175"/>
                    </a:cubicBezTo>
                    <a:close/>
                  </a:path>
                </a:pathLst>
              </a:custGeom>
              <a:solidFill>
                <a:srgbClr val="FF9BBC"/>
              </a:solidFill>
              <a:ln w="9525" cap="flat">
                <a:noFill/>
                <a:prstDash val="solid"/>
                <a:miter/>
              </a:ln>
            </p:spPr>
            <p:txBody>
              <a:bodyPr rtlCol="0" anchor="ctr"/>
              <a:lstStyle/>
              <a:p>
                <a:endParaRPr lang="zh-CN" altLang="en-US"/>
              </a:p>
            </p:txBody>
          </p:sp>
          <p:sp>
            <p:nvSpPr>
              <p:cNvPr id="629" name="任意多边形: 形状 628">
                <a:extLst>
                  <a:ext uri="{FF2B5EF4-FFF2-40B4-BE49-F238E27FC236}">
                    <a16:creationId xmlns:a16="http://schemas.microsoft.com/office/drawing/2014/main" xmlns="" id="{670424A3-29B7-4B22-8EB2-11267A07589C}"/>
                  </a:ext>
                </a:extLst>
              </p:cNvPr>
              <p:cNvSpPr/>
              <p:nvPr/>
            </p:nvSpPr>
            <p:spPr>
              <a:xfrm>
                <a:off x="2728877" y="2736055"/>
                <a:ext cx="253019" cy="207899"/>
              </a:xfrm>
              <a:custGeom>
                <a:avLst/>
                <a:gdLst>
                  <a:gd name="connsiteX0" fmla="*/ 31372 w 253019"/>
                  <a:gd name="connsiteY0" fmla="*/ 207900 h 207899"/>
                  <a:gd name="connsiteX1" fmla="*/ 62614 w 253019"/>
                  <a:gd name="connsiteY1" fmla="*/ 165799 h 207899"/>
                  <a:gd name="connsiteX2" fmla="*/ 194250 w 253019"/>
                  <a:gd name="connsiteY2" fmla="*/ 64548 h 207899"/>
                  <a:gd name="connsiteX3" fmla="*/ 253019 w 253019"/>
                  <a:gd name="connsiteY3" fmla="*/ 131223 h 207899"/>
                  <a:gd name="connsiteX4" fmla="*/ 227302 w 253019"/>
                  <a:gd name="connsiteY4" fmla="*/ 45498 h 207899"/>
                  <a:gd name="connsiteX5" fmla="*/ 102524 w 253019"/>
                  <a:gd name="connsiteY5" fmla="*/ 6827 h 207899"/>
                  <a:gd name="connsiteX6" fmla="*/ 47470 w 253019"/>
                  <a:gd name="connsiteY6" fmla="*/ 53118 h 207899"/>
                  <a:gd name="connsiteX7" fmla="*/ 3083 w 253019"/>
                  <a:gd name="connsiteY7" fmla="*/ 97029 h 207899"/>
                  <a:gd name="connsiteX8" fmla="*/ 31372 w 253019"/>
                  <a:gd name="connsiteY8" fmla="*/ 207900 h 20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019" h="207899">
                    <a:moveTo>
                      <a:pt x="31372" y="207900"/>
                    </a:moveTo>
                    <a:cubicBezTo>
                      <a:pt x="48498" y="200384"/>
                      <a:pt x="60386" y="184373"/>
                      <a:pt x="62614" y="165799"/>
                    </a:cubicBezTo>
                    <a:cubicBezTo>
                      <a:pt x="172057" y="140272"/>
                      <a:pt x="194250" y="64548"/>
                      <a:pt x="194250" y="64548"/>
                    </a:cubicBezTo>
                    <a:cubicBezTo>
                      <a:pt x="227206" y="117603"/>
                      <a:pt x="248161" y="123508"/>
                      <a:pt x="253019" y="131223"/>
                    </a:cubicBezTo>
                    <a:cubicBezTo>
                      <a:pt x="253019" y="131223"/>
                      <a:pt x="251876" y="79503"/>
                      <a:pt x="227302" y="45498"/>
                    </a:cubicBezTo>
                    <a:cubicBezTo>
                      <a:pt x="199432" y="5614"/>
                      <a:pt x="148063" y="-10304"/>
                      <a:pt x="102524" y="6827"/>
                    </a:cubicBezTo>
                    <a:cubicBezTo>
                      <a:pt x="69758" y="18162"/>
                      <a:pt x="47470" y="53118"/>
                      <a:pt x="47470" y="53118"/>
                    </a:cubicBezTo>
                    <a:cubicBezTo>
                      <a:pt x="47470" y="53118"/>
                      <a:pt x="11846" y="64548"/>
                      <a:pt x="3083" y="97029"/>
                    </a:cubicBezTo>
                    <a:cubicBezTo>
                      <a:pt x="-11681" y="151226"/>
                      <a:pt x="31372" y="207900"/>
                      <a:pt x="31372" y="207900"/>
                    </a:cubicBezTo>
                    <a:close/>
                  </a:path>
                </a:pathLst>
              </a:custGeom>
              <a:solidFill>
                <a:srgbClr val="263238"/>
              </a:solidFill>
              <a:ln w="9525" cap="flat">
                <a:noFill/>
                <a:prstDash val="solid"/>
                <a:miter/>
              </a:ln>
            </p:spPr>
            <p:txBody>
              <a:bodyPr rtlCol="0" anchor="ctr"/>
              <a:lstStyle/>
              <a:p>
                <a:endParaRPr lang="zh-CN" altLang="en-US"/>
              </a:p>
            </p:txBody>
          </p:sp>
          <p:sp>
            <p:nvSpPr>
              <p:cNvPr id="630" name="任意多边形: 形状 629">
                <a:extLst>
                  <a:ext uri="{FF2B5EF4-FFF2-40B4-BE49-F238E27FC236}">
                    <a16:creationId xmlns:a16="http://schemas.microsoft.com/office/drawing/2014/main" xmlns="" id="{DEE23272-510A-458D-9BFD-FE9FD1E362D3}"/>
                  </a:ext>
                </a:extLst>
              </p:cNvPr>
              <p:cNvSpPr/>
              <p:nvPr/>
            </p:nvSpPr>
            <p:spPr>
              <a:xfrm>
                <a:off x="2794158" y="2795841"/>
                <a:ext cx="130016" cy="103155"/>
              </a:xfrm>
              <a:custGeom>
                <a:avLst/>
                <a:gdLst>
                  <a:gd name="connsiteX0" fmla="*/ 130016 w 130016"/>
                  <a:gd name="connsiteY0" fmla="*/ 0 h 103155"/>
                  <a:gd name="connsiteX1" fmla="*/ 116014 w 130016"/>
                  <a:gd name="connsiteY1" fmla="*/ 42672 h 103155"/>
                  <a:gd name="connsiteX2" fmla="*/ 84963 w 130016"/>
                  <a:gd name="connsiteY2" fmla="*/ 75533 h 103155"/>
                  <a:gd name="connsiteX3" fmla="*/ 75438 w 130016"/>
                  <a:gd name="connsiteY3" fmla="*/ 81725 h 103155"/>
                  <a:gd name="connsiteX4" fmla="*/ 65246 w 130016"/>
                  <a:gd name="connsiteY4" fmla="*/ 86868 h 103155"/>
                  <a:gd name="connsiteX5" fmla="*/ 44196 w 130016"/>
                  <a:gd name="connsiteY5" fmla="*/ 95155 h 103155"/>
                  <a:gd name="connsiteX6" fmla="*/ 22288 w 130016"/>
                  <a:gd name="connsiteY6" fmla="*/ 100584 h 103155"/>
                  <a:gd name="connsiteX7" fmla="*/ 0 w 130016"/>
                  <a:gd name="connsiteY7" fmla="*/ 103156 h 103155"/>
                  <a:gd name="connsiteX8" fmla="*/ 21812 w 130016"/>
                  <a:gd name="connsiteY8" fmla="*/ 98393 h 103155"/>
                  <a:gd name="connsiteX9" fmla="*/ 43148 w 130016"/>
                  <a:gd name="connsiteY9" fmla="*/ 91821 h 103155"/>
                  <a:gd name="connsiteX10" fmla="*/ 82391 w 130016"/>
                  <a:gd name="connsiteY10" fmla="*/ 71819 h 103155"/>
                  <a:gd name="connsiteX11" fmla="*/ 113157 w 130016"/>
                  <a:gd name="connsiteY11" fmla="*/ 40767 h 103155"/>
                  <a:gd name="connsiteX12" fmla="*/ 130016 w 130016"/>
                  <a:gd name="connsiteY12" fmla="*/ 0 h 103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30016" h="103155">
                    <a:moveTo>
                      <a:pt x="130016" y="0"/>
                    </a:moveTo>
                    <a:cubicBezTo>
                      <a:pt x="128959" y="15164"/>
                      <a:pt x="124149" y="29832"/>
                      <a:pt x="116014" y="42672"/>
                    </a:cubicBezTo>
                    <a:cubicBezTo>
                      <a:pt x="107890" y="55531"/>
                      <a:pt x="97346" y="66694"/>
                      <a:pt x="84963" y="75533"/>
                    </a:cubicBezTo>
                    <a:lnTo>
                      <a:pt x="75438" y="81725"/>
                    </a:lnTo>
                    <a:cubicBezTo>
                      <a:pt x="72104" y="83629"/>
                      <a:pt x="68675" y="85154"/>
                      <a:pt x="65246" y="86868"/>
                    </a:cubicBezTo>
                    <a:cubicBezTo>
                      <a:pt x="58445" y="90164"/>
                      <a:pt x="51416" y="92935"/>
                      <a:pt x="44196" y="95155"/>
                    </a:cubicBezTo>
                    <a:cubicBezTo>
                      <a:pt x="37052" y="97346"/>
                      <a:pt x="29623" y="98774"/>
                      <a:pt x="22288" y="100584"/>
                    </a:cubicBezTo>
                    <a:cubicBezTo>
                      <a:pt x="14954" y="102394"/>
                      <a:pt x="7429" y="102489"/>
                      <a:pt x="0" y="103156"/>
                    </a:cubicBezTo>
                    <a:cubicBezTo>
                      <a:pt x="7239" y="101441"/>
                      <a:pt x="14573" y="100013"/>
                      <a:pt x="21812" y="98393"/>
                    </a:cubicBezTo>
                    <a:cubicBezTo>
                      <a:pt x="29051" y="96774"/>
                      <a:pt x="36195" y="94393"/>
                      <a:pt x="43148" y="91821"/>
                    </a:cubicBezTo>
                    <a:cubicBezTo>
                      <a:pt x="57074" y="86944"/>
                      <a:pt x="70266" y="80220"/>
                      <a:pt x="82391" y="71819"/>
                    </a:cubicBezTo>
                    <a:cubicBezTo>
                      <a:pt x="94469" y="63456"/>
                      <a:pt x="104899" y="52921"/>
                      <a:pt x="113157" y="40767"/>
                    </a:cubicBezTo>
                    <a:cubicBezTo>
                      <a:pt x="121606" y="28527"/>
                      <a:pt x="127349" y="14630"/>
                      <a:pt x="130016" y="0"/>
                    </a:cubicBezTo>
                    <a:close/>
                  </a:path>
                </a:pathLst>
              </a:custGeom>
              <a:solidFill>
                <a:srgbClr val="263238"/>
              </a:solidFill>
              <a:ln w="9525" cap="flat">
                <a:noFill/>
                <a:prstDash val="solid"/>
                <a:miter/>
              </a:ln>
            </p:spPr>
            <p:txBody>
              <a:bodyPr rtlCol="0" anchor="ctr"/>
              <a:lstStyle/>
              <a:p>
                <a:endParaRPr lang="zh-CN" altLang="en-US"/>
              </a:p>
            </p:txBody>
          </p:sp>
          <p:sp>
            <p:nvSpPr>
              <p:cNvPr id="631" name="任意多边形: 形状 630">
                <a:extLst>
                  <a:ext uri="{FF2B5EF4-FFF2-40B4-BE49-F238E27FC236}">
                    <a16:creationId xmlns:a16="http://schemas.microsoft.com/office/drawing/2014/main" xmlns="" id="{0FF80148-2238-4AA2-A7B9-6F6575AC0D6F}"/>
                  </a:ext>
                </a:extLst>
              </p:cNvPr>
              <p:cNvSpPr/>
              <p:nvPr/>
            </p:nvSpPr>
            <p:spPr>
              <a:xfrm>
                <a:off x="2724043" y="2917879"/>
                <a:ext cx="62590" cy="81098"/>
              </a:xfrm>
              <a:custGeom>
                <a:avLst/>
                <a:gdLst>
                  <a:gd name="connsiteX0" fmla="*/ 54208 w 62590"/>
                  <a:gd name="connsiteY0" fmla="*/ 31696 h 81098"/>
                  <a:gd name="connsiteX1" fmla="*/ 6583 w 62590"/>
                  <a:gd name="connsiteY1" fmla="*/ 1787 h 81098"/>
                  <a:gd name="connsiteX2" fmla="*/ 32968 w 62590"/>
                  <a:gd name="connsiteY2" fmla="*/ 79321 h 81098"/>
                  <a:gd name="connsiteX3" fmla="*/ 62314 w 62590"/>
                  <a:gd name="connsiteY3" fmla="*/ 67443 h 81098"/>
                  <a:gd name="connsiteX4" fmla="*/ 62590 w 62590"/>
                  <a:gd name="connsiteY4" fmla="*/ 66748 h 81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590" h="81098">
                    <a:moveTo>
                      <a:pt x="54208" y="31696"/>
                    </a:moveTo>
                    <a:cubicBezTo>
                      <a:pt x="54208" y="31696"/>
                      <a:pt x="24586" y="-8881"/>
                      <a:pt x="6583" y="1787"/>
                    </a:cubicBezTo>
                    <a:cubicBezTo>
                      <a:pt x="-11419" y="12455"/>
                      <a:pt x="10870" y="71510"/>
                      <a:pt x="32968" y="79321"/>
                    </a:cubicBezTo>
                    <a:cubicBezTo>
                      <a:pt x="44350" y="84140"/>
                      <a:pt x="57485" y="78825"/>
                      <a:pt x="62314" y="67443"/>
                    </a:cubicBezTo>
                    <a:cubicBezTo>
                      <a:pt x="62410" y="67214"/>
                      <a:pt x="62505" y="66976"/>
                      <a:pt x="62590" y="66748"/>
                    </a:cubicBezTo>
                    <a:close/>
                  </a:path>
                </a:pathLst>
              </a:custGeom>
              <a:solidFill>
                <a:srgbClr val="FFC4C0"/>
              </a:solidFill>
              <a:ln w="9525" cap="flat">
                <a:noFill/>
                <a:prstDash val="solid"/>
                <a:miter/>
              </a:ln>
            </p:spPr>
            <p:txBody>
              <a:bodyPr rtlCol="0" anchor="ctr"/>
              <a:lstStyle/>
              <a:p>
                <a:endParaRPr lang="zh-CN" altLang="en-US"/>
              </a:p>
            </p:txBody>
          </p:sp>
          <p:sp>
            <p:nvSpPr>
              <p:cNvPr id="632" name="任意多边形: 形状 631">
                <a:extLst>
                  <a:ext uri="{FF2B5EF4-FFF2-40B4-BE49-F238E27FC236}">
                    <a16:creationId xmlns:a16="http://schemas.microsoft.com/office/drawing/2014/main" xmlns="" id="{BF3515A6-698A-4FD4-B2B0-4EFBEB217A91}"/>
                  </a:ext>
                </a:extLst>
              </p:cNvPr>
              <p:cNvSpPr/>
              <p:nvPr/>
            </p:nvSpPr>
            <p:spPr>
              <a:xfrm>
                <a:off x="2736987" y="2936049"/>
                <a:ext cx="36945" cy="50308"/>
              </a:xfrm>
              <a:custGeom>
                <a:avLst/>
                <a:gdLst>
                  <a:gd name="connsiteX0" fmla="*/ 212 w 36945"/>
                  <a:gd name="connsiteY0" fmla="*/ 0 h 50308"/>
                  <a:gd name="connsiteX1" fmla="*/ 212 w 36945"/>
                  <a:gd name="connsiteY1" fmla="*/ 571 h 50308"/>
                  <a:gd name="connsiteX2" fmla="*/ 29930 w 36945"/>
                  <a:gd name="connsiteY2" fmla="*/ 35242 h 50308"/>
                  <a:gd name="connsiteX3" fmla="*/ 13194 w 36945"/>
                  <a:gd name="connsiteY3" fmla="*/ 31099 h 50308"/>
                  <a:gd name="connsiteX4" fmla="*/ 11546 w 36945"/>
                  <a:gd name="connsiteY4" fmla="*/ 32290 h 50308"/>
                  <a:gd name="connsiteX5" fmla="*/ 11546 w 36945"/>
                  <a:gd name="connsiteY5" fmla="*/ 33052 h 50308"/>
                  <a:gd name="connsiteX6" fmla="*/ 26691 w 36945"/>
                  <a:gd name="connsiteY6" fmla="*/ 37528 h 50308"/>
                  <a:gd name="connsiteX7" fmla="*/ 34216 w 36945"/>
                  <a:gd name="connsiteY7" fmla="*/ 49625 h 50308"/>
                  <a:gd name="connsiteX8" fmla="*/ 36883 w 36945"/>
                  <a:gd name="connsiteY8" fmla="*/ 48577 h 50308"/>
                  <a:gd name="connsiteX9" fmla="*/ 36883 w 36945"/>
                  <a:gd name="connsiteY9" fmla="*/ 48577 h 50308"/>
                  <a:gd name="connsiteX10" fmla="*/ 212 w 36945"/>
                  <a:gd name="connsiteY10" fmla="*/ 0 h 50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945" h="50308">
                    <a:moveTo>
                      <a:pt x="212" y="0"/>
                    </a:moveTo>
                    <a:cubicBezTo>
                      <a:pt x="212" y="0"/>
                      <a:pt x="-265" y="0"/>
                      <a:pt x="212" y="571"/>
                    </a:cubicBezTo>
                    <a:cubicBezTo>
                      <a:pt x="14575" y="7401"/>
                      <a:pt x="25377" y="20002"/>
                      <a:pt x="29930" y="35242"/>
                    </a:cubicBezTo>
                    <a:cubicBezTo>
                      <a:pt x="26453" y="29480"/>
                      <a:pt x="18957" y="27623"/>
                      <a:pt x="13194" y="31099"/>
                    </a:cubicBezTo>
                    <a:cubicBezTo>
                      <a:pt x="12613" y="31452"/>
                      <a:pt x="12061" y="31852"/>
                      <a:pt x="11546" y="32290"/>
                    </a:cubicBezTo>
                    <a:cubicBezTo>
                      <a:pt x="11070" y="32290"/>
                      <a:pt x="11546" y="33147"/>
                      <a:pt x="11546" y="33052"/>
                    </a:cubicBezTo>
                    <a:cubicBezTo>
                      <a:pt x="17033" y="31194"/>
                      <a:pt x="23091" y="32985"/>
                      <a:pt x="26691" y="37528"/>
                    </a:cubicBezTo>
                    <a:cubicBezTo>
                      <a:pt x="29625" y="41281"/>
                      <a:pt x="32149" y="45329"/>
                      <a:pt x="34216" y="49625"/>
                    </a:cubicBezTo>
                    <a:cubicBezTo>
                      <a:pt x="34978" y="50959"/>
                      <a:pt x="37359" y="50197"/>
                      <a:pt x="36883" y="48577"/>
                    </a:cubicBezTo>
                    <a:lnTo>
                      <a:pt x="36883" y="48577"/>
                    </a:lnTo>
                    <a:cubicBezTo>
                      <a:pt x="36978" y="28670"/>
                      <a:pt x="21262" y="1524"/>
                      <a:pt x="212" y="0"/>
                    </a:cubicBezTo>
                    <a:close/>
                  </a:path>
                </a:pathLst>
              </a:custGeom>
              <a:solidFill>
                <a:srgbClr val="263238"/>
              </a:solidFill>
              <a:ln w="9525" cap="flat">
                <a:noFill/>
                <a:prstDash val="solid"/>
                <a:miter/>
              </a:ln>
            </p:spPr>
            <p:txBody>
              <a:bodyPr rtlCol="0" anchor="ctr"/>
              <a:lstStyle/>
              <a:p>
                <a:endParaRPr lang="zh-CN" altLang="en-US"/>
              </a:p>
            </p:txBody>
          </p:sp>
          <p:sp>
            <p:nvSpPr>
              <p:cNvPr id="633" name="任意多边形: 形状 632">
                <a:extLst>
                  <a:ext uri="{FF2B5EF4-FFF2-40B4-BE49-F238E27FC236}">
                    <a16:creationId xmlns:a16="http://schemas.microsoft.com/office/drawing/2014/main" xmlns="" id="{D5EF6E87-FC96-44D4-9BF3-87291BEFB356}"/>
                  </a:ext>
                </a:extLst>
              </p:cNvPr>
              <p:cNvSpPr/>
              <p:nvPr/>
            </p:nvSpPr>
            <p:spPr>
              <a:xfrm>
                <a:off x="2588692" y="2726118"/>
                <a:ext cx="480738" cy="480631"/>
              </a:xfrm>
              <a:custGeom>
                <a:avLst/>
                <a:gdLst>
                  <a:gd name="connsiteX0" fmla="*/ 479882 w 480738"/>
                  <a:gd name="connsiteY0" fmla="*/ 240316 h 480631"/>
                  <a:gd name="connsiteX1" fmla="*/ 467975 w 480738"/>
                  <a:gd name="connsiteY1" fmla="*/ 314992 h 480631"/>
                  <a:gd name="connsiteX2" fmla="*/ 465118 w 480738"/>
                  <a:gd name="connsiteY2" fmla="*/ 323278 h 480631"/>
                  <a:gd name="connsiteX3" fmla="*/ 465118 w 480738"/>
                  <a:gd name="connsiteY3" fmla="*/ 323278 h 480631"/>
                  <a:gd name="connsiteX4" fmla="*/ 461974 w 480738"/>
                  <a:gd name="connsiteY4" fmla="*/ 331280 h 480631"/>
                  <a:gd name="connsiteX5" fmla="*/ 278332 w 480738"/>
                  <a:gd name="connsiteY5" fmla="*/ 477488 h 480631"/>
                  <a:gd name="connsiteX6" fmla="*/ 274237 w 480738"/>
                  <a:gd name="connsiteY6" fmla="*/ 478060 h 480631"/>
                  <a:gd name="connsiteX7" fmla="*/ 239852 w 480738"/>
                  <a:gd name="connsiteY7" fmla="*/ 480632 h 480631"/>
                  <a:gd name="connsiteX8" fmla="*/ 225278 w 480738"/>
                  <a:gd name="connsiteY8" fmla="*/ 480060 h 480631"/>
                  <a:gd name="connsiteX9" fmla="*/ 217277 w 480738"/>
                  <a:gd name="connsiteY9" fmla="*/ 479489 h 480631"/>
                  <a:gd name="connsiteX10" fmla="*/ 128409 w 480738"/>
                  <a:gd name="connsiteY10" fmla="*/ 453199 h 480631"/>
                  <a:gd name="connsiteX11" fmla="*/ 1441 w 480738"/>
                  <a:gd name="connsiteY11" fmla="*/ 270510 h 480631"/>
                  <a:gd name="connsiteX12" fmla="*/ 107 w 480738"/>
                  <a:gd name="connsiteY12" fmla="*/ 255937 h 480631"/>
                  <a:gd name="connsiteX13" fmla="*/ 107 w 480738"/>
                  <a:gd name="connsiteY13" fmla="*/ 247364 h 480631"/>
                  <a:gd name="connsiteX14" fmla="*/ 107 w 480738"/>
                  <a:gd name="connsiteY14" fmla="*/ 240316 h 480631"/>
                  <a:gd name="connsiteX15" fmla="*/ 240423 w 480738"/>
                  <a:gd name="connsiteY15" fmla="*/ 0 h 480631"/>
                  <a:gd name="connsiteX16" fmla="*/ 480739 w 480738"/>
                  <a:gd name="connsiteY16" fmla="*/ 240316 h 480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80738" h="480631">
                    <a:moveTo>
                      <a:pt x="479882" y="240316"/>
                    </a:moveTo>
                    <a:cubicBezTo>
                      <a:pt x="479939" y="265681"/>
                      <a:pt x="475919" y="290903"/>
                      <a:pt x="467975" y="314992"/>
                    </a:cubicBezTo>
                    <a:cubicBezTo>
                      <a:pt x="467089" y="317783"/>
                      <a:pt x="466137" y="320545"/>
                      <a:pt x="465118" y="323278"/>
                    </a:cubicBezTo>
                    <a:lnTo>
                      <a:pt x="465118" y="323278"/>
                    </a:lnTo>
                    <a:cubicBezTo>
                      <a:pt x="464165" y="326041"/>
                      <a:pt x="463117" y="328612"/>
                      <a:pt x="461974" y="331280"/>
                    </a:cubicBezTo>
                    <a:cubicBezTo>
                      <a:pt x="430342" y="408632"/>
                      <a:pt x="360800" y="464001"/>
                      <a:pt x="278332" y="477488"/>
                    </a:cubicBezTo>
                    <a:lnTo>
                      <a:pt x="274237" y="478060"/>
                    </a:lnTo>
                    <a:cubicBezTo>
                      <a:pt x="262854" y="479736"/>
                      <a:pt x="251358" y="480603"/>
                      <a:pt x="239852" y="480632"/>
                    </a:cubicBezTo>
                    <a:cubicBezTo>
                      <a:pt x="234994" y="480632"/>
                      <a:pt x="230327" y="480632"/>
                      <a:pt x="225278" y="480060"/>
                    </a:cubicBezTo>
                    <a:cubicBezTo>
                      <a:pt x="222611" y="480060"/>
                      <a:pt x="219944" y="479869"/>
                      <a:pt x="217277" y="479489"/>
                    </a:cubicBezTo>
                    <a:cubicBezTo>
                      <a:pt x="186216" y="476650"/>
                      <a:pt x="156012" y="467716"/>
                      <a:pt x="128409" y="453199"/>
                    </a:cubicBezTo>
                    <a:cubicBezTo>
                      <a:pt x="58753" y="416738"/>
                      <a:pt x="11328" y="348510"/>
                      <a:pt x="1441" y="270510"/>
                    </a:cubicBezTo>
                    <a:cubicBezTo>
                      <a:pt x="774" y="265652"/>
                      <a:pt x="298" y="260985"/>
                      <a:pt x="107" y="255937"/>
                    </a:cubicBezTo>
                    <a:cubicBezTo>
                      <a:pt x="-36" y="253079"/>
                      <a:pt x="-36" y="250222"/>
                      <a:pt x="107" y="247364"/>
                    </a:cubicBezTo>
                    <a:cubicBezTo>
                      <a:pt x="107" y="245078"/>
                      <a:pt x="107" y="242697"/>
                      <a:pt x="107" y="240316"/>
                    </a:cubicBezTo>
                    <a:cubicBezTo>
                      <a:pt x="107" y="107594"/>
                      <a:pt x="107702" y="0"/>
                      <a:pt x="240423" y="0"/>
                    </a:cubicBezTo>
                    <a:cubicBezTo>
                      <a:pt x="373144" y="0"/>
                      <a:pt x="480739" y="107594"/>
                      <a:pt x="480739" y="240316"/>
                    </a:cubicBezTo>
                    <a:close/>
                  </a:path>
                </a:pathLst>
              </a:custGeom>
              <a:noFill/>
              <a:ln w="9525" cap="flat">
                <a:noFill/>
                <a:prstDash val="solid"/>
                <a:miter/>
              </a:ln>
            </p:spPr>
            <p:txBody>
              <a:bodyPr rtlCol="0" anchor="ctr"/>
              <a:lstStyle/>
              <a:p>
                <a:endParaRPr lang="zh-CN" altLang="en-US"/>
              </a:p>
            </p:txBody>
          </p:sp>
        </p:grpSp>
      </p:grpSp>
      <p:pic>
        <p:nvPicPr>
          <p:cNvPr id="636" name="图形 635" descr="箭头: 直 纯色填充">
            <a:extLst>
              <a:ext uri="{FF2B5EF4-FFF2-40B4-BE49-F238E27FC236}">
                <a16:creationId xmlns:a16="http://schemas.microsoft.com/office/drawing/2014/main" xmlns="" id="{5C462B28-B245-40A4-896C-68D8B353FE97}"/>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rot="10800000">
            <a:off x="3577122" y="4214882"/>
            <a:ext cx="563912" cy="563912"/>
          </a:xfrm>
          <a:prstGeom prst="rect">
            <a:avLst/>
          </a:prstGeom>
        </p:spPr>
      </p:pic>
      <p:pic>
        <p:nvPicPr>
          <p:cNvPr id="637" name="图形 636" descr="箭头: 直 纯色填充">
            <a:extLst>
              <a:ext uri="{FF2B5EF4-FFF2-40B4-BE49-F238E27FC236}">
                <a16:creationId xmlns:a16="http://schemas.microsoft.com/office/drawing/2014/main" xmlns="" id="{C0A69BD6-260C-43DB-95A5-49C8294E165E}"/>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rot="10800000">
            <a:off x="8188710" y="4214882"/>
            <a:ext cx="563912" cy="563912"/>
          </a:xfrm>
          <a:prstGeom prst="rect">
            <a:avLst/>
          </a:prstGeom>
        </p:spPr>
      </p:pic>
      <p:grpSp>
        <p:nvGrpSpPr>
          <p:cNvPr id="371"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372"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373"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374" name="等腰三角形 373">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52732411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6063A86C-6A72-469C-80D4-E1BB34E3D024}"/>
              </a:ext>
            </a:extLst>
          </p:cNvPr>
          <p:cNvSpPr>
            <a:spLocks noGrp="1"/>
          </p:cNvSpPr>
          <p:nvPr>
            <p:ph type="title"/>
          </p:nvPr>
        </p:nvSpPr>
        <p:spPr>
          <a:xfrm>
            <a:off x="870034" y="498065"/>
            <a:ext cx="3313728" cy="480131"/>
          </a:xfrm>
        </p:spPr>
        <p:txBody>
          <a:bodyPr/>
          <a:lstStyle/>
          <a:p>
            <a:r>
              <a:rPr lang="zh-CN" altLang="en-US" dirty="0"/>
              <a:t>优化算法推荐机制</a:t>
            </a:r>
          </a:p>
        </p:txBody>
      </p:sp>
      <p:sp>
        <p:nvSpPr>
          <p:cNvPr id="28" name="矩形: 圆角 27">
            <a:extLst>
              <a:ext uri="{FF2B5EF4-FFF2-40B4-BE49-F238E27FC236}">
                <a16:creationId xmlns:a16="http://schemas.microsoft.com/office/drawing/2014/main" xmlns="" id="{1541016C-7A97-44F3-A6FF-5BB472AF8C2C}"/>
              </a:ext>
            </a:extLst>
          </p:cNvPr>
          <p:cNvSpPr/>
          <p:nvPr/>
        </p:nvSpPr>
        <p:spPr>
          <a:xfrm>
            <a:off x="1616290" y="1831098"/>
            <a:ext cx="8959419" cy="550087"/>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cxnSp>
        <p:nvCxnSpPr>
          <p:cNvPr id="24" name="直接箭头连接符 23">
            <a:extLst>
              <a:ext uri="{FF2B5EF4-FFF2-40B4-BE49-F238E27FC236}">
                <a16:creationId xmlns:a16="http://schemas.microsoft.com/office/drawing/2014/main" xmlns="" id="{F8033F60-5C5D-4DC7-B9FD-35578A61BA4B}"/>
              </a:ext>
            </a:extLst>
          </p:cNvPr>
          <p:cNvCxnSpPr>
            <a:cxnSpLocks/>
          </p:cNvCxnSpPr>
          <p:nvPr/>
        </p:nvCxnSpPr>
        <p:spPr>
          <a:xfrm>
            <a:off x="2336439"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29" name="文本框 28">
            <a:extLst>
              <a:ext uri="{FF2B5EF4-FFF2-40B4-BE49-F238E27FC236}">
                <a16:creationId xmlns:a16="http://schemas.microsoft.com/office/drawing/2014/main" xmlns="" id="{06220039-6DD9-4186-BE17-E39D733735D6}"/>
              </a:ext>
            </a:extLst>
          </p:cNvPr>
          <p:cNvSpPr txBox="1"/>
          <p:nvPr/>
        </p:nvSpPr>
        <p:spPr>
          <a:xfrm>
            <a:off x="2234920"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用户优化</a:t>
            </a:r>
            <a:endParaRPr lang="zh-CN" altLang="en-US" sz="2000" spc="200" dirty="0">
              <a:solidFill>
                <a:schemeClr val="bg1"/>
              </a:solidFill>
              <a:latin typeface="+mj-ea"/>
              <a:ea typeface="+mj-ea"/>
            </a:endParaRPr>
          </a:p>
        </p:txBody>
      </p:sp>
      <p:grpSp>
        <p:nvGrpSpPr>
          <p:cNvPr id="30" name="组合 29">
            <a:extLst>
              <a:ext uri="{FF2B5EF4-FFF2-40B4-BE49-F238E27FC236}">
                <a16:creationId xmlns:a16="http://schemas.microsoft.com/office/drawing/2014/main" xmlns="" id="{5F9B9024-3DBC-4A2D-837F-2DF46B10E17F}"/>
              </a:ext>
            </a:extLst>
          </p:cNvPr>
          <p:cNvGrpSpPr/>
          <p:nvPr/>
        </p:nvGrpSpPr>
        <p:grpSpPr>
          <a:xfrm>
            <a:off x="2459735" y="2657853"/>
            <a:ext cx="244980" cy="244980"/>
            <a:chOff x="5092463" y="4101547"/>
            <a:chExt cx="297916" cy="297916"/>
          </a:xfrm>
        </p:grpSpPr>
        <p:sp>
          <p:nvSpPr>
            <p:cNvPr id="31" name="椭圆 30">
              <a:extLst>
                <a:ext uri="{FF2B5EF4-FFF2-40B4-BE49-F238E27FC236}">
                  <a16:creationId xmlns:a16="http://schemas.microsoft.com/office/drawing/2014/main" xmlns="" id="{9648077B-48FD-4E79-AB8B-40F3A9D3C923}"/>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2" name="任意多边形: 形状 31">
              <a:extLst>
                <a:ext uri="{FF2B5EF4-FFF2-40B4-BE49-F238E27FC236}">
                  <a16:creationId xmlns:a16="http://schemas.microsoft.com/office/drawing/2014/main" xmlns="" id="{A5566F64-A1E3-492B-A545-A2C87AA89649}"/>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33" name="文本框 32">
            <a:extLst>
              <a:ext uri="{FF2B5EF4-FFF2-40B4-BE49-F238E27FC236}">
                <a16:creationId xmlns:a16="http://schemas.microsoft.com/office/drawing/2014/main" xmlns="" id="{E6EECE8C-3505-4587-8DC0-D79B2133BA7E}"/>
              </a:ext>
            </a:extLst>
          </p:cNvPr>
          <p:cNvSpPr txBox="1"/>
          <p:nvPr/>
        </p:nvSpPr>
        <p:spPr>
          <a:xfrm>
            <a:off x="2670766" y="2579010"/>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丰富自我兴趣</a:t>
            </a:r>
            <a:endParaRPr lang="zh-CN" altLang="en-US" sz="2000" b="1" dirty="0"/>
          </a:p>
        </p:txBody>
      </p:sp>
      <p:cxnSp>
        <p:nvCxnSpPr>
          <p:cNvPr id="35" name="直接箭头连接符 34">
            <a:extLst>
              <a:ext uri="{FF2B5EF4-FFF2-40B4-BE49-F238E27FC236}">
                <a16:creationId xmlns:a16="http://schemas.microsoft.com/office/drawing/2014/main" xmlns="" id="{CA644BEB-F784-45CD-8EF1-082B50197246}"/>
              </a:ext>
            </a:extLst>
          </p:cNvPr>
          <p:cNvCxnSpPr>
            <a:cxnSpLocks/>
          </p:cNvCxnSpPr>
          <p:nvPr/>
        </p:nvCxnSpPr>
        <p:spPr>
          <a:xfrm>
            <a:off x="4954210"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36" name="文本框 35">
            <a:extLst>
              <a:ext uri="{FF2B5EF4-FFF2-40B4-BE49-F238E27FC236}">
                <a16:creationId xmlns:a16="http://schemas.microsoft.com/office/drawing/2014/main" xmlns="" id="{31C1C00B-2149-4698-AAAC-C5622477C997}"/>
              </a:ext>
            </a:extLst>
          </p:cNvPr>
          <p:cNvSpPr txBox="1"/>
          <p:nvPr/>
        </p:nvSpPr>
        <p:spPr>
          <a:xfrm>
            <a:off x="4852691"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算法优化</a:t>
            </a:r>
            <a:endParaRPr lang="zh-CN" altLang="en-US" sz="2000" spc="200" dirty="0">
              <a:solidFill>
                <a:schemeClr val="bg1"/>
              </a:solidFill>
              <a:latin typeface="+mj-ea"/>
              <a:ea typeface="+mj-ea"/>
            </a:endParaRPr>
          </a:p>
        </p:txBody>
      </p:sp>
      <p:grpSp>
        <p:nvGrpSpPr>
          <p:cNvPr id="37" name="组合 36">
            <a:extLst>
              <a:ext uri="{FF2B5EF4-FFF2-40B4-BE49-F238E27FC236}">
                <a16:creationId xmlns:a16="http://schemas.microsoft.com/office/drawing/2014/main" xmlns="" id="{EF341A33-4C38-40E5-A02A-FC12E64DF33B}"/>
              </a:ext>
            </a:extLst>
          </p:cNvPr>
          <p:cNvGrpSpPr/>
          <p:nvPr/>
        </p:nvGrpSpPr>
        <p:grpSpPr>
          <a:xfrm>
            <a:off x="5077506" y="2657853"/>
            <a:ext cx="244980" cy="244980"/>
            <a:chOff x="5092463" y="4101547"/>
            <a:chExt cx="297916" cy="297916"/>
          </a:xfrm>
        </p:grpSpPr>
        <p:sp>
          <p:nvSpPr>
            <p:cNvPr id="38" name="椭圆 37">
              <a:extLst>
                <a:ext uri="{FF2B5EF4-FFF2-40B4-BE49-F238E27FC236}">
                  <a16:creationId xmlns:a16="http://schemas.microsoft.com/office/drawing/2014/main" xmlns="" id="{7622B177-68B9-4705-8E86-99115BC3E0DF}"/>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39" name="任意多边形: 形状 38">
              <a:extLst>
                <a:ext uri="{FF2B5EF4-FFF2-40B4-BE49-F238E27FC236}">
                  <a16:creationId xmlns:a16="http://schemas.microsoft.com/office/drawing/2014/main" xmlns="" id="{951E980B-B2DE-4F26-8B5A-C70915AF5130}"/>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40" name="文本框 39">
            <a:extLst>
              <a:ext uri="{FF2B5EF4-FFF2-40B4-BE49-F238E27FC236}">
                <a16:creationId xmlns:a16="http://schemas.microsoft.com/office/drawing/2014/main" xmlns="" id="{18B644B0-201C-4CF2-B8DC-DA6B12B82A72}"/>
              </a:ext>
            </a:extLst>
          </p:cNvPr>
          <p:cNvSpPr txBox="1"/>
          <p:nvPr/>
        </p:nvSpPr>
        <p:spPr>
          <a:xfrm>
            <a:off x="5288537" y="2579010"/>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检测用户喜爱</a:t>
            </a:r>
            <a:endParaRPr lang="zh-CN" altLang="en-US" sz="2000" b="1" dirty="0"/>
          </a:p>
        </p:txBody>
      </p:sp>
      <p:grpSp>
        <p:nvGrpSpPr>
          <p:cNvPr id="45" name="组合 44">
            <a:extLst>
              <a:ext uri="{FF2B5EF4-FFF2-40B4-BE49-F238E27FC236}">
                <a16:creationId xmlns:a16="http://schemas.microsoft.com/office/drawing/2014/main" xmlns="" id="{351A14D5-3303-4F05-8BF7-30574BB9A1DD}"/>
              </a:ext>
            </a:extLst>
          </p:cNvPr>
          <p:cNvGrpSpPr/>
          <p:nvPr/>
        </p:nvGrpSpPr>
        <p:grpSpPr>
          <a:xfrm>
            <a:off x="5077506" y="3170765"/>
            <a:ext cx="244980" cy="244980"/>
            <a:chOff x="5092463" y="4101547"/>
            <a:chExt cx="297916" cy="297916"/>
          </a:xfrm>
        </p:grpSpPr>
        <p:sp>
          <p:nvSpPr>
            <p:cNvPr id="47" name="椭圆 46">
              <a:extLst>
                <a:ext uri="{FF2B5EF4-FFF2-40B4-BE49-F238E27FC236}">
                  <a16:creationId xmlns:a16="http://schemas.microsoft.com/office/drawing/2014/main" xmlns="" id="{283F2F6C-1CC4-4B68-BFEE-AD2EA4A7340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48" name="任意多边形: 形状 47">
              <a:extLst>
                <a:ext uri="{FF2B5EF4-FFF2-40B4-BE49-F238E27FC236}">
                  <a16:creationId xmlns:a16="http://schemas.microsoft.com/office/drawing/2014/main" xmlns="" id="{1255DAF1-2BC0-4834-B757-4D720A842754}"/>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46" name="文本框 45">
            <a:extLst>
              <a:ext uri="{FF2B5EF4-FFF2-40B4-BE49-F238E27FC236}">
                <a16:creationId xmlns:a16="http://schemas.microsoft.com/office/drawing/2014/main" xmlns="" id="{0AFA96AB-39DF-41A4-93C9-4E9B9C40B9A8}"/>
              </a:ext>
            </a:extLst>
          </p:cNvPr>
          <p:cNvSpPr txBox="1"/>
          <p:nvPr/>
        </p:nvSpPr>
        <p:spPr>
          <a:xfrm>
            <a:off x="5288537" y="3091922"/>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分析用户需要</a:t>
            </a:r>
            <a:endParaRPr lang="zh-CN" altLang="en-US" sz="2000" b="1" dirty="0"/>
          </a:p>
        </p:txBody>
      </p:sp>
      <p:grpSp>
        <p:nvGrpSpPr>
          <p:cNvPr id="50" name="组合 49">
            <a:extLst>
              <a:ext uri="{FF2B5EF4-FFF2-40B4-BE49-F238E27FC236}">
                <a16:creationId xmlns:a16="http://schemas.microsoft.com/office/drawing/2014/main" xmlns="" id="{CABB8664-25B0-4045-BC2A-B700DDC253EF}"/>
              </a:ext>
            </a:extLst>
          </p:cNvPr>
          <p:cNvGrpSpPr/>
          <p:nvPr/>
        </p:nvGrpSpPr>
        <p:grpSpPr>
          <a:xfrm>
            <a:off x="5077506" y="3683677"/>
            <a:ext cx="244980" cy="244980"/>
            <a:chOff x="5092463" y="4101547"/>
            <a:chExt cx="297916" cy="297916"/>
          </a:xfrm>
        </p:grpSpPr>
        <p:sp>
          <p:nvSpPr>
            <p:cNvPr id="52" name="椭圆 51">
              <a:extLst>
                <a:ext uri="{FF2B5EF4-FFF2-40B4-BE49-F238E27FC236}">
                  <a16:creationId xmlns:a16="http://schemas.microsoft.com/office/drawing/2014/main" xmlns="" id="{7767B5EC-AAB9-497E-9AE0-709B5E346E3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53" name="任意多边形: 形状 52">
              <a:extLst>
                <a:ext uri="{FF2B5EF4-FFF2-40B4-BE49-F238E27FC236}">
                  <a16:creationId xmlns:a16="http://schemas.microsoft.com/office/drawing/2014/main" xmlns="" id="{DC2A87FA-214B-48EC-82E9-E22D333BDBFB}"/>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51" name="文本框 50">
            <a:extLst>
              <a:ext uri="{FF2B5EF4-FFF2-40B4-BE49-F238E27FC236}">
                <a16:creationId xmlns:a16="http://schemas.microsoft.com/office/drawing/2014/main" xmlns="" id="{C63C2170-623F-46E7-9FEE-3DB72F63A882}"/>
              </a:ext>
            </a:extLst>
          </p:cNvPr>
          <p:cNvSpPr txBox="1"/>
          <p:nvPr/>
        </p:nvSpPr>
        <p:spPr>
          <a:xfrm>
            <a:off x="5288537" y="3604834"/>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解析用户全貌</a:t>
            </a:r>
            <a:endParaRPr lang="zh-CN" altLang="en-US" sz="2000" b="1" dirty="0"/>
          </a:p>
        </p:txBody>
      </p:sp>
      <p:grpSp>
        <p:nvGrpSpPr>
          <p:cNvPr id="55" name="组合 54">
            <a:extLst>
              <a:ext uri="{FF2B5EF4-FFF2-40B4-BE49-F238E27FC236}">
                <a16:creationId xmlns:a16="http://schemas.microsoft.com/office/drawing/2014/main" xmlns="" id="{39F47D06-18EC-4912-9949-E77C6DB4D07D}"/>
              </a:ext>
            </a:extLst>
          </p:cNvPr>
          <p:cNvGrpSpPr/>
          <p:nvPr/>
        </p:nvGrpSpPr>
        <p:grpSpPr>
          <a:xfrm>
            <a:off x="5077506" y="4196589"/>
            <a:ext cx="244980" cy="244980"/>
            <a:chOff x="5092463" y="4101547"/>
            <a:chExt cx="297916" cy="297916"/>
          </a:xfrm>
        </p:grpSpPr>
        <p:sp>
          <p:nvSpPr>
            <p:cNvPr id="57" name="椭圆 56">
              <a:extLst>
                <a:ext uri="{FF2B5EF4-FFF2-40B4-BE49-F238E27FC236}">
                  <a16:creationId xmlns:a16="http://schemas.microsoft.com/office/drawing/2014/main" xmlns="" id="{FE010AB2-69A8-4A94-9D79-E9520905FB06}"/>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58" name="任意多边形: 形状 57">
              <a:extLst>
                <a:ext uri="{FF2B5EF4-FFF2-40B4-BE49-F238E27FC236}">
                  <a16:creationId xmlns:a16="http://schemas.microsoft.com/office/drawing/2014/main" xmlns="" id="{F048DD86-EE24-4A92-A2AA-251E216AA10E}"/>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56" name="文本框 55">
            <a:extLst>
              <a:ext uri="{FF2B5EF4-FFF2-40B4-BE49-F238E27FC236}">
                <a16:creationId xmlns:a16="http://schemas.microsoft.com/office/drawing/2014/main" xmlns="" id="{31D2BCFF-55B1-4DE5-9344-91685D1BA614}"/>
              </a:ext>
            </a:extLst>
          </p:cNvPr>
          <p:cNvSpPr txBox="1"/>
          <p:nvPr/>
        </p:nvSpPr>
        <p:spPr>
          <a:xfrm>
            <a:off x="5288537" y="4117746"/>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增加推荐机制</a:t>
            </a:r>
            <a:endParaRPr lang="zh-CN" altLang="en-US" sz="2000" b="1" dirty="0"/>
          </a:p>
        </p:txBody>
      </p:sp>
      <p:grpSp>
        <p:nvGrpSpPr>
          <p:cNvPr id="60" name="组合 59">
            <a:extLst>
              <a:ext uri="{FF2B5EF4-FFF2-40B4-BE49-F238E27FC236}">
                <a16:creationId xmlns:a16="http://schemas.microsoft.com/office/drawing/2014/main" xmlns="" id="{D17199BD-E8E7-4E86-ACA3-24E3586EAB29}"/>
              </a:ext>
            </a:extLst>
          </p:cNvPr>
          <p:cNvGrpSpPr/>
          <p:nvPr/>
        </p:nvGrpSpPr>
        <p:grpSpPr>
          <a:xfrm>
            <a:off x="5077506" y="4709501"/>
            <a:ext cx="244980" cy="244980"/>
            <a:chOff x="5092463" y="4101547"/>
            <a:chExt cx="297916" cy="297916"/>
          </a:xfrm>
        </p:grpSpPr>
        <p:sp>
          <p:nvSpPr>
            <p:cNvPr id="62" name="椭圆 61">
              <a:extLst>
                <a:ext uri="{FF2B5EF4-FFF2-40B4-BE49-F238E27FC236}">
                  <a16:creationId xmlns:a16="http://schemas.microsoft.com/office/drawing/2014/main" xmlns="" id="{72B8B243-39B1-4D20-AD23-DA1055185CF9}"/>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63" name="任意多边形: 形状 62">
              <a:extLst>
                <a:ext uri="{FF2B5EF4-FFF2-40B4-BE49-F238E27FC236}">
                  <a16:creationId xmlns:a16="http://schemas.microsoft.com/office/drawing/2014/main" xmlns="" id="{6D2CEB38-1CFD-4F14-BF2C-0EE4BE47462F}"/>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61" name="文本框 60">
            <a:extLst>
              <a:ext uri="{FF2B5EF4-FFF2-40B4-BE49-F238E27FC236}">
                <a16:creationId xmlns:a16="http://schemas.microsoft.com/office/drawing/2014/main" xmlns="" id="{A771FD7C-9BF6-4F3B-B856-EB2473E05E67}"/>
              </a:ext>
            </a:extLst>
          </p:cNvPr>
          <p:cNvSpPr txBox="1"/>
          <p:nvPr/>
        </p:nvSpPr>
        <p:spPr>
          <a:xfrm>
            <a:off x="5288537" y="4630658"/>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推荐更多用户</a:t>
            </a:r>
            <a:endParaRPr lang="zh-CN" altLang="en-US" sz="2000" b="1" dirty="0"/>
          </a:p>
        </p:txBody>
      </p:sp>
      <p:cxnSp>
        <p:nvCxnSpPr>
          <p:cNvPr id="64" name="直接箭头连接符 63">
            <a:extLst>
              <a:ext uri="{FF2B5EF4-FFF2-40B4-BE49-F238E27FC236}">
                <a16:creationId xmlns:a16="http://schemas.microsoft.com/office/drawing/2014/main" xmlns="" id="{80C5E885-85A0-4DF4-B373-A3C690EF3968}"/>
              </a:ext>
            </a:extLst>
          </p:cNvPr>
          <p:cNvCxnSpPr>
            <a:cxnSpLocks/>
          </p:cNvCxnSpPr>
          <p:nvPr/>
        </p:nvCxnSpPr>
        <p:spPr>
          <a:xfrm>
            <a:off x="7571980" y="2501507"/>
            <a:ext cx="0" cy="2814320"/>
          </a:xfrm>
          <a:prstGeom prst="straightConnector1">
            <a:avLst/>
          </a:prstGeom>
          <a:ln>
            <a:gradFill>
              <a:gsLst>
                <a:gs pos="0">
                  <a:schemeClr val="accent1"/>
                </a:gs>
                <a:gs pos="100000">
                  <a:schemeClr val="accent1"/>
                </a:gs>
              </a:gsLst>
              <a:lin ang="5400000" scaled="1"/>
            </a:gradFill>
            <a:tailEnd type="none" w="sm" len="lg"/>
          </a:ln>
        </p:spPr>
        <p:style>
          <a:lnRef idx="1">
            <a:schemeClr val="accent1"/>
          </a:lnRef>
          <a:fillRef idx="0">
            <a:schemeClr val="accent1"/>
          </a:fillRef>
          <a:effectRef idx="0">
            <a:schemeClr val="accent1"/>
          </a:effectRef>
          <a:fontRef idx="minor">
            <a:schemeClr val="tx1"/>
          </a:fontRef>
        </p:style>
      </p:cxnSp>
      <p:sp>
        <p:nvSpPr>
          <p:cNvPr id="65" name="文本框 64">
            <a:extLst>
              <a:ext uri="{FF2B5EF4-FFF2-40B4-BE49-F238E27FC236}">
                <a16:creationId xmlns:a16="http://schemas.microsoft.com/office/drawing/2014/main" xmlns="" id="{FAD80C0F-2834-4817-92BF-CBBDD018107C}"/>
              </a:ext>
            </a:extLst>
          </p:cNvPr>
          <p:cNvSpPr txBox="1"/>
          <p:nvPr/>
        </p:nvSpPr>
        <p:spPr>
          <a:xfrm>
            <a:off x="7470461" y="1906086"/>
            <a:ext cx="1313180" cy="400110"/>
          </a:xfrm>
          <a:prstGeom prst="rect">
            <a:avLst/>
          </a:prstGeom>
          <a:noFill/>
        </p:spPr>
        <p:txBody>
          <a:bodyPr wrap="none">
            <a:spAutoFit/>
          </a:bodyPr>
          <a:lstStyle/>
          <a:p>
            <a:r>
              <a:rPr lang="zh-CN" altLang="en-US" sz="2000" b="1" kern="0" spc="200" dirty="0">
                <a:solidFill>
                  <a:schemeClr val="bg1"/>
                </a:solidFill>
                <a:latin typeface="+mj-ea"/>
                <a:ea typeface="+mj-ea"/>
                <a:cs typeface="宋体" panose="02010600030101010101" pitchFamily="2" charset="-122"/>
              </a:rPr>
              <a:t>平台优化</a:t>
            </a:r>
            <a:endParaRPr lang="zh-CN" altLang="en-US" sz="2000" spc="200" dirty="0">
              <a:solidFill>
                <a:schemeClr val="bg1"/>
              </a:solidFill>
              <a:latin typeface="+mj-ea"/>
              <a:ea typeface="+mj-ea"/>
            </a:endParaRPr>
          </a:p>
        </p:txBody>
      </p:sp>
      <p:grpSp>
        <p:nvGrpSpPr>
          <p:cNvPr id="67" name="组合 66">
            <a:extLst>
              <a:ext uri="{FF2B5EF4-FFF2-40B4-BE49-F238E27FC236}">
                <a16:creationId xmlns:a16="http://schemas.microsoft.com/office/drawing/2014/main" xmlns="" id="{7506233D-6E37-42DA-9392-C459ED4002FD}"/>
              </a:ext>
            </a:extLst>
          </p:cNvPr>
          <p:cNvGrpSpPr/>
          <p:nvPr/>
        </p:nvGrpSpPr>
        <p:grpSpPr>
          <a:xfrm>
            <a:off x="7695276" y="2657853"/>
            <a:ext cx="244980" cy="244980"/>
            <a:chOff x="5092463" y="4101547"/>
            <a:chExt cx="297916" cy="297916"/>
          </a:xfrm>
        </p:grpSpPr>
        <p:sp>
          <p:nvSpPr>
            <p:cNvPr id="69" name="椭圆 68">
              <a:extLst>
                <a:ext uri="{FF2B5EF4-FFF2-40B4-BE49-F238E27FC236}">
                  <a16:creationId xmlns:a16="http://schemas.microsoft.com/office/drawing/2014/main" xmlns="" id="{E51078C7-CF02-465A-9B60-0CCB3C3FD40D}"/>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0" name="任意多边形: 形状 69">
              <a:extLst>
                <a:ext uri="{FF2B5EF4-FFF2-40B4-BE49-F238E27FC236}">
                  <a16:creationId xmlns:a16="http://schemas.microsoft.com/office/drawing/2014/main" xmlns="" id="{59EA1F3B-85B5-4C1E-A1AE-692D097A791C}"/>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68" name="文本框 67">
            <a:extLst>
              <a:ext uri="{FF2B5EF4-FFF2-40B4-BE49-F238E27FC236}">
                <a16:creationId xmlns:a16="http://schemas.microsoft.com/office/drawing/2014/main" xmlns="" id="{E10D85D7-FAAF-43B1-8104-29E8AF498AF3}"/>
              </a:ext>
            </a:extLst>
          </p:cNvPr>
          <p:cNvSpPr txBox="1"/>
          <p:nvPr/>
        </p:nvSpPr>
        <p:spPr>
          <a:xfrm>
            <a:off x="7906307" y="2579010"/>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根据浏览内容推荐</a:t>
            </a:r>
            <a:endParaRPr lang="zh-CN" altLang="en-US" sz="2000" b="1" dirty="0"/>
          </a:p>
        </p:txBody>
      </p:sp>
      <p:grpSp>
        <p:nvGrpSpPr>
          <p:cNvPr id="72" name="组合 71">
            <a:extLst>
              <a:ext uri="{FF2B5EF4-FFF2-40B4-BE49-F238E27FC236}">
                <a16:creationId xmlns:a16="http://schemas.microsoft.com/office/drawing/2014/main" xmlns="" id="{23A42ABE-39FB-4AC6-AE9A-B6F9F61F79C5}"/>
              </a:ext>
            </a:extLst>
          </p:cNvPr>
          <p:cNvGrpSpPr/>
          <p:nvPr/>
        </p:nvGrpSpPr>
        <p:grpSpPr>
          <a:xfrm>
            <a:off x="7695276" y="3170765"/>
            <a:ext cx="244980" cy="244980"/>
            <a:chOff x="5092463" y="4101547"/>
            <a:chExt cx="297916" cy="297916"/>
          </a:xfrm>
        </p:grpSpPr>
        <p:sp>
          <p:nvSpPr>
            <p:cNvPr id="74" name="椭圆 73">
              <a:extLst>
                <a:ext uri="{FF2B5EF4-FFF2-40B4-BE49-F238E27FC236}">
                  <a16:creationId xmlns:a16="http://schemas.microsoft.com/office/drawing/2014/main" xmlns="" id="{823F9B7D-4440-4299-AE37-5ED9A206C10A}"/>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75" name="任意多边形: 形状 74">
              <a:extLst>
                <a:ext uri="{FF2B5EF4-FFF2-40B4-BE49-F238E27FC236}">
                  <a16:creationId xmlns:a16="http://schemas.microsoft.com/office/drawing/2014/main" xmlns="" id="{231095F4-5A22-4C69-A2FC-7521D285CC3E}"/>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73" name="文本框 72">
            <a:extLst>
              <a:ext uri="{FF2B5EF4-FFF2-40B4-BE49-F238E27FC236}">
                <a16:creationId xmlns:a16="http://schemas.microsoft.com/office/drawing/2014/main" xmlns="" id="{778976AA-2EFC-4817-A5A0-B9AC03275C2C}"/>
              </a:ext>
            </a:extLst>
          </p:cNvPr>
          <p:cNvSpPr txBox="1"/>
          <p:nvPr/>
        </p:nvSpPr>
        <p:spPr>
          <a:xfrm>
            <a:off x="7906307" y="3091922"/>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根据搜索内容推荐</a:t>
            </a:r>
            <a:endParaRPr lang="zh-CN" altLang="en-US" sz="2000" b="1" dirty="0"/>
          </a:p>
        </p:txBody>
      </p:sp>
      <p:grpSp>
        <p:nvGrpSpPr>
          <p:cNvPr id="77" name="组合 76">
            <a:extLst>
              <a:ext uri="{FF2B5EF4-FFF2-40B4-BE49-F238E27FC236}">
                <a16:creationId xmlns:a16="http://schemas.microsoft.com/office/drawing/2014/main" xmlns="" id="{225190B1-68F9-4DA4-8794-8B194280C6C2}"/>
              </a:ext>
            </a:extLst>
          </p:cNvPr>
          <p:cNvGrpSpPr/>
          <p:nvPr/>
        </p:nvGrpSpPr>
        <p:grpSpPr>
          <a:xfrm>
            <a:off x="7695276" y="3683677"/>
            <a:ext cx="244980" cy="244980"/>
            <a:chOff x="5092463" y="4101547"/>
            <a:chExt cx="297916" cy="297916"/>
          </a:xfrm>
        </p:grpSpPr>
        <p:sp>
          <p:nvSpPr>
            <p:cNvPr id="79" name="椭圆 78">
              <a:extLst>
                <a:ext uri="{FF2B5EF4-FFF2-40B4-BE49-F238E27FC236}">
                  <a16:creationId xmlns:a16="http://schemas.microsoft.com/office/drawing/2014/main" xmlns="" id="{6AA19E97-36C3-4143-94A7-657AF84C6F7B}"/>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80" name="任意多边形: 形状 79">
              <a:extLst>
                <a:ext uri="{FF2B5EF4-FFF2-40B4-BE49-F238E27FC236}">
                  <a16:creationId xmlns:a16="http://schemas.microsoft.com/office/drawing/2014/main" xmlns="" id="{B9A6489C-F00B-4446-B5CE-16728C4FC9D5}"/>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78" name="文本框 77">
            <a:extLst>
              <a:ext uri="{FF2B5EF4-FFF2-40B4-BE49-F238E27FC236}">
                <a16:creationId xmlns:a16="http://schemas.microsoft.com/office/drawing/2014/main" xmlns="" id="{39CB94C3-B5A1-4BB1-AACE-A46BE50B3FB4}"/>
              </a:ext>
            </a:extLst>
          </p:cNvPr>
          <p:cNvSpPr txBox="1"/>
          <p:nvPr/>
        </p:nvSpPr>
        <p:spPr>
          <a:xfrm>
            <a:off x="7906307" y="3604834"/>
            <a:ext cx="2154436"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根据需要内容推荐</a:t>
            </a:r>
            <a:endParaRPr lang="zh-CN" altLang="en-US" sz="2000" b="1" dirty="0"/>
          </a:p>
        </p:txBody>
      </p:sp>
      <p:cxnSp>
        <p:nvCxnSpPr>
          <p:cNvPr id="88" name="直接连接符 87">
            <a:extLst>
              <a:ext uri="{FF2B5EF4-FFF2-40B4-BE49-F238E27FC236}">
                <a16:creationId xmlns:a16="http://schemas.microsoft.com/office/drawing/2014/main" xmlns="" id="{FCA85B2F-8DAC-4FD6-8619-8972ACD5B6D9}"/>
              </a:ext>
            </a:extLst>
          </p:cNvPr>
          <p:cNvCxnSpPr>
            <a:cxnSpLocks/>
          </p:cNvCxnSpPr>
          <p:nvPr/>
        </p:nvCxnSpPr>
        <p:spPr>
          <a:xfrm flipV="1">
            <a:off x="3626347" y="2114825"/>
            <a:ext cx="1148097" cy="1"/>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a16="http://schemas.microsoft.com/office/drawing/2014/main" xmlns="" id="{5A4F2BCB-C5A6-4B6E-8BB7-8FA8D5A499C7}"/>
              </a:ext>
            </a:extLst>
          </p:cNvPr>
          <p:cNvCxnSpPr>
            <a:cxnSpLocks/>
          </p:cNvCxnSpPr>
          <p:nvPr/>
        </p:nvCxnSpPr>
        <p:spPr>
          <a:xfrm flipV="1">
            <a:off x="6244118" y="2114825"/>
            <a:ext cx="1148097" cy="1"/>
          </a:xfrm>
          <a:prstGeom prst="line">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grpSp>
        <p:nvGrpSpPr>
          <p:cNvPr id="96" name="组合 95">
            <a:extLst>
              <a:ext uri="{FF2B5EF4-FFF2-40B4-BE49-F238E27FC236}">
                <a16:creationId xmlns:a16="http://schemas.microsoft.com/office/drawing/2014/main" xmlns="" id="{6C170002-3A76-4AAC-9921-5EBE07C8676C}"/>
              </a:ext>
            </a:extLst>
          </p:cNvPr>
          <p:cNvGrpSpPr/>
          <p:nvPr/>
        </p:nvGrpSpPr>
        <p:grpSpPr>
          <a:xfrm>
            <a:off x="2459735" y="3170765"/>
            <a:ext cx="244980" cy="244980"/>
            <a:chOff x="5092463" y="4101547"/>
            <a:chExt cx="297916" cy="297916"/>
          </a:xfrm>
        </p:grpSpPr>
        <p:sp>
          <p:nvSpPr>
            <p:cNvPr id="98" name="椭圆 97">
              <a:extLst>
                <a:ext uri="{FF2B5EF4-FFF2-40B4-BE49-F238E27FC236}">
                  <a16:creationId xmlns:a16="http://schemas.microsoft.com/office/drawing/2014/main" xmlns="" id="{BAA5797A-8C2C-4D6D-AED0-6D03153E185C}"/>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99" name="任意多边形: 形状 98">
              <a:extLst>
                <a:ext uri="{FF2B5EF4-FFF2-40B4-BE49-F238E27FC236}">
                  <a16:creationId xmlns:a16="http://schemas.microsoft.com/office/drawing/2014/main" xmlns="" id="{D15568D7-CB05-4F35-9150-3D0EBE934157}"/>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97" name="文本框 96">
            <a:extLst>
              <a:ext uri="{FF2B5EF4-FFF2-40B4-BE49-F238E27FC236}">
                <a16:creationId xmlns:a16="http://schemas.microsoft.com/office/drawing/2014/main" xmlns="" id="{AD966DCA-FFF9-498C-A336-CF5B9B3223E9}"/>
              </a:ext>
            </a:extLst>
          </p:cNvPr>
          <p:cNvSpPr txBox="1"/>
          <p:nvPr/>
        </p:nvSpPr>
        <p:spPr>
          <a:xfrm>
            <a:off x="2670766" y="3091922"/>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增加自我标签</a:t>
            </a:r>
            <a:endParaRPr lang="zh-CN" altLang="en-US" sz="2000" b="1" dirty="0"/>
          </a:p>
        </p:txBody>
      </p:sp>
      <p:grpSp>
        <p:nvGrpSpPr>
          <p:cNvPr id="101" name="组合 100">
            <a:extLst>
              <a:ext uri="{FF2B5EF4-FFF2-40B4-BE49-F238E27FC236}">
                <a16:creationId xmlns:a16="http://schemas.microsoft.com/office/drawing/2014/main" xmlns="" id="{1C652093-B211-41A4-A717-9EF322AA5C10}"/>
              </a:ext>
            </a:extLst>
          </p:cNvPr>
          <p:cNvGrpSpPr/>
          <p:nvPr/>
        </p:nvGrpSpPr>
        <p:grpSpPr>
          <a:xfrm>
            <a:off x="2459735" y="3683677"/>
            <a:ext cx="244980" cy="244980"/>
            <a:chOff x="5092463" y="4101547"/>
            <a:chExt cx="297916" cy="297916"/>
          </a:xfrm>
        </p:grpSpPr>
        <p:sp>
          <p:nvSpPr>
            <p:cNvPr id="103" name="椭圆 102">
              <a:extLst>
                <a:ext uri="{FF2B5EF4-FFF2-40B4-BE49-F238E27FC236}">
                  <a16:creationId xmlns:a16="http://schemas.microsoft.com/office/drawing/2014/main" xmlns="" id="{65124430-13CE-4842-818A-64BA31C57328}"/>
                </a:ext>
              </a:extLst>
            </p:cNvPr>
            <p:cNvSpPr/>
            <p:nvPr/>
          </p:nvSpPr>
          <p:spPr>
            <a:xfrm>
              <a:off x="5092463" y="4101547"/>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400"/>
            </a:p>
          </p:txBody>
        </p:sp>
        <p:sp>
          <p:nvSpPr>
            <p:cNvPr id="104" name="任意多边形: 形状 103">
              <a:extLst>
                <a:ext uri="{FF2B5EF4-FFF2-40B4-BE49-F238E27FC236}">
                  <a16:creationId xmlns:a16="http://schemas.microsoft.com/office/drawing/2014/main" xmlns="" id="{9FD3D5A1-FB95-4DE1-9080-10DEA4597C93}"/>
                </a:ext>
              </a:extLst>
            </p:cNvPr>
            <p:cNvSpPr>
              <a:spLocks/>
            </p:cNvSpPr>
            <p:nvPr/>
          </p:nvSpPr>
          <p:spPr>
            <a:xfrm>
              <a:off x="5133747" y="4178498"/>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400"/>
            </a:p>
          </p:txBody>
        </p:sp>
      </p:grpSp>
      <p:sp>
        <p:nvSpPr>
          <p:cNvPr id="102" name="文本框 101">
            <a:extLst>
              <a:ext uri="{FF2B5EF4-FFF2-40B4-BE49-F238E27FC236}">
                <a16:creationId xmlns:a16="http://schemas.microsoft.com/office/drawing/2014/main" xmlns="" id="{5E918C5B-A580-4A95-B041-EE76691DE300}"/>
              </a:ext>
            </a:extLst>
          </p:cNvPr>
          <p:cNvSpPr txBox="1"/>
          <p:nvPr/>
        </p:nvSpPr>
        <p:spPr>
          <a:xfrm>
            <a:off x="2670766" y="3604834"/>
            <a:ext cx="1661993" cy="419154"/>
          </a:xfrm>
          <a:prstGeom prst="rect">
            <a:avLst/>
          </a:prstGeom>
          <a:noFill/>
        </p:spPr>
        <p:txBody>
          <a:bodyPr wrap="none">
            <a:spAutoFit/>
          </a:bodyPr>
          <a:lstStyle>
            <a:defPPr>
              <a:defRPr lang="zh-CN"/>
            </a:defPPr>
            <a:lvl1pPr>
              <a:lnSpc>
                <a:spcPct val="130000"/>
              </a:lnSpc>
              <a:defRPr sz="1400" spc="120">
                <a:solidFill>
                  <a:schemeClr val="accent1">
                    <a:lumMod val="50000"/>
                  </a:schemeClr>
                </a:solidFill>
                <a:effectLst/>
                <a:latin typeface="+mn-ea"/>
                <a:cs typeface="Times New Roman" panose="02020603050405020304" pitchFamily="18" charset="0"/>
              </a:defRPr>
            </a:lvl1pPr>
          </a:lstStyle>
          <a:p>
            <a:r>
              <a:rPr lang="zh-CN" altLang="en-US" sz="1800" b="1" dirty="0"/>
              <a:t>探索更多玩法</a:t>
            </a:r>
            <a:endParaRPr lang="zh-CN" altLang="en-US" sz="2000" b="1" dirty="0"/>
          </a:p>
        </p:txBody>
      </p:sp>
      <p:sp>
        <p:nvSpPr>
          <p:cNvPr id="108" name="矩形: 圆角 107">
            <a:extLst>
              <a:ext uri="{FF2B5EF4-FFF2-40B4-BE49-F238E27FC236}">
                <a16:creationId xmlns:a16="http://schemas.microsoft.com/office/drawing/2014/main" xmlns="" id="{93B8A86E-1206-4E5A-AF90-D61D3E318306}"/>
              </a:ext>
            </a:extLst>
          </p:cNvPr>
          <p:cNvSpPr/>
          <p:nvPr/>
        </p:nvSpPr>
        <p:spPr>
          <a:xfrm rot="5400000">
            <a:off x="5834418" y="1002647"/>
            <a:ext cx="654500" cy="9083197"/>
          </a:xfrm>
          <a:prstGeom prst="roundRect">
            <a:avLst>
              <a:gd name="adj" fmla="val 5000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07" name="文本框 106">
            <a:extLst>
              <a:ext uri="{FF2B5EF4-FFF2-40B4-BE49-F238E27FC236}">
                <a16:creationId xmlns:a16="http://schemas.microsoft.com/office/drawing/2014/main" xmlns="" id="{56E6F793-266D-4387-A1BB-55DFE0A0718C}"/>
              </a:ext>
            </a:extLst>
          </p:cNvPr>
          <p:cNvSpPr txBox="1"/>
          <p:nvPr/>
        </p:nvSpPr>
        <p:spPr>
          <a:xfrm>
            <a:off x="2129795" y="5330767"/>
            <a:ext cx="8063746" cy="417358"/>
          </a:xfrm>
          <a:prstGeom prst="rect">
            <a:avLst/>
          </a:prstGeom>
          <a:noFill/>
        </p:spPr>
        <p:txBody>
          <a:bodyPr wrap="none">
            <a:spAutoFit/>
          </a:bodyPr>
          <a:lstStyle>
            <a:defPPr>
              <a:defRPr lang="zh-CN"/>
            </a:defPPr>
            <a:lvl1pPr algn="ct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en-US" dirty="0"/>
              <a:t>与</a:t>
            </a:r>
            <a:r>
              <a:rPr lang="zh-CN" altLang="zh-CN" dirty="0"/>
              <a:t>检测用户的停留时间</a:t>
            </a:r>
            <a:r>
              <a:rPr lang="zh-CN" altLang="en-US" dirty="0"/>
              <a:t>运算出</a:t>
            </a:r>
            <a:r>
              <a:rPr lang="zh-CN" altLang="zh-CN" dirty="0"/>
              <a:t>用户喜好</a:t>
            </a:r>
            <a:r>
              <a:rPr lang="zh-CN" altLang="en-US" dirty="0"/>
              <a:t>相比较</a:t>
            </a:r>
            <a:r>
              <a:rPr lang="zh-CN" altLang="zh-CN" dirty="0"/>
              <a:t>，检测搜索内容更显</a:t>
            </a:r>
            <a:r>
              <a:rPr lang="zh-CN" altLang="en-US" dirty="0"/>
              <a:t>优质</a:t>
            </a:r>
            <a:r>
              <a:rPr lang="zh-CN" altLang="zh-CN" dirty="0"/>
              <a:t>。</a:t>
            </a:r>
            <a:endParaRPr lang="zh-CN" altLang="en-US" dirty="0"/>
          </a:p>
        </p:txBody>
      </p:sp>
      <p:grpSp>
        <p:nvGrpSpPr>
          <p:cNvPr id="59"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66"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1"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6" name="等腰三角形 75">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68740009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C0BA49E8-773C-44E7-A55D-ACA813819A7F}"/>
              </a:ext>
            </a:extLst>
          </p:cNvPr>
          <p:cNvSpPr>
            <a:spLocks noGrp="1"/>
          </p:cNvSpPr>
          <p:nvPr>
            <p:ph type="title"/>
          </p:nvPr>
        </p:nvSpPr>
        <p:spPr>
          <a:xfrm>
            <a:off x="870034" y="498065"/>
            <a:ext cx="3453189" cy="480131"/>
          </a:xfrm>
        </p:spPr>
        <p:txBody>
          <a:bodyPr/>
          <a:lstStyle/>
          <a:p>
            <a:r>
              <a:rPr lang="zh-CN" altLang="en-US" dirty="0"/>
              <a:t>创新模式 矩阵推广</a:t>
            </a:r>
          </a:p>
        </p:txBody>
      </p:sp>
      <p:sp>
        <p:nvSpPr>
          <p:cNvPr id="6" name="矩形: 圆顶角 5">
            <a:extLst>
              <a:ext uri="{FF2B5EF4-FFF2-40B4-BE49-F238E27FC236}">
                <a16:creationId xmlns:a16="http://schemas.microsoft.com/office/drawing/2014/main" xmlns="" id="{8BC8D05A-93FE-47CC-A91C-DB1F42A7E1FC}"/>
              </a:ext>
            </a:extLst>
          </p:cNvPr>
          <p:cNvSpPr/>
          <p:nvPr/>
        </p:nvSpPr>
        <p:spPr>
          <a:xfrm rot="5400000">
            <a:off x="5315461" y="-2709241"/>
            <a:ext cx="1692121" cy="10021287"/>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6" name="矩形 15">
            <a:extLst>
              <a:ext uri="{FF2B5EF4-FFF2-40B4-BE49-F238E27FC236}">
                <a16:creationId xmlns:a16="http://schemas.microsoft.com/office/drawing/2014/main" xmlns="" id="{0D241697-EBCC-4982-AB8A-888D40EFA9E2}"/>
              </a:ext>
            </a:extLst>
          </p:cNvPr>
          <p:cNvSpPr/>
          <p:nvPr/>
        </p:nvSpPr>
        <p:spPr>
          <a:xfrm>
            <a:off x="1242286" y="1220075"/>
            <a:ext cx="2047013"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7" name="组合 16">
            <a:extLst>
              <a:ext uri="{FF2B5EF4-FFF2-40B4-BE49-F238E27FC236}">
                <a16:creationId xmlns:a16="http://schemas.microsoft.com/office/drawing/2014/main" xmlns="" id="{4A14C398-134C-4C70-9F55-103AEAB97539}"/>
              </a:ext>
            </a:extLst>
          </p:cNvPr>
          <p:cNvGrpSpPr/>
          <p:nvPr/>
        </p:nvGrpSpPr>
        <p:grpSpPr>
          <a:xfrm>
            <a:off x="1019836" y="1205318"/>
            <a:ext cx="2257725" cy="427854"/>
            <a:chOff x="4288355" y="1417621"/>
            <a:chExt cx="2257725" cy="427854"/>
          </a:xfrm>
        </p:grpSpPr>
        <p:sp>
          <p:nvSpPr>
            <p:cNvPr id="18" name="矩形: 圆角 17">
              <a:extLst>
                <a:ext uri="{FF2B5EF4-FFF2-40B4-BE49-F238E27FC236}">
                  <a16:creationId xmlns:a16="http://schemas.microsoft.com/office/drawing/2014/main" xmlns="" id="{30FD8EEF-215C-494A-ADD5-9408BB323ED8}"/>
                </a:ext>
              </a:extLst>
            </p:cNvPr>
            <p:cNvSpPr/>
            <p:nvPr/>
          </p:nvSpPr>
          <p:spPr>
            <a:xfrm>
              <a:off x="4510805" y="1432378"/>
              <a:ext cx="1487629"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9" name="文本框 18">
              <a:extLst>
                <a:ext uri="{FF2B5EF4-FFF2-40B4-BE49-F238E27FC236}">
                  <a16:creationId xmlns:a16="http://schemas.microsoft.com/office/drawing/2014/main" xmlns="" id="{F6BCFFC9-AD75-4B72-B429-18D5C1D3A054}"/>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推广运营模式</a:t>
              </a:r>
            </a:p>
          </p:txBody>
        </p:sp>
        <p:grpSp>
          <p:nvGrpSpPr>
            <p:cNvPr id="20" name="组合 19">
              <a:extLst>
                <a:ext uri="{FF2B5EF4-FFF2-40B4-BE49-F238E27FC236}">
                  <a16:creationId xmlns:a16="http://schemas.microsoft.com/office/drawing/2014/main" xmlns="" id="{18219874-581C-453F-8CB0-9F2CB35C7C15}"/>
                </a:ext>
              </a:extLst>
            </p:cNvPr>
            <p:cNvGrpSpPr/>
            <p:nvPr/>
          </p:nvGrpSpPr>
          <p:grpSpPr>
            <a:xfrm>
              <a:off x="4288355" y="1417621"/>
              <a:ext cx="409905" cy="409905"/>
              <a:chOff x="5934438" y="2343167"/>
              <a:chExt cx="409905" cy="409905"/>
            </a:xfrm>
          </p:grpSpPr>
          <p:sp>
            <p:nvSpPr>
              <p:cNvPr id="21" name="椭圆 20">
                <a:extLst>
                  <a:ext uri="{FF2B5EF4-FFF2-40B4-BE49-F238E27FC236}">
                    <a16:creationId xmlns:a16="http://schemas.microsoft.com/office/drawing/2014/main" xmlns="" id="{041F5D02-D84D-4A15-A8AC-08D95901740C}"/>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等腰三角形 21">
                <a:extLst>
                  <a:ext uri="{FF2B5EF4-FFF2-40B4-BE49-F238E27FC236}">
                    <a16:creationId xmlns:a16="http://schemas.microsoft.com/office/drawing/2014/main" xmlns="" id="{7D4970FE-E120-43DD-AAAD-518A7628E2F7}"/>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9" name="矩形: 圆角 8">
            <a:extLst>
              <a:ext uri="{FF2B5EF4-FFF2-40B4-BE49-F238E27FC236}">
                <a16:creationId xmlns:a16="http://schemas.microsoft.com/office/drawing/2014/main" xmlns="" id="{A2E8F94B-5A91-41B9-B928-FCB15B7901F2}"/>
              </a:ext>
            </a:extLst>
          </p:cNvPr>
          <p:cNvSpPr/>
          <p:nvPr/>
        </p:nvSpPr>
        <p:spPr>
          <a:xfrm>
            <a:off x="4028978"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微博</a:t>
            </a:r>
          </a:p>
        </p:txBody>
      </p:sp>
      <p:sp>
        <p:nvSpPr>
          <p:cNvPr id="10" name="矩形: 圆角 9">
            <a:extLst>
              <a:ext uri="{FF2B5EF4-FFF2-40B4-BE49-F238E27FC236}">
                <a16:creationId xmlns:a16="http://schemas.microsoft.com/office/drawing/2014/main" xmlns="" id="{A4934379-C19A-4CD3-82C2-7C7D66AFCC33}"/>
              </a:ext>
            </a:extLst>
          </p:cNvPr>
          <p:cNvSpPr/>
          <p:nvPr/>
        </p:nvSpPr>
        <p:spPr>
          <a:xfrm>
            <a:off x="1502651" y="1755895"/>
            <a:ext cx="1586623"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短视频运营</a:t>
            </a:r>
          </a:p>
        </p:txBody>
      </p:sp>
      <p:sp>
        <p:nvSpPr>
          <p:cNvPr id="12" name="矩形: 圆角 11">
            <a:extLst>
              <a:ext uri="{FF2B5EF4-FFF2-40B4-BE49-F238E27FC236}">
                <a16:creationId xmlns:a16="http://schemas.microsoft.com/office/drawing/2014/main" xmlns="" id="{727DB660-7507-4D2F-8E5E-ED4C427A3F4B}"/>
              </a:ext>
            </a:extLst>
          </p:cNvPr>
          <p:cNvSpPr/>
          <p:nvPr/>
        </p:nvSpPr>
        <p:spPr>
          <a:xfrm>
            <a:off x="6478668"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微信</a:t>
            </a:r>
          </a:p>
        </p:txBody>
      </p:sp>
      <p:sp>
        <p:nvSpPr>
          <p:cNvPr id="14" name="矩形: 圆角 13">
            <a:extLst>
              <a:ext uri="{FF2B5EF4-FFF2-40B4-BE49-F238E27FC236}">
                <a16:creationId xmlns:a16="http://schemas.microsoft.com/office/drawing/2014/main" xmlns="" id="{CE1BB609-8A6C-4C01-BD14-F7ED47297EDF}"/>
              </a:ext>
            </a:extLst>
          </p:cNvPr>
          <p:cNvSpPr/>
          <p:nvPr/>
        </p:nvSpPr>
        <p:spPr>
          <a:xfrm>
            <a:off x="8928359" y="1755895"/>
            <a:ext cx="1509986" cy="348645"/>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线下实体</a:t>
            </a:r>
          </a:p>
        </p:txBody>
      </p:sp>
      <p:sp>
        <p:nvSpPr>
          <p:cNvPr id="15" name="文本框 14">
            <a:extLst>
              <a:ext uri="{FF2B5EF4-FFF2-40B4-BE49-F238E27FC236}">
                <a16:creationId xmlns:a16="http://schemas.microsoft.com/office/drawing/2014/main" xmlns="" id="{500F128E-D203-4113-B57C-3C7980CBAB99}"/>
              </a:ext>
            </a:extLst>
          </p:cNvPr>
          <p:cNvSpPr txBox="1"/>
          <p:nvPr/>
        </p:nvSpPr>
        <p:spPr>
          <a:xfrm>
            <a:off x="1429741" y="2214513"/>
            <a:ext cx="8880156"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dirty="0"/>
              <a:t>各大平台形成矩阵，继而持续地进行大范围的运营推广，精准高效地引入流量，运营效果最大化。</a:t>
            </a:r>
            <a:endParaRPr lang="zh-CN" altLang="zh-CN" sz="1800" dirty="0"/>
          </a:p>
        </p:txBody>
      </p:sp>
      <p:sp>
        <p:nvSpPr>
          <p:cNvPr id="23" name="加号 22">
            <a:extLst>
              <a:ext uri="{FF2B5EF4-FFF2-40B4-BE49-F238E27FC236}">
                <a16:creationId xmlns:a16="http://schemas.microsoft.com/office/drawing/2014/main" xmlns="" id="{13A3D490-46E1-407C-9C8B-20EF25AA029E}"/>
              </a:ext>
            </a:extLst>
          </p:cNvPr>
          <p:cNvSpPr/>
          <p:nvPr/>
        </p:nvSpPr>
        <p:spPr>
          <a:xfrm>
            <a:off x="336893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加号 23">
            <a:extLst>
              <a:ext uri="{FF2B5EF4-FFF2-40B4-BE49-F238E27FC236}">
                <a16:creationId xmlns:a16="http://schemas.microsoft.com/office/drawing/2014/main" xmlns="" id="{8E7E17E3-A193-4A42-BD73-159A371876EA}"/>
              </a:ext>
            </a:extLst>
          </p:cNvPr>
          <p:cNvSpPr/>
          <p:nvPr/>
        </p:nvSpPr>
        <p:spPr>
          <a:xfrm>
            <a:off x="581862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加号 24">
            <a:extLst>
              <a:ext uri="{FF2B5EF4-FFF2-40B4-BE49-F238E27FC236}">
                <a16:creationId xmlns:a16="http://schemas.microsoft.com/office/drawing/2014/main" xmlns="" id="{8F417844-5659-4CDE-A554-D2DF8E4E67EC}"/>
              </a:ext>
            </a:extLst>
          </p:cNvPr>
          <p:cNvSpPr/>
          <p:nvPr/>
        </p:nvSpPr>
        <p:spPr>
          <a:xfrm>
            <a:off x="8268311" y="1759488"/>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文本框 28">
            <a:extLst>
              <a:ext uri="{FF2B5EF4-FFF2-40B4-BE49-F238E27FC236}">
                <a16:creationId xmlns:a16="http://schemas.microsoft.com/office/drawing/2014/main" xmlns="" id="{D4C4791A-9BCC-45E0-A4DE-CC1A39C477D8}"/>
              </a:ext>
            </a:extLst>
          </p:cNvPr>
          <p:cNvSpPr txBox="1"/>
          <p:nvPr/>
        </p:nvSpPr>
        <p:spPr>
          <a:xfrm>
            <a:off x="4503257" y="3305025"/>
            <a:ext cx="3185487"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创新推广的矩阵模型</a:t>
            </a:r>
          </a:p>
        </p:txBody>
      </p:sp>
      <p:sp>
        <p:nvSpPr>
          <p:cNvPr id="27" name="矩形: 圆角 26">
            <a:extLst>
              <a:ext uri="{FF2B5EF4-FFF2-40B4-BE49-F238E27FC236}">
                <a16:creationId xmlns:a16="http://schemas.microsoft.com/office/drawing/2014/main" xmlns="" id="{A2373216-5ED2-4A66-89AB-8B905BC41356}"/>
              </a:ext>
            </a:extLst>
          </p:cNvPr>
          <p:cNvSpPr/>
          <p:nvPr/>
        </p:nvSpPr>
        <p:spPr>
          <a:xfrm>
            <a:off x="1470538"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28" name="文本框 27">
            <a:extLst>
              <a:ext uri="{FF2B5EF4-FFF2-40B4-BE49-F238E27FC236}">
                <a16:creationId xmlns:a16="http://schemas.microsoft.com/office/drawing/2014/main" xmlns="" id="{CA22E2B9-AA4A-41A2-B853-0F274AADF6E1}"/>
              </a:ext>
            </a:extLst>
          </p:cNvPr>
          <p:cNvSpPr txBox="1"/>
          <p:nvPr/>
        </p:nvSpPr>
        <p:spPr>
          <a:xfrm>
            <a:off x="1736146" y="3912037"/>
            <a:ext cx="1815882"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短视频主平台</a:t>
            </a:r>
          </a:p>
        </p:txBody>
      </p:sp>
      <p:sp>
        <p:nvSpPr>
          <p:cNvPr id="30" name="矩形: 圆角 29">
            <a:extLst>
              <a:ext uri="{FF2B5EF4-FFF2-40B4-BE49-F238E27FC236}">
                <a16:creationId xmlns:a16="http://schemas.microsoft.com/office/drawing/2014/main" xmlns="" id="{504B6461-31AD-429C-A5F3-B72A70027135}"/>
              </a:ext>
            </a:extLst>
          </p:cNvPr>
          <p:cNvSpPr/>
          <p:nvPr/>
        </p:nvSpPr>
        <p:spPr>
          <a:xfrm>
            <a:off x="1882686" y="4447110"/>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A </a:t>
            </a:r>
            <a:r>
              <a:rPr lang="zh-CN" altLang="en-US" sz="1600" kern="0" spc="200" dirty="0">
                <a:solidFill>
                  <a:schemeClr val="accent1">
                    <a:lumMod val="50000"/>
                  </a:schemeClr>
                </a:solidFill>
                <a:latin typeface="+mj-ea"/>
                <a:ea typeface="+mj-ea"/>
              </a:rPr>
              <a:t>账户</a:t>
            </a:r>
          </a:p>
        </p:txBody>
      </p:sp>
      <p:sp>
        <p:nvSpPr>
          <p:cNvPr id="32" name="矩形: 圆角 31">
            <a:extLst>
              <a:ext uri="{FF2B5EF4-FFF2-40B4-BE49-F238E27FC236}">
                <a16:creationId xmlns:a16="http://schemas.microsoft.com/office/drawing/2014/main" xmlns="" id="{90354F37-B7B1-4BC3-A84C-A88C93E0A33F}"/>
              </a:ext>
            </a:extLst>
          </p:cNvPr>
          <p:cNvSpPr/>
          <p:nvPr/>
        </p:nvSpPr>
        <p:spPr>
          <a:xfrm>
            <a:off x="1882686" y="5011898"/>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B </a:t>
            </a:r>
            <a:r>
              <a:rPr lang="zh-CN" altLang="en-US" sz="1600" kern="0" spc="200" dirty="0">
                <a:solidFill>
                  <a:schemeClr val="accent1">
                    <a:lumMod val="50000"/>
                  </a:schemeClr>
                </a:solidFill>
                <a:latin typeface="+mj-ea"/>
                <a:ea typeface="+mj-ea"/>
              </a:rPr>
              <a:t>账户</a:t>
            </a:r>
          </a:p>
        </p:txBody>
      </p:sp>
      <p:sp>
        <p:nvSpPr>
          <p:cNvPr id="33" name="矩形: 圆角 32">
            <a:extLst>
              <a:ext uri="{FF2B5EF4-FFF2-40B4-BE49-F238E27FC236}">
                <a16:creationId xmlns:a16="http://schemas.microsoft.com/office/drawing/2014/main" xmlns="" id="{48F73037-97C6-4FCA-B312-31F833E57CF0}"/>
              </a:ext>
            </a:extLst>
          </p:cNvPr>
          <p:cNvSpPr/>
          <p:nvPr/>
        </p:nvSpPr>
        <p:spPr>
          <a:xfrm>
            <a:off x="1882686" y="5576686"/>
            <a:ext cx="1522800"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sz="1600" kern="0" spc="200" dirty="0">
                <a:solidFill>
                  <a:schemeClr val="accent1">
                    <a:lumMod val="50000"/>
                  </a:schemeClr>
                </a:solidFill>
                <a:latin typeface="+mj-ea"/>
                <a:ea typeface="+mj-ea"/>
              </a:rPr>
              <a:t>C </a:t>
            </a:r>
            <a:r>
              <a:rPr lang="zh-CN" altLang="en-US" sz="1600" kern="0" spc="200" dirty="0">
                <a:solidFill>
                  <a:schemeClr val="accent1">
                    <a:lumMod val="50000"/>
                  </a:schemeClr>
                </a:solidFill>
                <a:latin typeface="+mj-ea"/>
                <a:ea typeface="+mj-ea"/>
              </a:rPr>
              <a:t>账户</a:t>
            </a:r>
          </a:p>
        </p:txBody>
      </p:sp>
      <p:sp>
        <p:nvSpPr>
          <p:cNvPr id="34" name="矩形: 圆角 33">
            <a:extLst>
              <a:ext uri="{FF2B5EF4-FFF2-40B4-BE49-F238E27FC236}">
                <a16:creationId xmlns:a16="http://schemas.microsoft.com/office/drawing/2014/main" xmlns="" id="{53B4EAA1-5931-4094-ADEB-C3BAFCE819E6}"/>
              </a:ext>
            </a:extLst>
          </p:cNvPr>
          <p:cNvSpPr/>
          <p:nvPr/>
        </p:nvSpPr>
        <p:spPr>
          <a:xfrm>
            <a:off x="4922453"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35" name="文本框 34">
            <a:extLst>
              <a:ext uri="{FF2B5EF4-FFF2-40B4-BE49-F238E27FC236}">
                <a16:creationId xmlns:a16="http://schemas.microsoft.com/office/drawing/2014/main" xmlns="" id="{44D4EA1A-232A-42AB-AE23-D3B8757E55B8}"/>
              </a:ext>
            </a:extLst>
          </p:cNvPr>
          <p:cNvSpPr txBox="1"/>
          <p:nvPr/>
        </p:nvSpPr>
        <p:spPr>
          <a:xfrm>
            <a:off x="5052126" y="3912037"/>
            <a:ext cx="2087752"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其他短视频平台</a:t>
            </a:r>
          </a:p>
        </p:txBody>
      </p:sp>
      <p:sp>
        <p:nvSpPr>
          <p:cNvPr id="36" name="矩形: 圆角 35">
            <a:extLst>
              <a:ext uri="{FF2B5EF4-FFF2-40B4-BE49-F238E27FC236}">
                <a16:creationId xmlns:a16="http://schemas.microsoft.com/office/drawing/2014/main" xmlns="" id="{41D03A46-AEF7-4319-B977-D0F0479C6F99}"/>
              </a:ext>
            </a:extLst>
          </p:cNvPr>
          <p:cNvSpPr/>
          <p:nvPr/>
        </p:nvSpPr>
        <p:spPr>
          <a:xfrm>
            <a:off x="5334018" y="4447110"/>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关注</a:t>
            </a:r>
          </a:p>
        </p:txBody>
      </p:sp>
      <p:sp>
        <p:nvSpPr>
          <p:cNvPr id="37" name="矩形: 圆角 36">
            <a:extLst>
              <a:ext uri="{FF2B5EF4-FFF2-40B4-BE49-F238E27FC236}">
                <a16:creationId xmlns:a16="http://schemas.microsoft.com/office/drawing/2014/main" xmlns="" id="{33B272C6-FCD3-43D1-ACCD-50EDE6EBDDED}"/>
              </a:ext>
            </a:extLst>
          </p:cNvPr>
          <p:cNvSpPr/>
          <p:nvPr/>
        </p:nvSpPr>
        <p:spPr>
          <a:xfrm>
            <a:off x="5334018" y="5011898"/>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点赞 转发</a:t>
            </a:r>
          </a:p>
        </p:txBody>
      </p:sp>
      <p:sp>
        <p:nvSpPr>
          <p:cNvPr id="38" name="矩形: 圆角 37">
            <a:extLst>
              <a:ext uri="{FF2B5EF4-FFF2-40B4-BE49-F238E27FC236}">
                <a16:creationId xmlns:a16="http://schemas.microsoft.com/office/drawing/2014/main" xmlns="" id="{F2919DCF-31C7-4707-9C29-2393845AEFC4}"/>
              </a:ext>
            </a:extLst>
          </p:cNvPr>
          <p:cNvSpPr/>
          <p:nvPr/>
        </p:nvSpPr>
        <p:spPr>
          <a:xfrm>
            <a:off x="5334018" y="5576686"/>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参与活动</a:t>
            </a:r>
          </a:p>
        </p:txBody>
      </p:sp>
      <p:sp>
        <p:nvSpPr>
          <p:cNvPr id="39" name="矩形: 圆角 38">
            <a:extLst>
              <a:ext uri="{FF2B5EF4-FFF2-40B4-BE49-F238E27FC236}">
                <a16:creationId xmlns:a16="http://schemas.microsoft.com/office/drawing/2014/main" xmlns="" id="{07EF91EA-A7F1-48EB-BB89-A65F2F326DD3}"/>
              </a:ext>
            </a:extLst>
          </p:cNvPr>
          <p:cNvSpPr/>
          <p:nvPr/>
        </p:nvSpPr>
        <p:spPr>
          <a:xfrm>
            <a:off x="8374366" y="3840480"/>
            <a:ext cx="2347097" cy="2496820"/>
          </a:xfrm>
          <a:prstGeom prst="roundRect">
            <a:avLst>
              <a:gd name="adj" fmla="val 2553"/>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a:solidFill>
                <a:schemeClr val="accent1"/>
              </a:solidFill>
              <a:latin typeface="+mj-ea"/>
              <a:ea typeface="+mj-ea"/>
            </a:endParaRPr>
          </a:p>
        </p:txBody>
      </p:sp>
      <p:sp>
        <p:nvSpPr>
          <p:cNvPr id="40" name="文本框 39">
            <a:extLst>
              <a:ext uri="{FF2B5EF4-FFF2-40B4-BE49-F238E27FC236}">
                <a16:creationId xmlns:a16="http://schemas.microsoft.com/office/drawing/2014/main" xmlns="" id="{D404CB6D-C50D-49A6-9081-61455E7AE41E}"/>
              </a:ext>
            </a:extLst>
          </p:cNvPr>
          <p:cNvSpPr txBox="1"/>
          <p:nvPr/>
        </p:nvSpPr>
        <p:spPr>
          <a:xfrm>
            <a:off x="8911843" y="3912037"/>
            <a:ext cx="1272144" cy="453457"/>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pPr algn="ctr"/>
            <a:r>
              <a:rPr lang="zh-CN" altLang="en-US" sz="2000" dirty="0">
                <a:solidFill>
                  <a:schemeClr val="accent1"/>
                </a:solidFill>
              </a:rPr>
              <a:t>结合运营</a:t>
            </a:r>
          </a:p>
        </p:txBody>
      </p:sp>
      <p:sp>
        <p:nvSpPr>
          <p:cNvPr id="41" name="矩形: 圆角 40">
            <a:extLst>
              <a:ext uri="{FF2B5EF4-FFF2-40B4-BE49-F238E27FC236}">
                <a16:creationId xmlns:a16="http://schemas.microsoft.com/office/drawing/2014/main" xmlns="" id="{FBE4458B-9A2A-443F-B2A7-6D8C04A29DE9}"/>
              </a:ext>
            </a:extLst>
          </p:cNvPr>
          <p:cNvSpPr/>
          <p:nvPr/>
        </p:nvSpPr>
        <p:spPr>
          <a:xfrm>
            <a:off x="8785931" y="4447110"/>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线上</a:t>
            </a:r>
          </a:p>
        </p:txBody>
      </p:sp>
      <p:sp>
        <p:nvSpPr>
          <p:cNvPr id="42" name="矩形: 圆角 41">
            <a:extLst>
              <a:ext uri="{FF2B5EF4-FFF2-40B4-BE49-F238E27FC236}">
                <a16:creationId xmlns:a16="http://schemas.microsoft.com/office/drawing/2014/main" xmlns="" id="{2B78C082-B3A1-4771-873D-10EDFBB56669}"/>
              </a:ext>
            </a:extLst>
          </p:cNvPr>
          <p:cNvSpPr/>
          <p:nvPr/>
        </p:nvSpPr>
        <p:spPr>
          <a:xfrm>
            <a:off x="8785931" y="5011898"/>
            <a:ext cx="152396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线下</a:t>
            </a:r>
          </a:p>
        </p:txBody>
      </p:sp>
      <p:sp>
        <p:nvSpPr>
          <p:cNvPr id="47" name="加号 46">
            <a:extLst>
              <a:ext uri="{FF2B5EF4-FFF2-40B4-BE49-F238E27FC236}">
                <a16:creationId xmlns:a16="http://schemas.microsoft.com/office/drawing/2014/main" xmlns="" id="{B0F2A539-1CAD-4E85-9015-CB3BCAFE09FF}"/>
              </a:ext>
            </a:extLst>
          </p:cNvPr>
          <p:cNvSpPr/>
          <p:nvPr/>
        </p:nvSpPr>
        <p:spPr>
          <a:xfrm>
            <a:off x="4179849" y="4898695"/>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加号 47">
            <a:extLst>
              <a:ext uri="{FF2B5EF4-FFF2-40B4-BE49-F238E27FC236}">
                <a16:creationId xmlns:a16="http://schemas.microsoft.com/office/drawing/2014/main" xmlns="" id="{10F4A8C3-F360-46D7-9C31-8AF9D78899E7}"/>
              </a:ext>
            </a:extLst>
          </p:cNvPr>
          <p:cNvSpPr/>
          <p:nvPr/>
        </p:nvSpPr>
        <p:spPr>
          <a:xfrm>
            <a:off x="7631763" y="4898695"/>
            <a:ext cx="380390" cy="380390"/>
          </a:xfrm>
          <a:prstGeom prst="mathPlus">
            <a:avLst/>
          </a:prstGeom>
          <a:ln>
            <a:noFill/>
          </a:ln>
          <a:effectLst>
            <a:outerShdw dist="25400" dir="2700000" algn="tl" rotWithShape="0">
              <a:schemeClr val="accent2"/>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3"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44"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45"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46" name="等腰三角形 45">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774271791"/>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xmlns="" id="{A796F42A-BB61-4A9F-A40A-697A49D54EB8}"/>
              </a:ext>
            </a:extLst>
          </p:cNvPr>
          <p:cNvSpPr txBox="1"/>
          <p:nvPr/>
        </p:nvSpPr>
        <p:spPr>
          <a:xfrm>
            <a:off x="3938904" y="1520659"/>
            <a:ext cx="4314192" cy="584775"/>
          </a:xfrm>
          <a:prstGeom prst="rect">
            <a:avLst/>
          </a:prstGeom>
          <a:noFill/>
        </p:spPr>
        <p:txBody>
          <a:bodyPr wrap="square">
            <a:spAutoFit/>
          </a:bodyPr>
          <a:lstStyle/>
          <a:p>
            <a:pPr algn="ctr"/>
            <a:r>
              <a:rPr lang="en-US" altLang="zh-CN" sz="3200" b="1" dirty="0">
                <a:solidFill>
                  <a:schemeClr val="accent1">
                    <a:lumMod val="50000"/>
                  </a:schemeClr>
                </a:solidFill>
              </a:rPr>
              <a:t>CHAPTER SIX</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运营的套路</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673830" y="3171465"/>
            <a:ext cx="4844339" cy="369332"/>
          </a:xfrm>
          <a:prstGeom prst="rect">
            <a:avLst/>
          </a:prstGeom>
          <a:noFill/>
        </p:spPr>
        <p:txBody>
          <a:bodyPr wrap="none">
            <a:spAutoFit/>
          </a:bodyPr>
          <a:lstStyle/>
          <a:p>
            <a:pPr algn="ctr"/>
            <a:r>
              <a:rPr lang="en-US" altLang="zh-CN" dirty="0">
                <a:solidFill>
                  <a:schemeClr val="accent1">
                    <a:lumMod val="50000"/>
                  </a:schemeClr>
                </a:solidFill>
                <a:latin typeface="+mj-lt"/>
              </a:rPr>
              <a:t>ROUTINE OF SHORT VIDEO OPERATION</a:t>
            </a: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2904638"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访谈</a:t>
            </a:r>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4595796"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技能</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6286953"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文艺</a:t>
            </a:r>
          </a:p>
        </p:txBody>
      </p:sp>
      <p:sp>
        <p:nvSpPr>
          <p:cNvPr id="8" name="文本框 7">
            <a:extLst>
              <a:ext uri="{FF2B5EF4-FFF2-40B4-BE49-F238E27FC236}">
                <a16:creationId xmlns:a16="http://schemas.microsoft.com/office/drawing/2014/main" xmlns="" id="{295E8E75-8B99-405F-A4EE-788F2DA2A396}"/>
              </a:ext>
            </a:extLst>
          </p:cNvPr>
          <p:cNvSpPr txBox="1"/>
          <p:nvPr/>
        </p:nvSpPr>
        <p:spPr>
          <a:xfrm>
            <a:off x="7978110"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吐槽</a:t>
            </a:r>
          </a:p>
        </p:txBody>
      </p:sp>
    </p:spTree>
    <p:extLst>
      <p:ext uri="{BB962C8B-B14F-4D97-AF65-F5344CB8AC3E}">
        <p14:creationId xmlns:p14="http://schemas.microsoft.com/office/powerpoint/2010/main" val="1779521874"/>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6653DDD-1102-4D44-8447-DDD59D88C721}"/>
              </a:ext>
            </a:extLst>
          </p:cNvPr>
          <p:cNvSpPr>
            <a:spLocks noGrp="1"/>
          </p:cNvSpPr>
          <p:nvPr>
            <p:ph type="title"/>
          </p:nvPr>
        </p:nvSpPr>
        <p:spPr>
          <a:xfrm>
            <a:off x="870034" y="498065"/>
            <a:ext cx="1358064" cy="480131"/>
          </a:xfrm>
        </p:spPr>
        <p:txBody>
          <a:bodyPr/>
          <a:lstStyle/>
          <a:p>
            <a:r>
              <a:rPr lang="zh-CN" altLang="en-US" dirty="0"/>
              <a:t>访谈类</a:t>
            </a:r>
          </a:p>
        </p:txBody>
      </p:sp>
      <p:grpSp>
        <p:nvGrpSpPr>
          <p:cNvPr id="15" name="组合 14">
            <a:extLst>
              <a:ext uri="{FF2B5EF4-FFF2-40B4-BE49-F238E27FC236}">
                <a16:creationId xmlns:a16="http://schemas.microsoft.com/office/drawing/2014/main" xmlns=""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xmlns=""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xmlns=""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xmlns="" id="{CE05F1C3-9C1E-44C3-808B-826C6FB575DD}"/>
              </a:ext>
            </a:extLst>
          </p:cNvPr>
          <p:cNvSpPr txBox="1"/>
          <p:nvPr/>
        </p:nvSpPr>
        <p:spPr>
          <a:xfrm>
            <a:off x="1497313" y="4567278"/>
            <a:ext cx="2429794"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特定的群体进行话题的采访</a:t>
            </a:r>
          </a:p>
        </p:txBody>
      </p:sp>
      <p:sp>
        <p:nvSpPr>
          <p:cNvPr id="10" name="文本框 9">
            <a:extLst>
              <a:ext uri="{FF2B5EF4-FFF2-40B4-BE49-F238E27FC236}">
                <a16:creationId xmlns:a16="http://schemas.microsoft.com/office/drawing/2014/main" xmlns=""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xmlns=""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xmlns=""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xmlns=""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xmlns=""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xmlns=""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xmlns="" id="{D9BF4AA2-DDCA-4648-B1B1-21989037B4C3}"/>
              </a:ext>
            </a:extLst>
          </p:cNvPr>
          <p:cNvSpPr txBox="1"/>
          <p:nvPr/>
        </p:nvSpPr>
        <p:spPr>
          <a:xfrm>
            <a:off x="4964470" y="4552864"/>
            <a:ext cx="3004730" cy="777457"/>
          </a:xfrm>
          <a:prstGeom prst="rect">
            <a:avLst/>
          </a:prstGeom>
          <a:noFill/>
        </p:spPr>
        <p:txBody>
          <a:bodyPr wrap="squar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回答上一个采访者的问题，并对下一个人提问</a:t>
            </a:r>
          </a:p>
        </p:txBody>
      </p:sp>
      <p:sp>
        <p:nvSpPr>
          <p:cNvPr id="23" name="文本框 22">
            <a:extLst>
              <a:ext uri="{FF2B5EF4-FFF2-40B4-BE49-F238E27FC236}">
                <a16:creationId xmlns:a16="http://schemas.microsoft.com/office/drawing/2014/main" xmlns=""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xmlns=""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xmlns=""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xmlns=""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xmlns="" id="{74DED93B-02D0-4936-BC1D-803BF045A7B8}"/>
              </a:ext>
            </a:extLst>
          </p:cNvPr>
          <p:cNvGrpSpPr/>
          <p:nvPr/>
        </p:nvGrpSpPr>
        <p:grpSpPr>
          <a:xfrm>
            <a:off x="4764668" y="5634664"/>
            <a:ext cx="231942" cy="231942"/>
            <a:chOff x="479425" y="1900421"/>
            <a:chExt cx="297916" cy="297916"/>
          </a:xfrm>
        </p:grpSpPr>
        <p:sp>
          <p:nvSpPr>
            <p:cNvPr id="30" name="椭圆 29">
              <a:extLst>
                <a:ext uri="{FF2B5EF4-FFF2-40B4-BE49-F238E27FC236}">
                  <a16:creationId xmlns:a16="http://schemas.microsoft.com/office/drawing/2014/main" xmlns="" id="{8C0A2C64-A085-416E-A2A8-B60AACB34B5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1" name="任意多边形: 形状 30">
              <a:extLst>
                <a:ext uri="{FF2B5EF4-FFF2-40B4-BE49-F238E27FC236}">
                  <a16:creationId xmlns:a16="http://schemas.microsoft.com/office/drawing/2014/main" xmlns="" id="{C7DE173A-359B-43AF-9067-22F06F149031}"/>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29" name="文本框 28">
            <a:extLst>
              <a:ext uri="{FF2B5EF4-FFF2-40B4-BE49-F238E27FC236}">
                <a16:creationId xmlns:a16="http://schemas.microsoft.com/office/drawing/2014/main" xmlns="" id="{EDBA7B44-C0BE-4163-A5A2-E07FBBBF3983}"/>
              </a:ext>
            </a:extLst>
          </p:cNvPr>
          <p:cNvSpPr txBox="1"/>
          <p:nvPr/>
        </p:nvSpPr>
        <p:spPr>
          <a:xfrm>
            <a:off x="4964469" y="5504787"/>
            <a:ext cx="338554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设定一个话题，去采访所有人</a:t>
            </a:r>
          </a:p>
        </p:txBody>
      </p:sp>
      <p:pic>
        <p:nvPicPr>
          <p:cNvPr id="61" name="图形 60">
            <a:extLst>
              <a:ext uri="{FF2B5EF4-FFF2-40B4-BE49-F238E27FC236}">
                <a16:creationId xmlns:a16="http://schemas.microsoft.com/office/drawing/2014/main" xmlns="" id="{4DE08647-F979-42B7-AF15-287F0538594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xmlns=""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xmlns=""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xmlns=""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xmlns=""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xmlns=""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xmlns=""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xmlns=""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xmlns=""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xmlns=""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xmlns=""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xmlns=""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xmlns=""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xmlns=""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xmlns=""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xmlns=""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xmlns=""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xmlns=""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xmlns=""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xmlns=""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xmlns=""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xmlns=""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xmlns=""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xmlns=""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xmlns=""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xmlns=""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xmlns=""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xmlns=""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xmlns=""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xmlns=""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xmlns=""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xmlns=""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xmlns=""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xmlns=""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xmlns=""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xmlns=""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xmlns=""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xmlns=""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xmlns=""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xmlns=""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xmlns=""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xmlns=""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xmlns=""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xmlns=""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xmlns=""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xmlns=""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xmlns=""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xmlns=""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xmlns=""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xmlns=""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xmlns=""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xmlns=""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xmlns=""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xmlns=""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xmlns=""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xmlns=""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xmlns=""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xmlns=""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xmlns=""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xmlns=""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xmlns=""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xmlns=""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xmlns=""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xmlns=""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xmlns=""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xmlns=""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xmlns=""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xmlns=""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xmlns=""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xmlns=""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xmlns=""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xmlns=""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xmlns=""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xmlns=""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xmlns=""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xmlns=""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xmlns=""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xmlns=""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xmlns=""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xmlns=""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xmlns=""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xmlns=""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xmlns=""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xmlns=""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xmlns=""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xmlns=""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xmlns=""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xmlns=""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xmlns=""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xmlns=""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xmlns=""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xmlns=""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xmlns=""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xmlns=""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xmlns=""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xmlns=""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xmlns=""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xmlns=""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xmlns=""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xmlns=""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xmlns=""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xmlns=""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xmlns=""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xmlns=""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xmlns=""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xmlns=""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xmlns=""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xmlns=""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xmlns=""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xmlns=""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xmlns=""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xmlns=""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xmlns=""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xmlns=""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xmlns=""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xmlns=""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xmlns=""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xmlns=""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xmlns=""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xmlns=""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xmlns=""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xmlns=""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xmlns=""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xmlns=""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xmlns=""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xmlns=""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xmlns=""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xmlns=""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xmlns=""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xmlns=""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xmlns=""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xmlns=""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xmlns=""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xmlns=""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xmlns=""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xmlns=""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xmlns=""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xmlns=""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xmlns=""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xmlns=""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xmlns=""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xmlns=""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xmlns=""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xmlns=""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xmlns=""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xmlns=""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xmlns=""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xmlns=""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xmlns=""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xmlns=""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xmlns=""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xmlns=""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xmlns=""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xmlns=""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xmlns=""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xmlns=""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xmlns=""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xmlns=""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xmlns=""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xmlns=""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xmlns=""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xmlns=""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xmlns=""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xmlns=""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xmlns=""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xmlns=""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xmlns=""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xmlns=""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xmlns=""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xmlns=""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xmlns=""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xmlns=""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xmlns=""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xmlns=""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xmlns=""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xmlns=""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xmlns=""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xmlns=""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xmlns=""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xmlns=""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xmlns=""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34" name="组合 33">
            <a:extLst>
              <a:ext uri="{FF2B5EF4-FFF2-40B4-BE49-F238E27FC236}">
                <a16:creationId xmlns:a16="http://schemas.microsoft.com/office/drawing/2014/main" xmlns="" id="{C598968B-04D4-4EF7-B7A6-D6C0A0389A46}"/>
              </a:ext>
            </a:extLst>
          </p:cNvPr>
          <p:cNvGrpSpPr/>
          <p:nvPr/>
        </p:nvGrpSpPr>
        <p:grpSpPr>
          <a:xfrm>
            <a:off x="9173792" y="4580539"/>
            <a:ext cx="876909" cy="417358"/>
            <a:chOff x="9173792" y="4567774"/>
            <a:chExt cx="876909" cy="417358"/>
          </a:xfrm>
        </p:grpSpPr>
        <p:grpSp>
          <p:nvGrpSpPr>
            <p:cNvPr id="998" name="组合 997">
              <a:extLst>
                <a:ext uri="{FF2B5EF4-FFF2-40B4-BE49-F238E27FC236}">
                  <a16:creationId xmlns:a16="http://schemas.microsoft.com/office/drawing/2014/main" xmlns="" id="{6C96C835-6929-4524-8C04-60C14BEF8D29}"/>
                </a:ext>
              </a:extLst>
            </p:cNvPr>
            <p:cNvGrpSpPr/>
            <p:nvPr/>
          </p:nvGrpSpPr>
          <p:grpSpPr>
            <a:xfrm>
              <a:off x="9173792" y="4697651"/>
              <a:ext cx="231942" cy="231942"/>
              <a:chOff x="479425" y="1900421"/>
              <a:chExt cx="297916" cy="297916"/>
            </a:xfrm>
          </p:grpSpPr>
          <p:sp>
            <p:nvSpPr>
              <p:cNvPr id="1000" name="椭圆 999">
                <a:extLst>
                  <a:ext uri="{FF2B5EF4-FFF2-40B4-BE49-F238E27FC236}">
                    <a16:creationId xmlns:a16="http://schemas.microsoft.com/office/drawing/2014/main" xmlns=""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xmlns=""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xmlns="" id="{CEEB6410-39C4-45EC-9A50-B0BF2A91AF65}"/>
                </a:ext>
              </a:extLst>
            </p:cNvPr>
            <p:cNvSpPr txBox="1"/>
            <p:nvPr/>
          </p:nvSpPr>
          <p:spPr>
            <a:xfrm>
              <a:off x="9373593" y="4567774"/>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颜值</a:t>
              </a:r>
            </a:p>
          </p:txBody>
        </p:sp>
      </p:grpSp>
      <p:sp>
        <p:nvSpPr>
          <p:cNvPr id="1003" name="文本框 1002">
            <a:extLst>
              <a:ext uri="{FF2B5EF4-FFF2-40B4-BE49-F238E27FC236}">
                <a16:creationId xmlns:a16="http://schemas.microsoft.com/office/drawing/2014/main" xmlns=""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xmlns=""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xmlns=""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xmlns=""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a16="http://schemas.microsoft.com/office/drawing/2014/main" xmlns="" id="{9DADD4FE-9A3F-49A3-8539-B8AA9554333B}"/>
              </a:ext>
            </a:extLst>
          </p:cNvPr>
          <p:cNvGrpSpPr/>
          <p:nvPr/>
        </p:nvGrpSpPr>
        <p:grpSpPr>
          <a:xfrm>
            <a:off x="9173792" y="5028784"/>
            <a:ext cx="876909" cy="417358"/>
            <a:chOff x="9173792" y="5011942"/>
            <a:chExt cx="876909" cy="417358"/>
          </a:xfrm>
        </p:grpSpPr>
        <p:grpSp>
          <p:nvGrpSpPr>
            <p:cNvPr id="1008" name="组合 1007">
              <a:extLst>
                <a:ext uri="{FF2B5EF4-FFF2-40B4-BE49-F238E27FC236}">
                  <a16:creationId xmlns:a16="http://schemas.microsoft.com/office/drawing/2014/main" xmlns="" id="{2E7DCF6D-F19A-4267-BA8C-0F69F9F45194}"/>
                </a:ext>
              </a:extLst>
            </p:cNvPr>
            <p:cNvGrpSpPr/>
            <p:nvPr/>
          </p:nvGrpSpPr>
          <p:grpSpPr>
            <a:xfrm>
              <a:off x="9173792" y="5141819"/>
              <a:ext cx="231942" cy="231942"/>
              <a:chOff x="479425" y="1900421"/>
              <a:chExt cx="297916" cy="297916"/>
            </a:xfrm>
          </p:grpSpPr>
          <p:sp>
            <p:nvSpPr>
              <p:cNvPr id="1010" name="椭圆 1009">
                <a:extLst>
                  <a:ext uri="{FF2B5EF4-FFF2-40B4-BE49-F238E27FC236}">
                    <a16:creationId xmlns:a16="http://schemas.microsoft.com/office/drawing/2014/main" xmlns=""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xmlns=""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xmlns="" id="{4D706B03-44FC-40DF-8C7B-3BD53587A2DB}"/>
                </a:ext>
              </a:extLst>
            </p:cNvPr>
            <p:cNvSpPr txBox="1"/>
            <p:nvPr/>
          </p:nvSpPr>
          <p:spPr>
            <a:xfrm>
              <a:off x="9373593" y="5011942"/>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创意</a:t>
              </a:r>
            </a:p>
          </p:txBody>
        </p:sp>
      </p:grpSp>
      <p:grpSp>
        <p:nvGrpSpPr>
          <p:cNvPr id="32" name="组合 31">
            <a:extLst>
              <a:ext uri="{FF2B5EF4-FFF2-40B4-BE49-F238E27FC236}">
                <a16:creationId xmlns:a16="http://schemas.microsoft.com/office/drawing/2014/main" xmlns="" id="{04AA20F8-D8AD-4137-B2F3-FB73A46D67BD}"/>
              </a:ext>
            </a:extLst>
          </p:cNvPr>
          <p:cNvGrpSpPr/>
          <p:nvPr/>
        </p:nvGrpSpPr>
        <p:grpSpPr>
          <a:xfrm>
            <a:off x="9173792" y="5477029"/>
            <a:ext cx="876909" cy="417358"/>
            <a:chOff x="9173792" y="5477029"/>
            <a:chExt cx="876909" cy="417358"/>
          </a:xfrm>
        </p:grpSpPr>
        <p:grpSp>
          <p:nvGrpSpPr>
            <p:cNvPr id="1013" name="组合 1012">
              <a:extLst>
                <a:ext uri="{FF2B5EF4-FFF2-40B4-BE49-F238E27FC236}">
                  <a16:creationId xmlns:a16="http://schemas.microsoft.com/office/drawing/2014/main" xmlns=""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xmlns=""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xmlns=""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xmlns="" id="{AFE0C844-F66B-4634-A9F0-28CA1C36E23D}"/>
                </a:ext>
              </a:extLst>
            </p:cNvPr>
            <p:cNvSpPr txBox="1"/>
            <p:nvPr/>
          </p:nvSpPr>
          <p:spPr>
            <a:xfrm>
              <a:off x="9373593" y="5477029"/>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话题</a:t>
              </a:r>
            </a:p>
          </p:txBody>
        </p:sp>
      </p:grpSp>
      <p:grpSp>
        <p:nvGrpSpPr>
          <p:cNvPr id="737"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738"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39"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40" name="等腰三角形 739">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55045725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6653DDD-1102-4D44-8447-DDD59D88C721}"/>
              </a:ext>
            </a:extLst>
          </p:cNvPr>
          <p:cNvSpPr>
            <a:spLocks noGrp="1"/>
          </p:cNvSpPr>
          <p:nvPr>
            <p:ph type="title"/>
          </p:nvPr>
        </p:nvSpPr>
        <p:spPr>
          <a:xfrm>
            <a:off x="870034" y="498065"/>
            <a:ext cx="1358064" cy="480131"/>
          </a:xfrm>
        </p:spPr>
        <p:txBody>
          <a:bodyPr/>
          <a:lstStyle/>
          <a:p>
            <a:r>
              <a:rPr lang="zh-CN" altLang="en-US" dirty="0"/>
              <a:t>技能类</a:t>
            </a:r>
          </a:p>
        </p:txBody>
      </p:sp>
      <p:grpSp>
        <p:nvGrpSpPr>
          <p:cNvPr id="15" name="组合 14">
            <a:extLst>
              <a:ext uri="{FF2B5EF4-FFF2-40B4-BE49-F238E27FC236}">
                <a16:creationId xmlns:a16="http://schemas.microsoft.com/office/drawing/2014/main" xmlns=""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xmlns=""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xmlns=""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xmlns="" id="{CE05F1C3-9C1E-44C3-808B-826C6FB575DD}"/>
              </a:ext>
            </a:extLst>
          </p:cNvPr>
          <p:cNvSpPr txBox="1"/>
          <p:nvPr/>
        </p:nvSpPr>
        <p:spPr>
          <a:xfrm>
            <a:off x="1497313" y="4567278"/>
            <a:ext cx="1908215"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生活中的小技能</a:t>
            </a:r>
          </a:p>
        </p:txBody>
      </p:sp>
      <p:sp>
        <p:nvSpPr>
          <p:cNvPr id="10" name="文本框 9">
            <a:extLst>
              <a:ext uri="{FF2B5EF4-FFF2-40B4-BE49-F238E27FC236}">
                <a16:creationId xmlns:a16="http://schemas.microsoft.com/office/drawing/2014/main" xmlns=""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xmlns=""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xmlns=""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xmlns=""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xmlns=""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xmlns=""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xmlns="" id="{D9BF4AA2-DDCA-4648-B1B1-21989037B4C3}"/>
              </a:ext>
            </a:extLst>
          </p:cNvPr>
          <p:cNvSpPr txBox="1"/>
          <p:nvPr/>
        </p:nvSpPr>
        <p:spPr>
          <a:xfrm>
            <a:off x="4964470" y="455286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制作话题</a:t>
            </a:r>
          </a:p>
        </p:txBody>
      </p:sp>
      <p:sp>
        <p:nvSpPr>
          <p:cNvPr id="23" name="文本框 22">
            <a:extLst>
              <a:ext uri="{FF2B5EF4-FFF2-40B4-BE49-F238E27FC236}">
                <a16:creationId xmlns:a16="http://schemas.microsoft.com/office/drawing/2014/main" xmlns=""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xmlns=""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xmlns=""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xmlns=""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8" name="组合 27">
            <a:extLst>
              <a:ext uri="{FF2B5EF4-FFF2-40B4-BE49-F238E27FC236}">
                <a16:creationId xmlns:a16="http://schemas.microsoft.com/office/drawing/2014/main" xmlns="" id="{74DED93B-02D0-4936-BC1D-803BF045A7B8}"/>
              </a:ext>
            </a:extLst>
          </p:cNvPr>
          <p:cNvGrpSpPr/>
          <p:nvPr/>
        </p:nvGrpSpPr>
        <p:grpSpPr>
          <a:xfrm>
            <a:off x="4764668" y="5634664"/>
            <a:ext cx="231942" cy="231942"/>
            <a:chOff x="479425" y="1900421"/>
            <a:chExt cx="297916" cy="297916"/>
          </a:xfrm>
        </p:grpSpPr>
        <p:sp>
          <p:nvSpPr>
            <p:cNvPr id="30" name="椭圆 29">
              <a:extLst>
                <a:ext uri="{FF2B5EF4-FFF2-40B4-BE49-F238E27FC236}">
                  <a16:creationId xmlns:a16="http://schemas.microsoft.com/office/drawing/2014/main" xmlns="" id="{8C0A2C64-A085-416E-A2A8-B60AACB34B5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31" name="任意多边形: 形状 30">
              <a:extLst>
                <a:ext uri="{FF2B5EF4-FFF2-40B4-BE49-F238E27FC236}">
                  <a16:creationId xmlns:a16="http://schemas.microsoft.com/office/drawing/2014/main" xmlns="" id="{C7DE173A-359B-43AF-9067-22F06F149031}"/>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29" name="文本框 28">
            <a:extLst>
              <a:ext uri="{FF2B5EF4-FFF2-40B4-BE49-F238E27FC236}">
                <a16:creationId xmlns:a16="http://schemas.microsoft.com/office/drawing/2014/main" xmlns="" id="{EDBA7B44-C0BE-4163-A5A2-E07FBBBF3983}"/>
              </a:ext>
            </a:extLst>
          </p:cNvPr>
          <p:cNvSpPr txBox="1"/>
          <p:nvPr/>
        </p:nvSpPr>
        <p:spPr>
          <a:xfrm>
            <a:off x="4964469" y="5504787"/>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与粉丝互动</a:t>
            </a:r>
          </a:p>
        </p:txBody>
      </p:sp>
      <p:pic>
        <p:nvPicPr>
          <p:cNvPr id="61" name="图形 60">
            <a:extLst>
              <a:ext uri="{FF2B5EF4-FFF2-40B4-BE49-F238E27FC236}">
                <a16:creationId xmlns:a16="http://schemas.microsoft.com/office/drawing/2014/main" xmlns="" id="{4DE08647-F979-42B7-AF15-287F0538594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xmlns=""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xmlns=""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xmlns=""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xmlns=""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xmlns=""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xmlns=""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xmlns=""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xmlns=""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xmlns=""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xmlns=""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xmlns=""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xmlns=""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xmlns=""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xmlns=""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xmlns=""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xmlns=""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xmlns=""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xmlns=""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xmlns=""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xmlns=""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xmlns=""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xmlns=""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xmlns=""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xmlns=""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xmlns=""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xmlns=""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xmlns=""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xmlns=""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xmlns=""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xmlns=""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xmlns=""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xmlns=""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xmlns=""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xmlns=""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xmlns=""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xmlns=""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xmlns=""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xmlns=""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xmlns=""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xmlns=""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xmlns=""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xmlns=""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xmlns=""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xmlns=""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xmlns=""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xmlns=""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xmlns=""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xmlns=""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xmlns=""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xmlns=""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xmlns=""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xmlns=""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xmlns=""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xmlns=""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xmlns=""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xmlns=""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xmlns=""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xmlns=""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xmlns=""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xmlns=""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xmlns=""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xmlns=""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xmlns=""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xmlns=""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xmlns=""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xmlns=""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xmlns=""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xmlns=""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xmlns=""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xmlns=""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xmlns=""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xmlns=""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xmlns=""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xmlns=""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xmlns=""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xmlns=""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xmlns=""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xmlns=""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xmlns=""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xmlns=""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xmlns=""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xmlns=""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xmlns=""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xmlns=""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xmlns=""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xmlns=""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xmlns=""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xmlns=""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xmlns=""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xmlns=""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xmlns=""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xmlns=""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xmlns=""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xmlns=""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xmlns=""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xmlns=""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xmlns=""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xmlns=""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xmlns=""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xmlns=""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xmlns=""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xmlns=""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xmlns=""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xmlns=""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xmlns=""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xmlns=""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xmlns=""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xmlns=""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xmlns=""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xmlns=""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xmlns=""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xmlns=""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xmlns=""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xmlns=""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xmlns=""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xmlns=""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xmlns=""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xmlns=""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xmlns=""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xmlns=""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xmlns=""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xmlns=""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xmlns=""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xmlns=""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xmlns=""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xmlns=""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xmlns=""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xmlns=""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xmlns=""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xmlns=""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xmlns=""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xmlns=""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xmlns=""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xmlns=""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xmlns=""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xmlns=""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xmlns=""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xmlns=""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xmlns=""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xmlns=""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xmlns=""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xmlns=""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xmlns=""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xmlns=""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xmlns=""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xmlns=""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xmlns=""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xmlns=""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xmlns=""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xmlns=""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xmlns=""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xmlns=""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xmlns=""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xmlns=""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xmlns=""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xmlns=""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xmlns=""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xmlns=""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xmlns=""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xmlns=""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xmlns=""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xmlns=""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xmlns=""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xmlns=""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xmlns=""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xmlns=""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xmlns=""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xmlns=""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xmlns=""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xmlns=""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xmlns=""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xmlns=""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xmlns=""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xmlns=""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xmlns=""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xmlns=""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xmlns=""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xmlns=""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xmlns=""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xmlns=""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xmlns=""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xmlns=""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xmlns=""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xmlns=""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风格清晰</a:t>
            </a:r>
          </a:p>
        </p:txBody>
      </p:sp>
      <p:sp>
        <p:nvSpPr>
          <p:cNvPr id="1003" name="文本框 1002">
            <a:extLst>
              <a:ext uri="{FF2B5EF4-FFF2-40B4-BE49-F238E27FC236}">
                <a16:creationId xmlns:a16="http://schemas.microsoft.com/office/drawing/2014/main" xmlns=""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xmlns=""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xmlns=""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xmlns=""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xmlns=""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xmlns=""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xmlns=""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xmlns="" id="{4D706B03-44FC-40DF-8C7B-3BD53587A2DB}"/>
              </a:ext>
            </a:extLst>
          </p:cNvPr>
          <p:cNvSpPr txBox="1"/>
          <p:nvPr/>
        </p:nvSpPr>
        <p:spPr>
          <a:xfrm>
            <a:off x="9373593"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节奏较快</a:t>
            </a:r>
          </a:p>
        </p:txBody>
      </p:sp>
      <p:grpSp>
        <p:nvGrpSpPr>
          <p:cNvPr id="1013" name="组合 1012">
            <a:extLst>
              <a:ext uri="{FF2B5EF4-FFF2-40B4-BE49-F238E27FC236}">
                <a16:creationId xmlns:a16="http://schemas.microsoft.com/office/drawing/2014/main" xmlns=""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xmlns=""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xmlns=""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xmlns="" id="{AFE0C844-F66B-4634-A9F0-28CA1C36E23D}"/>
              </a:ext>
            </a:extLst>
          </p:cNvPr>
          <p:cNvSpPr txBox="1"/>
          <p:nvPr/>
        </p:nvSpPr>
        <p:spPr>
          <a:xfrm>
            <a:off x="9373593" y="547702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真实亲切</a:t>
            </a:r>
          </a:p>
        </p:txBody>
      </p:sp>
      <p:grpSp>
        <p:nvGrpSpPr>
          <p:cNvPr id="740" name="组合 739">
            <a:extLst>
              <a:ext uri="{FF2B5EF4-FFF2-40B4-BE49-F238E27FC236}">
                <a16:creationId xmlns:a16="http://schemas.microsoft.com/office/drawing/2014/main" xmlns=""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xmlns=""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xmlns=""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xmlns="" id="{38014370-E800-4CB9-8CDD-91FB156496DF}"/>
              </a:ext>
            </a:extLst>
          </p:cNvPr>
          <p:cNvSpPr txBox="1"/>
          <p:nvPr/>
        </p:nvSpPr>
        <p:spPr>
          <a:xfrm>
            <a:off x="4964469" y="502878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病毒式传播</a:t>
            </a:r>
          </a:p>
        </p:txBody>
      </p:sp>
      <p:grpSp>
        <p:nvGrpSpPr>
          <p:cNvPr id="738"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739"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44"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45" name="等腰三角形 744">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705896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6653DDD-1102-4D44-8447-DDD59D88C721}"/>
              </a:ext>
            </a:extLst>
          </p:cNvPr>
          <p:cNvSpPr>
            <a:spLocks noGrp="1"/>
          </p:cNvSpPr>
          <p:nvPr>
            <p:ph type="title"/>
          </p:nvPr>
        </p:nvSpPr>
        <p:spPr>
          <a:xfrm>
            <a:off x="870034" y="498065"/>
            <a:ext cx="1358064" cy="480131"/>
          </a:xfrm>
        </p:spPr>
        <p:txBody>
          <a:bodyPr/>
          <a:lstStyle/>
          <a:p>
            <a:r>
              <a:rPr lang="zh-CN" altLang="en-US" dirty="0"/>
              <a:t>文艺类</a:t>
            </a:r>
          </a:p>
        </p:txBody>
      </p:sp>
      <p:grpSp>
        <p:nvGrpSpPr>
          <p:cNvPr id="15" name="组合 14">
            <a:extLst>
              <a:ext uri="{FF2B5EF4-FFF2-40B4-BE49-F238E27FC236}">
                <a16:creationId xmlns:a16="http://schemas.microsoft.com/office/drawing/2014/main" xmlns=""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xmlns=""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xmlns=""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xmlns="" id="{CE05F1C3-9C1E-44C3-808B-826C6FB575DD}"/>
              </a:ext>
            </a:extLst>
          </p:cNvPr>
          <p:cNvSpPr txBox="1"/>
          <p:nvPr/>
        </p:nvSpPr>
        <p:spPr>
          <a:xfrm>
            <a:off x="1497313" y="4567278"/>
            <a:ext cx="1661993"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纪录片微电影</a:t>
            </a:r>
          </a:p>
        </p:txBody>
      </p:sp>
      <p:sp>
        <p:nvSpPr>
          <p:cNvPr id="10" name="文本框 9">
            <a:extLst>
              <a:ext uri="{FF2B5EF4-FFF2-40B4-BE49-F238E27FC236}">
                <a16:creationId xmlns:a16="http://schemas.microsoft.com/office/drawing/2014/main" xmlns=""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xmlns=""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xmlns=""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8" name="组合 17">
            <a:extLst>
              <a:ext uri="{FF2B5EF4-FFF2-40B4-BE49-F238E27FC236}">
                <a16:creationId xmlns:a16="http://schemas.microsoft.com/office/drawing/2014/main" xmlns="" id="{906B1817-0434-486C-B2B7-4CD5C2D671FB}"/>
              </a:ext>
            </a:extLst>
          </p:cNvPr>
          <p:cNvGrpSpPr/>
          <p:nvPr/>
        </p:nvGrpSpPr>
        <p:grpSpPr>
          <a:xfrm>
            <a:off x="4764668" y="4682741"/>
            <a:ext cx="231942" cy="231942"/>
            <a:chOff x="479425" y="1900421"/>
            <a:chExt cx="297916" cy="297916"/>
          </a:xfrm>
        </p:grpSpPr>
        <p:sp>
          <p:nvSpPr>
            <p:cNvPr id="20" name="椭圆 19">
              <a:extLst>
                <a:ext uri="{FF2B5EF4-FFF2-40B4-BE49-F238E27FC236}">
                  <a16:creationId xmlns:a16="http://schemas.microsoft.com/office/drawing/2014/main" xmlns="" id="{2984B73A-61F3-44BB-AC2B-57993B0BD03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xmlns="" id="{B8C5AC88-2BD6-4686-8243-350C01CEA3D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9" name="文本框 18">
            <a:extLst>
              <a:ext uri="{FF2B5EF4-FFF2-40B4-BE49-F238E27FC236}">
                <a16:creationId xmlns:a16="http://schemas.microsoft.com/office/drawing/2014/main" xmlns="" id="{D9BF4AA2-DDCA-4648-B1B1-21989037B4C3}"/>
              </a:ext>
            </a:extLst>
          </p:cNvPr>
          <p:cNvSpPr txBox="1"/>
          <p:nvPr/>
        </p:nvSpPr>
        <p:spPr>
          <a:xfrm>
            <a:off x="4964470" y="455286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生活、风景</a:t>
            </a:r>
          </a:p>
        </p:txBody>
      </p:sp>
      <p:sp>
        <p:nvSpPr>
          <p:cNvPr id="23" name="文本框 22">
            <a:extLst>
              <a:ext uri="{FF2B5EF4-FFF2-40B4-BE49-F238E27FC236}">
                <a16:creationId xmlns:a16="http://schemas.microsoft.com/office/drawing/2014/main" xmlns=""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xmlns=""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xmlns=""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xmlns=""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61" name="图形 60">
            <a:extLst>
              <a:ext uri="{FF2B5EF4-FFF2-40B4-BE49-F238E27FC236}">
                <a16:creationId xmlns:a16="http://schemas.microsoft.com/office/drawing/2014/main" xmlns="" id="{4DE08647-F979-42B7-AF15-287F0538594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xmlns=""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xmlns=""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xmlns=""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xmlns=""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xmlns=""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xmlns=""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xmlns=""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xmlns=""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xmlns=""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xmlns=""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xmlns=""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xmlns=""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xmlns=""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xmlns=""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xmlns=""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xmlns=""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xmlns=""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xmlns=""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xmlns=""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xmlns=""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xmlns=""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xmlns=""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xmlns=""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xmlns=""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xmlns=""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xmlns=""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xmlns=""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xmlns=""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xmlns=""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xmlns=""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xmlns=""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xmlns=""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xmlns=""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xmlns=""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xmlns=""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xmlns=""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xmlns=""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xmlns=""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xmlns=""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xmlns=""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xmlns=""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xmlns=""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xmlns=""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xmlns=""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xmlns=""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xmlns=""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xmlns=""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xmlns=""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xmlns=""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xmlns=""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xmlns=""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xmlns=""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xmlns=""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xmlns=""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xmlns=""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xmlns=""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xmlns=""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xmlns=""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xmlns=""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xmlns=""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xmlns=""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xmlns=""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xmlns=""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xmlns=""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xmlns=""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xmlns=""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xmlns=""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xmlns=""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xmlns=""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xmlns=""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xmlns=""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xmlns=""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xmlns=""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xmlns=""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xmlns=""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xmlns=""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xmlns=""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xmlns=""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xmlns=""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xmlns=""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xmlns=""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xmlns=""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xmlns=""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xmlns=""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xmlns=""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xmlns=""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xmlns=""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xmlns=""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xmlns=""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xmlns=""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xmlns=""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xmlns=""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xmlns=""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xmlns=""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xmlns=""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xmlns=""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xmlns=""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xmlns=""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xmlns=""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xmlns=""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xmlns=""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xmlns=""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xmlns=""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xmlns=""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xmlns=""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xmlns=""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xmlns=""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xmlns=""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xmlns=""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xmlns=""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xmlns=""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xmlns=""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xmlns=""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xmlns=""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xmlns=""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xmlns=""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xmlns=""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xmlns=""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xmlns=""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xmlns=""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xmlns=""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xmlns=""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xmlns=""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xmlns=""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xmlns=""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xmlns=""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xmlns=""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xmlns=""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xmlns=""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xmlns=""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xmlns=""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xmlns=""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xmlns=""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xmlns=""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xmlns=""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xmlns=""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xmlns=""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xmlns=""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xmlns=""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xmlns=""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xmlns=""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xmlns=""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xmlns=""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xmlns=""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xmlns=""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xmlns=""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xmlns=""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xmlns=""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xmlns=""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xmlns=""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xmlns=""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xmlns=""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xmlns=""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xmlns=""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xmlns=""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xmlns=""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xmlns=""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xmlns=""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xmlns=""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xmlns=""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xmlns=""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xmlns=""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xmlns=""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xmlns=""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xmlns=""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xmlns=""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xmlns=""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xmlns=""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xmlns=""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xmlns=""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xmlns=""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xmlns=""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xmlns=""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xmlns=""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xmlns=""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xmlns=""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xmlns=""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xmlns=""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xmlns=""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xmlns=""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xmlns=""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xmlns=""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xmlns=""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xmlns=""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忠诚度高</a:t>
            </a:r>
          </a:p>
        </p:txBody>
      </p:sp>
      <p:sp>
        <p:nvSpPr>
          <p:cNvPr id="1003" name="文本框 1002">
            <a:extLst>
              <a:ext uri="{FF2B5EF4-FFF2-40B4-BE49-F238E27FC236}">
                <a16:creationId xmlns:a16="http://schemas.microsoft.com/office/drawing/2014/main" xmlns=""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xmlns=""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xmlns=""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xmlns=""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xmlns=""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xmlns=""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xmlns=""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xmlns="" id="{4D706B03-44FC-40DF-8C7B-3BD53587A2DB}"/>
              </a:ext>
            </a:extLst>
          </p:cNvPr>
          <p:cNvSpPr txBox="1"/>
          <p:nvPr/>
        </p:nvSpPr>
        <p:spPr>
          <a:xfrm>
            <a:off x="9373593"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贩卖情怀</a:t>
            </a:r>
          </a:p>
        </p:txBody>
      </p:sp>
      <p:grpSp>
        <p:nvGrpSpPr>
          <p:cNvPr id="1013" name="组合 1012">
            <a:extLst>
              <a:ext uri="{FF2B5EF4-FFF2-40B4-BE49-F238E27FC236}">
                <a16:creationId xmlns:a16="http://schemas.microsoft.com/office/drawing/2014/main" xmlns="" id="{4A9F2D44-81D7-43C8-8A06-4E9444550866}"/>
              </a:ext>
            </a:extLst>
          </p:cNvPr>
          <p:cNvGrpSpPr/>
          <p:nvPr/>
        </p:nvGrpSpPr>
        <p:grpSpPr>
          <a:xfrm>
            <a:off x="9173792" y="5606906"/>
            <a:ext cx="231942" cy="231942"/>
            <a:chOff x="479425" y="1900421"/>
            <a:chExt cx="297916" cy="297916"/>
          </a:xfrm>
        </p:grpSpPr>
        <p:sp>
          <p:nvSpPr>
            <p:cNvPr id="1015" name="椭圆 1014">
              <a:extLst>
                <a:ext uri="{FF2B5EF4-FFF2-40B4-BE49-F238E27FC236}">
                  <a16:creationId xmlns:a16="http://schemas.microsoft.com/office/drawing/2014/main" xmlns="" id="{E227F296-3AB6-4969-95E3-EBD72ED5BEF7}"/>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6" name="任意多边形: 形状 1015">
              <a:extLst>
                <a:ext uri="{FF2B5EF4-FFF2-40B4-BE49-F238E27FC236}">
                  <a16:creationId xmlns:a16="http://schemas.microsoft.com/office/drawing/2014/main" xmlns="" id="{E9095B62-7330-4410-90A0-ED60F6C93EAE}"/>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14" name="文本框 1013">
            <a:extLst>
              <a:ext uri="{FF2B5EF4-FFF2-40B4-BE49-F238E27FC236}">
                <a16:creationId xmlns:a16="http://schemas.microsoft.com/office/drawing/2014/main" xmlns="" id="{AFE0C844-F66B-4634-A9F0-28CA1C36E23D}"/>
              </a:ext>
            </a:extLst>
          </p:cNvPr>
          <p:cNvSpPr txBox="1"/>
          <p:nvPr/>
        </p:nvSpPr>
        <p:spPr>
          <a:xfrm>
            <a:off x="9373593" y="5477029"/>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小众</a:t>
            </a:r>
          </a:p>
        </p:txBody>
      </p:sp>
      <p:grpSp>
        <p:nvGrpSpPr>
          <p:cNvPr id="740" name="组合 739">
            <a:extLst>
              <a:ext uri="{FF2B5EF4-FFF2-40B4-BE49-F238E27FC236}">
                <a16:creationId xmlns:a16="http://schemas.microsoft.com/office/drawing/2014/main" xmlns=""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xmlns=""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xmlns=""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xmlns="" id="{38014370-E800-4CB9-8CDD-91FB156496DF}"/>
              </a:ext>
            </a:extLst>
          </p:cNvPr>
          <p:cNvSpPr txBox="1"/>
          <p:nvPr/>
        </p:nvSpPr>
        <p:spPr>
          <a:xfrm>
            <a:off x="4964469" y="5028784"/>
            <a:ext cx="1908215"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文化、传统习俗</a:t>
            </a:r>
          </a:p>
        </p:txBody>
      </p:sp>
      <p:grpSp>
        <p:nvGrpSpPr>
          <p:cNvPr id="734"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735"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36"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37" name="等腰三角形 736">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11058624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F6653DDD-1102-4D44-8447-DDD59D88C721}"/>
              </a:ext>
            </a:extLst>
          </p:cNvPr>
          <p:cNvSpPr>
            <a:spLocks noGrp="1"/>
          </p:cNvSpPr>
          <p:nvPr>
            <p:ph type="title"/>
          </p:nvPr>
        </p:nvSpPr>
        <p:spPr>
          <a:xfrm>
            <a:off x="870034" y="498065"/>
            <a:ext cx="1358064" cy="480131"/>
          </a:xfrm>
        </p:spPr>
        <p:txBody>
          <a:bodyPr/>
          <a:lstStyle/>
          <a:p>
            <a:r>
              <a:rPr lang="zh-CN" altLang="en-US" dirty="0"/>
              <a:t>吐槽类</a:t>
            </a:r>
          </a:p>
        </p:txBody>
      </p:sp>
      <p:grpSp>
        <p:nvGrpSpPr>
          <p:cNvPr id="15" name="组合 14">
            <a:extLst>
              <a:ext uri="{FF2B5EF4-FFF2-40B4-BE49-F238E27FC236}">
                <a16:creationId xmlns:a16="http://schemas.microsoft.com/office/drawing/2014/main" xmlns="" id="{1056DE6F-B044-4C91-B3EF-74E331BC566D}"/>
              </a:ext>
            </a:extLst>
          </p:cNvPr>
          <p:cNvGrpSpPr/>
          <p:nvPr/>
        </p:nvGrpSpPr>
        <p:grpSpPr>
          <a:xfrm>
            <a:off x="1297512" y="4697155"/>
            <a:ext cx="231942" cy="231942"/>
            <a:chOff x="479425" y="1900421"/>
            <a:chExt cx="297916" cy="297916"/>
          </a:xfrm>
        </p:grpSpPr>
        <p:sp>
          <p:nvSpPr>
            <p:cNvPr id="4" name="椭圆 3">
              <a:extLst>
                <a:ext uri="{FF2B5EF4-FFF2-40B4-BE49-F238E27FC236}">
                  <a16:creationId xmlns:a16="http://schemas.microsoft.com/office/drawing/2014/main" xmlns="" id="{1A7B971A-C69F-4B69-8E5F-8F9B6AA6E04B}"/>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5" name="任意多边形: 形状 4">
              <a:extLst>
                <a:ext uri="{FF2B5EF4-FFF2-40B4-BE49-F238E27FC236}">
                  <a16:creationId xmlns:a16="http://schemas.microsoft.com/office/drawing/2014/main" xmlns="" id="{9AAE91F6-35FF-4C45-BBFD-D70689AFA89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6" name="文本框 5">
            <a:extLst>
              <a:ext uri="{FF2B5EF4-FFF2-40B4-BE49-F238E27FC236}">
                <a16:creationId xmlns:a16="http://schemas.microsoft.com/office/drawing/2014/main" xmlns="" id="{CE05F1C3-9C1E-44C3-808B-826C6FB575DD}"/>
              </a:ext>
            </a:extLst>
          </p:cNvPr>
          <p:cNvSpPr txBox="1"/>
          <p:nvPr/>
        </p:nvSpPr>
        <p:spPr>
          <a:xfrm>
            <a:off x="1497313" y="4567278"/>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个人吐槽</a:t>
            </a:r>
          </a:p>
        </p:txBody>
      </p:sp>
      <p:sp>
        <p:nvSpPr>
          <p:cNvPr id="10" name="文本框 9">
            <a:extLst>
              <a:ext uri="{FF2B5EF4-FFF2-40B4-BE49-F238E27FC236}">
                <a16:creationId xmlns:a16="http://schemas.microsoft.com/office/drawing/2014/main" xmlns="" id="{9885D541-471E-497A-855B-6098837D8B44}"/>
              </a:ext>
            </a:extLst>
          </p:cNvPr>
          <p:cNvSpPr txBox="1"/>
          <p:nvPr/>
        </p:nvSpPr>
        <p:spPr>
          <a:xfrm>
            <a:off x="1497313" y="4134443"/>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视频的内容</a:t>
            </a:r>
          </a:p>
        </p:txBody>
      </p:sp>
      <p:grpSp>
        <p:nvGrpSpPr>
          <p:cNvPr id="11" name="组合 10">
            <a:extLst>
              <a:ext uri="{FF2B5EF4-FFF2-40B4-BE49-F238E27FC236}">
                <a16:creationId xmlns:a16="http://schemas.microsoft.com/office/drawing/2014/main" xmlns="" id="{42CD28FF-0FC7-4372-879B-1DF09A7857CA}"/>
              </a:ext>
            </a:extLst>
          </p:cNvPr>
          <p:cNvGrpSpPr/>
          <p:nvPr/>
        </p:nvGrpSpPr>
        <p:grpSpPr>
          <a:xfrm>
            <a:off x="1223098" y="4191147"/>
            <a:ext cx="286702" cy="286702"/>
            <a:chOff x="2502218" y="2015376"/>
            <a:chExt cx="409905" cy="409905"/>
          </a:xfrm>
        </p:grpSpPr>
        <p:sp>
          <p:nvSpPr>
            <p:cNvPr id="12" name="椭圆 11">
              <a:extLst>
                <a:ext uri="{FF2B5EF4-FFF2-40B4-BE49-F238E27FC236}">
                  <a16:creationId xmlns:a16="http://schemas.microsoft.com/office/drawing/2014/main" xmlns="" id="{6E82E906-0572-4B0E-A212-05D113C18D03}"/>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等腰三角形 12">
              <a:extLst>
                <a:ext uri="{FF2B5EF4-FFF2-40B4-BE49-F238E27FC236}">
                  <a16:creationId xmlns:a16="http://schemas.microsoft.com/office/drawing/2014/main" xmlns="" id="{6A47FAED-7540-4A9E-9A9C-B144C82E1FF1}"/>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文本框 18">
            <a:extLst>
              <a:ext uri="{FF2B5EF4-FFF2-40B4-BE49-F238E27FC236}">
                <a16:creationId xmlns:a16="http://schemas.microsoft.com/office/drawing/2014/main" xmlns="" id="{D9BF4AA2-DDCA-4648-B1B1-21989037B4C3}"/>
              </a:ext>
            </a:extLst>
          </p:cNvPr>
          <p:cNvSpPr txBox="1"/>
          <p:nvPr/>
        </p:nvSpPr>
        <p:spPr>
          <a:xfrm>
            <a:off x="4964470" y="455286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社会现象</a:t>
            </a:r>
          </a:p>
        </p:txBody>
      </p:sp>
      <p:sp>
        <p:nvSpPr>
          <p:cNvPr id="23" name="文本框 22">
            <a:extLst>
              <a:ext uri="{FF2B5EF4-FFF2-40B4-BE49-F238E27FC236}">
                <a16:creationId xmlns:a16="http://schemas.microsoft.com/office/drawing/2014/main" xmlns="" id="{992BD9AF-0A96-4A88-89BE-CFC4BE1C1F53}"/>
              </a:ext>
            </a:extLst>
          </p:cNvPr>
          <p:cNvSpPr txBox="1"/>
          <p:nvPr/>
        </p:nvSpPr>
        <p:spPr>
          <a:xfrm>
            <a:off x="4964469" y="412002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视频的形式</a:t>
            </a:r>
          </a:p>
        </p:txBody>
      </p:sp>
      <p:grpSp>
        <p:nvGrpSpPr>
          <p:cNvPr id="24" name="组合 23">
            <a:extLst>
              <a:ext uri="{FF2B5EF4-FFF2-40B4-BE49-F238E27FC236}">
                <a16:creationId xmlns:a16="http://schemas.microsoft.com/office/drawing/2014/main" xmlns="" id="{2CB95736-1083-4E96-B3B7-018B9DB87448}"/>
              </a:ext>
            </a:extLst>
          </p:cNvPr>
          <p:cNvGrpSpPr/>
          <p:nvPr/>
        </p:nvGrpSpPr>
        <p:grpSpPr>
          <a:xfrm>
            <a:off x="4690254" y="4176733"/>
            <a:ext cx="286702" cy="286702"/>
            <a:chOff x="2502218" y="2015376"/>
            <a:chExt cx="409905" cy="409905"/>
          </a:xfrm>
        </p:grpSpPr>
        <p:sp>
          <p:nvSpPr>
            <p:cNvPr id="25" name="椭圆 24">
              <a:extLst>
                <a:ext uri="{FF2B5EF4-FFF2-40B4-BE49-F238E27FC236}">
                  <a16:creationId xmlns:a16="http://schemas.microsoft.com/office/drawing/2014/main" xmlns="" id="{09308175-6178-4112-916A-5213ED19D72F}"/>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等腰三角形 25">
              <a:extLst>
                <a:ext uri="{FF2B5EF4-FFF2-40B4-BE49-F238E27FC236}">
                  <a16:creationId xmlns:a16="http://schemas.microsoft.com/office/drawing/2014/main" xmlns="" id="{9557E7C0-E5F3-4F02-8E5F-CBB8C0DF91B4}"/>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61" name="图形 60">
            <a:extLst>
              <a:ext uri="{FF2B5EF4-FFF2-40B4-BE49-F238E27FC236}">
                <a16:creationId xmlns:a16="http://schemas.microsoft.com/office/drawing/2014/main" xmlns="" id="{4DE08647-F979-42B7-AF15-287F05385948}"/>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942833" y="1314094"/>
            <a:ext cx="2622247" cy="2622247"/>
          </a:xfrm>
          <a:prstGeom prst="rect">
            <a:avLst/>
          </a:prstGeom>
        </p:spPr>
      </p:pic>
      <p:grpSp>
        <p:nvGrpSpPr>
          <p:cNvPr id="542" name="组合 541">
            <a:extLst>
              <a:ext uri="{FF2B5EF4-FFF2-40B4-BE49-F238E27FC236}">
                <a16:creationId xmlns:a16="http://schemas.microsoft.com/office/drawing/2014/main" xmlns="" id="{20A9C0AE-54CB-4943-A3A6-6F768803D16E}"/>
              </a:ext>
            </a:extLst>
          </p:cNvPr>
          <p:cNvGrpSpPr/>
          <p:nvPr/>
        </p:nvGrpSpPr>
        <p:grpSpPr>
          <a:xfrm>
            <a:off x="8937080" y="1612899"/>
            <a:ext cx="2124649" cy="2097795"/>
            <a:chOff x="7323887" y="2541795"/>
            <a:chExt cx="3858768" cy="3809996"/>
          </a:xfrm>
        </p:grpSpPr>
        <p:grpSp>
          <p:nvGrpSpPr>
            <p:cNvPr id="62" name="图形 318">
              <a:extLst>
                <a:ext uri="{FF2B5EF4-FFF2-40B4-BE49-F238E27FC236}">
                  <a16:creationId xmlns:a16="http://schemas.microsoft.com/office/drawing/2014/main" xmlns="" id="{DE7B1833-60BB-4EE4-AEC8-46761365E32B}"/>
                </a:ext>
              </a:extLst>
            </p:cNvPr>
            <p:cNvGrpSpPr/>
            <p:nvPr/>
          </p:nvGrpSpPr>
          <p:grpSpPr>
            <a:xfrm>
              <a:off x="7359130" y="2541795"/>
              <a:ext cx="3786854" cy="3161252"/>
              <a:chOff x="7359130" y="1396729"/>
              <a:chExt cx="3786854" cy="3161252"/>
            </a:xfrm>
          </p:grpSpPr>
          <p:sp>
            <p:nvSpPr>
              <p:cNvPr id="63" name="任意多边形: 形状 62">
                <a:extLst>
                  <a:ext uri="{FF2B5EF4-FFF2-40B4-BE49-F238E27FC236}">
                    <a16:creationId xmlns:a16="http://schemas.microsoft.com/office/drawing/2014/main" xmlns="" id="{BBD09206-9211-486A-A2DE-5077010B0995}"/>
                  </a:ext>
                </a:extLst>
              </p:cNvPr>
              <p:cNvSpPr/>
              <p:nvPr/>
            </p:nvSpPr>
            <p:spPr>
              <a:xfrm>
                <a:off x="7499528" y="3487467"/>
                <a:ext cx="259651" cy="115347"/>
              </a:xfrm>
              <a:custGeom>
                <a:avLst/>
                <a:gdLst>
                  <a:gd name="connsiteX0" fmla="*/ 256985 w 259651"/>
                  <a:gd name="connsiteY0" fmla="*/ 111157 h 115347"/>
                  <a:gd name="connsiteX1" fmla="*/ 132017 w 259651"/>
                  <a:gd name="connsiteY1" fmla="*/ 113729 h 115347"/>
                  <a:gd name="connsiteX2" fmla="*/ 68580 w 259651"/>
                  <a:gd name="connsiteY2" fmla="*/ 114871 h 115347"/>
                  <a:gd name="connsiteX3" fmla="*/ 4763 w 259651"/>
                  <a:gd name="connsiteY3" fmla="*/ 115348 h 115347"/>
                  <a:gd name="connsiteX4" fmla="*/ 572 w 259651"/>
                  <a:gd name="connsiteY4" fmla="*/ 115348 h 115347"/>
                  <a:gd name="connsiteX5" fmla="*/ 572 w 259651"/>
                  <a:gd name="connsiteY5" fmla="*/ 111157 h 115347"/>
                  <a:gd name="connsiteX6" fmla="*/ 0 w 259651"/>
                  <a:gd name="connsiteY6" fmla="*/ 4572 h 115347"/>
                  <a:gd name="connsiteX7" fmla="*/ 0 w 259651"/>
                  <a:gd name="connsiteY7" fmla="*/ 0 h 115347"/>
                  <a:gd name="connsiteX8" fmla="*/ 4763 w 259651"/>
                  <a:gd name="connsiteY8" fmla="*/ 0 h 115347"/>
                  <a:gd name="connsiteX9" fmla="*/ 130874 w 259651"/>
                  <a:gd name="connsiteY9" fmla="*/ 571 h 115347"/>
                  <a:gd name="connsiteX10" fmla="*/ 256985 w 259651"/>
                  <a:gd name="connsiteY10" fmla="*/ 2096 h 115347"/>
                  <a:gd name="connsiteX11" fmla="*/ 259652 w 259651"/>
                  <a:gd name="connsiteY11" fmla="*/ 2096 h 115347"/>
                  <a:gd name="connsiteX12" fmla="*/ 259652 w 259651"/>
                  <a:gd name="connsiteY12" fmla="*/ 4667 h 115347"/>
                  <a:gd name="connsiteX13" fmla="*/ 258413 w 259651"/>
                  <a:gd name="connsiteY13" fmla="*/ 58484 h 115347"/>
                  <a:gd name="connsiteX14" fmla="*/ 256985 w 259651"/>
                  <a:gd name="connsiteY14" fmla="*/ 111157 h 115347"/>
                  <a:gd name="connsiteX15" fmla="*/ 255651 w 259651"/>
                  <a:gd name="connsiteY15" fmla="*/ 57150 h 115347"/>
                  <a:gd name="connsiteX16" fmla="*/ 254413 w 259651"/>
                  <a:gd name="connsiteY16" fmla="*/ 4477 h 115347"/>
                  <a:gd name="connsiteX17" fmla="*/ 256985 w 259651"/>
                  <a:gd name="connsiteY17" fmla="*/ 7048 h 115347"/>
                  <a:gd name="connsiteX18" fmla="*/ 130874 w 259651"/>
                  <a:gd name="connsiteY18" fmla="*/ 8572 h 115347"/>
                  <a:gd name="connsiteX19" fmla="*/ 4763 w 259651"/>
                  <a:gd name="connsiteY19" fmla="*/ 9525 h 115347"/>
                  <a:gd name="connsiteX20" fmla="*/ 9525 w 259651"/>
                  <a:gd name="connsiteY20" fmla="*/ 4763 h 115347"/>
                  <a:gd name="connsiteX21" fmla="*/ 9525 w 259651"/>
                  <a:gd name="connsiteY21" fmla="*/ 111347 h 115347"/>
                  <a:gd name="connsiteX22" fmla="*/ 5239 w 259651"/>
                  <a:gd name="connsiteY22" fmla="*/ 107061 h 115347"/>
                  <a:gd name="connsiteX23" fmla="*/ 67628 w 259651"/>
                  <a:gd name="connsiteY23" fmla="*/ 107061 h 115347"/>
                  <a:gd name="connsiteX24" fmla="*/ 130302 w 259651"/>
                  <a:gd name="connsiteY24" fmla="*/ 108204 h 11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347">
                    <a:moveTo>
                      <a:pt x="256985" y="111157"/>
                    </a:moveTo>
                    <a:lnTo>
                      <a:pt x="132017" y="113729"/>
                    </a:lnTo>
                    <a:lnTo>
                      <a:pt x="68580" y="114871"/>
                    </a:lnTo>
                    <a:cubicBezTo>
                      <a:pt x="47339" y="114871"/>
                      <a:pt x="26099" y="114871"/>
                      <a:pt x="4763" y="115348"/>
                    </a:cubicBezTo>
                    <a:lnTo>
                      <a:pt x="572" y="115348"/>
                    </a:lnTo>
                    <a:lnTo>
                      <a:pt x="572" y="111157"/>
                    </a:lnTo>
                    <a:lnTo>
                      <a:pt x="0" y="4572"/>
                    </a:lnTo>
                    <a:lnTo>
                      <a:pt x="0" y="0"/>
                    </a:lnTo>
                    <a:lnTo>
                      <a:pt x="4763" y="0"/>
                    </a:lnTo>
                    <a:lnTo>
                      <a:pt x="130874" y="571"/>
                    </a:lnTo>
                    <a:cubicBezTo>
                      <a:pt x="172974" y="571"/>
                      <a:pt x="214979" y="1619"/>
                      <a:pt x="256985" y="2096"/>
                    </a:cubicBezTo>
                    <a:lnTo>
                      <a:pt x="259652" y="2096"/>
                    </a:lnTo>
                    <a:lnTo>
                      <a:pt x="259652" y="4667"/>
                    </a:lnTo>
                    <a:cubicBezTo>
                      <a:pt x="259652" y="22670"/>
                      <a:pt x="258794" y="40672"/>
                      <a:pt x="258413" y="58484"/>
                    </a:cubicBezTo>
                    <a:close/>
                    <a:moveTo>
                      <a:pt x="256985" y="111157"/>
                    </a:moveTo>
                    <a:lnTo>
                      <a:pt x="255651" y="57150"/>
                    </a:lnTo>
                    <a:cubicBezTo>
                      <a:pt x="255651" y="39434"/>
                      <a:pt x="254603" y="21907"/>
                      <a:pt x="254413" y="4477"/>
                    </a:cubicBezTo>
                    <a:lnTo>
                      <a:pt x="256985" y="7048"/>
                    </a:lnTo>
                    <a:cubicBezTo>
                      <a:pt x="214979" y="7525"/>
                      <a:pt x="172974" y="8572"/>
                      <a:pt x="130874" y="8572"/>
                    </a:cubicBezTo>
                    <a:lnTo>
                      <a:pt x="4763" y="9525"/>
                    </a:lnTo>
                    <a:lnTo>
                      <a:pt x="9525" y="4763"/>
                    </a:lnTo>
                    <a:lnTo>
                      <a:pt x="9525" y="111347"/>
                    </a:lnTo>
                    <a:lnTo>
                      <a:pt x="5239" y="107061"/>
                    </a:lnTo>
                    <a:cubicBezTo>
                      <a:pt x="26099" y="107061"/>
                      <a:pt x="46768" y="107061"/>
                      <a:pt x="67628" y="107061"/>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8CD3E686-FFAA-4362-B400-8E749E4DDDC0}"/>
                  </a:ext>
                </a:extLst>
              </p:cNvPr>
              <p:cNvSpPr/>
              <p:nvPr/>
            </p:nvSpPr>
            <p:spPr>
              <a:xfrm>
                <a:off x="7359130" y="3621578"/>
                <a:ext cx="259651" cy="115633"/>
              </a:xfrm>
              <a:custGeom>
                <a:avLst/>
                <a:gdLst>
                  <a:gd name="connsiteX0" fmla="*/ 256699 w 259651"/>
                  <a:gd name="connsiteY0" fmla="*/ 111443 h 115633"/>
                  <a:gd name="connsiteX1" fmla="*/ 132017 w 259651"/>
                  <a:gd name="connsiteY1" fmla="*/ 114014 h 115633"/>
                  <a:gd name="connsiteX2" fmla="*/ 68580 w 259651"/>
                  <a:gd name="connsiteY2" fmla="*/ 115158 h 115633"/>
                  <a:gd name="connsiteX3" fmla="*/ 4763 w 259651"/>
                  <a:gd name="connsiteY3" fmla="*/ 115634 h 115633"/>
                  <a:gd name="connsiteX4" fmla="*/ 572 w 259651"/>
                  <a:gd name="connsiteY4" fmla="*/ 115634 h 115633"/>
                  <a:gd name="connsiteX5" fmla="*/ 572 w 259651"/>
                  <a:gd name="connsiteY5" fmla="*/ 111443 h 115633"/>
                  <a:gd name="connsiteX6" fmla="*/ 0 w 259651"/>
                  <a:gd name="connsiteY6" fmla="*/ 4858 h 115633"/>
                  <a:gd name="connsiteX7" fmla="*/ 0 w 259651"/>
                  <a:gd name="connsiteY7" fmla="*/ 0 h 115633"/>
                  <a:gd name="connsiteX8" fmla="*/ 4763 w 259651"/>
                  <a:gd name="connsiteY8" fmla="*/ 0 h 115633"/>
                  <a:gd name="connsiteX9" fmla="*/ 130873 w 259651"/>
                  <a:gd name="connsiteY9" fmla="*/ 572 h 115633"/>
                  <a:gd name="connsiteX10" fmla="*/ 256985 w 259651"/>
                  <a:gd name="connsiteY10" fmla="*/ 2096 h 115633"/>
                  <a:gd name="connsiteX11" fmla="*/ 259652 w 259651"/>
                  <a:gd name="connsiteY11" fmla="*/ 2096 h 115633"/>
                  <a:gd name="connsiteX12" fmla="*/ 259652 w 259651"/>
                  <a:gd name="connsiteY12" fmla="*/ 4667 h 115633"/>
                  <a:gd name="connsiteX13" fmla="*/ 258318 w 259651"/>
                  <a:gd name="connsiteY13" fmla="*/ 58484 h 115633"/>
                  <a:gd name="connsiteX14" fmla="*/ 256699 w 259651"/>
                  <a:gd name="connsiteY14" fmla="*/ 111443 h 115633"/>
                  <a:gd name="connsiteX15" fmla="*/ 255842 w 259651"/>
                  <a:gd name="connsiteY15" fmla="*/ 57531 h 115633"/>
                  <a:gd name="connsiteX16" fmla="*/ 254603 w 259651"/>
                  <a:gd name="connsiteY16" fmla="*/ 4858 h 115633"/>
                  <a:gd name="connsiteX17" fmla="*/ 257175 w 259651"/>
                  <a:gd name="connsiteY17" fmla="*/ 7429 h 115633"/>
                  <a:gd name="connsiteX18" fmla="*/ 131064 w 259651"/>
                  <a:gd name="connsiteY18" fmla="*/ 8954 h 115633"/>
                  <a:gd name="connsiteX19" fmla="*/ 4953 w 259651"/>
                  <a:gd name="connsiteY19" fmla="*/ 9525 h 115633"/>
                  <a:gd name="connsiteX20" fmla="*/ 9716 w 259651"/>
                  <a:gd name="connsiteY20" fmla="*/ 4858 h 115633"/>
                  <a:gd name="connsiteX21" fmla="*/ 9716 w 259651"/>
                  <a:gd name="connsiteY21" fmla="*/ 111443 h 115633"/>
                  <a:gd name="connsiteX22" fmla="*/ 5429 w 259651"/>
                  <a:gd name="connsiteY22" fmla="*/ 107156 h 115633"/>
                  <a:gd name="connsiteX23" fmla="*/ 67818 w 259651"/>
                  <a:gd name="connsiteY23" fmla="*/ 107633 h 115633"/>
                  <a:gd name="connsiteX24" fmla="*/ 130492 w 259651"/>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699" y="111443"/>
                    </a:moveTo>
                    <a:lnTo>
                      <a:pt x="132017" y="114014"/>
                    </a:lnTo>
                    <a:lnTo>
                      <a:pt x="68580" y="115158"/>
                    </a:lnTo>
                    <a:cubicBezTo>
                      <a:pt x="47339" y="115158"/>
                      <a:pt x="26003" y="115158"/>
                      <a:pt x="4763" y="115634"/>
                    </a:cubicBezTo>
                    <a:lnTo>
                      <a:pt x="572" y="115634"/>
                    </a:lnTo>
                    <a:lnTo>
                      <a:pt x="572" y="111443"/>
                    </a:lnTo>
                    <a:lnTo>
                      <a:pt x="0" y="4858"/>
                    </a:lnTo>
                    <a:lnTo>
                      <a:pt x="0" y="0"/>
                    </a:lnTo>
                    <a:lnTo>
                      <a:pt x="4763" y="0"/>
                    </a:lnTo>
                    <a:lnTo>
                      <a:pt x="130873" y="572"/>
                    </a:lnTo>
                    <a:cubicBezTo>
                      <a:pt x="172974" y="572"/>
                      <a:pt x="214979" y="1619"/>
                      <a:pt x="256985" y="2096"/>
                    </a:cubicBezTo>
                    <a:lnTo>
                      <a:pt x="259652" y="2096"/>
                    </a:lnTo>
                    <a:lnTo>
                      <a:pt x="259652" y="4667"/>
                    </a:lnTo>
                    <a:cubicBezTo>
                      <a:pt x="259652" y="22670"/>
                      <a:pt x="258794" y="40672"/>
                      <a:pt x="258318" y="58484"/>
                    </a:cubicBezTo>
                    <a:close/>
                    <a:moveTo>
                      <a:pt x="256699" y="111443"/>
                    </a:moveTo>
                    <a:lnTo>
                      <a:pt x="255842" y="57531"/>
                    </a:lnTo>
                    <a:cubicBezTo>
                      <a:pt x="255842" y="39815"/>
                      <a:pt x="254794" y="22289"/>
                      <a:pt x="254603" y="4858"/>
                    </a:cubicBezTo>
                    <a:lnTo>
                      <a:pt x="257175" y="7429"/>
                    </a:lnTo>
                    <a:cubicBezTo>
                      <a:pt x="215170" y="7906"/>
                      <a:pt x="173165" y="8954"/>
                      <a:pt x="131064" y="8954"/>
                    </a:cubicBezTo>
                    <a:lnTo>
                      <a:pt x="4953" y="9525"/>
                    </a:lnTo>
                    <a:lnTo>
                      <a:pt x="9716" y="4858"/>
                    </a:lnTo>
                    <a:lnTo>
                      <a:pt x="9716" y="111443"/>
                    </a:lnTo>
                    <a:lnTo>
                      <a:pt x="5429" y="107156"/>
                    </a:lnTo>
                    <a:cubicBezTo>
                      <a:pt x="26194" y="107156"/>
                      <a:pt x="46958" y="107156"/>
                      <a:pt x="67818" y="107633"/>
                    </a:cubicBezTo>
                    <a:lnTo>
                      <a:pt x="130492" y="108776"/>
                    </a:lnTo>
                    <a:close/>
                  </a:path>
                </a:pathLst>
              </a:custGeom>
              <a:solidFill>
                <a:srgbClr val="EBEBEB"/>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7ECD70C8-AF84-44F4-8EDB-07D007D2589C}"/>
                  </a:ext>
                </a:extLst>
              </p:cNvPr>
              <p:cNvSpPr/>
              <p:nvPr/>
            </p:nvSpPr>
            <p:spPr>
              <a:xfrm>
                <a:off x="10337979" y="4308045"/>
                <a:ext cx="259556" cy="115633"/>
              </a:xfrm>
              <a:custGeom>
                <a:avLst/>
                <a:gdLst>
                  <a:gd name="connsiteX0" fmla="*/ 256984 w 259556"/>
                  <a:gd name="connsiteY0" fmla="*/ 111443 h 115633"/>
                  <a:gd name="connsiteX1" fmla="*/ 131921 w 259556"/>
                  <a:gd name="connsiteY1" fmla="*/ 114110 h 115633"/>
                  <a:gd name="connsiteX2" fmla="*/ 68485 w 259556"/>
                  <a:gd name="connsiteY2" fmla="*/ 115157 h 115633"/>
                  <a:gd name="connsiteX3" fmla="*/ 4763 w 259556"/>
                  <a:gd name="connsiteY3" fmla="*/ 115634 h 115633"/>
                  <a:gd name="connsiteX4" fmla="*/ 476 w 259556"/>
                  <a:gd name="connsiteY4" fmla="*/ 115634 h 115633"/>
                  <a:gd name="connsiteX5" fmla="*/ 476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3 w 259556"/>
                  <a:gd name="connsiteY9" fmla="*/ 571 h 115633"/>
                  <a:gd name="connsiteX10" fmla="*/ 256984 w 259556"/>
                  <a:gd name="connsiteY10" fmla="*/ 2096 h 115633"/>
                  <a:gd name="connsiteX11" fmla="*/ 259556 w 259556"/>
                  <a:gd name="connsiteY11" fmla="*/ 2096 h 115633"/>
                  <a:gd name="connsiteX12" fmla="*/ 259556 w 259556"/>
                  <a:gd name="connsiteY12" fmla="*/ 4667 h 115633"/>
                  <a:gd name="connsiteX13" fmla="*/ 258318 w 259556"/>
                  <a:gd name="connsiteY13" fmla="*/ 58484 h 115633"/>
                  <a:gd name="connsiteX14" fmla="*/ 256984 w 259556"/>
                  <a:gd name="connsiteY14" fmla="*/ 111443 h 115633"/>
                  <a:gd name="connsiteX15" fmla="*/ 255651 w 259556"/>
                  <a:gd name="connsiteY15" fmla="*/ 57531 h 115633"/>
                  <a:gd name="connsiteX16" fmla="*/ 254317 w 259556"/>
                  <a:gd name="connsiteY16" fmla="*/ 4858 h 115633"/>
                  <a:gd name="connsiteX17" fmla="*/ 256984 w 259556"/>
                  <a:gd name="connsiteY17" fmla="*/ 7429 h 115633"/>
                  <a:gd name="connsiteX18" fmla="*/ 130873 w 259556"/>
                  <a:gd name="connsiteY18" fmla="*/ 8954 h 115633"/>
                  <a:gd name="connsiteX19" fmla="*/ 4763 w 259556"/>
                  <a:gd name="connsiteY19" fmla="*/ 9620 h 115633"/>
                  <a:gd name="connsiteX20" fmla="*/ 9525 w 259556"/>
                  <a:gd name="connsiteY20" fmla="*/ 4858 h 115633"/>
                  <a:gd name="connsiteX21" fmla="*/ 8954 w 259556"/>
                  <a:gd name="connsiteY21" fmla="*/ 111443 h 115633"/>
                  <a:gd name="connsiteX22" fmla="*/ 4763 w 259556"/>
                  <a:gd name="connsiteY22" fmla="*/ 107156 h 115633"/>
                  <a:gd name="connsiteX23" fmla="*/ 67056 w 259556"/>
                  <a:gd name="connsiteY23" fmla="*/ 107728 h 115633"/>
                  <a:gd name="connsiteX24" fmla="*/ 129730 w 259556"/>
                  <a:gd name="connsiteY24" fmla="*/ 10877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984" y="111443"/>
                    </a:moveTo>
                    <a:lnTo>
                      <a:pt x="131921" y="114110"/>
                    </a:lnTo>
                    <a:lnTo>
                      <a:pt x="68485" y="115157"/>
                    </a:lnTo>
                    <a:cubicBezTo>
                      <a:pt x="47339" y="115634"/>
                      <a:pt x="26003" y="115157"/>
                      <a:pt x="4763" y="115634"/>
                    </a:cubicBezTo>
                    <a:lnTo>
                      <a:pt x="476" y="115634"/>
                    </a:lnTo>
                    <a:lnTo>
                      <a:pt x="476" y="111347"/>
                    </a:lnTo>
                    <a:lnTo>
                      <a:pt x="0" y="4763"/>
                    </a:lnTo>
                    <a:lnTo>
                      <a:pt x="0" y="0"/>
                    </a:lnTo>
                    <a:lnTo>
                      <a:pt x="4763" y="0"/>
                    </a:lnTo>
                    <a:lnTo>
                      <a:pt x="130873" y="571"/>
                    </a:lnTo>
                    <a:cubicBezTo>
                      <a:pt x="172879" y="571"/>
                      <a:pt x="214884" y="1619"/>
                      <a:pt x="256984" y="2096"/>
                    </a:cubicBezTo>
                    <a:lnTo>
                      <a:pt x="259556" y="2096"/>
                    </a:lnTo>
                    <a:lnTo>
                      <a:pt x="259556" y="4667"/>
                    </a:lnTo>
                    <a:cubicBezTo>
                      <a:pt x="259556" y="22765"/>
                      <a:pt x="258699" y="40672"/>
                      <a:pt x="258318" y="58484"/>
                    </a:cubicBezTo>
                    <a:close/>
                    <a:moveTo>
                      <a:pt x="256984" y="111443"/>
                    </a:moveTo>
                    <a:lnTo>
                      <a:pt x="255651" y="57531"/>
                    </a:lnTo>
                    <a:cubicBezTo>
                      <a:pt x="255175" y="39814"/>
                      <a:pt x="254508" y="22288"/>
                      <a:pt x="254317" y="4858"/>
                    </a:cubicBezTo>
                    <a:lnTo>
                      <a:pt x="256984" y="7429"/>
                    </a:lnTo>
                    <a:cubicBezTo>
                      <a:pt x="214884" y="7906"/>
                      <a:pt x="172879" y="8954"/>
                      <a:pt x="130873" y="8954"/>
                    </a:cubicBezTo>
                    <a:lnTo>
                      <a:pt x="4763" y="9620"/>
                    </a:lnTo>
                    <a:lnTo>
                      <a:pt x="9525" y="4858"/>
                    </a:lnTo>
                    <a:lnTo>
                      <a:pt x="8954" y="111443"/>
                    </a:lnTo>
                    <a:lnTo>
                      <a:pt x="4763" y="107156"/>
                    </a:lnTo>
                    <a:cubicBezTo>
                      <a:pt x="25527" y="107156"/>
                      <a:pt x="46196" y="107156"/>
                      <a:pt x="67056" y="107728"/>
                    </a:cubicBezTo>
                    <a:lnTo>
                      <a:pt x="129730" y="108776"/>
                    </a:ln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BD1BCE88-8B94-4EDF-B0EC-3F83F54B542E}"/>
                  </a:ext>
                </a:extLst>
              </p:cNvPr>
              <p:cNvSpPr/>
              <p:nvPr/>
            </p:nvSpPr>
            <p:spPr>
              <a:xfrm>
                <a:off x="10197294" y="4442919"/>
                <a:ext cx="259651" cy="115062"/>
              </a:xfrm>
              <a:custGeom>
                <a:avLst/>
                <a:gdLst>
                  <a:gd name="connsiteX0" fmla="*/ 256985 w 259651"/>
                  <a:gd name="connsiteY0" fmla="*/ 111347 h 115062"/>
                  <a:gd name="connsiteX1" fmla="*/ 131921 w 259651"/>
                  <a:gd name="connsiteY1" fmla="*/ 114014 h 115062"/>
                  <a:gd name="connsiteX2" fmla="*/ 68485 w 259651"/>
                  <a:gd name="connsiteY2" fmla="*/ 115062 h 115062"/>
                  <a:gd name="connsiteX3" fmla="*/ 4763 w 259651"/>
                  <a:gd name="connsiteY3" fmla="*/ 115062 h 115062"/>
                  <a:gd name="connsiteX4" fmla="*/ 476 w 259651"/>
                  <a:gd name="connsiteY4" fmla="*/ 115062 h 115062"/>
                  <a:gd name="connsiteX5" fmla="*/ 476 w 259651"/>
                  <a:gd name="connsiteY5" fmla="*/ 111347 h 115062"/>
                  <a:gd name="connsiteX6" fmla="*/ 0 w 259651"/>
                  <a:gd name="connsiteY6" fmla="*/ 4763 h 115062"/>
                  <a:gd name="connsiteX7" fmla="*/ 0 w 259651"/>
                  <a:gd name="connsiteY7" fmla="*/ 0 h 115062"/>
                  <a:gd name="connsiteX8" fmla="*/ 4858 w 259651"/>
                  <a:gd name="connsiteY8" fmla="*/ 0 h 115062"/>
                  <a:gd name="connsiteX9" fmla="*/ 130969 w 259651"/>
                  <a:gd name="connsiteY9" fmla="*/ 571 h 115062"/>
                  <a:gd name="connsiteX10" fmla="*/ 257080 w 259651"/>
                  <a:gd name="connsiteY10" fmla="*/ 2096 h 115062"/>
                  <a:gd name="connsiteX11" fmla="*/ 259652 w 259651"/>
                  <a:gd name="connsiteY11" fmla="*/ 2096 h 115062"/>
                  <a:gd name="connsiteX12" fmla="*/ 259652 w 259651"/>
                  <a:gd name="connsiteY12" fmla="*/ 4667 h 115062"/>
                  <a:gd name="connsiteX13" fmla="*/ 258413 w 259651"/>
                  <a:gd name="connsiteY13" fmla="*/ 58484 h 115062"/>
                  <a:gd name="connsiteX14" fmla="*/ 256985 w 259651"/>
                  <a:gd name="connsiteY14" fmla="*/ 111347 h 115062"/>
                  <a:gd name="connsiteX15" fmla="*/ 255556 w 259651"/>
                  <a:gd name="connsiteY15" fmla="*/ 57436 h 115062"/>
                  <a:gd name="connsiteX16" fmla="*/ 254318 w 259651"/>
                  <a:gd name="connsiteY16" fmla="*/ 4763 h 115062"/>
                  <a:gd name="connsiteX17" fmla="*/ 256985 w 259651"/>
                  <a:gd name="connsiteY17" fmla="*/ 7334 h 115062"/>
                  <a:gd name="connsiteX18" fmla="*/ 130874 w 259651"/>
                  <a:gd name="connsiteY18" fmla="*/ 8858 h 115062"/>
                  <a:gd name="connsiteX19" fmla="*/ 4763 w 259651"/>
                  <a:gd name="connsiteY19" fmla="*/ 9525 h 115062"/>
                  <a:gd name="connsiteX20" fmla="*/ 9430 w 259651"/>
                  <a:gd name="connsiteY20" fmla="*/ 4763 h 115062"/>
                  <a:gd name="connsiteX21" fmla="*/ 8954 w 259651"/>
                  <a:gd name="connsiteY21" fmla="*/ 111347 h 115062"/>
                  <a:gd name="connsiteX22" fmla="*/ 4763 w 259651"/>
                  <a:gd name="connsiteY22" fmla="*/ 107061 h 115062"/>
                  <a:gd name="connsiteX23" fmla="*/ 67056 w 259651"/>
                  <a:gd name="connsiteY23" fmla="*/ 107632 h 115062"/>
                  <a:gd name="connsiteX24" fmla="*/ 129731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985" y="111347"/>
                    </a:moveTo>
                    <a:lnTo>
                      <a:pt x="131921" y="114014"/>
                    </a:lnTo>
                    <a:lnTo>
                      <a:pt x="68485" y="115062"/>
                    </a:lnTo>
                    <a:cubicBezTo>
                      <a:pt x="47244" y="115062"/>
                      <a:pt x="26003" y="115062"/>
                      <a:pt x="4763" y="115062"/>
                    </a:cubicBezTo>
                    <a:lnTo>
                      <a:pt x="476" y="115062"/>
                    </a:lnTo>
                    <a:lnTo>
                      <a:pt x="476" y="111347"/>
                    </a:lnTo>
                    <a:lnTo>
                      <a:pt x="0" y="4763"/>
                    </a:lnTo>
                    <a:lnTo>
                      <a:pt x="0" y="0"/>
                    </a:lnTo>
                    <a:lnTo>
                      <a:pt x="4858" y="0"/>
                    </a:lnTo>
                    <a:lnTo>
                      <a:pt x="130969" y="571"/>
                    </a:lnTo>
                    <a:cubicBezTo>
                      <a:pt x="172974" y="571"/>
                      <a:pt x="214979" y="1619"/>
                      <a:pt x="257080" y="2096"/>
                    </a:cubicBezTo>
                    <a:lnTo>
                      <a:pt x="259652" y="2096"/>
                    </a:lnTo>
                    <a:lnTo>
                      <a:pt x="259652" y="4667"/>
                    </a:lnTo>
                    <a:cubicBezTo>
                      <a:pt x="259652" y="22765"/>
                      <a:pt x="258794" y="40672"/>
                      <a:pt x="258413" y="58484"/>
                    </a:cubicBezTo>
                    <a:close/>
                    <a:moveTo>
                      <a:pt x="256985" y="111347"/>
                    </a:moveTo>
                    <a:lnTo>
                      <a:pt x="255556" y="57436"/>
                    </a:lnTo>
                    <a:cubicBezTo>
                      <a:pt x="255556" y="39719"/>
                      <a:pt x="254508" y="22193"/>
                      <a:pt x="254318" y="4763"/>
                    </a:cubicBezTo>
                    <a:lnTo>
                      <a:pt x="256985" y="7334"/>
                    </a:lnTo>
                    <a:cubicBezTo>
                      <a:pt x="214884" y="7334"/>
                      <a:pt x="172879" y="8858"/>
                      <a:pt x="130874" y="8858"/>
                    </a:cubicBezTo>
                    <a:lnTo>
                      <a:pt x="4763" y="9525"/>
                    </a:lnTo>
                    <a:lnTo>
                      <a:pt x="9430" y="4763"/>
                    </a:lnTo>
                    <a:lnTo>
                      <a:pt x="8954" y="111347"/>
                    </a:lnTo>
                    <a:lnTo>
                      <a:pt x="4763" y="107061"/>
                    </a:lnTo>
                    <a:cubicBezTo>
                      <a:pt x="25527" y="107061"/>
                      <a:pt x="46196" y="107061"/>
                      <a:pt x="67056" y="107632"/>
                    </a:cubicBezTo>
                    <a:lnTo>
                      <a:pt x="129731" y="108680"/>
                    </a:lnTo>
                    <a:close/>
                  </a:path>
                </a:pathLst>
              </a:custGeom>
              <a:solidFill>
                <a:srgbClr val="EBEBEB"/>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28BB3450-AD84-4DE3-AA64-0465C8A14E86}"/>
                  </a:ext>
                </a:extLst>
              </p:cNvPr>
              <p:cNvSpPr/>
              <p:nvPr/>
            </p:nvSpPr>
            <p:spPr>
              <a:xfrm>
                <a:off x="10485330" y="4442919"/>
                <a:ext cx="259651" cy="115062"/>
              </a:xfrm>
              <a:custGeom>
                <a:avLst/>
                <a:gdLst>
                  <a:gd name="connsiteX0" fmla="*/ 256413 w 259651"/>
                  <a:gd name="connsiteY0" fmla="*/ 111347 h 115062"/>
                  <a:gd name="connsiteX1" fmla="*/ 131445 w 259651"/>
                  <a:gd name="connsiteY1" fmla="*/ 114014 h 115062"/>
                  <a:gd name="connsiteX2" fmla="*/ 67913 w 259651"/>
                  <a:gd name="connsiteY2" fmla="*/ 115062 h 115062"/>
                  <a:gd name="connsiteX3" fmla="*/ 4191 w 259651"/>
                  <a:gd name="connsiteY3" fmla="*/ 115062 h 115062"/>
                  <a:gd name="connsiteX4" fmla="*/ 0 w 259651"/>
                  <a:gd name="connsiteY4" fmla="*/ 115062 h 115062"/>
                  <a:gd name="connsiteX5" fmla="*/ 0 w 259651"/>
                  <a:gd name="connsiteY5" fmla="*/ 111347 h 115062"/>
                  <a:gd name="connsiteX6" fmla="*/ 0 w 259651"/>
                  <a:gd name="connsiteY6" fmla="*/ 4763 h 115062"/>
                  <a:gd name="connsiteX7" fmla="*/ 0 w 259651"/>
                  <a:gd name="connsiteY7" fmla="*/ 0 h 115062"/>
                  <a:gd name="connsiteX8" fmla="*/ 4763 w 259651"/>
                  <a:gd name="connsiteY8" fmla="*/ 0 h 115062"/>
                  <a:gd name="connsiteX9" fmla="*/ 130873 w 259651"/>
                  <a:gd name="connsiteY9" fmla="*/ 571 h 115062"/>
                  <a:gd name="connsiteX10" fmla="*/ 256984 w 259651"/>
                  <a:gd name="connsiteY10" fmla="*/ 2096 h 115062"/>
                  <a:gd name="connsiteX11" fmla="*/ 259651 w 259651"/>
                  <a:gd name="connsiteY11" fmla="*/ 2096 h 115062"/>
                  <a:gd name="connsiteX12" fmla="*/ 259651 w 259651"/>
                  <a:gd name="connsiteY12" fmla="*/ 4667 h 115062"/>
                  <a:gd name="connsiteX13" fmla="*/ 258413 w 259651"/>
                  <a:gd name="connsiteY13" fmla="*/ 58484 h 115062"/>
                  <a:gd name="connsiteX14" fmla="*/ 256413 w 259651"/>
                  <a:gd name="connsiteY14" fmla="*/ 111347 h 115062"/>
                  <a:gd name="connsiteX15" fmla="*/ 255079 w 259651"/>
                  <a:gd name="connsiteY15" fmla="*/ 57436 h 115062"/>
                  <a:gd name="connsiteX16" fmla="*/ 253841 w 259651"/>
                  <a:gd name="connsiteY16" fmla="*/ 4763 h 115062"/>
                  <a:gd name="connsiteX17" fmla="*/ 256413 w 259651"/>
                  <a:gd name="connsiteY17" fmla="*/ 7334 h 115062"/>
                  <a:gd name="connsiteX18" fmla="*/ 130302 w 259651"/>
                  <a:gd name="connsiteY18" fmla="*/ 8858 h 115062"/>
                  <a:gd name="connsiteX19" fmla="*/ 4191 w 259651"/>
                  <a:gd name="connsiteY19" fmla="*/ 9525 h 115062"/>
                  <a:gd name="connsiteX20" fmla="*/ 8954 w 259651"/>
                  <a:gd name="connsiteY20" fmla="*/ 4763 h 115062"/>
                  <a:gd name="connsiteX21" fmla="*/ 8382 w 259651"/>
                  <a:gd name="connsiteY21" fmla="*/ 111347 h 115062"/>
                  <a:gd name="connsiteX22" fmla="*/ 4191 w 259651"/>
                  <a:gd name="connsiteY22" fmla="*/ 107061 h 115062"/>
                  <a:gd name="connsiteX23" fmla="*/ 66484 w 259651"/>
                  <a:gd name="connsiteY23" fmla="*/ 107632 h 115062"/>
                  <a:gd name="connsiteX24" fmla="*/ 129159 w 259651"/>
                  <a:gd name="connsiteY24" fmla="*/ 108680 h 115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062">
                    <a:moveTo>
                      <a:pt x="256413" y="111347"/>
                    </a:moveTo>
                    <a:lnTo>
                      <a:pt x="131445" y="114014"/>
                    </a:lnTo>
                    <a:lnTo>
                      <a:pt x="67913" y="115062"/>
                    </a:lnTo>
                    <a:cubicBezTo>
                      <a:pt x="46768" y="115062"/>
                      <a:pt x="25432" y="115062"/>
                      <a:pt x="4191" y="115062"/>
                    </a:cubicBezTo>
                    <a:lnTo>
                      <a:pt x="0" y="115062"/>
                    </a:lnTo>
                    <a:lnTo>
                      <a:pt x="0" y="111347"/>
                    </a:lnTo>
                    <a:lnTo>
                      <a:pt x="0" y="4763"/>
                    </a:lnTo>
                    <a:lnTo>
                      <a:pt x="0" y="0"/>
                    </a:lnTo>
                    <a:lnTo>
                      <a:pt x="4763" y="0"/>
                    </a:lnTo>
                    <a:lnTo>
                      <a:pt x="130873" y="571"/>
                    </a:lnTo>
                    <a:cubicBezTo>
                      <a:pt x="172879" y="571"/>
                      <a:pt x="214979" y="1619"/>
                      <a:pt x="256984" y="2096"/>
                    </a:cubicBezTo>
                    <a:lnTo>
                      <a:pt x="259651" y="2096"/>
                    </a:lnTo>
                    <a:lnTo>
                      <a:pt x="259651" y="4667"/>
                    </a:lnTo>
                    <a:cubicBezTo>
                      <a:pt x="259651" y="22765"/>
                      <a:pt x="258889" y="40672"/>
                      <a:pt x="258413" y="58484"/>
                    </a:cubicBezTo>
                    <a:close/>
                    <a:moveTo>
                      <a:pt x="256413" y="111347"/>
                    </a:moveTo>
                    <a:lnTo>
                      <a:pt x="255079" y="57436"/>
                    </a:lnTo>
                    <a:cubicBezTo>
                      <a:pt x="254603" y="39719"/>
                      <a:pt x="254032" y="22193"/>
                      <a:pt x="253841" y="4763"/>
                    </a:cubicBezTo>
                    <a:lnTo>
                      <a:pt x="256413" y="7334"/>
                    </a:lnTo>
                    <a:cubicBezTo>
                      <a:pt x="214408" y="7334"/>
                      <a:pt x="172307" y="8858"/>
                      <a:pt x="130302" y="8858"/>
                    </a:cubicBezTo>
                    <a:lnTo>
                      <a:pt x="4191" y="9525"/>
                    </a:lnTo>
                    <a:lnTo>
                      <a:pt x="8954" y="4763"/>
                    </a:lnTo>
                    <a:lnTo>
                      <a:pt x="8382" y="111347"/>
                    </a:lnTo>
                    <a:lnTo>
                      <a:pt x="4191" y="107061"/>
                    </a:lnTo>
                    <a:cubicBezTo>
                      <a:pt x="24955" y="107061"/>
                      <a:pt x="45720" y="107061"/>
                      <a:pt x="66484" y="107632"/>
                    </a:cubicBezTo>
                    <a:lnTo>
                      <a:pt x="129159" y="108680"/>
                    </a:ln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9A79E485-2074-4590-824B-E4ED316D03A6}"/>
                  </a:ext>
                </a:extLst>
              </p:cNvPr>
              <p:cNvSpPr/>
              <p:nvPr/>
            </p:nvSpPr>
            <p:spPr>
              <a:xfrm>
                <a:off x="10886428" y="3286584"/>
                <a:ext cx="259556" cy="115633"/>
              </a:xfrm>
              <a:custGeom>
                <a:avLst/>
                <a:gdLst>
                  <a:gd name="connsiteX0" fmla="*/ 256508 w 259556"/>
                  <a:gd name="connsiteY0" fmla="*/ 111442 h 115633"/>
                  <a:gd name="connsiteX1" fmla="*/ 131445 w 259556"/>
                  <a:gd name="connsiteY1" fmla="*/ 114110 h 115633"/>
                  <a:gd name="connsiteX2" fmla="*/ 68009 w 259556"/>
                  <a:gd name="connsiteY2" fmla="*/ 115157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3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096 h 115633"/>
                  <a:gd name="connsiteX11" fmla="*/ 259556 w 259556"/>
                  <a:gd name="connsiteY11" fmla="*/ 2096 h 115633"/>
                  <a:gd name="connsiteX12" fmla="*/ 259556 w 259556"/>
                  <a:gd name="connsiteY12" fmla="*/ 4667 h 115633"/>
                  <a:gd name="connsiteX13" fmla="*/ 258318 w 259556"/>
                  <a:gd name="connsiteY13" fmla="*/ 58483 h 115633"/>
                  <a:gd name="connsiteX14" fmla="*/ 256508 w 259556"/>
                  <a:gd name="connsiteY14" fmla="*/ 111442 h 115633"/>
                  <a:gd name="connsiteX15" fmla="*/ 255175 w 259556"/>
                  <a:gd name="connsiteY15" fmla="*/ 57531 h 115633"/>
                  <a:gd name="connsiteX16" fmla="*/ 253841 w 259556"/>
                  <a:gd name="connsiteY16" fmla="*/ 4858 h 115633"/>
                  <a:gd name="connsiteX17" fmla="*/ 256508 w 259556"/>
                  <a:gd name="connsiteY17" fmla="*/ 7429 h 115633"/>
                  <a:gd name="connsiteX18" fmla="*/ 130397 w 259556"/>
                  <a:gd name="connsiteY18" fmla="*/ 8954 h 115633"/>
                  <a:gd name="connsiteX19" fmla="*/ 4286 w 259556"/>
                  <a:gd name="connsiteY19" fmla="*/ 9620 h 115633"/>
                  <a:gd name="connsiteX20" fmla="*/ 9049 w 259556"/>
                  <a:gd name="connsiteY20" fmla="*/ 4858 h 115633"/>
                  <a:gd name="connsiteX21" fmla="*/ 8477 w 259556"/>
                  <a:gd name="connsiteY21" fmla="*/ 111442 h 115633"/>
                  <a:gd name="connsiteX22" fmla="*/ 4286 w 259556"/>
                  <a:gd name="connsiteY22" fmla="*/ 107156 h 115633"/>
                  <a:gd name="connsiteX23" fmla="*/ 66580 w 259556"/>
                  <a:gd name="connsiteY23" fmla="*/ 107728 h 115633"/>
                  <a:gd name="connsiteX24" fmla="*/ 129254 w 259556"/>
                  <a:gd name="connsiteY24" fmla="*/ 108775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442"/>
                    </a:moveTo>
                    <a:lnTo>
                      <a:pt x="131445" y="114110"/>
                    </a:lnTo>
                    <a:lnTo>
                      <a:pt x="68009" y="115157"/>
                    </a:lnTo>
                    <a:cubicBezTo>
                      <a:pt x="46863" y="115157"/>
                      <a:pt x="25527" y="115157"/>
                      <a:pt x="4286" y="115633"/>
                    </a:cubicBezTo>
                    <a:lnTo>
                      <a:pt x="0" y="115633"/>
                    </a:lnTo>
                    <a:lnTo>
                      <a:pt x="0" y="111347"/>
                    </a:lnTo>
                    <a:lnTo>
                      <a:pt x="0" y="4763"/>
                    </a:lnTo>
                    <a:lnTo>
                      <a:pt x="0" y="0"/>
                    </a:lnTo>
                    <a:lnTo>
                      <a:pt x="4763" y="0"/>
                    </a:lnTo>
                    <a:lnTo>
                      <a:pt x="130874" y="571"/>
                    </a:lnTo>
                    <a:cubicBezTo>
                      <a:pt x="172879" y="571"/>
                      <a:pt x="214884" y="1619"/>
                      <a:pt x="256985" y="2096"/>
                    </a:cubicBezTo>
                    <a:lnTo>
                      <a:pt x="259556" y="2096"/>
                    </a:lnTo>
                    <a:lnTo>
                      <a:pt x="259556" y="4667"/>
                    </a:lnTo>
                    <a:cubicBezTo>
                      <a:pt x="259556" y="22765"/>
                      <a:pt x="258699" y="40672"/>
                      <a:pt x="258318" y="58483"/>
                    </a:cubicBezTo>
                    <a:close/>
                    <a:moveTo>
                      <a:pt x="256508" y="111442"/>
                    </a:moveTo>
                    <a:lnTo>
                      <a:pt x="255175" y="57531"/>
                    </a:lnTo>
                    <a:cubicBezTo>
                      <a:pt x="254699" y="39814"/>
                      <a:pt x="254032" y="22288"/>
                      <a:pt x="253841" y="4858"/>
                    </a:cubicBezTo>
                    <a:lnTo>
                      <a:pt x="256508" y="7429"/>
                    </a:lnTo>
                    <a:cubicBezTo>
                      <a:pt x="214408" y="7906"/>
                      <a:pt x="172403" y="8954"/>
                      <a:pt x="130397" y="8954"/>
                    </a:cubicBezTo>
                    <a:lnTo>
                      <a:pt x="4286" y="9620"/>
                    </a:lnTo>
                    <a:lnTo>
                      <a:pt x="9049" y="4858"/>
                    </a:lnTo>
                    <a:lnTo>
                      <a:pt x="8477" y="111442"/>
                    </a:lnTo>
                    <a:lnTo>
                      <a:pt x="4286" y="107156"/>
                    </a:lnTo>
                    <a:cubicBezTo>
                      <a:pt x="25051" y="107156"/>
                      <a:pt x="45815" y="107156"/>
                      <a:pt x="66580" y="107728"/>
                    </a:cubicBezTo>
                    <a:lnTo>
                      <a:pt x="129254" y="108775"/>
                    </a:lnTo>
                    <a:close/>
                  </a:path>
                </a:pathLst>
              </a:custGeom>
              <a:solidFill>
                <a:srgbClr val="EBEBEB"/>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E260D151-5342-42E1-91B3-CDE006A84EBB}"/>
                  </a:ext>
                </a:extLst>
              </p:cNvPr>
              <p:cNvSpPr/>
              <p:nvPr/>
            </p:nvSpPr>
            <p:spPr>
              <a:xfrm>
                <a:off x="10745268" y="1396729"/>
                <a:ext cx="259651" cy="115157"/>
              </a:xfrm>
              <a:custGeom>
                <a:avLst/>
                <a:gdLst>
                  <a:gd name="connsiteX0" fmla="*/ 256984 w 259651"/>
                  <a:gd name="connsiteY0" fmla="*/ 110871 h 115157"/>
                  <a:gd name="connsiteX1" fmla="*/ 131921 w 259651"/>
                  <a:gd name="connsiteY1" fmla="*/ 113538 h 115157"/>
                  <a:gd name="connsiteX2" fmla="*/ 68484 w 259651"/>
                  <a:gd name="connsiteY2" fmla="*/ 114586 h 115157"/>
                  <a:gd name="connsiteX3" fmla="*/ 4763 w 259651"/>
                  <a:gd name="connsiteY3" fmla="*/ 115157 h 115157"/>
                  <a:gd name="connsiteX4" fmla="*/ 476 w 259651"/>
                  <a:gd name="connsiteY4" fmla="*/ 115157 h 115157"/>
                  <a:gd name="connsiteX5" fmla="*/ 476 w 259651"/>
                  <a:gd name="connsiteY5" fmla="*/ 110871 h 115157"/>
                  <a:gd name="connsiteX6" fmla="*/ 0 w 259651"/>
                  <a:gd name="connsiteY6" fmla="*/ 4763 h 115157"/>
                  <a:gd name="connsiteX7" fmla="*/ 0 w 259651"/>
                  <a:gd name="connsiteY7" fmla="*/ 0 h 115157"/>
                  <a:gd name="connsiteX8" fmla="*/ 4858 w 259651"/>
                  <a:gd name="connsiteY8" fmla="*/ 0 h 115157"/>
                  <a:gd name="connsiteX9" fmla="*/ 130969 w 259651"/>
                  <a:gd name="connsiteY9" fmla="*/ 572 h 115157"/>
                  <a:gd name="connsiteX10" fmla="*/ 257080 w 259651"/>
                  <a:gd name="connsiteY10" fmla="*/ 2191 h 115157"/>
                  <a:gd name="connsiteX11" fmla="*/ 259651 w 259651"/>
                  <a:gd name="connsiteY11" fmla="*/ 2191 h 115157"/>
                  <a:gd name="connsiteX12" fmla="*/ 259651 w 259651"/>
                  <a:gd name="connsiteY12" fmla="*/ 4763 h 115157"/>
                  <a:gd name="connsiteX13" fmla="*/ 258413 w 259651"/>
                  <a:gd name="connsiteY13" fmla="*/ 58674 h 115157"/>
                  <a:gd name="connsiteX14" fmla="*/ 256984 w 259651"/>
                  <a:gd name="connsiteY14" fmla="*/ 110871 h 115157"/>
                  <a:gd name="connsiteX15" fmla="*/ 255556 w 259651"/>
                  <a:gd name="connsiteY15" fmla="*/ 57055 h 115157"/>
                  <a:gd name="connsiteX16" fmla="*/ 254317 w 259651"/>
                  <a:gd name="connsiteY16" fmla="*/ 4286 h 115157"/>
                  <a:gd name="connsiteX17" fmla="*/ 256984 w 259651"/>
                  <a:gd name="connsiteY17" fmla="*/ 6858 h 115157"/>
                  <a:gd name="connsiteX18" fmla="*/ 130873 w 259651"/>
                  <a:gd name="connsiteY18" fmla="*/ 8477 h 115157"/>
                  <a:gd name="connsiteX19" fmla="*/ 4763 w 259651"/>
                  <a:gd name="connsiteY19" fmla="*/ 9049 h 115157"/>
                  <a:gd name="connsiteX20" fmla="*/ 9430 w 259651"/>
                  <a:gd name="connsiteY20" fmla="*/ 4286 h 115157"/>
                  <a:gd name="connsiteX21" fmla="*/ 8953 w 259651"/>
                  <a:gd name="connsiteY21" fmla="*/ 110871 h 115157"/>
                  <a:gd name="connsiteX22" fmla="*/ 4763 w 259651"/>
                  <a:gd name="connsiteY22" fmla="*/ 106680 h 115157"/>
                  <a:gd name="connsiteX23" fmla="*/ 67056 w 259651"/>
                  <a:gd name="connsiteY23" fmla="*/ 106680 h 115157"/>
                  <a:gd name="connsiteX24" fmla="*/ 129730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4" y="110871"/>
                    </a:moveTo>
                    <a:lnTo>
                      <a:pt x="131921" y="113538"/>
                    </a:lnTo>
                    <a:lnTo>
                      <a:pt x="68484" y="114586"/>
                    </a:lnTo>
                    <a:cubicBezTo>
                      <a:pt x="47244" y="114586"/>
                      <a:pt x="26003" y="114586"/>
                      <a:pt x="4763" y="115157"/>
                    </a:cubicBezTo>
                    <a:lnTo>
                      <a:pt x="476" y="115157"/>
                    </a:lnTo>
                    <a:lnTo>
                      <a:pt x="476" y="110871"/>
                    </a:lnTo>
                    <a:lnTo>
                      <a:pt x="0" y="4763"/>
                    </a:lnTo>
                    <a:lnTo>
                      <a:pt x="0" y="0"/>
                    </a:lnTo>
                    <a:lnTo>
                      <a:pt x="4858" y="0"/>
                    </a:lnTo>
                    <a:lnTo>
                      <a:pt x="130969" y="572"/>
                    </a:lnTo>
                    <a:cubicBezTo>
                      <a:pt x="172974" y="572"/>
                      <a:pt x="214979" y="1715"/>
                      <a:pt x="257080" y="2191"/>
                    </a:cubicBezTo>
                    <a:lnTo>
                      <a:pt x="259651" y="2191"/>
                    </a:lnTo>
                    <a:lnTo>
                      <a:pt x="259651" y="4763"/>
                    </a:lnTo>
                    <a:cubicBezTo>
                      <a:pt x="259651" y="22860"/>
                      <a:pt x="258794" y="40862"/>
                      <a:pt x="258413" y="58674"/>
                    </a:cubicBezTo>
                    <a:close/>
                    <a:moveTo>
                      <a:pt x="256984" y="110871"/>
                    </a:moveTo>
                    <a:lnTo>
                      <a:pt x="255556" y="57055"/>
                    </a:lnTo>
                    <a:cubicBezTo>
                      <a:pt x="255556" y="39243"/>
                      <a:pt x="254508" y="21717"/>
                      <a:pt x="254317" y="4286"/>
                    </a:cubicBezTo>
                    <a:lnTo>
                      <a:pt x="256984" y="6858"/>
                    </a:lnTo>
                    <a:cubicBezTo>
                      <a:pt x="214884" y="7429"/>
                      <a:pt x="172879" y="8382"/>
                      <a:pt x="130873" y="8477"/>
                    </a:cubicBezTo>
                    <a:lnTo>
                      <a:pt x="4763" y="9049"/>
                    </a:lnTo>
                    <a:lnTo>
                      <a:pt x="9430" y="4286"/>
                    </a:lnTo>
                    <a:lnTo>
                      <a:pt x="8953" y="110871"/>
                    </a:lnTo>
                    <a:lnTo>
                      <a:pt x="4763" y="106680"/>
                    </a:lnTo>
                    <a:cubicBezTo>
                      <a:pt x="25527" y="106680"/>
                      <a:pt x="46196" y="106680"/>
                      <a:pt x="67056" y="106680"/>
                    </a:cubicBezTo>
                    <a:lnTo>
                      <a:pt x="129730" y="107728"/>
                    </a:ln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7C012183-7513-41E7-9066-E733CDEB1326}"/>
                  </a:ext>
                </a:extLst>
              </p:cNvPr>
              <p:cNvSpPr/>
              <p:nvPr/>
            </p:nvSpPr>
            <p:spPr>
              <a:xfrm>
                <a:off x="10886428" y="1530651"/>
                <a:ext cx="259556" cy="115633"/>
              </a:xfrm>
              <a:custGeom>
                <a:avLst/>
                <a:gdLst>
                  <a:gd name="connsiteX0" fmla="*/ 256508 w 259556"/>
                  <a:gd name="connsiteY0" fmla="*/ 111347 h 115633"/>
                  <a:gd name="connsiteX1" fmla="*/ 131445 w 259556"/>
                  <a:gd name="connsiteY1" fmla="*/ 114014 h 115633"/>
                  <a:gd name="connsiteX2" fmla="*/ 68009 w 259556"/>
                  <a:gd name="connsiteY2" fmla="*/ 115062 h 115633"/>
                  <a:gd name="connsiteX3" fmla="*/ 4286 w 259556"/>
                  <a:gd name="connsiteY3" fmla="*/ 115633 h 115633"/>
                  <a:gd name="connsiteX4" fmla="*/ 0 w 259556"/>
                  <a:gd name="connsiteY4" fmla="*/ 115633 h 115633"/>
                  <a:gd name="connsiteX5" fmla="*/ 0 w 259556"/>
                  <a:gd name="connsiteY5" fmla="*/ 111347 h 115633"/>
                  <a:gd name="connsiteX6" fmla="*/ 0 w 259556"/>
                  <a:gd name="connsiteY6" fmla="*/ 4762 h 115633"/>
                  <a:gd name="connsiteX7" fmla="*/ 0 w 259556"/>
                  <a:gd name="connsiteY7" fmla="*/ 0 h 115633"/>
                  <a:gd name="connsiteX8" fmla="*/ 4763 w 259556"/>
                  <a:gd name="connsiteY8" fmla="*/ 0 h 115633"/>
                  <a:gd name="connsiteX9" fmla="*/ 130874 w 259556"/>
                  <a:gd name="connsiteY9" fmla="*/ 571 h 115633"/>
                  <a:gd name="connsiteX10" fmla="*/ 256985 w 259556"/>
                  <a:gd name="connsiteY10" fmla="*/ 2191 h 115633"/>
                  <a:gd name="connsiteX11" fmla="*/ 259556 w 259556"/>
                  <a:gd name="connsiteY11" fmla="*/ 2191 h 115633"/>
                  <a:gd name="connsiteX12" fmla="*/ 259556 w 259556"/>
                  <a:gd name="connsiteY12" fmla="*/ 4762 h 115633"/>
                  <a:gd name="connsiteX13" fmla="*/ 258318 w 259556"/>
                  <a:gd name="connsiteY13" fmla="*/ 58674 h 115633"/>
                  <a:gd name="connsiteX14" fmla="*/ 256508 w 259556"/>
                  <a:gd name="connsiteY14" fmla="*/ 111347 h 115633"/>
                  <a:gd name="connsiteX15" fmla="*/ 255175 w 259556"/>
                  <a:gd name="connsiteY15" fmla="*/ 57531 h 115633"/>
                  <a:gd name="connsiteX16" fmla="*/ 253841 w 259556"/>
                  <a:gd name="connsiteY16" fmla="*/ 4762 h 115633"/>
                  <a:gd name="connsiteX17" fmla="*/ 256508 w 259556"/>
                  <a:gd name="connsiteY17" fmla="*/ 7334 h 115633"/>
                  <a:gd name="connsiteX18" fmla="*/ 130397 w 259556"/>
                  <a:gd name="connsiteY18" fmla="*/ 8953 h 115633"/>
                  <a:gd name="connsiteX19" fmla="*/ 4286 w 259556"/>
                  <a:gd name="connsiteY19" fmla="*/ 9525 h 115633"/>
                  <a:gd name="connsiteX20" fmla="*/ 9049 w 259556"/>
                  <a:gd name="connsiteY20" fmla="*/ 4762 h 115633"/>
                  <a:gd name="connsiteX21" fmla="*/ 8477 w 259556"/>
                  <a:gd name="connsiteY21" fmla="*/ 111347 h 115633"/>
                  <a:gd name="connsiteX22" fmla="*/ 4286 w 259556"/>
                  <a:gd name="connsiteY22" fmla="*/ 107156 h 115633"/>
                  <a:gd name="connsiteX23" fmla="*/ 66580 w 259556"/>
                  <a:gd name="connsiteY23" fmla="*/ 107156 h 115633"/>
                  <a:gd name="connsiteX24" fmla="*/ 128969 w 259556"/>
                  <a:gd name="connsiteY24" fmla="*/ 10896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556" h="115633">
                    <a:moveTo>
                      <a:pt x="256508" y="111347"/>
                    </a:moveTo>
                    <a:lnTo>
                      <a:pt x="131445" y="114014"/>
                    </a:lnTo>
                    <a:lnTo>
                      <a:pt x="68009" y="115062"/>
                    </a:lnTo>
                    <a:cubicBezTo>
                      <a:pt x="46863" y="115062"/>
                      <a:pt x="25527" y="115062"/>
                      <a:pt x="4286" y="115633"/>
                    </a:cubicBezTo>
                    <a:lnTo>
                      <a:pt x="0" y="115633"/>
                    </a:lnTo>
                    <a:lnTo>
                      <a:pt x="0" y="111347"/>
                    </a:lnTo>
                    <a:lnTo>
                      <a:pt x="0" y="4762"/>
                    </a:lnTo>
                    <a:lnTo>
                      <a:pt x="0" y="0"/>
                    </a:lnTo>
                    <a:lnTo>
                      <a:pt x="4763" y="0"/>
                    </a:lnTo>
                    <a:lnTo>
                      <a:pt x="130874" y="571"/>
                    </a:lnTo>
                    <a:cubicBezTo>
                      <a:pt x="172879" y="571"/>
                      <a:pt x="214884" y="1715"/>
                      <a:pt x="256985" y="2191"/>
                    </a:cubicBezTo>
                    <a:lnTo>
                      <a:pt x="259556" y="2191"/>
                    </a:lnTo>
                    <a:lnTo>
                      <a:pt x="259556" y="4762"/>
                    </a:lnTo>
                    <a:cubicBezTo>
                      <a:pt x="259556" y="22860"/>
                      <a:pt x="258699" y="40862"/>
                      <a:pt x="258318" y="58674"/>
                    </a:cubicBezTo>
                    <a:close/>
                    <a:moveTo>
                      <a:pt x="256508" y="111347"/>
                    </a:moveTo>
                    <a:lnTo>
                      <a:pt x="255175" y="57531"/>
                    </a:lnTo>
                    <a:cubicBezTo>
                      <a:pt x="254699" y="39719"/>
                      <a:pt x="254032" y="22193"/>
                      <a:pt x="253841" y="4762"/>
                    </a:cubicBezTo>
                    <a:lnTo>
                      <a:pt x="256508" y="7334"/>
                    </a:lnTo>
                    <a:cubicBezTo>
                      <a:pt x="214408" y="7906"/>
                      <a:pt x="172403" y="8858"/>
                      <a:pt x="130397" y="8953"/>
                    </a:cubicBezTo>
                    <a:lnTo>
                      <a:pt x="4286" y="9525"/>
                    </a:lnTo>
                    <a:lnTo>
                      <a:pt x="9049" y="4762"/>
                    </a:lnTo>
                    <a:lnTo>
                      <a:pt x="8477" y="111347"/>
                    </a:lnTo>
                    <a:lnTo>
                      <a:pt x="4286" y="107156"/>
                    </a:lnTo>
                    <a:cubicBezTo>
                      <a:pt x="25051" y="107156"/>
                      <a:pt x="45815" y="107156"/>
                      <a:pt x="66580" y="107156"/>
                    </a:cubicBezTo>
                    <a:lnTo>
                      <a:pt x="128969" y="108966"/>
                    </a:lnTo>
                    <a:close/>
                  </a:path>
                </a:pathLst>
              </a:custGeom>
              <a:solidFill>
                <a:srgbClr val="EBEBEB"/>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D6B91E28-F719-42CD-9CD9-2FBAF128FADB}"/>
                  </a:ext>
                </a:extLst>
              </p:cNvPr>
              <p:cNvSpPr/>
              <p:nvPr/>
            </p:nvSpPr>
            <p:spPr>
              <a:xfrm>
                <a:off x="7399135" y="1396729"/>
                <a:ext cx="259651" cy="115157"/>
              </a:xfrm>
              <a:custGeom>
                <a:avLst/>
                <a:gdLst>
                  <a:gd name="connsiteX0" fmla="*/ 256985 w 259651"/>
                  <a:gd name="connsiteY0" fmla="*/ 110871 h 115157"/>
                  <a:gd name="connsiteX1" fmla="*/ 132016 w 259651"/>
                  <a:gd name="connsiteY1" fmla="*/ 113538 h 115157"/>
                  <a:gd name="connsiteX2" fmla="*/ 68580 w 259651"/>
                  <a:gd name="connsiteY2" fmla="*/ 114586 h 115157"/>
                  <a:gd name="connsiteX3" fmla="*/ 4763 w 259651"/>
                  <a:gd name="connsiteY3" fmla="*/ 115157 h 115157"/>
                  <a:gd name="connsiteX4" fmla="*/ 572 w 259651"/>
                  <a:gd name="connsiteY4" fmla="*/ 115157 h 115157"/>
                  <a:gd name="connsiteX5" fmla="*/ 572 w 259651"/>
                  <a:gd name="connsiteY5" fmla="*/ 110871 h 115157"/>
                  <a:gd name="connsiteX6" fmla="*/ 0 w 259651"/>
                  <a:gd name="connsiteY6" fmla="*/ 4763 h 115157"/>
                  <a:gd name="connsiteX7" fmla="*/ 0 w 259651"/>
                  <a:gd name="connsiteY7" fmla="*/ 0 h 115157"/>
                  <a:gd name="connsiteX8" fmla="*/ 4763 w 259651"/>
                  <a:gd name="connsiteY8" fmla="*/ 0 h 115157"/>
                  <a:gd name="connsiteX9" fmla="*/ 130874 w 259651"/>
                  <a:gd name="connsiteY9" fmla="*/ 572 h 115157"/>
                  <a:gd name="connsiteX10" fmla="*/ 256985 w 259651"/>
                  <a:gd name="connsiteY10" fmla="*/ 2191 h 115157"/>
                  <a:gd name="connsiteX11" fmla="*/ 259651 w 259651"/>
                  <a:gd name="connsiteY11" fmla="*/ 2191 h 115157"/>
                  <a:gd name="connsiteX12" fmla="*/ 259651 w 259651"/>
                  <a:gd name="connsiteY12" fmla="*/ 4763 h 115157"/>
                  <a:gd name="connsiteX13" fmla="*/ 258318 w 259651"/>
                  <a:gd name="connsiteY13" fmla="*/ 58674 h 115157"/>
                  <a:gd name="connsiteX14" fmla="*/ 256985 w 259651"/>
                  <a:gd name="connsiteY14" fmla="*/ 110871 h 115157"/>
                  <a:gd name="connsiteX15" fmla="*/ 255651 w 259651"/>
                  <a:gd name="connsiteY15" fmla="*/ 57055 h 115157"/>
                  <a:gd name="connsiteX16" fmla="*/ 254413 w 259651"/>
                  <a:gd name="connsiteY16" fmla="*/ 4286 h 115157"/>
                  <a:gd name="connsiteX17" fmla="*/ 256985 w 259651"/>
                  <a:gd name="connsiteY17" fmla="*/ 6858 h 115157"/>
                  <a:gd name="connsiteX18" fmla="*/ 130874 w 259651"/>
                  <a:gd name="connsiteY18" fmla="*/ 8477 h 115157"/>
                  <a:gd name="connsiteX19" fmla="*/ 4763 w 259651"/>
                  <a:gd name="connsiteY19" fmla="*/ 9049 h 115157"/>
                  <a:gd name="connsiteX20" fmla="*/ 9525 w 259651"/>
                  <a:gd name="connsiteY20" fmla="*/ 4286 h 115157"/>
                  <a:gd name="connsiteX21" fmla="*/ 9049 w 259651"/>
                  <a:gd name="connsiteY21" fmla="*/ 110871 h 115157"/>
                  <a:gd name="connsiteX22" fmla="*/ 4763 w 259651"/>
                  <a:gd name="connsiteY22" fmla="*/ 106680 h 115157"/>
                  <a:gd name="connsiteX23" fmla="*/ 67151 w 259651"/>
                  <a:gd name="connsiteY23" fmla="*/ 106680 h 115157"/>
                  <a:gd name="connsiteX24" fmla="*/ 129826 w 259651"/>
                  <a:gd name="connsiteY24" fmla="*/ 107728 h 115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157">
                    <a:moveTo>
                      <a:pt x="256985" y="110871"/>
                    </a:moveTo>
                    <a:lnTo>
                      <a:pt x="132016" y="113538"/>
                    </a:lnTo>
                    <a:lnTo>
                      <a:pt x="68580" y="114586"/>
                    </a:lnTo>
                    <a:cubicBezTo>
                      <a:pt x="47339" y="114586"/>
                      <a:pt x="26003" y="114586"/>
                      <a:pt x="4763" y="115157"/>
                    </a:cubicBezTo>
                    <a:lnTo>
                      <a:pt x="572" y="115157"/>
                    </a:lnTo>
                    <a:lnTo>
                      <a:pt x="572" y="110871"/>
                    </a:lnTo>
                    <a:lnTo>
                      <a:pt x="0" y="4763"/>
                    </a:lnTo>
                    <a:lnTo>
                      <a:pt x="0" y="0"/>
                    </a:lnTo>
                    <a:lnTo>
                      <a:pt x="4763" y="0"/>
                    </a:lnTo>
                    <a:lnTo>
                      <a:pt x="130874" y="572"/>
                    </a:lnTo>
                    <a:cubicBezTo>
                      <a:pt x="172974" y="572"/>
                      <a:pt x="214979" y="1715"/>
                      <a:pt x="256985" y="2191"/>
                    </a:cubicBezTo>
                    <a:lnTo>
                      <a:pt x="259651" y="2191"/>
                    </a:lnTo>
                    <a:lnTo>
                      <a:pt x="259651" y="4763"/>
                    </a:lnTo>
                    <a:cubicBezTo>
                      <a:pt x="259651" y="22860"/>
                      <a:pt x="258794" y="40862"/>
                      <a:pt x="258318" y="58674"/>
                    </a:cubicBezTo>
                    <a:close/>
                    <a:moveTo>
                      <a:pt x="256985" y="110871"/>
                    </a:moveTo>
                    <a:lnTo>
                      <a:pt x="255651" y="57055"/>
                    </a:lnTo>
                    <a:cubicBezTo>
                      <a:pt x="255651" y="39243"/>
                      <a:pt x="254603" y="21717"/>
                      <a:pt x="254413" y="4286"/>
                    </a:cubicBezTo>
                    <a:lnTo>
                      <a:pt x="256985" y="6858"/>
                    </a:lnTo>
                    <a:cubicBezTo>
                      <a:pt x="214979" y="7429"/>
                      <a:pt x="172974" y="8382"/>
                      <a:pt x="130874" y="8477"/>
                    </a:cubicBezTo>
                    <a:lnTo>
                      <a:pt x="4763" y="9049"/>
                    </a:lnTo>
                    <a:lnTo>
                      <a:pt x="9525" y="4286"/>
                    </a:lnTo>
                    <a:lnTo>
                      <a:pt x="9049" y="110871"/>
                    </a:lnTo>
                    <a:lnTo>
                      <a:pt x="4763" y="106680"/>
                    </a:lnTo>
                    <a:cubicBezTo>
                      <a:pt x="25527" y="106680"/>
                      <a:pt x="46292" y="106680"/>
                      <a:pt x="67151" y="106680"/>
                    </a:cubicBezTo>
                    <a:lnTo>
                      <a:pt x="129826" y="107728"/>
                    </a:ln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4F4E36E9-3FAA-48BC-A1E7-CA0209887351}"/>
                  </a:ext>
                </a:extLst>
              </p:cNvPr>
              <p:cNvSpPr/>
              <p:nvPr/>
            </p:nvSpPr>
            <p:spPr>
              <a:xfrm>
                <a:off x="8075886" y="2694701"/>
                <a:ext cx="259651" cy="115633"/>
              </a:xfrm>
              <a:custGeom>
                <a:avLst/>
                <a:gdLst>
                  <a:gd name="connsiteX0" fmla="*/ 256984 w 259651"/>
                  <a:gd name="connsiteY0" fmla="*/ 111347 h 115633"/>
                  <a:gd name="connsiteX1" fmla="*/ 132017 w 259651"/>
                  <a:gd name="connsiteY1" fmla="*/ 114014 h 115633"/>
                  <a:gd name="connsiteX2" fmla="*/ 68580 w 259651"/>
                  <a:gd name="connsiteY2" fmla="*/ 115062 h 115633"/>
                  <a:gd name="connsiteX3" fmla="*/ 4763 w 259651"/>
                  <a:gd name="connsiteY3" fmla="*/ 115633 h 115633"/>
                  <a:gd name="connsiteX4" fmla="*/ 571 w 259651"/>
                  <a:gd name="connsiteY4" fmla="*/ 115633 h 115633"/>
                  <a:gd name="connsiteX5" fmla="*/ 571 w 259651"/>
                  <a:gd name="connsiteY5" fmla="*/ 111347 h 115633"/>
                  <a:gd name="connsiteX6" fmla="*/ 0 w 259651"/>
                  <a:gd name="connsiteY6" fmla="*/ 4763 h 115633"/>
                  <a:gd name="connsiteX7" fmla="*/ 0 w 259651"/>
                  <a:gd name="connsiteY7" fmla="*/ 0 h 115633"/>
                  <a:gd name="connsiteX8" fmla="*/ 4763 w 259651"/>
                  <a:gd name="connsiteY8" fmla="*/ 0 h 115633"/>
                  <a:gd name="connsiteX9" fmla="*/ 130874 w 259651"/>
                  <a:gd name="connsiteY9" fmla="*/ 667 h 115633"/>
                  <a:gd name="connsiteX10" fmla="*/ 256984 w 259651"/>
                  <a:gd name="connsiteY10" fmla="*/ 2191 h 115633"/>
                  <a:gd name="connsiteX11" fmla="*/ 259651 w 259651"/>
                  <a:gd name="connsiteY11" fmla="*/ 2191 h 115633"/>
                  <a:gd name="connsiteX12" fmla="*/ 259651 w 259651"/>
                  <a:gd name="connsiteY12" fmla="*/ 4763 h 115633"/>
                  <a:gd name="connsiteX13" fmla="*/ 258413 w 259651"/>
                  <a:gd name="connsiteY13" fmla="*/ 58674 h 115633"/>
                  <a:gd name="connsiteX14" fmla="*/ 256984 w 259651"/>
                  <a:gd name="connsiteY14" fmla="*/ 111347 h 115633"/>
                  <a:gd name="connsiteX15" fmla="*/ 255651 w 259651"/>
                  <a:gd name="connsiteY15" fmla="*/ 57531 h 115633"/>
                  <a:gd name="connsiteX16" fmla="*/ 254413 w 259651"/>
                  <a:gd name="connsiteY16" fmla="*/ 4763 h 115633"/>
                  <a:gd name="connsiteX17" fmla="*/ 256984 w 259651"/>
                  <a:gd name="connsiteY17" fmla="*/ 7429 h 115633"/>
                  <a:gd name="connsiteX18" fmla="*/ 130874 w 259651"/>
                  <a:gd name="connsiteY18" fmla="*/ 8954 h 115633"/>
                  <a:gd name="connsiteX19" fmla="*/ 4763 w 259651"/>
                  <a:gd name="connsiteY19" fmla="*/ 9525 h 115633"/>
                  <a:gd name="connsiteX20" fmla="*/ 9525 w 259651"/>
                  <a:gd name="connsiteY20" fmla="*/ 4763 h 115633"/>
                  <a:gd name="connsiteX21" fmla="*/ 9525 w 259651"/>
                  <a:gd name="connsiteY21" fmla="*/ 111347 h 115633"/>
                  <a:gd name="connsiteX22" fmla="*/ 5239 w 259651"/>
                  <a:gd name="connsiteY22" fmla="*/ 107156 h 115633"/>
                  <a:gd name="connsiteX23" fmla="*/ 67628 w 259651"/>
                  <a:gd name="connsiteY23" fmla="*/ 107156 h 115633"/>
                  <a:gd name="connsiteX24" fmla="*/ 130302 w 259651"/>
                  <a:gd name="connsiteY24" fmla="*/ 10820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6984" y="111347"/>
                    </a:moveTo>
                    <a:lnTo>
                      <a:pt x="132017" y="114014"/>
                    </a:lnTo>
                    <a:lnTo>
                      <a:pt x="68580" y="115062"/>
                    </a:lnTo>
                    <a:cubicBezTo>
                      <a:pt x="47339" y="115538"/>
                      <a:pt x="26003" y="115062"/>
                      <a:pt x="4763" y="115633"/>
                    </a:cubicBezTo>
                    <a:lnTo>
                      <a:pt x="571" y="115633"/>
                    </a:lnTo>
                    <a:lnTo>
                      <a:pt x="571" y="111347"/>
                    </a:lnTo>
                    <a:lnTo>
                      <a:pt x="0" y="4763"/>
                    </a:lnTo>
                    <a:lnTo>
                      <a:pt x="0" y="0"/>
                    </a:lnTo>
                    <a:lnTo>
                      <a:pt x="4763" y="0"/>
                    </a:lnTo>
                    <a:lnTo>
                      <a:pt x="130874" y="667"/>
                    </a:lnTo>
                    <a:cubicBezTo>
                      <a:pt x="172974" y="667"/>
                      <a:pt x="214979" y="1714"/>
                      <a:pt x="256984" y="2191"/>
                    </a:cubicBezTo>
                    <a:lnTo>
                      <a:pt x="259651" y="2191"/>
                    </a:lnTo>
                    <a:lnTo>
                      <a:pt x="259651" y="4763"/>
                    </a:lnTo>
                    <a:cubicBezTo>
                      <a:pt x="259651" y="22860"/>
                      <a:pt x="258890" y="40862"/>
                      <a:pt x="258413" y="58674"/>
                    </a:cubicBezTo>
                    <a:close/>
                    <a:moveTo>
                      <a:pt x="256984" y="111347"/>
                    </a:moveTo>
                    <a:lnTo>
                      <a:pt x="255651" y="57531"/>
                    </a:lnTo>
                    <a:cubicBezTo>
                      <a:pt x="255651" y="39814"/>
                      <a:pt x="254603" y="22193"/>
                      <a:pt x="254413" y="4763"/>
                    </a:cubicBezTo>
                    <a:lnTo>
                      <a:pt x="256984" y="7429"/>
                    </a:lnTo>
                    <a:cubicBezTo>
                      <a:pt x="214979" y="7429"/>
                      <a:pt x="172974" y="8858"/>
                      <a:pt x="130874" y="8954"/>
                    </a:cubicBezTo>
                    <a:lnTo>
                      <a:pt x="4763" y="9525"/>
                    </a:lnTo>
                    <a:lnTo>
                      <a:pt x="9525" y="4763"/>
                    </a:lnTo>
                    <a:lnTo>
                      <a:pt x="9525" y="111347"/>
                    </a:lnTo>
                    <a:lnTo>
                      <a:pt x="5239" y="107156"/>
                    </a:lnTo>
                    <a:cubicBezTo>
                      <a:pt x="26003" y="107156"/>
                      <a:pt x="46768" y="107156"/>
                      <a:pt x="67628" y="107156"/>
                    </a:cubicBezTo>
                    <a:lnTo>
                      <a:pt x="130302" y="108204"/>
                    </a:lnTo>
                    <a:close/>
                  </a:path>
                </a:pathLst>
              </a:custGeom>
              <a:solidFill>
                <a:srgbClr val="EBEBEB"/>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5E9429D7-9EAF-481F-9671-5B3BB047867A}"/>
                  </a:ext>
                </a:extLst>
              </p:cNvPr>
              <p:cNvSpPr/>
              <p:nvPr/>
            </p:nvSpPr>
            <p:spPr>
              <a:xfrm>
                <a:off x="10250064" y="2724227"/>
                <a:ext cx="443908" cy="443944"/>
              </a:xfrm>
              <a:custGeom>
                <a:avLst/>
                <a:gdLst>
                  <a:gd name="connsiteX0" fmla="*/ 59054 w 443908"/>
                  <a:gd name="connsiteY0" fmla="*/ 372715 h 443944"/>
                  <a:gd name="connsiteX1" fmla="*/ 113441 w 443908"/>
                  <a:gd name="connsiteY1" fmla="*/ 415577 h 443944"/>
                  <a:gd name="connsiteX2" fmla="*/ 415541 w 443908"/>
                  <a:gd name="connsiteY2" fmla="*/ 330467 h 443944"/>
                  <a:gd name="connsiteX3" fmla="*/ 330431 w 443908"/>
                  <a:gd name="connsiteY3" fmla="*/ 28367 h 443944"/>
                  <a:gd name="connsiteX4" fmla="*/ 28331 w 443908"/>
                  <a:gd name="connsiteY4" fmla="*/ 113477 h 443944"/>
                  <a:gd name="connsiteX5" fmla="*/ 59054 w 443908"/>
                  <a:gd name="connsiteY5" fmla="*/ 372715 h 44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908" h="443944">
                    <a:moveTo>
                      <a:pt x="59054" y="372715"/>
                    </a:moveTo>
                    <a:cubicBezTo>
                      <a:pt x="74781" y="389811"/>
                      <a:pt x="93143" y="404281"/>
                      <a:pt x="113441" y="415577"/>
                    </a:cubicBezTo>
                    <a:cubicBezTo>
                      <a:pt x="220366" y="475497"/>
                      <a:pt x="355621" y="437392"/>
                      <a:pt x="415541" y="330467"/>
                    </a:cubicBezTo>
                    <a:cubicBezTo>
                      <a:pt x="475461" y="223542"/>
                      <a:pt x="437356" y="88287"/>
                      <a:pt x="330431" y="28367"/>
                    </a:cubicBezTo>
                    <a:cubicBezTo>
                      <a:pt x="223506" y="-31553"/>
                      <a:pt x="88251" y="6552"/>
                      <a:pt x="28331" y="113477"/>
                    </a:cubicBezTo>
                    <a:cubicBezTo>
                      <a:pt x="-18706" y="197414"/>
                      <a:pt x="-6300" y="302098"/>
                      <a:pt x="59054" y="37271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208CB9AD-73BF-43E2-B2FB-7ACB5A492A91}"/>
                  </a:ext>
                </a:extLst>
              </p:cNvPr>
              <p:cNvSpPr/>
              <p:nvPr/>
            </p:nvSpPr>
            <p:spPr>
              <a:xfrm>
                <a:off x="10410942" y="2854357"/>
                <a:ext cx="134908" cy="134908"/>
              </a:xfrm>
              <a:custGeom>
                <a:avLst/>
                <a:gdLst>
                  <a:gd name="connsiteX0" fmla="*/ 2474 w 134908"/>
                  <a:gd name="connsiteY0" fmla="*/ 49417 h 134908"/>
                  <a:gd name="connsiteX1" fmla="*/ 49417 w 134908"/>
                  <a:gd name="connsiteY1" fmla="*/ 132434 h 134908"/>
                  <a:gd name="connsiteX2" fmla="*/ 132434 w 134908"/>
                  <a:gd name="connsiteY2" fmla="*/ 85491 h 134908"/>
                  <a:gd name="connsiteX3" fmla="*/ 85491 w 134908"/>
                  <a:gd name="connsiteY3" fmla="*/ 2474 h 134908"/>
                  <a:gd name="connsiteX4" fmla="*/ 85437 w 134908"/>
                  <a:gd name="connsiteY4" fmla="*/ 2459 h 134908"/>
                  <a:gd name="connsiteX5" fmla="*/ 2474 w 134908"/>
                  <a:gd name="connsiteY5" fmla="*/ 49417 h 134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908" h="134908">
                    <a:moveTo>
                      <a:pt x="2474" y="49417"/>
                    </a:moveTo>
                    <a:cubicBezTo>
                      <a:pt x="-7488" y="85305"/>
                      <a:pt x="13530" y="122473"/>
                      <a:pt x="49417" y="132434"/>
                    </a:cubicBezTo>
                    <a:cubicBezTo>
                      <a:pt x="85305" y="142396"/>
                      <a:pt x="122472" y="121378"/>
                      <a:pt x="132434" y="85491"/>
                    </a:cubicBezTo>
                    <a:cubicBezTo>
                      <a:pt x="142396" y="49603"/>
                      <a:pt x="121378" y="12435"/>
                      <a:pt x="85491" y="2474"/>
                    </a:cubicBezTo>
                    <a:cubicBezTo>
                      <a:pt x="85473" y="2469"/>
                      <a:pt x="85455" y="2464"/>
                      <a:pt x="85437" y="2459"/>
                    </a:cubicBezTo>
                    <a:cubicBezTo>
                      <a:pt x="49562" y="-7467"/>
                      <a:pt x="12429" y="13551"/>
                      <a:pt x="2474" y="49417"/>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74052C7A-0FE1-4A48-B9A9-D4990CD20F52}"/>
                  </a:ext>
                </a:extLst>
              </p:cNvPr>
              <p:cNvSpPr/>
              <p:nvPr/>
            </p:nvSpPr>
            <p:spPr>
              <a:xfrm>
                <a:off x="10309118" y="2984304"/>
                <a:ext cx="236177" cy="183390"/>
              </a:xfrm>
              <a:custGeom>
                <a:avLst/>
                <a:gdLst>
                  <a:gd name="connsiteX0" fmla="*/ 7334 w 236177"/>
                  <a:gd name="connsiteY0" fmla="*/ 85682 h 183390"/>
                  <a:gd name="connsiteX1" fmla="*/ 0 w 236177"/>
                  <a:gd name="connsiteY1" fmla="*/ 112447 h 183390"/>
                  <a:gd name="connsiteX2" fmla="*/ 54388 w 236177"/>
                  <a:gd name="connsiteY2" fmla="*/ 155310 h 183390"/>
                  <a:gd name="connsiteX3" fmla="*/ 224599 w 236177"/>
                  <a:gd name="connsiteY3" fmla="*/ 174360 h 183390"/>
                  <a:gd name="connsiteX4" fmla="*/ 231934 w 236177"/>
                  <a:gd name="connsiteY4" fmla="*/ 147595 h 183390"/>
                  <a:gd name="connsiteX5" fmla="*/ 150686 w 236177"/>
                  <a:gd name="connsiteY5" fmla="*/ 4243 h 183390"/>
                  <a:gd name="connsiteX6" fmla="*/ 7334 w 236177"/>
                  <a:gd name="connsiteY6" fmla="*/ 85492 h 183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6177" h="183390">
                    <a:moveTo>
                      <a:pt x="7334" y="85682"/>
                    </a:moveTo>
                    <a:lnTo>
                      <a:pt x="0" y="112447"/>
                    </a:lnTo>
                    <a:cubicBezTo>
                      <a:pt x="15728" y="129543"/>
                      <a:pt x="34089" y="144014"/>
                      <a:pt x="54388" y="155310"/>
                    </a:cubicBezTo>
                    <a:cubicBezTo>
                      <a:pt x="106247" y="184315"/>
                      <a:pt x="167611" y="191183"/>
                      <a:pt x="224599" y="174360"/>
                    </a:cubicBezTo>
                    <a:lnTo>
                      <a:pt x="231934" y="147595"/>
                    </a:lnTo>
                    <a:cubicBezTo>
                      <a:pt x="249083" y="85573"/>
                      <a:pt x="212707" y="21393"/>
                      <a:pt x="150686" y="4243"/>
                    </a:cubicBezTo>
                    <a:cubicBezTo>
                      <a:pt x="88664" y="-12906"/>
                      <a:pt x="24484" y="23470"/>
                      <a:pt x="7334" y="85492"/>
                    </a:cubicBezTo>
                    <a:close/>
                  </a:path>
                </a:pathLst>
              </a:custGeom>
              <a:solidFill>
                <a:srgbClr val="FFFFFF"/>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FA6BBB25-9726-4A60-8E4A-4886E84BD7EE}"/>
                  </a:ext>
                </a:extLst>
              </p:cNvPr>
              <p:cNvSpPr/>
              <p:nvPr/>
            </p:nvSpPr>
            <p:spPr>
              <a:xfrm rot="20386800">
                <a:off x="7777372" y="1478371"/>
                <a:ext cx="469582" cy="469582"/>
              </a:xfrm>
              <a:custGeom>
                <a:avLst/>
                <a:gdLst>
                  <a:gd name="connsiteX0" fmla="*/ 469583 w 469582"/>
                  <a:gd name="connsiteY0" fmla="*/ 234791 h 469582"/>
                  <a:gd name="connsiteX1" fmla="*/ 234791 w 469582"/>
                  <a:gd name="connsiteY1" fmla="*/ 469583 h 469582"/>
                  <a:gd name="connsiteX2" fmla="*/ 0 w 469582"/>
                  <a:gd name="connsiteY2" fmla="*/ 234791 h 469582"/>
                  <a:gd name="connsiteX3" fmla="*/ 234791 w 469582"/>
                  <a:gd name="connsiteY3" fmla="*/ 0 h 469582"/>
                  <a:gd name="connsiteX4" fmla="*/ 469583 w 469582"/>
                  <a:gd name="connsiteY4" fmla="*/ 234791 h 469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582" h="469582">
                    <a:moveTo>
                      <a:pt x="469583" y="234791"/>
                    </a:moveTo>
                    <a:cubicBezTo>
                      <a:pt x="469583" y="364463"/>
                      <a:pt x="364463" y="469583"/>
                      <a:pt x="234791" y="469583"/>
                    </a:cubicBezTo>
                    <a:cubicBezTo>
                      <a:pt x="105120" y="469583"/>
                      <a:pt x="0" y="364463"/>
                      <a:pt x="0" y="234791"/>
                    </a:cubicBezTo>
                    <a:cubicBezTo>
                      <a:pt x="0" y="105120"/>
                      <a:pt x="105120" y="0"/>
                      <a:pt x="234791" y="0"/>
                    </a:cubicBezTo>
                    <a:cubicBezTo>
                      <a:pt x="364463" y="0"/>
                      <a:pt x="469583" y="105120"/>
                      <a:pt x="469583" y="234791"/>
                    </a:cubicBezTo>
                    <a:close/>
                  </a:path>
                </a:pathLst>
              </a:custGeom>
              <a:solidFill>
                <a:srgbClr val="EBEBEB"/>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91A4A131-AA69-438C-A5BE-7F3418316A67}"/>
                  </a:ext>
                </a:extLst>
              </p:cNvPr>
              <p:cNvSpPr/>
              <p:nvPr/>
            </p:nvSpPr>
            <p:spPr>
              <a:xfrm>
                <a:off x="7870019" y="1582432"/>
                <a:ext cx="266214" cy="266163"/>
              </a:xfrm>
              <a:custGeom>
                <a:avLst/>
                <a:gdLst>
                  <a:gd name="connsiteX0" fmla="*/ 265018 w 266214"/>
                  <a:gd name="connsiteY0" fmla="*/ 119383 h 266163"/>
                  <a:gd name="connsiteX1" fmla="*/ 188818 w 266214"/>
                  <a:gd name="connsiteY1" fmla="*/ 266163 h 266163"/>
                  <a:gd name="connsiteX2" fmla="*/ 38418 w 266214"/>
                  <a:gd name="connsiteY2" fmla="*/ 197298 h 266163"/>
                  <a:gd name="connsiteX3" fmla="*/ 27369 w 266214"/>
                  <a:gd name="connsiteY3" fmla="*/ 54899 h 266163"/>
                  <a:gd name="connsiteX4" fmla="*/ 138050 w 266214"/>
                  <a:gd name="connsiteY4" fmla="*/ 118526 h 266163"/>
                  <a:gd name="connsiteX5" fmla="*/ 186246 w 266214"/>
                  <a:gd name="connsiteY5" fmla="*/ 35 h 266163"/>
                  <a:gd name="connsiteX6" fmla="*/ 265018 w 266214"/>
                  <a:gd name="connsiteY6" fmla="*/ 119383 h 26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6214" h="266163">
                    <a:moveTo>
                      <a:pt x="265018" y="119383"/>
                    </a:moveTo>
                    <a:cubicBezTo>
                      <a:pt x="254731" y="198536"/>
                      <a:pt x="188818" y="266163"/>
                      <a:pt x="188818" y="266163"/>
                    </a:cubicBezTo>
                    <a:cubicBezTo>
                      <a:pt x="188818" y="266163"/>
                      <a:pt x="95187" y="253400"/>
                      <a:pt x="38418" y="197298"/>
                    </a:cubicBezTo>
                    <a:cubicBezTo>
                      <a:pt x="-9207" y="150435"/>
                      <a:pt x="-12160" y="82998"/>
                      <a:pt x="27369" y="54899"/>
                    </a:cubicBezTo>
                    <a:cubicBezTo>
                      <a:pt x="84519" y="14037"/>
                      <a:pt x="138050" y="118526"/>
                      <a:pt x="138050" y="118526"/>
                    </a:cubicBezTo>
                    <a:cubicBezTo>
                      <a:pt x="138050" y="118526"/>
                      <a:pt x="116428" y="2892"/>
                      <a:pt x="186246" y="35"/>
                    </a:cubicBezTo>
                    <a:cubicBezTo>
                      <a:pt x="234919" y="-1584"/>
                      <a:pt x="273590" y="53375"/>
                      <a:pt x="265018" y="119383"/>
                    </a:cubicBezTo>
                    <a:close/>
                  </a:path>
                </a:pathLst>
              </a:custGeom>
              <a:solidFill>
                <a:srgbClr val="FFFFFF"/>
              </a:solidFill>
              <a:ln w="9525" cap="flat">
                <a:noFill/>
                <a:prstDash val="solid"/>
                <a:miter/>
              </a:ln>
            </p:spPr>
            <p:txBody>
              <a:bodyPr rtlCol="0" anchor="ctr"/>
              <a:lstStyle/>
              <a:p>
                <a:endParaRPr lang="zh-CN" altLang="en-US"/>
              </a:p>
            </p:txBody>
          </p:sp>
          <p:grpSp>
            <p:nvGrpSpPr>
              <p:cNvPr id="78" name="图形 318">
                <a:extLst>
                  <a:ext uri="{FF2B5EF4-FFF2-40B4-BE49-F238E27FC236}">
                    <a16:creationId xmlns:a16="http://schemas.microsoft.com/office/drawing/2014/main" xmlns="" id="{BB81FEC9-33B8-489B-8F84-9CBFCF010F8C}"/>
                  </a:ext>
                </a:extLst>
              </p:cNvPr>
              <p:cNvGrpSpPr/>
              <p:nvPr/>
            </p:nvGrpSpPr>
            <p:grpSpPr>
              <a:xfrm>
                <a:off x="7524408" y="2868587"/>
                <a:ext cx="380904" cy="382440"/>
                <a:chOff x="7524408" y="2868587"/>
                <a:chExt cx="380904" cy="382440"/>
              </a:xfrm>
              <a:solidFill>
                <a:srgbClr val="EBEBEB"/>
              </a:solidFill>
            </p:grpSpPr>
            <p:sp>
              <p:nvSpPr>
                <p:cNvPr id="97" name="任意多边形: 形状 96">
                  <a:extLst>
                    <a:ext uri="{FF2B5EF4-FFF2-40B4-BE49-F238E27FC236}">
                      <a16:creationId xmlns:a16="http://schemas.microsoft.com/office/drawing/2014/main" xmlns="" id="{FB8ABCCD-7313-4639-88A4-B0FBCD34ACAA}"/>
                    </a:ext>
                  </a:extLst>
                </p:cNvPr>
                <p:cNvSpPr/>
                <p:nvPr/>
              </p:nvSpPr>
              <p:spPr>
                <a:xfrm>
                  <a:off x="7646703" y="2868587"/>
                  <a:ext cx="258609" cy="336035"/>
                </a:xfrm>
                <a:custGeom>
                  <a:avLst/>
                  <a:gdLst>
                    <a:gd name="connsiteX0" fmla="*/ 60566 w 258609"/>
                    <a:gd name="connsiteY0" fmla="*/ 334177 h 336035"/>
                    <a:gd name="connsiteX1" fmla="*/ 32943 w 258609"/>
                    <a:gd name="connsiteY1" fmla="*/ 329129 h 336035"/>
                    <a:gd name="connsiteX2" fmla="*/ 28562 w 258609"/>
                    <a:gd name="connsiteY2" fmla="*/ 324747 h 336035"/>
                    <a:gd name="connsiteX3" fmla="*/ 558 w 258609"/>
                    <a:gd name="connsiteY3" fmla="*/ 207018 h 336035"/>
                    <a:gd name="connsiteX4" fmla="*/ 2273 w 258609"/>
                    <a:gd name="connsiteY4" fmla="*/ 199398 h 336035"/>
                    <a:gd name="connsiteX5" fmla="*/ 46945 w 258609"/>
                    <a:gd name="connsiteY5" fmla="*/ 114626 h 336035"/>
                    <a:gd name="connsiteX6" fmla="*/ 47516 w 258609"/>
                    <a:gd name="connsiteY6" fmla="*/ 20329 h 336035"/>
                    <a:gd name="connsiteX7" fmla="*/ 52566 w 258609"/>
                    <a:gd name="connsiteY7" fmla="*/ 4124 h 336035"/>
                    <a:gd name="connsiteX8" fmla="*/ 54946 w 258609"/>
                    <a:gd name="connsiteY8" fmla="*/ 3183 h 336035"/>
                    <a:gd name="connsiteX9" fmla="*/ 78949 w 258609"/>
                    <a:gd name="connsiteY9" fmla="*/ 4898 h 336035"/>
                    <a:gd name="connsiteX10" fmla="*/ 108286 w 258609"/>
                    <a:gd name="connsiteY10" fmla="*/ 52523 h 336035"/>
                    <a:gd name="connsiteX11" fmla="*/ 113334 w 258609"/>
                    <a:gd name="connsiteY11" fmla="*/ 97862 h 336035"/>
                    <a:gd name="connsiteX12" fmla="*/ 115049 w 258609"/>
                    <a:gd name="connsiteY12" fmla="*/ 131676 h 336035"/>
                    <a:gd name="connsiteX13" fmla="*/ 123812 w 258609"/>
                    <a:gd name="connsiteY13" fmla="*/ 130628 h 336035"/>
                    <a:gd name="connsiteX14" fmla="*/ 223348 w 258609"/>
                    <a:gd name="connsiteY14" fmla="*/ 107006 h 336035"/>
                    <a:gd name="connsiteX15" fmla="*/ 249256 w 258609"/>
                    <a:gd name="connsiteY15" fmla="*/ 114912 h 336035"/>
                    <a:gd name="connsiteX16" fmla="*/ 241636 w 258609"/>
                    <a:gd name="connsiteY16" fmla="*/ 147106 h 336035"/>
                    <a:gd name="connsiteX17" fmla="*/ 235254 w 258609"/>
                    <a:gd name="connsiteY17" fmla="*/ 152821 h 336035"/>
                    <a:gd name="connsiteX18" fmla="*/ 243160 w 258609"/>
                    <a:gd name="connsiteY18" fmla="*/ 156441 h 336035"/>
                    <a:gd name="connsiteX19" fmla="*/ 247351 w 258609"/>
                    <a:gd name="connsiteY19" fmla="*/ 192445 h 336035"/>
                    <a:gd name="connsiteX20" fmla="*/ 238778 w 258609"/>
                    <a:gd name="connsiteY20" fmla="*/ 200922 h 336035"/>
                    <a:gd name="connsiteX21" fmla="*/ 249065 w 258609"/>
                    <a:gd name="connsiteY21" fmla="*/ 205495 h 336035"/>
                    <a:gd name="connsiteX22" fmla="*/ 247732 w 258609"/>
                    <a:gd name="connsiteY22" fmla="*/ 242451 h 336035"/>
                    <a:gd name="connsiteX23" fmla="*/ 242398 w 258609"/>
                    <a:gd name="connsiteY23" fmla="*/ 246071 h 336035"/>
                    <a:gd name="connsiteX24" fmla="*/ 243446 w 258609"/>
                    <a:gd name="connsiteY24" fmla="*/ 250738 h 336035"/>
                    <a:gd name="connsiteX25" fmla="*/ 251351 w 258609"/>
                    <a:gd name="connsiteY25" fmla="*/ 285790 h 336035"/>
                    <a:gd name="connsiteX26" fmla="*/ 247732 w 258609"/>
                    <a:gd name="connsiteY26" fmla="*/ 289886 h 336035"/>
                    <a:gd name="connsiteX27" fmla="*/ 231158 w 258609"/>
                    <a:gd name="connsiteY27" fmla="*/ 297887 h 336035"/>
                    <a:gd name="connsiteX28" fmla="*/ 75139 w 258609"/>
                    <a:gd name="connsiteY28" fmla="*/ 334939 h 336035"/>
                    <a:gd name="connsiteX29" fmla="*/ 60566 w 258609"/>
                    <a:gd name="connsiteY29" fmla="*/ 334177 h 336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58609" h="336035">
                      <a:moveTo>
                        <a:pt x="60566" y="334177"/>
                      </a:moveTo>
                      <a:cubicBezTo>
                        <a:pt x="51612" y="331129"/>
                        <a:pt x="43135" y="325605"/>
                        <a:pt x="32943" y="329129"/>
                      </a:cubicBezTo>
                      <a:cubicBezTo>
                        <a:pt x="29038" y="330462"/>
                        <a:pt x="29133" y="326938"/>
                        <a:pt x="28562" y="324747"/>
                      </a:cubicBezTo>
                      <a:lnTo>
                        <a:pt x="558" y="207018"/>
                      </a:lnTo>
                      <a:cubicBezTo>
                        <a:pt x="-605" y="204377"/>
                        <a:pt x="90" y="201287"/>
                        <a:pt x="2273" y="199398"/>
                      </a:cubicBezTo>
                      <a:cubicBezTo>
                        <a:pt x="28657" y="177205"/>
                        <a:pt x="34562" y="144344"/>
                        <a:pt x="46945" y="114626"/>
                      </a:cubicBezTo>
                      <a:cubicBezTo>
                        <a:pt x="59894" y="84567"/>
                        <a:pt x="60101" y="50542"/>
                        <a:pt x="47516" y="20329"/>
                      </a:cubicBezTo>
                      <a:cubicBezTo>
                        <a:pt x="44436" y="14459"/>
                        <a:pt x="46697" y="7205"/>
                        <a:pt x="52566" y="4124"/>
                      </a:cubicBezTo>
                      <a:cubicBezTo>
                        <a:pt x="53323" y="3727"/>
                        <a:pt x="54121" y="3411"/>
                        <a:pt x="54946" y="3183"/>
                      </a:cubicBezTo>
                      <a:cubicBezTo>
                        <a:pt x="62443" y="-1628"/>
                        <a:pt x="72212" y="-930"/>
                        <a:pt x="78949" y="4898"/>
                      </a:cubicBezTo>
                      <a:cubicBezTo>
                        <a:pt x="91450" y="18926"/>
                        <a:pt x="101381" y="35048"/>
                        <a:pt x="108286" y="52523"/>
                      </a:cubicBezTo>
                      <a:cubicBezTo>
                        <a:pt x="113620" y="67001"/>
                        <a:pt x="111715" y="82717"/>
                        <a:pt x="113334" y="97862"/>
                      </a:cubicBezTo>
                      <a:cubicBezTo>
                        <a:pt x="114477" y="109006"/>
                        <a:pt x="114477" y="120246"/>
                        <a:pt x="115049" y="131676"/>
                      </a:cubicBezTo>
                      <a:cubicBezTo>
                        <a:pt x="118192" y="132914"/>
                        <a:pt x="120954" y="131200"/>
                        <a:pt x="123812" y="130628"/>
                      </a:cubicBezTo>
                      <a:lnTo>
                        <a:pt x="223348" y="107006"/>
                      </a:lnTo>
                      <a:cubicBezTo>
                        <a:pt x="237350" y="103672"/>
                        <a:pt x="245065" y="106149"/>
                        <a:pt x="249256" y="114912"/>
                      </a:cubicBezTo>
                      <a:cubicBezTo>
                        <a:pt x="254235" y="126137"/>
                        <a:pt x="251118" y="139304"/>
                        <a:pt x="241636" y="147106"/>
                      </a:cubicBezTo>
                      <a:cubicBezTo>
                        <a:pt x="239445" y="148916"/>
                        <a:pt x="234683" y="148916"/>
                        <a:pt x="235254" y="152821"/>
                      </a:cubicBezTo>
                      <a:cubicBezTo>
                        <a:pt x="235826" y="156726"/>
                        <a:pt x="240493" y="155393"/>
                        <a:pt x="243160" y="156441"/>
                      </a:cubicBezTo>
                      <a:cubicBezTo>
                        <a:pt x="257066" y="161775"/>
                        <a:pt x="258876" y="179301"/>
                        <a:pt x="247351" y="192445"/>
                      </a:cubicBezTo>
                      <a:cubicBezTo>
                        <a:pt x="244589" y="195588"/>
                        <a:pt x="237826" y="196065"/>
                        <a:pt x="238778" y="200922"/>
                      </a:cubicBezTo>
                      <a:cubicBezTo>
                        <a:pt x="239731" y="205780"/>
                        <a:pt x="245732" y="203399"/>
                        <a:pt x="249065" y="205495"/>
                      </a:cubicBezTo>
                      <a:cubicBezTo>
                        <a:pt x="261067" y="212829"/>
                        <a:pt x="260495" y="231783"/>
                        <a:pt x="247732" y="242451"/>
                      </a:cubicBezTo>
                      <a:cubicBezTo>
                        <a:pt x="246113" y="243880"/>
                        <a:pt x="243827" y="244547"/>
                        <a:pt x="242398" y="246071"/>
                      </a:cubicBezTo>
                      <a:cubicBezTo>
                        <a:pt x="240969" y="247595"/>
                        <a:pt x="239731" y="249214"/>
                        <a:pt x="243446" y="250738"/>
                      </a:cubicBezTo>
                      <a:cubicBezTo>
                        <a:pt x="260305" y="257596"/>
                        <a:pt x="263353" y="271979"/>
                        <a:pt x="251351" y="285790"/>
                      </a:cubicBezTo>
                      <a:lnTo>
                        <a:pt x="247732" y="289886"/>
                      </a:lnTo>
                      <a:cubicBezTo>
                        <a:pt x="243241" y="294308"/>
                        <a:pt x="237414" y="297121"/>
                        <a:pt x="231158" y="297887"/>
                      </a:cubicBezTo>
                      <a:cubicBezTo>
                        <a:pt x="179279" y="310587"/>
                        <a:pt x="127272" y="322938"/>
                        <a:pt x="75139" y="334939"/>
                      </a:cubicBezTo>
                      <a:cubicBezTo>
                        <a:pt x="70373" y="336630"/>
                        <a:pt x="65130" y="336356"/>
                        <a:pt x="60566" y="334177"/>
                      </a:cubicBezTo>
                      <a:close/>
                    </a:path>
                  </a:pathLst>
                </a:custGeom>
                <a:solidFill>
                  <a:srgbClr val="EBEBEB"/>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DF8D5254-2260-4A9E-811E-DE424ABE67D3}"/>
                    </a:ext>
                  </a:extLst>
                </p:cNvPr>
                <p:cNvSpPr/>
                <p:nvPr/>
              </p:nvSpPr>
              <p:spPr>
                <a:xfrm>
                  <a:off x="7524408" y="3062572"/>
                  <a:ext cx="141784" cy="188455"/>
                </a:xfrm>
                <a:custGeom>
                  <a:avLst/>
                  <a:gdLst>
                    <a:gd name="connsiteX0" fmla="*/ 18554 w 141784"/>
                    <a:gd name="connsiteY0" fmla="*/ 105998 h 188455"/>
                    <a:gd name="connsiteX1" fmla="*/ 647 w 141784"/>
                    <a:gd name="connsiteY1" fmla="*/ 31227 h 188455"/>
                    <a:gd name="connsiteX2" fmla="*/ 5600 w 141784"/>
                    <a:gd name="connsiteY2" fmla="*/ 22178 h 188455"/>
                    <a:gd name="connsiteX3" fmla="*/ 96850 w 141784"/>
                    <a:gd name="connsiteY3" fmla="*/ 556 h 188455"/>
                    <a:gd name="connsiteX4" fmla="*/ 105517 w 141784"/>
                    <a:gd name="connsiteY4" fmla="*/ 6176 h 188455"/>
                    <a:gd name="connsiteX5" fmla="*/ 141236 w 141784"/>
                    <a:gd name="connsiteY5" fmla="*/ 156766 h 188455"/>
                    <a:gd name="connsiteX6" fmla="*/ 135045 w 141784"/>
                    <a:gd name="connsiteY6" fmla="*/ 166767 h 188455"/>
                    <a:gd name="connsiteX7" fmla="*/ 46558 w 141784"/>
                    <a:gd name="connsiteY7" fmla="*/ 187818 h 188455"/>
                    <a:gd name="connsiteX8" fmla="*/ 36175 w 141784"/>
                    <a:gd name="connsiteY8" fmla="*/ 180960 h 188455"/>
                    <a:gd name="connsiteX9" fmla="*/ 18554 w 141784"/>
                    <a:gd name="connsiteY9" fmla="*/ 105998 h 188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784" h="188455">
                      <a:moveTo>
                        <a:pt x="18554" y="105998"/>
                      </a:moveTo>
                      <a:cubicBezTo>
                        <a:pt x="12649" y="81138"/>
                        <a:pt x="6838" y="56087"/>
                        <a:pt x="647" y="31227"/>
                      </a:cubicBezTo>
                      <a:cubicBezTo>
                        <a:pt x="-591" y="26178"/>
                        <a:pt x="-591" y="23511"/>
                        <a:pt x="5600" y="22178"/>
                      </a:cubicBezTo>
                      <a:cubicBezTo>
                        <a:pt x="36207" y="15320"/>
                        <a:pt x="66624" y="8113"/>
                        <a:pt x="96850" y="556"/>
                      </a:cubicBezTo>
                      <a:cubicBezTo>
                        <a:pt x="102850" y="-968"/>
                        <a:pt x="104279" y="556"/>
                        <a:pt x="105517" y="6176"/>
                      </a:cubicBezTo>
                      <a:cubicBezTo>
                        <a:pt x="117201" y="56468"/>
                        <a:pt x="129108" y="106665"/>
                        <a:pt x="141236" y="156766"/>
                      </a:cubicBezTo>
                      <a:cubicBezTo>
                        <a:pt x="142760" y="163148"/>
                        <a:pt x="141236" y="165339"/>
                        <a:pt x="135045" y="166767"/>
                      </a:cubicBezTo>
                      <a:cubicBezTo>
                        <a:pt x="105422" y="173435"/>
                        <a:pt x="75895" y="180388"/>
                        <a:pt x="46558" y="187818"/>
                      </a:cubicBezTo>
                      <a:cubicBezTo>
                        <a:pt x="39223" y="189723"/>
                        <a:pt x="37604" y="187341"/>
                        <a:pt x="36175" y="180960"/>
                      </a:cubicBezTo>
                      <a:cubicBezTo>
                        <a:pt x="30556" y="155909"/>
                        <a:pt x="24460" y="131049"/>
                        <a:pt x="18554" y="105998"/>
                      </a:cubicBezTo>
                      <a:close/>
                    </a:path>
                  </a:pathLst>
                </a:custGeom>
                <a:solidFill>
                  <a:srgbClr val="EBEBEB"/>
                </a:solidFill>
                <a:ln w="9525" cap="flat">
                  <a:noFill/>
                  <a:prstDash val="solid"/>
                  <a:miter/>
                </a:ln>
              </p:spPr>
              <p:txBody>
                <a:bodyPr rtlCol="0" anchor="ctr"/>
                <a:lstStyle/>
                <a:p>
                  <a:endParaRPr lang="zh-CN" altLang="en-US"/>
                </a:p>
              </p:txBody>
            </p:sp>
          </p:grpSp>
          <p:grpSp>
            <p:nvGrpSpPr>
              <p:cNvPr id="79" name="图形 318">
                <a:extLst>
                  <a:ext uri="{FF2B5EF4-FFF2-40B4-BE49-F238E27FC236}">
                    <a16:creationId xmlns:a16="http://schemas.microsoft.com/office/drawing/2014/main" xmlns="" id="{590680C6-04E7-4A7A-BF48-6EE869C14A14}"/>
                  </a:ext>
                </a:extLst>
              </p:cNvPr>
              <p:cNvGrpSpPr/>
              <p:nvPr/>
            </p:nvGrpSpPr>
            <p:grpSpPr>
              <a:xfrm>
                <a:off x="10641742" y="3525552"/>
                <a:ext cx="340350" cy="278399"/>
                <a:chOff x="10641742" y="3525552"/>
                <a:chExt cx="340350" cy="278399"/>
              </a:xfrm>
              <a:solidFill>
                <a:srgbClr val="EBEBEB"/>
              </a:solidFill>
            </p:grpSpPr>
            <p:sp>
              <p:nvSpPr>
                <p:cNvPr id="95" name="任意多边形: 形状 94">
                  <a:extLst>
                    <a:ext uri="{FF2B5EF4-FFF2-40B4-BE49-F238E27FC236}">
                      <a16:creationId xmlns:a16="http://schemas.microsoft.com/office/drawing/2014/main" xmlns="" id="{AD234811-CF49-41C7-9E57-2B364627091E}"/>
                    </a:ext>
                  </a:extLst>
                </p:cNvPr>
                <p:cNvSpPr/>
                <p:nvPr/>
              </p:nvSpPr>
              <p:spPr>
                <a:xfrm>
                  <a:off x="10740882" y="3525552"/>
                  <a:ext cx="241210" cy="278399"/>
                </a:xfrm>
                <a:custGeom>
                  <a:avLst/>
                  <a:gdLst>
                    <a:gd name="connsiteX0" fmla="*/ 18577 w 241210"/>
                    <a:gd name="connsiteY0" fmla="*/ 227281 h 278399"/>
                    <a:gd name="connsiteX1" fmla="*/ 2004 w 241210"/>
                    <a:gd name="connsiteY1" fmla="*/ 211946 h 278399"/>
                    <a:gd name="connsiteX2" fmla="*/ 861 w 241210"/>
                    <a:gd name="connsiteY2" fmla="*/ 207088 h 278399"/>
                    <a:gd name="connsiteX3" fmla="*/ 32484 w 241210"/>
                    <a:gd name="connsiteY3" fmla="*/ 114981 h 278399"/>
                    <a:gd name="connsiteX4" fmla="*/ 36865 w 241210"/>
                    <a:gd name="connsiteY4" fmla="*/ 110600 h 278399"/>
                    <a:gd name="connsiteX5" fmla="*/ 103540 w 241210"/>
                    <a:gd name="connsiteY5" fmla="*/ 72500 h 278399"/>
                    <a:gd name="connsiteX6" fmla="*/ 144498 w 241210"/>
                    <a:gd name="connsiteY6" fmla="*/ 8777 h 278399"/>
                    <a:gd name="connsiteX7" fmla="*/ 156880 w 241210"/>
                    <a:gd name="connsiteY7" fmla="*/ 205 h 278399"/>
                    <a:gd name="connsiteX8" fmla="*/ 172501 w 241210"/>
                    <a:gd name="connsiteY8" fmla="*/ 11730 h 278399"/>
                    <a:gd name="connsiteX9" fmla="*/ 172025 w 241210"/>
                    <a:gd name="connsiteY9" fmla="*/ 56593 h 278399"/>
                    <a:gd name="connsiteX10" fmla="*/ 155928 w 241210"/>
                    <a:gd name="connsiteY10" fmla="*/ 89549 h 278399"/>
                    <a:gd name="connsiteX11" fmla="*/ 142593 w 241210"/>
                    <a:gd name="connsiteY11" fmla="*/ 113267 h 278399"/>
                    <a:gd name="connsiteX12" fmla="*/ 148975 w 241210"/>
                    <a:gd name="connsiteY12" fmla="*/ 116315 h 278399"/>
                    <a:gd name="connsiteX13" fmla="*/ 226889 w 241210"/>
                    <a:gd name="connsiteY13" fmla="*/ 142889 h 278399"/>
                    <a:gd name="connsiteX14" fmla="*/ 241081 w 241210"/>
                    <a:gd name="connsiteY14" fmla="*/ 159368 h 278399"/>
                    <a:gd name="connsiteX15" fmla="*/ 222031 w 241210"/>
                    <a:gd name="connsiteY15" fmla="*/ 178418 h 278399"/>
                    <a:gd name="connsiteX16" fmla="*/ 215269 w 241210"/>
                    <a:gd name="connsiteY16" fmla="*/ 179561 h 278399"/>
                    <a:gd name="connsiteX17" fmla="*/ 218983 w 241210"/>
                    <a:gd name="connsiteY17" fmla="*/ 185371 h 278399"/>
                    <a:gd name="connsiteX18" fmla="*/ 206410 w 241210"/>
                    <a:gd name="connsiteY18" fmla="*/ 211660 h 278399"/>
                    <a:gd name="connsiteX19" fmla="*/ 196885 w 241210"/>
                    <a:gd name="connsiteY19" fmla="*/ 213851 h 278399"/>
                    <a:gd name="connsiteX20" fmla="*/ 201934 w 241210"/>
                    <a:gd name="connsiteY20" fmla="*/ 221375 h 278399"/>
                    <a:gd name="connsiteX21" fmla="*/ 189168 w 241210"/>
                    <a:gd name="connsiteY21" fmla="*/ 245100 h 278399"/>
                    <a:gd name="connsiteX22" fmla="*/ 185074 w 241210"/>
                    <a:gd name="connsiteY22" fmla="*/ 245855 h 278399"/>
                    <a:gd name="connsiteX23" fmla="*/ 179931 w 241210"/>
                    <a:gd name="connsiteY23" fmla="*/ 245855 h 278399"/>
                    <a:gd name="connsiteX24" fmla="*/ 178597 w 241210"/>
                    <a:gd name="connsiteY24" fmla="*/ 249474 h 278399"/>
                    <a:gd name="connsiteX25" fmla="*/ 178197 w 241210"/>
                    <a:gd name="connsiteY25" fmla="*/ 272236 h 278399"/>
                    <a:gd name="connsiteX26" fmla="*/ 169072 w 241210"/>
                    <a:gd name="connsiteY26" fmla="*/ 276621 h 278399"/>
                    <a:gd name="connsiteX27" fmla="*/ 164881 w 241210"/>
                    <a:gd name="connsiteY27" fmla="*/ 277954 h 278399"/>
                    <a:gd name="connsiteX28" fmla="*/ 150689 w 241210"/>
                    <a:gd name="connsiteY28" fmla="*/ 276239 h 278399"/>
                    <a:gd name="connsiteX29" fmla="*/ 28769 w 241210"/>
                    <a:gd name="connsiteY29" fmla="*/ 234425 h 278399"/>
                    <a:gd name="connsiteX30" fmla="*/ 18577 w 241210"/>
                    <a:gd name="connsiteY30" fmla="*/ 227281 h 278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41210" h="278399">
                      <a:moveTo>
                        <a:pt x="18577" y="227281"/>
                      </a:moveTo>
                      <a:cubicBezTo>
                        <a:pt x="13815" y="221375"/>
                        <a:pt x="10386" y="213946"/>
                        <a:pt x="2004" y="211946"/>
                      </a:cubicBezTo>
                      <a:cubicBezTo>
                        <a:pt x="-1235" y="211184"/>
                        <a:pt x="289" y="208803"/>
                        <a:pt x="861" y="207088"/>
                      </a:cubicBezTo>
                      <a:cubicBezTo>
                        <a:pt x="11465" y="176417"/>
                        <a:pt x="22006" y="145715"/>
                        <a:pt x="32484" y="114981"/>
                      </a:cubicBezTo>
                      <a:cubicBezTo>
                        <a:pt x="33246" y="112790"/>
                        <a:pt x="34008" y="110981"/>
                        <a:pt x="36865" y="110600"/>
                      </a:cubicBezTo>
                      <a:cubicBezTo>
                        <a:pt x="64297" y="106885"/>
                        <a:pt x="82490" y="87073"/>
                        <a:pt x="103540" y="72500"/>
                      </a:cubicBezTo>
                      <a:cubicBezTo>
                        <a:pt x="125276" y="57698"/>
                        <a:pt x="140060" y="34697"/>
                        <a:pt x="144498" y="8777"/>
                      </a:cubicBezTo>
                      <a:cubicBezTo>
                        <a:pt x="145831" y="1539"/>
                        <a:pt x="150118" y="-747"/>
                        <a:pt x="156880" y="205"/>
                      </a:cubicBezTo>
                      <a:cubicBezTo>
                        <a:pt x="164048" y="216"/>
                        <a:pt x="170376" y="4885"/>
                        <a:pt x="172501" y="11730"/>
                      </a:cubicBezTo>
                      <a:cubicBezTo>
                        <a:pt x="174917" y="26601"/>
                        <a:pt x="174756" y="41776"/>
                        <a:pt x="172025" y="56593"/>
                      </a:cubicBezTo>
                      <a:cubicBezTo>
                        <a:pt x="168020" y="68192"/>
                        <a:pt x="162614" y="79259"/>
                        <a:pt x="155928" y="89549"/>
                      </a:cubicBezTo>
                      <a:cubicBezTo>
                        <a:pt x="151927" y="97646"/>
                        <a:pt x="147165" y="105266"/>
                        <a:pt x="142593" y="113267"/>
                      </a:cubicBezTo>
                      <a:cubicBezTo>
                        <a:pt x="144117" y="115457"/>
                        <a:pt x="146784" y="115553"/>
                        <a:pt x="148975" y="116315"/>
                      </a:cubicBezTo>
                      <a:lnTo>
                        <a:pt x="226889" y="142889"/>
                      </a:lnTo>
                      <a:cubicBezTo>
                        <a:pt x="237748" y="146604"/>
                        <a:pt x="242034" y="151557"/>
                        <a:pt x="241081" y="159368"/>
                      </a:cubicBezTo>
                      <a:cubicBezTo>
                        <a:pt x="239815" y="169318"/>
                        <a:pt x="231981" y="177152"/>
                        <a:pt x="222031" y="178418"/>
                      </a:cubicBezTo>
                      <a:cubicBezTo>
                        <a:pt x="219745" y="178418"/>
                        <a:pt x="216507" y="176608"/>
                        <a:pt x="215269" y="179561"/>
                      </a:cubicBezTo>
                      <a:cubicBezTo>
                        <a:pt x="214030" y="182514"/>
                        <a:pt x="217650" y="183561"/>
                        <a:pt x="218983" y="185371"/>
                      </a:cubicBezTo>
                      <a:cubicBezTo>
                        <a:pt x="226222" y="194896"/>
                        <a:pt x="219936" y="207755"/>
                        <a:pt x="206410" y="211660"/>
                      </a:cubicBezTo>
                      <a:cubicBezTo>
                        <a:pt x="203172" y="212613"/>
                        <a:pt x="198409" y="210041"/>
                        <a:pt x="196885" y="213851"/>
                      </a:cubicBezTo>
                      <a:cubicBezTo>
                        <a:pt x="195361" y="217661"/>
                        <a:pt x="200505" y="218423"/>
                        <a:pt x="201934" y="221375"/>
                      </a:cubicBezTo>
                      <a:cubicBezTo>
                        <a:pt x="204960" y="231452"/>
                        <a:pt x="199245" y="242074"/>
                        <a:pt x="189168" y="245100"/>
                      </a:cubicBezTo>
                      <a:cubicBezTo>
                        <a:pt x="187835" y="245500"/>
                        <a:pt x="186462" y="245754"/>
                        <a:pt x="185074" y="245855"/>
                      </a:cubicBezTo>
                      <a:cubicBezTo>
                        <a:pt x="183363" y="245710"/>
                        <a:pt x="181642" y="245710"/>
                        <a:pt x="179931" y="245855"/>
                      </a:cubicBezTo>
                      <a:cubicBezTo>
                        <a:pt x="178312" y="246331"/>
                        <a:pt x="176692" y="246807"/>
                        <a:pt x="178597" y="249474"/>
                      </a:cubicBezTo>
                      <a:cubicBezTo>
                        <a:pt x="184772" y="255870"/>
                        <a:pt x="184593" y="266061"/>
                        <a:pt x="178197" y="272236"/>
                      </a:cubicBezTo>
                      <a:cubicBezTo>
                        <a:pt x="175706" y="274641"/>
                        <a:pt x="172506" y="276178"/>
                        <a:pt x="169072" y="276621"/>
                      </a:cubicBezTo>
                      <a:lnTo>
                        <a:pt x="164881" y="277954"/>
                      </a:lnTo>
                      <a:cubicBezTo>
                        <a:pt x="160089" y="278914"/>
                        <a:pt x="155115" y="278313"/>
                        <a:pt x="150689" y="276239"/>
                      </a:cubicBezTo>
                      <a:lnTo>
                        <a:pt x="28769" y="234425"/>
                      </a:lnTo>
                      <a:cubicBezTo>
                        <a:pt x="24524" y="233569"/>
                        <a:pt x="20830" y="230979"/>
                        <a:pt x="18577" y="227281"/>
                      </a:cubicBezTo>
                      <a:close/>
                    </a:path>
                  </a:pathLst>
                </a:custGeom>
                <a:solidFill>
                  <a:srgbClr val="EBEBEB"/>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8605405C-D2A3-4351-949E-654772DF82C3}"/>
                    </a:ext>
                  </a:extLst>
                </p:cNvPr>
                <p:cNvSpPr/>
                <p:nvPr/>
              </p:nvSpPr>
              <p:spPr>
                <a:xfrm>
                  <a:off x="10641742" y="3595691"/>
                  <a:ext cx="123998" cy="155417"/>
                </a:xfrm>
                <a:custGeom>
                  <a:avLst/>
                  <a:gdLst>
                    <a:gd name="connsiteX0" fmla="*/ 21230 w 123998"/>
                    <a:gd name="connsiteY0" fmla="*/ 63225 h 155417"/>
                    <a:gd name="connsiteX1" fmla="*/ 41232 w 123998"/>
                    <a:gd name="connsiteY1" fmla="*/ 4742 h 155417"/>
                    <a:gd name="connsiteX2" fmla="*/ 48471 w 123998"/>
                    <a:gd name="connsiteY2" fmla="*/ 646 h 155417"/>
                    <a:gd name="connsiteX3" fmla="*/ 119814 w 123998"/>
                    <a:gd name="connsiteY3" fmla="*/ 25125 h 155417"/>
                    <a:gd name="connsiteX4" fmla="*/ 123147 w 123998"/>
                    <a:gd name="connsiteY4" fmla="*/ 32650 h 155417"/>
                    <a:gd name="connsiteX5" fmla="*/ 82761 w 123998"/>
                    <a:gd name="connsiteY5" fmla="*/ 150379 h 155417"/>
                    <a:gd name="connsiteX6" fmla="*/ 74284 w 123998"/>
                    <a:gd name="connsiteY6" fmla="*/ 154570 h 155417"/>
                    <a:gd name="connsiteX7" fmla="*/ 5132 w 123998"/>
                    <a:gd name="connsiteY7" fmla="*/ 130853 h 155417"/>
                    <a:gd name="connsiteX8" fmla="*/ 1037 w 123998"/>
                    <a:gd name="connsiteY8" fmla="*/ 121328 h 155417"/>
                    <a:gd name="connsiteX9" fmla="*/ 21230 w 123998"/>
                    <a:gd name="connsiteY9" fmla="*/ 63225 h 155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998" h="155417">
                      <a:moveTo>
                        <a:pt x="21230" y="63225"/>
                      </a:moveTo>
                      <a:cubicBezTo>
                        <a:pt x="27897" y="43699"/>
                        <a:pt x="34660" y="24268"/>
                        <a:pt x="41232" y="4742"/>
                      </a:cubicBezTo>
                      <a:cubicBezTo>
                        <a:pt x="42566" y="742"/>
                        <a:pt x="43614" y="-1068"/>
                        <a:pt x="48471" y="646"/>
                      </a:cubicBezTo>
                      <a:cubicBezTo>
                        <a:pt x="72189" y="9124"/>
                        <a:pt x="96096" y="17220"/>
                        <a:pt x="119814" y="25125"/>
                      </a:cubicBezTo>
                      <a:cubicBezTo>
                        <a:pt x="124481" y="26745"/>
                        <a:pt x="124671" y="28554"/>
                        <a:pt x="123147" y="32650"/>
                      </a:cubicBezTo>
                      <a:cubicBezTo>
                        <a:pt x="109622" y="71893"/>
                        <a:pt x="96160" y="111136"/>
                        <a:pt x="82761" y="150379"/>
                      </a:cubicBezTo>
                      <a:cubicBezTo>
                        <a:pt x="81142" y="155427"/>
                        <a:pt x="79237" y="156380"/>
                        <a:pt x="74284" y="154570"/>
                      </a:cubicBezTo>
                      <a:cubicBezTo>
                        <a:pt x="51329" y="146379"/>
                        <a:pt x="28278" y="138378"/>
                        <a:pt x="5132" y="130853"/>
                      </a:cubicBezTo>
                      <a:cubicBezTo>
                        <a:pt x="-678" y="128948"/>
                        <a:pt x="-773" y="126662"/>
                        <a:pt x="1037" y="121328"/>
                      </a:cubicBezTo>
                      <a:cubicBezTo>
                        <a:pt x="7514" y="102373"/>
                        <a:pt x="13991" y="82847"/>
                        <a:pt x="21230" y="63225"/>
                      </a:cubicBezTo>
                      <a:close/>
                    </a:path>
                  </a:pathLst>
                </a:custGeom>
                <a:solidFill>
                  <a:srgbClr val="EBEBEB"/>
                </a:solidFill>
                <a:ln w="9525" cap="flat">
                  <a:noFill/>
                  <a:prstDash val="solid"/>
                  <a:miter/>
                </a:ln>
              </p:spPr>
              <p:txBody>
                <a:bodyPr rtlCol="0" anchor="ctr"/>
                <a:lstStyle/>
                <a:p>
                  <a:endParaRPr lang="zh-CN" altLang="en-US"/>
                </a:p>
              </p:txBody>
            </p:sp>
          </p:grpSp>
          <p:sp>
            <p:nvSpPr>
              <p:cNvPr id="80" name="任意多边形: 形状 79">
                <a:extLst>
                  <a:ext uri="{FF2B5EF4-FFF2-40B4-BE49-F238E27FC236}">
                    <a16:creationId xmlns:a16="http://schemas.microsoft.com/office/drawing/2014/main" xmlns="" id="{AEF82875-AB7F-42BF-B470-2133461539E1}"/>
                  </a:ext>
                </a:extLst>
              </p:cNvPr>
              <p:cNvSpPr/>
              <p:nvPr/>
            </p:nvSpPr>
            <p:spPr>
              <a:xfrm>
                <a:off x="10564578" y="2219499"/>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3672ED50-E5AC-48D1-AD42-72557F28F97D}"/>
                  </a:ext>
                </a:extLst>
              </p:cNvPr>
              <p:cNvSpPr/>
              <p:nvPr/>
            </p:nvSpPr>
            <p:spPr>
              <a:xfrm>
                <a:off x="10539147" y="2193495"/>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1617AA24-45D9-411A-A95E-692B474BDBE3}"/>
                  </a:ext>
                </a:extLst>
              </p:cNvPr>
              <p:cNvSpPr/>
              <p:nvPr/>
            </p:nvSpPr>
            <p:spPr>
              <a:xfrm rot="10800000">
                <a:off x="10661257" y="2293698"/>
                <a:ext cx="172497" cy="389001"/>
              </a:xfrm>
              <a:custGeom>
                <a:avLst/>
                <a:gdLst>
                  <a:gd name="connsiteX0" fmla="*/ 0 w 172497"/>
                  <a:gd name="connsiteY0" fmla="*/ 0 h 389001"/>
                  <a:gd name="connsiteX1" fmla="*/ 172498 w 172497"/>
                  <a:gd name="connsiteY1" fmla="*/ 0 h 389001"/>
                  <a:gd name="connsiteX2" fmla="*/ 172498 w 172497"/>
                  <a:gd name="connsiteY2" fmla="*/ 389001 h 389001"/>
                  <a:gd name="connsiteX3" fmla="*/ 0 w 172497"/>
                  <a:gd name="connsiteY3" fmla="*/ 389001 h 389001"/>
                </a:gdLst>
                <a:ahLst/>
                <a:cxnLst>
                  <a:cxn ang="0">
                    <a:pos x="connsiteX0" y="connsiteY0"/>
                  </a:cxn>
                  <a:cxn ang="0">
                    <a:pos x="connsiteX1" y="connsiteY1"/>
                  </a:cxn>
                  <a:cxn ang="0">
                    <a:pos x="connsiteX2" y="connsiteY2"/>
                  </a:cxn>
                  <a:cxn ang="0">
                    <a:pos x="connsiteX3" y="connsiteY3"/>
                  </a:cxn>
                </a:cxnLst>
                <a:rect l="l" t="t" r="r" b="b"/>
                <a:pathLst>
                  <a:path w="172497" h="389001">
                    <a:moveTo>
                      <a:pt x="0" y="0"/>
                    </a:moveTo>
                    <a:lnTo>
                      <a:pt x="172498" y="0"/>
                    </a:lnTo>
                    <a:lnTo>
                      <a:pt x="172498" y="389001"/>
                    </a:lnTo>
                    <a:lnTo>
                      <a:pt x="0" y="389001"/>
                    </a:lnTo>
                    <a:close/>
                  </a:path>
                </a:pathLst>
              </a:custGeom>
              <a:solidFill>
                <a:srgbClr val="EBEBEB"/>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F8608AB4-1E30-45B8-8007-5726231C262B}"/>
                  </a:ext>
                </a:extLst>
              </p:cNvPr>
              <p:cNvSpPr/>
              <p:nvPr/>
            </p:nvSpPr>
            <p:spPr>
              <a:xfrm rot="10800000">
                <a:off x="10714407" y="2369327"/>
                <a:ext cx="199358" cy="199358"/>
              </a:xfrm>
              <a:custGeom>
                <a:avLst/>
                <a:gdLst>
                  <a:gd name="connsiteX0" fmla="*/ 0 w 199358"/>
                  <a:gd name="connsiteY0" fmla="*/ 0 h 199358"/>
                  <a:gd name="connsiteX1" fmla="*/ 199358 w 199358"/>
                  <a:gd name="connsiteY1" fmla="*/ 0 h 199358"/>
                  <a:gd name="connsiteX2" fmla="*/ 199358 w 199358"/>
                  <a:gd name="connsiteY2" fmla="*/ 199358 h 199358"/>
                  <a:gd name="connsiteX3" fmla="*/ 0 w 199358"/>
                  <a:gd name="connsiteY3" fmla="*/ 199358 h 199358"/>
                </a:gdLst>
                <a:ahLst/>
                <a:cxnLst>
                  <a:cxn ang="0">
                    <a:pos x="connsiteX0" y="connsiteY0"/>
                  </a:cxn>
                  <a:cxn ang="0">
                    <a:pos x="connsiteX1" y="connsiteY1"/>
                  </a:cxn>
                  <a:cxn ang="0">
                    <a:pos x="connsiteX2" y="connsiteY2"/>
                  </a:cxn>
                  <a:cxn ang="0">
                    <a:pos x="connsiteX3" y="connsiteY3"/>
                  </a:cxn>
                </a:cxnLst>
                <a:rect l="l" t="t" r="r" b="b"/>
                <a:pathLst>
                  <a:path w="199358" h="199358">
                    <a:moveTo>
                      <a:pt x="0" y="0"/>
                    </a:moveTo>
                    <a:lnTo>
                      <a:pt x="199358" y="0"/>
                    </a:lnTo>
                    <a:lnTo>
                      <a:pt x="199358" y="199358"/>
                    </a:lnTo>
                    <a:lnTo>
                      <a:pt x="0" y="199358"/>
                    </a:lnTo>
                    <a:close/>
                  </a:path>
                </a:pathLst>
              </a:custGeom>
              <a:solidFill>
                <a:srgbClr val="C7C7C7"/>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14ED086F-1E90-444C-9411-40B55FFD9190}"/>
                  </a:ext>
                </a:extLst>
              </p:cNvPr>
              <p:cNvSpPr/>
              <p:nvPr/>
            </p:nvSpPr>
            <p:spPr>
              <a:xfrm rot="5400000">
                <a:off x="10803561" y="2479722"/>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8203232D-9EB0-4B8B-906B-D01F1C27C155}"/>
                  </a:ext>
                </a:extLst>
              </p:cNvPr>
              <p:cNvSpPr/>
              <p:nvPr/>
            </p:nvSpPr>
            <p:spPr>
              <a:xfrm>
                <a:off x="10564578" y="1517030"/>
                <a:ext cx="499109" cy="499110"/>
              </a:xfrm>
              <a:custGeom>
                <a:avLst/>
                <a:gdLst>
                  <a:gd name="connsiteX0" fmla="*/ 0 w 499109"/>
                  <a:gd name="connsiteY0" fmla="*/ 0 h 499110"/>
                  <a:gd name="connsiteX1" fmla="*/ 499110 w 499109"/>
                  <a:gd name="connsiteY1" fmla="*/ 0 h 499110"/>
                  <a:gd name="connsiteX2" fmla="*/ 499110 w 499109"/>
                  <a:gd name="connsiteY2" fmla="*/ 499110 h 499110"/>
                  <a:gd name="connsiteX3" fmla="*/ 0 w 499109"/>
                  <a:gd name="connsiteY3" fmla="*/ 499110 h 499110"/>
                </a:gdLst>
                <a:ahLst/>
                <a:cxnLst>
                  <a:cxn ang="0">
                    <a:pos x="connsiteX0" y="connsiteY0"/>
                  </a:cxn>
                  <a:cxn ang="0">
                    <a:pos x="connsiteX1" y="connsiteY1"/>
                  </a:cxn>
                  <a:cxn ang="0">
                    <a:pos x="connsiteX2" y="connsiteY2"/>
                  </a:cxn>
                  <a:cxn ang="0">
                    <a:pos x="connsiteX3" y="connsiteY3"/>
                  </a:cxn>
                </a:cxnLst>
                <a:rect l="l" t="t" r="r" b="b"/>
                <a:pathLst>
                  <a:path w="499109" h="499110">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AE70AE14-FEF6-4990-A715-B3A44E0B4BC5}"/>
                  </a:ext>
                </a:extLst>
              </p:cNvPr>
              <p:cNvSpPr/>
              <p:nvPr/>
            </p:nvSpPr>
            <p:spPr>
              <a:xfrm>
                <a:off x="10607346" y="1602755"/>
                <a:ext cx="376427" cy="130302"/>
              </a:xfrm>
              <a:custGeom>
                <a:avLst/>
                <a:gdLst>
                  <a:gd name="connsiteX0" fmla="*/ 0 w 376427"/>
                  <a:gd name="connsiteY0" fmla="*/ 0 h 130302"/>
                  <a:gd name="connsiteX1" fmla="*/ 376428 w 376427"/>
                  <a:gd name="connsiteY1" fmla="*/ 0 h 130302"/>
                  <a:gd name="connsiteX2" fmla="*/ 376428 w 376427"/>
                  <a:gd name="connsiteY2" fmla="*/ 130302 h 130302"/>
                  <a:gd name="connsiteX3" fmla="*/ 0 w 376427"/>
                  <a:gd name="connsiteY3" fmla="*/ 130302 h 130302"/>
                </a:gdLst>
                <a:ahLst/>
                <a:cxnLst>
                  <a:cxn ang="0">
                    <a:pos x="connsiteX0" y="connsiteY0"/>
                  </a:cxn>
                  <a:cxn ang="0">
                    <a:pos x="connsiteX1" y="connsiteY1"/>
                  </a:cxn>
                  <a:cxn ang="0">
                    <a:pos x="connsiteX2" y="connsiteY2"/>
                  </a:cxn>
                  <a:cxn ang="0">
                    <a:pos x="connsiteX3" y="connsiteY3"/>
                  </a:cxn>
                </a:cxnLst>
                <a:rect l="l" t="t" r="r" b="b"/>
                <a:pathLst>
                  <a:path w="376427" h="130302">
                    <a:moveTo>
                      <a:pt x="0" y="0"/>
                    </a:moveTo>
                    <a:lnTo>
                      <a:pt x="376428" y="0"/>
                    </a:lnTo>
                    <a:lnTo>
                      <a:pt x="376428" y="130302"/>
                    </a:lnTo>
                    <a:lnTo>
                      <a:pt x="0" y="130302"/>
                    </a:lnTo>
                    <a:close/>
                  </a:path>
                </a:pathLst>
              </a:custGeom>
              <a:solidFill>
                <a:srgbClr val="C7C7C7"/>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4E53FDE-3F98-4884-8B4D-7BC57B246E60}"/>
                  </a:ext>
                </a:extLst>
              </p:cNvPr>
              <p:cNvSpPr/>
              <p:nvPr/>
            </p:nvSpPr>
            <p:spPr>
              <a:xfrm>
                <a:off x="10539147" y="149102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018 h 551021"/>
                  <a:gd name="connsiteX5" fmla="*/ 25432 w 550544"/>
                  <a:gd name="connsiteY5" fmla="*/ 25908 h 551021"/>
                  <a:gd name="connsiteX6" fmla="*/ 524542 w 550544"/>
                  <a:gd name="connsiteY6" fmla="*/ 25908 h 551021"/>
                  <a:gd name="connsiteX7" fmla="*/ 524542 w 550544"/>
                  <a:gd name="connsiteY7" fmla="*/ 525018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018"/>
                    </a:moveTo>
                    <a:lnTo>
                      <a:pt x="25432" y="25908"/>
                    </a:lnTo>
                    <a:lnTo>
                      <a:pt x="524542" y="25908"/>
                    </a:lnTo>
                    <a:lnTo>
                      <a:pt x="524542" y="525018"/>
                    </a:lnTo>
                    <a:close/>
                  </a:path>
                </a:pathLst>
              </a:custGeom>
              <a:solidFill>
                <a:srgbClr val="DBDBDB"/>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2C1D0228-BB1C-4F58-ABAC-DB693E197671}"/>
                  </a:ext>
                </a:extLst>
              </p:cNvPr>
              <p:cNvSpPr/>
              <p:nvPr/>
            </p:nvSpPr>
            <p:spPr>
              <a:xfrm>
                <a:off x="10714502" y="1666858"/>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EBEBEB"/>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61B5838E-267C-4B6D-8021-4C9E7C74AF80}"/>
                  </a:ext>
                </a:extLst>
              </p:cNvPr>
              <p:cNvSpPr/>
              <p:nvPr/>
            </p:nvSpPr>
            <p:spPr>
              <a:xfrm rot="5400000">
                <a:off x="10803561" y="177725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FE19BDD2-B43E-4696-AAAA-34B41CD24391}"/>
                  </a:ext>
                </a:extLst>
              </p:cNvPr>
              <p:cNvSpPr/>
              <p:nvPr/>
            </p:nvSpPr>
            <p:spPr>
              <a:xfrm>
                <a:off x="10564578" y="2936350"/>
                <a:ext cx="499109" cy="499109"/>
              </a:xfrm>
              <a:custGeom>
                <a:avLst/>
                <a:gdLst>
                  <a:gd name="connsiteX0" fmla="*/ 0 w 499109"/>
                  <a:gd name="connsiteY0" fmla="*/ 0 h 499109"/>
                  <a:gd name="connsiteX1" fmla="*/ 499110 w 499109"/>
                  <a:gd name="connsiteY1" fmla="*/ 0 h 499109"/>
                  <a:gd name="connsiteX2" fmla="*/ 499110 w 499109"/>
                  <a:gd name="connsiteY2" fmla="*/ 499110 h 499109"/>
                  <a:gd name="connsiteX3" fmla="*/ 0 w 499109"/>
                  <a:gd name="connsiteY3" fmla="*/ 499110 h 499109"/>
                </a:gdLst>
                <a:ahLst/>
                <a:cxnLst>
                  <a:cxn ang="0">
                    <a:pos x="connsiteX0" y="connsiteY0"/>
                  </a:cxn>
                  <a:cxn ang="0">
                    <a:pos x="connsiteX1" y="connsiteY1"/>
                  </a:cxn>
                  <a:cxn ang="0">
                    <a:pos x="connsiteX2" y="connsiteY2"/>
                  </a:cxn>
                  <a:cxn ang="0">
                    <a:pos x="connsiteX3" y="connsiteY3"/>
                  </a:cxn>
                </a:cxnLst>
                <a:rect l="l" t="t" r="r" b="b"/>
                <a:pathLst>
                  <a:path w="499109" h="499109">
                    <a:moveTo>
                      <a:pt x="0" y="0"/>
                    </a:moveTo>
                    <a:lnTo>
                      <a:pt x="499110" y="0"/>
                    </a:lnTo>
                    <a:lnTo>
                      <a:pt x="499110" y="499110"/>
                    </a:lnTo>
                    <a:lnTo>
                      <a:pt x="0" y="499110"/>
                    </a:lnTo>
                    <a:close/>
                  </a:path>
                </a:pathLst>
              </a:custGeom>
              <a:solidFill>
                <a:srgbClr val="FFFFFF"/>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3F495BD-3DBB-49D0-BD62-7B920537C6E7}"/>
                  </a:ext>
                </a:extLst>
              </p:cNvPr>
              <p:cNvSpPr/>
              <p:nvPr/>
            </p:nvSpPr>
            <p:spPr>
              <a:xfrm>
                <a:off x="10831945" y="2991690"/>
                <a:ext cx="163734" cy="273843"/>
              </a:xfrm>
              <a:custGeom>
                <a:avLst/>
                <a:gdLst>
                  <a:gd name="connsiteX0" fmla="*/ 0 w 163734"/>
                  <a:gd name="connsiteY0" fmla="*/ 0 h 273843"/>
                  <a:gd name="connsiteX1" fmla="*/ 163735 w 163734"/>
                  <a:gd name="connsiteY1" fmla="*/ 0 h 273843"/>
                  <a:gd name="connsiteX2" fmla="*/ 163735 w 163734"/>
                  <a:gd name="connsiteY2" fmla="*/ 273844 h 273843"/>
                  <a:gd name="connsiteX3" fmla="*/ 0 w 163734"/>
                  <a:gd name="connsiteY3" fmla="*/ 273844 h 273843"/>
                </a:gdLst>
                <a:ahLst/>
                <a:cxnLst>
                  <a:cxn ang="0">
                    <a:pos x="connsiteX0" y="connsiteY0"/>
                  </a:cxn>
                  <a:cxn ang="0">
                    <a:pos x="connsiteX1" y="connsiteY1"/>
                  </a:cxn>
                  <a:cxn ang="0">
                    <a:pos x="connsiteX2" y="connsiteY2"/>
                  </a:cxn>
                  <a:cxn ang="0">
                    <a:pos x="connsiteX3" y="connsiteY3"/>
                  </a:cxn>
                </a:cxnLst>
                <a:rect l="l" t="t" r="r" b="b"/>
                <a:pathLst>
                  <a:path w="163734" h="273843">
                    <a:moveTo>
                      <a:pt x="0" y="0"/>
                    </a:moveTo>
                    <a:lnTo>
                      <a:pt x="163735" y="0"/>
                    </a:lnTo>
                    <a:lnTo>
                      <a:pt x="163735" y="273844"/>
                    </a:lnTo>
                    <a:lnTo>
                      <a:pt x="0" y="273844"/>
                    </a:lnTo>
                    <a:close/>
                  </a:path>
                </a:pathLst>
              </a:custGeom>
              <a:solidFill>
                <a:srgbClr val="EBEBEB"/>
              </a:solidFill>
              <a:ln w="9525"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71B8746F-21B5-4CFC-89FD-22B4B7E0F984}"/>
                  </a:ext>
                </a:extLst>
              </p:cNvPr>
              <p:cNvSpPr/>
              <p:nvPr/>
            </p:nvSpPr>
            <p:spPr>
              <a:xfrm>
                <a:off x="10539147" y="2910347"/>
                <a:ext cx="550544" cy="551021"/>
              </a:xfrm>
              <a:custGeom>
                <a:avLst/>
                <a:gdLst>
                  <a:gd name="connsiteX0" fmla="*/ 550545 w 550544"/>
                  <a:gd name="connsiteY0" fmla="*/ 0 h 551021"/>
                  <a:gd name="connsiteX1" fmla="*/ 0 w 550544"/>
                  <a:gd name="connsiteY1" fmla="*/ 0 h 551021"/>
                  <a:gd name="connsiteX2" fmla="*/ 0 w 550544"/>
                  <a:gd name="connsiteY2" fmla="*/ 551021 h 551021"/>
                  <a:gd name="connsiteX3" fmla="*/ 550545 w 550544"/>
                  <a:gd name="connsiteY3" fmla="*/ 551021 h 551021"/>
                  <a:gd name="connsiteX4" fmla="*/ 25432 w 550544"/>
                  <a:gd name="connsiteY4" fmla="*/ 525113 h 551021"/>
                  <a:gd name="connsiteX5" fmla="*/ 25432 w 550544"/>
                  <a:gd name="connsiteY5" fmla="*/ 26003 h 551021"/>
                  <a:gd name="connsiteX6" fmla="*/ 524542 w 550544"/>
                  <a:gd name="connsiteY6" fmla="*/ 26003 h 551021"/>
                  <a:gd name="connsiteX7" fmla="*/ 524542 w 550544"/>
                  <a:gd name="connsiteY7" fmla="*/ 525113 h 55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4" h="551021">
                    <a:moveTo>
                      <a:pt x="550545" y="0"/>
                    </a:moveTo>
                    <a:lnTo>
                      <a:pt x="0" y="0"/>
                    </a:lnTo>
                    <a:lnTo>
                      <a:pt x="0" y="551021"/>
                    </a:lnTo>
                    <a:lnTo>
                      <a:pt x="550545" y="551021"/>
                    </a:lnTo>
                    <a:close/>
                    <a:moveTo>
                      <a:pt x="25432" y="525113"/>
                    </a:moveTo>
                    <a:lnTo>
                      <a:pt x="25432" y="26003"/>
                    </a:lnTo>
                    <a:lnTo>
                      <a:pt x="524542" y="26003"/>
                    </a:lnTo>
                    <a:lnTo>
                      <a:pt x="524542" y="525113"/>
                    </a:lnTo>
                    <a:close/>
                  </a:path>
                </a:pathLst>
              </a:custGeom>
              <a:solidFill>
                <a:srgbClr val="DBDBDB"/>
              </a:solidFill>
              <a:ln w="9525"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9D69CE8E-1D5A-40B7-9A49-8E02BDF3018F}"/>
                  </a:ext>
                </a:extLst>
              </p:cNvPr>
              <p:cNvSpPr/>
              <p:nvPr/>
            </p:nvSpPr>
            <p:spPr>
              <a:xfrm>
                <a:off x="10714502" y="3086274"/>
                <a:ext cx="199263" cy="199263"/>
              </a:xfrm>
              <a:custGeom>
                <a:avLst/>
                <a:gdLst>
                  <a:gd name="connsiteX0" fmla="*/ 0 w 199263"/>
                  <a:gd name="connsiteY0" fmla="*/ 0 h 199263"/>
                  <a:gd name="connsiteX1" fmla="*/ 199263 w 199263"/>
                  <a:gd name="connsiteY1" fmla="*/ 0 h 199263"/>
                  <a:gd name="connsiteX2" fmla="*/ 199263 w 199263"/>
                  <a:gd name="connsiteY2" fmla="*/ 199263 h 199263"/>
                  <a:gd name="connsiteX3" fmla="*/ 0 w 199263"/>
                  <a:gd name="connsiteY3" fmla="*/ 199263 h 199263"/>
                </a:gdLst>
                <a:ahLst/>
                <a:cxnLst>
                  <a:cxn ang="0">
                    <a:pos x="connsiteX0" y="connsiteY0"/>
                  </a:cxn>
                  <a:cxn ang="0">
                    <a:pos x="connsiteX1" y="connsiteY1"/>
                  </a:cxn>
                  <a:cxn ang="0">
                    <a:pos x="connsiteX2" y="connsiteY2"/>
                  </a:cxn>
                  <a:cxn ang="0">
                    <a:pos x="connsiteX3" y="connsiteY3"/>
                  </a:cxn>
                </a:cxnLst>
                <a:rect l="l" t="t" r="r" b="b"/>
                <a:pathLst>
                  <a:path w="199263" h="199263">
                    <a:moveTo>
                      <a:pt x="0" y="0"/>
                    </a:moveTo>
                    <a:lnTo>
                      <a:pt x="199263" y="0"/>
                    </a:lnTo>
                    <a:lnTo>
                      <a:pt x="199263" y="199263"/>
                    </a:lnTo>
                    <a:lnTo>
                      <a:pt x="0" y="199263"/>
                    </a:lnTo>
                    <a:close/>
                  </a:path>
                </a:pathLst>
              </a:custGeom>
              <a:solidFill>
                <a:srgbClr val="C7C7C7"/>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77D90BC1-3752-49AE-9855-37BC0209FAD1}"/>
                  </a:ext>
                </a:extLst>
              </p:cNvPr>
              <p:cNvSpPr/>
              <p:nvPr/>
            </p:nvSpPr>
            <p:spPr>
              <a:xfrm rot="5400000">
                <a:off x="10803561" y="3196573"/>
                <a:ext cx="21240" cy="551021"/>
              </a:xfrm>
              <a:custGeom>
                <a:avLst/>
                <a:gdLst>
                  <a:gd name="connsiteX0" fmla="*/ 0 w 21240"/>
                  <a:gd name="connsiteY0" fmla="*/ 0 h 551021"/>
                  <a:gd name="connsiteX1" fmla="*/ 21241 w 21240"/>
                  <a:gd name="connsiteY1" fmla="*/ 0 h 551021"/>
                  <a:gd name="connsiteX2" fmla="*/ 21241 w 21240"/>
                  <a:gd name="connsiteY2" fmla="*/ 551021 h 551021"/>
                  <a:gd name="connsiteX3" fmla="*/ 0 w 21240"/>
                  <a:gd name="connsiteY3" fmla="*/ 551021 h 551021"/>
                </a:gdLst>
                <a:ahLst/>
                <a:cxnLst>
                  <a:cxn ang="0">
                    <a:pos x="connsiteX0" y="connsiteY0"/>
                  </a:cxn>
                  <a:cxn ang="0">
                    <a:pos x="connsiteX1" y="connsiteY1"/>
                  </a:cxn>
                  <a:cxn ang="0">
                    <a:pos x="connsiteX2" y="connsiteY2"/>
                  </a:cxn>
                  <a:cxn ang="0">
                    <a:pos x="connsiteX3" y="connsiteY3"/>
                  </a:cxn>
                </a:cxnLst>
                <a:rect l="l" t="t" r="r" b="b"/>
                <a:pathLst>
                  <a:path w="21240" h="551021">
                    <a:moveTo>
                      <a:pt x="0" y="0"/>
                    </a:moveTo>
                    <a:lnTo>
                      <a:pt x="21241" y="0"/>
                    </a:lnTo>
                    <a:lnTo>
                      <a:pt x="21241" y="551021"/>
                    </a:lnTo>
                    <a:lnTo>
                      <a:pt x="0" y="551021"/>
                    </a:lnTo>
                    <a:close/>
                  </a:path>
                </a:pathLst>
              </a:custGeom>
              <a:solidFill>
                <a:srgbClr val="C7C7C7"/>
              </a:solidFill>
              <a:ln w="9525" cap="flat">
                <a:noFill/>
                <a:prstDash val="solid"/>
                <a:miter/>
              </a:ln>
            </p:spPr>
            <p:txBody>
              <a:bodyPr rtlCol="0" anchor="ctr"/>
              <a:lstStyle/>
              <a:p>
                <a:endParaRPr lang="zh-CN" altLang="en-US"/>
              </a:p>
            </p:txBody>
          </p:sp>
        </p:grpSp>
        <p:grpSp>
          <p:nvGrpSpPr>
            <p:cNvPr id="99" name="图形 318">
              <a:extLst>
                <a:ext uri="{FF2B5EF4-FFF2-40B4-BE49-F238E27FC236}">
                  <a16:creationId xmlns:a16="http://schemas.microsoft.com/office/drawing/2014/main" xmlns="" id="{E542CEBC-9911-4BD6-BA74-B4AA6B54B164}"/>
                </a:ext>
              </a:extLst>
            </p:cNvPr>
            <p:cNvGrpSpPr/>
            <p:nvPr/>
          </p:nvGrpSpPr>
          <p:grpSpPr>
            <a:xfrm>
              <a:off x="10335502" y="4361165"/>
              <a:ext cx="847153" cy="1983962"/>
              <a:chOff x="10335502" y="3216099"/>
              <a:chExt cx="847153" cy="1983962"/>
            </a:xfrm>
          </p:grpSpPr>
          <p:sp>
            <p:nvSpPr>
              <p:cNvPr id="100" name="任意多边形: 形状 99">
                <a:extLst>
                  <a:ext uri="{FF2B5EF4-FFF2-40B4-BE49-F238E27FC236}">
                    <a16:creationId xmlns:a16="http://schemas.microsoft.com/office/drawing/2014/main" xmlns="" id="{955AF216-BC3F-412A-AFE9-8DFD0A88A4B5}"/>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AAF6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DA258141-2663-4D72-B421-4203C8FA22D0}"/>
                  </a:ext>
                </a:extLst>
              </p:cNvPr>
              <p:cNvSpPr/>
              <p:nvPr/>
            </p:nvSpPr>
            <p:spPr>
              <a:xfrm>
                <a:off x="10560877" y="3380977"/>
                <a:ext cx="186778" cy="289274"/>
              </a:xfrm>
              <a:custGeom>
                <a:avLst/>
                <a:gdLst>
                  <a:gd name="connsiteX0" fmla="*/ 172103 w 186778"/>
                  <a:gd name="connsiteY0" fmla="*/ 289274 h 289274"/>
                  <a:gd name="connsiteX1" fmla="*/ 7606 w 186778"/>
                  <a:gd name="connsiteY1" fmla="*/ 0 h 289274"/>
                  <a:gd name="connsiteX2" fmla="*/ 172103 w 186778"/>
                  <a:gd name="connsiteY2" fmla="*/ 289274 h 289274"/>
                </a:gdLst>
                <a:ahLst/>
                <a:cxnLst>
                  <a:cxn ang="0">
                    <a:pos x="connsiteX0" y="connsiteY0"/>
                  </a:cxn>
                  <a:cxn ang="0">
                    <a:pos x="connsiteX1" y="connsiteY1"/>
                  </a:cxn>
                  <a:cxn ang="0">
                    <a:pos x="connsiteX2" y="connsiteY2"/>
                  </a:cxn>
                </a:cxnLst>
                <a:rect l="l" t="t" r="r" b="b"/>
                <a:pathLst>
                  <a:path w="186778" h="289274">
                    <a:moveTo>
                      <a:pt x="172103" y="289274"/>
                    </a:moveTo>
                    <a:cubicBezTo>
                      <a:pt x="172103" y="289274"/>
                      <a:pt x="-42591" y="259271"/>
                      <a:pt x="7606" y="0"/>
                    </a:cubicBezTo>
                    <a:cubicBezTo>
                      <a:pt x="7606" y="0"/>
                      <a:pt x="247541" y="53912"/>
                      <a:pt x="172103" y="2892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C247699C-A628-4312-A0E1-BD81198C2F19}"/>
                  </a:ext>
                </a:extLst>
              </p:cNvPr>
              <p:cNvSpPr/>
              <p:nvPr/>
            </p:nvSpPr>
            <p:spPr>
              <a:xfrm>
                <a:off x="10605977" y="3434905"/>
                <a:ext cx="129099" cy="334787"/>
              </a:xfrm>
              <a:custGeom>
                <a:avLst/>
                <a:gdLst>
                  <a:gd name="connsiteX0" fmla="*/ 116145 w 129099"/>
                  <a:gd name="connsiteY0" fmla="*/ 181244 h 334787"/>
                  <a:gd name="connsiteX1" fmla="*/ 101572 w 129099"/>
                  <a:gd name="connsiteY1" fmla="*/ 142668 h 334787"/>
                  <a:gd name="connsiteX2" fmla="*/ 101000 w 129099"/>
                  <a:gd name="connsiteY2" fmla="*/ 137715 h 334787"/>
                  <a:gd name="connsiteX3" fmla="*/ 100143 w 129099"/>
                  <a:gd name="connsiteY3" fmla="*/ 127047 h 334787"/>
                  <a:gd name="connsiteX4" fmla="*/ 98524 w 129099"/>
                  <a:gd name="connsiteY4" fmla="*/ 103806 h 334787"/>
                  <a:gd name="connsiteX5" fmla="*/ 96429 w 129099"/>
                  <a:gd name="connsiteY5" fmla="*/ 57324 h 334787"/>
                  <a:gd name="connsiteX6" fmla="*/ 95762 w 129099"/>
                  <a:gd name="connsiteY6" fmla="*/ 56657 h 334787"/>
                  <a:gd name="connsiteX7" fmla="*/ 95095 w 129099"/>
                  <a:gd name="connsiteY7" fmla="*/ 57324 h 334787"/>
                  <a:gd name="connsiteX8" fmla="*/ 95095 w 129099"/>
                  <a:gd name="connsiteY8" fmla="*/ 103902 h 334787"/>
                  <a:gd name="connsiteX9" fmla="*/ 96333 w 129099"/>
                  <a:gd name="connsiteY9" fmla="*/ 127142 h 334787"/>
                  <a:gd name="connsiteX10" fmla="*/ 96333 w 129099"/>
                  <a:gd name="connsiteY10" fmla="*/ 132286 h 334787"/>
                  <a:gd name="connsiteX11" fmla="*/ 53280 w 129099"/>
                  <a:gd name="connsiteY11" fmla="*/ 58657 h 334787"/>
                  <a:gd name="connsiteX12" fmla="*/ 29754 w 129099"/>
                  <a:gd name="connsiteY12" fmla="*/ 28844 h 334787"/>
                  <a:gd name="connsiteX13" fmla="*/ 3464 w 129099"/>
                  <a:gd name="connsiteY13" fmla="*/ 269 h 334787"/>
                  <a:gd name="connsiteX14" fmla="*/ 2607 w 129099"/>
                  <a:gd name="connsiteY14" fmla="*/ 1222 h 334787"/>
                  <a:gd name="connsiteX15" fmla="*/ 43946 w 129099"/>
                  <a:gd name="connsiteY15" fmla="*/ 56181 h 334787"/>
                  <a:gd name="connsiteX16" fmla="*/ 62519 w 129099"/>
                  <a:gd name="connsiteY16" fmla="*/ 86566 h 334787"/>
                  <a:gd name="connsiteX17" fmla="*/ 60519 w 129099"/>
                  <a:gd name="connsiteY17" fmla="*/ 85709 h 334787"/>
                  <a:gd name="connsiteX18" fmla="*/ 52899 w 129099"/>
                  <a:gd name="connsiteY18" fmla="*/ 82661 h 334787"/>
                  <a:gd name="connsiteX19" fmla="*/ 35373 w 129099"/>
                  <a:gd name="connsiteY19" fmla="*/ 75993 h 334787"/>
                  <a:gd name="connsiteX20" fmla="*/ 797 w 129099"/>
                  <a:gd name="connsiteY20" fmla="*/ 63134 h 334787"/>
                  <a:gd name="connsiteX21" fmla="*/ 321 w 129099"/>
                  <a:gd name="connsiteY21" fmla="*/ 64373 h 334787"/>
                  <a:gd name="connsiteX22" fmla="*/ 34325 w 129099"/>
                  <a:gd name="connsiteY22" fmla="*/ 78565 h 334787"/>
                  <a:gd name="connsiteX23" fmla="*/ 50994 w 129099"/>
                  <a:gd name="connsiteY23" fmla="*/ 85804 h 334787"/>
                  <a:gd name="connsiteX24" fmla="*/ 59376 w 129099"/>
                  <a:gd name="connsiteY24" fmla="*/ 89233 h 334787"/>
                  <a:gd name="connsiteX25" fmla="*/ 65091 w 129099"/>
                  <a:gd name="connsiteY25" fmla="*/ 91233 h 334787"/>
                  <a:gd name="connsiteX26" fmla="*/ 77664 w 129099"/>
                  <a:gd name="connsiteY26" fmla="*/ 114760 h 334787"/>
                  <a:gd name="connsiteX27" fmla="*/ 104620 w 129099"/>
                  <a:gd name="connsiteY27" fmla="*/ 176387 h 334787"/>
                  <a:gd name="connsiteX28" fmla="*/ 106144 w 129099"/>
                  <a:gd name="connsiteY28" fmla="*/ 180768 h 334787"/>
                  <a:gd name="connsiteX29" fmla="*/ 88618 w 129099"/>
                  <a:gd name="connsiteY29" fmla="*/ 172291 h 334787"/>
                  <a:gd name="connsiteX30" fmla="*/ 66520 w 129099"/>
                  <a:gd name="connsiteY30" fmla="*/ 162290 h 334787"/>
                  <a:gd name="connsiteX31" fmla="*/ 22038 w 129099"/>
                  <a:gd name="connsiteY31" fmla="*/ 140192 h 334787"/>
                  <a:gd name="connsiteX32" fmla="*/ 21467 w 129099"/>
                  <a:gd name="connsiteY32" fmla="*/ 141335 h 334787"/>
                  <a:gd name="connsiteX33" fmla="*/ 65472 w 129099"/>
                  <a:gd name="connsiteY33" fmla="*/ 166004 h 334787"/>
                  <a:gd name="connsiteX34" fmla="*/ 87856 w 129099"/>
                  <a:gd name="connsiteY34" fmla="*/ 177530 h 334787"/>
                  <a:gd name="connsiteX35" fmla="*/ 107953 w 129099"/>
                  <a:gd name="connsiteY35" fmla="*/ 185626 h 334787"/>
                  <a:gd name="connsiteX36" fmla="*/ 122050 w 129099"/>
                  <a:gd name="connsiteY36" fmla="*/ 246586 h 334787"/>
                  <a:gd name="connsiteX37" fmla="*/ 124908 w 129099"/>
                  <a:gd name="connsiteY37" fmla="*/ 334787 h 334787"/>
                  <a:gd name="connsiteX38" fmla="*/ 125670 w 129099"/>
                  <a:gd name="connsiteY38" fmla="*/ 334787 h 334787"/>
                  <a:gd name="connsiteX39" fmla="*/ 129099 w 129099"/>
                  <a:gd name="connsiteY39" fmla="*/ 254492 h 334787"/>
                  <a:gd name="connsiteX40" fmla="*/ 116145 w 129099"/>
                  <a:gd name="connsiteY40" fmla="*/ 181244 h 334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29099" h="334787">
                    <a:moveTo>
                      <a:pt x="116145" y="181244"/>
                    </a:moveTo>
                    <a:cubicBezTo>
                      <a:pt x="111954" y="168195"/>
                      <a:pt x="106620" y="155241"/>
                      <a:pt x="101572" y="142668"/>
                    </a:cubicBezTo>
                    <a:cubicBezTo>
                      <a:pt x="101572" y="140954"/>
                      <a:pt x="101096" y="139334"/>
                      <a:pt x="101000" y="137715"/>
                    </a:cubicBezTo>
                    <a:lnTo>
                      <a:pt x="100143" y="127047"/>
                    </a:lnTo>
                    <a:cubicBezTo>
                      <a:pt x="99476" y="119332"/>
                      <a:pt x="99000" y="111521"/>
                      <a:pt x="98524" y="103806"/>
                    </a:cubicBezTo>
                    <a:cubicBezTo>
                      <a:pt x="97667" y="88376"/>
                      <a:pt x="96619" y="72850"/>
                      <a:pt x="96429" y="57324"/>
                    </a:cubicBezTo>
                    <a:cubicBezTo>
                      <a:pt x="96429" y="56956"/>
                      <a:pt x="96130" y="56657"/>
                      <a:pt x="95762" y="56657"/>
                    </a:cubicBezTo>
                    <a:cubicBezTo>
                      <a:pt x="95393" y="56657"/>
                      <a:pt x="95095" y="56956"/>
                      <a:pt x="95095" y="57324"/>
                    </a:cubicBezTo>
                    <a:cubicBezTo>
                      <a:pt x="95095" y="72850"/>
                      <a:pt x="95095" y="88376"/>
                      <a:pt x="95095" y="103902"/>
                    </a:cubicBezTo>
                    <a:cubicBezTo>
                      <a:pt x="95095" y="111617"/>
                      <a:pt x="95762" y="119332"/>
                      <a:pt x="96333" y="127142"/>
                    </a:cubicBezTo>
                    <a:cubicBezTo>
                      <a:pt x="96333" y="128857"/>
                      <a:pt x="96333" y="130571"/>
                      <a:pt x="96333" y="132286"/>
                    </a:cubicBezTo>
                    <a:cubicBezTo>
                      <a:pt x="84283" y="106468"/>
                      <a:pt x="69871" y="81821"/>
                      <a:pt x="53280" y="58657"/>
                    </a:cubicBezTo>
                    <a:cubicBezTo>
                      <a:pt x="45850" y="48371"/>
                      <a:pt x="38135" y="38465"/>
                      <a:pt x="29754" y="28844"/>
                    </a:cubicBezTo>
                    <a:cubicBezTo>
                      <a:pt x="21371" y="19224"/>
                      <a:pt x="12132" y="9794"/>
                      <a:pt x="3464" y="269"/>
                    </a:cubicBezTo>
                    <a:cubicBezTo>
                      <a:pt x="2988" y="-397"/>
                      <a:pt x="2036" y="269"/>
                      <a:pt x="2607" y="1222"/>
                    </a:cubicBezTo>
                    <a:cubicBezTo>
                      <a:pt x="18018" y="18256"/>
                      <a:pt x="31854" y="36651"/>
                      <a:pt x="43946" y="56181"/>
                    </a:cubicBezTo>
                    <a:cubicBezTo>
                      <a:pt x="50518" y="65706"/>
                      <a:pt x="56709" y="76184"/>
                      <a:pt x="62519" y="86566"/>
                    </a:cubicBezTo>
                    <a:lnTo>
                      <a:pt x="60519" y="85709"/>
                    </a:lnTo>
                    <a:lnTo>
                      <a:pt x="52899" y="82661"/>
                    </a:lnTo>
                    <a:lnTo>
                      <a:pt x="35373" y="75993"/>
                    </a:lnTo>
                    <a:cubicBezTo>
                      <a:pt x="23848" y="71707"/>
                      <a:pt x="12323" y="67516"/>
                      <a:pt x="797" y="63134"/>
                    </a:cubicBezTo>
                    <a:cubicBezTo>
                      <a:pt x="131" y="63134"/>
                      <a:pt x="-346" y="64087"/>
                      <a:pt x="321" y="64373"/>
                    </a:cubicBezTo>
                    <a:cubicBezTo>
                      <a:pt x="11751" y="68945"/>
                      <a:pt x="23086" y="73898"/>
                      <a:pt x="34325" y="78565"/>
                    </a:cubicBezTo>
                    <a:lnTo>
                      <a:pt x="50994" y="85804"/>
                    </a:lnTo>
                    <a:lnTo>
                      <a:pt x="59376" y="89233"/>
                    </a:lnTo>
                    <a:cubicBezTo>
                      <a:pt x="61189" y="90139"/>
                      <a:pt x="63109" y="90811"/>
                      <a:pt x="65091" y="91233"/>
                    </a:cubicBezTo>
                    <a:cubicBezTo>
                      <a:pt x="69377" y="99044"/>
                      <a:pt x="73664" y="106854"/>
                      <a:pt x="77664" y="114760"/>
                    </a:cubicBezTo>
                    <a:cubicBezTo>
                      <a:pt x="87875" y="134744"/>
                      <a:pt x="96876" y="155323"/>
                      <a:pt x="104620" y="176387"/>
                    </a:cubicBezTo>
                    <a:cubicBezTo>
                      <a:pt x="105191" y="177815"/>
                      <a:pt x="105667" y="179339"/>
                      <a:pt x="106144" y="180768"/>
                    </a:cubicBezTo>
                    <a:cubicBezTo>
                      <a:pt x="100524" y="177505"/>
                      <a:pt x="94665" y="174671"/>
                      <a:pt x="88618" y="172291"/>
                    </a:cubicBezTo>
                    <a:lnTo>
                      <a:pt x="66520" y="162290"/>
                    </a:lnTo>
                    <a:cubicBezTo>
                      <a:pt x="51470" y="155336"/>
                      <a:pt x="36516" y="148383"/>
                      <a:pt x="22038" y="140192"/>
                    </a:cubicBezTo>
                    <a:cubicBezTo>
                      <a:pt x="21371" y="140192"/>
                      <a:pt x="20705" y="140954"/>
                      <a:pt x="21467" y="141335"/>
                    </a:cubicBezTo>
                    <a:cubicBezTo>
                      <a:pt x="36230" y="149431"/>
                      <a:pt x="50708" y="158003"/>
                      <a:pt x="65472" y="166004"/>
                    </a:cubicBezTo>
                    <a:cubicBezTo>
                      <a:pt x="72806" y="170005"/>
                      <a:pt x="80236" y="173910"/>
                      <a:pt x="87856" y="177530"/>
                    </a:cubicBezTo>
                    <a:cubicBezTo>
                      <a:pt x="94079" y="181285"/>
                      <a:pt x="100865" y="184018"/>
                      <a:pt x="107953" y="185626"/>
                    </a:cubicBezTo>
                    <a:cubicBezTo>
                      <a:pt x="115166" y="205281"/>
                      <a:pt x="119902" y="225759"/>
                      <a:pt x="122050" y="246586"/>
                    </a:cubicBezTo>
                    <a:cubicBezTo>
                      <a:pt x="124432" y="275828"/>
                      <a:pt x="124241" y="305450"/>
                      <a:pt x="124908" y="334787"/>
                    </a:cubicBezTo>
                    <a:lnTo>
                      <a:pt x="125670" y="334787"/>
                    </a:lnTo>
                    <a:cubicBezTo>
                      <a:pt x="127766" y="308117"/>
                      <a:pt x="129004" y="281257"/>
                      <a:pt x="129099" y="254492"/>
                    </a:cubicBezTo>
                    <a:cubicBezTo>
                      <a:pt x="128753" y="229538"/>
                      <a:pt x="124379" y="204804"/>
                      <a:pt x="116145" y="181244"/>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CFC17B71-F407-464B-8AA3-AA6A2EA7AB76}"/>
                  </a:ext>
                </a:extLst>
              </p:cNvPr>
              <p:cNvSpPr/>
              <p:nvPr/>
            </p:nvSpPr>
            <p:spPr>
              <a:xfrm>
                <a:off x="10686746" y="3463232"/>
                <a:ext cx="3661" cy="46237"/>
              </a:xfrm>
              <a:custGeom>
                <a:avLst/>
                <a:gdLst>
                  <a:gd name="connsiteX0" fmla="*/ 2323 w 3661"/>
                  <a:gd name="connsiteY0" fmla="*/ 518 h 46237"/>
                  <a:gd name="connsiteX1" fmla="*/ 228 w 3661"/>
                  <a:gd name="connsiteY1" fmla="*/ 46237 h 46237"/>
                  <a:gd name="connsiteX2" fmla="*/ 895 w 3661"/>
                  <a:gd name="connsiteY2" fmla="*/ 46237 h 46237"/>
                  <a:gd name="connsiteX3" fmla="*/ 3657 w 3661"/>
                  <a:gd name="connsiteY3" fmla="*/ 803 h 46237"/>
                  <a:gd name="connsiteX4" fmla="*/ 2323 w 3661"/>
                  <a:gd name="connsiteY4" fmla="*/ 518 h 4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61" h="46237">
                    <a:moveTo>
                      <a:pt x="2323" y="518"/>
                    </a:moveTo>
                    <a:cubicBezTo>
                      <a:pt x="291" y="15667"/>
                      <a:pt x="-410" y="30966"/>
                      <a:pt x="228" y="46237"/>
                    </a:cubicBezTo>
                    <a:cubicBezTo>
                      <a:pt x="228" y="46237"/>
                      <a:pt x="799" y="46237"/>
                      <a:pt x="895" y="46237"/>
                    </a:cubicBezTo>
                    <a:cubicBezTo>
                      <a:pt x="1752" y="30997"/>
                      <a:pt x="1847" y="15948"/>
                      <a:pt x="3657" y="803"/>
                    </a:cubicBezTo>
                    <a:cubicBezTo>
                      <a:pt x="3752" y="-54"/>
                      <a:pt x="2419" y="-340"/>
                      <a:pt x="2323" y="518"/>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55CD8F8C-D0C3-48A0-A9D6-C4075E13DFA8}"/>
                  </a:ext>
                </a:extLst>
              </p:cNvPr>
              <p:cNvSpPr/>
              <p:nvPr/>
            </p:nvSpPr>
            <p:spPr>
              <a:xfrm>
                <a:off x="10599035" y="3463041"/>
                <a:ext cx="28912" cy="14663"/>
              </a:xfrm>
              <a:custGeom>
                <a:avLst/>
                <a:gdLst>
                  <a:gd name="connsiteX0" fmla="*/ 28694 w 28912"/>
                  <a:gd name="connsiteY0" fmla="*/ 13663 h 14663"/>
                  <a:gd name="connsiteX1" fmla="*/ 1071 w 28912"/>
                  <a:gd name="connsiteY1" fmla="*/ 137 h 14663"/>
                  <a:gd name="connsiteX2" fmla="*/ 137 w 28912"/>
                  <a:gd name="connsiteY2" fmla="*/ 262 h 14663"/>
                  <a:gd name="connsiteX3" fmla="*/ 262 w 28912"/>
                  <a:gd name="connsiteY3" fmla="*/ 1197 h 14663"/>
                  <a:gd name="connsiteX4" fmla="*/ 405 w 28912"/>
                  <a:gd name="connsiteY4" fmla="*/ 1280 h 14663"/>
                  <a:gd name="connsiteX5" fmla="*/ 28313 w 28912"/>
                  <a:gd name="connsiteY5" fmla="*/ 14615 h 14663"/>
                  <a:gd name="connsiteX6" fmla="*/ 28694 w 28912"/>
                  <a:gd name="connsiteY6" fmla="*/ 13663 h 14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12" h="14663">
                    <a:moveTo>
                      <a:pt x="28694" y="13663"/>
                    </a:moveTo>
                    <a:cubicBezTo>
                      <a:pt x="19085" y="10025"/>
                      <a:pt x="9837" y="5496"/>
                      <a:pt x="1071" y="137"/>
                    </a:cubicBezTo>
                    <a:cubicBezTo>
                      <a:pt x="779" y="-87"/>
                      <a:pt x="360" y="-31"/>
                      <a:pt x="137" y="262"/>
                    </a:cubicBezTo>
                    <a:cubicBezTo>
                      <a:pt x="-87" y="555"/>
                      <a:pt x="-31" y="973"/>
                      <a:pt x="262" y="1197"/>
                    </a:cubicBezTo>
                    <a:cubicBezTo>
                      <a:pt x="306" y="1230"/>
                      <a:pt x="354" y="1258"/>
                      <a:pt x="405" y="1280"/>
                    </a:cubicBezTo>
                    <a:cubicBezTo>
                      <a:pt x="9016" y="7046"/>
                      <a:pt x="18416" y="11538"/>
                      <a:pt x="28313" y="14615"/>
                    </a:cubicBezTo>
                    <a:cubicBezTo>
                      <a:pt x="28789" y="14901"/>
                      <a:pt x="29170" y="13853"/>
                      <a:pt x="28694" y="1366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EA339367-38AC-46BD-B7AC-C04AD6486F54}"/>
                  </a:ext>
                </a:extLst>
              </p:cNvPr>
              <p:cNvSpPr/>
              <p:nvPr/>
            </p:nvSpPr>
            <p:spPr>
              <a:xfrm>
                <a:off x="10721398" y="3533853"/>
                <a:ext cx="19011" cy="912126"/>
              </a:xfrm>
              <a:custGeom>
                <a:avLst/>
                <a:gdLst>
                  <a:gd name="connsiteX0" fmla="*/ 18440 w 19011"/>
                  <a:gd name="connsiteY0" fmla="*/ 547973 h 912126"/>
                  <a:gd name="connsiteX1" fmla="*/ 17583 w 19011"/>
                  <a:gd name="connsiteY1" fmla="*/ 476821 h 912126"/>
                  <a:gd name="connsiteX2" fmla="*/ 15011 w 19011"/>
                  <a:gd name="connsiteY2" fmla="*/ 240411 h 912126"/>
                  <a:gd name="connsiteX3" fmla="*/ 10725 w 19011"/>
                  <a:gd name="connsiteY3" fmla="*/ 52769 h 912126"/>
                  <a:gd name="connsiteX4" fmla="*/ 10154 w 19011"/>
                  <a:gd name="connsiteY4" fmla="*/ 51911 h 912126"/>
                  <a:gd name="connsiteX5" fmla="*/ 10154 w 19011"/>
                  <a:gd name="connsiteY5" fmla="*/ 667 h 912126"/>
                  <a:gd name="connsiteX6" fmla="*/ 9106 w 19011"/>
                  <a:gd name="connsiteY6" fmla="*/ 0 h 912126"/>
                  <a:gd name="connsiteX7" fmla="*/ 8058 w 19011"/>
                  <a:gd name="connsiteY7" fmla="*/ 667 h 912126"/>
                  <a:gd name="connsiteX8" fmla="*/ 8058 w 19011"/>
                  <a:gd name="connsiteY8" fmla="*/ 52006 h 912126"/>
                  <a:gd name="connsiteX9" fmla="*/ 7582 w 19011"/>
                  <a:gd name="connsiteY9" fmla="*/ 52768 h 912126"/>
                  <a:gd name="connsiteX10" fmla="*/ 914 w 19011"/>
                  <a:gd name="connsiteY10" fmla="*/ 386810 h 912126"/>
                  <a:gd name="connsiteX11" fmla="*/ 914 w 19011"/>
                  <a:gd name="connsiteY11" fmla="*/ 454819 h 912126"/>
                  <a:gd name="connsiteX12" fmla="*/ 57 w 19011"/>
                  <a:gd name="connsiteY12" fmla="*/ 672560 h 912126"/>
                  <a:gd name="connsiteX13" fmla="*/ 57 w 19011"/>
                  <a:gd name="connsiteY13" fmla="*/ 707231 h 912126"/>
                  <a:gd name="connsiteX14" fmla="*/ 724 w 19011"/>
                  <a:gd name="connsiteY14" fmla="*/ 906589 h 912126"/>
                  <a:gd name="connsiteX15" fmla="*/ 8915 w 19011"/>
                  <a:gd name="connsiteY15" fmla="*/ 912114 h 912126"/>
                  <a:gd name="connsiteX16" fmla="*/ 18440 w 19011"/>
                  <a:gd name="connsiteY16" fmla="*/ 906304 h 912126"/>
                  <a:gd name="connsiteX17" fmla="*/ 19012 w 19011"/>
                  <a:gd name="connsiteY17" fmla="*/ 686467 h 912126"/>
                  <a:gd name="connsiteX18" fmla="*/ 18440 w 19011"/>
                  <a:gd name="connsiteY18" fmla="*/ 547973 h 91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11" h="912126">
                    <a:moveTo>
                      <a:pt x="18440" y="547973"/>
                    </a:moveTo>
                    <a:cubicBezTo>
                      <a:pt x="18440" y="524256"/>
                      <a:pt x="17869" y="500348"/>
                      <a:pt x="17583" y="476821"/>
                    </a:cubicBezTo>
                    <a:cubicBezTo>
                      <a:pt x="17107" y="397955"/>
                      <a:pt x="16440" y="319183"/>
                      <a:pt x="15011" y="240411"/>
                    </a:cubicBezTo>
                    <a:cubicBezTo>
                      <a:pt x="13995" y="177800"/>
                      <a:pt x="12567" y="115253"/>
                      <a:pt x="10725" y="52769"/>
                    </a:cubicBezTo>
                    <a:cubicBezTo>
                      <a:pt x="10648" y="52422"/>
                      <a:pt x="10444" y="52116"/>
                      <a:pt x="10154" y="51911"/>
                    </a:cubicBezTo>
                    <a:lnTo>
                      <a:pt x="10154" y="667"/>
                    </a:lnTo>
                    <a:cubicBezTo>
                      <a:pt x="10154" y="667"/>
                      <a:pt x="9677" y="0"/>
                      <a:pt x="9106" y="0"/>
                    </a:cubicBezTo>
                    <a:cubicBezTo>
                      <a:pt x="8534" y="0"/>
                      <a:pt x="8058" y="0"/>
                      <a:pt x="8058" y="667"/>
                    </a:cubicBezTo>
                    <a:lnTo>
                      <a:pt x="8058" y="52006"/>
                    </a:lnTo>
                    <a:cubicBezTo>
                      <a:pt x="7782" y="52165"/>
                      <a:pt x="7603" y="52451"/>
                      <a:pt x="7582" y="52768"/>
                    </a:cubicBezTo>
                    <a:cubicBezTo>
                      <a:pt x="4439" y="164116"/>
                      <a:pt x="1581" y="275463"/>
                      <a:pt x="914" y="386810"/>
                    </a:cubicBezTo>
                    <a:cubicBezTo>
                      <a:pt x="914" y="409480"/>
                      <a:pt x="914" y="432149"/>
                      <a:pt x="914" y="454819"/>
                    </a:cubicBezTo>
                    <a:cubicBezTo>
                      <a:pt x="152" y="527399"/>
                      <a:pt x="-133" y="599980"/>
                      <a:pt x="57" y="672560"/>
                    </a:cubicBezTo>
                    <a:cubicBezTo>
                      <a:pt x="57" y="684181"/>
                      <a:pt x="57" y="695706"/>
                      <a:pt x="57" y="707231"/>
                    </a:cubicBezTo>
                    <a:cubicBezTo>
                      <a:pt x="57" y="773906"/>
                      <a:pt x="724" y="840105"/>
                      <a:pt x="724" y="906589"/>
                    </a:cubicBezTo>
                    <a:cubicBezTo>
                      <a:pt x="724" y="910114"/>
                      <a:pt x="4724" y="911923"/>
                      <a:pt x="8915" y="912114"/>
                    </a:cubicBezTo>
                    <a:cubicBezTo>
                      <a:pt x="13106" y="912305"/>
                      <a:pt x="18440" y="910304"/>
                      <a:pt x="18440" y="906304"/>
                    </a:cubicBezTo>
                    <a:cubicBezTo>
                      <a:pt x="18440" y="833056"/>
                      <a:pt x="19012" y="759714"/>
                      <a:pt x="19012" y="686467"/>
                    </a:cubicBezTo>
                    <a:cubicBezTo>
                      <a:pt x="18631" y="640366"/>
                      <a:pt x="18821" y="594170"/>
                      <a:pt x="18440" y="54797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B0CC7A-3B29-4BA0-A896-6EA506631B4D}"/>
                  </a:ext>
                </a:extLst>
              </p:cNvPr>
              <p:cNvSpPr/>
              <p:nvPr/>
            </p:nvSpPr>
            <p:spPr>
              <a:xfrm>
                <a:off x="10335502" y="3967126"/>
                <a:ext cx="314852" cy="270959"/>
              </a:xfrm>
              <a:custGeom>
                <a:avLst/>
                <a:gdLst>
                  <a:gd name="connsiteX0" fmla="*/ 314706 w 314852"/>
                  <a:gd name="connsiteY0" fmla="*/ 42596 h 270959"/>
                  <a:gd name="connsiteX1" fmla="*/ 113347 w 314852"/>
                  <a:gd name="connsiteY1" fmla="*/ 17831 h 270959"/>
                  <a:gd name="connsiteX2" fmla="*/ 0 w 314852"/>
                  <a:gd name="connsiteY2" fmla="*/ 268815 h 270959"/>
                  <a:gd name="connsiteX3" fmla="*/ 234601 w 314852"/>
                  <a:gd name="connsiteY3" fmla="*/ 203092 h 270959"/>
                  <a:gd name="connsiteX4" fmla="*/ 314706 w 314852"/>
                  <a:gd name="connsiteY4" fmla="*/ 42596 h 2709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4852" h="270959">
                    <a:moveTo>
                      <a:pt x="314706" y="42596"/>
                    </a:moveTo>
                    <a:cubicBezTo>
                      <a:pt x="314706" y="42596"/>
                      <a:pt x="211360" y="-33604"/>
                      <a:pt x="113347" y="17831"/>
                    </a:cubicBezTo>
                    <a:cubicBezTo>
                      <a:pt x="15335" y="69266"/>
                      <a:pt x="0" y="268815"/>
                      <a:pt x="0" y="268815"/>
                    </a:cubicBezTo>
                    <a:cubicBezTo>
                      <a:pt x="0" y="268815"/>
                      <a:pt x="143923" y="289389"/>
                      <a:pt x="234601" y="203092"/>
                    </a:cubicBezTo>
                    <a:cubicBezTo>
                      <a:pt x="321945" y="120415"/>
                      <a:pt x="314706" y="42596"/>
                      <a:pt x="314706" y="42596"/>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51157247-D38D-4963-8EFA-5206CF652F1B}"/>
                  </a:ext>
                </a:extLst>
              </p:cNvPr>
              <p:cNvSpPr/>
              <p:nvPr/>
            </p:nvSpPr>
            <p:spPr>
              <a:xfrm>
                <a:off x="10401796" y="3997340"/>
                <a:ext cx="324863" cy="188148"/>
              </a:xfrm>
              <a:custGeom>
                <a:avLst/>
                <a:gdLst>
                  <a:gd name="connsiteX0" fmla="*/ 276510 w 324863"/>
                  <a:gd name="connsiteY0" fmla="*/ 17145 h 188148"/>
                  <a:gd name="connsiteX1" fmla="*/ 216693 w 324863"/>
                  <a:gd name="connsiteY1" fmla="*/ 9334 h 188148"/>
                  <a:gd name="connsiteX2" fmla="*/ 204025 w 324863"/>
                  <a:gd name="connsiteY2" fmla="*/ 8096 h 188148"/>
                  <a:gd name="connsiteX3" fmla="*/ 189452 w 324863"/>
                  <a:gd name="connsiteY3" fmla="*/ 6953 h 188148"/>
                  <a:gd name="connsiteX4" fmla="*/ 159353 w 324863"/>
                  <a:gd name="connsiteY4" fmla="*/ 4858 h 188148"/>
                  <a:gd name="connsiteX5" fmla="*/ 98203 w 324863"/>
                  <a:gd name="connsiteY5" fmla="*/ 0 h 188148"/>
                  <a:gd name="connsiteX6" fmla="*/ 98203 w 324863"/>
                  <a:gd name="connsiteY6" fmla="*/ 1334 h 188148"/>
                  <a:gd name="connsiteX7" fmla="*/ 158496 w 324863"/>
                  <a:gd name="connsiteY7" fmla="*/ 8858 h 188148"/>
                  <a:gd name="connsiteX8" fmla="*/ 189738 w 324863"/>
                  <a:gd name="connsiteY8" fmla="*/ 11716 h 188148"/>
                  <a:gd name="connsiteX9" fmla="*/ 197263 w 324863"/>
                  <a:gd name="connsiteY9" fmla="*/ 12382 h 188148"/>
                  <a:gd name="connsiteX10" fmla="*/ 187738 w 324863"/>
                  <a:gd name="connsiteY10" fmla="*/ 14669 h 188148"/>
                  <a:gd name="connsiteX11" fmla="*/ 140875 w 324863"/>
                  <a:gd name="connsiteY11" fmla="*/ 33719 h 188148"/>
                  <a:gd name="connsiteX12" fmla="*/ 116681 w 324863"/>
                  <a:gd name="connsiteY12" fmla="*/ 39338 h 188148"/>
                  <a:gd name="connsiteX13" fmla="*/ 78581 w 324863"/>
                  <a:gd name="connsiteY13" fmla="*/ 48863 h 188148"/>
                  <a:gd name="connsiteX14" fmla="*/ 3810 w 324863"/>
                  <a:gd name="connsiteY14" fmla="*/ 70104 h 188148"/>
                  <a:gd name="connsiteX15" fmla="*/ 3810 w 324863"/>
                  <a:gd name="connsiteY15" fmla="*/ 71342 h 188148"/>
                  <a:gd name="connsiteX16" fmla="*/ 78581 w 324863"/>
                  <a:gd name="connsiteY16" fmla="*/ 53721 h 188148"/>
                  <a:gd name="connsiteX17" fmla="*/ 114871 w 324863"/>
                  <a:gd name="connsiteY17" fmla="*/ 44958 h 188148"/>
                  <a:gd name="connsiteX18" fmla="*/ 124396 w 324863"/>
                  <a:gd name="connsiteY18" fmla="*/ 42767 h 188148"/>
                  <a:gd name="connsiteX19" fmla="*/ 50959 w 324863"/>
                  <a:gd name="connsiteY19" fmla="*/ 106680 h 188148"/>
                  <a:gd name="connsiteX20" fmla="*/ 0 w 324863"/>
                  <a:gd name="connsiteY20" fmla="*/ 187071 h 188148"/>
                  <a:gd name="connsiteX21" fmla="*/ 1048 w 324863"/>
                  <a:gd name="connsiteY21" fmla="*/ 187833 h 188148"/>
                  <a:gd name="connsiteX22" fmla="*/ 62865 w 324863"/>
                  <a:gd name="connsiteY22" fmla="*/ 106775 h 188148"/>
                  <a:gd name="connsiteX23" fmla="*/ 61436 w 324863"/>
                  <a:gd name="connsiteY23" fmla="*/ 110871 h 188148"/>
                  <a:gd name="connsiteX24" fmla="*/ 55721 w 324863"/>
                  <a:gd name="connsiteY24" fmla="*/ 129159 h 188148"/>
                  <a:gd name="connsiteX25" fmla="*/ 44386 w 324863"/>
                  <a:gd name="connsiteY25" fmla="*/ 165640 h 188148"/>
                  <a:gd name="connsiteX26" fmla="*/ 45053 w 324863"/>
                  <a:gd name="connsiteY26" fmla="*/ 166307 h 188148"/>
                  <a:gd name="connsiteX27" fmla="*/ 45720 w 324863"/>
                  <a:gd name="connsiteY27" fmla="*/ 165640 h 188148"/>
                  <a:gd name="connsiteX28" fmla="*/ 58293 w 324863"/>
                  <a:gd name="connsiteY28" fmla="*/ 130112 h 188148"/>
                  <a:gd name="connsiteX29" fmla="*/ 64484 w 324863"/>
                  <a:gd name="connsiteY29" fmla="*/ 112681 h 188148"/>
                  <a:gd name="connsiteX30" fmla="*/ 67532 w 324863"/>
                  <a:gd name="connsiteY30" fmla="*/ 103156 h 188148"/>
                  <a:gd name="connsiteX31" fmla="*/ 68580 w 324863"/>
                  <a:gd name="connsiteY31" fmla="*/ 100394 h 188148"/>
                  <a:gd name="connsiteX32" fmla="*/ 105156 w 324863"/>
                  <a:gd name="connsiteY32" fmla="*/ 69152 h 188148"/>
                  <a:gd name="connsiteX33" fmla="*/ 160020 w 324863"/>
                  <a:gd name="connsiteY33" fmla="*/ 37719 h 188148"/>
                  <a:gd name="connsiteX34" fmla="*/ 158972 w 324863"/>
                  <a:gd name="connsiteY34" fmla="*/ 42958 h 188148"/>
                  <a:gd name="connsiteX35" fmla="*/ 155924 w 324863"/>
                  <a:gd name="connsiteY35" fmla="*/ 57150 h 188148"/>
                  <a:gd name="connsiteX36" fmla="*/ 150114 w 324863"/>
                  <a:gd name="connsiteY36" fmla="*/ 86487 h 188148"/>
                  <a:gd name="connsiteX37" fmla="*/ 140017 w 324863"/>
                  <a:gd name="connsiteY37" fmla="*/ 146685 h 188148"/>
                  <a:gd name="connsiteX38" fmla="*/ 141351 w 324863"/>
                  <a:gd name="connsiteY38" fmla="*/ 146685 h 188148"/>
                  <a:gd name="connsiteX39" fmla="*/ 156400 w 324863"/>
                  <a:gd name="connsiteY39" fmla="*/ 86582 h 188148"/>
                  <a:gd name="connsiteX40" fmla="*/ 162973 w 324863"/>
                  <a:gd name="connsiteY40" fmla="*/ 56388 h 188148"/>
                  <a:gd name="connsiteX41" fmla="*/ 165925 w 324863"/>
                  <a:gd name="connsiteY41" fmla="*/ 42196 h 188148"/>
                  <a:gd name="connsiteX42" fmla="*/ 167354 w 324863"/>
                  <a:gd name="connsiteY42" fmla="*/ 34290 h 188148"/>
                  <a:gd name="connsiteX43" fmla="*/ 172974 w 324863"/>
                  <a:gd name="connsiteY43" fmla="*/ 32004 h 188148"/>
                  <a:gd name="connsiteX44" fmla="*/ 258699 w 324863"/>
                  <a:gd name="connsiteY44" fmla="*/ 20193 h 188148"/>
                  <a:gd name="connsiteX45" fmla="*/ 320897 w 324863"/>
                  <a:gd name="connsiteY45" fmla="*/ 70009 h 188148"/>
                  <a:gd name="connsiteX46" fmla="*/ 324802 w 324863"/>
                  <a:gd name="connsiteY46" fmla="*/ 68580 h 188148"/>
                  <a:gd name="connsiteX47" fmla="*/ 276510 w 324863"/>
                  <a:gd name="connsiteY47" fmla="*/ 17145 h 188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24863" h="188148">
                    <a:moveTo>
                      <a:pt x="276510" y="17145"/>
                    </a:moveTo>
                    <a:cubicBezTo>
                      <a:pt x="257532" y="9603"/>
                      <a:pt x="236972" y="6919"/>
                      <a:pt x="216693" y="9334"/>
                    </a:cubicBezTo>
                    <a:cubicBezTo>
                      <a:pt x="212510" y="8587"/>
                      <a:pt x="208274" y="8173"/>
                      <a:pt x="204025" y="8096"/>
                    </a:cubicBezTo>
                    <a:lnTo>
                      <a:pt x="189452" y="6953"/>
                    </a:lnTo>
                    <a:lnTo>
                      <a:pt x="159353" y="4858"/>
                    </a:lnTo>
                    <a:cubicBezTo>
                      <a:pt x="138970" y="3334"/>
                      <a:pt x="118586" y="2096"/>
                      <a:pt x="98203" y="0"/>
                    </a:cubicBezTo>
                    <a:cubicBezTo>
                      <a:pt x="97536" y="0"/>
                      <a:pt x="97345" y="1238"/>
                      <a:pt x="98203" y="1334"/>
                    </a:cubicBezTo>
                    <a:cubicBezTo>
                      <a:pt x="118300" y="3905"/>
                      <a:pt x="138303" y="6763"/>
                      <a:pt x="158496" y="8858"/>
                    </a:cubicBezTo>
                    <a:cubicBezTo>
                      <a:pt x="168878" y="9906"/>
                      <a:pt x="179260" y="10954"/>
                      <a:pt x="189738" y="11716"/>
                    </a:cubicBezTo>
                    <a:cubicBezTo>
                      <a:pt x="192119" y="11716"/>
                      <a:pt x="194691" y="11716"/>
                      <a:pt x="197263" y="12382"/>
                    </a:cubicBezTo>
                    <a:cubicBezTo>
                      <a:pt x="194215" y="13145"/>
                      <a:pt x="191071" y="13811"/>
                      <a:pt x="187738" y="14669"/>
                    </a:cubicBezTo>
                    <a:cubicBezTo>
                      <a:pt x="171497" y="19371"/>
                      <a:pt x="155790" y="25756"/>
                      <a:pt x="140875" y="33719"/>
                    </a:cubicBezTo>
                    <a:cubicBezTo>
                      <a:pt x="132778" y="35147"/>
                      <a:pt x="124682" y="37433"/>
                      <a:pt x="116681" y="39338"/>
                    </a:cubicBezTo>
                    <a:cubicBezTo>
                      <a:pt x="103917" y="42291"/>
                      <a:pt x="91154" y="45625"/>
                      <a:pt x="78581" y="48863"/>
                    </a:cubicBezTo>
                    <a:cubicBezTo>
                      <a:pt x="53530" y="55436"/>
                      <a:pt x="28670" y="62865"/>
                      <a:pt x="3810" y="70104"/>
                    </a:cubicBezTo>
                    <a:cubicBezTo>
                      <a:pt x="2953" y="70104"/>
                      <a:pt x="3334" y="71533"/>
                      <a:pt x="3810" y="71342"/>
                    </a:cubicBezTo>
                    <a:cubicBezTo>
                      <a:pt x="28670" y="65246"/>
                      <a:pt x="53721" y="59627"/>
                      <a:pt x="78581" y="53721"/>
                    </a:cubicBezTo>
                    <a:cubicBezTo>
                      <a:pt x="90678" y="50863"/>
                      <a:pt x="102870" y="48006"/>
                      <a:pt x="114871" y="44958"/>
                    </a:cubicBezTo>
                    <a:lnTo>
                      <a:pt x="124396" y="42767"/>
                    </a:lnTo>
                    <a:cubicBezTo>
                      <a:pt x="96651" y="59999"/>
                      <a:pt x="71856" y="81579"/>
                      <a:pt x="50959" y="106680"/>
                    </a:cubicBezTo>
                    <a:cubicBezTo>
                      <a:pt x="30834" y="131353"/>
                      <a:pt x="13726" y="158342"/>
                      <a:pt x="0" y="187071"/>
                    </a:cubicBezTo>
                    <a:cubicBezTo>
                      <a:pt x="0" y="187833"/>
                      <a:pt x="667" y="188595"/>
                      <a:pt x="1048" y="187833"/>
                    </a:cubicBezTo>
                    <a:cubicBezTo>
                      <a:pt x="18030" y="158233"/>
                      <a:pt x="38812" y="130983"/>
                      <a:pt x="62865" y="106775"/>
                    </a:cubicBezTo>
                    <a:lnTo>
                      <a:pt x="61436" y="110871"/>
                    </a:lnTo>
                    <a:lnTo>
                      <a:pt x="55721" y="129159"/>
                    </a:lnTo>
                    <a:cubicBezTo>
                      <a:pt x="51911" y="141256"/>
                      <a:pt x="48006" y="153448"/>
                      <a:pt x="44386" y="165640"/>
                    </a:cubicBezTo>
                    <a:cubicBezTo>
                      <a:pt x="44386" y="166008"/>
                      <a:pt x="44685" y="166307"/>
                      <a:pt x="45053" y="166307"/>
                    </a:cubicBezTo>
                    <a:cubicBezTo>
                      <a:pt x="45421" y="166307"/>
                      <a:pt x="45720" y="166008"/>
                      <a:pt x="45720" y="165640"/>
                    </a:cubicBezTo>
                    <a:cubicBezTo>
                      <a:pt x="50006" y="153829"/>
                      <a:pt x="54197" y="141922"/>
                      <a:pt x="58293" y="130112"/>
                    </a:cubicBezTo>
                    <a:lnTo>
                      <a:pt x="64484" y="112681"/>
                    </a:lnTo>
                    <a:cubicBezTo>
                      <a:pt x="65532" y="109633"/>
                      <a:pt x="66580" y="106585"/>
                      <a:pt x="67532" y="103156"/>
                    </a:cubicBezTo>
                    <a:cubicBezTo>
                      <a:pt x="67532" y="102203"/>
                      <a:pt x="68199" y="101251"/>
                      <a:pt x="68580" y="100394"/>
                    </a:cubicBezTo>
                    <a:cubicBezTo>
                      <a:pt x="80070" y="89186"/>
                      <a:pt x="92289" y="78749"/>
                      <a:pt x="105156" y="69152"/>
                    </a:cubicBezTo>
                    <a:cubicBezTo>
                      <a:pt x="122173" y="56597"/>
                      <a:pt x="140583" y="46050"/>
                      <a:pt x="160020" y="37719"/>
                    </a:cubicBezTo>
                    <a:cubicBezTo>
                      <a:pt x="160020" y="39529"/>
                      <a:pt x="159353" y="41243"/>
                      <a:pt x="158972" y="42958"/>
                    </a:cubicBezTo>
                    <a:cubicBezTo>
                      <a:pt x="157924" y="47720"/>
                      <a:pt x="156876" y="52483"/>
                      <a:pt x="155924" y="57150"/>
                    </a:cubicBezTo>
                    <a:cubicBezTo>
                      <a:pt x="153924" y="66675"/>
                      <a:pt x="152019" y="76676"/>
                      <a:pt x="150114" y="86487"/>
                    </a:cubicBezTo>
                    <a:cubicBezTo>
                      <a:pt x="146209" y="106489"/>
                      <a:pt x="143827" y="126682"/>
                      <a:pt x="140017" y="146685"/>
                    </a:cubicBezTo>
                    <a:cubicBezTo>
                      <a:pt x="140017" y="147542"/>
                      <a:pt x="141160" y="147828"/>
                      <a:pt x="141351" y="146685"/>
                    </a:cubicBezTo>
                    <a:cubicBezTo>
                      <a:pt x="145923" y="126587"/>
                      <a:pt x="151924" y="106775"/>
                      <a:pt x="156400" y="86582"/>
                    </a:cubicBezTo>
                    <a:cubicBezTo>
                      <a:pt x="158686" y="76581"/>
                      <a:pt x="160877" y="66485"/>
                      <a:pt x="162973" y="56388"/>
                    </a:cubicBezTo>
                    <a:cubicBezTo>
                      <a:pt x="164020" y="51626"/>
                      <a:pt x="164878" y="46863"/>
                      <a:pt x="165925" y="42196"/>
                    </a:cubicBezTo>
                    <a:cubicBezTo>
                      <a:pt x="166401" y="39529"/>
                      <a:pt x="167068" y="36957"/>
                      <a:pt x="167354" y="34290"/>
                    </a:cubicBezTo>
                    <a:cubicBezTo>
                      <a:pt x="169164" y="33528"/>
                      <a:pt x="171069" y="32671"/>
                      <a:pt x="172974" y="32004"/>
                    </a:cubicBezTo>
                    <a:cubicBezTo>
                      <a:pt x="199955" y="20387"/>
                      <a:pt x="229581" y="16305"/>
                      <a:pt x="258699" y="20193"/>
                    </a:cubicBezTo>
                    <a:cubicBezTo>
                      <a:pt x="286430" y="25412"/>
                      <a:pt x="309748" y="44087"/>
                      <a:pt x="320897" y="70009"/>
                    </a:cubicBezTo>
                    <a:cubicBezTo>
                      <a:pt x="321754" y="72295"/>
                      <a:pt x="325374" y="70866"/>
                      <a:pt x="324802" y="68580"/>
                    </a:cubicBezTo>
                    <a:cubicBezTo>
                      <a:pt x="317606" y="44843"/>
                      <a:pt x="299748" y="25822"/>
                      <a:pt x="276510" y="17145"/>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FF5B8536-FFDF-42DF-A8F0-A27EE753F4B2}"/>
                  </a:ext>
                </a:extLst>
              </p:cNvPr>
              <p:cNvSpPr/>
              <p:nvPr/>
            </p:nvSpPr>
            <p:spPr>
              <a:xfrm>
                <a:off x="10504190" y="4099112"/>
                <a:ext cx="17256" cy="78226"/>
              </a:xfrm>
              <a:custGeom>
                <a:avLst/>
                <a:gdLst>
                  <a:gd name="connsiteX0" fmla="*/ 15907 w 17256"/>
                  <a:gd name="connsiteY0" fmla="*/ 431 h 78226"/>
                  <a:gd name="connsiteX1" fmla="*/ 7239 w 17256"/>
                  <a:gd name="connsiteY1" fmla="*/ 39769 h 78226"/>
                  <a:gd name="connsiteX2" fmla="*/ 0 w 17256"/>
                  <a:gd name="connsiteY2" fmla="*/ 77869 h 78226"/>
                  <a:gd name="connsiteX3" fmla="*/ 858 w 17256"/>
                  <a:gd name="connsiteY3" fmla="*/ 77869 h 78226"/>
                  <a:gd name="connsiteX4" fmla="*/ 9621 w 17256"/>
                  <a:gd name="connsiteY4" fmla="*/ 39769 h 78226"/>
                  <a:gd name="connsiteX5" fmla="*/ 17241 w 17256"/>
                  <a:gd name="connsiteY5" fmla="*/ 1002 h 78226"/>
                  <a:gd name="connsiteX6" fmla="*/ 15907 w 17256"/>
                  <a:gd name="connsiteY6" fmla="*/ 431 h 7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56" h="78226">
                    <a:moveTo>
                      <a:pt x="15907" y="431"/>
                    </a:moveTo>
                    <a:cubicBezTo>
                      <a:pt x="13049" y="13575"/>
                      <a:pt x="10097" y="26624"/>
                      <a:pt x="7239" y="39769"/>
                    </a:cubicBezTo>
                    <a:cubicBezTo>
                      <a:pt x="3971" y="52291"/>
                      <a:pt x="1552" y="65020"/>
                      <a:pt x="0" y="77869"/>
                    </a:cubicBezTo>
                    <a:cubicBezTo>
                      <a:pt x="0" y="78345"/>
                      <a:pt x="667" y="78345"/>
                      <a:pt x="858" y="77869"/>
                    </a:cubicBezTo>
                    <a:cubicBezTo>
                      <a:pt x="4605" y="65373"/>
                      <a:pt x="7532" y="52646"/>
                      <a:pt x="9621" y="39769"/>
                    </a:cubicBezTo>
                    <a:cubicBezTo>
                      <a:pt x="12192" y="26815"/>
                      <a:pt x="14669" y="13861"/>
                      <a:pt x="17241" y="1002"/>
                    </a:cubicBezTo>
                    <a:cubicBezTo>
                      <a:pt x="17431" y="-46"/>
                      <a:pt x="15907" y="-332"/>
                      <a:pt x="15907" y="431"/>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7DED153E-2FED-45C7-853B-34F2950B7E3B}"/>
                  </a:ext>
                </a:extLst>
              </p:cNvPr>
              <p:cNvSpPr/>
              <p:nvPr/>
            </p:nvSpPr>
            <p:spPr>
              <a:xfrm>
                <a:off x="10380288" y="4132846"/>
                <a:ext cx="40368" cy="20981"/>
              </a:xfrm>
              <a:custGeom>
                <a:avLst/>
                <a:gdLst>
                  <a:gd name="connsiteX0" fmla="*/ 40082 w 40368"/>
                  <a:gd name="connsiteY0" fmla="*/ 34 h 20981"/>
                  <a:gd name="connsiteX1" fmla="*/ 363 w 40368"/>
                  <a:gd name="connsiteY1" fmla="*/ 19751 h 20981"/>
                  <a:gd name="connsiteX2" fmla="*/ 934 w 40368"/>
                  <a:gd name="connsiteY2" fmla="*/ 20894 h 20981"/>
                  <a:gd name="connsiteX3" fmla="*/ 40368 w 40368"/>
                  <a:gd name="connsiteY3" fmla="*/ 510 h 20981"/>
                  <a:gd name="connsiteX4" fmla="*/ 40082 w 40368"/>
                  <a:gd name="connsiteY4" fmla="*/ 34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368" h="20981">
                    <a:moveTo>
                      <a:pt x="40082" y="34"/>
                    </a:moveTo>
                    <a:cubicBezTo>
                      <a:pt x="26842" y="6702"/>
                      <a:pt x="14174" y="14226"/>
                      <a:pt x="363" y="19751"/>
                    </a:cubicBezTo>
                    <a:cubicBezTo>
                      <a:pt x="-495" y="19751"/>
                      <a:pt x="363" y="21370"/>
                      <a:pt x="934" y="20894"/>
                    </a:cubicBezTo>
                    <a:cubicBezTo>
                      <a:pt x="14441" y="14824"/>
                      <a:pt x="27605" y="8019"/>
                      <a:pt x="40368" y="510"/>
                    </a:cubicBezTo>
                    <a:cubicBezTo>
                      <a:pt x="40368" y="510"/>
                      <a:pt x="40368" y="-156"/>
                      <a:pt x="40082" y="34"/>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6D9E6233-6C87-4572-8A19-137EEE3F9FF3}"/>
                  </a:ext>
                </a:extLst>
              </p:cNvPr>
              <p:cNvSpPr/>
              <p:nvPr/>
            </p:nvSpPr>
            <p:spPr>
              <a:xfrm>
                <a:off x="10441685" y="3592242"/>
                <a:ext cx="232123" cy="277194"/>
              </a:xfrm>
              <a:custGeom>
                <a:avLst/>
                <a:gdLst>
                  <a:gd name="connsiteX0" fmla="*/ 231764 w 232123"/>
                  <a:gd name="connsiteY0" fmla="*/ 276987 h 277194"/>
                  <a:gd name="connsiteX1" fmla="*/ 46788 w 232123"/>
                  <a:gd name="connsiteY1" fmla="*/ 201739 h 277194"/>
                  <a:gd name="connsiteX2" fmla="*/ 1258 w 232123"/>
                  <a:gd name="connsiteY2" fmla="*/ 0 h 277194"/>
                  <a:gd name="connsiteX3" fmla="*/ 186520 w 232123"/>
                  <a:gd name="connsiteY3" fmla="*/ 76200 h 277194"/>
                  <a:gd name="connsiteX4" fmla="*/ 231764 w 232123"/>
                  <a:gd name="connsiteY4" fmla="*/ 276987 h 277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2123" h="277194">
                    <a:moveTo>
                      <a:pt x="231764" y="276987"/>
                    </a:moveTo>
                    <a:cubicBezTo>
                      <a:pt x="231764" y="276987"/>
                      <a:pt x="105462" y="284988"/>
                      <a:pt x="46788" y="201739"/>
                    </a:cubicBezTo>
                    <a:cubicBezTo>
                      <a:pt x="-11886" y="118491"/>
                      <a:pt x="1258" y="0"/>
                      <a:pt x="1258" y="0"/>
                    </a:cubicBezTo>
                    <a:cubicBezTo>
                      <a:pt x="1258" y="0"/>
                      <a:pt x="133847" y="16193"/>
                      <a:pt x="186520" y="76200"/>
                    </a:cubicBezTo>
                    <a:cubicBezTo>
                      <a:pt x="239193" y="136207"/>
                      <a:pt x="231764" y="276987"/>
                      <a:pt x="231764" y="276987"/>
                    </a:cubicBezTo>
                    <a:close/>
                  </a:path>
                </a:pathLst>
              </a:custGeom>
              <a:solidFill>
                <a:srgbClr val="0AAF60"/>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A36B899E-1F7E-4685-AD1C-BB26B78D9156}"/>
                  </a:ext>
                </a:extLst>
              </p:cNvPr>
              <p:cNvSpPr/>
              <p:nvPr/>
            </p:nvSpPr>
            <p:spPr>
              <a:xfrm>
                <a:off x="10488950" y="3638496"/>
                <a:ext cx="243874" cy="358318"/>
              </a:xfrm>
              <a:custGeom>
                <a:avLst/>
                <a:gdLst>
                  <a:gd name="connsiteX0" fmla="*/ 243745 w 243874"/>
                  <a:gd name="connsiteY0" fmla="*/ 355225 h 358318"/>
                  <a:gd name="connsiteX1" fmla="*/ 228791 w 243874"/>
                  <a:gd name="connsiteY1" fmla="*/ 315124 h 358318"/>
                  <a:gd name="connsiteX2" fmla="*/ 213075 w 243874"/>
                  <a:gd name="connsiteY2" fmla="*/ 277024 h 358318"/>
                  <a:gd name="connsiteX3" fmla="*/ 174975 w 243874"/>
                  <a:gd name="connsiteY3" fmla="*/ 202634 h 358318"/>
                  <a:gd name="connsiteX4" fmla="*/ 146400 w 243874"/>
                  <a:gd name="connsiteY4" fmla="*/ 157772 h 358318"/>
                  <a:gd name="connsiteX5" fmla="*/ 145447 w 243874"/>
                  <a:gd name="connsiteY5" fmla="*/ 151009 h 358318"/>
                  <a:gd name="connsiteX6" fmla="*/ 143637 w 243874"/>
                  <a:gd name="connsiteY6" fmla="*/ 139293 h 358318"/>
                  <a:gd name="connsiteX7" fmla="*/ 139732 w 243874"/>
                  <a:gd name="connsiteY7" fmla="*/ 115385 h 358318"/>
                  <a:gd name="connsiteX8" fmla="*/ 130207 w 243874"/>
                  <a:gd name="connsiteY8" fmla="*/ 63188 h 358318"/>
                  <a:gd name="connsiteX9" fmla="*/ 128874 w 243874"/>
                  <a:gd name="connsiteY9" fmla="*/ 63188 h 358318"/>
                  <a:gd name="connsiteX10" fmla="*/ 135636 w 243874"/>
                  <a:gd name="connsiteY10" fmla="*/ 115004 h 358318"/>
                  <a:gd name="connsiteX11" fmla="*/ 139160 w 243874"/>
                  <a:gd name="connsiteY11" fmla="*/ 140436 h 358318"/>
                  <a:gd name="connsiteX12" fmla="*/ 140589 w 243874"/>
                  <a:gd name="connsiteY12" fmla="*/ 149961 h 358318"/>
                  <a:gd name="connsiteX13" fmla="*/ 78200 w 243874"/>
                  <a:gd name="connsiteY13" fmla="*/ 68999 h 358318"/>
                  <a:gd name="connsiteX14" fmla="*/ 68675 w 243874"/>
                  <a:gd name="connsiteY14" fmla="*/ 58616 h 358318"/>
                  <a:gd name="connsiteX15" fmla="*/ 67533 w 243874"/>
                  <a:gd name="connsiteY15" fmla="*/ 55759 h 358318"/>
                  <a:gd name="connsiteX16" fmla="*/ 64770 w 243874"/>
                  <a:gd name="connsiteY16" fmla="*/ 48520 h 358318"/>
                  <a:gd name="connsiteX17" fmla="*/ 59246 w 243874"/>
                  <a:gd name="connsiteY17" fmla="*/ 33470 h 358318"/>
                  <a:gd name="connsiteX18" fmla="*/ 49721 w 243874"/>
                  <a:gd name="connsiteY18" fmla="*/ 3466 h 358318"/>
                  <a:gd name="connsiteX19" fmla="*/ 49349 w 243874"/>
                  <a:gd name="connsiteY19" fmla="*/ 2600 h 358318"/>
                  <a:gd name="connsiteX20" fmla="*/ 48483 w 243874"/>
                  <a:gd name="connsiteY20" fmla="*/ 2972 h 358318"/>
                  <a:gd name="connsiteX21" fmla="*/ 48483 w 243874"/>
                  <a:gd name="connsiteY21" fmla="*/ 3467 h 358318"/>
                  <a:gd name="connsiteX22" fmla="*/ 56674 w 243874"/>
                  <a:gd name="connsiteY22" fmla="*/ 34423 h 358318"/>
                  <a:gd name="connsiteX23" fmla="*/ 61532 w 243874"/>
                  <a:gd name="connsiteY23" fmla="*/ 49091 h 358318"/>
                  <a:gd name="connsiteX24" fmla="*/ 62389 w 243874"/>
                  <a:gd name="connsiteY24" fmla="*/ 51473 h 358318"/>
                  <a:gd name="connsiteX25" fmla="*/ 12478 w 243874"/>
                  <a:gd name="connsiteY25" fmla="*/ 228 h 358318"/>
                  <a:gd name="connsiteX26" fmla="*/ 11525 w 243874"/>
                  <a:gd name="connsiteY26" fmla="*/ 1181 h 358318"/>
                  <a:gd name="connsiteX27" fmla="*/ 101060 w 243874"/>
                  <a:gd name="connsiteY27" fmla="*/ 110718 h 358318"/>
                  <a:gd name="connsiteX28" fmla="*/ 91535 w 243874"/>
                  <a:gd name="connsiteY28" fmla="*/ 108337 h 358318"/>
                  <a:gd name="connsiteX29" fmla="*/ 62199 w 243874"/>
                  <a:gd name="connsiteY29" fmla="*/ 103860 h 358318"/>
                  <a:gd name="connsiteX30" fmla="*/ 667 w 243874"/>
                  <a:gd name="connsiteY30" fmla="*/ 95383 h 358318"/>
                  <a:gd name="connsiteX31" fmla="*/ 0 w 243874"/>
                  <a:gd name="connsiteY31" fmla="*/ 96049 h 358318"/>
                  <a:gd name="connsiteX32" fmla="*/ 667 w 243874"/>
                  <a:gd name="connsiteY32" fmla="*/ 96716 h 358318"/>
                  <a:gd name="connsiteX33" fmla="*/ 59055 w 243874"/>
                  <a:gd name="connsiteY33" fmla="*/ 109384 h 358318"/>
                  <a:gd name="connsiteX34" fmla="*/ 86583 w 243874"/>
                  <a:gd name="connsiteY34" fmla="*/ 115099 h 358318"/>
                  <a:gd name="connsiteX35" fmla="*/ 108776 w 243874"/>
                  <a:gd name="connsiteY35" fmla="*/ 121481 h 358318"/>
                  <a:gd name="connsiteX36" fmla="*/ 114967 w 243874"/>
                  <a:gd name="connsiteY36" fmla="*/ 130149 h 358318"/>
                  <a:gd name="connsiteX37" fmla="*/ 141827 w 243874"/>
                  <a:gd name="connsiteY37" fmla="*/ 171297 h 358318"/>
                  <a:gd name="connsiteX38" fmla="*/ 128874 w 243874"/>
                  <a:gd name="connsiteY38" fmla="*/ 168725 h 358318"/>
                  <a:gd name="connsiteX39" fmla="*/ 99536 w 243874"/>
                  <a:gd name="connsiteY39" fmla="*/ 163486 h 358318"/>
                  <a:gd name="connsiteX40" fmla="*/ 42386 w 243874"/>
                  <a:gd name="connsiteY40" fmla="*/ 152628 h 358318"/>
                  <a:gd name="connsiteX41" fmla="*/ 42386 w 243874"/>
                  <a:gd name="connsiteY41" fmla="*/ 153961 h 358318"/>
                  <a:gd name="connsiteX42" fmla="*/ 99536 w 243874"/>
                  <a:gd name="connsiteY42" fmla="*/ 168820 h 358318"/>
                  <a:gd name="connsiteX43" fmla="*/ 127349 w 243874"/>
                  <a:gd name="connsiteY43" fmla="*/ 175583 h 358318"/>
                  <a:gd name="connsiteX44" fmla="*/ 141446 w 243874"/>
                  <a:gd name="connsiteY44" fmla="*/ 178631 h 358318"/>
                  <a:gd name="connsiteX45" fmla="*/ 147066 w 243874"/>
                  <a:gd name="connsiteY45" fmla="*/ 179584 h 358318"/>
                  <a:gd name="connsiteX46" fmla="*/ 198882 w 243874"/>
                  <a:gd name="connsiteY46" fmla="*/ 271405 h 358318"/>
                  <a:gd name="connsiteX47" fmla="*/ 219266 w 243874"/>
                  <a:gd name="connsiteY47" fmla="*/ 312934 h 358318"/>
                  <a:gd name="connsiteX48" fmla="*/ 238316 w 243874"/>
                  <a:gd name="connsiteY48" fmla="*/ 356463 h 358318"/>
                  <a:gd name="connsiteX49" fmla="*/ 243745 w 243874"/>
                  <a:gd name="connsiteY49" fmla="*/ 355225 h 358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243874" h="358318">
                    <a:moveTo>
                      <a:pt x="243745" y="355225"/>
                    </a:moveTo>
                    <a:cubicBezTo>
                      <a:pt x="239363" y="341699"/>
                      <a:pt x="234220" y="328459"/>
                      <a:pt x="228791" y="315124"/>
                    </a:cubicBezTo>
                    <a:cubicBezTo>
                      <a:pt x="223361" y="301790"/>
                      <a:pt x="218694" y="289788"/>
                      <a:pt x="213075" y="277024"/>
                    </a:cubicBezTo>
                    <a:cubicBezTo>
                      <a:pt x="201715" y="251564"/>
                      <a:pt x="188996" y="226731"/>
                      <a:pt x="174975" y="202634"/>
                    </a:cubicBezTo>
                    <a:cubicBezTo>
                      <a:pt x="166116" y="187299"/>
                      <a:pt x="156496" y="172440"/>
                      <a:pt x="146400" y="157772"/>
                    </a:cubicBezTo>
                    <a:cubicBezTo>
                      <a:pt x="146400" y="155581"/>
                      <a:pt x="145733" y="153295"/>
                      <a:pt x="145447" y="151009"/>
                    </a:cubicBezTo>
                    <a:cubicBezTo>
                      <a:pt x="144875" y="147103"/>
                      <a:pt x="144304" y="143198"/>
                      <a:pt x="143637" y="139293"/>
                    </a:cubicBezTo>
                    <a:cubicBezTo>
                      <a:pt x="142399" y="131292"/>
                      <a:pt x="141066" y="123386"/>
                      <a:pt x="139732" y="115385"/>
                    </a:cubicBezTo>
                    <a:cubicBezTo>
                      <a:pt x="136779" y="97955"/>
                      <a:pt x="133160" y="80619"/>
                      <a:pt x="130207" y="63188"/>
                    </a:cubicBezTo>
                    <a:cubicBezTo>
                      <a:pt x="130207" y="62331"/>
                      <a:pt x="128778" y="62426"/>
                      <a:pt x="128874" y="63188"/>
                    </a:cubicBezTo>
                    <a:cubicBezTo>
                      <a:pt x="131445" y="80428"/>
                      <a:pt x="133160" y="97764"/>
                      <a:pt x="135636" y="115004"/>
                    </a:cubicBezTo>
                    <a:cubicBezTo>
                      <a:pt x="136779" y="123482"/>
                      <a:pt x="137922" y="131959"/>
                      <a:pt x="139160" y="140436"/>
                    </a:cubicBezTo>
                    <a:lnTo>
                      <a:pt x="140589" y="149961"/>
                    </a:lnTo>
                    <a:cubicBezTo>
                      <a:pt x="121348" y="121810"/>
                      <a:pt x="100518" y="94778"/>
                      <a:pt x="78200" y="68999"/>
                    </a:cubicBezTo>
                    <a:cubicBezTo>
                      <a:pt x="75152" y="65474"/>
                      <a:pt x="72009" y="62045"/>
                      <a:pt x="68675" y="58616"/>
                    </a:cubicBezTo>
                    <a:cubicBezTo>
                      <a:pt x="68675" y="57664"/>
                      <a:pt x="67913" y="56711"/>
                      <a:pt x="67533" y="55759"/>
                    </a:cubicBezTo>
                    <a:cubicBezTo>
                      <a:pt x="67151" y="54806"/>
                      <a:pt x="65627" y="50901"/>
                      <a:pt x="64770" y="48520"/>
                    </a:cubicBezTo>
                    <a:cubicBezTo>
                      <a:pt x="62865" y="43567"/>
                      <a:pt x="61056" y="38518"/>
                      <a:pt x="59246" y="33470"/>
                    </a:cubicBezTo>
                    <a:cubicBezTo>
                      <a:pt x="55721" y="23945"/>
                      <a:pt x="52578" y="13658"/>
                      <a:pt x="49721" y="3466"/>
                    </a:cubicBezTo>
                    <a:cubicBezTo>
                      <a:pt x="49857" y="3125"/>
                      <a:pt x="49691" y="2737"/>
                      <a:pt x="49349" y="2600"/>
                    </a:cubicBezTo>
                    <a:cubicBezTo>
                      <a:pt x="49007" y="2463"/>
                      <a:pt x="48619" y="2630"/>
                      <a:pt x="48483" y="2972"/>
                    </a:cubicBezTo>
                    <a:cubicBezTo>
                      <a:pt x="48419" y="3131"/>
                      <a:pt x="48419" y="3308"/>
                      <a:pt x="48483" y="3467"/>
                    </a:cubicBezTo>
                    <a:cubicBezTo>
                      <a:pt x="50959" y="13849"/>
                      <a:pt x="53721" y="24136"/>
                      <a:pt x="56674" y="34423"/>
                    </a:cubicBezTo>
                    <a:cubicBezTo>
                      <a:pt x="58198" y="39376"/>
                      <a:pt x="59817" y="43948"/>
                      <a:pt x="61532" y="49091"/>
                    </a:cubicBezTo>
                    <a:lnTo>
                      <a:pt x="62389" y="51473"/>
                    </a:lnTo>
                    <a:cubicBezTo>
                      <a:pt x="46292" y="33947"/>
                      <a:pt x="29433" y="16992"/>
                      <a:pt x="12478" y="228"/>
                    </a:cubicBezTo>
                    <a:cubicBezTo>
                      <a:pt x="11907" y="-343"/>
                      <a:pt x="10954" y="228"/>
                      <a:pt x="11525" y="1181"/>
                    </a:cubicBezTo>
                    <a:cubicBezTo>
                      <a:pt x="44204" y="35282"/>
                      <a:pt x="74142" y="71908"/>
                      <a:pt x="101060" y="110718"/>
                    </a:cubicBezTo>
                    <a:cubicBezTo>
                      <a:pt x="97917" y="109766"/>
                      <a:pt x="94774" y="109003"/>
                      <a:pt x="91535" y="108337"/>
                    </a:cubicBezTo>
                    <a:cubicBezTo>
                      <a:pt x="82010" y="106432"/>
                      <a:pt x="72009" y="105098"/>
                      <a:pt x="62199" y="103860"/>
                    </a:cubicBezTo>
                    <a:cubicBezTo>
                      <a:pt x="41624" y="101193"/>
                      <a:pt x="21146" y="98621"/>
                      <a:pt x="667" y="95383"/>
                    </a:cubicBezTo>
                    <a:cubicBezTo>
                      <a:pt x="299" y="95383"/>
                      <a:pt x="0" y="95681"/>
                      <a:pt x="0" y="96049"/>
                    </a:cubicBezTo>
                    <a:cubicBezTo>
                      <a:pt x="0" y="96418"/>
                      <a:pt x="299" y="96716"/>
                      <a:pt x="667" y="96716"/>
                    </a:cubicBezTo>
                    <a:cubicBezTo>
                      <a:pt x="19717" y="100526"/>
                      <a:pt x="39624" y="104908"/>
                      <a:pt x="59055" y="109384"/>
                    </a:cubicBezTo>
                    <a:cubicBezTo>
                      <a:pt x="68580" y="111480"/>
                      <a:pt x="77343" y="113290"/>
                      <a:pt x="86583" y="115099"/>
                    </a:cubicBezTo>
                    <a:cubicBezTo>
                      <a:pt x="94113" y="116734"/>
                      <a:pt x="101527" y="118866"/>
                      <a:pt x="108776" y="121481"/>
                    </a:cubicBezTo>
                    <a:cubicBezTo>
                      <a:pt x="110776" y="124339"/>
                      <a:pt x="112967" y="127196"/>
                      <a:pt x="114967" y="130149"/>
                    </a:cubicBezTo>
                    <a:cubicBezTo>
                      <a:pt x="124492" y="143674"/>
                      <a:pt x="133065" y="157391"/>
                      <a:pt x="141827" y="171297"/>
                    </a:cubicBezTo>
                    <a:lnTo>
                      <a:pt x="128874" y="168725"/>
                    </a:lnTo>
                    <a:cubicBezTo>
                      <a:pt x="119349" y="166820"/>
                      <a:pt x="109347" y="165106"/>
                      <a:pt x="99536" y="163486"/>
                    </a:cubicBezTo>
                    <a:cubicBezTo>
                      <a:pt x="80486" y="160343"/>
                      <a:pt x="61436" y="157009"/>
                      <a:pt x="42386" y="152628"/>
                    </a:cubicBezTo>
                    <a:cubicBezTo>
                      <a:pt x="41624" y="152628"/>
                      <a:pt x="41243" y="153771"/>
                      <a:pt x="42386" y="153961"/>
                    </a:cubicBezTo>
                    <a:cubicBezTo>
                      <a:pt x="61436" y="158438"/>
                      <a:pt x="80486" y="163486"/>
                      <a:pt x="99536" y="168820"/>
                    </a:cubicBezTo>
                    <a:cubicBezTo>
                      <a:pt x="109061" y="171297"/>
                      <a:pt x="118015" y="173583"/>
                      <a:pt x="127349" y="175583"/>
                    </a:cubicBezTo>
                    <a:lnTo>
                      <a:pt x="141446" y="178631"/>
                    </a:lnTo>
                    <a:cubicBezTo>
                      <a:pt x="143278" y="179156"/>
                      <a:pt x="145163" y="179475"/>
                      <a:pt x="147066" y="179584"/>
                    </a:cubicBezTo>
                    <a:cubicBezTo>
                      <a:pt x="165545" y="209492"/>
                      <a:pt x="182817" y="240099"/>
                      <a:pt x="198882" y="271405"/>
                    </a:cubicBezTo>
                    <a:cubicBezTo>
                      <a:pt x="205931" y="285121"/>
                      <a:pt x="212725" y="298964"/>
                      <a:pt x="219266" y="312934"/>
                    </a:cubicBezTo>
                    <a:cubicBezTo>
                      <a:pt x="226028" y="327221"/>
                      <a:pt x="231743" y="341509"/>
                      <a:pt x="238316" y="356463"/>
                    </a:cubicBezTo>
                    <a:cubicBezTo>
                      <a:pt x="240125" y="359606"/>
                      <a:pt x="244698" y="358463"/>
                      <a:pt x="243745" y="355225"/>
                    </a:cubicBezTo>
                    <a:close/>
                  </a:path>
                </a:pathLst>
              </a:custGeom>
              <a:solidFill>
                <a:srgbClr val="263238"/>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875942F0-8226-4AFD-8C7D-FF501457BAB5}"/>
                  </a:ext>
                </a:extLst>
              </p:cNvPr>
              <p:cNvSpPr/>
              <p:nvPr/>
            </p:nvSpPr>
            <p:spPr>
              <a:xfrm>
                <a:off x="10594565" y="3667246"/>
                <a:ext cx="14019" cy="71299"/>
              </a:xfrm>
              <a:custGeom>
                <a:avLst/>
                <a:gdLst>
                  <a:gd name="connsiteX0" fmla="*/ 8876 w 14019"/>
                  <a:gd name="connsiteY0" fmla="*/ 36439 h 71299"/>
                  <a:gd name="connsiteX1" fmla="*/ 1256 w 14019"/>
                  <a:gd name="connsiteY1" fmla="*/ 339 h 71299"/>
                  <a:gd name="connsiteX2" fmla="*/ 18 w 14019"/>
                  <a:gd name="connsiteY2" fmla="*/ 339 h 71299"/>
                  <a:gd name="connsiteX3" fmla="*/ 6780 w 14019"/>
                  <a:gd name="connsiteY3" fmla="*/ 35867 h 71299"/>
                  <a:gd name="connsiteX4" fmla="*/ 14019 w 14019"/>
                  <a:gd name="connsiteY4" fmla="*/ 71300 h 71299"/>
                  <a:gd name="connsiteX5" fmla="*/ 14019 w 14019"/>
                  <a:gd name="connsiteY5" fmla="*/ 71300 h 71299"/>
                  <a:gd name="connsiteX6" fmla="*/ 8876 w 14019"/>
                  <a:gd name="connsiteY6" fmla="*/ 36438 h 7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19" h="71299">
                    <a:moveTo>
                      <a:pt x="8876" y="36439"/>
                    </a:moveTo>
                    <a:cubicBezTo>
                      <a:pt x="6494" y="24342"/>
                      <a:pt x="3923" y="12340"/>
                      <a:pt x="1256" y="339"/>
                    </a:cubicBezTo>
                    <a:cubicBezTo>
                      <a:pt x="1256" y="-423"/>
                      <a:pt x="-173" y="339"/>
                      <a:pt x="18" y="339"/>
                    </a:cubicBezTo>
                    <a:cubicBezTo>
                      <a:pt x="2399" y="12150"/>
                      <a:pt x="4685" y="24056"/>
                      <a:pt x="6780" y="35867"/>
                    </a:cubicBezTo>
                    <a:cubicBezTo>
                      <a:pt x="8876" y="47678"/>
                      <a:pt x="10685" y="59775"/>
                      <a:pt x="14019" y="71300"/>
                    </a:cubicBezTo>
                    <a:cubicBezTo>
                      <a:pt x="14019" y="71300"/>
                      <a:pt x="14019" y="71300"/>
                      <a:pt x="14019" y="71300"/>
                    </a:cubicBezTo>
                    <a:cubicBezTo>
                      <a:pt x="13104" y="59575"/>
                      <a:pt x="11385" y="47927"/>
                      <a:pt x="8876" y="36438"/>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5902074E-AD83-4C8C-A340-3032E4648711}"/>
                  </a:ext>
                </a:extLst>
              </p:cNvPr>
              <p:cNvSpPr/>
              <p:nvPr/>
            </p:nvSpPr>
            <p:spPr>
              <a:xfrm>
                <a:off x="10490678" y="3684283"/>
                <a:ext cx="39480" cy="17135"/>
              </a:xfrm>
              <a:custGeom>
                <a:avLst/>
                <a:gdLst>
                  <a:gd name="connsiteX0" fmla="*/ 38944 w 39480"/>
                  <a:gd name="connsiteY0" fmla="*/ 15876 h 17135"/>
                  <a:gd name="connsiteX1" fmla="*/ 20846 w 39480"/>
                  <a:gd name="connsiteY1" fmla="*/ 8161 h 17135"/>
                  <a:gd name="connsiteX2" fmla="*/ 11321 w 39480"/>
                  <a:gd name="connsiteY2" fmla="*/ 4446 h 17135"/>
                  <a:gd name="connsiteX3" fmla="*/ 6463 w 39480"/>
                  <a:gd name="connsiteY3" fmla="*/ 2541 h 17135"/>
                  <a:gd name="connsiteX4" fmla="*/ 1129 w 39480"/>
                  <a:gd name="connsiteY4" fmla="*/ 160 h 17135"/>
                  <a:gd name="connsiteX5" fmla="*/ 462 w 39480"/>
                  <a:gd name="connsiteY5" fmla="*/ 1303 h 17135"/>
                  <a:gd name="connsiteX6" fmla="*/ 5892 w 39480"/>
                  <a:gd name="connsiteY6" fmla="*/ 3494 h 17135"/>
                  <a:gd name="connsiteX7" fmla="*/ 10654 w 39480"/>
                  <a:gd name="connsiteY7" fmla="*/ 5589 h 17135"/>
                  <a:gd name="connsiteX8" fmla="*/ 20179 w 39480"/>
                  <a:gd name="connsiteY8" fmla="*/ 9780 h 17135"/>
                  <a:gd name="connsiteX9" fmla="*/ 39229 w 39480"/>
                  <a:gd name="connsiteY9" fmla="*/ 17115 h 17135"/>
                  <a:gd name="connsiteX10" fmla="*/ 38944 w 39480"/>
                  <a:gd name="connsiteY10" fmla="*/ 15876 h 171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480" h="17135">
                    <a:moveTo>
                      <a:pt x="38944" y="15876"/>
                    </a:moveTo>
                    <a:cubicBezTo>
                      <a:pt x="33038" y="12924"/>
                      <a:pt x="26942" y="10542"/>
                      <a:pt x="20846" y="8161"/>
                    </a:cubicBezTo>
                    <a:lnTo>
                      <a:pt x="11321" y="4446"/>
                    </a:lnTo>
                    <a:lnTo>
                      <a:pt x="6463" y="2541"/>
                    </a:lnTo>
                    <a:cubicBezTo>
                      <a:pt x="4597" y="1963"/>
                      <a:pt x="2806" y="1163"/>
                      <a:pt x="1129" y="160"/>
                    </a:cubicBezTo>
                    <a:cubicBezTo>
                      <a:pt x="177" y="-507"/>
                      <a:pt x="-490" y="1113"/>
                      <a:pt x="462" y="1303"/>
                    </a:cubicBezTo>
                    <a:cubicBezTo>
                      <a:pt x="2360" y="1793"/>
                      <a:pt x="4186" y="2529"/>
                      <a:pt x="5892" y="3494"/>
                    </a:cubicBezTo>
                    <a:lnTo>
                      <a:pt x="10654" y="5589"/>
                    </a:lnTo>
                    <a:lnTo>
                      <a:pt x="20179" y="9780"/>
                    </a:lnTo>
                    <a:cubicBezTo>
                      <a:pt x="26390" y="12574"/>
                      <a:pt x="32749" y="15022"/>
                      <a:pt x="39229" y="17115"/>
                    </a:cubicBezTo>
                    <a:cubicBezTo>
                      <a:pt x="39420" y="17305"/>
                      <a:pt x="39801" y="16162"/>
                      <a:pt x="38944" y="15876"/>
                    </a:cubicBezTo>
                    <a:close/>
                  </a:path>
                </a:pathLst>
              </a:custGeom>
              <a:solidFill>
                <a:srgbClr val="263238"/>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28D5AFED-4630-4B2B-A768-1590D9F27867}"/>
                  </a:ext>
                </a:extLst>
              </p:cNvPr>
              <p:cNvSpPr/>
              <p:nvPr/>
            </p:nvSpPr>
            <p:spPr>
              <a:xfrm>
                <a:off x="10802608" y="3602397"/>
                <a:ext cx="380047" cy="230317"/>
              </a:xfrm>
              <a:custGeom>
                <a:avLst/>
                <a:gdLst>
                  <a:gd name="connsiteX0" fmla="*/ 0 w 380047"/>
                  <a:gd name="connsiteY0" fmla="*/ 167581 h 230317"/>
                  <a:gd name="connsiteX1" fmla="*/ 192691 w 380047"/>
                  <a:gd name="connsiteY1" fmla="*/ 2703 h 230317"/>
                  <a:gd name="connsiteX2" fmla="*/ 380047 w 380047"/>
                  <a:gd name="connsiteY2" fmla="*/ 100239 h 230317"/>
                  <a:gd name="connsiteX3" fmla="*/ 188595 w 380047"/>
                  <a:gd name="connsiteY3" fmla="*/ 227398 h 230317"/>
                  <a:gd name="connsiteX4" fmla="*/ 0 w 380047"/>
                  <a:gd name="connsiteY4" fmla="*/ 167581 h 2303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047" h="230317">
                    <a:moveTo>
                      <a:pt x="0" y="167581"/>
                    </a:moveTo>
                    <a:cubicBezTo>
                      <a:pt x="0" y="167581"/>
                      <a:pt x="76200" y="24706"/>
                      <a:pt x="192691" y="2703"/>
                    </a:cubicBezTo>
                    <a:cubicBezTo>
                      <a:pt x="309181" y="-19299"/>
                      <a:pt x="380047" y="100239"/>
                      <a:pt x="380047" y="100239"/>
                    </a:cubicBezTo>
                    <a:cubicBezTo>
                      <a:pt x="380047" y="100239"/>
                      <a:pt x="295275" y="208538"/>
                      <a:pt x="188595" y="227398"/>
                    </a:cubicBezTo>
                    <a:cubicBezTo>
                      <a:pt x="81915" y="246258"/>
                      <a:pt x="0" y="167581"/>
                      <a:pt x="0" y="167581"/>
                    </a:cubicBezTo>
                    <a:close/>
                  </a:path>
                </a:pathLst>
              </a:custGeom>
              <a:solidFill>
                <a:srgbClr val="0AAF60"/>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CFFD8CA3-12BF-4E23-9E7E-A403015B6C4D}"/>
                  </a:ext>
                </a:extLst>
              </p:cNvPr>
              <p:cNvSpPr/>
              <p:nvPr/>
            </p:nvSpPr>
            <p:spPr>
              <a:xfrm>
                <a:off x="10723170" y="3626174"/>
                <a:ext cx="351008" cy="289955"/>
              </a:xfrm>
              <a:custGeom>
                <a:avLst/>
                <a:gdLst>
                  <a:gd name="connsiteX0" fmla="*/ 349948 w 351008"/>
                  <a:gd name="connsiteY0" fmla="*/ 42934 h 289955"/>
                  <a:gd name="connsiteX1" fmla="*/ 258794 w 351008"/>
                  <a:gd name="connsiteY1" fmla="*/ 43982 h 289955"/>
                  <a:gd name="connsiteX2" fmla="*/ 264033 w 351008"/>
                  <a:gd name="connsiteY2" fmla="*/ 41220 h 289955"/>
                  <a:gd name="connsiteX3" fmla="*/ 289750 w 351008"/>
                  <a:gd name="connsiteY3" fmla="*/ 27980 h 289955"/>
                  <a:gd name="connsiteX4" fmla="*/ 344329 w 351008"/>
                  <a:gd name="connsiteY4" fmla="*/ 1310 h 289955"/>
                  <a:gd name="connsiteX5" fmla="*/ 344797 w 351008"/>
                  <a:gd name="connsiteY5" fmla="*/ 492 h 289955"/>
                  <a:gd name="connsiteX6" fmla="*/ 343978 w 351008"/>
                  <a:gd name="connsiteY6" fmla="*/ 24 h 289955"/>
                  <a:gd name="connsiteX7" fmla="*/ 343852 w 351008"/>
                  <a:gd name="connsiteY7" fmla="*/ 72 h 289955"/>
                  <a:gd name="connsiteX8" fmla="*/ 288512 w 351008"/>
                  <a:gd name="connsiteY8" fmla="*/ 24075 h 289955"/>
                  <a:gd name="connsiteX9" fmla="*/ 261556 w 351008"/>
                  <a:gd name="connsiteY9" fmla="*/ 37315 h 289955"/>
                  <a:gd name="connsiteX10" fmla="*/ 243840 w 351008"/>
                  <a:gd name="connsiteY10" fmla="*/ 46840 h 289955"/>
                  <a:gd name="connsiteX11" fmla="*/ 170021 w 351008"/>
                  <a:gd name="connsiteY11" fmla="*/ 71414 h 289955"/>
                  <a:gd name="connsiteX12" fmla="*/ 184499 w 351008"/>
                  <a:gd name="connsiteY12" fmla="*/ 55602 h 289955"/>
                  <a:gd name="connsiteX13" fmla="*/ 217932 w 351008"/>
                  <a:gd name="connsiteY13" fmla="*/ 20455 h 289955"/>
                  <a:gd name="connsiteX14" fmla="*/ 216979 w 351008"/>
                  <a:gd name="connsiteY14" fmla="*/ 19598 h 289955"/>
                  <a:gd name="connsiteX15" fmla="*/ 180213 w 351008"/>
                  <a:gd name="connsiteY15" fmla="*/ 52364 h 289955"/>
                  <a:gd name="connsiteX16" fmla="*/ 163639 w 351008"/>
                  <a:gd name="connsiteY16" fmla="*/ 69604 h 289955"/>
                  <a:gd name="connsiteX17" fmla="*/ 155734 w 351008"/>
                  <a:gd name="connsiteY17" fmla="*/ 79129 h 289955"/>
                  <a:gd name="connsiteX18" fmla="*/ 33909 w 351008"/>
                  <a:gd name="connsiteY18" fmla="*/ 198192 h 289955"/>
                  <a:gd name="connsiteX19" fmla="*/ 0 w 351008"/>
                  <a:gd name="connsiteY19" fmla="*/ 289536 h 289955"/>
                  <a:gd name="connsiteX20" fmla="*/ 867 w 351008"/>
                  <a:gd name="connsiteY20" fmla="*/ 289908 h 289955"/>
                  <a:gd name="connsiteX21" fmla="*/ 1238 w 351008"/>
                  <a:gd name="connsiteY21" fmla="*/ 289536 h 289955"/>
                  <a:gd name="connsiteX22" fmla="*/ 86963 w 351008"/>
                  <a:gd name="connsiteY22" fmla="*/ 144947 h 289955"/>
                  <a:gd name="connsiteX23" fmla="*/ 242602 w 351008"/>
                  <a:gd name="connsiteY23" fmla="*/ 54841 h 289955"/>
                  <a:gd name="connsiteX24" fmla="*/ 350139 w 351008"/>
                  <a:gd name="connsiteY24" fmla="*/ 45316 h 289955"/>
                  <a:gd name="connsiteX25" fmla="*/ 349948 w 351008"/>
                  <a:gd name="connsiteY25" fmla="*/ 42934 h 289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1008" h="289955">
                    <a:moveTo>
                      <a:pt x="349948" y="42934"/>
                    </a:moveTo>
                    <a:cubicBezTo>
                      <a:pt x="319671" y="38902"/>
                      <a:pt x="288971" y="39255"/>
                      <a:pt x="258794" y="43982"/>
                    </a:cubicBezTo>
                    <a:lnTo>
                      <a:pt x="264033" y="41220"/>
                    </a:lnTo>
                    <a:lnTo>
                      <a:pt x="289750" y="27980"/>
                    </a:lnTo>
                    <a:cubicBezTo>
                      <a:pt x="307482" y="18177"/>
                      <a:pt x="325698" y="9275"/>
                      <a:pt x="344329" y="1310"/>
                    </a:cubicBezTo>
                    <a:cubicBezTo>
                      <a:pt x="344684" y="1213"/>
                      <a:pt x="344893" y="847"/>
                      <a:pt x="344797" y="492"/>
                    </a:cubicBezTo>
                    <a:cubicBezTo>
                      <a:pt x="344700" y="136"/>
                      <a:pt x="344333" y="-73"/>
                      <a:pt x="343978" y="24"/>
                    </a:cubicBezTo>
                    <a:cubicBezTo>
                      <a:pt x="343935" y="36"/>
                      <a:pt x="343893" y="52"/>
                      <a:pt x="343852" y="72"/>
                    </a:cubicBezTo>
                    <a:cubicBezTo>
                      <a:pt x="325660" y="8549"/>
                      <a:pt x="306800" y="15693"/>
                      <a:pt x="288512" y="24075"/>
                    </a:cubicBezTo>
                    <a:cubicBezTo>
                      <a:pt x="279463" y="28266"/>
                      <a:pt x="270510" y="32647"/>
                      <a:pt x="261556" y="37315"/>
                    </a:cubicBezTo>
                    <a:cubicBezTo>
                      <a:pt x="255841" y="40362"/>
                      <a:pt x="249460" y="43220"/>
                      <a:pt x="243840" y="46840"/>
                    </a:cubicBezTo>
                    <a:cubicBezTo>
                      <a:pt x="218334" y="52029"/>
                      <a:pt x="193549" y="60281"/>
                      <a:pt x="170021" y="71414"/>
                    </a:cubicBezTo>
                    <a:lnTo>
                      <a:pt x="184499" y="55602"/>
                    </a:lnTo>
                    <a:cubicBezTo>
                      <a:pt x="195358" y="43696"/>
                      <a:pt x="206026" y="31314"/>
                      <a:pt x="217932" y="20455"/>
                    </a:cubicBezTo>
                    <a:cubicBezTo>
                      <a:pt x="218504" y="19884"/>
                      <a:pt x="217932" y="19027"/>
                      <a:pt x="216979" y="19598"/>
                    </a:cubicBezTo>
                    <a:cubicBezTo>
                      <a:pt x="204788" y="30647"/>
                      <a:pt x="191929" y="40839"/>
                      <a:pt x="180213" y="52364"/>
                    </a:cubicBezTo>
                    <a:cubicBezTo>
                      <a:pt x="174403" y="57889"/>
                      <a:pt x="168973" y="63699"/>
                      <a:pt x="163639" y="69604"/>
                    </a:cubicBezTo>
                    <a:cubicBezTo>
                      <a:pt x="160972" y="72557"/>
                      <a:pt x="158305" y="75605"/>
                      <a:pt x="155734" y="79129"/>
                    </a:cubicBezTo>
                    <a:cubicBezTo>
                      <a:pt x="104830" y="106697"/>
                      <a:pt x="62637" y="147933"/>
                      <a:pt x="33909" y="198192"/>
                    </a:cubicBezTo>
                    <a:cubicBezTo>
                      <a:pt x="17818" y="226642"/>
                      <a:pt x="6371" y="257478"/>
                      <a:pt x="0" y="289536"/>
                    </a:cubicBezTo>
                    <a:cubicBezTo>
                      <a:pt x="137" y="289878"/>
                      <a:pt x="525" y="290045"/>
                      <a:pt x="867" y="289908"/>
                    </a:cubicBezTo>
                    <a:cubicBezTo>
                      <a:pt x="1036" y="289841"/>
                      <a:pt x="1170" y="289706"/>
                      <a:pt x="1238" y="289536"/>
                    </a:cubicBezTo>
                    <a:cubicBezTo>
                      <a:pt x="17656" y="235097"/>
                      <a:pt x="47078" y="185472"/>
                      <a:pt x="86963" y="144947"/>
                    </a:cubicBezTo>
                    <a:cubicBezTo>
                      <a:pt x="129714" y="101356"/>
                      <a:pt x="183512" y="70209"/>
                      <a:pt x="242602" y="54841"/>
                    </a:cubicBezTo>
                    <a:cubicBezTo>
                      <a:pt x="277722" y="46018"/>
                      <a:pt x="314015" y="42804"/>
                      <a:pt x="350139" y="45316"/>
                    </a:cubicBezTo>
                    <a:cubicBezTo>
                      <a:pt x="351282" y="45316"/>
                      <a:pt x="351377" y="43125"/>
                      <a:pt x="349948" y="42934"/>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F58AF54F-FDBC-4A40-AE7F-59C26AEFB947}"/>
                  </a:ext>
                </a:extLst>
              </p:cNvPr>
              <p:cNvSpPr/>
              <p:nvPr/>
            </p:nvSpPr>
            <p:spPr>
              <a:xfrm>
                <a:off x="10809847" y="3687514"/>
                <a:ext cx="372808" cy="145198"/>
              </a:xfrm>
              <a:custGeom>
                <a:avLst/>
                <a:gdLst>
                  <a:gd name="connsiteX0" fmla="*/ 372808 w 372808"/>
                  <a:gd name="connsiteY0" fmla="*/ 15122 h 145198"/>
                  <a:gd name="connsiteX1" fmla="*/ 181261 w 372808"/>
                  <a:gd name="connsiteY1" fmla="*/ 142281 h 145198"/>
                  <a:gd name="connsiteX2" fmla="*/ 5810 w 372808"/>
                  <a:gd name="connsiteY2" fmla="*/ 93417 h 145198"/>
                  <a:gd name="connsiteX3" fmla="*/ 0 w 372808"/>
                  <a:gd name="connsiteY3" fmla="*/ 83892 h 145198"/>
                  <a:gd name="connsiteX4" fmla="*/ 159067 w 372808"/>
                  <a:gd name="connsiteY4" fmla="*/ 10836 h 145198"/>
                  <a:gd name="connsiteX5" fmla="*/ 372808 w 372808"/>
                  <a:gd name="connsiteY5" fmla="*/ 15122 h 1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8" h="145198">
                    <a:moveTo>
                      <a:pt x="372808" y="15122"/>
                    </a:moveTo>
                    <a:cubicBezTo>
                      <a:pt x="372808" y="15122"/>
                      <a:pt x="288036" y="123421"/>
                      <a:pt x="181261" y="142281"/>
                    </a:cubicBezTo>
                    <a:cubicBezTo>
                      <a:pt x="99917" y="156664"/>
                      <a:pt x="33052" y="114277"/>
                      <a:pt x="5810" y="93417"/>
                    </a:cubicBezTo>
                    <a:lnTo>
                      <a:pt x="0" y="83892"/>
                    </a:lnTo>
                    <a:cubicBezTo>
                      <a:pt x="0" y="83892"/>
                      <a:pt x="54959" y="37506"/>
                      <a:pt x="159067" y="10836"/>
                    </a:cubicBezTo>
                    <a:cubicBezTo>
                      <a:pt x="263176" y="-15834"/>
                      <a:pt x="372808" y="15122"/>
                      <a:pt x="372808" y="1512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7B70675C-51F4-44D8-8B38-12147D564D83}"/>
                  </a:ext>
                </a:extLst>
              </p:cNvPr>
              <p:cNvSpPr/>
              <p:nvPr/>
            </p:nvSpPr>
            <p:spPr>
              <a:xfrm>
                <a:off x="10957354" y="3618131"/>
                <a:ext cx="49348" cy="38782"/>
              </a:xfrm>
              <a:custGeom>
                <a:avLst/>
                <a:gdLst>
                  <a:gd name="connsiteX0" fmla="*/ 48518 w 49348"/>
                  <a:gd name="connsiteY0" fmla="*/ 114 h 38782"/>
                  <a:gd name="connsiteX1" fmla="*/ 22705 w 49348"/>
                  <a:gd name="connsiteY1" fmla="*/ 17164 h 38782"/>
                  <a:gd name="connsiteX2" fmla="*/ 226 w 49348"/>
                  <a:gd name="connsiteY2" fmla="*/ 37643 h 38782"/>
                  <a:gd name="connsiteX3" fmla="*/ 1274 w 49348"/>
                  <a:gd name="connsiteY3" fmla="*/ 38595 h 38782"/>
                  <a:gd name="connsiteX4" fmla="*/ 24705 w 49348"/>
                  <a:gd name="connsiteY4" fmla="*/ 18879 h 38782"/>
                  <a:gd name="connsiteX5" fmla="*/ 49185 w 49348"/>
                  <a:gd name="connsiteY5" fmla="*/ 1162 h 38782"/>
                  <a:gd name="connsiteX6" fmla="*/ 48518 w 49348"/>
                  <a:gd name="connsiteY6" fmla="*/ 114 h 38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48" h="38782">
                    <a:moveTo>
                      <a:pt x="48518" y="114"/>
                    </a:moveTo>
                    <a:cubicBezTo>
                      <a:pt x="39579" y="5274"/>
                      <a:pt x="30959" y="10968"/>
                      <a:pt x="22705" y="17164"/>
                    </a:cubicBezTo>
                    <a:cubicBezTo>
                      <a:pt x="14592" y="23277"/>
                      <a:pt x="7067" y="30133"/>
                      <a:pt x="226" y="37643"/>
                    </a:cubicBezTo>
                    <a:cubicBezTo>
                      <a:pt x="-346" y="38309"/>
                      <a:pt x="226" y="39167"/>
                      <a:pt x="1274" y="38595"/>
                    </a:cubicBezTo>
                    <a:cubicBezTo>
                      <a:pt x="8989" y="31928"/>
                      <a:pt x="16704" y="25165"/>
                      <a:pt x="24705" y="18879"/>
                    </a:cubicBezTo>
                    <a:cubicBezTo>
                      <a:pt x="32494" y="12477"/>
                      <a:pt x="40669" y="6560"/>
                      <a:pt x="49185" y="1162"/>
                    </a:cubicBezTo>
                    <a:cubicBezTo>
                      <a:pt x="49661" y="781"/>
                      <a:pt x="48994" y="-362"/>
                      <a:pt x="48518" y="114"/>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3F253932-68F0-4E70-ABEF-999E8D0AD8E3}"/>
                  </a:ext>
                </a:extLst>
              </p:cNvPr>
              <p:cNvSpPr/>
              <p:nvPr/>
            </p:nvSpPr>
            <p:spPr>
              <a:xfrm>
                <a:off x="11042976" y="3642301"/>
                <a:ext cx="27223" cy="12096"/>
              </a:xfrm>
              <a:custGeom>
                <a:avLst/>
                <a:gdLst>
                  <a:gd name="connsiteX0" fmla="*/ 26427 w 27223"/>
                  <a:gd name="connsiteY0" fmla="*/ 42 h 12096"/>
                  <a:gd name="connsiteX1" fmla="*/ 13473 w 27223"/>
                  <a:gd name="connsiteY1" fmla="*/ 5186 h 12096"/>
                  <a:gd name="connsiteX2" fmla="*/ 519 w 27223"/>
                  <a:gd name="connsiteY2" fmla="*/ 10615 h 12096"/>
                  <a:gd name="connsiteX3" fmla="*/ 995 w 27223"/>
                  <a:gd name="connsiteY3" fmla="*/ 12044 h 12096"/>
                  <a:gd name="connsiteX4" fmla="*/ 13949 w 27223"/>
                  <a:gd name="connsiteY4" fmla="*/ 6805 h 12096"/>
                  <a:gd name="connsiteX5" fmla="*/ 26808 w 27223"/>
                  <a:gd name="connsiteY5" fmla="*/ 1376 h 12096"/>
                  <a:gd name="connsiteX6" fmla="*/ 26427 w 27223"/>
                  <a:gd name="connsiteY6" fmla="*/ 42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223" h="12096">
                    <a:moveTo>
                      <a:pt x="26427" y="42"/>
                    </a:moveTo>
                    <a:cubicBezTo>
                      <a:pt x="22141" y="1852"/>
                      <a:pt x="17760" y="3376"/>
                      <a:pt x="13473" y="5186"/>
                    </a:cubicBezTo>
                    <a:lnTo>
                      <a:pt x="519" y="10615"/>
                    </a:lnTo>
                    <a:cubicBezTo>
                      <a:pt x="-433" y="10615"/>
                      <a:pt x="43" y="12425"/>
                      <a:pt x="995" y="12044"/>
                    </a:cubicBezTo>
                    <a:lnTo>
                      <a:pt x="13949" y="6805"/>
                    </a:lnTo>
                    <a:lnTo>
                      <a:pt x="26808" y="1376"/>
                    </a:lnTo>
                    <a:cubicBezTo>
                      <a:pt x="27570" y="995"/>
                      <a:pt x="27189" y="-243"/>
                      <a:pt x="26427" y="4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38F18708-25C1-403D-92FF-5760C1F6C110}"/>
                  </a:ext>
                </a:extLst>
              </p:cNvPr>
              <p:cNvSpPr/>
              <p:nvPr/>
            </p:nvSpPr>
            <p:spPr>
              <a:xfrm>
                <a:off x="10787368" y="3923628"/>
                <a:ext cx="363092" cy="238980"/>
              </a:xfrm>
              <a:custGeom>
                <a:avLst/>
                <a:gdLst>
                  <a:gd name="connsiteX0" fmla="*/ 0 w 363092"/>
                  <a:gd name="connsiteY0" fmla="*/ 25896 h 238980"/>
                  <a:gd name="connsiteX1" fmla="*/ 126873 w 363092"/>
                  <a:gd name="connsiteY1" fmla="*/ 216968 h 238980"/>
                  <a:gd name="connsiteX2" fmla="*/ 363093 w 363092"/>
                  <a:gd name="connsiteY2" fmla="*/ 216968 h 238980"/>
                  <a:gd name="connsiteX3" fmla="*/ 0 w 363092"/>
                  <a:gd name="connsiteY3" fmla="*/ 25896 h 238980"/>
                </a:gdLst>
                <a:ahLst/>
                <a:cxnLst>
                  <a:cxn ang="0">
                    <a:pos x="connsiteX0" y="connsiteY0"/>
                  </a:cxn>
                  <a:cxn ang="0">
                    <a:pos x="connsiteX1" y="connsiteY1"/>
                  </a:cxn>
                  <a:cxn ang="0">
                    <a:pos x="connsiteX2" y="connsiteY2"/>
                  </a:cxn>
                  <a:cxn ang="0">
                    <a:pos x="connsiteX3" y="connsiteY3"/>
                  </a:cxn>
                </a:cxnLst>
                <a:rect l="l" t="t" r="r" b="b"/>
                <a:pathLst>
                  <a:path w="363092" h="238980">
                    <a:moveTo>
                      <a:pt x="0" y="25896"/>
                    </a:moveTo>
                    <a:cubicBezTo>
                      <a:pt x="0" y="25896"/>
                      <a:pt x="20384" y="167437"/>
                      <a:pt x="126873" y="216968"/>
                    </a:cubicBezTo>
                    <a:cubicBezTo>
                      <a:pt x="233363" y="266497"/>
                      <a:pt x="363093" y="216968"/>
                      <a:pt x="363093" y="216968"/>
                    </a:cubicBezTo>
                    <a:cubicBezTo>
                      <a:pt x="363093" y="216968"/>
                      <a:pt x="312039" y="-89261"/>
                      <a:pt x="0" y="25896"/>
                    </a:cubicBezTo>
                    <a:close/>
                  </a:path>
                </a:pathLst>
              </a:custGeom>
              <a:solidFill>
                <a:srgbClr val="0AAF60"/>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2AE69A14-2B56-4AD0-B539-F845A710BE6C}"/>
                  </a:ext>
                </a:extLst>
              </p:cNvPr>
              <p:cNvSpPr/>
              <p:nvPr/>
            </p:nvSpPr>
            <p:spPr>
              <a:xfrm>
                <a:off x="10725265" y="3940964"/>
                <a:ext cx="352349" cy="182435"/>
              </a:xfrm>
              <a:custGeom>
                <a:avLst/>
                <a:gdLst>
                  <a:gd name="connsiteX0" fmla="*/ 351854 w 352349"/>
                  <a:gd name="connsiteY0" fmla="*/ 107621 h 182435"/>
                  <a:gd name="connsiteX1" fmla="*/ 322516 w 352349"/>
                  <a:gd name="connsiteY1" fmla="*/ 103049 h 182435"/>
                  <a:gd name="connsiteX2" fmla="*/ 308229 w 352349"/>
                  <a:gd name="connsiteY2" fmla="*/ 100287 h 182435"/>
                  <a:gd name="connsiteX3" fmla="*/ 300799 w 352349"/>
                  <a:gd name="connsiteY3" fmla="*/ 98858 h 182435"/>
                  <a:gd name="connsiteX4" fmla="*/ 292132 w 352349"/>
                  <a:gd name="connsiteY4" fmla="*/ 90857 h 182435"/>
                  <a:gd name="connsiteX5" fmla="*/ 227076 w 352349"/>
                  <a:gd name="connsiteY5" fmla="*/ 43232 h 182435"/>
                  <a:gd name="connsiteX6" fmla="*/ 188023 w 352349"/>
                  <a:gd name="connsiteY6" fmla="*/ 23229 h 182435"/>
                  <a:gd name="connsiteX7" fmla="*/ 190024 w 352349"/>
                  <a:gd name="connsiteY7" fmla="*/ 23229 h 182435"/>
                  <a:gd name="connsiteX8" fmla="*/ 225076 w 352349"/>
                  <a:gd name="connsiteY8" fmla="*/ 24753 h 182435"/>
                  <a:gd name="connsiteX9" fmla="*/ 295180 w 352349"/>
                  <a:gd name="connsiteY9" fmla="*/ 27801 h 182435"/>
                  <a:gd name="connsiteX10" fmla="*/ 295180 w 352349"/>
                  <a:gd name="connsiteY10" fmla="*/ 26563 h 182435"/>
                  <a:gd name="connsiteX11" fmla="*/ 225076 w 352349"/>
                  <a:gd name="connsiteY11" fmla="*/ 20372 h 182435"/>
                  <a:gd name="connsiteX12" fmla="*/ 190976 w 352349"/>
                  <a:gd name="connsiteY12" fmla="*/ 17324 h 182435"/>
                  <a:gd name="connsiteX13" fmla="*/ 173450 w 352349"/>
                  <a:gd name="connsiteY13" fmla="*/ 15800 h 182435"/>
                  <a:gd name="connsiteX14" fmla="*/ 168973 w 352349"/>
                  <a:gd name="connsiteY14" fmla="*/ 15323 h 182435"/>
                  <a:gd name="connsiteX15" fmla="*/ 150590 w 352349"/>
                  <a:gd name="connsiteY15" fmla="*/ 8942 h 182435"/>
                  <a:gd name="connsiteX16" fmla="*/ 60484 w 352349"/>
                  <a:gd name="connsiteY16" fmla="*/ 3989 h 182435"/>
                  <a:gd name="connsiteX17" fmla="*/ 0 w 352349"/>
                  <a:gd name="connsiteY17" fmla="*/ 56662 h 182435"/>
                  <a:gd name="connsiteX18" fmla="*/ 1714 w 352349"/>
                  <a:gd name="connsiteY18" fmla="*/ 57329 h 182435"/>
                  <a:gd name="connsiteX19" fmla="*/ 61531 w 352349"/>
                  <a:gd name="connsiteY19" fmla="*/ 16943 h 182435"/>
                  <a:gd name="connsiteX20" fmla="*/ 109728 w 352349"/>
                  <a:gd name="connsiteY20" fmla="*/ 15990 h 182435"/>
                  <a:gd name="connsiteX21" fmla="*/ 115062 w 352349"/>
                  <a:gd name="connsiteY21" fmla="*/ 37421 h 182435"/>
                  <a:gd name="connsiteX22" fmla="*/ 123920 w 352349"/>
                  <a:gd name="connsiteY22" fmla="*/ 67235 h 182435"/>
                  <a:gd name="connsiteX23" fmla="*/ 142494 w 352349"/>
                  <a:gd name="connsiteY23" fmla="*/ 126766 h 182435"/>
                  <a:gd name="connsiteX24" fmla="*/ 143161 w 352349"/>
                  <a:gd name="connsiteY24" fmla="*/ 127433 h 182435"/>
                  <a:gd name="connsiteX25" fmla="*/ 143828 w 352349"/>
                  <a:gd name="connsiteY25" fmla="*/ 126766 h 182435"/>
                  <a:gd name="connsiteX26" fmla="*/ 129921 w 352349"/>
                  <a:gd name="connsiteY26" fmla="*/ 66949 h 182435"/>
                  <a:gd name="connsiteX27" fmla="*/ 122682 w 352349"/>
                  <a:gd name="connsiteY27" fmla="*/ 37707 h 182435"/>
                  <a:gd name="connsiteX28" fmla="*/ 117253 w 352349"/>
                  <a:gd name="connsiteY28" fmla="*/ 17514 h 182435"/>
                  <a:gd name="connsiteX29" fmla="*/ 144875 w 352349"/>
                  <a:gd name="connsiteY29" fmla="*/ 24087 h 182435"/>
                  <a:gd name="connsiteX30" fmla="*/ 193167 w 352349"/>
                  <a:gd name="connsiteY30" fmla="*/ 41708 h 182435"/>
                  <a:gd name="connsiteX31" fmla="*/ 199263 w 352349"/>
                  <a:gd name="connsiteY31" fmla="*/ 71807 h 182435"/>
                  <a:gd name="connsiteX32" fmla="*/ 209359 w 352349"/>
                  <a:gd name="connsiteY32" fmla="*/ 108859 h 182435"/>
                  <a:gd name="connsiteX33" fmla="*/ 210226 w 352349"/>
                  <a:gd name="connsiteY33" fmla="*/ 109231 h 182435"/>
                  <a:gd name="connsiteX34" fmla="*/ 210598 w 352349"/>
                  <a:gd name="connsiteY34" fmla="*/ 108859 h 182435"/>
                  <a:gd name="connsiteX35" fmla="*/ 210121 w 352349"/>
                  <a:gd name="connsiteY35" fmla="*/ 106573 h 182435"/>
                  <a:gd name="connsiteX36" fmla="*/ 210121 w 352349"/>
                  <a:gd name="connsiteY36" fmla="*/ 106573 h 182435"/>
                  <a:gd name="connsiteX37" fmla="*/ 202692 w 352349"/>
                  <a:gd name="connsiteY37" fmla="*/ 71902 h 182435"/>
                  <a:gd name="connsiteX38" fmla="*/ 196882 w 352349"/>
                  <a:gd name="connsiteY38" fmla="*/ 43898 h 182435"/>
                  <a:gd name="connsiteX39" fmla="*/ 235743 w 352349"/>
                  <a:gd name="connsiteY39" fmla="*/ 63520 h 182435"/>
                  <a:gd name="connsiteX40" fmla="*/ 237077 w 352349"/>
                  <a:gd name="connsiteY40" fmla="*/ 71997 h 182435"/>
                  <a:gd name="connsiteX41" fmla="*/ 239649 w 352349"/>
                  <a:gd name="connsiteY41" fmla="*/ 86475 h 182435"/>
                  <a:gd name="connsiteX42" fmla="*/ 246412 w 352349"/>
                  <a:gd name="connsiteY42" fmla="*/ 119146 h 182435"/>
                  <a:gd name="connsiteX43" fmla="*/ 264700 w 352349"/>
                  <a:gd name="connsiteY43" fmla="*/ 180677 h 182435"/>
                  <a:gd name="connsiteX44" fmla="*/ 264700 w 352349"/>
                  <a:gd name="connsiteY44" fmla="*/ 181439 h 182435"/>
                  <a:gd name="connsiteX45" fmla="*/ 265366 w 352349"/>
                  <a:gd name="connsiteY45" fmla="*/ 182201 h 182435"/>
                  <a:gd name="connsiteX46" fmla="*/ 266414 w 352349"/>
                  <a:gd name="connsiteY46" fmla="*/ 181535 h 182435"/>
                  <a:gd name="connsiteX47" fmla="*/ 251270 w 352349"/>
                  <a:gd name="connsiteY47" fmla="*/ 118670 h 182435"/>
                  <a:gd name="connsiteX48" fmla="*/ 244507 w 352349"/>
                  <a:gd name="connsiteY48" fmla="*/ 87142 h 182435"/>
                  <a:gd name="connsiteX49" fmla="*/ 241459 w 352349"/>
                  <a:gd name="connsiteY49" fmla="*/ 71235 h 182435"/>
                  <a:gd name="connsiteX50" fmla="*/ 240792 w 352349"/>
                  <a:gd name="connsiteY50" fmla="*/ 66568 h 182435"/>
                  <a:gd name="connsiteX51" fmla="*/ 282226 w 352349"/>
                  <a:gd name="connsiteY51" fmla="*/ 94190 h 182435"/>
                  <a:gd name="connsiteX52" fmla="*/ 345662 w 352349"/>
                  <a:gd name="connsiteY52" fmla="*/ 152102 h 182435"/>
                  <a:gd name="connsiteX53" fmla="*/ 347186 w 352349"/>
                  <a:gd name="connsiteY53" fmla="*/ 150864 h 182435"/>
                  <a:gd name="connsiteX54" fmla="*/ 321850 w 352349"/>
                  <a:gd name="connsiteY54" fmla="*/ 119908 h 182435"/>
                  <a:gd name="connsiteX55" fmla="*/ 305276 w 352349"/>
                  <a:gd name="connsiteY55" fmla="*/ 103144 h 182435"/>
                  <a:gd name="connsiteX56" fmla="*/ 307086 w 352349"/>
                  <a:gd name="connsiteY56" fmla="*/ 103144 h 182435"/>
                  <a:gd name="connsiteX57" fmla="*/ 322040 w 352349"/>
                  <a:gd name="connsiteY57" fmla="*/ 105335 h 182435"/>
                  <a:gd name="connsiteX58" fmla="*/ 351663 w 352349"/>
                  <a:gd name="connsiteY58" fmla="*/ 108764 h 182435"/>
                  <a:gd name="connsiteX59" fmla="*/ 351854 w 352349"/>
                  <a:gd name="connsiteY59" fmla="*/ 107621 h 182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2349" h="182435">
                    <a:moveTo>
                      <a:pt x="351854" y="107621"/>
                    </a:moveTo>
                    <a:cubicBezTo>
                      <a:pt x="342329" y="106478"/>
                      <a:pt x="332232" y="104763"/>
                      <a:pt x="322516" y="103049"/>
                    </a:cubicBezTo>
                    <a:lnTo>
                      <a:pt x="308229" y="100287"/>
                    </a:lnTo>
                    <a:cubicBezTo>
                      <a:pt x="305848" y="99810"/>
                      <a:pt x="303276" y="99239"/>
                      <a:pt x="300799" y="98858"/>
                    </a:cubicBezTo>
                    <a:cubicBezTo>
                      <a:pt x="297942" y="96096"/>
                      <a:pt x="295084" y="93429"/>
                      <a:pt x="292132" y="90857"/>
                    </a:cubicBezTo>
                    <a:cubicBezTo>
                      <a:pt x="271994" y="72968"/>
                      <a:pt x="250212" y="57023"/>
                      <a:pt x="227076" y="43232"/>
                    </a:cubicBezTo>
                    <a:cubicBezTo>
                      <a:pt x="214468" y="35793"/>
                      <a:pt x="201428" y="29113"/>
                      <a:pt x="188023" y="23229"/>
                    </a:cubicBezTo>
                    <a:lnTo>
                      <a:pt x="190024" y="23229"/>
                    </a:lnTo>
                    <a:lnTo>
                      <a:pt x="225076" y="24753"/>
                    </a:lnTo>
                    <a:cubicBezTo>
                      <a:pt x="248412" y="25801"/>
                      <a:pt x="271843" y="26277"/>
                      <a:pt x="295180" y="27801"/>
                    </a:cubicBezTo>
                    <a:cubicBezTo>
                      <a:pt x="296037" y="27801"/>
                      <a:pt x="295942" y="26563"/>
                      <a:pt x="295180" y="26563"/>
                    </a:cubicBezTo>
                    <a:cubicBezTo>
                      <a:pt x="271748" y="24944"/>
                      <a:pt x="248507" y="22372"/>
                      <a:pt x="225076" y="20372"/>
                    </a:cubicBezTo>
                    <a:lnTo>
                      <a:pt x="190976" y="17324"/>
                    </a:lnTo>
                    <a:lnTo>
                      <a:pt x="173450" y="15800"/>
                    </a:lnTo>
                    <a:lnTo>
                      <a:pt x="168973" y="15323"/>
                    </a:lnTo>
                    <a:cubicBezTo>
                      <a:pt x="162878" y="13038"/>
                      <a:pt x="156781" y="10942"/>
                      <a:pt x="150590" y="8942"/>
                    </a:cubicBezTo>
                    <a:cubicBezTo>
                      <a:pt x="121582" y="-963"/>
                      <a:pt x="90403" y="-2677"/>
                      <a:pt x="60484" y="3989"/>
                    </a:cubicBezTo>
                    <a:cubicBezTo>
                      <a:pt x="33623" y="10847"/>
                      <a:pt x="6953" y="28373"/>
                      <a:pt x="0" y="56662"/>
                    </a:cubicBezTo>
                    <a:cubicBezTo>
                      <a:pt x="0" y="57614"/>
                      <a:pt x="1333" y="58281"/>
                      <a:pt x="1714" y="57329"/>
                    </a:cubicBezTo>
                    <a:cubicBezTo>
                      <a:pt x="11716" y="33707"/>
                      <a:pt x="37909" y="21800"/>
                      <a:pt x="61531" y="16943"/>
                    </a:cubicBezTo>
                    <a:cubicBezTo>
                      <a:pt x="77423" y="13864"/>
                      <a:pt x="93727" y="13542"/>
                      <a:pt x="109728" y="15990"/>
                    </a:cubicBezTo>
                    <a:cubicBezTo>
                      <a:pt x="110852" y="23281"/>
                      <a:pt x="112638" y="30454"/>
                      <a:pt x="115062" y="37421"/>
                    </a:cubicBezTo>
                    <a:lnTo>
                      <a:pt x="123920" y="67235"/>
                    </a:lnTo>
                    <a:cubicBezTo>
                      <a:pt x="130016" y="87142"/>
                      <a:pt x="136684" y="106859"/>
                      <a:pt x="142494" y="126766"/>
                    </a:cubicBezTo>
                    <a:cubicBezTo>
                      <a:pt x="142494" y="127134"/>
                      <a:pt x="142792" y="127433"/>
                      <a:pt x="143161" y="127433"/>
                    </a:cubicBezTo>
                    <a:cubicBezTo>
                      <a:pt x="143529" y="127433"/>
                      <a:pt x="143828" y="127134"/>
                      <a:pt x="143828" y="126766"/>
                    </a:cubicBezTo>
                    <a:cubicBezTo>
                      <a:pt x="138874" y="106954"/>
                      <a:pt x="134303" y="86856"/>
                      <a:pt x="129921" y="66949"/>
                    </a:cubicBezTo>
                    <a:cubicBezTo>
                      <a:pt x="127540" y="57424"/>
                      <a:pt x="125063" y="47899"/>
                      <a:pt x="122682" y="37707"/>
                    </a:cubicBezTo>
                    <a:cubicBezTo>
                      <a:pt x="121295" y="30870"/>
                      <a:pt x="119481" y="24126"/>
                      <a:pt x="117253" y="17514"/>
                    </a:cubicBezTo>
                    <a:cubicBezTo>
                      <a:pt x="126573" y="19199"/>
                      <a:pt x="135795" y="21393"/>
                      <a:pt x="144875" y="24087"/>
                    </a:cubicBezTo>
                    <a:cubicBezTo>
                      <a:pt x="161327" y="28938"/>
                      <a:pt x="177457" y="34823"/>
                      <a:pt x="193167" y="41708"/>
                    </a:cubicBezTo>
                    <a:cubicBezTo>
                      <a:pt x="194691" y="51804"/>
                      <a:pt x="196977" y="61805"/>
                      <a:pt x="199263" y="71807"/>
                    </a:cubicBezTo>
                    <a:cubicBezTo>
                      <a:pt x="202216" y="84284"/>
                      <a:pt x="205454" y="96667"/>
                      <a:pt x="209359" y="108859"/>
                    </a:cubicBezTo>
                    <a:cubicBezTo>
                      <a:pt x="209496" y="109201"/>
                      <a:pt x="209884" y="109367"/>
                      <a:pt x="210226" y="109231"/>
                    </a:cubicBezTo>
                    <a:cubicBezTo>
                      <a:pt x="210395" y="109163"/>
                      <a:pt x="210530" y="109029"/>
                      <a:pt x="210598" y="108859"/>
                    </a:cubicBezTo>
                    <a:cubicBezTo>
                      <a:pt x="210598" y="108097"/>
                      <a:pt x="210598" y="107335"/>
                      <a:pt x="210121" y="106573"/>
                    </a:cubicBezTo>
                    <a:lnTo>
                      <a:pt x="210121" y="106573"/>
                    </a:lnTo>
                    <a:cubicBezTo>
                      <a:pt x="207740" y="94952"/>
                      <a:pt x="205168" y="83427"/>
                      <a:pt x="202692" y="71902"/>
                    </a:cubicBezTo>
                    <a:cubicBezTo>
                      <a:pt x="200692" y="62377"/>
                      <a:pt x="198977" y="52852"/>
                      <a:pt x="196882" y="43898"/>
                    </a:cubicBezTo>
                    <a:cubicBezTo>
                      <a:pt x="210163" y="49769"/>
                      <a:pt x="223134" y="56318"/>
                      <a:pt x="235743" y="63520"/>
                    </a:cubicBezTo>
                    <a:cubicBezTo>
                      <a:pt x="235744" y="66377"/>
                      <a:pt x="236696" y="69330"/>
                      <a:pt x="237077" y="71997"/>
                    </a:cubicBezTo>
                    <a:cubicBezTo>
                      <a:pt x="237839" y="76855"/>
                      <a:pt x="238696" y="81522"/>
                      <a:pt x="239649" y="86475"/>
                    </a:cubicBezTo>
                    <a:cubicBezTo>
                      <a:pt x="241649" y="97429"/>
                      <a:pt x="243840" y="108288"/>
                      <a:pt x="246412" y="119146"/>
                    </a:cubicBezTo>
                    <a:cubicBezTo>
                      <a:pt x="251216" y="140018"/>
                      <a:pt x="257324" y="160569"/>
                      <a:pt x="264700" y="180677"/>
                    </a:cubicBezTo>
                    <a:cubicBezTo>
                      <a:pt x="264700" y="180677"/>
                      <a:pt x="264700" y="181249"/>
                      <a:pt x="264700" y="181439"/>
                    </a:cubicBezTo>
                    <a:lnTo>
                      <a:pt x="265366" y="182201"/>
                    </a:lnTo>
                    <a:cubicBezTo>
                      <a:pt x="265843" y="182773"/>
                      <a:pt x="266509" y="182201"/>
                      <a:pt x="266414" y="181535"/>
                    </a:cubicBezTo>
                    <a:cubicBezTo>
                      <a:pt x="261461" y="160580"/>
                      <a:pt x="255841" y="139720"/>
                      <a:pt x="251270" y="118670"/>
                    </a:cubicBezTo>
                    <a:cubicBezTo>
                      <a:pt x="248983" y="108192"/>
                      <a:pt x="246602" y="97715"/>
                      <a:pt x="244507" y="87142"/>
                    </a:cubicBezTo>
                    <a:cubicBezTo>
                      <a:pt x="243459" y="81808"/>
                      <a:pt x="242506" y="76569"/>
                      <a:pt x="241459" y="71235"/>
                    </a:cubicBezTo>
                    <a:cubicBezTo>
                      <a:pt x="241459" y="69806"/>
                      <a:pt x="240982" y="68187"/>
                      <a:pt x="240792" y="66568"/>
                    </a:cubicBezTo>
                    <a:cubicBezTo>
                      <a:pt x="255134" y="74954"/>
                      <a:pt x="268969" y="84178"/>
                      <a:pt x="282226" y="94190"/>
                    </a:cubicBezTo>
                    <a:cubicBezTo>
                      <a:pt x="305186" y="111407"/>
                      <a:pt x="326430" y="130802"/>
                      <a:pt x="345662" y="152102"/>
                    </a:cubicBezTo>
                    <a:cubicBezTo>
                      <a:pt x="346424" y="152960"/>
                      <a:pt x="347948" y="152102"/>
                      <a:pt x="347186" y="150864"/>
                    </a:cubicBezTo>
                    <a:cubicBezTo>
                      <a:pt x="339270" y="140123"/>
                      <a:pt x="330814" y="129791"/>
                      <a:pt x="321850" y="119908"/>
                    </a:cubicBezTo>
                    <a:cubicBezTo>
                      <a:pt x="316516" y="114098"/>
                      <a:pt x="310991" y="108573"/>
                      <a:pt x="305276" y="103144"/>
                    </a:cubicBezTo>
                    <a:lnTo>
                      <a:pt x="307086" y="103144"/>
                    </a:lnTo>
                    <a:lnTo>
                      <a:pt x="322040" y="105335"/>
                    </a:lnTo>
                    <a:cubicBezTo>
                      <a:pt x="331565" y="106668"/>
                      <a:pt x="341757" y="107621"/>
                      <a:pt x="351663" y="108764"/>
                    </a:cubicBezTo>
                    <a:cubicBezTo>
                      <a:pt x="352330" y="108954"/>
                      <a:pt x="352711" y="107716"/>
                      <a:pt x="351854" y="107621"/>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941DC3D6-7645-4496-96CB-5EB8106D589A}"/>
                  </a:ext>
                </a:extLst>
              </p:cNvPr>
              <p:cNvSpPr/>
              <p:nvPr/>
            </p:nvSpPr>
            <p:spPr>
              <a:xfrm>
                <a:off x="10993584" y="4059202"/>
                <a:ext cx="8858" cy="37388"/>
              </a:xfrm>
              <a:custGeom>
                <a:avLst/>
                <a:gdLst>
                  <a:gd name="connsiteX0" fmla="*/ 8763 w 8858"/>
                  <a:gd name="connsiteY0" fmla="*/ 37293 h 37388"/>
                  <a:gd name="connsiteX1" fmla="*/ 8763 w 8858"/>
                  <a:gd name="connsiteY1" fmla="*/ 37293 h 37388"/>
                  <a:gd name="connsiteX2" fmla="*/ 8096 w 8858"/>
                  <a:gd name="connsiteY2" fmla="*/ 33674 h 37388"/>
                  <a:gd name="connsiteX3" fmla="*/ 6858 w 8858"/>
                  <a:gd name="connsiteY3" fmla="*/ 29007 h 37388"/>
                  <a:gd name="connsiteX4" fmla="*/ 6858 w 8858"/>
                  <a:gd name="connsiteY4" fmla="*/ 29007 h 37388"/>
                  <a:gd name="connsiteX5" fmla="*/ 1143 w 8858"/>
                  <a:gd name="connsiteY5" fmla="*/ 432 h 37388"/>
                  <a:gd name="connsiteX6" fmla="*/ 0 w 8858"/>
                  <a:gd name="connsiteY6" fmla="*/ 432 h 37388"/>
                  <a:gd name="connsiteX7" fmla="*/ 8096 w 8858"/>
                  <a:gd name="connsiteY7" fmla="*/ 37389 h 37388"/>
                  <a:gd name="connsiteX8" fmla="*/ 8858 w 8858"/>
                  <a:gd name="connsiteY8" fmla="*/ 37389 h 37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8" h="37388">
                    <a:moveTo>
                      <a:pt x="8763" y="37293"/>
                    </a:moveTo>
                    <a:lnTo>
                      <a:pt x="8763" y="37293"/>
                    </a:lnTo>
                    <a:cubicBezTo>
                      <a:pt x="8763" y="36150"/>
                      <a:pt x="8763" y="34912"/>
                      <a:pt x="8096" y="33674"/>
                    </a:cubicBezTo>
                    <a:cubicBezTo>
                      <a:pt x="7429" y="32436"/>
                      <a:pt x="7049" y="30626"/>
                      <a:pt x="6858" y="29007"/>
                    </a:cubicBezTo>
                    <a:lnTo>
                      <a:pt x="6858" y="29007"/>
                    </a:lnTo>
                    <a:cubicBezTo>
                      <a:pt x="4667" y="19482"/>
                      <a:pt x="2858" y="9957"/>
                      <a:pt x="1143" y="432"/>
                    </a:cubicBezTo>
                    <a:cubicBezTo>
                      <a:pt x="1143" y="-235"/>
                      <a:pt x="0" y="-45"/>
                      <a:pt x="0" y="432"/>
                    </a:cubicBezTo>
                    <a:cubicBezTo>
                      <a:pt x="636" y="13114"/>
                      <a:pt x="3372" y="25602"/>
                      <a:pt x="8096" y="37389"/>
                    </a:cubicBezTo>
                    <a:cubicBezTo>
                      <a:pt x="8096" y="37389"/>
                      <a:pt x="8858" y="37389"/>
                      <a:pt x="8858" y="3738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A4B62294-784C-431E-98AD-A24EF893CD61}"/>
                  </a:ext>
                </a:extLst>
              </p:cNvPr>
              <p:cNvSpPr/>
              <p:nvPr/>
            </p:nvSpPr>
            <p:spPr>
              <a:xfrm>
                <a:off x="10894616" y="4015018"/>
                <a:ext cx="18772" cy="82299"/>
              </a:xfrm>
              <a:custGeom>
                <a:avLst/>
                <a:gdLst>
                  <a:gd name="connsiteX0" fmla="*/ 18577 w 18772"/>
                  <a:gd name="connsiteY0" fmla="*/ 79287 h 82299"/>
                  <a:gd name="connsiteX1" fmla="*/ 18005 w 18772"/>
                  <a:gd name="connsiteY1" fmla="*/ 78620 h 82299"/>
                  <a:gd name="connsiteX2" fmla="*/ 9528 w 18772"/>
                  <a:gd name="connsiteY2" fmla="*/ 40520 h 82299"/>
                  <a:gd name="connsiteX3" fmla="*/ 5528 w 18772"/>
                  <a:gd name="connsiteY3" fmla="*/ 20612 h 82299"/>
                  <a:gd name="connsiteX4" fmla="*/ 3528 w 18772"/>
                  <a:gd name="connsiteY4" fmla="*/ 9945 h 82299"/>
                  <a:gd name="connsiteX5" fmla="*/ 1242 w 18772"/>
                  <a:gd name="connsiteY5" fmla="*/ 420 h 82299"/>
                  <a:gd name="connsiteX6" fmla="*/ 375 w 18772"/>
                  <a:gd name="connsiteY6" fmla="*/ 48 h 82299"/>
                  <a:gd name="connsiteX7" fmla="*/ 3 w 18772"/>
                  <a:gd name="connsiteY7" fmla="*/ 420 h 82299"/>
                  <a:gd name="connsiteX8" fmla="*/ 2670 w 18772"/>
                  <a:gd name="connsiteY8" fmla="*/ 19470 h 82299"/>
                  <a:gd name="connsiteX9" fmla="*/ 6861 w 18772"/>
                  <a:gd name="connsiteY9" fmla="*/ 40139 h 82299"/>
                  <a:gd name="connsiteX10" fmla="*/ 17434 w 18772"/>
                  <a:gd name="connsiteY10" fmla="*/ 81763 h 82299"/>
                  <a:gd name="connsiteX11" fmla="*/ 18768 w 18772"/>
                  <a:gd name="connsiteY11" fmla="*/ 81763 h 82299"/>
                  <a:gd name="connsiteX12" fmla="*/ 18577 w 18772"/>
                  <a:gd name="connsiteY12" fmla="*/ 79287 h 8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772" h="82299">
                    <a:moveTo>
                      <a:pt x="18577" y="79287"/>
                    </a:moveTo>
                    <a:cubicBezTo>
                      <a:pt x="18577" y="79287"/>
                      <a:pt x="18577" y="78715"/>
                      <a:pt x="18005" y="78620"/>
                    </a:cubicBezTo>
                    <a:cubicBezTo>
                      <a:pt x="14958" y="66142"/>
                      <a:pt x="12100" y="53569"/>
                      <a:pt x="9528" y="40520"/>
                    </a:cubicBezTo>
                    <a:cubicBezTo>
                      <a:pt x="8195" y="33948"/>
                      <a:pt x="6766" y="27280"/>
                      <a:pt x="5528" y="20612"/>
                    </a:cubicBezTo>
                    <a:lnTo>
                      <a:pt x="3528" y="9945"/>
                    </a:lnTo>
                    <a:cubicBezTo>
                      <a:pt x="3246" y="6673"/>
                      <a:pt x="2475" y="3462"/>
                      <a:pt x="1242" y="420"/>
                    </a:cubicBezTo>
                    <a:cubicBezTo>
                      <a:pt x="1105" y="78"/>
                      <a:pt x="717" y="-89"/>
                      <a:pt x="375" y="48"/>
                    </a:cubicBezTo>
                    <a:cubicBezTo>
                      <a:pt x="206" y="115"/>
                      <a:pt x="71" y="250"/>
                      <a:pt x="3" y="420"/>
                    </a:cubicBezTo>
                    <a:cubicBezTo>
                      <a:pt x="-62" y="6867"/>
                      <a:pt x="837" y="13288"/>
                      <a:pt x="2670" y="19470"/>
                    </a:cubicBezTo>
                    <a:cubicBezTo>
                      <a:pt x="4004" y="26423"/>
                      <a:pt x="5337" y="33281"/>
                      <a:pt x="6861" y="40139"/>
                    </a:cubicBezTo>
                    <a:cubicBezTo>
                      <a:pt x="9909" y="54141"/>
                      <a:pt x="13434" y="68047"/>
                      <a:pt x="17434" y="81763"/>
                    </a:cubicBezTo>
                    <a:cubicBezTo>
                      <a:pt x="17434" y="82525"/>
                      <a:pt x="18863" y="82430"/>
                      <a:pt x="18768" y="81763"/>
                    </a:cubicBezTo>
                    <a:cubicBezTo>
                      <a:pt x="18672" y="81096"/>
                      <a:pt x="18672" y="80239"/>
                      <a:pt x="18577" y="792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4F34436A-E898-4FE9-AF58-C12C0A161AB7}"/>
                  </a:ext>
                </a:extLst>
              </p:cNvPr>
              <p:cNvSpPr/>
              <p:nvPr/>
            </p:nvSpPr>
            <p:spPr>
              <a:xfrm>
                <a:off x="11008293" y="3999911"/>
                <a:ext cx="59619" cy="9149"/>
              </a:xfrm>
              <a:custGeom>
                <a:avLst/>
                <a:gdLst>
                  <a:gd name="connsiteX0" fmla="*/ 59110 w 59619"/>
                  <a:gd name="connsiteY0" fmla="*/ 7811 h 9149"/>
                  <a:gd name="connsiteX1" fmla="*/ 721 w 59619"/>
                  <a:gd name="connsiteY1" fmla="*/ 0 h 9149"/>
                  <a:gd name="connsiteX2" fmla="*/ 721 w 59619"/>
                  <a:gd name="connsiteY2" fmla="*/ 1334 h 9149"/>
                  <a:gd name="connsiteX3" fmla="*/ 59110 w 59619"/>
                  <a:gd name="connsiteY3" fmla="*/ 9144 h 9149"/>
                  <a:gd name="connsiteX4" fmla="*/ 59110 w 59619"/>
                  <a:gd name="connsiteY4" fmla="*/ 7811 h 9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619" h="9149">
                    <a:moveTo>
                      <a:pt x="59110" y="7811"/>
                    </a:moveTo>
                    <a:cubicBezTo>
                      <a:pt x="40060" y="5239"/>
                      <a:pt x="20248" y="2381"/>
                      <a:pt x="721" y="0"/>
                    </a:cubicBezTo>
                    <a:cubicBezTo>
                      <a:pt x="-41" y="0"/>
                      <a:pt x="-422" y="1143"/>
                      <a:pt x="721" y="1334"/>
                    </a:cubicBezTo>
                    <a:cubicBezTo>
                      <a:pt x="19771" y="4191"/>
                      <a:pt x="39583" y="6572"/>
                      <a:pt x="59110" y="9144"/>
                    </a:cubicBezTo>
                    <a:cubicBezTo>
                      <a:pt x="59586" y="9239"/>
                      <a:pt x="59967" y="8001"/>
                      <a:pt x="59110" y="7811"/>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C4EB315A-5C1C-4850-BB21-14CAF0E7E836}"/>
                  </a:ext>
                </a:extLst>
              </p:cNvPr>
              <p:cNvSpPr/>
              <p:nvPr/>
            </p:nvSpPr>
            <p:spPr>
              <a:xfrm>
                <a:off x="10727025" y="3216099"/>
                <a:ext cx="257660" cy="401478"/>
              </a:xfrm>
              <a:custGeom>
                <a:avLst/>
                <a:gdLst>
                  <a:gd name="connsiteX0" fmla="*/ 5764 w 257660"/>
                  <a:gd name="connsiteY0" fmla="*/ 401479 h 401478"/>
                  <a:gd name="connsiteX1" fmla="*/ 247700 w 257660"/>
                  <a:gd name="connsiteY1" fmla="*/ 0 h 401478"/>
                  <a:gd name="connsiteX2" fmla="*/ 5764 w 257660"/>
                  <a:gd name="connsiteY2" fmla="*/ 401479 h 401478"/>
                </a:gdLst>
                <a:ahLst/>
                <a:cxnLst>
                  <a:cxn ang="0">
                    <a:pos x="connsiteX0" y="connsiteY0"/>
                  </a:cxn>
                  <a:cxn ang="0">
                    <a:pos x="connsiteX1" y="connsiteY1"/>
                  </a:cxn>
                  <a:cxn ang="0">
                    <a:pos x="connsiteX2" y="connsiteY2"/>
                  </a:cxn>
                </a:cxnLst>
                <a:rect l="l" t="t" r="r" b="b"/>
                <a:pathLst>
                  <a:path w="257660" h="401478">
                    <a:moveTo>
                      <a:pt x="5764" y="401479"/>
                    </a:moveTo>
                    <a:cubicBezTo>
                      <a:pt x="5764" y="401479"/>
                      <a:pt x="-59291" y="115729"/>
                      <a:pt x="247700" y="0"/>
                    </a:cubicBezTo>
                    <a:cubicBezTo>
                      <a:pt x="247700" y="0"/>
                      <a:pt x="332758" y="376142"/>
                      <a:pt x="5764" y="401479"/>
                    </a:cubicBezTo>
                    <a:close/>
                  </a:path>
                </a:pathLst>
              </a:custGeom>
              <a:solidFill>
                <a:srgbClr val="0AAF60"/>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3D11D5A6-875A-405D-A62D-7B19F2F2B57F}"/>
                  </a:ext>
                </a:extLst>
              </p:cNvPr>
              <p:cNvSpPr/>
              <p:nvPr/>
            </p:nvSpPr>
            <p:spPr>
              <a:xfrm>
                <a:off x="10727361" y="3317417"/>
                <a:ext cx="198489" cy="358454"/>
              </a:xfrm>
              <a:custGeom>
                <a:avLst/>
                <a:gdLst>
                  <a:gd name="connsiteX0" fmla="*/ 71723 w 198489"/>
                  <a:gd name="connsiteY0" fmla="*/ 138046 h 358454"/>
                  <a:gd name="connsiteX1" fmla="*/ 75057 w 198489"/>
                  <a:gd name="connsiteY1" fmla="*/ 136045 h 358454"/>
                  <a:gd name="connsiteX2" fmla="*/ 92392 w 198489"/>
                  <a:gd name="connsiteY2" fmla="*/ 126520 h 358454"/>
                  <a:gd name="connsiteX3" fmla="*/ 128016 w 198489"/>
                  <a:gd name="connsiteY3" fmla="*/ 106613 h 358454"/>
                  <a:gd name="connsiteX4" fmla="*/ 198215 w 198489"/>
                  <a:gd name="connsiteY4" fmla="*/ 67084 h 358454"/>
                  <a:gd name="connsiteX5" fmla="*/ 197453 w 198489"/>
                  <a:gd name="connsiteY5" fmla="*/ 65941 h 358454"/>
                  <a:gd name="connsiteX6" fmla="*/ 126016 w 198489"/>
                  <a:gd name="connsiteY6" fmla="*/ 103375 h 358454"/>
                  <a:gd name="connsiteX7" fmla="*/ 90868 w 198489"/>
                  <a:gd name="connsiteY7" fmla="*/ 121949 h 358454"/>
                  <a:gd name="connsiteX8" fmla="*/ 76486 w 198489"/>
                  <a:gd name="connsiteY8" fmla="*/ 129568 h 358454"/>
                  <a:gd name="connsiteX9" fmla="*/ 109633 w 198489"/>
                  <a:gd name="connsiteY9" fmla="*/ 72418 h 358454"/>
                  <a:gd name="connsiteX10" fmla="*/ 161639 w 198489"/>
                  <a:gd name="connsiteY10" fmla="*/ 1743 h 358454"/>
                  <a:gd name="connsiteX11" fmla="*/ 160115 w 198489"/>
                  <a:gd name="connsiteY11" fmla="*/ 314 h 358454"/>
                  <a:gd name="connsiteX12" fmla="*/ 89059 w 198489"/>
                  <a:gd name="connsiteY12" fmla="*/ 87373 h 358454"/>
                  <a:gd name="connsiteX13" fmla="*/ 89059 w 198489"/>
                  <a:gd name="connsiteY13" fmla="*/ 84420 h 358454"/>
                  <a:gd name="connsiteX14" fmla="*/ 89725 w 198489"/>
                  <a:gd name="connsiteY14" fmla="*/ 63084 h 358454"/>
                  <a:gd name="connsiteX15" fmla="*/ 89725 w 198489"/>
                  <a:gd name="connsiteY15" fmla="*/ 21269 h 358454"/>
                  <a:gd name="connsiteX16" fmla="*/ 88487 w 198489"/>
                  <a:gd name="connsiteY16" fmla="*/ 21269 h 358454"/>
                  <a:gd name="connsiteX17" fmla="*/ 85439 w 198489"/>
                  <a:gd name="connsiteY17" fmla="*/ 62417 h 358454"/>
                  <a:gd name="connsiteX18" fmla="*/ 84582 w 198489"/>
                  <a:gd name="connsiteY18" fmla="*/ 82896 h 358454"/>
                  <a:gd name="connsiteX19" fmla="*/ 84582 w 198489"/>
                  <a:gd name="connsiteY19" fmla="*/ 94897 h 358454"/>
                  <a:gd name="connsiteX20" fmla="*/ 66484 w 198489"/>
                  <a:gd name="connsiteY20" fmla="*/ 125568 h 358454"/>
                  <a:gd name="connsiteX21" fmla="*/ 39052 w 198489"/>
                  <a:gd name="connsiteY21" fmla="*/ 182718 h 358454"/>
                  <a:gd name="connsiteX22" fmla="*/ 37909 w 198489"/>
                  <a:gd name="connsiteY22" fmla="*/ 161382 h 358454"/>
                  <a:gd name="connsiteX23" fmla="*/ 34385 w 198489"/>
                  <a:gd name="connsiteY23" fmla="*/ 114519 h 358454"/>
                  <a:gd name="connsiteX24" fmla="*/ 33718 w 198489"/>
                  <a:gd name="connsiteY24" fmla="*/ 113852 h 358454"/>
                  <a:gd name="connsiteX25" fmla="*/ 33051 w 198489"/>
                  <a:gd name="connsiteY25" fmla="*/ 114519 h 358454"/>
                  <a:gd name="connsiteX26" fmla="*/ 33052 w 198489"/>
                  <a:gd name="connsiteY26" fmla="*/ 161477 h 358454"/>
                  <a:gd name="connsiteX27" fmla="*/ 34099 w 198489"/>
                  <a:gd name="connsiteY27" fmla="*/ 184909 h 358454"/>
                  <a:gd name="connsiteX28" fmla="*/ 34576 w 198489"/>
                  <a:gd name="connsiteY28" fmla="*/ 193672 h 358454"/>
                  <a:gd name="connsiteX29" fmla="*/ 11430 w 198489"/>
                  <a:gd name="connsiteY29" fmla="*/ 272158 h 358454"/>
                  <a:gd name="connsiteX30" fmla="*/ 0 w 198489"/>
                  <a:gd name="connsiteY30" fmla="*/ 358454 h 358454"/>
                  <a:gd name="connsiteX31" fmla="*/ 0 w 198489"/>
                  <a:gd name="connsiteY31" fmla="*/ 358454 h 358454"/>
                  <a:gd name="connsiteX32" fmla="*/ 16288 w 198489"/>
                  <a:gd name="connsiteY32" fmla="*/ 281492 h 358454"/>
                  <a:gd name="connsiteX33" fmla="*/ 28480 w 198489"/>
                  <a:gd name="connsiteY33" fmla="*/ 241297 h 358454"/>
                  <a:gd name="connsiteX34" fmla="*/ 65818 w 198489"/>
                  <a:gd name="connsiteY34" fmla="*/ 220913 h 358454"/>
                  <a:gd name="connsiteX35" fmla="*/ 103918 w 198489"/>
                  <a:gd name="connsiteY35" fmla="*/ 199863 h 358454"/>
                  <a:gd name="connsiteX36" fmla="*/ 181546 w 198489"/>
                  <a:gd name="connsiteY36" fmla="*/ 159096 h 358454"/>
                  <a:gd name="connsiteX37" fmla="*/ 180880 w 198489"/>
                  <a:gd name="connsiteY37" fmla="*/ 157953 h 358454"/>
                  <a:gd name="connsiteX38" fmla="*/ 100870 w 198489"/>
                  <a:gd name="connsiteY38" fmla="*/ 194815 h 358454"/>
                  <a:gd name="connsiteX39" fmla="*/ 62103 w 198489"/>
                  <a:gd name="connsiteY39" fmla="*/ 215674 h 358454"/>
                  <a:gd name="connsiteX40" fmla="*/ 30289 w 198489"/>
                  <a:gd name="connsiteY40" fmla="*/ 234724 h 358454"/>
                  <a:gd name="connsiteX41" fmla="*/ 39814 w 198489"/>
                  <a:gd name="connsiteY41" fmla="*/ 208245 h 358454"/>
                  <a:gd name="connsiteX42" fmla="*/ 71723 w 198489"/>
                  <a:gd name="connsiteY42" fmla="*/ 138046 h 358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98489" h="358454">
                    <a:moveTo>
                      <a:pt x="71723" y="138046"/>
                    </a:moveTo>
                    <a:lnTo>
                      <a:pt x="75057" y="136045"/>
                    </a:lnTo>
                    <a:lnTo>
                      <a:pt x="92392" y="126520"/>
                    </a:lnTo>
                    <a:lnTo>
                      <a:pt x="128016" y="106613"/>
                    </a:lnTo>
                    <a:cubicBezTo>
                      <a:pt x="151447" y="93469"/>
                      <a:pt x="174593" y="79848"/>
                      <a:pt x="198215" y="67084"/>
                    </a:cubicBezTo>
                    <a:cubicBezTo>
                      <a:pt x="198882" y="66608"/>
                      <a:pt x="198215" y="65560"/>
                      <a:pt x="197453" y="65941"/>
                    </a:cubicBezTo>
                    <a:cubicBezTo>
                      <a:pt x="173831" y="78800"/>
                      <a:pt x="149828" y="90802"/>
                      <a:pt x="126016" y="103375"/>
                    </a:cubicBezTo>
                    <a:lnTo>
                      <a:pt x="90868" y="121949"/>
                    </a:lnTo>
                    <a:lnTo>
                      <a:pt x="76486" y="129568"/>
                    </a:lnTo>
                    <a:cubicBezTo>
                      <a:pt x="86677" y="110518"/>
                      <a:pt x="97631" y="91468"/>
                      <a:pt x="109633" y="72418"/>
                    </a:cubicBezTo>
                    <a:cubicBezTo>
                      <a:pt x="125730" y="47939"/>
                      <a:pt x="143256" y="24793"/>
                      <a:pt x="161639" y="1743"/>
                    </a:cubicBezTo>
                    <a:cubicBezTo>
                      <a:pt x="162401" y="790"/>
                      <a:pt x="161068" y="-638"/>
                      <a:pt x="160115" y="314"/>
                    </a:cubicBezTo>
                    <a:cubicBezTo>
                      <a:pt x="133155" y="26499"/>
                      <a:pt x="109311" y="55712"/>
                      <a:pt x="89059" y="87373"/>
                    </a:cubicBezTo>
                    <a:cubicBezTo>
                      <a:pt x="89059" y="86420"/>
                      <a:pt x="89059" y="85372"/>
                      <a:pt x="89059" y="84420"/>
                    </a:cubicBezTo>
                    <a:cubicBezTo>
                      <a:pt x="89059" y="77276"/>
                      <a:pt x="89630" y="70228"/>
                      <a:pt x="89725" y="63084"/>
                    </a:cubicBezTo>
                    <a:cubicBezTo>
                      <a:pt x="89725" y="49082"/>
                      <a:pt x="89249" y="35176"/>
                      <a:pt x="89725" y="21269"/>
                    </a:cubicBezTo>
                    <a:cubicBezTo>
                      <a:pt x="89725" y="20412"/>
                      <a:pt x="88487" y="20412"/>
                      <a:pt x="88487" y="21269"/>
                    </a:cubicBezTo>
                    <a:cubicBezTo>
                      <a:pt x="87916" y="34985"/>
                      <a:pt x="86201" y="48701"/>
                      <a:pt x="85439" y="62417"/>
                    </a:cubicBezTo>
                    <a:cubicBezTo>
                      <a:pt x="85439" y="69275"/>
                      <a:pt x="84772" y="76038"/>
                      <a:pt x="84582" y="82896"/>
                    </a:cubicBezTo>
                    <a:cubicBezTo>
                      <a:pt x="84582" y="86611"/>
                      <a:pt x="84106" y="90897"/>
                      <a:pt x="84582" y="94897"/>
                    </a:cubicBezTo>
                    <a:cubicBezTo>
                      <a:pt x="78296" y="104994"/>
                      <a:pt x="72199" y="115186"/>
                      <a:pt x="66484" y="125568"/>
                    </a:cubicBezTo>
                    <a:cubicBezTo>
                      <a:pt x="56193" y="144045"/>
                      <a:pt x="47032" y="163130"/>
                      <a:pt x="39052" y="182718"/>
                    </a:cubicBezTo>
                    <a:cubicBezTo>
                      <a:pt x="39052" y="175574"/>
                      <a:pt x="38290" y="168526"/>
                      <a:pt x="37909" y="161382"/>
                    </a:cubicBezTo>
                    <a:cubicBezTo>
                      <a:pt x="36957" y="145761"/>
                      <a:pt x="35052" y="130140"/>
                      <a:pt x="34385" y="114519"/>
                    </a:cubicBezTo>
                    <a:cubicBezTo>
                      <a:pt x="34385" y="114151"/>
                      <a:pt x="34087" y="113852"/>
                      <a:pt x="33718" y="113852"/>
                    </a:cubicBezTo>
                    <a:cubicBezTo>
                      <a:pt x="33350" y="113852"/>
                      <a:pt x="33051" y="114151"/>
                      <a:pt x="33051" y="114519"/>
                    </a:cubicBezTo>
                    <a:cubicBezTo>
                      <a:pt x="33052" y="130140"/>
                      <a:pt x="33052" y="145856"/>
                      <a:pt x="33052" y="161477"/>
                    </a:cubicBezTo>
                    <a:cubicBezTo>
                      <a:pt x="33052" y="169288"/>
                      <a:pt x="33528" y="177098"/>
                      <a:pt x="34099" y="184909"/>
                    </a:cubicBezTo>
                    <a:cubicBezTo>
                      <a:pt x="34099" y="187766"/>
                      <a:pt x="34099" y="190719"/>
                      <a:pt x="34576" y="193672"/>
                    </a:cubicBezTo>
                    <a:cubicBezTo>
                      <a:pt x="24828" y="219191"/>
                      <a:pt x="17089" y="245433"/>
                      <a:pt x="11430" y="272158"/>
                    </a:cubicBezTo>
                    <a:cubicBezTo>
                      <a:pt x="6153" y="300710"/>
                      <a:pt x="2338" y="329513"/>
                      <a:pt x="0" y="358454"/>
                    </a:cubicBezTo>
                    <a:cubicBezTo>
                      <a:pt x="0" y="358454"/>
                      <a:pt x="0" y="358454"/>
                      <a:pt x="0" y="358454"/>
                    </a:cubicBezTo>
                    <a:cubicBezTo>
                      <a:pt x="3292" y="332394"/>
                      <a:pt x="8740" y="306651"/>
                      <a:pt x="16288" y="281492"/>
                    </a:cubicBezTo>
                    <a:cubicBezTo>
                      <a:pt x="20098" y="268062"/>
                      <a:pt x="24098" y="254632"/>
                      <a:pt x="28480" y="241297"/>
                    </a:cubicBezTo>
                    <a:cubicBezTo>
                      <a:pt x="41243" y="235296"/>
                      <a:pt x="53435" y="227771"/>
                      <a:pt x="65818" y="220913"/>
                    </a:cubicBezTo>
                    <a:lnTo>
                      <a:pt x="103918" y="199863"/>
                    </a:lnTo>
                    <a:cubicBezTo>
                      <a:pt x="129540" y="185861"/>
                      <a:pt x="155162" y="171288"/>
                      <a:pt x="181546" y="159096"/>
                    </a:cubicBezTo>
                    <a:cubicBezTo>
                      <a:pt x="182308" y="159096"/>
                      <a:pt x="181546" y="157667"/>
                      <a:pt x="180880" y="157953"/>
                    </a:cubicBezTo>
                    <a:cubicBezTo>
                      <a:pt x="154114" y="170145"/>
                      <a:pt x="127159" y="181670"/>
                      <a:pt x="100870" y="194815"/>
                    </a:cubicBezTo>
                    <a:cubicBezTo>
                      <a:pt x="87725" y="201387"/>
                      <a:pt x="74866" y="208435"/>
                      <a:pt x="62103" y="215674"/>
                    </a:cubicBezTo>
                    <a:cubicBezTo>
                      <a:pt x="51435" y="221675"/>
                      <a:pt x="40481" y="227676"/>
                      <a:pt x="30289" y="234724"/>
                    </a:cubicBezTo>
                    <a:cubicBezTo>
                      <a:pt x="33338" y="225866"/>
                      <a:pt x="36385" y="217008"/>
                      <a:pt x="39814" y="208245"/>
                    </a:cubicBezTo>
                    <a:cubicBezTo>
                      <a:pt x="49266" y="184324"/>
                      <a:pt x="59915" y="160895"/>
                      <a:pt x="71723" y="138046"/>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950E6961-1725-49D0-BDF9-3A195D685F4D}"/>
                  </a:ext>
                </a:extLst>
              </p:cNvPr>
              <p:cNvSpPr/>
              <p:nvPr/>
            </p:nvSpPr>
            <p:spPr>
              <a:xfrm>
                <a:off x="10771933" y="3389513"/>
                <a:ext cx="4771" cy="50185"/>
              </a:xfrm>
              <a:custGeom>
                <a:avLst/>
                <a:gdLst>
                  <a:gd name="connsiteX0" fmla="*/ 1338 w 4771"/>
                  <a:gd name="connsiteY0" fmla="*/ 608 h 50185"/>
                  <a:gd name="connsiteX1" fmla="*/ 5 w 4771"/>
                  <a:gd name="connsiteY1" fmla="*/ 608 h 50185"/>
                  <a:gd name="connsiteX2" fmla="*/ 3338 w 4771"/>
                  <a:gd name="connsiteY2" fmla="*/ 49471 h 50185"/>
                  <a:gd name="connsiteX3" fmla="*/ 4767 w 4771"/>
                  <a:gd name="connsiteY3" fmla="*/ 49471 h 50185"/>
                  <a:gd name="connsiteX4" fmla="*/ 1338 w 4771"/>
                  <a:gd name="connsiteY4" fmla="*/ 608 h 501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71" h="50185">
                    <a:moveTo>
                      <a:pt x="1338" y="608"/>
                    </a:moveTo>
                    <a:cubicBezTo>
                      <a:pt x="1338" y="-250"/>
                      <a:pt x="-91" y="-154"/>
                      <a:pt x="5" y="608"/>
                    </a:cubicBezTo>
                    <a:cubicBezTo>
                      <a:pt x="1052" y="16991"/>
                      <a:pt x="1624" y="33278"/>
                      <a:pt x="3338" y="49471"/>
                    </a:cubicBezTo>
                    <a:cubicBezTo>
                      <a:pt x="3338" y="50424"/>
                      <a:pt x="4862" y="50424"/>
                      <a:pt x="4767" y="49471"/>
                    </a:cubicBezTo>
                    <a:cubicBezTo>
                      <a:pt x="4291" y="33088"/>
                      <a:pt x="2481" y="16895"/>
                      <a:pt x="1338" y="608"/>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BE81F311-E33E-43D1-AE12-E1E5A7DA847B}"/>
                  </a:ext>
                </a:extLst>
              </p:cNvPr>
              <p:cNvSpPr/>
              <p:nvPr/>
            </p:nvSpPr>
            <p:spPr>
              <a:xfrm>
                <a:off x="10862171" y="3444657"/>
                <a:ext cx="58924" cy="24066"/>
              </a:xfrm>
              <a:custGeom>
                <a:avLst/>
                <a:gdLst>
                  <a:gd name="connsiteX0" fmla="*/ 57975 w 58924"/>
                  <a:gd name="connsiteY0" fmla="*/ 43 h 24066"/>
                  <a:gd name="connsiteX1" fmla="*/ 254 w 58924"/>
                  <a:gd name="connsiteY1" fmla="*/ 23093 h 24066"/>
                  <a:gd name="connsiteX2" fmla="*/ 254 w 58924"/>
                  <a:gd name="connsiteY2" fmla="*/ 24045 h 24066"/>
                  <a:gd name="connsiteX3" fmla="*/ 58071 w 58924"/>
                  <a:gd name="connsiteY3" fmla="*/ 1281 h 24066"/>
                  <a:gd name="connsiteX4" fmla="*/ 57975 w 58924"/>
                  <a:gd name="connsiteY4" fmla="*/ 43 h 2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24" h="24066">
                    <a:moveTo>
                      <a:pt x="57975" y="43"/>
                    </a:moveTo>
                    <a:cubicBezTo>
                      <a:pt x="38925" y="7758"/>
                      <a:pt x="19875" y="15092"/>
                      <a:pt x="254" y="23093"/>
                    </a:cubicBezTo>
                    <a:cubicBezTo>
                      <a:pt x="-317" y="23093"/>
                      <a:pt x="254" y="24236"/>
                      <a:pt x="254" y="24045"/>
                    </a:cubicBezTo>
                    <a:cubicBezTo>
                      <a:pt x="19304" y="16711"/>
                      <a:pt x="38354" y="8805"/>
                      <a:pt x="58071" y="1281"/>
                    </a:cubicBezTo>
                    <a:cubicBezTo>
                      <a:pt x="59404" y="995"/>
                      <a:pt x="59023" y="-243"/>
                      <a:pt x="57975" y="43"/>
                    </a:cubicBezTo>
                    <a:close/>
                  </a:path>
                </a:pathLst>
              </a:custGeom>
              <a:solidFill>
                <a:srgbClr val="26323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9BCAAE13-8263-4D27-9BE5-255A339C8AAB}"/>
                  </a:ext>
                </a:extLst>
              </p:cNvPr>
              <p:cNvSpPr/>
              <p:nvPr/>
            </p:nvSpPr>
            <p:spPr>
              <a:xfrm>
                <a:off x="10894636" y="3312824"/>
                <a:ext cx="56020" cy="30845"/>
              </a:xfrm>
              <a:custGeom>
                <a:avLst/>
                <a:gdLst>
                  <a:gd name="connsiteX0" fmla="*/ 54943 w 56020"/>
                  <a:gd name="connsiteY0" fmla="*/ 49 h 30845"/>
                  <a:gd name="connsiteX1" fmla="*/ 364 w 56020"/>
                  <a:gd name="connsiteY1" fmla="*/ 29386 h 30845"/>
                  <a:gd name="connsiteX2" fmla="*/ 126 w 56020"/>
                  <a:gd name="connsiteY2" fmla="*/ 30481 h 30845"/>
                  <a:gd name="connsiteX3" fmla="*/ 1221 w 56020"/>
                  <a:gd name="connsiteY3" fmla="*/ 30719 h 30845"/>
                  <a:gd name="connsiteX4" fmla="*/ 55705 w 56020"/>
                  <a:gd name="connsiteY4" fmla="*/ 1192 h 30845"/>
                  <a:gd name="connsiteX5" fmla="*/ 54943 w 56020"/>
                  <a:gd name="connsiteY5" fmla="*/ 49 h 3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020" h="30845">
                    <a:moveTo>
                      <a:pt x="54943" y="49"/>
                    </a:moveTo>
                    <a:cubicBezTo>
                      <a:pt x="36181" y="8731"/>
                      <a:pt x="17956" y="18527"/>
                      <a:pt x="364" y="29386"/>
                    </a:cubicBezTo>
                    <a:cubicBezTo>
                      <a:pt x="-4" y="29623"/>
                      <a:pt x="-111" y="30113"/>
                      <a:pt x="126" y="30481"/>
                    </a:cubicBezTo>
                    <a:cubicBezTo>
                      <a:pt x="363" y="30849"/>
                      <a:pt x="853" y="30956"/>
                      <a:pt x="1221" y="30719"/>
                    </a:cubicBezTo>
                    <a:cubicBezTo>
                      <a:pt x="19033" y="20337"/>
                      <a:pt x="37226" y="10336"/>
                      <a:pt x="55705" y="1192"/>
                    </a:cubicBezTo>
                    <a:cubicBezTo>
                      <a:pt x="56467" y="811"/>
                      <a:pt x="55705" y="-237"/>
                      <a:pt x="54943" y="49"/>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3509CE51-1E4E-45D1-8772-A2C505F5F3A4}"/>
                  </a:ext>
                </a:extLst>
              </p:cNvPr>
              <p:cNvSpPr/>
              <p:nvPr/>
            </p:nvSpPr>
            <p:spPr>
              <a:xfrm>
                <a:off x="10502190" y="4235465"/>
                <a:ext cx="442817" cy="466725"/>
              </a:xfrm>
              <a:custGeom>
                <a:avLst/>
                <a:gdLst>
                  <a:gd name="connsiteX0" fmla="*/ 0 w 442817"/>
                  <a:gd name="connsiteY0" fmla="*/ 0 h 466725"/>
                  <a:gd name="connsiteX1" fmla="*/ 442817 w 442817"/>
                  <a:gd name="connsiteY1" fmla="*/ 0 h 466725"/>
                  <a:gd name="connsiteX2" fmla="*/ 442817 w 442817"/>
                  <a:gd name="connsiteY2" fmla="*/ 466725 h 466725"/>
                  <a:gd name="connsiteX3" fmla="*/ 0 w 442817"/>
                  <a:gd name="connsiteY3" fmla="*/ 466725 h 466725"/>
                </a:gdLst>
                <a:ahLst/>
                <a:cxnLst>
                  <a:cxn ang="0">
                    <a:pos x="connsiteX0" y="connsiteY0"/>
                  </a:cxn>
                  <a:cxn ang="0">
                    <a:pos x="connsiteX1" y="connsiteY1"/>
                  </a:cxn>
                  <a:cxn ang="0">
                    <a:pos x="connsiteX2" y="connsiteY2"/>
                  </a:cxn>
                  <a:cxn ang="0">
                    <a:pos x="connsiteX3" y="connsiteY3"/>
                  </a:cxn>
                </a:cxnLst>
                <a:rect l="l" t="t" r="r" b="b"/>
                <a:pathLst>
                  <a:path w="442817" h="466725">
                    <a:moveTo>
                      <a:pt x="0" y="0"/>
                    </a:moveTo>
                    <a:lnTo>
                      <a:pt x="442817" y="0"/>
                    </a:lnTo>
                    <a:lnTo>
                      <a:pt x="442817" y="466725"/>
                    </a:lnTo>
                    <a:lnTo>
                      <a:pt x="0" y="466725"/>
                    </a:lnTo>
                    <a:close/>
                  </a:path>
                </a:pathLst>
              </a:custGeom>
              <a:solidFill>
                <a:srgbClr val="37474F"/>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8B0280F8-649D-4562-95E3-797F5479CFD7}"/>
                  </a:ext>
                </a:extLst>
              </p:cNvPr>
              <p:cNvSpPr/>
              <p:nvPr/>
            </p:nvSpPr>
            <p:spPr>
              <a:xfrm>
                <a:off x="1047171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82E0AF9C-3BE0-455B-9176-22913FE75CFC}"/>
                  </a:ext>
                </a:extLst>
              </p:cNvPr>
              <p:cNvSpPr/>
              <p:nvPr/>
            </p:nvSpPr>
            <p:spPr>
              <a:xfrm>
                <a:off x="10950436" y="4400628"/>
                <a:ext cx="22669" cy="799433"/>
              </a:xfrm>
              <a:custGeom>
                <a:avLst/>
                <a:gdLst>
                  <a:gd name="connsiteX0" fmla="*/ 0 w 22669"/>
                  <a:gd name="connsiteY0" fmla="*/ 0 h 799433"/>
                  <a:gd name="connsiteX1" fmla="*/ 22669 w 22669"/>
                  <a:gd name="connsiteY1" fmla="*/ 0 h 799433"/>
                  <a:gd name="connsiteX2" fmla="*/ 22669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69" y="0"/>
                    </a:lnTo>
                    <a:lnTo>
                      <a:pt x="22669"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06E7C313-4C8A-4D17-BE5C-99C834569D2A}"/>
                  </a:ext>
                </a:extLst>
              </p:cNvPr>
              <p:cNvSpPr/>
              <p:nvPr/>
            </p:nvSpPr>
            <p:spPr>
              <a:xfrm>
                <a:off x="10723170" y="4400628"/>
                <a:ext cx="22669" cy="799433"/>
              </a:xfrm>
              <a:custGeom>
                <a:avLst/>
                <a:gdLst>
                  <a:gd name="connsiteX0" fmla="*/ 0 w 22669"/>
                  <a:gd name="connsiteY0" fmla="*/ 0 h 799433"/>
                  <a:gd name="connsiteX1" fmla="*/ 22670 w 22669"/>
                  <a:gd name="connsiteY1" fmla="*/ 0 h 799433"/>
                  <a:gd name="connsiteX2" fmla="*/ 22670 w 22669"/>
                  <a:gd name="connsiteY2" fmla="*/ 799433 h 799433"/>
                  <a:gd name="connsiteX3" fmla="*/ 0 w 22669"/>
                  <a:gd name="connsiteY3" fmla="*/ 799433 h 799433"/>
                </a:gdLst>
                <a:ahLst/>
                <a:cxnLst>
                  <a:cxn ang="0">
                    <a:pos x="connsiteX0" y="connsiteY0"/>
                  </a:cxn>
                  <a:cxn ang="0">
                    <a:pos x="connsiteX1" y="connsiteY1"/>
                  </a:cxn>
                  <a:cxn ang="0">
                    <a:pos x="connsiteX2" y="connsiteY2"/>
                  </a:cxn>
                  <a:cxn ang="0">
                    <a:pos x="connsiteX3" y="connsiteY3"/>
                  </a:cxn>
                </a:cxnLst>
                <a:rect l="l" t="t" r="r" b="b"/>
                <a:pathLst>
                  <a:path w="22669" h="799433">
                    <a:moveTo>
                      <a:pt x="0" y="0"/>
                    </a:moveTo>
                    <a:lnTo>
                      <a:pt x="22670" y="0"/>
                    </a:lnTo>
                    <a:lnTo>
                      <a:pt x="22670" y="799433"/>
                    </a:lnTo>
                    <a:lnTo>
                      <a:pt x="0" y="799433"/>
                    </a:lnTo>
                    <a:close/>
                  </a:path>
                </a:pathLst>
              </a:custGeom>
              <a:solidFill>
                <a:srgbClr val="263238"/>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A9087022-26A1-48AE-8868-477231044DB5}"/>
                  </a:ext>
                </a:extLst>
              </p:cNvPr>
              <p:cNvSpPr/>
              <p:nvPr/>
            </p:nvSpPr>
            <p:spPr>
              <a:xfrm>
                <a:off x="10483044" y="4672281"/>
                <a:ext cx="478726" cy="64579"/>
              </a:xfrm>
              <a:custGeom>
                <a:avLst/>
                <a:gdLst>
                  <a:gd name="connsiteX0" fmla="*/ 0 w 478726"/>
                  <a:gd name="connsiteY0" fmla="*/ 0 h 64579"/>
                  <a:gd name="connsiteX1" fmla="*/ 478726 w 478726"/>
                  <a:gd name="connsiteY1" fmla="*/ 0 h 64579"/>
                  <a:gd name="connsiteX2" fmla="*/ 478726 w 478726"/>
                  <a:gd name="connsiteY2" fmla="*/ 64580 h 64579"/>
                  <a:gd name="connsiteX3" fmla="*/ 0 w 478726"/>
                  <a:gd name="connsiteY3" fmla="*/ 64580 h 64579"/>
                </a:gdLst>
                <a:ahLst/>
                <a:cxnLst>
                  <a:cxn ang="0">
                    <a:pos x="connsiteX0" y="connsiteY0"/>
                  </a:cxn>
                  <a:cxn ang="0">
                    <a:pos x="connsiteX1" y="connsiteY1"/>
                  </a:cxn>
                  <a:cxn ang="0">
                    <a:pos x="connsiteX2" y="connsiteY2"/>
                  </a:cxn>
                  <a:cxn ang="0">
                    <a:pos x="connsiteX3" y="connsiteY3"/>
                  </a:cxn>
                </a:cxnLst>
                <a:rect l="l" t="t" r="r" b="b"/>
                <a:pathLst>
                  <a:path w="478726" h="64579">
                    <a:moveTo>
                      <a:pt x="0" y="0"/>
                    </a:moveTo>
                    <a:lnTo>
                      <a:pt x="478726" y="0"/>
                    </a:lnTo>
                    <a:lnTo>
                      <a:pt x="478726" y="64580"/>
                    </a:lnTo>
                    <a:lnTo>
                      <a:pt x="0" y="64580"/>
                    </a:lnTo>
                    <a:close/>
                  </a:path>
                </a:pathLst>
              </a:custGeom>
              <a:solidFill>
                <a:srgbClr val="263238"/>
              </a:solidFill>
              <a:ln w="9525" cap="flat">
                <a:noFill/>
                <a:prstDash val="solid"/>
                <a:miter/>
              </a:ln>
            </p:spPr>
            <p:txBody>
              <a:bodyPr rtlCol="0" anchor="ctr"/>
              <a:lstStyle/>
              <a:p>
                <a:endParaRPr lang="zh-CN" altLang="en-US"/>
              </a:p>
            </p:txBody>
          </p:sp>
        </p:grpSp>
        <p:sp>
          <p:nvSpPr>
            <p:cNvPr id="134" name="任意多边形: 形状 133">
              <a:extLst>
                <a:ext uri="{FF2B5EF4-FFF2-40B4-BE49-F238E27FC236}">
                  <a16:creationId xmlns:a16="http://schemas.microsoft.com/office/drawing/2014/main" xmlns="" id="{20E8C57C-87E5-405A-8B8C-28A2C687B355}"/>
                </a:ext>
              </a:extLst>
            </p:cNvPr>
            <p:cNvSpPr/>
            <p:nvPr/>
          </p:nvSpPr>
          <p:spPr>
            <a:xfrm>
              <a:off x="7323887" y="6340460"/>
              <a:ext cx="3858767" cy="9525"/>
            </a:xfrm>
            <a:custGeom>
              <a:avLst/>
              <a:gdLst>
                <a:gd name="connsiteX0" fmla="*/ 0 w 3858767"/>
                <a:gd name="connsiteY0" fmla="*/ 4763 h 9525"/>
                <a:gd name="connsiteX1" fmla="*/ 482346 w 3858767"/>
                <a:gd name="connsiteY1" fmla="*/ 2381 h 9525"/>
                <a:gd name="connsiteX2" fmla="*/ 964692 w 3858767"/>
                <a:gd name="connsiteY2" fmla="*/ 1619 h 9525"/>
                <a:gd name="connsiteX3" fmla="*/ 1929384 w 3858767"/>
                <a:gd name="connsiteY3" fmla="*/ 0 h 9525"/>
                <a:gd name="connsiteX4" fmla="*/ 2894076 w 3858767"/>
                <a:gd name="connsiteY4" fmla="*/ 1524 h 9525"/>
                <a:gd name="connsiteX5" fmla="*/ 3376422 w 3858767"/>
                <a:gd name="connsiteY5" fmla="*/ 2381 h 9525"/>
                <a:gd name="connsiteX6" fmla="*/ 3858768 w 3858767"/>
                <a:gd name="connsiteY6" fmla="*/ 4763 h 9525"/>
                <a:gd name="connsiteX7" fmla="*/ 3376422 w 3858767"/>
                <a:gd name="connsiteY7" fmla="*/ 7048 h 9525"/>
                <a:gd name="connsiteX8" fmla="*/ 2894076 w 3858767"/>
                <a:gd name="connsiteY8" fmla="*/ 7906 h 9525"/>
                <a:gd name="connsiteX9" fmla="*/ 1929384 w 3858767"/>
                <a:gd name="connsiteY9" fmla="*/ 9525 h 9525"/>
                <a:gd name="connsiteX10" fmla="*/ 964692 w 3858767"/>
                <a:gd name="connsiteY10" fmla="*/ 7906 h 9525"/>
                <a:gd name="connsiteX11" fmla="*/ 482346 w 3858767"/>
                <a:gd name="connsiteY11" fmla="*/ 7048 h 9525"/>
                <a:gd name="connsiteX12" fmla="*/ 0 w 3858767"/>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767" h="9525">
                  <a:moveTo>
                    <a:pt x="0" y="4763"/>
                  </a:moveTo>
                  <a:lnTo>
                    <a:pt x="482346" y="2381"/>
                  </a:lnTo>
                  <a:lnTo>
                    <a:pt x="964692" y="1619"/>
                  </a:lnTo>
                  <a:lnTo>
                    <a:pt x="1929384" y="0"/>
                  </a:lnTo>
                  <a:lnTo>
                    <a:pt x="2894076" y="1524"/>
                  </a:lnTo>
                  <a:lnTo>
                    <a:pt x="3376422" y="2381"/>
                  </a:lnTo>
                  <a:lnTo>
                    <a:pt x="3858768" y="4763"/>
                  </a:lnTo>
                  <a:lnTo>
                    <a:pt x="3376422" y="7048"/>
                  </a:lnTo>
                  <a:lnTo>
                    <a:pt x="2894076" y="7906"/>
                  </a:lnTo>
                  <a:lnTo>
                    <a:pt x="1929384" y="9525"/>
                  </a:lnTo>
                  <a:lnTo>
                    <a:pt x="964692" y="7906"/>
                  </a:lnTo>
                  <a:lnTo>
                    <a:pt x="482346" y="7048"/>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35" name="图形 318">
              <a:extLst>
                <a:ext uri="{FF2B5EF4-FFF2-40B4-BE49-F238E27FC236}">
                  <a16:creationId xmlns:a16="http://schemas.microsoft.com/office/drawing/2014/main" xmlns="" id="{0C7EE571-9366-4ECE-9F4C-0FDF121DA2C4}"/>
                </a:ext>
              </a:extLst>
            </p:cNvPr>
            <p:cNvGrpSpPr/>
            <p:nvPr/>
          </p:nvGrpSpPr>
          <p:grpSpPr>
            <a:xfrm>
              <a:off x="8311050" y="2636093"/>
              <a:ext cx="1969785" cy="3709415"/>
              <a:chOff x="8311050" y="1491027"/>
              <a:chExt cx="1969785" cy="3709415"/>
            </a:xfrm>
          </p:grpSpPr>
          <p:sp>
            <p:nvSpPr>
              <p:cNvPr id="136" name="任意多边形: 形状 135">
                <a:extLst>
                  <a:ext uri="{FF2B5EF4-FFF2-40B4-BE49-F238E27FC236}">
                    <a16:creationId xmlns:a16="http://schemas.microsoft.com/office/drawing/2014/main" xmlns="" id="{31EB3FB0-2E01-407F-A0C2-D89FF951CB0E}"/>
                  </a:ext>
                </a:extLst>
              </p:cNvPr>
              <p:cNvSpPr/>
              <p:nvPr/>
            </p:nvSpPr>
            <p:spPr>
              <a:xfrm>
                <a:off x="8311050" y="1491027"/>
                <a:ext cx="1969785" cy="3709415"/>
              </a:xfrm>
              <a:custGeom>
                <a:avLst/>
                <a:gdLst>
                  <a:gd name="connsiteX0" fmla="*/ 1803948 w 1969785"/>
                  <a:gd name="connsiteY0" fmla="*/ 0 h 3709415"/>
                  <a:gd name="connsiteX1" fmla="*/ 165648 w 1969785"/>
                  <a:gd name="connsiteY1" fmla="*/ 0 h 3709415"/>
                  <a:gd name="connsiteX2" fmla="*/ 7 w 1969785"/>
                  <a:gd name="connsiteY2" fmla="*/ 168673 h 3709415"/>
                  <a:gd name="connsiteX3" fmla="*/ 8 w 1969785"/>
                  <a:gd name="connsiteY3" fmla="*/ 168783 h 3709415"/>
                  <a:gd name="connsiteX4" fmla="*/ 8 w 1969785"/>
                  <a:gd name="connsiteY4" fmla="*/ 3540633 h 3709415"/>
                  <a:gd name="connsiteX5" fmla="*/ 165648 w 1969785"/>
                  <a:gd name="connsiteY5" fmla="*/ 3709416 h 3709415"/>
                  <a:gd name="connsiteX6" fmla="*/ 1803948 w 1969785"/>
                  <a:gd name="connsiteY6" fmla="*/ 3709416 h 3709415"/>
                  <a:gd name="connsiteX7" fmla="*/ 1969778 w 1969785"/>
                  <a:gd name="connsiteY7" fmla="*/ 3540633 h 3709415"/>
                  <a:gd name="connsiteX8" fmla="*/ 1969778 w 1969785"/>
                  <a:gd name="connsiteY8" fmla="*/ 168783 h 3709415"/>
                  <a:gd name="connsiteX9" fmla="*/ 1804056 w 1969785"/>
                  <a:gd name="connsiteY9" fmla="*/ 1 h 3709415"/>
                  <a:gd name="connsiteX10" fmla="*/ 1803948 w 1969785"/>
                  <a:gd name="connsiteY10" fmla="*/ 0 h 3709415"/>
                  <a:gd name="connsiteX11" fmla="*/ 1866146 w 1969785"/>
                  <a:gd name="connsiteY11" fmla="*/ 3436049 h 3709415"/>
                  <a:gd name="connsiteX12" fmla="*/ 1717747 w 1969785"/>
                  <a:gd name="connsiteY12" fmla="*/ 3596640 h 3709415"/>
                  <a:gd name="connsiteX13" fmla="*/ 252611 w 1969785"/>
                  <a:gd name="connsiteY13" fmla="*/ 3596640 h 3709415"/>
                  <a:gd name="connsiteX14" fmla="*/ 104021 w 1969785"/>
                  <a:gd name="connsiteY14" fmla="*/ 3436049 h 3709415"/>
                  <a:gd name="connsiteX15" fmla="*/ 104021 w 1969785"/>
                  <a:gd name="connsiteY15" fmla="*/ 296513 h 3709415"/>
                  <a:gd name="connsiteX16" fmla="*/ 252706 w 1969785"/>
                  <a:gd name="connsiteY16" fmla="*/ 106966 h 3709415"/>
                  <a:gd name="connsiteX17" fmla="*/ 546172 w 1969785"/>
                  <a:gd name="connsiteY17" fmla="*/ 106966 h 3709415"/>
                  <a:gd name="connsiteX18" fmla="*/ 577128 w 1969785"/>
                  <a:gd name="connsiteY18" fmla="*/ 150400 h 3709415"/>
                  <a:gd name="connsiteX19" fmla="*/ 577128 w 1969785"/>
                  <a:gd name="connsiteY19" fmla="*/ 160687 h 3709415"/>
                  <a:gd name="connsiteX20" fmla="*/ 645803 w 1969785"/>
                  <a:gd name="connsiteY20" fmla="*/ 217170 h 3709415"/>
                  <a:gd name="connsiteX21" fmla="*/ 1324555 w 1969785"/>
                  <a:gd name="connsiteY21" fmla="*/ 217170 h 3709415"/>
                  <a:gd name="connsiteX22" fmla="*/ 1393230 w 1969785"/>
                  <a:gd name="connsiteY22" fmla="*/ 160687 h 3709415"/>
                  <a:gd name="connsiteX23" fmla="*/ 1393230 w 1969785"/>
                  <a:gd name="connsiteY23" fmla="*/ 150400 h 3709415"/>
                  <a:gd name="connsiteX24" fmla="*/ 1424377 w 1969785"/>
                  <a:gd name="connsiteY24" fmla="*/ 106966 h 3709415"/>
                  <a:gd name="connsiteX25" fmla="*/ 1717937 w 1969785"/>
                  <a:gd name="connsiteY25" fmla="*/ 106966 h 3709415"/>
                  <a:gd name="connsiteX26" fmla="*/ 1866336 w 1969785"/>
                  <a:gd name="connsiteY26" fmla="*/ 296513 h 3709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9785" h="3709415">
                    <a:moveTo>
                      <a:pt x="1803948" y="0"/>
                    </a:moveTo>
                    <a:lnTo>
                      <a:pt x="165648" y="0"/>
                    </a:lnTo>
                    <a:cubicBezTo>
                      <a:pt x="73330" y="837"/>
                      <a:pt x="-830" y="76355"/>
                      <a:pt x="7" y="168673"/>
                    </a:cubicBezTo>
                    <a:cubicBezTo>
                      <a:pt x="7" y="168710"/>
                      <a:pt x="8" y="168746"/>
                      <a:pt x="8" y="168783"/>
                    </a:cubicBezTo>
                    <a:lnTo>
                      <a:pt x="8" y="3540633"/>
                    </a:lnTo>
                    <a:cubicBezTo>
                      <a:pt x="-785" y="3632951"/>
                      <a:pt x="73331" y="3708474"/>
                      <a:pt x="165648" y="3709416"/>
                    </a:cubicBezTo>
                    <a:lnTo>
                      <a:pt x="1803948" y="3709416"/>
                    </a:lnTo>
                    <a:cubicBezTo>
                      <a:pt x="1896317" y="3708526"/>
                      <a:pt x="1970518" y="3633004"/>
                      <a:pt x="1969778" y="3540633"/>
                    </a:cubicBezTo>
                    <a:lnTo>
                      <a:pt x="1969778" y="168783"/>
                    </a:lnTo>
                    <a:cubicBezTo>
                      <a:pt x="1970623" y="76412"/>
                      <a:pt x="1896427" y="846"/>
                      <a:pt x="1804056" y="1"/>
                    </a:cubicBezTo>
                    <a:cubicBezTo>
                      <a:pt x="1804020" y="1"/>
                      <a:pt x="1803984" y="0"/>
                      <a:pt x="1803948" y="0"/>
                    </a:cubicBezTo>
                    <a:close/>
                    <a:moveTo>
                      <a:pt x="1866146" y="3436049"/>
                    </a:moveTo>
                    <a:cubicBezTo>
                      <a:pt x="1866146" y="3524822"/>
                      <a:pt x="1799471" y="3596640"/>
                      <a:pt x="1717747" y="3596640"/>
                    </a:cubicBezTo>
                    <a:lnTo>
                      <a:pt x="252611" y="3596640"/>
                    </a:lnTo>
                    <a:cubicBezTo>
                      <a:pt x="170696" y="3596640"/>
                      <a:pt x="104021" y="3524822"/>
                      <a:pt x="104021" y="3436049"/>
                    </a:cubicBezTo>
                    <a:lnTo>
                      <a:pt x="104021" y="296513"/>
                    </a:lnTo>
                    <a:cubicBezTo>
                      <a:pt x="104021" y="115538"/>
                      <a:pt x="170696" y="106966"/>
                      <a:pt x="252706" y="106966"/>
                    </a:cubicBezTo>
                    <a:lnTo>
                      <a:pt x="546172" y="106966"/>
                    </a:lnTo>
                    <a:cubicBezTo>
                      <a:pt x="563221" y="106966"/>
                      <a:pt x="577128" y="126016"/>
                      <a:pt x="577128" y="150400"/>
                    </a:cubicBezTo>
                    <a:lnTo>
                      <a:pt x="577128" y="160687"/>
                    </a:lnTo>
                    <a:cubicBezTo>
                      <a:pt x="577128" y="216979"/>
                      <a:pt x="607989" y="217170"/>
                      <a:pt x="645803" y="217170"/>
                    </a:cubicBezTo>
                    <a:lnTo>
                      <a:pt x="1324555" y="217170"/>
                    </a:lnTo>
                    <a:cubicBezTo>
                      <a:pt x="1362655" y="217170"/>
                      <a:pt x="1393230" y="217170"/>
                      <a:pt x="1393230" y="160687"/>
                    </a:cubicBezTo>
                    <a:lnTo>
                      <a:pt x="1393230" y="150400"/>
                    </a:lnTo>
                    <a:cubicBezTo>
                      <a:pt x="1393230" y="126302"/>
                      <a:pt x="1407041" y="106966"/>
                      <a:pt x="1424377" y="106966"/>
                    </a:cubicBezTo>
                    <a:lnTo>
                      <a:pt x="1717937" y="106966"/>
                    </a:lnTo>
                    <a:cubicBezTo>
                      <a:pt x="1799852" y="106966"/>
                      <a:pt x="1866336" y="130969"/>
                      <a:pt x="1866336" y="296513"/>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6F61EAEB-80C0-46BB-95DA-0237E42E58A4}"/>
                  </a:ext>
                </a:extLst>
              </p:cNvPr>
              <p:cNvSpPr/>
              <p:nvPr/>
            </p:nvSpPr>
            <p:spPr>
              <a:xfrm>
                <a:off x="9192121" y="1615042"/>
                <a:ext cx="208026" cy="22860"/>
              </a:xfrm>
              <a:custGeom>
                <a:avLst/>
                <a:gdLst>
                  <a:gd name="connsiteX0" fmla="*/ 196596 w 208026"/>
                  <a:gd name="connsiteY0" fmla="*/ 22860 h 22860"/>
                  <a:gd name="connsiteX1" fmla="*/ 11430 w 208026"/>
                  <a:gd name="connsiteY1" fmla="*/ 22860 h 22860"/>
                  <a:gd name="connsiteX2" fmla="*/ 0 w 208026"/>
                  <a:gd name="connsiteY2" fmla="*/ 11430 h 22860"/>
                  <a:gd name="connsiteX3" fmla="*/ 0 w 208026"/>
                  <a:gd name="connsiteY3" fmla="*/ 11430 h 22860"/>
                  <a:gd name="connsiteX4" fmla="*/ 11430 w 208026"/>
                  <a:gd name="connsiteY4" fmla="*/ 0 h 22860"/>
                  <a:gd name="connsiteX5" fmla="*/ 196596 w 208026"/>
                  <a:gd name="connsiteY5" fmla="*/ 0 h 22860"/>
                  <a:gd name="connsiteX6" fmla="*/ 208026 w 208026"/>
                  <a:gd name="connsiteY6" fmla="*/ 11430 h 22860"/>
                  <a:gd name="connsiteX7" fmla="*/ 208026 w 208026"/>
                  <a:gd name="connsiteY7" fmla="*/ 11430 h 22860"/>
                  <a:gd name="connsiteX8" fmla="*/ 196788 w 208026"/>
                  <a:gd name="connsiteY8" fmla="*/ 22860 h 22860"/>
                  <a:gd name="connsiteX9" fmla="*/ 196596 w 208026"/>
                  <a:gd name="connsiteY9" fmla="*/ 22860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8026" h="22860">
                    <a:moveTo>
                      <a:pt x="196596" y="22860"/>
                    </a:moveTo>
                    <a:lnTo>
                      <a:pt x="11430" y="22860"/>
                    </a:lnTo>
                    <a:cubicBezTo>
                      <a:pt x="5117" y="22860"/>
                      <a:pt x="0" y="17743"/>
                      <a:pt x="0" y="11430"/>
                    </a:cubicBezTo>
                    <a:lnTo>
                      <a:pt x="0" y="11430"/>
                    </a:lnTo>
                    <a:cubicBezTo>
                      <a:pt x="0" y="5117"/>
                      <a:pt x="5117" y="0"/>
                      <a:pt x="11430" y="0"/>
                    </a:cubicBezTo>
                    <a:lnTo>
                      <a:pt x="196596" y="0"/>
                    </a:lnTo>
                    <a:cubicBezTo>
                      <a:pt x="202909" y="0"/>
                      <a:pt x="208026" y="5117"/>
                      <a:pt x="208026" y="11430"/>
                    </a:cubicBezTo>
                    <a:lnTo>
                      <a:pt x="208026" y="11430"/>
                    </a:lnTo>
                    <a:cubicBezTo>
                      <a:pt x="208079" y="17690"/>
                      <a:pt x="203047" y="22807"/>
                      <a:pt x="196788" y="22860"/>
                    </a:cubicBezTo>
                    <a:cubicBezTo>
                      <a:pt x="196724" y="22861"/>
                      <a:pt x="196660" y="22861"/>
                      <a:pt x="196596" y="22860"/>
                    </a:cubicBezTo>
                    <a:close/>
                  </a:path>
                </a:pathLst>
              </a:custGeom>
              <a:solidFill>
                <a:srgbClr val="FFFFFF"/>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906A906F-CB72-49B4-AE6E-DEB52687E501}"/>
                  </a:ext>
                </a:extLst>
              </p:cNvPr>
              <p:cNvSpPr/>
              <p:nvPr/>
            </p:nvSpPr>
            <p:spPr>
              <a:xfrm>
                <a:off x="8415072" y="1597992"/>
                <a:ext cx="1762125" cy="3489674"/>
              </a:xfrm>
              <a:custGeom>
                <a:avLst/>
                <a:gdLst>
                  <a:gd name="connsiteX0" fmla="*/ 1762125 w 1762125"/>
                  <a:gd name="connsiteY0" fmla="*/ 189548 h 3489674"/>
                  <a:gd name="connsiteX1" fmla="*/ 1762125 w 1762125"/>
                  <a:gd name="connsiteY1" fmla="*/ 3329083 h 3489674"/>
                  <a:gd name="connsiteX2" fmla="*/ 1613726 w 1762125"/>
                  <a:gd name="connsiteY2" fmla="*/ 3489674 h 3489674"/>
                  <a:gd name="connsiteX3" fmla="*/ 148590 w 1762125"/>
                  <a:gd name="connsiteY3" fmla="*/ 3489674 h 3489674"/>
                  <a:gd name="connsiteX4" fmla="*/ 0 w 1762125"/>
                  <a:gd name="connsiteY4" fmla="*/ 3329083 h 3489674"/>
                  <a:gd name="connsiteX5" fmla="*/ 0 w 1762125"/>
                  <a:gd name="connsiteY5" fmla="*/ 189548 h 3489674"/>
                  <a:gd name="connsiteX6" fmla="*/ 148590 w 1762125"/>
                  <a:gd name="connsiteY6" fmla="*/ 0 h 3489674"/>
                  <a:gd name="connsiteX7" fmla="*/ 442055 w 1762125"/>
                  <a:gd name="connsiteY7" fmla="*/ 0 h 3489674"/>
                  <a:gd name="connsiteX8" fmla="*/ 473012 w 1762125"/>
                  <a:gd name="connsiteY8" fmla="*/ 43434 h 3489674"/>
                  <a:gd name="connsiteX9" fmla="*/ 473012 w 1762125"/>
                  <a:gd name="connsiteY9" fmla="*/ 53721 h 3489674"/>
                  <a:gd name="connsiteX10" fmla="*/ 541687 w 1762125"/>
                  <a:gd name="connsiteY10" fmla="*/ 110204 h 3489674"/>
                  <a:gd name="connsiteX11" fmla="*/ 1220438 w 1762125"/>
                  <a:gd name="connsiteY11" fmla="*/ 110204 h 3489674"/>
                  <a:gd name="connsiteX12" fmla="*/ 1289209 w 1762125"/>
                  <a:gd name="connsiteY12" fmla="*/ 53721 h 3489674"/>
                  <a:gd name="connsiteX13" fmla="*/ 1289209 w 1762125"/>
                  <a:gd name="connsiteY13" fmla="*/ 43434 h 3489674"/>
                  <a:gd name="connsiteX14" fmla="*/ 1320260 w 1762125"/>
                  <a:gd name="connsiteY14" fmla="*/ 0 h 3489674"/>
                  <a:gd name="connsiteX15" fmla="*/ 1613821 w 1762125"/>
                  <a:gd name="connsiteY15" fmla="*/ 0 h 3489674"/>
                  <a:gd name="connsiteX16" fmla="*/ 1762125 w 1762125"/>
                  <a:gd name="connsiteY16" fmla="*/ 189548 h 3489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62125" h="3489674">
                    <a:moveTo>
                      <a:pt x="1762125" y="189548"/>
                    </a:moveTo>
                    <a:lnTo>
                      <a:pt x="1762125" y="3329083"/>
                    </a:lnTo>
                    <a:cubicBezTo>
                      <a:pt x="1762125" y="3417856"/>
                      <a:pt x="1695450" y="3489674"/>
                      <a:pt x="1613726" y="3489674"/>
                    </a:cubicBezTo>
                    <a:lnTo>
                      <a:pt x="148590" y="3489674"/>
                    </a:lnTo>
                    <a:cubicBezTo>
                      <a:pt x="66389" y="3489674"/>
                      <a:pt x="0" y="3417856"/>
                      <a:pt x="0" y="3329083"/>
                    </a:cubicBezTo>
                    <a:lnTo>
                      <a:pt x="0" y="189548"/>
                    </a:lnTo>
                    <a:cubicBezTo>
                      <a:pt x="0" y="8573"/>
                      <a:pt x="66675" y="0"/>
                      <a:pt x="148590" y="0"/>
                    </a:cubicBezTo>
                    <a:lnTo>
                      <a:pt x="442055" y="0"/>
                    </a:lnTo>
                    <a:cubicBezTo>
                      <a:pt x="459105" y="0"/>
                      <a:pt x="473012" y="19050"/>
                      <a:pt x="473012" y="43434"/>
                    </a:cubicBezTo>
                    <a:lnTo>
                      <a:pt x="473012" y="53721"/>
                    </a:lnTo>
                    <a:cubicBezTo>
                      <a:pt x="473012" y="110014"/>
                      <a:pt x="503872" y="110204"/>
                      <a:pt x="541687" y="110204"/>
                    </a:cubicBezTo>
                    <a:lnTo>
                      <a:pt x="1220438" y="110204"/>
                    </a:lnTo>
                    <a:cubicBezTo>
                      <a:pt x="1258538" y="110204"/>
                      <a:pt x="1289209" y="110204"/>
                      <a:pt x="1289209" y="53721"/>
                    </a:cubicBezTo>
                    <a:lnTo>
                      <a:pt x="1289209" y="43434"/>
                    </a:lnTo>
                    <a:cubicBezTo>
                      <a:pt x="1289209" y="19336"/>
                      <a:pt x="1302925" y="0"/>
                      <a:pt x="1320260" y="0"/>
                    </a:cubicBezTo>
                    <a:lnTo>
                      <a:pt x="1613821" y="0"/>
                    </a:lnTo>
                    <a:cubicBezTo>
                      <a:pt x="1695450" y="0"/>
                      <a:pt x="1762125" y="24003"/>
                      <a:pt x="1762125" y="189548"/>
                    </a:cubicBezTo>
                    <a:close/>
                  </a:path>
                </a:pathLst>
              </a:custGeom>
              <a:solidFill>
                <a:srgbClr val="FFFFFF"/>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B7D67D25-5219-4F6F-92E7-39F6868948B9}"/>
                  </a:ext>
                </a:extLst>
              </p:cNvPr>
              <p:cNvSpPr/>
              <p:nvPr/>
            </p:nvSpPr>
            <p:spPr>
              <a:xfrm>
                <a:off x="8415072" y="1597992"/>
                <a:ext cx="1762125" cy="423862"/>
              </a:xfrm>
              <a:custGeom>
                <a:avLst/>
                <a:gdLst>
                  <a:gd name="connsiteX0" fmla="*/ 1762125 w 1762125"/>
                  <a:gd name="connsiteY0" fmla="*/ 189548 h 423862"/>
                  <a:gd name="connsiteX1" fmla="*/ 1762125 w 1762125"/>
                  <a:gd name="connsiteY1" fmla="*/ 423863 h 423862"/>
                  <a:gd name="connsiteX2" fmla="*/ 0 w 1762125"/>
                  <a:gd name="connsiteY2" fmla="*/ 423863 h 423862"/>
                  <a:gd name="connsiteX3" fmla="*/ 0 w 1762125"/>
                  <a:gd name="connsiteY3" fmla="*/ 189548 h 423862"/>
                  <a:gd name="connsiteX4" fmla="*/ 148590 w 1762125"/>
                  <a:gd name="connsiteY4" fmla="*/ 0 h 423862"/>
                  <a:gd name="connsiteX5" fmla="*/ 442150 w 1762125"/>
                  <a:gd name="connsiteY5" fmla="*/ 0 h 423862"/>
                  <a:gd name="connsiteX6" fmla="*/ 473202 w 1762125"/>
                  <a:gd name="connsiteY6" fmla="*/ 43434 h 423862"/>
                  <a:gd name="connsiteX7" fmla="*/ 473202 w 1762125"/>
                  <a:gd name="connsiteY7" fmla="*/ 53721 h 423862"/>
                  <a:gd name="connsiteX8" fmla="*/ 541782 w 1762125"/>
                  <a:gd name="connsiteY8" fmla="*/ 110204 h 423862"/>
                  <a:gd name="connsiteX9" fmla="*/ 1220534 w 1762125"/>
                  <a:gd name="connsiteY9" fmla="*/ 110204 h 423862"/>
                  <a:gd name="connsiteX10" fmla="*/ 1289304 w 1762125"/>
                  <a:gd name="connsiteY10" fmla="*/ 53721 h 423862"/>
                  <a:gd name="connsiteX11" fmla="*/ 1289304 w 1762125"/>
                  <a:gd name="connsiteY11" fmla="*/ 43434 h 423862"/>
                  <a:gd name="connsiteX12" fmla="*/ 1320451 w 1762125"/>
                  <a:gd name="connsiteY12" fmla="*/ 0 h 423862"/>
                  <a:gd name="connsiteX13" fmla="*/ 1613821 w 1762125"/>
                  <a:gd name="connsiteY13" fmla="*/ 0 h 423862"/>
                  <a:gd name="connsiteX14" fmla="*/ 1762125 w 1762125"/>
                  <a:gd name="connsiteY14" fmla="*/ 189548 h 423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62125" h="423862">
                    <a:moveTo>
                      <a:pt x="1762125" y="189548"/>
                    </a:moveTo>
                    <a:lnTo>
                      <a:pt x="1762125" y="423863"/>
                    </a:lnTo>
                    <a:lnTo>
                      <a:pt x="0" y="423863"/>
                    </a:lnTo>
                    <a:lnTo>
                      <a:pt x="0" y="189548"/>
                    </a:lnTo>
                    <a:cubicBezTo>
                      <a:pt x="0" y="8573"/>
                      <a:pt x="66675" y="0"/>
                      <a:pt x="148590" y="0"/>
                    </a:cubicBezTo>
                    <a:lnTo>
                      <a:pt x="442150" y="0"/>
                    </a:lnTo>
                    <a:cubicBezTo>
                      <a:pt x="459200" y="0"/>
                      <a:pt x="473202" y="19050"/>
                      <a:pt x="473202" y="43434"/>
                    </a:cubicBezTo>
                    <a:lnTo>
                      <a:pt x="473202" y="53721"/>
                    </a:lnTo>
                    <a:cubicBezTo>
                      <a:pt x="473202" y="110014"/>
                      <a:pt x="503968" y="110204"/>
                      <a:pt x="541782" y="110204"/>
                    </a:cubicBezTo>
                    <a:lnTo>
                      <a:pt x="1220534" y="110204"/>
                    </a:lnTo>
                    <a:cubicBezTo>
                      <a:pt x="1258634" y="110204"/>
                      <a:pt x="1289304" y="110204"/>
                      <a:pt x="1289304" y="53721"/>
                    </a:cubicBezTo>
                    <a:lnTo>
                      <a:pt x="1289304" y="43434"/>
                    </a:lnTo>
                    <a:cubicBezTo>
                      <a:pt x="1289304" y="19336"/>
                      <a:pt x="1303115" y="0"/>
                      <a:pt x="1320451" y="0"/>
                    </a:cubicBezTo>
                    <a:lnTo>
                      <a:pt x="1613821" y="0"/>
                    </a:lnTo>
                    <a:cubicBezTo>
                      <a:pt x="1695450" y="0"/>
                      <a:pt x="1762125" y="24003"/>
                      <a:pt x="1762125" y="189548"/>
                    </a:cubicBezTo>
                    <a:close/>
                  </a:path>
                </a:pathLst>
              </a:custGeom>
              <a:solidFill>
                <a:srgbClr val="0AAF60"/>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4C72BD48-F1B7-4AA9-B4E7-A160076DC4E9}"/>
                  </a:ext>
                </a:extLst>
              </p:cNvPr>
              <p:cNvSpPr/>
              <p:nvPr/>
            </p:nvSpPr>
            <p:spPr>
              <a:xfrm>
                <a:off x="8541373" y="1809923"/>
                <a:ext cx="60102" cy="97536"/>
              </a:xfrm>
              <a:custGeom>
                <a:avLst/>
                <a:gdLst>
                  <a:gd name="connsiteX0" fmla="*/ 52007 w 60102"/>
                  <a:gd name="connsiteY0" fmla="*/ 97536 h 97536"/>
                  <a:gd name="connsiteX1" fmla="*/ 0 w 60102"/>
                  <a:gd name="connsiteY1" fmla="*/ 48768 h 97536"/>
                  <a:gd name="connsiteX2" fmla="*/ 52007 w 60102"/>
                  <a:gd name="connsiteY2" fmla="*/ 0 h 97536"/>
                  <a:gd name="connsiteX3" fmla="*/ 60103 w 60102"/>
                  <a:gd name="connsiteY3" fmla="*/ 8573 h 97536"/>
                  <a:gd name="connsiteX4" fmla="*/ 17240 w 60102"/>
                  <a:gd name="connsiteY4" fmla="*/ 48768 h 97536"/>
                  <a:gd name="connsiteX5" fmla="*/ 60103 w 60102"/>
                  <a:gd name="connsiteY5" fmla="*/ 88964 h 97536"/>
                  <a:gd name="connsiteX6" fmla="*/ 52007 w 60102"/>
                  <a:gd name="connsiteY6" fmla="*/ 97536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02" h="97536">
                    <a:moveTo>
                      <a:pt x="52007" y="97536"/>
                    </a:moveTo>
                    <a:lnTo>
                      <a:pt x="0" y="48768"/>
                    </a:lnTo>
                    <a:lnTo>
                      <a:pt x="52007" y="0"/>
                    </a:lnTo>
                    <a:lnTo>
                      <a:pt x="60103" y="8573"/>
                    </a:lnTo>
                    <a:lnTo>
                      <a:pt x="17240" y="48768"/>
                    </a:lnTo>
                    <a:lnTo>
                      <a:pt x="60103" y="88964"/>
                    </a:lnTo>
                    <a:lnTo>
                      <a:pt x="52007" y="97536"/>
                    </a:lnTo>
                    <a:close/>
                  </a:path>
                </a:pathLst>
              </a:custGeom>
              <a:solidFill>
                <a:srgbClr val="FFFFFF"/>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ABF13291-6AA5-434F-B783-5F58012EB2D8}"/>
                  </a:ext>
                </a:extLst>
              </p:cNvPr>
              <p:cNvSpPr/>
              <p:nvPr/>
            </p:nvSpPr>
            <p:spPr>
              <a:xfrm>
                <a:off x="10020224" y="1818019"/>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26" y="53"/>
                      <a:pt x="20574" y="4643"/>
                      <a:pt x="20574" y="10287"/>
                    </a:cubicBezTo>
                    <a:close/>
                  </a:path>
                </a:pathLst>
              </a:custGeom>
              <a:solidFill>
                <a:srgbClr val="FFFFFF"/>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53C3D8D4-C18A-4761-A4D1-615F382C2567}"/>
                  </a:ext>
                </a:extLst>
              </p:cNvPr>
              <p:cNvSpPr/>
              <p:nvPr/>
            </p:nvSpPr>
            <p:spPr>
              <a:xfrm>
                <a:off x="10020225" y="1854500"/>
                <a:ext cx="20574" cy="20573"/>
              </a:xfrm>
              <a:custGeom>
                <a:avLst/>
                <a:gdLst>
                  <a:gd name="connsiteX0" fmla="*/ 20574 w 20574"/>
                  <a:gd name="connsiteY0" fmla="*/ 10192 h 20573"/>
                  <a:gd name="connsiteX1" fmla="*/ 10382 w 20574"/>
                  <a:gd name="connsiteY1" fmla="*/ 20574 h 20573"/>
                  <a:gd name="connsiteX2" fmla="*/ 0 w 20574"/>
                  <a:gd name="connsiteY2" fmla="*/ 10382 h 20573"/>
                  <a:gd name="connsiteX3" fmla="*/ 10192 w 20574"/>
                  <a:gd name="connsiteY3" fmla="*/ 0 h 20573"/>
                  <a:gd name="connsiteX4" fmla="*/ 10382 w 20574"/>
                  <a:gd name="connsiteY4" fmla="*/ 0 h 20573"/>
                  <a:gd name="connsiteX5" fmla="*/ 20574 w 20574"/>
                  <a:gd name="connsiteY5" fmla="*/ 10192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574" h="20573">
                    <a:moveTo>
                      <a:pt x="20574" y="10192"/>
                    </a:moveTo>
                    <a:cubicBezTo>
                      <a:pt x="20626" y="15873"/>
                      <a:pt x="16063" y="20521"/>
                      <a:pt x="10382" y="20574"/>
                    </a:cubicBezTo>
                    <a:cubicBezTo>
                      <a:pt x="4701" y="20626"/>
                      <a:pt x="53" y="16063"/>
                      <a:pt x="0" y="10382"/>
                    </a:cubicBezTo>
                    <a:cubicBezTo>
                      <a:pt x="-52" y="4701"/>
                      <a:pt x="4511" y="53"/>
                      <a:pt x="10192" y="0"/>
                    </a:cubicBezTo>
                    <a:cubicBezTo>
                      <a:pt x="10255" y="0"/>
                      <a:pt x="10319" y="0"/>
                      <a:pt x="10382" y="0"/>
                    </a:cubicBezTo>
                    <a:cubicBezTo>
                      <a:pt x="16011" y="0"/>
                      <a:pt x="20574" y="4563"/>
                      <a:pt x="20574" y="10192"/>
                    </a:cubicBezTo>
                    <a:close/>
                  </a:path>
                </a:pathLst>
              </a:custGeom>
              <a:solidFill>
                <a:srgbClr val="FFFFFF"/>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43B7B0C0-6C04-4C57-B69B-27CA5D4C27F2}"/>
                  </a:ext>
                </a:extLst>
              </p:cNvPr>
              <p:cNvSpPr/>
              <p:nvPr/>
            </p:nvSpPr>
            <p:spPr>
              <a:xfrm>
                <a:off x="10020224" y="1890886"/>
                <a:ext cx="20574" cy="20574"/>
              </a:xfrm>
              <a:custGeom>
                <a:avLst/>
                <a:gdLst>
                  <a:gd name="connsiteX0" fmla="*/ 20574 w 20574"/>
                  <a:gd name="connsiteY0" fmla="*/ 10287 h 20574"/>
                  <a:gd name="connsiteX1" fmla="*/ 10287 w 20574"/>
                  <a:gd name="connsiteY1" fmla="*/ 20574 h 20574"/>
                  <a:gd name="connsiteX2" fmla="*/ 0 w 20574"/>
                  <a:gd name="connsiteY2" fmla="*/ 10287 h 20574"/>
                  <a:gd name="connsiteX3" fmla="*/ 10287 w 20574"/>
                  <a:gd name="connsiteY3" fmla="*/ 0 h 20574"/>
                  <a:gd name="connsiteX4" fmla="*/ 10382 w 20574"/>
                  <a:gd name="connsiteY4" fmla="*/ 0 h 20574"/>
                  <a:gd name="connsiteX5" fmla="*/ 20574 w 20574"/>
                  <a:gd name="connsiteY5" fmla="*/ 10192 h 20574"/>
                  <a:gd name="connsiteX6" fmla="*/ 20574 w 20574"/>
                  <a:gd name="connsiteY6" fmla="*/ 10287 h 20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74" h="20574">
                    <a:moveTo>
                      <a:pt x="20574" y="10287"/>
                    </a:moveTo>
                    <a:cubicBezTo>
                      <a:pt x="20574" y="15969"/>
                      <a:pt x="15968" y="20574"/>
                      <a:pt x="10287" y="20574"/>
                    </a:cubicBezTo>
                    <a:cubicBezTo>
                      <a:pt x="4605" y="20574"/>
                      <a:pt x="0" y="15968"/>
                      <a:pt x="0" y="10287"/>
                    </a:cubicBezTo>
                    <a:cubicBezTo>
                      <a:pt x="0" y="4605"/>
                      <a:pt x="4606" y="0"/>
                      <a:pt x="10287" y="0"/>
                    </a:cubicBezTo>
                    <a:cubicBezTo>
                      <a:pt x="10319" y="0"/>
                      <a:pt x="10351" y="0"/>
                      <a:pt x="10382" y="0"/>
                    </a:cubicBezTo>
                    <a:cubicBezTo>
                      <a:pt x="16011" y="0"/>
                      <a:pt x="20574" y="4563"/>
                      <a:pt x="20574" y="10192"/>
                    </a:cubicBezTo>
                    <a:cubicBezTo>
                      <a:pt x="20574" y="10224"/>
                      <a:pt x="20574" y="10256"/>
                      <a:pt x="20574" y="10287"/>
                    </a:cubicBezTo>
                    <a:close/>
                  </a:path>
                </a:pathLst>
              </a:custGeom>
              <a:solidFill>
                <a:srgbClr val="FFFFFF"/>
              </a:solidFill>
              <a:ln w="9525" cap="flat">
                <a:noFill/>
                <a:prstDash val="solid"/>
                <a:miter/>
              </a:ln>
            </p:spPr>
            <p:txBody>
              <a:bodyPr rtlCol="0" anchor="ctr"/>
              <a:lstStyle/>
              <a:p>
                <a:endParaRPr lang="zh-CN" altLang="en-US"/>
              </a:p>
            </p:txBody>
          </p:sp>
          <p:grpSp>
            <p:nvGrpSpPr>
              <p:cNvPr id="144" name="图形 318">
                <a:extLst>
                  <a:ext uri="{FF2B5EF4-FFF2-40B4-BE49-F238E27FC236}">
                    <a16:creationId xmlns:a16="http://schemas.microsoft.com/office/drawing/2014/main" xmlns="" id="{E088152A-6E07-4D81-A91D-73D506FFE269}"/>
                  </a:ext>
                </a:extLst>
              </p:cNvPr>
              <p:cNvGrpSpPr/>
              <p:nvPr/>
            </p:nvGrpSpPr>
            <p:grpSpPr>
              <a:xfrm>
                <a:off x="8743017" y="1655333"/>
                <a:ext cx="63436" cy="43002"/>
                <a:chOff x="8743017" y="1655333"/>
                <a:chExt cx="63436" cy="43002"/>
              </a:xfrm>
              <a:solidFill>
                <a:srgbClr val="FFFFFF"/>
              </a:solidFill>
            </p:grpSpPr>
            <p:sp>
              <p:nvSpPr>
                <p:cNvPr id="291" name="任意多边形: 形状 290">
                  <a:extLst>
                    <a:ext uri="{FF2B5EF4-FFF2-40B4-BE49-F238E27FC236}">
                      <a16:creationId xmlns:a16="http://schemas.microsoft.com/office/drawing/2014/main" xmlns="" id="{11F261C7-A115-4160-82F8-B049132F5625}"/>
                    </a:ext>
                  </a:extLst>
                </p:cNvPr>
                <p:cNvSpPr/>
                <p:nvPr/>
              </p:nvSpPr>
              <p:spPr>
                <a:xfrm>
                  <a:off x="8743017" y="1655333"/>
                  <a:ext cx="63436" cy="17335"/>
                </a:xfrm>
                <a:custGeom>
                  <a:avLst/>
                  <a:gdLst>
                    <a:gd name="connsiteX0" fmla="*/ 63437 w 63436"/>
                    <a:gd name="connsiteY0" fmla="*/ 12859 h 17335"/>
                    <a:gd name="connsiteX1" fmla="*/ 60579 w 63436"/>
                    <a:gd name="connsiteY1" fmla="*/ 15716 h 17335"/>
                    <a:gd name="connsiteX2" fmla="*/ 59055 w 63436"/>
                    <a:gd name="connsiteY2" fmla="*/ 17335 h 17335"/>
                    <a:gd name="connsiteX3" fmla="*/ 4382 w 63436"/>
                    <a:gd name="connsiteY3" fmla="*/ 17335 h 17335"/>
                    <a:gd name="connsiteX4" fmla="*/ 2858 w 63436"/>
                    <a:gd name="connsiteY4" fmla="*/ 15716 h 17335"/>
                    <a:gd name="connsiteX5" fmla="*/ 0 w 63436"/>
                    <a:gd name="connsiteY5" fmla="*/ 12954 h 17335"/>
                    <a:gd name="connsiteX6" fmla="*/ 0 w 63436"/>
                    <a:gd name="connsiteY6" fmla="*/ 12954 h 17335"/>
                    <a:gd name="connsiteX7" fmla="*/ 3620 w 63436"/>
                    <a:gd name="connsiteY7" fmla="*/ 9715 h 17335"/>
                    <a:gd name="connsiteX8" fmla="*/ 11906 w 63436"/>
                    <a:gd name="connsiteY8" fmla="*/ 4477 h 17335"/>
                    <a:gd name="connsiteX9" fmla="*/ 22955 w 63436"/>
                    <a:gd name="connsiteY9" fmla="*/ 762 h 17335"/>
                    <a:gd name="connsiteX10" fmla="*/ 28385 w 63436"/>
                    <a:gd name="connsiteY10" fmla="*/ 0 h 17335"/>
                    <a:gd name="connsiteX11" fmla="*/ 33242 w 63436"/>
                    <a:gd name="connsiteY11" fmla="*/ 0 h 17335"/>
                    <a:gd name="connsiteX12" fmla="*/ 36957 w 63436"/>
                    <a:gd name="connsiteY12" fmla="*/ 0 h 17335"/>
                    <a:gd name="connsiteX13" fmla="*/ 47054 w 63436"/>
                    <a:gd name="connsiteY13" fmla="*/ 2381 h 17335"/>
                    <a:gd name="connsiteX14" fmla="*/ 53816 w 63436"/>
                    <a:gd name="connsiteY14" fmla="*/ 5525 h 17335"/>
                    <a:gd name="connsiteX15" fmla="*/ 60389 w 63436"/>
                    <a:gd name="connsiteY15" fmla="*/ 10097 h 17335"/>
                    <a:gd name="connsiteX16" fmla="*/ 63341 w 63436"/>
                    <a:gd name="connsiteY16" fmla="*/ 12763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3436" h="17335">
                      <a:moveTo>
                        <a:pt x="63437" y="12859"/>
                      </a:moveTo>
                      <a:lnTo>
                        <a:pt x="60579" y="15716"/>
                      </a:lnTo>
                      <a:lnTo>
                        <a:pt x="59055" y="17335"/>
                      </a:lnTo>
                      <a:cubicBezTo>
                        <a:pt x="43955" y="2244"/>
                        <a:pt x="19482" y="2244"/>
                        <a:pt x="4382" y="17335"/>
                      </a:cubicBezTo>
                      <a:lnTo>
                        <a:pt x="2858" y="15716"/>
                      </a:lnTo>
                      <a:lnTo>
                        <a:pt x="0" y="12954"/>
                      </a:lnTo>
                      <a:lnTo>
                        <a:pt x="0" y="12954"/>
                      </a:lnTo>
                      <a:lnTo>
                        <a:pt x="3620" y="9715"/>
                      </a:lnTo>
                      <a:cubicBezTo>
                        <a:pt x="6167" y="7651"/>
                        <a:pt x="8949" y="5893"/>
                        <a:pt x="11906" y="4477"/>
                      </a:cubicBezTo>
                      <a:cubicBezTo>
                        <a:pt x="15393" y="2717"/>
                        <a:pt x="19114" y="1466"/>
                        <a:pt x="22955" y="762"/>
                      </a:cubicBezTo>
                      <a:lnTo>
                        <a:pt x="28385" y="0"/>
                      </a:lnTo>
                      <a:cubicBezTo>
                        <a:pt x="29051" y="0"/>
                        <a:pt x="33052" y="0"/>
                        <a:pt x="33242" y="0"/>
                      </a:cubicBezTo>
                      <a:cubicBezTo>
                        <a:pt x="33433" y="0"/>
                        <a:pt x="35719" y="0"/>
                        <a:pt x="36957" y="0"/>
                      </a:cubicBezTo>
                      <a:cubicBezTo>
                        <a:pt x="40417" y="318"/>
                        <a:pt x="43816" y="1119"/>
                        <a:pt x="47054" y="2381"/>
                      </a:cubicBezTo>
                      <a:cubicBezTo>
                        <a:pt x="49393" y="3234"/>
                        <a:pt x="51656" y="4286"/>
                        <a:pt x="53816" y="5525"/>
                      </a:cubicBezTo>
                      <a:cubicBezTo>
                        <a:pt x="56153" y="6827"/>
                        <a:pt x="58355" y="8359"/>
                        <a:pt x="60389" y="10097"/>
                      </a:cubicBezTo>
                      <a:lnTo>
                        <a:pt x="63341" y="12763"/>
                      </a:lnTo>
                      <a:close/>
                    </a:path>
                  </a:pathLst>
                </a:custGeom>
                <a:solidFill>
                  <a:srgbClr val="FFFFFF"/>
                </a:solidFill>
                <a:ln w="9525"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DCC16207-E990-43F7-81B9-F2709743B967}"/>
                    </a:ext>
                  </a:extLst>
                </p:cNvPr>
                <p:cNvSpPr/>
                <p:nvPr/>
              </p:nvSpPr>
              <p:spPr>
                <a:xfrm>
                  <a:off x="8751876" y="1667993"/>
                  <a:ext cx="45624" cy="13914"/>
                </a:xfrm>
                <a:custGeom>
                  <a:avLst/>
                  <a:gdLst>
                    <a:gd name="connsiteX0" fmla="*/ 4477 w 45624"/>
                    <a:gd name="connsiteY0" fmla="*/ 13819 h 13914"/>
                    <a:gd name="connsiteX1" fmla="*/ 0 w 45624"/>
                    <a:gd name="connsiteY1" fmla="*/ 9438 h 13914"/>
                    <a:gd name="connsiteX2" fmla="*/ 45625 w 45624"/>
                    <a:gd name="connsiteY2" fmla="*/ 9438 h 13914"/>
                    <a:gd name="connsiteX3" fmla="*/ 41148 w 45624"/>
                    <a:gd name="connsiteY3" fmla="*/ 13914 h 13914"/>
                    <a:gd name="connsiteX4" fmla="*/ 22860 w 45624"/>
                    <a:gd name="connsiteY4" fmla="*/ 6294 h 13914"/>
                    <a:gd name="connsiteX5" fmla="*/ 4477 w 45624"/>
                    <a:gd name="connsiteY5" fmla="*/ 13819 h 13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624" h="13914">
                      <a:moveTo>
                        <a:pt x="4477" y="13819"/>
                      </a:moveTo>
                      <a:lnTo>
                        <a:pt x="0" y="9438"/>
                      </a:lnTo>
                      <a:cubicBezTo>
                        <a:pt x="12605" y="-3146"/>
                        <a:pt x="33019" y="-3146"/>
                        <a:pt x="45625" y="9438"/>
                      </a:cubicBezTo>
                      <a:lnTo>
                        <a:pt x="41148" y="13914"/>
                      </a:lnTo>
                      <a:cubicBezTo>
                        <a:pt x="36339" y="8997"/>
                        <a:pt x="29737" y="6247"/>
                        <a:pt x="22860" y="6294"/>
                      </a:cubicBezTo>
                      <a:cubicBezTo>
                        <a:pt x="15972" y="6239"/>
                        <a:pt x="9349" y="8950"/>
                        <a:pt x="4477" y="13819"/>
                      </a:cubicBezTo>
                      <a:close/>
                    </a:path>
                  </a:pathLst>
                </a:custGeom>
                <a:solidFill>
                  <a:srgbClr val="FFFFFF"/>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6BB35420-0CB6-49D6-BBDE-EE4E308D325E}"/>
                    </a:ext>
                  </a:extLst>
                </p:cNvPr>
                <p:cNvSpPr/>
                <p:nvPr/>
              </p:nvSpPr>
              <p:spPr>
                <a:xfrm>
                  <a:off x="8760543" y="1680204"/>
                  <a:ext cx="28003" cy="10562"/>
                </a:xfrm>
                <a:custGeom>
                  <a:avLst/>
                  <a:gdLst>
                    <a:gd name="connsiteX0" fmla="*/ 28004 w 28003"/>
                    <a:gd name="connsiteY0" fmla="*/ 6085 h 10562"/>
                    <a:gd name="connsiteX1" fmla="*/ 23527 w 28003"/>
                    <a:gd name="connsiteY1" fmla="*/ 10562 h 10562"/>
                    <a:gd name="connsiteX2" fmla="*/ 4806 w 28003"/>
                    <a:gd name="connsiteY2" fmla="*/ 10233 h 10562"/>
                    <a:gd name="connsiteX3" fmla="*/ 4477 w 28003"/>
                    <a:gd name="connsiteY3" fmla="*/ 10562 h 10562"/>
                    <a:gd name="connsiteX4" fmla="*/ 0 w 28003"/>
                    <a:gd name="connsiteY4" fmla="*/ 6181 h 10562"/>
                    <a:gd name="connsiteX5" fmla="*/ 26915 w 28003"/>
                    <a:gd name="connsiteY5" fmla="*/ 5004 h 10562"/>
                    <a:gd name="connsiteX6" fmla="*/ 28004 w 28003"/>
                    <a:gd name="connsiteY6" fmla="*/ 6085 h 10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003" h="10562">
                      <a:moveTo>
                        <a:pt x="28004" y="6085"/>
                      </a:moveTo>
                      <a:lnTo>
                        <a:pt x="23527" y="10562"/>
                      </a:lnTo>
                      <a:cubicBezTo>
                        <a:pt x="18448" y="5302"/>
                        <a:pt x="10066" y="5154"/>
                        <a:pt x="4806" y="10233"/>
                      </a:cubicBezTo>
                      <a:cubicBezTo>
                        <a:pt x="4694" y="10341"/>
                        <a:pt x="4584" y="10451"/>
                        <a:pt x="4477" y="10562"/>
                      </a:cubicBezTo>
                      <a:lnTo>
                        <a:pt x="0" y="6181"/>
                      </a:lnTo>
                      <a:cubicBezTo>
                        <a:pt x="7108" y="-1576"/>
                        <a:pt x="19158" y="-2103"/>
                        <a:pt x="26915" y="5004"/>
                      </a:cubicBezTo>
                      <a:cubicBezTo>
                        <a:pt x="27292" y="5350"/>
                        <a:pt x="27655" y="5711"/>
                        <a:pt x="28004" y="6085"/>
                      </a:cubicBezTo>
                      <a:close/>
                    </a:path>
                  </a:pathLst>
                </a:custGeom>
                <a:solidFill>
                  <a:srgbClr val="FFFFFF"/>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F162FD3A-A98D-47EB-BD13-7172C7ADD4B7}"/>
                    </a:ext>
                  </a:extLst>
                </p:cNvPr>
                <p:cNvSpPr/>
                <p:nvPr/>
              </p:nvSpPr>
              <p:spPr>
                <a:xfrm>
                  <a:off x="8770591" y="1690142"/>
                  <a:ext cx="8192" cy="8192"/>
                </a:xfrm>
                <a:custGeom>
                  <a:avLst/>
                  <a:gdLst>
                    <a:gd name="connsiteX0" fmla="*/ 8145 w 8192"/>
                    <a:gd name="connsiteY0" fmla="*/ 4719 h 8192"/>
                    <a:gd name="connsiteX1" fmla="*/ 3474 w 8192"/>
                    <a:gd name="connsiteY1" fmla="*/ 8145 h 8192"/>
                    <a:gd name="connsiteX2" fmla="*/ 48 w 8192"/>
                    <a:gd name="connsiteY2" fmla="*/ 4719 h 8192"/>
                    <a:gd name="connsiteX3" fmla="*/ 3474 w 8192"/>
                    <a:gd name="connsiteY3" fmla="*/ 48 h 8192"/>
                    <a:gd name="connsiteX4" fmla="*/ 8145 w 8192"/>
                    <a:gd name="connsiteY4" fmla="*/ 3474 h 8192"/>
                    <a:gd name="connsiteX5" fmla="*/ 8145 w 8192"/>
                    <a:gd name="connsiteY5" fmla="*/ 4719 h 8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92" h="8192">
                      <a:moveTo>
                        <a:pt x="8145" y="4719"/>
                      </a:moveTo>
                      <a:cubicBezTo>
                        <a:pt x="7801" y="6955"/>
                        <a:pt x="5709" y="8488"/>
                        <a:pt x="3474" y="8145"/>
                      </a:cubicBezTo>
                      <a:cubicBezTo>
                        <a:pt x="1707" y="7873"/>
                        <a:pt x="320" y="6486"/>
                        <a:pt x="48" y="4719"/>
                      </a:cubicBezTo>
                      <a:cubicBezTo>
                        <a:pt x="-296" y="2483"/>
                        <a:pt x="1238" y="392"/>
                        <a:pt x="3474" y="48"/>
                      </a:cubicBezTo>
                      <a:cubicBezTo>
                        <a:pt x="5709" y="-296"/>
                        <a:pt x="7801" y="1238"/>
                        <a:pt x="8145" y="3474"/>
                      </a:cubicBezTo>
                      <a:cubicBezTo>
                        <a:pt x="8208" y="3886"/>
                        <a:pt x="8208" y="4306"/>
                        <a:pt x="8145" y="4719"/>
                      </a:cubicBezTo>
                      <a:close/>
                    </a:path>
                  </a:pathLst>
                </a:custGeom>
                <a:solidFill>
                  <a:srgbClr val="FFFFFF"/>
                </a:solidFill>
                <a:ln w="9525" cap="flat">
                  <a:noFill/>
                  <a:prstDash val="solid"/>
                  <a:miter/>
                </a:ln>
              </p:spPr>
              <p:txBody>
                <a:bodyPr rtlCol="0" anchor="ctr"/>
                <a:lstStyle/>
                <a:p>
                  <a:endParaRPr lang="zh-CN" altLang="en-US"/>
                </a:p>
              </p:txBody>
            </p:sp>
          </p:grpSp>
          <p:sp>
            <p:nvSpPr>
              <p:cNvPr id="145" name="任意多边形: 形状 144">
                <a:extLst>
                  <a:ext uri="{FF2B5EF4-FFF2-40B4-BE49-F238E27FC236}">
                    <a16:creationId xmlns:a16="http://schemas.microsoft.com/office/drawing/2014/main" xmlns="" id="{FDF2CC97-6D5A-4617-9CE0-D1F1B3F927D3}"/>
                  </a:ext>
                </a:extLst>
              </p:cNvPr>
              <p:cNvSpPr/>
              <p:nvPr/>
            </p:nvSpPr>
            <p:spPr>
              <a:xfrm>
                <a:off x="8529943"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5E2C83E7-9247-4AD8-91B0-53CDC26B84BF}"/>
                  </a:ext>
                </a:extLst>
              </p:cNvPr>
              <p:cNvSpPr/>
              <p:nvPr/>
            </p:nvSpPr>
            <p:spPr>
              <a:xfrm>
                <a:off x="8566709" y="1665334"/>
                <a:ext cx="23431" cy="23431"/>
              </a:xfrm>
              <a:custGeom>
                <a:avLst/>
                <a:gdLst>
                  <a:gd name="connsiteX0" fmla="*/ 0 w 23431"/>
                  <a:gd name="connsiteY0" fmla="*/ 11716 h 23431"/>
                  <a:gd name="connsiteX1" fmla="*/ 11716 w 23431"/>
                  <a:gd name="connsiteY1" fmla="*/ 0 h 23431"/>
                  <a:gd name="connsiteX2" fmla="*/ 23432 w 23431"/>
                  <a:gd name="connsiteY2" fmla="*/ 11716 h 23431"/>
                  <a:gd name="connsiteX3" fmla="*/ 11716 w 23431"/>
                  <a:gd name="connsiteY3" fmla="*/ 23432 h 23431"/>
                  <a:gd name="connsiteX4" fmla="*/ 0 w 23431"/>
                  <a:gd name="connsiteY4" fmla="*/ 11907 h 23431"/>
                  <a:gd name="connsiteX5" fmla="*/ 0 w 23431"/>
                  <a:gd name="connsiteY5" fmla="*/ 11716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0" y="11716"/>
                    </a:moveTo>
                    <a:cubicBezTo>
                      <a:pt x="0" y="5245"/>
                      <a:pt x="5246" y="0"/>
                      <a:pt x="11716" y="0"/>
                    </a:cubicBezTo>
                    <a:cubicBezTo>
                      <a:pt x="18187" y="0"/>
                      <a:pt x="23432" y="5245"/>
                      <a:pt x="23432" y="11716"/>
                    </a:cubicBezTo>
                    <a:cubicBezTo>
                      <a:pt x="23432" y="18186"/>
                      <a:pt x="18187" y="23432"/>
                      <a:pt x="11716" y="23432"/>
                    </a:cubicBezTo>
                    <a:cubicBezTo>
                      <a:pt x="5299" y="23484"/>
                      <a:pt x="53" y="18325"/>
                      <a:pt x="0" y="11907"/>
                    </a:cubicBezTo>
                    <a:cubicBezTo>
                      <a:pt x="0" y="11843"/>
                      <a:pt x="0" y="11780"/>
                      <a:pt x="0" y="11716"/>
                    </a:cubicBezTo>
                    <a:close/>
                  </a:path>
                </a:pathLst>
              </a:custGeom>
              <a:solidFill>
                <a:srgbClr val="FFFFFF"/>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D53E9BE8-9B41-496C-A276-B2B3BF296D72}"/>
                  </a:ext>
                </a:extLst>
              </p:cNvPr>
              <p:cNvSpPr/>
              <p:nvPr/>
            </p:nvSpPr>
            <p:spPr>
              <a:xfrm>
                <a:off x="8603476"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DA78AC6B-4C04-4BA9-871F-60139A6EEBFB}"/>
                  </a:ext>
                </a:extLst>
              </p:cNvPr>
              <p:cNvSpPr/>
              <p:nvPr/>
            </p:nvSpPr>
            <p:spPr>
              <a:xfrm>
                <a:off x="8640337"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61296AC3-83A1-409C-B1AF-EB28B58DB2A2}"/>
                  </a:ext>
                </a:extLst>
              </p:cNvPr>
              <p:cNvSpPr/>
              <p:nvPr/>
            </p:nvSpPr>
            <p:spPr>
              <a:xfrm>
                <a:off x="8677104" y="1665334"/>
                <a:ext cx="23431" cy="23431"/>
              </a:xfrm>
              <a:custGeom>
                <a:avLst/>
                <a:gdLst>
                  <a:gd name="connsiteX0" fmla="*/ 0 w 23431"/>
                  <a:gd name="connsiteY0" fmla="*/ 11715 h 23431"/>
                  <a:gd name="connsiteX1" fmla="*/ 11717 w 23431"/>
                  <a:gd name="connsiteY1" fmla="*/ 0 h 23431"/>
                  <a:gd name="connsiteX2" fmla="*/ 23432 w 23431"/>
                  <a:gd name="connsiteY2" fmla="*/ 11716 h 23431"/>
                  <a:gd name="connsiteX3" fmla="*/ 11716 w 23431"/>
                  <a:gd name="connsiteY3" fmla="*/ 23431 h 23431"/>
                  <a:gd name="connsiteX4" fmla="*/ 11621 w 23431"/>
                  <a:gd name="connsiteY4" fmla="*/ 23431 h 23431"/>
                  <a:gd name="connsiteX5" fmla="*/ 0 w 23431"/>
                  <a:gd name="connsiteY5" fmla="*/ 11811 h 23431"/>
                  <a:gd name="connsiteX6" fmla="*/ 0 w 23431"/>
                  <a:gd name="connsiteY6" fmla="*/ 11715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431" h="23431">
                    <a:moveTo>
                      <a:pt x="0" y="11715"/>
                    </a:moveTo>
                    <a:cubicBezTo>
                      <a:pt x="1" y="5245"/>
                      <a:pt x="5246" y="0"/>
                      <a:pt x="11717" y="0"/>
                    </a:cubicBezTo>
                    <a:cubicBezTo>
                      <a:pt x="18187" y="0"/>
                      <a:pt x="23432" y="5246"/>
                      <a:pt x="23432" y="11716"/>
                    </a:cubicBezTo>
                    <a:cubicBezTo>
                      <a:pt x="23432" y="18187"/>
                      <a:pt x="18186" y="23432"/>
                      <a:pt x="11716" y="23431"/>
                    </a:cubicBezTo>
                    <a:cubicBezTo>
                      <a:pt x="11684" y="23431"/>
                      <a:pt x="11653" y="23431"/>
                      <a:pt x="11621" y="23431"/>
                    </a:cubicBezTo>
                    <a:cubicBezTo>
                      <a:pt x="5203" y="23431"/>
                      <a:pt x="0" y="18229"/>
                      <a:pt x="0" y="11811"/>
                    </a:cubicBezTo>
                    <a:cubicBezTo>
                      <a:pt x="0" y="11779"/>
                      <a:pt x="0" y="11747"/>
                      <a:pt x="0" y="11715"/>
                    </a:cubicBezTo>
                    <a:close/>
                  </a:path>
                </a:pathLst>
              </a:custGeom>
              <a:solidFill>
                <a:srgbClr val="FFFFFF"/>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34D49DC5-7E3D-419D-B70C-2D8590A6887F}"/>
                  </a:ext>
                </a:extLst>
              </p:cNvPr>
              <p:cNvSpPr/>
              <p:nvPr/>
            </p:nvSpPr>
            <p:spPr>
              <a:xfrm>
                <a:off x="9949930" y="1658667"/>
                <a:ext cx="95250" cy="44005"/>
              </a:xfrm>
              <a:custGeom>
                <a:avLst/>
                <a:gdLst>
                  <a:gd name="connsiteX0" fmla="*/ 95250 w 95250"/>
                  <a:gd name="connsiteY0" fmla="*/ 44006 h 44005"/>
                  <a:gd name="connsiteX1" fmla="*/ 0 w 95250"/>
                  <a:gd name="connsiteY1" fmla="*/ 44006 h 44005"/>
                  <a:gd name="connsiteX2" fmla="*/ 0 w 95250"/>
                  <a:gd name="connsiteY2" fmla="*/ 0 h 44005"/>
                  <a:gd name="connsiteX3" fmla="*/ 95250 w 95250"/>
                  <a:gd name="connsiteY3" fmla="*/ 0 h 44005"/>
                  <a:gd name="connsiteX4" fmla="*/ 4953 w 95250"/>
                  <a:gd name="connsiteY4" fmla="*/ 38957 h 44005"/>
                  <a:gd name="connsiteX5" fmla="*/ 90201 w 95250"/>
                  <a:gd name="connsiteY5" fmla="*/ 38957 h 44005"/>
                  <a:gd name="connsiteX6" fmla="*/ 90201 w 95250"/>
                  <a:gd name="connsiteY6" fmla="*/ 4763 h 44005"/>
                  <a:gd name="connsiteX7" fmla="*/ 4953 w 95250"/>
                  <a:gd name="connsiteY7" fmla="*/ 4763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5250" h="44005">
                    <a:moveTo>
                      <a:pt x="95250" y="44006"/>
                    </a:moveTo>
                    <a:lnTo>
                      <a:pt x="0" y="44006"/>
                    </a:lnTo>
                    <a:lnTo>
                      <a:pt x="0" y="0"/>
                    </a:lnTo>
                    <a:lnTo>
                      <a:pt x="95250" y="0"/>
                    </a:lnTo>
                    <a:close/>
                    <a:moveTo>
                      <a:pt x="4953" y="38957"/>
                    </a:moveTo>
                    <a:lnTo>
                      <a:pt x="90201" y="38957"/>
                    </a:lnTo>
                    <a:lnTo>
                      <a:pt x="90201" y="4763"/>
                    </a:lnTo>
                    <a:lnTo>
                      <a:pt x="4953" y="4763"/>
                    </a:lnTo>
                    <a:close/>
                  </a:path>
                </a:pathLst>
              </a:custGeom>
              <a:solidFill>
                <a:srgbClr val="FFFFFF"/>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5C353C16-DDC4-4CC7-A496-149516C6EDC8}"/>
                  </a:ext>
                </a:extLst>
              </p:cNvPr>
              <p:cNvSpPr/>
              <p:nvPr/>
            </p:nvSpPr>
            <p:spPr>
              <a:xfrm>
                <a:off x="9957931" y="1666001"/>
                <a:ext cx="61245" cy="29051"/>
              </a:xfrm>
              <a:custGeom>
                <a:avLst/>
                <a:gdLst>
                  <a:gd name="connsiteX0" fmla="*/ 0 w 61245"/>
                  <a:gd name="connsiteY0" fmla="*/ 0 h 29051"/>
                  <a:gd name="connsiteX1" fmla="*/ 61246 w 61245"/>
                  <a:gd name="connsiteY1" fmla="*/ 0 h 29051"/>
                  <a:gd name="connsiteX2" fmla="*/ 61246 w 61245"/>
                  <a:gd name="connsiteY2" fmla="*/ 29051 h 29051"/>
                  <a:gd name="connsiteX3" fmla="*/ 0 w 61245"/>
                  <a:gd name="connsiteY3" fmla="*/ 29051 h 29051"/>
                </a:gdLst>
                <a:ahLst/>
                <a:cxnLst>
                  <a:cxn ang="0">
                    <a:pos x="connsiteX0" y="connsiteY0"/>
                  </a:cxn>
                  <a:cxn ang="0">
                    <a:pos x="connsiteX1" y="connsiteY1"/>
                  </a:cxn>
                  <a:cxn ang="0">
                    <a:pos x="connsiteX2" y="connsiteY2"/>
                  </a:cxn>
                  <a:cxn ang="0">
                    <a:pos x="connsiteX3" y="connsiteY3"/>
                  </a:cxn>
                </a:cxnLst>
                <a:rect l="l" t="t" r="r" b="b"/>
                <a:pathLst>
                  <a:path w="61245" h="29051">
                    <a:moveTo>
                      <a:pt x="0" y="0"/>
                    </a:moveTo>
                    <a:lnTo>
                      <a:pt x="61246" y="0"/>
                    </a:lnTo>
                    <a:lnTo>
                      <a:pt x="61246" y="29051"/>
                    </a:lnTo>
                    <a:lnTo>
                      <a:pt x="0" y="29051"/>
                    </a:lnTo>
                    <a:close/>
                  </a:path>
                </a:pathLst>
              </a:custGeom>
              <a:solidFill>
                <a:srgbClr val="FFFFFF"/>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B85E3FE2-6763-45E9-8BDB-295720B647B0}"/>
                  </a:ext>
                </a:extLst>
              </p:cNvPr>
              <p:cNvSpPr/>
              <p:nvPr/>
            </p:nvSpPr>
            <p:spPr>
              <a:xfrm>
                <a:off x="10045180" y="1668763"/>
                <a:ext cx="8477" cy="23526"/>
              </a:xfrm>
              <a:custGeom>
                <a:avLst/>
                <a:gdLst>
                  <a:gd name="connsiteX0" fmla="*/ 0 w 8477"/>
                  <a:gd name="connsiteY0" fmla="*/ 0 h 23526"/>
                  <a:gd name="connsiteX1" fmla="*/ 8478 w 8477"/>
                  <a:gd name="connsiteY1" fmla="*/ 0 h 23526"/>
                  <a:gd name="connsiteX2" fmla="*/ 8478 w 8477"/>
                  <a:gd name="connsiteY2" fmla="*/ 23527 h 23526"/>
                  <a:gd name="connsiteX3" fmla="*/ 0 w 8477"/>
                  <a:gd name="connsiteY3" fmla="*/ 23527 h 23526"/>
                </a:gdLst>
                <a:ahLst/>
                <a:cxnLst>
                  <a:cxn ang="0">
                    <a:pos x="connsiteX0" y="connsiteY0"/>
                  </a:cxn>
                  <a:cxn ang="0">
                    <a:pos x="connsiteX1" y="connsiteY1"/>
                  </a:cxn>
                  <a:cxn ang="0">
                    <a:pos x="connsiteX2" y="connsiteY2"/>
                  </a:cxn>
                  <a:cxn ang="0">
                    <a:pos x="connsiteX3" y="connsiteY3"/>
                  </a:cxn>
                </a:cxnLst>
                <a:rect l="l" t="t" r="r" b="b"/>
                <a:pathLst>
                  <a:path w="8477" h="23526">
                    <a:moveTo>
                      <a:pt x="0" y="0"/>
                    </a:moveTo>
                    <a:lnTo>
                      <a:pt x="8478" y="0"/>
                    </a:lnTo>
                    <a:lnTo>
                      <a:pt x="8478" y="23527"/>
                    </a:lnTo>
                    <a:lnTo>
                      <a:pt x="0" y="23527"/>
                    </a:lnTo>
                    <a:close/>
                  </a:path>
                </a:pathLst>
              </a:custGeom>
              <a:solidFill>
                <a:srgbClr val="FFFFFF"/>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FC12DE2E-BE95-45C1-B386-8E8952A185C3}"/>
                  </a:ext>
                </a:extLst>
              </p:cNvPr>
              <p:cNvSpPr/>
              <p:nvPr/>
            </p:nvSpPr>
            <p:spPr>
              <a:xfrm>
                <a:off x="10010509"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A6C62B04-5D64-409F-B694-0CE5C84E363D}"/>
                  </a:ext>
                </a:extLst>
              </p:cNvPr>
              <p:cNvSpPr/>
              <p:nvPr/>
            </p:nvSpPr>
            <p:spPr>
              <a:xfrm>
                <a:off x="10024892" y="2301413"/>
                <a:ext cx="9525" cy="9525"/>
              </a:xfrm>
              <a:custGeom>
                <a:avLst/>
                <a:gdLst>
                  <a:gd name="connsiteX0" fmla="*/ 4763 w 9525"/>
                  <a:gd name="connsiteY0" fmla="*/ 0 h 9525"/>
                  <a:gd name="connsiteX1" fmla="*/ 9525 w 9525"/>
                  <a:gd name="connsiteY1" fmla="*/ 4763 h 9525"/>
                  <a:gd name="connsiteX2" fmla="*/ 4763 w 9525"/>
                  <a:gd name="connsiteY2" fmla="*/ 9525 h 9525"/>
                  <a:gd name="connsiteX3" fmla="*/ 0 w 9525"/>
                  <a:gd name="connsiteY3" fmla="*/ 4763 h 9525"/>
                  <a:gd name="connsiteX4" fmla="*/ 4763 w 9525"/>
                  <a:gd name="connsiteY4" fmla="*/ 0 h 95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 h="9525">
                    <a:moveTo>
                      <a:pt x="4763" y="0"/>
                    </a:moveTo>
                    <a:cubicBezTo>
                      <a:pt x="7393" y="0"/>
                      <a:pt x="9525" y="2132"/>
                      <a:pt x="9525" y="4763"/>
                    </a:cubicBezTo>
                    <a:cubicBezTo>
                      <a:pt x="9525" y="7393"/>
                      <a:pt x="7393" y="9525"/>
                      <a:pt x="4763" y="9525"/>
                    </a:cubicBezTo>
                    <a:cubicBezTo>
                      <a:pt x="2132" y="9525"/>
                      <a:pt x="0" y="7393"/>
                      <a:pt x="0" y="4763"/>
                    </a:cubicBezTo>
                    <a:cubicBezTo>
                      <a:pt x="0" y="2132"/>
                      <a:pt x="2132" y="0"/>
                      <a:pt x="4763" y="0"/>
                    </a:cubicBezTo>
                    <a:close/>
                  </a:path>
                </a:pathLst>
              </a:custGeom>
              <a:solidFill>
                <a:srgbClr val="EBEBEB"/>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312D66E2-7978-41DD-B1E5-3C462665FF82}"/>
                  </a:ext>
                </a:extLst>
              </p:cNvPr>
              <p:cNvSpPr/>
              <p:nvPr/>
            </p:nvSpPr>
            <p:spPr>
              <a:xfrm>
                <a:off x="10039179" y="2301413"/>
                <a:ext cx="9334" cy="9334"/>
              </a:xfrm>
              <a:custGeom>
                <a:avLst/>
                <a:gdLst>
                  <a:gd name="connsiteX0" fmla="*/ 4667 w 9334"/>
                  <a:gd name="connsiteY0" fmla="*/ 0 h 9334"/>
                  <a:gd name="connsiteX1" fmla="*/ 9334 w 9334"/>
                  <a:gd name="connsiteY1" fmla="*/ 4667 h 9334"/>
                  <a:gd name="connsiteX2" fmla="*/ 4667 w 9334"/>
                  <a:gd name="connsiteY2" fmla="*/ 9335 h 9334"/>
                  <a:gd name="connsiteX3" fmla="*/ 0 w 9334"/>
                  <a:gd name="connsiteY3" fmla="*/ 4667 h 9334"/>
                  <a:gd name="connsiteX4" fmla="*/ 4667 w 9334"/>
                  <a:gd name="connsiteY4" fmla="*/ 0 h 9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34" h="9334">
                    <a:moveTo>
                      <a:pt x="4667" y="0"/>
                    </a:moveTo>
                    <a:cubicBezTo>
                      <a:pt x="7245" y="0"/>
                      <a:pt x="9334" y="2090"/>
                      <a:pt x="9334" y="4667"/>
                    </a:cubicBezTo>
                    <a:cubicBezTo>
                      <a:pt x="9334" y="7245"/>
                      <a:pt x="7245" y="9335"/>
                      <a:pt x="4667" y="9335"/>
                    </a:cubicBezTo>
                    <a:cubicBezTo>
                      <a:pt x="2089" y="9335"/>
                      <a:pt x="0" y="7245"/>
                      <a:pt x="0" y="4667"/>
                    </a:cubicBezTo>
                    <a:cubicBezTo>
                      <a:pt x="0" y="2090"/>
                      <a:pt x="2090" y="0"/>
                      <a:pt x="4667" y="0"/>
                    </a:cubicBezTo>
                    <a:close/>
                  </a:path>
                </a:pathLst>
              </a:custGeom>
              <a:solidFill>
                <a:srgbClr val="EBEBEB"/>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FFF4B2D9-1481-453E-9845-96FFDAF996DA}"/>
                  </a:ext>
                </a:extLst>
              </p:cNvPr>
              <p:cNvSpPr/>
              <p:nvPr/>
            </p:nvSpPr>
            <p:spPr>
              <a:xfrm>
                <a:off x="8529184" y="2236433"/>
                <a:ext cx="152415" cy="152420"/>
              </a:xfrm>
              <a:custGeom>
                <a:avLst/>
                <a:gdLst>
                  <a:gd name="connsiteX0" fmla="*/ 116488 w 152415"/>
                  <a:gd name="connsiteY0" fmla="*/ 140895 h 152420"/>
                  <a:gd name="connsiteX1" fmla="*/ 11525 w 152415"/>
                  <a:gd name="connsiteY1" fmla="*/ 116488 h 152420"/>
                  <a:gd name="connsiteX2" fmla="*/ 35933 w 152415"/>
                  <a:gd name="connsiteY2" fmla="*/ 11525 h 152420"/>
                  <a:gd name="connsiteX3" fmla="*/ 140895 w 152415"/>
                  <a:gd name="connsiteY3" fmla="*/ 35933 h 152420"/>
                  <a:gd name="connsiteX4" fmla="*/ 150302 w 152415"/>
                  <a:gd name="connsiteY4" fmla="*/ 58409 h 152420"/>
                  <a:gd name="connsiteX5" fmla="*/ 116488 w 152415"/>
                  <a:gd name="connsiteY5" fmla="*/ 140895 h 15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15" h="152420">
                    <a:moveTo>
                      <a:pt x="116488" y="140895"/>
                    </a:moveTo>
                    <a:cubicBezTo>
                      <a:pt x="80763" y="163140"/>
                      <a:pt x="33770" y="152213"/>
                      <a:pt x="11525" y="116488"/>
                    </a:cubicBezTo>
                    <a:cubicBezTo>
                      <a:pt x="-10719" y="80763"/>
                      <a:pt x="208" y="33770"/>
                      <a:pt x="35933" y="11525"/>
                    </a:cubicBezTo>
                    <a:cubicBezTo>
                      <a:pt x="71657" y="-10719"/>
                      <a:pt x="118650" y="208"/>
                      <a:pt x="140895" y="35933"/>
                    </a:cubicBezTo>
                    <a:cubicBezTo>
                      <a:pt x="145216" y="42872"/>
                      <a:pt x="148392" y="50461"/>
                      <a:pt x="150302" y="58409"/>
                    </a:cubicBezTo>
                    <a:cubicBezTo>
                      <a:pt x="157968" y="90317"/>
                      <a:pt x="144345" y="123549"/>
                      <a:pt x="116488" y="140895"/>
                    </a:cubicBezTo>
                    <a:close/>
                  </a:path>
                </a:pathLst>
              </a:custGeom>
              <a:solidFill>
                <a:srgbClr val="0AAF6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2A51CEC3-71F5-4195-A70F-C435153CE82D}"/>
                  </a:ext>
                </a:extLst>
              </p:cNvPr>
              <p:cNvSpPr/>
              <p:nvPr/>
            </p:nvSpPr>
            <p:spPr>
              <a:xfrm>
                <a:off x="8582616" y="2281030"/>
                <a:ext cx="46291" cy="46291"/>
              </a:xfrm>
              <a:custGeom>
                <a:avLst/>
                <a:gdLst>
                  <a:gd name="connsiteX0" fmla="*/ 46291 w 46291"/>
                  <a:gd name="connsiteY0" fmla="*/ 23050 h 46291"/>
                  <a:gd name="connsiteX1" fmla="*/ 23241 w 46291"/>
                  <a:gd name="connsiteY1" fmla="*/ 46291 h 46291"/>
                  <a:gd name="connsiteX2" fmla="*/ 0 w 46291"/>
                  <a:gd name="connsiteY2" fmla="*/ 23241 h 46291"/>
                  <a:gd name="connsiteX3" fmla="*/ 23051 w 46291"/>
                  <a:gd name="connsiteY3" fmla="*/ 0 h 46291"/>
                  <a:gd name="connsiteX4" fmla="*/ 23146 w 46291"/>
                  <a:gd name="connsiteY4" fmla="*/ 0 h 46291"/>
                  <a:gd name="connsiteX5" fmla="*/ 46291 w 46291"/>
                  <a:gd name="connsiteY5" fmla="*/ 23050 h 4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291" h="46291">
                    <a:moveTo>
                      <a:pt x="46291" y="23050"/>
                    </a:moveTo>
                    <a:cubicBezTo>
                      <a:pt x="46344" y="35833"/>
                      <a:pt x="36024" y="46239"/>
                      <a:pt x="23241" y="46291"/>
                    </a:cubicBezTo>
                    <a:cubicBezTo>
                      <a:pt x="10458" y="46344"/>
                      <a:pt x="53" y="36024"/>
                      <a:pt x="0" y="23241"/>
                    </a:cubicBezTo>
                    <a:cubicBezTo>
                      <a:pt x="-52" y="10458"/>
                      <a:pt x="10268" y="53"/>
                      <a:pt x="23051" y="0"/>
                    </a:cubicBezTo>
                    <a:cubicBezTo>
                      <a:pt x="23082" y="0"/>
                      <a:pt x="23114" y="0"/>
                      <a:pt x="23146" y="0"/>
                    </a:cubicBezTo>
                    <a:cubicBezTo>
                      <a:pt x="35891" y="0"/>
                      <a:pt x="46239" y="10305"/>
                      <a:pt x="46291" y="23050"/>
                    </a:cubicBezTo>
                    <a:close/>
                  </a:path>
                </a:pathLst>
              </a:custGeom>
              <a:solidFill>
                <a:srgbClr val="FFFFFF"/>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3ECBF0F2-22B6-4112-BEB9-79CBF005498F}"/>
                  </a:ext>
                </a:extLst>
              </p:cNvPr>
              <p:cNvSpPr/>
              <p:nvPr/>
            </p:nvSpPr>
            <p:spPr>
              <a:xfrm>
                <a:off x="8565899" y="2325943"/>
                <a:ext cx="79820" cy="62642"/>
              </a:xfrm>
              <a:custGeom>
                <a:avLst/>
                <a:gdLst>
                  <a:gd name="connsiteX0" fmla="*/ 79773 w 79820"/>
                  <a:gd name="connsiteY0" fmla="*/ 41860 h 62642"/>
                  <a:gd name="connsiteX1" fmla="*/ 79773 w 79820"/>
                  <a:gd name="connsiteY1" fmla="*/ 51385 h 62642"/>
                  <a:gd name="connsiteX2" fmla="*/ 49 w 79820"/>
                  <a:gd name="connsiteY2" fmla="*/ 51385 h 62642"/>
                  <a:gd name="connsiteX3" fmla="*/ 49 w 79820"/>
                  <a:gd name="connsiteY3" fmla="*/ 41860 h 62642"/>
                  <a:gd name="connsiteX4" fmla="*/ 37961 w 79820"/>
                  <a:gd name="connsiteY4" fmla="*/ 49 h 62642"/>
                  <a:gd name="connsiteX5" fmla="*/ 79773 w 79820"/>
                  <a:gd name="connsiteY5" fmla="*/ 37961 h 62642"/>
                  <a:gd name="connsiteX6" fmla="*/ 79773 w 79820"/>
                  <a:gd name="connsiteY6" fmla="*/ 41860 h 62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20" h="62642">
                    <a:moveTo>
                      <a:pt x="79773" y="41860"/>
                    </a:moveTo>
                    <a:lnTo>
                      <a:pt x="79773" y="51385"/>
                    </a:lnTo>
                    <a:cubicBezTo>
                      <a:pt x="55318" y="66396"/>
                      <a:pt x="24504" y="66396"/>
                      <a:pt x="49" y="51385"/>
                    </a:cubicBezTo>
                    <a:lnTo>
                      <a:pt x="49" y="41860"/>
                    </a:lnTo>
                    <a:cubicBezTo>
                      <a:pt x="-1028" y="19845"/>
                      <a:pt x="15946" y="1125"/>
                      <a:pt x="37961" y="49"/>
                    </a:cubicBezTo>
                    <a:cubicBezTo>
                      <a:pt x="59977" y="-1028"/>
                      <a:pt x="78696" y="15946"/>
                      <a:pt x="79773" y="37961"/>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1C945D2-3BF8-4D96-B4CF-479BD385FF73}"/>
                  </a:ext>
                </a:extLst>
              </p:cNvPr>
              <p:cNvSpPr/>
              <p:nvPr/>
            </p:nvSpPr>
            <p:spPr>
              <a:xfrm>
                <a:off x="8735397" y="2276172"/>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78A979FA-62BA-464D-8F59-727CDC8A89A4}"/>
                  </a:ext>
                </a:extLst>
              </p:cNvPr>
              <p:cNvSpPr/>
              <p:nvPr/>
            </p:nvSpPr>
            <p:spPr>
              <a:xfrm>
                <a:off x="8735397" y="231789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8A589324-FBFE-4DFA-ABC5-4814D7A4F7FD}"/>
                  </a:ext>
                </a:extLst>
              </p:cNvPr>
              <p:cNvSpPr/>
              <p:nvPr/>
            </p:nvSpPr>
            <p:spPr>
              <a:xfrm>
                <a:off x="8735397" y="2342847"/>
                <a:ext cx="342804" cy="9334"/>
              </a:xfrm>
              <a:custGeom>
                <a:avLst/>
                <a:gdLst>
                  <a:gd name="connsiteX0" fmla="*/ 0 w 342804"/>
                  <a:gd name="connsiteY0" fmla="*/ 0 h 9334"/>
                  <a:gd name="connsiteX1" fmla="*/ 342805 w 342804"/>
                  <a:gd name="connsiteY1" fmla="*/ 0 h 9334"/>
                  <a:gd name="connsiteX2" fmla="*/ 342805 w 342804"/>
                  <a:gd name="connsiteY2" fmla="*/ 9334 h 9334"/>
                  <a:gd name="connsiteX3" fmla="*/ 0 w 342804"/>
                  <a:gd name="connsiteY3" fmla="*/ 9334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4"/>
                    </a:lnTo>
                    <a:lnTo>
                      <a:pt x="0" y="9334"/>
                    </a:lnTo>
                    <a:close/>
                  </a:path>
                </a:pathLst>
              </a:custGeom>
              <a:solidFill>
                <a:srgbClr val="EBEBEB"/>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A69EE426-D38A-43F3-BCDA-DDCC9BC9FBE9}"/>
                  </a:ext>
                </a:extLst>
              </p:cNvPr>
              <p:cNvSpPr/>
              <p:nvPr/>
            </p:nvSpPr>
            <p:spPr>
              <a:xfrm>
                <a:off x="8639766" y="379617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C7C1A464-93FC-46C5-B37C-68CC5CEA219B}"/>
                  </a:ext>
                </a:extLst>
              </p:cNvPr>
              <p:cNvSpPr/>
              <p:nvPr/>
            </p:nvSpPr>
            <p:spPr>
              <a:xfrm>
                <a:off x="8532345" y="3792389"/>
                <a:ext cx="76211" cy="76217"/>
              </a:xfrm>
              <a:custGeom>
                <a:avLst/>
                <a:gdLst>
                  <a:gd name="connsiteX0" fmla="*/ 58082 w 76211"/>
                  <a:gd name="connsiteY0" fmla="*/ 70554 h 76217"/>
                  <a:gd name="connsiteX1" fmla="*/ 47128 w 76211"/>
                  <a:gd name="connsiteY1" fmla="*/ 75126 h 76217"/>
                  <a:gd name="connsiteX2" fmla="*/ 1092 w 76211"/>
                  <a:gd name="connsiteY2" fmla="*/ 47128 h 76217"/>
                  <a:gd name="connsiteX3" fmla="*/ 29089 w 76211"/>
                  <a:gd name="connsiteY3" fmla="*/ 1092 h 76217"/>
                  <a:gd name="connsiteX4" fmla="*/ 75126 w 76211"/>
                  <a:gd name="connsiteY4" fmla="*/ 29089 h 76217"/>
                  <a:gd name="connsiteX5" fmla="*/ 58082 w 76211"/>
                  <a:gd name="connsiteY5" fmla="*/ 70554 h 76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1" h="76217">
                    <a:moveTo>
                      <a:pt x="58082" y="70554"/>
                    </a:moveTo>
                    <a:cubicBezTo>
                      <a:pt x="54709" y="72673"/>
                      <a:pt x="51007" y="74218"/>
                      <a:pt x="47128" y="75126"/>
                    </a:cubicBezTo>
                    <a:cubicBezTo>
                      <a:pt x="26684" y="80107"/>
                      <a:pt x="6073" y="67572"/>
                      <a:pt x="1092" y="47128"/>
                    </a:cubicBezTo>
                    <a:cubicBezTo>
                      <a:pt x="-3890" y="26684"/>
                      <a:pt x="8645" y="6073"/>
                      <a:pt x="29089" y="1092"/>
                    </a:cubicBezTo>
                    <a:cubicBezTo>
                      <a:pt x="49533" y="-3890"/>
                      <a:pt x="70144" y="8645"/>
                      <a:pt x="75126" y="29089"/>
                    </a:cubicBezTo>
                    <a:cubicBezTo>
                      <a:pt x="79038" y="45144"/>
                      <a:pt x="72154" y="61891"/>
                      <a:pt x="58082" y="70554"/>
                    </a:cubicBezTo>
                    <a:close/>
                  </a:path>
                </a:pathLst>
              </a:custGeom>
              <a:solidFill>
                <a:srgbClr val="DBDBDB"/>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F9640B55-3B9E-4882-96FF-0CC5AEDED5A4}"/>
                  </a:ext>
                </a:extLst>
              </p:cNvPr>
              <p:cNvSpPr/>
              <p:nvPr/>
            </p:nvSpPr>
            <p:spPr>
              <a:xfrm>
                <a:off x="8558899" y="3814746"/>
                <a:ext cx="23050" cy="23050"/>
              </a:xfrm>
              <a:custGeom>
                <a:avLst/>
                <a:gdLst>
                  <a:gd name="connsiteX0" fmla="*/ 23051 w 23050"/>
                  <a:gd name="connsiteY0" fmla="*/ 11525 h 23050"/>
                  <a:gd name="connsiteX1" fmla="*/ 11525 w 23050"/>
                  <a:gd name="connsiteY1" fmla="*/ 23050 h 23050"/>
                  <a:gd name="connsiteX2" fmla="*/ 0 w 23050"/>
                  <a:gd name="connsiteY2" fmla="*/ 11525 h 23050"/>
                  <a:gd name="connsiteX3" fmla="*/ 11525 w 23050"/>
                  <a:gd name="connsiteY3" fmla="*/ 0 h 23050"/>
                  <a:gd name="connsiteX4" fmla="*/ 23051 w 23050"/>
                  <a:gd name="connsiteY4" fmla="*/ 11525 h 23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050" h="23050">
                    <a:moveTo>
                      <a:pt x="23051" y="11525"/>
                    </a:moveTo>
                    <a:cubicBezTo>
                      <a:pt x="23051" y="17890"/>
                      <a:pt x="17891" y="23050"/>
                      <a:pt x="11525" y="23050"/>
                    </a:cubicBezTo>
                    <a:cubicBezTo>
                      <a:pt x="5160" y="23050"/>
                      <a:pt x="0" y="17890"/>
                      <a:pt x="0" y="11525"/>
                    </a:cubicBezTo>
                    <a:cubicBezTo>
                      <a:pt x="0" y="5160"/>
                      <a:pt x="5160" y="0"/>
                      <a:pt x="11525" y="0"/>
                    </a:cubicBezTo>
                    <a:cubicBezTo>
                      <a:pt x="17869" y="52"/>
                      <a:pt x="22999" y="5182"/>
                      <a:pt x="23051" y="11525"/>
                    </a:cubicBezTo>
                    <a:close/>
                  </a:path>
                </a:pathLst>
              </a:custGeom>
              <a:solidFill>
                <a:srgbClr val="FFFFFF"/>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FE359E90-D261-4683-8911-2893C4F2542F}"/>
                  </a:ext>
                </a:extLst>
              </p:cNvPr>
              <p:cNvSpPr/>
              <p:nvPr/>
            </p:nvSpPr>
            <p:spPr>
              <a:xfrm>
                <a:off x="8550898" y="3838177"/>
                <a:ext cx="40005" cy="30348"/>
              </a:xfrm>
              <a:custGeom>
                <a:avLst/>
                <a:gdLst>
                  <a:gd name="connsiteX0" fmla="*/ 39529 w 40005"/>
                  <a:gd name="connsiteY0" fmla="*/ 20003 h 30348"/>
                  <a:gd name="connsiteX1" fmla="*/ 39529 w 40005"/>
                  <a:gd name="connsiteY1" fmla="*/ 24765 h 30348"/>
                  <a:gd name="connsiteX2" fmla="*/ 28575 w 40005"/>
                  <a:gd name="connsiteY2" fmla="*/ 29337 h 30348"/>
                  <a:gd name="connsiteX3" fmla="*/ 0 w 40005"/>
                  <a:gd name="connsiteY3" fmla="*/ 24765 h 30348"/>
                  <a:gd name="connsiteX4" fmla="*/ 0 w 40005"/>
                  <a:gd name="connsiteY4" fmla="*/ 20003 h 30348"/>
                  <a:gd name="connsiteX5" fmla="*/ 20003 w 40005"/>
                  <a:gd name="connsiteY5" fmla="*/ 0 h 30348"/>
                  <a:gd name="connsiteX6" fmla="*/ 40005 w 40005"/>
                  <a:gd name="connsiteY6" fmla="*/ 20003 h 30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005" h="30348">
                    <a:moveTo>
                      <a:pt x="39529" y="20003"/>
                    </a:moveTo>
                    <a:lnTo>
                      <a:pt x="39529" y="24765"/>
                    </a:lnTo>
                    <a:cubicBezTo>
                      <a:pt x="36156" y="26885"/>
                      <a:pt x="32454" y="28430"/>
                      <a:pt x="28575" y="29337"/>
                    </a:cubicBezTo>
                    <a:cubicBezTo>
                      <a:pt x="18819" y="31631"/>
                      <a:pt x="8553" y="29988"/>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8442C885-A05B-40B0-A173-6049188EC403}"/>
                  </a:ext>
                </a:extLst>
              </p:cNvPr>
              <p:cNvSpPr/>
              <p:nvPr/>
            </p:nvSpPr>
            <p:spPr>
              <a:xfrm>
                <a:off x="8678304" y="3816706"/>
                <a:ext cx="21260" cy="26900"/>
              </a:xfrm>
              <a:custGeom>
                <a:avLst/>
                <a:gdLst>
                  <a:gd name="connsiteX0" fmla="*/ 15373 w 21260"/>
                  <a:gd name="connsiteY0" fmla="*/ 19852 h 26900"/>
                  <a:gd name="connsiteX1" fmla="*/ 3467 w 21260"/>
                  <a:gd name="connsiteY1" fmla="*/ 19852 h 26900"/>
                  <a:gd name="connsiteX2" fmla="*/ 1086 w 21260"/>
                  <a:gd name="connsiteY2" fmla="*/ 26234 h 26900"/>
                  <a:gd name="connsiteX3" fmla="*/ 229 w 21260"/>
                  <a:gd name="connsiteY3" fmla="*/ 26901 h 26900"/>
                  <a:gd name="connsiteX4" fmla="*/ 229 w 21260"/>
                  <a:gd name="connsiteY4" fmla="*/ 26901 h 26900"/>
                  <a:gd name="connsiteX5" fmla="*/ 229 w 21260"/>
                  <a:gd name="connsiteY5" fmla="*/ 25662 h 26900"/>
                  <a:gd name="connsiteX6" fmla="*/ 9754 w 21260"/>
                  <a:gd name="connsiteY6" fmla="*/ 612 h 26900"/>
                  <a:gd name="connsiteX7" fmla="*/ 11143 w 21260"/>
                  <a:gd name="connsiteY7" fmla="*/ 96 h 26900"/>
                  <a:gd name="connsiteX8" fmla="*/ 11659 w 21260"/>
                  <a:gd name="connsiteY8" fmla="*/ 612 h 26900"/>
                  <a:gd name="connsiteX9" fmla="*/ 21184 w 21260"/>
                  <a:gd name="connsiteY9" fmla="*/ 25662 h 26900"/>
                  <a:gd name="connsiteX10" fmla="*/ 20707 w 21260"/>
                  <a:gd name="connsiteY10" fmla="*/ 26901 h 26900"/>
                  <a:gd name="connsiteX11" fmla="*/ 20707 w 21260"/>
                  <a:gd name="connsiteY11" fmla="*/ 26901 h 26900"/>
                  <a:gd name="connsiteX12" fmla="*/ 19850 w 21260"/>
                  <a:gd name="connsiteY12" fmla="*/ 26234 h 26900"/>
                  <a:gd name="connsiteX13" fmla="*/ 3753 w 21260"/>
                  <a:gd name="connsiteY13" fmla="*/ 18042 h 26900"/>
                  <a:gd name="connsiteX14" fmla="*/ 14611 w 21260"/>
                  <a:gd name="connsiteY14" fmla="*/ 18042 h 26900"/>
                  <a:gd name="connsiteX15" fmla="*/ 9182 w 21260"/>
                  <a:gd name="connsiteY15" fmla="*/ 3469 h 26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0">
                    <a:moveTo>
                      <a:pt x="15373" y="19852"/>
                    </a:moveTo>
                    <a:lnTo>
                      <a:pt x="3467" y="19852"/>
                    </a:lnTo>
                    <a:lnTo>
                      <a:pt x="1086" y="26234"/>
                    </a:lnTo>
                    <a:cubicBezTo>
                      <a:pt x="967" y="26613"/>
                      <a:pt x="625" y="26879"/>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20" y="26855"/>
                      <a:pt x="19989" y="26598"/>
                      <a:pt x="19850" y="26234"/>
                    </a:cubicBezTo>
                    <a:close/>
                    <a:moveTo>
                      <a:pt x="3753" y="18042"/>
                    </a:moveTo>
                    <a:lnTo>
                      <a:pt x="14611" y="18042"/>
                    </a:lnTo>
                    <a:lnTo>
                      <a:pt x="9182" y="3469"/>
                    </a:lnTo>
                    <a:close/>
                  </a:path>
                </a:pathLst>
              </a:custGeom>
              <a:solidFill>
                <a:srgbClr val="A6A6A6"/>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E11113E7-A303-4A1B-8C8D-CD5AF4353DDC}"/>
                  </a:ext>
                </a:extLst>
              </p:cNvPr>
              <p:cNvSpPr/>
              <p:nvPr/>
            </p:nvSpPr>
            <p:spPr>
              <a:xfrm>
                <a:off x="8700443" y="3816555"/>
                <a:ext cx="19047" cy="27055"/>
              </a:xfrm>
              <a:custGeom>
                <a:avLst/>
                <a:gdLst>
                  <a:gd name="connsiteX0" fmla="*/ 17142 w 19047"/>
                  <a:gd name="connsiteY0" fmla="*/ 23336 h 27055"/>
                  <a:gd name="connsiteX1" fmla="*/ 9808 w 19047"/>
                  <a:gd name="connsiteY1" fmla="*/ 27051 h 27055"/>
                  <a:gd name="connsiteX2" fmla="*/ 4 w 19047"/>
                  <a:gd name="connsiteY2" fmla="*/ 17813 h 27055"/>
                  <a:gd name="connsiteX3" fmla="*/ 9243 w 19047"/>
                  <a:gd name="connsiteY3" fmla="*/ 8010 h 27055"/>
                  <a:gd name="connsiteX4" fmla="*/ 17142 w 19047"/>
                  <a:gd name="connsiteY4" fmla="*/ 11811 h 27055"/>
                  <a:gd name="connsiteX5" fmla="*/ 17142 w 19047"/>
                  <a:gd name="connsiteY5" fmla="*/ 953 h 27055"/>
                  <a:gd name="connsiteX6" fmla="*/ 18095 w 19047"/>
                  <a:gd name="connsiteY6" fmla="*/ 0 h 27055"/>
                  <a:gd name="connsiteX7" fmla="*/ 19047 w 19047"/>
                  <a:gd name="connsiteY7" fmla="*/ 953 h 27055"/>
                  <a:gd name="connsiteX8" fmla="*/ 19047 w 19047"/>
                  <a:gd name="connsiteY8" fmla="*/ 26099 h 27055"/>
                  <a:gd name="connsiteX9" fmla="*/ 18095 w 19047"/>
                  <a:gd name="connsiteY9" fmla="*/ 27051 h 27055"/>
                  <a:gd name="connsiteX10" fmla="*/ 17142 w 19047"/>
                  <a:gd name="connsiteY10" fmla="*/ 26099 h 27055"/>
                  <a:gd name="connsiteX11" fmla="*/ 17142 w 19047"/>
                  <a:gd name="connsiteY11" fmla="*/ 17907 h 27055"/>
                  <a:gd name="connsiteX12" fmla="*/ 17142 w 19047"/>
                  <a:gd name="connsiteY12" fmla="*/ 17336 h 27055"/>
                  <a:gd name="connsiteX13" fmla="*/ 10690 w 19047"/>
                  <a:gd name="connsiteY13" fmla="*/ 9215 h 27055"/>
                  <a:gd name="connsiteX14" fmla="*/ 2569 w 19047"/>
                  <a:gd name="connsiteY14" fmla="*/ 15667 h 27055"/>
                  <a:gd name="connsiteX15" fmla="*/ 2569 w 19047"/>
                  <a:gd name="connsiteY15" fmla="*/ 17336 h 27055"/>
                  <a:gd name="connsiteX16" fmla="*/ 9808 w 19047"/>
                  <a:gd name="connsiteY16" fmla="*/ 24860 h 27055"/>
                  <a:gd name="connsiteX17" fmla="*/ 17142 w 19047"/>
                  <a:gd name="connsiteY17" fmla="*/ 17907 h 2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047" h="27055">
                    <a:moveTo>
                      <a:pt x="17142" y="23336"/>
                    </a:moveTo>
                    <a:cubicBezTo>
                      <a:pt x="15385" y="25620"/>
                      <a:pt x="12689" y="26986"/>
                      <a:pt x="9808" y="27051"/>
                    </a:cubicBezTo>
                    <a:cubicBezTo>
                      <a:pt x="4549" y="27207"/>
                      <a:pt x="160" y="23071"/>
                      <a:pt x="4" y="17813"/>
                    </a:cubicBezTo>
                    <a:cubicBezTo>
                      <a:pt x="-152" y="12555"/>
                      <a:pt x="3984" y="8166"/>
                      <a:pt x="9243" y="8010"/>
                    </a:cubicBezTo>
                    <a:cubicBezTo>
                      <a:pt x="12337" y="7918"/>
                      <a:pt x="15283" y="9336"/>
                      <a:pt x="17142" y="11811"/>
                    </a:cubicBezTo>
                    <a:lnTo>
                      <a:pt x="17142" y="953"/>
                    </a:lnTo>
                    <a:cubicBezTo>
                      <a:pt x="17142" y="426"/>
                      <a:pt x="17568" y="0"/>
                      <a:pt x="18095" y="0"/>
                    </a:cubicBezTo>
                    <a:cubicBezTo>
                      <a:pt x="18601" y="44"/>
                      <a:pt x="19003" y="446"/>
                      <a:pt x="19047" y="953"/>
                    </a:cubicBezTo>
                    <a:lnTo>
                      <a:pt x="19047" y="26099"/>
                    </a:lnTo>
                    <a:cubicBezTo>
                      <a:pt x="19003" y="26605"/>
                      <a:pt x="18601" y="27007"/>
                      <a:pt x="18095" y="27051"/>
                    </a:cubicBezTo>
                    <a:cubicBezTo>
                      <a:pt x="17569" y="27051"/>
                      <a:pt x="17142" y="26625"/>
                      <a:pt x="17142" y="26099"/>
                    </a:cubicBezTo>
                    <a:close/>
                    <a:moveTo>
                      <a:pt x="17142" y="17907"/>
                    </a:moveTo>
                    <a:lnTo>
                      <a:pt x="17142" y="17336"/>
                    </a:lnTo>
                    <a:cubicBezTo>
                      <a:pt x="17603" y="13311"/>
                      <a:pt x="14714" y="9675"/>
                      <a:pt x="10690" y="9215"/>
                    </a:cubicBezTo>
                    <a:cubicBezTo>
                      <a:pt x="6665" y="8754"/>
                      <a:pt x="3030" y="11642"/>
                      <a:pt x="2569" y="15667"/>
                    </a:cubicBezTo>
                    <a:cubicBezTo>
                      <a:pt x="2505" y="16221"/>
                      <a:pt x="2505" y="16781"/>
                      <a:pt x="2569" y="17336"/>
                    </a:cubicBezTo>
                    <a:cubicBezTo>
                      <a:pt x="2515" y="21402"/>
                      <a:pt x="5742" y="24756"/>
                      <a:pt x="9808" y="24860"/>
                    </a:cubicBezTo>
                    <a:cubicBezTo>
                      <a:pt x="13677" y="24773"/>
                      <a:pt x="16849" y="21766"/>
                      <a:pt x="17142" y="17907"/>
                    </a:cubicBezTo>
                    <a:close/>
                  </a:path>
                </a:pathLst>
              </a:custGeom>
              <a:solidFill>
                <a:srgbClr val="A6A6A6"/>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F93D8B58-361E-46BF-9D67-7807ED80E314}"/>
                  </a:ext>
                </a:extLst>
              </p:cNvPr>
              <p:cNvSpPr/>
              <p:nvPr/>
            </p:nvSpPr>
            <p:spPr>
              <a:xfrm>
                <a:off x="8726253" y="3816460"/>
                <a:ext cx="18669" cy="27146"/>
              </a:xfrm>
              <a:custGeom>
                <a:avLst/>
                <a:gdLst>
                  <a:gd name="connsiteX0" fmla="*/ 16764 w 18669"/>
                  <a:gd name="connsiteY0" fmla="*/ 23431 h 27146"/>
                  <a:gd name="connsiteX1" fmla="*/ 9525 w 18669"/>
                  <a:gd name="connsiteY1" fmla="*/ 27146 h 27146"/>
                  <a:gd name="connsiteX2" fmla="*/ 0 w 18669"/>
                  <a:gd name="connsiteY2" fmla="*/ 17621 h 27146"/>
                  <a:gd name="connsiteX3" fmla="*/ 9525 w 18669"/>
                  <a:gd name="connsiteY3" fmla="*/ 8096 h 27146"/>
                  <a:gd name="connsiteX4" fmla="*/ 16764 w 18669"/>
                  <a:gd name="connsiteY4" fmla="*/ 11811 h 27146"/>
                  <a:gd name="connsiteX5" fmla="*/ 16764 w 18669"/>
                  <a:gd name="connsiteY5" fmla="*/ 953 h 27146"/>
                  <a:gd name="connsiteX6" fmla="*/ 17717 w 18669"/>
                  <a:gd name="connsiteY6" fmla="*/ 0 h 27146"/>
                  <a:gd name="connsiteX7" fmla="*/ 18669 w 18669"/>
                  <a:gd name="connsiteY7" fmla="*/ 953 h 27146"/>
                  <a:gd name="connsiteX8" fmla="*/ 18669 w 18669"/>
                  <a:gd name="connsiteY8" fmla="*/ 26098 h 27146"/>
                  <a:gd name="connsiteX9" fmla="*/ 17717 w 18669"/>
                  <a:gd name="connsiteY9" fmla="*/ 27051 h 27146"/>
                  <a:gd name="connsiteX10" fmla="*/ 16764 w 18669"/>
                  <a:gd name="connsiteY10" fmla="*/ 26098 h 27146"/>
                  <a:gd name="connsiteX11" fmla="*/ 16764 w 18669"/>
                  <a:gd name="connsiteY11" fmla="*/ 18002 h 27146"/>
                  <a:gd name="connsiteX12" fmla="*/ 16764 w 18669"/>
                  <a:gd name="connsiteY12" fmla="*/ 17431 h 27146"/>
                  <a:gd name="connsiteX13" fmla="*/ 8959 w 18669"/>
                  <a:gd name="connsiteY13" fmla="*/ 10197 h 27146"/>
                  <a:gd name="connsiteX14" fmla="*/ 1725 w 18669"/>
                  <a:gd name="connsiteY14" fmla="*/ 18002 h 27146"/>
                  <a:gd name="connsiteX15" fmla="*/ 9530 w 18669"/>
                  <a:gd name="connsiteY15" fmla="*/ 25236 h 27146"/>
                  <a:gd name="connsiteX16" fmla="*/ 16764 w 18669"/>
                  <a:gd name="connsiteY16" fmla="*/ 18002 h 27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669" h="27146">
                    <a:moveTo>
                      <a:pt x="16764" y="23431"/>
                    </a:moveTo>
                    <a:cubicBezTo>
                      <a:pt x="15096" y="25770"/>
                      <a:pt x="12397" y="27155"/>
                      <a:pt x="9525" y="27146"/>
                    </a:cubicBezTo>
                    <a:cubicBezTo>
                      <a:pt x="4264" y="27146"/>
                      <a:pt x="0" y="22882"/>
                      <a:pt x="0" y="17621"/>
                    </a:cubicBezTo>
                    <a:cubicBezTo>
                      <a:pt x="0" y="12361"/>
                      <a:pt x="4264" y="8096"/>
                      <a:pt x="9525" y="8096"/>
                    </a:cubicBezTo>
                    <a:cubicBezTo>
                      <a:pt x="12372" y="8190"/>
                      <a:pt x="15028" y="9553"/>
                      <a:pt x="16764" y="11811"/>
                    </a:cubicBezTo>
                    <a:lnTo>
                      <a:pt x="16764" y="953"/>
                    </a:lnTo>
                    <a:cubicBezTo>
                      <a:pt x="16808" y="446"/>
                      <a:pt x="17210" y="44"/>
                      <a:pt x="17717" y="0"/>
                    </a:cubicBezTo>
                    <a:cubicBezTo>
                      <a:pt x="18242" y="0"/>
                      <a:pt x="18669" y="426"/>
                      <a:pt x="18669" y="953"/>
                    </a:cubicBezTo>
                    <a:lnTo>
                      <a:pt x="18669" y="26098"/>
                    </a:lnTo>
                    <a:cubicBezTo>
                      <a:pt x="18669" y="26625"/>
                      <a:pt x="18243" y="27051"/>
                      <a:pt x="17717" y="27051"/>
                    </a:cubicBezTo>
                    <a:cubicBezTo>
                      <a:pt x="17210" y="27007"/>
                      <a:pt x="16808" y="26605"/>
                      <a:pt x="16764" y="26098"/>
                    </a:cubicBezTo>
                    <a:close/>
                    <a:moveTo>
                      <a:pt x="16764" y="18002"/>
                    </a:moveTo>
                    <a:lnTo>
                      <a:pt x="16764" y="17431"/>
                    </a:lnTo>
                    <a:cubicBezTo>
                      <a:pt x="16606" y="13278"/>
                      <a:pt x="13112" y="10039"/>
                      <a:pt x="8959" y="10197"/>
                    </a:cubicBezTo>
                    <a:cubicBezTo>
                      <a:pt x="4806" y="10355"/>
                      <a:pt x="1567" y="13849"/>
                      <a:pt x="1725" y="18002"/>
                    </a:cubicBezTo>
                    <a:cubicBezTo>
                      <a:pt x="1883" y="22155"/>
                      <a:pt x="5378" y="25394"/>
                      <a:pt x="9530" y="25236"/>
                    </a:cubicBezTo>
                    <a:cubicBezTo>
                      <a:pt x="13462" y="25086"/>
                      <a:pt x="16615" y="21934"/>
                      <a:pt x="16764" y="18002"/>
                    </a:cubicBezTo>
                    <a:close/>
                  </a:path>
                </a:pathLst>
              </a:custGeom>
              <a:solidFill>
                <a:srgbClr val="A6A6A6"/>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D042197E-9470-4F1A-A99C-FDF0CB608A23}"/>
                  </a:ext>
                </a:extLst>
              </p:cNvPr>
              <p:cNvSpPr/>
              <p:nvPr/>
            </p:nvSpPr>
            <p:spPr>
              <a:xfrm>
                <a:off x="8762353" y="3824550"/>
                <a:ext cx="18499" cy="19056"/>
              </a:xfrm>
              <a:custGeom>
                <a:avLst/>
                <a:gdLst>
                  <a:gd name="connsiteX0" fmla="*/ 18478 w 18499"/>
                  <a:gd name="connsiteY0" fmla="*/ 1054 h 19056"/>
                  <a:gd name="connsiteX1" fmla="*/ 18478 w 18499"/>
                  <a:gd name="connsiteY1" fmla="*/ 18104 h 19056"/>
                  <a:gd name="connsiteX2" fmla="*/ 17621 w 18499"/>
                  <a:gd name="connsiteY2" fmla="*/ 19056 h 19056"/>
                  <a:gd name="connsiteX3" fmla="*/ 16669 w 18499"/>
                  <a:gd name="connsiteY3" fmla="*/ 18104 h 19056"/>
                  <a:gd name="connsiteX4" fmla="*/ 16669 w 18499"/>
                  <a:gd name="connsiteY4" fmla="*/ 15342 h 19056"/>
                  <a:gd name="connsiteX5" fmla="*/ 9525 w 18499"/>
                  <a:gd name="connsiteY5" fmla="*/ 19056 h 19056"/>
                  <a:gd name="connsiteX6" fmla="*/ 0 w 18499"/>
                  <a:gd name="connsiteY6" fmla="*/ 9531 h 19056"/>
                  <a:gd name="connsiteX7" fmla="*/ 9525 w 18499"/>
                  <a:gd name="connsiteY7" fmla="*/ 6 h 19056"/>
                  <a:gd name="connsiteX8" fmla="*/ 16669 w 18499"/>
                  <a:gd name="connsiteY8" fmla="*/ 3721 h 19056"/>
                  <a:gd name="connsiteX9" fmla="*/ 16669 w 18499"/>
                  <a:gd name="connsiteY9" fmla="*/ 959 h 19056"/>
                  <a:gd name="connsiteX10" fmla="*/ 17419 w 18499"/>
                  <a:gd name="connsiteY10" fmla="*/ 6 h 19056"/>
                  <a:gd name="connsiteX11" fmla="*/ 17621 w 18499"/>
                  <a:gd name="connsiteY11" fmla="*/ 6 h 19056"/>
                  <a:gd name="connsiteX12" fmla="*/ 18500 w 18499"/>
                  <a:gd name="connsiteY12" fmla="*/ 842 h 19056"/>
                  <a:gd name="connsiteX13" fmla="*/ 18478 w 18499"/>
                  <a:gd name="connsiteY13" fmla="*/ 1054 h 19056"/>
                  <a:gd name="connsiteX14" fmla="*/ 16669 w 18499"/>
                  <a:gd name="connsiteY14" fmla="*/ 9626 h 19056"/>
                  <a:gd name="connsiteX15" fmla="*/ 10396 w 18499"/>
                  <a:gd name="connsiteY15" fmla="*/ 1707 h 19056"/>
                  <a:gd name="connsiteX16" fmla="*/ 2477 w 18499"/>
                  <a:gd name="connsiteY16" fmla="*/ 7979 h 19056"/>
                  <a:gd name="connsiteX17" fmla="*/ 2477 w 18499"/>
                  <a:gd name="connsiteY17" fmla="*/ 9626 h 19056"/>
                  <a:gd name="connsiteX18" fmla="*/ 8749 w 18499"/>
                  <a:gd name="connsiteY18" fmla="*/ 17546 h 19056"/>
                  <a:gd name="connsiteX19" fmla="*/ 16669 w 18499"/>
                  <a:gd name="connsiteY19" fmla="*/ 11273 h 19056"/>
                  <a:gd name="connsiteX20" fmla="*/ 16669 w 18499"/>
                  <a:gd name="connsiteY20" fmla="*/ 9626 h 1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8499" h="19056">
                    <a:moveTo>
                      <a:pt x="18478" y="1054"/>
                    </a:moveTo>
                    <a:lnTo>
                      <a:pt x="18478" y="18104"/>
                    </a:lnTo>
                    <a:cubicBezTo>
                      <a:pt x="18481" y="18595"/>
                      <a:pt x="18110" y="19007"/>
                      <a:pt x="17621" y="19056"/>
                    </a:cubicBezTo>
                    <a:cubicBezTo>
                      <a:pt x="17095" y="19056"/>
                      <a:pt x="16669" y="18630"/>
                      <a:pt x="16669" y="18104"/>
                    </a:cubicBezTo>
                    <a:lnTo>
                      <a:pt x="16669" y="15342"/>
                    </a:lnTo>
                    <a:cubicBezTo>
                      <a:pt x="15010" y="17641"/>
                      <a:pt x="12360" y="19019"/>
                      <a:pt x="9525" y="19056"/>
                    </a:cubicBezTo>
                    <a:cubicBezTo>
                      <a:pt x="4264" y="19056"/>
                      <a:pt x="0" y="14792"/>
                      <a:pt x="0" y="9531"/>
                    </a:cubicBezTo>
                    <a:cubicBezTo>
                      <a:pt x="0" y="4271"/>
                      <a:pt x="4264" y="6"/>
                      <a:pt x="9525" y="6"/>
                    </a:cubicBezTo>
                    <a:cubicBezTo>
                      <a:pt x="12360" y="44"/>
                      <a:pt x="15010" y="1422"/>
                      <a:pt x="16669" y="3721"/>
                    </a:cubicBezTo>
                    <a:lnTo>
                      <a:pt x="16669" y="959"/>
                    </a:lnTo>
                    <a:cubicBezTo>
                      <a:pt x="16613" y="489"/>
                      <a:pt x="16949" y="62"/>
                      <a:pt x="17419" y="6"/>
                    </a:cubicBezTo>
                    <a:cubicBezTo>
                      <a:pt x="17486" y="-2"/>
                      <a:pt x="17554" y="-2"/>
                      <a:pt x="17621" y="6"/>
                    </a:cubicBezTo>
                    <a:cubicBezTo>
                      <a:pt x="18094" y="-6"/>
                      <a:pt x="18488" y="368"/>
                      <a:pt x="18500" y="842"/>
                    </a:cubicBezTo>
                    <a:cubicBezTo>
                      <a:pt x="18501" y="913"/>
                      <a:pt x="18494" y="984"/>
                      <a:pt x="18478" y="1054"/>
                    </a:cubicBezTo>
                    <a:close/>
                    <a:moveTo>
                      <a:pt x="16669" y="9626"/>
                    </a:moveTo>
                    <a:cubicBezTo>
                      <a:pt x="17124" y="5708"/>
                      <a:pt x="14315" y="2161"/>
                      <a:pt x="10396" y="1707"/>
                    </a:cubicBezTo>
                    <a:cubicBezTo>
                      <a:pt x="6477" y="1252"/>
                      <a:pt x="2931" y="4061"/>
                      <a:pt x="2477" y="7979"/>
                    </a:cubicBezTo>
                    <a:cubicBezTo>
                      <a:pt x="2413" y="8527"/>
                      <a:pt x="2413" y="9079"/>
                      <a:pt x="2477" y="9626"/>
                    </a:cubicBezTo>
                    <a:cubicBezTo>
                      <a:pt x="2022" y="13545"/>
                      <a:pt x="4830" y="17091"/>
                      <a:pt x="8749" y="17546"/>
                    </a:cubicBezTo>
                    <a:cubicBezTo>
                      <a:pt x="12668" y="18001"/>
                      <a:pt x="16214" y="15192"/>
                      <a:pt x="16669" y="11273"/>
                    </a:cubicBezTo>
                    <a:cubicBezTo>
                      <a:pt x="16732" y="10726"/>
                      <a:pt x="16732" y="10174"/>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F593C2C5-EF59-428E-A375-8B5A40EDCFB5}"/>
                  </a:ext>
                </a:extLst>
              </p:cNvPr>
              <p:cNvSpPr/>
              <p:nvPr/>
            </p:nvSpPr>
            <p:spPr>
              <a:xfrm>
                <a:off x="8799120" y="3824555"/>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05" y="2237"/>
                      <a:pt x="11195" y="1633"/>
                      <a:pt x="9430" y="1620"/>
                    </a:cubicBezTo>
                    <a:cubicBezTo>
                      <a:pt x="5221" y="1620"/>
                      <a:pt x="1810" y="5032"/>
                      <a:pt x="1810" y="9240"/>
                    </a:cubicBezTo>
                    <a:cubicBezTo>
                      <a:pt x="1810" y="13449"/>
                      <a:pt x="5221" y="16860"/>
                      <a:pt x="9430" y="16860"/>
                    </a:cubicBezTo>
                    <a:cubicBezTo>
                      <a:pt x="11185" y="16882"/>
                      <a:pt x="12896" y="16311"/>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1FF94E6B-44F7-443C-AF32-F4CAD965F498}"/>
                  </a:ext>
                </a:extLst>
              </p:cNvPr>
              <p:cNvSpPr/>
              <p:nvPr/>
            </p:nvSpPr>
            <p:spPr>
              <a:xfrm>
                <a:off x="8821122" y="3824634"/>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6002 w 19050"/>
                  <a:gd name="connsiteY7" fmla="*/ 9542 h 19050"/>
                  <a:gd name="connsiteX8" fmla="*/ 9730 w 19050"/>
                  <a:gd name="connsiteY8" fmla="*/ 1623 h 19050"/>
                  <a:gd name="connsiteX9" fmla="*/ 1810 w 19050"/>
                  <a:gd name="connsiteY9" fmla="*/ 7895 h 19050"/>
                  <a:gd name="connsiteX10" fmla="*/ 1810 w 19050"/>
                  <a:gd name="connsiteY10" fmla="*/ 9542 h 19050"/>
                  <a:gd name="connsiteX11" fmla="*/ 8949 w 19050"/>
                  <a:gd name="connsiteY11" fmla="*/ 17067 h 19050"/>
                  <a:gd name="connsiteX12" fmla="*/ 8954 w 19050"/>
                  <a:gd name="connsiteY12"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2967" y="16912"/>
                      <a:pt x="16109" y="13558"/>
                      <a:pt x="16002" y="9542"/>
                    </a:cubicBezTo>
                    <a:cubicBezTo>
                      <a:pt x="16457" y="5624"/>
                      <a:pt x="13649" y="2078"/>
                      <a:pt x="9730" y="1623"/>
                    </a:cubicBezTo>
                    <a:cubicBezTo>
                      <a:pt x="5810" y="1168"/>
                      <a:pt x="2265" y="3977"/>
                      <a:pt x="1810" y="7895"/>
                    </a:cubicBezTo>
                    <a:cubicBezTo>
                      <a:pt x="1746" y="8443"/>
                      <a:pt x="1746" y="8995"/>
                      <a:pt x="1810" y="9542"/>
                    </a:cubicBezTo>
                    <a:cubicBezTo>
                      <a:pt x="1703" y="13592"/>
                      <a:pt x="4900" y="16961"/>
                      <a:pt x="8949" y="17067"/>
                    </a:cubicBezTo>
                    <a:cubicBezTo>
                      <a:pt x="8950" y="17067"/>
                      <a:pt x="8952" y="17067"/>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FCDD6033-8DA9-4C80-BBEB-127B153695ED}"/>
                  </a:ext>
                </a:extLst>
              </p:cNvPr>
              <p:cNvSpPr/>
              <p:nvPr/>
            </p:nvSpPr>
            <p:spPr>
              <a:xfrm>
                <a:off x="8846744" y="3824747"/>
                <a:ext cx="28860" cy="19240"/>
              </a:xfrm>
              <a:custGeom>
                <a:avLst/>
                <a:gdLst>
                  <a:gd name="connsiteX0" fmla="*/ 26384 w 28860"/>
                  <a:gd name="connsiteY0" fmla="*/ 7620 h 19240"/>
                  <a:gd name="connsiteX1" fmla="*/ 20574 w 28860"/>
                  <a:gd name="connsiteY1" fmla="*/ 1810 h 19240"/>
                  <a:gd name="connsiteX2" fmla="*/ 14764 w 28860"/>
                  <a:gd name="connsiteY2" fmla="*/ 7620 h 19240"/>
                  <a:gd name="connsiteX3" fmla="*/ 14764 w 28860"/>
                  <a:gd name="connsiteY3" fmla="*/ 18002 h 19240"/>
                  <a:gd name="connsiteX4" fmla="*/ 14764 w 28860"/>
                  <a:gd name="connsiteY4" fmla="*/ 18002 h 19240"/>
                  <a:gd name="connsiteX5" fmla="*/ 14288 w 28860"/>
                  <a:gd name="connsiteY5" fmla="*/ 18574 h 19240"/>
                  <a:gd name="connsiteX6" fmla="*/ 13145 w 28860"/>
                  <a:gd name="connsiteY6" fmla="*/ 18574 h 19240"/>
                  <a:gd name="connsiteX7" fmla="*/ 13145 w 28860"/>
                  <a:gd name="connsiteY7" fmla="*/ 18574 h 19240"/>
                  <a:gd name="connsiteX8" fmla="*/ 13145 w 28860"/>
                  <a:gd name="connsiteY8" fmla="*/ 18574 h 19240"/>
                  <a:gd name="connsiteX9" fmla="*/ 13145 w 28860"/>
                  <a:gd name="connsiteY9" fmla="*/ 18574 h 19240"/>
                  <a:gd name="connsiteX10" fmla="*/ 13145 w 28860"/>
                  <a:gd name="connsiteY10" fmla="*/ 18574 h 19240"/>
                  <a:gd name="connsiteX11" fmla="*/ 13145 w 28860"/>
                  <a:gd name="connsiteY11" fmla="*/ 8191 h 19240"/>
                  <a:gd name="connsiteX12" fmla="*/ 7334 w 28860"/>
                  <a:gd name="connsiteY12" fmla="*/ 2381 h 19240"/>
                  <a:gd name="connsiteX13" fmla="*/ 1429 w 28860"/>
                  <a:gd name="connsiteY13" fmla="*/ 8191 h 19240"/>
                  <a:gd name="connsiteX14" fmla="*/ 1429 w 28860"/>
                  <a:gd name="connsiteY14" fmla="*/ 18574 h 19240"/>
                  <a:gd name="connsiteX15" fmla="*/ 1429 w 28860"/>
                  <a:gd name="connsiteY15" fmla="*/ 19240 h 19240"/>
                  <a:gd name="connsiteX16" fmla="*/ 762 w 28860"/>
                  <a:gd name="connsiteY16" fmla="*/ 19240 h 19240"/>
                  <a:gd name="connsiteX17" fmla="*/ 0 w 28860"/>
                  <a:gd name="connsiteY17" fmla="*/ 18574 h 19240"/>
                  <a:gd name="connsiteX18" fmla="*/ 0 w 28860"/>
                  <a:gd name="connsiteY18" fmla="*/ 857 h 19240"/>
                  <a:gd name="connsiteX19" fmla="*/ 953 w 28860"/>
                  <a:gd name="connsiteY19" fmla="*/ 0 h 19240"/>
                  <a:gd name="connsiteX20" fmla="*/ 1810 w 28860"/>
                  <a:gd name="connsiteY20" fmla="*/ 857 h 19240"/>
                  <a:gd name="connsiteX21" fmla="*/ 1810 w 28860"/>
                  <a:gd name="connsiteY21" fmla="*/ 2667 h 19240"/>
                  <a:gd name="connsiteX22" fmla="*/ 7715 w 28860"/>
                  <a:gd name="connsiteY22" fmla="*/ 0 h 19240"/>
                  <a:gd name="connsiteX23" fmla="*/ 14383 w 28860"/>
                  <a:gd name="connsiteY23" fmla="*/ 4001 h 19240"/>
                  <a:gd name="connsiteX24" fmla="*/ 21241 w 28860"/>
                  <a:gd name="connsiteY24" fmla="*/ 0 h 19240"/>
                  <a:gd name="connsiteX25" fmla="*/ 28861 w 28860"/>
                  <a:gd name="connsiteY25" fmla="*/ 7620 h 19240"/>
                  <a:gd name="connsiteX26" fmla="*/ 28861 w 28860"/>
                  <a:gd name="connsiteY26" fmla="*/ 18002 h 19240"/>
                  <a:gd name="connsiteX27" fmla="*/ 28004 w 28860"/>
                  <a:gd name="connsiteY27" fmla="*/ 18859 h 19240"/>
                  <a:gd name="connsiteX28" fmla="*/ 27051 w 28860"/>
                  <a:gd name="connsiteY28" fmla="*/ 18002 h 19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0">
                    <a:moveTo>
                      <a:pt x="26384" y="7620"/>
                    </a:moveTo>
                    <a:cubicBezTo>
                      <a:pt x="26384" y="4411"/>
                      <a:pt x="23783" y="1810"/>
                      <a:pt x="20574" y="1810"/>
                    </a:cubicBezTo>
                    <a:cubicBezTo>
                      <a:pt x="17365" y="1810"/>
                      <a:pt x="14764" y="4411"/>
                      <a:pt x="14764" y="7620"/>
                    </a:cubicBezTo>
                    <a:lnTo>
                      <a:pt x="14764" y="18002"/>
                    </a:lnTo>
                    <a:lnTo>
                      <a:pt x="14764" y="18002"/>
                    </a:lnTo>
                    <a:cubicBezTo>
                      <a:pt x="14764" y="18002"/>
                      <a:pt x="14764" y="18002"/>
                      <a:pt x="14288" y="18574"/>
                    </a:cubicBezTo>
                    <a:lnTo>
                      <a:pt x="13145" y="18574"/>
                    </a:lnTo>
                    <a:lnTo>
                      <a:pt x="13145" y="18574"/>
                    </a:lnTo>
                    <a:lnTo>
                      <a:pt x="13145" y="18574"/>
                    </a:lnTo>
                    <a:lnTo>
                      <a:pt x="13145" y="18574"/>
                    </a:lnTo>
                    <a:lnTo>
                      <a:pt x="13145" y="18574"/>
                    </a:lnTo>
                    <a:lnTo>
                      <a:pt x="13145" y="8191"/>
                    </a:lnTo>
                    <a:cubicBezTo>
                      <a:pt x="13145" y="4983"/>
                      <a:pt x="10543" y="2381"/>
                      <a:pt x="7334" y="2381"/>
                    </a:cubicBezTo>
                    <a:cubicBezTo>
                      <a:pt x="4110" y="2381"/>
                      <a:pt x="1481" y="4967"/>
                      <a:pt x="1429" y="8191"/>
                    </a:cubicBezTo>
                    <a:lnTo>
                      <a:pt x="1429" y="18574"/>
                    </a:lnTo>
                    <a:cubicBezTo>
                      <a:pt x="1548" y="18780"/>
                      <a:pt x="1548" y="19034"/>
                      <a:pt x="1429" y="19240"/>
                    </a:cubicBezTo>
                    <a:lnTo>
                      <a:pt x="762" y="19240"/>
                    </a:lnTo>
                    <a:cubicBezTo>
                      <a:pt x="447" y="19100"/>
                      <a:pt x="181" y="18868"/>
                      <a:pt x="0" y="18574"/>
                    </a:cubicBezTo>
                    <a:lnTo>
                      <a:pt x="0" y="857"/>
                    </a:lnTo>
                    <a:cubicBezTo>
                      <a:pt x="49" y="369"/>
                      <a:pt x="462" y="-3"/>
                      <a:pt x="953" y="0"/>
                    </a:cubicBezTo>
                    <a:cubicBezTo>
                      <a:pt x="1426" y="0"/>
                      <a:pt x="1810" y="384"/>
                      <a:pt x="1810" y="857"/>
                    </a:cubicBezTo>
                    <a:lnTo>
                      <a:pt x="1810" y="2667"/>
                    </a:lnTo>
                    <a:cubicBezTo>
                      <a:pt x="3299" y="965"/>
                      <a:pt x="5453" y="-8"/>
                      <a:pt x="7715" y="0"/>
                    </a:cubicBezTo>
                    <a:cubicBezTo>
                      <a:pt x="10508" y="-7"/>
                      <a:pt x="13075" y="1533"/>
                      <a:pt x="14383" y="4001"/>
                    </a:cubicBezTo>
                    <a:cubicBezTo>
                      <a:pt x="15799" y="1547"/>
                      <a:pt x="18408" y="25"/>
                      <a:pt x="21241" y="0"/>
                    </a:cubicBezTo>
                    <a:cubicBezTo>
                      <a:pt x="25449" y="0"/>
                      <a:pt x="28861" y="3412"/>
                      <a:pt x="28861" y="7620"/>
                    </a:cubicBezTo>
                    <a:lnTo>
                      <a:pt x="28861" y="18002"/>
                    </a:lnTo>
                    <a:cubicBezTo>
                      <a:pt x="28817" y="18456"/>
                      <a:pt x="28458" y="18816"/>
                      <a:pt x="28004" y="18859"/>
                    </a:cubicBezTo>
                    <a:cubicBezTo>
                      <a:pt x="27513" y="18862"/>
                      <a:pt x="27100" y="18491"/>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4F578BBC-182B-4B8A-B69D-E3494409F359}"/>
                  </a:ext>
                </a:extLst>
              </p:cNvPr>
              <p:cNvSpPr/>
              <p:nvPr/>
            </p:nvSpPr>
            <p:spPr>
              <a:xfrm>
                <a:off x="8883701" y="3824741"/>
                <a:ext cx="28860" cy="19245"/>
              </a:xfrm>
              <a:custGeom>
                <a:avLst/>
                <a:gdLst>
                  <a:gd name="connsiteX0" fmla="*/ 26670 w 28860"/>
                  <a:gd name="connsiteY0" fmla="*/ 7625 h 19245"/>
                  <a:gd name="connsiteX1" fmla="*/ 20765 w 28860"/>
                  <a:gd name="connsiteY1" fmla="*/ 1815 h 19245"/>
                  <a:gd name="connsiteX2" fmla="*/ 14954 w 28860"/>
                  <a:gd name="connsiteY2" fmla="*/ 7625 h 19245"/>
                  <a:gd name="connsiteX3" fmla="*/ 14954 w 28860"/>
                  <a:gd name="connsiteY3" fmla="*/ 18007 h 19245"/>
                  <a:gd name="connsiteX4" fmla="*/ 14954 w 28860"/>
                  <a:gd name="connsiteY4" fmla="*/ 18007 h 19245"/>
                  <a:gd name="connsiteX5" fmla="*/ 14478 w 28860"/>
                  <a:gd name="connsiteY5" fmla="*/ 18579 h 19245"/>
                  <a:gd name="connsiteX6" fmla="*/ 13049 w 28860"/>
                  <a:gd name="connsiteY6" fmla="*/ 18579 h 19245"/>
                  <a:gd name="connsiteX7" fmla="*/ 13049 w 28860"/>
                  <a:gd name="connsiteY7" fmla="*/ 18579 h 19245"/>
                  <a:gd name="connsiteX8" fmla="*/ 13049 w 28860"/>
                  <a:gd name="connsiteY8" fmla="*/ 18579 h 19245"/>
                  <a:gd name="connsiteX9" fmla="*/ 13049 w 28860"/>
                  <a:gd name="connsiteY9" fmla="*/ 8197 h 19245"/>
                  <a:gd name="connsiteX10" fmla="*/ 7239 w 28860"/>
                  <a:gd name="connsiteY10" fmla="*/ 2387 h 19245"/>
                  <a:gd name="connsiteX11" fmla="*/ 1429 w 28860"/>
                  <a:gd name="connsiteY11" fmla="*/ 8197 h 19245"/>
                  <a:gd name="connsiteX12" fmla="*/ 1429 w 28860"/>
                  <a:gd name="connsiteY12" fmla="*/ 18579 h 19245"/>
                  <a:gd name="connsiteX13" fmla="*/ 1429 w 28860"/>
                  <a:gd name="connsiteY13" fmla="*/ 19246 h 19245"/>
                  <a:gd name="connsiteX14" fmla="*/ 762 w 28860"/>
                  <a:gd name="connsiteY14" fmla="*/ 19246 h 19245"/>
                  <a:gd name="connsiteX15" fmla="*/ 0 w 28860"/>
                  <a:gd name="connsiteY15" fmla="*/ 18579 h 19245"/>
                  <a:gd name="connsiteX16" fmla="*/ 0 w 28860"/>
                  <a:gd name="connsiteY16" fmla="*/ 863 h 19245"/>
                  <a:gd name="connsiteX17" fmla="*/ 857 w 28860"/>
                  <a:gd name="connsiteY17" fmla="*/ 5 h 19245"/>
                  <a:gd name="connsiteX18" fmla="*/ 1804 w 28860"/>
                  <a:gd name="connsiteY18" fmla="*/ 762 h 19245"/>
                  <a:gd name="connsiteX19" fmla="*/ 1810 w 28860"/>
                  <a:gd name="connsiteY19" fmla="*/ 863 h 19245"/>
                  <a:gd name="connsiteX20" fmla="*/ 1810 w 28860"/>
                  <a:gd name="connsiteY20" fmla="*/ 2672 h 19245"/>
                  <a:gd name="connsiteX21" fmla="*/ 12695 w 28860"/>
                  <a:gd name="connsiteY21" fmla="*/ 1917 h 19245"/>
                  <a:gd name="connsiteX22" fmla="*/ 14383 w 28860"/>
                  <a:gd name="connsiteY22" fmla="*/ 4006 h 19245"/>
                  <a:gd name="connsiteX23" fmla="*/ 21146 w 28860"/>
                  <a:gd name="connsiteY23" fmla="*/ 5 h 19245"/>
                  <a:gd name="connsiteX24" fmla="*/ 28860 w 28860"/>
                  <a:gd name="connsiteY24" fmla="*/ 7530 h 19245"/>
                  <a:gd name="connsiteX25" fmla="*/ 28861 w 28860"/>
                  <a:gd name="connsiteY25" fmla="*/ 7626 h 19245"/>
                  <a:gd name="connsiteX26" fmla="*/ 28861 w 28860"/>
                  <a:gd name="connsiteY26" fmla="*/ 18007 h 19245"/>
                  <a:gd name="connsiteX27" fmla="*/ 27908 w 28860"/>
                  <a:gd name="connsiteY27" fmla="*/ 18865 h 19245"/>
                  <a:gd name="connsiteX28" fmla="*/ 27051 w 28860"/>
                  <a:gd name="connsiteY28" fmla="*/ 18007 h 19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0" h="19245">
                    <a:moveTo>
                      <a:pt x="26670" y="7625"/>
                    </a:moveTo>
                    <a:cubicBezTo>
                      <a:pt x="26569" y="4422"/>
                      <a:pt x="23969" y="1864"/>
                      <a:pt x="20765" y="1815"/>
                    </a:cubicBezTo>
                    <a:cubicBezTo>
                      <a:pt x="17577" y="1866"/>
                      <a:pt x="15005" y="4438"/>
                      <a:pt x="14954" y="7625"/>
                    </a:cubicBezTo>
                    <a:lnTo>
                      <a:pt x="14954" y="18007"/>
                    </a:lnTo>
                    <a:lnTo>
                      <a:pt x="14954" y="18007"/>
                    </a:lnTo>
                    <a:cubicBezTo>
                      <a:pt x="14954" y="18007"/>
                      <a:pt x="14954" y="18007"/>
                      <a:pt x="14478" y="18579"/>
                    </a:cubicBezTo>
                    <a:lnTo>
                      <a:pt x="13049" y="18579"/>
                    </a:lnTo>
                    <a:lnTo>
                      <a:pt x="13049" y="18579"/>
                    </a:lnTo>
                    <a:lnTo>
                      <a:pt x="13049" y="18579"/>
                    </a:lnTo>
                    <a:lnTo>
                      <a:pt x="13049" y="8197"/>
                    </a:lnTo>
                    <a:cubicBezTo>
                      <a:pt x="13049" y="4988"/>
                      <a:pt x="10448" y="2387"/>
                      <a:pt x="7239" y="2387"/>
                    </a:cubicBezTo>
                    <a:cubicBezTo>
                      <a:pt x="4030" y="2387"/>
                      <a:pt x="1429" y="4988"/>
                      <a:pt x="1429" y="8197"/>
                    </a:cubicBezTo>
                    <a:lnTo>
                      <a:pt x="1429" y="18579"/>
                    </a:lnTo>
                    <a:cubicBezTo>
                      <a:pt x="1531" y="18789"/>
                      <a:pt x="1531" y="19035"/>
                      <a:pt x="1429" y="19246"/>
                    </a:cubicBezTo>
                    <a:lnTo>
                      <a:pt x="762" y="19246"/>
                    </a:lnTo>
                    <a:cubicBezTo>
                      <a:pt x="410" y="19169"/>
                      <a:pt x="123" y="18917"/>
                      <a:pt x="0" y="18579"/>
                    </a:cubicBezTo>
                    <a:lnTo>
                      <a:pt x="0" y="863"/>
                    </a:lnTo>
                    <a:cubicBezTo>
                      <a:pt x="0" y="389"/>
                      <a:pt x="384" y="5"/>
                      <a:pt x="857" y="5"/>
                    </a:cubicBezTo>
                    <a:cubicBezTo>
                      <a:pt x="1328" y="-47"/>
                      <a:pt x="1752" y="291"/>
                      <a:pt x="1804" y="762"/>
                    </a:cubicBezTo>
                    <a:cubicBezTo>
                      <a:pt x="1808" y="795"/>
                      <a:pt x="1810" y="829"/>
                      <a:pt x="1810" y="863"/>
                    </a:cubicBezTo>
                    <a:lnTo>
                      <a:pt x="1810" y="2672"/>
                    </a:lnTo>
                    <a:cubicBezTo>
                      <a:pt x="4607" y="-542"/>
                      <a:pt x="9480" y="-880"/>
                      <a:pt x="12695" y="1917"/>
                    </a:cubicBezTo>
                    <a:cubicBezTo>
                      <a:pt x="13375" y="2509"/>
                      <a:pt x="13946" y="3216"/>
                      <a:pt x="14383" y="4006"/>
                    </a:cubicBezTo>
                    <a:cubicBezTo>
                      <a:pt x="15753" y="1553"/>
                      <a:pt x="18336" y="25"/>
                      <a:pt x="21146" y="5"/>
                    </a:cubicBezTo>
                    <a:cubicBezTo>
                      <a:pt x="25354" y="-47"/>
                      <a:pt x="28808" y="3321"/>
                      <a:pt x="28860" y="7530"/>
                    </a:cubicBezTo>
                    <a:cubicBezTo>
                      <a:pt x="28861" y="7562"/>
                      <a:pt x="28861" y="7594"/>
                      <a:pt x="28861" y="7626"/>
                    </a:cubicBezTo>
                    <a:lnTo>
                      <a:pt x="28861" y="18007"/>
                    </a:lnTo>
                    <a:cubicBezTo>
                      <a:pt x="28812" y="18496"/>
                      <a:pt x="28399" y="18867"/>
                      <a:pt x="27908" y="18865"/>
                    </a:cubicBezTo>
                    <a:cubicBezTo>
                      <a:pt x="27454" y="18821"/>
                      <a:pt x="27094" y="18462"/>
                      <a:pt x="27051" y="18007"/>
                    </a:cubicBezTo>
                    <a:close/>
                  </a:path>
                </a:pathLst>
              </a:custGeom>
              <a:solidFill>
                <a:srgbClr val="A6A6A6"/>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F07280E7-9065-4198-AC63-23112F1EC7E8}"/>
                  </a:ext>
                </a:extLst>
              </p:cNvPr>
              <p:cNvSpPr/>
              <p:nvPr/>
            </p:nvSpPr>
            <p:spPr>
              <a:xfrm>
                <a:off x="8918181" y="3824651"/>
                <a:ext cx="19057" cy="19145"/>
              </a:xfrm>
              <a:custGeom>
                <a:avLst/>
                <a:gdLst>
                  <a:gd name="connsiteX0" fmla="*/ 1 w 19057"/>
                  <a:gd name="connsiteY0" fmla="*/ 9525 h 19145"/>
                  <a:gd name="connsiteX1" fmla="*/ 9526 w 19057"/>
                  <a:gd name="connsiteY1" fmla="*/ 0 h 19145"/>
                  <a:gd name="connsiteX2" fmla="*/ 19051 w 19057"/>
                  <a:gd name="connsiteY2" fmla="*/ 8858 h 19145"/>
                  <a:gd name="connsiteX3" fmla="*/ 19051 w 19057"/>
                  <a:gd name="connsiteY3" fmla="*/ 8858 h 19145"/>
                  <a:gd name="connsiteX4" fmla="*/ 18398 w 19057"/>
                  <a:gd name="connsiteY4" fmla="*/ 9715 h 19145"/>
                  <a:gd name="connsiteX5" fmla="*/ 18194 w 19057"/>
                  <a:gd name="connsiteY5" fmla="*/ 9715 h 19145"/>
                  <a:gd name="connsiteX6" fmla="*/ 1715 w 19057"/>
                  <a:gd name="connsiteY6" fmla="*/ 9716 h 19145"/>
                  <a:gd name="connsiteX7" fmla="*/ 9050 w 19057"/>
                  <a:gd name="connsiteY7" fmla="*/ 16955 h 19145"/>
                  <a:gd name="connsiteX8" fmla="*/ 15146 w 19057"/>
                  <a:gd name="connsiteY8" fmla="*/ 13526 h 19145"/>
                  <a:gd name="connsiteX9" fmla="*/ 16384 w 19057"/>
                  <a:gd name="connsiteY9" fmla="*/ 13526 h 19145"/>
                  <a:gd name="connsiteX10" fmla="*/ 16384 w 19057"/>
                  <a:gd name="connsiteY10" fmla="*/ 14860 h 19145"/>
                  <a:gd name="connsiteX11" fmla="*/ 8764 w 19057"/>
                  <a:gd name="connsiteY11" fmla="*/ 19146 h 19145"/>
                  <a:gd name="connsiteX12" fmla="*/ 1 w 19057"/>
                  <a:gd name="connsiteY12" fmla="*/ 9526 h 19145"/>
                  <a:gd name="connsiteX13" fmla="*/ 2001 w 19057"/>
                  <a:gd name="connsiteY13" fmla="*/ 8001 h 19145"/>
                  <a:gd name="connsiteX14" fmla="*/ 16289 w 19057"/>
                  <a:gd name="connsiteY14" fmla="*/ 8001 h 19145"/>
                  <a:gd name="connsiteX15" fmla="*/ 9240 w 19057"/>
                  <a:gd name="connsiteY15" fmla="*/ 1905 h 19145"/>
                  <a:gd name="connsiteX16" fmla="*/ 1715 w 19057"/>
                  <a:gd name="connsiteY16" fmla="*/ 8001 h 1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7" h="19145">
                    <a:moveTo>
                      <a:pt x="1" y="9525"/>
                    </a:moveTo>
                    <a:cubicBezTo>
                      <a:pt x="1" y="4265"/>
                      <a:pt x="4265" y="0"/>
                      <a:pt x="9526" y="0"/>
                    </a:cubicBezTo>
                    <a:cubicBezTo>
                      <a:pt x="14537" y="-12"/>
                      <a:pt x="18700" y="3860"/>
                      <a:pt x="19051" y="8858"/>
                    </a:cubicBezTo>
                    <a:lnTo>
                      <a:pt x="19051" y="8858"/>
                    </a:lnTo>
                    <a:cubicBezTo>
                      <a:pt x="19107" y="9275"/>
                      <a:pt x="18815" y="9659"/>
                      <a:pt x="18398" y="9715"/>
                    </a:cubicBezTo>
                    <a:cubicBezTo>
                      <a:pt x="18330" y="9725"/>
                      <a:pt x="18261" y="9725"/>
                      <a:pt x="18194" y="9715"/>
                    </a:cubicBezTo>
                    <a:lnTo>
                      <a:pt x="1715" y="9716"/>
                    </a:lnTo>
                    <a:cubicBezTo>
                      <a:pt x="1767" y="13729"/>
                      <a:pt x="5036" y="16955"/>
                      <a:pt x="9050" y="16955"/>
                    </a:cubicBezTo>
                    <a:cubicBezTo>
                      <a:pt x="11545" y="16972"/>
                      <a:pt x="13864" y="15667"/>
                      <a:pt x="15146" y="13526"/>
                    </a:cubicBezTo>
                    <a:cubicBezTo>
                      <a:pt x="15502" y="13221"/>
                      <a:pt x="16027" y="13221"/>
                      <a:pt x="16384" y="13526"/>
                    </a:cubicBezTo>
                    <a:cubicBezTo>
                      <a:pt x="16703" y="13913"/>
                      <a:pt x="16703" y="14472"/>
                      <a:pt x="16384" y="14860"/>
                    </a:cubicBezTo>
                    <a:cubicBezTo>
                      <a:pt x="14688" y="17439"/>
                      <a:pt x="11848" y="19036"/>
                      <a:pt x="8764" y="19146"/>
                    </a:cubicBezTo>
                    <a:cubicBezTo>
                      <a:pt x="3766" y="18745"/>
                      <a:pt x="-65" y="14539"/>
                      <a:pt x="1" y="9526"/>
                    </a:cubicBezTo>
                    <a:close/>
                    <a:moveTo>
                      <a:pt x="2001" y="8001"/>
                    </a:moveTo>
                    <a:lnTo>
                      <a:pt x="16289" y="8001"/>
                    </a:lnTo>
                    <a:cubicBezTo>
                      <a:pt x="15733" y="4526"/>
                      <a:pt x="12759" y="1953"/>
                      <a:pt x="9240" y="1905"/>
                    </a:cubicBezTo>
                    <a:cubicBezTo>
                      <a:pt x="5556" y="1757"/>
                      <a:pt x="2335" y="4366"/>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E80FB75B-7090-4EB7-B05C-035C1B88774E}"/>
                  </a:ext>
                </a:extLst>
              </p:cNvPr>
              <p:cNvSpPr/>
              <p:nvPr/>
            </p:nvSpPr>
            <p:spPr>
              <a:xfrm>
                <a:off x="8943518" y="3824651"/>
                <a:ext cx="15430" cy="18954"/>
              </a:xfrm>
              <a:custGeom>
                <a:avLst/>
                <a:gdLst>
                  <a:gd name="connsiteX0" fmla="*/ 13049 w 15430"/>
                  <a:gd name="connsiteY0" fmla="*/ 7715 h 18954"/>
                  <a:gd name="connsiteX1" fmla="*/ 7239 w 15430"/>
                  <a:gd name="connsiteY1" fmla="*/ 1905 h 18954"/>
                  <a:gd name="connsiteX2" fmla="*/ 1429 w 15430"/>
                  <a:gd name="connsiteY2" fmla="*/ 7715 h 18954"/>
                  <a:gd name="connsiteX3" fmla="*/ 1429 w 15430"/>
                  <a:gd name="connsiteY3" fmla="*/ 18193 h 18954"/>
                  <a:gd name="connsiteX4" fmla="*/ 1429 w 15430"/>
                  <a:gd name="connsiteY4" fmla="*/ 18193 h 18954"/>
                  <a:gd name="connsiteX5" fmla="*/ 667 w 15430"/>
                  <a:gd name="connsiteY5" fmla="*/ 18193 h 18954"/>
                  <a:gd name="connsiteX6" fmla="*/ 667 w 15430"/>
                  <a:gd name="connsiteY6" fmla="*/ 18193 h 18954"/>
                  <a:gd name="connsiteX7" fmla="*/ 0 w 15430"/>
                  <a:gd name="connsiteY7" fmla="*/ 17717 h 18954"/>
                  <a:gd name="connsiteX8" fmla="*/ 0 w 15430"/>
                  <a:gd name="connsiteY8" fmla="*/ 17717 h 18954"/>
                  <a:gd name="connsiteX9" fmla="*/ 0 w 15430"/>
                  <a:gd name="connsiteY9" fmla="*/ 17717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95 h 18954"/>
                  <a:gd name="connsiteX15" fmla="*/ 15430 w 15430"/>
                  <a:gd name="connsiteY15" fmla="*/ 7620 h 18954"/>
                  <a:gd name="connsiteX16" fmla="*/ 15430 w 15430"/>
                  <a:gd name="connsiteY16" fmla="*/ 7716 h 18954"/>
                  <a:gd name="connsiteX17" fmla="*/ 15431 w 15430"/>
                  <a:gd name="connsiteY17" fmla="*/ 18002 h 18954"/>
                  <a:gd name="connsiteX18" fmla="*/ 14478 w 15430"/>
                  <a:gd name="connsiteY18" fmla="*/ 18955 h 18954"/>
                  <a:gd name="connsiteX19" fmla="*/ 13525 w 15430"/>
                  <a:gd name="connsiteY19"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430" h="18954">
                    <a:moveTo>
                      <a:pt x="13049" y="7715"/>
                    </a:moveTo>
                    <a:cubicBezTo>
                      <a:pt x="13049" y="4506"/>
                      <a:pt x="10448" y="1905"/>
                      <a:pt x="7239" y="1905"/>
                    </a:cubicBezTo>
                    <a:cubicBezTo>
                      <a:pt x="4051" y="1956"/>
                      <a:pt x="1480" y="4528"/>
                      <a:pt x="1429" y="7715"/>
                    </a:cubicBezTo>
                    <a:lnTo>
                      <a:pt x="1429" y="18193"/>
                    </a:lnTo>
                    <a:cubicBezTo>
                      <a:pt x="1429" y="18193"/>
                      <a:pt x="1429" y="18193"/>
                      <a:pt x="1429" y="18193"/>
                    </a:cubicBezTo>
                    <a:cubicBezTo>
                      <a:pt x="1189" y="18312"/>
                      <a:pt x="907" y="18312"/>
                      <a:pt x="667" y="18193"/>
                    </a:cubicBezTo>
                    <a:lnTo>
                      <a:pt x="667" y="18193"/>
                    </a:lnTo>
                    <a:cubicBezTo>
                      <a:pt x="409" y="18090"/>
                      <a:pt x="181" y="17927"/>
                      <a:pt x="0" y="17717"/>
                    </a:cubicBezTo>
                    <a:lnTo>
                      <a:pt x="0" y="17717"/>
                    </a:lnTo>
                    <a:lnTo>
                      <a:pt x="0" y="17717"/>
                    </a:lnTo>
                    <a:lnTo>
                      <a:pt x="0" y="953"/>
                    </a:lnTo>
                    <a:cubicBezTo>
                      <a:pt x="0" y="426"/>
                      <a:pt x="426" y="0"/>
                      <a:pt x="953" y="0"/>
                    </a:cubicBezTo>
                    <a:cubicBezTo>
                      <a:pt x="1479" y="0"/>
                      <a:pt x="1905" y="426"/>
                      <a:pt x="1905" y="953"/>
                    </a:cubicBezTo>
                    <a:lnTo>
                      <a:pt x="1905" y="2762"/>
                    </a:lnTo>
                    <a:cubicBezTo>
                      <a:pt x="3349" y="1054"/>
                      <a:pt x="5478" y="76"/>
                      <a:pt x="7715" y="95"/>
                    </a:cubicBezTo>
                    <a:cubicBezTo>
                      <a:pt x="11923" y="43"/>
                      <a:pt x="15377" y="3411"/>
                      <a:pt x="15430" y="7620"/>
                    </a:cubicBezTo>
                    <a:cubicBezTo>
                      <a:pt x="15430" y="7652"/>
                      <a:pt x="15430" y="7684"/>
                      <a:pt x="15430" y="7716"/>
                    </a:cubicBezTo>
                    <a:lnTo>
                      <a:pt x="15431" y="18002"/>
                    </a:lnTo>
                    <a:cubicBezTo>
                      <a:pt x="15431" y="18529"/>
                      <a:pt x="15004" y="18955"/>
                      <a:pt x="14478" y="18955"/>
                    </a:cubicBezTo>
                    <a:cubicBezTo>
                      <a:pt x="13952" y="18955"/>
                      <a:pt x="13525" y="18529"/>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EDA07B8B-1AA6-4FF2-857E-AFB490B1C636}"/>
                  </a:ext>
                </a:extLst>
              </p:cNvPr>
              <p:cNvSpPr/>
              <p:nvPr/>
            </p:nvSpPr>
            <p:spPr>
              <a:xfrm>
                <a:off x="8964759" y="3816650"/>
                <a:ext cx="8572" cy="26576"/>
              </a:xfrm>
              <a:custGeom>
                <a:avLst/>
                <a:gdLst>
                  <a:gd name="connsiteX0" fmla="*/ 8572 w 8572"/>
                  <a:gd name="connsiteY0" fmla="*/ 8954 h 26576"/>
                  <a:gd name="connsiteX1" fmla="*/ 7715 w 8572"/>
                  <a:gd name="connsiteY1" fmla="*/ 9906 h 26576"/>
                  <a:gd name="connsiteX2" fmla="*/ 5239 w 8572"/>
                  <a:gd name="connsiteY2" fmla="*/ 9906 h 26576"/>
                  <a:gd name="connsiteX3" fmla="*/ 5239 w 8572"/>
                  <a:gd name="connsiteY3" fmla="*/ 23241 h 26576"/>
                  <a:gd name="connsiteX4" fmla="*/ 6667 w 8572"/>
                  <a:gd name="connsiteY4" fmla="*/ 24670 h 26576"/>
                  <a:gd name="connsiteX5" fmla="*/ 7620 w 8572"/>
                  <a:gd name="connsiteY5" fmla="*/ 25622 h 26576"/>
                  <a:gd name="connsiteX6" fmla="*/ 6667 w 8572"/>
                  <a:gd name="connsiteY6" fmla="*/ 26575 h 26576"/>
                  <a:gd name="connsiteX7" fmla="*/ 3334 w 8572"/>
                  <a:gd name="connsiteY7" fmla="*/ 23434 h 26576"/>
                  <a:gd name="connsiteX8" fmla="*/ 3334 w 8572"/>
                  <a:gd name="connsiteY8" fmla="*/ 23241 h 26576"/>
                  <a:gd name="connsiteX9" fmla="*/ 3334 w 8572"/>
                  <a:gd name="connsiteY9" fmla="*/ 9906 h 26576"/>
                  <a:gd name="connsiteX10" fmla="*/ 952 w 8572"/>
                  <a:gd name="connsiteY10" fmla="*/ 9906 h 26576"/>
                  <a:gd name="connsiteX11" fmla="*/ 0 w 8572"/>
                  <a:gd name="connsiteY11" fmla="*/ 8954 h 26576"/>
                  <a:gd name="connsiteX12" fmla="*/ 952 w 8572"/>
                  <a:gd name="connsiteY12" fmla="*/ 8001 h 26576"/>
                  <a:gd name="connsiteX13" fmla="*/ 3334 w 8572"/>
                  <a:gd name="connsiteY13" fmla="*/ 8001 h 26576"/>
                  <a:gd name="connsiteX14" fmla="*/ 3334 w 8572"/>
                  <a:gd name="connsiteY14" fmla="*/ 953 h 26576"/>
                  <a:gd name="connsiteX15" fmla="*/ 4286 w 8572"/>
                  <a:gd name="connsiteY15" fmla="*/ 0 h 26576"/>
                  <a:gd name="connsiteX16" fmla="*/ 5239 w 8572"/>
                  <a:gd name="connsiteY16" fmla="*/ 953 h 26576"/>
                  <a:gd name="connsiteX17" fmla="*/ 5239 w 8572"/>
                  <a:gd name="connsiteY17" fmla="*/ 8001 h 26576"/>
                  <a:gd name="connsiteX18" fmla="*/ 7715 w 8572"/>
                  <a:gd name="connsiteY18" fmla="*/ 8001 h 26576"/>
                  <a:gd name="connsiteX19" fmla="*/ 8572 w 8572"/>
                  <a:gd name="connsiteY19" fmla="*/ 8954 h 2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576">
                    <a:moveTo>
                      <a:pt x="8572" y="8954"/>
                    </a:moveTo>
                    <a:cubicBezTo>
                      <a:pt x="8537" y="9429"/>
                      <a:pt x="8184" y="9821"/>
                      <a:pt x="7715" y="9906"/>
                    </a:cubicBezTo>
                    <a:lnTo>
                      <a:pt x="5239" y="9906"/>
                    </a:lnTo>
                    <a:lnTo>
                      <a:pt x="5239" y="23241"/>
                    </a:lnTo>
                    <a:cubicBezTo>
                      <a:pt x="5285" y="24010"/>
                      <a:pt x="5898" y="24623"/>
                      <a:pt x="6667" y="24670"/>
                    </a:cubicBezTo>
                    <a:cubicBezTo>
                      <a:pt x="7193" y="24670"/>
                      <a:pt x="7620" y="25096"/>
                      <a:pt x="7620" y="25622"/>
                    </a:cubicBezTo>
                    <a:cubicBezTo>
                      <a:pt x="7620" y="26148"/>
                      <a:pt x="7193" y="26575"/>
                      <a:pt x="6667" y="26575"/>
                    </a:cubicBezTo>
                    <a:cubicBezTo>
                      <a:pt x="4879" y="26628"/>
                      <a:pt x="3387" y="25222"/>
                      <a:pt x="3334" y="23434"/>
                    </a:cubicBezTo>
                    <a:cubicBezTo>
                      <a:pt x="3332" y="23370"/>
                      <a:pt x="3332" y="23305"/>
                      <a:pt x="3334" y="23241"/>
                    </a:cubicBezTo>
                    <a:lnTo>
                      <a:pt x="3334" y="9906"/>
                    </a:lnTo>
                    <a:lnTo>
                      <a:pt x="952" y="9906"/>
                    </a:lnTo>
                    <a:cubicBezTo>
                      <a:pt x="0" y="9906"/>
                      <a:pt x="0" y="9430"/>
                      <a:pt x="0" y="8954"/>
                    </a:cubicBezTo>
                    <a:cubicBezTo>
                      <a:pt x="0" y="8477"/>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B6AE1AEA-98BE-473F-8412-29678F3EA070}"/>
                  </a:ext>
                </a:extLst>
              </p:cNvPr>
              <p:cNvSpPr/>
              <p:nvPr/>
            </p:nvSpPr>
            <p:spPr>
              <a:xfrm>
                <a:off x="8981807" y="3839891"/>
                <a:ext cx="3814" cy="3905"/>
              </a:xfrm>
              <a:custGeom>
                <a:avLst/>
                <a:gdLst>
                  <a:gd name="connsiteX0" fmla="*/ 1907 w 3814"/>
                  <a:gd name="connsiteY0" fmla="*/ 0 h 3905"/>
                  <a:gd name="connsiteX1" fmla="*/ 3815 w 3814"/>
                  <a:gd name="connsiteY1" fmla="*/ 1903 h 3905"/>
                  <a:gd name="connsiteX2" fmla="*/ 3812 w 3814"/>
                  <a:gd name="connsiteY2" fmla="*/ 2000 h 3905"/>
                  <a:gd name="connsiteX3" fmla="*/ 1907 w 3814"/>
                  <a:gd name="connsiteY3" fmla="*/ 3905 h 3905"/>
                  <a:gd name="connsiteX4" fmla="*/ 2 w 3814"/>
                  <a:gd name="connsiteY4" fmla="*/ 2000 h 3905"/>
                  <a:gd name="connsiteX5" fmla="*/ 1810 w 3814"/>
                  <a:gd name="connsiteY5" fmla="*/ 2 h 3905"/>
                  <a:gd name="connsiteX6" fmla="*/ 1907 w 3814"/>
                  <a:gd name="connsiteY6" fmla="*/ 0 h 3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14" h="3905">
                    <a:moveTo>
                      <a:pt x="1907" y="0"/>
                    </a:moveTo>
                    <a:cubicBezTo>
                      <a:pt x="2959" y="-1"/>
                      <a:pt x="3813" y="851"/>
                      <a:pt x="3815" y="1903"/>
                    </a:cubicBezTo>
                    <a:cubicBezTo>
                      <a:pt x="3815" y="1935"/>
                      <a:pt x="3814" y="1968"/>
                      <a:pt x="3812" y="2000"/>
                    </a:cubicBezTo>
                    <a:cubicBezTo>
                      <a:pt x="3812" y="3052"/>
                      <a:pt x="2960" y="3905"/>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EE6C8B6E-E7AA-4E1F-8D8E-DF00204577BB}"/>
                  </a:ext>
                </a:extLst>
              </p:cNvPr>
              <p:cNvSpPr/>
              <p:nvPr/>
            </p:nvSpPr>
            <p:spPr>
              <a:xfrm>
                <a:off x="8990665" y="3839892"/>
                <a:ext cx="3907" cy="3907"/>
              </a:xfrm>
              <a:custGeom>
                <a:avLst/>
                <a:gdLst>
                  <a:gd name="connsiteX0" fmla="*/ 1907 w 3907"/>
                  <a:gd name="connsiteY0" fmla="*/ 0 h 3907"/>
                  <a:gd name="connsiteX1" fmla="*/ 3908 w 3907"/>
                  <a:gd name="connsiteY1" fmla="*/ 2000 h 3907"/>
                  <a:gd name="connsiteX2" fmla="*/ 2005 w 3907"/>
                  <a:gd name="connsiteY2" fmla="*/ 3908 h 3907"/>
                  <a:gd name="connsiteX3" fmla="*/ 1907 w 3907"/>
                  <a:gd name="connsiteY3" fmla="*/ 3905 h 3907"/>
                  <a:gd name="connsiteX4" fmla="*/ 2 w 3907"/>
                  <a:gd name="connsiteY4" fmla="*/ 2000 h 3907"/>
                  <a:gd name="connsiteX5" fmla="*/ 1810 w 3907"/>
                  <a:gd name="connsiteY5" fmla="*/ 2 h 3907"/>
                  <a:gd name="connsiteX6" fmla="*/ 1907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1907" y="0"/>
                    </a:moveTo>
                    <a:cubicBezTo>
                      <a:pt x="3012" y="0"/>
                      <a:pt x="3908" y="896"/>
                      <a:pt x="3908" y="2000"/>
                    </a:cubicBezTo>
                    <a:cubicBezTo>
                      <a:pt x="3909" y="3052"/>
                      <a:pt x="3057" y="3906"/>
                      <a:pt x="2005" y="3908"/>
                    </a:cubicBezTo>
                    <a:cubicBezTo>
                      <a:pt x="1973" y="3908"/>
                      <a:pt x="1940" y="3907"/>
                      <a:pt x="1907" y="3905"/>
                    </a:cubicBezTo>
                    <a:cubicBezTo>
                      <a:pt x="855" y="3905"/>
                      <a:pt x="2" y="3052"/>
                      <a:pt x="2" y="2000"/>
                    </a:cubicBezTo>
                    <a:cubicBezTo>
                      <a:pt x="-50" y="949"/>
                      <a:pt x="759" y="55"/>
                      <a:pt x="1810" y="2"/>
                    </a:cubicBezTo>
                    <a:cubicBezTo>
                      <a:pt x="1842" y="1"/>
                      <a:pt x="1875" y="0"/>
                      <a:pt x="1907" y="0"/>
                    </a:cubicBezTo>
                    <a:close/>
                  </a:path>
                </a:pathLst>
              </a:custGeom>
              <a:solidFill>
                <a:srgbClr val="A6A6A6"/>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4D98B99C-920A-494F-BEB0-6DF44BE95DA2}"/>
                  </a:ext>
                </a:extLst>
              </p:cNvPr>
              <p:cNvSpPr/>
              <p:nvPr/>
            </p:nvSpPr>
            <p:spPr>
              <a:xfrm>
                <a:off x="8999526" y="3839891"/>
                <a:ext cx="3907" cy="3907"/>
              </a:xfrm>
              <a:custGeom>
                <a:avLst/>
                <a:gdLst>
                  <a:gd name="connsiteX0" fmla="*/ 2000 w 3907"/>
                  <a:gd name="connsiteY0" fmla="*/ 0 h 3907"/>
                  <a:gd name="connsiteX1" fmla="*/ 3907 w 3907"/>
                  <a:gd name="connsiteY1" fmla="*/ 1903 h 3907"/>
                  <a:gd name="connsiteX2" fmla="*/ 3905 w 3907"/>
                  <a:gd name="connsiteY2" fmla="*/ 2000 h 3907"/>
                  <a:gd name="connsiteX3" fmla="*/ 2000 w 3907"/>
                  <a:gd name="connsiteY3" fmla="*/ 3905 h 3907"/>
                  <a:gd name="connsiteX4" fmla="*/ 2 w 3907"/>
                  <a:gd name="connsiteY4" fmla="*/ 2098 h 3907"/>
                  <a:gd name="connsiteX5" fmla="*/ 0 w 3907"/>
                  <a:gd name="connsiteY5" fmla="*/ 2000 h 3907"/>
                  <a:gd name="connsiteX6" fmla="*/ 2000 w 3907"/>
                  <a:gd name="connsiteY6" fmla="*/ 0 h 3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7" h="3907">
                    <a:moveTo>
                      <a:pt x="2000" y="0"/>
                    </a:moveTo>
                    <a:cubicBezTo>
                      <a:pt x="3052" y="-1"/>
                      <a:pt x="3906" y="851"/>
                      <a:pt x="3907" y="1903"/>
                    </a:cubicBezTo>
                    <a:cubicBezTo>
                      <a:pt x="3907" y="1935"/>
                      <a:pt x="3907" y="1968"/>
                      <a:pt x="3905" y="2000"/>
                    </a:cubicBezTo>
                    <a:cubicBezTo>
                      <a:pt x="3905" y="3052"/>
                      <a:pt x="3052" y="3905"/>
                      <a:pt x="2000" y="3905"/>
                    </a:cubicBezTo>
                    <a:cubicBezTo>
                      <a:pt x="949" y="3958"/>
                      <a:pt x="55" y="3149"/>
                      <a:pt x="2" y="2098"/>
                    </a:cubicBezTo>
                    <a:cubicBezTo>
                      <a:pt x="1" y="2065"/>
                      <a:pt x="0" y="2033"/>
                      <a:pt x="0" y="2000"/>
                    </a:cubicBezTo>
                    <a:cubicBezTo>
                      <a:pt x="0" y="896"/>
                      <a:pt x="896" y="0"/>
                      <a:pt x="2000" y="0"/>
                    </a:cubicBezTo>
                    <a:close/>
                  </a:path>
                </a:pathLst>
              </a:custGeom>
              <a:solidFill>
                <a:srgbClr val="A6A6A6"/>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2D762827-21CF-49B2-9C59-6A6596FA09A4}"/>
                  </a:ext>
                </a:extLst>
              </p:cNvPr>
              <p:cNvSpPr/>
              <p:nvPr/>
            </p:nvSpPr>
            <p:spPr>
              <a:xfrm>
                <a:off x="8534134" y="3927522"/>
                <a:ext cx="1515332" cy="2476"/>
              </a:xfrm>
              <a:custGeom>
                <a:avLst/>
                <a:gdLst>
                  <a:gd name="connsiteX0" fmla="*/ 0 w 1515332"/>
                  <a:gd name="connsiteY0" fmla="*/ 0 h 2476"/>
                  <a:gd name="connsiteX1" fmla="*/ 1515332 w 1515332"/>
                  <a:gd name="connsiteY1" fmla="*/ 0 h 2476"/>
                  <a:gd name="connsiteX2" fmla="*/ 1515332 w 1515332"/>
                  <a:gd name="connsiteY2" fmla="*/ 2477 h 2476"/>
                  <a:gd name="connsiteX3" fmla="*/ 0 w 1515332"/>
                  <a:gd name="connsiteY3" fmla="*/ 2477 h 2476"/>
                </a:gdLst>
                <a:ahLst/>
                <a:cxnLst>
                  <a:cxn ang="0">
                    <a:pos x="connsiteX0" y="connsiteY0"/>
                  </a:cxn>
                  <a:cxn ang="0">
                    <a:pos x="connsiteX1" y="connsiteY1"/>
                  </a:cxn>
                  <a:cxn ang="0">
                    <a:pos x="connsiteX2" y="connsiteY2"/>
                  </a:cxn>
                  <a:cxn ang="0">
                    <a:pos x="connsiteX3" y="connsiteY3"/>
                  </a:cxn>
                </a:cxnLst>
                <a:rect l="l" t="t" r="r" b="b"/>
                <a:pathLst>
                  <a:path w="1515332" h="2476">
                    <a:moveTo>
                      <a:pt x="0" y="0"/>
                    </a:moveTo>
                    <a:lnTo>
                      <a:pt x="1515332" y="0"/>
                    </a:lnTo>
                    <a:lnTo>
                      <a:pt x="1515332"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1E2C79D0-FD93-4A5C-9E1C-6DE214E9DC9B}"/>
                  </a:ext>
                </a:extLst>
              </p:cNvPr>
              <p:cNvSpPr/>
              <p:nvPr/>
            </p:nvSpPr>
            <p:spPr>
              <a:xfrm>
                <a:off x="10010695" y="4044298"/>
                <a:ext cx="9338" cy="9335"/>
              </a:xfrm>
              <a:custGeom>
                <a:avLst/>
                <a:gdLst>
                  <a:gd name="connsiteX0" fmla="*/ 4576 w 9338"/>
                  <a:gd name="connsiteY0" fmla="*/ 0 h 9335"/>
                  <a:gd name="connsiteX1" fmla="*/ 9339 w 9338"/>
                  <a:gd name="connsiteY1" fmla="*/ 4763 h 9335"/>
                  <a:gd name="connsiteX2" fmla="*/ 4578 w 9338"/>
                  <a:gd name="connsiteY2" fmla="*/ 9335 h 9335"/>
                  <a:gd name="connsiteX3" fmla="*/ 4576 w 9338"/>
                  <a:gd name="connsiteY3" fmla="*/ 9335 h 9335"/>
                  <a:gd name="connsiteX4" fmla="*/ 4 w 9338"/>
                  <a:gd name="connsiteY4" fmla="*/ 4955 h 9335"/>
                  <a:gd name="connsiteX5" fmla="*/ 4 w 9338"/>
                  <a:gd name="connsiteY5" fmla="*/ 4763 h 9335"/>
                  <a:gd name="connsiteX6" fmla="*/ 4382 w 9338"/>
                  <a:gd name="connsiteY6" fmla="*/ 4 h 9335"/>
                  <a:gd name="connsiteX7" fmla="*/ 4576 w 9338"/>
                  <a:gd name="connsiteY7" fmla="*/ 0 h 9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338" h="9335">
                    <a:moveTo>
                      <a:pt x="4576" y="0"/>
                    </a:moveTo>
                    <a:cubicBezTo>
                      <a:pt x="7207" y="0"/>
                      <a:pt x="9339" y="2132"/>
                      <a:pt x="9339" y="4763"/>
                    </a:cubicBezTo>
                    <a:cubicBezTo>
                      <a:pt x="9287" y="7340"/>
                      <a:pt x="7155" y="9387"/>
                      <a:pt x="4578" y="9335"/>
                    </a:cubicBezTo>
                    <a:cubicBezTo>
                      <a:pt x="4578" y="9335"/>
                      <a:pt x="4577" y="9335"/>
                      <a:pt x="4576" y="9335"/>
                    </a:cubicBezTo>
                    <a:cubicBezTo>
                      <a:pt x="2104" y="9388"/>
                      <a:pt x="57" y="7427"/>
                      <a:pt x="4" y="4955"/>
                    </a:cubicBezTo>
                    <a:cubicBezTo>
                      <a:pt x="3" y="4891"/>
                      <a:pt x="3" y="4827"/>
                      <a:pt x="4" y="4763"/>
                    </a:cubicBezTo>
                    <a:cubicBezTo>
                      <a:pt x="-101" y="2240"/>
                      <a:pt x="1859" y="110"/>
                      <a:pt x="4382" y="4"/>
                    </a:cubicBezTo>
                    <a:cubicBezTo>
                      <a:pt x="4447" y="2"/>
                      <a:pt x="4511" y="0"/>
                      <a:pt x="4576" y="0"/>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2FE50948-F10E-471B-87FA-DC2F51CE05D6}"/>
                  </a:ext>
                </a:extLst>
              </p:cNvPr>
              <p:cNvSpPr/>
              <p:nvPr/>
            </p:nvSpPr>
            <p:spPr>
              <a:xfrm>
                <a:off x="10024771" y="4044293"/>
                <a:ext cx="9645" cy="9349"/>
              </a:xfrm>
              <a:custGeom>
                <a:avLst/>
                <a:gdLst>
                  <a:gd name="connsiteX0" fmla="*/ 4883 w 9645"/>
                  <a:gd name="connsiteY0" fmla="*/ 5 h 9349"/>
                  <a:gd name="connsiteX1" fmla="*/ 9646 w 9645"/>
                  <a:gd name="connsiteY1" fmla="*/ 4767 h 9349"/>
                  <a:gd name="connsiteX2" fmla="*/ 4885 w 9645"/>
                  <a:gd name="connsiteY2" fmla="*/ 9339 h 9349"/>
                  <a:gd name="connsiteX3" fmla="*/ 4883 w 9645"/>
                  <a:gd name="connsiteY3" fmla="*/ 9339 h 9349"/>
                  <a:gd name="connsiteX4" fmla="*/ 25 w 9645"/>
                  <a:gd name="connsiteY4" fmla="*/ 5148 h 9349"/>
                  <a:gd name="connsiteX5" fmla="*/ 4186 w 9645"/>
                  <a:gd name="connsiteY5" fmla="*/ 25 h 9349"/>
                  <a:gd name="connsiteX6" fmla="*/ 4883 w 9645"/>
                  <a:gd name="connsiteY6" fmla="*/ 5 h 9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645" h="9349">
                    <a:moveTo>
                      <a:pt x="4883" y="5"/>
                    </a:moveTo>
                    <a:cubicBezTo>
                      <a:pt x="7513" y="5"/>
                      <a:pt x="9646" y="2137"/>
                      <a:pt x="9646" y="4767"/>
                    </a:cubicBezTo>
                    <a:cubicBezTo>
                      <a:pt x="9594" y="7344"/>
                      <a:pt x="7462" y="9391"/>
                      <a:pt x="4885" y="9339"/>
                    </a:cubicBezTo>
                    <a:cubicBezTo>
                      <a:pt x="4885" y="9339"/>
                      <a:pt x="4884" y="9339"/>
                      <a:pt x="4883" y="9339"/>
                    </a:cubicBezTo>
                    <a:cubicBezTo>
                      <a:pt x="2391" y="9504"/>
                      <a:pt x="228" y="7638"/>
                      <a:pt x="25" y="5148"/>
                    </a:cubicBezTo>
                    <a:cubicBezTo>
                      <a:pt x="-240" y="2585"/>
                      <a:pt x="1623" y="290"/>
                      <a:pt x="4186" y="25"/>
                    </a:cubicBezTo>
                    <a:cubicBezTo>
                      <a:pt x="4418" y="1"/>
                      <a:pt x="4651" y="-6"/>
                      <a:pt x="4883" y="5"/>
                    </a:cubicBezTo>
                    <a:close/>
                  </a:path>
                </a:pathLst>
              </a:custGeom>
              <a:solidFill>
                <a:srgbClr val="EBEBEB"/>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BEAD9BDB-82F4-4C6D-A044-832A41DAE591}"/>
                  </a:ext>
                </a:extLst>
              </p:cNvPr>
              <p:cNvSpPr/>
              <p:nvPr/>
            </p:nvSpPr>
            <p:spPr>
              <a:xfrm>
                <a:off x="10038988" y="4044294"/>
                <a:ext cx="9526" cy="9528"/>
              </a:xfrm>
              <a:custGeom>
                <a:avLst/>
                <a:gdLst>
                  <a:gd name="connsiteX0" fmla="*/ 4859 w 9526"/>
                  <a:gd name="connsiteY0" fmla="*/ 4 h 9528"/>
                  <a:gd name="connsiteX1" fmla="*/ 9527 w 9526"/>
                  <a:gd name="connsiteY1" fmla="*/ 4670 h 9528"/>
                  <a:gd name="connsiteX2" fmla="*/ 9526 w 9526"/>
                  <a:gd name="connsiteY2" fmla="*/ 4766 h 9528"/>
                  <a:gd name="connsiteX3" fmla="*/ 4764 w 9526"/>
                  <a:gd name="connsiteY3" fmla="*/ 9529 h 9528"/>
                  <a:gd name="connsiteX4" fmla="*/ 1 w 9526"/>
                  <a:gd name="connsiteY4" fmla="*/ 4766 h 9528"/>
                  <a:gd name="connsiteX5" fmla="*/ 4568 w 9526"/>
                  <a:gd name="connsiteY5" fmla="*/ 1 h 9528"/>
                  <a:gd name="connsiteX6" fmla="*/ 4859 w 9526"/>
                  <a:gd name="connsiteY6" fmla="*/ 4 h 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26" h="9528">
                    <a:moveTo>
                      <a:pt x="4859" y="4"/>
                    </a:moveTo>
                    <a:cubicBezTo>
                      <a:pt x="7436" y="3"/>
                      <a:pt x="9526" y="2092"/>
                      <a:pt x="9527" y="4670"/>
                    </a:cubicBezTo>
                    <a:cubicBezTo>
                      <a:pt x="9527" y="4702"/>
                      <a:pt x="9527" y="4734"/>
                      <a:pt x="9526" y="4766"/>
                    </a:cubicBezTo>
                    <a:cubicBezTo>
                      <a:pt x="9526" y="7397"/>
                      <a:pt x="7394" y="9529"/>
                      <a:pt x="4764" y="9529"/>
                    </a:cubicBezTo>
                    <a:cubicBezTo>
                      <a:pt x="2133" y="9529"/>
                      <a:pt x="1" y="7397"/>
                      <a:pt x="1" y="4766"/>
                    </a:cubicBezTo>
                    <a:cubicBezTo>
                      <a:pt x="-54" y="2189"/>
                      <a:pt x="1991" y="56"/>
                      <a:pt x="4568" y="1"/>
                    </a:cubicBezTo>
                    <a:cubicBezTo>
                      <a:pt x="4665" y="-1"/>
                      <a:pt x="4762" y="0"/>
                      <a:pt x="4859" y="4"/>
                    </a:cubicBez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D80BCB74-E356-4E18-8E0F-6885C009AFB7}"/>
                  </a:ext>
                </a:extLst>
              </p:cNvPr>
              <p:cNvSpPr/>
              <p:nvPr/>
            </p:nvSpPr>
            <p:spPr>
              <a:xfrm>
                <a:off x="8528492" y="3979739"/>
                <a:ext cx="152423" cy="152436"/>
              </a:xfrm>
              <a:custGeom>
                <a:avLst/>
                <a:gdLst>
                  <a:gd name="connsiteX0" fmla="*/ 117180 w 152423"/>
                  <a:gd name="connsiteY0" fmla="*/ 140473 h 152436"/>
                  <a:gd name="connsiteX1" fmla="*/ 95272 w 152423"/>
                  <a:gd name="connsiteY1" fmla="*/ 149998 h 152436"/>
                  <a:gd name="connsiteX2" fmla="*/ 2439 w 152423"/>
                  <a:gd name="connsiteY2" fmla="*/ 95272 h 152436"/>
                  <a:gd name="connsiteX3" fmla="*/ 57165 w 152423"/>
                  <a:gd name="connsiteY3" fmla="*/ 2439 h 152436"/>
                  <a:gd name="connsiteX4" fmla="*/ 149998 w 152423"/>
                  <a:gd name="connsiteY4" fmla="*/ 57165 h 152436"/>
                  <a:gd name="connsiteX5" fmla="*/ 117180 w 152423"/>
                  <a:gd name="connsiteY5" fmla="*/ 140473 h 152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2423" h="152436">
                    <a:moveTo>
                      <a:pt x="117180" y="140473"/>
                    </a:moveTo>
                    <a:cubicBezTo>
                      <a:pt x="110445" y="144821"/>
                      <a:pt x="103045" y="148038"/>
                      <a:pt x="95272" y="149998"/>
                    </a:cubicBezTo>
                    <a:cubicBezTo>
                      <a:pt x="54525" y="160521"/>
                      <a:pt x="12962" y="136019"/>
                      <a:pt x="2439" y="95272"/>
                    </a:cubicBezTo>
                    <a:cubicBezTo>
                      <a:pt x="-8084" y="54525"/>
                      <a:pt x="16418" y="12962"/>
                      <a:pt x="57165" y="2439"/>
                    </a:cubicBezTo>
                    <a:cubicBezTo>
                      <a:pt x="97912" y="-8084"/>
                      <a:pt x="139475" y="16418"/>
                      <a:pt x="149998" y="57165"/>
                    </a:cubicBezTo>
                    <a:cubicBezTo>
                      <a:pt x="158248" y="89110"/>
                      <a:pt x="145001" y="122737"/>
                      <a:pt x="117180" y="140473"/>
                    </a:cubicBezTo>
                    <a:close/>
                  </a:path>
                </a:pathLst>
              </a:custGeom>
              <a:solidFill>
                <a:srgbClr val="0AAF60"/>
              </a:solidFill>
              <a:ln w="9525"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13262805-F894-425A-A19E-51956CAE34CB}"/>
                  </a:ext>
                </a:extLst>
              </p:cNvPr>
              <p:cNvSpPr/>
              <p:nvPr/>
            </p:nvSpPr>
            <p:spPr>
              <a:xfrm>
                <a:off x="8582616" y="4023915"/>
                <a:ext cx="46291" cy="46291"/>
              </a:xfrm>
              <a:custGeom>
                <a:avLst/>
                <a:gdLst>
                  <a:gd name="connsiteX0" fmla="*/ 46291 w 46291"/>
                  <a:gd name="connsiteY0" fmla="*/ 23146 h 46291"/>
                  <a:gd name="connsiteX1" fmla="*/ 23146 w 46291"/>
                  <a:gd name="connsiteY1" fmla="*/ 46291 h 46291"/>
                  <a:gd name="connsiteX2" fmla="*/ 0 w 46291"/>
                  <a:gd name="connsiteY2" fmla="*/ 23146 h 46291"/>
                  <a:gd name="connsiteX3" fmla="*/ 23146 w 46291"/>
                  <a:gd name="connsiteY3" fmla="*/ 0 h 46291"/>
                  <a:gd name="connsiteX4" fmla="*/ 46291 w 46291"/>
                  <a:gd name="connsiteY4" fmla="*/ 23146 h 462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91" h="46291">
                    <a:moveTo>
                      <a:pt x="46291" y="23146"/>
                    </a:moveTo>
                    <a:cubicBezTo>
                      <a:pt x="46291" y="35929"/>
                      <a:pt x="35929" y="46291"/>
                      <a:pt x="23146" y="46291"/>
                    </a:cubicBezTo>
                    <a:cubicBezTo>
                      <a:pt x="10363" y="46291"/>
                      <a:pt x="0" y="35929"/>
                      <a:pt x="0" y="23146"/>
                    </a:cubicBezTo>
                    <a:cubicBezTo>
                      <a:pt x="0" y="10363"/>
                      <a:pt x="10363" y="0"/>
                      <a:pt x="23146" y="0"/>
                    </a:cubicBezTo>
                    <a:cubicBezTo>
                      <a:pt x="35929" y="0"/>
                      <a:pt x="46291" y="10363"/>
                      <a:pt x="46291" y="23146"/>
                    </a:cubicBezTo>
                    <a:close/>
                  </a:path>
                </a:pathLst>
              </a:custGeom>
              <a:solidFill>
                <a:srgbClr val="FFFFFF"/>
              </a:solidFill>
              <a:ln w="9525"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F146D2C2-DAE2-4620-BA1D-A2A75C6E5C47}"/>
                  </a:ext>
                </a:extLst>
              </p:cNvPr>
              <p:cNvSpPr/>
              <p:nvPr/>
            </p:nvSpPr>
            <p:spPr>
              <a:xfrm>
                <a:off x="8565899" y="4068827"/>
                <a:ext cx="79820" cy="62993"/>
              </a:xfrm>
              <a:custGeom>
                <a:avLst/>
                <a:gdLst>
                  <a:gd name="connsiteX0" fmla="*/ 79773 w 79820"/>
                  <a:gd name="connsiteY0" fmla="*/ 41860 h 62993"/>
                  <a:gd name="connsiteX1" fmla="*/ 79773 w 79820"/>
                  <a:gd name="connsiteY1" fmla="*/ 51385 h 62993"/>
                  <a:gd name="connsiteX2" fmla="*/ 57865 w 79820"/>
                  <a:gd name="connsiteY2" fmla="*/ 60910 h 62993"/>
                  <a:gd name="connsiteX3" fmla="*/ 49 w 79820"/>
                  <a:gd name="connsiteY3" fmla="*/ 51385 h 62993"/>
                  <a:gd name="connsiteX4" fmla="*/ 49 w 79820"/>
                  <a:gd name="connsiteY4" fmla="*/ 41860 h 62993"/>
                  <a:gd name="connsiteX5" fmla="*/ 37961 w 79820"/>
                  <a:gd name="connsiteY5" fmla="*/ 48 h 62993"/>
                  <a:gd name="connsiteX6" fmla="*/ 79773 w 79820"/>
                  <a:gd name="connsiteY6" fmla="*/ 37962 h 62993"/>
                  <a:gd name="connsiteX7" fmla="*/ 79773 w 79820"/>
                  <a:gd name="connsiteY7" fmla="*/ 41860 h 62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820" h="62993">
                    <a:moveTo>
                      <a:pt x="79773" y="41860"/>
                    </a:moveTo>
                    <a:lnTo>
                      <a:pt x="79773" y="51385"/>
                    </a:lnTo>
                    <a:cubicBezTo>
                      <a:pt x="73038" y="55733"/>
                      <a:pt x="65638" y="58950"/>
                      <a:pt x="57865" y="60910"/>
                    </a:cubicBezTo>
                    <a:cubicBezTo>
                      <a:pt x="38097" y="65655"/>
                      <a:pt x="17250" y="62221"/>
                      <a:pt x="49" y="51385"/>
                    </a:cubicBezTo>
                    <a:lnTo>
                      <a:pt x="49" y="41860"/>
                    </a:lnTo>
                    <a:cubicBezTo>
                      <a:pt x="-1028" y="19845"/>
                      <a:pt x="15946" y="1125"/>
                      <a:pt x="37961" y="48"/>
                    </a:cubicBezTo>
                    <a:cubicBezTo>
                      <a:pt x="59977" y="-1028"/>
                      <a:pt x="78696" y="15946"/>
                      <a:pt x="79773" y="37962"/>
                    </a:cubicBezTo>
                    <a:cubicBezTo>
                      <a:pt x="79836" y="39260"/>
                      <a:pt x="79836" y="40561"/>
                      <a:pt x="79773" y="41860"/>
                    </a:cubicBezTo>
                    <a:close/>
                  </a:path>
                </a:pathLst>
              </a:cu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AF92323C-6FC1-4A12-AE0F-9C3A434E03CB}"/>
                  </a:ext>
                </a:extLst>
              </p:cNvPr>
              <p:cNvSpPr/>
              <p:nvPr/>
            </p:nvSpPr>
            <p:spPr>
              <a:xfrm>
                <a:off x="8735397" y="4019057"/>
                <a:ext cx="428529" cy="16859"/>
              </a:xfrm>
              <a:custGeom>
                <a:avLst/>
                <a:gdLst>
                  <a:gd name="connsiteX0" fmla="*/ 0 w 428529"/>
                  <a:gd name="connsiteY0" fmla="*/ 0 h 16859"/>
                  <a:gd name="connsiteX1" fmla="*/ 428530 w 428529"/>
                  <a:gd name="connsiteY1" fmla="*/ 0 h 16859"/>
                  <a:gd name="connsiteX2" fmla="*/ 428530 w 428529"/>
                  <a:gd name="connsiteY2" fmla="*/ 16859 h 16859"/>
                  <a:gd name="connsiteX3" fmla="*/ 0 w 428529"/>
                  <a:gd name="connsiteY3" fmla="*/ 16859 h 16859"/>
                </a:gdLst>
                <a:ahLst/>
                <a:cxnLst>
                  <a:cxn ang="0">
                    <a:pos x="connsiteX0" y="connsiteY0"/>
                  </a:cxn>
                  <a:cxn ang="0">
                    <a:pos x="connsiteX1" y="connsiteY1"/>
                  </a:cxn>
                  <a:cxn ang="0">
                    <a:pos x="connsiteX2" y="connsiteY2"/>
                  </a:cxn>
                  <a:cxn ang="0">
                    <a:pos x="connsiteX3" y="connsiteY3"/>
                  </a:cxn>
                </a:cxnLst>
                <a:rect l="l" t="t" r="r" b="b"/>
                <a:pathLst>
                  <a:path w="428529" h="16859">
                    <a:moveTo>
                      <a:pt x="0" y="0"/>
                    </a:moveTo>
                    <a:lnTo>
                      <a:pt x="428530" y="0"/>
                    </a:lnTo>
                    <a:lnTo>
                      <a:pt x="428530" y="16859"/>
                    </a:lnTo>
                    <a:lnTo>
                      <a:pt x="0" y="16859"/>
                    </a:lnTo>
                    <a:close/>
                  </a:path>
                </a:pathLst>
              </a:custGeom>
              <a:solidFill>
                <a:srgbClr val="C7C7C7"/>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DEDF1881-3E1A-4DD1-A70E-A37AC12B041D}"/>
                  </a:ext>
                </a:extLst>
              </p:cNvPr>
              <p:cNvSpPr/>
              <p:nvPr/>
            </p:nvSpPr>
            <p:spPr>
              <a:xfrm>
                <a:off x="8735397" y="4060872"/>
                <a:ext cx="478536" cy="9334"/>
              </a:xfrm>
              <a:custGeom>
                <a:avLst/>
                <a:gdLst>
                  <a:gd name="connsiteX0" fmla="*/ 0 w 478536"/>
                  <a:gd name="connsiteY0" fmla="*/ 0 h 9334"/>
                  <a:gd name="connsiteX1" fmla="*/ 478536 w 478536"/>
                  <a:gd name="connsiteY1" fmla="*/ 0 h 9334"/>
                  <a:gd name="connsiteX2" fmla="*/ 478536 w 478536"/>
                  <a:gd name="connsiteY2" fmla="*/ 9335 h 9334"/>
                  <a:gd name="connsiteX3" fmla="*/ 0 w 478536"/>
                  <a:gd name="connsiteY3" fmla="*/ 9335 h 9334"/>
                </a:gdLst>
                <a:ahLst/>
                <a:cxnLst>
                  <a:cxn ang="0">
                    <a:pos x="connsiteX0" y="connsiteY0"/>
                  </a:cxn>
                  <a:cxn ang="0">
                    <a:pos x="connsiteX1" y="connsiteY1"/>
                  </a:cxn>
                  <a:cxn ang="0">
                    <a:pos x="connsiteX2" y="connsiteY2"/>
                  </a:cxn>
                  <a:cxn ang="0">
                    <a:pos x="connsiteX3" y="connsiteY3"/>
                  </a:cxn>
                </a:cxnLst>
                <a:rect l="l" t="t" r="r" b="b"/>
                <a:pathLst>
                  <a:path w="478536" h="9334">
                    <a:moveTo>
                      <a:pt x="0" y="0"/>
                    </a:moveTo>
                    <a:lnTo>
                      <a:pt x="478536" y="0"/>
                    </a:lnTo>
                    <a:lnTo>
                      <a:pt x="478536"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C561B554-3D5F-4260-89E8-FC806B19578B}"/>
                  </a:ext>
                </a:extLst>
              </p:cNvPr>
              <p:cNvSpPr/>
              <p:nvPr/>
            </p:nvSpPr>
            <p:spPr>
              <a:xfrm>
                <a:off x="8735397" y="4085827"/>
                <a:ext cx="342804" cy="9334"/>
              </a:xfrm>
              <a:custGeom>
                <a:avLst/>
                <a:gdLst>
                  <a:gd name="connsiteX0" fmla="*/ 0 w 342804"/>
                  <a:gd name="connsiteY0" fmla="*/ 0 h 9334"/>
                  <a:gd name="connsiteX1" fmla="*/ 342805 w 342804"/>
                  <a:gd name="connsiteY1" fmla="*/ 0 h 9334"/>
                  <a:gd name="connsiteX2" fmla="*/ 342805 w 342804"/>
                  <a:gd name="connsiteY2" fmla="*/ 9335 h 9334"/>
                  <a:gd name="connsiteX3" fmla="*/ 0 w 342804"/>
                  <a:gd name="connsiteY3" fmla="*/ 9335 h 9334"/>
                </a:gdLst>
                <a:ahLst/>
                <a:cxnLst>
                  <a:cxn ang="0">
                    <a:pos x="connsiteX0" y="connsiteY0"/>
                  </a:cxn>
                  <a:cxn ang="0">
                    <a:pos x="connsiteX1" y="connsiteY1"/>
                  </a:cxn>
                  <a:cxn ang="0">
                    <a:pos x="connsiteX2" y="connsiteY2"/>
                  </a:cxn>
                  <a:cxn ang="0">
                    <a:pos x="connsiteX3" y="connsiteY3"/>
                  </a:cxn>
                </a:cxnLst>
                <a:rect l="l" t="t" r="r" b="b"/>
                <a:pathLst>
                  <a:path w="342804" h="9334">
                    <a:moveTo>
                      <a:pt x="0" y="0"/>
                    </a:moveTo>
                    <a:lnTo>
                      <a:pt x="342805" y="0"/>
                    </a:lnTo>
                    <a:lnTo>
                      <a:pt x="342805" y="9335"/>
                    </a:lnTo>
                    <a:lnTo>
                      <a:pt x="0" y="9335"/>
                    </a:lnTo>
                    <a:close/>
                  </a:path>
                </a:pathLst>
              </a:custGeom>
              <a:solidFill>
                <a:srgbClr val="EBEBEB"/>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7814B053-A5D4-4906-B504-2F7A8B9A8CD4}"/>
                  </a:ext>
                </a:extLst>
              </p:cNvPr>
              <p:cNvSpPr/>
              <p:nvPr/>
            </p:nvSpPr>
            <p:spPr>
              <a:xfrm>
                <a:off x="8639766" y="4884022"/>
                <a:ext cx="1409604" cy="67913"/>
              </a:xfrm>
              <a:custGeom>
                <a:avLst/>
                <a:gdLst>
                  <a:gd name="connsiteX0" fmla="*/ 0 w 1409604"/>
                  <a:gd name="connsiteY0" fmla="*/ 0 h 67913"/>
                  <a:gd name="connsiteX1" fmla="*/ 1409605 w 1409604"/>
                  <a:gd name="connsiteY1" fmla="*/ 0 h 67913"/>
                  <a:gd name="connsiteX2" fmla="*/ 1409605 w 1409604"/>
                  <a:gd name="connsiteY2" fmla="*/ 67913 h 67913"/>
                  <a:gd name="connsiteX3" fmla="*/ 0 w 1409604"/>
                  <a:gd name="connsiteY3" fmla="*/ 67913 h 67913"/>
                </a:gdLst>
                <a:ahLst/>
                <a:cxnLst>
                  <a:cxn ang="0">
                    <a:pos x="connsiteX0" y="connsiteY0"/>
                  </a:cxn>
                  <a:cxn ang="0">
                    <a:pos x="connsiteX1" y="connsiteY1"/>
                  </a:cxn>
                  <a:cxn ang="0">
                    <a:pos x="connsiteX2" y="connsiteY2"/>
                  </a:cxn>
                  <a:cxn ang="0">
                    <a:pos x="connsiteX3" y="connsiteY3"/>
                  </a:cxn>
                </a:cxnLst>
                <a:rect l="l" t="t" r="r" b="b"/>
                <a:pathLst>
                  <a:path w="1409604" h="67913">
                    <a:moveTo>
                      <a:pt x="0" y="0"/>
                    </a:moveTo>
                    <a:lnTo>
                      <a:pt x="1409605" y="0"/>
                    </a:lnTo>
                    <a:lnTo>
                      <a:pt x="1409605" y="67913"/>
                    </a:lnTo>
                    <a:lnTo>
                      <a:pt x="0" y="67913"/>
                    </a:lnTo>
                    <a:close/>
                  </a:path>
                </a:pathLst>
              </a:custGeom>
              <a:solidFill>
                <a:srgbClr val="EBEBEB"/>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65B7E898-53DE-487E-A71C-6FAE86786ECF}"/>
                  </a:ext>
                </a:extLst>
              </p:cNvPr>
              <p:cNvSpPr/>
              <p:nvPr/>
            </p:nvSpPr>
            <p:spPr>
              <a:xfrm>
                <a:off x="8532319" y="4880356"/>
                <a:ext cx="76210" cy="76205"/>
              </a:xfrm>
              <a:custGeom>
                <a:avLst/>
                <a:gdLst>
                  <a:gd name="connsiteX0" fmla="*/ 58108 w 76210"/>
                  <a:gd name="connsiteY0" fmla="*/ 70532 h 76205"/>
                  <a:gd name="connsiteX1" fmla="*/ 18103 w 76210"/>
                  <a:gd name="connsiteY1" fmla="*/ 70532 h 76205"/>
                  <a:gd name="connsiteX2" fmla="*/ 5678 w 76210"/>
                  <a:gd name="connsiteY2" fmla="*/ 18103 h 76205"/>
                  <a:gd name="connsiteX3" fmla="*/ 58108 w 76210"/>
                  <a:gd name="connsiteY3" fmla="*/ 5678 h 76205"/>
                  <a:gd name="connsiteX4" fmla="*/ 70532 w 76210"/>
                  <a:gd name="connsiteY4" fmla="*/ 58108 h 76205"/>
                  <a:gd name="connsiteX5" fmla="*/ 58108 w 76210"/>
                  <a:gd name="connsiteY5" fmla="*/ 70532 h 76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6210" h="76205">
                    <a:moveTo>
                      <a:pt x="58108" y="70532"/>
                    </a:moveTo>
                    <a:cubicBezTo>
                      <a:pt x="45845" y="78096"/>
                      <a:pt x="30365" y="78096"/>
                      <a:pt x="18103" y="70532"/>
                    </a:cubicBezTo>
                    <a:cubicBezTo>
                      <a:pt x="194" y="59485"/>
                      <a:pt x="-5369" y="36012"/>
                      <a:pt x="5678" y="18103"/>
                    </a:cubicBezTo>
                    <a:cubicBezTo>
                      <a:pt x="16725" y="194"/>
                      <a:pt x="40199" y="-5369"/>
                      <a:pt x="58108" y="5678"/>
                    </a:cubicBezTo>
                    <a:cubicBezTo>
                      <a:pt x="76017" y="16725"/>
                      <a:pt x="81579" y="40199"/>
                      <a:pt x="70532" y="58108"/>
                    </a:cubicBezTo>
                    <a:cubicBezTo>
                      <a:pt x="67415" y="63160"/>
                      <a:pt x="63161" y="67415"/>
                      <a:pt x="58108" y="70532"/>
                    </a:cubicBezTo>
                    <a:close/>
                  </a:path>
                </a:pathLst>
              </a:custGeom>
              <a:solidFill>
                <a:srgbClr val="DBDBDB"/>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EB0FE2C2-E082-46A6-A50D-C00E9668087A}"/>
                  </a:ext>
                </a:extLst>
              </p:cNvPr>
              <p:cNvSpPr/>
              <p:nvPr/>
            </p:nvSpPr>
            <p:spPr>
              <a:xfrm>
                <a:off x="8558900" y="4902596"/>
                <a:ext cx="23050" cy="23050"/>
              </a:xfrm>
              <a:custGeom>
                <a:avLst/>
                <a:gdLst>
                  <a:gd name="connsiteX0" fmla="*/ 23050 w 23050"/>
                  <a:gd name="connsiteY0" fmla="*/ 11621 h 23050"/>
                  <a:gd name="connsiteX1" fmla="*/ 11430 w 23050"/>
                  <a:gd name="connsiteY1" fmla="*/ 23050 h 23050"/>
                  <a:gd name="connsiteX2" fmla="*/ 0 w 23050"/>
                  <a:gd name="connsiteY2" fmla="*/ 11430 h 23050"/>
                  <a:gd name="connsiteX3" fmla="*/ 11525 w 23050"/>
                  <a:gd name="connsiteY3" fmla="*/ 0 h 23050"/>
                  <a:gd name="connsiteX4" fmla="*/ 23050 w 23050"/>
                  <a:gd name="connsiteY4" fmla="*/ 11525 h 23050"/>
                  <a:gd name="connsiteX5" fmla="*/ 23050 w 23050"/>
                  <a:gd name="connsiteY5" fmla="*/ 11621 h 23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50" h="23050">
                    <a:moveTo>
                      <a:pt x="23050" y="11621"/>
                    </a:moveTo>
                    <a:cubicBezTo>
                      <a:pt x="22997" y="17986"/>
                      <a:pt x="17795" y="23103"/>
                      <a:pt x="11430" y="23050"/>
                    </a:cubicBezTo>
                    <a:cubicBezTo>
                      <a:pt x="5065" y="22998"/>
                      <a:pt x="-52" y="17795"/>
                      <a:pt x="0" y="11430"/>
                    </a:cubicBezTo>
                    <a:cubicBezTo>
                      <a:pt x="53" y="5102"/>
                      <a:pt x="5197" y="0"/>
                      <a:pt x="11525" y="0"/>
                    </a:cubicBezTo>
                    <a:cubicBezTo>
                      <a:pt x="17890" y="0"/>
                      <a:pt x="23050" y="5160"/>
                      <a:pt x="23050" y="11525"/>
                    </a:cubicBezTo>
                    <a:cubicBezTo>
                      <a:pt x="23050" y="11557"/>
                      <a:pt x="23050" y="11589"/>
                      <a:pt x="23050" y="11621"/>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419A292-F48C-4FA0-828B-85E4E2F81FB5}"/>
                  </a:ext>
                </a:extLst>
              </p:cNvPr>
              <p:cNvSpPr/>
              <p:nvPr/>
            </p:nvSpPr>
            <p:spPr>
              <a:xfrm>
                <a:off x="8550422" y="4926123"/>
                <a:ext cx="40005" cy="30438"/>
              </a:xfrm>
              <a:custGeom>
                <a:avLst/>
                <a:gdLst>
                  <a:gd name="connsiteX0" fmla="*/ 40005 w 40005"/>
                  <a:gd name="connsiteY0" fmla="*/ 20003 h 30438"/>
                  <a:gd name="connsiteX1" fmla="*/ 40005 w 40005"/>
                  <a:gd name="connsiteY1" fmla="*/ 24765 h 30438"/>
                  <a:gd name="connsiteX2" fmla="*/ 0 w 40005"/>
                  <a:gd name="connsiteY2" fmla="*/ 24765 h 30438"/>
                  <a:gd name="connsiteX3" fmla="*/ 0 w 40005"/>
                  <a:gd name="connsiteY3" fmla="*/ 20003 h 30438"/>
                  <a:gd name="connsiteX4" fmla="*/ 20003 w 40005"/>
                  <a:gd name="connsiteY4" fmla="*/ 0 h 30438"/>
                  <a:gd name="connsiteX5" fmla="*/ 40005 w 40005"/>
                  <a:gd name="connsiteY5" fmla="*/ 20003 h 30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005" h="30438">
                    <a:moveTo>
                      <a:pt x="40005" y="20003"/>
                    </a:moveTo>
                    <a:lnTo>
                      <a:pt x="40005" y="24765"/>
                    </a:lnTo>
                    <a:cubicBezTo>
                      <a:pt x="27743" y="32329"/>
                      <a:pt x="12262" y="32329"/>
                      <a:pt x="0" y="24765"/>
                    </a:cubicBezTo>
                    <a:lnTo>
                      <a:pt x="0" y="20003"/>
                    </a:lnTo>
                    <a:cubicBezTo>
                      <a:pt x="0" y="8956"/>
                      <a:pt x="8955" y="0"/>
                      <a:pt x="20003" y="0"/>
                    </a:cubicBezTo>
                    <a:cubicBezTo>
                      <a:pt x="31050" y="0"/>
                      <a:pt x="40005" y="8956"/>
                      <a:pt x="40005" y="20003"/>
                    </a:cubicBezTo>
                    <a:close/>
                  </a:path>
                </a:pathLst>
              </a:custGeom>
              <a:solidFill>
                <a:srgbClr val="FFFFFF"/>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0B8FF09B-0F59-4D18-AB66-4CD5D3266CA6}"/>
                  </a:ext>
                </a:extLst>
              </p:cNvPr>
              <p:cNvSpPr/>
              <p:nvPr/>
            </p:nvSpPr>
            <p:spPr>
              <a:xfrm>
                <a:off x="8678304" y="4904556"/>
                <a:ext cx="21260" cy="26902"/>
              </a:xfrm>
              <a:custGeom>
                <a:avLst/>
                <a:gdLst>
                  <a:gd name="connsiteX0" fmla="*/ 15373 w 21260"/>
                  <a:gd name="connsiteY0" fmla="*/ 19947 h 26902"/>
                  <a:gd name="connsiteX1" fmla="*/ 3467 w 21260"/>
                  <a:gd name="connsiteY1" fmla="*/ 19947 h 26902"/>
                  <a:gd name="connsiteX2" fmla="*/ 1086 w 21260"/>
                  <a:gd name="connsiteY2" fmla="*/ 26329 h 26902"/>
                  <a:gd name="connsiteX3" fmla="*/ 229 w 21260"/>
                  <a:gd name="connsiteY3" fmla="*/ 26901 h 26902"/>
                  <a:gd name="connsiteX4" fmla="*/ 229 w 21260"/>
                  <a:gd name="connsiteY4" fmla="*/ 26901 h 26902"/>
                  <a:gd name="connsiteX5" fmla="*/ 229 w 21260"/>
                  <a:gd name="connsiteY5" fmla="*/ 25662 h 26902"/>
                  <a:gd name="connsiteX6" fmla="*/ 9754 w 21260"/>
                  <a:gd name="connsiteY6" fmla="*/ 612 h 26902"/>
                  <a:gd name="connsiteX7" fmla="*/ 11143 w 21260"/>
                  <a:gd name="connsiteY7" fmla="*/ 96 h 26902"/>
                  <a:gd name="connsiteX8" fmla="*/ 11659 w 21260"/>
                  <a:gd name="connsiteY8" fmla="*/ 612 h 26902"/>
                  <a:gd name="connsiteX9" fmla="*/ 21184 w 21260"/>
                  <a:gd name="connsiteY9" fmla="*/ 25662 h 26902"/>
                  <a:gd name="connsiteX10" fmla="*/ 20707 w 21260"/>
                  <a:gd name="connsiteY10" fmla="*/ 26901 h 26902"/>
                  <a:gd name="connsiteX11" fmla="*/ 20707 w 21260"/>
                  <a:gd name="connsiteY11" fmla="*/ 26901 h 26902"/>
                  <a:gd name="connsiteX12" fmla="*/ 19850 w 21260"/>
                  <a:gd name="connsiteY12" fmla="*/ 26329 h 26902"/>
                  <a:gd name="connsiteX13" fmla="*/ 3753 w 21260"/>
                  <a:gd name="connsiteY13" fmla="*/ 18042 h 26902"/>
                  <a:gd name="connsiteX14" fmla="*/ 14611 w 21260"/>
                  <a:gd name="connsiteY14" fmla="*/ 18042 h 26902"/>
                  <a:gd name="connsiteX15" fmla="*/ 9182 w 21260"/>
                  <a:gd name="connsiteY15" fmla="*/ 3564 h 26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260" h="26902">
                    <a:moveTo>
                      <a:pt x="15373" y="19947"/>
                    </a:moveTo>
                    <a:lnTo>
                      <a:pt x="3467" y="19947"/>
                    </a:lnTo>
                    <a:lnTo>
                      <a:pt x="1086" y="26329"/>
                    </a:lnTo>
                    <a:cubicBezTo>
                      <a:pt x="959" y="26689"/>
                      <a:pt x="610" y="26922"/>
                      <a:pt x="229" y="26901"/>
                    </a:cubicBezTo>
                    <a:lnTo>
                      <a:pt x="229" y="26901"/>
                    </a:lnTo>
                    <a:cubicBezTo>
                      <a:pt x="-76" y="26544"/>
                      <a:pt x="-76" y="26019"/>
                      <a:pt x="229" y="25662"/>
                    </a:cubicBezTo>
                    <a:lnTo>
                      <a:pt x="9754" y="612"/>
                    </a:lnTo>
                    <a:cubicBezTo>
                      <a:pt x="9995" y="85"/>
                      <a:pt x="10617" y="-146"/>
                      <a:pt x="11143" y="96"/>
                    </a:cubicBezTo>
                    <a:cubicBezTo>
                      <a:pt x="11371" y="200"/>
                      <a:pt x="11554" y="383"/>
                      <a:pt x="11659" y="612"/>
                    </a:cubicBezTo>
                    <a:lnTo>
                      <a:pt x="21184" y="25662"/>
                    </a:lnTo>
                    <a:cubicBezTo>
                      <a:pt x="21386" y="26136"/>
                      <a:pt x="21175" y="26684"/>
                      <a:pt x="20707" y="26901"/>
                    </a:cubicBezTo>
                    <a:lnTo>
                      <a:pt x="20707" y="26901"/>
                    </a:lnTo>
                    <a:cubicBezTo>
                      <a:pt x="20334" y="26895"/>
                      <a:pt x="19999" y="26671"/>
                      <a:pt x="19850" y="26329"/>
                    </a:cubicBezTo>
                    <a:close/>
                    <a:moveTo>
                      <a:pt x="3753" y="18042"/>
                    </a:moveTo>
                    <a:lnTo>
                      <a:pt x="14611" y="18042"/>
                    </a:lnTo>
                    <a:lnTo>
                      <a:pt x="9182" y="3564"/>
                    </a:lnTo>
                    <a:close/>
                  </a:path>
                </a:pathLst>
              </a:custGeom>
              <a:solidFill>
                <a:srgbClr val="A6A6A6"/>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F2E21C3E-52DE-4DB4-A435-AE84DAD78DF6}"/>
                  </a:ext>
                </a:extLst>
              </p:cNvPr>
              <p:cNvSpPr/>
              <p:nvPr/>
            </p:nvSpPr>
            <p:spPr>
              <a:xfrm>
                <a:off x="8700443" y="4904495"/>
                <a:ext cx="19047" cy="27148"/>
              </a:xfrm>
              <a:custGeom>
                <a:avLst/>
                <a:gdLst>
                  <a:gd name="connsiteX0" fmla="*/ 17142 w 19047"/>
                  <a:gd name="connsiteY0" fmla="*/ 23342 h 27148"/>
                  <a:gd name="connsiteX1" fmla="*/ 3806 w 19047"/>
                  <a:gd name="connsiteY1" fmla="*/ 25239 h 27148"/>
                  <a:gd name="connsiteX2" fmla="*/ 1909 w 19047"/>
                  <a:gd name="connsiteY2" fmla="*/ 11903 h 27148"/>
                  <a:gd name="connsiteX3" fmla="*/ 9808 w 19047"/>
                  <a:gd name="connsiteY3" fmla="*/ 8102 h 27148"/>
                  <a:gd name="connsiteX4" fmla="*/ 17142 w 19047"/>
                  <a:gd name="connsiteY4" fmla="*/ 11816 h 27148"/>
                  <a:gd name="connsiteX5" fmla="*/ 17142 w 19047"/>
                  <a:gd name="connsiteY5" fmla="*/ 862 h 27148"/>
                  <a:gd name="connsiteX6" fmla="*/ 17994 w 19047"/>
                  <a:gd name="connsiteY6" fmla="*/ 0 h 27148"/>
                  <a:gd name="connsiteX7" fmla="*/ 18095 w 19047"/>
                  <a:gd name="connsiteY7" fmla="*/ 5 h 27148"/>
                  <a:gd name="connsiteX8" fmla="*/ 19048 w 19047"/>
                  <a:gd name="connsiteY8" fmla="*/ 862 h 27148"/>
                  <a:gd name="connsiteX9" fmla="*/ 19048 w 19047"/>
                  <a:gd name="connsiteY9" fmla="*/ 26104 h 27148"/>
                  <a:gd name="connsiteX10" fmla="*/ 18095 w 19047"/>
                  <a:gd name="connsiteY10" fmla="*/ 26961 h 27148"/>
                  <a:gd name="connsiteX11" fmla="*/ 17148 w 19047"/>
                  <a:gd name="connsiteY11" fmla="*/ 26205 h 27148"/>
                  <a:gd name="connsiteX12" fmla="*/ 17143 w 19047"/>
                  <a:gd name="connsiteY12" fmla="*/ 26104 h 27148"/>
                  <a:gd name="connsiteX13" fmla="*/ 17142 w 19047"/>
                  <a:gd name="connsiteY13" fmla="*/ 17912 h 27148"/>
                  <a:gd name="connsiteX14" fmla="*/ 17142 w 19047"/>
                  <a:gd name="connsiteY14" fmla="*/ 17245 h 27148"/>
                  <a:gd name="connsiteX15" fmla="*/ 9196 w 19047"/>
                  <a:gd name="connsiteY15" fmla="*/ 9966 h 27148"/>
                  <a:gd name="connsiteX16" fmla="*/ 1917 w 19047"/>
                  <a:gd name="connsiteY16" fmla="*/ 17912 h 27148"/>
                  <a:gd name="connsiteX17" fmla="*/ 9863 w 19047"/>
                  <a:gd name="connsiteY17" fmla="*/ 25192 h 27148"/>
                  <a:gd name="connsiteX18" fmla="*/ 17142 w 19047"/>
                  <a:gd name="connsiteY18" fmla="*/ 17912 h 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47" h="27148">
                    <a:moveTo>
                      <a:pt x="17142" y="23342"/>
                    </a:moveTo>
                    <a:cubicBezTo>
                      <a:pt x="13984" y="27548"/>
                      <a:pt x="8013" y="28398"/>
                      <a:pt x="3806" y="25239"/>
                    </a:cubicBezTo>
                    <a:cubicBezTo>
                      <a:pt x="-400" y="22081"/>
                      <a:pt x="-1250" y="16110"/>
                      <a:pt x="1909" y="11903"/>
                    </a:cubicBezTo>
                    <a:cubicBezTo>
                      <a:pt x="3768" y="9427"/>
                      <a:pt x="6714" y="8010"/>
                      <a:pt x="9808" y="8102"/>
                    </a:cubicBezTo>
                    <a:cubicBezTo>
                      <a:pt x="12689" y="8167"/>
                      <a:pt x="15385" y="9532"/>
                      <a:pt x="17142" y="11816"/>
                    </a:cubicBezTo>
                    <a:lnTo>
                      <a:pt x="17142" y="862"/>
                    </a:lnTo>
                    <a:cubicBezTo>
                      <a:pt x="17140" y="389"/>
                      <a:pt x="17521" y="3"/>
                      <a:pt x="17994" y="0"/>
                    </a:cubicBezTo>
                    <a:cubicBezTo>
                      <a:pt x="18028" y="0"/>
                      <a:pt x="18062" y="1"/>
                      <a:pt x="18095" y="5"/>
                    </a:cubicBezTo>
                    <a:cubicBezTo>
                      <a:pt x="18586" y="3"/>
                      <a:pt x="18998" y="374"/>
                      <a:pt x="19048" y="862"/>
                    </a:cubicBezTo>
                    <a:lnTo>
                      <a:pt x="19048" y="26104"/>
                    </a:lnTo>
                    <a:cubicBezTo>
                      <a:pt x="18998" y="26593"/>
                      <a:pt x="18586" y="26964"/>
                      <a:pt x="18095" y="26961"/>
                    </a:cubicBezTo>
                    <a:cubicBezTo>
                      <a:pt x="17625" y="27014"/>
                      <a:pt x="17200" y="26675"/>
                      <a:pt x="17148" y="26205"/>
                    </a:cubicBezTo>
                    <a:cubicBezTo>
                      <a:pt x="17144" y="26171"/>
                      <a:pt x="17142" y="26138"/>
                      <a:pt x="17143" y="26104"/>
                    </a:cubicBezTo>
                    <a:close/>
                    <a:moveTo>
                      <a:pt x="17142" y="17912"/>
                    </a:moveTo>
                    <a:lnTo>
                      <a:pt x="17142" y="17245"/>
                    </a:lnTo>
                    <a:cubicBezTo>
                      <a:pt x="16958" y="13041"/>
                      <a:pt x="13401" y="9782"/>
                      <a:pt x="9196" y="9966"/>
                    </a:cubicBezTo>
                    <a:cubicBezTo>
                      <a:pt x="4992" y="10150"/>
                      <a:pt x="1733" y="13708"/>
                      <a:pt x="1917" y="17912"/>
                    </a:cubicBezTo>
                    <a:cubicBezTo>
                      <a:pt x="2101" y="22117"/>
                      <a:pt x="5659" y="25376"/>
                      <a:pt x="9863" y="25192"/>
                    </a:cubicBezTo>
                    <a:cubicBezTo>
                      <a:pt x="13810" y="25019"/>
                      <a:pt x="16970" y="21859"/>
                      <a:pt x="17142" y="17912"/>
                    </a:cubicBezTo>
                    <a:close/>
                  </a:path>
                </a:pathLst>
              </a:custGeom>
              <a:solidFill>
                <a:srgbClr val="A6A6A6"/>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C3D3D2DB-7178-4F65-833E-A3C6D496BEE2}"/>
                  </a:ext>
                </a:extLst>
              </p:cNvPr>
              <p:cNvSpPr/>
              <p:nvPr/>
            </p:nvSpPr>
            <p:spPr>
              <a:xfrm>
                <a:off x="8726253" y="4904305"/>
                <a:ext cx="18669" cy="27151"/>
              </a:xfrm>
              <a:custGeom>
                <a:avLst/>
                <a:gdLst>
                  <a:gd name="connsiteX0" fmla="*/ 16764 w 18669"/>
                  <a:gd name="connsiteY0" fmla="*/ 23532 h 27151"/>
                  <a:gd name="connsiteX1" fmla="*/ 9525 w 18669"/>
                  <a:gd name="connsiteY1" fmla="*/ 27152 h 27151"/>
                  <a:gd name="connsiteX2" fmla="*/ 0 w 18669"/>
                  <a:gd name="connsiteY2" fmla="*/ 17627 h 27151"/>
                  <a:gd name="connsiteX3" fmla="*/ 9525 w 18669"/>
                  <a:gd name="connsiteY3" fmla="*/ 8102 h 27151"/>
                  <a:gd name="connsiteX4" fmla="*/ 16764 w 18669"/>
                  <a:gd name="connsiteY4" fmla="*/ 11817 h 27151"/>
                  <a:gd name="connsiteX5" fmla="*/ 16764 w 18669"/>
                  <a:gd name="connsiteY5" fmla="*/ 863 h 27151"/>
                  <a:gd name="connsiteX6" fmla="*/ 17717 w 18669"/>
                  <a:gd name="connsiteY6" fmla="*/ 5 h 27151"/>
                  <a:gd name="connsiteX7" fmla="*/ 18664 w 18669"/>
                  <a:gd name="connsiteY7" fmla="*/ 762 h 27151"/>
                  <a:gd name="connsiteX8" fmla="*/ 18669 w 18669"/>
                  <a:gd name="connsiteY8" fmla="*/ 863 h 27151"/>
                  <a:gd name="connsiteX9" fmla="*/ 18669 w 18669"/>
                  <a:gd name="connsiteY9" fmla="*/ 26104 h 27151"/>
                  <a:gd name="connsiteX10" fmla="*/ 17817 w 18669"/>
                  <a:gd name="connsiteY10" fmla="*/ 26966 h 27151"/>
                  <a:gd name="connsiteX11" fmla="*/ 17717 w 18669"/>
                  <a:gd name="connsiteY11" fmla="*/ 26961 h 27151"/>
                  <a:gd name="connsiteX12" fmla="*/ 16764 w 18669"/>
                  <a:gd name="connsiteY12" fmla="*/ 26104 h 27151"/>
                  <a:gd name="connsiteX13" fmla="*/ 16764 w 18669"/>
                  <a:gd name="connsiteY13" fmla="*/ 18103 h 27151"/>
                  <a:gd name="connsiteX14" fmla="*/ 16764 w 18669"/>
                  <a:gd name="connsiteY14" fmla="*/ 17436 h 27151"/>
                  <a:gd name="connsiteX15" fmla="*/ 8818 w 18669"/>
                  <a:gd name="connsiteY15" fmla="*/ 10157 h 27151"/>
                  <a:gd name="connsiteX16" fmla="*/ 1539 w 18669"/>
                  <a:gd name="connsiteY16" fmla="*/ 18103 h 27151"/>
                  <a:gd name="connsiteX17" fmla="*/ 9485 w 18669"/>
                  <a:gd name="connsiteY17" fmla="*/ 25382 h 27151"/>
                  <a:gd name="connsiteX18" fmla="*/ 16764 w 18669"/>
                  <a:gd name="connsiteY18" fmla="*/ 18103 h 27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8669" h="27151">
                    <a:moveTo>
                      <a:pt x="16764" y="23532"/>
                    </a:moveTo>
                    <a:cubicBezTo>
                      <a:pt x="15009" y="25755"/>
                      <a:pt x="12356" y="27081"/>
                      <a:pt x="9525" y="27152"/>
                    </a:cubicBezTo>
                    <a:cubicBezTo>
                      <a:pt x="4264" y="27152"/>
                      <a:pt x="0" y="22887"/>
                      <a:pt x="0" y="17627"/>
                    </a:cubicBezTo>
                    <a:cubicBezTo>
                      <a:pt x="0" y="12366"/>
                      <a:pt x="4264" y="8102"/>
                      <a:pt x="9525" y="8102"/>
                    </a:cubicBezTo>
                    <a:cubicBezTo>
                      <a:pt x="12398" y="8093"/>
                      <a:pt x="15096" y="9478"/>
                      <a:pt x="16764" y="11817"/>
                    </a:cubicBezTo>
                    <a:lnTo>
                      <a:pt x="16764" y="863"/>
                    </a:lnTo>
                    <a:cubicBezTo>
                      <a:pt x="16813" y="374"/>
                      <a:pt x="17225" y="3"/>
                      <a:pt x="17717" y="5"/>
                    </a:cubicBezTo>
                    <a:cubicBezTo>
                      <a:pt x="18187" y="-47"/>
                      <a:pt x="18611" y="291"/>
                      <a:pt x="18664" y="762"/>
                    </a:cubicBezTo>
                    <a:cubicBezTo>
                      <a:pt x="18667" y="795"/>
                      <a:pt x="18669" y="829"/>
                      <a:pt x="18669" y="863"/>
                    </a:cubicBezTo>
                    <a:lnTo>
                      <a:pt x="18669" y="26104"/>
                    </a:lnTo>
                    <a:cubicBezTo>
                      <a:pt x="18672" y="26577"/>
                      <a:pt x="18291" y="26963"/>
                      <a:pt x="17817" y="26966"/>
                    </a:cubicBezTo>
                    <a:cubicBezTo>
                      <a:pt x="17784" y="26967"/>
                      <a:pt x="17750" y="26965"/>
                      <a:pt x="17717" y="26961"/>
                    </a:cubicBezTo>
                    <a:cubicBezTo>
                      <a:pt x="17226" y="26963"/>
                      <a:pt x="16813" y="26592"/>
                      <a:pt x="16764" y="26104"/>
                    </a:cubicBezTo>
                    <a:close/>
                    <a:moveTo>
                      <a:pt x="16764" y="18103"/>
                    </a:moveTo>
                    <a:lnTo>
                      <a:pt x="16764" y="17436"/>
                    </a:lnTo>
                    <a:cubicBezTo>
                      <a:pt x="16580" y="13232"/>
                      <a:pt x="13022" y="9973"/>
                      <a:pt x="8818" y="10157"/>
                    </a:cubicBezTo>
                    <a:cubicBezTo>
                      <a:pt x="4614" y="10341"/>
                      <a:pt x="1354" y="13898"/>
                      <a:pt x="1539" y="18103"/>
                    </a:cubicBezTo>
                    <a:cubicBezTo>
                      <a:pt x="1723" y="22307"/>
                      <a:pt x="5280" y="25566"/>
                      <a:pt x="9485" y="25382"/>
                    </a:cubicBezTo>
                    <a:cubicBezTo>
                      <a:pt x="13431" y="25209"/>
                      <a:pt x="16591" y="22049"/>
                      <a:pt x="16764" y="18103"/>
                    </a:cubicBezTo>
                    <a:close/>
                  </a:path>
                </a:pathLst>
              </a:custGeom>
              <a:solidFill>
                <a:srgbClr val="A6A6A6"/>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D0C0AD41-24B0-4128-9A55-C407B3F4049C}"/>
                  </a:ext>
                </a:extLst>
              </p:cNvPr>
              <p:cNvSpPr/>
              <p:nvPr/>
            </p:nvSpPr>
            <p:spPr>
              <a:xfrm>
                <a:off x="8762353" y="4912400"/>
                <a:ext cx="18527" cy="19061"/>
              </a:xfrm>
              <a:custGeom>
                <a:avLst/>
                <a:gdLst>
                  <a:gd name="connsiteX0" fmla="*/ 18478 w 18527"/>
                  <a:gd name="connsiteY0" fmla="*/ 1149 h 19061"/>
                  <a:gd name="connsiteX1" fmla="*/ 18478 w 18527"/>
                  <a:gd name="connsiteY1" fmla="*/ 18199 h 19061"/>
                  <a:gd name="connsiteX2" fmla="*/ 17621 w 18527"/>
                  <a:gd name="connsiteY2" fmla="*/ 19056 h 19061"/>
                  <a:gd name="connsiteX3" fmla="*/ 16674 w 18527"/>
                  <a:gd name="connsiteY3" fmla="*/ 18299 h 19061"/>
                  <a:gd name="connsiteX4" fmla="*/ 16669 w 18527"/>
                  <a:gd name="connsiteY4" fmla="*/ 18199 h 19061"/>
                  <a:gd name="connsiteX5" fmla="*/ 16669 w 18527"/>
                  <a:gd name="connsiteY5" fmla="*/ 15341 h 19061"/>
                  <a:gd name="connsiteX6" fmla="*/ 9525 w 18527"/>
                  <a:gd name="connsiteY6" fmla="*/ 19056 h 19061"/>
                  <a:gd name="connsiteX7" fmla="*/ 0 w 18527"/>
                  <a:gd name="connsiteY7" fmla="*/ 9531 h 19061"/>
                  <a:gd name="connsiteX8" fmla="*/ 9525 w 18527"/>
                  <a:gd name="connsiteY8" fmla="*/ 6 h 19061"/>
                  <a:gd name="connsiteX9" fmla="*/ 16669 w 18527"/>
                  <a:gd name="connsiteY9" fmla="*/ 3721 h 19061"/>
                  <a:gd name="connsiteX10" fmla="*/ 16669 w 18527"/>
                  <a:gd name="connsiteY10" fmla="*/ 959 h 19061"/>
                  <a:gd name="connsiteX11" fmla="*/ 17419 w 18527"/>
                  <a:gd name="connsiteY11" fmla="*/ 6 h 19061"/>
                  <a:gd name="connsiteX12" fmla="*/ 17621 w 18527"/>
                  <a:gd name="connsiteY12" fmla="*/ 6 h 19061"/>
                  <a:gd name="connsiteX13" fmla="*/ 18526 w 18527"/>
                  <a:gd name="connsiteY13" fmla="*/ 812 h 19061"/>
                  <a:gd name="connsiteX14" fmla="*/ 18478 w 18527"/>
                  <a:gd name="connsiteY14" fmla="*/ 1149 h 19061"/>
                  <a:gd name="connsiteX15" fmla="*/ 16669 w 18527"/>
                  <a:gd name="connsiteY15" fmla="*/ 9626 h 19061"/>
                  <a:gd name="connsiteX16" fmla="*/ 10396 w 18527"/>
                  <a:gd name="connsiteY16" fmla="*/ 1707 h 19061"/>
                  <a:gd name="connsiteX17" fmla="*/ 2477 w 18527"/>
                  <a:gd name="connsiteY17" fmla="*/ 7979 h 19061"/>
                  <a:gd name="connsiteX18" fmla="*/ 2477 w 18527"/>
                  <a:gd name="connsiteY18" fmla="*/ 9626 h 19061"/>
                  <a:gd name="connsiteX19" fmla="*/ 8749 w 18527"/>
                  <a:gd name="connsiteY19" fmla="*/ 17546 h 19061"/>
                  <a:gd name="connsiteX20" fmla="*/ 16669 w 18527"/>
                  <a:gd name="connsiteY20" fmla="*/ 11273 h 19061"/>
                  <a:gd name="connsiteX21" fmla="*/ 16669 w 18527"/>
                  <a:gd name="connsiteY21" fmla="*/ 9626 h 19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527" h="19061">
                    <a:moveTo>
                      <a:pt x="18478" y="1149"/>
                    </a:moveTo>
                    <a:lnTo>
                      <a:pt x="18478" y="18199"/>
                    </a:lnTo>
                    <a:cubicBezTo>
                      <a:pt x="18478" y="18672"/>
                      <a:pt x="18095" y="19056"/>
                      <a:pt x="17621" y="19056"/>
                    </a:cubicBezTo>
                    <a:cubicBezTo>
                      <a:pt x="17151" y="19109"/>
                      <a:pt x="16727" y="18770"/>
                      <a:pt x="16674" y="18299"/>
                    </a:cubicBezTo>
                    <a:cubicBezTo>
                      <a:pt x="16670" y="18266"/>
                      <a:pt x="16668" y="18233"/>
                      <a:pt x="16669" y="18199"/>
                    </a:cubicBezTo>
                    <a:lnTo>
                      <a:pt x="16669" y="15341"/>
                    </a:lnTo>
                    <a:cubicBezTo>
                      <a:pt x="15042" y="17677"/>
                      <a:pt x="12372" y="19066"/>
                      <a:pt x="9525" y="19056"/>
                    </a:cubicBezTo>
                    <a:cubicBezTo>
                      <a:pt x="4264" y="19056"/>
                      <a:pt x="0" y="14792"/>
                      <a:pt x="0" y="9531"/>
                    </a:cubicBezTo>
                    <a:cubicBezTo>
                      <a:pt x="0" y="4271"/>
                      <a:pt x="4264" y="6"/>
                      <a:pt x="9525" y="6"/>
                    </a:cubicBezTo>
                    <a:cubicBezTo>
                      <a:pt x="12372" y="-4"/>
                      <a:pt x="15042" y="1385"/>
                      <a:pt x="16669" y="3721"/>
                    </a:cubicBezTo>
                    <a:lnTo>
                      <a:pt x="16669" y="959"/>
                    </a:lnTo>
                    <a:cubicBezTo>
                      <a:pt x="16613" y="489"/>
                      <a:pt x="16949" y="62"/>
                      <a:pt x="17419" y="6"/>
                    </a:cubicBezTo>
                    <a:cubicBezTo>
                      <a:pt x="17486" y="-2"/>
                      <a:pt x="17554" y="-2"/>
                      <a:pt x="17621" y="6"/>
                    </a:cubicBezTo>
                    <a:cubicBezTo>
                      <a:pt x="18094" y="-21"/>
                      <a:pt x="18499" y="340"/>
                      <a:pt x="18526" y="812"/>
                    </a:cubicBezTo>
                    <a:cubicBezTo>
                      <a:pt x="18533" y="927"/>
                      <a:pt x="18517" y="1041"/>
                      <a:pt x="18478" y="1149"/>
                    </a:cubicBezTo>
                    <a:close/>
                    <a:moveTo>
                      <a:pt x="16669" y="9626"/>
                    </a:moveTo>
                    <a:cubicBezTo>
                      <a:pt x="17124" y="5707"/>
                      <a:pt x="14315" y="2161"/>
                      <a:pt x="10396" y="1707"/>
                    </a:cubicBezTo>
                    <a:cubicBezTo>
                      <a:pt x="6477" y="1252"/>
                      <a:pt x="2931" y="4060"/>
                      <a:pt x="2477" y="7979"/>
                    </a:cubicBezTo>
                    <a:cubicBezTo>
                      <a:pt x="2413" y="8526"/>
                      <a:pt x="2413" y="9079"/>
                      <a:pt x="2477" y="9626"/>
                    </a:cubicBezTo>
                    <a:cubicBezTo>
                      <a:pt x="2022" y="13545"/>
                      <a:pt x="4830" y="17091"/>
                      <a:pt x="8749" y="17546"/>
                    </a:cubicBezTo>
                    <a:cubicBezTo>
                      <a:pt x="12668" y="18001"/>
                      <a:pt x="16214" y="15192"/>
                      <a:pt x="16669" y="11273"/>
                    </a:cubicBezTo>
                    <a:cubicBezTo>
                      <a:pt x="16732" y="10726"/>
                      <a:pt x="16732" y="10173"/>
                      <a:pt x="16669" y="9626"/>
                    </a:cubicBezTo>
                    <a:close/>
                  </a:path>
                </a:pathLst>
              </a:custGeom>
              <a:solidFill>
                <a:srgbClr val="A6A6A6"/>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02A54DB5-308B-493E-B100-AC4DDA9CA547}"/>
                  </a:ext>
                </a:extLst>
              </p:cNvPr>
              <p:cNvSpPr/>
              <p:nvPr/>
            </p:nvSpPr>
            <p:spPr>
              <a:xfrm>
                <a:off x="8799120" y="4912501"/>
                <a:ext cx="15893" cy="18575"/>
              </a:xfrm>
              <a:custGeom>
                <a:avLst/>
                <a:gdLst>
                  <a:gd name="connsiteX0" fmla="*/ 0 w 15893"/>
                  <a:gd name="connsiteY0" fmla="*/ 9526 h 18575"/>
                  <a:gd name="connsiteX1" fmla="*/ 9525 w 15893"/>
                  <a:gd name="connsiteY1" fmla="*/ 1 h 18575"/>
                  <a:gd name="connsiteX2" fmla="*/ 15621 w 15893"/>
                  <a:gd name="connsiteY2" fmla="*/ 2096 h 18575"/>
                  <a:gd name="connsiteX3" fmla="*/ 15647 w 15893"/>
                  <a:gd name="connsiteY3" fmla="*/ 3309 h 18575"/>
                  <a:gd name="connsiteX4" fmla="*/ 15621 w 15893"/>
                  <a:gd name="connsiteY4" fmla="*/ 3335 h 18575"/>
                  <a:gd name="connsiteX5" fmla="*/ 14288 w 15893"/>
                  <a:gd name="connsiteY5" fmla="*/ 3335 h 18575"/>
                  <a:gd name="connsiteX6" fmla="*/ 9430 w 15893"/>
                  <a:gd name="connsiteY6" fmla="*/ 1620 h 18575"/>
                  <a:gd name="connsiteX7" fmla="*/ 1810 w 15893"/>
                  <a:gd name="connsiteY7" fmla="*/ 9240 h 18575"/>
                  <a:gd name="connsiteX8" fmla="*/ 9430 w 15893"/>
                  <a:gd name="connsiteY8" fmla="*/ 16860 h 18575"/>
                  <a:gd name="connsiteX9" fmla="*/ 14288 w 15893"/>
                  <a:gd name="connsiteY9" fmla="*/ 15241 h 18575"/>
                  <a:gd name="connsiteX10" fmla="*/ 15621 w 15893"/>
                  <a:gd name="connsiteY10" fmla="*/ 15241 h 18575"/>
                  <a:gd name="connsiteX11" fmla="*/ 15621 w 15893"/>
                  <a:gd name="connsiteY11" fmla="*/ 16574 h 18575"/>
                  <a:gd name="connsiteX12" fmla="*/ 9620 w 15893"/>
                  <a:gd name="connsiteY12" fmla="*/ 18575 h 18575"/>
                  <a:gd name="connsiteX13" fmla="*/ 0 w 15893"/>
                  <a:gd name="connsiteY13" fmla="*/ 9526 h 18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893" h="18575">
                    <a:moveTo>
                      <a:pt x="0" y="9526"/>
                    </a:moveTo>
                    <a:cubicBezTo>
                      <a:pt x="0" y="4266"/>
                      <a:pt x="4264" y="1"/>
                      <a:pt x="9525" y="1"/>
                    </a:cubicBezTo>
                    <a:cubicBezTo>
                      <a:pt x="11739" y="-30"/>
                      <a:pt x="13894" y="711"/>
                      <a:pt x="15621" y="2096"/>
                    </a:cubicBezTo>
                    <a:cubicBezTo>
                      <a:pt x="15963" y="2424"/>
                      <a:pt x="15975" y="2966"/>
                      <a:pt x="15647" y="3309"/>
                    </a:cubicBezTo>
                    <a:cubicBezTo>
                      <a:pt x="15639" y="3318"/>
                      <a:pt x="15630" y="3326"/>
                      <a:pt x="15621" y="3335"/>
                    </a:cubicBezTo>
                    <a:cubicBezTo>
                      <a:pt x="15234" y="3654"/>
                      <a:pt x="14675" y="3654"/>
                      <a:pt x="14288" y="3335"/>
                    </a:cubicBezTo>
                    <a:cubicBezTo>
                      <a:pt x="12925" y="2202"/>
                      <a:pt x="11202" y="1594"/>
                      <a:pt x="9430" y="1620"/>
                    </a:cubicBezTo>
                    <a:cubicBezTo>
                      <a:pt x="5221" y="1620"/>
                      <a:pt x="1810" y="5032"/>
                      <a:pt x="1810" y="9240"/>
                    </a:cubicBezTo>
                    <a:cubicBezTo>
                      <a:pt x="1810" y="13449"/>
                      <a:pt x="5221" y="16860"/>
                      <a:pt x="9430" y="16860"/>
                    </a:cubicBezTo>
                    <a:cubicBezTo>
                      <a:pt x="11177" y="16834"/>
                      <a:pt x="12874" y="16269"/>
                      <a:pt x="14288" y="15241"/>
                    </a:cubicBezTo>
                    <a:cubicBezTo>
                      <a:pt x="14675" y="14921"/>
                      <a:pt x="15234" y="14921"/>
                      <a:pt x="15621" y="15241"/>
                    </a:cubicBezTo>
                    <a:cubicBezTo>
                      <a:pt x="15984" y="15611"/>
                      <a:pt x="15984" y="16204"/>
                      <a:pt x="15621" y="16574"/>
                    </a:cubicBezTo>
                    <a:cubicBezTo>
                      <a:pt x="13907" y="17905"/>
                      <a:pt x="11790" y="18611"/>
                      <a:pt x="9620" y="18575"/>
                    </a:cubicBezTo>
                    <a:cubicBezTo>
                      <a:pt x="4503" y="18632"/>
                      <a:pt x="256" y="14636"/>
                      <a:pt x="0" y="9526"/>
                    </a:cubicBezTo>
                    <a:close/>
                  </a:path>
                </a:pathLst>
              </a:custGeom>
              <a:solidFill>
                <a:srgbClr val="A6A6A6"/>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525297F5-583A-4614-8A52-D5FE77BD31DF}"/>
                  </a:ext>
                </a:extLst>
              </p:cNvPr>
              <p:cNvSpPr/>
              <p:nvPr/>
            </p:nvSpPr>
            <p:spPr>
              <a:xfrm>
                <a:off x="8821122" y="4912579"/>
                <a:ext cx="19050" cy="19050"/>
              </a:xfrm>
              <a:custGeom>
                <a:avLst/>
                <a:gdLst>
                  <a:gd name="connsiteX0" fmla="*/ 8954 w 19050"/>
                  <a:gd name="connsiteY0" fmla="*/ 17 h 19050"/>
                  <a:gd name="connsiteX1" fmla="*/ 19033 w 19050"/>
                  <a:gd name="connsiteY1" fmla="*/ 8954 h 19050"/>
                  <a:gd name="connsiteX2" fmla="*/ 10096 w 19050"/>
                  <a:gd name="connsiteY2" fmla="*/ 19033 h 19050"/>
                  <a:gd name="connsiteX3" fmla="*/ 17 w 19050"/>
                  <a:gd name="connsiteY3" fmla="*/ 10097 h 19050"/>
                  <a:gd name="connsiteX4" fmla="*/ 0 w 19050"/>
                  <a:gd name="connsiteY4" fmla="*/ 9542 h 19050"/>
                  <a:gd name="connsiteX5" fmla="*/ 8954 w 19050"/>
                  <a:gd name="connsiteY5" fmla="*/ 17 h 19050"/>
                  <a:gd name="connsiteX6" fmla="*/ 8954 w 19050"/>
                  <a:gd name="connsiteY6" fmla="*/ 17067 h 19050"/>
                  <a:gd name="connsiteX7" fmla="*/ 17035 w 19050"/>
                  <a:gd name="connsiteY7" fmla="*/ 9938 h 19050"/>
                  <a:gd name="connsiteX8" fmla="*/ 9906 w 19050"/>
                  <a:gd name="connsiteY8" fmla="*/ 1857 h 19050"/>
                  <a:gd name="connsiteX9" fmla="*/ 1825 w 19050"/>
                  <a:gd name="connsiteY9" fmla="*/ 8986 h 19050"/>
                  <a:gd name="connsiteX10" fmla="*/ 1810 w 19050"/>
                  <a:gd name="connsiteY10" fmla="*/ 9447 h 19050"/>
                  <a:gd name="connsiteX11" fmla="*/ 8954 w 19050"/>
                  <a:gd name="connsiteY11" fmla="*/ 17067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9050" h="19050">
                    <a:moveTo>
                      <a:pt x="8954" y="17"/>
                    </a:moveTo>
                    <a:cubicBezTo>
                      <a:pt x="14205" y="-298"/>
                      <a:pt x="18717" y="3703"/>
                      <a:pt x="19033" y="8954"/>
                    </a:cubicBezTo>
                    <a:cubicBezTo>
                      <a:pt x="19349" y="14205"/>
                      <a:pt x="15347" y="18717"/>
                      <a:pt x="10096" y="19033"/>
                    </a:cubicBezTo>
                    <a:cubicBezTo>
                      <a:pt x="4846" y="19349"/>
                      <a:pt x="333" y="15348"/>
                      <a:pt x="17" y="10097"/>
                    </a:cubicBezTo>
                    <a:cubicBezTo>
                      <a:pt x="6" y="9912"/>
                      <a:pt x="0" y="9727"/>
                      <a:pt x="0" y="9542"/>
                    </a:cubicBezTo>
                    <a:cubicBezTo>
                      <a:pt x="-9" y="4497"/>
                      <a:pt x="3917" y="320"/>
                      <a:pt x="8954" y="17"/>
                    </a:cubicBezTo>
                    <a:close/>
                    <a:moveTo>
                      <a:pt x="8954" y="17067"/>
                    </a:moveTo>
                    <a:cubicBezTo>
                      <a:pt x="13154" y="17330"/>
                      <a:pt x="16772" y="14139"/>
                      <a:pt x="17035" y="9938"/>
                    </a:cubicBezTo>
                    <a:cubicBezTo>
                      <a:pt x="17298" y="5738"/>
                      <a:pt x="14106" y="2120"/>
                      <a:pt x="9906" y="1857"/>
                    </a:cubicBezTo>
                    <a:cubicBezTo>
                      <a:pt x="5706" y="1594"/>
                      <a:pt x="2088" y="4785"/>
                      <a:pt x="1825" y="8986"/>
                    </a:cubicBezTo>
                    <a:cubicBezTo>
                      <a:pt x="1815" y="9139"/>
                      <a:pt x="1810" y="9293"/>
                      <a:pt x="1810" y="9447"/>
                    </a:cubicBezTo>
                    <a:cubicBezTo>
                      <a:pt x="1703" y="13515"/>
                      <a:pt x="4887" y="16912"/>
                      <a:pt x="8954" y="17067"/>
                    </a:cubicBezTo>
                    <a:close/>
                  </a:path>
                </a:pathLst>
              </a:custGeom>
              <a:solidFill>
                <a:srgbClr val="A6A6A6"/>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E0C4A1A6-DD80-4E36-BF70-39E2EC0B516B}"/>
                  </a:ext>
                </a:extLst>
              </p:cNvPr>
              <p:cNvSpPr/>
              <p:nvPr/>
            </p:nvSpPr>
            <p:spPr>
              <a:xfrm>
                <a:off x="8846554" y="4912502"/>
                <a:ext cx="28861" cy="18865"/>
              </a:xfrm>
              <a:custGeom>
                <a:avLst/>
                <a:gdLst>
                  <a:gd name="connsiteX0" fmla="*/ 26575 w 28861"/>
                  <a:gd name="connsiteY0" fmla="*/ 7811 h 18865"/>
                  <a:gd name="connsiteX1" fmla="*/ 20764 w 28861"/>
                  <a:gd name="connsiteY1" fmla="*/ 2000 h 18865"/>
                  <a:gd name="connsiteX2" fmla="*/ 14954 w 28861"/>
                  <a:gd name="connsiteY2" fmla="*/ 7811 h 18865"/>
                  <a:gd name="connsiteX3" fmla="*/ 14954 w 28861"/>
                  <a:gd name="connsiteY3" fmla="*/ 18098 h 18865"/>
                  <a:gd name="connsiteX4" fmla="*/ 14954 w 28861"/>
                  <a:gd name="connsiteY4" fmla="*/ 18098 h 18865"/>
                  <a:gd name="connsiteX5" fmla="*/ 14478 w 28861"/>
                  <a:gd name="connsiteY5" fmla="*/ 18098 h 18865"/>
                  <a:gd name="connsiteX6" fmla="*/ 13144 w 28861"/>
                  <a:gd name="connsiteY6" fmla="*/ 18098 h 18865"/>
                  <a:gd name="connsiteX7" fmla="*/ 13144 w 28861"/>
                  <a:gd name="connsiteY7" fmla="*/ 7811 h 18865"/>
                  <a:gd name="connsiteX8" fmla="*/ 7430 w 28861"/>
                  <a:gd name="connsiteY8" fmla="*/ 1906 h 18865"/>
                  <a:gd name="connsiteX9" fmla="*/ 7334 w 28861"/>
                  <a:gd name="connsiteY9" fmla="*/ 1905 h 18865"/>
                  <a:gd name="connsiteX10" fmla="*/ 1429 w 28861"/>
                  <a:gd name="connsiteY10" fmla="*/ 7811 h 18865"/>
                  <a:gd name="connsiteX11" fmla="*/ 1429 w 28861"/>
                  <a:gd name="connsiteY11" fmla="*/ 18098 h 18865"/>
                  <a:gd name="connsiteX12" fmla="*/ 1429 w 28861"/>
                  <a:gd name="connsiteY12" fmla="*/ 18860 h 18865"/>
                  <a:gd name="connsiteX13" fmla="*/ 762 w 28861"/>
                  <a:gd name="connsiteY13" fmla="*/ 18860 h 18865"/>
                  <a:gd name="connsiteX14" fmla="*/ 0 w 28861"/>
                  <a:gd name="connsiteY14" fmla="*/ 18193 h 18865"/>
                  <a:gd name="connsiteX15" fmla="*/ 0 w 28861"/>
                  <a:gd name="connsiteY15" fmla="*/ 953 h 18865"/>
                  <a:gd name="connsiteX16" fmla="*/ 953 w 28861"/>
                  <a:gd name="connsiteY16" fmla="*/ 0 h 18865"/>
                  <a:gd name="connsiteX17" fmla="*/ 1815 w 28861"/>
                  <a:gd name="connsiteY17" fmla="*/ 852 h 18865"/>
                  <a:gd name="connsiteX18" fmla="*/ 1810 w 28861"/>
                  <a:gd name="connsiteY18" fmla="*/ 953 h 18865"/>
                  <a:gd name="connsiteX19" fmla="*/ 1810 w 28861"/>
                  <a:gd name="connsiteY19" fmla="*/ 2762 h 18865"/>
                  <a:gd name="connsiteX20" fmla="*/ 12539 w 28861"/>
                  <a:gd name="connsiteY20" fmla="*/ 1754 h 18865"/>
                  <a:gd name="connsiteX21" fmla="*/ 14383 w 28861"/>
                  <a:gd name="connsiteY21" fmla="*/ 4001 h 18865"/>
                  <a:gd name="connsiteX22" fmla="*/ 21241 w 28861"/>
                  <a:gd name="connsiteY22" fmla="*/ 0 h 18865"/>
                  <a:gd name="connsiteX23" fmla="*/ 28861 w 28861"/>
                  <a:gd name="connsiteY23" fmla="*/ 7619 h 18865"/>
                  <a:gd name="connsiteX24" fmla="*/ 28861 w 28861"/>
                  <a:gd name="connsiteY24" fmla="*/ 7715 h 18865"/>
                  <a:gd name="connsiteX25" fmla="*/ 28861 w 28861"/>
                  <a:gd name="connsiteY25" fmla="*/ 18002 h 18865"/>
                  <a:gd name="connsiteX26" fmla="*/ 28004 w 28861"/>
                  <a:gd name="connsiteY26" fmla="*/ 18860 h 18865"/>
                  <a:gd name="connsiteX27" fmla="*/ 27056 w 28861"/>
                  <a:gd name="connsiteY27" fmla="*/ 18103 h 18865"/>
                  <a:gd name="connsiteX28" fmla="*/ 27051 w 28861"/>
                  <a:gd name="connsiteY28" fmla="*/ 18002 h 18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8861" h="18865">
                    <a:moveTo>
                      <a:pt x="26575" y="7811"/>
                    </a:moveTo>
                    <a:cubicBezTo>
                      <a:pt x="26575" y="4602"/>
                      <a:pt x="23973" y="2000"/>
                      <a:pt x="20764" y="2000"/>
                    </a:cubicBezTo>
                    <a:cubicBezTo>
                      <a:pt x="17555" y="2000"/>
                      <a:pt x="14954" y="4602"/>
                      <a:pt x="14954" y="7811"/>
                    </a:cubicBezTo>
                    <a:lnTo>
                      <a:pt x="14954" y="18098"/>
                    </a:lnTo>
                    <a:lnTo>
                      <a:pt x="14954" y="18098"/>
                    </a:lnTo>
                    <a:lnTo>
                      <a:pt x="14478" y="18098"/>
                    </a:lnTo>
                    <a:lnTo>
                      <a:pt x="13144" y="18098"/>
                    </a:lnTo>
                    <a:lnTo>
                      <a:pt x="13144" y="7811"/>
                    </a:lnTo>
                    <a:cubicBezTo>
                      <a:pt x="13197" y="4602"/>
                      <a:pt x="10639" y="1958"/>
                      <a:pt x="7430" y="1906"/>
                    </a:cubicBezTo>
                    <a:cubicBezTo>
                      <a:pt x="7398" y="1905"/>
                      <a:pt x="7366" y="1905"/>
                      <a:pt x="7334" y="1905"/>
                    </a:cubicBezTo>
                    <a:cubicBezTo>
                      <a:pt x="4073" y="1905"/>
                      <a:pt x="1429" y="4549"/>
                      <a:pt x="1429" y="7811"/>
                    </a:cubicBezTo>
                    <a:lnTo>
                      <a:pt x="1429" y="18098"/>
                    </a:lnTo>
                    <a:cubicBezTo>
                      <a:pt x="1548" y="18338"/>
                      <a:pt x="1548" y="18620"/>
                      <a:pt x="1429" y="18860"/>
                    </a:cubicBezTo>
                    <a:lnTo>
                      <a:pt x="762" y="18860"/>
                    </a:lnTo>
                    <a:cubicBezTo>
                      <a:pt x="762" y="18860"/>
                      <a:pt x="191" y="18860"/>
                      <a:pt x="0" y="18193"/>
                    </a:cubicBezTo>
                    <a:lnTo>
                      <a:pt x="0" y="953"/>
                    </a:lnTo>
                    <a:cubicBezTo>
                      <a:pt x="0" y="426"/>
                      <a:pt x="426" y="0"/>
                      <a:pt x="953" y="0"/>
                    </a:cubicBezTo>
                    <a:cubicBezTo>
                      <a:pt x="1426" y="-3"/>
                      <a:pt x="1812" y="378"/>
                      <a:pt x="1815" y="852"/>
                    </a:cubicBezTo>
                    <a:cubicBezTo>
                      <a:pt x="1815" y="886"/>
                      <a:pt x="1814" y="919"/>
                      <a:pt x="1810" y="953"/>
                    </a:cubicBezTo>
                    <a:lnTo>
                      <a:pt x="1810" y="2762"/>
                    </a:lnTo>
                    <a:cubicBezTo>
                      <a:pt x="4494" y="-479"/>
                      <a:pt x="9298" y="-930"/>
                      <a:pt x="12539" y="1754"/>
                    </a:cubicBezTo>
                    <a:cubicBezTo>
                      <a:pt x="13292" y="2377"/>
                      <a:pt x="13918" y="3140"/>
                      <a:pt x="14383" y="4001"/>
                    </a:cubicBezTo>
                    <a:cubicBezTo>
                      <a:pt x="15799" y="1547"/>
                      <a:pt x="18408" y="25"/>
                      <a:pt x="21241" y="0"/>
                    </a:cubicBezTo>
                    <a:cubicBezTo>
                      <a:pt x="25449" y="0"/>
                      <a:pt x="28861" y="3411"/>
                      <a:pt x="28861" y="7619"/>
                    </a:cubicBezTo>
                    <a:cubicBezTo>
                      <a:pt x="28861" y="7651"/>
                      <a:pt x="28861" y="7683"/>
                      <a:pt x="28861" y="7715"/>
                    </a:cubicBezTo>
                    <a:lnTo>
                      <a:pt x="28861" y="18002"/>
                    </a:lnTo>
                    <a:cubicBezTo>
                      <a:pt x="28861" y="18476"/>
                      <a:pt x="28477" y="18860"/>
                      <a:pt x="28004" y="18860"/>
                    </a:cubicBezTo>
                    <a:cubicBezTo>
                      <a:pt x="27533" y="18912"/>
                      <a:pt x="27109" y="18574"/>
                      <a:pt x="27056" y="18103"/>
                    </a:cubicBezTo>
                    <a:cubicBezTo>
                      <a:pt x="27053" y="18070"/>
                      <a:pt x="27051" y="18036"/>
                      <a:pt x="27051" y="18002"/>
                    </a:cubicBezTo>
                    <a:close/>
                  </a:path>
                </a:pathLst>
              </a:custGeom>
              <a:solidFill>
                <a:srgbClr val="A6A6A6"/>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B7F35855-2F9B-43C3-A1B3-4B082146A409}"/>
                  </a:ext>
                </a:extLst>
              </p:cNvPr>
              <p:cNvSpPr/>
              <p:nvPr/>
            </p:nvSpPr>
            <p:spPr>
              <a:xfrm>
                <a:off x="8883696" y="4912496"/>
                <a:ext cx="28866" cy="18870"/>
              </a:xfrm>
              <a:custGeom>
                <a:avLst/>
                <a:gdLst>
                  <a:gd name="connsiteX0" fmla="*/ 26675 w 28866"/>
                  <a:gd name="connsiteY0" fmla="*/ 7817 h 18870"/>
                  <a:gd name="connsiteX1" fmla="*/ 20770 w 28866"/>
                  <a:gd name="connsiteY1" fmla="*/ 1911 h 18870"/>
                  <a:gd name="connsiteX2" fmla="*/ 14960 w 28866"/>
                  <a:gd name="connsiteY2" fmla="*/ 7817 h 18870"/>
                  <a:gd name="connsiteX3" fmla="*/ 14960 w 28866"/>
                  <a:gd name="connsiteY3" fmla="*/ 18104 h 18870"/>
                  <a:gd name="connsiteX4" fmla="*/ 14960 w 28866"/>
                  <a:gd name="connsiteY4" fmla="*/ 18104 h 18870"/>
                  <a:gd name="connsiteX5" fmla="*/ 14483 w 28866"/>
                  <a:gd name="connsiteY5" fmla="*/ 18104 h 18870"/>
                  <a:gd name="connsiteX6" fmla="*/ 13055 w 28866"/>
                  <a:gd name="connsiteY6" fmla="*/ 18104 h 18870"/>
                  <a:gd name="connsiteX7" fmla="*/ 13055 w 28866"/>
                  <a:gd name="connsiteY7" fmla="*/ 7817 h 18870"/>
                  <a:gd name="connsiteX8" fmla="*/ 7244 w 28866"/>
                  <a:gd name="connsiteY8" fmla="*/ 2007 h 18870"/>
                  <a:gd name="connsiteX9" fmla="*/ 1434 w 28866"/>
                  <a:gd name="connsiteY9" fmla="*/ 7817 h 18870"/>
                  <a:gd name="connsiteX10" fmla="*/ 1434 w 28866"/>
                  <a:gd name="connsiteY10" fmla="*/ 18104 h 18870"/>
                  <a:gd name="connsiteX11" fmla="*/ 1434 w 28866"/>
                  <a:gd name="connsiteY11" fmla="*/ 18866 h 18870"/>
                  <a:gd name="connsiteX12" fmla="*/ 767 w 28866"/>
                  <a:gd name="connsiteY12" fmla="*/ 18866 h 18870"/>
                  <a:gd name="connsiteX13" fmla="*/ 5 w 28866"/>
                  <a:gd name="connsiteY13" fmla="*/ 18199 h 18870"/>
                  <a:gd name="connsiteX14" fmla="*/ 5 w 28866"/>
                  <a:gd name="connsiteY14" fmla="*/ 959 h 18870"/>
                  <a:gd name="connsiteX15" fmla="*/ 762 w 28866"/>
                  <a:gd name="connsiteY15" fmla="*/ 11 h 18870"/>
                  <a:gd name="connsiteX16" fmla="*/ 863 w 28866"/>
                  <a:gd name="connsiteY16" fmla="*/ 6 h 18870"/>
                  <a:gd name="connsiteX17" fmla="*/ 1815 w 28866"/>
                  <a:gd name="connsiteY17" fmla="*/ 756 h 18870"/>
                  <a:gd name="connsiteX18" fmla="*/ 1815 w 28866"/>
                  <a:gd name="connsiteY18" fmla="*/ 959 h 18870"/>
                  <a:gd name="connsiteX19" fmla="*/ 1815 w 28866"/>
                  <a:gd name="connsiteY19" fmla="*/ 2768 h 18870"/>
                  <a:gd name="connsiteX20" fmla="*/ 7625 w 28866"/>
                  <a:gd name="connsiteY20" fmla="*/ 6 h 18870"/>
                  <a:gd name="connsiteX21" fmla="*/ 14388 w 28866"/>
                  <a:gd name="connsiteY21" fmla="*/ 4007 h 18870"/>
                  <a:gd name="connsiteX22" fmla="*/ 21151 w 28866"/>
                  <a:gd name="connsiteY22" fmla="*/ 6 h 18870"/>
                  <a:gd name="connsiteX23" fmla="*/ 28866 w 28866"/>
                  <a:gd name="connsiteY23" fmla="*/ 7721 h 18870"/>
                  <a:gd name="connsiteX24" fmla="*/ 28866 w 28866"/>
                  <a:gd name="connsiteY24" fmla="*/ 18008 h 18870"/>
                  <a:gd name="connsiteX25" fmla="*/ 28014 w 28866"/>
                  <a:gd name="connsiteY25" fmla="*/ 18871 h 18870"/>
                  <a:gd name="connsiteX26" fmla="*/ 27914 w 28866"/>
                  <a:gd name="connsiteY26" fmla="*/ 18866 h 18870"/>
                  <a:gd name="connsiteX27" fmla="*/ 27056 w 28866"/>
                  <a:gd name="connsiteY27" fmla="*/ 18008 h 18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866" h="18870">
                    <a:moveTo>
                      <a:pt x="26675" y="7817"/>
                    </a:moveTo>
                    <a:cubicBezTo>
                      <a:pt x="26624" y="4576"/>
                      <a:pt x="24010" y="1962"/>
                      <a:pt x="20770" y="1911"/>
                    </a:cubicBezTo>
                    <a:cubicBezTo>
                      <a:pt x="17546" y="1963"/>
                      <a:pt x="14959" y="4592"/>
                      <a:pt x="14960" y="7817"/>
                    </a:cubicBezTo>
                    <a:lnTo>
                      <a:pt x="14960" y="18104"/>
                    </a:lnTo>
                    <a:lnTo>
                      <a:pt x="14960" y="18104"/>
                    </a:lnTo>
                    <a:lnTo>
                      <a:pt x="14483" y="18104"/>
                    </a:lnTo>
                    <a:lnTo>
                      <a:pt x="13055" y="18104"/>
                    </a:lnTo>
                    <a:lnTo>
                      <a:pt x="13055" y="7817"/>
                    </a:lnTo>
                    <a:cubicBezTo>
                      <a:pt x="13055" y="4608"/>
                      <a:pt x="10453" y="2007"/>
                      <a:pt x="7244" y="2007"/>
                    </a:cubicBezTo>
                    <a:cubicBezTo>
                      <a:pt x="4036" y="2007"/>
                      <a:pt x="1434" y="4608"/>
                      <a:pt x="1434" y="7817"/>
                    </a:cubicBezTo>
                    <a:lnTo>
                      <a:pt x="1434" y="18104"/>
                    </a:lnTo>
                    <a:cubicBezTo>
                      <a:pt x="1521" y="18350"/>
                      <a:pt x="1521" y="18619"/>
                      <a:pt x="1434" y="18866"/>
                    </a:cubicBezTo>
                    <a:lnTo>
                      <a:pt x="767" y="18866"/>
                    </a:lnTo>
                    <a:cubicBezTo>
                      <a:pt x="381" y="18869"/>
                      <a:pt x="54" y="18582"/>
                      <a:pt x="5" y="18199"/>
                    </a:cubicBezTo>
                    <a:lnTo>
                      <a:pt x="5" y="959"/>
                    </a:lnTo>
                    <a:cubicBezTo>
                      <a:pt x="-47" y="488"/>
                      <a:pt x="292" y="64"/>
                      <a:pt x="762" y="11"/>
                    </a:cubicBezTo>
                    <a:cubicBezTo>
                      <a:pt x="795" y="8"/>
                      <a:pt x="829" y="6"/>
                      <a:pt x="863" y="6"/>
                    </a:cubicBezTo>
                    <a:cubicBezTo>
                      <a:pt x="1333" y="-50"/>
                      <a:pt x="1759" y="286"/>
                      <a:pt x="1815" y="756"/>
                    </a:cubicBezTo>
                    <a:cubicBezTo>
                      <a:pt x="1823" y="823"/>
                      <a:pt x="1823" y="891"/>
                      <a:pt x="1815" y="959"/>
                    </a:cubicBezTo>
                    <a:lnTo>
                      <a:pt x="1815" y="2768"/>
                    </a:lnTo>
                    <a:cubicBezTo>
                      <a:pt x="3232" y="1013"/>
                      <a:pt x="5370" y="-3"/>
                      <a:pt x="7625" y="6"/>
                    </a:cubicBezTo>
                    <a:cubicBezTo>
                      <a:pt x="10441" y="6"/>
                      <a:pt x="13033" y="1539"/>
                      <a:pt x="14388" y="4007"/>
                    </a:cubicBezTo>
                    <a:cubicBezTo>
                      <a:pt x="15759" y="1554"/>
                      <a:pt x="18341" y="26"/>
                      <a:pt x="21151" y="6"/>
                    </a:cubicBezTo>
                    <a:cubicBezTo>
                      <a:pt x="25412" y="6"/>
                      <a:pt x="28866" y="3460"/>
                      <a:pt x="28866" y="7721"/>
                    </a:cubicBezTo>
                    <a:lnTo>
                      <a:pt x="28866" y="18008"/>
                    </a:lnTo>
                    <a:cubicBezTo>
                      <a:pt x="28869" y="18482"/>
                      <a:pt x="28488" y="18868"/>
                      <a:pt x="28014" y="18871"/>
                    </a:cubicBezTo>
                    <a:cubicBezTo>
                      <a:pt x="27981" y="18871"/>
                      <a:pt x="27947" y="18869"/>
                      <a:pt x="27914" y="18866"/>
                    </a:cubicBezTo>
                    <a:cubicBezTo>
                      <a:pt x="27440" y="18866"/>
                      <a:pt x="27056" y="18482"/>
                      <a:pt x="27056" y="18008"/>
                    </a:cubicBezTo>
                    <a:close/>
                  </a:path>
                </a:pathLst>
              </a:custGeom>
              <a:solidFill>
                <a:srgbClr val="A6A6A6"/>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8F6F46E6-CDE4-48CD-B048-E8B95BC4A788}"/>
                  </a:ext>
                </a:extLst>
              </p:cNvPr>
              <p:cNvSpPr/>
              <p:nvPr/>
            </p:nvSpPr>
            <p:spPr>
              <a:xfrm>
                <a:off x="8918182" y="4912597"/>
                <a:ext cx="19050" cy="18955"/>
              </a:xfrm>
              <a:custGeom>
                <a:avLst/>
                <a:gdLst>
                  <a:gd name="connsiteX0" fmla="*/ 0 w 19050"/>
                  <a:gd name="connsiteY0" fmla="*/ 9525 h 18955"/>
                  <a:gd name="connsiteX1" fmla="*/ 9525 w 19050"/>
                  <a:gd name="connsiteY1" fmla="*/ 0 h 18955"/>
                  <a:gd name="connsiteX2" fmla="*/ 19050 w 19050"/>
                  <a:gd name="connsiteY2" fmla="*/ 8763 h 18955"/>
                  <a:gd name="connsiteX3" fmla="*/ 19050 w 19050"/>
                  <a:gd name="connsiteY3" fmla="*/ 8763 h 18955"/>
                  <a:gd name="connsiteX4" fmla="*/ 18193 w 19050"/>
                  <a:gd name="connsiteY4" fmla="*/ 9620 h 18955"/>
                  <a:gd name="connsiteX5" fmla="*/ 1715 w 19050"/>
                  <a:gd name="connsiteY5" fmla="*/ 9620 h 18955"/>
                  <a:gd name="connsiteX6" fmla="*/ 9049 w 19050"/>
                  <a:gd name="connsiteY6" fmla="*/ 16859 h 18955"/>
                  <a:gd name="connsiteX7" fmla="*/ 15145 w 19050"/>
                  <a:gd name="connsiteY7" fmla="*/ 13431 h 18955"/>
                  <a:gd name="connsiteX8" fmla="*/ 16357 w 19050"/>
                  <a:gd name="connsiteY8" fmla="*/ 13404 h 18955"/>
                  <a:gd name="connsiteX9" fmla="*/ 16383 w 19050"/>
                  <a:gd name="connsiteY9" fmla="*/ 13431 h 18955"/>
                  <a:gd name="connsiteX10" fmla="*/ 16383 w 19050"/>
                  <a:gd name="connsiteY10" fmla="*/ 14669 h 18955"/>
                  <a:gd name="connsiteX11" fmla="*/ 8763 w 19050"/>
                  <a:gd name="connsiteY11" fmla="*/ 18955 h 18955"/>
                  <a:gd name="connsiteX12" fmla="*/ 0 w 19050"/>
                  <a:gd name="connsiteY12" fmla="*/ 9526 h 18955"/>
                  <a:gd name="connsiteX13" fmla="*/ 2000 w 19050"/>
                  <a:gd name="connsiteY13" fmla="*/ 8001 h 18955"/>
                  <a:gd name="connsiteX14" fmla="*/ 16288 w 19050"/>
                  <a:gd name="connsiteY14" fmla="*/ 8001 h 18955"/>
                  <a:gd name="connsiteX15" fmla="*/ 9239 w 19050"/>
                  <a:gd name="connsiteY15" fmla="*/ 1810 h 18955"/>
                  <a:gd name="connsiteX16" fmla="*/ 1715 w 19050"/>
                  <a:gd name="connsiteY16" fmla="*/ 8001 h 1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050" h="18955">
                    <a:moveTo>
                      <a:pt x="0" y="9525"/>
                    </a:moveTo>
                    <a:cubicBezTo>
                      <a:pt x="0" y="4265"/>
                      <a:pt x="4265" y="0"/>
                      <a:pt x="9525" y="0"/>
                    </a:cubicBezTo>
                    <a:cubicBezTo>
                      <a:pt x="14502" y="-16"/>
                      <a:pt x="18652" y="3802"/>
                      <a:pt x="19050" y="8763"/>
                    </a:cubicBezTo>
                    <a:lnTo>
                      <a:pt x="19050" y="8763"/>
                    </a:lnTo>
                    <a:cubicBezTo>
                      <a:pt x="19050" y="9237"/>
                      <a:pt x="18666" y="9620"/>
                      <a:pt x="18193" y="9620"/>
                    </a:cubicBezTo>
                    <a:lnTo>
                      <a:pt x="1715" y="9620"/>
                    </a:lnTo>
                    <a:cubicBezTo>
                      <a:pt x="1817" y="13612"/>
                      <a:pt x="5056" y="16809"/>
                      <a:pt x="9049" y="16859"/>
                    </a:cubicBezTo>
                    <a:cubicBezTo>
                      <a:pt x="11535" y="16839"/>
                      <a:pt x="13837" y="15544"/>
                      <a:pt x="15145" y="13431"/>
                    </a:cubicBezTo>
                    <a:cubicBezTo>
                      <a:pt x="15472" y="13089"/>
                      <a:pt x="16015" y="13077"/>
                      <a:pt x="16357" y="13404"/>
                    </a:cubicBezTo>
                    <a:cubicBezTo>
                      <a:pt x="16366" y="13413"/>
                      <a:pt x="16374" y="13422"/>
                      <a:pt x="16383" y="13431"/>
                    </a:cubicBezTo>
                    <a:cubicBezTo>
                      <a:pt x="16688" y="13787"/>
                      <a:pt x="16688" y="14313"/>
                      <a:pt x="16383" y="14669"/>
                    </a:cubicBezTo>
                    <a:cubicBezTo>
                      <a:pt x="14774" y="17339"/>
                      <a:pt x="11880" y="18967"/>
                      <a:pt x="8763" y="18955"/>
                    </a:cubicBezTo>
                    <a:cubicBezTo>
                      <a:pt x="3839" y="18560"/>
                      <a:pt x="34" y="14466"/>
                      <a:pt x="0" y="9526"/>
                    </a:cubicBezTo>
                    <a:close/>
                    <a:moveTo>
                      <a:pt x="2000" y="8001"/>
                    </a:moveTo>
                    <a:lnTo>
                      <a:pt x="16288" y="8001"/>
                    </a:lnTo>
                    <a:cubicBezTo>
                      <a:pt x="15774" y="4488"/>
                      <a:pt x="12789" y="1866"/>
                      <a:pt x="9239" y="1810"/>
                    </a:cubicBezTo>
                    <a:cubicBezTo>
                      <a:pt x="5539" y="1711"/>
                      <a:pt x="2330" y="4351"/>
                      <a:pt x="1715" y="8001"/>
                    </a:cubicBezTo>
                    <a:close/>
                  </a:path>
                </a:pathLst>
              </a:custGeom>
              <a:solidFill>
                <a:srgbClr val="A6A6A6"/>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091DFFCD-876D-4F3E-82B6-95BB9CB1EDA1}"/>
                  </a:ext>
                </a:extLst>
              </p:cNvPr>
              <p:cNvSpPr/>
              <p:nvPr/>
            </p:nvSpPr>
            <p:spPr>
              <a:xfrm>
                <a:off x="8943518" y="4912407"/>
                <a:ext cx="15430" cy="18954"/>
              </a:xfrm>
              <a:custGeom>
                <a:avLst/>
                <a:gdLst>
                  <a:gd name="connsiteX0" fmla="*/ 13049 w 15430"/>
                  <a:gd name="connsiteY0" fmla="*/ 7906 h 18954"/>
                  <a:gd name="connsiteX1" fmla="*/ 7239 w 15430"/>
                  <a:gd name="connsiteY1" fmla="*/ 2096 h 18954"/>
                  <a:gd name="connsiteX2" fmla="*/ 1429 w 15430"/>
                  <a:gd name="connsiteY2" fmla="*/ 7906 h 18954"/>
                  <a:gd name="connsiteX3" fmla="*/ 1429 w 15430"/>
                  <a:gd name="connsiteY3" fmla="*/ 18193 h 18954"/>
                  <a:gd name="connsiteX4" fmla="*/ 1429 w 15430"/>
                  <a:gd name="connsiteY4" fmla="*/ 18193 h 18954"/>
                  <a:gd name="connsiteX5" fmla="*/ 1429 w 15430"/>
                  <a:gd name="connsiteY5" fmla="*/ 18669 h 18954"/>
                  <a:gd name="connsiteX6" fmla="*/ 667 w 15430"/>
                  <a:gd name="connsiteY6" fmla="*/ 18669 h 18954"/>
                  <a:gd name="connsiteX7" fmla="*/ 667 w 15430"/>
                  <a:gd name="connsiteY7" fmla="*/ 18669 h 18954"/>
                  <a:gd name="connsiteX8" fmla="*/ 0 w 15430"/>
                  <a:gd name="connsiteY8" fmla="*/ 18193 h 18954"/>
                  <a:gd name="connsiteX9" fmla="*/ 0 w 15430"/>
                  <a:gd name="connsiteY9" fmla="*/ 18193 h 18954"/>
                  <a:gd name="connsiteX10" fmla="*/ 0 w 15430"/>
                  <a:gd name="connsiteY10" fmla="*/ 953 h 18954"/>
                  <a:gd name="connsiteX11" fmla="*/ 953 w 15430"/>
                  <a:gd name="connsiteY11" fmla="*/ 0 h 18954"/>
                  <a:gd name="connsiteX12" fmla="*/ 1905 w 15430"/>
                  <a:gd name="connsiteY12" fmla="*/ 953 h 18954"/>
                  <a:gd name="connsiteX13" fmla="*/ 1905 w 15430"/>
                  <a:gd name="connsiteY13" fmla="*/ 2762 h 18954"/>
                  <a:gd name="connsiteX14" fmla="*/ 7715 w 15430"/>
                  <a:gd name="connsiteY14" fmla="*/ 0 h 18954"/>
                  <a:gd name="connsiteX15" fmla="*/ 15430 w 15430"/>
                  <a:gd name="connsiteY15" fmla="*/ 7715 h 18954"/>
                  <a:gd name="connsiteX16" fmla="*/ 15431 w 15430"/>
                  <a:gd name="connsiteY16" fmla="*/ 18002 h 18954"/>
                  <a:gd name="connsiteX17" fmla="*/ 14478 w 15430"/>
                  <a:gd name="connsiteY17" fmla="*/ 18955 h 18954"/>
                  <a:gd name="connsiteX18" fmla="*/ 13525 w 15430"/>
                  <a:gd name="connsiteY18" fmla="*/ 18002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430" h="18954">
                    <a:moveTo>
                      <a:pt x="13049" y="7906"/>
                    </a:moveTo>
                    <a:cubicBezTo>
                      <a:pt x="13049" y="4697"/>
                      <a:pt x="10448" y="2096"/>
                      <a:pt x="7239" y="2096"/>
                    </a:cubicBezTo>
                    <a:cubicBezTo>
                      <a:pt x="4030" y="2096"/>
                      <a:pt x="1429" y="4697"/>
                      <a:pt x="1429" y="7906"/>
                    </a:cubicBezTo>
                    <a:lnTo>
                      <a:pt x="1429" y="18193"/>
                    </a:lnTo>
                    <a:lnTo>
                      <a:pt x="1429" y="18193"/>
                    </a:lnTo>
                    <a:cubicBezTo>
                      <a:pt x="1429" y="18193"/>
                      <a:pt x="1429" y="18193"/>
                      <a:pt x="1429" y="18669"/>
                    </a:cubicBezTo>
                    <a:cubicBezTo>
                      <a:pt x="1184" y="18765"/>
                      <a:pt x="912" y="18765"/>
                      <a:pt x="667" y="18669"/>
                    </a:cubicBezTo>
                    <a:lnTo>
                      <a:pt x="667" y="18669"/>
                    </a:lnTo>
                    <a:cubicBezTo>
                      <a:pt x="667" y="18669"/>
                      <a:pt x="667" y="18669"/>
                      <a:pt x="0" y="18193"/>
                    </a:cubicBezTo>
                    <a:lnTo>
                      <a:pt x="0" y="18193"/>
                    </a:lnTo>
                    <a:lnTo>
                      <a:pt x="0" y="953"/>
                    </a:lnTo>
                    <a:cubicBezTo>
                      <a:pt x="0" y="426"/>
                      <a:pt x="426" y="0"/>
                      <a:pt x="953" y="0"/>
                    </a:cubicBezTo>
                    <a:cubicBezTo>
                      <a:pt x="1479" y="0"/>
                      <a:pt x="1905" y="426"/>
                      <a:pt x="1905" y="953"/>
                    </a:cubicBezTo>
                    <a:lnTo>
                      <a:pt x="1905" y="2762"/>
                    </a:lnTo>
                    <a:cubicBezTo>
                      <a:pt x="3331" y="1018"/>
                      <a:pt x="5463" y="5"/>
                      <a:pt x="7715" y="0"/>
                    </a:cubicBezTo>
                    <a:cubicBezTo>
                      <a:pt x="11976" y="0"/>
                      <a:pt x="15430" y="3454"/>
                      <a:pt x="15430" y="7715"/>
                    </a:cubicBezTo>
                    <a:lnTo>
                      <a:pt x="15431" y="18002"/>
                    </a:lnTo>
                    <a:cubicBezTo>
                      <a:pt x="15431" y="18528"/>
                      <a:pt x="15004" y="18955"/>
                      <a:pt x="14478" y="18955"/>
                    </a:cubicBezTo>
                    <a:cubicBezTo>
                      <a:pt x="13952" y="18955"/>
                      <a:pt x="13525" y="18528"/>
                      <a:pt x="13525" y="18002"/>
                    </a:cubicBezTo>
                    <a:close/>
                  </a:path>
                </a:pathLst>
              </a:custGeom>
              <a:solidFill>
                <a:srgbClr val="A6A6A6"/>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6FAAE1AB-D207-4179-B300-29A480BDA3D4}"/>
                  </a:ext>
                </a:extLst>
              </p:cNvPr>
              <p:cNvSpPr/>
              <p:nvPr/>
            </p:nvSpPr>
            <p:spPr>
              <a:xfrm>
                <a:off x="8964759" y="4904596"/>
                <a:ext cx="8572" cy="26866"/>
              </a:xfrm>
              <a:custGeom>
                <a:avLst/>
                <a:gdLst>
                  <a:gd name="connsiteX0" fmla="*/ 8572 w 8572"/>
                  <a:gd name="connsiteY0" fmla="*/ 8954 h 26866"/>
                  <a:gd name="connsiteX1" fmla="*/ 7715 w 8572"/>
                  <a:gd name="connsiteY1" fmla="*/ 9811 h 26866"/>
                  <a:gd name="connsiteX2" fmla="*/ 5239 w 8572"/>
                  <a:gd name="connsiteY2" fmla="*/ 9811 h 26866"/>
                  <a:gd name="connsiteX3" fmla="*/ 5239 w 8572"/>
                  <a:gd name="connsiteY3" fmla="*/ 23622 h 26866"/>
                  <a:gd name="connsiteX4" fmla="*/ 6667 w 8572"/>
                  <a:gd name="connsiteY4" fmla="*/ 25051 h 26866"/>
                  <a:gd name="connsiteX5" fmla="*/ 7620 w 8572"/>
                  <a:gd name="connsiteY5" fmla="*/ 26003 h 26866"/>
                  <a:gd name="connsiteX6" fmla="*/ 6667 w 8572"/>
                  <a:gd name="connsiteY6" fmla="*/ 26861 h 26866"/>
                  <a:gd name="connsiteX7" fmla="*/ 3338 w 8572"/>
                  <a:gd name="connsiteY7" fmla="*/ 23915 h 26866"/>
                  <a:gd name="connsiteX8" fmla="*/ 3334 w 8572"/>
                  <a:gd name="connsiteY8" fmla="*/ 23622 h 26866"/>
                  <a:gd name="connsiteX9" fmla="*/ 3334 w 8572"/>
                  <a:gd name="connsiteY9" fmla="*/ 9811 h 26866"/>
                  <a:gd name="connsiteX10" fmla="*/ 952 w 8572"/>
                  <a:gd name="connsiteY10" fmla="*/ 9811 h 26866"/>
                  <a:gd name="connsiteX11" fmla="*/ 0 w 8572"/>
                  <a:gd name="connsiteY11" fmla="*/ 8954 h 26866"/>
                  <a:gd name="connsiteX12" fmla="*/ 952 w 8572"/>
                  <a:gd name="connsiteY12" fmla="*/ 8001 h 26866"/>
                  <a:gd name="connsiteX13" fmla="*/ 3334 w 8572"/>
                  <a:gd name="connsiteY13" fmla="*/ 8001 h 26866"/>
                  <a:gd name="connsiteX14" fmla="*/ 3334 w 8572"/>
                  <a:gd name="connsiteY14" fmla="*/ 953 h 26866"/>
                  <a:gd name="connsiteX15" fmla="*/ 4286 w 8572"/>
                  <a:gd name="connsiteY15" fmla="*/ 0 h 26866"/>
                  <a:gd name="connsiteX16" fmla="*/ 5239 w 8572"/>
                  <a:gd name="connsiteY16" fmla="*/ 953 h 26866"/>
                  <a:gd name="connsiteX17" fmla="*/ 5239 w 8572"/>
                  <a:gd name="connsiteY17" fmla="*/ 8001 h 26866"/>
                  <a:gd name="connsiteX18" fmla="*/ 7715 w 8572"/>
                  <a:gd name="connsiteY18" fmla="*/ 8001 h 26866"/>
                  <a:gd name="connsiteX19" fmla="*/ 8572 w 8572"/>
                  <a:gd name="connsiteY19" fmla="*/ 8954 h 2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572" h="26866">
                    <a:moveTo>
                      <a:pt x="8572" y="8954"/>
                    </a:moveTo>
                    <a:cubicBezTo>
                      <a:pt x="8498" y="9392"/>
                      <a:pt x="8154" y="9736"/>
                      <a:pt x="7715" y="9811"/>
                    </a:cubicBezTo>
                    <a:lnTo>
                      <a:pt x="5239" y="9811"/>
                    </a:lnTo>
                    <a:lnTo>
                      <a:pt x="5239" y="23622"/>
                    </a:lnTo>
                    <a:cubicBezTo>
                      <a:pt x="5285" y="24391"/>
                      <a:pt x="5898" y="25004"/>
                      <a:pt x="6667" y="25051"/>
                    </a:cubicBezTo>
                    <a:cubicBezTo>
                      <a:pt x="7174" y="25095"/>
                      <a:pt x="7576" y="25497"/>
                      <a:pt x="7620" y="26003"/>
                    </a:cubicBezTo>
                    <a:cubicBezTo>
                      <a:pt x="7571" y="26492"/>
                      <a:pt x="7158" y="26863"/>
                      <a:pt x="6667" y="26861"/>
                    </a:cubicBezTo>
                    <a:cubicBezTo>
                      <a:pt x="4935" y="26967"/>
                      <a:pt x="3444" y="25648"/>
                      <a:pt x="3338" y="23915"/>
                    </a:cubicBezTo>
                    <a:cubicBezTo>
                      <a:pt x="3332" y="23818"/>
                      <a:pt x="3330" y="23720"/>
                      <a:pt x="3334" y="23622"/>
                    </a:cubicBezTo>
                    <a:lnTo>
                      <a:pt x="3334" y="9811"/>
                    </a:lnTo>
                    <a:lnTo>
                      <a:pt x="952" y="9811"/>
                    </a:lnTo>
                    <a:cubicBezTo>
                      <a:pt x="0" y="9811"/>
                      <a:pt x="0" y="9335"/>
                      <a:pt x="0" y="8954"/>
                    </a:cubicBezTo>
                    <a:cubicBezTo>
                      <a:pt x="0" y="8572"/>
                      <a:pt x="0" y="8001"/>
                      <a:pt x="952" y="8001"/>
                    </a:cubicBezTo>
                    <a:lnTo>
                      <a:pt x="3334" y="8001"/>
                    </a:lnTo>
                    <a:lnTo>
                      <a:pt x="3334" y="953"/>
                    </a:lnTo>
                    <a:cubicBezTo>
                      <a:pt x="3334" y="426"/>
                      <a:pt x="3760" y="0"/>
                      <a:pt x="4286" y="0"/>
                    </a:cubicBezTo>
                    <a:cubicBezTo>
                      <a:pt x="4812" y="0"/>
                      <a:pt x="5239" y="426"/>
                      <a:pt x="5239" y="953"/>
                    </a:cubicBezTo>
                    <a:lnTo>
                      <a:pt x="5239" y="8001"/>
                    </a:lnTo>
                    <a:lnTo>
                      <a:pt x="7715" y="8001"/>
                    </a:lnTo>
                    <a:cubicBezTo>
                      <a:pt x="8185" y="8086"/>
                      <a:pt x="8537" y="8478"/>
                      <a:pt x="8572" y="8954"/>
                    </a:cubicBezTo>
                    <a:close/>
                  </a:path>
                </a:pathLst>
              </a:custGeom>
              <a:solidFill>
                <a:srgbClr val="A6A6A6"/>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88FF112C-5F7E-4CC6-BD0F-BC6DA2703341}"/>
                  </a:ext>
                </a:extLst>
              </p:cNvPr>
              <p:cNvSpPr/>
              <p:nvPr/>
            </p:nvSpPr>
            <p:spPr>
              <a:xfrm>
                <a:off x="8981809" y="4927647"/>
                <a:ext cx="3809" cy="3810"/>
              </a:xfrm>
              <a:custGeom>
                <a:avLst/>
                <a:gdLst>
                  <a:gd name="connsiteX0" fmla="*/ 1905 w 3809"/>
                  <a:gd name="connsiteY0" fmla="*/ 0 h 3810"/>
                  <a:gd name="connsiteX1" fmla="*/ 3810 w 3809"/>
                  <a:gd name="connsiteY1" fmla="*/ 1905 h 3810"/>
                  <a:gd name="connsiteX2" fmla="*/ 1905 w 3809"/>
                  <a:gd name="connsiteY2" fmla="*/ 3810 h 3810"/>
                  <a:gd name="connsiteX3" fmla="*/ 0 w 3809"/>
                  <a:gd name="connsiteY3" fmla="*/ 1905 h 3810"/>
                  <a:gd name="connsiteX4" fmla="*/ 1905 w 3809"/>
                  <a:gd name="connsiteY4" fmla="*/ 0 h 3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09" h="3810">
                    <a:moveTo>
                      <a:pt x="1905" y="0"/>
                    </a:moveTo>
                    <a:cubicBezTo>
                      <a:pt x="2957" y="0"/>
                      <a:pt x="3810" y="853"/>
                      <a:pt x="3810" y="1905"/>
                    </a:cubicBezTo>
                    <a:cubicBezTo>
                      <a:pt x="3810" y="2957"/>
                      <a:pt x="2957" y="3810"/>
                      <a:pt x="1905" y="3810"/>
                    </a:cubicBezTo>
                    <a:cubicBezTo>
                      <a:pt x="853" y="3810"/>
                      <a:pt x="0" y="2957"/>
                      <a:pt x="0" y="1905"/>
                    </a:cubicBezTo>
                    <a:cubicBezTo>
                      <a:pt x="0" y="853"/>
                      <a:pt x="853" y="0"/>
                      <a:pt x="1905" y="0"/>
                    </a:cubicBezTo>
                    <a:close/>
                  </a:path>
                </a:pathLst>
              </a:custGeom>
              <a:solidFill>
                <a:srgbClr val="A6A6A6"/>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B341526F-6CFD-40FA-BCA5-C5C00001A137}"/>
                  </a:ext>
                </a:extLst>
              </p:cNvPr>
              <p:cNvSpPr/>
              <p:nvPr/>
            </p:nvSpPr>
            <p:spPr>
              <a:xfrm>
                <a:off x="8990665" y="4927644"/>
                <a:ext cx="3907" cy="3815"/>
              </a:xfrm>
              <a:custGeom>
                <a:avLst/>
                <a:gdLst>
                  <a:gd name="connsiteX0" fmla="*/ 1908 w 3907"/>
                  <a:gd name="connsiteY0" fmla="*/ 2 h 3815"/>
                  <a:gd name="connsiteX1" fmla="*/ 3906 w 3907"/>
                  <a:gd name="connsiteY1" fmla="*/ 1810 h 3815"/>
                  <a:gd name="connsiteX2" fmla="*/ 3908 w 3907"/>
                  <a:gd name="connsiteY2" fmla="*/ 1908 h 3815"/>
                  <a:gd name="connsiteX3" fmla="*/ 2005 w 3907"/>
                  <a:gd name="connsiteY3" fmla="*/ 3815 h 3815"/>
                  <a:gd name="connsiteX4" fmla="*/ 1908 w 3907"/>
                  <a:gd name="connsiteY4" fmla="*/ 3813 h 3815"/>
                  <a:gd name="connsiteX5" fmla="*/ 3 w 3907"/>
                  <a:gd name="connsiteY5" fmla="*/ 2103 h 3815"/>
                  <a:gd name="connsiteX6" fmla="*/ 3 w 3907"/>
                  <a:gd name="connsiteY6" fmla="*/ 1908 h 3815"/>
                  <a:gd name="connsiteX7" fmla="*/ 1908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1908" y="2"/>
                    </a:moveTo>
                    <a:cubicBezTo>
                      <a:pt x="2959" y="-50"/>
                      <a:pt x="3853" y="759"/>
                      <a:pt x="3906" y="1810"/>
                    </a:cubicBezTo>
                    <a:cubicBezTo>
                      <a:pt x="3907" y="1842"/>
                      <a:pt x="3908" y="1875"/>
                      <a:pt x="3908" y="1908"/>
                    </a:cubicBezTo>
                    <a:cubicBezTo>
                      <a:pt x="3909" y="2960"/>
                      <a:pt x="3057" y="3814"/>
                      <a:pt x="2005" y="3815"/>
                    </a:cubicBezTo>
                    <a:cubicBezTo>
                      <a:pt x="1973" y="3815"/>
                      <a:pt x="1940" y="3814"/>
                      <a:pt x="1908" y="3813"/>
                    </a:cubicBezTo>
                    <a:cubicBezTo>
                      <a:pt x="910" y="3867"/>
                      <a:pt x="57" y="3101"/>
                      <a:pt x="3" y="2103"/>
                    </a:cubicBezTo>
                    <a:cubicBezTo>
                      <a:pt x="-1" y="2038"/>
                      <a:pt x="-1" y="1973"/>
                      <a:pt x="3" y="1908"/>
                    </a:cubicBezTo>
                    <a:cubicBezTo>
                      <a:pt x="3" y="856"/>
                      <a:pt x="855" y="2"/>
                      <a:pt x="1908" y="2"/>
                    </a:cubicBezTo>
                    <a:close/>
                  </a:path>
                </a:pathLst>
              </a:custGeom>
              <a:solidFill>
                <a:srgbClr val="A6A6A6"/>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7143923D-17FD-4993-B461-C0A022EA87E8}"/>
                  </a:ext>
                </a:extLst>
              </p:cNvPr>
              <p:cNvSpPr/>
              <p:nvPr/>
            </p:nvSpPr>
            <p:spPr>
              <a:xfrm>
                <a:off x="8999526" y="4927644"/>
                <a:ext cx="3907" cy="3815"/>
              </a:xfrm>
              <a:custGeom>
                <a:avLst/>
                <a:gdLst>
                  <a:gd name="connsiteX0" fmla="*/ 2000 w 3907"/>
                  <a:gd name="connsiteY0" fmla="*/ 2 h 3815"/>
                  <a:gd name="connsiteX1" fmla="*/ 3905 w 3907"/>
                  <a:gd name="connsiteY1" fmla="*/ 1907 h 3815"/>
                  <a:gd name="connsiteX2" fmla="*/ 2196 w 3907"/>
                  <a:gd name="connsiteY2" fmla="*/ 3813 h 3815"/>
                  <a:gd name="connsiteX3" fmla="*/ 2000 w 3907"/>
                  <a:gd name="connsiteY3" fmla="*/ 3813 h 3815"/>
                  <a:gd name="connsiteX4" fmla="*/ 2 w 3907"/>
                  <a:gd name="connsiteY4" fmla="*/ 2005 h 3815"/>
                  <a:gd name="connsiteX5" fmla="*/ 0 w 3907"/>
                  <a:gd name="connsiteY5" fmla="*/ 1907 h 3815"/>
                  <a:gd name="connsiteX6" fmla="*/ 1903 w 3907"/>
                  <a:gd name="connsiteY6" fmla="*/ 0 h 3815"/>
                  <a:gd name="connsiteX7" fmla="*/ 2000 w 3907"/>
                  <a:gd name="connsiteY7" fmla="*/ 2 h 3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07" h="3815">
                    <a:moveTo>
                      <a:pt x="2000" y="2"/>
                    </a:moveTo>
                    <a:cubicBezTo>
                      <a:pt x="3052" y="2"/>
                      <a:pt x="3905" y="855"/>
                      <a:pt x="3905" y="1907"/>
                    </a:cubicBezTo>
                    <a:cubicBezTo>
                      <a:pt x="3959" y="2905"/>
                      <a:pt x="3194" y="3758"/>
                      <a:pt x="2196" y="3813"/>
                    </a:cubicBezTo>
                    <a:cubicBezTo>
                      <a:pt x="2131" y="3816"/>
                      <a:pt x="2065" y="3816"/>
                      <a:pt x="2000" y="3813"/>
                    </a:cubicBezTo>
                    <a:cubicBezTo>
                      <a:pt x="949" y="3865"/>
                      <a:pt x="55" y="3056"/>
                      <a:pt x="2" y="2005"/>
                    </a:cubicBezTo>
                    <a:cubicBezTo>
                      <a:pt x="1" y="1973"/>
                      <a:pt x="0" y="1940"/>
                      <a:pt x="0" y="1907"/>
                    </a:cubicBezTo>
                    <a:cubicBezTo>
                      <a:pt x="-1" y="855"/>
                      <a:pt x="851" y="1"/>
                      <a:pt x="1903" y="0"/>
                    </a:cubicBezTo>
                    <a:cubicBezTo>
                      <a:pt x="1935" y="0"/>
                      <a:pt x="1968" y="1"/>
                      <a:pt x="2000" y="2"/>
                    </a:cubicBezTo>
                    <a:close/>
                  </a:path>
                </a:pathLst>
              </a:custGeom>
              <a:solidFill>
                <a:srgbClr val="A6A6A6"/>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2E187ED0-448D-4B41-9244-09169B17E1F2}"/>
                  </a:ext>
                </a:extLst>
              </p:cNvPr>
              <p:cNvSpPr/>
              <p:nvPr/>
            </p:nvSpPr>
            <p:spPr>
              <a:xfrm rot="10800000">
                <a:off x="8529943"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2AD71509-9B50-47DA-B2F3-CA724B860E6E}"/>
                  </a:ext>
                </a:extLst>
              </p:cNvPr>
              <p:cNvSpPr/>
              <p:nvPr/>
            </p:nvSpPr>
            <p:spPr>
              <a:xfrm>
                <a:off x="8749780" y="3345258"/>
                <a:ext cx="216598" cy="85058"/>
              </a:xfrm>
              <a:custGeom>
                <a:avLst/>
                <a:gdLst>
                  <a:gd name="connsiteX0" fmla="*/ 216599 w 216598"/>
                  <a:gd name="connsiteY0" fmla="*/ 85058 h 85058"/>
                  <a:gd name="connsiteX1" fmla="*/ 0 w 216598"/>
                  <a:gd name="connsiteY1" fmla="*/ 85058 h 85058"/>
                  <a:gd name="connsiteX2" fmla="*/ 22670 w 216598"/>
                  <a:gd name="connsiteY2" fmla="*/ 69247 h 85058"/>
                  <a:gd name="connsiteX3" fmla="*/ 84392 w 216598"/>
                  <a:gd name="connsiteY3" fmla="*/ 0 h 85058"/>
                  <a:gd name="connsiteX4" fmla="*/ 134779 w 216598"/>
                  <a:gd name="connsiteY4" fmla="*/ 42291 h 85058"/>
                  <a:gd name="connsiteX5" fmla="*/ 167259 w 216598"/>
                  <a:gd name="connsiteY5" fmla="*/ 31909 h 85058"/>
                  <a:gd name="connsiteX6" fmla="*/ 192215 w 216598"/>
                  <a:gd name="connsiteY6" fmla="*/ 65722 h 85058"/>
                  <a:gd name="connsiteX7" fmla="*/ 216599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9" y="85058"/>
                    </a:moveTo>
                    <a:lnTo>
                      <a:pt x="0" y="85058"/>
                    </a:lnTo>
                    <a:cubicBezTo>
                      <a:pt x="5704" y="77533"/>
                      <a:pt x="13637" y="72000"/>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5" y="65722"/>
                      <a:pt x="192215" y="65722"/>
                    </a:cubicBezTo>
                    <a:cubicBezTo>
                      <a:pt x="201454" y="70626"/>
                      <a:pt x="209718" y="77179"/>
                      <a:pt x="216599" y="85058"/>
                    </a:cubicBezTo>
                    <a:close/>
                  </a:path>
                </a:pathLst>
              </a:custGeom>
              <a:solidFill>
                <a:srgbClr val="FFFFFF"/>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2BC6C230-DC00-4B0F-8B30-52E270261A1A}"/>
                  </a:ext>
                </a:extLst>
              </p:cNvPr>
              <p:cNvSpPr/>
              <p:nvPr/>
            </p:nvSpPr>
            <p:spPr>
              <a:xfrm>
                <a:off x="8550517" y="3498468"/>
                <a:ext cx="274129" cy="87963"/>
              </a:xfrm>
              <a:custGeom>
                <a:avLst/>
                <a:gdLst>
                  <a:gd name="connsiteX0" fmla="*/ 0 w 274129"/>
                  <a:gd name="connsiteY0" fmla="*/ 87964 h 87963"/>
                  <a:gd name="connsiteX1" fmla="*/ 274130 w 274129"/>
                  <a:gd name="connsiteY1" fmla="*/ 87964 h 87963"/>
                  <a:gd name="connsiteX2" fmla="*/ 236029 w 274129"/>
                  <a:gd name="connsiteY2" fmla="*/ 67104 h 87963"/>
                  <a:gd name="connsiteX3" fmla="*/ 148971 w 274129"/>
                  <a:gd name="connsiteY3" fmla="*/ 905 h 87963"/>
                  <a:gd name="connsiteX4" fmla="*/ 99441 w 274129"/>
                  <a:gd name="connsiteY4" fmla="*/ 52245 h 87963"/>
                  <a:gd name="connsiteX5" fmla="*/ 54864 w 274129"/>
                  <a:gd name="connsiteY5" fmla="*/ 23670 h 87963"/>
                  <a:gd name="connsiteX6" fmla="*/ 23336 w 274129"/>
                  <a:gd name="connsiteY6" fmla="*/ 68247 h 87963"/>
                  <a:gd name="connsiteX7" fmla="*/ 0 w 274129"/>
                  <a:gd name="connsiteY7" fmla="*/ 87964 h 87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4129" h="87963">
                    <a:moveTo>
                      <a:pt x="0" y="87964"/>
                    </a:moveTo>
                    <a:lnTo>
                      <a:pt x="274130" y="87964"/>
                    </a:lnTo>
                    <a:cubicBezTo>
                      <a:pt x="274130" y="87964"/>
                      <a:pt x="274130" y="70533"/>
                      <a:pt x="236029" y="67104"/>
                    </a:cubicBezTo>
                    <a:cubicBezTo>
                      <a:pt x="236029" y="67104"/>
                      <a:pt x="201549" y="-9096"/>
                      <a:pt x="148971" y="905"/>
                    </a:cubicBezTo>
                    <a:cubicBezTo>
                      <a:pt x="116205" y="7287"/>
                      <a:pt x="99441" y="52245"/>
                      <a:pt x="99441" y="52245"/>
                    </a:cubicBezTo>
                    <a:cubicBezTo>
                      <a:pt x="99441" y="52245"/>
                      <a:pt x="74676" y="16812"/>
                      <a:pt x="54864" y="23670"/>
                    </a:cubicBezTo>
                    <a:cubicBezTo>
                      <a:pt x="35052" y="30527"/>
                      <a:pt x="23336" y="68247"/>
                      <a:pt x="23336" y="68247"/>
                    </a:cubicBezTo>
                    <a:cubicBezTo>
                      <a:pt x="23336" y="68247"/>
                      <a:pt x="3143" y="78152"/>
                      <a:pt x="0" y="87964"/>
                    </a:cubicBezTo>
                    <a:close/>
                  </a:path>
                </a:pathLst>
              </a:custGeom>
              <a:solidFill>
                <a:srgbClr val="FFFFFF"/>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B4AFB250-6627-4D03-896D-1E8050E69F0D}"/>
                  </a:ext>
                </a:extLst>
              </p:cNvPr>
              <p:cNvSpPr/>
              <p:nvPr/>
            </p:nvSpPr>
            <p:spPr>
              <a:xfrm>
                <a:off x="8584236" y="3363546"/>
                <a:ext cx="131445" cy="131444"/>
              </a:xfrm>
              <a:custGeom>
                <a:avLst/>
                <a:gdLst>
                  <a:gd name="connsiteX0" fmla="*/ 131445 w 131445"/>
                  <a:gd name="connsiteY0" fmla="*/ 65723 h 131444"/>
                  <a:gd name="connsiteX1" fmla="*/ 65723 w 131445"/>
                  <a:gd name="connsiteY1" fmla="*/ 131445 h 131444"/>
                  <a:gd name="connsiteX2" fmla="*/ 0 w 131445"/>
                  <a:gd name="connsiteY2" fmla="*/ 65723 h 131444"/>
                  <a:gd name="connsiteX3" fmla="*/ 65723 w 131445"/>
                  <a:gd name="connsiteY3" fmla="*/ 0 h 131444"/>
                  <a:gd name="connsiteX4" fmla="*/ 131445 w 131445"/>
                  <a:gd name="connsiteY4" fmla="*/ 65723 h 131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445" h="131444">
                    <a:moveTo>
                      <a:pt x="131445" y="65723"/>
                    </a:moveTo>
                    <a:cubicBezTo>
                      <a:pt x="131445" y="102020"/>
                      <a:pt x="102020" y="131445"/>
                      <a:pt x="65723" y="131445"/>
                    </a:cubicBezTo>
                    <a:cubicBezTo>
                      <a:pt x="29425" y="131445"/>
                      <a:pt x="0" y="102020"/>
                      <a:pt x="0" y="65723"/>
                    </a:cubicBezTo>
                    <a:cubicBezTo>
                      <a:pt x="0" y="29425"/>
                      <a:pt x="29425" y="0"/>
                      <a:pt x="65723" y="0"/>
                    </a:cubicBezTo>
                    <a:cubicBezTo>
                      <a:pt x="102020" y="0"/>
                      <a:pt x="131445" y="29425"/>
                      <a:pt x="131445" y="65723"/>
                    </a:cubicBezTo>
                    <a:close/>
                  </a:path>
                </a:pathLst>
              </a:custGeom>
              <a:solidFill>
                <a:srgbClr val="0AAF60">
                  <a:alpha val="50000"/>
                </a:srgbClr>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BB59FF9A-8528-43CC-86A0-A892AFED8EFE}"/>
                  </a:ext>
                </a:extLst>
              </p:cNvPr>
              <p:cNvSpPr/>
              <p:nvPr/>
            </p:nvSpPr>
            <p:spPr>
              <a:xfrm>
                <a:off x="8602619" y="3381929"/>
                <a:ext cx="94678" cy="94678"/>
              </a:xfrm>
              <a:custGeom>
                <a:avLst/>
                <a:gdLst>
                  <a:gd name="connsiteX0" fmla="*/ 94679 w 94678"/>
                  <a:gd name="connsiteY0" fmla="*/ 47339 h 94678"/>
                  <a:gd name="connsiteX1" fmla="*/ 47339 w 94678"/>
                  <a:gd name="connsiteY1" fmla="*/ 94679 h 94678"/>
                  <a:gd name="connsiteX2" fmla="*/ 0 w 94678"/>
                  <a:gd name="connsiteY2" fmla="*/ 47339 h 94678"/>
                  <a:gd name="connsiteX3" fmla="*/ 47339 w 94678"/>
                  <a:gd name="connsiteY3" fmla="*/ 0 h 94678"/>
                  <a:gd name="connsiteX4" fmla="*/ 94679 w 94678"/>
                  <a:gd name="connsiteY4" fmla="*/ 47339 h 94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678" h="94678">
                    <a:moveTo>
                      <a:pt x="94679" y="47339"/>
                    </a:moveTo>
                    <a:cubicBezTo>
                      <a:pt x="94679" y="73484"/>
                      <a:pt x="73484" y="94679"/>
                      <a:pt x="47339" y="94679"/>
                    </a:cubicBezTo>
                    <a:cubicBezTo>
                      <a:pt x="21195" y="94679"/>
                      <a:pt x="0" y="73484"/>
                      <a:pt x="0" y="47339"/>
                    </a:cubicBezTo>
                    <a:cubicBezTo>
                      <a:pt x="0" y="21195"/>
                      <a:pt x="21195" y="0"/>
                      <a:pt x="47339" y="0"/>
                    </a:cubicBezTo>
                    <a:cubicBezTo>
                      <a:pt x="73484" y="0"/>
                      <a:pt x="94679" y="21195"/>
                      <a:pt x="94679" y="47339"/>
                    </a:cubicBezTo>
                    <a:close/>
                  </a:path>
                </a:pathLst>
              </a:custGeom>
              <a:solidFill>
                <a:srgbClr val="0AAF60"/>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7DA8B8A6-593D-4CEC-A267-6D837FC66867}"/>
                  </a:ext>
                </a:extLst>
              </p:cNvPr>
              <p:cNvSpPr/>
              <p:nvPr/>
            </p:nvSpPr>
            <p:spPr>
              <a:xfrm>
                <a:off x="8690630" y="3586507"/>
                <a:ext cx="296703" cy="109938"/>
              </a:xfrm>
              <a:custGeom>
                <a:avLst/>
                <a:gdLst>
                  <a:gd name="connsiteX0" fmla="*/ 0 w 296703"/>
                  <a:gd name="connsiteY0" fmla="*/ 109938 h 109938"/>
                  <a:gd name="connsiteX1" fmla="*/ 296704 w 296703"/>
                  <a:gd name="connsiteY1" fmla="*/ 109938 h 109938"/>
                  <a:gd name="connsiteX2" fmla="*/ 256318 w 296703"/>
                  <a:gd name="connsiteY2" fmla="*/ 83840 h 109938"/>
                  <a:gd name="connsiteX3" fmla="*/ 161068 w 296703"/>
                  <a:gd name="connsiteY3" fmla="*/ 115 h 109938"/>
                  <a:gd name="connsiteX4" fmla="*/ 90011 w 296703"/>
                  <a:gd name="connsiteY4" fmla="*/ 68981 h 109938"/>
                  <a:gd name="connsiteX5" fmla="*/ 0 w 296703"/>
                  <a:gd name="connsiteY5" fmla="*/ 109938 h 109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03" h="109938">
                    <a:moveTo>
                      <a:pt x="0" y="109938"/>
                    </a:moveTo>
                    <a:lnTo>
                      <a:pt x="296704" y="109938"/>
                    </a:lnTo>
                    <a:cubicBezTo>
                      <a:pt x="296704" y="109938"/>
                      <a:pt x="268700" y="83840"/>
                      <a:pt x="256318" y="83840"/>
                    </a:cubicBezTo>
                    <a:cubicBezTo>
                      <a:pt x="243935" y="83840"/>
                      <a:pt x="207550" y="-3600"/>
                      <a:pt x="161068" y="115"/>
                    </a:cubicBezTo>
                    <a:cubicBezTo>
                      <a:pt x="114586" y="3830"/>
                      <a:pt x="90011" y="68981"/>
                      <a:pt x="90011" y="68981"/>
                    </a:cubicBezTo>
                    <a:cubicBezTo>
                      <a:pt x="54095" y="59599"/>
                      <a:pt x="16522" y="76696"/>
                      <a:pt x="0" y="109938"/>
                    </a:cubicBezTo>
                    <a:close/>
                  </a:path>
                </a:pathLst>
              </a:custGeom>
              <a:solidFill>
                <a:srgbClr val="FFFFFF"/>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D7926FF4-4476-4127-96CF-6794764D4F9C}"/>
                  </a:ext>
                </a:extLst>
              </p:cNvPr>
              <p:cNvSpPr/>
              <p:nvPr/>
            </p:nvSpPr>
            <p:spPr>
              <a:xfrm rot="10800000">
                <a:off x="9057342"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12B1C53C-6AA7-4BB8-A148-FA816F2D5A0E}"/>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AAF60"/>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E2881C1A-3859-48B0-A7BD-F295D940E4A5}"/>
                  </a:ext>
                </a:extLst>
              </p:cNvPr>
              <p:cNvSpPr/>
              <p:nvPr/>
            </p:nvSpPr>
            <p:spPr>
              <a:xfrm>
                <a:off x="9327970" y="3624436"/>
                <a:ext cx="19313" cy="99631"/>
              </a:xfrm>
              <a:custGeom>
                <a:avLst/>
                <a:gdLst>
                  <a:gd name="connsiteX0" fmla="*/ 19313 w 19313"/>
                  <a:gd name="connsiteY0" fmla="*/ 99631 h 99631"/>
                  <a:gd name="connsiteX1" fmla="*/ 3978 w 19313"/>
                  <a:gd name="connsiteY1" fmla="*/ 99631 h 99631"/>
                  <a:gd name="connsiteX2" fmla="*/ 1311 w 19313"/>
                  <a:gd name="connsiteY2" fmla="*/ 60960 h 99631"/>
                  <a:gd name="connsiteX3" fmla="*/ 73 w 19313"/>
                  <a:gd name="connsiteY3" fmla="*/ 29623 h 99631"/>
                  <a:gd name="connsiteX4" fmla="*/ 73 w 19313"/>
                  <a:gd name="connsiteY4" fmla="*/ 24289 h 99631"/>
                  <a:gd name="connsiteX5" fmla="*/ 73 w 19313"/>
                  <a:gd name="connsiteY5" fmla="*/ 13430 h 99631"/>
                  <a:gd name="connsiteX6" fmla="*/ 73 w 19313"/>
                  <a:gd name="connsiteY6" fmla="*/ 5905 h 99631"/>
                  <a:gd name="connsiteX7" fmla="*/ 73 w 19313"/>
                  <a:gd name="connsiteY7" fmla="*/ 3905 h 99631"/>
                  <a:gd name="connsiteX8" fmla="*/ 73 w 19313"/>
                  <a:gd name="connsiteY8" fmla="*/ 2667 h 99631"/>
                  <a:gd name="connsiteX9" fmla="*/ 73 w 19313"/>
                  <a:gd name="connsiteY9" fmla="*/ 0 h 99631"/>
                  <a:gd name="connsiteX10" fmla="*/ 6740 w 19313"/>
                  <a:gd name="connsiteY10" fmla="*/ 2762 h 99631"/>
                  <a:gd name="connsiteX11" fmla="*/ 6740 w 19313"/>
                  <a:gd name="connsiteY11" fmla="*/ 3810 h 99631"/>
                  <a:gd name="connsiteX12" fmla="*/ 6740 w 19313"/>
                  <a:gd name="connsiteY12" fmla="*/ 4572 h 99631"/>
                  <a:gd name="connsiteX13" fmla="*/ 6740 w 19313"/>
                  <a:gd name="connsiteY13" fmla="*/ 8572 h 99631"/>
                  <a:gd name="connsiteX14" fmla="*/ 7407 w 19313"/>
                  <a:gd name="connsiteY14" fmla="*/ 14764 h 99631"/>
                  <a:gd name="connsiteX15" fmla="*/ 8264 w 19313"/>
                  <a:gd name="connsiteY15" fmla="*/ 23050 h 99631"/>
                  <a:gd name="connsiteX16" fmla="*/ 9217 w 19313"/>
                  <a:gd name="connsiteY16" fmla="*/ 32575 h 99631"/>
                  <a:gd name="connsiteX17" fmla="*/ 12646 w 19313"/>
                  <a:gd name="connsiteY17" fmla="*/ 58960 h 99631"/>
                  <a:gd name="connsiteX18" fmla="*/ 19313 w 19313"/>
                  <a:gd name="connsiteY18" fmla="*/ 99631 h 99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313" h="99631">
                    <a:moveTo>
                      <a:pt x="19313" y="99631"/>
                    </a:moveTo>
                    <a:lnTo>
                      <a:pt x="3978" y="99631"/>
                    </a:lnTo>
                    <a:cubicBezTo>
                      <a:pt x="2835" y="85344"/>
                      <a:pt x="1883" y="72485"/>
                      <a:pt x="1311" y="60960"/>
                    </a:cubicBezTo>
                    <a:cubicBezTo>
                      <a:pt x="740" y="49435"/>
                      <a:pt x="263" y="38290"/>
                      <a:pt x="73" y="29623"/>
                    </a:cubicBezTo>
                    <a:cubicBezTo>
                      <a:pt x="73" y="27718"/>
                      <a:pt x="73" y="25908"/>
                      <a:pt x="73" y="24289"/>
                    </a:cubicBezTo>
                    <a:cubicBezTo>
                      <a:pt x="73" y="20098"/>
                      <a:pt x="73" y="16478"/>
                      <a:pt x="73" y="13430"/>
                    </a:cubicBezTo>
                    <a:lnTo>
                      <a:pt x="73" y="5905"/>
                    </a:lnTo>
                    <a:cubicBezTo>
                      <a:pt x="23" y="5240"/>
                      <a:pt x="23" y="4571"/>
                      <a:pt x="73" y="3905"/>
                    </a:cubicBezTo>
                    <a:cubicBezTo>
                      <a:pt x="-24" y="3498"/>
                      <a:pt x="-24" y="3074"/>
                      <a:pt x="73" y="2667"/>
                    </a:cubicBezTo>
                    <a:lnTo>
                      <a:pt x="73" y="0"/>
                    </a:lnTo>
                    <a:lnTo>
                      <a:pt x="6740" y="2762"/>
                    </a:lnTo>
                    <a:cubicBezTo>
                      <a:pt x="6718" y="3111"/>
                      <a:pt x="6718" y="3461"/>
                      <a:pt x="6740" y="3810"/>
                    </a:cubicBezTo>
                    <a:lnTo>
                      <a:pt x="6740" y="4572"/>
                    </a:lnTo>
                    <a:cubicBezTo>
                      <a:pt x="6740" y="5524"/>
                      <a:pt x="6740" y="6953"/>
                      <a:pt x="6740" y="8572"/>
                    </a:cubicBezTo>
                    <a:cubicBezTo>
                      <a:pt x="6740" y="10192"/>
                      <a:pt x="6740" y="12382"/>
                      <a:pt x="7407" y="14764"/>
                    </a:cubicBezTo>
                    <a:cubicBezTo>
                      <a:pt x="8074" y="17145"/>
                      <a:pt x="7883" y="19907"/>
                      <a:pt x="8264" y="23050"/>
                    </a:cubicBezTo>
                    <a:cubicBezTo>
                      <a:pt x="8645" y="26194"/>
                      <a:pt x="8836" y="28861"/>
                      <a:pt x="9217" y="32575"/>
                    </a:cubicBezTo>
                    <a:cubicBezTo>
                      <a:pt x="10074" y="40100"/>
                      <a:pt x="11312" y="48958"/>
                      <a:pt x="12646" y="58960"/>
                    </a:cubicBezTo>
                    <a:cubicBezTo>
                      <a:pt x="14646" y="70295"/>
                      <a:pt x="16742" y="84201"/>
                      <a:pt x="19313" y="99631"/>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1A48ADAF-3C8D-40E3-AF59-DFF9E92BDD87}"/>
                  </a:ext>
                </a:extLst>
              </p:cNvPr>
              <p:cNvSpPr/>
              <p:nvPr/>
            </p:nvSpPr>
            <p:spPr>
              <a:xfrm>
                <a:off x="9321089" y="3373452"/>
                <a:ext cx="97726" cy="252412"/>
              </a:xfrm>
              <a:custGeom>
                <a:avLst/>
                <a:gdLst>
                  <a:gd name="connsiteX0" fmla="*/ 97441 w 97726"/>
                  <a:gd name="connsiteY0" fmla="*/ 104489 h 252412"/>
                  <a:gd name="connsiteX1" fmla="*/ 65532 w 97726"/>
                  <a:gd name="connsiteY1" fmla="*/ 106966 h 252412"/>
                  <a:gd name="connsiteX2" fmla="*/ 97727 w 97726"/>
                  <a:gd name="connsiteY2" fmla="*/ 116491 h 252412"/>
                  <a:gd name="connsiteX3" fmla="*/ 89821 w 97726"/>
                  <a:gd name="connsiteY3" fmla="*/ 158115 h 252412"/>
                  <a:gd name="connsiteX4" fmla="*/ 56007 w 97726"/>
                  <a:gd name="connsiteY4" fmla="*/ 154972 h 252412"/>
                  <a:gd name="connsiteX5" fmla="*/ 84582 w 97726"/>
                  <a:gd name="connsiteY5" fmla="*/ 171164 h 252412"/>
                  <a:gd name="connsiteX6" fmla="*/ 77057 w 97726"/>
                  <a:gd name="connsiteY6" fmla="*/ 184404 h 252412"/>
                  <a:gd name="connsiteX7" fmla="*/ 56769 w 97726"/>
                  <a:gd name="connsiteY7" fmla="*/ 181356 h 252412"/>
                  <a:gd name="connsiteX8" fmla="*/ 71247 w 97726"/>
                  <a:gd name="connsiteY8" fmla="*/ 192691 h 252412"/>
                  <a:gd name="connsiteX9" fmla="*/ 51626 w 97726"/>
                  <a:gd name="connsiteY9" fmla="*/ 214789 h 252412"/>
                  <a:gd name="connsiteX10" fmla="*/ 32576 w 97726"/>
                  <a:gd name="connsiteY10" fmla="*/ 203645 h 252412"/>
                  <a:gd name="connsiteX11" fmla="*/ 46577 w 97726"/>
                  <a:gd name="connsiteY11" fmla="*/ 219551 h 252412"/>
                  <a:gd name="connsiteX12" fmla="*/ 0 w 97726"/>
                  <a:gd name="connsiteY12" fmla="*/ 252413 h 252412"/>
                  <a:gd name="connsiteX13" fmla="*/ 53054 w 97726"/>
                  <a:gd name="connsiteY13" fmla="*/ 0 h 252412"/>
                  <a:gd name="connsiteX14" fmla="*/ 81629 w 97726"/>
                  <a:gd name="connsiteY14" fmla="*/ 45720 h 252412"/>
                  <a:gd name="connsiteX15" fmla="*/ 68580 w 97726"/>
                  <a:gd name="connsiteY15" fmla="*/ 49721 h 252412"/>
                  <a:gd name="connsiteX16" fmla="*/ 84582 w 97726"/>
                  <a:gd name="connsiteY16" fmla="*/ 52483 h 252412"/>
                  <a:gd name="connsiteX17" fmla="*/ 90773 w 97726"/>
                  <a:gd name="connsiteY17" fmla="*/ 69152 h 252412"/>
                  <a:gd name="connsiteX18" fmla="*/ 58960 w 97726"/>
                  <a:gd name="connsiteY18" fmla="*/ 76010 h 252412"/>
                  <a:gd name="connsiteX19" fmla="*/ 94583 w 97726"/>
                  <a:gd name="connsiteY19" fmla="*/ 83629 h 252412"/>
                  <a:gd name="connsiteX20" fmla="*/ 97441 w 97726"/>
                  <a:gd name="connsiteY20" fmla="*/ 104489 h 252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26" h="252412">
                    <a:moveTo>
                      <a:pt x="97441" y="104489"/>
                    </a:moveTo>
                    <a:lnTo>
                      <a:pt x="65532" y="106966"/>
                    </a:lnTo>
                    <a:lnTo>
                      <a:pt x="97727" y="116491"/>
                    </a:lnTo>
                    <a:cubicBezTo>
                      <a:pt x="97480" y="130714"/>
                      <a:pt x="94806" y="144791"/>
                      <a:pt x="89821" y="158115"/>
                    </a:cubicBezTo>
                    <a:lnTo>
                      <a:pt x="56007" y="154972"/>
                    </a:lnTo>
                    <a:lnTo>
                      <a:pt x="84582" y="171164"/>
                    </a:lnTo>
                    <a:cubicBezTo>
                      <a:pt x="82328" y="175717"/>
                      <a:pt x="79816" y="180138"/>
                      <a:pt x="77057" y="184404"/>
                    </a:cubicBezTo>
                    <a:lnTo>
                      <a:pt x="56769" y="181356"/>
                    </a:lnTo>
                    <a:lnTo>
                      <a:pt x="71247" y="192691"/>
                    </a:lnTo>
                    <a:cubicBezTo>
                      <a:pt x="65328" y="200586"/>
                      <a:pt x="58765" y="207977"/>
                      <a:pt x="51626" y="214789"/>
                    </a:cubicBezTo>
                    <a:lnTo>
                      <a:pt x="32576" y="203645"/>
                    </a:lnTo>
                    <a:lnTo>
                      <a:pt x="46577" y="219551"/>
                    </a:lnTo>
                    <a:cubicBezTo>
                      <a:pt x="32253" y="232116"/>
                      <a:pt x="16641" y="243131"/>
                      <a:pt x="0" y="252413"/>
                    </a:cubicBezTo>
                    <a:lnTo>
                      <a:pt x="53054" y="0"/>
                    </a:lnTo>
                    <a:cubicBezTo>
                      <a:pt x="64534" y="13928"/>
                      <a:pt x="74141" y="29298"/>
                      <a:pt x="81629" y="45720"/>
                    </a:cubicBezTo>
                    <a:lnTo>
                      <a:pt x="68580" y="49721"/>
                    </a:lnTo>
                    <a:lnTo>
                      <a:pt x="84582" y="52483"/>
                    </a:lnTo>
                    <a:cubicBezTo>
                      <a:pt x="86947" y="57923"/>
                      <a:pt x="89014" y="63487"/>
                      <a:pt x="90773" y="69152"/>
                    </a:cubicBezTo>
                    <a:lnTo>
                      <a:pt x="58960" y="76010"/>
                    </a:lnTo>
                    <a:lnTo>
                      <a:pt x="94583" y="83629"/>
                    </a:lnTo>
                    <a:cubicBezTo>
                      <a:pt x="96061" y="90501"/>
                      <a:pt x="97016" y="97474"/>
                      <a:pt x="97441" y="104489"/>
                    </a:cubicBezTo>
                    <a:close/>
                  </a:path>
                </a:pathLst>
              </a:custGeom>
              <a:solidFill>
                <a:srgbClr val="37474F"/>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7923F48D-968E-42E9-B712-E2C314749705}"/>
                  </a:ext>
                </a:extLst>
              </p:cNvPr>
              <p:cNvSpPr/>
              <p:nvPr/>
            </p:nvSpPr>
            <p:spPr>
              <a:xfrm>
                <a:off x="9321470" y="3526805"/>
                <a:ext cx="188976" cy="105536"/>
              </a:xfrm>
              <a:custGeom>
                <a:avLst/>
                <a:gdLst>
                  <a:gd name="connsiteX0" fmla="*/ 177165 w 188976"/>
                  <a:gd name="connsiteY0" fmla="*/ 46387 h 105536"/>
                  <a:gd name="connsiteX1" fmla="*/ 161544 w 188976"/>
                  <a:gd name="connsiteY1" fmla="*/ 36862 h 105536"/>
                  <a:gd name="connsiteX2" fmla="*/ 173450 w 188976"/>
                  <a:gd name="connsiteY2" fmla="*/ 53435 h 105536"/>
                  <a:gd name="connsiteX3" fmla="*/ 157925 w 188976"/>
                  <a:gd name="connsiteY3" fmla="*/ 73152 h 105536"/>
                  <a:gd name="connsiteX4" fmla="*/ 136779 w 188976"/>
                  <a:gd name="connsiteY4" fmla="*/ 52578 h 105536"/>
                  <a:gd name="connsiteX5" fmla="*/ 147542 w 188976"/>
                  <a:gd name="connsiteY5" fmla="*/ 81915 h 105536"/>
                  <a:gd name="connsiteX6" fmla="*/ 135065 w 188976"/>
                  <a:gd name="connsiteY6" fmla="*/ 89726 h 105536"/>
                  <a:gd name="connsiteX7" fmla="*/ 120587 w 188976"/>
                  <a:gd name="connsiteY7" fmla="*/ 74771 h 105536"/>
                  <a:gd name="connsiteX8" fmla="*/ 126111 w 188976"/>
                  <a:gd name="connsiteY8" fmla="*/ 93821 h 105536"/>
                  <a:gd name="connsiteX9" fmla="*/ 101823 w 188976"/>
                  <a:gd name="connsiteY9" fmla="*/ 101537 h 105536"/>
                  <a:gd name="connsiteX10" fmla="*/ 86964 w 188976"/>
                  <a:gd name="connsiteY10" fmla="*/ 71914 h 105536"/>
                  <a:gd name="connsiteX11" fmla="*/ 88488 w 188976"/>
                  <a:gd name="connsiteY11" fmla="*/ 103822 h 105536"/>
                  <a:gd name="connsiteX12" fmla="*/ 74962 w 188976"/>
                  <a:gd name="connsiteY12" fmla="*/ 105156 h 105536"/>
                  <a:gd name="connsiteX13" fmla="*/ 68294 w 188976"/>
                  <a:gd name="connsiteY13" fmla="*/ 84677 h 105536"/>
                  <a:gd name="connsiteX14" fmla="*/ 63246 w 188976"/>
                  <a:gd name="connsiteY14" fmla="*/ 105537 h 105536"/>
                  <a:gd name="connsiteX15" fmla="*/ 0 w 188976"/>
                  <a:gd name="connsiteY15" fmla="*/ 98869 h 105536"/>
                  <a:gd name="connsiteX16" fmla="*/ 188976 w 188976"/>
                  <a:gd name="connsiteY16" fmla="*/ 0 h 105536"/>
                  <a:gd name="connsiteX17" fmla="*/ 177165 w 188976"/>
                  <a:gd name="connsiteY17" fmla="*/ 46387 h 10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8976" h="105536">
                    <a:moveTo>
                      <a:pt x="177165" y="46387"/>
                    </a:moveTo>
                    <a:lnTo>
                      <a:pt x="161544" y="36862"/>
                    </a:lnTo>
                    <a:lnTo>
                      <a:pt x="173450" y="53435"/>
                    </a:lnTo>
                    <a:cubicBezTo>
                      <a:pt x="169125" y="60634"/>
                      <a:pt x="163908" y="67258"/>
                      <a:pt x="157925" y="73152"/>
                    </a:cubicBezTo>
                    <a:lnTo>
                      <a:pt x="136779" y="52578"/>
                    </a:lnTo>
                    <a:lnTo>
                      <a:pt x="147542" y="81915"/>
                    </a:lnTo>
                    <a:cubicBezTo>
                      <a:pt x="143568" y="84802"/>
                      <a:pt x="139398" y="87412"/>
                      <a:pt x="135065" y="89726"/>
                    </a:cubicBezTo>
                    <a:lnTo>
                      <a:pt x="120587" y="74771"/>
                    </a:lnTo>
                    <a:lnTo>
                      <a:pt x="126111" y="93821"/>
                    </a:lnTo>
                    <a:cubicBezTo>
                      <a:pt x="118261" y="97112"/>
                      <a:pt x="110132" y="99693"/>
                      <a:pt x="101823" y="101537"/>
                    </a:cubicBezTo>
                    <a:lnTo>
                      <a:pt x="86964" y="71914"/>
                    </a:lnTo>
                    <a:lnTo>
                      <a:pt x="88488" y="103822"/>
                    </a:lnTo>
                    <a:cubicBezTo>
                      <a:pt x="84106" y="104394"/>
                      <a:pt x="79629" y="104870"/>
                      <a:pt x="74962" y="105156"/>
                    </a:cubicBezTo>
                    <a:lnTo>
                      <a:pt x="68294" y="84677"/>
                    </a:lnTo>
                    <a:lnTo>
                      <a:pt x="63246" y="105537"/>
                    </a:lnTo>
                    <a:cubicBezTo>
                      <a:pt x="41994" y="105436"/>
                      <a:pt x="20806" y="103202"/>
                      <a:pt x="0" y="98869"/>
                    </a:cubicBezTo>
                    <a:lnTo>
                      <a:pt x="188976" y="0"/>
                    </a:lnTo>
                    <a:cubicBezTo>
                      <a:pt x="188489" y="16141"/>
                      <a:pt x="184456" y="31978"/>
                      <a:pt x="177165" y="46387"/>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994F0E92-8F44-4A5B-8C65-6F630787B6F9}"/>
                  </a:ext>
                </a:extLst>
              </p:cNvPr>
              <p:cNvSpPr/>
              <p:nvPr/>
            </p:nvSpPr>
            <p:spPr>
              <a:xfrm>
                <a:off x="9182882" y="3321160"/>
                <a:ext cx="138588" cy="304609"/>
              </a:xfrm>
              <a:custGeom>
                <a:avLst/>
                <a:gdLst>
                  <a:gd name="connsiteX0" fmla="*/ 138589 w 138588"/>
                  <a:gd name="connsiteY0" fmla="*/ 304609 h 304609"/>
                  <a:gd name="connsiteX1" fmla="*/ 73724 w 138588"/>
                  <a:gd name="connsiteY1" fmla="*/ 260033 h 304609"/>
                  <a:gd name="connsiteX2" fmla="*/ 91250 w 138588"/>
                  <a:gd name="connsiteY2" fmla="*/ 239935 h 304609"/>
                  <a:gd name="connsiteX3" fmla="*/ 66104 w 138588"/>
                  <a:gd name="connsiteY3" fmla="*/ 253079 h 304609"/>
                  <a:gd name="connsiteX4" fmla="*/ 48482 w 138588"/>
                  <a:gd name="connsiteY4" fmla="*/ 234886 h 304609"/>
                  <a:gd name="connsiteX5" fmla="*/ 65913 w 138588"/>
                  <a:gd name="connsiteY5" fmla="*/ 212979 h 304609"/>
                  <a:gd name="connsiteX6" fmla="*/ 40005 w 138588"/>
                  <a:gd name="connsiteY6" fmla="*/ 224600 h 304609"/>
                  <a:gd name="connsiteX7" fmla="*/ 28480 w 138588"/>
                  <a:gd name="connsiteY7" fmla="*/ 208217 h 304609"/>
                  <a:gd name="connsiteX8" fmla="*/ 62579 w 138588"/>
                  <a:gd name="connsiteY8" fmla="*/ 181642 h 304609"/>
                  <a:gd name="connsiteX9" fmla="*/ 17812 w 138588"/>
                  <a:gd name="connsiteY9" fmla="*/ 188976 h 304609"/>
                  <a:gd name="connsiteX10" fmla="*/ 4096 w 138588"/>
                  <a:gd name="connsiteY10" fmla="*/ 149352 h 304609"/>
                  <a:gd name="connsiteX11" fmla="*/ 4096 w 138588"/>
                  <a:gd name="connsiteY11" fmla="*/ 149352 h 304609"/>
                  <a:gd name="connsiteX12" fmla="*/ 50673 w 138588"/>
                  <a:gd name="connsiteY12" fmla="*/ 121634 h 304609"/>
                  <a:gd name="connsiteX13" fmla="*/ 953 w 138588"/>
                  <a:gd name="connsiteY13" fmla="*/ 129254 h 304609"/>
                  <a:gd name="connsiteX14" fmla="*/ 95 w 138588"/>
                  <a:gd name="connsiteY14" fmla="*/ 118491 h 304609"/>
                  <a:gd name="connsiteX15" fmla="*/ 27622 w 138588"/>
                  <a:gd name="connsiteY15" fmla="*/ 110681 h 304609"/>
                  <a:gd name="connsiteX16" fmla="*/ 0 w 138588"/>
                  <a:gd name="connsiteY16" fmla="*/ 108490 h 304609"/>
                  <a:gd name="connsiteX17" fmla="*/ 2000 w 138588"/>
                  <a:gd name="connsiteY17" fmla="*/ 82296 h 304609"/>
                  <a:gd name="connsiteX18" fmla="*/ 43529 w 138588"/>
                  <a:gd name="connsiteY18" fmla="*/ 77819 h 304609"/>
                  <a:gd name="connsiteX19" fmla="*/ 4477 w 138588"/>
                  <a:gd name="connsiteY19" fmla="*/ 68294 h 304609"/>
                  <a:gd name="connsiteX20" fmla="*/ 31528 w 138588"/>
                  <a:gd name="connsiteY20" fmla="*/ 0 h 304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8588" h="304609">
                    <a:moveTo>
                      <a:pt x="138589" y="304609"/>
                    </a:moveTo>
                    <a:cubicBezTo>
                      <a:pt x="115435" y="292114"/>
                      <a:pt x="93688" y="277169"/>
                      <a:pt x="73724" y="260033"/>
                    </a:cubicBezTo>
                    <a:lnTo>
                      <a:pt x="91250" y="239935"/>
                    </a:lnTo>
                    <a:lnTo>
                      <a:pt x="66104" y="253079"/>
                    </a:lnTo>
                    <a:cubicBezTo>
                      <a:pt x="59915" y="247328"/>
                      <a:pt x="54033" y="241255"/>
                      <a:pt x="48482" y="234886"/>
                    </a:cubicBezTo>
                    <a:lnTo>
                      <a:pt x="65913" y="212979"/>
                    </a:lnTo>
                    <a:lnTo>
                      <a:pt x="40005" y="224600"/>
                    </a:lnTo>
                    <a:cubicBezTo>
                      <a:pt x="35814" y="219170"/>
                      <a:pt x="32004" y="213646"/>
                      <a:pt x="28480" y="208217"/>
                    </a:cubicBezTo>
                    <a:lnTo>
                      <a:pt x="62579" y="181642"/>
                    </a:lnTo>
                    <a:lnTo>
                      <a:pt x="17812" y="188976"/>
                    </a:lnTo>
                    <a:cubicBezTo>
                      <a:pt x="11712" y="176348"/>
                      <a:pt x="7109" y="163049"/>
                      <a:pt x="4096" y="149352"/>
                    </a:cubicBezTo>
                    <a:lnTo>
                      <a:pt x="4096" y="149352"/>
                    </a:lnTo>
                    <a:lnTo>
                      <a:pt x="50673" y="121634"/>
                    </a:lnTo>
                    <a:lnTo>
                      <a:pt x="953" y="129254"/>
                    </a:lnTo>
                    <a:cubicBezTo>
                      <a:pt x="953" y="125635"/>
                      <a:pt x="286" y="122110"/>
                      <a:pt x="95" y="118491"/>
                    </a:cubicBezTo>
                    <a:lnTo>
                      <a:pt x="27622" y="110681"/>
                    </a:lnTo>
                    <a:lnTo>
                      <a:pt x="0" y="108490"/>
                    </a:lnTo>
                    <a:cubicBezTo>
                      <a:pt x="112" y="99725"/>
                      <a:pt x="780" y="90976"/>
                      <a:pt x="2000" y="82296"/>
                    </a:cubicBezTo>
                    <a:lnTo>
                      <a:pt x="43529" y="77819"/>
                    </a:lnTo>
                    <a:lnTo>
                      <a:pt x="4477" y="68294"/>
                    </a:lnTo>
                    <a:cubicBezTo>
                      <a:pt x="9534" y="44154"/>
                      <a:pt x="18683" y="21056"/>
                      <a:pt x="31528" y="0"/>
                    </a:cubicBezTo>
                    <a:close/>
                  </a:path>
                </a:pathLst>
              </a:custGeom>
              <a:solidFill>
                <a:srgbClr val="455A64"/>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6BCF9888-FA0E-4B72-B1AD-FFDFD88748EE}"/>
                  </a:ext>
                </a:extLst>
              </p:cNvPr>
              <p:cNvSpPr/>
              <p:nvPr/>
            </p:nvSpPr>
            <p:spPr>
              <a:xfrm>
                <a:off x="9089346" y="3429364"/>
                <a:ext cx="232410" cy="196912"/>
              </a:xfrm>
              <a:custGeom>
                <a:avLst/>
                <a:gdLst>
                  <a:gd name="connsiteX0" fmla="*/ 151448 w 232410"/>
                  <a:gd name="connsiteY0" fmla="*/ 192214 h 196912"/>
                  <a:gd name="connsiteX1" fmla="*/ 152686 w 232410"/>
                  <a:gd name="connsiteY1" fmla="*/ 167830 h 196912"/>
                  <a:gd name="connsiteX2" fmla="*/ 140875 w 232410"/>
                  <a:gd name="connsiteY2" fmla="*/ 190405 h 196912"/>
                  <a:gd name="connsiteX3" fmla="*/ 140875 w 232410"/>
                  <a:gd name="connsiteY3" fmla="*/ 190405 h 196912"/>
                  <a:gd name="connsiteX4" fmla="*/ 128873 w 232410"/>
                  <a:gd name="connsiteY4" fmla="*/ 187928 h 196912"/>
                  <a:gd name="connsiteX5" fmla="*/ 133064 w 232410"/>
                  <a:gd name="connsiteY5" fmla="*/ 169926 h 196912"/>
                  <a:gd name="connsiteX6" fmla="*/ 122587 w 232410"/>
                  <a:gd name="connsiteY6" fmla="*/ 186404 h 196912"/>
                  <a:gd name="connsiteX7" fmla="*/ 103537 w 232410"/>
                  <a:gd name="connsiteY7" fmla="*/ 180785 h 196912"/>
                  <a:gd name="connsiteX8" fmla="*/ 111538 w 232410"/>
                  <a:gd name="connsiteY8" fmla="*/ 158305 h 196912"/>
                  <a:gd name="connsiteX9" fmla="*/ 92488 w 232410"/>
                  <a:gd name="connsiteY9" fmla="*/ 176784 h 196912"/>
                  <a:gd name="connsiteX10" fmla="*/ 58103 w 232410"/>
                  <a:gd name="connsiteY10" fmla="*/ 159448 h 196912"/>
                  <a:gd name="connsiteX11" fmla="*/ 78581 w 232410"/>
                  <a:gd name="connsiteY11" fmla="*/ 127254 h 196912"/>
                  <a:gd name="connsiteX12" fmla="*/ 47625 w 232410"/>
                  <a:gd name="connsiteY12" fmla="*/ 152019 h 196912"/>
                  <a:gd name="connsiteX13" fmla="*/ 25527 w 232410"/>
                  <a:gd name="connsiteY13" fmla="*/ 130112 h 196912"/>
                  <a:gd name="connsiteX14" fmla="*/ 47244 w 232410"/>
                  <a:gd name="connsiteY14" fmla="*/ 102775 h 196912"/>
                  <a:gd name="connsiteX15" fmla="*/ 18669 w 232410"/>
                  <a:gd name="connsiteY15" fmla="*/ 120491 h 196912"/>
                  <a:gd name="connsiteX16" fmla="*/ 10763 w 232410"/>
                  <a:gd name="connsiteY16" fmla="*/ 105728 h 196912"/>
                  <a:gd name="connsiteX17" fmla="*/ 46292 w 232410"/>
                  <a:gd name="connsiteY17" fmla="*/ 73724 h 196912"/>
                  <a:gd name="connsiteX18" fmla="*/ 3810 w 232410"/>
                  <a:gd name="connsiteY18" fmla="*/ 84772 h 196912"/>
                  <a:gd name="connsiteX19" fmla="*/ 476 w 232410"/>
                  <a:gd name="connsiteY19" fmla="*/ 62484 h 196912"/>
                  <a:gd name="connsiteX20" fmla="*/ 29718 w 232410"/>
                  <a:gd name="connsiteY20" fmla="*/ 50863 h 196912"/>
                  <a:gd name="connsiteX21" fmla="*/ 0 w 232410"/>
                  <a:gd name="connsiteY21" fmla="*/ 51530 h 196912"/>
                  <a:gd name="connsiteX22" fmla="*/ 6572 w 232410"/>
                  <a:gd name="connsiteY22" fmla="*/ 0 h 196912"/>
                  <a:gd name="connsiteX23" fmla="*/ 232410 w 232410"/>
                  <a:gd name="connsiteY23" fmla="*/ 196405 h 196912"/>
                  <a:gd name="connsiteX24" fmla="*/ 151448 w 232410"/>
                  <a:gd name="connsiteY24" fmla="*/ 192214 h 196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2410" h="196912">
                    <a:moveTo>
                      <a:pt x="151448" y="192214"/>
                    </a:moveTo>
                    <a:lnTo>
                      <a:pt x="152686" y="167830"/>
                    </a:lnTo>
                    <a:lnTo>
                      <a:pt x="140875" y="190405"/>
                    </a:lnTo>
                    <a:lnTo>
                      <a:pt x="140875" y="190405"/>
                    </a:lnTo>
                    <a:lnTo>
                      <a:pt x="128873" y="187928"/>
                    </a:lnTo>
                    <a:lnTo>
                      <a:pt x="133064" y="169926"/>
                    </a:lnTo>
                    <a:lnTo>
                      <a:pt x="122587" y="186404"/>
                    </a:lnTo>
                    <a:cubicBezTo>
                      <a:pt x="116110" y="184785"/>
                      <a:pt x="109633" y="182880"/>
                      <a:pt x="103537" y="180785"/>
                    </a:cubicBezTo>
                    <a:lnTo>
                      <a:pt x="111538" y="158305"/>
                    </a:lnTo>
                    <a:lnTo>
                      <a:pt x="92488" y="176784"/>
                    </a:lnTo>
                    <a:cubicBezTo>
                      <a:pt x="80436" y="172258"/>
                      <a:pt x="68908" y="166446"/>
                      <a:pt x="58103" y="159448"/>
                    </a:cubicBezTo>
                    <a:lnTo>
                      <a:pt x="78581" y="127254"/>
                    </a:lnTo>
                    <a:lnTo>
                      <a:pt x="47625" y="152019"/>
                    </a:lnTo>
                    <a:cubicBezTo>
                      <a:pt x="39386" y="145653"/>
                      <a:pt x="31964" y="138295"/>
                      <a:pt x="25527" y="130112"/>
                    </a:cubicBezTo>
                    <a:lnTo>
                      <a:pt x="47244" y="102775"/>
                    </a:lnTo>
                    <a:lnTo>
                      <a:pt x="18669" y="120491"/>
                    </a:lnTo>
                    <a:cubicBezTo>
                      <a:pt x="15660" y="115780"/>
                      <a:pt x="13017" y="110844"/>
                      <a:pt x="10763" y="105728"/>
                    </a:cubicBezTo>
                    <a:lnTo>
                      <a:pt x="46292" y="73724"/>
                    </a:lnTo>
                    <a:lnTo>
                      <a:pt x="3810" y="84772"/>
                    </a:lnTo>
                    <a:cubicBezTo>
                      <a:pt x="2024" y="77460"/>
                      <a:pt x="908" y="69999"/>
                      <a:pt x="476" y="62484"/>
                    </a:cubicBezTo>
                    <a:lnTo>
                      <a:pt x="29718" y="50863"/>
                    </a:lnTo>
                    <a:lnTo>
                      <a:pt x="0" y="51530"/>
                    </a:lnTo>
                    <a:cubicBezTo>
                      <a:pt x="139" y="34154"/>
                      <a:pt x="2345" y="16855"/>
                      <a:pt x="6572" y="0"/>
                    </a:cubicBezTo>
                    <a:cubicBezTo>
                      <a:pt x="6572" y="0"/>
                      <a:pt x="102584" y="152400"/>
                      <a:pt x="232410" y="196405"/>
                    </a:cubicBezTo>
                    <a:cubicBezTo>
                      <a:pt x="205350" y="197773"/>
                      <a:pt x="178222" y="196369"/>
                      <a:pt x="151448" y="192214"/>
                    </a:cubicBezTo>
                    <a:close/>
                  </a:path>
                </a:pathLst>
              </a:custGeom>
              <a:solidFill>
                <a:srgbClr val="37474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408C1496-B7EA-4AA9-BD05-193F137F64BC}"/>
                  </a:ext>
                </a:extLst>
              </p:cNvPr>
              <p:cNvSpPr/>
              <p:nvPr/>
            </p:nvSpPr>
            <p:spPr>
              <a:xfrm>
                <a:off x="9127541" y="3617102"/>
                <a:ext cx="194310" cy="57328"/>
              </a:xfrm>
              <a:custGeom>
                <a:avLst/>
                <a:gdLst>
                  <a:gd name="connsiteX0" fmla="*/ 145828 w 194310"/>
                  <a:gd name="connsiteY0" fmla="*/ 45720 h 57328"/>
                  <a:gd name="connsiteX1" fmla="*/ 137541 w 194310"/>
                  <a:gd name="connsiteY1" fmla="*/ 37052 h 57328"/>
                  <a:gd name="connsiteX2" fmla="*/ 142780 w 194310"/>
                  <a:gd name="connsiteY2" fmla="*/ 47244 h 57328"/>
                  <a:gd name="connsiteX3" fmla="*/ 134207 w 194310"/>
                  <a:gd name="connsiteY3" fmla="*/ 50864 h 57328"/>
                  <a:gd name="connsiteX4" fmla="*/ 126302 w 194310"/>
                  <a:gd name="connsiteY4" fmla="*/ 38195 h 57328"/>
                  <a:gd name="connsiteX5" fmla="*/ 127064 w 194310"/>
                  <a:gd name="connsiteY5" fmla="*/ 53245 h 57328"/>
                  <a:gd name="connsiteX6" fmla="*/ 114491 w 194310"/>
                  <a:gd name="connsiteY6" fmla="*/ 56102 h 57328"/>
                  <a:gd name="connsiteX7" fmla="*/ 109061 w 194310"/>
                  <a:gd name="connsiteY7" fmla="*/ 32766 h 57328"/>
                  <a:gd name="connsiteX8" fmla="*/ 104870 w 194310"/>
                  <a:gd name="connsiteY8" fmla="*/ 57150 h 57328"/>
                  <a:gd name="connsiteX9" fmla="*/ 77819 w 194310"/>
                  <a:gd name="connsiteY9" fmla="*/ 54864 h 57328"/>
                  <a:gd name="connsiteX10" fmla="*/ 75819 w 194310"/>
                  <a:gd name="connsiteY10" fmla="*/ 36291 h 57328"/>
                  <a:gd name="connsiteX11" fmla="*/ 71247 w 194310"/>
                  <a:gd name="connsiteY11" fmla="*/ 53054 h 57328"/>
                  <a:gd name="connsiteX12" fmla="*/ 60674 w 194310"/>
                  <a:gd name="connsiteY12" fmla="*/ 49244 h 57328"/>
                  <a:gd name="connsiteX13" fmla="*/ 65723 w 194310"/>
                  <a:gd name="connsiteY13" fmla="*/ 26956 h 57328"/>
                  <a:gd name="connsiteX14" fmla="*/ 52769 w 194310"/>
                  <a:gd name="connsiteY14" fmla="*/ 45530 h 57328"/>
                  <a:gd name="connsiteX15" fmla="*/ 35338 w 194310"/>
                  <a:gd name="connsiteY15" fmla="*/ 34766 h 57328"/>
                  <a:gd name="connsiteX16" fmla="*/ 41624 w 194310"/>
                  <a:gd name="connsiteY16" fmla="*/ 20288 h 57328"/>
                  <a:gd name="connsiteX17" fmla="*/ 31433 w 194310"/>
                  <a:gd name="connsiteY17" fmla="*/ 32290 h 57328"/>
                  <a:gd name="connsiteX18" fmla="*/ 25813 w 194310"/>
                  <a:gd name="connsiteY18" fmla="*/ 27718 h 57328"/>
                  <a:gd name="connsiteX19" fmla="*/ 30575 w 194310"/>
                  <a:gd name="connsiteY19" fmla="*/ 19336 h 57328"/>
                  <a:gd name="connsiteX20" fmla="*/ 22384 w 194310"/>
                  <a:gd name="connsiteY20" fmla="*/ 24765 h 57328"/>
                  <a:gd name="connsiteX21" fmla="*/ 0 w 194310"/>
                  <a:gd name="connsiteY21" fmla="*/ 0 h 57328"/>
                  <a:gd name="connsiteX22" fmla="*/ 194310 w 194310"/>
                  <a:gd name="connsiteY22" fmla="*/ 8763 h 57328"/>
                  <a:gd name="connsiteX23" fmla="*/ 145828 w 194310"/>
                  <a:gd name="connsiteY23" fmla="*/ 45720 h 57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4310" h="57328">
                    <a:moveTo>
                      <a:pt x="145828" y="45720"/>
                    </a:moveTo>
                    <a:lnTo>
                      <a:pt x="137541" y="37052"/>
                    </a:lnTo>
                    <a:lnTo>
                      <a:pt x="142780" y="47244"/>
                    </a:lnTo>
                    <a:cubicBezTo>
                      <a:pt x="139922" y="48578"/>
                      <a:pt x="137065" y="49721"/>
                      <a:pt x="134207" y="50864"/>
                    </a:cubicBezTo>
                    <a:lnTo>
                      <a:pt x="126302" y="38195"/>
                    </a:lnTo>
                    <a:lnTo>
                      <a:pt x="127064" y="53245"/>
                    </a:lnTo>
                    <a:cubicBezTo>
                      <a:pt x="122933" y="54448"/>
                      <a:pt x="118735" y="55402"/>
                      <a:pt x="114491" y="56102"/>
                    </a:cubicBezTo>
                    <a:lnTo>
                      <a:pt x="109061" y="32766"/>
                    </a:lnTo>
                    <a:lnTo>
                      <a:pt x="104870" y="57150"/>
                    </a:lnTo>
                    <a:cubicBezTo>
                      <a:pt x="95790" y="57713"/>
                      <a:pt x="86676" y="56943"/>
                      <a:pt x="77819" y="54864"/>
                    </a:cubicBezTo>
                    <a:lnTo>
                      <a:pt x="75819" y="36291"/>
                    </a:lnTo>
                    <a:lnTo>
                      <a:pt x="71247" y="53054"/>
                    </a:lnTo>
                    <a:cubicBezTo>
                      <a:pt x="67649" y="51999"/>
                      <a:pt x="64118" y="50727"/>
                      <a:pt x="60674" y="49244"/>
                    </a:cubicBezTo>
                    <a:lnTo>
                      <a:pt x="65723" y="26956"/>
                    </a:lnTo>
                    <a:lnTo>
                      <a:pt x="52769" y="45530"/>
                    </a:lnTo>
                    <a:cubicBezTo>
                      <a:pt x="46707" y="42367"/>
                      <a:pt x="40881" y="38769"/>
                      <a:pt x="35338" y="34766"/>
                    </a:cubicBezTo>
                    <a:lnTo>
                      <a:pt x="41624" y="20288"/>
                    </a:lnTo>
                    <a:lnTo>
                      <a:pt x="31433" y="32290"/>
                    </a:lnTo>
                    <a:lnTo>
                      <a:pt x="25813" y="27718"/>
                    </a:lnTo>
                    <a:lnTo>
                      <a:pt x="30575" y="19336"/>
                    </a:lnTo>
                    <a:lnTo>
                      <a:pt x="22384" y="24765"/>
                    </a:lnTo>
                    <a:cubicBezTo>
                      <a:pt x="14072" y="17320"/>
                      <a:pt x="6569" y="9020"/>
                      <a:pt x="0" y="0"/>
                    </a:cubicBezTo>
                    <a:cubicBezTo>
                      <a:pt x="73819" y="36386"/>
                      <a:pt x="194310" y="8763"/>
                      <a:pt x="194310" y="8763"/>
                    </a:cubicBezTo>
                    <a:cubicBezTo>
                      <a:pt x="180401" y="23785"/>
                      <a:pt x="163999" y="36288"/>
                      <a:pt x="145828" y="45720"/>
                    </a:cubicBezTo>
                    <a:close/>
                  </a:path>
                </a:pathLst>
              </a:custGeom>
              <a:solidFill>
                <a:srgbClr val="455A64"/>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CE550B04-2AFD-48FE-A26A-C04ECF05D5C3}"/>
                  </a:ext>
                </a:extLst>
              </p:cNvPr>
              <p:cNvSpPr/>
              <p:nvPr/>
            </p:nvSpPr>
            <p:spPr>
              <a:xfrm>
                <a:off x="9317660" y="3626055"/>
                <a:ext cx="158305" cy="58034"/>
              </a:xfrm>
              <a:custGeom>
                <a:avLst/>
                <a:gdLst>
                  <a:gd name="connsiteX0" fmla="*/ 130207 w 158305"/>
                  <a:gd name="connsiteY0" fmla="*/ 50101 h 58034"/>
                  <a:gd name="connsiteX1" fmla="*/ 124111 w 158305"/>
                  <a:gd name="connsiteY1" fmla="*/ 41529 h 58034"/>
                  <a:gd name="connsiteX2" fmla="*/ 126111 w 158305"/>
                  <a:gd name="connsiteY2" fmla="*/ 51911 h 58034"/>
                  <a:gd name="connsiteX3" fmla="*/ 114681 w 158305"/>
                  <a:gd name="connsiteY3" fmla="*/ 55626 h 58034"/>
                  <a:gd name="connsiteX4" fmla="*/ 110300 w 158305"/>
                  <a:gd name="connsiteY4" fmla="*/ 38767 h 58034"/>
                  <a:gd name="connsiteX5" fmla="*/ 108871 w 158305"/>
                  <a:gd name="connsiteY5" fmla="*/ 56864 h 58034"/>
                  <a:gd name="connsiteX6" fmla="*/ 90678 w 158305"/>
                  <a:gd name="connsiteY6" fmla="*/ 57912 h 58034"/>
                  <a:gd name="connsiteX7" fmla="*/ 87916 w 158305"/>
                  <a:gd name="connsiteY7" fmla="*/ 40862 h 58034"/>
                  <a:gd name="connsiteX8" fmla="*/ 81629 w 158305"/>
                  <a:gd name="connsiteY8" fmla="*/ 56959 h 58034"/>
                  <a:gd name="connsiteX9" fmla="*/ 69437 w 158305"/>
                  <a:gd name="connsiteY9" fmla="*/ 53911 h 58034"/>
                  <a:gd name="connsiteX10" fmla="*/ 72104 w 158305"/>
                  <a:gd name="connsiteY10" fmla="*/ 39338 h 58034"/>
                  <a:gd name="connsiteX11" fmla="*/ 64484 w 158305"/>
                  <a:gd name="connsiteY11" fmla="*/ 52197 h 58034"/>
                  <a:gd name="connsiteX12" fmla="*/ 54959 w 158305"/>
                  <a:gd name="connsiteY12" fmla="*/ 48006 h 58034"/>
                  <a:gd name="connsiteX13" fmla="*/ 59532 w 158305"/>
                  <a:gd name="connsiteY13" fmla="*/ 30099 h 58034"/>
                  <a:gd name="connsiteX14" fmla="*/ 45244 w 158305"/>
                  <a:gd name="connsiteY14" fmla="*/ 42386 h 58034"/>
                  <a:gd name="connsiteX15" fmla="*/ 35719 w 158305"/>
                  <a:gd name="connsiteY15" fmla="*/ 35909 h 58034"/>
                  <a:gd name="connsiteX16" fmla="*/ 41434 w 158305"/>
                  <a:gd name="connsiteY16" fmla="*/ 26384 h 58034"/>
                  <a:gd name="connsiteX17" fmla="*/ 31909 w 158305"/>
                  <a:gd name="connsiteY17" fmla="*/ 32956 h 58034"/>
                  <a:gd name="connsiteX18" fmla="*/ 0 w 158305"/>
                  <a:gd name="connsiteY18" fmla="*/ 0 h 58034"/>
                  <a:gd name="connsiteX19" fmla="*/ 158306 w 158305"/>
                  <a:gd name="connsiteY19" fmla="*/ 30289 h 58034"/>
                  <a:gd name="connsiteX20" fmla="*/ 130207 w 158305"/>
                  <a:gd name="connsiteY20" fmla="*/ 50101 h 58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8305" h="58034">
                    <a:moveTo>
                      <a:pt x="130207" y="50101"/>
                    </a:moveTo>
                    <a:lnTo>
                      <a:pt x="124111" y="41529"/>
                    </a:lnTo>
                    <a:lnTo>
                      <a:pt x="126111" y="51911"/>
                    </a:lnTo>
                    <a:cubicBezTo>
                      <a:pt x="122389" y="53405"/>
                      <a:pt x="118570" y="54646"/>
                      <a:pt x="114681" y="55626"/>
                    </a:cubicBezTo>
                    <a:lnTo>
                      <a:pt x="110300" y="38767"/>
                    </a:lnTo>
                    <a:lnTo>
                      <a:pt x="108871" y="56864"/>
                    </a:lnTo>
                    <a:cubicBezTo>
                      <a:pt x="102866" y="57896"/>
                      <a:pt x="96763" y="58247"/>
                      <a:pt x="90678" y="57912"/>
                    </a:cubicBezTo>
                    <a:lnTo>
                      <a:pt x="87916" y="40862"/>
                    </a:lnTo>
                    <a:lnTo>
                      <a:pt x="81629" y="56959"/>
                    </a:lnTo>
                    <a:cubicBezTo>
                      <a:pt x="77498" y="56236"/>
                      <a:pt x="73423" y="55218"/>
                      <a:pt x="69437" y="53911"/>
                    </a:cubicBezTo>
                    <a:lnTo>
                      <a:pt x="72104" y="39338"/>
                    </a:lnTo>
                    <a:lnTo>
                      <a:pt x="64484" y="52197"/>
                    </a:lnTo>
                    <a:cubicBezTo>
                      <a:pt x="61224" y="51004"/>
                      <a:pt x="58042" y="49604"/>
                      <a:pt x="54959" y="48006"/>
                    </a:cubicBezTo>
                    <a:lnTo>
                      <a:pt x="59532" y="30099"/>
                    </a:lnTo>
                    <a:lnTo>
                      <a:pt x="45244" y="42386"/>
                    </a:lnTo>
                    <a:cubicBezTo>
                      <a:pt x="41958" y="40395"/>
                      <a:pt x="38779" y="38233"/>
                      <a:pt x="35719" y="35909"/>
                    </a:cubicBezTo>
                    <a:lnTo>
                      <a:pt x="41434" y="26384"/>
                    </a:lnTo>
                    <a:lnTo>
                      <a:pt x="31909" y="32956"/>
                    </a:lnTo>
                    <a:cubicBezTo>
                      <a:pt x="20113" y="23156"/>
                      <a:pt x="9414" y="12106"/>
                      <a:pt x="0" y="0"/>
                    </a:cubicBezTo>
                    <a:cubicBezTo>
                      <a:pt x="0" y="0"/>
                      <a:pt x="92869" y="38576"/>
                      <a:pt x="158306" y="30289"/>
                    </a:cubicBezTo>
                    <a:cubicBezTo>
                      <a:pt x="150253" y="38583"/>
                      <a:pt x="140724" y="45302"/>
                      <a:pt x="130207" y="50101"/>
                    </a:cubicBezTo>
                    <a:close/>
                  </a:path>
                </a:pathLst>
              </a:custGeom>
              <a:solidFill>
                <a:srgbClr val="37474F"/>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81602284-9BF3-4419-85FE-DFBFA65CA806}"/>
                  </a:ext>
                </a:extLst>
              </p:cNvPr>
              <p:cNvSpPr/>
              <p:nvPr/>
            </p:nvSpPr>
            <p:spPr>
              <a:xfrm>
                <a:off x="9259653" y="3625389"/>
                <a:ext cx="64316" cy="86610"/>
              </a:xfrm>
              <a:custGeom>
                <a:avLst/>
                <a:gdLst>
                  <a:gd name="connsiteX0" fmla="*/ 61150 w 64316"/>
                  <a:gd name="connsiteY0" fmla="*/ 50101 h 86610"/>
                  <a:gd name="connsiteX1" fmla="*/ 50387 w 64316"/>
                  <a:gd name="connsiteY1" fmla="*/ 46387 h 86610"/>
                  <a:gd name="connsiteX2" fmla="*/ 59912 w 64316"/>
                  <a:gd name="connsiteY2" fmla="*/ 54673 h 86610"/>
                  <a:gd name="connsiteX3" fmla="*/ 55531 w 64316"/>
                  <a:gd name="connsiteY3" fmla="*/ 63341 h 86610"/>
                  <a:gd name="connsiteX4" fmla="*/ 46006 w 64316"/>
                  <a:gd name="connsiteY4" fmla="*/ 60484 h 86610"/>
                  <a:gd name="connsiteX5" fmla="*/ 52959 w 64316"/>
                  <a:gd name="connsiteY5" fmla="*/ 66294 h 86610"/>
                  <a:gd name="connsiteX6" fmla="*/ 50102 w 64316"/>
                  <a:gd name="connsiteY6" fmla="*/ 69818 h 86610"/>
                  <a:gd name="connsiteX7" fmla="*/ 38291 w 64316"/>
                  <a:gd name="connsiteY7" fmla="*/ 62865 h 86610"/>
                  <a:gd name="connsiteX8" fmla="*/ 45911 w 64316"/>
                  <a:gd name="connsiteY8" fmla="*/ 73819 h 86610"/>
                  <a:gd name="connsiteX9" fmla="*/ 34195 w 64316"/>
                  <a:gd name="connsiteY9" fmla="*/ 81153 h 86610"/>
                  <a:gd name="connsiteX10" fmla="*/ 26289 w 64316"/>
                  <a:gd name="connsiteY10" fmla="*/ 74295 h 86610"/>
                  <a:gd name="connsiteX11" fmla="*/ 29813 w 64316"/>
                  <a:gd name="connsiteY11" fmla="*/ 82867 h 86610"/>
                  <a:gd name="connsiteX12" fmla="*/ 23813 w 64316"/>
                  <a:gd name="connsiteY12" fmla="*/ 84582 h 86610"/>
                  <a:gd name="connsiteX13" fmla="*/ 18479 w 64316"/>
                  <a:gd name="connsiteY13" fmla="*/ 76867 h 86610"/>
                  <a:gd name="connsiteX14" fmla="*/ 20288 w 64316"/>
                  <a:gd name="connsiteY14" fmla="*/ 85344 h 86610"/>
                  <a:gd name="connsiteX15" fmla="*/ 0 w 64316"/>
                  <a:gd name="connsiteY15" fmla="*/ 86296 h 86610"/>
                  <a:gd name="connsiteX16" fmla="*/ 61436 w 64316"/>
                  <a:gd name="connsiteY16" fmla="*/ 0 h 86610"/>
                  <a:gd name="connsiteX17" fmla="*/ 61150 w 64316"/>
                  <a:gd name="connsiteY17" fmla="*/ 50102 h 8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316" h="86610">
                    <a:moveTo>
                      <a:pt x="61150" y="50101"/>
                    </a:moveTo>
                    <a:lnTo>
                      <a:pt x="50387" y="46387"/>
                    </a:lnTo>
                    <a:lnTo>
                      <a:pt x="59912" y="54673"/>
                    </a:lnTo>
                    <a:cubicBezTo>
                      <a:pt x="58722" y="57692"/>
                      <a:pt x="57255" y="60593"/>
                      <a:pt x="55531" y="63341"/>
                    </a:cubicBezTo>
                    <a:lnTo>
                      <a:pt x="46006" y="60484"/>
                    </a:lnTo>
                    <a:lnTo>
                      <a:pt x="52959" y="66294"/>
                    </a:lnTo>
                    <a:cubicBezTo>
                      <a:pt x="52077" y="67524"/>
                      <a:pt x="51123" y="68701"/>
                      <a:pt x="50102" y="69818"/>
                    </a:cubicBezTo>
                    <a:lnTo>
                      <a:pt x="38291" y="62865"/>
                    </a:lnTo>
                    <a:lnTo>
                      <a:pt x="45911" y="73819"/>
                    </a:lnTo>
                    <a:cubicBezTo>
                      <a:pt x="42364" y="76795"/>
                      <a:pt x="38421" y="79263"/>
                      <a:pt x="34195" y="81153"/>
                    </a:cubicBezTo>
                    <a:lnTo>
                      <a:pt x="26289" y="74295"/>
                    </a:lnTo>
                    <a:lnTo>
                      <a:pt x="29813" y="82867"/>
                    </a:lnTo>
                    <a:lnTo>
                      <a:pt x="23813" y="84582"/>
                    </a:lnTo>
                    <a:lnTo>
                      <a:pt x="18479" y="76867"/>
                    </a:lnTo>
                    <a:lnTo>
                      <a:pt x="20288" y="85344"/>
                    </a:lnTo>
                    <a:cubicBezTo>
                      <a:pt x="13603" y="86607"/>
                      <a:pt x="6774" y="86928"/>
                      <a:pt x="0" y="86296"/>
                    </a:cubicBezTo>
                    <a:cubicBezTo>
                      <a:pt x="42005" y="58674"/>
                      <a:pt x="61436" y="0"/>
                      <a:pt x="61436" y="0"/>
                    </a:cubicBezTo>
                    <a:cubicBezTo>
                      <a:pt x="65371" y="16480"/>
                      <a:pt x="65273" y="33667"/>
                      <a:pt x="61150" y="50102"/>
                    </a:cubicBezTo>
                    <a:close/>
                  </a:path>
                </a:pathLst>
              </a:custGeom>
              <a:solidFill>
                <a:srgbClr val="37474F"/>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42886AED-5C14-4263-97C9-B54802A11BC3}"/>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AAF60"/>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E2B62E14-3588-4119-AF20-2B3B82EA2BB5}"/>
                  </a:ext>
                </a:extLst>
              </p:cNvPr>
              <p:cNvSpPr/>
              <p:nvPr/>
            </p:nvSpPr>
            <p:spPr>
              <a:xfrm>
                <a:off x="9300216" y="3627948"/>
                <a:ext cx="57161" cy="57161"/>
              </a:xfrm>
              <a:custGeom>
                <a:avLst/>
                <a:gdLst>
                  <a:gd name="connsiteX0" fmla="*/ 56497 w 57161"/>
                  <a:gd name="connsiteY0" fmla="*/ 34684 h 57161"/>
                  <a:gd name="connsiteX1" fmla="*/ 22478 w 57161"/>
                  <a:gd name="connsiteY1" fmla="*/ 56496 h 57161"/>
                  <a:gd name="connsiteX2" fmla="*/ 665 w 57161"/>
                  <a:gd name="connsiteY2" fmla="*/ 22477 h 57161"/>
                  <a:gd name="connsiteX3" fmla="*/ 34303 w 57161"/>
                  <a:gd name="connsiteY3" fmla="*/ 584 h 57161"/>
                  <a:gd name="connsiteX4" fmla="*/ 56577 w 57161"/>
                  <a:gd name="connsiteY4" fmla="*/ 34303 h 57161"/>
                  <a:gd name="connsiteX5" fmla="*/ 56497 w 57161"/>
                  <a:gd name="connsiteY5" fmla="*/ 34684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97" y="34684"/>
                    </a:moveTo>
                    <a:cubicBezTo>
                      <a:pt x="53126" y="50101"/>
                      <a:pt x="37895" y="59867"/>
                      <a:pt x="22478" y="56496"/>
                    </a:cubicBezTo>
                    <a:cubicBezTo>
                      <a:pt x="7060" y="53125"/>
                      <a:pt x="-2705" y="37894"/>
                      <a:pt x="665" y="22477"/>
                    </a:cubicBezTo>
                    <a:cubicBezTo>
                      <a:pt x="4004" y="7208"/>
                      <a:pt x="18990" y="-2546"/>
                      <a:pt x="34303" y="584"/>
                    </a:cubicBezTo>
                    <a:cubicBezTo>
                      <a:pt x="49765" y="3745"/>
                      <a:pt x="59738" y="18841"/>
                      <a:pt x="56577" y="34303"/>
                    </a:cubicBezTo>
                    <a:cubicBezTo>
                      <a:pt x="56551" y="34430"/>
                      <a:pt x="56524" y="34557"/>
                      <a:pt x="56497" y="34684"/>
                    </a:cubicBezTo>
                    <a:close/>
                  </a:path>
                </a:pathLst>
              </a:custGeom>
              <a:solidFill>
                <a:srgbClr val="000000">
                  <a:alpha val="40000"/>
                </a:srgbClr>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083E3387-7D40-4CB3-BAD1-B5B638CBD173}"/>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AAF60"/>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157FEEF2-3572-4433-A72E-F72143C12210}"/>
                  </a:ext>
                </a:extLst>
              </p:cNvPr>
              <p:cNvSpPr/>
              <p:nvPr/>
            </p:nvSpPr>
            <p:spPr>
              <a:xfrm>
                <a:off x="9281186" y="3597758"/>
                <a:ext cx="57161" cy="57161"/>
              </a:xfrm>
              <a:custGeom>
                <a:avLst/>
                <a:gdLst>
                  <a:gd name="connsiteX0" fmla="*/ 56477 w 57161"/>
                  <a:gd name="connsiteY0" fmla="*/ 34775 h 57161"/>
                  <a:gd name="connsiteX1" fmla="*/ 22387 w 57161"/>
                  <a:gd name="connsiteY1" fmla="*/ 56476 h 57161"/>
                  <a:gd name="connsiteX2" fmla="*/ 686 w 57161"/>
                  <a:gd name="connsiteY2" fmla="*/ 22386 h 57161"/>
                  <a:gd name="connsiteX3" fmla="*/ 34283 w 57161"/>
                  <a:gd name="connsiteY3" fmla="*/ 580 h 57161"/>
                  <a:gd name="connsiteX4" fmla="*/ 56581 w 57161"/>
                  <a:gd name="connsiteY4" fmla="*/ 34283 h 57161"/>
                  <a:gd name="connsiteX5" fmla="*/ 56477 w 57161"/>
                  <a:gd name="connsiteY5" fmla="*/ 34775 h 57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161" h="57161">
                    <a:moveTo>
                      <a:pt x="56477" y="34775"/>
                    </a:moveTo>
                    <a:cubicBezTo>
                      <a:pt x="53056" y="50181"/>
                      <a:pt x="37793" y="59897"/>
                      <a:pt x="22387" y="56476"/>
                    </a:cubicBezTo>
                    <a:cubicBezTo>
                      <a:pt x="6980" y="53055"/>
                      <a:pt x="-2736" y="37792"/>
                      <a:pt x="686" y="22386"/>
                    </a:cubicBezTo>
                    <a:cubicBezTo>
                      <a:pt x="4064" y="7171"/>
                      <a:pt x="19012" y="-2530"/>
                      <a:pt x="34283" y="580"/>
                    </a:cubicBezTo>
                    <a:cubicBezTo>
                      <a:pt x="49748" y="3729"/>
                      <a:pt x="59731" y="18819"/>
                      <a:pt x="56581" y="34283"/>
                    </a:cubicBezTo>
                    <a:cubicBezTo>
                      <a:pt x="56548" y="34447"/>
                      <a:pt x="56513" y="34611"/>
                      <a:pt x="56477" y="34775"/>
                    </a:cubicBezTo>
                    <a:close/>
                  </a:path>
                </a:pathLst>
              </a:custGeom>
              <a:solidFill>
                <a:srgbClr val="000000">
                  <a:alpha val="30000"/>
                </a:srgbClr>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8D8288C4-FB3C-4567-9D61-3B770D084749}"/>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AAF60"/>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DDA2135A-2666-4222-AC44-8A565C9CA19E}"/>
                  </a:ext>
                </a:extLst>
              </p:cNvPr>
              <p:cNvSpPr/>
              <p:nvPr/>
            </p:nvSpPr>
            <p:spPr>
              <a:xfrm>
                <a:off x="9310041" y="3598623"/>
                <a:ext cx="57530" cy="57530"/>
              </a:xfrm>
              <a:custGeom>
                <a:avLst/>
                <a:gdLst>
                  <a:gd name="connsiteX0" fmla="*/ 57531 w 57530"/>
                  <a:gd name="connsiteY0" fmla="*/ 28766 h 57530"/>
                  <a:gd name="connsiteX1" fmla="*/ 28766 w 57530"/>
                  <a:gd name="connsiteY1" fmla="*/ 57531 h 57530"/>
                  <a:gd name="connsiteX2" fmla="*/ 0 w 57530"/>
                  <a:gd name="connsiteY2" fmla="*/ 28766 h 57530"/>
                  <a:gd name="connsiteX3" fmla="*/ 28766 w 57530"/>
                  <a:gd name="connsiteY3" fmla="*/ 0 h 57530"/>
                  <a:gd name="connsiteX4" fmla="*/ 57531 w 57530"/>
                  <a:gd name="connsiteY4" fmla="*/ 28766 h 575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30" h="57530">
                    <a:moveTo>
                      <a:pt x="57531" y="28766"/>
                    </a:moveTo>
                    <a:cubicBezTo>
                      <a:pt x="57531" y="44652"/>
                      <a:pt x="44652" y="57531"/>
                      <a:pt x="28766" y="57531"/>
                    </a:cubicBezTo>
                    <a:cubicBezTo>
                      <a:pt x="12879" y="57531"/>
                      <a:pt x="0" y="44652"/>
                      <a:pt x="0" y="28766"/>
                    </a:cubicBezTo>
                    <a:cubicBezTo>
                      <a:pt x="0" y="12879"/>
                      <a:pt x="12879" y="0"/>
                      <a:pt x="28766" y="0"/>
                    </a:cubicBezTo>
                    <a:cubicBezTo>
                      <a:pt x="44652" y="0"/>
                      <a:pt x="57531" y="12879"/>
                      <a:pt x="57531" y="2876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D3DAD9C4-E122-48DC-A9EC-8031B8FD1BDF}"/>
                  </a:ext>
                </a:extLst>
              </p:cNvPr>
              <p:cNvSpPr/>
              <p:nvPr/>
            </p:nvSpPr>
            <p:spPr>
              <a:xfrm rot="10800000">
                <a:off x="9584741" y="3313635"/>
                <a:ext cx="464629" cy="410432"/>
              </a:xfrm>
              <a:custGeom>
                <a:avLst/>
                <a:gdLst>
                  <a:gd name="connsiteX0" fmla="*/ 0 w 464629"/>
                  <a:gd name="connsiteY0" fmla="*/ 0 h 410432"/>
                  <a:gd name="connsiteX1" fmla="*/ 464629 w 464629"/>
                  <a:gd name="connsiteY1" fmla="*/ 0 h 410432"/>
                  <a:gd name="connsiteX2" fmla="*/ 464629 w 464629"/>
                  <a:gd name="connsiteY2" fmla="*/ 410432 h 410432"/>
                  <a:gd name="connsiteX3" fmla="*/ 0 w 464629"/>
                  <a:gd name="connsiteY3" fmla="*/ 410432 h 410432"/>
                </a:gdLst>
                <a:ahLst/>
                <a:cxnLst>
                  <a:cxn ang="0">
                    <a:pos x="connsiteX0" y="connsiteY0"/>
                  </a:cxn>
                  <a:cxn ang="0">
                    <a:pos x="connsiteX1" y="connsiteY1"/>
                  </a:cxn>
                  <a:cxn ang="0">
                    <a:pos x="connsiteX2" y="connsiteY2"/>
                  </a:cxn>
                  <a:cxn ang="0">
                    <a:pos x="connsiteX3" y="connsiteY3"/>
                  </a:cxn>
                </a:cxnLst>
                <a:rect l="l" t="t" r="r" b="b"/>
                <a:pathLst>
                  <a:path w="464629" h="410432">
                    <a:moveTo>
                      <a:pt x="0" y="0"/>
                    </a:moveTo>
                    <a:lnTo>
                      <a:pt x="464629" y="0"/>
                    </a:lnTo>
                    <a:lnTo>
                      <a:pt x="464629" y="410432"/>
                    </a:lnTo>
                    <a:lnTo>
                      <a:pt x="0" y="410432"/>
                    </a:lnTo>
                    <a:close/>
                  </a:path>
                </a:pathLst>
              </a:custGeom>
              <a:solidFill>
                <a:srgbClr val="EBEBEB"/>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24985890-9992-4765-B737-74C131D86787}"/>
                  </a:ext>
                </a:extLst>
              </p:cNvPr>
              <p:cNvSpPr/>
              <p:nvPr/>
            </p:nvSpPr>
            <p:spPr>
              <a:xfrm>
                <a:off x="9813341" y="3561666"/>
                <a:ext cx="19145" cy="32099"/>
              </a:xfrm>
              <a:custGeom>
                <a:avLst/>
                <a:gdLst>
                  <a:gd name="connsiteX0" fmla="*/ 0 w 19145"/>
                  <a:gd name="connsiteY0" fmla="*/ 2000 h 32099"/>
                  <a:gd name="connsiteX1" fmla="*/ 7144 w 19145"/>
                  <a:gd name="connsiteY1" fmla="*/ 32099 h 32099"/>
                  <a:gd name="connsiteX2" fmla="*/ 19145 w 19145"/>
                  <a:gd name="connsiteY2" fmla="*/ 25337 h 32099"/>
                  <a:gd name="connsiteX3" fmla="*/ 6191 w 19145"/>
                  <a:gd name="connsiteY3" fmla="*/ 0 h 32099"/>
                  <a:gd name="connsiteX4" fmla="*/ 0 w 19145"/>
                  <a:gd name="connsiteY4" fmla="*/ 2000 h 320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145" h="32099">
                    <a:moveTo>
                      <a:pt x="0" y="2000"/>
                    </a:moveTo>
                    <a:lnTo>
                      <a:pt x="7144" y="32099"/>
                    </a:lnTo>
                    <a:lnTo>
                      <a:pt x="19145" y="25337"/>
                    </a:lnTo>
                    <a:lnTo>
                      <a:pt x="6191" y="0"/>
                    </a:lnTo>
                    <a:lnTo>
                      <a:pt x="0" y="2000"/>
                    </a:lnTo>
                    <a:close/>
                  </a:path>
                </a:pathLst>
              </a:custGeom>
              <a:solidFill>
                <a:srgbClr val="0AAF60"/>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43DA3B82-FA52-42EF-9836-4F9A6FE2CB4C}"/>
                  </a:ext>
                </a:extLst>
              </p:cNvPr>
              <p:cNvSpPr/>
              <p:nvPr/>
            </p:nvSpPr>
            <p:spPr>
              <a:xfrm>
                <a:off x="9799736" y="3540965"/>
                <a:ext cx="26543" cy="26543"/>
              </a:xfrm>
              <a:custGeom>
                <a:avLst/>
                <a:gdLst>
                  <a:gd name="connsiteX0" fmla="*/ 9033 w 26543"/>
                  <a:gd name="connsiteY0" fmla="*/ 699 h 26543"/>
                  <a:gd name="connsiteX1" fmla="*/ 699 w 26543"/>
                  <a:gd name="connsiteY1" fmla="*/ 17511 h 26543"/>
                  <a:gd name="connsiteX2" fmla="*/ 17511 w 26543"/>
                  <a:gd name="connsiteY2" fmla="*/ 25845 h 26543"/>
                  <a:gd name="connsiteX3" fmla="*/ 25845 w 26543"/>
                  <a:gd name="connsiteY3" fmla="*/ 9033 h 26543"/>
                  <a:gd name="connsiteX4" fmla="*/ 9033 w 26543"/>
                  <a:gd name="connsiteY4" fmla="*/ 699 h 26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543" h="26543">
                    <a:moveTo>
                      <a:pt x="9033" y="699"/>
                    </a:moveTo>
                    <a:cubicBezTo>
                      <a:pt x="2089" y="3040"/>
                      <a:pt x="-1642" y="10567"/>
                      <a:pt x="699" y="17511"/>
                    </a:cubicBezTo>
                    <a:cubicBezTo>
                      <a:pt x="3040" y="24454"/>
                      <a:pt x="10567" y="28186"/>
                      <a:pt x="17511" y="25845"/>
                    </a:cubicBezTo>
                    <a:cubicBezTo>
                      <a:pt x="24454" y="23504"/>
                      <a:pt x="28186" y="15977"/>
                      <a:pt x="25845" y="9033"/>
                    </a:cubicBezTo>
                    <a:cubicBezTo>
                      <a:pt x="23504" y="2089"/>
                      <a:pt x="15977" y="-1642"/>
                      <a:pt x="9033" y="699"/>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0E307917-FCC0-4BD2-8DA9-D3CE12B26E7D}"/>
                  </a:ext>
                </a:extLst>
              </p:cNvPr>
              <p:cNvSpPr/>
              <p:nvPr/>
            </p:nvSpPr>
            <p:spPr>
              <a:xfrm>
                <a:off x="9803387" y="3546496"/>
                <a:ext cx="8049" cy="15678"/>
              </a:xfrm>
              <a:custGeom>
                <a:avLst/>
                <a:gdLst>
                  <a:gd name="connsiteX0" fmla="*/ 4620 w 8049"/>
                  <a:gd name="connsiteY0" fmla="*/ 787 h 15678"/>
                  <a:gd name="connsiteX1" fmla="*/ 3763 w 8049"/>
                  <a:gd name="connsiteY1" fmla="*/ 25 h 15678"/>
                  <a:gd name="connsiteX2" fmla="*/ 239 w 8049"/>
                  <a:gd name="connsiteY2" fmla="*/ 8217 h 15678"/>
                  <a:gd name="connsiteX3" fmla="*/ 6907 w 8049"/>
                  <a:gd name="connsiteY3" fmla="*/ 15646 h 15678"/>
                  <a:gd name="connsiteX4" fmla="*/ 8050 w 8049"/>
                  <a:gd name="connsiteY4" fmla="*/ 14217 h 15678"/>
                  <a:gd name="connsiteX5" fmla="*/ 4811 w 8049"/>
                  <a:gd name="connsiteY5" fmla="*/ 8026 h 15678"/>
                  <a:gd name="connsiteX6" fmla="*/ 4621 w 8049"/>
                  <a:gd name="connsiteY6" fmla="*/ 787 h 1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49" h="15678">
                    <a:moveTo>
                      <a:pt x="4620" y="787"/>
                    </a:moveTo>
                    <a:cubicBezTo>
                      <a:pt x="4620" y="787"/>
                      <a:pt x="4144" y="-165"/>
                      <a:pt x="3763" y="25"/>
                    </a:cubicBezTo>
                    <a:cubicBezTo>
                      <a:pt x="847" y="1622"/>
                      <a:pt x="-607" y="5001"/>
                      <a:pt x="239" y="8217"/>
                    </a:cubicBezTo>
                    <a:cubicBezTo>
                      <a:pt x="715" y="11169"/>
                      <a:pt x="3382" y="16123"/>
                      <a:pt x="6907" y="15646"/>
                    </a:cubicBezTo>
                    <a:cubicBezTo>
                      <a:pt x="7582" y="15508"/>
                      <a:pt x="8064" y="14907"/>
                      <a:pt x="8050" y="14217"/>
                    </a:cubicBezTo>
                    <a:cubicBezTo>
                      <a:pt x="8050" y="11931"/>
                      <a:pt x="5573" y="10122"/>
                      <a:pt x="4811" y="8026"/>
                    </a:cubicBezTo>
                    <a:cubicBezTo>
                      <a:pt x="4178" y="5662"/>
                      <a:pt x="4113" y="3181"/>
                      <a:pt x="4621" y="787"/>
                    </a:cubicBezTo>
                    <a:close/>
                  </a:path>
                </a:pathLst>
              </a:custGeom>
              <a:solidFill>
                <a:srgbClr val="FFFFFF"/>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9B42F579-8154-42A6-A026-3BAE402956F3}"/>
                  </a:ext>
                </a:extLst>
              </p:cNvPr>
              <p:cNvSpPr/>
              <p:nvPr/>
            </p:nvSpPr>
            <p:spPr>
              <a:xfrm>
                <a:off x="9874302" y="3533758"/>
                <a:ext cx="22574" cy="30003"/>
              </a:xfrm>
              <a:custGeom>
                <a:avLst/>
                <a:gdLst>
                  <a:gd name="connsiteX0" fmla="*/ 5810 w 22574"/>
                  <a:gd name="connsiteY0" fmla="*/ 0 h 30003"/>
                  <a:gd name="connsiteX1" fmla="*/ 22574 w 22574"/>
                  <a:gd name="connsiteY1" fmla="*/ 25908 h 30003"/>
                  <a:gd name="connsiteX2" fmla="*/ 9430 w 22574"/>
                  <a:gd name="connsiteY2" fmla="*/ 30004 h 30003"/>
                  <a:gd name="connsiteX3" fmla="*/ 0 w 22574"/>
                  <a:gd name="connsiteY3" fmla="*/ 3048 h 30003"/>
                  <a:gd name="connsiteX4" fmla="*/ 5810 w 22574"/>
                  <a:gd name="connsiteY4" fmla="*/ 0 h 30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74" h="30003">
                    <a:moveTo>
                      <a:pt x="5810" y="0"/>
                    </a:moveTo>
                    <a:lnTo>
                      <a:pt x="22574" y="25908"/>
                    </a:lnTo>
                    <a:lnTo>
                      <a:pt x="9430" y="30004"/>
                    </a:lnTo>
                    <a:lnTo>
                      <a:pt x="0" y="3048"/>
                    </a:lnTo>
                    <a:lnTo>
                      <a:pt x="5810" y="0"/>
                    </a:lnTo>
                    <a:close/>
                  </a:path>
                </a:pathLst>
              </a:custGeom>
              <a:solidFill>
                <a:srgbClr val="0AAF60"/>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702D3681-5B8D-4C64-8BD2-13051C756804}"/>
                  </a:ext>
                </a:extLst>
              </p:cNvPr>
              <p:cNvSpPr/>
              <p:nvPr/>
            </p:nvSpPr>
            <p:spPr>
              <a:xfrm>
                <a:off x="9860830" y="3514008"/>
                <a:ext cx="25324" cy="25974"/>
              </a:xfrm>
              <a:custGeom>
                <a:avLst/>
                <a:gdLst>
                  <a:gd name="connsiteX0" fmla="*/ 6519 w 25324"/>
                  <a:gd name="connsiteY0" fmla="*/ 1176 h 25974"/>
                  <a:gd name="connsiteX1" fmla="*/ 24149 w 25324"/>
                  <a:gd name="connsiteY1" fmla="*/ 7869 h 25974"/>
                  <a:gd name="connsiteX2" fmla="*/ 18806 w 25324"/>
                  <a:gd name="connsiteY2" fmla="*/ 24798 h 25974"/>
                  <a:gd name="connsiteX3" fmla="*/ 1175 w 25324"/>
                  <a:gd name="connsiteY3" fmla="*/ 18105 h 25974"/>
                  <a:gd name="connsiteX4" fmla="*/ 6519 w 25324"/>
                  <a:gd name="connsiteY4" fmla="*/ 1176 h 259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324" h="25974">
                    <a:moveTo>
                      <a:pt x="6519" y="1176"/>
                    </a:moveTo>
                    <a:cubicBezTo>
                      <a:pt x="13235" y="-1844"/>
                      <a:pt x="21129" y="1153"/>
                      <a:pt x="24149" y="7869"/>
                    </a:cubicBezTo>
                    <a:cubicBezTo>
                      <a:pt x="26929" y="14050"/>
                      <a:pt x="24630" y="21333"/>
                      <a:pt x="18806" y="24798"/>
                    </a:cubicBezTo>
                    <a:cubicBezTo>
                      <a:pt x="12089" y="27819"/>
                      <a:pt x="4195" y="24822"/>
                      <a:pt x="1175" y="18105"/>
                    </a:cubicBezTo>
                    <a:cubicBezTo>
                      <a:pt x="-1604" y="11924"/>
                      <a:pt x="694" y="4642"/>
                      <a:pt x="6519" y="1176"/>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B4E6F9A6-2F3C-480A-B26D-C2D7DB883ADB}"/>
                  </a:ext>
                </a:extLst>
              </p:cNvPr>
              <p:cNvSpPr/>
              <p:nvPr/>
            </p:nvSpPr>
            <p:spPr>
              <a:xfrm>
                <a:off x="9862389" y="3517785"/>
                <a:ext cx="7219" cy="16922"/>
              </a:xfrm>
              <a:custGeom>
                <a:avLst/>
                <a:gdLst>
                  <a:gd name="connsiteX0" fmla="*/ 5626 w 7219"/>
                  <a:gd name="connsiteY0" fmla="*/ 66 h 16922"/>
                  <a:gd name="connsiteX1" fmla="*/ 102 w 7219"/>
                  <a:gd name="connsiteY1" fmla="*/ 7210 h 16922"/>
                  <a:gd name="connsiteX2" fmla="*/ 4578 w 7219"/>
                  <a:gd name="connsiteY2" fmla="*/ 16735 h 16922"/>
                  <a:gd name="connsiteX3" fmla="*/ 7150 w 7219"/>
                  <a:gd name="connsiteY3" fmla="*/ 14259 h 16922"/>
                  <a:gd name="connsiteX4" fmla="*/ 5531 w 7219"/>
                  <a:gd name="connsiteY4" fmla="*/ 7210 h 16922"/>
                  <a:gd name="connsiteX5" fmla="*/ 6769 w 7219"/>
                  <a:gd name="connsiteY5" fmla="*/ 1495 h 16922"/>
                  <a:gd name="connsiteX6" fmla="*/ 5626 w 7219"/>
                  <a:gd name="connsiteY6" fmla="*/ 66 h 1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19" h="16922">
                    <a:moveTo>
                      <a:pt x="5626" y="66"/>
                    </a:moveTo>
                    <a:cubicBezTo>
                      <a:pt x="2455" y="1034"/>
                      <a:pt x="240" y="3898"/>
                      <a:pt x="102" y="7210"/>
                    </a:cubicBezTo>
                    <a:cubicBezTo>
                      <a:pt x="-455" y="10996"/>
                      <a:pt x="1308" y="14748"/>
                      <a:pt x="4578" y="16735"/>
                    </a:cubicBezTo>
                    <a:cubicBezTo>
                      <a:pt x="6293" y="17497"/>
                      <a:pt x="7531" y="15783"/>
                      <a:pt x="7150" y="14259"/>
                    </a:cubicBezTo>
                    <a:cubicBezTo>
                      <a:pt x="6232" y="12012"/>
                      <a:pt x="5685" y="9632"/>
                      <a:pt x="5531" y="7210"/>
                    </a:cubicBezTo>
                    <a:cubicBezTo>
                      <a:pt x="5695" y="5260"/>
                      <a:pt x="6111" y="3339"/>
                      <a:pt x="6769" y="1495"/>
                    </a:cubicBezTo>
                    <a:cubicBezTo>
                      <a:pt x="6959" y="447"/>
                      <a:pt x="6388" y="-219"/>
                      <a:pt x="5626" y="66"/>
                    </a:cubicBezTo>
                    <a:close/>
                  </a:path>
                </a:pathLst>
              </a:custGeom>
              <a:solidFill>
                <a:srgbClr val="FFFFFF"/>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D30BD5F7-E367-4B0A-B432-FAF5D4CFC353}"/>
                  </a:ext>
                </a:extLst>
              </p:cNvPr>
              <p:cNvSpPr/>
              <p:nvPr/>
            </p:nvSpPr>
            <p:spPr>
              <a:xfrm>
                <a:off x="9726749" y="3557094"/>
                <a:ext cx="85449" cy="128058"/>
              </a:xfrm>
              <a:custGeom>
                <a:avLst/>
                <a:gdLst>
                  <a:gd name="connsiteX0" fmla="*/ 18774 w 85449"/>
                  <a:gd name="connsiteY0" fmla="*/ 2286 h 128058"/>
                  <a:gd name="connsiteX1" fmla="*/ 20679 w 85449"/>
                  <a:gd name="connsiteY1" fmla="*/ 94297 h 128058"/>
                  <a:gd name="connsiteX2" fmla="*/ 83068 w 85449"/>
                  <a:gd name="connsiteY2" fmla="*/ 105061 h 128058"/>
                  <a:gd name="connsiteX3" fmla="*/ 85449 w 85449"/>
                  <a:gd name="connsiteY3" fmla="*/ 125349 h 128058"/>
                  <a:gd name="connsiteX4" fmla="*/ 9249 w 85449"/>
                  <a:gd name="connsiteY4" fmla="*/ 104775 h 128058"/>
                  <a:gd name="connsiteX5" fmla="*/ 14297 w 85449"/>
                  <a:gd name="connsiteY5" fmla="*/ 0 h 12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5449" h="128058">
                    <a:moveTo>
                      <a:pt x="18774" y="2286"/>
                    </a:moveTo>
                    <a:cubicBezTo>
                      <a:pt x="18774" y="2286"/>
                      <a:pt x="-2752" y="68961"/>
                      <a:pt x="20679" y="94297"/>
                    </a:cubicBezTo>
                    <a:cubicBezTo>
                      <a:pt x="44111" y="119634"/>
                      <a:pt x="83068" y="105061"/>
                      <a:pt x="83068" y="105061"/>
                    </a:cubicBezTo>
                    <a:lnTo>
                      <a:pt x="85449" y="125349"/>
                    </a:lnTo>
                    <a:cubicBezTo>
                      <a:pt x="85449" y="125349"/>
                      <a:pt x="32681" y="139065"/>
                      <a:pt x="9249" y="104775"/>
                    </a:cubicBezTo>
                    <a:cubicBezTo>
                      <a:pt x="-14182" y="70485"/>
                      <a:pt x="14297" y="0"/>
                      <a:pt x="14297" y="0"/>
                    </a:cubicBezTo>
                    <a:close/>
                  </a:path>
                </a:pathLst>
              </a:custGeom>
              <a:solidFill>
                <a:srgbClr val="0AAF60"/>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A47F9A4D-A70C-4AC5-BAFC-503EB5318ABC}"/>
                  </a:ext>
                </a:extLst>
              </p:cNvPr>
              <p:cNvSpPr/>
              <p:nvPr/>
            </p:nvSpPr>
            <p:spPr>
              <a:xfrm>
                <a:off x="9693429" y="3435650"/>
                <a:ext cx="111824" cy="126984"/>
              </a:xfrm>
              <a:custGeom>
                <a:avLst/>
                <a:gdLst>
                  <a:gd name="connsiteX0" fmla="*/ 61619 w 111824"/>
                  <a:gd name="connsiteY0" fmla="*/ 77534 h 126984"/>
                  <a:gd name="connsiteX1" fmla="*/ 56095 w 111824"/>
                  <a:gd name="connsiteY1" fmla="*/ 0 h 126984"/>
                  <a:gd name="connsiteX2" fmla="*/ 564 w 111824"/>
                  <a:gd name="connsiteY2" fmla="*/ 53912 h 126984"/>
                  <a:gd name="connsiteX3" fmla="*/ 51142 w 111824"/>
                  <a:gd name="connsiteY3" fmla="*/ 126873 h 126984"/>
                  <a:gd name="connsiteX4" fmla="*/ 111715 w 111824"/>
                  <a:gd name="connsiteY4" fmla="*/ 73365 h 126984"/>
                  <a:gd name="connsiteX5" fmla="*/ 110006 w 111824"/>
                  <a:gd name="connsiteY5" fmla="*/ 55531 h 1269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824" h="126984">
                    <a:moveTo>
                      <a:pt x="61619" y="77534"/>
                    </a:moveTo>
                    <a:lnTo>
                      <a:pt x="56095" y="0"/>
                    </a:lnTo>
                    <a:cubicBezTo>
                      <a:pt x="56095" y="0"/>
                      <a:pt x="5517" y="13145"/>
                      <a:pt x="564" y="53912"/>
                    </a:cubicBezTo>
                    <a:cubicBezTo>
                      <a:pt x="-4389" y="94679"/>
                      <a:pt x="24186" y="125349"/>
                      <a:pt x="51142" y="126873"/>
                    </a:cubicBezTo>
                    <a:cubicBezTo>
                      <a:pt x="82644" y="128824"/>
                      <a:pt x="109764" y="104868"/>
                      <a:pt x="111715" y="73365"/>
                    </a:cubicBezTo>
                    <a:cubicBezTo>
                      <a:pt x="112087" y="67368"/>
                      <a:pt x="111510" y="61349"/>
                      <a:pt x="110006" y="55531"/>
                    </a:cubicBezTo>
                    <a:close/>
                  </a:path>
                </a:pathLst>
              </a:custGeom>
              <a:solidFill>
                <a:srgbClr val="0AAF60"/>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2144866D-0CC8-4F4A-BE59-625A5E7C1029}"/>
                  </a:ext>
                </a:extLst>
              </p:cNvPr>
              <p:cNvSpPr/>
              <p:nvPr/>
            </p:nvSpPr>
            <p:spPr>
              <a:xfrm>
                <a:off x="9931356" y="3463273"/>
                <a:ext cx="77834" cy="140589"/>
              </a:xfrm>
              <a:custGeom>
                <a:avLst/>
                <a:gdLst>
                  <a:gd name="connsiteX0" fmla="*/ 0 w 77834"/>
                  <a:gd name="connsiteY0" fmla="*/ 5144 h 140589"/>
                  <a:gd name="connsiteX1" fmla="*/ 61531 w 77834"/>
                  <a:gd name="connsiteY1" fmla="*/ 73724 h 140589"/>
                  <a:gd name="connsiteX2" fmla="*/ 23431 w 77834"/>
                  <a:gd name="connsiteY2" fmla="*/ 124206 h 140589"/>
                  <a:gd name="connsiteX3" fmla="*/ 35528 w 77834"/>
                  <a:gd name="connsiteY3" fmla="*/ 140589 h 140589"/>
                  <a:gd name="connsiteX4" fmla="*/ 77343 w 77834"/>
                  <a:gd name="connsiteY4" fmla="*/ 73343 h 140589"/>
                  <a:gd name="connsiteX5" fmla="*/ 1905 w 77834"/>
                  <a:gd name="connsiteY5" fmla="*/ 0 h 140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834" h="140589">
                    <a:moveTo>
                      <a:pt x="0" y="5144"/>
                    </a:moveTo>
                    <a:cubicBezTo>
                      <a:pt x="0" y="5144"/>
                      <a:pt x="61246" y="39243"/>
                      <a:pt x="61531" y="73724"/>
                    </a:cubicBezTo>
                    <a:cubicBezTo>
                      <a:pt x="61817" y="108204"/>
                      <a:pt x="23431" y="124206"/>
                      <a:pt x="23431" y="124206"/>
                    </a:cubicBezTo>
                    <a:lnTo>
                      <a:pt x="35528" y="140589"/>
                    </a:lnTo>
                    <a:cubicBezTo>
                      <a:pt x="35528" y="140589"/>
                      <a:pt x="83153" y="114586"/>
                      <a:pt x="77343" y="73343"/>
                    </a:cubicBezTo>
                    <a:cubicBezTo>
                      <a:pt x="71533" y="32099"/>
                      <a:pt x="1905" y="0"/>
                      <a:pt x="1905" y="0"/>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FEA4BA12-F062-4A49-B5DF-D22FF7AF418B}"/>
                  </a:ext>
                </a:extLst>
              </p:cNvPr>
              <p:cNvSpPr/>
              <p:nvPr/>
            </p:nvSpPr>
            <p:spPr>
              <a:xfrm>
                <a:off x="9842393" y="3369847"/>
                <a:ext cx="104432" cy="117899"/>
              </a:xfrm>
              <a:custGeom>
                <a:avLst/>
                <a:gdLst>
                  <a:gd name="connsiteX0" fmla="*/ 50387 w 104432"/>
                  <a:gd name="connsiteY0" fmla="*/ 71042 h 117899"/>
                  <a:gd name="connsiteX1" fmla="*/ 1429 w 104432"/>
                  <a:gd name="connsiteY1" fmla="*/ 10749 h 117899"/>
                  <a:gd name="connsiteX2" fmla="*/ 78867 w 104432"/>
                  <a:gd name="connsiteY2" fmla="*/ 12082 h 117899"/>
                  <a:gd name="connsiteX3" fmla="*/ 91726 w 104432"/>
                  <a:gd name="connsiteY3" fmla="*/ 99998 h 117899"/>
                  <a:gd name="connsiteX4" fmla="*/ 10936 w 104432"/>
                  <a:gd name="connsiteY4" fmla="*/ 102290 h 117899"/>
                  <a:gd name="connsiteX5" fmla="*/ 0 w 104432"/>
                  <a:gd name="connsiteY5" fmla="*/ 88092 h 117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432" h="117899">
                    <a:moveTo>
                      <a:pt x="50387" y="71042"/>
                    </a:moveTo>
                    <a:lnTo>
                      <a:pt x="1429" y="10749"/>
                    </a:lnTo>
                    <a:cubicBezTo>
                      <a:pt x="1429" y="10749"/>
                      <a:pt x="47339" y="-14302"/>
                      <a:pt x="78867" y="12082"/>
                    </a:cubicBezTo>
                    <a:cubicBezTo>
                      <a:pt x="110395" y="38467"/>
                      <a:pt x="110395" y="80472"/>
                      <a:pt x="91726" y="99998"/>
                    </a:cubicBezTo>
                    <a:cubicBezTo>
                      <a:pt x="70049" y="122941"/>
                      <a:pt x="33878" y="123967"/>
                      <a:pt x="10936" y="102290"/>
                    </a:cubicBezTo>
                    <a:cubicBezTo>
                      <a:pt x="6567" y="98162"/>
                      <a:pt x="2876" y="93370"/>
                      <a:pt x="0" y="88092"/>
                    </a:cubicBezTo>
                    <a:close/>
                  </a:path>
                </a:pathLst>
              </a:custGeom>
              <a:solidFill>
                <a:srgbClr val="0AAF60"/>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CA56881B-296D-45EC-939A-ABDD1393F957}"/>
                  </a:ext>
                </a:extLst>
              </p:cNvPr>
              <p:cNvSpPr/>
              <p:nvPr/>
            </p:nvSpPr>
            <p:spPr>
              <a:xfrm>
                <a:off x="9768383" y="3698906"/>
                <a:ext cx="40680" cy="25161"/>
              </a:xfrm>
              <a:custGeom>
                <a:avLst/>
                <a:gdLst>
                  <a:gd name="connsiteX0" fmla="*/ 39910 w 40680"/>
                  <a:gd name="connsiteY0" fmla="*/ 4301 h 25161"/>
                  <a:gd name="connsiteX1" fmla="*/ 35243 w 40680"/>
                  <a:gd name="connsiteY1" fmla="*/ 7254 h 25161"/>
                  <a:gd name="connsiteX2" fmla="*/ 17050 w 40680"/>
                  <a:gd name="connsiteY2" fmla="*/ 25161 h 25161"/>
                  <a:gd name="connsiteX3" fmla="*/ 0 w 40680"/>
                  <a:gd name="connsiteY3" fmla="*/ 25161 h 25161"/>
                  <a:gd name="connsiteX4" fmla="*/ 33052 w 40680"/>
                  <a:gd name="connsiteY4" fmla="*/ 491 h 25161"/>
                  <a:gd name="connsiteX5" fmla="*/ 37529 w 40680"/>
                  <a:gd name="connsiteY5" fmla="*/ 15 h 25161"/>
                  <a:gd name="connsiteX6" fmla="*/ 39910 w 40680"/>
                  <a:gd name="connsiteY6" fmla="*/ 4301 h 2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80" h="25161">
                    <a:moveTo>
                      <a:pt x="39910" y="4301"/>
                    </a:moveTo>
                    <a:cubicBezTo>
                      <a:pt x="38195" y="5254"/>
                      <a:pt x="36767" y="6302"/>
                      <a:pt x="35243" y="7254"/>
                    </a:cubicBezTo>
                    <a:cubicBezTo>
                      <a:pt x="28339" y="12305"/>
                      <a:pt x="22210" y="18338"/>
                      <a:pt x="17050" y="25161"/>
                    </a:cubicBezTo>
                    <a:lnTo>
                      <a:pt x="0" y="25161"/>
                    </a:lnTo>
                    <a:cubicBezTo>
                      <a:pt x="7902" y="13429"/>
                      <a:pt x="19556" y="4730"/>
                      <a:pt x="33052" y="491"/>
                    </a:cubicBezTo>
                    <a:cubicBezTo>
                      <a:pt x="34512" y="108"/>
                      <a:pt x="36021" y="-53"/>
                      <a:pt x="37529" y="15"/>
                    </a:cubicBezTo>
                    <a:cubicBezTo>
                      <a:pt x="39624" y="110"/>
                      <a:pt x="41910" y="3063"/>
                      <a:pt x="39910" y="4301"/>
                    </a:cubicBezTo>
                    <a:close/>
                  </a:path>
                </a:pathLst>
              </a:custGeom>
              <a:solidFill>
                <a:srgbClr val="0AAF60"/>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0142C11A-6047-4E3B-A3E3-D8BDE9D61E54}"/>
                  </a:ext>
                </a:extLst>
              </p:cNvPr>
              <p:cNvSpPr/>
              <p:nvPr/>
            </p:nvSpPr>
            <p:spPr>
              <a:xfrm>
                <a:off x="9986197" y="3606993"/>
                <a:ext cx="51528" cy="20553"/>
              </a:xfrm>
              <a:custGeom>
                <a:avLst/>
                <a:gdLst>
                  <a:gd name="connsiteX0" fmla="*/ 499 w 51528"/>
                  <a:gd name="connsiteY0" fmla="*/ 15919 h 20553"/>
                  <a:gd name="connsiteX1" fmla="*/ 46505 w 51528"/>
                  <a:gd name="connsiteY1" fmla="*/ 298 h 20553"/>
                  <a:gd name="connsiteX2" fmla="*/ 51432 w 51528"/>
                  <a:gd name="connsiteY2" fmla="*/ 7373 h 20553"/>
                  <a:gd name="connsiteX3" fmla="*/ 46505 w 51528"/>
                  <a:gd name="connsiteY3" fmla="*/ 12300 h 20553"/>
                  <a:gd name="connsiteX4" fmla="*/ 2309 w 51528"/>
                  <a:gd name="connsiteY4" fmla="*/ 20396 h 20553"/>
                  <a:gd name="connsiteX5" fmla="*/ 499 w 51528"/>
                  <a:gd name="connsiteY5" fmla="*/ 15919 h 20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528" h="20553">
                    <a:moveTo>
                      <a:pt x="499" y="15919"/>
                    </a:moveTo>
                    <a:cubicBezTo>
                      <a:pt x="7548" y="5061"/>
                      <a:pt x="32408" y="-1511"/>
                      <a:pt x="46505" y="298"/>
                    </a:cubicBezTo>
                    <a:cubicBezTo>
                      <a:pt x="49819" y="891"/>
                      <a:pt x="52025" y="4058"/>
                      <a:pt x="51432" y="7373"/>
                    </a:cubicBezTo>
                    <a:cubicBezTo>
                      <a:pt x="50983" y="9884"/>
                      <a:pt x="49017" y="11851"/>
                      <a:pt x="46505" y="12300"/>
                    </a:cubicBezTo>
                    <a:cubicBezTo>
                      <a:pt x="38028" y="15158"/>
                      <a:pt x="20788" y="12300"/>
                      <a:pt x="2309" y="20396"/>
                    </a:cubicBezTo>
                    <a:cubicBezTo>
                      <a:pt x="499" y="21349"/>
                      <a:pt x="-739" y="17729"/>
                      <a:pt x="499" y="15919"/>
                    </a:cubicBezTo>
                    <a:close/>
                  </a:path>
                </a:pathLst>
              </a:custGeom>
              <a:solidFill>
                <a:srgbClr val="0AAF60"/>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11ED0A6E-4C13-4ABF-ABDD-DDD6D2A4AF4D}"/>
                  </a:ext>
                </a:extLst>
              </p:cNvPr>
              <p:cNvSpPr/>
              <p:nvPr/>
            </p:nvSpPr>
            <p:spPr>
              <a:xfrm>
                <a:off x="10000604" y="3641063"/>
                <a:ext cx="48766" cy="16234"/>
              </a:xfrm>
              <a:custGeom>
                <a:avLst/>
                <a:gdLst>
                  <a:gd name="connsiteX0" fmla="*/ 48767 w 48766"/>
                  <a:gd name="connsiteY0" fmla="*/ 4233 h 16234"/>
                  <a:gd name="connsiteX1" fmla="*/ 48767 w 48766"/>
                  <a:gd name="connsiteY1" fmla="*/ 15758 h 16234"/>
                  <a:gd name="connsiteX2" fmla="*/ 46481 w 48766"/>
                  <a:gd name="connsiteY2" fmla="*/ 16234 h 16234"/>
                  <a:gd name="connsiteX3" fmla="*/ 4380 w 48766"/>
                  <a:gd name="connsiteY3" fmla="*/ 10995 h 16234"/>
                  <a:gd name="connsiteX4" fmla="*/ 1809 w 48766"/>
                  <a:gd name="connsiteY4" fmla="*/ 10995 h 16234"/>
                  <a:gd name="connsiteX5" fmla="*/ 1142 w 48766"/>
                  <a:gd name="connsiteY5" fmla="*/ 6138 h 16234"/>
                  <a:gd name="connsiteX6" fmla="*/ 3142 w 48766"/>
                  <a:gd name="connsiteY6" fmla="*/ 4804 h 16234"/>
                  <a:gd name="connsiteX7" fmla="*/ 48767 w 48766"/>
                  <a:gd name="connsiteY7" fmla="*/ 4232 h 16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766" h="16234">
                    <a:moveTo>
                      <a:pt x="48767" y="4233"/>
                    </a:moveTo>
                    <a:lnTo>
                      <a:pt x="48767" y="15758"/>
                    </a:lnTo>
                    <a:cubicBezTo>
                      <a:pt x="48046" y="16072"/>
                      <a:pt x="47267" y="16234"/>
                      <a:pt x="46481" y="16234"/>
                    </a:cubicBezTo>
                    <a:cubicBezTo>
                      <a:pt x="38004" y="16234"/>
                      <a:pt x="23335" y="8995"/>
                      <a:pt x="4380" y="10995"/>
                    </a:cubicBezTo>
                    <a:lnTo>
                      <a:pt x="1809" y="10995"/>
                    </a:lnTo>
                    <a:cubicBezTo>
                      <a:pt x="-477" y="11472"/>
                      <a:pt x="-477" y="7567"/>
                      <a:pt x="1142" y="6138"/>
                    </a:cubicBezTo>
                    <a:cubicBezTo>
                      <a:pt x="1755" y="5618"/>
                      <a:pt x="2426" y="5170"/>
                      <a:pt x="3142" y="4804"/>
                    </a:cubicBezTo>
                    <a:cubicBezTo>
                      <a:pt x="17679" y="-1397"/>
                      <a:pt x="34078" y="-1602"/>
                      <a:pt x="48767" y="4232"/>
                    </a:cubicBezTo>
                    <a:close/>
                  </a:path>
                </a:pathLst>
              </a:custGeom>
              <a:solidFill>
                <a:srgbClr val="0AAF60"/>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80C33457-40BB-4AEA-BB0D-4CF94C7AB5D0}"/>
                  </a:ext>
                </a:extLst>
              </p:cNvPr>
              <p:cNvSpPr/>
              <p:nvPr/>
            </p:nvSpPr>
            <p:spPr>
              <a:xfrm>
                <a:off x="9997083" y="3671517"/>
                <a:ext cx="50608" cy="25101"/>
              </a:xfrm>
              <a:custGeom>
                <a:avLst/>
                <a:gdLst>
                  <a:gd name="connsiteX0" fmla="*/ 1996 w 50608"/>
                  <a:gd name="connsiteY0" fmla="*/ 1497 h 25101"/>
                  <a:gd name="connsiteX1" fmla="*/ 48668 w 50608"/>
                  <a:gd name="connsiteY1" fmla="*/ 14546 h 25101"/>
                  <a:gd name="connsiteX2" fmla="*/ 48972 w 50608"/>
                  <a:gd name="connsiteY2" fmla="*/ 23162 h 25101"/>
                  <a:gd name="connsiteX3" fmla="*/ 42191 w 50608"/>
                  <a:gd name="connsiteY3" fmla="*/ 24642 h 25101"/>
                  <a:gd name="connsiteX4" fmla="*/ 1138 w 50608"/>
                  <a:gd name="connsiteY4" fmla="*/ 6259 h 25101"/>
                  <a:gd name="connsiteX5" fmla="*/ 1996 w 50608"/>
                  <a:gd name="connsiteY5" fmla="*/ 1497 h 25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608" h="25101">
                    <a:moveTo>
                      <a:pt x="1996" y="1497"/>
                    </a:moveTo>
                    <a:cubicBezTo>
                      <a:pt x="13902" y="-3552"/>
                      <a:pt x="38191" y="5021"/>
                      <a:pt x="48668" y="14546"/>
                    </a:cubicBezTo>
                    <a:cubicBezTo>
                      <a:pt x="51131" y="16841"/>
                      <a:pt x="51267" y="20699"/>
                      <a:pt x="48972" y="23162"/>
                    </a:cubicBezTo>
                    <a:cubicBezTo>
                      <a:pt x="47241" y="25019"/>
                      <a:pt x="44539" y="25609"/>
                      <a:pt x="42191" y="24642"/>
                    </a:cubicBezTo>
                    <a:cubicBezTo>
                      <a:pt x="33523" y="22071"/>
                      <a:pt x="21236" y="9688"/>
                      <a:pt x="1138" y="6259"/>
                    </a:cubicBezTo>
                    <a:cubicBezTo>
                      <a:pt x="-862" y="5878"/>
                      <a:pt x="-5" y="2258"/>
                      <a:pt x="1996" y="1497"/>
                    </a:cubicBezTo>
                    <a:close/>
                  </a:path>
                </a:pathLst>
              </a:custGeom>
              <a:solidFill>
                <a:srgbClr val="0AAF60"/>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3F5D0705-ABD1-4BB3-934A-730E6640613A}"/>
                  </a:ext>
                </a:extLst>
              </p:cNvPr>
              <p:cNvSpPr/>
              <p:nvPr/>
            </p:nvSpPr>
            <p:spPr>
              <a:xfrm>
                <a:off x="9792589" y="3550355"/>
                <a:ext cx="213525" cy="173712"/>
              </a:xfrm>
              <a:custGeom>
                <a:avLst/>
                <a:gdLst>
                  <a:gd name="connsiteX0" fmla="*/ 213157 w 213525"/>
                  <a:gd name="connsiteY0" fmla="*/ 121230 h 173712"/>
                  <a:gd name="connsiteX1" fmla="*/ 212205 w 213525"/>
                  <a:gd name="connsiteY1" fmla="*/ 125707 h 173712"/>
                  <a:gd name="connsiteX2" fmla="*/ 211252 w 213525"/>
                  <a:gd name="connsiteY2" fmla="*/ 128659 h 173712"/>
                  <a:gd name="connsiteX3" fmla="*/ 162104 w 213525"/>
                  <a:gd name="connsiteY3" fmla="*/ 173713 h 173712"/>
                  <a:gd name="connsiteX4" fmla="*/ 18562 w 213525"/>
                  <a:gd name="connsiteY4" fmla="*/ 173713 h 173712"/>
                  <a:gd name="connsiteX5" fmla="*/ 11037 w 213525"/>
                  <a:gd name="connsiteY5" fmla="*/ 155806 h 173712"/>
                  <a:gd name="connsiteX6" fmla="*/ 8846 w 213525"/>
                  <a:gd name="connsiteY6" fmla="*/ 149043 h 173712"/>
                  <a:gd name="connsiteX7" fmla="*/ 4941 w 213525"/>
                  <a:gd name="connsiteY7" fmla="*/ 134375 h 173712"/>
                  <a:gd name="connsiteX8" fmla="*/ 1702 w 213525"/>
                  <a:gd name="connsiteY8" fmla="*/ 115325 h 173712"/>
                  <a:gd name="connsiteX9" fmla="*/ 6370 w 213525"/>
                  <a:gd name="connsiteY9" fmla="*/ 56650 h 173712"/>
                  <a:gd name="connsiteX10" fmla="*/ 25420 w 213525"/>
                  <a:gd name="connsiteY10" fmla="*/ 34838 h 173712"/>
                  <a:gd name="connsiteX11" fmla="*/ 34945 w 213525"/>
                  <a:gd name="connsiteY11" fmla="*/ 28171 h 173712"/>
                  <a:gd name="connsiteX12" fmla="*/ 87332 w 213525"/>
                  <a:gd name="connsiteY12" fmla="*/ 4358 h 173712"/>
                  <a:gd name="connsiteX13" fmla="*/ 98667 w 213525"/>
                  <a:gd name="connsiteY13" fmla="*/ 1596 h 173712"/>
                  <a:gd name="connsiteX14" fmla="*/ 124575 w 213525"/>
                  <a:gd name="connsiteY14" fmla="*/ 1120 h 173712"/>
                  <a:gd name="connsiteX15" fmla="*/ 171533 w 213525"/>
                  <a:gd name="connsiteY15" fmla="*/ 31409 h 173712"/>
                  <a:gd name="connsiteX16" fmla="*/ 184487 w 213525"/>
                  <a:gd name="connsiteY16" fmla="*/ 46173 h 173712"/>
                  <a:gd name="connsiteX17" fmla="*/ 198679 w 213525"/>
                  <a:gd name="connsiteY17" fmla="*/ 67318 h 173712"/>
                  <a:gd name="connsiteX18" fmla="*/ 202299 w 213525"/>
                  <a:gd name="connsiteY18" fmla="*/ 74462 h 173712"/>
                  <a:gd name="connsiteX19" fmla="*/ 210586 w 213525"/>
                  <a:gd name="connsiteY19" fmla="*/ 95894 h 173712"/>
                  <a:gd name="connsiteX20" fmla="*/ 211824 w 213525"/>
                  <a:gd name="connsiteY20" fmla="*/ 101799 h 173712"/>
                  <a:gd name="connsiteX21" fmla="*/ 213157 w 213525"/>
                  <a:gd name="connsiteY21" fmla="*/ 121230 h 173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13525" h="173712">
                    <a:moveTo>
                      <a:pt x="213157" y="121230"/>
                    </a:moveTo>
                    <a:cubicBezTo>
                      <a:pt x="212941" y="122742"/>
                      <a:pt x="212623" y="124238"/>
                      <a:pt x="212205" y="125707"/>
                    </a:cubicBezTo>
                    <a:cubicBezTo>
                      <a:pt x="212205" y="126755"/>
                      <a:pt x="211633" y="127612"/>
                      <a:pt x="211252" y="128659"/>
                    </a:cubicBezTo>
                    <a:cubicBezTo>
                      <a:pt x="205157" y="143138"/>
                      <a:pt x="185916" y="159711"/>
                      <a:pt x="162104" y="173713"/>
                    </a:cubicBezTo>
                    <a:lnTo>
                      <a:pt x="18562" y="173713"/>
                    </a:lnTo>
                    <a:cubicBezTo>
                      <a:pt x="15660" y="167917"/>
                      <a:pt x="13146" y="161935"/>
                      <a:pt x="11037" y="155806"/>
                    </a:cubicBezTo>
                    <a:cubicBezTo>
                      <a:pt x="10275" y="153615"/>
                      <a:pt x="9513" y="151329"/>
                      <a:pt x="8846" y="149043"/>
                    </a:cubicBezTo>
                    <a:cubicBezTo>
                      <a:pt x="7322" y="144281"/>
                      <a:pt x="6084" y="139518"/>
                      <a:pt x="4941" y="134375"/>
                    </a:cubicBezTo>
                    <a:cubicBezTo>
                      <a:pt x="3798" y="129231"/>
                      <a:pt x="2465" y="121611"/>
                      <a:pt x="1702" y="115325"/>
                    </a:cubicBezTo>
                    <a:cubicBezTo>
                      <a:pt x="-1644" y="95683"/>
                      <a:pt x="-40" y="75516"/>
                      <a:pt x="6370" y="56650"/>
                    </a:cubicBezTo>
                    <a:cubicBezTo>
                      <a:pt x="10794" y="47900"/>
                      <a:pt x="17344" y="40400"/>
                      <a:pt x="25420" y="34838"/>
                    </a:cubicBezTo>
                    <a:cubicBezTo>
                      <a:pt x="28425" y="32382"/>
                      <a:pt x="31608" y="30154"/>
                      <a:pt x="34945" y="28171"/>
                    </a:cubicBezTo>
                    <a:cubicBezTo>
                      <a:pt x="51168" y="17749"/>
                      <a:pt x="68813" y="9729"/>
                      <a:pt x="87332" y="4358"/>
                    </a:cubicBezTo>
                    <a:cubicBezTo>
                      <a:pt x="91238" y="3215"/>
                      <a:pt x="95048" y="2358"/>
                      <a:pt x="98667" y="1596"/>
                    </a:cubicBezTo>
                    <a:cubicBezTo>
                      <a:pt x="107177" y="-357"/>
                      <a:pt x="115999" y="-520"/>
                      <a:pt x="124575" y="1120"/>
                    </a:cubicBezTo>
                    <a:cubicBezTo>
                      <a:pt x="142568" y="7018"/>
                      <a:pt x="158740" y="17449"/>
                      <a:pt x="171533" y="31409"/>
                    </a:cubicBezTo>
                    <a:cubicBezTo>
                      <a:pt x="176121" y="36087"/>
                      <a:pt x="180446" y="41016"/>
                      <a:pt x="184487" y="46173"/>
                    </a:cubicBezTo>
                    <a:cubicBezTo>
                      <a:pt x="189684" y="52897"/>
                      <a:pt x="194425" y="59961"/>
                      <a:pt x="198679" y="67318"/>
                    </a:cubicBezTo>
                    <a:cubicBezTo>
                      <a:pt x="199918" y="69795"/>
                      <a:pt x="201156" y="72081"/>
                      <a:pt x="202299" y="74462"/>
                    </a:cubicBezTo>
                    <a:cubicBezTo>
                      <a:pt x="205743" y="81323"/>
                      <a:pt x="208519" y="88500"/>
                      <a:pt x="210586" y="95894"/>
                    </a:cubicBezTo>
                    <a:cubicBezTo>
                      <a:pt x="211099" y="97840"/>
                      <a:pt x="211512" y="99811"/>
                      <a:pt x="211824" y="101799"/>
                    </a:cubicBezTo>
                    <a:cubicBezTo>
                      <a:pt x="213481" y="108135"/>
                      <a:pt x="213934" y="114727"/>
                      <a:pt x="213157" y="121230"/>
                    </a:cubicBezTo>
                    <a:close/>
                  </a:path>
                </a:pathLst>
              </a:custGeom>
              <a:solidFill>
                <a:srgbClr val="0AAF60"/>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697F9FFC-575E-49D6-9535-CA67D50DEA85}"/>
                  </a:ext>
                </a:extLst>
              </p:cNvPr>
              <p:cNvSpPr/>
              <p:nvPr/>
            </p:nvSpPr>
            <p:spPr>
              <a:xfrm>
                <a:off x="8531562" y="2173683"/>
                <a:ext cx="1520285" cy="2476"/>
              </a:xfrm>
              <a:custGeom>
                <a:avLst/>
                <a:gdLst>
                  <a:gd name="connsiteX0" fmla="*/ 0 w 1520285"/>
                  <a:gd name="connsiteY0" fmla="*/ 0 h 2476"/>
                  <a:gd name="connsiteX1" fmla="*/ 1520285 w 1520285"/>
                  <a:gd name="connsiteY1" fmla="*/ 0 h 2476"/>
                  <a:gd name="connsiteX2" fmla="*/ 1520285 w 1520285"/>
                  <a:gd name="connsiteY2" fmla="*/ 2477 h 2476"/>
                  <a:gd name="connsiteX3" fmla="*/ 0 w 1520285"/>
                  <a:gd name="connsiteY3" fmla="*/ 2477 h 2476"/>
                </a:gdLst>
                <a:ahLst/>
                <a:cxnLst>
                  <a:cxn ang="0">
                    <a:pos x="connsiteX0" y="connsiteY0"/>
                  </a:cxn>
                  <a:cxn ang="0">
                    <a:pos x="connsiteX1" y="connsiteY1"/>
                  </a:cxn>
                  <a:cxn ang="0">
                    <a:pos x="connsiteX2" y="connsiteY2"/>
                  </a:cxn>
                  <a:cxn ang="0">
                    <a:pos x="connsiteX3" y="connsiteY3"/>
                  </a:cxn>
                </a:cxnLst>
                <a:rect l="l" t="t" r="r" b="b"/>
                <a:pathLst>
                  <a:path w="1520285" h="2476">
                    <a:moveTo>
                      <a:pt x="0" y="0"/>
                    </a:moveTo>
                    <a:lnTo>
                      <a:pt x="1520285" y="0"/>
                    </a:lnTo>
                    <a:lnTo>
                      <a:pt x="1520285" y="2477"/>
                    </a:lnTo>
                    <a:lnTo>
                      <a:pt x="0" y="2477"/>
                    </a:lnTo>
                    <a:close/>
                  </a:path>
                </a:pathLst>
              </a:custGeom>
              <a:solidFill>
                <a:srgbClr val="EBEBEB"/>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269663B2-3EB5-4371-B1D8-9D62169BD51B}"/>
                  </a:ext>
                </a:extLst>
              </p:cNvPr>
              <p:cNvSpPr/>
              <p:nvPr/>
            </p:nvSpPr>
            <p:spPr>
              <a:xfrm>
                <a:off x="8812167" y="2108960"/>
                <a:ext cx="22032" cy="32814"/>
              </a:xfrm>
              <a:custGeom>
                <a:avLst/>
                <a:gdLst>
                  <a:gd name="connsiteX0" fmla="*/ 10956 w 22032"/>
                  <a:gd name="connsiteY0" fmla="*/ 20146 h 32814"/>
                  <a:gd name="connsiteX1" fmla="*/ 5241 w 22032"/>
                  <a:gd name="connsiteY1" fmla="*/ 20146 h 32814"/>
                  <a:gd name="connsiteX2" fmla="*/ 5241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241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5 w 22032"/>
                  <a:gd name="connsiteY16" fmla="*/ 5382 h 32814"/>
                  <a:gd name="connsiteX17" fmla="*/ 5241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241" y="20146"/>
                    </a:lnTo>
                    <a:lnTo>
                      <a:pt x="5241" y="30243"/>
                    </a:lnTo>
                    <a:cubicBezTo>
                      <a:pt x="5189" y="31678"/>
                      <a:pt x="4010" y="32815"/>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5" y="-493"/>
                      <a:pt x="21443" y="3568"/>
                      <a:pt x="21984" y="9118"/>
                    </a:cubicBezTo>
                    <a:cubicBezTo>
                      <a:pt x="22525" y="14668"/>
                      <a:pt x="18464" y="19605"/>
                      <a:pt x="12915" y="20146"/>
                    </a:cubicBezTo>
                    <a:cubicBezTo>
                      <a:pt x="12263" y="20210"/>
                      <a:pt x="11607" y="20210"/>
                      <a:pt x="10956" y="20146"/>
                    </a:cubicBezTo>
                    <a:close/>
                    <a:moveTo>
                      <a:pt x="5241" y="14907"/>
                    </a:moveTo>
                    <a:lnTo>
                      <a:pt x="10956" y="14907"/>
                    </a:lnTo>
                    <a:cubicBezTo>
                      <a:pt x="13586" y="15436"/>
                      <a:pt x="16147" y="13732"/>
                      <a:pt x="16675" y="11102"/>
                    </a:cubicBezTo>
                    <a:cubicBezTo>
                      <a:pt x="17204" y="8472"/>
                      <a:pt x="15500" y="5911"/>
                      <a:pt x="12870" y="5382"/>
                    </a:cubicBezTo>
                    <a:cubicBezTo>
                      <a:pt x="12238" y="5255"/>
                      <a:pt x="11587" y="5255"/>
                      <a:pt x="10955" y="5382"/>
                    </a:cubicBezTo>
                    <a:lnTo>
                      <a:pt x="5241" y="5382"/>
                    </a:lnTo>
                    <a:close/>
                  </a:path>
                </a:pathLst>
              </a:custGeom>
              <a:solidFill>
                <a:srgbClr val="C7C7C7"/>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60095657-4918-4CEA-B39D-869F3AF4275A}"/>
                  </a:ext>
                </a:extLst>
              </p:cNvPr>
              <p:cNvSpPr/>
              <p:nvPr/>
            </p:nvSpPr>
            <p:spPr>
              <a:xfrm>
                <a:off x="8837218"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6003 w 22494"/>
                  <a:gd name="connsiteY10" fmla="*/ 16574 h 23623"/>
                  <a:gd name="connsiteX11" fmla="*/ 17908 w 22494"/>
                  <a:gd name="connsiteY11" fmla="*/ 11621 h 23623"/>
                  <a:gd name="connsiteX12" fmla="*/ 16003 w 22494"/>
                  <a:gd name="connsiteY12" fmla="*/ 6763 h 23623"/>
                  <a:gd name="connsiteX13" fmla="*/ 11717 w 22494"/>
                  <a:gd name="connsiteY13" fmla="*/ 4954 h 23623"/>
                  <a:gd name="connsiteX14" fmla="*/ 7240 w 22494"/>
                  <a:gd name="connsiteY14" fmla="*/ 6763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293" y="1306"/>
                      <a:pt x="8242" y="-12"/>
                      <a:pt x="11336" y="1"/>
                    </a:cubicBezTo>
                    <a:cubicBezTo>
                      <a:pt x="14352" y="-32"/>
                      <a:pt x="17222" y="1298"/>
                      <a:pt x="19147" y="3620"/>
                    </a:cubicBezTo>
                    <a:cubicBezTo>
                      <a:pt x="23611" y="8206"/>
                      <a:pt x="23611" y="15513"/>
                      <a:pt x="19147" y="20098"/>
                    </a:cubicBezTo>
                    <a:cubicBezTo>
                      <a:pt x="17187" y="22364"/>
                      <a:pt x="14331" y="23653"/>
                      <a:pt x="11336" y="23623"/>
                    </a:cubicBezTo>
                    <a:cubicBezTo>
                      <a:pt x="8265" y="23624"/>
                      <a:pt x="5331" y="22347"/>
                      <a:pt x="3240" y="20098"/>
                    </a:cubicBezTo>
                    <a:close/>
                    <a:moveTo>
                      <a:pt x="5145" y="11812"/>
                    </a:moveTo>
                    <a:cubicBezTo>
                      <a:pt x="5086" y="13617"/>
                      <a:pt x="5697" y="15381"/>
                      <a:pt x="6859" y="16765"/>
                    </a:cubicBezTo>
                    <a:cubicBezTo>
                      <a:pt x="8054" y="17923"/>
                      <a:pt x="9672" y="18543"/>
                      <a:pt x="11336" y="18479"/>
                    </a:cubicBezTo>
                    <a:cubicBezTo>
                      <a:pt x="13096" y="18560"/>
                      <a:pt x="14802" y="17863"/>
                      <a:pt x="16003" y="16574"/>
                    </a:cubicBezTo>
                    <a:cubicBezTo>
                      <a:pt x="17268" y="15240"/>
                      <a:pt x="17953" y="13459"/>
                      <a:pt x="17908" y="11621"/>
                    </a:cubicBezTo>
                    <a:cubicBezTo>
                      <a:pt x="17948" y="9812"/>
                      <a:pt x="17262" y="8063"/>
                      <a:pt x="16003" y="6763"/>
                    </a:cubicBezTo>
                    <a:cubicBezTo>
                      <a:pt x="14848" y="5650"/>
                      <a:pt x="13320" y="5005"/>
                      <a:pt x="11717" y="4954"/>
                    </a:cubicBezTo>
                    <a:cubicBezTo>
                      <a:pt x="10049" y="4967"/>
                      <a:pt x="8449" y="5614"/>
                      <a:pt x="7240" y="6763"/>
                    </a:cubicBezTo>
                    <a:cubicBezTo>
                      <a:pt x="5891" y="8096"/>
                      <a:pt x="5136" y="9915"/>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3CE69865-8D6E-4D4B-B40C-91C3D234D74B}"/>
                  </a:ext>
                </a:extLst>
              </p:cNvPr>
              <p:cNvSpPr/>
              <p:nvPr/>
            </p:nvSpPr>
            <p:spPr>
              <a:xfrm>
                <a:off x="8866028"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3"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B30B5D15-4010-48A0-BB9C-A1ACE98A092B}"/>
                  </a:ext>
                </a:extLst>
              </p:cNvPr>
              <p:cNvSpPr/>
              <p:nvPr/>
            </p:nvSpPr>
            <p:spPr>
              <a:xfrm>
                <a:off x="8888750" y="2109007"/>
                <a:ext cx="13335" cy="32769"/>
              </a:xfrm>
              <a:custGeom>
                <a:avLst/>
                <a:gdLst>
                  <a:gd name="connsiteX0" fmla="*/ 13335 w 13335"/>
                  <a:gd name="connsiteY0" fmla="*/ 11908 h 32769"/>
                  <a:gd name="connsiteX1" fmla="*/ 10668 w 13335"/>
                  <a:gd name="connsiteY1" fmla="*/ 14480 h 32769"/>
                  <a:gd name="connsiteX2" fmla="*/ 9525 w 13335"/>
                  <a:gd name="connsiteY2" fmla="*/ 14480 h 32769"/>
                  <a:gd name="connsiteX3" fmla="*/ 9525 w 13335"/>
                  <a:gd name="connsiteY3" fmla="*/ 27624 h 32769"/>
                  <a:gd name="connsiteX4" fmla="*/ 12097 w 13335"/>
                  <a:gd name="connsiteY4" fmla="*/ 30196 h 32769"/>
                  <a:gd name="connsiteX5" fmla="*/ 9719 w 13335"/>
                  <a:gd name="connsiteY5" fmla="*/ 32768 h 32769"/>
                  <a:gd name="connsiteX6" fmla="*/ 9525 w 13335"/>
                  <a:gd name="connsiteY6" fmla="*/ 32768 h 32769"/>
                  <a:gd name="connsiteX7" fmla="*/ 4286 w 13335"/>
                  <a:gd name="connsiteY7" fmla="*/ 27624 h 32769"/>
                  <a:gd name="connsiteX8" fmla="*/ 4286 w 13335"/>
                  <a:gd name="connsiteY8" fmla="*/ 14480 h 32769"/>
                  <a:gd name="connsiteX9" fmla="*/ 2572 w 13335"/>
                  <a:gd name="connsiteY9" fmla="*/ 14480 h 32769"/>
                  <a:gd name="connsiteX10" fmla="*/ 0 w 13335"/>
                  <a:gd name="connsiteY10" fmla="*/ 11908 h 32769"/>
                  <a:gd name="connsiteX11" fmla="*/ 2572 w 13335"/>
                  <a:gd name="connsiteY11" fmla="*/ 9337 h 32769"/>
                  <a:gd name="connsiteX12" fmla="*/ 3905 w 13335"/>
                  <a:gd name="connsiteY12" fmla="*/ 9336 h 32769"/>
                  <a:gd name="connsiteX13" fmla="*/ 3905 w 13335"/>
                  <a:gd name="connsiteY13" fmla="*/ 2574 h 32769"/>
                  <a:gd name="connsiteX14" fmla="*/ 6475 w 13335"/>
                  <a:gd name="connsiteY14" fmla="*/ 0 h 32769"/>
                  <a:gd name="connsiteX15" fmla="*/ 6572 w 13335"/>
                  <a:gd name="connsiteY15" fmla="*/ 2 h 32769"/>
                  <a:gd name="connsiteX16" fmla="*/ 9144 w 13335"/>
                  <a:gd name="connsiteY16" fmla="*/ 2379 h 32769"/>
                  <a:gd name="connsiteX17" fmla="*/ 9144 w 13335"/>
                  <a:gd name="connsiteY17" fmla="*/ 2574 h 32769"/>
                  <a:gd name="connsiteX18" fmla="*/ 9144 w 13335"/>
                  <a:gd name="connsiteY18" fmla="*/ 9336 h 32769"/>
                  <a:gd name="connsiteX19" fmla="*/ 10287 w 13335"/>
                  <a:gd name="connsiteY19" fmla="*/ 9336 h 32769"/>
                  <a:gd name="connsiteX20" fmla="*/ 13308 w 13335"/>
                  <a:gd name="connsiteY20" fmla="*/ 11594 h 32769"/>
                  <a:gd name="connsiteX21" fmla="*/ 13335 w 13335"/>
                  <a:gd name="connsiteY21"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3335" h="32769">
                    <a:moveTo>
                      <a:pt x="13335" y="11908"/>
                    </a:moveTo>
                    <a:cubicBezTo>
                      <a:pt x="13284" y="13344"/>
                      <a:pt x="12105" y="14481"/>
                      <a:pt x="10668" y="14480"/>
                    </a:cubicBezTo>
                    <a:lnTo>
                      <a:pt x="9525" y="14480"/>
                    </a:lnTo>
                    <a:lnTo>
                      <a:pt x="9525" y="27624"/>
                    </a:lnTo>
                    <a:cubicBezTo>
                      <a:pt x="10945" y="27624"/>
                      <a:pt x="12097" y="28776"/>
                      <a:pt x="12097" y="30196"/>
                    </a:cubicBezTo>
                    <a:cubicBezTo>
                      <a:pt x="12150" y="31563"/>
                      <a:pt x="11086" y="32714"/>
                      <a:pt x="9719" y="32768"/>
                    </a:cubicBezTo>
                    <a:cubicBezTo>
                      <a:pt x="9655" y="32770"/>
                      <a:pt x="9590" y="32770"/>
                      <a:pt x="9525" y="32768"/>
                    </a:cubicBezTo>
                    <a:cubicBezTo>
                      <a:pt x="6668" y="32768"/>
                      <a:pt x="4338" y="30480"/>
                      <a:pt x="4286" y="27624"/>
                    </a:cubicBezTo>
                    <a:lnTo>
                      <a:pt x="4286"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8" y="0"/>
                      <a:pt x="6540" y="1"/>
                      <a:pt x="6572" y="2"/>
                    </a:cubicBezTo>
                    <a:cubicBezTo>
                      <a:pt x="7939" y="-52"/>
                      <a:pt x="9091" y="1013"/>
                      <a:pt x="9144" y="2379"/>
                    </a:cubicBezTo>
                    <a:cubicBezTo>
                      <a:pt x="9147" y="2444"/>
                      <a:pt x="9147" y="2509"/>
                      <a:pt x="9144" y="2574"/>
                    </a:cubicBezTo>
                    <a:lnTo>
                      <a:pt x="9144" y="9336"/>
                    </a:lnTo>
                    <a:lnTo>
                      <a:pt x="10287" y="9336"/>
                    </a:lnTo>
                    <a:cubicBezTo>
                      <a:pt x="11745" y="9126"/>
                      <a:pt x="13097" y="10136"/>
                      <a:pt x="13308" y="11594"/>
                    </a:cubicBezTo>
                    <a:cubicBezTo>
                      <a:pt x="13323" y="11698"/>
                      <a:pt x="13332" y="11803"/>
                      <a:pt x="13335" y="11908"/>
                    </a:cubicBezTo>
                    <a:close/>
                  </a:path>
                </a:pathLst>
              </a:custGeom>
              <a:solidFill>
                <a:srgbClr val="C7C7C7"/>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8555EE91-3161-4303-A0E7-4285EA7E9B7E}"/>
                  </a:ext>
                </a:extLst>
              </p:cNvPr>
              <p:cNvSpPr/>
              <p:nvPr/>
            </p:nvSpPr>
            <p:spPr>
              <a:xfrm>
                <a:off x="8908674" y="2119010"/>
                <a:ext cx="18366" cy="22574"/>
              </a:xfrm>
              <a:custGeom>
                <a:avLst/>
                <a:gdLst>
                  <a:gd name="connsiteX0" fmla="*/ 459 w 18366"/>
                  <a:gd name="connsiteY0" fmla="*/ 15907 h 22574"/>
                  <a:gd name="connsiteX1" fmla="*/ 3961 w 18366"/>
                  <a:gd name="connsiteY1" fmla="*/ 15885 h 22574"/>
                  <a:gd name="connsiteX2" fmla="*/ 3983 w 18366"/>
                  <a:gd name="connsiteY2" fmla="*/ 15907 h 22574"/>
                  <a:gd name="connsiteX3" fmla="*/ 9222 w 18366"/>
                  <a:gd name="connsiteY3" fmla="*/ 18002 h 22574"/>
                  <a:gd name="connsiteX4" fmla="*/ 12365 w 18366"/>
                  <a:gd name="connsiteY4" fmla="*/ 17050 h 22574"/>
                  <a:gd name="connsiteX5" fmla="*/ 13223 w 18366"/>
                  <a:gd name="connsiteY5" fmla="*/ 15716 h 22574"/>
                  <a:gd name="connsiteX6" fmla="*/ 12651 w 18366"/>
                  <a:gd name="connsiteY6" fmla="*/ 15145 h 22574"/>
                  <a:gd name="connsiteX7" fmla="*/ 8936 w 18366"/>
                  <a:gd name="connsiteY7" fmla="*/ 13811 h 22574"/>
                  <a:gd name="connsiteX8" fmla="*/ 8936 w 18366"/>
                  <a:gd name="connsiteY8" fmla="*/ 13811 h 22574"/>
                  <a:gd name="connsiteX9" fmla="*/ 4841 w 18366"/>
                  <a:gd name="connsiteY9" fmla="*/ 12573 h 22574"/>
                  <a:gd name="connsiteX10" fmla="*/ 1602 w 18366"/>
                  <a:gd name="connsiteY10" fmla="*/ 9906 h 22574"/>
                  <a:gd name="connsiteX11" fmla="*/ 840 w 18366"/>
                  <a:gd name="connsiteY11" fmla="*/ 6953 h 22574"/>
                  <a:gd name="connsiteX12" fmla="*/ 3602 w 18366"/>
                  <a:gd name="connsiteY12" fmla="*/ 1715 h 22574"/>
                  <a:gd name="connsiteX13" fmla="*/ 9412 w 18366"/>
                  <a:gd name="connsiteY13" fmla="*/ 0 h 22574"/>
                  <a:gd name="connsiteX14" fmla="*/ 16366 w 18366"/>
                  <a:gd name="connsiteY14" fmla="*/ 2572 h 22574"/>
                  <a:gd name="connsiteX15" fmla="*/ 17128 w 18366"/>
                  <a:gd name="connsiteY15" fmla="*/ 6096 h 22574"/>
                  <a:gd name="connsiteX16" fmla="*/ 13699 w 18366"/>
                  <a:gd name="connsiteY16" fmla="*/ 6763 h 22574"/>
                  <a:gd name="connsiteX17" fmla="*/ 9412 w 18366"/>
                  <a:gd name="connsiteY17" fmla="*/ 4953 h 22574"/>
                  <a:gd name="connsiteX18" fmla="*/ 6555 w 18366"/>
                  <a:gd name="connsiteY18" fmla="*/ 5810 h 22574"/>
                  <a:gd name="connsiteX19" fmla="*/ 5793 w 18366"/>
                  <a:gd name="connsiteY19" fmla="*/ 6953 h 22574"/>
                  <a:gd name="connsiteX20" fmla="*/ 6365 w 18366"/>
                  <a:gd name="connsiteY20" fmla="*/ 6953 h 22574"/>
                  <a:gd name="connsiteX21" fmla="*/ 9794 w 18366"/>
                  <a:gd name="connsiteY21" fmla="*/ 8096 h 22574"/>
                  <a:gd name="connsiteX22" fmla="*/ 9794 w 18366"/>
                  <a:gd name="connsiteY22" fmla="*/ 8096 h 22574"/>
                  <a:gd name="connsiteX23" fmla="*/ 14080 w 18366"/>
                  <a:gd name="connsiteY23" fmla="*/ 9430 h 22574"/>
                  <a:gd name="connsiteX24" fmla="*/ 17414 w 18366"/>
                  <a:gd name="connsiteY24" fmla="*/ 12192 h 22574"/>
                  <a:gd name="connsiteX25" fmla="*/ 18366 w 18366"/>
                  <a:gd name="connsiteY25" fmla="*/ 15335 h 22574"/>
                  <a:gd name="connsiteX26" fmla="*/ 15413 w 18366"/>
                  <a:gd name="connsiteY26" fmla="*/ 20765 h 22574"/>
                  <a:gd name="connsiteX27" fmla="*/ 9317 w 18366"/>
                  <a:gd name="connsiteY27" fmla="*/ 22574 h 22574"/>
                  <a:gd name="connsiteX28" fmla="*/ 935 w 18366"/>
                  <a:gd name="connsiteY28" fmla="*/ 19431 h 22574"/>
                  <a:gd name="connsiteX29" fmla="*/ 459 w 18366"/>
                  <a:gd name="connsiteY29"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366" h="22574">
                    <a:moveTo>
                      <a:pt x="459" y="15907"/>
                    </a:moveTo>
                    <a:cubicBezTo>
                      <a:pt x="1420" y="14934"/>
                      <a:pt x="2988" y="14924"/>
                      <a:pt x="3961" y="15885"/>
                    </a:cubicBezTo>
                    <a:cubicBezTo>
                      <a:pt x="3969" y="15892"/>
                      <a:pt x="3976" y="15899"/>
                      <a:pt x="3983" y="15907"/>
                    </a:cubicBezTo>
                    <a:cubicBezTo>
                      <a:pt x="5458" y="17152"/>
                      <a:pt x="7296" y="17887"/>
                      <a:pt x="9222" y="18002"/>
                    </a:cubicBezTo>
                    <a:cubicBezTo>
                      <a:pt x="10337" y="17978"/>
                      <a:pt x="11424" y="17649"/>
                      <a:pt x="12365" y="17050"/>
                    </a:cubicBezTo>
                    <a:cubicBezTo>
                      <a:pt x="13032" y="16478"/>
                      <a:pt x="13223" y="16097"/>
                      <a:pt x="13223" y="15716"/>
                    </a:cubicBezTo>
                    <a:cubicBezTo>
                      <a:pt x="13223" y="15716"/>
                      <a:pt x="13223" y="15716"/>
                      <a:pt x="12651" y="15145"/>
                    </a:cubicBezTo>
                    <a:cubicBezTo>
                      <a:pt x="11511" y="14462"/>
                      <a:pt x="10249" y="14009"/>
                      <a:pt x="8936" y="13811"/>
                    </a:cubicBezTo>
                    <a:lnTo>
                      <a:pt x="8936" y="13811"/>
                    </a:lnTo>
                    <a:cubicBezTo>
                      <a:pt x="7529" y="13554"/>
                      <a:pt x="6155" y="13138"/>
                      <a:pt x="4841" y="12573"/>
                    </a:cubicBezTo>
                    <a:cubicBezTo>
                      <a:pt x="3541" y="11992"/>
                      <a:pt x="2422" y="11070"/>
                      <a:pt x="1602" y="9906"/>
                    </a:cubicBezTo>
                    <a:cubicBezTo>
                      <a:pt x="1106" y="9001"/>
                      <a:pt x="844" y="7986"/>
                      <a:pt x="840" y="6953"/>
                    </a:cubicBezTo>
                    <a:cubicBezTo>
                      <a:pt x="920" y="4879"/>
                      <a:pt x="1936" y="2953"/>
                      <a:pt x="3602" y="1715"/>
                    </a:cubicBezTo>
                    <a:cubicBezTo>
                      <a:pt x="5333" y="594"/>
                      <a:pt x="7351" y="-2"/>
                      <a:pt x="9412" y="0"/>
                    </a:cubicBezTo>
                    <a:cubicBezTo>
                      <a:pt x="11950" y="68"/>
                      <a:pt x="14394" y="972"/>
                      <a:pt x="16366" y="2572"/>
                    </a:cubicBezTo>
                    <a:cubicBezTo>
                      <a:pt x="17539" y="3342"/>
                      <a:pt x="17878" y="4910"/>
                      <a:pt x="17128" y="6096"/>
                    </a:cubicBezTo>
                    <a:cubicBezTo>
                      <a:pt x="16363" y="7224"/>
                      <a:pt x="14830" y="7522"/>
                      <a:pt x="13699" y="6763"/>
                    </a:cubicBezTo>
                    <a:cubicBezTo>
                      <a:pt x="12484" y="5743"/>
                      <a:pt x="10990" y="5113"/>
                      <a:pt x="9412" y="4953"/>
                    </a:cubicBezTo>
                    <a:cubicBezTo>
                      <a:pt x="8392" y="4918"/>
                      <a:pt x="7388" y="5220"/>
                      <a:pt x="6555" y="5810"/>
                    </a:cubicBezTo>
                    <a:cubicBezTo>
                      <a:pt x="5983" y="5810"/>
                      <a:pt x="5793" y="6667"/>
                      <a:pt x="5793" y="6953"/>
                    </a:cubicBezTo>
                    <a:lnTo>
                      <a:pt x="6365" y="6953"/>
                    </a:lnTo>
                    <a:cubicBezTo>
                      <a:pt x="7410" y="7582"/>
                      <a:pt x="8580" y="7972"/>
                      <a:pt x="9794" y="8096"/>
                    </a:cubicBezTo>
                    <a:lnTo>
                      <a:pt x="9794" y="8096"/>
                    </a:lnTo>
                    <a:cubicBezTo>
                      <a:pt x="11278" y="8338"/>
                      <a:pt x="12720" y="8787"/>
                      <a:pt x="14080" y="9430"/>
                    </a:cubicBezTo>
                    <a:cubicBezTo>
                      <a:pt x="15464" y="9960"/>
                      <a:pt x="16635" y="10931"/>
                      <a:pt x="17414" y="12192"/>
                    </a:cubicBezTo>
                    <a:cubicBezTo>
                      <a:pt x="18013" y="13133"/>
                      <a:pt x="18342" y="14220"/>
                      <a:pt x="18366" y="15335"/>
                    </a:cubicBezTo>
                    <a:cubicBezTo>
                      <a:pt x="18284" y="17507"/>
                      <a:pt x="17192" y="19516"/>
                      <a:pt x="15413" y="20765"/>
                    </a:cubicBezTo>
                    <a:cubicBezTo>
                      <a:pt x="13605" y="21957"/>
                      <a:pt x="11484" y="22587"/>
                      <a:pt x="9317" y="22574"/>
                    </a:cubicBezTo>
                    <a:cubicBezTo>
                      <a:pt x="6252" y="22486"/>
                      <a:pt x="3303" y="21380"/>
                      <a:pt x="935" y="19431"/>
                    </a:cubicBezTo>
                    <a:cubicBezTo>
                      <a:pt x="-98" y="18549"/>
                      <a:pt x="-303" y="17031"/>
                      <a:pt x="459" y="15907"/>
                    </a:cubicBezTo>
                    <a:close/>
                  </a:path>
                </a:pathLst>
              </a:custGeom>
              <a:solidFill>
                <a:srgbClr val="C7C7C7"/>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38A7150C-FA28-4FC1-81F2-BDF96F0D2A5F}"/>
                  </a:ext>
                </a:extLst>
              </p:cNvPr>
              <p:cNvSpPr/>
              <p:nvPr/>
            </p:nvSpPr>
            <p:spPr>
              <a:xfrm>
                <a:off x="9114481" y="2110473"/>
                <a:ext cx="28979" cy="30920"/>
              </a:xfrm>
              <a:custGeom>
                <a:avLst/>
                <a:gdLst>
                  <a:gd name="connsiteX0" fmla="*/ 11727 w 28979"/>
                  <a:gd name="connsiteY0" fmla="*/ 30920 h 30920"/>
                  <a:gd name="connsiteX1" fmla="*/ 11727 w 28979"/>
                  <a:gd name="connsiteY1" fmla="*/ 30920 h 30920"/>
                  <a:gd name="connsiteX2" fmla="*/ 11727 w 28979"/>
                  <a:gd name="connsiteY2" fmla="*/ 30920 h 30920"/>
                  <a:gd name="connsiteX3" fmla="*/ 11727 w 28979"/>
                  <a:gd name="connsiteY3" fmla="*/ 30920 h 30920"/>
                  <a:gd name="connsiteX4" fmla="*/ 11727 w 28979"/>
                  <a:gd name="connsiteY4" fmla="*/ 30920 h 30920"/>
                  <a:gd name="connsiteX5" fmla="*/ 202 w 28979"/>
                  <a:gd name="connsiteY5" fmla="*/ 3584 h 30920"/>
                  <a:gd name="connsiteX6" fmla="*/ 1583 w 28979"/>
                  <a:gd name="connsiteY6" fmla="*/ 202 h 30920"/>
                  <a:gd name="connsiteX7" fmla="*/ 4965 w 28979"/>
                  <a:gd name="connsiteY7" fmla="*/ 1583 h 30920"/>
                  <a:gd name="connsiteX8" fmla="*/ 14490 w 28979"/>
                  <a:gd name="connsiteY8" fmla="*/ 23300 h 30920"/>
                  <a:gd name="connsiteX9" fmla="*/ 24015 w 28979"/>
                  <a:gd name="connsiteY9" fmla="*/ 1583 h 30920"/>
                  <a:gd name="connsiteX10" fmla="*/ 27396 w 28979"/>
                  <a:gd name="connsiteY10" fmla="*/ 202 h 30920"/>
                  <a:gd name="connsiteX11" fmla="*/ 28777 w 28979"/>
                  <a:gd name="connsiteY11" fmla="*/ 3584 h 30920"/>
                  <a:gd name="connsiteX12" fmla="*/ 17252 w 28979"/>
                  <a:gd name="connsiteY12" fmla="*/ 30920 h 30920"/>
                  <a:gd name="connsiteX13" fmla="*/ 17252 w 28979"/>
                  <a:gd name="connsiteY13" fmla="*/ 30920 h 30920"/>
                  <a:gd name="connsiteX14" fmla="*/ 17252 w 28979"/>
                  <a:gd name="connsiteY14" fmla="*/ 30920 h 30920"/>
                  <a:gd name="connsiteX15" fmla="*/ 17252 w 28979"/>
                  <a:gd name="connsiteY15" fmla="*/ 30920 h 30920"/>
                  <a:gd name="connsiteX16" fmla="*/ 17252 w 28979"/>
                  <a:gd name="connsiteY16" fmla="*/ 30920 h 30920"/>
                  <a:gd name="connsiteX17" fmla="*/ 17252 w 28979"/>
                  <a:gd name="connsiteY17" fmla="*/ 30920 h 30920"/>
                  <a:gd name="connsiteX18" fmla="*/ 17252 w 28979"/>
                  <a:gd name="connsiteY18" fmla="*/ 30920 h 30920"/>
                  <a:gd name="connsiteX19" fmla="*/ 17252 w 28979"/>
                  <a:gd name="connsiteY19" fmla="*/ 30920 h 30920"/>
                  <a:gd name="connsiteX20" fmla="*/ 15156 w 28979"/>
                  <a:gd name="connsiteY20" fmla="*/ 30920 h 30920"/>
                  <a:gd name="connsiteX21" fmla="*/ 15156 w 28979"/>
                  <a:gd name="connsiteY21" fmla="*/ 30920 h 3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8979" h="30920">
                    <a:moveTo>
                      <a:pt x="11727" y="30920"/>
                    </a:moveTo>
                    <a:lnTo>
                      <a:pt x="11727" y="30920"/>
                    </a:lnTo>
                    <a:lnTo>
                      <a:pt x="11727" y="30920"/>
                    </a:lnTo>
                    <a:cubicBezTo>
                      <a:pt x="11727" y="30920"/>
                      <a:pt x="11727" y="30920"/>
                      <a:pt x="11727" y="30920"/>
                    </a:cubicBezTo>
                    <a:lnTo>
                      <a:pt x="11727" y="30920"/>
                    </a:lnTo>
                    <a:lnTo>
                      <a:pt x="202" y="3584"/>
                    </a:lnTo>
                    <a:cubicBezTo>
                      <a:pt x="-350" y="2268"/>
                      <a:pt x="268" y="755"/>
                      <a:pt x="1583" y="202"/>
                    </a:cubicBezTo>
                    <a:cubicBezTo>
                      <a:pt x="2898" y="-350"/>
                      <a:pt x="4412" y="268"/>
                      <a:pt x="4965" y="1583"/>
                    </a:cubicBezTo>
                    <a:lnTo>
                      <a:pt x="14490" y="23300"/>
                    </a:lnTo>
                    <a:lnTo>
                      <a:pt x="24015" y="1583"/>
                    </a:lnTo>
                    <a:cubicBezTo>
                      <a:pt x="24567" y="268"/>
                      <a:pt x="26081" y="-350"/>
                      <a:pt x="27396" y="202"/>
                    </a:cubicBezTo>
                    <a:cubicBezTo>
                      <a:pt x="28711" y="755"/>
                      <a:pt x="29329" y="2268"/>
                      <a:pt x="28777" y="3584"/>
                    </a:cubicBezTo>
                    <a:lnTo>
                      <a:pt x="17252" y="30920"/>
                    </a:lnTo>
                    <a:cubicBezTo>
                      <a:pt x="17252" y="30920"/>
                      <a:pt x="17252" y="30920"/>
                      <a:pt x="17252" y="30920"/>
                    </a:cubicBezTo>
                    <a:cubicBezTo>
                      <a:pt x="17252" y="30920"/>
                      <a:pt x="17252" y="30920"/>
                      <a:pt x="17252" y="30920"/>
                    </a:cubicBezTo>
                    <a:cubicBezTo>
                      <a:pt x="17252" y="30920"/>
                      <a:pt x="17252" y="30920"/>
                      <a:pt x="17252" y="30920"/>
                    </a:cubicBezTo>
                    <a:lnTo>
                      <a:pt x="17252" y="30920"/>
                    </a:lnTo>
                    <a:lnTo>
                      <a:pt x="17252" y="30920"/>
                    </a:lnTo>
                    <a:lnTo>
                      <a:pt x="17252" y="30920"/>
                    </a:lnTo>
                    <a:lnTo>
                      <a:pt x="17252" y="30920"/>
                    </a:lnTo>
                    <a:lnTo>
                      <a:pt x="15156" y="30920"/>
                    </a:lnTo>
                    <a:lnTo>
                      <a:pt x="15156" y="30920"/>
                    </a:lnTo>
                    <a:close/>
                  </a:path>
                </a:pathLst>
              </a:custGeom>
              <a:solidFill>
                <a:srgbClr val="C7C7C7"/>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286ACF79-9E4A-42FF-8023-F25DFA209395}"/>
                  </a:ext>
                </a:extLst>
              </p:cNvPr>
              <p:cNvSpPr/>
              <p:nvPr/>
            </p:nvSpPr>
            <p:spPr>
              <a:xfrm>
                <a:off x="9149352" y="2109006"/>
                <a:ext cx="5058" cy="32770"/>
              </a:xfrm>
              <a:custGeom>
                <a:avLst/>
                <a:gdLst>
                  <a:gd name="connsiteX0" fmla="*/ 5050 w 5058"/>
                  <a:gd name="connsiteY0" fmla="*/ 3526 h 32770"/>
                  <a:gd name="connsiteX1" fmla="*/ 2574 w 5058"/>
                  <a:gd name="connsiteY1" fmla="*/ 6098 h 32770"/>
                  <a:gd name="connsiteX2" fmla="*/ 2 w 5058"/>
                  <a:gd name="connsiteY2" fmla="*/ 3526 h 32770"/>
                  <a:gd name="connsiteX3" fmla="*/ 2 w 5058"/>
                  <a:gd name="connsiteY3" fmla="*/ 2479 h 32770"/>
                  <a:gd name="connsiteX4" fmla="*/ 2477 w 5058"/>
                  <a:gd name="connsiteY4" fmla="*/ 0 h 32770"/>
                  <a:gd name="connsiteX5" fmla="*/ 2574 w 5058"/>
                  <a:gd name="connsiteY5" fmla="*/ 2 h 32770"/>
                  <a:gd name="connsiteX6" fmla="*/ 5050 w 5058"/>
                  <a:gd name="connsiteY6" fmla="*/ 2284 h 32770"/>
                  <a:gd name="connsiteX7" fmla="*/ 5050 w 5058"/>
                  <a:gd name="connsiteY7" fmla="*/ 2479 h 32770"/>
                  <a:gd name="connsiteX8" fmla="*/ 5050 w 5058"/>
                  <a:gd name="connsiteY8" fmla="*/ 12004 h 32770"/>
                  <a:gd name="connsiteX9" fmla="*/ 5050 w 5058"/>
                  <a:gd name="connsiteY9" fmla="*/ 30292 h 32770"/>
                  <a:gd name="connsiteX10" fmla="*/ 2768 w 5058"/>
                  <a:gd name="connsiteY10" fmla="*/ 32768 h 32770"/>
                  <a:gd name="connsiteX11" fmla="*/ 2574 w 5058"/>
                  <a:gd name="connsiteY11" fmla="*/ 32768 h 32770"/>
                  <a:gd name="connsiteX12" fmla="*/ 4 w 5058"/>
                  <a:gd name="connsiteY12" fmla="*/ 30389 h 32770"/>
                  <a:gd name="connsiteX13" fmla="*/ 2 w 5058"/>
                  <a:gd name="connsiteY13" fmla="*/ 30292 h 32770"/>
                  <a:gd name="connsiteX14" fmla="*/ 2 w 5058"/>
                  <a:gd name="connsiteY14" fmla="*/ 12004 h 32770"/>
                  <a:gd name="connsiteX15" fmla="*/ 2379 w 5058"/>
                  <a:gd name="connsiteY15" fmla="*/ 9432 h 32770"/>
                  <a:gd name="connsiteX16" fmla="*/ 2574 w 5058"/>
                  <a:gd name="connsiteY16" fmla="*/ 9432 h 32770"/>
                  <a:gd name="connsiteX17" fmla="*/ 5056 w 5058"/>
                  <a:gd name="connsiteY17" fmla="*/ 11708 h 32770"/>
                  <a:gd name="connsiteX18" fmla="*/ 5050 w 5058"/>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8"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7"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9"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8"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F741DD74-0624-4C53-9443-30D3077F65FB}"/>
                  </a:ext>
                </a:extLst>
              </p:cNvPr>
              <p:cNvSpPr/>
              <p:nvPr/>
            </p:nvSpPr>
            <p:spPr>
              <a:xfrm>
                <a:off x="9160938" y="2109405"/>
                <a:ext cx="22801" cy="32372"/>
              </a:xfrm>
              <a:custGeom>
                <a:avLst/>
                <a:gdLst>
                  <a:gd name="connsiteX0" fmla="*/ 22801 w 22801"/>
                  <a:gd name="connsiteY0" fmla="*/ 29893 h 32372"/>
                  <a:gd name="connsiteX1" fmla="*/ 20325 w 22801"/>
                  <a:gd name="connsiteY1" fmla="*/ 32369 h 32372"/>
                  <a:gd name="connsiteX2" fmla="*/ 17848 w 22801"/>
                  <a:gd name="connsiteY2" fmla="*/ 30369 h 32372"/>
                  <a:gd name="connsiteX3" fmla="*/ 1810 w 22801"/>
                  <a:gd name="connsiteY3" fmla="*/ 26783 h 32372"/>
                  <a:gd name="connsiteX4" fmla="*/ 5396 w 22801"/>
                  <a:gd name="connsiteY4" fmla="*/ 10745 h 32372"/>
                  <a:gd name="connsiteX5" fmla="*/ 11466 w 22801"/>
                  <a:gd name="connsiteY5" fmla="*/ 8938 h 32372"/>
                  <a:gd name="connsiteX6" fmla="*/ 17753 w 22801"/>
                  <a:gd name="connsiteY6" fmla="*/ 10938 h 32372"/>
                  <a:gd name="connsiteX7" fmla="*/ 17753 w 22801"/>
                  <a:gd name="connsiteY7" fmla="*/ 2080 h 32372"/>
                  <a:gd name="connsiteX8" fmla="*/ 20770 w 22801"/>
                  <a:gd name="connsiteY8" fmla="*/ 48 h 32372"/>
                  <a:gd name="connsiteX9" fmla="*/ 22801 w 22801"/>
                  <a:gd name="connsiteY9" fmla="*/ 2080 h 32372"/>
                  <a:gd name="connsiteX10" fmla="*/ 22801 w 22801"/>
                  <a:gd name="connsiteY10" fmla="*/ 20653 h 32372"/>
                  <a:gd name="connsiteX11" fmla="*/ 22801 w 22801"/>
                  <a:gd name="connsiteY11" fmla="*/ 20653 h 32372"/>
                  <a:gd name="connsiteX12" fmla="*/ 11466 w 22801"/>
                  <a:gd name="connsiteY12" fmla="*/ 14081 h 32372"/>
                  <a:gd name="connsiteX13" fmla="*/ 6990 w 22801"/>
                  <a:gd name="connsiteY13" fmla="*/ 15986 h 32372"/>
                  <a:gd name="connsiteX14" fmla="*/ 5180 w 22801"/>
                  <a:gd name="connsiteY14" fmla="*/ 20749 h 32372"/>
                  <a:gd name="connsiteX15" fmla="*/ 6990 w 22801"/>
                  <a:gd name="connsiteY15" fmla="*/ 25416 h 32372"/>
                  <a:gd name="connsiteX16" fmla="*/ 11466 w 22801"/>
                  <a:gd name="connsiteY16" fmla="*/ 27321 h 32372"/>
                  <a:gd name="connsiteX17" fmla="*/ 15848 w 22801"/>
                  <a:gd name="connsiteY17" fmla="*/ 25416 h 32372"/>
                  <a:gd name="connsiteX18" fmla="*/ 17753 w 22801"/>
                  <a:gd name="connsiteY18" fmla="*/ 20749 h 32372"/>
                  <a:gd name="connsiteX19" fmla="*/ 15848 w 22801"/>
                  <a:gd name="connsiteY19" fmla="*/ 15986 h 32372"/>
                  <a:gd name="connsiteX20" fmla="*/ 11466 w 22801"/>
                  <a:gd name="connsiteY20" fmla="*/ 14081 h 32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01" h="32372">
                    <a:moveTo>
                      <a:pt x="22801" y="29893"/>
                    </a:moveTo>
                    <a:cubicBezTo>
                      <a:pt x="22801" y="31260"/>
                      <a:pt x="21692" y="32369"/>
                      <a:pt x="20325" y="32369"/>
                    </a:cubicBezTo>
                    <a:cubicBezTo>
                      <a:pt x="19109" y="32433"/>
                      <a:pt x="18041" y="31571"/>
                      <a:pt x="17848" y="30369"/>
                    </a:cubicBezTo>
                    <a:cubicBezTo>
                      <a:pt x="12429" y="33807"/>
                      <a:pt x="5249" y="32202"/>
                      <a:pt x="1810" y="26783"/>
                    </a:cubicBezTo>
                    <a:cubicBezTo>
                      <a:pt x="-1628" y="21364"/>
                      <a:pt x="-23" y="14184"/>
                      <a:pt x="5396" y="10745"/>
                    </a:cubicBezTo>
                    <a:cubicBezTo>
                      <a:pt x="7213" y="9592"/>
                      <a:pt x="9315" y="8966"/>
                      <a:pt x="11466" y="8938"/>
                    </a:cubicBezTo>
                    <a:cubicBezTo>
                      <a:pt x="13715" y="8961"/>
                      <a:pt x="15905" y="9657"/>
                      <a:pt x="17753" y="10938"/>
                    </a:cubicBezTo>
                    <a:lnTo>
                      <a:pt x="17753" y="2080"/>
                    </a:lnTo>
                    <a:cubicBezTo>
                      <a:pt x="18025" y="686"/>
                      <a:pt x="19376" y="-224"/>
                      <a:pt x="20770" y="48"/>
                    </a:cubicBezTo>
                    <a:cubicBezTo>
                      <a:pt x="21797" y="249"/>
                      <a:pt x="22601" y="1052"/>
                      <a:pt x="22801" y="2080"/>
                    </a:cubicBezTo>
                    <a:lnTo>
                      <a:pt x="22801" y="20653"/>
                    </a:lnTo>
                    <a:lnTo>
                      <a:pt x="22801" y="20653"/>
                    </a:lnTo>
                    <a:close/>
                    <a:moveTo>
                      <a:pt x="11466" y="14081"/>
                    </a:moveTo>
                    <a:cubicBezTo>
                      <a:pt x="9777" y="14079"/>
                      <a:pt x="8159" y="14767"/>
                      <a:pt x="6990" y="15986"/>
                    </a:cubicBezTo>
                    <a:cubicBezTo>
                      <a:pt x="5780" y="17271"/>
                      <a:pt x="5129" y="18984"/>
                      <a:pt x="5180" y="20749"/>
                    </a:cubicBezTo>
                    <a:cubicBezTo>
                      <a:pt x="5164" y="22479"/>
                      <a:pt x="5812" y="24149"/>
                      <a:pt x="6990" y="25416"/>
                    </a:cubicBezTo>
                    <a:cubicBezTo>
                      <a:pt x="8183" y="26600"/>
                      <a:pt x="9785" y="27282"/>
                      <a:pt x="11466" y="27321"/>
                    </a:cubicBezTo>
                    <a:cubicBezTo>
                      <a:pt x="13123" y="27298"/>
                      <a:pt x="14701" y="26611"/>
                      <a:pt x="15848" y="25416"/>
                    </a:cubicBezTo>
                    <a:cubicBezTo>
                      <a:pt x="17052" y="24158"/>
                      <a:pt x="17733" y="22490"/>
                      <a:pt x="17753" y="20749"/>
                    </a:cubicBezTo>
                    <a:cubicBezTo>
                      <a:pt x="17768" y="18973"/>
                      <a:pt x="17084" y="17262"/>
                      <a:pt x="15848" y="15986"/>
                    </a:cubicBezTo>
                    <a:cubicBezTo>
                      <a:pt x="14728" y="14752"/>
                      <a:pt x="13132" y="14058"/>
                      <a:pt x="11466" y="14081"/>
                    </a:cubicBezTo>
                    <a:close/>
                  </a:path>
                </a:pathLst>
              </a:custGeom>
              <a:solidFill>
                <a:srgbClr val="C7C7C7"/>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B184CC42-2E6F-4562-8BDA-456CA9354ECE}"/>
                  </a:ext>
                </a:extLst>
              </p:cNvPr>
              <p:cNvSpPr/>
              <p:nvPr/>
            </p:nvSpPr>
            <p:spPr>
              <a:xfrm>
                <a:off x="9191167" y="2118342"/>
                <a:ext cx="22766" cy="23535"/>
              </a:xfrm>
              <a:custGeom>
                <a:avLst/>
                <a:gdLst>
                  <a:gd name="connsiteX0" fmla="*/ 2 w 22766"/>
                  <a:gd name="connsiteY0" fmla="*/ 11716 h 23535"/>
                  <a:gd name="connsiteX1" fmla="*/ 11432 w 22766"/>
                  <a:gd name="connsiteY1" fmla="*/ 0 h 23535"/>
                  <a:gd name="connsiteX2" fmla="*/ 22767 w 22766"/>
                  <a:gd name="connsiteY2" fmla="*/ 10859 h 23535"/>
                  <a:gd name="connsiteX3" fmla="*/ 22767 w 22766"/>
                  <a:gd name="connsiteY3" fmla="*/ 11526 h 23535"/>
                  <a:gd name="connsiteX4" fmla="*/ 20290 w 22766"/>
                  <a:gd name="connsiteY4" fmla="*/ 13431 h 23535"/>
                  <a:gd name="connsiteX5" fmla="*/ 4955 w 22766"/>
                  <a:gd name="connsiteY5" fmla="*/ 13431 h 23535"/>
                  <a:gd name="connsiteX6" fmla="*/ 6574 w 22766"/>
                  <a:gd name="connsiteY6" fmla="*/ 16574 h 23535"/>
                  <a:gd name="connsiteX7" fmla="*/ 16099 w 22766"/>
                  <a:gd name="connsiteY7" fmla="*/ 17431 h 23535"/>
                  <a:gd name="connsiteX8" fmla="*/ 19528 w 22766"/>
                  <a:gd name="connsiteY8" fmla="*/ 17431 h 23535"/>
                  <a:gd name="connsiteX9" fmla="*/ 19757 w 22766"/>
                  <a:gd name="connsiteY9" fmla="*/ 20251 h 23535"/>
                  <a:gd name="connsiteX10" fmla="*/ 19528 w 22766"/>
                  <a:gd name="connsiteY10" fmla="*/ 20479 h 23535"/>
                  <a:gd name="connsiteX11" fmla="*/ 11146 w 22766"/>
                  <a:gd name="connsiteY11" fmla="*/ 23527 h 23535"/>
                  <a:gd name="connsiteX12" fmla="*/ 2 w 22766"/>
                  <a:gd name="connsiteY12" fmla="*/ 11716 h 23535"/>
                  <a:gd name="connsiteX13" fmla="*/ 5145 w 22766"/>
                  <a:gd name="connsiteY13" fmla="*/ 9430 h 23535"/>
                  <a:gd name="connsiteX14" fmla="*/ 18385 w 22766"/>
                  <a:gd name="connsiteY14" fmla="*/ 9430 h 23535"/>
                  <a:gd name="connsiteX15" fmla="*/ 11432 w 22766"/>
                  <a:gd name="connsiteY15" fmla="*/ 4477 h 23535"/>
                  <a:gd name="connsiteX16" fmla="*/ 4955 w 22766"/>
                  <a:gd name="connsiteY16" fmla="*/ 9430 h 23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2766" h="23535">
                    <a:moveTo>
                      <a:pt x="2" y="11716"/>
                    </a:moveTo>
                    <a:cubicBezTo>
                      <a:pt x="-51" y="5335"/>
                      <a:pt x="5051" y="105"/>
                      <a:pt x="11432" y="0"/>
                    </a:cubicBezTo>
                    <a:cubicBezTo>
                      <a:pt x="17530" y="-55"/>
                      <a:pt x="22560" y="4764"/>
                      <a:pt x="22767" y="10859"/>
                    </a:cubicBezTo>
                    <a:lnTo>
                      <a:pt x="22767" y="11526"/>
                    </a:lnTo>
                    <a:cubicBezTo>
                      <a:pt x="22571" y="12714"/>
                      <a:pt x="21488" y="13547"/>
                      <a:pt x="20290" y="13431"/>
                    </a:cubicBezTo>
                    <a:lnTo>
                      <a:pt x="4955" y="13431"/>
                    </a:lnTo>
                    <a:cubicBezTo>
                      <a:pt x="5223" y="14598"/>
                      <a:pt x="5779" y="15679"/>
                      <a:pt x="6574" y="16574"/>
                    </a:cubicBezTo>
                    <a:cubicBezTo>
                      <a:pt x="9136" y="19100"/>
                      <a:pt x="13127" y="19459"/>
                      <a:pt x="16099" y="17431"/>
                    </a:cubicBezTo>
                    <a:cubicBezTo>
                      <a:pt x="17075" y="16558"/>
                      <a:pt x="18552" y="16558"/>
                      <a:pt x="19528" y="17431"/>
                    </a:cubicBezTo>
                    <a:cubicBezTo>
                      <a:pt x="20370" y="18147"/>
                      <a:pt x="20472" y="19409"/>
                      <a:pt x="19757" y="20251"/>
                    </a:cubicBezTo>
                    <a:cubicBezTo>
                      <a:pt x="19687" y="20333"/>
                      <a:pt x="19610" y="20409"/>
                      <a:pt x="19528" y="20479"/>
                    </a:cubicBezTo>
                    <a:cubicBezTo>
                      <a:pt x="17240" y="22552"/>
                      <a:pt x="14231" y="23646"/>
                      <a:pt x="11146" y="23527"/>
                    </a:cubicBezTo>
                    <a:cubicBezTo>
                      <a:pt x="4840" y="23270"/>
                      <a:pt x="-107" y="18026"/>
                      <a:pt x="2" y="11716"/>
                    </a:cubicBezTo>
                    <a:close/>
                    <a:moveTo>
                      <a:pt x="5145" y="9430"/>
                    </a:moveTo>
                    <a:lnTo>
                      <a:pt x="18385" y="9430"/>
                    </a:lnTo>
                    <a:cubicBezTo>
                      <a:pt x="17319" y="6497"/>
                      <a:pt x="14552" y="4527"/>
                      <a:pt x="11432" y="4477"/>
                    </a:cubicBezTo>
                    <a:cubicBezTo>
                      <a:pt x="8374" y="4392"/>
                      <a:pt x="5673" y="6457"/>
                      <a:pt x="4955" y="9430"/>
                    </a:cubicBezTo>
                    <a:close/>
                  </a:path>
                </a:pathLst>
              </a:custGeom>
              <a:solidFill>
                <a:srgbClr val="C7C7C7"/>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C22EEFE5-DE41-48C5-ACA6-37B3A51330F5}"/>
                  </a:ext>
                </a:extLst>
              </p:cNvPr>
              <p:cNvSpPr/>
              <p:nvPr/>
            </p:nvSpPr>
            <p:spPr>
              <a:xfrm>
                <a:off x="9220314" y="2118342"/>
                <a:ext cx="22494" cy="23623"/>
              </a:xfrm>
              <a:custGeom>
                <a:avLst/>
                <a:gdLst>
                  <a:gd name="connsiteX0" fmla="*/ 3240 w 22494"/>
                  <a:gd name="connsiteY0" fmla="*/ 20098 h 23623"/>
                  <a:gd name="connsiteX1" fmla="*/ 3240 w 22494"/>
                  <a:gd name="connsiteY1" fmla="*/ 3620 h 23623"/>
                  <a:gd name="connsiteX2" fmla="*/ 11336 w 22494"/>
                  <a:gd name="connsiteY2" fmla="*/ 1 h 23623"/>
                  <a:gd name="connsiteX3" fmla="*/ 19147 w 22494"/>
                  <a:gd name="connsiteY3" fmla="*/ 3620 h 23623"/>
                  <a:gd name="connsiteX4" fmla="*/ 19147 w 22494"/>
                  <a:gd name="connsiteY4" fmla="*/ 20098 h 23623"/>
                  <a:gd name="connsiteX5" fmla="*/ 11336 w 22494"/>
                  <a:gd name="connsiteY5" fmla="*/ 23623 h 23623"/>
                  <a:gd name="connsiteX6" fmla="*/ 3240 w 22494"/>
                  <a:gd name="connsiteY6" fmla="*/ 20098 h 23623"/>
                  <a:gd name="connsiteX7" fmla="*/ 5145 w 22494"/>
                  <a:gd name="connsiteY7" fmla="*/ 11812 h 23623"/>
                  <a:gd name="connsiteX8" fmla="*/ 6859 w 22494"/>
                  <a:gd name="connsiteY8" fmla="*/ 16765 h 23623"/>
                  <a:gd name="connsiteX9" fmla="*/ 11336 w 22494"/>
                  <a:gd name="connsiteY9" fmla="*/ 18479 h 23623"/>
                  <a:gd name="connsiteX10" fmla="*/ 15622 w 22494"/>
                  <a:gd name="connsiteY10" fmla="*/ 16765 h 23623"/>
                  <a:gd name="connsiteX11" fmla="*/ 17527 w 22494"/>
                  <a:gd name="connsiteY11" fmla="*/ 11812 h 23623"/>
                  <a:gd name="connsiteX12" fmla="*/ 15622 w 22494"/>
                  <a:gd name="connsiteY12" fmla="*/ 6954 h 23623"/>
                  <a:gd name="connsiteX13" fmla="*/ 11336 w 22494"/>
                  <a:gd name="connsiteY13" fmla="*/ 5144 h 23623"/>
                  <a:gd name="connsiteX14" fmla="*/ 6859 w 22494"/>
                  <a:gd name="connsiteY14" fmla="*/ 6954 h 23623"/>
                  <a:gd name="connsiteX15" fmla="*/ 5145 w 22494"/>
                  <a:gd name="connsiteY15" fmla="*/ 11812 h 23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494" h="23623">
                    <a:moveTo>
                      <a:pt x="3240" y="20098"/>
                    </a:moveTo>
                    <a:cubicBezTo>
                      <a:pt x="-1080" y="15455"/>
                      <a:pt x="-1080" y="8264"/>
                      <a:pt x="3240" y="3620"/>
                    </a:cubicBezTo>
                    <a:cubicBezTo>
                      <a:pt x="5300" y="1316"/>
                      <a:pt x="8245" y="0"/>
                      <a:pt x="11336" y="1"/>
                    </a:cubicBezTo>
                    <a:cubicBezTo>
                      <a:pt x="14352" y="-32"/>
                      <a:pt x="17222" y="1298"/>
                      <a:pt x="19147" y="3620"/>
                    </a:cubicBezTo>
                    <a:cubicBezTo>
                      <a:pt x="23611" y="8206"/>
                      <a:pt x="23611" y="15513"/>
                      <a:pt x="19147" y="20098"/>
                    </a:cubicBezTo>
                    <a:cubicBezTo>
                      <a:pt x="17187" y="22364"/>
                      <a:pt x="14331" y="23653"/>
                      <a:pt x="11336" y="23623"/>
                    </a:cubicBezTo>
                    <a:cubicBezTo>
                      <a:pt x="8267" y="23613"/>
                      <a:pt x="5338" y="22338"/>
                      <a:pt x="3240" y="20098"/>
                    </a:cubicBezTo>
                    <a:close/>
                    <a:moveTo>
                      <a:pt x="5145" y="11812"/>
                    </a:moveTo>
                    <a:cubicBezTo>
                      <a:pt x="5129" y="13611"/>
                      <a:pt x="5734" y="15360"/>
                      <a:pt x="6859" y="16765"/>
                    </a:cubicBezTo>
                    <a:cubicBezTo>
                      <a:pt x="8054" y="17923"/>
                      <a:pt x="9672" y="18543"/>
                      <a:pt x="11336" y="18479"/>
                    </a:cubicBezTo>
                    <a:cubicBezTo>
                      <a:pt x="12936" y="18502"/>
                      <a:pt x="14479" y="17885"/>
                      <a:pt x="15622" y="16765"/>
                    </a:cubicBezTo>
                    <a:cubicBezTo>
                      <a:pt x="16887" y="15430"/>
                      <a:pt x="17572" y="13649"/>
                      <a:pt x="17527" y="11812"/>
                    </a:cubicBezTo>
                    <a:cubicBezTo>
                      <a:pt x="17567" y="10003"/>
                      <a:pt x="16881" y="8253"/>
                      <a:pt x="15622" y="6954"/>
                    </a:cubicBezTo>
                    <a:cubicBezTo>
                      <a:pt x="14467" y="5841"/>
                      <a:pt x="12939" y="5196"/>
                      <a:pt x="11336" y="5144"/>
                    </a:cubicBezTo>
                    <a:cubicBezTo>
                      <a:pt x="9668" y="5157"/>
                      <a:pt x="8068" y="5804"/>
                      <a:pt x="6859" y="6954"/>
                    </a:cubicBezTo>
                    <a:cubicBezTo>
                      <a:pt x="5734" y="8321"/>
                      <a:pt x="5127" y="10041"/>
                      <a:pt x="5145" y="11812"/>
                    </a:cubicBezTo>
                    <a:close/>
                  </a:path>
                </a:pathLst>
              </a:custGeom>
              <a:solidFill>
                <a:srgbClr val="C7C7C7"/>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C3E036D5-B482-4C3D-9853-47CBB1B2EE93}"/>
                  </a:ext>
                </a:extLst>
              </p:cNvPr>
              <p:cNvSpPr/>
              <p:nvPr/>
            </p:nvSpPr>
            <p:spPr>
              <a:xfrm>
                <a:off x="9249124" y="2119010"/>
                <a:ext cx="18245" cy="22575"/>
              </a:xfrm>
              <a:custGeom>
                <a:avLst/>
                <a:gdLst>
                  <a:gd name="connsiteX0" fmla="*/ 528 w 18245"/>
                  <a:gd name="connsiteY0" fmla="*/ 15907 h 22575"/>
                  <a:gd name="connsiteX1" fmla="*/ 4031 w 18245"/>
                  <a:gd name="connsiteY1" fmla="*/ 15885 h 22575"/>
                  <a:gd name="connsiteX2" fmla="*/ 4053 w 18245"/>
                  <a:gd name="connsiteY2" fmla="*/ 15907 h 22575"/>
                  <a:gd name="connsiteX3" fmla="*/ 9196 w 18245"/>
                  <a:gd name="connsiteY3" fmla="*/ 18002 h 22575"/>
                  <a:gd name="connsiteX4" fmla="*/ 12435 w 18245"/>
                  <a:gd name="connsiteY4" fmla="*/ 17050 h 22575"/>
                  <a:gd name="connsiteX5" fmla="*/ 13292 w 18245"/>
                  <a:gd name="connsiteY5" fmla="*/ 15716 h 22575"/>
                  <a:gd name="connsiteX6" fmla="*/ 12720 w 18245"/>
                  <a:gd name="connsiteY6" fmla="*/ 15145 h 22575"/>
                  <a:gd name="connsiteX7" fmla="*/ 8910 w 18245"/>
                  <a:gd name="connsiteY7" fmla="*/ 13811 h 22575"/>
                  <a:gd name="connsiteX8" fmla="*/ 8910 w 18245"/>
                  <a:gd name="connsiteY8" fmla="*/ 13811 h 22575"/>
                  <a:gd name="connsiteX9" fmla="*/ 4815 w 18245"/>
                  <a:gd name="connsiteY9" fmla="*/ 12573 h 22575"/>
                  <a:gd name="connsiteX10" fmla="*/ 1576 w 18245"/>
                  <a:gd name="connsiteY10" fmla="*/ 9906 h 22575"/>
                  <a:gd name="connsiteX11" fmla="*/ 814 w 18245"/>
                  <a:gd name="connsiteY11" fmla="*/ 6953 h 22575"/>
                  <a:gd name="connsiteX12" fmla="*/ 3576 w 18245"/>
                  <a:gd name="connsiteY12" fmla="*/ 1715 h 22575"/>
                  <a:gd name="connsiteX13" fmla="*/ 9292 w 18245"/>
                  <a:gd name="connsiteY13" fmla="*/ 0 h 22575"/>
                  <a:gd name="connsiteX14" fmla="*/ 16340 w 18245"/>
                  <a:gd name="connsiteY14" fmla="*/ 2572 h 22575"/>
                  <a:gd name="connsiteX15" fmla="*/ 17102 w 18245"/>
                  <a:gd name="connsiteY15" fmla="*/ 6096 h 22575"/>
                  <a:gd name="connsiteX16" fmla="*/ 13673 w 18245"/>
                  <a:gd name="connsiteY16" fmla="*/ 6763 h 22575"/>
                  <a:gd name="connsiteX17" fmla="*/ 9292 w 18245"/>
                  <a:gd name="connsiteY17" fmla="*/ 4953 h 22575"/>
                  <a:gd name="connsiteX18" fmla="*/ 6529 w 18245"/>
                  <a:gd name="connsiteY18" fmla="*/ 5810 h 22575"/>
                  <a:gd name="connsiteX19" fmla="*/ 5767 w 18245"/>
                  <a:gd name="connsiteY19" fmla="*/ 6953 h 22575"/>
                  <a:gd name="connsiteX20" fmla="*/ 6243 w 18245"/>
                  <a:gd name="connsiteY20" fmla="*/ 6953 h 22575"/>
                  <a:gd name="connsiteX21" fmla="*/ 9672 w 18245"/>
                  <a:gd name="connsiteY21" fmla="*/ 8096 h 22575"/>
                  <a:gd name="connsiteX22" fmla="*/ 9672 w 18245"/>
                  <a:gd name="connsiteY22" fmla="*/ 8096 h 22575"/>
                  <a:gd name="connsiteX23" fmla="*/ 14054 w 18245"/>
                  <a:gd name="connsiteY23" fmla="*/ 9430 h 22575"/>
                  <a:gd name="connsiteX24" fmla="*/ 17388 w 18245"/>
                  <a:gd name="connsiteY24" fmla="*/ 12192 h 22575"/>
                  <a:gd name="connsiteX25" fmla="*/ 18245 w 18245"/>
                  <a:gd name="connsiteY25" fmla="*/ 15335 h 22575"/>
                  <a:gd name="connsiteX26" fmla="*/ 15292 w 18245"/>
                  <a:gd name="connsiteY26" fmla="*/ 20765 h 22575"/>
                  <a:gd name="connsiteX27" fmla="*/ 9196 w 18245"/>
                  <a:gd name="connsiteY27" fmla="*/ 22574 h 22575"/>
                  <a:gd name="connsiteX28" fmla="*/ 910 w 18245"/>
                  <a:gd name="connsiteY28" fmla="*/ 19431 h 22575"/>
                  <a:gd name="connsiteX29" fmla="*/ 529 w 18245"/>
                  <a:gd name="connsiteY29" fmla="*/ 15907 h 22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45" h="22575">
                    <a:moveTo>
                      <a:pt x="528" y="15907"/>
                    </a:moveTo>
                    <a:cubicBezTo>
                      <a:pt x="1489" y="14934"/>
                      <a:pt x="3057" y="14924"/>
                      <a:pt x="4031" y="15885"/>
                    </a:cubicBezTo>
                    <a:cubicBezTo>
                      <a:pt x="4038" y="15892"/>
                      <a:pt x="4045" y="15899"/>
                      <a:pt x="4053" y="15907"/>
                    </a:cubicBezTo>
                    <a:cubicBezTo>
                      <a:pt x="5498" y="17139"/>
                      <a:pt x="7301" y="17873"/>
                      <a:pt x="9196" y="18002"/>
                    </a:cubicBezTo>
                    <a:cubicBezTo>
                      <a:pt x="10343" y="17991"/>
                      <a:pt x="11464" y="17661"/>
                      <a:pt x="12435" y="17050"/>
                    </a:cubicBezTo>
                    <a:cubicBezTo>
                      <a:pt x="13101" y="16478"/>
                      <a:pt x="13292" y="16097"/>
                      <a:pt x="13292" y="15716"/>
                    </a:cubicBezTo>
                    <a:cubicBezTo>
                      <a:pt x="13292" y="15716"/>
                      <a:pt x="13292" y="15716"/>
                      <a:pt x="12720" y="15145"/>
                    </a:cubicBezTo>
                    <a:cubicBezTo>
                      <a:pt x="11553" y="14448"/>
                      <a:pt x="10257" y="13995"/>
                      <a:pt x="8910" y="13811"/>
                    </a:cubicBezTo>
                    <a:lnTo>
                      <a:pt x="8910" y="13811"/>
                    </a:lnTo>
                    <a:cubicBezTo>
                      <a:pt x="7503" y="13554"/>
                      <a:pt x="6129" y="13138"/>
                      <a:pt x="4815" y="12573"/>
                    </a:cubicBezTo>
                    <a:cubicBezTo>
                      <a:pt x="3515" y="11992"/>
                      <a:pt x="2396" y="11070"/>
                      <a:pt x="1576" y="9906"/>
                    </a:cubicBezTo>
                    <a:cubicBezTo>
                      <a:pt x="1080" y="9001"/>
                      <a:pt x="818" y="7986"/>
                      <a:pt x="814" y="6953"/>
                    </a:cubicBezTo>
                    <a:cubicBezTo>
                      <a:pt x="851" y="4868"/>
                      <a:pt x="1877" y="2923"/>
                      <a:pt x="3576" y="1715"/>
                    </a:cubicBezTo>
                    <a:cubicBezTo>
                      <a:pt x="5277" y="606"/>
                      <a:pt x="7261" y="11"/>
                      <a:pt x="9292" y="0"/>
                    </a:cubicBezTo>
                    <a:cubicBezTo>
                      <a:pt x="11854" y="89"/>
                      <a:pt x="14322" y="989"/>
                      <a:pt x="16340" y="2572"/>
                    </a:cubicBezTo>
                    <a:cubicBezTo>
                      <a:pt x="17470" y="3371"/>
                      <a:pt x="17801" y="4901"/>
                      <a:pt x="17102" y="6096"/>
                    </a:cubicBezTo>
                    <a:cubicBezTo>
                      <a:pt x="16337" y="7224"/>
                      <a:pt x="14805" y="7522"/>
                      <a:pt x="13673" y="6763"/>
                    </a:cubicBezTo>
                    <a:cubicBezTo>
                      <a:pt x="12432" y="5726"/>
                      <a:pt x="10903" y="5094"/>
                      <a:pt x="9292" y="4953"/>
                    </a:cubicBezTo>
                    <a:cubicBezTo>
                      <a:pt x="8302" y="4932"/>
                      <a:pt x="7333" y="5233"/>
                      <a:pt x="6529" y="5810"/>
                    </a:cubicBezTo>
                    <a:cubicBezTo>
                      <a:pt x="5862" y="5810"/>
                      <a:pt x="5767" y="6667"/>
                      <a:pt x="5767" y="6953"/>
                    </a:cubicBezTo>
                    <a:lnTo>
                      <a:pt x="6243" y="6953"/>
                    </a:lnTo>
                    <a:cubicBezTo>
                      <a:pt x="7296" y="7566"/>
                      <a:pt x="8463" y="7955"/>
                      <a:pt x="9672" y="8096"/>
                    </a:cubicBezTo>
                    <a:lnTo>
                      <a:pt x="9672" y="8096"/>
                    </a:lnTo>
                    <a:cubicBezTo>
                      <a:pt x="11187" y="8338"/>
                      <a:pt x="12661" y="8787"/>
                      <a:pt x="14054" y="9430"/>
                    </a:cubicBezTo>
                    <a:cubicBezTo>
                      <a:pt x="15424" y="9983"/>
                      <a:pt x="16589" y="10949"/>
                      <a:pt x="17388" y="12192"/>
                    </a:cubicBezTo>
                    <a:cubicBezTo>
                      <a:pt x="17958" y="13141"/>
                      <a:pt x="18255" y="14228"/>
                      <a:pt x="18245" y="15335"/>
                    </a:cubicBezTo>
                    <a:cubicBezTo>
                      <a:pt x="18194" y="17515"/>
                      <a:pt x="17094" y="19537"/>
                      <a:pt x="15292" y="20765"/>
                    </a:cubicBezTo>
                    <a:cubicBezTo>
                      <a:pt x="13492" y="21973"/>
                      <a:pt x="11365" y="22605"/>
                      <a:pt x="9196" y="22574"/>
                    </a:cubicBezTo>
                    <a:cubicBezTo>
                      <a:pt x="6159" y="22487"/>
                      <a:pt x="3240" y="21380"/>
                      <a:pt x="910" y="19431"/>
                    </a:cubicBezTo>
                    <a:cubicBezTo>
                      <a:pt x="-136" y="18545"/>
                      <a:pt x="-304" y="16995"/>
                      <a:pt x="529" y="15907"/>
                    </a:cubicBezTo>
                    <a:close/>
                  </a:path>
                </a:pathLst>
              </a:custGeom>
              <a:solidFill>
                <a:srgbClr val="C7C7C7"/>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2A481234-4079-47A1-BA04-A4F9B3410A0C}"/>
                  </a:ext>
                </a:extLst>
              </p:cNvPr>
              <p:cNvSpPr/>
              <p:nvPr/>
            </p:nvSpPr>
            <p:spPr>
              <a:xfrm>
                <a:off x="9441769" y="2108960"/>
                <a:ext cx="22032" cy="32814"/>
              </a:xfrm>
              <a:custGeom>
                <a:avLst/>
                <a:gdLst>
                  <a:gd name="connsiteX0" fmla="*/ 10956 w 22032"/>
                  <a:gd name="connsiteY0" fmla="*/ 20146 h 32814"/>
                  <a:gd name="connsiteX1" fmla="*/ 5145 w 22032"/>
                  <a:gd name="connsiteY1" fmla="*/ 20146 h 32814"/>
                  <a:gd name="connsiteX2" fmla="*/ 5145 w 22032"/>
                  <a:gd name="connsiteY2" fmla="*/ 30243 h 32814"/>
                  <a:gd name="connsiteX3" fmla="*/ 2574 w 22032"/>
                  <a:gd name="connsiteY3" fmla="*/ 32814 h 32814"/>
                  <a:gd name="connsiteX4" fmla="*/ 2 w 22032"/>
                  <a:gd name="connsiteY4" fmla="*/ 30243 h 32814"/>
                  <a:gd name="connsiteX5" fmla="*/ 2 w 22032"/>
                  <a:gd name="connsiteY5" fmla="*/ 2620 h 32814"/>
                  <a:gd name="connsiteX6" fmla="*/ 2379 w 22032"/>
                  <a:gd name="connsiteY6" fmla="*/ 48 h 32814"/>
                  <a:gd name="connsiteX7" fmla="*/ 2574 w 22032"/>
                  <a:gd name="connsiteY7" fmla="*/ 48 h 32814"/>
                  <a:gd name="connsiteX8" fmla="*/ 10956 w 22032"/>
                  <a:gd name="connsiteY8" fmla="*/ 48 h 32814"/>
                  <a:gd name="connsiteX9" fmla="*/ 21984 w 22032"/>
                  <a:gd name="connsiteY9" fmla="*/ 9118 h 32814"/>
                  <a:gd name="connsiteX10" fmla="*/ 12915 w 22032"/>
                  <a:gd name="connsiteY10" fmla="*/ 20146 h 32814"/>
                  <a:gd name="connsiteX11" fmla="*/ 10956 w 22032"/>
                  <a:gd name="connsiteY11" fmla="*/ 20146 h 32814"/>
                  <a:gd name="connsiteX12" fmla="*/ 5145 w 22032"/>
                  <a:gd name="connsiteY12" fmla="*/ 14907 h 32814"/>
                  <a:gd name="connsiteX13" fmla="*/ 10956 w 22032"/>
                  <a:gd name="connsiteY13" fmla="*/ 14907 h 32814"/>
                  <a:gd name="connsiteX14" fmla="*/ 16675 w 22032"/>
                  <a:gd name="connsiteY14" fmla="*/ 11102 h 32814"/>
                  <a:gd name="connsiteX15" fmla="*/ 12870 w 22032"/>
                  <a:gd name="connsiteY15" fmla="*/ 5382 h 32814"/>
                  <a:gd name="connsiteX16" fmla="*/ 10956 w 22032"/>
                  <a:gd name="connsiteY16" fmla="*/ 5382 h 32814"/>
                  <a:gd name="connsiteX17" fmla="*/ 5145 w 22032"/>
                  <a:gd name="connsiteY17" fmla="*/ 5382 h 32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032" h="32814">
                    <a:moveTo>
                      <a:pt x="10956" y="20146"/>
                    </a:moveTo>
                    <a:lnTo>
                      <a:pt x="5145" y="20146"/>
                    </a:lnTo>
                    <a:lnTo>
                      <a:pt x="5145" y="30243"/>
                    </a:lnTo>
                    <a:cubicBezTo>
                      <a:pt x="5145" y="31663"/>
                      <a:pt x="3994" y="32814"/>
                      <a:pt x="2574" y="32814"/>
                    </a:cubicBezTo>
                    <a:cubicBezTo>
                      <a:pt x="1153" y="32814"/>
                      <a:pt x="2" y="31663"/>
                      <a:pt x="2" y="30243"/>
                    </a:cubicBezTo>
                    <a:lnTo>
                      <a:pt x="2" y="2620"/>
                    </a:lnTo>
                    <a:cubicBezTo>
                      <a:pt x="-52" y="1253"/>
                      <a:pt x="1013" y="102"/>
                      <a:pt x="2379" y="48"/>
                    </a:cubicBezTo>
                    <a:cubicBezTo>
                      <a:pt x="2444" y="46"/>
                      <a:pt x="2509" y="46"/>
                      <a:pt x="2574" y="48"/>
                    </a:cubicBezTo>
                    <a:lnTo>
                      <a:pt x="10956" y="48"/>
                    </a:lnTo>
                    <a:cubicBezTo>
                      <a:pt x="16506" y="-493"/>
                      <a:pt x="21443" y="3568"/>
                      <a:pt x="21984" y="9118"/>
                    </a:cubicBezTo>
                    <a:cubicBezTo>
                      <a:pt x="22525" y="14668"/>
                      <a:pt x="18464" y="19605"/>
                      <a:pt x="12915" y="20146"/>
                    </a:cubicBezTo>
                    <a:cubicBezTo>
                      <a:pt x="12263" y="20210"/>
                      <a:pt x="11607" y="20210"/>
                      <a:pt x="10956" y="20146"/>
                    </a:cubicBezTo>
                    <a:close/>
                    <a:moveTo>
                      <a:pt x="5145" y="14907"/>
                    </a:moveTo>
                    <a:lnTo>
                      <a:pt x="10956" y="14907"/>
                    </a:lnTo>
                    <a:cubicBezTo>
                      <a:pt x="13586" y="15436"/>
                      <a:pt x="16147" y="13732"/>
                      <a:pt x="16675" y="11102"/>
                    </a:cubicBezTo>
                    <a:cubicBezTo>
                      <a:pt x="17204" y="8472"/>
                      <a:pt x="15500" y="5911"/>
                      <a:pt x="12870" y="5382"/>
                    </a:cubicBezTo>
                    <a:cubicBezTo>
                      <a:pt x="12238" y="5255"/>
                      <a:pt x="11587" y="5255"/>
                      <a:pt x="10956" y="5382"/>
                    </a:cubicBezTo>
                    <a:lnTo>
                      <a:pt x="5145" y="5382"/>
                    </a:lnTo>
                    <a:close/>
                  </a:path>
                </a:pathLst>
              </a:custGeom>
              <a:solidFill>
                <a:srgbClr val="C7C7C7"/>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A99EF95C-7EBE-445F-A865-87D132174530}"/>
                  </a:ext>
                </a:extLst>
              </p:cNvPr>
              <p:cNvSpPr/>
              <p:nvPr/>
            </p:nvSpPr>
            <p:spPr>
              <a:xfrm>
                <a:off x="9468687" y="2109007"/>
                <a:ext cx="20520" cy="32769"/>
              </a:xfrm>
              <a:custGeom>
                <a:avLst/>
                <a:gdLst>
                  <a:gd name="connsiteX0" fmla="*/ 5183 w 20520"/>
                  <a:gd name="connsiteY0" fmla="*/ 30196 h 32769"/>
                  <a:gd name="connsiteX1" fmla="*/ 2613 w 20520"/>
                  <a:gd name="connsiteY1" fmla="*/ 32770 h 32769"/>
                  <a:gd name="connsiteX2" fmla="*/ 2516 w 20520"/>
                  <a:gd name="connsiteY2" fmla="*/ 32768 h 32769"/>
                  <a:gd name="connsiteX3" fmla="*/ 39 w 20520"/>
                  <a:gd name="connsiteY3" fmla="*/ 30863 h 32769"/>
                  <a:gd name="connsiteX4" fmla="*/ 39 w 20520"/>
                  <a:gd name="connsiteY4" fmla="*/ 30196 h 32769"/>
                  <a:gd name="connsiteX5" fmla="*/ 39 w 20520"/>
                  <a:gd name="connsiteY5" fmla="*/ 2574 h 32769"/>
                  <a:gd name="connsiteX6" fmla="*/ 2417 w 20520"/>
                  <a:gd name="connsiteY6" fmla="*/ 2 h 32769"/>
                  <a:gd name="connsiteX7" fmla="*/ 2611 w 20520"/>
                  <a:gd name="connsiteY7" fmla="*/ 2 h 32769"/>
                  <a:gd name="connsiteX8" fmla="*/ 5276 w 20520"/>
                  <a:gd name="connsiteY8" fmla="*/ 2477 h 32769"/>
                  <a:gd name="connsiteX9" fmla="*/ 5278 w 20520"/>
                  <a:gd name="connsiteY9" fmla="*/ 2574 h 32769"/>
                  <a:gd name="connsiteX10" fmla="*/ 5278 w 20520"/>
                  <a:gd name="connsiteY10" fmla="*/ 10670 h 32769"/>
                  <a:gd name="connsiteX11" fmla="*/ 10231 w 20520"/>
                  <a:gd name="connsiteY11" fmla="*/ 9336 h 32769"/>
                  <a:gd name="connsiteX12" fmla="*/ 20518 w 20520"/>
                  <a:gd name="connsiteY12" fmla="*/ 19623 h 32769"/>
                  <a:gd name="connsiteX13" fmla="*/ 20518 w 20520"/>
                  <a:gd name="connsiteY13" fmla="*/ 30196 h 32769"/>
                  <a:gd name="connsiteX14" fmla="*/ 18141 w 20520"/>
                  <a:gd name="connsiteY14" fmla="*/ 32768 h 32769"/>
                  <a:gd name="connsiteX15" fmla="*/ 17947 w 20520"/>
                  <a:gd name="connsiteY15" fmla="*/ 32768 h 32769"/>
                  <a:gd name="connsiteX16" fmla="*/ 15375 w 20520"/>
                  <a:gd name="connsiteY16" fmla="*/ 30390 h 32769"/>
                  <a:gd name="connsiteX17" fmla="*/ 15375 w 20520"/>
                  <a:gd name="connsiteY17" fmla="*/ 30196 h 32769"/>
                  <a:gd name="connsiteX18" fmla="*/ 15375 w 20520"/>
                  <a:gd name="connsiteY18" fmla="*/ 19623 h 32769"/>
                  <a:gd name="connsiteX19" fmla="*/ 10231 w 20520"/>
                  <a:gd name="connsiteY19" fmla="*/ 14575 h 32769"/>
                  <a:gd name="connsiteX20" fmla="*/ 5277 w 20520"/>
                  <a:gd name="connsiteY20" fmla="*/ 19527 h 32769"/>
                  <a:gd name="connsiteX21" fmla="*/ 5278 w 20520"/>
                  <a:gd name="connsiteY21" fmla="*/ 19623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0520" h="32769">
                    <a:moveTo>
                      <a:pt x="5183" y="30196"/>
                    </a:moveTo>
                    <a:cubicBezTo>
                      <a:pt x="5184" y="31616"/>
                      <a:pt x="4033" y="32769"/>
                      <a:pt x="2613" y="32770"/>
                    </a:cubicBezTo>
                    <a:cubicBezTo>
                      <a:pt x="2581" y="32770"/>
                      <a:pt x="2548" y="32769"/>
                      <a:pt x="2516" y="32768"/>
                    </a:cubicBezTo>
                    <a:cubicBezTo>
                      <a:pt x="1355" y="32765"/>
                      <a:pt x="341" y="31984"/>
                      <a:pt x="39" y="30863"/>
                    </a:cubicBezTo>
                    <a:cubicBezTo>
                      <a:pt x="-13" y="30644"/>
                      <a:pt x="-13" y="30415"/>
                      <a:pt x="39" y="30196"/>
                    </a:cubicBezTo>
                    <a:lnTo>
                      <a:pt x="39" y="2574"/>
                    </a:lnTo>
                    <a:cubicBezTo>
                      <a:pt x="-14" y="1207"/>
                      <a:pt x="1050" y="56"/>
                      <a:pt x="2417" y="2"/>
                    </a:cubicBezTo>
                    <a:cubicBezTo>
                      <a:pt x="2482" y="-1"/>
                      <a:pt x="2547" y="-1"/>
                      <a:pt x="2611" y="2"/>
                    </a:cubicBezTo>
                    <a:cubicBezTo>
                      <a:pt x="4030" y="-51"/>
                      <a:pt x="5224" y="1057"/>
                      <a:pt x="5276" y="2477"/>
                    </a:cubicBezTo>
                    <a:cubicBezTo>
                      <a:pt x="5278" y="2509"/>
                      <a:pt x="5278" y="2541"/>
                      <a:pt x="5278" y="2574"/>
                    </a:cubicBezTo>
                    <a:lnTo>
                      <a:pt x="5278" y="10670"/>
                    </a:lnTo>
                    <a:cubicBezTo>
                      <a:pt x="6796" y="9829"/>
                      <a:pt x="8497" y="9371"/>
                      <a:pt x="10231" y="9336"/>
                    </a:cubicBezTo>
                    <a:cubicBezTo>
                      <a:pt x="15913" y="9336"/>
                      <a:pt x="20518" y="13942"/>
                      <a:pt x="20518" y="19623"/>
                    </a:cubicBezTo>
                    <a:lnTo>
                      <a:pt x="20518" y="30196"/>
                    </a:lnTo>
                    <a:cubicBezTo>
                      <a:pt x="20572" y="31563"/>
                      <a:pt x="19507" y="32714"/>
                      <a:pt x="18141" y="32768"/>
                    </a:cubicBezTo>
                    <a:cubicBezTo>
                      <a:pt x="18076" y="32770"/>
                      <a:pt x="18011" y="32770"/>
                      <a:pt x="17947" y="32768"/>
                    </a:cubicBezTo>
                    <a:cubicBezTo>
                      <a:pt x="16580" y="32821"/>
                      <a:pt x="15428" y="31757"/>
                      <a:pt x="15375" y="30390"/>
                    </a:cubicBezTo>
                    <a:cubicBezTo>
                      <a:pt x="15372" y="30326"/>
                      <a:pt x="15372" y="30261"/>
                      <a:pt x="15375" y="30196"/>
                    </a:cubicBezTo>
                    <a:lnTo>
                      <a:pt x="15375" y="19623"/>
                    </a:lnTo>
                    <a:cubicBezTo>
                      <a:pt x="15323" y="16820"/>
                      <a:pt x="13035" y="14575"/>
                      <a:pt x="10231" y="14575"/>
                    </a:cubicBezTo>
                    <a:cubicBezTo>
                      <a:pt x="7496" y="14575"/>
                      <a:pt x="5278" y="16792"/>
                      <a:pt x="5277" y="19527"/>
                    </a:cubicBezTo>
                    <a:cubicBezTo>
                      <a:pt x="5277" y="19559"/>
                      <a:pt x="5278" y="19591"/>
                      <a:pt x="5278" y="19623"/>
                    </a:cubicBezTo>
                    <a:close/>
                  </a:path>
                </a:pathLst>
              </a:custGeom>
              <a:solidFill>
                <a:srgbClr val="C7C7C7"/>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1F595CC1-94BB-4AB2-987B-3AAF301298C9}"/>
                  </a:ext>
                </a:extLst>
              </p:cNvPr>
              <p:cNvSpPr/>
              <p:nvPr/>
            </p:nvSpPr>
            <p:spPr>
              <a:xfrm>
                <a:off x="9496348" y="2118343"/>
                <a:ext cx="22386" cy="23622"/>
              </a:xfrm>
              <a:custGeom>
                <a:avLst/>
                <a:gdLst>
                  <a:gd name="connsiteX0" fmla="*/ 3240 w 22386"/>
                  <a:gd name="connsiteY0" fmla="*/ 20098 h 23622"/>
                  <a:gd name="connsiteX1" fmla="*/ 3240 w 22386"/>
                  <a:gd name="connsiteY1" fmla="*/ 3620 h 23622"/>
                  <a:gd name="connsiteX2" fmla="*/ 11336 w 22386"/>
                  <a:gd name="connsiteY2" fmla="*/ 0 h 23622"/>
                  <a:gd name="connsiteX3" fmla="*/ 19147 w 22386"/>
                  <a:gd name="connsiteY3" fmla="*/ 3620 h 23622"/>
                  <a:gd name="connsiteX4" fmla="*/ 19147 w 22386"/>
                  <a:gd name="connsiteY4" fmla="*/ 20098 h 23622"/>
                  <a:gd name="connsiteX5" fmla="*/ 11336 w 22386"/>
                  <a:gd name="connsiteY5" fmla="*/ 23622 h 23622"/>
                  <a:gd name="connsiteX6" fmla="*/ 3240 w 22386"/>
                  <a:gd name="connsiteY6" fmla="*/ 20098 h 23622"/>
                  <a:gd name="connsiteX7" fmla="*/ 5145 w 22386"/>
                  <a:gd name="connsiteY7" fmla="*/ 11811 h 23622"/>
                  <a:gd name="connsiteX8" fmla="*/ 6764 w 22386"/>
                  <a:gd name="connsiteY8" fmla="*/ 16764 h 23622"/>
                  <a:gd name="connsiteX9" fmla="*/ 11336 w 22386"/>
                  <a:gd name="connsiteY9" fmla="*/ 18479 h 23622"/>
                  <a:gd name="connsiteX10" fmla="*/ 15623 w 22386"/>
                  <a:gd name="connsiteY10" fmla="*/ 16764 h 23622"/>
                  <a:gd name="connsiteX11" fmla="*/ 17432 w 22386"/>
                  <a:gd name="connsiteY11" fmla="*/ 11811 h 23622"/>
                  <a:gd name="connsiteX12" fmla="*/ 15623 w 22386"/>
                  <a:gd name="connsiteY12" fmla="*/ 6953 h 23622"/>
                  <a:gd name="connsiteX13" fmla="*/ 11336 w 22386"/>
                  <a:gd name="connsiteY13" fmla="*/ 5144 h 23622"/>
                  <a:gd name="connsiteX14" fmla="*/ 6764 w 22386"/>
                  <a:gd name="connsiteY14" fmla="*/ 6953 h 23622"/>
                  <a:gd name="connsiteX15" fmla="*/ 5145 w 22386"/>
                  <a:gd name="connsiteY15" fmla="*/ 11811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6" h="23622">
                    <a:moveTo>
                      <a:pt x="3240" y="20098"/>
                    </a:moveTo>
                    <a:cubicBezTo>
                      <a:pt x="-1080" y="15454"/>
                      <a:pt x="-1080" y="8263"/>
                      <a:pt x="3240" y="3620"/>
                    </a:cubicBezTo>
                    <a:cubicBezTo>
                      <a:pt x="5293" y="1306"/>
                      <a:pt x="8243" y="-13"/>
                      <a:pt x="11336" y="0"/>
                    </a:cubicBezTo>
                    <a:cubicBezTo>
                      <a:pt x="14346" y="-6"/>
                      <a:pt x="17205" y="1319"/>
                      <a:pt x="19147" y="3620"/>
                    </a:cubicBezTo>
                    <a:cubicBezTo>
                      <a:pt x="23466" y="8263"/>
                      <a:pt x="23466" y="15454"/>
                      <a:pt x="19147" y="20098"/>
                    </a:cubicBezTo>
                    <a:cubicBezTo>
                      <a:pt x="17172" y="22342"/>
                      <a:pt x="14326" y="23627"/>
                      <a:pt x="11336" y="23622"/>
                    </a:cubicBezTo>
                    <a:cubicBezTo>
                      <a:pt x="8265" y="23624"/>
                      <a:pt x="5331" y="22347"/>
                      <a:pt x="3240" y="20098"/>
                    </a:cubicBezTo>
                    <a:close/>
                    <a:moveTo>
                      <a:pt x="5145" y="11811"/>
                    </a:moveTo>
                    <a:cubicBezTo>
                      <a:pt x="5094" y="13600"/>
                      <a:pt x="5666" y="15351"/>
                      <a:pt x="6764" y="16764"/>
                    </a:cubicBezTo>
                    <a:cubicBezTo>
                      <a:pt x="8006" y="17910"/>
                      <a:pt x="9647" y="18525"/>
                      <a:pt x="11336" y="18479"/>
                    </a:cubicBezTo>
                    <a:cubicBezTo>
                      <a:pt x="12936" y="18502"/>
                      <a:pt x="14480" y="17884"/>
                      <a:pt x="15623" y="16764"/>
                    </a:cubicBezTo>
                    <a:cubicBezTo>
                      <a:pt x="16819" y="15395"/>
                      <a:pt x="17464" y="13629"/>
                      <a:pt x="17432" y="11811"/>
                    </a:cubicBezTo>
                    <a:cubicBezTo>
                      <a:pt x="17459" y="10022"/>
                      <a:pt x="16813" y="8289"/>
                      <a:pt x="15623" y="6953"/>
                    </a:cubicBezTo>
                    <a:cubicBezTo>
                      <a:pt x="14467" y="5840"/>
                      <a:pt x="12940" y="5195"/>
                      <a:pt x="11336" y="5144"/>
                    </a:cubicBezTo>
                    <a:cubicBezTo>
                      <a:pt x="9644" y="5178"/>
                      <a:pt x="8022" y="5821"/>
                      <a:pt x="6764" y="6953"/>
                    </a:cubicBezTo>
                    <a:cubicBezTo>
                      <a:pt x="5666" y="8330"/>
                      <a:pt x="5092" y="10051"/>
                      <a:pt x="5145" y="11811"/>
                    </a:cubicBezTo>
                    <a:close/>
                  </a:path>
                </a:pathLst>
              </a:custGeom>
              <a:solidFill>
                <a:srgbClr val="C7C7C7"/>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73FF0489-9240-42B6-9163-CD05E26471A9}"/>
                  </a:ext>
                </a:extLst>
              </p:cNvPr>
              <p:cNvSpPr/>
              <p:nvPr/>
            </p:nvSpPr>
            <p:spPr>
              <a:xfrm>
                <a:off x="952349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5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5" y="28776"/>
                      <a:pt x="11715"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DDDD5D1F-2B52-45C3-BF66-B8A037BB0BEE}"/>
                  </a:ext>
                </a:extLst>
              </p:cNvPr>
              <p:cNvSpPr/>
              <p:nvPr/>
            </p:nvSpPr>
            <p:spPr>
              <a:xfrm>
                <a:off x="9542926"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11241 w 22385"/>
                  <a:gd name="connsiteY13" fmla="*/ 5144 h 23622"/>
                  <a:gd name="connsiteX14" fmla="*/ 6764 w 22385"/>
                  <a:gd name="connsiteY14" fmla="*/ 6954 h 23622"/>
                  <a:gd name="connsiteX15" fmla="*/ 5049 w 22385"/>
                  <a:gd name="connsiteY15"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385" h="23622">
                    <a:moveTo>
                      <a:pt x="3240" y="20098"/>
                    </a:moveTo>
                    <a:cubicBezTo>
                      <a:pt x="-1080" y="15455"/>
                      <a:pt x="-1080" y="8264"/>
                      <a:pt x="3240" y="3620"/>
                    </a:cubicBezTo>
                    <a:cubicBezTo>
                      <a:pt x="5263" y="1321"/>
                      <a:pt x="8178" y="3"/>
                      <a:pt x="11241" y="1"/>
                    </a:cubicBezTo>
                    <a:cubicBezTo>
                      <a:pt x="14284" y="-34"/>
                      <a:pt x="17184" y="1294"/>
                      <a:pt x="19146" y="3620"/>
                    </a:cubicBezTo>
                    <a:cubicBezTo>
                      <a:pt x="23466" y="8264"/>
                      <a:pt x="23466" y="15455"/>
                      <a:pt x="19146" y="20098"/>
                    </a:cubicBezTo>
                    <a:cubicBezTo>
                      <a:pt x="17142" y="22358"/>
                      <a:pt x="14260" y="23642"/>
                      <a:pt x="11241" y="23623"/>
                    </a:cubicBezTo>
                    <a:cubicBezTo>
                      <a:pt x="8200" y="23609"/>
                      <a:pt x="5302" y="22333"/>
                      <a:pt x="3240" y="20098"/>
                    </a:cubicBezTo>
                    <a:close/>
                    <a:moveTo>
                      <a:pt x="5049" y="11812"/>
                    </a:moveTo>
                    <a:cubicBezTo>
                      <a:pt x="5033" y="13611"/>
                      <a:pt x="5639" y="15360"/>
                      <a:pt x="6764" y="16765"/>
                    </a:cubicBezTo>
                    <a:cubicBezTo>
                      <a:pt x="7971" y="17905"/>
                      <a:pt x="9581" y="18521"/>
                      <a:pt x="11241" y="18479"/>
                    </a:cubicBezTo>
                    <a:cubicBezTo>
                      <a:pt x="12874" y="18528"/>
                      <a:pt x="14456" y="17909"/>
                      <a:pt x="15622" y="16765"/>
                    </a:cubicBezTo>
                    <a:cubicBezTo>
                      <a:pt x="16818" y="15395"/>
                      <a:pt x="17463" y="13630"/>
                      <a:pt x="17432" y="11812"/>
                    </a:cubicBezTo>
                    <a:cubicBezTo>
                      <a:pt x="17458" y="10023"/>
                      <a:pt x="16812" y="8289"/>
                      <a:pt x="15622" y="6954"/>
                    </a:cubicBezTo>
                    <a:cubicBezTo>
                      <a:pt x="14437" y="5827"/>
                      <a:pt x="12875" y="5181"/>
                      <a:pt x="11241" y="5144"/>
                    </a:cubicBezTo>
                    <a:cubicBezTo>
                      <a:pt x="9576" y="5176"/>
                      <a:pt x="7983" y="58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B0911616-BE0B-4024-87AD-49A781D40AC2}"/>
                  </a:ext>
                </a:extLst>
              </p:cNvPr>
              <p:cNvSpPr/>
              <p:nvPr/>
            </p:nvSpPr>
            <p:spPr>
              <a:xfrm>
                <a:off x="9571697" y="2119010"/>
                <a:ext cx="18283" cy="22574"/>
              </a:xfrm>
              <a:custGeom>
                <a:avLst/>
                <a:gdLst>
                  <a:gd name="connsiteX0" fmla="*/ 567 w 18283"/>
                  <a:gd name="connsiteY0" fmla="*/ 15907 h 22574"/>
                  <a:gd name="connsiteX1" fmla="*/ 4069 w 18283"/>
                  <a:gd name="connsiteY1" fmla="*/ 15885 h 22574"/>
                  <a:gd name="connsiteX2" fmla="*/ 4091 w 18283"/>
                  <a:gd name="connsiteY2" fmla="*/ 15907 h 22574"/>
                  <a:gd name="connsiteX3" fmla="*/ 9235 w 18283"/>
                  <a:gd name="connsiteY3" fmla="*/ 18002 h 22574"/>
                  <a:gd name="connsiteX4" fmla="*/ 12378 w 18283"/>
                  <a:gd name="connsiteY4" fmla="*/ 17050 h 22574"/>
                  <a:gd name="connsiteX5" fmla="*/ 13235 w 18283"/>
                  <a:gd name="connsiteY5" fmla="*/ 15716 h 22574"/>
                  <a:gd name="connsiteX6" fmla="*/ 13235 w 18283"/>
                  <a:gd name="connsiteY6" fmla="*/ 15716 h 22574"/>
                  <a:gd name="connsiteX7" fmla="*/ 12569 w 18283"/>
                  <a:gd name="connsiteY7" fmla="*/ 15145 h 22574"/>
                  <a:gd name="connsiteX8" fmla="*/ 8854 w 18283"/>
                  <a:gd name="connsiteY8" fmla="*/ 13811 h 22574"/>
                  <a:gd name="connsiteX9" fmla="*/ 8854 w 18283"/>
                  <a:gd name="connsiteY9" fmla="*/ 13811 h 22574"/>
                  <a:gd name="connsiteX10" fmla="*/ 4758 w 18283"/>
                  <a:gd name="connsiteY10" fmla="*/ 12573 h 22574"/>
                  <a:gd name="connsiteX11" fmla="*/ 1520 w 18283"/>
                  <a:gd name="connsiteY11" fmla="*/ 9906 h 22574"/>
                  <a:gd name="connsiteX12" fmla="*/ 758 w 18283"/>
                  <a:gd name="connsiteY12" fmla="*/ 6953 h 22574"/>
                  <a:gd name="connsiteX13" fmla="*/ 3520 w 18283"/>
                  <a:gd name="connsiteY13" fmla="*/ 1715 h 22574"/>
                  <a:gd name="connsiteX14" fmla="*/ 9330 w 18283"/>
                  <a:gd name="connsiteY14" fmla="*/ 0 h 22574"/>
                  <a:gd name="connsiteX15" fmla="*/ 16379 w 18283"/>
                  <a:gd name="connsiteY15" fmla="*/ 2572 h 22574"/>
                  <a:gd name="connsiteX16" fmla="*/ 17045 w 18283"/>
                  <a:gd name="connsiteY16" fmla="*/ 6096 h 22574"/>
                  <a:gd name="connsiteX17" fmla="*/ 13616 w 18283"/>
                  <a:gd name="connsiteY17" fmla="*/ 6763 h 22574"/>
                  <a:gd name="connsiteX18" fmla="*/ 9330 w 18283"/>
                  <a:gd name="connsiteY18" fmla="*/ 4953 h 22574"/>
                  <a:gd name="connsiteX19" fmla="*/ 6473 w 18283"/>
                  <a:gd name="connsiteY19" fmla="*/ 5810 h 22574"/>
                  <a:gd name="connsiteX20" fmla="*/ 5711 w 18283"/>
                  <a:gd name="connsiteY20" fmla="*/ 6953 h 22574"/>
                  <a:gd name="connsiteX21" fmla="*/ 6282 w 18283"/>
                  <a:gd name="connsiteY21" fmla="*/ 6953 h 22574"/>
                  <a:gd name="connsiteX22" fmla="*/ 9711 w 18283"/>
                  <a:gd name="connsiteY22" fmla="*/ 8096 h 22574"/>
                  <a:gd name="connsiteX23" fmla="*/ 9711 w 18283"/>
                  <a:gd name="connsiteY23" fmla="*/ 8096 h 22574"/>
                  <a:gd name="connsiteX24" fmla="*/ 13998 w 18283"/>
                  <a:gd name="connsiteY24" fmla="*/ 9430 h 22574"/>
                  <a:gd name="connsiteX25" fmla="*/ 17331 w 18283"/>
                  <a:gd name="connsiteY25" fmla="*/ 12192 h 22574"/>
                  <a:gd name="connsiteX26" fmla="*/ 18284 w 18283"/>
                  <a:gd name="connsiteY26" fmla="*/ 15335 h 22574"/>
                  <a:gd name="connsiteX27" fmla="*/ 15331 w 18283"/>
                  <a:gd name="connsiteY27" fmla="*/ 20765 h 22574"/>
                  <a:gd name="connsiteX28" fmla="*/ 9235 w 18283"/>
                  <a:gd name="connsiteY28" fmla="*/ 22574 h 22574"/>
                  <a:gd name="connsiteX29" fmla="*/ 853 w 18283"/>
                  <a:gd name="connsiteY29" fmla="*/ 19431 h 22574"/>
                  <a:gd name="connsiteX30" fmla="*/ 567 w 18283"/>
                  <a:gd name="connsiteY30" fmla="*/ 15907 h 22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8283" h="22574">
                    <a:moveTo>
                      <a:pt x="567" y="15907"/>
                    </a:moveTo>
                    <a:cubicBezTo>
                      <a:pt x="1528" y="14934"/>
                      <a:pt x="3096" y="14924"/>
                      <a:pt x="4069" y="15885"/>
                    </a:cubicBezTo>
                    <a:cubicBezTo>
                      <a:pt x="4076" y="15892"/>
                      <a:pt x="4084" y="15899"/>
                      <a:pt x="4091" y="15907"/>
                    </a:cubicBezTo>
                    <a:cubicBezTo>
                      <a:pt x="5518" y="17169"/>
                      <a:pt x="7332" y="17909"/>
                      <a:pt x="9235" y="18002"/>
                    </a:cubicBezTo>
                    <a:cubicBezTo>
                      <a:pt x="10350" y="17978"/>
                      <a:pt x="11437" y="17649"/>
                      <a:pt x="12378" y="17050"/>
                    </a:cubicBezTo>
                    <a:cubicBezTo>
                      <a:pt x="13045" y="16478"/>
                      <a:pt x="13235" y="16097"/>
                      <a:pt x="13235" y="15716"/>
                    </a:cubicBezTo>
                    <a:cubicBezTo>
                      <a:pt x="13235" y="15335"/>
                      <a:pt x="13235" y="15716"/>
                      <a:pt x="13235" y="15716"/>
                    </a:cubicBezTo>
                    <a:cubicBezTo>
                      <a:pt x="13084" y="15456"/>
                      <a:pt x="12849" y="15255"/>
                      <a:pt x="12569" y="15145"/>
                    </a:cubicBezTo>
                    <a:cubicBezTo>
                      <a:pt x="11437" y="14446"/>
                      <a:pt x="10172" y="13992"/>
                      <a:pt x="8854" y="13811"/>
                    </a:cubicBezTo>
                    <a:lnTo>
                      <a:pt x="8854" y="13811"/>
                    </a:lnTo>
                    <a:cubicBezTo>
                      <a:pt x="7446" y="13554"/>
                      <a:pt x="6072" y="13138"/>
                      <a:pt x="4758" y="12573"/>
                    </a:cubicBezTo>
                    <a:cubicBezTo>
                      <a:pt x="3458" y="11992"/>
                      <a:pt x="2339" y="11070"/>
                      <a:pt x="1520" y="9906"/>
                    </a:cubicBezTo>
                    <a:cubicBezTo>
                      <a:pt x="1023" y="9001"/>
                      <a:pt x="761" y="7986"/>
                      <a:pt x="758" y="6953"/>
                    </a:cubicBezTo>
                    <a:cubicBezTo>
                      <a:pt x="838" y="4879"/>
                      <a:pt x="1854" y="2953"/>
                      <a:pt x="3520" y="1715"/>
                    </a:cubicBezTo>
                    <a:cubicBezTo>
                      <a:pt x="5250" y="594"/>
                      <a:pt x="7269" y="-2"/>
                      <a:pt x="9330" y="0"/>
                    </a:cubicBezTo>
                    <a:cubicBezTo>
                      <a:pt x="11893" y="89"/>
                      <a:pt x="14361" y="989"/>
                      <a:pt x="16379" y="2572"/>
                    </a:cubicBezTo>
                    <a:cubicBezTo>
                      <a:pt x="17476" y="3399"/>
                      <a:pt x="17764" y="4925"/>
                      <a:pt x="17045" y="6096"/>
                    </a:cubicBezTo>
                    <a:cubicBezTo>
                      <a:pt x="16281" y="7224"/>
                      <a:pt x="14748" y="7522"/>
                      <a:pt x="13616" y="6763"/>
                    </a:cubicBezTo>
                    <a:cubicBezTo>
                      <a:pt x="12411" y="5727"/>
                      <a:pt x="10913" y="5095"/>
                      <a:pt x="9330" y="4953"/>
                    </a:cubicBezTo>
                    <a:cubicBezTo>
                      <a:pt x="8311" y="4932"/>
                      <a:pt x="7312" y="5232"/>
                      <a:pt x="6473" y="5810"/>
                    </a:cubicBezTo>
                    <a:cubicBezTo>
                      <a:pt x="5901" y="5810"/>
                      <a:pt x="5711" y="6667"/>
                      <a:pt x="5711" y="6953"/>
                    </a:cubicBezTo>
                    <a:lnTo>
                      <a:pt x="6282" y="6953"/>
                    </a:lnTo>
                    <a:cubicBezTo>
                      <a:pt x="7327" y="7582"/>
                      <a:pt x="8498" y="7972"/>
                      <a:pt x="9711" y="8096"/>
                    </a:cubicBezTo>
                    <a:lnTo>
                      <a:pt x="9711" y="8096"/>
                    </a:lnTo>
                    <a:cubicBezTo>
                      <a:pt x="11195" y="8338"/>
                      <a:pt x="12638" y="8787"/>
                      <a:pt x="13998" y="9430"/>
                    </a:cubicBezTo>
                    <a:cubicBezTo>
                      <a:pt x="15381" y="9960"/>
                      <a:pt x="16553" y="10931"/>
                      <a:pt x="17331" y="12192"/>
                    </a:cubicBezTo>
                    <a:cubicBezTo>
                      <a:pt x="17930" y="13133"/>
                      <a:pt x="18260" y="14220"/>
                      <a:pt x="18284" y="15335"/>
                    </a:cubicBezTo>
                    <a:cubicBezTo>
                      <a:pt x="18202" y="17507"/>
                      <a:pt x="17110" y="19516"/>
                      <a:pt x="15331" y="20765"/>
                    </a:cubicBezTo>
                    <a:cubicBezTo>
                      <a:pt x="13523" y="21957"/>
                      <a:pt x="11401" y="22587"/>
                      <a:pt x="9235" y="22574"/>
                    </a:cubicBezTo>
                    <a:cubicBezTo>
                      <a:pt x="6170" y="22486"/>
                      <a:pt x="3221" y="21380"/>
                      <a:pt x="853" y="19431"/>
                    </a:cubicBezTo>
                    <a:cubicBezTo>
                      <a:pt x="-163" y="18518"/>
                      <a:pt x="-288" y="16971"/>
                      <a:pt x="567" y="15907"/>
                    </a:cubicBezTo>
                    <a:close/>
                  </a:path>
                </a:pathLst>
              </a:custGeom>
              <a:solidFill>
                <a:srgbClr val="C7C7C7"/>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A148FC09-CBC0-4D2E-ADD1-F48059CCBC73}"/>
                  </a:ext>
                </a:extLst>
              </p:cNvPr>
              <p:cNvSpPr/>
              <p:nvPr/>
            </p:nvSpPr>
            <p:spPr>
              <a:xfrm>
                <a:off x="9741809" y="2108532"/>
                <a:ext cx="28756" cy="33720"/>
              </a:xfrm>
              <a:custGeom>
                <a:avLst/>
                <a:gdLst>
                  <a:gd name="connsiteX0" fmla="*/ 0 w 28756"/>
                  <a:gd name="connsiteY0" fmla="*/ 16860 h 33720"/>
                  <a:gd name="connsiteX1" fmla="*/ 17240 w 28756"/>
                  <a:gd name="connsiteY1" fmla="*/ 0 h 33720"/>
                  <a:gd name="connsiteX2" fmla="*/ 28004 w 28756"/>
                  <a:gd name="connsiteY2" fmla="*/ 3620 h 33720"/>
                  <a:gd name="connsiteX3" fmla="*/ 28004 w 28756"/>
                  <a:gd name="connsiteY3" fmla="*/ 7430 h 33720"/>
                  <a:gd name="connsiteX4" fmla="*/ 24289 w 28756"/>
                  <a:gd name="connsiteY4" fmla="*/ 7906 h 33720"/>
                  <a:gd name="connsiteX5" fmla="*/ 16764 w 28756"/>
                  <a:gd name="connsiteY5" fmla="*/ 5335 h 33720"/>
                  <a:gd name="connsiteX6" fmla="*/ 8286 w 28756"/>
                  <a:gd name="connsiteY6" fmla="*/ 8668 h 33720"/>
                  <a:gd name="connsiteX7" fmla="*/ 4858 w 28756"/>
                  <a:gd name="connsiteY7" fmla="*/ 16860 h 33720"/>
                  <a:gd name="connsiteX8" fmla="*/ 8286 w 28756"/>
                  <a:gd name="connsiteY8" fmla="*/ 25051 h 33720"/>
                  <a:gd name="connsiteX9" fmla="*/ 16764 w 28756"/>
                  <a:gd name="connsiteY9" fmla="*/ 28385 h 33720"/>
                  <a:gd name="connsiteX10" fmla="*/ 24289 w 28756"/>
                  <a:gd name="connsiteY10" fmla="*/ 25813 h 33720"/>
                  <a:gd name="connsiteX11" fmla="*/ 28004 w 28756"/>
                  <a:gd name="connsiteY11" fmla="*/ 26385 h 33720"/>
                  <a:gd name="connsiteX12" fmla="*/ 28004 w 28756"/>
                  <a:gd name="connsiteY12" fmla="*/ 30100 h 33720"/>
                  <a:gd name="connsiteX13" fmla="*/ 17240 w 28756"/>
                  <a:gd name="connsiteY13" fmla="*/ 33719 h 33720"/>
                  <a:gd name="connsiteX14" fmla="*/ 0 w 28756"/>
                  <a:gd name="connsiteY14" fmla="*/ 16862 h 33720"/>
                  <a:gd name="connsiteX15" fmla="*/ 0 w 28756"/>
                  <a:gd name="connsiteY15" fmla="*/ 16860 h 3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756" h="33720">
                    <a:moveTo>
                      <a:pt x="0" y="16860"/>
                    </a:moveTo>
                    <a:cubicBezTo>
                      <a:pt x="156" y="7465"/>
                      <a:pt x="7845" y="-53"/>
                      <a:pt x="17240" y="0"/>
                    </a:cubicBezTo>
                    <a:cubicBezTo>
                      <a:pt x="21131" y="-28"/>
                      <a:pt x="24920" y="1246"/>
                      <a:pt x="28004" y="3620"/>
                    </a:cubicBezTo>
                    <a:cubicBezTo>
                      <a:pt x="28974" y="4705"/>
                      <a:pt x="28974" y="6345"/>
                      <a:pt x="28004" y="7430"/>
                    </a:cubicBezTo>
                    <a:cubicBezTo>
                      <a:pt x="27078" y="8532"/>
                      <a:pt x="25462" y="8739"/>
                      <a:pt x="24289" y="7906"/>
                    </a:cubicBezTo>
                    <a:cubicBezTo>
                      <a:pt x="22161" y="6191"/>
                      <a:pt x="19496" y="5280"/>
                      <a:pt x="16764" y="5335"/>
                    </a:cubicBezTo>
                    <a:cubicBezTo>
                      <a:pt x="13624" y="5365"/>
                      <a:pt x="10606" y="6552"/>
                      <a:pt x="8286" y="8668"/>
                    </a:cubicBezTo>
                    <a:cubicBezTo>
                      <a:pt x="6121" y="10849"/>
                      <a:pt x="4891" y="13787"/>
                      <a:pt x="4858" y="16860"/>
                    </a:cubicBezTo>
                    <a:cubicBezTo>
                      <a:pt x="4860" y="19939"/>
                      <a:pt x="6095" y="22888"/>
                      <a:pt x="8286" y="25051"/>
                    </a:cubicBezTo>
                    <a:cubicBezTo>
                      <a:pt x="10606" y="27167"/>
                      <a:pt x="13624" y="28354"/>
                      <a:pt x="16764" y="28385"/>
                    </a:cubicBezTo>
                    <a:cubicBezTo>
                      <a:pt x="19496" y="28439"/>
                      <a:pt x="22161" y="27529"/>
                      <a:pt x="24289" y="25813"/>
                    </a:cubicBezTo>
                    <a:cubicBezTo>
                      <a:pt x="25496" y="25048"/>
                      <a:pt x="27082" y="25292"/>
                      <a:pt x="28004" y="26385"/>
                    </a:cubicBezTo>
                    <a:cubicBezTo>
                      <a:pt x="29008" y="27419"/>
                      <a:pt x="29008" y="29065"/>
                      <a:pt x="28004" y="30100"/>
                    </a:cubicBezTo>
                    <a:cubicBezTo>
                      <a:pt x="24920" y="32474"/>
                      <a:pt x="21132" y="33748"/>
                      <a:pt x="17240" y="33719"/>
                    </a:cubicBezTo>
                    <a:cubicBezTo>
                      <a:pt x="7825" y="33825"/>
                      <a:pt x="106" y="26278"/>
                      <a:pt x="0" y="16862"/>
                    </a:cubicBezTo>
                    <a:cubicBezTo>
                      <a:pt x="0" y="16861"/>
                      <a:pt x="0" y="16860"/>
                      <a:pt x="0" y="16860"/>
                    </a:cubicBezTo>
                    <a:close/>
                  </a:path>
                </a:pathLst>
              </a:custGeom>
              <a:solidFill>
                <a:srgbClr val="C7C7C7"/>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0A8CE61B-2FEF-461E-9DDD-DAEA49BDD927}"/>
                  </a:ext>
                </a:extLst>
              </p:cNvPr>
              <p:cNvSpPr/>
              <p:nvPr/>
            </p:nvSpPr>
            <p:spPr>
              <a:xfrm>
                <a:off x="9777431" y="2118342"/>
                <a:ext cx="22385" cy="23622"/>
              </a:xfrm>
              <a:custGeom>
                <a:avLst/>
                <a:gdLst>
                  <a:gd name="connsiteX0" fmla="*/ 3240 w 22385"/>
                  <a:gd name="connsiteY0" fmla="*/ 20098 h 23622"/>
                  <a:gd name="connsiteX1" fmla="*/ 3240 w 22385"/>
                  <a:gd name="connsiteY1" fmla="*/ 3620 h 23622"/>
                  <a:gd name="connsiteX2" fmla="*/ 11241 w 22385"/>
                  <a:gd name="connsiteY2" fmla="*/ 1 h 23622"/>
                  <a:gd name="connsiteX3" fmla="*/ 19146 w 22385"/>
                  <a:gd name="connsiteY3" fmla="*/ 3620 h 23622"/>
                  <a:gd name="connsiteX4" fmla="*/ 19146 w 22385"/>
                  <a:gd name="connsiteY4" fmla="*/ 20098 h 23622"/>
                  <a:gd name="connsiteX5" fmla="*/ 11241 w 22385"/>
                  <a:gd name="connsiteY5" fmla="*/ 23623 h 23622"/>
                  <a:gd name="connsiteX6" fmla="*/ 3240 w 22385"/>
                  <a:gd name="connsiteY6" fmla="*/ 20098 h 23622"/>
                  <a:gd name="connsiteX7" fmla="*/ 5049 w 22385"/>
                  <a:gd name="connsiteY7" fmla="*/ 11812 h 23622"/>
                  <a:gd name="connsiteX8" fmla="*/ 6764 w 22385"/>
                  <a:gd name="connsiteY8" fmla="*/ 16765 h 23622"/>
                  <a:gd name="connsiteX9" fmla="*/ 11241 w 22385"/>
                  <a:gd name="connsiteY9" fmla="*/ 18479 h 23622"/>
                  <a:gd name="connsiteX10" fmla="*/ 15622 w 22385"/>
                  <a:gd name="connsiteY10" fmla="*/ 16765 h 23622"/>
                  <a:gd name="connsiteX11" fmla="*/ 17432 w 22385"/>
                  <a:gd name="connsiteY11" fmla="*/ 11812 h 23622"/>
                  <a:gd name="connsiteX12" fmla="*/ 15622 w 22385"/>
                  <a:gd name="connsiteY12" fmla="*/ 6954 h 23622"/>
                  <a:gd name="connsiteX13" fmla="*/ 6764 w 22385"/>
                  <a:gd name="connsiteY13" fmla="*/ 6954 h 23622"/>
                  <a:gd name="connsiteX14" fmla="*/ 5049 w 22385"/>
                  <a:gd name="connsiteY14" fmla="*/ 11812 h 2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385" h="23622">
                    <a:moveTo>
                      <a:pt x="3240" y="20098"/>
                    </a:moveTo>
                    <a:cubicBezTo>
                      <a:pt x="-1080" y="15455"/>
                      <a:pt x="-1080" y="8264"/>
                      <a:pt x="3240" y="3620"/>
                    </a:cubicBezTo>
                    <a:cubicBezTo>
                      <a:pt x="5256" y="1311"/>
                      <a:pt x="8175" y="-10"/>
                      <a:pt x="11241" y="1"/>
                    </a:cubicBezTo>
                    <a:cubicBezTo>
                      <a:pt x="14284" y="-34"/>
                      <a:pt x="17184" y="1294"/>
                      <a:pt x="19146" y="3620"/>
                    </a:cubicBezTo>
                    <a:cubicBezTo>
                      <a:pt x="23466" y="8264"/>
                      <a:pt x="23466" y="15455"/>
                      <a:pt x="19146" y="20098"/>
                    </a:cubicBezTo>
                    <a:cubicBezTo>
                      <a:pt x="17142" y="22358"/>
                      <a:pt x="14260" y="23642"/>
                      <a:pt x="11241" y="23623"/>
                    </a:cubicBezTo>
                    <a:cubicBezTo>
                      <a:pt x="8195" y="23633"/>
                      <a:pt x="5288" y="22352"/>
                      <a:pt x="3240" y="20098"/>
                    </a:cubicBezTo>
                    <a:close/>
                    <a:moveTo>
                      <a:pt x="5049" y="11812"/>
                    </a:moveTo>
                    <a:cubicBezTo>
                      <a:pt x="5033" y="13611"/>
                      <a:pt x="5639" y="15360"/>
                      <a:pt x="6764" y="16765"/>
                    </a:cubicBezTo>
                    <a:cubicBezTo>
                      <a:pt x="7971" y="17905"/>
                      <a:pt x="9581" y="18521"/>
                      <a:pt x="11241" y="18479"/>
                    </a:cubicBezTo>
                    <a:cubicBezTo>
                      <a:pt x="12870" y="18506"/>
                      <a:pt x="14444" y="17890"/>
                      <a:pt x="15622" y="16765"/>
                    </a:cubicBezTo>
                    <a:cubicBezTo>
                      <a:pt x="16818" y="15395"/>
                      <a:pt x="17463" y="13630"/>
                      <a:pt x="17432" y="11812"/>
                    </a:cubicBezTo>
                    <a:cubicBezTo>
                      <a:pt x="17458" y="10023"/>
                      <a:pt x="16812" y="8289"/>
                      <a:pt x="15622" y="6954"/>
                    </a:cubicBezTo>
                    <a:cubicBezTo>
                      <a:pt x="13171" y="4520"/>
                      <a:pt x="9215" y="4520"/>
                      <a:pt x="6764" y="6954"/>
                    </a:cubicBezTo>
                    <a:cubicBezTo>
                      <a:pt x="5639" y="8321"/>
                      <a:pt x="5031" y="10041"/>
                      <a:pt x="5049" y="11812"/>
                    </a:cubicBezTo>
                    <a:close/>
                  </a:path>
                </a:pathLst>
              </a:custGeom>
              <a:solidFill>
                <a:srgbClr val="C7C7C7"/>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391787A6-F22D-4565-BBF9-BF0C58018AE7}"/>
                  </a:ext>
                </a:extLst>
              </p:cNvPr>
              <p:cNvSpPr/>
              <p:nvPr/>
            </p:nvSpPr>
            <p:spPr>
              <a:xfrm>
                <a:off x="9808482" y="2118438"/>
                <a:ext cx="34101" cy="23336"/>
              </a:xfrm>
              <a:custGeom>
                <a:avLst/>
                <a:gdLst>
                  <a:gd name="connsiteX0" fmla="*/ 18957 w 34101"/>
                  <a:gd name="connsiteY0" fmla="*/ 9621 h 23336"/>
                  <a:gd name="connsiteX1" fmla="*/ 18957 w 34101"/>
                  <a:gd name="connsiteY1" fmla="*/ 20860 h 23336"/>
                  <a:gd name="connsiteX2" fmla="*/ 16480 w 34101"/>
                  <a:gd name="connsiteY2" fmla="*/ 23337 h 23336"/>
                  <a:gd name="connsiteX3" fmla="*/ 14003 w 34101"/>
                  <a:gd name="connsiteY3" fmla="*/ 20860 h 23336"/>
                  <a:gd name="connsiteX4" fmla="*/ 14004 w 34101"/>
                  <a:gd name="connsiteY4" fmla="*/ 9621 h 23336"/>
                  <a:gd name="connsiteX5" fmla="*/ 8284 w 34101"/>
                  <a:gd name="connsiteY5" fmla="*/ 5815 h 23336"/>
                  <a:gd name="connsiteX6" fmla="*/ 4479 w 34101"/>
                  <a:gd name="connsiteY6" fmla="*/ 9621 h 23336"/>
                  <a:gd name="connsiteX7" fmla="*/ 4479 w 34101"/>
                  <a:gd name="connsiteY7" fmla="*/ 21051 h 23336"/>
                  <a:gd name="connsiteX8" fmla="*/ 4479 w 34101"/>
                  <a:gd name="connsiteY8" fmla="*/ 21051 h 23336"/>
                  <a:gd name="connsiteX9" fmla="*/ 4479 w 34101"/>
                  <a:gd name="connsiteY9" fmla="*/ 21051 h 23336"/>
                  <a:gd name="connsiteX10" fmla="*/ 4479 w 34101"/>
                  <a:gd name="connsiteY10" fmla="*/ 21051 h 23336"/>
                  <a:gd name="connsiteX11" fmla="*/ 2097 w 34101"/>
                  <a:gd name="connsiteY11" fmla="*/ 22479 h 23336"/>
                  <a:gd name="connsiteX12" fmla="*/ 2097 w 34101"/>
                  <a:gd name="connsiteY12" fmla="*/ 22479 h 23336"/>
                  <a:gd name="connsiteX13" fmla="*/ 2 w 34101"/>
                  <a:gd name="connsiteY13" fmla="*/ 20003 h 23336"/>
                  <a:gd name="connsiteX14" fmla="*/ 2 w 34101"/>
                  <a:gd name="connsiteY14" fmla="*/ 9811 h 23336"/>
                  <a:gd name="connsiteX15" fmla="*/ 2 w 34101"/>
                  <a:gd name="connsiteY15" fmla="*/ 9811 h 23336"/>
                  <a:gd name="connsiteX16" fmla="*/ 2 w 34101"/>
                  <a:gd name="connsiteY16" fmla="*/ 2572 h 23336"/>
                  <a:gd name="connsiteX17" fmla="*/ 2381 w 34101"/>
                  <a:gd name="connsiteY17" fmla="*/ 2 h 23336"/>
                  <a:gd name="connsiteX18" fmla="*/ 2478 w 34101"/>
                  <a:gd name="connsiteY18" fmla="*/ 0 h 23336"/>
                  <a:gd name="connsiteX19" fmla="*/ 4764 w 34101"/>
                  <a:gd name="connsiteY19" fmla="*/ 1429 h 23336"/>
                  <a:gd name="connsiteX20" fmla="*/ 9813 w 34101"/>
                  <a:gd name="connsiteY20" fmla="*/ 0 h 23336"/>
                  <a:gd name="connsiteX21" fmla="*/ 23942 w 34101"/>
                  <a:gd name="connsiteY21" fmla="*/ 634 h 23336"/>
                  <a:gd name="connsiteX22" fmla="*/ 24576 w 34101"/>
                  <a:gd name="connsiteY22" fmla="*/ 0 h 23336"/>
                  <a:gd name="connsiteX23" fmla="*/ 34101 w 34101"/>
                  <a:gd name="connsiteY23" fmla="*/ 9525 h 23336"/>
                  <a:gd name="connsiteX24" fmla="*/ 34101 w 34101"/>
                  <a:gd name="connsiteY24" fmla="*/ 20574 h 23336"/>
                  <a:gd name="connsiteX25" fmla="*/ 31625 w 34101"/>
                  <a:gd name="connsiteY25" fmla="*/ 23051 h 23336"/>
                  <a:gd name="connsiteX26" fmla="*/ 29053 w 34101"/>
                  <a:gd name="connsiteY26" fmla="*/ 20574 h 23336"/>
                  <a:gd name="connsiteX27" fmla="*/ 29053 w 34101"/>
                  <a:gd name="connsiteY27" fmla="*/ 9811 h 23336"/>
                  <a:gd name="connsiteX28" fmla="*/ 24388 w 34101"/>
                  <a:gd name="connsiteY28" fmla="*/ 4953 h 23336"/>
                  <a:gd name="connsiteX29" fmla="*/ 24386 w 34101"/>
                  <a:gd name="connsiteY29" fmla="*/ 4953 h 23336"/>
                  <a:gd name="connsiteX30" fmla="*/ 18988 w 34101"/>
                  <a:gd name="connsiteY30" fmla="*/ 9203 h 23336"/>
                  <a:gd name="connsiteX31" fmla="*/ 18957 w 34101"/>
                  <a:gd name="connsiteY31" fmla="*/ 9621 h 2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36">
                    <a:moveTo>
                      <a:pt x="18957" y="9621"/>
                    </a:moveTo>
                    <a:lnTo>
                      <a:pt x="18957" y="20860"/>
                    </a:lnTo>
                    <a:cubicBezTo>
                      <a:pt x="18957" y="22228"/>
                      <a:pt x="17848" y="23337"/>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6DBDFD21-2D75-4254-B7E3-7A84BC5C7FBF}"/>
                  </a:ext>
                </a:extLst>
              </p:cNvPr>
              <p:cNvSpPr/>
              <p:nvPr/>
            </p:nvSpPr>
            <p:spPr>
              <a:xfrm>
                <a:off x="9853440" y="2118438"/>
                <a:ext cx="34101" cy="23338"/>
              </a:xfrm>
              <a:custGeom>
                <a:avLst/>
                <a:gdLst>
                  <a:gd name="connsiteX0" fmla="*/ 18957 w 34101"/>
                  <a:gd name="connsiteY0" fmla="*/ 9621 h 23338"/>
                  <a:gd name="connsiteX1" fmla="*/ 18957 w 34101"/>
                  <a:gd name="connsiteY1" fmla="*/ 20860 h 23338"/>
                  <a:gd name="connsiteX2" fmla="*/ 16674 w 34101"/>
                  <a:gd name="connsiteY2" fmla="*/ 23337 h 23338"/>
                  <a:gd name="connsiteX3" fmla="*/ 16480 w 34101"/>
                  <a:gd name="connsiteY3" fmla="*/ 23337 h 23338"/>
                  <a:gd name="connsiteX4" fmla="*/ 14003 w 34101"/>
                  <a:gd name="connsiteY4" fmla="*/ 20860 h 23338"/>
                  <a:gd name="connsiteX5" fmla="*/ 14004 w 34101"/>
                  <a:gd name="connsiteY5" fmla="*/ 9621 h 23338"/>
                  <a:gd name="connsiteX6" fmla="*/ 8284 w 34101"/>
                  <a:gd name="connsiteY6" fmla="*/ 5815 h 23338"/>
                  <a:gd name="connsiteX7" fmla="*/ 4479 w 34101"/>
                  <a:gd name="connsiteY7" fmla="*/ 9621 h 23338"/>
                  <a:gd name="connsiteX8" fmla="*/ 4479 w 34101"/>
                  <a:gd name="connsiteY8" fmla="*/ 21051 h 23338"/>
                  <a:gd name="connsiteX9" fmla="*/ 4479 w 34101"/>
                  <a:gd name="connsiteY9" fmla="*/ 21051 h 23338"/>
                  <a:gd name="connsiteX10" fmla="*/ 4479 w 34101"/>
                  <a:gd name="connsiteY10" fmla="*/ 21051 h 23338"/>
                  <a:gd name="connsiteX11" fmla="*/ 4479 w 34101"/>
                  <a:gd name="connsiteY11" fmla="*/ 21051 h 23338"/>
                  <a:gd name="connsiteX12" fmla="*/ 2097 w 34101"/>
                  <a:gd name="connsiteY12" fmla="*/ 22479 h 23338"/>
                  <a:gd name="connsiteX13" fmla="*/ 2097 w 34101"/>
                  <a:gd name="connsiteY13" fmla="*/ 22479 h 23338"/>
                  <a:gd name="connsiteX14" fmla="*/ 2 w 34101"/>
                  <a:gd name="connsiteY14" fmla="*/ 20003 h 23338"/>
                  <a:gd name="connsiteX15" fmla="*/ 2 w 34101"/>
                  <a:gd name="connsiteY15" fmla="*/ 9811 h 23338"/>
                  <a:gd name="connsiteX16" fmla="*/ 2 w 34101"/>
                  <a:gd name="connsiteY16" fmla="*/ 9811 h 23338"/>
                  <a:gd name="connsiteX17" fmla="*/ 2 w 34101"/>
                  <a:gd name="connsiteY17" fmla="*/ 2572 h 23338"/>
                  <a:gd name="connsiteX18" fmla="*/ 2381 w 34101"/>
                  <a:gd name="connsiteY18" fmla="*/ 2 h 23338"/>
                  <a:gd name="connsiteX19" fmla="*/ 2478 w 34101"/>
                  <a:gd name="connsiteY19" fmla="*/ 0 h 23338"/>
                  <a:gd name="connsiteX20" fmla="*/ 4764 w 34101"/>
                  <a:gd name="connsiteY20" fmla="*/ 1429 h 23338"/>
                  <a:gd name="connsiteX21" fmla="*/ 9813 w 34101"/>
                  <a:gd name="connsiteY21" fmla="*/ 0 h 23338"/>
                  <a:gd name="connsiteX22" fmla="*/ 23942 w 34101"/>
                  <a:gd name="connsiteY22" fmla="*/ 634 h 23338"/>
                  <a:gd name="connsiteX23" fmla="*/ 24576 w 34101"/>
                  <a:gd name="connsiteY23" fmla="*/ 0 h 23338"/>
                  <a:gd name="connsiteX24" fmla="*/ 34101 w 34101"/>
                  <a:gd name="connsiteY24" fmla="*/ 9525 h 23338"/>
                  <a:gd name="connsiteX25" fmla="*/ 34101 w 34101"/>
                  <a:gd name="connsiteY25" fmla="*/ 20574 h 23338"/>
                  <a:gd name="connsiteX26" fmla="*/ 31625 w 34101"/>
                  <a:gd name="connsiteY26" fmla="*/ 23051 h 23338"/>
                  <a:gd name="connsiteX27" fmla="*/ 29053 w 34101"/>
                  <a:gd name="connsiteY27" fmla="*/ 20574 h 23338"/>
                  <a:gd name="connsiteX28" fmla="*/ 29053 w 34101"/>
                  <a:gd name="connsiteY28" fmla="*/ 9811 h 23338"/>
                  <a:gd name="connsiteX29" fmla="*/ 24388 w 34101"/>
                  <a:gd name="connsiteY29" fmla="*/ 4953 h 23338"/>
                  <a:gd name="connsiteX30" fmla="*/ 24386 w 34101"/>
                  <a:gd name="connsiteY30" fmla="*/ 4953 h 23338"/>
                  <a:gd name="connsiteX31" fmla="*/ 18988 w 34101"/>
                  <a:gd name="connsiteY31" fmla="*/ 9203 h 23338"/>
                  <a:gd name="connsiteX32" fmla="*/ 18957 w 34101"/>
                  <a:gd name="connsiteY32" fmla="*/ 9621 h 2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4101" h="23338">
                    <a:moveTo>
                      <a:pt x="18957" y="9621"/>
                    </a:moveTo>
                    <a:lnTo>
                      <a:pt x="18957" y="20860"/>
                    </a:lnTo>
                    <a:cubicBezTo>
                      <a:pt x="19010" y="22174"/>
                      <a:pt x="17989" y="23283"/>
                      <a:pt x="16674" y="23337"/>
                    </a:cubicBezTo>
                    <a:cubicBezTo>
                      <a:pt x="16610" y="23339"/>
                      <a:pt x="16545" y="23339"/>
                      <a:pt x="16480" y="23337"/>
                    </a:cubicBezTo>
                    <a:cubicBezTo>
                      <a:pt x="15112" y="23337"/>
                      <a:pt x="14003" y="22228"/>
                      <a:pt x="14003" y="20860"/>
                    </a:cubicBezTo>
                    <a:lnTo>
                      <a:pt x="14004" y="9621"/>
                    </a:lnTo>
                    <a:cubicBezTo>
                      <a:pt x="13475" y="6990"/>
                      <a:pt x="10914" y="5287"/>
                      <a:pt x="8284" y="5815"/>
                    </a:cubicBezTo>
                    <a:cubicBezTo>
                      <a:pt x="6365" y="6201"/>
                      <a:pt x="4864" y="7701"/>
                      <a:pt x="4479" y="9621"/>
                    </a:cubicBezTo>
                    <a:lnTo>
                      <a:pt x="4479" y="21051"/>
                    </a:lnTo>
                    <a:lnTo>
                      <a:pt x="4479" y="21051"/>
                    </a:lnTo>
                    <a:lnTo>
                      <a:pt x="4479" y="21051"/>
                    </a:lnTo>
                    <a:lnTo>
                      <a:pt x="4479" y="21051"/>
                    </a:lnTo>
                    <a:cubicBezTo>
                      <a:pt x="4032" y="21951"/>
                      <a:pt x="3102" y="22509"/>
                      <a:pt x="2097" y="22479"/>
                    </a:cubicBezTo>
                    <a:lnTo>
                      <a:pt x="2097" y="22479"/>
                    </a:lnTo>
                    <a:cubicBezTo>
                      <a:pt x="919" y="22222"/>
                      <a:pt x="60" y="21207"/>
                      <a:pt x="2" y="20003"/>
                    </a:cubicBezTo>
                    <a:lnTo>
                      <a:pt x="2" y="9811"/>
                    </a:lnTo>
                    <a:lnTo>
                      <a:pt x="2" y="9811"/>
                    </a:lnTo>
                    <a:lnTo>
                      <a:pt x="2" y="2572"/>
                    </a:lnTo>
                    <a:cubicBezTo>
                      <a:pt x="-51" y="1205"/>
                      <a:pt x="1015" y="55"/>
                      <a:pt x="2381" y="2"/>
                    </a:cubicBezTo>
                    <a:cubicBezTo>
                      <a:pt x="2414" y="1"/>
                      <a:pt x="2446" y="0"/>
                      <a:pt x="2478" y="0"/>
                    </a:cubicBezTo>
                    <a:cubicBezTo>
                      <a:pt x="3456" y="-16"/>
                      <a:pt x="4351" y="543"/>
                      <a:pt x="4764" y="1429"/>
                    </a:cubicBezTo>
                    <a:cubicBezTo>
                      <a:pt x="6295" y="525"/>
                      <a:pt x="8035" y="32"/>
                      <a:pt x="9813" y="0"/>
                    </a:cubicBezTo>
                    <a:cubicBezTo>
                      <a:pt x="13539" y="4077"/>
                      <a:pt x="19865" y="4361"/>
                      <a:pt x="23942" y="634"/>
                    </a:cubicBezTo>
                    <a:cubicBezTo>
                      <a:pt x="24163" y="433"/>
                      <a:pt x="24375" y="221"/>
                      <a:pt x="24576" y="0"/>
                    </a:cubicBezTo>
                    <a:cubicBezTo>
                      <a:pt x="29837" y="0"/>
                      <a:pt x="34101" y="4265"/>
                      <a:pt x="34101" y="9525"/>
                    </a:cubicBezTo>
                    <a:lnTo>
                      <a:pt x="34101" y="20574"/>
                    </a:lnTo>
                    <a:cubicBezTo>
                      <a:pt x="34101" y="21942"/>
                      <a:pt x="32993" y="23051"/>
                      <a:pt x="31625" y="23051"/>
                    </a:cubicBezTo>
                    <a:cubicBezTo>
                      <a:pt x="30241" y="23052"/>
                      <a:pt x="29104" y="21957"/>
                      <a:pt x="29053" y="20574"/>
                    </a:cubicBezTo>
                    <a:lnTo>
                      <a:pt x="29053" y="9811"/>
                    </a:lnTo>
                    <a:cubicBezTo>
                      <a:pt x="29106" y="7181"/>
                      <a:pt x="27017" y="5007"/>
                      <a:pt x="24388" y="4953"/>
                    </a:cubicBezTo>
                    <a:cubicBezTo>
                      <a:pt x="24387" y="4953"/>
                      <a:pt x="24386" y="4953"/>
                      <a:pt x="24386" y="4953"/>
                    </a:cubicBezTo>
                    <a:cubicBezTo>
                      <a:pt x="21721" y="4636"/>
                      <a:pt x="19305" y="6539"/>
                      <a:pt x="18988" y="9203"/>
                    </a:cubicBezTo>
                    <a:cubicBezTo>
                      <a:pt x="18971" y="9342"/>
                      <a:pt x="18961" y="9481"/>
                      <a:pt x="18957" y="9621"/>
                    </a:cubicBezTo>
                    <a:close/>
                  </a:path>
                </a:pathLst>
              </a:custGeom>
              <a:solidFill>
                <a:srgbClr val="C7C7C7"/>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7CDBFFE6-9048-425B-87F8-C3C85BA11DEA}"/>
                  </a:ext>
                </a:extLst>
              </p:cNvPr>
              <p:cNvSpPr/>
              <p:nvPr/>
            </p:nvSpPr>
            <p:spPr>
              <a:xfrm>
                <a:off x="9897445" y="2118436"/>
                <a:ext cx="34101" cy="23340"/>
              </a:xfrm>
              <a:custGeom>
                <a:avLst/>
                <a:gdLst>
                  <a:gd name="connsiteX0" fmla="*/ 19338 w 34101"/>
                  <a:gd name="connsiteY0" fmla="*/ 9622 h 23340"/>
                  <a:gd name="connsiteX1" fmla="*/ 19338 w 34101"/>
                  <a:gd name="connsiteY1" fmla="*/ 20862 h 23340"/>
                  <a:gd name="connsiteX2" fmla="*/ 17056 w 34101"/>
                  <a:gd name="connsiteY2" fmla="*/ 23338 h 23340"/>
                  <a:gd name="connsiteX3" fmla="*/ 16861 w 34101"/>
                  <a:gd name="connsiteY3" fmla="*/ 23338 h 23340"/>
                  <a:gd name="connsiteX4" fmla="*/ 14385 w 34101"/>
                  <a:gd name="connsiteY4" fmla="*/ 20862 h 23340"/>
                  <a:gd name="connsiteX5" fmla="*/ 14385 w 34101"/>
                  <a:gd name="connsiteY5" fmla="*/ 9622 h 23340"/>
                  <a:gd name="connsiteX6" fmla="*/ 8665 w 34101"/>
                  <a:gd name="connsiteY6" fmla="*/ 5817 h 23340"/>
                  <a:gd name="connsiteX7" fmla="*/ 4860 w 34101"/>
                  <a:gd name="connsiteY7" fmla="*/ 9622 h 23340"/>
                  <a:gd name="connsiteX8" fmla="*/ 4860 w 34101"/>
                  <a:gd name="connsiteY8" fmla="*/ 21052 h 23340"/>
                  <a:gd name="connsiteX9" fmla="*/ 4860 w 34101"/>
                  <a:gd name="connsiteY9" fmla="*/ 21052 h 23340"/>
                  <a:gd name="connsiteX10" fmla="*/ 4860 w 34101"/>
                  <a:gd name="connsiteY10" fmla="*/ 21052 h 23340"/>
                  <a:gd name="connsiteX11" fmla="*/ 4860 w 34101"/>
                  <a:gd name="connsiteY11" fmla="*/ 21052 h 23340"/>
                  <a:gd name="connsiteX12" fmla="*/ 2574 w 34101"/>
                  <a:gd name="connsiteY12" fmla="*/ 22481 h 23340"/>
                  <a:gd name="connsiteX13" fmla="*/ 2097 w 34101"/>
                  <a:gd name="connsiteY13" fmla="*/ 22481 h 23340"/>
                  <a:gd name="connsiteX14" fmla="*/ 2 w 34101"/>
                  <a:gd name="connsiteY14" fmla="*/ 20004 h 23340"/>
                  <a:gd name="connsiteX15" fmla="*/ 2 w 34101"/>
                  <a:gd name="connsiteY15" fmla="*/ 9813 h 23340"/>
                  <a:gd name="connsiteX16" fmla="*/ 2 w 34101"/>
                  <a:gd name="connsiteY16" fmla="*/ 9813 h 23340"/>
                  <a:gd name="connsiteX17" fmla="*/ 2 w 34101"/>
                  <a:gd name="connsiteY17" fmla="*/ 2574 h 23340"/>
                  <a:gd name="connsiteX18" fmla="*/ 2379 w 34101"/>
                  <a:gd name="connsiteY18" fmla="*/ 2 h 23340"/>
                  <a:gd name="connsiteX19" fmla="*/ 2574 w 34101"/>
                  <a:gd name="connsiteY19" fmla="*/ 2 h 23340"/>
                  <a:gd name="connsiteX20" fmla="*/ 4764 w 34101"/>
                  <a:gd name="connsiteY20" fmla="*/ 1431 h 23340"/>
                  <a:gd name="connsiteX21" fmla="*/ 9813 w 34101"/>
                  <a:gd name="connsiteY21" fmla="*/ 2 h 23340"/>
                  <a:gd name="connsiteX22" fmla="*/ 23942 w 34101"/>
                  <a:gd name="connsiteY22" fmla="*/ 636 h 23340"/>
                  <a:gd name="connsiteX23" fmla="*/ 24576 w 34101"/>
                  <a:gd name="connsiteY23" fmla="*/ 2 h 23340"/>
                  <a:gd name="connsiteX24" fmla="*/ 34101 w 34101"/>
                  <a:gd name="connsiteY24" fmla="*/ 9527 h 23340"/>
                  <a:gd name="connsiteX25" fmla="*/ 34101 w 34101"/>
                  <a:gd name="connsiteY25" fmla="*/ 20576 h 23340"/>
                  <a:gd name="connsiteX26" fmla="*/ 31625 w 34101"/>
                  <a:gd name="connsiteY26" fmla="*/ 23052 h 23340"/>
                  <a:gd name="connsiteX27" fmla="*/ 29053 w 34101"/>
                  <a:gd name="connsiteY27" fmla="*/ 20576 h 23340"/>
                  <a:gd name="connsiteX28" fmla="*/ 29053 w 34101"/>
                  <a:gd name="connsiteY28" fmla="*/ 9813 h 23340"/>
                  <a:gd name="connsiteX29" fmla="*/ 24388 w 34101"/>
                  <a:gd name="connsiteY29" fmla="*/ 4955 h 23340"/>
                  <a:gd name="connsiteX30" fmla="*/ 24386 w 34101"/>
                  <a:gd name="connsiteY30" fmla="*/ 4955 h 23340"/>
                  <a:gd name="connsiteX31" fmla="*/ 19337 w 34101"/>
                  <a:gd name="connsiteY31" fmla="*/ 9622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4101" h="23340">
                    <a:moveTo>
                      <a:pt x="19338" y="9622"/>
                    </a:moveTo>
                    <a:lnTo>
                      <a:pt x="19338" y="20862"/>
                    </a:lnTo>
                    <a:cubicBezTo>
                      <a:pt x="19391" y="22176"/>
                      <a:pt x="18370" y="23284"/>
                      <a:pt x="17056" y="23338"/>
                    </a:cubicBezTo>
                    <a:cubicBezTo>
                      <a:pt x="16991" y="23341"/>
                      <a:pt x="16926" y="23341"/>
                      <a:pt x="16861" y="23338"/>
                    </a:cubicBezTo>
                    <a:cubicBezTo>
                      <a:pt x="15493" y="23338"/>
                      <a:pt x="14385" y="22229"/>
                      <a:pt x="14385" y="20862"/>
                    </a:cubicBezTo>
                    <a:lnTo>
                      <a:pt x="14385" y="9622"/>
                    </a:lnTo>
                    <a:cubicBezTo>
                      <a:pt x="13856" y="6992"/>
                      <a:pt x="11295" y="5288"/>
                      <a:pt x="8665" y="5817"/>
                    </a:cubicBezTo>
                    <a:cubicBezTo>
                      <a:pt x="6746" y="6203"/>
                      <a:pt x="5246" y="7703"/>
                      <a:pt x="4860" y="9622"/>
                    </a:cubicBezTo>
                    <a:lnTo>
                      <a:pt x="4860" y="21052"/>
                    </a:lnTo>
                    <a:lnTo>
                      <a:pt x="4860" y="21052"/>
                    </a:lnTo>
                    <a:lnTo>
                      <a:pt x="4860" y="21052"/>
                    </a:lnTo>
                    <a:lnTo>
                      <a:pt x="4860" y="21052"/>
                    </a:lnTo>
                    <a:cubicBezTo>
                      <a:pt x="4428" y="21922"/>
                      <a:pt x="3544" y="22474"/>
                      <a:pt x="2574" y="22481"/>
                    </a:cubicBezTo>
                    <a:lnTo>
                      <a:pt x="2097" y="22481"/>
                    </a:lnTo>
                    <a:cubicBezTo>
                      <a:pt x="919" y="22224"/>
                      <a:pt x="60" y="21209"/>
                      <a:pt x="2" y="20004"/>
                    </a:cubicBezTo>
                    <a:lnTo>
                      <a:pt x="2" y="9813"/>
                    </a:lnTo>
                    <a:lnTo>
                      <a:pt x="2" y="9813"/>
                    </a:lnTo>
                    <a:lnTo>
                      <a:pt x="2" y="2574"/>
                    </a:lnTo>
                    <a:cubicBezTo>
                      <a:pt x="-52" y="1207"/>
                      <a:pt x="1013" y="56"/>
                      <a:pt x="2379" y="2"/>
                    </a:cubicBezTo>
                    <a:cubicBezTo>
                      <a:pt x="2444" y="-1"/>
                      <a:pt x="2509" y="-1"/>
                      <a:pt x="2574" y="2"/>
                    </a:cubicBezTo>
                    <a:cubicBezTo>
                      <a:pt x="3524" y="-1"/>
                      <a:pt x="4385" y="560"/>
                      <a:pt x="4764" y="1431"/>
                    </a:cubicBezTo>
                    <a:cubicBezTo>
                      <a:pt x="6295" y="526"/>
                      <a:pt x="8035" y="34"/>
                      <a:pt x="9813" y="2"/>
                    </a:cubicBezTo>
                    <a:cubicBezTo>
                      <a:pt x="13539" y="4079"/>
                      <a:pt x="19866" y="4363"/>
                      <a:pt x="23942" y="636"/>
                    </a:cubicBezTo>
                    <a:cubicBezTo>
                      <a:pt x="24163" y="434"/>
                      <a:pt x="24375" y="223"/>
                      <a:pt x="24576" y="2"/>
                    </a:cubicBezTo>
                    <a:cubicBezTo>
                      <a:pt x="29837" y="2"/>
                      <a:pt x="34101" y="4266"/>
                      <a:pt x="34101" y="9527"/>
                    </a:cubicBezTo>
                    <a:lnTo>
                      <a:pt x="34101" y="20576"/>
                    </a:lnTo>
                    <a:cubicBezTo>
                      <a:pt x="34101" y="21944"/>
                      <a:pt x="32993" y="23052"/>
                      <a:pt x="31625" y="23052"/>
                    </a:cubicBezTo>
                    <a:cubicBezTo>
                      <a:pt x="30241" y="23053"/>
                      <a:pt x="29104" y="21959"/>
                      <a:pt x="29053" y="20576"/>
                    </a:cubicBezTo>
                    <a:lnTo>
                      <a:pt x="29053" y="9813"/>
                    </a:lnTo>
                    <a:cubicBezTo>
                      <a:pt x="29106" y="7183"/>
                      <a:pt x="27017" y="5008"/>
                      <a:pt x="24388" y="4955"/>
                    </a:cubicBezTo>
                    <a:cubicBezTo>
                      <a:pt x="24387" y="4955"/>
                      <a:pt x="24387" y="4955"/>
                      <a:pt x="24386" y="4955"/>
                    </a:cubicBezTo>
                    <a:cubicBezTo>
                      <a:pt x="21721" y="4899"/>
                      <a:pt x="19491" y="6962"/>
                      <a:pt x="19337" y="9622"/>
                    </a:cubicBezTo>
                    <a:close/>
                  </a:path>
                </a:pathLst>
              </a:custGeom>
              <a:solidFill>
                <a:srgbClr val="C7C7C7"/>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E86059BE-A08E-4DEC-921B-5D5D07B5ECAB}"/>
                  </a:ext>
                </a:extLst>
              </p:cNvPr>
              <p:cNvSpPr/>
              <p:nvPr/>
            </p:nvSpPr>
            <p:spPr>
              <a:xfrm>
                <a:off x="9941643" y="2118533"/>
                <a:ext cx="19621" cy="23258"/>
              </a:xfrm>
              <a:custGeom>
                <a:avLst/>
                <a:gdLst>
                  <a:gd name="connsiteX0" fmla="*/ 9525 w 19621"/>
                  <a:gd name="connsiteY0" fmla="*/ 23241 h 23258"/>
                  <a:gd name="connsiteX1" fmla="*/ 0 w 19621"/>
                  <a:gd name="connsiteY1" fmla="*/ 13716 h 23258"/>
                  <a:gd name="connsiteX2" fmla="*/ 0 w 19621"/>
                  <a:gd name="connsiteY2" fmla="*/ 2477 h 23258"/>
                  <a:gd name="connsiteX3" fmla="*/ 2477 w 19621"/>
                  <a:gd name="connsiteY3" fmla="*/ 0 h 23258"/>
                  <a:gd name="connsiteX4" fmla="*/ 4953 w 19621"/>
                  <a:gd name="connsiteY4" fmla="*/ 2477 h 23258"/>
                  <a:gd name="connsiteX5" fmla="*/ 4953 w 19621"/>
                  <a:gd name="connsiteY5" fmla="*/ 13716 h 23258"/>
                  <a:gd name="connsiteX6" fmla="*/ 9716 w 19621"/>
                  <a:gd name="connsiteY6" fmla="*/ 18479 h 23258"/>
                  <a:gd name="connsiteX7" fmla="*/ 14669 w 19621"/>
                  <a:gd name="connsiteY7" fmla="*/ 13718 h 23258"/>
                  <a:gd name="connsiteX8" fmla="*/ 14669 w 19621"/>
                  <a:gd name="connsiteY8" fmla="*/ 13716 h 23258"/>
                  <a:gd name="connsiteX9" fmla="*/ 14669 w 19621"/>
                  <a:gd name="connsiteY9" fmla="*/ 2477 h 23258"/>
                  <a:gd name="connsiteX10" fmla="*/ 17050 w 19621"/>
                  <a:gd name="connsiteY10" fmla="*/ 0 h 23258"/>
                  <a:gd name="connsiteX11" fmla="*/ 19621 w 19621"/>
                  <a:gd name="connsiteY11" fmla="*/ 2477 h 23258"/>
                  <a:gd name="connsiteX12" fmla="*/ 19621 w 19621"/>
                  <a:gd name="connsiteY12" fmla="*/ 13716 h 23258"/>
                  <a:gd name="connsiteX13" fmla="*/ 10114 w 19621"/>
                  <a:gd name="connsiteY13" fmla="*/ 23258 h 23258"/>
                  <a:gd name="connsiteX14" fmla="*/ 9525 w 19621"/>
                  <a:gd name="connsiteY14" fmla="*/ 23241 h 23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21" h="23258">
                    <a:moveTo>
                      <a:pt x="9525" y="23241"/>
                    </a:moveTo>
                    <a:cubicBezTo>
                      <a:pt x="4265" y="23241"/>
                      <a:pt x="0" y="18977"/>
                      <a:pt x="0" y="13716"/>
                    </a:cubicBezTo>
                    <a:lnTo>
                      <a:pt x="0" y="2477"/>
                    </a:lnTo>
                    <a:cubicBezTo>
                      <a:pt x="0" y="1109"/>
                      <a:pt x="1109" y="0"/>
                      <a:pt x="2477" y="0"/>
                    </a:cubicBezTo>
                    <a:cubicBezTo>
                      <a:pt x="3844" y="0"/>
                      <a:pt x="4953" y="1109"/>
                      <a:pt x="4953" y="2477"/>
                    </a:cubicBezTo>
                    <a:lnTo>
                      <a:pt x="4953" y="13716"/>
                    </a:lnTo>
                    <a:cubicBezTo>
                      <a:pt x="4953" y="16346"/>
                      <a:pt x="7085" y="18479"/>
                      <a:pt x="9716" y="18479"/>
                    </a:cubicBezTo>
                    <a:cubicBezTo>
                      <a:pt x="12398" y="18532"/>
                      <a:pt x="14616" y="16400"/>
                      <a:pt x="14669" y="13718"/>
                    </a:cubicBezTo>
                    <a:cubicBezTo>
                      <a:pt x="14669" y="13717"/>
                      <a:pt x="14669" y="13717"/>
                      <a:pt x="14669" y="13716"/>
                    </a:cubicBezTo>
                    <a:lnTo>
                      <a:pt x="14669" y="2477"/>
                    </a:lnTo>
                    <a:cubicBezTo>
                      <a:pt x="14668" y="1145"/>
                      <a:pt x="15719" y="51"/>
                      <a:pt x="17050" y="0"/>
                    </a:cubicBezTo>
                    <a:cubicBezTo>
                      <a:pt x="18434" y="-1"/>
                      <a:pt x="19570" y="1093"/>
                      <a:pt x="19621" y="2477"/>
                    </a:cubicBezTo>
                    <a:lnTo>
                      <a:pt x="19621" y="13716"/>
                    </a:lnTo>
                    <a:cubicBezTo>
                      <a:pt x="19631" y="18977"/>
                      <a:pt x="15374" y="23249"/>
                      <a:pt x="10114" y="23258"/>
                    </a:cubicBezTo>
                    <a:cubicBezTo>
                      <a:pt x="9917" y="23259"/>
                      <a:pt x="9721" y="23253"/>
                      <a:pt x="9525" y="23241"/>
                    </a:cubicBezTo>
                    <a:close/>
                  </a:path>
                </a:pathLst>
              </a:custGeom>
              <a:solidFill>
                <a:srgbClr val="C7C7C7"/>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2AEC39EB-2862-4CEA-B154-8C6E715EA73C}"/>
                  </a:ext>
                </a:extLst>
              </p:cNvPr>
              <p:cNvSpPr/>
              <p:nvPr/>
            </p:nvSpPr>
            <p:spPr>
              <a:xfrm>
                <a:off x="9969645" y="2118128"/>
                <a:ext cx="19636" cy="23648"/>
              </a:xfrm>
              <a:custGeom>
                <a:avLst/>
                <a:gdLst>
                  <a:gd name="connsiteX0" fmla="*/ 19528 w 19636"/>
                  <a:gd name="connsiteY0" fmla="*/ 10025 h 23648"/>
                  <a:gd name="connsiteX1" fmla="*/ 19528 w 19636"/>
                  <a:gd name="connsiteY1" fmla="*/ 21170 h 23648"/>
                  <a:gd name="connsiteX2" fmla="*/ 17052 w 19636"/>
                  <a:gd name="connsiteY2" fmla="*/ 23646 h 23648"/>
                  <a:gd name="connsiteX3" fmla="*/ 14575 w 19636"/>
                  <a:gd name="connsiteY3" fmla="*/ 21170 h 23648"/>
                  <a:gd name="connsiteX4" fmla="*/ 14575 w 19636"/>
                  <a:gd name="connsiteY4" fmla="*/ 10025 h 23648"/>
                  <a:gd name="connsiteX5" fmla="*/ 9814 w 19636"/>
                  <a:gd name="connsiteY5" fmla="*/ 5262 h 23648"/>
                  <a:gd name="connsiteX6" fmla="*/ 9717 w 19636"/>
                  <a:gd name="connsiteY6" fmla="*/ 5263 h 23648"/>
                  <a:gd name="connsiteX7" fmla="*/ 4955 w 19636"/>
                  <a:gd name="connsiteY7" fmla="*/ 10025 h 23648"/>
                  <a:gd name="connsiteX8" fmla="*/ 4955 w 19636"/>
                  <a:gd name="connsiteY8" fmla="*/ 21170 h 23648"/>
                  <a:gd name="connsiteX9" fmla="*/ 4955 w 19636"/>
                  <a:gd name="connsiteY9" fmla="*/ 21646 h 23648"/>
                  <a:gd name="connsiteX10" fmla="*/ 2479 w 19636"/>
                  <a:gd name="connsiteY10" fmla="*/ 23646 h 23648"/>
                  <a:gd name="connsiteX11" fmla="*/ 2 w 19636"/>
                  <a:gd name="connsiteY11" fmla="*/ 21364 h 23648"/>
                  <a:gd name="connsiteX12" fmla="*/ 2 w 19636"/>
                  <a:gd name="connsiteY12" fmla="*/ 21170 h 23648"/>
                  <a:gd name="connsiteX13" fmla="*/ 2 w 19636"/>
                  <a:gd name="connsiteY13" fmla="*/ 2691 h 23648"/>
                  <a:gd name="connsiteX14" fmla="*/ 2376 w 19636"/>
                  <a:gd name="connsiteY14" fmla="*/ 117 h 23648"/>
                  <a:gd name="connsiteX15" fmla="*/ 4765 w 19636"/>
                  <a:gd name="connsiteY15" fmla="*/ 1643 h 23648"/>
                  <a:gd name="connsiteX16" fmla="*/ 17994 w 19636"/>
                  <a:gd name="connsiteY16" fmla="*/ 4179 h 23648"/>
                  <a:gd name="connsiteX17" fmla="*/ 19624 w 19636"/>
                  <a:gd name="connsiteY17" fmla="*/ 10025 h 23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36" h="23648">
                    <a:moveTo>
                      <a:pt x="19528" y="10025"/>
                    </a:moveTo>
                    <a:lnTo>
                      <a:pt x="19528" y="21170"/>
                    </a:lnTo>
                    <a:cubicBezTo>
                      <a:pt x="19528" y="22537"/>
                      <a:pt x="18420" y="23646"/>
                      <a:pt x="17052" y="23646"/>
                    </a:cubicBezTo>
                    <a:cubicBezTo>
                      <a:pt x="15684" y="23646"/>
                      <a:pt x="14575" y="22537"/>
                      <a:pt x="14575" y="21170"/>
                    </a:cubicBezTo>
                    <a:lnTo>
                      <a:pt x="14575" y="10025"/>
                    </a:lnTo>
                    <a:cubicBezTo>
                      <a:pt x="14576" y="7395"/>
                      <a:pt x="12444" y="5263"/>
                      <a:pt x="9814" y="5262"/>
                    </a:cubicBezTo>
                    <a:cubicBezTo>
                      <a:pt x="9782" y="5262"/>
                      <a:pt x="9749" y="5262"/>
                      <a:pt x="9717" y="5263"/>
                    </a:cubicBezTo>
                    <a:cubicBezTo>
                      <a:pt x="7087" y="5263"/>
                      <a:pt x="4955" y="7395"/>
                      <a:pt x="4955" y="10025"/>
                    </a:cubicBezTo>
                    <a:lnTo>
                      <a:pt x="4955" y="21170"/>
                    </a:lnTo>
                    <a:cubicBezTo>
                      <a:pt x="5000" y="21325"/>
                      <a:pt x="5000" y="21490"/>
                      <a:pt x="4955" y="21646"/>
                    </a:cubicBezTo>
                    <a:cubicBezTo>
                      <a:pt x="4724" y="22825"/>
                      <a:pt x="3680" y="23669"/>
                      <a:pt x="2479" y="23646"/>
                    </a:cubicBezTo>
                    <a:cubicBezTo>
                      <a:pt x="1164" y="23700"/>
                      <a:pt x="56" y="22678"/>
                      <a:pt x="2" y="21364"/>
                    </a:cubicBezTo>
                    <a:cubicBezTo>
                      <a:pt x="-1" y="21299"/>
                      <a:pt x="-1" y="21235"/>
                      <a:pt x="2" y="21170"/>
                    </a:cubicBezTo>
                    <a:lnTo>
                      <a:pt x="2" y="2691"/>
                    </a:lnTo>
                    <a:cubicBezTo>
                      <a:pt x="-53" y="1325"/>
                      <a:pt x="1010" y="172"/>
                      <a:pt x="2376" y="117"/>
                    </a:cubicBezTo>
                    <a:cubicBezTo>
                      <a:pt x="3414" y="75"/>
                      <a:pt x="4367" y="684"/>
                      <a:pt x="4765" y="1643"/>
                    </a:cubicBezTo>
                    <a:cubicBezTo>
                      <a:pt x="9118" y="-1310"/>
                      <a:pt x="15041" y="-175"/>
                      <a:pt x="17994" y="4179"/>
                    </a:cubicBezTo>
                    <a:cubicBezTo>
                      <a:pt x="19160" y="5898"/>
                      <a:pt x="19733" y="7951"/>
                      <a:pt x="19624" y="10025"/>
                    </a:cubicBezTo>
                    <a:close/>
                  </a:path>
                </a:pathLst>
              </a:custGeom>
              <a:solidFill>
                <a:srgbClr val="C7C7C7"/>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002D21EE-B496-4990-B8E9-1FA5B0781CCA}"/>
                  </a:ext>
                </a:extLst>
              </p:cNvPr>
              <p:cNvSpPr/>
              <p:nvPr/>
            </p:nvSpPr>
            <p:spPr>
              <a:xfrm>
                <a:off x="9998410" y="2109006"/>
                <a:ext cx="5057" cy="32770"/>
              </a:xfrm>
              <a:custGeom>
                <a:avLst/>
                <a:gdLst>
                  <a:gd name="connsiteX0" fmla="*/ 5050 w 5057"/>
                  <a:gd name="connsiteY0" fmla="*/ 3526 h 32770"/>
                  <a:gd name="connsiteX1" fmla="*/ 2574 w 5057"/>
                  <a:gd name="connsiteY1" fmla="*/ 6098 h 32770"/>
                  <a:gd name="connsiteX2" fmla="*/ 2 w 5057"/>
                  <a:gd name="connsiteY2" fmla="*/ 3526 h 32770"/>
                  <a:gd name="connsiteX3" fmla="*/ 2 w 5057"/>
                  <a:gd name="connsiteY3" fmla="*/ 2479 h 32770"/>
                  <a:gd name="connsiteX4" fmla="*/ 2477 w 5057"/>
                  <a:gd name="connsiteY4" fmla="*/ 0 h 32770"/>
                  <a:gd name="connsiteX5" fmla="*/ 2574 w 5057"/>
                  <a:gd name="connsiteY5" fmla="*/ 2 h 32770"/>
                  <a:gd name="connsiteX6" fmla="*/ 5050 w 5057"/>
                  <a:gd name="connsiteY6" fmla="*/ 2284 h 32770"/>
                  <a:gd name="connsiteX7" fmla="*/ 5050 w 5057"/>
                  <a:gd name="connsiteY7" fmla="*/ 2479 h 32770"/>
                  <a:gd name="connsiteX8" fmla="*/ 5050 w 5057"/>
                  <a:gd name="connsiteY8" fmla="*/ 12004 h 32770"/>
                  <a:gd name="connsiteX9" fmla="*/ 5050 w 5057"/>
                  <a:gd name="connsiteY9" fmla="*/ 30292 h 32770"/>
                  <a:gd name="connsiteX10" fmla="*/ 2768 w 5057"/>
                  <a:gd name="connsiteY10" fmla="*/ 32768 h 32770"/>
                  <a:gd name="connsiteX11" fmla="*/ 2574 w 5057"/>
                  <a:gd name="connsiteY11" fmla="*/ 32768 h 32770"/>
                  <a:gd name="connsiteX12" fmla="*/ 4 w 5057"/>
                  <a:gd name="connsiteY12" fmla="*/ 30389 h 32770"/>
                  <a:gd name="connsiteX13" fmla="*/ 2 w 5057"/>
                  <a:gd name="connsiteY13" fmla="*/ 30292 h 32770"/>
                  <a:gd name="connsiteX14" fmla="*/ 2 w 5057"/>
                  <a:gd name="connsiteY14" fmla="*/ 12004 h 32770"/>
                  <a:gd name="connsiteX15" fmla="*/ 2379 w 5057"/>
                  <a:gd name="connsiteY15" fmla="*/ 9432 h 32770"/>
                  <a:gd name="connsiteX16" fmla="*/ 2574 w 5057"/>
                  <a:gd name="connsiteY16" fmla="*/ 9432 h 32770"/>
                  <a:gd name="connsiteX17" fmla="*/ 5056 w 5057"/>
                  <a:gd name="connsiteY17" fmla="*/ 11708 h 32770"/>
                  <a:gd name="connsiteX18" fmla="*/ 5050 w 5057"/>
                  <a:gd name="connsiteY18" fmla="*/ 12004 h 32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57" h="32770">
                    <a:moveTo>
                      <a:pt x="5050" y="3526"/>
                    </a:moveTo>
                    <a:cubicBezTo>
                      <a:pt x="5051" y="4910"/>
                      <a:pt x="3957" y="6047"/>
                      <a:pt x="2574" y="6098"/>
                    </a:cubicBezTo>
                    <a:cubicBezTo>
                      <a:pt x="1174" y="6049"/>
                      <a:pt x="51" y="4926"/>
                      <a:pt x="2" y="3526"/>
                    </a:cubicBezTo>
                    <a:lnTo>
                      <a:pt x="2" y="2479"/>
                    </a:lnTo>
                    <a:cubicBezTo>
                      <a:pt x="1" y="1111"/>
                      <a:pt x="1109" y="1"/>
                      <a:pt x="2477" y="0"/>
                    </a:cubicBezTo>
                    <a:cubicBezTo>
                      <a:pt x="2509" y="0"/>
                      <a:pt x="2541" y="1"/>
                      <a:pt x="2574" y="2"/>
                    </a:cubicBezTo>
                    <a:cubicBezTo>
                      <a:pt x="3888" y="-52"/>
                      <a:pt x="4996" y="970"/>
                      <a:pt x="5050" y="2284"/>
                    </a:cubicBezTo>
                    <a:cubicBezTo>
                      <a:pt x="5053" y="2349"/>
                      <a:pt x="5053" y="2414"/>
                      <a:pt x="5050" y="2479"/>
                    </a:cubicBezTo>
                    <a:close/>
                    <a:moveTo>
                      <a:pt x="5050" y="12004"/>
                    </a:moveTo>
                    <a:lnTo>
                      <a:pt x="5050" y="30292"/>
                    </a:lnTo>
                    <a:cubicBezTo>
                      <a:pt x="5104" y="31606"/>
                      <a:pt x="4082" y="32714"/>
                      <a:pt x="2768" y="32768"/>
                    </a:cubicBezTo>
                    <a:cubicBezTo>
                      <a:pt x="2703" y="32771"/>
                      <a:pt x="2638" y="32771"/>
                      <a:pt x="2574" y="32768"/>
                    </a:cubicBezTo>
                    <a:cubicBezTo>
                      <a:pt x="1207" y="32821"/>
                      <a:pt x="56" y="31755"/>
                      <a:pt x="4" y="30389"/>
                    </a:cubicBezTo>
                    <a:cubicBezTo>
                      <a:pt x="3" y="30356"/>
                      <a:pt x="2" y="30324"/>
                      <a:pt x="2" y="30292"/>
                    </a:cubicBezTo>
                    <a:lnTo>
                      <a:pt x="2" y="12004"/>
                    </a:lnTo>
                    <a:cubicBezTo>
                      <a:pt x="-52" y="10637"/>
                      <a:pt x="1013" y="9485"/>
                      <a:pt x="2379" y="9432"/>
                    </a:cubicBezTo>
                    <a:cubicBezTo>
                      <a:pt x="2444" y="9429"/>
                      <a:pt x="2509" y="9429"/>
                      <a:pt x="2574" y="9432"/>
                    </a:cubicBezTo>
                    <a:cubicBezTo>
                      <a:pt x="3887" y="9375"/>
                      <a:pt x="4999" y="10394"/>
                      <a:pt x="5056" y="11708"/>
                    </a:cubicBezTo>
                    <a:cubicBezTo>
                      <a:pt x="5060" y="11806"/>
                      <a:pt x="5058" y="11905"/>
                      <a:pt x="5050" y="12004"/>
                    </a:cubicBezTo>
                    <a:close/>
                  </a:path>
                </a:pathLst>
              </a:custGeom>
              <a:solidFill>
                <a:srgbClr val="C7C7C7"/>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EB5CF2CF-A6C5-4B1B-8E2C-2363C13E6C9A}"/>
                  </a:ext>
                </a:extLst>
              </p:cNvPr>
              <p:cNvSpPr/>
              <p:nvPr/>
            </p:nvSpPr>
            <p:spPr>
              <a:xfrm>
                <a:off x="10009176" y="2109007"/>
                <a:ext cx="12953" cy="32769"/>
              </a:xfrm>
              <a:custGeom>
                <a:avLst/>
                <a:gdLst>
                  <a:gd name="connsiteX0" fmla="*/ 12954 w 12953"/>
                  <a:gd name="connsiteY0" fmla="*/ 11908 h 32769"/>
                  <a:gd name="connsiteX1" fmla="*/ 10287 w 12953"/>
                  <a:gd name="connsiteY1" fmla="*/ 14480 h 32769"/>
                  <a:gd name="connsiteX2" fmla="*/ 9144 w 12953"/>
                  <a:gd name="connsiteY2" fmla="*/ 14480 h 32769"/>
                  <a:gd name="connsiteX3" fmla="*/ 9144 w 12953"/>
                  <a:gd name="connsiteY3" fmla="*/ 27624 h 32769"/>
                  <a:gd name="connsiteX4" fmla="*/ 11716 w 12953"/>
                  <a:gd name="connsiteY4" fmla="*/ 30196 h 32769"/>
                  <a:gd name="connsiteX5" fmla="*/ 9338 w 12953"/>
                  <a:gd name="connsiteY5" fmla="*/ 32768 h 32769"/>
                  <a:gd name="connsiteX6" fmla="*/ 9144 w 12953"/>
                  <a:gd name="connsiteY6" fmla="*/ 32768 h 32769"/>
                  <a:gd name="connsiteX7" fmla="*/ 3905 w 12953"/>
                  <a:gd name="connsiteY7" fmla="*/ 27624 h 32769"/>
                  <a:gd name="connsiteX8" fmla="*/ 3905 w 12953"/>
                  <a:gd name="connsiteY8" fmla="*/ 14480 h 32769"/>
                  <a:gd name="connsiteX9" fmla="*/ 2572 w 12953"/>
                  <a:gd name="connsiteY9" fmla="*/ 14480 h 32769"/>
                  <a:gd name="connsiteX10" fmla="*/ 0 w 12953"/>
                  <a:gd name="connsiteY10" fmla="*/ 11908 h 32769"/>
                  <a:gd name="connsiteX11" fmla="*/ 2572 w 12953"/>
                  <a:gd name="connsiteY11" fmla="*/ 9337 h 32769"/>
                  <a:gd name="connsiteX12" fmla="*/ 3905 w 12953"/>
                  <a:gd name="connsiteY12" fmla="*/ 9336 h 32769"/>
                  <a:gd name="connsiteX13" fmla="*/ 3905 w 12953"/>
                  <a:gd name="connsiteY13" fmla="*/ 2574 h 32769"/>
                  <a:gd name="connsiteX14" fmla="*/ 6475 w 12953"/>
                  <a:gd name="connsiteY14" fmla="*/ 0 h 32769"/>
                  <a:gd name="connsiteX15" fmla="*/ 6572 w 12953"/>
                  <a:gd name="connsiteY15" fmla="*/ 2 h 32769"/>
                  <a:gd name="connsiteX16" fmla="*/ 9144 w 12953"/>
                  <a:gd name="connsiteY16" fmla="*/ 2379 h 32769"/>
                  <a:gd name="connsiteX17" fmla="*/ 9144 w 12953"/>
                  <a:gd name="connsiteY17" fmla="*/ 2574 h 32769"/>
                  <a:gd name="connsiteX18" fmla="*/ 9144 w 12953"/>
                  <a:gd name="connsiteY18" fmla="*/ 9336 h 32769"/>
                  <a:gd name="connsiteX19" fmla="*/ 10287 w 12953"/>
                  <a:gd name="connsiteY19" fmla="*/ 9336 h 32769"/>
                  <a:gd name="connsiteX20" fmla="*/ 12954 w 12953"/>
                  <a:gd name="connsiteY20" fmla="*/ 11908 h 32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53" h="32769">
                    <a:moveTo>
                      <a:pt x="12954" y="11908"/>
                    </a:moveTo>
                    <a:cubicBezTo>
                      <a:pt x="12903" y="13344"/>
                      <a:pt x="11723" y="14481"/>
                      <a:pt x="10287" y="14480"/>
                    </a:cubicBezTo>
                    <a:lnTo>
                      <a:pt x="9144" y="14480"/>
                    </a:lnTo>
                    <a:lnTo>
                      <a:pt x="9144" y="27624"/>
                    </a:lnTo>
                    <a:cubicBezTo>
                      <a:pt x="10564" y="27624"/>
                      <a:pt x="11716" y="28776"/>
                      <a:pt x="11716" y="30196"/>
                    </a:cubicBezTo>
                    <a:cubicBezTo>
                      <a:pt x="11769" y="31563"/>
                      <a:pt x="10705" y="32714"/>
                      <a:pt x="9338" y="32768"/>
                    </a:cubicBezTo>
                    <a:cubicBezTo>
                      <a:pt x="9273" y="32770"/>
                      <a:pt x="9208" y="32770"/>
                      <a:pt x="9144" y="32768"/>
                    </a:cubicBezTo>
                    <a:cubicBezTo>
                      <a:pt x="6287" y="32768"/>
                      <a:pt x="3957" y="30480"/>
                      <a:pt x="3905" y="27624"/>
                    </a:cubicBezTo>
                    <a:lnTo>
                      <a:pt x="3905" y="14480"/>
                    </a:lnTo>
                    <a:lnTo>
                      <a:pt x="2572" y="14480"/>
                    </a:lnTo>
                    <a:cubicBezTo>
                      <a:pt x="1151" y="14480"/>
                      <a:pt x="0" y="13329"/>
                      <a:pt x="0" y="11908"/>
                    </a:cubicBezTo>
                    <a:cubicBezTo>
                      <a:pt x="0" y="10488"/>
                      <a:pt x="1151" y="9337"/>
                      <a:pt x="2572" y="9337"/>
                    </a:cubicBezTo>
                    <a:lnTo>
                      <a:pt x="3905" y="9336"/>
                    </a:lnTo>
                    <a:lnTo>
                      <a:pt x="3905" y="2574"/>
                    </a:lnTo>
                    <a:cubicBezTo>
                      <a:pt x="3904" y="1153"/>
                      <a:pt x="5055" y="1"/>
                      <a:pt x="6475" y="0"/>
                    </a:cubicBezTo>
                    <a:cubicBezTo>
                      <a:pt x="6507" y="0"/>
                      <a:pt x="6540" y="1"/>
                      <a:pt x="6572" y="2"/>
                    </a:cubicBezTo>
                    <a:cubicBezTo>
                      <a:pt x="7939" y="-52"/>
                      <a:pt x="9090" y="1013"/>
                      <a:pt x="9144" y="2379"/>
                    </a:cubicBezTo>
                    <a:cubicBezTo>
                      <a:pt x="9146" y="2444"/>
                      <a:pt x="9146" y="2509"/>
                      <a:pt x="9144" y="2574"/>
                    </a:cubicBezTo>
                    <a:lnTo>
                      <a:pt x="9144" y="9336"/>
                    </a:lnTo>
                    <a:lnTo>
                      <a:pt x="10287" y="9336"/>
                    </a:lnTo>
                    <a:cubicBezTo>
                      <a:pt x="11723" y="9336"/>
                      <a:pt x="12903" y="10473"/>
                      <a:pt x="12954" y="11908"/>
                    </a:cubicBezTo>
                    <a:close/>
                  </a:path>
                </a:pathLst>
              </a:custGeom>
              <a:solidFill>
                <a:srgbClr val="C7C7C7"/>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0015B679-BFCC-45D0-977B-17131B5FF4E9}"/>
                  </a:ext>
                </a:extLst>
              </p:cNvPr>
              <p:cNvSpPr/>
              <p:nvPr/>
            </p:nvSpPr>
            <p:spPr>
              <a:xfrm>
                <a:off x="10028892" y="2118817"/>
                <a:ext cx="19145" cy="30958"/>
              </a:xfrm>
              <a:custGeom>
                <a:avLst/>
                <a:gdLst>
                  <a:gd name="connsiteX0" fmla="*/ 19145 w 19145"/>
                  <a:gd name="connsiteY0" fmla="*/ 2002 h 30958"/>
                  <a:gd name="connsiteX1" fmla="*/ 19145 w 19145"/>
                  <a:gd name="connsiteY1" fmla="*/ 19814 h 30958"/>
                  <a:gd name="connsiteX2" fmla="*/ 8002 w 19145"/>
                  <a:gd name="connsiteY2" fmla="*/ 30959 h 30958"/>
                  <a:gd name="connsiteX3" fmla="*/ 7906 w 19145"/>
                  <a:gd name="connsiteY3" fmla="*/ 30958 h 30958"/>
                  <a:gd name="connsiteX4" fmla="*/ 3143 w 19145"/>
                  <a:gd name="connsiteY4" fmla="*/ 29815 h 30958"/>
                  <a:gd name="connsiteX5" fmla="*/ 1873 w 19145"/>
                  <a:gd name="connsiteY5" fmla="*/ 26552 h 30958"/>
                  <a:gd name="connsiteX6" fmla="*/ 1905 w 19145"/>
                  <a:gd name="connsiteY6" fmla="*/ 26482 h 30958"/>
                  <a:gd name="connsiteX7" fmla="*/ 5429 w 19145"/>
                  <a:gd name="connsiteY7" fmla="*/ 25624 h 30958"/>
                  <a:gd name="connsiteX8" fmla="*/ 8096 w 19145"/>
                  <a:gd name="connsiteY8" fmla="*/ 26291 h 30958"/>
                  <a:gd name="connsiteX9" fmla="*/ 14002 w 19145"/>
                  <a:gd name="connsiteY9" fmla="*/ 22005 h 30958"/>
                  <a:gd name="connsiteX10" fmla="*/ 9525 w 19145"/>
                  <a:gd name="connsiteY10" fmla="*/ 23148 h 30958"/>
                  <a:gd name="connsiteX11" fmla="*/ 0 w 19145"/>
                  <a:gd name="connsiteY11" fmla="*/ 13623 h 30958"/>
                  <a:gd name="connsiteX12" fmla="*/ 0 w 19145"/>
                  <a:gd name="connsiteY12" fmla="*/ 2479 h 30958"/>
                  <a:gd name="connsiteX13" fmla="*/ 2477 w 19145"/>
                  <a:gd name="connsiteY13" fmla="*/ 2 h 30958"/>
                  <a:gd name="connsiteX14" fmla="*/ 4953 w 19145"/>
                  <a:gd name="connsiteY14" fmla="*/ 2284 h 30958"/>
                  <a:gd name="connsiteX15" fmla="*/ 4953 w 19145"/>
                  <a:gd name="connsiteY15" fmla="*/ 2479 h 30958"/>
                  <a:gd name="connsiteX16" fmla="*/ 4953 w 19145"/>
                  <a:gd name="connsiteY16" fmla="*/ 13623 h 30958"/>
                  <a:gd name="connsiteX17" fmla="*/ 10673 w 19145"/>
                  <a:gd name="connsiteY17" fmla="*/ 17428 h 30958"/>
                  <a:gd name="connsiteX18" fmla="*/ 14478 w 19145"/>
                  <a:gd name="connsiteY18" fmla="*/ 13623 h 30958"/>
                  <a:gd name="connsiteX19" fmla="*/ 14478 w 19145"/>
                  <a:gd name="connsiteY19" fmla="*/ 2479 h 30958"/>
                  <a:gd name="connsiteX20" fmla="*/ 16762 w 19145"/>
                  <a:gd name="connsiteY20" fmla="*/ 4 h 30958"/>
                  <a:gd name="connsiteX21" fmla="*/ 16859 w 19145"/>
                  <a:gd name="connsiteY21" fmla="*/ 2 h 30958"/>
                  <a:gd name="connsiteX22" fmla="*/ 19145 w 19145"/>
                  <a:gd name="connsiteY22" fmla="*/ 2002 h 309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145" h="30958">
                    <a:moveTo>
                      <a:pt x="19145" y="2002"/>
                    </a:moveTo>
                    <a:lnTo>
                      <a:pt x="19145" y="19814"/>
                    </a:lnTo>
                    <a:cubicBezTo>
                      <a:pt x="19146" y="25969"/>
                      <a:pt x="14156" y="30958"/>
                      <a:pt x="8002" y="30959"/>
                    </a:cubicBezTo>
                    <a:cubicBezTo>
                      <a:pt x="7970" y="30959"/>
                      <a:pt x="7938" y="30959"/>
                      <a:pt x="7906" y="30958"/>
                    </a:cubicBezTo>
                    <a:cubicBezTo>
                      <a:pt x="6254" y="30929"/>
                      <a:pt x="4629" y="30539"/>
                      <a:pt x="3143" y="29815"/>
                    </a:cubicBezTo>
                    <a:cubicBezTo>
                      <a:pt x="1891" y="29265"/>
                      <a:pt x="1323" y="27804"/>
                      <a:pt x="1873" y="26552"/>
                    </a:cubicBezTo>
                    <a:cubicBezTo>
                      <a:pt x="1884" y="26528"/>
                      <a:pt x="1894" y="26505"/>
                      <a:pt x="1905" y="26482"/>
                    </a:cubicBezTo>
                    <a:cubicBezTo>
                      <a:pt x="2644" y="25275"/>
                      <a:pt x="4219" y="24892"/>
                      <a:pt x="5429" y="25624"/>
                    </a:cubicBezTo>
                    <a:cubicBezTo>
                      <a:pt x="6243" y="26080"/>
                      <a:pt x="7164" y="26310"/>
                      <a:pt x="8096" y="26291"/>
                    </a:cubicBezTo>
                    <a:cubicBezTo>
                      <a:pt x="10778" y="26268"/>
                      <a:pt x="13149" y="24547"/>
                      <a:pt x="14002" y="22005"/>
                    </a:cubicBezTo>
                    <a:cubicBezTo>
                      <a:pt x="12626" y="22748"/>
                      <a:pt x="11089" y="23140"/>
                      <a:pt x="9525" y="23148"/>
                    </a:cubicBezTo>
                    <a:cubicBezTo>
                      <a:pt x="4265" y="23148"/>
                      <a:pt x="0" y="18884"/>
                      <a:pt x="0" y="13623"/>
                    </a:cubicBezTo>
                    <a:lnTo>
                      <a:pt x="0" y="2479"/>
                    </a:lnTo>
                    <a:cubicBezTo>
                      <a:pt x="0" y="1111"/>
                      <a:pt x="1109" y="2"/>
                      <a:pt x="2477" y="2"/>
                    </a:cubicBezTo>
                    <a:cubicBezTo>
                      <a:pt x="3791" y="-52"/>
                      <a:pt x="4899" y="970"/>
                      <a:pt x="4953" y="2284"/>
                    </a:cubicBezTo>
                    <a:cubicBezTo>
                      <a:pt x="4956" y="2349"/>
                      <a:pt x="4956" y="2414"/>
                      <a:pt x="4953" y="2479"/>
                    </a:cubicBezTo>
                    <a:lnTo>
                      <a:pt x="4953" y="13623"/>
                    </a:lnTo>
                    <a:cubicBezTo>
                      <a:pt x="5482" y="16253"/>
                      <a:pt x="8043" y="17957"/>
                      <a:pt x="10673" y="17428"/>
                    </a:cubicBezTo>
                    <a:cubicBezTo>
                      <a:pt x="12592" y="17042"/>
                      <a:pt x="14092" y="15542"/>
                      <a:pt x="14478" y="13623"/>
                    </a:cubicBezTo>
                    <a:lnTo>
                      <a:pt x="14478" y="2479"/>
                    </a:lnTo>
                    <a:cubicBezTo>
                      <a:pt x="14426" y="1164"/>
                      <a:pt x="15448" y="57"/>
                      <a:pt x="16762" y="4"/>
                    </a:cubicBezTo>
                    <a:cubicBezTo>
                      <a:pt x="16795" y="3"/>
                      <a:pt x="16827" y="2"/>
                      <a:pt x="16859" y="2"/>
                    </a:cubicBezTo>
                    <a:cubicBezTo>
                      <a:pt x="17989" y="68"/>
                      <a:pt x="18930" y="892"/>
                      <a:pt x="19145" y="2002"/>
                    </a:cubicBez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962433A0-C43E-4056-81A3-5423CCAAE605}"/>
                  </a:ext>
                </a:extLst>
              </p:cNvPr>
              <p:cNvSpPr/>
              <p:nvPr/>
            </p:nvSpPr>
            <p:spPr>
              <a:xfrm>
                <a:off x="8531753" y="2172445"/>
                <a:ext cx="130873" cy="4953"/>
              </a:xfrm>
              <a:custGeom>
                <a:avLst/>
                <a:gdLst>
                  <a:gd name="connsiteX0" fmla="*/ 0 w 130873"/>
                  <a:gd name="connsiteY0" fmla="*/ 0 h 4953"/>
                  <a:gd name="connsiteX1" fmla="*/ 130874 w 130873"/>
                  <a:gd name="connsiteY1" fmla="*/ 0 h 4953"/>
                  <a:gd name="connsiteX2" fmla="*/ 130874 w 130873"/>
                  <a:gd name="connsiteY2" fmla="*/ 4953 h 4953"/>
                  <a:gd name="connsiteX3" fmla="*/ 0 w 130873"/>
                  <a:gd name="connsiteY3" fmla="*/ 4953 h 4953"/>
                </a:gdLst>
                <a:ahLst/>
                <a:cxnLst>
                  <a:cxn ang="0">
                    <a:pos x="connsiteX0" y="connsiteY0"/>
                  </a:cxn>
                  <a:cxn ang="0">
                    <a:pos x="connsiteX1" y="connsiteY1"/>
                  </a:cxn>
                  <a:cxn ang="0">
                    <a:pos x="connsiteX2" y="connsiteY2"/>
                  </a:cxn>
                  <a:cxn ang="0">
                    <a:pos x="connsiteX3" y="connsiteY3"/>
                  </a:cxn>
                </a:cxnLst>
                <a:rect l="l" t="t" r="r" b="b"/>
                <a:pathLst>
                  <a:path w="130873" h="4953">
                    <a:moveTo>
                      <a:pt x="0" y="0"/>
                    </a:moveTo>
                    <a:lnTo>
                      <a:pt x="130874" y="0"/>
                    </a:lnTo>
                    <a:lnTo>
                      <a:pt x="130874" y="4953"/>
                    </a:lnTo>
                    <a:lnTo>
                      <a:pt x="0" y="4953"/>
                    </a:lnTo>
                    <a:close/>
                  </a:path>
                </a:pathLst>
              </a:custGeom>
              <a:solidFill>
                <a:srgbClr val="0AAF60"/>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8E754F6C-2EAF-4C17-85E4-358DB40F0A33}"/>
                  </a:ext>
                </a:extLst>
              </p:cNvPr>
              <p:cNvSpPr/>
              <p:nvPr/>
            </p:nvSpPr>
            <p:spPr>
              <a:xfrm>
                <a:off x="8544326" y="2109008"/>
                <a:ext cx="20478" cy="32861"/>
              </a:xfrm>
              <a:custGeom>
                <a:avLst/>
                <a:gdLst>
                  <a:gd name="connsiteX0" fmla="*/ 0 w 20478"/>
                  <a:gd name="connsiteY0" fmla="*/ 30290 h 32861"/>
                  <a:gd name="connsiteX1" fmla="*/ 0 w 20478"/>
                  <a:gd name="connsiteY1" fmla="*/ 2572 h 32861"/>
                  <a:gd name="connsiteX2" fmla="*/ 2572 w 20478"/>
                  <a:gd name="connsiteY2" fmla="*/ 0 h 32861"/>
                  <a:gd name="connsiteX3" fmla="*/ 17907 w 20478"/>
                  <a:gd name="connsiteY3" fmla="*/ 0 h 32861"/>
                  <a:gd name="connsiteX4" fmla="*/ 20479 w 20478"/>
                  <a:gd name="connsiteY4" fmla="*/ 2572 h 32861"/>
                  <a:gd name="connsiteX5" fmla="*/ 17907 w 20478"/>
                  <a:gd name="connsiteY5" fmla="*/ 5143 h 32861"/>
                  <a:gd name="connsiteX6" fmla="*/ 5239 w 20478"/>
                  <a:gd name="connsiteY6" fmla="*/ 5144 h 32861"/>
                  <a:gd name="connsiteX7" fmla="*/ 5239 w 20478"/>
                  <a:gd name="connsiteY7" fmla="*/ 13811 h 32861"/>
                  <a:gd name="connsiteX8" fmla="*/ 16193 w 20478"/>
                  <a:gd name="connsiteY8" fmla="*/ 13811 h 32861"/>
                  <a:gd name="connsiteX9" fmla="*/ 18764 w 20478"/>
                  <a:gd name="connsiteY9" fmla="*/ 16383 h 32861"/>
                  <a:gd name="connsiteX10" fmla="*/ 16193 w 20478"/>
                  <a:gd name="connsiteY10" fmla="*/ 18955 h 32861"/>
                  <a:gd name="connsiteX11" fmla="*/ 5239 w 20478"/>
                  <a:gd name="connsiteY11" fmla="*/ 18955 h 32861"/>
                  <a:gd name="connsiteX12" fmla="*/ 5239 w 20478"/>
                  <a:gd name="connsiteY12" fmla="*/ 30290 h 32861"/>
                  <a:gd name="connsiteX13" fmla="*/ 2572 w 20478"/>
                  <a:gd name="connsiteY13" fmla="*/ 32861 h 32861"/>
                  <a:gd name="connsiteX14" fmla="*/ 0 w 20478"/>
                  <a:gd name="connsiteY14" fmla="*/ 30290 h 32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478" h="32861">
                    <a:moveTo>
                      <a:pt x="0" y="30290"/>
                    </a:moveTo>
                    <a:lnTo>
                      <a:pt x="0" y="2572"/>
                    </a:lnTo>
                    <a:cubicBezTo>
                      <a:pt x="0" y="1151"/>
                      <a:pt x="1152" y="0"/>
                      <a:pt x="2572" y="0"/>
                    </a:cubicBezTo>
                    <a:lnTo>
                      <a:pt x="17907" y="0"/>
                    </a:lnTo>
                    <a:cubicBezTo>
                      <a:pt x="19327" y="0"/>
                      <a:pt x="20479" y="1151"/>
                      <a:pt x="20479" y="2572"/>
                    </a:cubicBezTo>
                    <a:cubicBezTo>
                      <a:pt x="20479" y="3992"/>
                      <a:pt x="19327" y="5143"/>
                      <a:pt x="17907" y="5143"/>
                    </a:cubicBezTo>
                    <a:lnTo>
                      <a:pt x="5239" y="5144"/>
                    </a:lnTo>
                    <a:lnTo>
                      <a:pt x="5239" y="13811"/>
                    </a:lnTo>
                    <a:lnTo>
                      <a:pt x="16193" y="13811"/>
                    </a:lnTo>
                    <a:cubicBezTo>
                      <a:pt x="17592" y="13860"/>
                      <a:pt x="18715" y="14984"/>
                      <a:pt x="18764" y="16383"/>
                    </a:cubicBezTo>
                    <a:cubicBezTo>
                      <a:pt x="18715" y="17782"/>
                      <a:pt x="17592" y="18906"/>
                      <a:pt x="16193" y="18955"/>
                    </a:cubicBezTo>
                    <a:lnTo>
                      <a:pt x="5239" y="18955"/>
                    </a:lnTo>
                    <a:lnTo>
                      <a:pt x="5239" y="30290"/>
                    </a:lnTo>
                    <a:cubicBezTo>
                      <a:pt x="5187" y="31725"/>
                      <a:pt x="4008" y="32862"/>
                      <a:pt x="2572" y="32861"/>
                    </a:cubicBezTo>
                    <a:cubicBezTo>
                      <a:pt x="1151" y="32861"/>
                      <a:pt x="0" y="31710"/>
                      <a:pt x="0" y="30290"/>
                    </a:cubicBezTo>
                    <a:close/>
                  </a:path>
                </a:pathLst>
              </a:custGeom>
              <a:solidFill>
                <a:srgbClr val="0AAF60"/>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3E315F3E-5BBC-45B2-BA12-38B70D869810}"/>
                  </a:ext>
                </a:extLst>
              </p:cNvPr>
              <p:cNvSpPr/>
              <p:nvPr/>
            </p:nvSpPr>
            <p:spPr>
              <a:xfrm>
                <a:off x="8569946" y="2118343"/>
                <a:ext cx="22766" cy="23031"/>
              </a:xfrm>
              <a:custGeom>
                <a:avLst/>
                <a:gdLst>
                  <a:gd name="connsiteX0" fmla="*/ 2 w 22766"/>
                  <a:gd name="connsiteY0" fmla="*/ 11811 h 23031"/>
                  <a:gd name="connsiteX1" fmla="*/ 11429 w 22766"/>
                  <a:gd name="connsiteY1" fmla="*/ 1 h 23031"/>
                  <a:gd name="connsiteX2" fmla="*/ 11432 w 22766"/>
                  <a:gd name="connsiteY2" fmla="*/ 0 h 23031"/>
                  <a:gd name="connsiteX3" fmla="*/ 22766 w 22766"/>
                  <a:gd name="connsiteY3" fmla="*/ 10954 h 23031"/>
                  <a:gd name="connsiteX4" fmla="*/ 22766 w 22766"/>
                  <a:gd name="connsiteY4" fmla="*/ 10954 h 23031"/>
                  <a:gd name="connsiteX5" fmla="*/ 22766 w 22766"/>
                  <a:gd name="connsiteY5" fmla="*/ 10954 h 23031"/>
                  <a:gd name="connsiteX6" fmla="*/ 20385 w 22766"/>
                  <a:gd name="connsiteY6" fmla="*/ 12764 h 23031"/>
                  <a:gd name="connsiteX7" fmla="*/ 5431 w 22766"/>
                  <a:gd name="connsiteY7" fmla="*/ 12764 h 23031"/>
                  <a:gd name="connsiteX8" fmla="*/ 7050 w 22766"/>
                  <a:gd name="connsiteY8" fmla="*/ 15907 h 23031"/>
                  <a:gd name="connsiteX9" fmla="*/ 11527 w 22766"/>
                  <a:gd name="connsiteY9" fmla="*/ 18003 h 23031"/>
                  <a:gd name="connsiteX10" fmla="*/ 16385 w 22766"/>
                  <a:gd name="connsiteY10" fmla="*/ 16860 h 23031"/>
                  <a:gd name="connsiteX11" fmla="*/ 19909 w 22766"/>
                  <a:gd name="connsiteY11" fmla="*/ 16860 h 23031"/>
                  <a:gd name="connsiteX12" fmla="*/ 20137 w 22766"/>
                  <a:gd name="connsiteY12" fmla="*/ 19679 h 23031"/>
                  <a:gd name="connsiteX13" fmla="*/ 19909 w 22766"/>
                  <a:gd name="connsiteY13" fmla="*/ 19908 h 23031"/>
                  <a:gd name="connsiteX14" fmla="*/ 3220 w 22766"/>
                  <a:gd name="connsiteY14" fmla="*/ 19222 h 23031"/>
                  <a:gd name="connsiteX15" fmla="*/ 97 w 22766"/>
                  <a:gd name="connsiteY15" fmla="*/ 11335 h 23031"/>
                  <a:gd name="connsiteX16" fmla="*/ 5050 w 22766"/>
                  <a:gd name="connsiteY16" fmla="*/ 9526 h 23031"/>
                  <a:gd name="connsiteX17" fmla="*/ 18385 w 22766"/>
                  <a:gd name="connsiteY17" fmla="*/ 9526 h 23031"/>
                  <a:gd name="connsiteX18" fmla="*/ 11432 w 22766"/>
                  <a:gd name="connsiteY18" fmla="*/ 4477 h 23031"/>
                  <a:gd name="connsiteX19" fmla="*/ 5050 w 22766"/>
                  <a:gd name="connsiteY19" fmla="*/ 9526 h 23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2766" h="23031">
                    <a:moveTo>
                      <a:pt x="2" y="11811"/>
                    </a:moveTo>
                    <a:cubicBezTo>
                      <a:pt x="-104" y="5395"/>
                      <a:pt x="5011" y="107"/>
                      <a:pt x="11429" y="1"/>
                    </a:cubicBezTo>
                    <a:cubicBezTo>
                      <a:pt x="11430" y="1"/>
                      <a:pt x="11431" y="1"/>
                      <a:pt x="11432" y="0"/>
                    </a:cubicBezTo>
                    <a:cubicBezTo>
                      <a:pt x="17566" y="-54"/>
                      <a:pt x="22611" y="4821"/>
                      <a:pt x="22766" y="10954"/>
                    </a:cubicBezTo>
                    <a:lnTo>
                      <a:pt x="22766" y="10954"/>
                    </a:lnTo>
                    <a:cubicBezTo>
                      <a:pt x="22766" y="10954"/>
                      <a:pt x="22766" y="10954"/>
                      <a:pt x="22766" y="10954"/>
                    </a:cubicBezTo>
                    <a:cubicBezTo>
                      <a:pt x="22572" y="12090"/>
                      <a:pt x="21531" y="12881"/>
                      <a:pt x="20385" y="12764"/>
                    </a:cubicBezTo>
                    <a:lnTo>
                      <a:pt x="5431" y="12764"/>
                    </a:lnTo>
                    <a:cubicBezTo>
                      <a:pt x="5618" y="13959"/>
                      <a:pt x="6186" y="15061"/>
                      <a:pt x="7050" y="15907"/>
                    </a:cubicBezTo>
                    <a:cubicBezTo>
                      <a:pt x="8230" y="17138"/>
                      <a:pt x="9826" y="17885"/>
                      <a:pt x="11527" y="18003"/>
                    </a:cubicBezTo>
                    <a:cubicBezTo>
                      <a:pt x="13230" y="18193"/>
                      <a:pt x="14946" y="17789"/>
                      <a:pt x="16385" y="16860"/>
                    </a:cubicBezTo>
                    <a:cubicBezTo>
                      <a:pt x="17407" y="16013"/>
                      <a:pt x="18887" y="16013"/>
                      <a:pt x="19909" y="16860"/>
                    </a:cubicBezTo>
                    <a:cubicBezTo>
                      <a:pt x="20751" y="17575"/>
                      <a:pt x="20853" y="18838"/>
                      <a:pt x="20137" y="19679"/>
                    </a:cubicBezTo>
                    <a:cubicBezTo>
                      <a:pt x="20067" y="19761"/>
                      <a:pt x="19991" y="19838"/>
                      <a:pt x="19909" y="19908"/>
                    </a:cubicBezTo>
                    <a:cubicBezTo>
                      <a:pt x="15111" y="24327"/>
                      <a:pt x="7639" y="24020"/>
                      <a:pt x="3220" y="19222"/>
                    </a:cubicBezTo>
                    <a:cubicBezTo>
                      <a:pt x="1238" y="17070"/>
                      <a:pt x="125" y="14260"/>
                      <a:pt x="97" y="11335"/>
                    </a:cubicBezTo>
                    <a:close/>
                    <a:moveTo>
                      <a:pt x="5050" y="9526"/>
                    </a:moveTo>
                    <a:lnTo>
                      <a:pt x="18385" y="9526"/>
                    </a:lnTo>
                    <a:cubicBezTo>
                      <a:pt x="17305" y="6588"/>
                      <a:pt x="14559" y="4594"/>
                      <a:pt x="11432" y="4477"/>
                    </a:cubicBezTo>
                    <a:cubicBezTo>
                      <a:pt x="8393" y="4483"/>
                      <a:pt x="5755" y="6570"/>
                      <a:pt x="5050" y="9526"/>
                    </a:cubicBezTo>
                    <a:close/>
                  </a:path>
                </a:pathLst>
              </a:custGeom>
              <a:solidFill>
                <a:srgbClr val="0AAF60"/>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396ACB6E-32B0-4B6A-8FAF-FE9FCED3AC10}"/>
                  </a:ext>
                </a:extLst>
              </p:cNvPr>
              <p:cNvSpPr/>
              <p:nvPr/>
            </p:nvSpPr>
            <p:spPr>
              <a:xfrm>
                <a:off x="8598519" y="2118343"/>
                <a:ext cx="22768" cy="23726"/>
              </a:xfrm>
              <a:custGeom>
                <a:avLst/>
                <a:gdLst>
                  <a:gd name="connsiteX0" fmla="*/ 4 w 22768"/>
                  <a:gd name="connsiteY0" fmla="*/ 11811 h 23726"/>
                  <a:gd name="connsiteX1" fmla="*/ 11529 w 22768"/>
                  <a:gd name="connsiteY1" fmla="*/ 0 h 23726"/>
                  <a:gd name="connsiteX2" fmla="*/ 22768 w 22768"/>
                  <a:gd name="connsiteY2" fmla="*/ 10954 h 23726"/>
                  <a:gd name="connsiteX3" fmla="*/ 22768 w 22768"/>
                  <a:gd name="connsiteY3" fmla="*/ 11621 h 23726"/>
                  <a:gd name="connsiteX4" fmla="*/ 20292 w 22768"/>
                  <a:gd name="connsiteY4" fmla="*/ 13431 h 23726"/>
                  <a:gd name="connsiteX5" fmla="*/ 5338 w 22768"/>
                  <a:gd name="connsiteY5" fmla="*/ 13431 h 23726"/>
                  <a:gd name="connsiteX6" fmla="*/ 6957 w 22768"/>
                  <a:gd name="connsiteY6" fmla="*/ 16574 h 23726"/>
                  <a:gd name="connsiteX7" fmla="*/ 11529 w 22768"/>
                  <a:gd name="connsiteY7" fmla="*/ 18669 h 23726"/>
                  <a:gd name="connsiteX8" fmla="*/ 16387 w 22768"/>
                  <a:gd name="connsiteY8" fmla="*/ 17526 h 23726"/>
                  <a:gd name="connsiteX9" fmla="*/ 19911 w 22768"/>
                  <a:gd name="connsiteY9" fmla="*/ 17526 h 23726"/>
                  <a:gd name="connsiteX10" fmla="*/ 19911 w 22768"/>
                  <a:gd name="connsiteY10" fmla="*/ 20574 h 23726"/>
                  <a:gd name="connsiteX11" fmla="*/ 11529 w 22768"/>
                  <a:gd name="connsiteY11" fmla="*/ 23718 h 23726"/>
                  <a:gd name="connsiteX12" fmla="*/ 0 w 22768"/>
                  <a:gd name="connsiteY12" fmla="*/ 12006 h 23726"/>
                  <a:gd name="connsiteX13" fmla="*/ 4 w 22768"/>
                  <a:gd name="connsiteY13" fmla="*/ 11811 h 23726"/>
                  <a:gd name="connsiteX14" fmla="*/ 5147 w 22768"/>
                  <a:gd name="connsiteY14" fmla="*/ 9525 h 23726"/>
                  <a:gd name="connsiteX15" fmla="*/ 18482 w 22768"/>
                  <a:gd name="connsiteY15" fmla="*/ 9525 h 23726"/>
                  <a:gd name="connsiteX16" fmla="*/ 11529 w 22768"/>
                  <a:gd name="connsiteY16" fmla="*/ 4477 h 23726"/>
                  <a:gd name="connsiteX17" fmla="*/ 5147 w 22768"/>
                  <a:gd name="connsiteY17" fmla="*/ 9525 h 23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2768" h="23726">
                    <a:moveTo>
                      <a:pt x="4" y="11811"/>
                    </a:moveTo>
                    <a:cubicBezTo>
                      <a:pt x="-50" y="5378"/>
                      <a:pt x="5096" y="105"/>
                      <a:pt x="11529" y="0"/>
                    </a:cubicBezTo>
                    <a:cubicBezTo>
                      <a:pt x="17647" y="-53"/>
                      <a:pt x="22664" y="4837"/>
                      <a:pt x="22768" y="10954"/>
                    </a:cubicBezTo>
                    <a:lnTo>
                      <a:pt x="22768" y="11621"/>
                    </a:lnTo>
                    <a:cubicBezTo>
                      <a:pt x="22768" y="12764"/>
                      <a:pt x="21625" y="13431"/>
                      <a:pt x="20292" y="13431"/>
                    </a:cubicBezTo>
                    <a:lnTo>
                      <a:pt x="5338" y="13431"/>
                    </a:lnTo>
                    <a:cubicBezTo>
                      <a:pt x="5560" y="14613"/>
                      <a:pt x="6123" y="15706"/>
                      <a:pt x="6957" y="16574"/>
                    </a:cubicBezTo>
                    <a:cubicBezTo>
                      <a:pt x="8171" y="17811"/>
                      <a:pt x="9799" y="18557"/>
                      <a:pt x="11529" y="18669"/>
                    </a:cubicBezTo>
                    <a:cubicBezTo>
                      <a:pt x="13231" y="18852"/>
                      <a:pt x="14945" y="18449"/>
                      <a:pt x="16387" y="17526"/>
                    </a:cubicBezTo>
                    <a:cubicBezTo>
                      <a:pt x="17409" y="16680"/>
                      <a:pt x="18889" y="16680"/>
                      <a:pt x="19911" y="17526"/>
                    </a:cubicBezTo>
                    <a:cubicBezTo>
                      <a:pt x="20733" y="18376"/>
                      <a:pt x="20733" y="19725"/>
                      <a:pt x="19911" y="20574"/>
                    </a:cubicBezTo>
                    <a:cubicBezTo>
                      <a:pt x="17654" y="22709"/>
                      <a:pt x="14632" y="23842"/>
                      <a:pt x="11529" y="23718"/>
                    </a:cubicBezTo>
                    <a:cubicBezTo>
                      <a:pt x="5111" y="23667"/>
                      <a:pt x="-50" y="18423"/>
                      <a:pt x="0" y="12006"/>
                    </a:cubicBezTo>
                    <a:cubicBezTo>
                      <a:pt x="1" y="11941"/>
                      <a:pt x="2" y="11876"/>
                      <a:pt x="4" y="11811"/>
                    </a:cubicBezTo>
                    <a:close/>
                    <a:moveTo>
                      <a:pt x="5147" y="9525"/>
                    </a:moveTo>
                    <a:lnTo>
                      <a:pt x="18482" y="9525"/>
                    </a:lnTo>
                    <a:cubicBezTo>
                      <a:pt x="17403" y="6588"/>
                      <a:pt x="14656" y="4594"/>
                      <a:pt x="11529" y="4477"/>
                    </a:cubicBezTo>
                    <a:cubicBezTo>
                      <a:pt x="8490" y="4482"/>
                      <a:pt x="5852" y="6570"/>
                      <a:pt x="5147" y="9525"/>
                    </a:cubicBezTo>
                    <a:close/>
                  </a:path>
                </a:pathLst>
              </a:custGeom>
              <a:solidFill>
                <a:srgbClr val="0AAF60"/>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4C5BD2F7-53E3-4A02-9B9C-0D4B55B239AE}"/>
                  </a:ext>
                </a:extLst>
              </p:cNvPr>
              <p:cNvSpPr/>
              <p:nvPr/>
            </p:nvSpPr>
            <p:spPr>
              <a:xfrm>
                <a:off x="8627286" y="2109104"/>
                <a:ext cx="22862" cy="32801"/>
              </a:xfrm>
              <a:custGeom>
                <a:avLst/>
                <a:gdLst>
                  <a:gd name="connsiteX0" fmla="*/ 22862 w 22862"/>
                  <a:gd name="connsiteY0" fmla="*/ 30194 h 32801"/>
                  <a:gd name="connsiteX1" fmla="*/ 20290 w 22862"/>
                  <a:gd name="connsiteY1" fmla="*/ 32766 h 32801"/>
                  <a:gd name="connsiteX2" fmla="*/ 17814 w 22862"/>
                  <a:gd name="connsiteY2" fmla="*/ 30766 h 32801"/>
                  <a:gd name="connsiteX3" fmla="*/ 2034 w 22862"/>
                  <a:gd name="connsiteY3" fmla="*/ 27945 h 32801"/>
                  <a:gd name="connsiteX4" fmla="*/ 2 w 22862"/>
                  <a:gd name="connsiteY4" fmla="*/ 21241 h 32801"/>
                  <a:gd name="connsiteX5" fmla="*/ 11432 w 22862"/>
                  <a:gd name="connsiteY5" fmla="*/ 9430 h 32801"/>
                  <a:gd name="connsiteX6" fmla="*/ 17719 w 22862"/>
                  <a:gd name="connsiteY6" fmla="*/ 11430 h 32801"/>
                  <a:gd name="connsiteX7" fmla="*/ 17719 w 22862"/>
                  <a:gd name="connsiteY7" fmla="*/ 2572 h 32801"/>
                  <a:gd name="connsiteX8" fmla="*/ 20291 w 22862"/>
                  <a:gd name="connsiteY8" fmla="*/ 0 h 32801"/>
                  <a:gd name="connsiteX9" fmla="*/ 22862 w 22862"/>
                  <a:gd name="connsiteY9" fmla="*/ 2572 h 32801"/>
                  <a:gd name="connsiteX10" fmla="*/ 22862 w 22862"/>
                  <a:gd name="connsiteY10" fmla="*/ 21622 h 32801"/>
                  <a:gd name="connsiteX11" fmla="*/ 22862 w 22862"/>
                  <a:gd name="connsiteY11" fmla="*/ 21622 h 32801"/>
                  <a:gd name="connsiteX12" fmla="*/ 11432 w 22862"/>
                  <a:gd name="connsiteY12" fmla="*/ 14383 h 32801"/>
                  <a:gd name="connsiteX13" fmla="*/ 6955 w 22862"/>
                  <a:gd name="connsiteY13" fmla="*/ 16288 h 32801"/>
                  <a:gd name="connsiteX14" fmla="*/ 5146 w 22862"/>
                  <a:gd name="connsiteY14" fmla="*/ 21050 h 32801"/>
                  <a:gd name="connsiteX15" fmla="*/ 6955 w 22862"/>
                  <a:gd name="connsiteY15" fmla="*/ 25717 h 32801"/>
                  <a:gd name="connsiteX16" fmla="*/ 11432 w 22862"/>
                  <a:gd name="connsiteY16" fmla="*/ 27622 h 32801"/>
                  <a:gd name="connsiteX17" fmla="*/ 15814 w 22862"/>
                  <a:gd name="connsiteY17" fmla="*/ 25717 h 32801"/>
                  <a:gd name="connsiteX18" fmla="*/ 17719 w 22862"/>
                  <a:gd name="connsiteY18" fmla="*/ 21050 h 32801"/>
                  <a:gd name="connsiteX19" fmla="*/ 15814 w 22862"/>
                  <a:gd name="connsiteY19" fmla="*/ 16288 h 32801"/>
                  <a:gd name="connsiteX20" fmla="*/ 11432 w 22862"/>
                  <a:gd name="connsiteY20" fmla="*/ 14383 h 32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862" h="32801">
                    <a:moveTo>
                      <a:pt x="22862" y="30194"/>
                    </a:moveTo>
                    <a:cubicBezTo>
                      <a:pt x="22862" y="31615"/>
                      <a:pt x="21711" y="32766"/>
                      <a:pt x="20290" y="32766"/>
                    </a:cubicBezTo>
                    <a:cubicBezTo>
                      <a:pt x="19089" y="32788"/>
                      <a:pt x="18045" y="31945"/>
                      <a:pt x="17814" y="30766"/>
                    </a:cubicBezTo>
                    <a:cubicBezTo>
                      <a:pt x="12677" y="34344"/>
                      <a:pt x="5613" y="33081"/>
                      <a:pt x="2034" y="27945"/>
                    </a:cubicBezTo>
                    <a:cubicBezTo>
                      <a:pt x="666" y="25981"/>
                      <a:pt x="-45" y="23634"/>
                      <a:pt x="2" y="21241"/>
                    </a:cubicBezTo>
                    <a:cubicBezTo>
                      <a:pt x="-52" y="14843"/>
                      <a:pt x="5037" y="9586"/>
                      <a:pt x="11432" y="9430"/>
                    </a:cubicBezTo>
                    <a:cubicBezTo>
                      <a:pt x="13684" y="9435"/>
                      <a:pt x="15879" y="10133"/>
                      <a:pt x="17719" y="11430"/>
                    </a:cubicBezTo>
                    <a:lnTo>
                      <a:pt x="17719" y="2572"/>
                    </a:lnTo>
                    <a:cubicBezTo>
                      <a:pt x="17719" y="1151"/>
                      <a:pt x="18870" y="0"/>
                      <a:pt x="20291" y="0"/>
                    </a:cubicBezTo>
                    <a:cubicBezTo>
                      <a:pt x="21711" y="0"/>
                      <a:pt x="22862" y="1151"/>
                      <a:pt x="22862" y="2572"/>
                    </a:cubicBezTo>
                    <a:lnTo>
                      <a:pt x="22862" y="21622"/>
                    </a:lnTo>
                    <a:lnTo>
                      <a:pt x="22862" y="21622"/>
                    </a:lnTo>
                    <a:close/>
                    <a:moveTo>
                      <a:pt x="11432" y="14383"/>
                    </a:moveTo>
                    <a:cubicBezTo>
                      <a:pt x="9751" y="14422"/>
                      <a:pt x="8149" y="15104"/>
                      <a:pt x="6955" y="16288"/>
                    </a:cubicBezTo>
                    <a:cubicBezTo>
                      <a:pt x="5763" y="17584"/>
                      <a:pt x="5115" y="19289"/>
                      <a:pt x="5146" y="21050"/>
                    </a:cubicBezTo>
                    <a:cubicBezTo>
                      <a:pt x="5120" y="22782"/>
                      <a:pt x="5769" y="24456"/>
                      <a:pt x="6955" y="25717"/>
                    </a:cubicBezTo>
                    <a:cubicBezTo>
                      <a:pt x="8125" y="26937"/>
                      <a:pt x="9742" y="27625"/>
                      <a:pt x="11432" y="27622"/>
                    </a:cubicBezTo>
                    <a:cubicBezTo>
                      <a:pt x="13098" y="27645"/>
                      <a:pt x="14694" y="26951"/>
                      <a:pt x="15814" y="25717"/>
                    </a:cubicBezTo>
                    <a:cubicBezTo>
                      <a:pt x="17035" y="24471"/>
                      <a:pt x="17719" y="22795"/>
                      <a:pt x="17719" y="21050"/>
                    </a:cubicBezTo>
                    <a:cubicBezTo>
                      <a:pt x="17714" y="19278"/>
                      <a:pt x="17032" y="17574"/>
                      <a:pt x="15814" y="16288"/>
                    </a:cubicBezTo>
                    <a:cubicBezTo>
                      <a:pt x="14667" y="15092"/>
                      <a:pt x="13089" y="14406"/>
                      <a:pt x="11432" y="14383"/>
                    </a:cubicBezTo>
                    <a:close/>
                  </a:path>
                </a:pathLst>
              </a:custGeom>
              <a:solidFill>
                <a:srgbClr val="0AAF60"/>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D9E112E3-C2B0-44B2-BEA4-121940708021}"/>
                  </a:ext>
                </a:extLst>
              </p:cNvPr>
              <p:cNvSpPr/>
              <p:nvPr/>
            </p:nvSpPr>
            <p:spPr>
              <a:xfrm>
                <a:off x="9637269" y="4308479"/>
                <a:ext cx="164906" cy="160062"/>
              </a:xfrm>
              <a:custGeom>
                <a:avLst/>
                <a:gdLst>
                  <a:gd name="connsiteX0" fmla="*/ 37389 w 164906"/>
                  <a:gd name="connsiteY0" fmla="*/ 131488 h 160062"/>
                  <a:gd name="connsiteX1" fmla="*/ 121971 w 164906"/>
                  <a:gd name="connsiteY1" fmla="*/ 160063 h 160062"/>
                  <a:gd name="connsiteX2" fmla="*/ 162262 w 164906"/>
                  <a:gd name="connsiteY2" fmla="*/ 80338 h 160062"/>
                  <a:gd name="connsiteX3" fmla="*/ 117208 w 164906"/>
                  <a:gd name="connsiteY3" fmla="*/ 138 h 160062"/>
                  <a:gd name="connsiteX4" fmla="*/ 82252 w 164906"/>
                  <a:gd name="connsiteY4" fmla="*/ 62813 h 160062"/>
                  <a:gd name="connsiteX5" fmla="*/ 13386 w 164906"/>
                  <a:gd name="connsiteY5" fmla="*/ 42524 h 160062"/>
                  <a:gd name="connsiteX6" fmla="*/ 37389 w 164906"/>
                  <a:gd name="connsiteY6" fmla="*/ 131488 h 160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906" h="160062">
                    <a:moveTo>
                      <a:pt x="37389" y="131488"/>
                    </a:moveTo>
                    <a:cubicBezTo>
                      <a:pt x="63214" y="146953"/>
                      <a:pt x="92057" y="156698"/>
                      <a:pt x="121971" y="160063"/>
                    </a:cubicBezTo>
                    <a:cubicBezTo>
                      <a:pt x="140975" y="136693"/>
                      <a:pt x="154718" y="109500"/>
                      <a:pt x="162262" y="80338"/>
                    </a:cubicBezTo>
                    <a:cubicBezTo>
                      <a:pt x="172358" y="42238"/>
                      <a:pt x="152737" y="-2815"/>
                      <a:pt x="117208" y="138"/>
                    </a:cubicBezTo>
                    <a:cubicBezTo>
                      <a:pt x="77965" y="3472"/>
                      <a:pt x="82252" y="62813"/>
                      <a:pt x="82252" y="62813"/>
                    </a:cubicBezTo>
                    <a:cubicBezTo>
                      <a:pt x="82252" y="62813"/>
                      <a:pt x="43390" y="17188"/>
                      <a:pt x="13386" y="42524"/>
                    </a:cubicBezTo>
                    <a:cubicBezTo>
                      <a:pt x="-13760" y="66051"/>
                      <a:pt x="3480" y="111771"/>
                      <a:pt x="37389" y="131488"/>
                    </a:cubicBezTo>
                    <a:close/>
                  </a:path>
                </a:pathLst>
              </a:custGeom>
              <a:solidFill>
                <a:srgbClr val="0AAF60"/>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B094E65B-548C-4393-835C-5BEDA0F49D98}"/>
                  </a:ext>
                </a:extLst>
              </p:cNvPr>
              <p:cNvSpPr/>
              <p:nvPr/>
            </p:nvSpPr>
            <p:spPr>
              <a:xfrm>
                <a:off x="8692076" y="4504671"/>
                <a:ext cx="192182" cy="183897"/>
              </a:xfrm>
              <a:custGeom>
                <a:avLst/>
                <a:gdLst>
                  <a:gd name="connsiteX0" fmla="*/ 6650 w 192182"/>
                  <a:gd name="connsiteY0" fmla="*/ 98173 h 183897"/>
                  <a:gd name="connsiteX1" fmla="*/ 64276 w 192182"/>
                  <a:gd name="connsiteY1" fmla="*/ 183898 h 183897"/>
                  <a:gd name="connsiteX2" fmla="*/ 157145 w 192182"/>
                  <a:gd name="connsiteY2" fmla="*/ 139035 h 183897"/>
                  <a:gd name="connsiteX3" fmla="*/ 172099 w 192182"/>
                  <a:gd name="connsiteY3" fmla="*/ 33784 h 183897"/>
                  <a:gd name="connsiteX4" fmla="*/ 95899 w 192182"/>
                  <a:gd name="connsiteY4" fmla="*/ 66740 h 183897"/>
                  <a:gd name="connsiteX5" fmla="*/ 46941 w 192182"/>
                  <a:gd name="connsiteY5" fmla="*/ 65 h 183897"/>
                  <a:gd name="connsiteX6" fmla="*/ 6650 w 192182"/>
                  <a:gd name="connsiteY6" fmla="*/ 98173 h 183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2182" h="183897">
                    <a:moveTo>
                      <a:pt x="6650" y="98173"/>
                    </a:moveTo>
                    <a:cubicBezTo>
                      <a:pt x="19458" y="130566"/>
                      <a:pt x="39116" y="159808"/>
                      <a:pt x="64276" y="183898"/>
                    </a:cubicBezTo>
                    <a:cubicBezTo>
                      <a:pt x="98097" y="175792"/>
                      <a:pt x="129773" y="160490"/>
                      <a:pt x="157145" y="139035"/>
                    </a:cubicBezTo>
                    <a:cubicBezTo>
                      <a:pt x="193149" y="111126"/>
                      <a:pt x="206770" y="55882"/>
                      <a:pt x="172099" y="33784"/>
                    </a:cubicBezTo>
                    <a:cubicBezTo>
                      <a:pt x="133999" y="9304"/>
                      <a:pt x="95899" y="66740"/>
                      <a:pt x="95899" y="66740"/>
                    </a:cubicBezTo>
                    <a:cubicBezTo>
                      <a:pt x="95899" y="66740"/>
                      <a:pt x="92280" y="-2411"/>
                      <a:pt x="46941" y="65"/>
                    </a:cubicBezTo>
                    <a:cubicBezTo>
                      <a:pt x="5888" y="1970"/>
                      <a:pt x="-10305" y="55977"/>
                      <a:pt x="6650" y="98173"/>
                    </a:cubicBezTo>
                    <a:close/>
                  </a:path>
                </a:pathLst>
              </a:custGeom>
              <a:solidFill>
                <a:srgbClr val="0AAF60"/>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668F5DD6-49B6-46F9-B5DC-7D52D7F018E6}"/>
                  </a:ext>
                </a:extLst>
              </p:cNvPr>
              <p:cNvSpPr/>
              <p:nvPr/>
            </p:nvSpPr>
            <p:spPr>
              <a:xfrm>
                <a:off x="9809339" y="4234033"/>
                <a:ext cx="87338" cy="83823"/>
              </a:xfrm>
              <a:custGeom>
                <a:avLst/>
                <a:gdLst>
                  <a:gd name="connsiteX0" fmla="*/ 2574 w 87338"/>
                  <a:gd name="connsiteY0" fmla="*/ 44009 h 83823"/>
                  <a:gd name="connsiteX1" fmla="*/ 27624 w 87338"/>
                  <a:gd name="connsiteY1" fmla="*/ 83823 h 83823"/>
                  <a:gd name="connsiteX2" fmla="*/ 70487 w 87338"/>
                  <a:gd name="connsiteY2" fmla="*/ 64773 h 83823"/>
                  <a:gd name="connsiteX3" fmla="*/ 78679 w 87338"/>
                  <a:gd name="connsiteY3" fmla="*/ 17148 h 83823"/>
                  <a:gd name="connsiteX4" fmla="*/ 43626 w 87338"/>
                  <a:gd name="connsiteY4" fmla="*/ 31150 h 83823"/>
                  <a:gd name="connsiteX5" fmla="*/ 22290 w 87338"/>
                  <a:gd name="connsiteY5" fmla="*/ 3 h 83823"/>
                  <a:gd name="connsiteX6" fmla="*/ 2574 w 87338"/>
                  <a:gd name="connsiteY6" fmla="*/ 44009 h 83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7338" h="83823">
                    <a:moveTo>
                      <a:pt x="2574" y="44009"/>
                    </a:moveTo>
                    <a:cubicBezTo>
                      <a:pt x="7977" y="58921"/>
                      <a:pt x="16520" y="72498"/>
                      <a:pt x="27624" y="83823"/>
                    </a:cubicBezTo>
                    <a:cubicBezTo>
                      <a:pt x="43105" y="80597"/>
                      <a:pt x="57719" y="74102"/>
                      <a:pt x="70487" y="64773"/>
                    </a:cubicBezTo>
                    <a:cubicBezTo>
                      <a:pt x="87251" y="52581"/>
                      <a:pt x="94204" y="27626"/>
                      <a:pt x="78679" y="17148"/>
                    </a:cubicBezTo>
                    <a:cubicBezTo>
                      <a:pt x="61629" y="5528"/>
                      <a:pt x="43626" y="31150"/>
                      <a:pt x="43626" y="31150"/>
                    </a:cubicBezTo>
                    <a:cubicBezTo>
                      <a:pt x="43626" y="31150"/>
                      <a:pt x="42865" y="-378"/>
                      <a:pt x="22290" y="3"/>
                    </a:cubicBezTo>
                    <a:cubicBezTo>
                      <a:pt x="3526" y="194"/>
                      <a:pt x="-4570" y="24959"/>
                      <a:pt x="2574" y="44009"/>
                    </a:cubicBezTo>
                    <a:close/>
                  </a:path>
                </a:pathLst>
              </a:custGeom>
              <a:solidFill>
                <a:srgbClr val="0AAF60"/>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FE232E4-5B01-4155-904A-FF1B6E4A5A47}"/>
                  </a:ext>
                </a:extLst>
              </p:cNvPr>
              <p:cNvSpPr/>
              <p:nvPr/>
            </p:nvSpPr>
            <p:spPr>
              <a:xfrm>
                <a:off x="8679009" y="1801256"/>
                <a:ext cx="1234440" cy="120396"/>
              </a:xfrm>
              <a:custGeom>
                <a:avLst/>
                <a:gdLst>
                  <a:gd name="connsiteX0" fmla="*/ 0 w 1234440"/>
                  <a:gd name="connsiteY0" fmla="*/ 0 h 120396"/>
                  <a:gd name="connsiteX1" fmla="*/ 1234440 w 1234440"/>
                  <a:gd name="connsiteY1" fmla="*/ 0 h 120396"/>
                  <a:gd name="connsiteX2" fmla="*/ 1234440 w 1234440"/>
                  <a:gd name="connsiteY2" fmla="*/ 120396 h 120396"/>
                  <a:gd name="connsiteX3" fmla="*/ 0 w 1234440"/>
                  <a:gd name="connsiteY3" fmla="*/ 120396 h 120396"/>
                </a:gdLst>
                <a:ahLst/>
                <a:cxnLst>
                  <a:cxn ang="0">
                    <a:pos x="connsiteX0" y="connsiteY0"/>
                  </a:cxn>
                  <a:cxn ang="0">
                    <a:pos x="connsiteX1" y="connsiteY1"/>
                  </a:cxn>
                  <a:cxn ang="0">
                    <a:pos x="connsiteX2" y="connsiteY2"/>
                  </a:cxn>
                  <a:cxn ang="0">
                    <a:pos x="connsiteX3" y="connsiteY3"/>
                  </a:cxn>
                </a:cxnLst>
                <a:rect l="l" t="t" r="r" b="b"/>
                <a:pathLst>
                  <a:path w="1234440" h="120396">
                    <a:moveTo>
                      <a:pt x="0" y="0"/>
                    </a:moveTo>
                    <a:lnTo>
                      <a:pt x="1234440" y="0"/>
                    </a:lnTo>
                    <a:lnTo>
                      <a:pt x="1234440" y="120396"/>
                    </a:lnTo>
                    <a:lnTo>
                      <a:pt x="0" y="12039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C03CD0FE-0844-4F91-902D-F9786A7043C6}"/>
                  </a:ext>
                </a:extLst>
              </p:cNvPr>
              <p:cNvSpPr/>
              <p:nvPr/>
            </p:nvSpPr>
            <p:spPr>
              <a:xfrm>
                <a:off x="9118493" y="1854500"/>
                <a:ext cx="34099" cy="41052"/>
              </a:xfrm>
              <a:custGeom>
                <a:avLst/>
                <a:gdLst>
                  <a:gd name="connsiteX0" fmla="*/ 34099 w 34099"/>
                  <a:gd name="connsiteY0" fmla="*/ 33719 h 41052"/>
                  <a:gd name="connsiteX1" fmla="*/ 24574 w 34099"/>
                  <a:gd name="connsiteY1" fmla="*/ 41053 h 41052"/>
                  <a:gd name="connsiteX2" fmla="*/ 6572 w 34099"/>
                  <a:gd name="connsiteY2" fmla="*/ 17240 h 41052"/>
                  <a:gd name="connsiteX3" fmla="*/ 0 w 34099"/>
                  <a:gd name="connsiteY3" fmla="*/ 8573 h 41052"/>
                  <a:gd name="connsiteX4" fmla="*/ 3715 w 34099"/>
                  <a:gd name="connsiteY4" fmla="*/ 6477 h 41052"/>
                  <a:gd name="connsiteX5" fmla="*/ 8763 w 34099"/>
                  <a:gd name="connsiteY5" fmla="*/ 0 h 41052"/>
                  <a:gd name="connsiteX6" fmla="*/ 15716 w 34099"/>
                  <a:gd name="connsiteY6" fmla="*/ 9525 h 4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099" h="41052">
                    <a:moveTo>
                      <a:pt x="34099" y="33719"/>
                    </a:moveTo>
                    <a:lnTo>
                      <a:pt x="24574" y="41053"/>
                    </a:lnTo>
                    <a:lnTo>
                      <a:pt x="6572" y="17240"/>
                    </a:lnTo>
                    <a:lnTo>
                      <a:pt x="0" y="8573"/>
                    </a:lnTo>
                    <a:cubicBezTo>
                      <a:pt x="1336" y="8064"/>
                      <a:pt x="2588" y="7357"/>
                      <a:pt x="3715" y="6477"/>
                    </a:cubicBezTo>
                    <a:cubicBezTo>
                      <a:pt x="5917" y="4779"/>
                      <a:pt x="7654" y="2550"/>
                      <a:pt x="8763" y="0"/>
                    </a:cubicBezTo>
                    <a:lnTo>
                      <a:pt x="15716" y="9525"/>
                    </a:ln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744E8533-DE8F-4E58-9124-4EBB58687F3D}"/>
                  </a:ext>
                </a:extLst>
              </p:cNvPr>
              <p:cNvSpPr/>
              <p:nvPr/>
            </p:nvSpPr>
            <p:spPr>
              <a:xfrm>
                <a:off x="9085736" y="1821746"/>
                <a:ext cx="53182" cy="53152"/>
              </a:xfrm>
              <a:custGeom>
                <a:avLst/>
                <a:gdLst>
                  <a:gd name="connsiteX0" fmla="*/ 47711 w 53182"/>
                  <a:gd name="connsiteY0" fmla="*/ 10466 h 53152"/>
                  <a:gd name="connsiteX1" fmla="*/ 10466 w 53182"/>
                  <a:gd name="connsiteY1" fmla="*/ 5442 h 53152"/>
                  <a:gd name="connsiteX2" fmla="*/ 5442 w 53182"/>
                  <a:gd name="connsiteY2" fmla="*/ 42687 h 53152"/>
                  <a:gd name="connsiteX3" fmla="*/ 39138 w 53182"/>
                  <a:gd name="connsiteY3" fmla="*/ 49994 h 53152"/>
                  <a:gd name="connsiteX4" fmla="*/ 42758 w 53182"/>
                  <a:gd name="connsiteY4" fmla="*/ 47708 h 53152"/>
                  <a:gd name="connsiteX5" fmla="*/ 48282 w 53182"/>
                  <a:gd name="connsiteY5" fmla="*/ 41993 h 53152"/>
                  <a:gd name="connsiteX6" fmla="*/ 47711 w 53182"/>
                  <a:gd name="connsiteY6" fmla="*/ 10466 h 53152"/>
                  <a:gd name="connsiteX7" fmla="*/ 36281 w 53182"/>
                  <a:gd name="connsiteY7" fmla="*/ 39041 h 53152"/>
                  <a:gd name="connsiteX8" fmla="*/ 32566 w 53182"/>
                  <a:gd name="connsiteY8" fmla="*/ 41136 h 53152"/>
                  <a:gd name="connsiteX9" fmla="*/ 12050 w 53182"/>
                  <a:gd name="connsiteY9" fmla="*/ 32242 h 53152"/>
                  <a:gd name="connsiteX10" fmla="*/ 20944 w 53182"/>
                  <a:gd name="connsiteY10" fmla="*/ 11726 h 53152"/>
                  <a:gd name="connsiteX11" fmla="*/ 41460 w 53182"/>
                  <a:gd name="connsiteY11" fmla="*/ 20620 h 53152"/>
                  <a:gd name="connsiteX12" fmla="*/ 41329 w 53182"/>
                  <a:gd name="connsiteY12" fmla="*/ 32564 h 53152"/>
                  <a:gd name="connsiteX13" fmla="*/ 36281 w 53182"/>
                  <a:gd name="connsiteY13" fmla="*/ 39231 h 53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3182" h="53152">
                    <a:moveTo>
                      <a:pt x="47711" y="10466"/>
                    </a:moveTo>
                    <a:cubicBezTo>
                      <a:pt x="38813" y="-1207"/>
                      <a:pt x="22138" y="-3456"/>
                      <a:pt x="10466" y="5442"/>
                    </a:cubicBezTo>
                    <a:cubicBezTo>
                      <a:pt x="-1207" y="14339"/>
                      <a:pt x="-3456" y="31014"/>
                      <a:pt x="5442" y="42687"/>
                    </a:cubicBezTo>
                    <a:cubicBezTo>
                      <a:pt x="13355" y="53068"/>
                      <a:pt x="27636" y="56165"/>
                      <a:pt x="39138" y="49994"/>
                    </a:cubicBezTo>
                    <a:cubicBezTo>
                      <a:pt x="40400" y="49324"/>
                      <a:pt x="41610" y="48560"/>
                      <a:pt x="42758" y="47708"/>
                    </a:cubicBezTo>
                    <a:cubicBezTo>
                      <a:pt x="44880" y="46097"/>
                      <a:pt x="46743" y="44169"/>
                      <a:pt x="48282" y="41993"/>
                    </a:cubicBezTo>
                    <a:cubicBezTo>
                      <a:pt x="55021" y="32494"/>
                      <a:pt x="54789" y="19714"/>
                      <a:pt x="47711" y="10466"/>
                    </a:cubicBezTo>
                    <a:close/>
                    <a:moveTo>
                      <a:pt x="36281" y="39041"/>
                    </a:moveTo>
                    <a:cubicBezTo>
                      <a:pt x="35154" y="39921"/>
                      <a:pt x="33902" y="40627"/>
                      <a:pt x="32566" y="41136"/>
                    </a:cubicBezTo>
                    <a:cubicBezTo>
                      <a:pt x="24445" y="44345"/>
                      <a:pt x="15259" y="40363"/>
                      <a:pt x="12050" y="32242"/>
                    </a:cubicBezTo>
                    <a:cubicBezTo>
                      <a:pt x="8841" y="24121"/>
                      <a:pt x="12823" y="14935"/>
                      <a:pt x="20944" y="11726"/>
                    </a:cubicBezTo>
                    <a:cubicBezTo>
                      <a:pt x="29066" y="8517"/>
                      <a:pt x="38251" y="12499"/>
                      <a:pt x="41460" y="20620"/>
                    </a:cubicBezTo>
                    <a:cubicBezTo>
                      <a:pt x="42980" y="24465"/>
                      <a:pt x="42933" y="28753"/>
                      <a:pt x="41329" y="32564"/>
                    </a:cubicBezTo>
                    <a:cubicBezTo>
                      <a:pt x="40248" y="35183"/>
                      <a:pt x="38509" y="37480"/>
                      <a:pt x="36281" y="39231"/>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77A09CF5-6DA6-4970-BE7E-EFE17792E447}"/>
                  </a:ext>
                </a:extLst>
              </p:cNvPr>
              <p:cNvSpPr/>
              <p:nvPr/>
            </p:nvSpPr>
            <p:spPr>
              <a:xfrm>
                <a:off x="9201976" y="1824303"/>
                <a:ext cx="49961" cy="65730"/>
              </a:xfrm>
              <a:custGeom>
                <a:avLst/>
                <a:gdLst>
                  <a:gd name="connsiteX0" fmla="*/ 718 w 49961"/>
                  <a:gd name="connsiteY0" fmla="*/ 49914 h 65730"/>
                  <a:gd name="connsiteX1" fmla="*/ 7385 w 49961"/>
                  <a:gd name="connsiteY1" fmla="*/ 49247 h 65730"/>
                  <a:gd name="connsiteX2" fmla="*/ 24816 w 49961"/>
                  <a:gd name="connsiteY2" fmla="*/ 56296 h 65730"/>
                  <a:gd name="connsiteX3" fmla="*/ 36246 w 49961"/>
                  <a:gd name="connsiteY3" fmla="*/ 52867 h 65730"/>
                  <a:gd name="connsiteX4" fmla="*/ 40151 w 49961"/>
                  <a:gd name="connsiteY4" fmla="*/ 46294 h 65730"/>
                  <a:gd name="connsiteX5" fmla="*/ 39389 w 49961"/>
                  <a:gd name="connsiteY5" fmla="*/ 43437 h 65730"/>
                  <a:gd name="connsiteX6" fmla="*/ 36627 w 49961"/>
                  <a:gd name="connsiteY6" fmla="*/ 40675 h 65730"/>
                  <a:gd name="connsiteX7" fmla="*/ 24054 w 49961"/>
                  <a:gd name="connsiteY7" fmla="*/ 36388 h 65730"/>
                  <a:gd name="connsiteX8" fmla="*/ 24054 w 49961"/>
                  <a:gd name="connsiteY8" fmla="*/ 36388 h 65730"/>
                  <a:gd name="connsiteX9" fmla="*/ 12338 w 49961"/>
                  <a:gd name="connsiteY9" fmla="*/ 32769 h 65730"/>
                  <a:gd name="connsiteX10" fmla="*/ 3861 w 49961"/>
                  <a:gd name="connsiteY10" fmla="*/ 25721 h 65730"/>
                  <a:gd name="connsiteX11" fmla="*/ 1670 w 49961"/>
                  <a:gd name="connsiteY11" fmla="*/ 18196 h 65730"/>
                  <a:gd name="connsiteX12" fmla="*/ 9004 w 49961"/>
                  <a:gd name="connsiteY12" fmla="*/ 4861 h 65730"/>
                  <a:gd name="connsiteX13" fmla="*/ 24816 w 49961"/>
                  <a:gd name="connsiteY13" fmla="*/ 3 h 65730"/>
                  <a:gd name="connsiteX14" fmla="*/ 44723 w 49961"/>
                  <a:gd name="connsiteY14" fmla="*/ 7337 h 65730"/>
                  <a:gd name="connsiteX15" fmla="*/ 46057 w 49961"/>
                  <a:gd name="connsiteY15" fmla="*/ 13814 h 65730"/>
                  <a:gd name="connsiteX16" fmla="*/ 39756 w 49961"/>
                  <a:gd name="connsiteY16" fmla="*/ 15263 h 65730"/>
                  <a:gd name="connsiteX17" fmla="*/ 39580 w 49961"/>
                  <a:gd name="connsiteY17" fmla="*/ 15148 h 65730"/>
                  <a:gd name="connsiteX18" fmla="*/ 24816 w 49961"/>
                  <a:gd name="connsiteY18" fmla="*/ 9337 h 65730"/>
                  <a:gd name="connsiteX19" fmla="*/ 14624 w 49961"/>
                  <a:gd name="connsiteY19" fmla="*/ 12481 h 65730"/>
                  <a:gd name="connsiteX20" fmla="*/ 11100 w 49961"/>
                  <a:gd name="connsiteY20" fmla="*/ 18196 h 65730"/>
                  <a:gd name="connsiteX21" fmla="*/ 11767 w 49961"/>
                  <a:gd name="connsiteY21" fmla="*/ 20767 h 65730"/>
                  <a:gd name="connsiteX22" fmla="*/ 14243 w 49961"/>
                  <a:gd name="connsiteY22" fmla="*/ 23149 h 65730"/>
                  <a:gd name="connsiteX23" fmla="*/ 25673 w 49961"/>
                  <a:gd name="connsiteY23" fmla="*/ 27149 h 65730"/>
                  <a:gd name="connsiteX24" fmla="*/ 25673 w 49961"/>
                  <a:gd name="connsiteY24" fmla="*/ 27149 h 65730"/>
                  <a:gd name="connsiteX25" fmla="*/ 38246 w 49961"/>
                  <a:gd name="connsiteY25" fmla="*/ 30959 h 65730"/>
                  <a:gd name="connsiteX26" fmla="*/ 47771 w 49961"/>
                  <a:gd name="connsiteY26" fmla="*/ 38579 h 65730"/>
                  <a:gd name="connsiteX27" fmla="*/ 49962 w 49961"/>
                  <a:gd name="connsiteY27" fmla="*/ 46294 h 65730"/>
                  <a:gd name="connsiteX28" fmla="*/ 42056 w 49961"/>
                  <a:gd name="connsiteY28" fmla="*/ 60487 h 65730"/>
                  <a:gd name="connsiteX29" fmla="*/ 25197 w 49961"/>
                  <a:gd name="connsiteY29" fmla="*/ 65726 h 65730"/>
                  <a:gd name="connsiteX30" fmla="*/ 1765 w 49961"/>
                  <a:gd name="connsiteY30" fmla="*/ 56201 h 65730"/>
                  <a:gd name="connsiteX31" fmla="*/ 717 w 49961"/>
                  <a:gd name="connsiteY31" fmla="*/ 49914 h 65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9961" h="65730">
                    <a:moveTo>
                      <a:pt x="718" y="49914"/>
                    </a:moveTo>
                    <a:cubicBezTo>
                      <a:pt x="2381" y="47901"/>
                      <a:pt x="5356" y="47604"/>
                      <a:pt x="7385" y="49247"/>
                    </a:cubicBezTo>
                    <a:cubicBezTo>
                      <a:pt x="12268" y="53439"/>
                      <a:pt x="18391" y="55915"/>
                      <a:pt x="24816" y="56296"/>
                    </a:cubicBezTo>
                    <a:cubicBezTo>
                      <a:pt x="28895" y="56406"/>
                      <a:pt x="32901" y="55204"/>
                      <a:pt x="36246" y="52867"/>
                    </a:cubicBezTo>
                    <a:cubicBezTo>
                      <a:pt x="38565" y="51467"/>
                      <a:pt x="40031" y="49001"/>
                      <a:pt x="40151" y="46294"/>
                    </a:cubicBezTo>
                    <a:cubicBezTo>
                      <a:pt x="40162" y="45290"/>
                      <a:pt x="39898" y="44302"/>
                      <a:pt x="39389" y="43437"/>
                    </a:cubicBezTo>
                    <a:cubicBezTo>
                      <a:pt x="38669" y="42335"/>
                      <a:pt x="37729" y="41395"/>
                      <a:pt x="36627" y="40675"/>
                    </a:cubicBezTo>
                    <a:cubicBezTo>
                      <a:pt x="32737" y="38480"/>
                      <a:pt x="28474" y="37027"/>
                      <a:pt x="24054" y="36388"/>
                    </a:cubicBezTo>
                    <a:lnTo>
                      <a:pt x="24054" y="36388"/>
                    </a:lnTo>
                    <a:cubicBezTo>
                      <a:pt x="20007" y="35700"/>
                      <a:pt x="16068" y="34483"/>
                      <a:pt x="12338" y="32769"/>
                    </a:cubicBezTo>
                    <a:cubicBezTo>
                      <a:pt x="8879" y="31306"/>
                      <a:pt x="5930" y="28854"/>
                      <a:pt x="3861" y="25721"/>
                    </a:cubicBezTo>
                    <a:cubicBezTo>
                      <a:pt x="2409" y="23481"/>
                      <a:pt x="1647" y="20865"/>
                      <a:pt x="1670" y="18196"/>
                    </a:cubicBezTo>
                    <a:cubicBezTo>
                      <a:pt x="1871" y="12842"/>
                      <a:pt x="4590" y="7897"/>
                      <a:pt x="9004" y="4861"/>
                    </a:cubicBezTo>
                    <a:cubicBezTo>
                      <a:pt x="13633" y="1619"/>
                      <a:pt x="19166" y="-81"/>
                      <a:pt x="24816" y="3"/>
                    </a:cubicBezTo>
                    <a:cubicBezTo>
                      <a:pt x="32044" y="363"/>
                      <a:pt x="38989" y="2922"/>
                      <a:pt x="44723" y="7337"/>
                    </a:cubicBezTo>
                    <a:cubicBezTo>
                      <a:pt x="46839" y="8785"/>
                      <a:pt x="47428" y="11648"/>
                      <a:pt x="46057" y="13814"/>
                    </a:cubicBezTo>
                    <a:cubicBezTo>
                      <a:pt x="44717" y="15954"/>
                      <a:pt x="41896" y="16603"/>
                      <a:pt x="39756" y="15263"/>
                    </a:cubicBezTo>
                    <a:cubicBezTo>
                      <a:pt x="39696" y="15226"/>
                      <a:pt x="39637" y="15188"/>
                      <a:pt x="39580" y="15148"/>
                    </a:cubicBezTo>
                    <a:cubicBezTo>
                      <a:pt x="35353" y="11774"/>
                      <a:pt x="30209" y="9749"/>
                      <a:pt x="24816" y="9337"/>
                    </a:cubicBezTo>
                    <a:cubicBezTo>
                      <a:pt x="21168" y="9255"/>
                      <a:pt x="17592" y="10358"/>
                      <a:pt x="14624" y="12481"/>
                    </a:cubicBezTo>
                    <a:cubicBezTo>
                      <a:pt x="12584" y="13693"/>
                      <a:pt x="11267" y="15828"/>
                      <a:pt x="11100" y="18196"/>
                    </a:cubicBezTo>
                    <a:cubicBezTo>
                      <a:pt x="11057" y="19101"/>
                      <a:pt x="11289" y="19997"/>
                      <a:pt x="11767" y="20767"/>
                    </a:cubicBezTo>
                    <a:cubicBezTo>
                      <a:pt x="12421" y="21722"/>
                      <a:pt x="13264" y="22532"/>
                      <a:pt x="14243" y="23149"/>
                    </a:cubicBezTo>
                    <a:cubicBezTo>
                      <a:pt x="17772" y="25181"/>
                      <a:pt x="21648" y="26537"/>
                      <a:pt x="25673" y="27149"/>
                    </a:cubicBezTo>
                    <a:lnTo>
                      <a:pt x="25673" y="27149"/>
                    </a:lnTo>
                    <a:cubicBezTo>
                      <a:pt x="29999" y="27920"/>
                      <a:pt x="34220" y="29199"/>
                      <a:pt x="38246" y="30959"/>
                    </a:cubicBezTo>
                    <a:cubicBezTo>
                      <a:pt x="42101" y="32508"/>
                      <a:pt x="45414" y="35159"/>
                      <a:pt x="47771" y="38579"/>
                    </a:cubicBezTo>
                    <a:cubicBezTo>
                      <a:pt x="49182" y="40907"/>
                      <a:pt x="49938" y="43573"/>
                      <a:pt x="49962" y="46294"/>
                    </a:cubicBezTo>
                    <a:cubicBezTo>
                      <a:pt x="49795" y="52030"/>
                      <a:pt x="46845" y="57325"/>
                      <a:pt x="42056" y="60487"/>
                    </a:cubicBezTo>
                    <a:cubicBezTo>
                      <a:pt x="37148" y="64005"/>
                      <a:pt x="31235" y="65843"/>
                      <a:pt x="25197" y="65726"/>
                    </a:cubicBezTo>
                    <a:cubicBezTo>
                      <a:pt x="16555" y="65196"/>
                      <a:pt x="8325" y="61850"/>
                      <a:pt x="1765" y="56201"/>
                    </a:cubicBezTo>
                    <a:cubicBezTo>
                      <a:pt x="-102" y="54659"/>
                      <a:pt x="-549" y="51978"/>
                      <a:pt x="717" y="49914"/>
                    </a:cubicBezTo>
                    <a:close/>
                  </a:path>
                </a:pathLst>
              </a:custGeom>
              <a:solidFill>
                <a:srgbClr val="FFFFFF"/>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AB3C1001-ABEA-41C1-A466-866B92F6A2F3}"/>
                  </a:ext>
                </a:extLst>
              </p:cNvPr>
              <p:cNvSpPr/>
              <p:nvPr/>
            </p:nvSpPr>
            <p:spPr>
              <a:xfrm>
                <a:off x="9261367" y="1844403"/>
                <a:ext cx="44421" cy="45630"/>
              </a:xfrm>
              <a:custGeom>
                <a:avLst/>
                <a:gdLst>
                  <a:gd name="connsiteX0" fmla="*/ 1 w 44421"/>
                  <a:gd name="connsiteY0" fmla="*/ 22861 h 45630"/>
                  <a:gd name="connsiteX1" fmla="*/ 22289 w 44421"/>
                  <a:gd name="connsiteY1" fmla="*/ 1 h 45630"/>
                  <a:gd name="connsiteX2" fmla="*/ 44387 w 44421"/>
                  <a:gd name="connsiteY2" fmla="*/ 21242 h 45630"/>
                  <a:gd name="connsiteX3" fmla="*/ 44387 w 44421"/>
                  <a:gd name="connsiteY3" fmla="*/ 21242 h 45630"/>
                  <a:gd name="connsiteX4" fmla="*/ 44387 w 44421"/>
                  <a:gd name="connsiteY4" fmla="*/ 22099 h 45630"/>
                  <a:gd name="connsiteX5" fmla="*/ 39625 w 44421"/>
                  <a:gd name="connsiteY5" fmla="*/ 25718 h 45630"/>
                  <a:gd name="connsiteX6" fmla="*/ 10955 w 44421"/>
                  <a:gd name="connsiteY6" fmla="*/ 25718 h 45630"/>
                  <a:gd name="connsiteX7" fmla="*/ 14003 w 44421"/>
                  <a:gd name="connsiteY7" fmla="*/ 31814 h 45630"/>
                  <a:gd name="connsiteX8" fmla="*/ 22766 w 44421"/>
                  <a:gd name="connsiteY8" fmla="*/ 35910 h 45630"/>
                  <a:gd name="connsiteX9" fmla="*/ 32291 w 44421"/>
                  <a:gd name="connsiteY9" fmla="*/ 33624 h 45630"/>
                  <a:gd name="connsiteX10" fmla="*/ 39149 w 44421"/>
                  <a:gd name="connsiteY10" fmla="*/ 33624 h 45630"/>
                  <a:gd name="connsiteX11" fmla="*/ 39263 w 44421"/>
                  <a:gd name="connsiteY11" fmla="*/ 39415 h 45630"/>
                  <a:gd name="connsiteX12" fmla="*/ 39149 w 44421"/>
                  <a:gd name="connsiteY12" fmla="*/ 39530 h 45630"/>
                  <a:gd name="connsiteX13" fmla="*/ 6577 w 44421"/>
                  <a:gd name="connsiteY13" fmla="*/ 38202 h 45630"/>
                  <a:gd name="connsiteX14" fmla="*/ 477 w 44421"/>
                  <a:gd name="connsiteY14" fmla="*/ 22766 h 45630"/>
                  <a:gd name="connsiteX15" fmla="*/ 10002 w 44421"/>
                  <a:gd name="connsiteY15" fmla="*/ 18384 h 45630"/>
                  <a:gd name="connsiteX16" fmla="*/ 35815 w 44421"/>
                  <a:gd name="connsiteY16" fmla="*/ 18384 h 45630"/>
                  <a:gd name="connsiteX17" fmla="*/ 22289 w 44421"/>
                  <a:gd name="connsiteY17" fmla="*/ 8859 h 45630"/>
                  <a:gd name="connsiteX18" fmla="*/ 10002 w 44421"/>
                  <a:gd name="connsiteY18" fmla="*/ 18384 h 45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21" h="45630">
                    <a:moveTo>
                      <a:pt x="1" y="22861"/>
                    </a:moveTo>
                    <a:cubicBezTo>
                      <a:pt x="-106" y="10414"/>
                      <a:pt x="9844" y="210"/>
                      <a:pt x="22289" y="1"/>
                    </a:cubicBezTo>
                    <a:cubicBezTo>
                      <a:pt x="34207" y="-108"/>
                      <a:pt x="44025" y="9329"/>
                      <a:pt x="44387" y="21242"/>
                    </a:cubicBezTo>
                    <a:lnTo>
                      <a:pt x="44387" y="21242"/>
                    </a:lnTo>
                    <a:cubicBezTo>
                      <a:pt x="44433" y="21526"/>
                      <a:pt x="44433" y="21815"/>
                      <a:pt x="44387" y="22099"/>
                    </a:cubicBezTo>
                    <a:cubicBezTo>
                      <a:pt x="43998" y="24370"/>
                      <a:pt x="41917" y="25952"/>
                      <a:pt x="39625" y="25718"/>
                    </a:cubicBezTo>
                    <a:lnTo>
                      <a:pt x="10955" y="25718"/>
                    </a:lnTo>
                    <a:cubicBezTo>
                      <a:pt x="11399" y="27989"/>
                      <a:pt x="12453" y="30096"/>
                      <a:pt x="14003" y="31814"/>
                    </a:cubicBezTo>
                    <a:cubicBezTo>
                      <a:pt x="16359" y="34157"/>
                      <a:pt x="19457" y="35605"/>
                      <a:pt x="22766" y="35910"/>
                    </a:cubicBezTo>
                    <a:cubicBezTo>
                      <a:pt x="26107" y="36239"/>
                      <a:pt x="29462" y="35434"/>
                      <a:pt x="32291" y="33624"/>
                    </a:cubicBezTo>
                    <a:cubicBezTo>
                      <a:pt x="34259" y="31920"/>
                      <a:pt x="37180" y="31920"/>
                      <a:pt x="39149" y="33624"/>
                    </a:cubicBezTo>
                    <a:cubicBezTo>
                      <a:pt x="40779" y="35192"/>
                      <a:pt x="40831" y="37785"/>
                      <a:pt x="39263" y="39415"/>
                    </a:cubicBezTo>
                    <a:cubicBezTo>
                      <a:pt x="39226" y="39454"/>
                      <a:pt x="39188" y="39492"/>
                      <a:pt x="39149" y="39530"/>
                    </a:cubicBezTo>
                    <a:cubicBezTo>
                      <a:pt x="29788" y="48157"/>
                      <a:pt x="15205" y="47563"/>
                      <a:pt x="6577" y="38202"/>
                    </a:cubicBezTo>
                    <a:cubicBezTo>
                      <a:pt x="2698" y="33993"/>
                      <a:pt x="523" y="28490"/>
                      <a:pt x="477" y="22766"/>
                    </a:cubicBezTo>
                    <a:close/>
                    <a:moveTo>
                      <a:pt x="10002" y="18384"/>
                    </a:moveTo>
                    <a:lnTo>
                      <a:pt x="35815" y="18384"/>
                    </a:lnTo>
                    <a:cubicBezTo>
                      <a:pt x="33633" y="12777"/>
                      <a:pt x="28303" y="9024"/>
                      <a:pt x="22289" y="8859"/>
                    </a:cubicBezTo>
                    <a:cubicBezTo>
                      <a:pt x="16521" y="8918"/>
                      <a:pt x="11497" y="12812"/>
                      <a:pt x="10002" y="18384"/>
                    </a:cubicBezTo>
                    <a:close/>
                  </a:path>
                </a:pathLst>
              </a:custGeom>
              <a:solidFill>
                <a:srgbClr val="FFFFFF"/>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AA48745D-CBD0-4FC4-84A0-FBC5F2416EB0}"/>
                  </a:ext>
                </a:extLst>
              </p:cNvPr>
              <p:cNvSpPr/>
              <p:nvPr/>
            </p:nvSpPr>
            <p:spPr>
              <a:xfrm>
                <a:off x="9315372" y="1844404"/>
                <a:ext cx="43532" cy="45720"/>
              </a:xfrm>
              <a:custGeom>
                <a:avLst/>
                <a:gdLst>
                  <a:gd name="connsiteX0" fmla="*/ 43532 w 43532"/>
                  <a:gd name="connsiteY0" fmla="*/ 22955 h 45720"/>
                  <a:gd name="connsiteX1" fmla="*/ 43532 w 43532"/>
                  <a:gd name="connsiteY1" fmla="*/ 40862 h 45720"/>
                  <a:gd name="connsiteX2" fmla="*/ 38674 w 43532"/>
                  <a:gd name="connsiteY2" fmla="*/ 45720 h 45720"/>
                  <a:gd name="connsiteX3" fmla="*/ 33911 w 43532"/>
                  <a:gd name="connsiteY3" fmla="*/ 41720 h 45720"/>
                  <a:gd name="connsiteX4" fmla="*/ 21719 w 43532"/>
                  <a:gd name="connsiteY4" fmla="*/ 45720 h 45720"/>
                  <a:gd name="connsiteX5" fmla="*/ 6194 w 43532"/>
                  <a:gd name="connsiteY5" fmla="*/ 39053 h 45720"/>
                  <a:gd name="connsiteX6" fmla="*/ 2 w 43532"/>
                  <a:gd name="connsiteY6" fmla="*/ 22955 h 45720"/>
                  <a:gd name="connsiteX7" fmla="*/ 6194 w 43532"/>
                  <a:gd name="connsiteY7" fmla="*/ 6858 h 45720"/>
                  <a:gd name="connsiteX8" fmla="*/ 21719 w 43532"/>
                  <a:gd name="connsiteY8" fmla="*/ 0 h 45720"/>
                  <a:gd name="connsiteX9" fmla="*/ 33911 w 43532"/>
                  <a:gd name="connsiteY9" fmla="*/ 4000 h 45720"/>
                  <a:gd name="connsiteX10" fmla="*/ 38674 w 43532"/>
                  <a:gd name="connsiteY10" fmla="*/ 0 h 45720"/>
                  <a:gd name="connsiteX11" fmla="*/ 43533 w 43532"/>
                  <a:gd name="connsiteY11" fmla="*/ 4857 h 45720"/>
                  <a:gd name="connsiteX12" fmla="*/ 43532 w 43532"/>
                  <a:gd name="connsiteY12" fmla="*/ 4953 h 45720"/>
                  <a:gd name="connsiteX13" fmla="*/ 34007 w 43532"/>
                  <a:gd name="connsiteY13" fmla="*/ 22955 h 45720"/>
                  <a:gd name="connsiteX14" fmla="*/ 30483 w 43532"/>
                  <a:gd name="connsiteY14" fmla="*/ 13430 h 45720"/>
                  <a:gd name="connsiteX15" fmla="*/ 21910 w 43532"/>
                  <a:gd name="connsiteY15" fmla="*/ 9716 h 45720"/>
                  <a:gd name="connsiteX16" fmla="*/ 13433 w 43532"/>
                  <a:gd name="connsiteY16" fmla="*/ 13430 h 45720"/>
                  <a:gd name="connsiteX17" fmla="*/ 10004 w 43532"/>
                  <a:gd name="connsiteY17" fmla="*/ 22955 h 45720"/>
                  <a:gd name="connsiteX18" fmla="*/ 13433 w 43532"/>
                  <a:gd name="connsiteY18" fmla="*/ 32480 h 45720"/>
                  <a:gd name="connsiteX19" fmla="*/ 21910 w 43532"/>
                  <a:gd name="connsiteY19" fmla="*/ 36005 h 45720"/>
                  <a:gd name="connsiteX20" fmla="*/ 30483 w 43532"/>
                  <a:gd name="connsiteY20" fmla="*/ 32480 h 45720"/>
                  <a:gd name="connsiteX21" fmla="*/ 33816 w 43532"/>
                  <a:gd name="connsiteY21" fmla="*/ 22955 h 4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3532" h="45720">
                    <a:moveTo>
                      <a:pt x="43532" y="22955"/>
                    </a:moveTo>
                    <a:lnTo>
                      <a:pt x="43532" y="40862"/>
                    </a:lnTo>
                    <a:cubicBezTo>
                      <a:pt x="43532" y="43545"/>
                      <a:pt x="41357" y="45720"/>
                      <a:pt x="38674" y="45720"/>
                    </a:cubicBezTo>
                    <a:cubicBezTo>
                      <a:pt x="36343" y="45674"/>
                      <a:pt x="34359" y="44008"/>
                      <a:pt x="33911" y="41720"/>
                    </a:cubicBezTo>
                    <a:cubicBezTo>
                      <a:pt x="30366" y="44295"/>
                      <a:pt x="26102" y="45694"/>
                      <a:pt x="21719" y="45720"/>
                    </a:cubicBezTo>
                    <a:cubicBezTo>
                      <a:pt x="15849" y="45718"/>
                      <a:pt x="10238" y="43307"/>
                      <a:pt x="6194" y="39053"/>
                    </a:cubicBezTo>
                    <a:cubicBezTo>
                      <a:pt x="2167" y="34664"/>
                      <a:pt x="-46" y="28911"/>
                      <a:pt x="2" y="22955"/>
                    </a:cubicBezTo>
                    <a:cubicBezTo>
                      <a:pt x="-85" y="16992"/>
                      <a:pt x="2133" y="11226"/>
                      <a:pt x="6194" y="6858"/>
                    </a:cubicBezTo>
                    <a:cubicBezTo>
                      <a:pt x="10191" y="2514"/>
                      <a:pt x="15816" y="29"/>
                      <a:pt x="21719" y="0"/>
                    </a:cubicBezTo>
                    <a:cubicBezTo>
                      <a:pt x="26102" y="26"/>
                      <a:pt x="30366" y="1425"/>
                      <a:pt x="33911" y="4000"/>
                    </a:cubicBezTo>
                    <a:cubicBezTo>
                      <a:pt x="34359" y="1712"/>
                      <a:pt x="36343" y="46"/>
                      <a:pt x="38674" y="0"/>
                    </a:cubicBezTo>
                    <a:cubicBezTo>
                      <a:pt x="41357" y="-1"/>
                      <a:pt x="43532" y="2174"/>
                      <a:pt x="43533" y="4857"/>
                    </a:cubicBezTo>
                    <a:cubicBezTo>
                      <a:pt x="43533" y="4889"/>
                      <a:pt x="43532" y="4921"/>
                      <a:pt x="43532" y="4953"/>
                    </a:cubicBezTo>
                    <a:close/>
                    <a:moveTo>
                      <a:pt x="34007" y="22955"/>
                    </a:moveTo>
                    <a:cubicBezTo>
                      <a:pt x="34114" y="19443"/>
                      <a:pt x="32850" y="16027"/>
                      <a:pt x="30483" y="13430"/>
                    </a:cubicBezTo>
                    <a:cubicBezTo>
                      <a:pt x="28292" y="11017"/>
                      <a:pt x="25169" y="9664"/>
                      <a:pt x="21910" y="9716"/>
                    </a:cubicBezTo>
                    <a:cubicBezTo>
                      <a:pt x="18674" y="9641"/>
                      <a:pt x="15571" y="11000"/>
                      <a:pt x="13433" y="13430"/>
                    </a:cubicBezTo>
                    <a:cubicBezTo>
                      <a:pt x="11091" y="16036"/>
                      <a:pt x="9861" y="19455"/>
                      <a:pt x="10004" y="22955"/>
                    </a:cubicBezTo>
                    <a:cubicBezTo>
                      <a:pt x="9900" y="26450"/>
                      <a:pt x="11126" y="29854"/>
                      <a:pt x="13433" y="32480"/>
                    </a:cubicBezTo>
                    <a:cubicBezTo>
                      <a:pt x="15649" y="34778"/>
                      <a:pt x="18718" y="36054"/>
                      <a:pt x="21910" y="36005"/>
                    </a:cubicBezTo>
                    <a:cubicBezTo>
                      <a:pt x="25126" y="36036"/>
                      <a:pt x="28218" y="34765"/>
                      <a:pt x="30483" y="32480"/>
                    </a:cubicBezTo>
                    <a:cubicBezTo>
                      <a:pt x="32747" y="29835"/>
                      <a:pt x="33937" y="26436"/>
                      <a:pt x="33816" y="22955"/>
                    </a:cubicBezTo>
                    <a:close/>
                  </a:path>
                </a:pathLst>
              </a:custGeom>
              <a:solidFill>
                <a:srgbClr val="FFFFFF"/>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E724DFCC-D85B-4E99-8CEA-336C8F19711A}"/>
                  </a:ext>
                </a:extLst>
              </p:cNvPr>
              <p:cNvSpPr/>
              <p:nvPr/>
            </p:nvSpPr>
            <p:spPr>
              <a:xfrm>
                <a:off x="9376715" y="1844400"/>
                <a:ext cx="28194" cy="46010"/>
              </a:xfrm>
              <a:custGeom>
                <a:avLst/>
                <a:gdLst>
                  <a:gd name="connsiteX0" fmla="*/ 28194 w 28194"/>
                  <a:gd name="connsiteY0" fmla="*/ 4766 h 46010"/>
                  <a:gd name="connsiteX1" fmla="*/ 23336 w 28194"/>
                  <a:gd name="connsiteY1" fmla="*/ 9624 h 46010"/>
                  <a:gd name="connsiteX2" fmla="*/ 17812 w 28194"/>
                  <a:gd name="connsiteY2" fmla="*/ 11339 h 46010"/>
                  <a:gd name="connsiteX3" fmla="*/ 13621 w 28194"/>
                  <a:gd name="connsiteY3" fmla="*/ 15720 h 46010"/>
                  <a:gd name="connsiteX4" fmla="*/ 9906 w 28194"/>
                  <a:gd name="connsiteY4" fmla="*/ 23816 h 46010"/>
                  <a:gd name="connsiteX5" fmla="*/ 9906 w 28194"/>
                  <a:gd name="connsiteY5" fmla="*/ 41152 h 46010"/>
                  <a:gd name="connsiteX6" fmla="*/ 4860 w 28194"/>
                  <a:gd name="connsiteY6" fmla="*/ 46010 h 46010"/>
                  <a:gd name="connsiteX7" fmla="*/ 4858 w 28194"/>
                  <a:gd name="connsiteY7" fmla="*/ 46010 h 46010"/>
                  <a:gd name="connsiteX8" fmla="*/ 0 w 28194"/>
                  <a:gd name="connsiteY8" fmla="*/ 41152 h 46010"/>
                  <a:gd name="connsiteX9" fmla="*/ 0 w 28194"/>
                  <a:gd name="connsiteY9" fmla="*/ 4766 h 46010"/>
                  <a:gd name="connsiteX10" fmla="*/ 4762 w 28194"/>
                  <a:gd name="connsiteY10" fmla="*/ 3 h 46010"/>
                  <a:gd name="connsiteX11" fmla="*/ 4858 w 28194"/>
                  <a:gd name="connsiteY11" fmla="*/ 4 h 46010"/>
                  <a:gd name="connsiteX12" fmla="*/ 9903 w 28194"/>
                  <a:gd name="connsiteY12" fmla="*/ 4666 h 46010"/>
                  <a:gd name="connsiteX13" fmla="*/ 9906 w 28194"/>
                  <a:gd name="connsiteY13" fmla="*/ 4766 h 46010"/>
                  <a:gd name="connsiteX14" fmla="*/ 9906 w 28194"/>
                  <a:gd name="connsiteY14" fmla="*/ 5433 h 46010"/>
                  <a:gd name="connsiteX15" fmla="*/ 11811 w 28194"/>
                  <a:gd name="connsiteY15" fmla="*/ 3623 h 46010"/>
                  <a:gd name="connsiteX16" fmla="*/ 23336 w 28194"/>
                  <a:gd name="connsiteY16" fmla="*/ 4 h 46010"/>
                  <a:gd name="connsiteX17" fmla="*/ 28193 w 28194"/>
                  <a:gd name="connsiteY17" fmla="*/ 4670 h 46010"/>
                  <a:gd name="connsiteX18" fmla="*/ 28194 w 28194"/>
                  <a:gd name="connsiteY18" fmla="*/ 4766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8194" h="46010">
                    <a:moveTo>
                      <a:pt x="28194" y="4766"/>
                    </a:moveTo>
                    <a:cubicBezTo>
                      <a:pt x="28194" y="7449"/>
                      <a:pt x="26019" y="9624"/>
                      <a:pt x="23336" y="9624"/>
                    </a:cubicBezTo>
                    <a:cubicBezTo>
                      <a:pt x="21362" y="9609"/>
                      <a:pt x="19431" y="10208"/>
                      <a:pt x="17812" y="11339"/>
                    </a:cubicBezTo>
                    <a:cubicBezTo>
                      <a:pt x="16137" y="12506"/>
                      <a:pt x="14712" y="13995"/>
                      <a:pt x="13621" y="15720"/>
                    </a:cubicBezTo>
                    <a:cubicBezTo>
                      <a:pt x="11967" y="18208"/>
                      <a:pt x="10714" y="20940"/>
                      <a:pt x="9906" y="23816"/>
                    </a:cubicBezTo>
                    <a:lnTo>
                      <a:pt x="9906" y="41152"/>
                    </a:lnTo>
                    <a:cubicBezTo>
                      <a:pt x="9854" y="43887"/>
                      <a:pt x="7595" y="46062"/>
                      <a:pt x="4860" y="46010"/>
                    </a:cubicBezTo>
                    <a:cubicBezTo>
                      <a:pt x="4859" y="46010"/>
                      <a:pt x="4858" y="46010"/>
                      <a:pt x="4858" y="46010"/>
                    </a:cubicBezTo>
                    <a:cubicBezTo>
                      <a:pt x="2175" y="46010"/>
                      <a:pt x="0" y="43835"/>
                      <a:pt x="0" y="41152"/>
                    </a:cubicBezTo>
                    <a:lnTo>
                      <a:pt x="0" y="4766"/>
                    </a:lnTo>
                    <a:cubicBezTo>
                      <a:pt x="-1" y="2136"/>
                      <a:pt x="2131" y="3"/>
                      <a:pt x="4762" y="3"/>
                    </a:cubicBezTo>
                    <a:cubicBezTo>
                      <a:pt x="4794" y="3"/>
                      <a:pt x="4826" y="3"/>
                      <a:pt x="4858" y="4"/>
                    </a:cubicBezTo>
                    <a:cubicBezTo>
                      <a:pt x="7538" y="-102"/>
                      <a:pt x="9797" y="1986"/>
                      <a:pt x="9903" y="4666"/>
                    </a:cubicBezTo>
                    <a:cubicBezTo>
                      <a:pt x="9905" y="4700"/>
                      <a:pt x="9906" y="4733"/>
                      <a:pt x="9906" y="4766"/>
                    </a:cubicBezTo>
                    <a:lnTo>
                      <a:pt x="9906" y="5433"/>
                    </a:lnTo>
                    <a:cubicBezTo>
                      <a:pt x="10443" y="4735"/>
                      <a:pt x="11086" y="4124"/>
                      <a:pt x="11811" y="3623"/>
                    </a:cubicBezTo>
                    <a:cubicBezTo>
                      <a:pt x="15174" y="1229"/>
                      <a:pt x="19209" y="-38"/>
                      <a:pt x="23336" y="4"/>
                    </a:cubicBezTo>
                    <a:cubicBezTo>
                      <a:pt x="25966" y="-49"/>
                      <a:pt x="28140" y="2040"/>
                      <a:pt x="28193" y="4670"/>
                    </a:cubicBezTo>
                    <a:cubicBezTo>
                      <a:pt x="28194" y="4702"/>
                      <a:pt x="28194" y="4734"/>
                      <a:pt x="28194" y="4766"/>
                    </a:cubicBezTo>
                    <a:close/>
                  </a:path>
                </a:pathLst>
              </a:custGeom>
              <a:solidFill>
                <a:srgbClr val="FFFFFF"/>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1F84B315-4B65-460F-B684-B55F026F60A9}"/>
                  </a:ext>
                </a:extLst>
              </p:cNvPr>
              <p:cNvSpPr/>
              <p:nvPr/>
            </p:nvSpPr>
            <p:spPr>
              <a:xfrm>
                <a:off x="9411387" y="1844404"/>
                <a:ext cx="40067" cy="46010"/>
              </a:xfrm>
              <a:custGeom>
                <a:avLst/>
                <a:gdLst>
                  <a:gd name="connsiteX0" fmla="*/ 0 w 40067"/>
                  <a:gd name="connsiteY0" fmla="*/ 22955 h 46010"/>
                  <a:gd name="connsiteX1" fmla="*/ 22860 w 40067"/>
                  <a:gd name="connsiteY1" fmla="*/ 0 h 46010"/>
                  <a:gd name="connsiteX2" fmla="*/ 37433 w 40067"/>
                  <a:gd name="connsiteY2" fmla="*/ 5048 h 46010"/>
                  <a:gd name="connsiteX3" fmla="*/ 38481 w 40067"/>
                  <a:gd name="connsiteY3" fmla="*/ 11811 h 46010"/>
                  <a:gd name="connsiteX4" fmla="*/ 31669 w 40067"/>
                  <a:gd name="connsiteY4" fmla="*/ 12704 h 46010"/>
                  <a:gd name="connsiteX5" fmla="*/ 31623 w 40067"/>
                  <a:gd name="connsiteY5" fmla="*/ 12668 h 46010"/>
                  <a:gd name="connsiteX6" fmla="*/ 22860 w 40067"/>
                  <a:gd name="connsiteY6" fmla="*/ 9811 h 46010"/>
                  <a:gd name="connsiteX7" fmla="*/ 8645 w 40067"/>
                  <a:gd name="connsiteY7" fmla="*/ 21790 h 46010"/>
                  <a:gd name="connsiteX8" fmla="*/ 20624 w 40067"/>
                  <a:gd name="connsiteY8" fmla="*/ 36004 h 46010"/>
                  <a:gd name="connsiteX9" fmla="*/ 22860 w 40067"/>
                  <a:gd name="connsiteY9" fmla="*/ 36004 h 46010"/>
                  <a:gd name="connsiteX10" fmla="*/ 32385 w 40067"/>
                  <a:gd name="connsiteY10" fmla="*/ 33338 h 46010"/>
                  <a:gd name="connsiteX11" fmla="*/ 39243 w 40067"/>
                  <a:gd name="connsiteY11" fmla="*/ 34385 h 46010"/>
                  <a:gd name="connsiteX12" fmla="*/ 38195 w 40067"/>
                  <a:gd name="connsiteY12" fmla="*/ 41148 h 46010"/>
                  <a:gd name="connsiteX13" fmla="*/ 23622 w 40067"/>
                  <a:gd name="connsiteY13" fmla="*/ 46006 h 46010"/>
                  <a:gd name="connsiteX14" fmla="*/ 5 w 40067"/>
                  <a:gd name="connsiteY14" fmla="*/ 23341 h 46010"/>
                  <a:gd name="connsiteX15" fmla="*/ 0 w 40067"/>
                  <a:gd name="connsiteY15" fmla="*/ 22955 h 46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0067" h="46010">
                    <a:moveTo>
                      <a:pt x="0" y="22955"/>
                    </a:moveTo>
                    <a:cubicBezTo>
                      <a:pt x="153" y="10378"/>
                      <a:pt x="10284" y="205"/>
                      <a:pt x="22860" y="0"/>
                    </a:cubicBezTo>
                    <a:cubicBezTo>
                      <a:pt x="28142" y="27"/>
                      <a:pt x="33267" y="1802"/>
                      <a:pt x="37433" y="5048"/>
                    </a:cubicBezTo>
                    <a:cubicBezTo>
                      <a:pt x="39490" y="6686"/>
                      <a:pt x="39946" y="9628"/>
                      <a:pt x="38481" y="11811"/>
                    </a:cubicBezTo>
                    <a:cubicBezTo>
                      <a:pt x="36847" y="13939"/>
                      <a:pt x="33797" y="14339"/>
                      <a:pt x="31669" y="12704"/>
                    </a:cubicBezTo>
                    <a:cubicBezTo>
                      <a:pt x="31654" y="12692"/>
                      <a:pt x="31638" y="12680"/>
                      <a:pt x="31623" y="12668"/>
                    </a:cubicBezTo>
                    <a:cubicBezTo>
                      <a:pt x="29078" y="10811"/>
                      <a:pt x="26010" y="9810"/>
                      <a:pt x="22860" y="9811"/>
                    </a:cubicBezTo>
                    <a:cubicBezTo>
                      <a:pt x="15626" y="9193"/>
                      <a:pt x="9262" y="14557"/>
                      <a:pt x="8645" y="21790"/>
                    </a:cubicBezTo>
                    <a:cubicBezTo>
                      <a:pt x="8027" y="29023"/>
                      <a:pt x="13390" y="35387"/>
                      <a:pt x="20624" y="36004"/>
                    </a:cubicBezTo>
                    <a:cubicBezTo>
                      <a:pt x="21368" y="36068"/>
                      <a:pt x="22116" y="36068"/>
                      <a:pt x="22860" y="36004"/>
                    </a:cubicBezTo>
                    <a:cubicBezTo>
                      <a:pt x="26249" y="36261"/>
                      <a:pt x="29621" y="35317"/>
                      <a:pt x="32385" y="33338"/>
                    </a:cubicBezTo>
                    <a:cubicBezTo>
                      <a:pt x="34587" y="31812"/>
                      <a:pt x="37597" y="32272"/>
                      <a:pt x="39243" y="34385"/>
                    </a:cubicBezTo>
                    <a:cubicBezTo>
                      <a:pt x="40661" y="36579"/>
                      <a:pt x="40211" y="39487"/>
                      <a:pt x="38195" y="41148"/>
                    </a:cubicBezTo>
                    <a:cubicBezTo>
                      <a:pt x="33969" y="44259"/>
                      <a:pt x="28869" y="45959"/>
                      <a:pt x="23622" y="46006"/>
                    </a:cubicBezTo>
                    <a:cubicBezTo>
                      <a:pt x="10841" y="46269"/>
                      <a:pt x="268" y="36122"/>
                      <a:pt x="5" y="23341"/>
                    </a:cubicBezTo>
                    <a:cubicBezTo>
                      <a:pt x="2" y="23213"/>
                      <a:pt x="0" y="23084"/>
                      <a:pt x="0" y="22955"/>
                    </a:cubicBezTo>
                    <a:close/>
                  </a:path>
                </a:pathLst>
              </a:custGeom>
              <a:solidFill>
                <a:srgbClr val="FFFFFF"/>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FA92BC7A-4077-4488-A6A1-6BB069BEE1FA}"/>
                  </a:ext>
                </a:extLst>
              </p:cNvPr>
              <p:cNvSpPr/>
              <p:nvPr/>
            </p:nvSpPr>
            <p:spPr>
              <a:xfrm>
                <a:off x="9466871" y="1826116"/>
                <a:ext cx="39861" cy="65683"/>
              </a:xfrm>
              <a:custGeom>
                <a:avLst/>
                <a:gdLst>
                  <a:gd name="connsiteX0" fmla="*/ 9952 w 39861"/>
                  <a:gd name="connsiteY0" fmla="*/ 58960 h 65683"/>
                  <a:gd name="connsiteX1" fmla="*/ 4904 w 39861"/>
                  <a:gd name="connsiteY1" fmla="*/ 64008 h 65683"/>
                  <a:gd name="connsiteX2" fmla="*/ 46 w 39861"/>
                  <a:gd name="connsiteY2" fmla="*/ 60198 h 65683"/>
                  <a:gd name="connsiteX3" fmla="*/ 46 w 39861"/>
                  <a:gd name="connsiteY3" fmla="*/ 58960 h 65683"/>
                  <a:gd name="connsiteX4" fmla="*/ 46 w 39861"/>
                  <a:gd name="connsiteY4" fmla="*/ 5048 h 65683"/>
                  <a:gd name="connsiteX5" fmla="*/ 5094 w 39861"/>
                  <a:gd name="connsiteY5" fmla="*/ 0 h 65683"/>
                  <a:gd name="connsiteX6" fmla="*/ 10142 w 39861"/>
                  <a:gd name="connsiteY6" fmla="*/ 5048 h 65683"/>
                  <a:gd name="connsiteX7" fmla="*/ 10142 w 39861"/>
                  <a:gd name="connsiteY7" fmla="*/ 20955 h 65683"/>
                  <a:gd name="connsiteX8" fmla="*/ 19667 w 39861"/>
                  <a:gd name="connsiteY8" fmla="*/ 18288 h 65683"/>
                  <a:gd name="connsiteX9" fmla="*/ 39575 w 39861"/>
                  <a:gd name="connsiteY9" fmla="*/ 38290 h 65683"/>
                  <a:gd name="connsiteX10" fmla="*/ 39575 w 39861"/>
                  <a:gd name="connsiteY10" fmla="*/ 58960 h 65683"/>
                  <a:gd name="connsiteX11" fmla="*/ 36487 w 39861"/>
                  <a:gd name="connsiteY11" fmla="*/ 65397 h 65683"/>
                  <a:gd name="connsiteX12" fmla="*/ 30050 w 39861"/>
                  <a:gd name="connsiteY12" fmla="*/ 62308 h 65683"/>
                  <a:gd name="connsiteX13" fmla="*/ 30050 w 39861"/>
                  <a:gd name="connsiteY13" fmla="*/ 58960 h 65683"/>
                  <a:gd name="connsiteX14" fmla="*/ 30050 w 39861"/>
                  <a:gd name="connsiteY14" fmla="*/ 38290 h 65683"/>
                  <a:gd name="connsiteX15" fmla="*/ 20191 w 39861"/>
                  <a:gd name="connsiteY15" fmla="*/ 28432 h 65683"/>
                  <a:gd name="connsiteX16" fmla="*/ 10333 w 39861"/>
                  <a:gd name="connsiteY16" fmla="*/ 38290 h 65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61" h="65683">
                    <a:moveTo>
                      <a:pt x="9952" y="58960"/>
                    </a:moveTo>
                    <a:cubicBezTo>
                      <a:pt x="9952" y="61748"/>
                      <a:pt x="7692" y="64008"/>
                      <a:pt x="4904" y="64008"/>
                    </a:cubicBezTo>
                    <a:cubicBezTo>
                      <a:pt x="2639" y="63899"/>
                      <a:pt x="691" y="62371"/>
                      <a:pt x="46" y="60198"/>
                    </a:cubicBezTo>
                    <a:cubicBezTo>
                      <a:pt x="-15" y="59787"/>
                      <a:pt x="-15" y="59370"/>
                      <a:pt x="46" y="58960"/>
                    </a:cubicBezTo>
                    <a:lnTo>
                      <a:pt x="46" y="5048"/>
                    </a:lnTo>
                    <a:cubicBezTo>
                      <a:pt x="46" y="2260"/>
                      <a:pt x="2306" y="0"/>
                      <a:pt x="5094" y="0"/>
                    </a:cubicBezTo>
                    <a:cubicBezTo>
                      <a:pt x="7882" y="0"/>
                      <a:pt x="10142" y="2260"/>
                      <a:pt x="10142" y="5048"/>
                    </a:cubicBezTo>
                    <a:lnTo>
                      <a:pt x="10142" y="20955"/>
                    </a:lnTo>
                    <a:cubicBezTo>
                      <a:pt x="13067" y="19339"/>
                      <a:pt x="16328" y="18426"/>
                      <a:pt x="19667" y="18288"/>
                    </a:cubicBezTo>
                    <a:cubicBezTo>
                      <a:pt x="30677" y="18340"/>
                      <a:pt x="39575" y="27281"/>
                      <a:pt x="39575" y="38290"/>
                    </a:cubicBezTo>
                    <a:lnTo>
                      <a:pt x="39575" y="58960"/>
                    </a:lnTo>
                    <a:cubicBezTo>
                      <a:pt x="40499" y="61590"/>
                      <a:pt x="39117" y="64472"/>
                      <a:pt x="36487" y="65397"/>
                    </a:cubicBezTo>
                    <a:cubicBezTo>
                      <a:pt x="33856" y="66321"/>
                      <a:pt x="30974" y="64939"/>
                      <a:pt x="30050" y="62308"/>
                    </a:cubicBezTo>
                    <a:cubicBezTo>
                      <a:pt x="29669" y="61225"/>
                      <a:pt x="29669" y="60043"/>
                      <a:pt x="30050" y="58960"/>
                    </a:cubicBezTo>
                    <a:lnTo>
                      <a:pt x="30050" y="38290"/>
                    </a:lnTo>
                    <a:cubicBezTo>
                      <a:pt x="30050" y="32846"/>
                      <a:pt x="25636" y="28432"/>
                      <a:pt x="20191" y="28432"/>
                    </a:cubicBezTo>
                    <a:cubicBezTo>
                      <a:pt x="14747" y="28432"/>
                      <a:pt x="10333" y="32846"/>
                      <a:pt x="10333" y="38290"/>
                    </a:cubicBezTo>
                    <a:close/>
                  </a:path>
                </a:pathLst>
              </a:custGeom>
              <a:solidFill>
                <a:srgbClr val="FFFFFF"/>
              </a:solidFill>
              <a:ln w="9525" cap="flat">
                <a:noFill/>
                <a:prstDash val="solid"/>
                <a:miter/>
              </a:ln>
            </p:spPr>
            <p:txBody>
              <a:bodyPr rtlCol="0" anchor="ctr"/>
              <a:lstStyle/>
              <a:p>
                <a:endParaRPr lang="zh-CN" altLang="en-US"/>
              </a:p>
            </p:txBody>
          </p:sp>
        </p:grpSp>
        <p:grpSp>
          <p:nvGrpSpPr>
            <p:cNvPr id="295" name="图形 318">
              <a:extLst>
                <a:ext uri="{FF2B5EF4-FFF2-40B4-BE49-F238E27FC236}">
                  <a16:creationId xmlns:a16="http://schemas.microsoft.com/office/drawing/2014/main" xmlns="" id="{C70B893B-CAC6-46D5-A714-0F9A2DF124D6}"/>
                </a:ext>
              </a:extLst>
            </p:cNvPr>
            <p:cNvGrpSpPr/>
            <p:nvPr/>
          </p:nvGrpSpPr>
          <p:grpSpPr>
            <a:xfrm>
              <a:off x="8529943" y="5335287"/>
              <a:ext cx="1519428" cy="633507"/>
              <a:chOff x="8529943" y="4190221"/>
              <a:chExt cx="1519428" cy="633507"/>
            </a:xfrm>
          </p:grpSpPr>
          <p:sp>
            <p:nvSpPr>
              <p:cNvPr id="296" name="任意多边形: 形状 295">
                <a:extLst>
                  <a:ext uri="{FF2B5EF4-FFF2-40B4-BE49-F238E27FC236}">
                    <a16:creationId xmlns:a16="http://schemas.microsoft.com/office/drawing/2014/main" xmlns="" id="{F788B9E2-0D5C-4DD5-80DA-88B9AF10EA21}"/>
                  </a:ext>
                </a:extLst>
              </p:cNvPr>
              <p:cNvSpPr/>
              <p:nvPr/>
            </p:nvSpPr>
            <p:spPr>
              <a:xfrm rot="10800000">
                <a:off x="8529943" y="4190221"/>
                <a:ext cx="1519428" cy="633317"/>
              </a:xfrm>
              <a:custGeom>
                <a:avLst/>
                <a:gdLst>
                  <a:gd name="connsiteX0" fmla="*/ 0 w 1519428"/>
                  <a:gd name="connsiteY0" fmla="*/ 0 h 633317"/>
                  <a:gd name="connsiteX1" fmla="*/ 1519428 w 1519428"/>
                  <a:gd name="connsiteY1" fmla="*/ 0 h 633317"/>
                  <a:gd name="connsiteX2" fmla="*/ 1519428 w 1519428"/>
                  <a:gd name="connsiteY2" fmla="*/ 633317 h 633317"/>
                  <a:gd name="connsiteX3" fmla="*/ 0 w 1519428"/>
                  <a:gd name="connsiteY3" fmla="*/ 633317 h 633317"/>
                </a:gdLst>
                <a:ahLst/>
                <a:cxnLst>
                  <a:cxn ang="0">
                    <a:pos x="connsiteX0" y="connsiteY0"/>
                  </a:cxn>
                  <a:cxn ang="0">
                    <a:pos x="connsiteX1" y="connsiteY1"/>
                  </a:cxn>
                  <a:cxn ang="0">
                    <a:pos x="connsiteX2" y="connsiteY2"/>
                  </a:cxn>
                  <a:cxn ang="0">
                    <a:pos x="connsiteX3" y="connsiteY3"/>
                  </a:cxn>
                </a:cxnLst>
                <a:rect l="l" t="t" r="r" b="b"/>
                <a:pathLst>
                  <a:path w="1519428" h="633317">
                    <a:moveTo>
                      <a:pt x="0" y="0"/>
                    </a:moveTo>
                    <a:lnTo>
                      <a:pt x="1519428" y="0"/>
                    </a:lnTo>
                    <a:lnTo>
                      <a:pt x="1519428" y="633317"/>
                    </a:lnTo>
                    <a:lnTo>
                      <a:pt x="0" y="633317"/>
                    </a:lnTo>
                    <a:close/>
                  </a:path>
                </a:pathLst>
              </a:custGeom>
              <a:solidFill>
                <a:srgbClr val="EBEBEB"/>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95E8FC45-E889-4104-AD69-566CF15DCEA2}"/>
                  </a:ext>
                </a:extLst>
              </p:cNvPr>
              <p:cNvSpPr/>
              <p:nvPr/>
            </p:nvSpPr>
            <p:spPr>
              <a:xfrm>
                <a:off x="9326423" y="4615703"/>
                <a:ext cx="447008" cy="207930"/>
              </a:xfrm>
              <a:custGeom>
                <a:avLst/>
                <a:gdLst>
                  <a:gd name="connsiteX0" fmla="*/ 447008 w 447008"/>
                  <a:gd name="connsiteY0" fmla="*/ 207931 h 207930"/>
                  <a:gd name="connsiteX1" fmla="*/ 0 w 447008"/>
                  <a:gd name="connsiteY1" fmla="*/ 207931 h 207930"/>
                  <a:gd name="connsiteX2" fmla="*/ 35433 w 447008"/>
                  <a:gd name="connsiteY2" fmla="*/ 149352 h 207930"/>
                  <a:gd name="connsiteX3" fmla="*/ 63341 w 447008"/>
                  <a:gd name="connsiteY3" fmla="*/ 104489 h 207930"/>
                  <a:gd name="connsiteX4" fmla="*/ 69533 w 447008"/>
                  <a:gd name="connsiteY4" fmla="*/ 94964 h 207930"/>
                  <a:gd name="connsiteX5" fmla="*/ 102108 w 447008"/>
                  <a:gd name="connsiteY5" fmla="*/ 54959 h 207930"/>
                  <a:gd name="connsiteX6" fmla="*/ 113919 w 447008"/>
                  <a:gd name="connsiteY6" fmla="*/ 44291 h 207930"/>
                  <a:gd name="connsiteX7" fmla="*/ 121920 w 447008"/>
                  <a:gd name="connsiteY7" fmla="*/ 38005 h 207930"/>
                  <a:gd name="connsiteX8" fmla="*/ 130207 w 447008"/>
                  <a:gd name="connsiteY8" fmla="*/ 32195 h 207930"/>
                  <a:gd name="connsiteX9" fmla="*/ 136493 w 447008"/>
                  <a:gd name="connsiteY9" fmla="*/ 28004 h 207930"/>
                  <a:gd name="connsiteX10" fmla="*/ 182690 w 447008"/>
                  <a:gd name="connsiteY10" fmla="*/ 7525 h 207930"/>
                  <a:gd name="connsiteX11" fmla="*/ 211265 w 447008"/>
                  <a:gd name="connsiteY11" fmla="*/ 1524 h 207930"/>
                  <a:gd name="connsiteX12" fmla="*/ 274987 w 447008"/>
                  <a:gd name="connsiteY12" fmla="*/ 4953 h 207930"/>
                  <a:gd name="connsiteX13" fmla="*/ 338519 w 447008"/>
                  <a:gd name="connsiteY13" fmla="*/ 36004 h 207930"/>
                  <a:gd name="connsiteX14" fmla="*/ 340138 w 447008"/>
                  <a:gd name="connsiteY14" fmla="*/ 37338 h 207930"/>
                  <a:gd name="connsiteX15" fmla="*/ 342329 w 447008"/>
                  <a:gd name="connsiteY15" fmla="*/ 39148 h 207930"/>
                  <a:gd name="connsiteX16" fmla="*/ 353759 w 447008"/>
                  <a:gd name="connsiteY16" fmla="*/ 50292 h 207930"/>
                  <a:gd name="connsiteX17" fmla="*/ 361760 w 447008"/>
                  <a:gd name="connsiteY17" fmla="*/ 59817 h 207930"/>
                  <a:gd name="connsiteX18" fmla="*/ 363665 w 447008"/>
                  <a:gd name="connsiteY18" fmla="*/ 62103 h 207930"/>
                  <a:gd name="connsiteX19" fmla="*/ 375285 w 447008"/>
                  <a:gd name="connsiteY19" fmla="*/ 79534 h 207930"/>
                  <a:gd name="connsiteX20" fmla="*/ 447008 w 447008"/>
                  <a:gd name="connsiteY20" fmla="*/ 207931 h 207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47008" h="207930">
                    <a:moveTo>
                      <a:pt x="447008" y="207931"/>
                    </a:moveTo>
                    <a:lnTo>
                      <a:pt x="0" y="207931"/>
                    </a:lnTo>
                    <a:cubicBezTo>
                      <a:pt x="11335" y="188881"/>
                      <a:pt x="23146" y="169164"/>
                      <a:pt x="35433" y="149352"/>
                    </a:cubicBezTo>
                    <a:cubicBezTo>
                      <a:pt x="44514" y="134493"/>
                      <a:pt x="53816" y="119539"/>
                      <a:pt x="63341" y="104489"/>
                    </a:cubicBezTo>
                    <a:lnTo>
                      <a:pt x="69533" y="94964"/>
                    </a:lnTo>
                    <a:cubicBezTo>
                      <a:pt x="78711" y="80345"/>
                      <a:pt x="89652" y="66910"/>
                      <a:pt x="102108" y="54959"/>
                    </a:cubicBezTo>
                    <a:cubicBezTo>
                      <a:pt x="105833" y="51175"/>
                      <a:pt x="109777" y="47613"/>
                      <a:pt x="113919" y="44291"/>
                    </a:cubicBezTo>
                    <a:cubicBezTo>
                      <a:pt x="116468" y="42050"/>
                      <a:pt x="119140" y="39951"/>
                      <a:pt x="121920" y="38005"/>
                    </a:cubicBezTo>
                    <a:cubicBezTo>
                      <a:pt x="124552" y="35888"/>
                      <a:pt x="127320" y="33947"/>
                      <a:pt x="130207" y="32195"/>
                    </a:cubicBezTo>
                    <a:cubicBezTo>
                      <a:pt x="132228" y="30689"/>
                      <a:pt x="134326" y="29290"/>
                      <a:pt x="136493" y="28004"/>
                    </a:cubicBezTo>
                    <a:cubicBezTo>
                      <a:pt x="150887" y="19105"/>
                      <a:pt x="166430" y="12215"/>
                      <a:pt x="182690" y="7525"/>
                    </a:cubicBezTo>
                    <a:cubicBezTo>
                      <a:pt x="192016" y="4674"/>
                      <a:pt x="201580" y="2666"/>
                      <a:pt x="211265" y="1524"/>
                    </a:cubicBezTo>
                    <a:cubicBezTo>
                      <a:pt x="232533" y="-1331"/>
                      <a:pt x="254148" y="-168"/>
                      <a:pt x="274987" y="4953"/>
                    </a:cubicBezTo>
                    <a:cubicBezTo>
                      <a:pt x="298211" y="10448"/>
                      <a:pt x="319915" y="21057"/>
                      <a:pt x="338519" y="36004"/>
                    </a:cubicBezTo>
                    <a:lnTo>
                      <a:pt x="340138" y="37338"/>
                    </a:lnTo>
                    <a:lnTo>
                      <a:pt x="342329" y="39148"/>
                    </a:lnTo>
                    <a:cubicBezTo>
                      <a:pt x="346392" y="42593"/>
                      <a:pt x="350211" y="46317"/>
                      <a:pt x="353759" y="50292"/>
                    </a:cubicBezTo>
                    <a:cubicBezTo>
                      <a:pt x="356666" y="53257"/>
                      <a:pt x="359341" y="56441"/>
                      <a:pt x="361760" y="59817"/>
                    </a:cubicBezTo>
                    <a:cubicBezTo>
                      <a:pt x="362468" y="60515"/>
                      <a:pt x="363106" y="61280"/>
                      <a:pt x="363665" y="62103"/>
                    </a:cubicBezTo>
                    <a:cubicBezTo>
                      <a:pt x="367908" y="67658"/>
                      <a:pt x="371790" y="73480"/>
                      <a:pt x="375285" y="79534"/>
                    </a:cubicBezTo>
                    <a:cubicBezTo>
                      <a:pt x="397383" y="116776"/>
                      <a:pt x="422148" y="161258"/>
                      <a:pt x="447008" y="207931"/>
                    </a:cubicBezTo>
                    <a:close/>
                  </a:path>
                </a:pathLst>
              </a:custGeom>
              <a:solidFill>
                <a:srgbClr val="455A64"/>
              </a:solidFill>
              <a:ln w="9525"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06DDCCC4-9F15-4CD2-88FA-613412374E82}"/>
                  </a:ext>
                </a:extLst>
              </p:cNvPr>
              <p:cNvSpPr/>
              <p:nvPr/>
            </p:nvSpPr>
            <p:spPr>
              <a:xfrm>
                <a:off x="9427293" y="4809822"/>
                <a:ext cx="6000" cy="13811"/>
              </a:xfrm>
              <a:custGeom>
                <a:avLst/>
                <a:gdLst>
                  <a:gd name="connsiteX0" fmla="*/ 6001 w 6000"/>
                  <a:gd name="connsiteY0" fmla="*/ 13811 h 13811"/>
                  <a:gd name="connsiteX1" fmla="*/ 4763 w 6000"/>
                  <a:gd name="connsiteY1" fmla="*/ 13811 h 13811"/>
                  <a:gd name="connsiteX2" fmla="*/ 0 w 6000"/>
                  <a:gd name="connsiteY2" fmla="*/ 0 h 13811"/>
                  <a:gd name="connsiteX3" fmla="*/ 0 w 6000"/>
                  <a:gd name="connsiteY3" fmla="*/ 0 h 13811"/>
                </a:gdLst>
                <a:ahLst/>
                <a:cxnLst>
                  <a:cxn ang="0">
                    <a:pos x="connsiteX0" y="connsiteY0"/>
                  </a:cxn>
                  <a:cxn ang="0">
                    <a:pos x="connsiteX1" y="connsiteY1"/>
                  </a:cxn>
                  <a:cxn ang="0">
                    <a:pos x="connsiteX2" y="connsiteY2"/>
                  </a:cxn>
                  <a:cxn ang="0">
                    <a:pos x="connsiteX3" y="connsiteY3"/>
                  </a:cxn>
                </a:cxnLst>
                <a:rect l="l" t="t" r="r" b="b"/>
                <a:pathLst>
                  <a:path w="6000" h="13811">
                    <a:moveTo>
                      <a:pt x="6001" y="13811"/>
                    </a:moveTo>
                    <a:lnTo>
                      <a:pt x="4763" y="13811"/>
                    </a:lnTo>
                    <a:cubicBezTo>
                      <a:pt x="3143" y="9239"/>
                      <a:pt x="1524" y="4286"/>
                      <a:pt x="0" y="0"/>
                    </a:cubicBezTo>
                    <a:cubicBezTo>
                      <a:pt x="0" y="0"/>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30FF51FF-B90F-444E-B68D-36C4381153F0}"/>
                  </a:ext>
                </a:extLst>
              </p:cNvPr>
              <p:cNvSpPr/>
              <p:nvPr/>
            </p:nvSpPr>
            <p:spPr>
              <a:xfrm>
                <a:off x="9021238" y="4583906"/>
                <a:ext cx="590743" cy="239727"/>
              </a:xfrm>
              <a:custGeom>
                <a:avLst/>
                <a:gdLst>
                  <a:gd name="connsiteX0" fmla="*/ 589317 w 590743"/>
                  <a:gd name="connsiteY0" fmla="*/ 132285 h 239727"/>
                  <a:gd name="connsiteX1" fmla="*/ 586459 w 590743"/>
                  <a:gd name="connsiteY1" fmla="*/ 135238 h 239727"/>
                  <a:gd name="connsiteX2" fmla="*/ 572934 w 590743"/>
                  <a:gd name="connsiteY2" fmla="*/ 149430 h 239727"/>
                  <a:gd name="connsiteX3" fmla="*/ 559503 w 590743"/>
                  <a:gd name="connsiteY3" fmla="*/ 163908 h 239727"/>
                  <a:gd name="connsiteX4" fmla="*/ 552931 w 590743"/>
                  <a:gd name="connsiteY4" fmla="*/ 170861 h 239727"/>
                  <a:gd name="connsiteX5" fmla="*/ 549883 w 590743"/>
                  <a:gd name="connsiteY5" fmla="*/ 174386 h 239727"/>
                  <a:gd name="connsiteX6" fmla="*/ 487875 w 590743"/>
                  <a:gd name="connsiteY6" fmla="*/ 239727 h 239727"/>
                  <a:gd name="connsiteX7" fmla="*/ 215555 w 590743"/>
                  <a:gd name="connsiteY7" fmla="*/ 239727 h 239727"/>
                  <a:gd name="connsiteX8" fmla="*/ 215555 w 590743"/>
                  <a:gd name="connsiteY8" fmla="*/ 239727 h 239727"/>
                  <a:gd name="connsiteX9" fmla="*/ 191267 w 590743"/>
                  <a:gd name="connsiteY9" fmla="*/ 221344 h 239727"/>
                  <a:gd name="connsiteX10" fmla="*/ 165740 w 590743"/>
                  <a:gd name="connsiteY10" fmla="*/ 201246 h 239727"/>
                  <a:gd name="connsiteX11" fmla="*/ 163454 w 590743"/>
                  <a:gd name="connsiteY11" fmla="*/ 199341 h 239727"/>
                  <a:gd name="connsiteX12" fmla="*/ 141832 w 590743"/>
                  <a:gd name="connsiteY12" fmla="*/ 181434 h 239727"/>
                  <a:gd name="connsiteX13" fmla="*/ 115733 w 590743"/>
                  <a:gd name="connsiteY13" fmla="*/ 158955 h 239727"/>
                  <a:gd name="connsiteX14" fmla="*/ 112781 w 590743"/>
                  <a:gd name="connsiteY14" fmla="*/ 156383 h 239727"/>
                  <a:gd name="connsiteX15" fmla="*/ 96017 w 590743"/>
                  <a:gd name="connsiteY15" fmla="*/ 141239 h 239727"/>
                  <a:gd name="connsiteX16" fmla="*/ 96017 w 590743"/>
                  <a:gd name="connsiteY16" fmla="*/ 141239 h 239727"/>
                  <a:gd name="connsiteX17" fmla="*/ 56107 w 590743"/>
                  <a:gd name="connsiteY17" fmla="*/ 103139 h 239727"/>
                  <a:gd name="connsiteX18" fmla="*/ 51154 w 590743"/>
                  <a:gd name="connsiteY18" fmla="*/ 98186 h 239727"/>
                  <a:gd name="connsiteX19" fmla="*/ 46391 w 590743"/>
                  <a:gd name="connsiteY19" fmla="*/ 93328 h 239727"/>
                  <a:gd name="connsiteX20" fmla="*/ 25722 w 590743"/>
                  <a:gd name="connsiteY20" fmla="*/ 69992 h 239727"/>
                  <a:gd name="connsiteX21" fmla="*/ 18864 w 590743"/>
                  <a:gd name="connsiteY21" fmla="*/ 60467 h 239727"/>
                  <a:gd name="connsiteX22" fmla="*/ 18864 w 590743"/>
                  <a:gd name="connsiteY22" fmla="*/ 60467 h 239727"/>
                  <a:gd name="connsiteX23" fmla="*/ 17150 w 590743"/>
                  <a:gd name="connsiteY23" fmla="*/ 57895 h 239727"/>
                  <a:gd name="connsiteX24" fmla="*/ 68680 w 590743"/>
                  <a:gd name="connsiteY24" fmla="*/ 11603 h 239727"/>
                  <a:gd name="connsiteX25" fmla="*/ 76395 w 590743"/>
                  <a:gd name="connsiteY25" fmla="*/ 14747 h 239727"/>
                  <a:gd name="connsiteX26" fmla="*/ 84682 w 590743"/>
                  <a:gd name="connsiteY26" fmla="*/ 18366 h 239727"/>
                  <a:gd name="connsiteX27" fmla="*/ 86873 w 590743"/>
                  <a:gd name="connsiteY27" fmla="*/ 19319 h 239727"/>
                  <a:gd name="connsiteX28" fmla="*/ 86873 w 590743"/>
                  <a:gd name="connsiteY28" fmla="*/ 19319 h 239727"/>
                  <a:gd name="connsiteX29" fmla="*/ 108971 w 590743"/>
                  <a:gd name="connsiteY29" fmla="*/ 28844 h 239727"/>
                  <a:gd name="connsiteX30" fmla="*/ 191457 w 590743"/>
                  <a:gd name="connsiteY30" fmla="*/ 62086 h 239727"/>
                  <a:gd name="connsiteX31" fmla="*/ 194124 w 590743"/>
                  <a:gd name="connsiteY31" fmla="*/ 63134 h 239727"/>
                  <a:gd name="connsiteX32" fmla="*/ 212126 w 590743"/>
                  <a:gd name="connsiteY32" fmla="*/ 70277 h 239727"/>
                  <a:gd name="connsiteX33" fmla="*/ 221651 w 590743"/>
                  <a:gd name="connsiteY33" fmla="*/ 73516 h 239727"/>
                  <a:gd name="connsiteX34" fmla="*/ 324617 w 590743"/>
                  <a:gd name="connsiteY34" fmla="*/ 107711 h 239727"/>
                  <a:gd name="connsiteX35" fmla="*/ 379862 w 590743"/>
                  <a:gd name="connsiteY35" fmla="*/ 44560 h 239727"/>
                  <a:gd name="connsiteX36" fmla="*/ 381957 w 590743"/>
                  <a:gd name="connsiteY36" fmla="*/ 41988 h 239727"/>
                  <a:gd name="connsiteX37" fmla="*/ 381957 w 590743"/>
                  <a:gd name="connsiteY37" fmla="*/ 41988 h 239727"/>
                  <a:gd name="connsiteX38" fmla="*/ 407008 w 590743"/>
                  <a:gd name="connsiteY38" fmla="*/ 8460 h 239727"/>
                  <a:gd name="connsiteX39" fmla="*/ 409294 w 590743"/>
                  <a:gd name="connsiteY39" fmla="*/ 6650 h 239727"/>
                  <a:gd name="connsiteX40" fmla="*/ 437869 w 590743"/>
                  <a:gd name="connsiteY40" fmla="*/ 11794 h 239727"/>
                  <a:gd name="connsiteX41" fmla="*/ 488542 w 590743"/>
                  <a:gd name="connsiteY41" fmla="*/ 38940 h 239727"/>
                  <a:gd name="connsiteX42" fmla="*/ 512831 w 590743"/>
                  <a:gd name="connsiteY42" fmla="*/ 54752 h 239727"/>
                  <a:gd name="connsiteX43" fmla="*/ 579506 w 590743"/>
                  <a:gd name="connsiteY43" fmla="*/ 109330 h 239727"/>
                  <a:gd name="connsiteX44" fmla="*/ 589317 w 590743"/>
                  <a:gd name="connsiteY44" fmla="*/ 132285 h 239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590743" h="239727">
                    <a:moveTo>
                      <a:pt x="589317" y="132285"/>
                    </a:moveTo>
                    <a:lnTo>
                      <a:pt x="586459" y="135238"/>
                    </a:lnTo>
                    <a:cubicBezTo>
                      <a:pt x="582363" y="139334"/>
                      <a:pt x="577886" y="144192"/>
                      <a:pt x="572934" y="149430"/>
                    </a:cubicBezTo>
                    <a:cubicBezTo>
                      <a:pt x="567980" y="154669"/>
                      <a:pt x="564266" y="158955"/>
                      <a:pt x="559503" y="163908"/>
                    </a:cubicBezTo>
                    <a:lnTo>
                      <a:pt x="552931" y="170861"/>
                    </a:lnTo>
                    <a:cubicBezTo>
                      <a:pt x="551978" y="172005"/>
                      <a:pt x="550835" y="173148"/>
                      <a:pt x="549883" y="174386"/>
                    </a:cubicBezTo>
                    <a:cubicBezTo>
                      <a:pt x="530833" y="194579"/>
                      <a:pt x="509783" y="217725"/>
                      <a:pt x="487875" y="239727"/>
                    </a:cubicBezTo>
                    <a:lnTo>
                      <a:pt x="215555" y="239727"/>
                    </a:lnTo>
                    <a:lnTo>
                      <a:pt x="215555" y="239727"/>
                    </a:lnTo>
                    <a:cubicBezTo>
                      <a:pt x="207554" y="233822"/>
                      <a:pt x="199553" y="227726"/>
                      <a:pt x="191267" y="221344"/>
                    </a:cubicBezTo>
                    <a:cubicBezTo>
                      <a:pt x="182980" y="214962"/>
                      <a:pt x="174312" y="208200"/>
                      <a:pt x="165740" y="201246"/>
                    </a:cubicBezTo>
                    <a:cubicBezTo>
                      <a:pt x="164978" y="200580"/>
                      <a:pt x="164120" y="200008"/>
                      <a:pt x="163454" y="199341"/>
                    </a:cubicBezTo>
                    <a:cubicBezTo>
                      <a:pt x="156215" y="193531"/>
                      <a:pt x="148976" y="187625"/>
                      <a:pt x="141832" y="181434"/>
                    </a:cubicBezTo>
                    <a:cubicBezTo>
                      <a:pt x="133069" y="174195"/>
                      <a:pt x="124401" y="166670"/>
                      <a:pt x="115733" y="158955"/>
                    </a:cubicBezTo>
                    <a:lnTo>
                      <a:pt x="112781" y="156383"/>
                    </a:lnTo>
                    <a:cubicBezTo>
                      <a:pt x="107161" y="151431"/>
                      <a:pt x="101541" y="146382"/>
                      <a:pt x="96017" y="141239"/>
                    </a:cubicBezTo>
                    <a:lnTo>
                      <a:pt x="96017" y="141239"/>
                    </a:lnTo>
                    <a:cubicBezTo>
                      <a:pt x="82491" y="128856"/>
                      <a:pt x="69156" y="116093"/>
                      <a:pt x="56107" y="103139"/>
                    </a:cubicBezTo>
                    <a:lnTo>
                      <a:pt x="51154" y="98186"/>
                    </a:lnTo>
                    <a:lnTo>
                      <a:pt x="46391" y="93328"/>
                    </a:lnTo>
                    <a:cubicBezTo>
                      <a:pt x="39077" y="85936"/>
                      <a:pt x="32176" y="78146"/>
                      <a:pt x="25722" y="69992"/>
                    </a:cubicBezTo>
                    <a:cubicBezTo>
                      <a:pt x="23246" y="66849"/>
                      <a:pt x="20960" y="63896"/>
                      <a:pt x="18864" y="60467"/>
                    </a:cubicBezTo>
                    <a:lnTo>
                      <a:pt x="18864" y="60467"/>
                    </a:lnTo>
                    <a:cubicBezTo>
                      <a:pt x="18293" y="59609"/>
                      <a:pt x="17721" y="58657"/>
                      <a:pt x="17150" y="57895"/>
                    </a:cubicBezTo>
                    <a:cubicBezTo>
                      <a:pt x="-12854" y="14080"/>
                      <a:pt x="-8092" y="-18305"/>
                      <a:pt x="68680" y="11603"/>
                    </a:cubicBezTo>
                    <a:lnTo>
                      <a:pt x="76395" y="14747"/>
                    </a:lnTo>
                    <a:lnTo>
                      <a:pt x="84682" y="18366"/>
                    </a:lnTo>
                    <a:lnTo>
                      <a:pt x="86873" y="19319"/>
                    </a:lnTo>
                    <a:lnTo>
                      <a:pt x="86873" y="19319"/>
                    </a:lnTo>
                    <a:cubicBezTo>
                      <a:pt x="92778" y="21986"/>
                      <a:pt x="100303" y="25224"/>
                      <a:pt x="108971" y="28844"/>
                    </a:cubicBezTo>
                    <a:cubicBezTo>
                      <a:pt x="131164" y="38369"/>
                      <a:pt x="161072" y="50275"/>
                      <a:pt x="191457" y="62086"/>
                    </a:cubicBezTo>
                    <a:cubicBezTo>
                      <a:pt x="192312" y="62517"/>
                      <a:pt x="193205" y="62868"/>
                      <a:pt x="194124" y="63134"/>
                    </a:cubicBezTo>
                    <a:lnTo>
                      <a:pt x="212126" y="70277"/>
                    </a:lnTo>
                    <a:cubicBezTo>
                      <a:pt x="215174" y="71230"/>
                      <a:pt x="218222" y="72564"/>
                      <a:pt x="221651" y="73516"/>
                    </a:cubicBezTo>
                    <a:cubicBezTo>
                      <a:pt x="274896" y="93900"/>
                      <a:pt x="322521" y="110664"/>
                      <a:pt x="324617" y="107711"/>
                    </a:cubicBezTo>
                    <a:cubicBezTo>
                      <a:pt x="326712" y="104758"/>
                      <a:pt x="349953" y="82469"/>
                      <a:pt x="379862" y="44560"/>
                    </a:cubicBezTo>
                    <a:lnTo>
                      <a:pt x="381957" y="41988"/>
                    </a:lnTo>
                    <a:lnTo>
                      <a:pt x="381957" y="41988"/>
                    </a:lnTo>
                    <a:cubicBezTo>
                      <a:pt x="390022" y="31765"/>
                      <a:pt x="398372" y="20589"/>
                      <a:pt x="407008" y="8460"/>
                    </a:cubicBezTo>
                    <a:cubicBezTo>
                      <a:pt x="407583" y="7653"/>
                      <a:pt x="408376" y="7025"/>
                      <a:pt x="409294" y="6650"/>
                    </a:cubicBezTo>
                    <a:cubicBezTo>
                      <a:pt x="414437" y="3983"/>
                      <a:pt x="424725" y="6650"/>
                      <a:pt x="437869" y="11794"/>
                    </a:cubicBezTo>
                    <a:cubicBezTo>
                      <a:pt x="455461" y="19469"/>
                      <a:pt x="472407" y="28547"/>
                      <a:pt x="488542" y="38940"/>
                    </a:cubicBezTo>
                    <a:cubicBezTo>
                      <a:pt x="496638" y="43893"/>
                      <a:pt x="504830" y="49227"/>
                      <a:pt x="512831" y="54752"/>
                    </a:cubicBezTo>
                    <a:cubicBezTo>
                      <a:pt x="536882" y="70592"/>
                      <a:pt x="559226" y="88883"/>
                      <a:pt x="579506" y="109330"/>
                    </a:cubicBezTo>
                    <a:cubicBezTo>
                      <a:pt x="588840" y="119998"/>
                      <a:pt x="593222" y="128380"/>
                      <a:pt x="589317" y="132285"/>
                    </a:cubicBezTo>
                    <a:close/>
                  </a:path>
                </a:pathLst>
              </a:custGeom>
              <a:solidFill>
                <a:srgbClr val="EB9481"/>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39D3EFE7-FD6F-4F52-BD5B-25EA8BB7DA3B}"/>
                  </a:ext>
                </a:extLst>
              </p:cNvPr>
              <p:cNvSpPr/>
              <p:nvPr/>
            </p:nvSpPr>
            <p:spPr>
              <a:xfrm>
                <a:off x="9400147" y="4404697"/>
                <a:ext cx="327133" cy="350356"/>
              </a:xfrm>
              <a:custGeom>
                <a:avLst/>
                <a:gdLst>
                  <a:gd name="connsiteX0" fmla="*/ 184499 w 327133"/>
                  <a:gd name="connsiteY0" fmla="*/ 980 h 350356"/>
                  <a:gd name="connsiteX1" fmla="*/ 205930 w 327133"/>
                  <a:gd name="connsiteY1" fmla="*/ 30126 h 350356"/>
                  <a:gd name="connsiteX2" fmla="*/ 239649 w 327133"/>
                  <a:gd name="connsiteY2" fmla="*/ 34413 h 350356"/>
                  <a:gd name="connsiteX3" fmla="*/ 250603 w 327133"/>
                  <a:gd name="connsiteY3" fmla="*/ 75751 h 350356"/>
                  <a:gd name="connsiteX4" fmla="*/ 285083 w 327133"/>
                  <a:gd name="connsiteY4" fmla="*/ 84419 h 350356"/>
                  <a:gd name="connsiteX5" fmla="*/ 298894 w 327133"/>
                  <a:gd name="connsiteY5" fmla="*/ 128424 h 350356"/>
                  <a:gd name="connsiteX6" fmla="*/ 324421 w 327133"/>
                  <a:gd name="connsiteY6" fmla="*/ 155094 h 350356"/>
                  <a:gd name="connsiteX7" fmla="*/ 285750 w 327133"/>
                  <a:gd name="connsiteY7" fmla="*/ 254631 h 350356"/>
                  <a:gd name="connsiteX8" fmla="*/ 171450 w 327133"/>
                  <a:gd name="connsiteY8" fmla="*/ 350357 h 350356"/>
                  <a:gd name="connsiteX9" fmla="*/ 0 w 327133"/>
                  <a:gd name="connsiteY9" fmla="*/ 226532 h 350356"/>
                  <a:gd name="connsiteX10" fmla="*/ 81439 w 327133"/>
                  <a:gd name="connsiteY10" fmla="*/ 55082 h 350356"/>
                  <a:gd name="connsiteX11" fmla="*/ 184499 w 327133"/>
                  <a:gd name="connsiteY11" fmla="*/ 980 h 35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7133" h="350356">
                    <a:moveTo>
                      <a:pt x="184499" y="980"/>
                    </a:moveTo>
                    <a:cubicBezTo>
                      <a:pt x="197223" y="4999"/>
                      <a:pt x="205887" y="16783"/>
                      <a:pt x="205930" y="30126"/>
                    </a:cubicBezTo>
                    <a:cubicBezTo>
                      <a:pt x="217342" y="28008"/>
                      <a:pt x="229130" y="29507"/>
                      <a:pt x="239649" y="34413"/>
                    </a:cubicBezTo>
                    <a:cubicBezTo>
                      <a:pt x="257461" y="43938"/>
                      <a:pt x="250603" y="75751"/>
                      <a:pt x="250603" y="75751"/>
                    </a:cubicBezTo>
                    <a:cubicBezTo>
                      <a:pt x="262705" y="75115"/>
                      <a:pt x="274720" y="78135"/>
                      <a:pt x="285083" y="84419"/>
                    </a:cubicBezTo>
                    <a:cubicBezTo>
                      <a:pt x="301180" y="95087"/>
                      <a:pt x="298894" y="128424"/>
                      <a:pt x="298894" y="128424"/>
                    </a:cubicBezTo>
                    <a:cubicBezTo>
                      <a:pt x="310312" y="133986"/>
                      <a:pt x="319365" y="143445"/>
                      <a:pt x="324421" y="155094"/>
                    </a:cubicBezTo>
                    <a:cubicBezTo>
                      <a:pt x="336518" y="186813"/>
                      <a:pt x="305371" y="228151"/>
                      <a:pt x="285750" y="254631"/>
                    </a:cubicBezTo>
                    <a:cubicBezTo>
                      <a:pt x="266128" y="281110"/>
                      <a:pt x="185738" y="337974"/>
                      <a:pt x="171450" y="350357"/>
                    </a:cubicBezTo>
                    <a:lnTo>
                      <a:pt x="0" y="226532"/>
                    </a:lnTo>
                    <a:cubicBezTo>
                      <a:pt x="0" y="226532"/>
                      <a:pt x="54007" y="82704"/>
                      <a:pt x="81439" y="55082"/>
                    </a:cubicBezTo>
                    <a:cubicBezTo>
                      <a:pt x="105061" y="30983"/>
                      <a:pt x="159925" y="-6545"/>
                      <a:pt x="184499" y="980"/>
                    </a:cubicBezTo>
                    <a:close/>
                  </a:path>
                </a:pathLst>
              </a:custGeom>
              <a:solidFill>
                <a:srgbClr val="EB9481"/>
              </a:solidFill>
              <a:ln w="9525"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23B589A1-E629-4BCB-ACEE-2CA7D1502C5A}"/>
                  </a:ext>
                </a:extLst>
              </p:cNvPr>
              <p:cNvSpPr/>
              <p:nvPr/>
            </p:nvSpPr>
            <p:spPr>
              <a:xfrm>
                <a:off x="9524220" y="4435186"/>
                <a:ext cx="80177" cy="73072"/>
              </a:xfrm>
              <a:custGeom>
                <a:avLst/>
                <a:gdLst>
                  <a:gd name="connsiteX0" fmla="*/ 78905 w 80177"/>
                  <a:gd name="connsiteY0" fmla="*/ 113 h 73072"/>
                  <a:gd name="connsiteX1" fmla="*/ 228 w 80177"/>
                  <a:gd name="connsiteY1" fmla="*/ 72027 h 73072"/>
                  <a:gd name="connsiteX2" fmla="*/ 1181 w 80177"/>
                  <a:gd name="connsiteY2" fmla="*/ 72884 h 73072"/>
                  <a:gd name="connsiteX3" fmla="*/ 79952 w 80177"/>
                  <a:gd name="connsiteY3" fmla="*/ 1446 h 73072"/>
                  <a:gd name="connsiteX4" fmla="*/ 78905 w 80177"/>
                  <a:gd name="connsiteY4" fmla="*/ 113 h 73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77" h="73072">
                    <a:moveTo>
                      <a:pt x="78905" y="113"/>
                    </a:moveTo>
                    <a:cubicBezTo>
                      <a:pt x="48329" y="19163"/>
                      <a:pt x="24993" y="46309"/>
                      <a:pt x="228" y="72027"/>
                    </a:cubicBezTo>
                    <a:cubicBezTo>
                      <a:pt x="-343" y="72598"/>
                      <a:pt x="228" y="73455"/>
                      <a:pt x="1181" y="72884"/>
                    </a:cubicBezTo>
                    <a:cubicBezTo>
                      <a:pt x="25469" y="46976"/>
                      <a:pt x="54616" y="26307"/>
                      <a:pt x="79952" y="1446"/>
                    </a:cubicBezTo>
                    <a:cubicBezTo>
                      <a:pt x="80619" y="780"/>
                      <a:pt x="79666" y="-363"/>
                      <a:pt x="78905" y="113"/>
                    </a:cubicBezTo>
                    <a:close/>
                  </a:path>
                </a:pathLst>
              </a:custGeom>
              <a:solidFill>
                <a:srgbClr val="263238"/>
              </a:solidFill>
              <a:ln w="9525" cap="flat">
                <a:noFill/>
                <a:prstDash val="solid"/>
                <a:miter/>
              </a:ln>
            </p:spPr>
            <p:txBody>
              <a:bodyPr rtlCol="0" anchor="ctr"/>
              <a:lstStyle/>
              <a:p>
                <a:endParaRPr lang="zh-CN" altLang="en-US"/>
              </a:p>
            </p:txBody>
          </p:sp>
          <p:sp>
            <p:nvSpPr>
              <p:cNvPr id="302" name="任意多边形: 形状 301">
                <a:extLst>
                  <a:ext uri="{FF2B5EF4-FFF2-40B4-BE49-F238E27FC236}">
                    <a16:creationId xmlns:a16="http://schemas.microsoft.com/office/drawing/2014/main" xmlns="" id="{B34DBF1C-F001-43DA-ABBF-0C2F3E0E2828}"/>
                  </a:ext>
                </a:extLst>
              </p:cNvPr>
              <p:cNvSpPr/>
              <p:nvPr/>
            </p:nvSpPr>
            <p:spPr>
              <a:xfrm>
                <a:off x="9581791" y="4479213"/>
                <a:ext cx="68239" cy="79962"/>
              </a:xfrm>
              <a:custGeom>
                <a:avLst/>
                <a:gdLst>
                  <a:gd name="connsiteX0" fmla="*/ 66387 w 68239"/>
                  <a:gd name="connsiteY0" fmla="*/ 188 h 79962"/>
                  <a:gd name="connsiteX1" fmla="*/ 48957 w 68239"/>
                  <a:gd name="connsiteY1" fmla="*/ 17523 h 79962"/>
                  <a:gd name="connsiteX2" fmla="*/ 32193 w 68239"/>
                  <a:gd name="connsiteY2" fmla="*/ 37525 h 79962"/>
                  <a:gd name="connsiteX3" fmla="*/ 189 w 68239"/>
                  <a:gd name="connsiteY3" fmla="*/ 78864 h 79962"/>
                  <a:gd name="connsiteX4" fmla="*/ 1046 w 68239"/>
                  <a:gd name="connsiteY4" fmla="*/ 79721 h 79962"/>
                  <a:gd name="connsiteX5" fmla="*/ 34765 w 68239"/>
                  <a:gd name="connsiteY5" fmla="*/ 40002 h 79962"/>
                  <a:gd name="connsiteX6" fmla="*/ 52291 w 68239"/>
                  <a:gd name="connsiteY6" fmla="*/ 20952 h 79962"/>
                  <a:gd name="connsiteX7" fmla="*/ 68102 w 68239"/>
                  <a:gd name="connsiteY7" fmla="*/ 1902 h 79962"/>
                  <a:gd name="connsiteX8" fmla="*/ 66387 w 68239"/>
                  <a:gd name="connsiteY8" fmla="*/ 188 h 79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8239" h="79962">
                    <a:moveTo>
                      <a:pt x="66387" y="188"/>
                    </a:moveTo>
                    <a:cubicBezTo>
                      <a:pt x="59843" y="5177"/>
                      <a:pt x="53982" y="11006"/>
                      <a:pt x="48957" y="17523"/>
                    </a:cubicBezTo>
                    <a:cubicBezTo>
                      <a:pt x="43242" y="24095"/>
                      <a:pt x="37622" y="30763"/>
                      <a:pt x="32193" y="37525"/>
                    </a:cubicBezTo>
                    <a:cubicBezTo>
                      <a:pt x="21144" y="51051"/>
                      <a:pt x="10476" y="64767"/>
                      <a:pt x="189" y="78864"/>
                    </a:cubicBezTo>
                    <a:cubicBezTo>
                      <a:pt x="-288" y="79531"/>
                      <a:pt x="189" y="80388"/>
                      <a:pt x="1046" y="79721"/>
                    </a:cubicBezTo>
                    <a:cubicBezTo>
                      <a:pt x="12000" y="66291"/>
                      <a:pt x="23239" y="52956"/>
                      <a:pt x="34765" y="40002"/>
                    </a:cubicBezTo>
                    <a:cubicBezTo>
                      <a:pt x="40575" y="33525"/>
                      <a:pt x="46385" y="27048"/>
                      <a:pt x="52291" y="20952"/>
                    </a:cubicBezTo>
                    <a:cubicBezTo>
                      <a:pt x="58252" y="15209"/>
                      <a:pt x="63556" y="8820"/>
                      <a:pt x="68102" y="1902"/>
                    </a:cubicBezTo>
                    <a:cubicBezTo>
                      <a:pt x="68674" y="759"/>
                      <a:pt x="67340" y="-479"/>
                      <a:pt x="66387" y="188"/>
                    </a:cubicBezTo>
                    <a:close/>
                  </a:path>
                </a:pathLst>
              </a:custGeom>
              <a:solidFill>
                <a:srgbClr val="263238"/>
              </a:solidFill>
              <a:ln w="9525"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16F52CF3-5EC5-4668-B983-14026DBEB84B}"/>
                  </a:ext>
                </a:extLst>
              </p:cNvPr>
              <p:cNvSpPr/>
              <p:nvPr/>
            </p:nvSpPr>
            <p:spPr>
              <a:xfrm>
                <a:off x="9638655" y="4533692"/>
                <a:ext cx="60576" cy="73448"/>
              </a:xfrm>
              <a:custGeom>
                <a:avLst/>
                <a:gdLst>
                  <a:gd name="connsiteX0" fmla="*/ 59910 w 60576"/>
                  <a:gd name="connsiteY0" fmla="*/ 0 h 73448"/>
                  <a:gd name="connsiteX1" fmla="*/ 45147 w 60576"/>
                  <a:gd name="connsiteY1" fmla="*/ 16478 h 73448"/>
                  <a:gd name="connsiteX2" fmla="*/ 30383 w 60576"/>
                  <a:gd name="connsiteY2" fmla="*/ 35528 h 73448"/>
                  <a:gd name="connsiteX3" fmla="*/ 189 w 60576"/>
                  <a:gd name="connsiteY3" fmla="*/ 72390 h 73448"/>
                  <a:gd name="connsiteX4" fmla="*/ 1046 w 60576"/>
                  <a:gd name="connsiteY4" fmla="*/ 73247 h 73448"/>
                  <a:gd name="connsiteX5" fmla="*/ 32859 w 60576"/>
                  <a:gd name="connsiteY5" fmla="*/ 36767 h 73448"/>
                  <a:gd name="connsiteX6" fmla="*/ 48195 w 60576"/>
                  <a:gd name="connsiteY6" fmla="*/ 18574 h 73448"/>
                  <a:gd name="connsiteX7" fmla="*/ 60577 w 60576"/>
                  <a:gd name="connsiteY7" fmla="*/ 858 h 73448"/>
                  <a:gd name="connsiteX8" fmla="*/ 59910 w 60576"/>
                  <a:gd name="connsiteY8" fmla="*/ 0 h 73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576" h="73448">
                    <a:moveTo>
                      <a:pt x="59910" y="0"/>
                    </a:moveTo>
                    <a:cubicBezTo>
                      <a:pt x="54098" y="4624"/>
                      <a:pt x="49107" y="10195"/>
                      <a:pt x="45147" y="16478"/>
                    </a:cubicBezTo>
                    <a:cubicBezTo>
                      <a:pt x="40289" y="22765"/>
                      <a:pt x="35622" y="28956"/>
                      <a:pt x="30383" y="35528"/>
                    </a:cubicBezTo>
                    <a:cubicBezTo>
                      <a:pt x="20858" y="47911"/>
                      <a:pt x="10571" y="60388"/>
                      <a:pt x="189" y="72390"/>
                    </a:cubicBezTo>
                    <a:cubicBezTo>
                      <a:pt x="-288" y="73057"/>
                      <a:pt x="189" y="73819"/>
                      <a:pt x="1046" y="73247"/>
                    </a:cubicBezTo>
                    <a:cubicBezTo>
                      <a:pt x="11619" y="61055"/>
                      <a:pt x="22382" y="49054"/>
                      <a:pt x="32859" y="36767"/>
                    </a:cubicBezTo>
                    <a:lnTo>
                      <a:pt x="48195" y="18574"/>
                    </a:lnTo>
                    <a:cubicBezTo>
                      <a:pt x="53317" y="13430"/>
                      <a:pt x="57507" y="7435"/>
                      <a:pt x="60577" y="858"/>
                    </a:cubicBezTo>
                    <a:lnTo>
                      <a:pt x="59910" y="0"/>
                    </a:lnTo>
                    <a:close/>
                  </a:path>
                </a:pathLst>
              </a:custGeom>
              <a:solidFill>
                <a:srgbClr val="263238"/>
              </a:solidFill>
              <a:ln w="9525" cap="flat">
                <a:noFill/>
                <a:prstDash val="solid"/>
                <a:miter/>
              </a:ln>
            </p:spPr>
            <p:txBody>
              <a:bodyPr rtlCol="0" anchor="ctr"/>
              <a:lstStyle/>
              <a:p>
                <a:endParaRPr lang="zh-CN" altLang="en-US"/>
              </a:p>
            </p:txBody>
          </p:sp>
          <p:sp>
            <p:nvSpPr>
              <p:cNvPr id="304" name="任意多边形: 形状 303">
                <a:extLst>
                  <a:ext uri="{FF2B5EF4-FFF2-40B4-BE49-F238E27FC236}">
                    <a16:creationId xmlns:a16="http://schemas.microsoft.com/office/drawing/2014/main" xmlns="" id="{86C86D3E-5D56-408B-8C48-69B60622E9F0}"/>
                  </a:ext>
                </a:extLst>
              </p:cNvPr>
              <p:cNvSpPr/>
              <p:nvPr/>
            </p:nvSpPr>
            <p:spPr>
              <a:xfrm>
                <a:off x="9013556" y="4567956"/>
                <a:ext cx="232762" cy="255296"/>
              </a:xfrm>
              <a:custGeom>
                <a:avLst/>
                <a:gdLst>
                  <a:gd name="connsiteX0" fmla="*/ 232762 w 232762"/>
                  <a:gd name="connsiteY0" fmla="*/ 68607 h 255296"/>
                  <a:gd name="connsiteX1" fmla="*/ 228667 w 232762"/>
                  <a:gd name="connsiteY1" fmla="*/ 89086 h 255296"/>
                  <a:gd name="connsiteX2" fmla="*/ 228667 w 232762"/>
                  <a:gd name="connsiteY2" fmla="*/ 89657 h 255296"/>
                  <a:gd name="connsiteX3" fmla="*/ 227714 w 232762"/>
                  <a:gd name="connsiteY3" fmla="*/ 94420 h 255296"/>
                  <a:gd name="connsiteX4" fmla="*/ 220951 w 232762"/>
                  <a:gd name="connsiteY4" fmla="*/ 127852 h 255296"/>
                  <a:gd name="connsiteX5" fmla="*/ 208759 w 232762"/>
                  <a:gd name="connsiteY5" fmla="*/ 187860 h 255296"/>
                  <a:gd name="connsiteX6" fmla="*/ 208759 w 232762"/>
                  <a:gd name="connsiteY6" fmla="*/ 187860 h 255296"/>
                  <a:gd name="connsiteX7" fmla="*/ 204378 w 232762"/>
                  <a:gd name="connsiteY7" fmla="*/ 209482 h 255296"/>
                  <a:gd name="connsiteX8" fmla="*/ 198853 w 232762"/>
                  <a:gd name="connsiteY8" fmla="*/ 236723 h 255296"/>
                  <a:gd name="connsiteX9" fmla="*/ 195139 w 232762"/>
                  <a:gd name="connsiteY9" fmla="*/ 255297 h 255296"/>
                  <a:gd name="connsiteX10" fmla="*/ 170945 w 232762"/>
                  <a:gd name="connsiteY10" fmla="*/ 255297 h 255296"/>
                  <a:gd name="connsiteX11" fmla="*/ 144751 w 232762"/>
                  <a:gd name="connsiteY11" fmla="*/ 232151 h 255296"/>
                  <a:gd name="connsiteX12" fmla="*/ 119224 w 232762"/>
                  <a:gd name="connsiteY12" fmla="*/ 207577 h 255296"/>
                  <a:gd name="connsiteX13" fmla="*/ 115510 w 232762"/>
                  <a:gd name="connsiteY13" fmla="*/ 203672 h 255296"/>
                  <a:gd name="connsiteX14" fmla="*/ 100174 w 232762"/>
                  <a:gd name="connsiteY14" fmla="*/ 187670 h 255296"/>
                  <a:gd name="connsiteX15" fmla="*/ 87030 w 232762"/>
                  <a:gd name="connsiteY15" fmla="*/ 173096 h 255296"/>
                  <a:gd name="connsiteX16" fmla="*/ 61693 w 232762"/>
                  <a:gd name="connsiteY16" fmla="*/ 143188 h 255296"/>
                  <a:gd name="connsiteX17" fmla="*/ 53216 w 232762"/>
                  <a:gd name="connsiteY17" fmla="*/ 132329 h 255296"/>
                  <a:gd name="connsiteX18" fmla="*/ 39691 w 232762"/>
                  <a:gd name="connsiteY18" fmla="*/ 114232 h 255296"/>
                  <a:gd name="connsiteX19" fmla="*/ 37309 w 232762"/>
                  <a:gd name="connsiteY19" fmla="*/ 110803 h 255296"/>
                  <a:gd name="connsiteX20" fmla="*/ 36357 w 232762"/>
                  <a:gd name="connsiteY20" fmla="*/ 109564 h 255296"/>
                  <a:gd name="connsiteX21" fmla="*/ 32452 w 232762"/>
                  <a:gd name="connsiteY21" fmla="*/ 103849 h 255296"/>
                  <a:gd name="connsiteX22" fmla="*/ 16545 w 232762"/>
                  <a:gd name="connsiteY22" fmla="*/ 78227 h 255296"/>
                  <a:gd name="connsiteX23" fmla="*/ 16545 w 232762"/>
                  <a:gd name="connsiteY23" fmla="*/ 78227 h 255296"/>
                  <a:gd name="connsiteX24" fmla="*/ 16545 w 232762"/>
                  <a:gd name="connsiteY24" fmla="*/ 78227 h 255296"/>
                  <a:gd name="connsiteX25" fmla="*/ 13402 w 232762"/>
                  <a:gd name="connsiteY25" fmla="*/ 72322 h 255296"/>
                  <a:gd name="connsiteX26" fmla="*/ 12259 w 232762"/>
                  <a:gd name="connsiteY26" fmla="*/ 70226 h 255296"/>
                  <a:gd name="connsiteX27" fmla="*/ 12259 w 232762"/>
                  <a:gd name="connsiteY27" fmla="*/ 70226 h 255296"/>
                  <a:gd name="connsiteX28" fmla="*/ 7020 w 232762"/>
                  <a:gd name="connsiteY28" fmla="*/ 9457 h 255296"/>
                  <a:gd name="connsiteX29" fmla="*/ 11116 w 232762"/>
                  <a:gd name="connsiteY29" fmla="*/ 5361 h 255296"/>
                  <a:gd name="connsiteX30" fmla="*/ 17497 w 232762"/>
                  <a:gd name="connsiteY30" fmla="*/ 2504 h 255296"/>
                  <a:gd name="connsiteX31" fmla="*/ 17497 w 232762"/>
                  <a:gd name="connsiteY31" fmla="*/ 2504 h 255296"/>
                  <a:gd name="connsiteX32" fmla="*/ 19879 w 232762"/>
                  <a:gd name="connsiteY32" fmla="*/ 1741 h 255296"/>
                  <a:gd name="connsiteX33" fmla="*/ 35976 w 232762"/>
                  <a:gd name="connsiteY33" fmla="*/ 27 h 255296"/>
                  <a:gd name="connsiteX34" fmla="*/ 76933 w 232762"/>
                  <a:gd name="connsiteY34" fmla="*/ 7361 h 255296"/>
                  <a:gd name="connsiteX35" fmla="*/ 76933 w 232762"/>
                  <a:gd name="connsiteY35" fmla="*/ 7361 h 255296"/>
                  <a:gd name="connsiteX36" fmla="*/ 83506 w 232762"/>
                  <a:gd name="connsiteY36" fmla="*/ 9457 h 255296"/>
                  <a:gd name="connsiteX37" fmla="*/ 84077 w 232762"/>
                  <a:gd name="connsiteY37" fmla="*/ 9457 h 255296"/>
                  <a:gd name="connsiteX38" fmla="*/ 119796 w 232762"/>
                  <a:gd name="connsiteY38" fmla="*/ 21839 h 255296"/>
                  <a:gd name="connsiteX39" fmla="*/ 127606 w 232762"/>
                  <a:gd name="connsiteY39" fmla="*/ 24697 h 255296"/>
                  <a:gd name="connsiteX40" fmla="*/ 232762 w 232762"/>
                  <a:gd name="connsiteY40" fmla="*/ 68607 h 25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2762" h="255296">
                    <a:moveTo>
                      <a:pt x="232762" y="68607"/>
                    </a:moveTo>
                    <a:lnTo>
                      <a:pt x="228667" y="89086"/>
                    </a:lnTo>
                    <a:lnTo>
                      <a:pt x="228667" y="89657"/>
                    </a:lnTo>
                    <a:lnTo>
                      <a:pt x="227714" y="94420"/>
                    </a:lnTo>
                    <a:lnTo>
                      <a:pt x="220951" y="127852"/>
                    </a:lnTo>
                    <a:lnTo>
                      <a:pt x="208759" y="187860"/>
                    </a:lnTo>
                    <a:lnTo>
                      <a:pt x="208759" y="187860"/>
                    </a:lnTo>
                    <a:lnTo>
                      <a:pt x="204378" y="209482"/>
                    </a:lnTo>
                    <a:lnTo>
                      <a:pt x="198853" y="236723"/>
                    </a:lnTo>
                    <a:lnTo>
                      <a:pt x="195139" y="255297"/>
                    </a:lnTo>
                    <a:lnTo>
                      <a:pt x="170945" y="255297"/>
                    </a:lnTo>
                    <a:cubicBezTo>
                      <a:pt x="163611" y="249106"/>
                      <a:pt x="154753" y="241486"/>
                      <a:pt x="144751" y="232151"/>
                    </a:cubicBezTo>
                    <a:cubicBezTo>
                      <a:pt x="136941" y="224912"/>
                      <a:pt x="128273" y="216721"/>
                      <a:pt x="119224" y="207577"/>
                    </a:cubicBezTo>
                    <a:lnTo>
                      <a:pt x="115510" y="203672"/>
                    </a:lnTo>
                    <a:cubicBezTo>
                      <a:pt x="110461" y="198718"/>
                      <a:pt x="105413" y="193289"/>
                      <a:pt x="100174" y="187670"/>
                    </a:cubicBezTo>
                    <a:cubicBezTo>
                      <a:pt x="94936" y="182050"/>
                      <a:pt x="91507" y="178145"/>
                      <a:pt x="87030" y="173096"/>
                    </a:cubicBezTo>
                    <a:cubicBezTo>
                      <a:pt x="78648" y="163571"/>
                      <a:pt x="70171" y="154046"/>
                      <a:pt x="61693" y="143188"/>
                    </a:cubicBezTo>
                    <a:lnTo>
                      <a:pt x="53216" y="132329"/>
                    </a:lnTo>
                    <a:cubicBezTo>
                      <a:pt x="48644" y="126424"/>
                      <a:pt x="43691" y="120423"/>
                      <a:pt x="39691" y="114232"/>
                    </a:cubicBezTo>
                    <a:lnTo>
                      <a:pt x="37309" y="110803"/>
                    </a:lnTo>
                    <a:lnTo>
                      <a:pt x="36357" y="109564"/>
                    </a:lnTo>
                    <a:lnTo>
                      <a:pt x="32452" y="103849"/>
                    </a:lnTo>
                    <a:cubicBezTo>
                      <a:pt x="26707" y="95591"/>
                      <a:pt x="21398" y="87039"/>
                      <a:pt x="16545" y="78227"/>
                    </a:cubicBezTo>
                    <a:cubicBezTo>
                      <a:pt x="16545" y="78227"/>
                      <a:pt x="16545" y="78227"/>
                      <a:pt x="16545" y="78227"/>
                    </a:cubicBezTo>
                    <a:lnTo>
                      <a:pt x="16545" y="78227"/>
                    </a:lnTo>
                    <a:cubicBezTo>
                      <a:pt x="15402" y="76322"/>
                      <a:pt x="14354" y="74322"/>
                      <a:pt x="13402" y="72322"/>
                    </a:cubicBezTo>
                    <a:cubicBezTo>
                      <a:pt x="12929" y="71677"/>
                      <a:pt x="12544" y="70973"/>
                      <a:pt x="12259" y="70226"/>
                    </a:cubicBezTo>
                    <a:lnTo>
                      <a:pt x="12259" y="70226"/>
                    </a:lnTo>
                    <a:cubicBezTo>
                      <a:pt x="-2600" y="40413"/>
                      <a:pt x="-3458" y="20125"/>
                      <a:pt x="7020" y="9457"/>
                    </a:cubicBezTo>
                    <a:cubicBezTo>
                      <a:pt x="8196" y="7915"/>
                      <a:pt x="9574" y="6537"/>
                      <a:pt x="11116" y="5361"/>
                    </a:cubicBezTo>
                    <a:cubicBezTo>
                      <a:pt x="13125" y="4164"/>
                      <a:pt x="15266" y="3205"/>
                      <a:pt x="17497" y="2504"/>
                    </a:cubicBezTo>
                    <a:lnTo>
                      <a:pt x="17497" y="2504"/>
                    </a:lnTo>
                    <a:lnTo>
                      <a:pt x="19879" y="1741"/>
                    </a:lnTo>
                    <a:cubicBezTo>
                      <a:pt x="25142" y="441"/>
                      <a:pt x="30557" y="-136"/>
                      <a:pt x="35976" y="27"/>
                    </a:cubicBezTo>
                    <a:cubicBezTo>
                      <a:pt x="49900" y="578"/>
                      <a:pt x="63683" y="3046"/>
                      <a:pt x="76933" y="7361"/>
                    </a:cubicBezTo>
                    <a:lnTo>
                      <a:pt x="76933" y="7361"/>
                    </a:lnTo>
                    <a:lnTo>
                      <a:pt x="83506" y="9457"/>
                    </a:lnTo>
                    <a:lnTo>
                      <a:pt x="84077" y="9457"/>
                    </a:lnTo>
                    <a:cubicBezTo>
                      <a:pt x="96555" y="13552"/>
                      <a:pt x="108461" y="17648"/>
                      <a:pt x="119796" y="21839"/>
                    </a:cubicBezTo>
                    <a:lnTo>
                      <a:pt x="127606" y="24697"/>
                    </a:lnTo>
                    <a:cubicBezTo>
                      <a:pt x="190662" y="48223"/>
                      <a:pt x="232762" y="68607"/>
                      <a:pt x="232762" y="68607"/>
                    </a:cubicBezTo>
                    <a:close/>
                  </a:path>
                </a:pathLst>
              </a:custGeom>
              <a:solidFill>
                <a:srgbClr val="0AAF60"/>
              </a:solidFill>
              <a:ln w="9525"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67D8573E-AAD6-4617-AD7B-B091C0DAD146}"/>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06" name="任意多边形: 形状 305">
                <a:extLst>
                  <a:ext uri="{FF2B5EF4-FFF2-40B4-BE49-F238E27FC236}">
                    <a16:creationId xmlns:a16="http://schemas.microsoft.com/office/drawing/2014/main" xmlns="" id="{0714A111-F9BA-4683-903E-8B86787FEF85}"/>
                  </a:ext>
                </a:extLst>
              </p:cNvPr>
              <p:cNvSpPr/>
              <p:nvPr/>
            </p:nvSpPr>
            <p:spPr>
              <a:xfrm>
                <a:off x="9123836" y="4590271"/>
                <a:ext cx="17992" cy="19907"/>
              </a:xfrm>
              <a:custGeom>
                <a:avLst/>
                <a:gdLst>
                  <a:gd name="connsiteX0" fmla="*/ 17993 w 17992"/>
                  <a:gd name="connsiteY0" fmla="*/ 2762 h 19907"/>
                  <a:gd name="connsiteX1" fmla="*/ 11897 w 17992"/>
                  <a:gd name="connsiteY1" fmla="*/ 4572 h 19907"/>
                  <a:gd name="connsiteX2" fmla="*/ 3705 w 17992"/>
                  <a:gd name="connsiteY2" fmla="*/ 8954 h 19907"/>
                  <a:gd name="connsiteX3" fmla="*/ 2086 w 17992"/>
                  <a:gd name="connsiteY3" fmla="*/ 14002 h 19907"/>
                  <a:gd name="connsiteX4" fmla="*/ 943 w 17992"/>
                  <a:gd name="connsiteY4" fmla="*/ 19907 h 19907"/>
                  <a:gd name="connsiteX5" fmla="*/ 943 w 17992"/>
                  <a:gd name="connsiteY5" fmla="*/ 7334 h 19907"/>
                  <a:gd name="connsiteX6" fmla="*/ 10468 w 17992"/>
                  <a:gd name="connsiteY6" fmla="*/ 0 h 19907"/>
                  <a:gd name="connsiteX7" fmla="*/ 10468 w 17992"/>
                  <a:gd name="connsiteY7" fmla="*/ 0 h 1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992" h="19907">
                    <a:moveTo>
                      <a:pt x="17993" y="2762"/>
                    </a:moveTo>
                    <a:cubicBezTo>
                      <a:pt x="16187" y="3961"/>
                      <a:pt x="14064" y="4591"/>
                      <a:pt x="11897" y="4572"/>
                    </a:cubicBezTo>
                    <a:cubicBezTo>
                      <a:pt x="8591" y="4512"/>
                      <a:pt x="5490" y="6170"/>
                      <a:pt x="3705" y="8954"/>
                    </a:cubicBezTo>
                    <a:cubicBezTo>
                      <a:pt x="2745" y="10471"/>
                      <a:pt x="2188" y="12209"/>
                      <a:pt x="2086" y="14002"/>
                    </a:cubicBezTo>
                    <a:cubicBezTo>
                      <a:pt x="2086" y="15907"/>
                      <a:pt x="1514" y="18002"/>
                      <a:pt x="943" y="19907"/>
                    </a:cubicBezTo>
                    <a:cubicBezTo>
                      <a:pt x="-314" y="15810"/>
                      <a:pt x="-314" y="11431"/>
                      <a:pt x="943" y="7334"/>
                    </a:cubicBezTo>
                    <a:cubicBezTo>
                      <a:pt x="2608" y="3385"/>
                      <a:pt x="6224" y="601"/>
                      <a:pt x="10468" y="0"/>
                    </a:cubicBezTo>
                    <a:lnTo>
                      <a:pt x="10468" y="0"/>
                    </a:lnTo>
                    <a:close/>
                  </a:path>
                </a:pathLst>
              </a:custGeom>
              <a:solidFill>
                <a:srgbClr val="FFFFFF"/>
              </a:solidFill>
              <a:ln w="9525"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08E4EFC7-9E9B-43F8-8A9B-3409CD2CD9D0}"/>
                  </a:ext>
                </a:extLst>
              </p:cNvPr>
              <p:cNvSpPr/>
              <p:nvPr/>
            </p:nvSpPr>
            <p:spPr>
              <a:xfrm>
                <a:off x="9220887" y="4654079"/>
                <a:ext cx="21240" cy="10582"/>
              </a:xfrm>
              <a:custGeom>
                <a:avLst/>
                <a:gdLst>
                  <a:gd name="connsiteX0" fmla="*/ 21241 w 21240"/>
                  <a:gd name="connsiteY0" fmla="*/ 2962 h 10582"/>
                  <a:gd name="connsiteX1" fmla="*/ 20193 w 21240"/>
                  <a:gd name="connsiteY1" fmla="*/ 8296 h 10582"/>
                  <a:gd name="connsiteX2" fmla="*/ 18574 w 21240"/>
                  <a:gd name="connsiteY2" fmla="*/ 6963 h 10582"/>
                  <a:gd name="connsiteX3" fmla="*/ 9811 w 21240"/>
                  <a:gd name="connsiteY3" fmla="*/ 4582 h 10582"/>
                  <a:gd name="connsiteX4" fmla="*/ 5048 w 21240"/>
                  <a:gd name="connsiteY4" fmla="*/ 7153 h 10582"/>
                  <a:gd name="connsiteX5" fmla="*/ 0 w 21240"/>
                  <a:gd name="connsiteY5" fmla="*/ 10582 h 10582"/>
                  <a:gd name="connsiteX6" fmla="*/ 8477 w 21240"/>
                  <a:gd name="connsiteY6" fmla="*/ 1057 h 10582"/>
                  <a:gd name="connsiteX7" fmla="*/ 21241 w 21240"/>
                  <a:gd name="connsiteY7" fmla="*/ 2962 h 1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240" h="10582">
                    <a:moveTo>
                      <a:pt x="21241" y="2962"/>
                    </a:moveTo>
                    <a:lnTo>
                      <a:pt x="20193" y="8296"/>
                    </a:lnTo>
                    <a:lnTo>
                      <a:pt x="18574" y="6963"/>
                    </a:lnTo>
                    <a:cubicBezTo>
                      <a:pt x="16243" y="4738"/>
                      <a:pt x="12946" y="3842"/>
                      <a:pt x="9811" y="4582"/>
                    </a:cubicBezTo>
                    <a:cubicBezTo>
                      <a:pt x="8022" y="4998"/>
                      <a:pt x="6378" y="5886"/>
                      <a:pt x="5048" y="7153"/>
                    </a:cubicBezTo>
                    <a:cubicBezTo>
                      <a:pt x="3334" y="8296"/>
                      <a:pt x="1810" y="9535"/>
                      <a:pt x="0" y="10582"/>
                    </a:cubicBezTo>
                    <a:cubicBezTo>
                      <a:pt x="1919" y="6704"/>
                      <a:pt x="4848" y="3414"/>
                      <a:pt x="8477" y="1057"/>
                    </a:cubicBezTo>
                    <a:cubicBezTo>
                      <a:pt x="12737" y="-868"/>
                      <a:pt x="17729" y="-123"/>
                      <a:pt x="21241" y="2962"/>
                    </a:cubicBezTo>
                    <a:close/>
                  </a:path>
                </a:pathLst>
              </a:custGeom>
              <a:solidFill>
                <a:srgbClr val="FFFFFF"/>
              </a:solidFill>
              <a:ln w="9525"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672CF25C-78F5-46C7-B701-DDEA5A37B960}"/>
                  </a:ext>
                </a:extLst>
              </p:cNvPr>
              <p:cNvSpPr/>
              <p:nvPr/>
            </p:nvSpPr>
            <p:spPr>
              <a:xfrm>
                <a:off x="9025434" y="4636563"/>
                <a:ext cx="20669" cy="10462"/>
              </a:xfrm>
              <a:custGeom>
                <a:avLst/>
                <a:gdLst>
                  <a:gd name="connsiteX0" fmla="*/ 20669 w 20669"/>
                  <a:gd name="connsiteY0" fmla="*/ 0 h 10462"/>
                  <a:gd name="connsiteX1" fmla="*/ 12097 w 20669"/>
                  <a:gd name="connsiteY1" fmla="*/ 9525 h 10462"/>
                  <a:gd name="connsiteX2" fmla="*/ 4382 w 20669"/>
                  <a:gd name="connsiteY2" fmla="*/ 10001 h 10462"/>
                  <a:gd name="connsiteX3" fmla="*/ 0 w 20669"/>
                  <a:gd name="connsiteY3" fmla="*/ 1809 h 10462"/>
                  <a:gd name="connsiteX4" fmla="*/ 2000 w 20669"/>
                  <a:gd name="connsiteY4" fmla="*/ 3429 h 10462"/>
                  <a:gd name="connsiteX5" fmla="*/ 10858 w 20669"/>
                  <a:gd name="connsiteY5" fmla="*/ 6096 h 10462"/>
                  <a:gd name="connsiteX6" fmla="*/ 15621 w 20669"/>
                  <a:gd name="connsiteY6" fmla="*/ 3715 h 10462"/>
                  <a:gd name="connsiteX7" fmla="*/ 20669 w 20669"/>
                  <a:gd name="connsiteY7" fmla="*/ 0 h 10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669" h="10462">
                    <a:moveTo>
                      <a:pt x="20669" y="0"/>
                    </a:moveTo>
                    <a:cubicBezTo>
                      <a:pt x="18383" y="3238"/>
                      <a:pt x="16669" y="7239"/>
                      <a:pt x="12097" y="9525"/>
                    </a:cubicBezTo>
                    <a:cubicBezTo>
                      <a:pt x="9660" y="10583"/>
                      <a:pt x="6930" y="10751"/>
                      <a:pt x="4382" y="10001"/>
                    </a:cubicBezTo>
                    <a:cubicBezTo>
                      <a:pt x="2762" y="7144"/>
                      <a:pt x="1333" y="4476"/>
                      <a:pt x="0" y="1809"/>
                    </a:cubicBezTo>
                    <a:cubicBezTo>
                      <a:pt x="730" y="2266"/>
                      <a:pt x="1401" y="2810"/>
                      <a:pt x="2000" y="3429"/>
                    </a:cubicBezTo>
                    <a:cubicBezTo>
                      <a:pt x="4294" y="5788"/>
                      <a:pt x="7643" y="6797"/>
                      <a:pt x="10858" y="6096"/>
                    </a:cubicBezTo>
                    <a:cubicBezTo>
                      <a:pt x="12640" y="5771"/>
                      <a:pt x="14292" y="4945"/>
                      <a:pt x="15621" y="3715"/>
                    </a:cubicBezTo>
                    <a:cubicBezTo>
                      <a:pt x="17335" y="2286"/>
                      <a:pt x="18859" y="1048"/>
                      <a:pt x="20669" y="0"/>
                    </a:cubicBezTo>
                    <a:close/>
                  </a:path>
                </a:pathLst>
              </a:custGeom>
              <a:solidFill>
                <a:srgbClr val="FFFFFF"/>
              </a:solidFill>
              <a:ln w="9525"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023D939C-EFF1-47D3-A781-DAFC74244624}"/>
                  </a:ext>
                </a:extLst>
              </p:cNvPr>
              <p:cNvSpPr/>
              <p:nvPr/>
            </p:nvSpPr>
            <p:spPr>
              <a:xfrm>
                <a:off x="9180120" y="4630371"/>
                <a:ext cx="37433" cy="179858"/>
              </a:xfrm>
              <a:custGeom>
                <a:avLst/>
                <a:gdLst>
                  <a:gd name="connsiteX0" fmla="*/ 36481 w 37433"/>
                  <a:gd name="connsiteY0" fmla="*/ 95 h 179858"/>
                  <a:gd name="connsiteX1" fmla="*/ 25622 w 37433"/>
                  <a:gd name="connsiteY1" fmla="*/ 45529 h 179858"/>
                  <a:gd name="connsiteX2" fmla="*/ 16097 w 37433"/>
                  <a:gd name="connsiteY2" fmla="*/ 88773 h 179858"/>
                  <a:gd name="connsiteX3" fmla="*/ 0 w 37433"/>
                  <a:gd name="connsiteY3" fmla="*/ 179356 h 179858"/>
                  <a:gd name="connsiteX4" fmla="*/ 952 w 37433"/>
                  <a:gd name="connsiteY4" fmla="*/ 179356 h 179858"/>
                  <a:gd name="connsiteX5" fmla="*/ 20764 w 37433"/>
                  <a:gd name="connsiteY5" fmla="*/ 90488 h 179858"/>
                  <a:gd name="connsiteX6" fmla="*/ 29146 w 37433"/>
                  <a:gd name="connsiteY6" fmla="*/ 46006 h 179858"/>
                  <a:gd name="connsiteX7" fmla="*/ 37433 w 37433"/>
                  <a:gd name="connsiteY7" fmla="*/ 0 h 179858"/>
                  <a:gd name="connsiteX8" fmla="*/ 36481 w 37433"/>
                  <a:gd name="connsiteY8" fmla="*/ 95 h 179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433" h="179858">
                    <a:moveTo>
                      <a:pt x="36481" y="95"/>
                    </a:moveTo>
                    <a:cubicBezTo>
                      <a:pt x="31718" y="14859"/>
                      <a:pt x="29051" y="30385"/>
                      <a:pt x="25622" y="45529"/>
                    </a:cubicBezTo>
                    <a:cubicBezTo>
                      <a:pt x="22193" y="60674"/>
                      <a:pt x="18859" y="74104"/>
                      <a:pt x="16097" y="88773"/>
                    </a:cubicBezTo>
                    <a:cubicBezTo>
                      <a:pt x="10128" y="118872"/>
                      <a:pt x="4763" y="149066"/>
                      <a:pt x="0" y="179356"/>
                    </a:cubicBezTo>
                    <a:cubicBezTo>
                      <a:pt x="0" y="179927"/>
                      <a:pt x="857" y="180118"/>
                      <a:pt x="952" y="179356"/>
                    </a:cubicBezTo>
                    <a:cubicBezTo>
                      <a:pt x="7906" y="149733"/>
                      <a:pt x="14478" y="120205"/>
                      <a:pt x="20764" y="90488"/>
                    </a:cubicBezTo>
                    <a:cubicBezTo>
                      <a:pt x="23813" y="75724"/>
                      <a:pt x="26479" y="60865"/>
                      <a:pt x="29146" y="46006"/>
                    </a:cubicBezTo>
                    <a:cubicBezTo>
                      <a:pt x="31813" y="31147"/>
                      <a:pt x="35814" y="15430"/>
                      <a:pt x="37433" y="0"/>
                    </a:cubicBezTo>
                    <a:cubicBezTo>
                      <a:pt x="37433" y="95"/>
                      <a:pt x="36576" y="95"/>
                      <a:pt x="36481" y="95"/>
                    </a:cubicBezTo>
                    <a:close/>
                  </a:path>
                </a:pathLst>
              </a:custGeom>
              <a:solidFill>
                <a:srgbClr val="263238"/>
              </a:solidFill>
              <a:ln w="9525"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BAB41045-F4BB-46E3-9290-9C5433FC0080}"/>
                  </a:ext>
                </a:extLst>
              </p:cNvPr>
              <p:cNvSpPr/>
              <p:nvPr/>
            </p:nvSpPr>
            <p:spPr>
              <a:xfrm>
                <a:off x="9013746" y="4567860"/>
                <a:ext cx="220475" cy="255391"/>
              </a:xfrm>
              <a:custGeom>
                <a:avLst/>
                <a:gdLst>
                  <a:gd name="connsiteX0" fmla="*/ 220475 w 220475"/>
                  <a:gd name="connsiteY0" fmla="*/ 127947 h 255391"/>
                  <a:gd name="connsiteX1" fmla="*/ 208283 w 220475"/>
                  <a:gd name="connsiteY1" fmla="*/ 187955 h 255391"/>
                  <a:gd name="connsiteX2" fmla="*/ 208283 w 220475"/>
                  <a:gd name="connsiteY2" fmla="*/ 187955 h 255391"/>
                  <a:gd name="connsiteX3" fmla="*/ 203902 w 220475"/>
                  <a:gd name="connsiteY3" fmla="*/ 209577 h 255391"/>
                  <a:gd name="connsiteX4" fmla="*/ 198377 w 220475"/>
                  <a:gd name="connsiteY4" fmla="*/ 236818 h 255391"/>
                  <a:gd name="connsiteX5" fmla="*/ 194662 w 220475"/>
                  <a:gd name="connsiteY5" fmla="*/ 255392 h 255391"/>
                  <a:gd name="connsiteX6" fmla="*/ 170469 w 220475"/>
                  <a:gd name="connsiteY6" fmla="*/ 255392 h 255391"/>
                  <a:gd name="connsiteX7" fmla="*/ 144275 w 220475"/>
                  <a:gd name="connsiteY7" fmla="*/ 232246 h 255391"/>
                  <a:gd name="connsiteX8" fmla="*/ 118748 w 220475"/>
                  <a:gd name="connsiteY8" fmla="*/ 207672 h 255391"/>
                  <a:gd name="connsiteX9" fmla="*/ 115033 w 220475"/>
                  <a:gd name="connsiteY9" fmla="*/ 203767 h 255391"/>
                  <a:gd name="connsiteX10" fmla="*/ 99698 w 220475"/>
                  <a:gd name="connsiteY10" fmla="*/ 187765 h 255391"/>
                  <a:gd name="connsiteX11" fmla="*/ 86554 w 220475"/>
                  <a:gd name="connsiteY11" fmla="*/ 173191 h 255391"/>
                  <a:gd name="connsiteX12" fmla="*/ 61408 w 220475"/>
                  <a:gd name="connsiteY12" fmla="*/ 143283 h 255391"/>
                  <a:gd name="connsiteX13" fmla="*/ 61408 w 220475"/>
                  <a:gd name="connsiteY13" fmla="*/ 143283 h 255391"/>
                  <a:gd name="connsiteX14" fmla="*/ 52930 w 220475"/>
                  <a:gd name="connsiteY14" fmla="*/ 132424 h 255391"/>
                  <a:gd name="connsiteX15" fmla="*/ 39500 w 220475"/>
                  <a:gd name="connsiteY15" fmla="*/ 114327 h 255391"/>
                  <a:gd name="connsiteX16" fmla="*/ 37119 w 220475"/>
                  <a:gd name="connsiteY16" fmla="*/ 110898 h 255391"/>
                  <a:gd name="connsiteX17" fmla="*/ 37119 w 220475"/>
                  <a:gd name="connsiteY17" fmla="*/ 110898 h 255391"/>
                  <a:gd name="connsiteX18" fmla="*/ 36357 w 220475"/>
                  <a:gd name="connsiteY18" fmla="*/ 109660 h 255391"/>
                  <a:gd name="connsiteX19" fmla="*/ 32452 w 220475"/>
                  <a:gd name="connsiteY19" fmla="*/ 103944 h 255391"/>
                  <a:gd name="connsiteX20" fmla="*/ 16450 w 220475"/>
                  <a:gd name="connsiteY20" fmla="*/ 78322 h 255391"/>
                  <a:gd name="connsiteX21" fmla="*/ 16450 w 220475"/>
                  <a:gd name="connsiteY21" fmla="*/ 78322 h 255391"/>
                  <a:gd name="connsiteX22" fmla="*/ 16450 w 220475"/>
                  <a:gd name="connsiteY22" fmla="*/ 78322 h 255391"/>
                  <a:gd name="connsiteX23" fmla="*/ 16450 w 220475"/>
                  <a:gd name="connsiteY23" fmla="*/ 78322 h 255391"/>
                  <a:gd name="connsiteX24" fmla="*/ 13306 w 220475"/>
                  <a:gd name="connsiteY24" fmla="*/ 72417 h 255391"/>
                  <a:gd name="connsiteX25" fmla="*/ 12259 w 220475"/>
                  <a:gd name="connsiteY25" fmla="*/ 70321 h 255391"/>
                  <a:gd name="connsiteX26" fmla="*/ 12259 w 220475"/>
                  <a:gd name="connsiteY26" fmla="*/ 70321 h 255391"/>
                  <a:gd name="connsiteX27" fmla="*/ 7020 w 220475"/>
                  <a:gd name="connsiteY27" fmla="*/ 9552 h 255391"/>
                  <a:gd name="connsiteX28" fmla="*/ 10925 w 220475"/>
                  <a:gd name="connsiteY28" fmla="*/ 5456 h 255391"/>
                  <a:gd name="connsiteX29" fmla="*/ 17307 w 220475"/>
                  <a:gd name="connsiteY29" fmla="*/ 2599 h 255391"/>
                  <a:gd name="connsiteX30" fmla="*/ 19688 w 220475"/>
                  <a:gd name="connsiteY30" fmla="*/ 1741 h 255391"/>
                  <a:gd name="connsiteX31" fmla="*/ 35785 w 220475"/>
                  <a:gd name="connsiteY31" fmla="*/ 27 h 255391"/>
                  <a:gd name="connsiteX32" fmla="*/ 52549 w 220475"/>
                  <a:gd name="connsiteY32" fmla="*/ 11647 h 255391"/>
                  <a:gd name="connsiteX33" fmla="*/ 75505 w 220475"/>
                  <a:gd name="connsiteY33" fmla="*/ 27459 h 255391"/>
                  <a:gd name="connsiteX34" fmla="*/ 83696 w 220475"/>
                  <a:gd name="connsiteY34" fmla="*/ 33078 h 255391"/>
                  <a:gd name="connsiteX35" fmla="*/ 93221 w 220475"/>
                  <a:gd name="connsiteY35" fmla="*/ 39651 h 255391"/>
                  <a:gd name="connsiteX36" fmla="*/ 95888 w 220475"/>
                  <a:gd name="connsiteY36" fmla="*/ 41460 h 255391"/>
                  <a:gd name="connsiteX37" fmla="*/ 129702 w 220475"/>
                  <a:gd name="connsiteY37" fmla="*/ 64892 h 255391"/>
                  <a:gd name="connsiteX38" fmla="*/ 191900 w 220475"/>
                  <a:gd name="connsiteY38" fmla="*/ 107850 h 255391"/>
                  <a:gd name="connsiteX39" fmla="*/ 195043 w 220475"/>
                  <a:gd name="connsiteY39" fmla="*/ 110136 h 255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20475" h="255391">
                    <a:moveTo>
                      <a:pt x="220475" y="127947"/>
                    </a:moveTo>
                    <a:lnTo>
                      <a:pt x="208283" y="187955"/>
                    </a:lnTo>
                    <a:lnTo>
                      <a:pt x="208283" y="187955"/>
                    </a:lnTo>
                    <a:lnTo>
                      <a:pt x="203902" y="209577"/>
                    </a:lnTo>
                    <a:lnTo>
                      <a:pt x="198377" y="236818"/>
                    </a:lnTo>
                    <a:lnTo>
                      <a:pt x="194662" y="255392"/>
                    </a:lnTo>
                    <a:lnTo>
                      <a:pt x="170469" y="255392"/>
                    </a:lnTo>
                    <a:cubicBezTo>
                      <a:pt x="163135" y="249201"/>
                      <a:pt x="154276" y="241581"/>
                      <a:pt x="144275" y="232246"/>
                    </a:cubicBezTo>
                    <a:cubicBezTo>
                      <a:pt x="136465" y="225007"/>
                      <a:pt x="127797" y="216816"/>
                      <a:pt x="118748" y="207672"/>
                    </a:cubicBezTo>
                    <a:lnTo>
                      <a:pt x="115033" y="203767"/>
                    </a:lnTo>
                    <a:cubicBezTo>
                      <a:pt x="109985" y="198813"/>
                      <a:pt x="104937" y="193384"/>
                      <a:pt x="99698" y="187765"/>
                    </a:cubicBezTo>
                    <a:cubicBezTo>
                      <a:pt x="94459" y="182145"/>
                      <a:pt x="91030" y="178240"/>
                      <a:pt x="86554" y="173191"/>
                    </a:cubicBezTo>
                    <a:cubicBezTo>
                      <a:pt x="78172" y="163666"/>
                      <a:pt x="69790" y="154141"/>
                      <a:pt x="61408" y="143283"/>
                    </a:cubicBezTo>
                    <a:lnTo>
                      <a:pt x="61408" y="143283"/>
                    </a:lnTo>
                    <a:lnTo>
                      <a:pt x="52930" y="132424"/>
                    </a:lnTo>
                    <a:cubicBezTo>
                      <a:pt x="48454" y="126519"/>
                      <a:pt x="43977" y="120518"/>
                      <a:pt x="39500" y="114327"/>
                    </a:cubicBezTo>
                    <a:lnTo>
                      <a:pt x="37119" y="110898"/>
                    </a:lnTo>
                    <a:lnTo>
                      <a:pt x="37119" y="110898"/>
                    </a:lnTo>
                    <a:cubicBezTo>
                      <a:pt x="36844" y="110498"/>
                      <a:pt x="36589" y="110085"/>
                      <a:pt x="36357" y="109660"/>
                    </a:cubicBezTo>
                    <a:cubicBezTo>
                      <a:pt x="34959" y="107822"/>
                      <a:pt x="33655" y="105915"/>
                      <a:pt x="32452" y="103944"/>
                    </a:cubicBezTo>
                    <a:cubicBezTo>
                      <a:pt x="26679" y="95686"/>
                      <a:pt x="21337" y="87134"/>
                      <a:pt x="16450" y="78322"/>
                    </a:cubicBezTo>
                    <a:lnTo>
                      <a:pt x="16450" y="78322"/>
                    </a:lnTo>
                    <a:cubicBezTo>
                      <a:pt x="16450" y="78322"/>
                      <a:pt x="16450" y="78322"/>
                      <a:pt x="16450" y="78322"/>
                    </a:cubicBezTo>
                    <a:lnTo>
                      <a:pt x="16450" y="78322"/>
                    </a:lnTo>
                    <a:cubicBezTo>
                      <a:pt x="15307" y="76417"/>
                      <a:pt x="14259" y="74417"/>
                      <a:pt x="13306" y="72417"/>
                    </a:cubicBezTo>
                    <a:cubicBezTo>
                      <a:pt x="12864" y="71769"/>
                      <a:pt x="12511" y="71064"/>
                      <a:pt x="12259" y="70321"/>
                    </a:cubicBezTo>
                    <a:lnTo>
                      <a:pt x="12259" y="70321"/>
                    </a:lnTo>
                    <a:cubicBezTo>
                      <a:pt x="-2600" y="40508"/>
                      <a:pt x="-3458" y="20220"/>
                      <a:pt x="7020" y="9552"/>
                    </a:cubicBezTo>
                    <a:cubicBezTo>
                      <a:pt x="8158" y="8040"/>
                      <a:pt x="9469" y="6665"/>
                      <a:pt x="10925" y="5456"/>
                    </a:cubicBezTo>
                    <a:cubicBezTo>
                      <a:pt x="12934" y="4259"/>
                      <a:pt x="15076" y="3300"/>
                      <a:pt x="17307" y="2599"/>
                    </a:cubicBezTo>
                    <a:cubicBezTo>
                      <a:pt x="18073" y="2240"/>
                      <a:pt x="18870" y="1954"/>
                      <a:pt x="19688" y="1741"/>
                    </a:cubicBezTo>
                    <a:cubicBezTo>
                      <a:pt x="24951" y="441"/>
                      <a:pt x="30367" y="-136"/>
                      <a:pt x="35785" y="27"/>
                    </a:cubicBezTo>
                    <a:lnTo>
                      <a:pt x="52549" y="11647"/>
                    </a:lnTo>
                    <a:lnTo>
                      <a:pt x="75505" y="27459"/>
                    </a:lnTo>
                    <a:lnTo>
                      <a:pt x="83696" y="33078"/>
                    </a:lnTo>
                    <a:lnTo>
                      <a:pt x="93221" y="39651"/>
                    </a:lnTo>
                    <a:lnTo>
                      <a:pt x="95888" y="41460"/>
                    </a:lnTo>
                    <a:lnTo>
                      <a:pt x="129702" y="64892"/>
                    </a:lnTo>
                    <a:lnTo>
                      <a:pt x="191900" y="107850"/>
                    </a:lnTo>
                    <a:lnTo>
                      <a:pt x="195043" y="110136"/>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915990D1-0F99-4089-9E64-6CB58546C5EF}"/>
                  </a:ext>
                </a:extLst>
              </p:cNvPr>
              <p:cNvSpPr/>
              <p:nvPr/>
            </p:nvSpPr>
            <p:spPr>
              <a:xfrm>
                <a:off x="8879510" y="4565106"/>
                <a:ext cx="356997" cy="258336"/>
              </a:xfrm>
              <a:custGeom>
                <a:avLst/>
                <a:gdLst>
                  <a:gd name="connsiteX0" fmla="*/ 356997 w 356997"/>
                  <a:gd name="connsiteY0" fmla="*/ 258337 h 258336"/>
                  <a:gd name="connsiteX1" fmla="*/ 356997 w 356997"/>
                  <a:gd name="connsiteY1" fmla="*/ 258337 h 258336"/>
                  <a:gd name="connsiteX2" fmla="*/ 0 w 356997"/>
                  <a:gd name="connsiteY2" fmla="*/ 258337 h 258336"/>
                  <a:gd name="connsiteX3" fmla="*/ 76200 w 356997"/>
                  <a:gd name="connsiteY3" fmla="*/ 43929 h 258336"/>
                  <a:gd name="connsiteX4" fmla="*/ 93440 w 356997"/>
                  <a:gd name="connsiteY4" fmla="*/ 24879 h 258336"/>
                  <a:gd name="connsiteX5" fmla="*/ 145923 w 356997"/>
                  <a:gd name="connsiteY5" fmla="*/ 2305 h 258336"/>
                  <a:gd name="connsiteX6" fmla="*/ 211169 w 356997"/>
                  <a:gd name="connsiteY6" fmla="*/ 8687 h 258336"/>
                  <a:gd name="connsiteX7" fmla="*/ 218980 w 356997"/>
                  <a:gd name="connsiteY7" fmla="*/ 12973 h 258336"/>
                  <a:gd name="connsiteX8" fmla="*/ 218980 w 356997"/>
                  <a:gd name="connsiteY8" fmla="*/ 12973 h 258336"/>
                  <a:gd name="connsiteX9" fmla="*/ 231172 w 356997"/>
                  <a:gd name="connsiteY9" fmla="*/ 23450 h 258336"/>
                  <a:gd name="connsiteX10" fmla="*/ 244316 w 356997"/>
                  <a:gd name="connsiteY10" fmla="*/ 39738 h 258336"/>
                  <a:gd name="connsiteX11" fmla="*/ 244983 w 356997"/>
                  <a:gd name="connsiteY11" fmla="*/ 40595 h 258336"/>
                  <a:gd name="connsiteX12" fmla="*/ 246126 w 356997"/>
                  <a:gd name="connsiteY12" fmla="*/ 42119 h 258336"/>
                  <a:gd name="connsiteX13" fmla="*/ 246126 w 356997"/>
                  <a:gd name="connsiteY13" fmla="*/ 42119 h 258336"/>
                  <a:gd name="connsiteX14" fmla="*/ 250412 w 356997"/>
                  <a:gd name="connsiteY14" fmla="*/ 47930 h 258336"/>
                  <a:gd name="connsiteX15" fmla="*/ 264128 w 356997"/>
                  <a:gd name="connsiteY15" fmla="*/ 68027 h 258336"/>
                  <a:gd name="connsiteX16" fmla="*/ 315278 w 356997"/>
                  <a:gd name="connsiteY16" fmla="*/ 161467 h 258336"/>
                  <a:gd name="connsiteX17" fmla="*/ 318611 w 356997"/>
                  <a:gd name="connsiteY17" fmla="*/ 168516 h 258336"/>
                  <a:gd name="connsiteX18" fmla="*/ 326612 w 356997"/>
                  <a:gd name="connsiteY18" fmla="*/ 186042 h 258336"/>
                  <a:gd name="connsiteX19" fmla="*/ 326612 w 356997"/>
                  <a:gd name="connsiteY19" fmla="*/ 186709 h 258336"/>
                  <a:gd name="connsiteX20" fmla="*/ 337947 w 356997"/>
                  <a:gd name="connsiteY20" fmla="*/ 212807 h 258336"/>
                  <a:gd name="connsiteX21" fmla="*/ 338900 w 356997"/>
                  <a:gd name="connsiteY21" fmla="*/ 214807 h 258336"/>
                  <a:gd name="connsiteX22" fmla="*/ 338900 w 356997"/>
                  <a:gd name="connsiteY22" fmla="*/ 214807 h 258336"/>
                  <a:gd name="connsiteX23" fmla="*/ 340995 w 356997"/>
                  <a:gd name="connsiteY23" fmla="*/ 219570 h 258336"/>
                  <a:gd name="connsiteX24" fmla="*/ 340995 w 356997"/>
                  <a:gd name="connsiteY24" fmla="*/ 219570 h 258336"/>
                  <a:gd name="connsiteX25" fmla="*/ 356997 w 356997"/>
                  <a:gd name="connsiteY25" fmla="*/ 258337 h 258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56997" h="258336">
                    <a:moveTo>
                      <a:pt x="356997" y="258337"/>
                    </a:moveTo>
                    <a:lnTo>
                      <a:pt x="356997" y="258337"/>
                    </a:lnTo>
                    <a:lnTo>
                      <a:pt x="0" y="258337"/>
                    </a:lnTo>
                    <a:cubicBezTo>
                      <a:pt x="22289" y="172612"/>
                      <a:pt x="48482" y="91649"/>
                      <a:pt x="76200" y="43929"/>
                    </a:cubicBezTo>
                    <a:cubicBezTo>
                      <a:pt x="80719" y="36567"/>
                      <a:pt x="86564" y="30108"/>
                      <a:pt x="93440" y="24879"/>
                    </a:cubicBezTo>
                    <a:cubicBezTo>
                      <a:pt x="108818" y="13162"/>
                      <a:pt x="126842" y="5410"/>
                      <a:pt x="145923" y="2305"/>
                    </a:cubicBezTo>
                    <a:cubicBezTo>
                      <a:pt x="167815" y="-2248"/>
                      <a:pt x="190574" y="-22"/>
                      <a:pt x="211169" y="8687"/>
                    </a:cubicBezTo>
                    <a:cubicBezTo>
                      <a:pt x="213853" y="9964"/>
                      <a:pt x="216461" y="11395"/>
                      <a:pt x="218980" y="12973"/>
                    </a:cubicBezTo>
                    <a:lnTo>
                      <a:pt x="218980" y="12973"/>
                    </a:lnTo>
                    <a:cubicBezTo>
                      <a:pt x="223487" y="15913"/>
                      <a:pt x="227587" y="19436"/>
                      <a:pt x="231172" y="23450"/>
                    </a:cubicBezTo>
                    <a:cubicBezTo>
                      <a:pt x="235458" y="28594"/>
                      <a:pt x="239935" y="34023"/>
                      <a:pt x="244316" y="39738"/>
                    </a:cubicBezTo>
                    <a:cubicBezTo>
                      <a:pt x="244561" y="40005"/>
                      <a:pt x="244784" y="40292"/>
                      <a:pt x="244983" y="40595"/>
                    </a:cubicBezTo>
                    <a:cubicBezTo>
                      <a:pt x="245414" y="41064"/>
                      <a:pt x="245797" y="41574"/>
                      <a:pt x="246126" y="42119"/>
                    </a:cubicBezTo>
                    <a:lnTo>
                      <a:pt x="246126" y="42119"/>
                    </a:lnTo>
                    <a:lnTo>
                      <a:pt x="250412" y="47930"/>
                    </a:lnTo>
                    <a:cubicBezTo>
                      <a:pt x="255079" y="54311"/>
                      <a:pt x="259937" y="60979"/>
                      <a:pt x="264128" y="68027"/>
                    </a:cubicBezTo>
                    <a:cubicBezTo>
                      <a:pt x="283179" y="98036"/>
                      <a:pt x="300264" y="129248"/>
                      <a:pt x="315278" y="161467"/>
                    </a:cubicBezTo>
                    <a:cubicBezTo>
                      <a:pt x="316421" y="163849"/>
                      <a:pt x="317564" y="166135"/>
                      <a:pt x="318611" y="168516"/>
                    </a:cubicBezTo>
                    <a:cubicBezTo>
                      <a:pt x="321278" y="174421"/>
                      <a:pt x="324041" y="180232"/>
                      <a:pt x="326612" y="186042"/>
                    </a:cubicBezTo>
                    <a:cubicBezTo>
                      <a:pt x="326644" y="186263"/>
                      <a:pt x="326644" y="186488"/>
                      <a:pt x="326612" y="186709"/>
                    </a:cubicBezTo>
                    <a:cubicBezTo>
                      <a:pt x="330518" y="195376"/>
                      <a:pt x="334328" y="204139"/>
                      <a:pt x="337947" y="212807"/>
                    </a:cubicBezTo>
                    <a:lnTo>
                      <a:pt x="338900" y="214807"/>
                    </a:lnTo>
                    <a:lnTo>
                      <a:pt x="338900" y="214807"/>
                    </a:lnTo>
                    <a:cubicBezTo>
                      <a:pt x="339566" y="216426"/>
                      <a:pt x="340233" y="217951"/>
                      <a:pt x="340995" y="219570"/>
                    </a:cubicBezTo>
                    <a:lnTo>
                      <a:pt x="340995" y="219570"/>
                    </a:lnTo>
                    <a:cubicBezTo>
                      <a:pt x="346710" y="232619"/>
                      <a:pt x="351949" y="245573"/>
                      <a:pt x="356997" y="258337"/>
                    </a:cubicBezTo>
                    <a:close/>
                  </a:path>
                </a:pathLst>
              </a:custGeom>
              <a:solidFill>
                <a:srgbClr val="0AAF60"/>
              </a:solidFill>
              <a:ln w="9525"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C491475B-F1A5-4F6F-B5AA-5EA2FEC719E2}"/>
                  </a:ext>
                </a:extLst>
              </p:cNvPr>
              <p:cNvSpPr/>
              <p:nvPr/>
            </p:nvSpPr>
            <p:spPr>
              <a:xfrm>
                <a:off x="9096680" y="4695906"/>
                <a:ext cx="35814" cy="23580"/>
              </a:xfrm>
              <a:custGeom>
                <a:avLst/>
                <a:gdLst>
                  <a:gd name="connsiteX0" fmla="*/ 0 w 35814"/>
                  <a:gd name="connsiteY0" fmla="*/ 1236 h 23580"/>
                  <a:gd name="connsiteX1" fmla="*/ 12668 w 35814"/>
                  <a:gd name="connsiteY1" fmla="*/ 569 h 23580"/>
                  <a:gd name="connsiteX2" fmla="*/ 20479 w 35814"/>
                  <a:gd name="connsiteY2" fmla="*/ 11713 h 23580"/>
                  <a:gd name="connsiteX3" fmla="*/ 24860 w 35814"/>
                  <a:gd name="connsiteY3" fmla="*/ 19810 h 23580"/>
                  <a:gd name="connsiteX4" fmla="*/ 29813 w 35814"/>
                  <a:gd name="connsiteY4" fmla="*/ 21429 h 23580"/>
                  <a:gd name="connsiteX5" fmla="*/ 35814 w 35814"/>
                  <a:gd name="connsiteY5" fmla="*/ 22572 h 23580"/>
                  <a:gd name="connsiteX6" fmla="*/ 23241 w 35814"/>
                  <a:gd name="connsiteY6" fmla="*/ 22572 h 23580"/>
                  <a:gd name="connsiteX7" fmla="*/ 15716 w 35814"/>
                  <a:gd name="connsiteY7" fmla="*/ 11237 h 23580"/>
                  <a:gd name="connsiteX8" fmla="*/ 11144 w 35814"/>
                  <a:gd name="connsiteY8" fmla="*/ 3331 h 23580"/>
                  <a:gd name="connsiteX9" fmla="*/ 6001 w 35814"/>
                  <a:gd name="connsiteY9" fmla="*/ 1903 h 23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814" h="23580">
                    <a:moveTo>
                      <a:pt x="0" y="1236"/>
                    </a:moveTo>
                    <a:cubicBezTo>
                      <a:pt x="4082" y="-142"/>
                      <a:pt x="8464" y="-373"/>
                      <a:pt x="12668" y="569"/>
                    </a:cubicBezTo>
                    <a:cubicBezTo>
                      <a:pt x="17330" y="2306"/>
                      <a:pt x="20437" y="6739"/>
                      <a:pt x="20479" y="11713"/>
                    </a:cubicBezTo>
                    <a:cubicBezTo>
                      <a:pt x="20452" y="14986"/>
                      <a:pt x="22106" y="18043"/>
                      <a:pt x="24860" y="19810"/>
                    </a:cubicBezTo>
                    <a:cubicBezTo>
                      <a:pt x="26329" y="20800"/>
                      <a:pt x="28044" y="21360"/>
                      <a:pt x="29813" y="21429"/>
                    </a:cubicBezTo>
                    <a:lnTo>
                      <a:pt x="35814" y="22572"/>
                    </a:lnTo>
                    <a:cubicBezTo>
                      <a:pt x="31731" y="23916"/>
                      <a:pt x="27324" y="23916"/>
                      <a:pt x="23241" y="22572"/>
                    </a:cubicBezTo>
                    <a:cubicBezTo>
                      <a:pt x="18679" y="20654"/>
                      <a:pt x="15713" y="16186"/>
                      <a:pt x="15716" y="11237"/>
                    </a:cubicBezTo>
                    <a:cubicBezTo>
                      <a:pt x="15637" y="7995"/>
                      <a:pt x="13915" y="5016"/>
                      <a:pt x="11144" y="3331"/>
                    </a:cubicBezTo>
                    <a:cubicBezTo>
                      <a:pt x="9575" y="2435"/>
                      <a:pt x="7808" y="1943"/>
                      <a:pt x="6001" y="1903"/>
                    </a:cubicBezTo>
                    <a:close/>
                  </a:path>
                </a:pathLst>
              </a:custGeom>
              <a:solidFill>
                <a:srgbClr val="FFFFFF"/>
              </a:solidFill>
              <a:ln w="9525"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F712CAAF-6AB6-4236-94CA-153416FCFE45}"/>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C5604648-4A25-4F36-8DD5-B325BDA87FD5}"/>
                  </a:ext>
                </a:extLst>
              </p:cNvPr>
              <p:cNvSpPr/>
              <p:nvPr/>
            </p:nvSpPr>
            <p:spPr>
              <a:xfrm>
                <a:off x="9123731" y="4604654"/>
                <a:ext cx="1809" cy="5524"/>
              </a:xfrm>
              <a:custGeom>
                <a:avLst/>
                <a:gdLst>
                  <a:gd name="connsiteX0" fmla="*/ 1810 w 1809"/>
                  <a:gd name="connsiteY0" fmla="*/ 2286 h 5524"/>
                  <a:gd name="connsiteX1" fmla="*/ 1048 w 1809"/>
                  <a:gd name="connsiteY1" fmla="*/ 5524 h 5524"/>
                  <a:gd name="connsiteX2" fmla="*/ 0 w 1809"/>
                  <a:gd name="connsiteY2" fmla="*/ 0 h 5524"/>
                </a:gdLst>
                <a:ahLst/>
                <a:cxnLst>
                  <a:cxn ang="0">
                    <a:pos x="connsiteX0" y="connsiteY0"/>
                  </a:cxn>
                  <a:cxn ang="0">
                    <a:pos x="connsiteX1" y="connsiteY1"/>
                  </a:cxn>
                  <a:cxn ang="0">
                    <a:pos x="connsiteX2" y="connsiteY2"/>
                  </a:cxn>
                </a:cxnLst>
                <a:rect l="l" t="t" r="r" b="b"/>
                <a:pathLst>
                  <a:path w="1809" h="5524">
                    <a:moveTo>
                      <a:pt x="1810" y="2286"/>
                    </a:moveTo>
                    <a:cubicBezTo>
                      <a:pt x="1810" y="3429"/>
                      <a:pt x="1333" y="4477"/>
                      <a:pt x="1048" y="5524"/>
                    </a:cubicBezTo>
                    <a:cubicBezTo>
                      <a:pt x="1048" y="3715"/>
                      <a:pt x="191" y="1905"/>
                      <a:pt x="0" y="0"/>
                    </a:cubicBezTo>
                    <a:close/>
                  </a:path>
                </a:pathLst>
              </a:custGeom>
              <a:solidFill>
                <a:srgbClr val="FFFFFF"/>
              </a:solidFill>
              <a:ln w="9525"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A85465F8-66B0-4857-B24D-502EB53A7AD6}"/>
                  </a:ext>
                </a:extLst>
              </p:cNvPr>
              <p:cNvSpPr/>
              <p:nvPr/>
            </p:nvSpPr>
            <p:spPr>
              <a:xfrm>
                <a:off x="9218428" y="4779818"/>
                <a:ext cx="2363" cy="11430"/>
              </a:xfrm>
              <a:custGeom>
                <a:avLst/>
                <a:gdLst>
                  <a:gd name="connsiteX0" fmla="*/ 2364 w 2363"/>
                  <a:gd name="connsiteY0" fmla="*/ 4858 h 11430"/>
                  <a:gd name="connsiteX1" fmla="*/ 2364 w 2363"/>
                  <a:gd name="connsiteY1" fmla="*/ 5429 h 11430"/>
                  <a:gd name="connsiteX2" fmla="*/ 1221 w 2363"/>
                  <a:gd name="connsiteY2" fmla="*/ 11430 h 11430"/>
                  <a:gd name="connsiteX3" fmla="*/ 363 w 2363"/>
                  <a:gd name="connsiteY3" fmla="*/ 0 h 11430"/>
                  <a:gd name="connsiteX4" fmla="*/ 2364 w 2363"/>
                  <a:gd name="connsiteY4" fmla="*/ 4858 h 11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63" h="11430">
                    <a:moveTo>
                      <a:pt x="2364" y="4858"/>
                    </a:moveTo>
                    <a:cubicBezTo>
                      <a:pt x="2364" y="4858"/>
                      <a:pt x="2364" y="4858"/>
                      <a:pt x="2364" y="5429"/>
                    </a:cubicBezTo>
                    <a:cubicBezTo>
                      <a:pt x="2364" y="7429"/>
                      <a:pt x="1697" y="9430"/>
                      <a:pt x="1221" y="11430"/>
                    </a:cubicBezTo>
                    <a:cubicBezTo>
                      <a:pt x="-31" y="7755"/>
                      <a:pt x="-326" y="3821"/>
                      <a:pt x="363" y="0"/>
                    </a:cubicBezTo>
                    <a:cubicBezTo>
                      <a:pt x="935" y="1619"/>
                      <a:pt x="1602" y="3048"/>
                      <a:pt x="2364" y="4858"/>
                    </a:cubicBezTo>
                    <a:close/>
                  </a:path>
                </a:pathLst>
              </a:custGeom>
              <a:solidFill>
                <a:srgbClr val="FFFFFF"/>
              </a:solidFill>
              <a:ln w="9525"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8CD5B86F-2EF9-457B-B222-9CA6E9D423EA}"/>
                  </a:ext>
                </a:extLst>
              </p:cNvPr>
              <p:cNvSpPr/>
              <p:nvPr/>
            </p:nvSpPr>
            <p:spPr>
              <a:xfrm>
                <a:off x="8913718" y="4695427"/>
                <a:ext cx="23607" cy="35813"/>
              </a:xfrm>
              <a:custGeom>
                <a:avLst/>
                <a:gdLst>
                  <a:gd name="connsiteX0" fmla="*/ 22371 w 23607"/>
                  <a:gd name="connsiteY0" fmla="*/ 0 h 35813"/>
                  <a:gd name="connsiteX1" fmla="*/ 23038 w 23607"/>
                  <a:gd name="connsiteY1" fmla="*/ 12668 h 35813"/>
                  <a:gd name="connsiteX2" fmla="*/ 11894 w 23607"/>
                  <a:gd name="connsiteY2" fmla="*/ 20479 h 35813"/>
                  <a:gd name="connsiteX3" fmla="*/ 3702 w 23607"/>
                  <a:gd name="connsiteY3" fmla="*/ 24860 h 35813"/>
                  <a:gd name="connsiteX4" fmla="*/ 2083 w 23607"/>
                  <a:gd name="connsiteY4" fmla="*/ 29813 h 35813"/>
                  <a:gd name="connsiteX5" fmla="*/ 940 w 23607"/>
                  <a:gd name="connsiteY5" fmla="*/ 35814 h 35813"/>
                  <a:gd name="connsiteX6" fmla="*/ 940 w 23607"/>
                  <a:gd name="connsiteY6" fmla="*/ 23146 h 35813"/>
                  <a:gd name="connsiteX7" fmla="*/ 12275 w 23607"/>
                  <a:gd name="connsiteY7" fmla="*/ 15716 h 35813"/>
                  <a:gd name="connsiteX8" fmla="*/ 20180 w 23607"/>
                  <a:gd name="connsiteY8" fmla="*/ 11144 h 35813"/>
                  <a:gd name="connsiteX9" fmla="*/ 21705 w 23607"/>
                  <a:gd name="connsiteY9" fmla="*/ 6001 h 35813"/>
                  <a:gd name="connsiteX10" fmla="*/ 22371 w 23607"/>
                  <a:gd name="connsiteY10" fmla="*/ 0 h 35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607" h="35813">
                    <a:moveTo>
                      <a:pt x="22371" y="0"/>
                    </a:moveTo>
                    <a:cubicBezTo>
                      <a:pt x="23749" y="4082"/>
                      <a:pt x="23980" y="8464"/>
                      <a:pt x="23038" y="12668"/>
                    </a:cubicBezTo>
                    <a:cubicBezTo>
                      <a:pt x="21257" y="17295"/>
                      <a:pt x="16851" y="20383"/>
                      <a:pt x="11894" y="20479"/>
                    </a:cubicBezTo>
                    <a:cubicBezTo>
                      <a:pt x="8588" y="20419"/>
                      <a:pt x="5487" y="22077"/>
                      <a:pt x="3702" y="24860"/>
                    </a:cubicBezTo>
                    <a:cubicBezTo>
                      <a:pt x="2742" y="26343"/>
                      <a:pt x="2184" y="28050"/>
                      <a:pt x="2083" y="29813"/>
                    </a:cubicBezTo>
                    <a:cubicBezTo>
                      <a:pt x="2083" y="31813"/>
                      <a:pt x="1511" y="33814"/>
                      <a:pt x="940" y="35814"/>
                    </a:cubicBezTo>
                    <a:cubicBezTo>
                      <a:pt x="-313" y="31684"/>
                      <a:pt x="-313" y="27275"/>
                      <a:pt x="940" y="23146"/>
                    </a:cubicBezTo>
                    <a:cubicBezTo>
                      <a:pt x="2867" y="18604"/>
                      <a:pt x="7341" y="15671"/>
                      <a:pt x="12275" y="15716"/>
                    </a:cubicBezTo>
                    <a:cubicBezTo>
                      <a:pt x="15516" y="15637"/>
                      <a:pt x="18495" y="13915"/>
                      <a:pt x="20180" y="11144"/>
                    </a:cubicBezTo>
                    <a:cubicBezTo>
                      <a:pt x="21111" y="9584"/>
                      <a:pt x="21635" y="7816"/>
                      <a:pt x="21705" y="6001"/>
                    </a:cubicBezTo>
                    <a:cubicBezTo>
                      <a:pt x="21609" y="4000"/>
                      <a:pt x="21800" y="1714"/>
                      <a:pt x="22371" y="0"/>
                    </a:cubicBezTo>
                    <a:close/>
                  </a:path>
                </a:pathLst>
              </a:custGeom>
              <a:solidFill>
                <a:srgbClr val="FFFFFF"/>
              </a:solidFill>
              <a:ln w="9525"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F9F93DB9-DB01-4348-8ED0-F23B3EA410D4}"/>
                  </a:ext>
                </a:extLst>
              </p:cNvPr>
              <p:cNvSpPr/>
              <p:nvPr/>
            </p:nvSpPr>
            <p:spPr>
              <a:xfrm>
                <a:off x="9005622" y="4636178"/>
                <a:ext cx="40481" cy="10721"/>
              </a:xfrm>
              <a:custGeom>
                <a:avLst/>
                <a:gdLst>
                  <a:gd name="connsiteX0" fmla="*/ 0 w 40481"/>
                  <a:gd name="connsiteY0" fmla="*/ 10576 h 10721"/>
                  <a:gd name="connsiteX1" fmla="*/ 8477 w 40481"/>
                  <a:gd name="connsiteY1" fmla="*/ 1051 h 10721"/>
                  <a:gd name="connsiteX2" fmla="*/ 21908 w 40481"/>
                  <a:gd name="connsiteY2" fmla="*/ 3432 h 10721"/>
                  <a:gd name="connsiteX3" fmla="*/ 30766 w 40481"/>
                  <a:gd name="connsiteY3" fmla="*/ 6099 h 10721"/>
                  <a:gd name="connsiteX4" fmla="*/ 35433 w 40481"/>
                  <a:gd name="connsiteY4" fmla="*/ 3718 h 10721"/>
                  <a:gd name="connsiteX5" fmla="*/ 40481 w 40481"/>
                  <a:gd name="connsiteY5" fmla="*/ 289 h 10721"/>
                  <a:gd name="connsiteX6" fmla="*/ 31909 w 40481"/>
                  <a:gd name="connsiteY6" fmla="*/ 9814 h 10721"/>
                  <a:gd name="connsiteX7" fmla="*/ 18574 w 40481"/>
                  <a:gd name="connsiteY7" fmla="*/ 7051 h 10721"/>
                  <a:gd name="connsiteX8" fmla="*/ 9716 w 40481"/>
                  <a:gd name="connsiteY8" fmla="*/ 4766 h 10721"/>
                  <a:gd name="connsiteX9" fmla="*/ 5048 w 40481"/>
                  <a:gd name="connsiteY9" fmla="*/ 7337 h 10721"/>
                  <a:gd name="connsiteX10" fmla="*/ 0 w 40481"/>
                  <a:gd name="connsiteY10" fmla="*/ 10576 h 1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0481" h="10721">
                    <a:moveTo>
                      <a:pt x="0" y="10576"/>
                    </a:moveTo>
                    <a:cubicBezTo>
                      <a:pt x="1919" y="6697"/>
                      <a:pt x="4848" y="3407"/>
                      <a:pt x="8477" y="1051"/>
                    </a:cubicBezTo>
                    <a:cubicBezTo>
                      <a:pt x="13021" y="-968"/>
                      <a:pt x="18335" y="-26"/>
                      <a:pt x="21908" y="3432"/>
                    </a:cubicBezTo>
                    <a:cubicBezTo>
                      <a:pt x="24201" y="5791"/>
                      <a:pt x="27551" y="6800"/>
                      <a:pt x="30766" y="6099"/>
                    </a:cubicBezTo>
                    <a:cubicBezTo>
                      <a:pt x="32513" y="5757"/>
                      <a:pt x="34130" y="4932"/>
                      <a:pt x="35433" y="3718"/>
                    </a:cubicBezTo>
                    <a:cubicBezTo>
                      <a:pt x="37147" y="2575"/>
                      <a:pt x="38671" y="1336"/>
                      <a:pt x="40481" y="289"/>
                    </a:cubicBezTo>
                    <a:cubicBezTo>
                      <a:pt x="38195" y="3527"/>
                      <a:pt x="36481" y="7528"/>
                      <a:pt x="31909" y="9814"/>
                    </a:cubicBezTo>
                    <a:cubicBezTo>
                      <a:pt x="27316" y="11693"/>
                      <a:pt x="22042" y="10600"/>
                      <a:pt x="18574" y="7051"/>
                    </a:cubicBezTo>
                    <a:cubicBezTo>
                      <a:pt x="16204" y="4829"/>
                      <a:pt x="12865" y="3967"/>
                      <a:pt x="9716" y="4766"/>
                    </a:cubicBezTo>
                    <a:cubicBezTo>
                      <a:pt x="7970" y="5222"/>
                      <a:pt x="6366" y="6106"/>
                      <a:pt x="5048" y="7337"/>
                    </a:cubicBezTo>
                    <a:cubicBezTo>
                      <a:pt x="3334" y="8290"/>
                      <a:pt x="1810" y="9528"/>
                      <a:pt x="0" y="10576"/>
                    </a:cubicBezTo>
                    <a:close/>
                  </a:path>
                </a:pathLst>
              </a:custGeom>
              <a:solidFill>
                <a:srgbClr val="FFFFFF"/>
              </a:solidFill>
              <a:ln w="9525" cap="flat">
                <a:noFill/>
                <a:prstDash val="solid"/>
                <a:miter/>
              </a:ln>
            </p:spPr>
            <p:txBody>
              <a:bodyPr rtlCol="0" anchor="ctr"/>
              <a:lstStyle/>
              <a:p>
                <a:endParaRPr lang="zh-CN" altLang="en-US"/>
              </a:p>
            </p:txBody>
          </p:sp>
          <p:sp>
            <p:nvSpPr>
              <p:cNvPr id="318" name="任意多边形: 形状 317">
                <a:extLst>
                  <a:ext uri="{FF2B5EF4-FFF2-40B4-BE49-F238E27FC236}">
                    <a16:creationId xmlns:a16="http://schemas.microsoft.com/office/drawing/2014/main" xmlns="" id="{826F4654-29B1-4354-9B0A-A3B5C3AC3B14}"/>
                  </a:ext>
                </a:extLst>
              </p:cNvPr>
              <p:cNvSpPr/>
              <p:nvPr/>
            </p:nvSpPr>
            <p:spPr>
              <a:xfrm>
                <a:off x="8959897" y="4485524"/>
                <a:ext cx="139483" cy="173010"/>
              </a:xfrm>
              <a:custGeom>
                <a:avLst/>
                <a:gdLst>
                  <a:gd name="connsiteX0" fmla="*/ 124210 w 139483"/>
                  <a:gd name="connsiteY0" fmla="*/ 170374 h 173010"/>
                  <a:gd name="connsiteX1" fmla="*/ 15054 w 139483"/>
                  <a:gd name="connsiteY1" fmla="*/ 118939 h 173010"/>
                  <a:gd name="connsiteX2" fmla="*/ 8577 w 139483"/>
                  <a:gd name="connsiteY2" fmla="*/ 59979 h 173010"/>
                  <a:gd name="connsiteX3" fmla="*/ 4 w 139483"/>
                  <a:gd name="connsiteY3" fmla="*/ 1020 h 173010"/>
                  <a:gd name="connsiteX4" fmla="*/ 124972 w 139483"/>
                  <a:gd name="connsiteY4" fmla="*/ 5687 h 173010"/>
                  <a:gd name="connsiteX5" fmla="*/ 128306 w 139483"/>
                  <a:gd name="connsiteY5" fmla="*/ 81030 h 173010"/>
                  <a:gd name="connsiteX6" fmla="*/ 130688 w 139483"/>
                  <a:gd name="connsiteY6" fmla="*/ 88649 h 173010"/>
                  <a:gd name="connsiteX7" fmla="*/ 131164 w 139483"/>
                  <a:gd name="connsiteY7" fmla="*/ 89888 h 173010"/>
                  <a:gd name="connsiteX8" fmla="*/ 124210 w 139483"/>
                  <a:gd name="connsiteY8" fmla="*/ 170374 h 17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9483" h="173010">
                    <a:moveTo>
                      <a:pt x="124210" y="170374"/>
                    </a:moveTo>
                    <a:cubicBezTo>
                      <a:pt x="97636" y="182661"/>
                      <a:pt x="41057" y="149705"/>
                      <a:pt x="15054" y="118939"/>
                    </a:cubicBezTo>
                    <a:cubicBezTo>
                      <a:pt x="11890" y="99409"/>
                      <a:pt x="9728" y="79730"/>
                      <a:pt x="8577" y="59979"/>
                    </a:cubicBezTo>
                    <a:cubicBezTo>
                      <a:pt x="6577" y="40929"/>
                      <a:pt x="3814" y="19974"/>
                      <a:pt x="4" y="1020"/>
                    </a:cubicBezTo>
                    <a:cubicBezTo>
                      <a:pt x="-853" y="-2886"/>
                      <a:pt x="124972" y="5687"/>
                      <a:pt x="124972" y="5687"/>
                    </a:cubicBezTo>
                    <a:cubicBezTo>
                      <a:pt x="123003" y="30843"/>
                      <a:pt x="124123" y="56146"/>
                      <a:pt x="128306" y="81030"/>
                    </a:cubicBezTo>
                    <a:cubicBezTo>
                      <a:pt x="128915" y="83624"/>
                      <a:pt x="129710" y="86170"/>
                      <a:pt x="130688" y="88649"/>
                    </a:cubicBezTo>
                    <a:cubicBezTo>
                      <a:pt x="130919" y="89030"/>
                      <a:pt x="131081" y="89450"/>
                      <a:pt x="131164" y="89888"/>
                    </a:cubicBezTo>
                    <a:cubicBezTo>
                      <a:pt x="136593" y="104175"/>
                      <a:pt x="149928" y="158468"/>
                      <a:pt x="124210" y="170374"/>
                    </a:cubicBezTo>
                    <a:close/>
                  </a:path>
                </a:pathLst>
              </a:custGeom>
              <a:solidFill>
                <a:srgbClr val="EB9481"/>
              </a:solidFill>
              <a:ln w="9525" cap="flat">
                <a:noFill/>
                <a:prstDash val="solid"/>
                <a:miter/>
              </a:ln>
            </p:spPr>
            <p:txBody>
              <a:bodyPr rtlCol="0" anchor="ctr"/>
              <a:lstStyle/>
              <a:p>
                <a:endParaRPr lang="zh-CN" altLang="en-US"/>
              </a:p>
            </p:txBody>
          </p:sp>
          <p:sp>
            <p:nvSpPr>
              <p:cNvPr id="319" name="任意多边形: 形状 318">
                <a:extLst>
                  <a:ext uri="{FF2B5EF4-FFF2-40B4-BE49-F238E27FC236}">
                    <a16:creationId xmlns:a16="http://schemas.microsoft.com/office/drawing/2014/main" xmlns="" id="{FB93A455-8DED-4BC2-A8A6-9B1291C25F6C}"/>
                  </a:ext>
                </a:extLst>
              </p:cNvPr>
              <p:cNvSpPr/>
              <p:nvPr/>
            </p:nvSpPr>
            <p:spPr>
              <a:xfrm>
                <a:off x="8967522" y="4485470"/>
                <a:ext cx="123729" cy="94335"/>
              </a:xfrm>
              <a:custGeom>
                <a:avLst/>
                <a:gdLst>
                  <a:gd name="connsiteX0" fmla="*/ 0 w 123729"/>
                  <a:gd name="connsiteY0" fmla="*/ 26 h 94335"/>
                  <a:gd name="connsiteX1" fmla="*/ 111633 w 123729"/>
                  <a:gd name="connsiteY1" fmla="*/ 93085 h 94335"/>
                  <a:gd name="connsiteX2" fmla="*/ 123730 w 123729"/>
                  <a:gd name="connsiteY2" fmla="*/ 89942 h 94335"/>
                  <a:gd name="connsiteX3" fmla="*/ 123254 w 123729"/>
                  <a:gd name="connsiteY3" fmla="*/ 88704 h 94335"/>
                  <a:gd name="connsiteX4" fmla="*/ 120872 w 123729"/>
                  <a:gd name="connsiteY4" fmla="*/ 81084 h 94335"/>
                  <a:gd name="connsiteX5" fmla="*/ 117538 w 123729"/>
                  <a:gd name="connsiteY5" fmla="*/ 5741 h 94335"/>
                  <a:gd name="connsiteX6" fmla="*/ 0 w 123729"/>
                  <a:gd name="connsiteY6" fmla="*/ 26 h 94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3729" h="94335">
                    <a:moveTo>
                      <a:pt x="0" y="26"/>
                    </a:moveTo>
                    <a:cubicBezTo>
                      <a:pt x="12001" y="31078"/>
                      <a:pt x="47625" y="104801"/>
                      <a:pt x="111633" y="93085"/>
                    </a:cubicBezTo>
                    <a:cubicBezTo>
                      <a:pt x="115754" y="92413"/>
                      <a:pt x="119803" y="91360"/>
                      <a:pt x="123730" y="89942"/>
                    </a:cubicBezTo>
                    <a:cubicBezTo>
                      <a:pt x="123630" y="89509"/>
                      <a:pt x="123469" y="89092"/>
                      <a:pt x="123254" y="88704"/>
                    </a:cubicBezTo>
                    <a:cubicBezTo>
                      <a:pt x="122234" y="86240"/>
                      <a:pt x="121436" y="83690"/>
                      <a:pt x="120872" y="81084"/>
                    </a:cubicBezTo>
                    <a:cubicBezTo>
                      <a:pt x="116689" y="56200"/>
                      <a:pt x="115569" y="30897"/>
                      <a:pt x="117538" y="5741"/>
                    </a:cubicBezTo>
                    <a:cubicBezTo>
                      <a:pt x="117538" y="5741"/>
                      <a:pt x="26575" y="-450"/>
                      <a:pt x="0" y="26"/>
                    </a:cubicBezTo>
                    <a:close/>
                  </a:path>
                </a:pathLst>
              </a:custGeom>
              <a:solidFill>
                <a:srgbClr val="263238"/>
              </a:solidFill>
              <a:ln w="9525" cap="flat">
                <a:noFill/>
                <a:prstDash val="solid"/>
                <a:miter/>
              </a:ln>
            </p:spPr>
            <p:txBody>
              <a:bodyPr rtlCol="0" anchor="ctr"/>
              <a:lstStyle/>
              <a:p>
                <a:endParaRPr lang="zh-CN" altLang="en-US"/>
              </a:p>
            </p:txBody>
          </p:sp>
          <p:sp>
            <p:nvSpPr>
              <p:cNvPr id="320" name="任意多边形: 形状 319">
                <a:extLst>
                  <a:ext uri="{FF2B5EF4-FFF2-40B4-BE49-F238E27FC236}">
                    <a16:creationId xmlns:a16="http://schemas.microsoft.com/office/drawing/2014/main" xmlns="" id="{95040A5C-C0BA-407C-BCE9-FC71C044E62C}"/>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1" name="任意多边形: 形状 320">
                <a:extLst>
                  <a:ext uri="{FF2B5EF4-FFF2-40B4-BE49-F238E27FC236}">
                    <a16:creationId xmlns:a16="http://schemas.microsoft.com/office/drawing/2014/main" xmlns="" id="{4F54FA51-F39D-4B3F-B76F-8A19B4EB2CB5}"/>
                  </a:ext>
                </a:extLst>
              </p:cNvPr>
              <p:cNvSpPr/>
              <p:nvPr/>
            </p:nvSpPr>
            <p:spPr>
              <a:xfrm>
                <a:off x="8912168" y="4263914"/>
                <a:ext cx="241804" cy="287007"/>
              </a:xfrm>
              <a:custGeom>
                <a:avLst/>
                <a:gdLst>
                  <a:gd name="connsiteX0" fmla="*/ 13 w 241804"/>
                  <a:gd name="connsiteY0" fmla="*/ 103187 h 287007"/>
                  <a:gd name="connsiteX1" fmla="*/ 98692 w 241804"/>
                  <a:gd name="connsiteY1" fmla="*/ 276541 h 287007"/>
                  <a:gd name="connsiteX2" fmla="*/ 239852 w 241804"/>
                  <a:gd name="connsiteY2" fmla="*/ 220915 h 287007"/>
                  <a:gd name="connsiteX3" fmla="*/ 134029 w 241804"/>
                  <a:gd name="connsiteY3" fmla="*/ 4222 h 287007"/>
                  <a:gd name="connsiteX4" fmla="*/ 13 w 241804"/>
                  <a:gd name="connsiteY4" fmla="*/ 103187 h 2870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1804" h="287007">
                    <a:moveTo>
                      <a:pt x="13" y="103187"/>
                    </a:moveTo>
                    <a:cubicBezTo>
                      <a:pt x="870" y="148240"/>
                      <a:pt x="60973" y="259682"/>
                      <a:pt x="98692" y="276541"/>
                    </a:cubicBezTo>
                    <a:cubicBezTo>
                      <a:pt x="153365" y="301116"/>
                      <a:pt x="223755" y="282352"/>
                      <a:pt x="239852" y="220915"/>
                    </a:cubicBezTo>
                    <a:cubicBezTo>
                      <a:pt x="255378" y="161480"/>
                      <a:pt x="174416" y="17652"/>
                      <a:pt x="134029" y="4222"/>
                    </a:cubicBezTo>
                    <a:cubicBezTo>
                      <a:pt x="74403" y="-15495"/>
                      <a:pt x="-1130" y="36607"/>
                      <a:pt x="13" y="103187"/>
                    </a:cubicBezTo>
                    <a:close/>
                  </a:path>
                </a:pathLst>
              </a:custGeom>
              <a:solidFill>
                <a:srgbClr val="EB9481"/>
              </a:solidFill>
              <a:ln w="9525" cap="flat">
                <a:noFill/>
                <a:prstDash val="solid"/>
                <a:miter/>
              </a:ln>
            </p:spPr>
            <p:txBody>
              <a:bodyPr rtlCol="0" anchor="ctr"/>
              <a:lstStyle/>
              <a:p>
                <a:endParaRPr lang="zh-CN" altLang="en-US"/>
              </a:p>
            </p:txBody>
          </p:sp>
          <p:sp>
            <p:nvSpPr>
              <p:cNvPr id="322" name="任意多边形: 形状 321">
                <a:extLst>
                  <a:ext uri="{FF2B5EF4-FFF2-40B4-BE49-F238E27FC236}">
                    <a16:creationId xmlns:a16="http://schemas.microsoft.com/office/drawing/2014/main" xmlns="" id="{AC886D85-3AB1-4BD3-8E05-ED8A31382109}"/>
                  </a:ext>
                </a:extLst>
              </p:cNvPr>
              <p:cNvSpPr/>
              <p:nvPr/>
            </p:nvSpPr>
            <p:spPr>
              <a:xfrm>
                <a:off x="9014819" y="4361261"/>
                <a:ext cx="26794" cy="22655"/>
              </a:xfrm>
              <a:custGeom>
                <a:avLst/>
                <a:gdLst>
                  <a:gd name="connsiteX0" fmla="*/ 8900 w 26794"/>
                  <a:gd name="connsiteY0" fmla="*/ 22032 h 22655"/>
                  <a:gd name="connsiteX1" fmla="*/ 18425 w 26794"/>
                  <a:gd name="connsiteY1" fmla="*/ 15650 h 22655"/>
                  <a:gd name="connsiteX2" fmla="*/ 26617 w 26794"/>
                  <a:gd name="connsiteY2" fmla="*/ 7459 h 22655"/>
                  <a:gd name="connsiteX3" fmla="*/ 23855 w 26794"/>
                  <a:gd name="connsiteY3" fmla="*/ 982 h 22655"/>
                  <a:gd name="connsiteX4" fmla="*/ 9662 w 26794"/>
                  <a:gd name="connsiteY4" fmla="*/ 3267 h 22655"/>
                  <a:gd name="connsiteX5" fmla="*/ 137 w 26794"/>
                  <a:gd name="connsiteY5" fmla="*/ 15174 h 22655"/>
                  <a:gd name="connsiteX6" fmla="*/ 4902 w 26794"/>
                  <a:gd name="connsiteY6" fmla="*/ 22519 h 22655"/>
                  <a:gd name="connsiteX7" fmla="*/ 8900 w 26794"/>
                  <a:gd name="connsiteY7" fmla="*/ 22032 h 22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794" h="22655">
                    <a:moveTo>
                      <a:pt x="8900" y="22032"/>
                    </a:moveTo>
                    <a:cubicBezTo>
                      <a:pt x="12190" y="20081"/>
                      <a:pt x="15370" y="17950"/>
                      <a:pt x="18425" y="15650"/>
                    </a:cubicBezTo>
                    <a:cubicBezTo>
                      <a:pt x="21950" y="13174"/>
                      <a:pt x="24997" y="11650"/>
                      <a:pt x="26617" y="7459"/>
                    </a:cubicBezTo>
                    <a:cubicBezTo>
                      <a:pt x="27258" y="4924"/>
                      <a:pt x="26128" y="2273"/>
                      <a:pt x="23855" y="982"/>
                    </a:cubicBezTo>
                    <a:cubicBezTo>
                      <a:pt x="19061" y="-907"/>
                      <a:pt x="13620" y="-31"/>
                      <a:pt x="9662" y="3267"/>
                    </a:cubicBezTo>
                    <a:cubicBezTo>
                      <a:pt x="5092" y="5885"/>
                      <a:pt x="1687" y="10141"/>
                      <a:pt x="137" y="15174"/>
                    </a:cubicBezTo>
                    <a:cubicBezTo>
                      <a:pt x="-575" y="18518"/>
                      <a:pt x="1558" y="21807"/>
                      <a:pt x="4902" y="22519"/>
                    </a:cubicBezTo>
                    <a:cubicBezTo>
                      <a:pt x="6252" y="22807"/>
                      <a:pt x="7659" y="22635"/>
                      <a:pt x="8900" y="22032"/>
                    </a:cubicBezTo>
                    <a:close/>
                  </a:path>
                </a:pathLst>
              </a:custGeom>
              <a:solidFill>
                <a:srgbClr val="263238"/>
              </a:solidFill>
              <a:ln w="9525" cap="flat">
                <a:noFill/>
                <a:prstDash val="solid"/>
                <a:miter/>
              </a:ln>
            </p:spPr>
            <p:txBody>
              <a:bodyPr rtlCol="0" anchor="ctr"/>
              <a:lstStyle/>
              <a:p>
                <a:endParaRPr lang="zh-CN" altLang="en-US"/>
              </a:p>
            </p:txBody>
          </p:sp>
          <p:sp>
            <p:nvSpPr>
              <p:cNvPr id="323" name="任意多边形: 形状 322">
                <a:extLst>
                  <a:ext uri="{FF2B5EF4-FFF2-40B4-BE49-F238E27FC236}">
                    <a16:creationId xmlns:a16="http://schemas.microsoft.com/office/drawing/2014/main" xmlns="" id="{8AE04EBA-182F-47E2-9A84-A52D17711B10}"/>
                  </a:ext>
                </a:extLst>
              </p:cNvPr>
              <p:cNvSpPr/>
              <p:nvPr/>
            </p:nvSpPr>
            <p:spPr>
              <a:xfrm>
                <a:off x="9078074" y="4334047"/>
                <a:ext cx="29717" cy="16490"/>
              </a:xfrm>
              <a:custGeom>
                <a:avLst/>
                <a:gdLst>
                  <a:gd name="connsiteX0" fmla="*/ 25464 w 29717"/>
                  <a:gd name="connsiteY0" fmla="*/ 13432 h 16490"/>
                  <a:gd name="connsiteX1" fmla="*/ 14510 w 29717"/>
                  <a:gd name="connsiteY1" fmla="*/ 15527 h 16490"/>
                  <a:gd name="connsiteX2" fmla="*/ 2890 w 29717"/>
                  <a:gd name="connsiteY2" fmla="*/ 15527 h 16490"/>
                  <a:gd name="connsiteX3" fmla="*/ 223 w 29717"/>
                  <a:gd name="connsiteY3" fmla="*/ 9050 h 16490"/>
                  <a:gd name="connsiteX4" fmla="*/ 11939 w 29717"/>
                  <a:gd name="connsiteY4" fmla="*/ 668 h 16490"/>
                  <a:gd name="connsiteX5" fmla="*/ 26893 w 29717"/>
                  <a:gd name="connsiteY5" fmla="*/ 2478 h 16490"/>
                  <a:gd name="connsiteX6" fmla="*/ 28764 w 29717"/>
                  <a:gd name="connsiteY6" fmla="*/ 10894 h 16490"/>
                  <a:gd name="connsiteX7" fmla="*/ 25464 w 29717"/>
                  <a:gd name="connsiteY7" fmla="*/ 13432 h 16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717" h="16490">
                    <a:moveTo>
                      <a:pt x="25464" y="13432"/>
                    </a:moveTo>
                    <a:cubicBezTo>
                      <a:pt x="21850" y="14314"/>
                      <a:pt x="18195" y="15013"/>
                      <a:pt x="14510" y="15527"/>
                    </a:cubicBezTo>
                    <a:cubicBezTo>
                      <a:pt x="10743" y="16812"/>
                      <a:pt x="6657" y="16812"/>
                      <a:pt x="2890" y="15527"/>
                    </a:cubicBezTo>
                    <a:cubicBezTo>
                      <a:pt x="600" y="14254"/>
                      <a:pt x="-507" y="11567"/>
                      <a:pt x="223" y="9050"/>
                    </a:cubicBezTo>
                    <a:cubicBezTo>
                      <a:pt x="2298" y="4321"/>
                      <a:pt x="6793" y="1106"/>
                      <a:pt x="11939" y="668"/>
                    </a:cubicBezTo>
                    <a:cubicBezTo>
                      <a:pt x="16972" y="-650"/>
                      <a:pt x="22319" y="-3"/>
                      <a:pt x="26893" y="2478"/>
                    </a:cubicBezTo>
                    <a:cubicBezTo>
                      <a:pt x="29733" y="4285"/>
                      <a:pt x="30571" y="8053"/>
                      <a:pt x="28764" y="10894"/>
                    </a:cubicBezTo>
                    <a:cubicBezTo>
                      <a:pt x="27996" y="12101"/>
                      <a:pt x="26828" y="12999"/>
                      <a:pt x="25464" y="13432"/>
                    </a:cubicBezTo>
                    <a:close/>
                  </a:path>
                </a:pathLst>
              </a:custGeom>
              <a:solidFill>
                <a:srgbClr val="263238"/>
              </a:solidFill>
              <a:ln w="9525" cap="flat">
                <a:noFill/>
                <a:prstDash val="solid"/>
                <a:miter/>
              </a:ln>
            </p:spPr>
            <p:txBody>
              <a:bodyPr rtlCol="0" anchor="ctr"/>
              <a:lstStyle/>
              <a:p>
                <a:endParaRPr lang="zh-CN" altLang="en-US"/>
              </a:p>
            </p:txBody>
          </p:sp>
          <p:sp>
            <p:nvSpPr>
              <p:cNvPr id="324" name="任意多边形: 形状 323">
                <a:extLst>
                  <a:ext uri="{FF2B5EF4-FFF2-40B4-BE49-F238E27FC236}">
                    <a16:creationId xmlns:a16="http://schemas.microsoft.com/office/drawing/2014/main" xmlns="" id="{9380F330-12D6-47AA-A834-869DC842A830}"/>
                  </a:ext>
                </a:extLst>
              </p:cNvPr>
              <p:cNvSpPr/>
              <p:nvPr/>
            </p:nvSpPr>
            <p:spPr>
              <a:xfrm>
                <a:off x="9074011" y="4473780"/>
                <a:ext cx="17240" cy="8903"/>
              </a:xfrm>
              <a:custGeom>
                <a:avLst/>
                <a:gdLst>
                  <a:gd name="connsiteX0" fmla="*/ 1429 w 17240"/>
                  <a:gd name="connsiteY0" fmla="*/ 4286 h 8903"/>
                  <a:gd name="connsiteX1" fmla="*/ 9906 w 17240"/>
                  <a:gd name="connsiteY1" fmla="*/ 5715 h 8903"/>
                  <a:gd name="connsiteX2" fmla="*/ 17240 w 17240"/>
                  <a:gd name="connsiteY2" fmla="*/ 0 h 8903"/>
                  <a:gd name="connsiteX3" fmla="*/ 17240 w 17240"/>
                  <a:gd name="connsiteY3" fmla="*/ 0 h 8903"/>
                  <a:gd name="connsiteX4" fmla="*/ 9525 w 17240"/>
                  <a:gd name="connsiteY4" fmla="*/ 8668 h 8903"/>
                  <a:gd name="connsiteX5" fmla="*/ 0 w 17240"/>
                  <a:gd name="connsiteY5" fmla="*/ 4763 h 8903"/>
                  <a:gd name="connsiteX6" fmla="*/ 1429 w 17240"/>
                  <a:gd name="connsiteY6" fmla="*/ 4286 h 8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40" h="8903">
                    <a:moveTo>
                      <a:pt x="1429" y="4286"/>
                    </a:moveTo>
                    <a:cubicBezTo>
                      <a:pt x="3984" y="5785"/>
                      <a:pt x="7001" y="6293"/>
                      <a:pt x="9906" y="5715"/>
                    </a:cubicBezTo>
                    <a:cubicBezTo>
                      <a:pt x="12741" y="4372"/>
                      <a:pt x="15245" y="2421"/>
                      <a:pt x="17240" y="0"/>
                    </a:cubicBezTo>
                    <a:lnTo>
                      <a:pt x="17240" y="0"/>
                    </a:lnTo>
                    <a:cubicBezTo>
                      <a:pt x="16474" y="4096"/>
                      <a:pt x="13505" y="7432"/>
                      <a:pt x="9525" y="8668"/>
                    </a:cubicBezTo>
                    <a:cubicBezTo>
                      <a:pt x="5842" y="9534"/>
                      <a:pt x="2015" y="7965"/>
                      <a:pt x="0" y="4763"/>
                    </a:cubicBezTo>
                    <a:cubicBezTo>
                      <a:pt x="0" y="4763"/>
                      <a:pt x="1048" y="4286"/>
                      <a:pt x="1429" y="4286"/>
                    </a:cubicBezTo>
                    <a:close/>
                  </a:path>
                </a:pathLst>
              </a:custGeom>
              <a:solidFill>
                <a:srgbClr val="263238"/>
              </a:solidFill>
              <a:ln w="9525" cap="flat">
                <a:noFill/>
                <a:prstDash val="solid"/>
                <a:miter/>
              </a:ln>
            </p:spPr>
            <p:txBody>
              <a:bodyPr rtlCol="0" anchor="ctr"/>
              <a:lstStyle/>
              <a:p>
                <a:endParaRPr lang="zh-CN" altLang="en-US"/>
              </a:p>
            </p:txBody>
          </p:sp>
          <p:sp>
            <p:nvSpPr>
              <p:cNvPr id="325" name="任意多边形: 形状 324">
                <a:extLst>
                  <a:ext uri="{FF2B5EF4-FFF2-40B4-BE49-F238E27FC236}">
                    <a16:creationId xmlns:a16="http://schemas.microsoft.com/office/drawing/2014/main" xmlns="" id="{7F12C2A7-9CDB-4EED-9322-E5E973E13A5E}"/>
                  </a:ext>
                </a:extLst>
              </p:cNvPr>
              <p:cNvSpPr/>
              <p:nvPr/>
            </p:nvSpPr>
            <p:spPr>
              <a:xfrm>
                <a:off x="9067122" y="4353687"/>
                <a:ext cx="48459" cy="102613"/>
              </a:xfrm>
              <a:custGeom>
                <a:avLst/>
                <a:gdLst>
                  <a:gd name="connsiteX0" fmla="*/ 5174 w 48459"/>
                  <a:gd name="connsiteY0" fmla="*/ 98186 h 102613"/>
                  <a:gd name="connsiteX1" fmla="*/ 27939 w 48459"/>
                  <a:gd name="connsiteY1" fmla="*/ 101615 h 102613"/>
                  <a:gd name="connsiteX2" fmla="*/ 37464 w 48459"/>
                  <a:gd name="connsiteY2" fmla="*/ 97614 h 102613"/>
                  <a:gd name="connsiteX3" fmla="*/ 39179 w 48459"/>
                  <a:gd name="connsiteY3" fmla="*/ 96566 h 102613"/>
                  <a:gd name="connsiteX4" fmla="*/ 40702 w 48459"/>
                  <a:gd name="connsiteY4" fmla="*/ 95519 h 102613"/>
                  <a:gd name="connsiteX5" fmla="*/ 41464 w 48459"/>
                  <a:gd name="connsiteY5" fmla="*/ 93138 h 102613"/>
                  <a:gd name="connsiteX6" fmla="*/ 41464 w 48459"/>
                  <a:gd name="connsiteY6" fmla="*/ 93138 h 102613"/>
                  <a:gd name="connsiteX7" fmla="*/ 41464 w 48459"/>
                  <a:gd name="connsiteY7" fmla="*/ 92471 h 102613"/>
                  <a:gd name="connsiteX8" fmla="*/ 41464 w 48459"/>
                  <a:gd name="connsiteY8" fmla="*/ 92471 h 102613"/>
                  <a:gd name="connsiteX9" fmla="*/ 41464 w 48459"/>
                  <a:gd name="connsiteY9" fmla="*/ 91804 h 102613"/>
                  <a:gd name="connsiteX10" fmla="*/ 34130 w 48459"/>
                  <a:gd name="connsiteY10" fmla="*/ 77231 h 102613"/>
                  <a:gd name="connsiteX11" fmla="*/ 48323 w 48459"/>
                  <a:gd name="connsiteY11" fmla="*/ 74088 h 102613"/>
                  <a:gd name="connsiteX12" fmla="*/ 1460 w 48459"/>
                  <a:gd name="connsiteY12" fmla="*/ 364 h 102613"/>
                  <a:gd name="connsiteX13" fmla="*/ 364 w 48459"/>
                  <a:gd name="connsiteY13" fmla="*/ 126 h 102613"/>
                  <a:gd name="connsiteX14" fmla="*/ 126 w 48459"/>
                  <a:gd name="connsiteY14" fmla="*/ 1221 h 102613"/>
                  <a:gd name="connsiteX15" fmla="*/ 40702 w 48459"/>
                  <a:gd name="connsiteY15" fmla="*/ 71421 h 102613"/>
                  <a:gd name="connsiteX16" fmla="*/ 26701 w 48459"/>
                  <a:gd name="connsiteY16" fmla="*/ 73516 h 102613"/>
                  <a:gd name="connsiteX17" fmla="*/ 37083 w 48459"/>
                  <a:gd name="connsiteY17" fmla="*/ 92566 h 102613"/>
                  <a:gd name="connsiteX18" fmla="*/ 37083 w 48459"/>
                  <a:gd name="connsiteY18" fmla="*/ 92566 h 102613"/>
                  <a:gd name="connsiteX19" fmla="*/ 6317 w 48459"/>
                  <a:gd name="connsiteY19" fmla="*/ 96852 h 102613"/>
                  <a:gd name="connsiteX20" fmla="*/ 5174 w 48459"/>
                  <a:gd name="connsiteY20" fmla="*/ 98186 h 10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8459" h="102613">
                    <a:moveTo>
                      <a:pt x="5174" y="98186"/>
                    </a:moveTo>
                    <a:cubicBezTo>
                      <a:pt x="11946" y="102470"/>
                      <a:pt x="20206" y="103714"/>
                      <a:pt x="27939" y="101615"/>
                    </a:cubicBezTo>
                    <a:cubicBezTo>
                      <a:pt x="31295" y="100762"/>
                      <a:pt x="34505" y="99413"/>
                      <a:pt x="37464" y="97614"/>
                    </a:cubicBezTo>
                    <a:lnTo>
                      <a:pt x="39179" y="96566"/>
                    </a:lnTo>
                    <a:lnTo>
                      <a:pt x="40702" y="95519"/>
                    </a:lnTo>
                    <a:cubicBezTo>
                      <a:pt x="41482" y="95001"/>
                      <a:pt x="41799" y="94012"/>
                      <a:pt x="41464" y="93138"/>
                    </a:cubicBezTo>
                    <a:lnTo>
                      <a:pt x="41464" y="93138"/>
                    </a:lnTo>
                    <a:cubicBezTo>
                      <a:pt x="41496" y="92916"/>
                      <a:pt x="41496" y="92692"/>
                      <a:pt x="41464" y="92471"/>
                    </a:cubicBezTo>
                    <a:lnTo>
                      <a:pt x="41464" y="92471"/>
                    </a:lnTo>
                    <a:lnTo>
                      <a:pt x="41464" y="91804"/>
                    </a:lnTo>
                    <a:cubicBezTo>
                      <a:pt x="38893" y="85898"/>
                      <a:pt x="34130" y="77231"/>
                      <a:pt x="34130" y="77231"/>
                    </a:cubicBezTo>
                    <a:cubicBezTo>
                      <a:pt x="36702" y="77231"/>
                      <a:pt x="49942" y="77231"/>
                      <a:pt x="48323" y="74088"/>
                    </a:cubicBezTo>
                    <a:cubicBezTo>
                      <a:pt x="35264" y="47975"/>
                      <a:pt x="19561" y="23271"/>
                      <a:pt x="1460" y="364"/>
                    </a:cubicBezTo>
                    <a:cubicBezTo>
                      <a:pt x="1223" y="-4"/>
                      <a:pt x="732" y="-111"/>
                      <a:pt x="364" y="126"/>
                    </a:cubicBezTo>
                    <a:cubicBezTo>
                      <a:pt x="-4" y="363"/>
                      <a:pt x="-111" y="853"/>
                      <a:pt x="126" y="1221"/>
                    </a:cubicBezTo>
                    <a:cubicBezTo>
                      <a:pt x="12127" y="25415"/>
                      <a:pt x="28701" y="47322"/>
                      <a:pt x="40702" y="71421"/>
                    </a:cubicBezTo>
                    <a:cubicBezTo>
                      <a:pt x="35957" y="71418"/>
                      <a:pt x="31238" y="72124"/>
                      <a:pt x="26701" y="73516"/>
                    </a:cubicBezTo>
                    <a:cubicBezTo>
                      <a:pt x="25939" y="74088"/>
                      <a:pt x="36226" y="89994"/>
                      <a:pt x="37083" y="92566"/>
                    </a:cubicBezTo>
                    <a:lnTo>
                      <a:pt x="37083" y="92566"/>
                    </a:lnTo>
                    <a:cubicBezTo>
                      <a:pt x="27850" y="98155"/>
                      <a:pt x="16726" y="99705"/>
                      <a:pt x="6317" y="96852"/>
                    </a:cubicBezTo>
                    <a:cubicBezTo>
                      <a:pt x="5174" y="97043"/>
                      <a:pt x="5174" y="97805"/>
                      <a:pt x="5174" y="98186"/>
                    </a:cubicBezTo>
                    <a:close/>
                  </a:path>
                </a:pathLst>
              </a:custGeom>
              <a:solidFill>
                <a:srgbClr val="263238"/>
              </a:solidFill>
              <a:ln w="9525" cap="flat">
                <a:noFill/>
                <a:prstDash val="solid"/>
                <a:miter/>
              </a:ln>
            </p:spPr>
            <p:txBody>
              <a:bodyPr rtlCol="0" anchor="ctr"/>
              <a:lstStyle/>
              <a:p>
                <a:endParaRPr lang="zh-CN" altLang="en-US"/>
              </a:p>
            </p:txBody>
          </p:sp>
          <p:sp>
            <p:nvSpPr>
              <p:cNvPr id="326" name="任意多边形: 形状 325">
                <a:extLst>
                  <a:ext uri="{FF2B5EF4-FFF2-40B4-BE49-F238E27FC236}">
                    <a16:creationId xmlns:a16="http://schemas.microsoft.com/office/drawing/2014/main" xmlns="" id="{DFE197AF-FB0B-4A90-A354-90468D900306}"/>
                  </a:ext>
                </a:extLst>
              </p:cNvPr>
              <p:cNvSpPr/>
              <p:nvPr/>
            </p:nvSpPr>
            <p:spPr>
              <a:xfrm>
                <a:off x="9072639" y="4449968"/>
                <a:ext cx="27470" cy="19990"/>
              </a:xfrm>
              <a:custGeom>
                <a:avLst/>
                <a:gdLst>
                  <a:gd name="connsiteX0" fmla="*/ 27471 w 27470"/>
                  <a:gd name="connsiteY0" fmla="*/ 0 h 19990"/>
                  <a:gd name="connsiteX1" fmla="*/ 19660 w 27470"/>
                  <a:gd name="connsiteY1" fmla="*/ 15335 h 19990"/>
                  <a:gd name="connsiteX2" fmla="*/ 11469 w 27470"/>
                  <a:gd name="connsiteY2" fmla="*/ 19812 h 19990"/>
                  <a:gd name="connsiteX3" fmla="*/ 705 w 27470"/>
                  <a:gd name="connsiteY3" fmla="*/ 10287 h 19990"/>
                  <a:gd name="connsiteX4" fmla="*/ 39 w 27470"/>
                  <a:gd name="connsiteY4" fmla="*/ 1715 h 19990"/>
                  <a:gd name="connsiteX5" fmla="*/ 27471 w 27470"/>
                  <a:gd name="connsiteY5" fmla="*/ 0 h 1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470" h="19990">
                    <a:moveTo>
                      <a:pt x="27471" y="0"/>
                    </a:moveTo>
                    <a:cubicBezTo>
                      <a:pt x="26213" y="5693"/>
                      <a:pt x="23525" y="10971"/>
                      <a:pt x="19660" y="15335"/>
                    </a:cubicBezTo>
                    <a:cubicBezTo>
                      <a:pt x="17469" y="17653"/>
                      <a:pt x="14602" y="19219"/>
                      <a:pt x="11469" y="19812"/>
                    </a:cubicBezTo>
                    <a:cubicBezTo>
                      <a:pt x="4611" y="21050"/>
                      <a:pt x="1944" y="15621"/>
                      <a:pt x="705" y="10287"/>
                    </a:cubicBezTo>
                    <a:cubicBezTo>
                      <a:pt x="126" y="7469"/>
                      <a:pt x="-98" y="4589"/>
                      <a:pt x="39" y="1715"/>
                    </a:cubicBezTo>
                    <a:cubicBezTo>
                      <a:pt x="9132" y="4073"/>
                      <a:pt x="18741" y="3473"/>
                      <a:pt x="27471" y="0"/>
                    </a:cubicBezTo>
                    <a:close/>
                  </a:path>
                </a:pathLst>
              </a:custGeom>
              <a:solidFill>
                <a:srgbClr val="263238"/>
              </a:solidFill>
              <a:ln w="9525" cap="flat">
                <a:noFill/>
                <a:prstDash val="solid"/>
                <a:miter/>
              </a:ln>
            </p:spPr>
            <p:txBody>
              <a:bodyPr rtlCol="0" anchor="ctr"/>
              <a:lstStyle/>
              <a:p>
                <a:endParaRPr lang="zh-CN" altLang="en-US"/>
              </a:p>
            </p:txBody>
          </p:sp>
          <p:sp>
            <p:nvSpPr>
              <p:cNvPr id="327" name="任意多边形: 形状 326">
                <a:extLst>
                  <a:ext uri="{FF2B5EF4-FFF2-40B4-BE49-F238E27FC236}">
                    <a16:creationId xmlns:a16="http://schemas.microsoft.com/office/drawing/2014/main" xmlns="" id="{E808CED2-0EC1-432C-9CE4-17183AEA7034}"/>
                  </a:ext>
                </a:extLst>
              </p:cNvPr>
              <p:cNvSpPr/>
              <p:nvPr/>
            </p:nvSpPr>
            <p:spPr>
              <a:xfrm>
                <a:off x="9073344" y="4458950"/>
                <a:ext cx="18954" cy="11007"/>
              </a:xfrm>
              <a:custGeom>
                <a:avLst/>
                <a:gdLst>
                  <a:gd name="connsiteX0" fmla="*/ 18955 w 18954"/>
                  <a:gd name="connsiteY0" fmla="*/ 6353 h 11007"/>
                  <a:gd name="connsiteX1" fmla="*/ 10763 w 18954"/>
                  <a:gd name="connsiteY1" fmla="*/ 10829 h 11007"/>
                  <a:gd name="connsiteX2" fmla="*/ 0 w 18954"/>
                  <a:gd name="connsiteY2" fmla="*/ 1304 h 11007"/>
                  <a:gd name="connsiteX3" fmla="*/ 18955 w 18954"/>
                  <a:gd name="connsiteY3" fmla="*/ 6353 h 11007"/>
                </a:gdLst>
                <a:ahLst/>
                <a:cxnLst>
                  <a:cxn ang="0">
                    <a:pos x="connsiteX0" y="connsiteY0"/>
                  </a:cxn>
                  <a:cxn ang="0">
                    <a:pos x="connsiteX1" y="connsiteY1"/>
                  </a:cxn>
                  <a:cxn ang="0">
                    <a:pos x="connsiteX2" y="connsiteY2"/>
                  </a:cxn>
                  <a:cxn ang="0">
                    <a:pos x="connsiteX3" y="connsiteY3"/>
                  </a:cxn>
                </a:cxnLst>
                <a:rect l="l" t="t" r="r" b="b"/>
                <a:pathLst>
                  <a:path w="18954" h="11007">
                    <a:moveTo>
                      <a:pt x="18955" y="6353"/>
                    </a:moveTo>
                    <a:cubicBezTo>
                      <a:pt x="16764" y="8670"/>
                      <a:pt x="13897" y="10237"/>
                      <a:pt x="10763" y="10829"/>
                    </a:cubicBezTo>
                    <a:cubicBezTo>
                      <a:pt x="3905" y="12068"/>
                      <a:pt x="1238" y="6638"/>
                      <a:pt x="0" y="1304"/>
                    </a:cubicBezTo>
                    <a:cubicBezTo>
                      <a:pt x="6725" y="-1609"/>
                      <a:pt x="14570" y="481"/>
                      <a:pt x="18955" y="6353"/>
                    </a:cubicBezTo>
                    <a:close/>
                  </a:path>
                </a:pathLst>
              </a:custGeom>
              <a:solidFill>
                <a:srgbClr val="FF9ABB"/>
              </a:solidFill>
              <a:ln w="9525" cap="flat">
                <a:noFill/>
                <a:prstDash val="solid"/>
                <a:miter/>
              </a:ln>
            </p:spPr>
            <p:txBody>
              <a:bodyPr rtlCol="0" anchor="ctr"/>
              <a:lstStyle/>
              <a:p>
                <a:endParaRPr lang="zh-CN" altLang="en-US"/>
              </a:p>
            </p:txBody>
          </p:sp>
          <p:sp>
            <p:nvSpPr>
              <p:cNvPr id="328" name="任意多边形: 形状 327">
                <a:extLst>
                  <a:ext uri="{FF2B5EF4-FFF2-40B4-BE49-F238E27FC236}">
                    <a16:creationId xmlns:a16="http://schemas.microsoft.com/office/drawing/2014/main" xmlns="" id="{77C801D1-A700-43BE-952C-8E68A4069B71}"/>
                  </a:ext>
                </a:extLst>
              </p:cNvPr>
              <p:cNvSpPr/>
              <p:nvPr/>
            </p:nvSpPr>
            <p:spPr>
              <a:xfrm>
                <a:off x="9096929" y="4369288"/>
                <a:ext cx="21087" cy="22386"/>
              </a:xfrm>
              <a:custGeom>
                <a:avLst/>
                <a:gdLst>
                  <a:gd name="connsiteX0" fmla="*/ 15849 w 21087"/>
                  <a:gd name="connsiteY0" fmla="*/ 4003 h 22386"/>
                  <a:gd name="connsiteX1" fmla="*/ 10610 w 21087"/>
                  <a:gd name="connsiteY1" fmla="*/ 384 h 22386"/>
                  <a:gd name="connsiteX2" fmla="*/ 3752 w 21087"/>
                  <a:gd name="connsiteY2" fmla="*/ 1146 h 22386"/>
                  <a:gd name="connsiteX3" fmla="*/ 37 w 21087"/>
                  <a:gd name="connsiteY3" fmla="*/ 7147 h 22386"/>
                  <a:gd name="connsiteX4" fmla="*/ 1085 w 21087"/>
                  <a:gd name="connsiteY4" fmla="*/ 13338 h 22386"/>
                  <a:gd name="connsiteX5" fmla="*/ 2799 w 21087"/>
                  <a:gd name="connsiteY5" fmla="*/ 16767 h 22386"/>
                  <a:gd name="connsiteX6" fmla="*/ 8133 w 21087"/>
                  <a:gd name="connsiteY6" fmla="*/ 22386 h 22386"/>
                  <a:gd name="connsiteX7" fmla="*/ 5466 w 21087"/>
                  <a:gd name="connsiteY7" fmla="*/ 17433 h 22386"/>
                  <a:gd name="connsiteX8" fmla="*/ 3847 w 21087"/>
                  <a:gd name="connsiteY8" fmla="*/ 12481 h 22386"/>
                  <a:gd name="connsiteX9" fmla="*/ 5752 w 21087"/>
                  <a:gd name="connsiteY9" fmla="*/ 4480 h 22386"/>
                  <a:gd name="connsiteX10" fmla="*/ 13753 w 21087"/>
                  <a:gd name="connsiteY10" fmla="*/ 6194 h 22386"/>
                  <a:gd name="connsiteX11" fmla="*/ 21087 w 21087"/>
                  <a:gd name="connsiteY11" fmla="*/ 14290 h 22386"/>
                  <a:gd name="connsiteX12" fmla="*/ 15849 w 21087"/>
                  <a:gd name="connsiteY12" fmla="*/ 4003 h 2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087" h="22386">
                    <a:moveTo>
                      <a:pt x="15849" y="4003"/>
                    </a:moveTo>
                    <a:cubicBezTo>
                      <a:pt x="14467" y="2340"/>
                      <a:pt x="12654" y="1088"/>
                      <a:pt x="10610" y="384"/>
                    </a:cubicBezTo>
                    <a:cubicBezTo>
                      <a:pt x="8317" y="-322"/>
                      <a:pt x="5834" y="-46"/>
                      <a:pt x="3752" y="1146"/>
                    </a:cubicBezTo>
                    <a:cubicBezTo>
                      <a:pt x="1661" y="2473"/>
                      <a:pt x="292" y="4683"/>
                      <a:pt x="37" y="7147"/>
                    </a:cubicBezTo>
                    <a:cubicBezTo>
                      <a:pt x="-123" y="9265"/>
                      <a:pt x="237" y="11390"/>
                      <a:pt x="1085" y="13338"/>
                    </a:cubicBezTo>
                    <a:cubicBezTo>
                      <a:pt x="1560" y="14526"/>
                      <a:pt x="2134" y="15673"/>
                      <a:pt x="2799" y="16767"/>
                    </a:cubicBezTo>
                    <a:cubicBezTo>
                      <a:pt x="4087" y="19051"/>
                      <a:pt x="5919" y="20981"/>
                      <a:pt x="8133" y="22386"/>
                    </a:cubicBezTo>
                    <a:cubicBezTo>
                      <a:pt x="7024" y="20864"/>
                      <a:pt x="6126" y="19198"/>
                      <a:pt x="5466" y="17433"/>
                    </a:cubicBezTo>
                    <a:cubicBezTo>
                      <a:pt x="4800" y="15719"/>
                      <a:pt x="4323" y="14100"/>
                      <a:pt x="3847" y="12481"/>
                    </a:cubicBezTo>
                    <a:cubicBezTo>
                      <a:pt x="3085" y="9052"/>
                      <a:pt x="3371" y="5623"/>
                      <a:pt x="5752" y="4480"/>
                    </a:cubicBezTo>
                    <a:cubicBezTo>
                      <a:pt x="8493" y="3119"/>
                      <a:pt x="11810" y="3830"/>
                      <a:pt x="13753" y="6194"/>
                    </a:cubicBezTo>
                    <a:cubicBezTo>
                      <a:pt x="16437" y="8666"/>
                      <a:pt x="18892" y="11375"/>
                      <a:pt x="21087" y="14290"/>
                    </a:cubicBezTo>
                    <a:cubicBezTo>
                      <a:pt x="20162" y="10502"/>
                      <a:pt x="18369" y="6980"/>
                      <a:pt x="15849" y="4003"/>
                    </a:cubicBezTo>
                    <a:close/>
                  </a:path>
                </a:pathLst>
              </a:custGeom>
              <a:solidFill>
                <a:srgbClr val="263238"/>
              </a:solidFill>
              <a:ln w="9525" cap="flat">
                <a:noFill/>
                <a:prstDash val="solid"/>
                <a:miter/>
              </a:ln>
            </p:spPr>
            <p:txBody>
              <a:bodyPr rtlCol="0" anchor="ctr"/>
              <a:lstStyle/>
              <a:p>
                <a:endParaRPr lang="zh-CN" altLang="en-US"/>
              </a:p>
            </p:txBody>
          </p:sp>
          <p:sp>
            <p:nvSpPr>
              <p:cNvPr id="329" name="任意多边形: 形状 328">
                <a:extLst>
                  <a:ext uri="{FF2B5EF4-FFF2-40B4-BE49-F238E27FC236}">
                    <a16:creationId xmlns:a16="http://schemas.microsoft.com/office/drawing/2014/main" xmlns="" id="{2DBDD5D6-C79A-42E9-BB21-B99BBD4018FF}"/>
                  </a:ext>
                </a:extLst>
              </p:cNvPr>
              <p:cNvSpPr/>
              <p:nvPr/>
            </p:nvSpPr>
            <p:spPr>
              <a:xfrm>
                <a:off x="9038182" y="4397626"/>
                <a:ext cx="20112" cy="22337"/>
              </a:xfrm>
              <a:custGeom>
                <a:avLst/>
                <a:gdLst>
                  <a:gd name="connsiteX0" fmla="*/ 16493 w 20112"/>
                  <a:gd name="connsiteY0" fmla="*/ 5002 h 22337"/>
                  <a:gd name="connsiteX1" fmla="*/ 11731 w 20112"/>
                  <a:gd name="connsiteY1" fmla="*/ 716 h 22337"/>
                  <a:gd name="connsiteX2" fmla="*/ 4873 w 20112"/>
                  <a:gd name="connsiteY2" fmla="*/ 716 h 22337"/>
                  <a:gd name="connsiteX3" fmla="*/ 396 w 20112"/>
                  <a:gd name="connsiteY3" fmla="*/ 6050 h 22337"/>
                  <a:gd name="connsiteX4" fmla="*/ 396 w 20112"/>
                  <a:gd name="connsiteY4" fmla="*/ 12432 h 22337"/>
                  <a:gd name="connsiteX5" fmla="*/ 1634 w 20112"/>
                  <a:gd name="connsiteY5" fmla="*/ 15956 h 22337"/>
                  <a:gd name="connsiteX6" fmla="*/ 6206 w 20112"/>
                  <a:gd name="connsiteY6" fmla="*/ 22338 h 22337"/>
                  <a:gd name="connsiteX7" fmla="*/ 4206 w 20112"/>
                  <a:gd name="connsiteY7" fmla="*/ 17004 h 22337"/>
                  <a:gd name="connsiteX8" fmla="*/ 3254 w 20112"/>
                  <a:gd name="connsiteY8" fmla="*/ 11860 h 22337"/>
                  <a:gd name="connsiteX9" fmla="*/ 6207 w 20112"/>
                  <a:gd name="connsiteY9" fmla="*/ 4145 h 22337"/>
                  <a:gd name="connsiteX10" fmla="*/ 13922 w 20112"/>
                  <a:gd name="connsiteY10" fmla="*/ 7003 h 22337"/>
                  <a:gd name="connsiteX11" fmla="*/ 20113 w 20112"/>
                  <a:gd name="connsiteY11" fmla="*/ 16528 h 22337"/>
                  <a:gd name="connsiteX12" fmla="*/ 16493 w 20112"/>
                  <a:gd name="connsiteY12" fmla="*/ 5002 h 2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12" h="22337">
                    <a:moveTo>
                      <a:pt x="16493" y="5002"/>
                    </a:moveTo>
                    <a:cubicBezTo>
                      <a:pt x="15287" y="3200"/>
                      <a:pt x="13650" y="1727"/>
                      <a:pt x="11731" y="716"/>
                    </a:cubicBezTo>
                    <a:cubicBezTo>
                      <a:pt x="9545" y="-239"/>
                      <a:pt x="7059" y="-239"/>
                      <a:pt x="4873" y="716"/>
                    </a:cubicBezTo>
                    <a:cubicBezTo>
                      <a:pt x="2608" y="1668"/>
                      <a:pt x="941" y="3654"/>
                      <a:pt x="396" y="6050"/>
                    </a:cubicBezTo>
                    <a:cubicBezTo>
                      <a:pt x="-132" y="8144"/>
                      <a:pt x="-132" y="10337"/>
                      <a:pt x="396" y="12432"/>
                    </a:cubicBezTo>
                    <a:cubicBezTo>
                      <a:pt x="709" y="13639"/>
                      <a:pt x="1123" y="14818"/>
                      <a:pt x="1634" y="15956"/>
                    </a:cubicBezTo>
                    <a:cubicBezTo>
                      <a:pt x="2608" y="18428"/>
                      <a:pt x="4179" y="20620"/>
                      <a:pt x="6206" y="22338"/>
                    </a:cubicBezTo>
                    <a:cubicBezTo>
                      <a:pt x="5318" y="20651"/>
                      <a:pt x="4646" y="18859"/>
                      <a:pt x="4206" y="17004"/>
                    </a:cubicBezTo>
                    <a:cubicBezTo>
                      <a:pt x="3751" y="15317"/>
                      <a:pt x="3432" y="13597"/>
                      <a:pt x="3254" y="11860"/>
                    </a:cubicBezTo>
                    <a:cubicBezTo>
                      <a:pt x="3254" y="8431"/>
                      <a:pt x="3254" y="5097"/>
                      <a:pt x="6207" y="4145"/>
                    </a:cubicBezTo>
                    <a:cubicBezTo>
                      <a:pt x="9159" y="3193"/>
                      <a:pt x="11541" y="4145"/>
                      <a:pt x="13922" y="7003"/>
                    </a:cubicBezTo>
                    <a:cubicBezTo>
                      <a:pt x="16315" y="9951"/>
                      <a:pt x="18391" y="13143"/>
                      <a:pt x="20113" y="16528"/>
                    </a:cubicBezTo>
                    <a:cubicBezTo>
                      <a:pt x="19828" y="12455"/>
                      <a:pt x="18588" y="8507"/>
                      <a:pt x="16493" y="5002"/>
                    </a:cubicBezTo>
                    <a:close/>
                  </a:path>
                </a:pathLst>
              </a:custGeom>
              <a:solidFill>
                <a:srgbClr val="263238"/>
              </a:solidFill>
              <a:ln w="9525" cap="flat">
                <a:noFill/>
                <a:prstDash val="solid"/>
                <a:miter/>
              </a:ln>
            </p:spPr>
            <p:txBody>
              <a:bodyPr rtlCol="0" anchor="ctr"/>
              <a:lstStyle/>
              <a:p>
                <a:endParaRPr lang="zh-CN" altLang="en-US"/>
              </a:p>
            </p:txBody>
          </p:sp>
          <p:sp>
            <p:nvSpPr>
              <p:cNvPr id="330" name="任意多边形: 形状 329">
                <a:extLst>
                  <a:ext uri="{FF2B5EF4-FFF2-40B4-BE49-F238E27FC236}">
                    <a16:creationId xmlns:a16="http://schemas.microsoft.com/office/drawing/2014/main" xmlns="" id="{877C49AF-8EE7-4883-B294-102B19E94FB7}"/>
                  </a:ext>
                </a:extLst>
              </p:cNvPr>
              <p:cNvSpPr/>
              <p:nvPr/>
            </p:nvSpPr>
            <p:spPr>
              <a:xfrm>
                <a:off x="8867310" y="4238870"/>
                <a:ext cx="245175" cy="226230"/>
              </a:xfrm>
              <a:custGeom>
                <a:avLst/>
                <a:gdLst>
                  <a:gd name="connsiteX0" fmla="*/ 67541 w 245175"/>
                  <a:gd name="connsiteY0" fmla="*/ 225861 h 226230"/>
                  <a:gd name="connsiteX1" fmla="*/ 87353 w 245175"/>
                  <a:gd name="connsiteY1" fmla="*/ 146232 h 226230"/>
                  <a:gd name="connsiteX2" fmla="*/ 158028 w 245175"/>
                  <a:gd name="connsiteY2" fmla="*/ 60507 h 226230"/>
                  <a:gd name="connsiteX3" fmla="*/ 222989 w 245175"/>
                  <a:gd name="connsiteY3" fmla="*/ 73366 h 226230"/>
                  <a:gd name="connsiteX4" fmla="*/ 240134 w 245175"/>
                  <a:gd name="connsiteY4" fmla="*/ 97369 h 226230"/>
                  <a:gd name="connsiteX5" fmla="*/ 222227 w 245175"/>
                  <a:gd name="connsiteY5" fmla="*/ 49744 h 226230"/>
                  <a:gd name="connsiteX6" fmla="*/ 178316 w 245175"/>
                  <a:gd name="connsiteY6" fmla="*/ 3929 h 226230"/>
                  <a:gd name="connsiteX7" fmla="*/ 126119 w 245175"/>
                  <a:gd name="connsiteY7" fmla="*/ 12882 h 226230"/>
                  <a:gd name="connsiteX8" fmla="*/ 70874 w 245175"/>
                  <a:gd name="connsiteY8" fmla="*/ 16692 h 226230"/>
                  <a:gd name="connsiteX9" fmla="*/ 37156 w 245175"/>
                  <a:gd name="connsiteY9" fmla="*/ 63365 h 226230"/>
                  <a:gd name="connsiteX10" fmla="*/ 104 w 245175"/>
                  <a:gd name="connsiteY10" fmla="*/ 117086 h 226230"/>
                  <a:gd name="connsiteX11" fmla="*/ 24392 w 245175"/>
                  <a:gd name="connsiteY11" fmla="*/ 164711 h 226230"/>
                  <a:gd name="connsiteX12" fmla="*/ 31155 w 245175"/>
                  <a:gd name="connsiteY12" fmla="*/ 203573 h 226230"/>
                  <a:gd name="connsiteX13" fmla="*/ 67541 w 245175"/>
                  <a:gd name="connsiteY13" fmla="*/ 225861 h 22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5175" h="226230">
                    <a:moveTo>
                      <a:pt x="67541" y="225861"/>
                    </a:moveTo>
                    <a:cubicBezTo>
                      <a:pt x="100116" y="217860"/>
                      <a:pt x="104593" y="174427"/>
                      <a:pt x="87353" y="146232"/>
                    </a:cubicBezTo>
                    <a:cubicBezTo>
                      <a:pt x="87353" y="146232"/>
                      <a:pt x="175840" y="130230"/>
                      <a:pt x="158028" y="60507"/>
                    </a:cubicBezTo>
                    <a:cubicBezTo>
                      <a:pt x="176180" y="75363"/>
                      <a:pt x="200546" y="80186"/>
                      <a:pt x="222989" y="73366"/>
                    </a:cubicBezTo>
                    <a:lnTo>
                      <a:pt x="240134" y="97369"/>
                    </a:lnTo>
                    <a:cubicBezTo>
                      <a:pt x="248039" y="92130"/>
                      <a:pt x="249659" y="62412"/>
                      <a:pt x="222227" y="49744"/>
                    </a:cubicBezTo>
                    <a:cubicBezTo>
                      <a:pt x="214074" y="29363"/>
                      <a:pt x="198333" y="12940"/>
                      <a:pt x="178316" y="3929"/>
                    </a:cubicBezTo>
                    <a:cubicBezTo>
                      <a:pt x="160671" y="-3617"/>
                      <a:pt x="140241" y="-112"/>
                      <a:pt x="126119" y="12882"/>
                    </a:cubicBezTo>
                    <a:cubicBezTo>
                      <a:pt x="107905" y="6956"/>
                      <a:pt x="88103" y="8321"/>
                      <a:pt x="70874" y="16692"/>
                    </a:cubicBezTo>
                    <a:cubicBezTo>
                      <a:pt x="52794" y="25935"/>
                      <a:pt x="40251" y="43296"/>
                      <a:pt x="37156" y="63365"/>
                    </a:cubicBezTo>
                    <a:cubicBezTo>
                      <a:pt x="37156" y="63365"/>
                      <a:pt x="-2278" y="84891"/>
                      <a:pt x="104" y="117086"/>
                    </a:cubicBezTo>
                    <a:cubicBezTo>
                      <a:pt x="1014" y="135704"/>
                      <a:pt x="9856" y="153041"/>
                      <a:pt x="24392" y="164711"/>
                    </a:cubicBezTo>
                    <a:cubicBezTo>
                      <a:pt x="24392" y="164711"/>
                      <a:pt x="17630" y="179856"/>
                      <a:pt x="31155" y="203573"/>
                    </a:cubicBezTo>
                    <a:cubicBezTo>
                      <a:pt x="39918" y="218908"/>
                      <a:pt x="57730" y="228243"/>
                      <a:pt x="67541" y="225861"/>
                    </a:cubicBezTo>
                    <a:close/>
                  </a:path>
                </a:pathLst>
              </a:custGeom>
              <a:solidFill>
                <a:srgbClr val="263238"/>
              </a:solidFill>
              <a:ln w="9525" cap="flat">
                <a:noFill/>
                <a:prstDash val="solid"/>
                <a:miter/>
              </a:ln>
            </p:spPr>
            <p:txBody>
              <a:bodyPr rtlCol="0" anchor="ctr"/>
              <a:lstStyle/>
              <a:p>
                <a:endParaRPr lang="zh-CN" altLang="en-US"/>
              </a:p>
            </p:txBody>
          </p:sp>
          <p:sp>
            <p:nvSpPr>
              <p:cNvPr id="331" name="任意多边形: 形状 330">
                <a:extLst>
                  <a:ext uri="{FF2B5EF4-FFF2-40B4-BE49-F238E27FC236}">
                    <a16:creationId xmlns:a16="http://schemas.microsoft.com/office/drawing/2014/main" xmlns="" id="{337D773D-A628-4A5D-853C-0684E9935596}"/>
                  </a:ext>
                </a:extLst>
              </p:cNvPr>
              <p:cNvSpPr/>
              <p:nvPr/>
            </p:nvSpPr>
            <p:spPr>
              <a:xfrm>
                <a:off x="8954853" y="4294234"/>
                <a:ext cx="77670" cy="90868"/>
              </a:xfrm>
              <a:custGeom>
                <a:avLst/>
                <a:gdLst>
                  <a:gd name="connsiteX0" fmla="*/ 66675 w 77670"/>
                  <a:gd name="connsiteY0" fmla="*/ 0 h 90868"/>
                  <a:gd name="connsiteX1" fmla="*/ 72200 w 77670"/>
                  <a:gd name="connsiteY1" fmla="*/ 16573 h 90868"/>
                  <a:gd name="connsiteX2" fmla="*/ 74295 w 77670"/>
                  <a:gd name="connsiteY2" fmla="*/ 33623 h 90868"/>
                  <a:gd name="connsiteX3" fmla="*/ 62484 w 77670"/>
                  <a:gd name="connsiteY3" fmla="*/ 64389 h 90868"/>
                  <a:gd name="connsiteX4" fmla="*/ 33909 w 77670"/>
                  <a:gd name="connsiteY4" fmla="*/ 82296 h 90868"/>
                  <a:gd name="connsiteX5" fmla="*/ 17145 w 77670"/>
                  <a:gd name="connsiteY5" fmla="*/ 87154 h 90868"/>
                  <a:gd name="connsiteX6" fmla="*/ 0 w 77670"/>
                  <a:gd name="connsiteY6" fmla="*/ 90868 h 90868"/>
                  <a:gd name="connsiteX7" fmla="*/ 17526 w 77670"/>
                  <a:gd name="connsiteY7" fmla="*/ 89154 h 90868"/>
                  <a:gd name="connsiteX8" fmla="*/ 34862 w 77670"/>
                  <a:gd name="connsiteY8" fmla="*/ 85344 h 90868"/>
                  <a:gd name="connsiteX9" fmla="*/ 65723 w 77670"/>
                  <a:gd name="connsiteY9" fmla="*/ 67151 h 90868"/>
                  <a:gd name="connsiteX10" fmla="*/ 77629 w 77670"/>
                  <a:gd name="connsiteY10" fmla="*/ 33623 h 90868"/>
                  <a:gd name="connsiteX11" fmla="*/ 66675 w 77670"/>
                  <a:gd name="connsiteY11" fmla="*/ 0 h 90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670" h="90868">
                    <a:moveTo>
                      <a:pt x="66675" y="0"/>
                    </a:moveTo>
                    <a:cubicBezTo>
                      <a:pt x="69041" y="5336"/>
                      <a:pt x="70891" y="10885"/>
                      <a:pt x="72200" y="16573"/>
                    </a:cubicBezTo>
                    <a:cubicBezTo>
                      <a:pt x="73558" y="22156"/>
                      <a:pt x="74262" y="27878"/>
                      <a:pt x="74295" y="33623"/>
                    </a:cubicBezTo>
                    <a:cubicBezTo>
                      <a:pt x="74319" y="44990"/>
                      <a:pt x="70109" y="55959"/>
                      <a:pt x="62484" y="64389"/>
                    </a:cubicBezTo>
                    <a:cubicBezTo>
                      <a:pt x="54484" y="72502"/>
                      <a:pt x="44699" y="78634"/>
                      <a:pt x="33909" y="82296"/>
                    </a:cubicBezTo>
                    <a:cubicBezTo>
                      <a:pt x="28289" y="83915"/>
                      <a:pt x="22860" y="85915"/>
                      <a:pt x="17145" y="87154"/>
                    </a:cubicBezTo>
                    <a:cubicBezTo>
                      <a:pt x="11430" y="88392"/>
                      <a:pt x="5715" y="89440"/>
                      <a:pt x="0" y="90868"/>
                    </a:cubicBezTo>
                    <a:lnTo>
                      <a:pt x="17526" y="89154"/>
                    </a:lnTo>
                    <a:cubicBezTo>
                      <a:pt x="23336" y="88297"/>
                      <a:pt x="29051" y="86582"/>
                      <a:pt x="34862" y="85344"/>
                    </a:cubicBezTo>
                    <a:cubicBezTo>
                      <a:pt x="46493" y="81920"/>
                      <a:pt x="57095" y="75670"/>
                      <a:pt x="65723" y="67151"/>
                    </a:cubicBezTo>
                    <a:cubicBezTo>
                      <a:pt x="73874" y="57933"/>
                      <a:pt x="78141" y="45918"/>
                      <a:pt x="77629" y="33623"/>
                    </a:cubicBezTo>
                    <a:cubicBezTo>
                      <a:pt x="76865" y="21672"/>
                      <a:pt x="73098" y="10107"/>
                      <a:pt x="66675" y="0"/>
                    </a:cubicBezTo>
                    <a:close/>
                  </a:path>
                </a:pathLst>
              </a:custGeom>
              <a:solidFill>
                <a:srgbClr val="263238"/>
              </a:solidFill>
              <a:ln w="9525" cap="flat">
                <a:noFill/>
                <a:prstDash val="solid"/>
                <a:miter/>
              </a:ln>
            </p:spPr>
            <p:txBody>
              <a:bodyPr rtlCol="0" anchor="ctr"/>
              <a:lstStyle/>
              <a:p>
                <a:endParaRPr lang="zh-CN" altLang="en-US"/>
              </a:p>
            </p:txBody>
          </p:sp>
          <p:sp>
            <p:nvSpPr>
              <p:cNvPr id="332" name="任意多边形: 形状 331">
                <a:extLst>
                  <a:ext uri="{FF2B5EF4-FFF2-40B4-BE49-F238E27FC236}">
                    <a16:creationId xmlns:a16="http://schemas.microsoft.com/office/drawing/2014/main" xmlns="" id="{F694FB0E-9429-4BCE-B442-42D7A106AE69}"/>
                  </a:ext>
                </a:extLst>
              </p:cNvPr>
              <p:cNvSpPr/>
              <p:nvPr/>
            </p:nvSpPr>
            <p:spPr>
              <a:xfrm>
                <a:off x="9022862" y="4295949"/>
                <a:ext cx="55054" cy="25126"/>
              </a:xfrm>
              <a:custGeom>
                <a:avLst/>
                <a:gdLst>
                  <a:gd name="connsiteX0" fmla="*/ 55054 w 55054"/>
                  <a:gd name="connsiteY0" fmla="*/ 23622 h 25126"/>
                  <a:gd name="connsiteX1" fmla="*/ 24860 w 55054"/>
                  <a:gd name="connsiteY1" fmla="*/ 18002 h 25126"/>
                  <a:gd name="connsiteX2" fmla="*/ 11335 w 55054"/>
                  <a:gd name="connsiteY2" fmla="*/ 10668 h 25126"/>
                  <a:gd name="connsiteX3" fmla="*/ 0 w 55054"/>
                  <a:gd name="connsiteY3" fmla="*/ 0 h 25126"/>
                  <a:gd name="connsiteX4" fmla="*/ 9525 w 55054"/>
                  <a:gd name="connsiteY4" fmla="*/ 13049 h 25126"/>
                  <a:gd name="connsiteX5" fmla="*/ 23336 w 55054"/>
                  <a:gd name="connsiteY5" fmla="*/ 21622 h 25126"/>
                  <a:gd name="connsiteX6" fmla="*/ 39148 w 55054"/>
                  <a:gd name="connsiteY6" fmla="*/ 24955 h 25126"/>
                  <a:gd name="connsiteX7" fmla="*/ 55054 w 55054"/>
                  <a:gd name="connsiteY7" fmla="*/ 23622 h 25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5054" h="25126">
                    <a:moveTo>
                      <a:pt x="55054" y="23622"/>
                    </a:moveTo>
                    <a:cubicBezTo>
                      <a:pt x="44753" y="23383"/>
                      <a:pt x="34558" y="21485"/>
                      <a:pt x="24860" y="18002"/>
                    </a:cubicBezTo>
                    <a:cubicBezTo>
                      <a:pt x="20042" y="16178"/>
                      <a:pt x="15492" y="13711"/>
                      <a:pt x="11335" y="10668"/>
                    </a:cubicBezTo>
                    <a:cubicBezTo>
                      <a:pt x="7172" y="7544"/>
                      <a:pt x="3371" y="3966"/>
                      <a:pt x="0" y="0"/>
                    </a:cubicBezTo>
                    <a:cubicBezTo>
                      <a:pt x="2206" y="4981"/>
                      <a:pt x="5454" y="9431"/>
                      <a:pt x="9525" y="13049"/>
                    </a:cubicBezTo>
                    <a:cubicBezTo>
                      <a:pt x="13536" y="16767"/>
                      <a:pt x="18225" y="19678"/>
                      <a:pt x="23336" y="21622"/>
                    </a:cubicBezTo>
                    <a:cubicBezTo>
                      <a:pt x="28396" y="23565"/>
                      <a:pt x="33734" y="24691"/>
                      <a:pt x="39148" y="24955"/>
                    </a:cubicBezTo>
                    <a:cubicBezTo>
                      <a:pt x="44487" y="25409"/>
                      <a:pt x="49865" y="24958"/>
                      <a:pt x="55054" y="23622"/>
                    </a:cubicBezTo>
                    <a:close/>
                  </a:path>
                </a:pathLst>
              </a:custGeom>
              <a:solidFill>
                <a:srgbClr val="263238"/>
              </a:solidFill>
              <a:ln w="9525" cap="flat">
                <a:noFill/>
                <a:prstDash val="solid"/>
                <a:miter/>
              </a:ln>
            </p:spPr>
            <p:txBody>
              <a:bodyPr rtlCol="0" anchor="ctr"/>
              <a:lstStyle/>
              <a:p>
                <a:endParaRPr lang="zh-CN" altLang="en-US"/>
              </a:p>
            </p:txBody>
          </p:sp>
          <p:sp>
            <p:nvSpPr>
              <p:cNvPr id="333" name="任意多边形: 形状 332">
                <a:extLst>
                  <a:ext uri="{FF2B5EF4-FFF2-40B4-BE49-F238E27FC236}">
                    <a16:creationId xmlns:a16="http://schemas.microsoft.com/office/drawing/2014/main" xmlns="" id="{7CEE44AE-5D43-471B-B9FF-D6267DD7C697}"/>
                  </a:ext>
                </a:extLst>
              </p:cNvPr>
              <p:cNvSpPr/>
              <p:nvPr/>
            </p:nvSpPr>
            <p:spPr>
              <a:xfrm>
                <a:off x="9005901" y="4381190"/>
                <a:ext cx="74984" cy="75060"/>
              </a:xfrm>
              <a:custGeom>
                <a:avLst/>
                <a:gdLst>
                  <a:gd name="connsiteX0" fmla="*/ 69729 w 74984"/>
                  <a:gd name="connsiteY0" fmla="*/ 18486 h 75060"/>
                  <a:gd name="connsiteX1" fmla="*/ 67920 w 74984"/>
                  <a:gd name="connsiteY1" fmla="*/ 15819 h 75060"/>
                  <a:gd name="connsiteX2" fmla="*/ 66491 w 74984"/>
                  <a:gd name="connsiteY2" fmla="*/ 14009 h 75060"/>
                  <a:gd name="connsiteX3" fmla="*/ 14009 w 74984"/>
                  <a:gd name="connsiteY3" fmla="*/ 8188 h 75060"/>
                  <a:gd name="connsiteX4" fmla="*/ 769 w 74984"/>
                  <a:gd name="connsiteY4" fmla="*/ 44870 h 75060"/>
                  <a:gd name="connsiteX5" fmla="*/ 2102 w 74984"/>
                  <a:gd name="connsiteY5" fmla="*/ 49823 h 75060"/>
                  <a:gd name="connsiteX6" fmla="*/ 7055 w 74984"/>
                  <a:gd name="connsiteY6" fmla="*/ 59348 h 75060"/>
                  <a:gd name="connsiteX7" fmla="*/ 51156 w 74984"/>
                  <a:gd name="connsiteY7" fmla="*/ 72493 h 75060"/>
                  <a:gd name="connsiteX8" fmla="*/ 59347 w 74984"/>
                  <a:gd name="connsiteY8" fmla="*/ 68111 h 75060"/>
                  <a:gd name="connsiteX9" fmla="*/ 69730 w 74984"/>
                  <a:gd name="connsiteY9" fmla="*/ 18486 h 75060"/>
                  <a:gd name="connsiteX10" fmla="*/ 56394 w 74984"/>
                  <a:gd name="connsiteY10" fmla="*/ 64016 h 75060"/>
                  <a:gd name="connsiteX11" fmla="*/ 10913 w 74984"/>
                  <a:gd name="connsiteY11" fmla="*/ 56634 h 75060"/>
                  <a:gd name="connsiteX12" fmla="*/ 18294 w 74984"/>
                  <a:gd name="connsiteY12" fmla="*/ 11152 h 75060"/>
                  <a:gd name="connsiteX13" fmla="*/ 25343 w 74984"/>
                  <a:gd name="connsiteY13" fmla="*/ 7247 h 75060"/>
                  <a:gd name="connsiteX14" fmla="*/ 68515 w 74984"/>
                  <a:gd name="connsiteY14" fmla="*/ 22933 h 75060"/>
                  <a:gd name="connsiteX15" fmla="*/ 56013 w 74984"/>
                  <a:gd name="connsiteY15" fmla="*/ 64397 h 75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4984" h="75060">
                    <a:moveTo>
                      <a:pt x="69729" y="18486"/>
                    </a:moveTo>
                    <a:cubicBezTo>
                      <a:pt x="69158" y="17534"/>
                      <a:pt x="68586" y="16772"/>
                      <a:pt x="67920" y="15819"/>
                    </a:cubicBezTo>
                    <a:cubicBezTo>
                      <a:pt x="67534" y="15149"/>
                      <a:pt x="67053" y="14539"/>
                      <a:pt x="66491" y="14009"/>
                    </a:cubicBezTo>
                    <a:cubicBezTo>
                      <a:pt x="53606" y="-2091"/>
                      <a:pt x="30109" y="-4697"/>
                      <a:pt x="14009" y="8188"/>
                    </a:cubicBezTo>
                    <a:cubicBezTo>
                      <a:pt x="3053" y="16956"/>
                      <a:pt x="-2062" y="31126"/>
                      <a:pt x="769" y="44870"/>
                    </a:cubicBezTo>
                    <a:cubicBezTo>
                      <a:pt x="1067" y="46557"/>
                      <a:pt x="1513" y="48214"/>
                      <a:pt x="2102" y="49823"/>
                    </a:cubicBezTo>
                    <a:cubicBezTo>
                      <a:pt x="3253" y="53234"/>
                      <a:pt x="4923" y="56447"/>
                      <a:pt x="7055" y="59348"/>
                    </a:cubicBezTo>
                    <a:cubicBezTo>
                      <a:pt x="17008" y="73315"/>
                      <a:pt x="35180" y="78731"/>
                      <a:pt x="51156" y="72493"/>
                    </a:cubicBezTo>
                    <a:cubicBezTo>
                      <a:pt x="54064" y="71392"/>
                      <a:pt x="56818" y="69919"/>
                      <a:pt x="59347" y="68111"/>
                    </a:cubicBezTo>
                    <a:cubicBezTo>
                      <a:pt x="75148" y="56761"/>
                      <a:pt x="79655" y="35218"/>
                      <a:pt x="69730" y="18486"/>
                    </a:cubicBezTo>
                    <a:close/>
                    <a:moveTo>
                      <a:pt x="56394" y="64016"/>
                    </a:moveTo>
                    <a:cubicBezTo>
                      <a:pt x="41796" y="74537"/>
                      <a:pt x="21434" y="71232"/>
                      <a:pt x="10913" y="56634"/>
                    </a:cubicBezTo>
                    <a:cubicBezTo>
                      <a:pt x="392" y="42036"/>
                      <a:pt x="3697" y="21673"/>
                      <a:pt x="18294" y="11152"/>
                    </a:cubicBezTo>
                    <a:cubicBezTo>
                      <a:pt x="20481" y="9575"/>
                      <a:pt x="22847" y="8265"/>
                      <a:pt x="25343" y="7247"/>
                    </a:cubicBezTo>
                    <a:cubicBezTo>
                      <a:pt x="41596" y="-343"/>
                      <a:pt x="60925" y="6680"/>
                      <a:pt x="68515" y="22933"/>
                    </a:cubicBezTo>
                    <a:cubicBezTo>
                      <a:pt x="75514" y="37922"/>
                      <a:pt x="70131" y="55776"/>
                      <a:pt x="56013" y="64397"/>
                    </a:cubicBezTo>
                    <a:close/>
                  </a:path>
                </a:pathLst>
              </a:custGeom>
              <a:solidFill>
                <a:srgbClr val="0AAF60"/>
              </a:solidFill>
              <a:ln w="9525" cap="flat">
                <a:noFill/>
                <a:prstDash val="solid"/>
                <a:miter/>
              </a:ln>
            </p:spPr>
            <p:txBody>
              <a:bodyPr rtlCol="0" anchor="ctr"/>
              <a:lstStyle/>
              <a:p>
                <a:endParaRPr lang="zh-CN" altLang="en-US"/>
              </a:p>
            </p:txBody>
          </p:sp>
          <p:sp>
            <p:nvSpPr>
              <p:cNvPr id="334" name="任意多边形: 形状 333">
                <a:extLst>
                  <a:ext uri="{FF2B5EF4-FFF2-40B4-BE49-F238E27FC236}">
                    <a16:creationId xmlns:a16="http://schemas.microsoft.com/office/drawing/2014/main" xmlns="" id="{5953AB56-999E-4734-A02C-9A9C44C5FD70}"/>
                  </a:ext>
                </a:extLst>
              </p:cNvPr>
              <p:cNvSpPr/>
              <p:nvPr/>
            </p:nvSpPr>
            <p:spPr>
              <a:xfrm>
                <a:off x="9087386" y="4343621"/>
                <a:ext cx="60802" cy="70934"/>
              </a:xfrm>
              <a:custGeom>
                <a:avLst/>
                <a:gdLst>
                  <a:gd name="connsiteX0" fmla="*/ 54634 w 60802"/>
                  <a:gd name="connsiteY0" fmla="*/ 22146 h 70934"/>
                  <a:gd name="connsiteX1" fmla="*/ 35584 w 60802"/>
                  <a:gd name="connsiteY1" fmla="*/ 3096 h 70934"/>
                  <a:gd name="connsiteX2" fmla="*/ 24440 w 60802"/>
                  <a:gd name="connsiteY2" fmla="*/ 143 h 70934"/>
                  <a:gd name="connsiteX3" fmla="*/ 20534 w 60802"/>
                  <a:gd name="connsiteY3" fmla="*/ 143 h 70934"/>
                  <a:gd name="connsiteX4" fmla="*/ 12724 w 60802"/>
                  <a:gd name="connsiteY4" fmla="*/ 2524 h 70934"/>
                  <a:gd name="connsiteX5" fmla="*/ 8056 w 60802"/>
                  <a:gd name="connsiteY5" fmla="*/ 5953 h 70934"/>
                  <a:gd name="connsiteX6" fmla="*/ 341 w 60802"/>
                  <a:gd name="connsiteY6" fmla="*/ 21860 h 70934"/>
                  <a:gd name="connsiteX7" fmla="*/ 1770 w 60802"/>
                  <a:gd name="connsiteY7" fmla="*/ 39005 h 70934"/>
                  <a:gd name="connsiteX8" fmla="*/ 2341 w 60802"/>
                  <a:gd name="connsiteY8" fmla="*/ 41100 h 70934"/>
                  <a:gd name="connsiteX9" fmla="*/ 4628 w 60802"/>
                  <a:gd name="connsiteY9" fmla="*/ 46434 h 70934"/>
                  <a:gd name="connsiteX10" fmla="*/ 5675 w 60802"/>
                  <a:gd name="connsiteY10" fmla="*/ 48625 h 70934"/>
                  <a:gd name="connsiteX11" fmla="*/ 15200 w 60802"/>
                  <a:gd name="connsiteY11" fmla="*/ 60722 h 70934"/>
                  <a:gd name="connsiteX12" fmla="*/ 45966 w 60802"/>
                  <a:gd name="connsiteY12" fmla="*/ 69771 h 70934"/>
                  <a:gd name="connsiteX13" fmla="*/ 48252 w 60802"/>
                  <a:gd name="connsiteY13" fmla="*/ 68723 h 70934"/>
                  <a:gd name="connsiteX14" fmla="*/ 54348 w 60802"/>
                  <a:gd name="connsiteY14" fmla="*/ 63770 h 70934"/>
                  <a:gd name="connsiteX15" fmla="*/ 59015 w 60802"/>
                  <a:gd name="connsiteY15" fmla="*/ 55769 h 70934"/>
                  <a:gd name="connsiteX16" fmla="*/ 60730 w 60802"/>
                  <a:gd name="connsiteY16" fmla="*/ 47483 h 70934"/>
                  <a:gd name="connsiteX17" fmla="*/ 54634 w 60802"/>
                  <a:gd name="connsiteY17" fmla="*/ 22146 h 70934"/>
                  <a:gd name="connsiteX18" fmla="*/ 51586 w 60802"/>
                  <a:gd name="connsiteY18" fmla="*/ 58245 h 70934"/>
                  <a:gd name="connsiteX19" fmla="*/ 45109 w 60802"/>
                  <a:gd name="connsiteY19" fmla="*/ 64341 h 70934"/>
                  <a:gd name="connsiteX20" fmla="*/ 9676 w 60802"/>
                  <a:gd name="connsiteY20" fmla="*/ 46434 h 70934"/>
                  <a:gd name="connsiteX21" fmla="*/ 5008 w 60802"/>
                  <a:gd name="connsiteY21" fmla="*/ 22622 h 70934"/>
                  <a:gd name="connsiteX22" fmla="*/ 14533 w 60802"/>
                  <a:gd name="connsiteY22" fmla="*/ 7096 h 70934"/>
                  <a:gd name="connsiteX23" fmla="*/ 16343 w 60802"/>
                  <a:gd name="connsiteY23" fmla="*/ 6239 h 70934"/>
                  <a:gd name="connsiteX24" fmla="*/ 26916 w 60802"/>
                  <a:gd name="connsiteY24" fmla="*/ 5572 h 70934"/>
                  <a:gd name="connsiteX25" fmla="*/ 33012 w 60802"/>
                  <a:gd name="connsiteY25" fmla="*/ 7668 h 70934"/>
                  <a:gd name="connsiteX26" fmla="*/ 50062 w 60802"/>
                  <a:gd name="connsiteY26" fmla="*/ 24908 h 70934"/>
                  <a:gd name="connsiteX27" fmla="*/ 51586 w 60802"/>
                  <a:gd name="connsiteY27" fmla="*/ 58245 h 70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0802" h="70934">
                    <a:moveTo>
                      <a:pt x="54634" y="22146"/>
                    </a:moveTo>
                    <a:cubicBezTo>
                      <a:pt x="50361" y="14012"/>
                      <a:pt x="43717" y="7369"/>
                      <a:pt x="35584" y="3096"/>
                    </a:cubicBezTo>
                    <a:cubicBezTo>
                      <a:pt x="32116" y="1344"/>
                      <a:pt x="28320" y="338"/>
                      <a:pt x="24440" y="143"/>
                    </a:cubicBezTo>
                    <a:cubicBezTo>
                      <a:pt x="23145" y="-48"/>
                      <a:pt x="21829" y="-48"/>
                      <a:pt x="20534" y="143"/>
                    </a:cubicBezTo>
                    <a:cubicBezTo>
                      <a:pt x="17810" y="467"/>
                      <a:pt x="15166" y="1274"/>
                      <a:pt x="12724" y="2524"/>
                    </a:cubicBezTo>
                    <a:cubicBezTo>
                      <a:pt x="10977" y="3381"/>
                      <a:pt x="9396" y="4542"/>
                      <a:pt x="8056" y="5953"/>
                    </a:cubicBezTo>
                    <a:cubicBezTo>
                      <a:pt x="3706" y="10191"/>
                      <a:pt x="976" y="15819"/>
                      <a:pt x="341" y="21860"/>
                    </a:cubicBezTo>
                    <a:cubicBezTo>
                      <a:pt x="-408" y="27611"/>
                      <a:pt x="79" y="33456"/>
                      <a:pt x="1770" y="39005"/>
                    </a:cubicBezTo>
                    <a:cubicBezTo>
                      <a:pt x="1770" y="39576"/>
                      <a:pt x="1770" y="40338"/>
                      <a:pt x="2341" y="41100"/>
                    </a:cubicBezTo>
                    <a:cubicBezTo>
                      <a:pt x="2982" y="42928"/>
                      <a:pt x="3746" y="44710"/>
                      <a:pt x="4628" y="46434"/>
                    </a:cubicBezTo>
                    <a:cubicBezTo>
                      <a:pt x="4919" y="47191"/>
                      <a:pt x="5269" y="47923"/>
                      <a:pt x="5675" y="48625"/>
                    </a:cubicBezTo>
                    <a:cubicBezTo>
                      <a:pt x="8165" y="53153"/>
                      <a:pt x="11383" y="57240"/>
                      <a:pt x="15200" y="60722"/>
                    </a:cubicBezTo>
                    <a:cubicBezTo>
                      <a:pt x="22835" y="69446"/>
                      <a:pt x="34824" y="72972"/>
                      <a:pt x="45966" y="69771"/>
                    </a:cubicBezTo>
                    <a:cubicBezTo>
                      <a:pt x="46761" y="69498"/>
                      <a:pt x="47527" y="69147"/>
                      <a:pt x="48252" y="68723"/>
                    </a:cubicBezTo>
                    <a:cubicBezTo>
                      <a:pt x="50606" y="67514"/>
                      <a:pt x="52682" y="65827"/>
                      <a:pt x="54348" y="63770"/>
                    </a:cubicBezTo>
                    <a:cubicBezTo>
                      <a:pt x="56391" y="61419"/>
                      <a:pt x="57975" y="58705"/>
                      <a:pt x="59015" y="55769"/>
                    </a:cubicBezTo>
                    <a:cubicBezTo>
                      <a:pt x="59978" y="53103"/>
                      <a:pt x="60555" y="50312"/>
                      <a:pt x="60730" y="47483"/>
                    </a:cubicBezTo>
                    <a:cubicBezTo>
                      <a:pt x="61232" y="38622"/>
                      <a:pt x="59112" y="29809"/>
                      <a:pt x="54634" y="22146"/>
                    </a:cubicBezTo>
                    <a:close/>
                    <a:moveTo>
                      <a:pt x="51586" y="58245"/>
                    </a:moveTo>
                    <a:cubicBezTo>
                      <a:pt x="49994" y="60806"/>
                      <a:pt x="47761" y="62907"/>
                      <a:pt x="45109" y="64341"/>
                    </a:cubicBezTo>
                    <a:cubicBezTo>
                      <a:pt x="33964" y="70342"/>
                      <a:pt x="18058" y="62246"/>
                      <a:pt x="9676" y="46434"/>
                    </a:cubicBezTo>
                    <a:cubicBezTo>
                      <a:pt x="5650" y="39187"/>
                      <a:pt x="4016" y="30853"/>
                      <a:pt x="5008" y="22622"/>
                    </a:cubicBezTo>
                    <a:cubicBezTo>
                      <a:pt x="5521" y="16222"/>
                      <a:pt x="9061" y="10453"/>
                      <a:pt x="14533" y="7096"/>
                    </a:cubicBezTo>
                    <a:cubicBezTo>
                      <a:pt x="15097" y="6734"/>
                      <a:pt x="15706" y="6446"/>
                      <a:pt x="16343" y="6239"/>
                    </a:cubicBezTo>
                    <a:cubicBezTo>
                      <a:pt x="19734" y="5022"/>
                      <a:pt x="23400" y="4790"/>
                      <a:pt x="26916" y="5572"/>
                    </a:cubicBezTo>
                    <a:cubicBezTo>
                      <a:pt x="29036" y="5983"/>
                      <a:pt x="31088" y="6688"/>
                      <a:pt x="33012" y="7668"/>
                    </a:cubicBezTo>
                    <a:cubicBezTo>
                      <a:pt x="40373" y="11471"/>
                      <a:pt x="46341" y="17505"/>
                      <a:pt x="50062" y="24908"/>
                    </a:cubicBezTo>
                    <a:cubicBezTo>
                      <a:pt x="56254" y="35024"/>
                      <a:pt x="56829" y="47607"/>
                      <a:pt x="51586" y="58245"/>
                    </a:cubicBezTo>
                    <a:close/>
                  </a:path>
                </a:pathLst>
              </a:custGeom>
              <a:solidFill>
                <a:srgbClr val="0AAF60"/>
              </a:solidFill>
              <a:ln w="9525" cap="flat">
                <a:noFill/>
                <a:prstDash val="solid"/>
                <a:miter/>
              </a:ln>
            </p:spPr>
            <p:txBody>
              <a:bodyPr rtlCol="0" anchor="ctr"/>
              <a:lstStyle/>
              <a:p>
                <a:endParaRPr lang="zh-CN" altLang="en-US"/>
              </a:p>
            </p:txBody>
          </p:sp>
          <p:sp>
            <p:nvSpPr>
              <p:cNvPr id="335" name="任意多边形: 形状 334">
                <a:extLst>
                  <a:ext uri="{FF2B5EF4-FFF2-40B4-BE49-F238E27FC236}">
                    <a16:creationId xmlns:a16="http://schemas.microsoft.com/office/drawing/2014/main" xmlns="" id="{7B1D8A5F-9B31-4941-83C3-B952E02D3D27}"/>
                  </a:ext>
                </a:extLst>
              </p:cNvPr>
              <p:cNvSpPr/>
              <p:nvPr/>
            </p:nvSpPr>
            <p:spPr>
              <a:xfrm>
                <a:off x="9070201" y="4384598"/>
                <a:ext cx="24003" cy="17268"/>
              </a:xfrm>
              <a:custGeom>
                <a:avLst/>
                <a:gdLst>
                  <a:gd name="connsiteX0" fmla="*/ 4572 w 24003"/>
                  <a:gd name="connsiteY0" fmla="*/ 17268 h 17268"/>
                  <a:gd name="connsiteX1" fmla="*/ 0 w 24003"/>
                  <a:gd name="connsiteY1" fmla="*/ 15363 h 17268"/>
                  <a:gd name="connsiteX2" fmla="*/ 24003 w 24003"/>
                  <a:gd name="connsiteY2" fmla="*/ 1076 h 17268"/>
                  <a:gd name="connsiteX3" fmla="*/ 22384 w 24003"/>
                  <a:gd name="connsiteY3" fmla="*/ 5743 h 17268"/>
                  <a:gd name="connsiteX4" fmla="*/ 4572 w 24003"/>
                  <a:gd name="connsiteY4" fmla="*/ 17268 h 172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003" h="17268">
                    <a:moveTo>
                      <a:pt x="4572" y="17268"/>
                    </a:moveTo>
                    <a:lnTo>
                      <a:pt x="0" y="15363"/>
                    </a:lnTo>
                    <a:cubicBezTo>
                      <a:pt x="2762" y="8505"/>
                      <a:pt x="11335" y="-3687"/>
                      <a:pt x="24003" y="1076"/>
                    </a:cubicBezTo>
                    <a:lnTo>
                      <a:pt x="22384" y="5743"/>
                    </a:lnTo>
                    <a:cubicBezTo>
                      <a:pt x="11049" y="1361"/>
                      <a:pt x="4858" y="16221"/>
                      <a:pt x="4572" y="17268"/>
                    </a:cubicBezTo>
                    <a:close/>
                  </a:path>
                </a:pathLst>
              </a:custGeom>
              <a:solidFill>
                <a:srgbClr val="0AAF60"/>
              </a:solidFill>
              <a:ln w="9525" cap="flat">
                <a:noFill/>
                <a:prstDash val="solid"/>
                <a:miter/>
              </a:ln>
            </p:spPr>
            <p:txBody>
              <a:bodyPr rtlCol="0" anchor="ctr"/>
              <a:lstStyle/>
              <a:p>
                <a:endParaRPr lang="zh-CN" altLang="en-US"/>
              </a:p>
            </p:txBody>
          </p:sp>
          <p:sp>
            <p:nvSpPr>
              <p:cNvPr id="336" name="任意多边形: 形状 335">
                <a:extLst>
                  <a:ext uri="{FF2B5EF4-FFF2-40B4-BE49-F238E27FC236}">
                    <a16:creationId xmlns:a16="http://schemas.microsoft.com/office/drawing/2014/main" xmlns="" id="{E4E59F9C-C8CB-4F84-BAEB-53EEC6512FD9}"/>
                  </a:ext>
                </a:extLst>
              </p:cNvPr>
              <p:cNvSpPr/>
              <p:nvPr/>
            </p:nvSpPr>
            <p:spPr>
              <a:xfrm>
                <a:off x="8926850" y="4424917"/>
                <a:ext cx="84772" cy="63245"/>
              </a:xfrm>
              <a:custGeom>
                <a:avLst/>
                <a:gdLst>
                  <a:gd name="connsiteX0" fmla="*/ 4953 w 84772"/>
                  <a:gd name="connsiteY0" fmla="*/ 63246 h 63245"/>
                  <a:gd name="connsiteX1" fmla="*/ 0 w 84772"/>
                  <a:gd name="connsiteY1" fmla="*/ 63246 h 63245"/>
                  <a:gd name="connsiteX2" fmla="*/ 9525 w 84772"/>
                  <a:gd name="connsiteY2" fmla="*/ 33338 h 63245"/>
                  <a:gd name="connsiteX3" fmla="*/ 82867 w 84772"/>
                  <a:gd name="connsiteY3" fmla="*/ 0 h 63245"/>
                  <a:gd name="connsiteX4" fmla="*/ 84773 w 84772"/>
                  <a:gd name="connsiteY4" fmla="*/ 4572 h 63245"/>
                  <a:gd name="connsiteX5" fmla="*/ 12573 w 84772"/>
                  <a:gd name="connsiteY5" fmla="*/ 37338 h 63245"/>
                  <a:gd name="connsiteX6" fmla="*/ 4953 w 84772"/>
                  <a:gd name="connsiteY6" fmla="*/ 63246 h 63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772" h="63245">
                    <a:moveTo>
                      <a:pt x="4953" y="63246"/>
                    </a:moveTo>
                    <a:lnTo>
                      <a:pt x="0" y="63246"/>
                    </a:lnTo>
                    <a:cubicBezTo>
                      <a:pt x="0" y="60865"/>
                      <a:pt x="0" y="40196"/>
                      <a:pt x="9525" y="33338"/>
                    </a:cubicBezTo>
                    <a:cubicBezTo>
                      <a:pt x="19050" y="26479"/>
                      <a:pt x="80200" y="1048"/>
                      <a:pt x="82867" y="0"/>
                    </a:cubicBezTo>
                    <a:lnTo>
                      <a:pt x="84773" y="4572"/>
                    </a:lnTo>
                    <a:cubicBezTo>
                      <a:pt x="66961" y="12001"/>
                      <a:pt x="19050" y="32385"/>
                      <a:pt x="12573" y="37338"/>
                    </a:cubicBezTo>
                    <a:cubicBezTo>
                      <a:pt x="6096" y="42291"/>
                      <a:pt x="4953" y="57626"/>
                      <a:pt x="4953" y="63246"/>
                    </a:cubicBezTo>
                    <a:close/>
                  </a:path>
                </a:pathLst>
              </a:custGeom>
              <a:solidFill>
                <a:srgbClr val="0AAF60"/>
              </a:solidFill>
              <a:ln w="9525" cap="flat">
                <a:noFill/>
                <a:prstDash val="solid"/>
                <a:miter/>
              </a:ln>
            </p:spPr>
            <p:txBody>
              <a:bodyPr rtlCol="0" anchor="ctr"/>
              <a:lstStyle/>
              <a:p>
                <a:endParaRPr lang="zh-CN" altLang="en-US"/>
              </a:p>
            </p:txBody>
          </p:sp>
          <p:sp>
            <p:nvSpPr>
              <p:cNvPr id="337" name="任意多边形: 形状 336">
                <a:extLst>
                  <a:ext uri="{FF2B5EF4-FFF2-40B4-BE49-F238E27FC236}">
                    <a16:creationId xmlns:a16="http://schemas.microsoft.com/office/drawing/2014/main" xmlns="" id="{DCA0C46B-FABE-49E2-A5CA-063A4082BBD2}"/>
                  </a:ext>
                </a:extLst>
              </p:cNvPr>
              <p:cNvSpPr/>
              <p:nvPr/>
            </p:nvSpPr>
            <p:spPr>
              <a:xfrm>
                <a:off x="8912093" y="4437587"/>
                <a:ext cx="74383" cy="68760"/>
              </a:xfrm>
              <a:custGeom>
                <a:avLst/>
                <a:gdLst>
                  <a:gd name="connsiteX0" fmla="*/ 56762 w 74383"/>
                  <a:gd name="connsiteY0" fmla="*/ 17810 h 68760"/>
                  <a:gd name="connsiteX1" fmla="*/ 2946 w 74383"/>
                  <a:gd name="connsiteY1" fmla="*/ 4475 h 68760"/>
                  <a:gd name="connsiteX2" fmla="*/ 50571 w 74383"/>
                  <a:gd name="connsiteY2" fmla="*/ 68673 h 68760"/>
                  <a:gd name="connsiteX3" fmla="*/ 74328 w 74383"/>
                  <a:gd name="connsiteY3" fmla="*/ 48787 h 68760"/>
                  <a:gd name="connsiteX4" fmla="*/ 74384 w 74383"/>
                  <a:gd name="connsiteY4" fmla="*/ 48004 h 6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383" h="68760">
                    <a:moveTo>
                      <a:pt x="56762" y="17810"/>
                    </a:moveTo>
                    <a:cubicBezTo>
                      <a:pt x="56762" y="17810"/>
                      <a:pt x="16948" y="-10765"/>
                      <a:pt x="2946" y="4475"/>
                    </a:cubicBezTo>
                    <a:cubicBezTo>
                      <a:pt x="-11056" y="19715"/>
                      <a:pt x="28187" y="68197"/>
                      <a:pt x="50571" y="68673"/>
                    </a:cubicBezTo>
                    <a:cubicBezTo>
                      <a:pt x="62623" y="69742"/>
                      <a:pt x="73259" y="60839"/>
                      <a:pt x="74328" y="48787"/>
                    </a:cubicBezTo>
                    <a:cubicBezTo>
                      <a:pt x="74351" y="48526"/>
                      <a:pt x="74370" y="48265"/>
                      <a:pt x="74384" y="48004"/>
                    </a:cubicBezTo>
                    <a:close/>
                  </a:path>
                </a:pathLst>
              </a:custGeom>
              <a:solidFill>
                <a:srgbClr val="EB9481"/>
              </a:solidFill>
              <a:ln w="9525" cap="flat">
                <a:noFill/>
                <a:prstDash val="solid"/>
                <a:miter/>
              </a:ln>
            </p:spPr>
            <p:txBody>
              <a:bodyPr rtlCol="0" anchor="ctr"/>
              <a:lstStyle/>
              <a:p>
                <a:endParaRPr lang="zh-CN" altLang="en-US"/>
              </a:p>
            </p:txBody>
          </p:sp>
          <p:sp>
            <p:nvSpPr>
              <p:cNvPr id="338" name="任意多边形: 形状 337">
                <a:extLst>
                  <a:ext uri="{FF2B5EF4-FFF2-40B4-BE49-F238E27FC236}">
                    <a16:creationId xmlns:a16="http://schemas.microsoft.com/office/drawing/2014/main" xmlns="" id="{7970172B-5766-4DF0-BC18-806BB4391CE4}"/>
                  </a:ext>
                </a:extLst>
              </p:cNvPr>
              <p:cNvSpPr/>
              <p:nvPr/>
            </p:nvSpPr>
            <p:spPr>
              <a:xfrm>
                <a:off x="8926659" y="4454837"/>
                <a:ext cx="49208" cy="37364"/>
              </a:xfrm>
              <a:custGeom>
                <a:avLst/>
                <a:gdLst>
                  <a:gd name="connsiteX0" fmla="*/ 0 w 49208"/>
                  <a:gd name="connsiteY0" fmla="*/ 751 h 37364"/>
                  <a:gd name="connsiteX1" fmla="*/ 0 w 49208"/>
                  <a:gd name="connsiteY1" fmla="*/ 1322 h 37364"/>
                  <a:gd name="connsiteX2" fmla="*/ 38100 w 49208"/>
                  <a:gd name="connsiteY2" fmla="*/ 24563 h 37364"/>
                  <a:gd name="connsiteX3" fmla="*/ 21173 w 49208"/>
                  <a:gd name="connsiteY3" fmla="*/ 25811 h 37364"/>
                  <a:gd name="connsiteX4" fmla="*/ 20003 w 49208"/>
                  <a:gd name="connsiteY4" fmla="*/ 27420 h 37364"/>
                  <a:gd name="connsiteX5" fmla="*/ 20669 w 49208"/>
                  <a:gd name="connsiteY5" fmla="*/ 27992 h 37364"/>
                  <a:gd name="connsiteX6" fmla="*/ 36195 w 49208"/>
                  <a:gd name="connsiteY6" fmla="*/ 27992 h 37364"/>
                  <a:gd name="connsiteX7" fmla="*/ 46768 w 49208"/>
                  <a:gd name="connsiteY7" fmla="*/ 36945 h 37364"/>
                  <a:gd name="connsiteX8" fmla="*/ 48958 w 49208"/>
                  <a:gd name="connsiteY8" fmla="*/ 35231 h 37364"/>
                  <a:gd name="connsiteX9" fmla="*/ 48958 w 49208"/>
                  <a:gd name="connsiteY9" fmla="*/ 35231 h 37364"/>
                  <a:gd name="connsiteX10" fmla="*/ 0 w 49208"/>
                  <a:gd name="connsiteY10" fmla="*/ 751 h 37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08" h="37364">
                    <a:moveTo>
                      <a:pt x="0" y="751"/>
                    </a:moveTo>
                    <a:cubicBezTo>
                      <a:pt x="0" y="751"/>
                      <a:pt x="0" y="1322"/>
                      <a:pt x="0" y="1322"/>
                    </a:cubicBezTo>
                    <a:cubicBezTo>
                      <a:pt x="15399" y="3378"/>
                      <a:pt x="29225" y="11812"/>
                      <a:pt x="38100" y="24563"/>
                    </a:cubicBezTo>
                    <a:cubicBezTo>
                      <a:pt x="33081" y="20233"/>
                      <a:pt x="25503" y="20792"/>
                      <a:pt x="21173" y="25811"/>
                    </a:cubicBezTo>
                    <a:cubicBezTo>
                      <a:pt x="20739" y="26314"/>
                      <a:pt x="20348" y="26852"/>
                      <a:pt x="20003" y="27420"/>
                    </a:cubicBezTo>
                    <a:cubicBezTo>
                      <a:pt x="20002" y="27420"/>
                      <a:pt x="20002" y="28278"/>
                      <a:pt x="20669" y="27992"/>
                    </a:cubicBezTo>
                    <a:cubicBezTo>
                      <a:pt x="25320" y="24698"/>
                      <a:pt x="31544" y="24698"/>
                      <a:pt x="36195" y="27992"/>
                    </a:cubicBezTo>
                    <a:cubicBezTo>
                      <a:pt x="40039" y="30577"/>
                      <a:pt x="43585" y="33579"/>
                      <a:pt x="46768" y="36945"/>
                    </a:cubicBezTo>
                    <a:cubicBezTo>
                      <a:pt x="47911" y="37993"/>
                      <a:pt x="49911" y="36945"/>
                      <a:pt x="48958" y="35231"/>
                    </a:cubicBezTo>
                    <a:lnTo>
                      <a:pt x="48958" y="35231"/>
                    </a:lnTo>
                    <a:cubicBezTo>
                      <a:pt x="42958" y="16276"/>
                      <a:pt x="20098" y="-4203"/>
                      <a:pt x="0" y="751"/>
                    </a:cubicBezTo>
                    <a:close/>
                  </a:path>
                </a:pathLst>
              </a:custGeom>
              <a:solidFill>
                <a:srgbClr val="263238"/>
              </a:solidFill>
              <a:ln w="9525" cap="flat">
                <a:noFill/>
                <a:prstDash val="solid"/>
                <a:miter/>
              </a:ln>
            </p:spPr>
            <p:txBody>
              <a:bodyPr rtlCol="0" anchor="ctr"/>
              <a:lstStyle/>
              <a:p>
                <a:endParaRPr lang="zh-CN" altLang="en-US"/>
              </a:p>
            </p:txBody>
          </p:sp>
          <p:sp>
            <p:nvSpPr>
              <p:cNvPr id="339" name="任意多边形: 形状 338">
                <a:extLst>
                  <a:ext uri="{FF2B5EF4-FFF2-40B4-BE49-F238E27FC236}">
                    <a16:creationId xmlns:a16="http://schemas.microsoft.com/office/drawing/2014/main" xmlns="" id="{76D3A28D-0210-4252-B218-B8B986E45AA0}"/>
                  </a:ext>
                </a:extLst>
              </p:cNvPr>
              <p:cNvSpPr/>
              <p:nvPr/>
            </p:nvSpPr>
            <p:spPr>
              <a:xfrm>
                <a:off x="8974760" y="4591376"/>
                <a:ext cx="140876" cy="90457"/>
              </a:xfrm>
              <a:custGeom>
                <a:avLst/>
                <a:gdLst>
                  <a:gd name="connsiteX0" fmla="*/ 762 w 140876"/>
                  <a:gd name="connsiteY0" fmla="*/ 32994 h 90457"/>
                  <a:gd name="connsiteX1" fmla="*/ 48387 w 140876"/>
                  <a:gd name="connsiteY1" fmla="*/ 69284 h 90457"/>
                  <a:gd name="connsiteX2" fmla="*/ 100775 w 140876"/>
                  <a:gd name="connsiteY2" fmla="*/ 85572 h 90457"/>
                  <a:gd name="connsiteX3" fmla="*/ 136398 w 140876"/>
                  <a:gd name="connsiteY3" fmla="*/ 54997 h 90457"/>
                  <a:gd name="connsiteX4" fmla="*/ 127445 w 140876"/>
                  <a:gd name="connsiteY4" fmla="*/ 1086 h 90457"/>
                  <a:gd name="connsiteX5" fmla="*/ 128683 w 140876"/>
                  <a:gd name="connsiteY5" fmla="*/ 514 h 90457"/>
                  <a:gd name="connsiteX6" fmla="*/ 127540 w 140876"/>
                  <a:gd name="connsiteY6" fmla="*/ 81381 h 90457"/>
                  <a:gd name="connsiteX7" fmla="*/ 46577 w 140876"/>
                  <a:gd name="connsiteY7" fmla="*/ 72523 h 90457"/>
                  <a:gd name="connsiteX8" fmla="*/ 0 w 140876"/>
                  <a:gd name="connsiteY8" fmla="*/ 33566 h 90457"/>
                  <a:gd name="connsiteX9" fmla="*/ 762 w 140876"/>
                  <a:gd name="connsiteY9" fmla="*/ 32994 h 90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0876" h="90457">
                    <a:moveTo>
                      <a:pt x="762" y="32994"/>
                    </a:moveTo>
                    <a:cubicBezTo>
                      <a:pt x="15962" y="45951"/>
                      <a:pt x="31861" y="58066"/>
                      <a:pt x="48387" y="69284"/>
                    </a:cubicBezTo>
                    <a:cubicBezTo>
                      <a:pt x="63558" y="80377"/>
                      <a:pt x="81988" y="86107"/>
                      <a:pt x="100775" y="85572"/>
                    </a:cubicBezTo>
                    <a:cubicBezTo>
                      <a:pt x="118491" y="83572"/>
                      <a:pt x="134684" y="75190"/>
                      <a:pt x="136398" y="54997"/>
                    </a:cubicBezTo>
                    <a:cubicBezTo>
                      <a:pt x="137922" y="37280"/>
                      <a:pt x="134493" y="24707"/>
                      <a:pt x="127445" y="1086"/>
                    </a:cubicBezTo>
                    <a:cubicBezTo>
                      <a:pt x="127445" y="38"/>
                      <a:pt x="128302" y="-438"/>
                      <a:pt x="128683" y="514"/>
                    </a:cubicBezTo>
                    <a:cubicBezTo>
                      <a:pt x="138875" y="29089"/>
                      <a:pt x="150590" y="66046"/>
                      <a:pt x="127540" y="81381"/>
                    </a:cubicBezTo>
                    <a:cubicBezTo>
                      <a:pt x="101727" y="98526"/>
                      <a:pt x="70390" y="89001"/>
                      <a:pt x="46577" y="72523"/>
                    </a:cubicBezTo>
                    <a:cubicBezTo>
                      <a:pt x="29678" y="61274"/>
                      <a:pt x="14059" y="48210"/>
                      <a:pt x="0" y="33566"/>
                    </a:cubicBezTo>
                    <a:cubicBezTo>
                      <a:pt x="0" y="33566"/>
                      <a:pt x="476" y="32708"/>
                      <a:pt x="762" y="32994"/>
                    </a:cubicBezTo>
                    <a:close/>
                  </a:path>
                </a:pathLst>
              </a:custGeom>
              <a:solidFill>
                <a:srgbClr val="263238"/>
              </a:solidFill>
              <a:ln w="9525" cap="flat">
                <a:noFill/>
                <a:prstDash val="solid"/>
                <a:miter/>
              </a:ln>
            </p:spPr>
            <p:txBody>
              <a:bodyPr rtlCol="0" anchor="ctr"/>
              <a:lstStyle/>
              <a:p>
                <a:endParaRPr lang="zh-CN" altLang="en-US"/>
              </a:p>
            </p:txBody>
          </p:sp>
          <p:sp>
            <p:nvSpPr>
              <p:cNvPr id="340" name="任意多边形: 形状 339">
                <a:extLst>
                  <a:ext uri="{FF2B5EF4-FFF2-40B4-BE49-F238E27FC236}">
                    <a16:creationId xmlns:a16="http://schemas.microsoft.com/office/drawing/2014/main" xmlns="" id="{75C034D5-777E-446C-8A05-C28EADD8A863}"/>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AAF60"/>
              </a:solidFill>
              <a:ln w="9525" cap="flat">
                <a:noFill/>
                <a:prstDash val="solid"/>
                <a:miter/>
              </a:ln>
            </p:spPr>
            <p:txBody>
              <a:bodyPr rtlCol="0" anchor="ctr"/>
              <a:lstStyle/>
              <a:p>
                <a:endParaRPr lang="zh-CN" altLang="en-US"/>
              </a:p>
            </p:txBody>
          </p:sp>
          <p:sp>
            <p:nvSpPr>
              <p:cNvPr id="341" name="任意多边形: 形状 340">
                <a:extLst>
                  <a:ext uri="{FF2B5EF4-FFF2-40B4-BE49-F238E27FC236}">
                    <a16:creationId xmlns:a16="http://schemas.microsoft.com/office/drawing/2014/main" xmlns="" id="{5787016F-DB4A-4F85-94AB-860D68A3C707}"/>
                  </a:ext>
                </a:extLst>
              </p:cNvPr>
              <p:cNvSpPr/>
              <p:nvPr/>
            </p:nvSpPr>
            <p:spPr>
              <a:xfrm>
                <a:off x="9332041" y="4579197"/>
                <a:ext cx="274512" cy="198631"/>
              </a:xfrm>
              <a:custGeom>
                <a:avLst/>
                <a:gdLst>
                  <a:gd name="connsiteX0" fmla="*/ 274512 w 274512"/>
                  <a:gd name="connsiteY0" fmla="*/ 106706 h 198631"/>
                  <a:gd name="connsiteX1" fmla="*/ 171071 w 274512"/>
                  <a:gd name="connsiteY1" fmla="*/ 188716 h 198631"/>
                  <a:gd name="connsiteX2" fmla="*/ 49722 w 274512"/>
                  <a:gd name="connsiteY2" fmla="*/ 194526 h 198631"/>
                  <a:gd name="connsiteX3" fmla="*/ 2 w 274512"/>
                  <a:gd name="connsiteY3" fmla="*/ 164141 h 198631"/>
                  <a:gd name="connsiteX4" fmla="*/ 26672 w 274512"/>
                  <a:gd name="connsiteY4" fmla="*/ 140043 h 198631"/>
                  <a:gd name="connsiteX5" fmla="*/ 62867 w 274512"/>
                  <a:gd name="connsiteY5" fmla="*/ 141757 h 198631"/>
                  <a:gd name="connsiteX6" fmla="*/ 114873 w 274512"/>
                  <a:gd name="connsiteY6" fmla="*/ 108896 h 198631"/>
                  <a:gd name="connsiteX7" fmla="*/ 138019 w 274512"/>
                  <a:gd name="connsiteY7" fmla="*/ 1835 h 198631"/>
                  <a:gd name="connsiteX8" fmla="*/ 274512 w 274512"/>
                  <a:gd name="connsiteY8" fmla="*/ 106706 h 198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512" h="198631">
                    <a:moveTo>
                      <a:pt x="274512" y="106706"/>
                    </a:moveTo>
                    <a:cubicBezTo>
                      <a:pt x="269369" y="116707"/>
                      <a:pt x="198884" y="176809"/>
                      <a:pt x="171071" y="188716"/>
                    </a:cubicBezTo>
                    <a:cubicBezTo>
                      <a:pt x="143258" y="200622"/>
                      <a:pt x="63343" y="200813"/>
                      <a:pt x="49722" y="194526"/>
                    </a:cubicBezTo>
                    <a:cubicBezTo>
                      <a:pt x="36102" y="188240"/>
                      <a:pt x="-284" y="175476"/>
                      <a:pt x="2" y="164141"/>
                    </a:cubicBezTo>
                    <a:cubicBezTo>
                      <a:pt x="287" y="152807"/>
                      <a:pt x="20100" y="139757"/>
                      <a:pt x="26672" y="140043"/>
                    </a:cubicBezTo>
                    <a:cubicBezTo>
                      <a:pt x="38759" y="139941"/>
                      <a:pt x="50843" y="140513"/>
                      <a:pt x="62867" y="141757"/>
                    </a:cubicBezTo>
                    <a:cubicBezTo>
                      <a:pt x="66962" y="143377"/>
                      <a:pt x="111825" y="114325"/>
                      <a:pt x="114873" y="108896"/>
                    </a:cubicBezTo>
                    <a:cubicBezTo>
                      <a:pt x="117921" y="103467"/>
                      <a:pt x="110016" y="20028"/>
                      <a:pt x="138019" y="1835"/>
                    </a:cubicBezTo>
                    <a:cubicBezTo>
                      <a:pt x="166023" y="-16358"/>
                      <a:pt x="274512" y="106706"/>
                      <a:pt x="274512" y="106706"/>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2" name="任意多边形: 形状 341">
                <a:extLst>
                  <a:ext uri="{FF2B5EF4-FFF2-40B4-BE49-F238E27FC236}">
                    <a16:creationId xmlns:a16="http://schemas.microsoft.com/office/drawing/2014/main" xmlns="" id="{F91B7767-20F3-4892-BDE7-EB9560F5BA25}"/>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AAF60"/>
              </a:solidFill>
              <a:ln w="9525" cap="flat">
                <a:noFill/>
                <a:prstDash val="solid"/>
                <a:miter/>
              </a:ln>
            </p:spPr>
            <p:txBody>
              <a:bodyPr rtlCol="0" anchor="ctr"/>
              <a:lstStyle/>
              <a:p>
                <a:endParaRPr lang="zh-CN" altLang="en-US"/>
              </a:p>
            </p:txBody>
          </p:sp>
          <p:sp>
            <p:nvSpPr>
              <p:cNvPr id="343" name="任意多边形: 形状 342">
                <a:extLst>
                  <a:ext uri="{FF2B5EF4-FFF2-40B4-BE49-F238E27FC236}">
                    <a16:creationId xmlns:a16="http://schemas.microsoft.com/office/drawing/2014/main" xmlns="" id="{4E3623FE-EC01-4C3B-B4FE-AA2469FF3C2A}"/>
                  </a:ext>
                </a:extLst>
              </p:cNvPr>
              <p:cNvSpPr/>
              <p:nvPr/>
            </p:nvSpPr>
            <p:spPr>
              <a:xfrm>
                <a:off x="9172003" y="4403527"/>
                <a:ext cx="254899" cy="157787"/>
              </a:xfrm>
              <a:custGeom>
                <a:avLst/>
                <a:gdLst>
                  <a:gd name="connsiteX0" fmla="*/ 216047 w 254899"/>
                  <a:gd name="connsiteY0" fmla="*/ 33868 h 157787"/>
                  <a:gd name="connsiteX1" fmla="*/ 83364 w 254899"/>
                  <a:gd name="connsiteY1" fmla="*/ 54 h 157787"/>
                  <a:gd name="connsiteX2" fmla="*/ 20 w 254899"/>
                  <a:gd name="connsiteY2" fmla="*/ 45583 h 157787"/>
                  <a:gd name="connsiteX3" fmla="*/ 35453 w 254899"/>
                  <a:gd name="connsiteY3" fmla="*/ 73206 h 157787"/>
                  <a:gd name="connsiteX4" fmla="*/ 94413 w 254899"/>
                  <a:gd name="connsiteY4" fmla="*/ 54156 h 157787"/>
                  <a:gd name="connsiteX5" fmla="*/ 180138 w 254899"/>
                  <a:gd name="connsiteY5" fmla="*/ 131404 h 157787"/>
                  <a:gd name="connsiteX6" fmla="*/ 254338 w 254899"/>
                  <a:gd name="connsiteY6" fmla="*/ 157788 h 157787"/>
                  <a:gd name="connsiteX7" fmla="*/ 216047 w 254899"/>
                  <a:gd name="connsiteY7" fmla="*/ 33868 h 1577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899" h="157787">
                    <a:moveTo>
                      <a:pt x="216047" y="33868"/>
                    </a:moveTo>
                    <a:cubicBezTo>
                      <a:pt x="216047" y="33868"/>
                      <a:pt x="105557" y="-1565"/>
                      <a:pt x="83364" y="54"/>
                    </a:cubicBezTo>
                    <a:cubicBezTo>
                      <a:pt x="61171" y="1673"/>
                      <a:pt x="878" y="32153"/>
                      <a:pt x="20" y="45583"/>
                    </a:cubicBezTo>
                    <a:cubicBezTo>
                      <a:pt x="-837" y="59014"/>
                      <a:pt x="25643" y="72349"/>
                      <a:pt x="35453" y="73206"/>
                    </a:cubicBezTo>
                    <a:cubicBezTo>
                      <a:pt x="45264" y="74063"/>
                      <a:pt x="89651" y="54156"/>
                      <a:pt x="94413" y="54156"/>
                    </a:cubicBezTo>
                    <a:cubicBezTo>
                      <a:pt x="97080" y="54156"/>
                      <a:pt x="129465" y="104638"/>
                      <a:pt x="180138" y="131404"/>
                    </a:cubicBezTo>
                    <a:cubicBezTo>
                      <a:pt x="203246" y="144233"/>
                      <a:pt x="228318" y="153148"/>
                      <a:pt x="254338" y="157788"/>
                    </a:cubicBezTo>
                    <a:cubicBezTo>
                      <a:pt x="260243" y="156359"/>
                      <a:pt x="217667" y="41773"/>
                      <a:pt x="216047" y="33868"/>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44" name="任意多边形: 形状 343">
                <a:extLst>
                  <a:ext uri="{FF2B5EF4-FFF2-40B4-BE49-F238E27FC236}">
                    <a16:creationId xmlns:a16="http://schemas.microsoft.com/office/drawing/2014/main" xmlns="" id="{9DAF5498-0709-408A-87CB-4E14819EBE72}"/>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AAF60"/>
              </a:solidFill>
              <a:ln w="9525" cap="flat">
                <a:noFill/>
                <a:prstDash val="solid"/>
                <a:miter/>
              </a:ln>
            </p:spPr>
            <p:txBody>
              <a:bodyPr rtlCol="0" anchor="ctr"/>
              <a:lstStyle/>
              <a:p>
                <a:endParaRPr lang="zh-CN" altLang="en-US"/>
              </a:p>
            </p:txBody>
          </p:sp>
          <p:sp>
            <p:nvSpPr>
              <p:cNvPr id="345" name="任意多边形: 形状 344">
                <a:extLst>
                  <a:ext uri="{FF2B5EF4-FFF2-40B4-BE49-F238E27FC236}">
                    <a16:creationId xmlns:a16="http://schemas.microsoft.com/office/drawing/2014/main" xmlns="" id="{4E346D3D-3A49-45C7-8657-ED164FA4413C}"/>
                  </a:ext>
                </a:extLst>
              </p:cNvPr>
              <p:cNvSpPr/>
              <p:nvPr/>
            </p:nvSpPr>
            <p:spPr>
              <a:xfrm>
                <a:off x="9158254" y="4243181"/>
                <a:ext cx="577777" cy="478772"/>
              </a:xfrm>
              <a:custGeom>
                <a:avLst/>
                <a:gdLst>
                  <a:gd name="connsiteX0" fmla="*/ 562600 w 577777"/>
                  <a:gd name="connsiteY0" fmla="*/ 279748 h 478772"/>
                  <a:gd name="connsiteX1" fmla="*/ 567267 w 577777"/>
                  <a:gd name="connsiteY1" fmla="*/ 385476 h 478772"/>
                  <a:gd name="connsiteX2" fmla="*/ 362575 w 577777"/>
                  <a:gd name="connsiteY2" fmla="*/ 459294 h 478772"/>
                  <a:gd name="connsiteX3" fmla="*/ 215605 w 577777"/>
                  <a:gd name="connsiteY3" fmla="*/ 202977 h 478772"/>
                  <a:gd name="connsiteX4" fmla="*/ 51203 w 577777"/>
                  <a:gd name="connsiteY4" fmla="*/ 167067 h 478772"/>
                  <a:gd name="connsiteX5" fmla="*/ 35868 w 577777"/>
                  <a:gd name="connsiteY5" fmla="*/ 154876 h 478772"/>
                  <a:gd name="connsiteX6" fmla="*/ 35868 w 577777"/>
                  <a:gd name="connsiteY6" fmla="*/ 154876 h 478772"/>
                  <a:gd name="connsiteX7" fmla="*/ 30819 w 577777"/>
                  <a:gd name="connsiteY7" fmla="*/ 149732 h 478772"/>
                  <a:gd name="connsiteX8" fmla="*/ 30819 w 577777"/>
                  <a:gd name="connsiteY8" fmla="*/ 149732 h 478772"/>
                  <a:gd name="connsiteX9" fmla="*/ 5293 w 577777"/>
                  <a:gd name="connsiteY9" fmla="*/ 111632 h 478772"/>
                  <a:gd name="connsiteX10" fmla="*/ 5293 w 577777"/>
                  <a:gd name="connsiteY10" fmla="*/ 111632 h 478772"/>
                  <a:gd name="connsiteX11" fmla="*/ 2340 w 577777"/>
                  <a:gd name="connsiteY11" fmla="*/ 84676 h 478772"/>
                  <a:gd name="connsiteX12" fmla="*/ 34915 w 577777"/>
                  <a:gd name="connsiteY12" fmla="*/ 78199 h 478772"/>
                  <a:gd name="connsiteX13" fmla="*/ 72539 w 577777"/>
                  <a:gd name="connsiteY13" fmla="*/ 70293 h 478772"/>
                  <a:gd name="connsiteX14" fmla="*/ 162264 w 577777"/>
                  <a:gd name="connsiteY14" fmla="*/ 761 h 478772"/>
                  <a:gd name="connsiteX15" fmla="*/ 274945 w 577777"/>
                  <a:gd name="connsiteY15" fmla="*/ 22859 h 478772"/>
                  <a:gd name="connsiteX16" fmla="*/ 341620 w 577777"/>
                  <a:gd name="connsiteY16" fmla="*/ 128396 h 478772"/>
                  <a:gd name="connsiteX17" fmla="*/ 562600 w 577777"/>
                  <a:gd name="connsiteY17" fmla="*/ 279748 h 47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77777" h="478772">
                    <a:moveTo>
                      <a:pt x="562600" y="279748"/>
                    </a:moveTo>
                    <a:cubicBezTo>
                      <a:pt x="576507" y="310038"/>
                      <a:pt x="586127" y="330612"/>
                      <a:pt x="567267" y="385476"/>
                    </a:cubicBezTo>
                    <a:cubicBezTo>
                      <a:pt x="546122" y="446721"/>
                      <a:pt x="432679" y="512349"/>
                      <a:pt x="362575" y="459294"/>
                    </a:cubicBezTo>
                    <a:cubicBezTo>
                      <a:pt x="255990" y="378618"/>
                      <a:pt x="227797" y="227646"/>
                      <a:pt x="215605" y="202977"/>
                    </a:cubicBezTo>
                    <a:cubicBezTo>
                      <a:pt x="199031" y="169258"/>
                      <a:pt x="98352" y="194976"/>
                      <a:pt x="51203" y="167067"/>
                    </a:cubicBezTo>
                    <a:cubicBezTo>
                      <a:pt x="45642" y="163603"/>
                      <a:pt x="40497" y="159512"/>
                      <a:pt x="35868" y="154876"/>
                    </a:cubicBezTo>
                    <a:lnTo>
                      <a:pt x="35868" y="154876"/>
                    </a:lnTo>
                    <a:lnTo>
                      <a:pt x="30819" y="149732"/>
                    </a:lnTo>
                    <a:lnTo>
                      <a:pt x="30819" y="149732"/>
                    </a:lnTo>
                    <a:cubicBezTo>
                      <a:pt x="20397" y="138424"/>
                      <a:pt x="11787" y="125572"/>
                      <a:pt x="5293" y="111632"/>
                    </a:cubicBezTo>
                    <a:lnTo>
                      <a:pt x="5293" y="111632"/>
                    </a:lnTo>
                    <a:cubicBezTo>
                      <a:pt x="-137" y="99630"/>
                      <a:pt x="-1851" y="89248"/>
                      <a:pt x="2340" y="84676"/>
                    </a:cubicBezTo>
                    <a:cubicBezTo>
                      <a:pt x="8245" y="78199"/>
                      <a:pt x="20437" y="78485"/>
                      <a:pt x="34915" y="78199"/>
                    </a:cubicBezTo>
                    <a:cubicBezTo>
                      <a:pt x="47917" y="78716"/>
                      <a:pt x="60844" y="75999"/>
                      <a:pt x="72539" y="70293"/>
                    </a:cubicBezTo>
                    <a:cubicBezTo>
                      <a:pt x="102162" y="55625"/>
                      <a:pt x="121497" y="8381"/>
                      <a:pt x="162264" y="761"/>
                    </a:cubicBezTo>
                    <a:cubicBezTo>
                      <a:pt x="181886" y="-2954"/>
                      <a:pt x="249704" y="7333"/>
                      <a:pt x="274945" y="22859"/>
                    </a:cubicBezTo>
                    <a:cubicBezTo>
                      <a:pt x="309426" y="43909"/>
                      <a:pt x="308854" y="102297"/>
                      <a:pt x="341620" y="128396"/>
                    </a:cubicBezTo>
                    <a:cubicBezTo>
                      <a:pt x="390293" y="167163"/>
                      <a:pt x="545360" y="242505"/>
                      <a:pt x="562600" y="27974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6" name="任意多边形: 形状 345">
                <a:extLst>
                  <a:ext uri="{FF2B5EF4-FFF2-40B4-BE49-F238E27FC236}">
                    <a16:creationId xmlns:a16="http://schemas.microsoft.com/office/drawing/2014/main" xmlns="" id="{355C60F3-2D4B-45A4-8708-D19429E0086D}"/>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AAF60"/>
              </a:solidFill>
              <a:ln w="9525" cap="flat">
                <a:noFill/>
                <a:prstDash val="solid"/>
                <a:miter/>
              </a:ln>
            </p:spPr>
            <p:txBody>
              <a:bodyPr rtlCol="0" anchor="ctr"/>
              <a:lstStyle/>
              <a:p>
                <a:endParaRPr lang="zh-CN" altLang="en-US"/>
              </a:p>
            </p:txBody>
          </p:sp>
          <p:sp>
            <p:nvSpPr>
              <p:cNvPr id="347" name="任意多边形: 形状 346">
                <a:extLst>
                  <a:ext uri="{FF2B5EF4-FFF2-40B4-BE49-F238E27FC236}">
                    <a16:creationId xmlns:a16="http://schemas.microsoft.com/office/drawing/2014/main" xmlns="" id="{FEF0D998-98C8-4B88-91B8-349612605F20}"/>
                  </a:ext>
                </a:extLst>
              </p:cNvPr>
              <p:cNvSpPr/>
              <p:nvPr/>
            </p:nvSpPr>
            <p:spPr>
              <a:xfrm>
                <a:off x="9690052" y="4453295"/>
                <a:ext cx="140681" cy="121233"/>
              </a:xfrm>
              <a:custGeom>
                <a:avLst/>
                <a:gdLst>
                  <a:gd name="connsiteX0" fmla="*/ 23277 w 140681"/>
                  <a:gd name="connsiteY0" fmla="*/ 63633 h 121233"/>
                  <a:gd name="connsiteX1" fmla="*/ 130147 w 140681"/>
                  <a:gd name="connsiteY1" fmla="*/ 577 h 121233"/>
                  <a:gd name="connsiteX2" fmla="*/ 119860 w 140681"/>
                  <a:gd name="connsiteY2" fmla="*/ 90589 h 121233"/>
                  <a:gd name="connsiteX3" fmla="*/ 2608 w 140681"/>
                  <a:gd name="connsiteY3" fmla="*/ 116306 h 121233"/>
                  <a:gd name="connsiteX4" fmla="*/ 23277 w 140681"/>
                  <a:gd name="connsiteY4" fmla="*/ 63633 h 1212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0681" h="121233">
                    <a:moveTo>
                      <a:pt x="23277" y="63633"/>
                    </a:moveTo>
                    <a:cubicBezTo>
                      <a:pt x="23277" y="63633"/>
                      <a:pt x="124527" y="93351"/>
                      <a:pt x="130147" y="577"/>
                    </a:cubicBezTo>
                    <a:cubicBezTo>
                      <a:pt x="130147" y="-5899"/>
                      <a:pt x="159675" y="43250"/>
                      <a:pt x="119860" y="90589"/>
                    </a:cubicBezTo>
                    <a:cubicBezTo>
                      <a:pt x="80046" y="137928"/>
                      <a:pt x="2608" y="116306"/>
                      <a:pt x="2608" y="116306"/>
                    </a:cubicBezTo>
                    <a:cubicBezTo>
                      <a:pt x="2608" y="116306"/>
                      <a:pt x="-10823" y="79826"/>
                      <a:pt x="23277" y="6363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8" name="任意多边形: 形状 347">
                <a:extLst>
                  <a:ext uri="{FF2B5EF4-FFF2-40B4-BE49-F238E27FC236}">
                    <a16:creationId xmlns:a16="http://schemas.microsoft.com/office/drawing/2014/main" xmlns="" id="{ECEC7D76-2ACA-4250-964B-3CC829B140EE}"/>
                  </a:ext>
                </a:extLst>
              </p:cNvPr>
              <p:cNvSpPr/>
              <p:nvPr/>
            </p:nvSpPr>
            <p:spPr>
              <a:xfrm>
                <a:off x="9258250" y="4297486"/>
                <a:ext cx="74880" cy="84297"/>
              </a:xfrm>
              <a:custGeom>
                <a:avLst/>
                <a:gdLst>
                  <a:gd name="connsiteX0" fmla="*/ 71221 w 74880"/>
                  <a:gd name="connsiteY0" fmla="*/ 60565 h 84297"/>
                  <a:gd name="connsiteX1" fmla="*/ 6070 w 74880"/>
                  <a:gd name="connsiteY1" fmla="*/ 66471 h 84297"/>
                  <a:gd name="connsiteX2" fmla="*/ 1689 w 74880"/>
                  <a:gd name="connsiteY2" fmla="*/ 31704 h 84297"/>
                  <a:gd name="connsiteX3" fmla="*/ 36074 w 74880"/>
                  <a:gd name="connsiteY3" fmla="*/ 81 h 84297"/>
                  <a:gd name="connsiteX4" fmla="*/ 71221 w 74880"/>
                  <a:gd name="connsiteY4" fmla="*/ 60565 h 842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880" h="84297">
                    <a:moveTo>
                      <a:pt x="71221" y="60565"/>
                    </a:moveTo>
                    <a:cubicBezTo>
                      <a:pt x="57410" y="87426"/>
                      <a:pt x="22739" y="94284"/>
                      <a:pt x="6070" y="66471"/>
                    </a:cubicBezTo>
                    <a:cubicBezTo>
                      <a:pt x="-32" y="55952"/>
                      <a:pt x="-1613" y="43409"/>
                      <a:pt x="1689" y="31704"/>
                    </a:cubicBezTo>
                    <a:cubicBezTo>
                      <a:pt x="4739" y="14633"/>
                      <a:pt x="18807" y="1695"/>
                      <a:pt x="36074" y="81"/>
                    </a:cubicBezTo>
                    <a:cubicBezTo>
                      <a:pt x="64554" y="-2014"/>
                      <a:pt x="83128" y="36848"/>
                      <a:pt x="71221" y="605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49" name="任意多边形: 形状 348">
                <a:extLst>
                  <a:ext uri="{FF2B5EF4-FFF2-40B4-BE49-F238E27FC236}">
                    <a16:creationId xmlns:a16="http://schemas.microsoft.com/office/drawing/2014/main" xmlns="" id="{E9EA74B9-058C-413F-BC3A-78555C9884BE}"/>
                  </a:ext>
                </a:extLst>
              </p:cNvPr>
              <p:cNvSpPr/>
              <p:nvPr/>
            </p:nvSpPr>
            <p:spPr>
              <a:xfrm>
                <a:off x="9267621" y="4318171"/>
                <a:ext cx="20735" cy="27904"/>
              </a:xfrm>
              <a:custGeom>
                <a:avLst/>
                <a:gdLst>
                  <a:gd name="connsiteX0" fmla="*/ 7558 w 20735"/>
                  <a:gd name="connsiteY0" fmla="*/ 27689 h 27904"/>
                  <a:gd name="connsiteX1" fmla="*/ 224 w 20735"/>
                  <a:gd name="connsiteY1" fmla="*/ 11973 h 27904"/>
                  <a:gd name="connsiteX2" fmla="*/ 13368 w 20735"/>
                  <a:gd name="connsiteY2" fmla="*/ 257 h 27904"/>
                  <a:gd name="connsiteX3" fmla="*/ 20036 w 20735"/>
                  <a:gd name="connsiteY3" fmla="*/ 16831 h 27904"/>
                  <a:gd name="connsiteX4" fmla="*/ 7558 w 20735"/>
                  <a:gd name="connsiteY4" fmla="*/ 27689 h 279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735" h="27904">
                    <a:moveTo>
                      <a:pt x="7558" y="27689"/>
                    </a:moveTo>
                    <a:cubicBezTo>
                      <a:pt x="1843" y="26356"/>
                      <a:pt x="-824" y="19783"/>
                      <a:pt x="224" y="11973"/>
                    </a:cubicBezTo>
                    <a:cubicBezTo>
                      <a:pt x="1271" y="4162"/>
                      <a:pt x="6701" y="-1267"/>
                      <a:pt x="13368" y="257"/>
                    </a:cubicBezTo>
                    <a:cubicBezTo>
                      <a:pt x="20036" y="1781"/>
                      <a:pt x="21941" y="10449"/>
                      <a:pt x="20036" y="16831"/>
                    </a:cubicBezTo>
                    <a:cubicBezTo>
                      <a:pt x="18131" y="23212"/>
                      <a:pt x="14225" y="29118"/>
                      <a:pt x="7558" y="27689"/>
                    </a:cubicBezTo>
                    <a:close/>
                  </a:path>
                </a:pathLst>
              </a:custGeom>
              <a:solidFill>
                <a:srgbClr val="263238"/>
              </a:solidFill>
              <a:ln w="9525" cap="flat">
                <a:noFill/>
                <a:prstDash val="solid"/>
                <a:miter/>
              </a:ln>
            </p:spPr>
            <p:txBody>
              <a:bodyPr rtlCol="0" anchor="ctr"/>
              <a:lstStyle/>
              <a:p>
                <a:endParaRPr lang="zh-CN" altLang="en-US"/>
              </a:p>
            </p:txBody>
          </p:sp>
          <p:sp>
            <p:nvSpPr>
              <p:cNvPr id="350" name="任意多边形: 形状 349">
                <a:extLst>
                  <a:ext uri="{FF2B5EF4-FFF2-40B4-BE49-F238E27FC236}">
                    <a16:creationId xmlns:a16="http://schemas.microsoft.com/office/drawing/2014/main" xmlns="" id="{7FCC161E-97E4-4F59-A4A0-E9C4E7AF8126}"/>
                  </a:ext>
                </a:extLst>
              </p:cNvPr>
              <p:cNvSpPr/>
              <p:nvPr/>
            </p:nvSpPr>
            <p:spPr>
              <a:xfrm>
                <a:off x="9151089" y="4319495"/>
                <a:ext cx="42378" cy="39631"/>
              </a:xfrm>
              <a:custGeom>
                <a:avLst/>
                <a:gdLst>
                  <a:gd name="connsiteX0" fmla="*/ 20173 w 42378"/>
                  <a:gd name="connsiteY0" fmla="*/ 39605 h 39631"/>
                  <a:gd name="connsiteX1" fmla="*/ 75 w 42378"/>
                  <a:gd name="connsiteY1" fmla="*/ 11982 h 39631"/>
                  <a:gd name="connsiteX2" fmla="*/ 41509 w 42378"/>
                  <a:gd name="connsiteY2" fmla="*/ 2457 h 39631"/>
                  <a:gd name="connsiteX3" fmla="*/ 20173 w 42378"/>
                  <a:gd name="connsiteY3" fmla="*/ 39605 h 39631"/>
                </a:gdLst>
                <a:ahLst/>
                <a:cxnLst>
                  <a:cxn ang="0">
                    <a:pos x="connsiteX0" y="connsiteY0"/>
                  </a:cxn>
                  <a:cxn ang="0">
                    <a:pos x="connsiteX1" y="connsiteY1"/>
                  </a:cxn>
                  <a:cxn ang="0">
                    <a:pos x="connsiteX2" y="connsiteY2"/>
                  </a:cxn>
                  <a:cxn ang="0">
                    <a:pos x="connsiteX3" y="connsiteY3"/>
                  </a:cxn>
                </a:cxnLst>
                <a:rect l="l" t="t" r="r" b="b"/>
                <a:pathLst>
                  <a:path w="42378" h="39631">
                    <a:moveTo>
                      <a:pt x="20173" y="39605"/>
                    </a:moveTo>
                    <a:cubicBezTo>
                      <a:pt x="15601" y="40462"/>
                      <a:pt x="-1259" y="20555"/>
                      <a:pt x="75" y="11982"/>
                    </a:cubicBezTo>
                    <a:cubicBezTo>
                      <a:pt x="1408" y="3410"/>
                      <a:pt x="36556" y="-4020"/>
                      <a:pt x="41509" y="2457"/>
                    </a:cubicBezTo>
                    <a:cubicBezTo>
                      <a:pt x="46462" y="8934"/>
                      <a:pt x="29031" y="38081"/>
                      <a:pt x="20173" y="39605"/>
                    </a:cubicBezTo>
                    <a:close/>
                  </a:path>
                </a:pathLst>
              </a:custGeom>
              <a:solidFill>
                <a:srgbClr val="263238"/>
              </a:solidFill>
              <a:ln w="9525" cap="flat">
                <a:noFill/>
                <a:prstDash val="solid"/>
                <a:miter/>
              </a:ln>
            </p:spPr>
            <p:txBody>
              <a:bodyPr rtlCol="0" anchor="ctr"/>
              <a:lstStyle/>
              <a:p>
                <a:endParaRPr lang="zh-CN" altLang="en-US"/>
              </a:p>
            </p:txBody>
          </p:sp>
          <p:sp>
            <p:nvSpPr>
              <p:cNvPr id="351" name="任意多边形: 形状 350">
                <a:extLst>
                  <a:ext uri="{FF2B5EF4-FFF2-40B4-BE49-F238E27FC236}">
                    <a16:creationId xmlns:a16="http://schemas.microsoft.com/office/drawing/2014/main" xmlns="" id="{3FEA3051-DA94-4672-8769-AB01DB917662}"/>
                  </a:ext>
                </a:extLst>
              </p:cNvPr>
              <p:cNvSpPr/>
              <p:nvPr/>
            </p:nvSpPr>
            <p:spPr>
              <a:xfrm>
                <a:off x="9145248" y="4385461"/>
                <a:ext cx="63541" cy="27694"/>
              </a:xfrm>
              <a:custGeom>
                <a:avLst/>
                <a:gdLst>
                  <a:gd name="connsiteX0" fmla="*/ 772 w 63541"/>
                  <a:gd name="connsiteY0" fmla="*/ 14501 h 27694"/>
                  <a:gd name="connsiteX1" fmla="*/ 12011 w 63541"/>
                  <a:gd name="connsiteY1" fmla="*/ 23 h 27694"/>
                  <a:gd name="connsiteX2" fmla="*/ 50111 w 63541"/>
                  <a:gd name="connsiteY2" fmla="*/ 12025 h 27694"/>
                  <a:gd name="connsiteX3" fmla="*/ 51730 w 63541"/>
                  <a:gd name="connsiteY3" fmla="*/ 5167 h 27694"/>
                  <a:gd name="connsiteX4" fmla="*/ 63542 w 63541"/>
                  <a:gd name="connsiteY4" fmla="*/ 7643 h 27694"/>
                  <a:gd name="connsiteX5" fmla="*/ 45634 w 63541"/>
                  <a:gd name="connsiteY5" fmla="*/ 26026 h 27694"/>
                  <a:gd name="connsiteX6" fmla="*/ 772 w 63541"/>
                  <a:gd name="connsiteY6" fmla="*/ 14501 h 2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541" h="27694">
                    <a:moveTo>
                      <a:pt x="772" y="14501"/>
                    </a:moveTo>
                    <a:cubicBezTo>
                      <a:pt x="-2657" y="6500"/>
                      <a:pt x="6106" y="309"/>
                      <a:pt x="12011" y="23"/>
                    </a:cubicBezTo>
                    <a:cubicBezTo>
                      <a:pt x="24584" y="-644"/>
                      <a:pt x="29061" y="13453"/>
                      <a:pt x="50111" y="12025"/>
                    </a:cubicBezTo>
                    <a:cubicBezTo>
                      <a:pt x="52778" y="12025"/>
                      <a:pt x="51730" y="5167"/>
                      <a:pt x="51730" y="5167"/>
                    </a:cubicBezTo>
                    <a:cubicBezTo>
                      <a:pt x="55832" y="4690"/>
                      <a:pt x="59977" y="5559"/>
                      <a:pt x="63542" y="7643"/>
                    </a:cubicBezTo>
                    <a:cubicBezTo>
                      <a:pt x="62027" y="16924"/>
                      <a:pt x="54872" y="24269"/>
                      <a:pt x="45634" y="26026"/>
                    </a:cubicBezTo>
                    <a:cubicBezTo>
                      <a:pt x="29061" y="31265"/>
                      <a:pt x="4487" y="23264"/>
                      <a:pt x="772" y="14501"/>
                    </a:cubicBezTo>
                    <a:close/>
                  </a:path>
                </a:pathLst>
              </a:custGeom>
              <a:solidFill>
                <a:srgbClr val="FF9ABB"/>
              </a:solidFill>
              <a:ln w="9525" cap="flat">
                <a:noFill/>
                <a:prstDash val="solid"/>
                <a:miter/>
              </a:ln>
            </p:spPr>
            <p:txBody>
              <a:bodyPr rtlCol="0" anchor="ctr"/>
              <a:lstStyle/>
              <a:p>
                <a:endParaRPr lang="zh-CN" altLang="en-US"/>
              </a:p>
            </p:txBody>
          </p:sp>
          <p:sp>
            <p:nvSpPr>
              <p:cNvPr id="352" name="任意多边形: 形状 351">
                <a:extLst>
                  <a:ext uri="{FF2B5EF4-FFF2-40B4-BE49-F238E27FC236}">
                    <a16:creationId xmlns:a16="http://schemas.microsoft.com/office/drawing/2014/main" xmlns="" id="{7E145FE8-62A3-4660-955D-F50AF476AD16}"/>
                  </a:ext>
                </a:extLst>
              </p:cNvPr>
              <p:cNvSpPr/>
              <p:nvPr/>
            </p:nvSpPr>
            <p:spPr>
              <a:xfrm>
                <a:off x="9156497" y="4389865"/>
                <a:ext cx="46036" cy="16360"/>
              </a:xfrm>
              <a:custGeom>
                <a:avLst/>
                <a:gdLst>
                  <a:gd name="connsiteX0" fmla="*/ 0 w 46036"/>
                  <a:gd name="connsiteY0" fmla="*/ 3715 h 16360"/>
                  <a:gd name="connsiteX1" fmla="*/ 26194 w 46036"/>
                  <a:gd name="connsiteY1" fmla="*/ 11525 h 16360"/>
                  <a:gd name="connsiteX2" fmla="*/ 39338 w 46036"/>
                  <a:gd name="connsiteY2" fmla="*/ 10192 h 16360"/>
                  <a:gd name="connsiteX3" fmla="*/ 43720 w 46036"/>
                  <a:gd name="connsiteY3" fmla="*/ 6763 h 16360"/>
                  <a:gd name="connsiteX4" fmla="*/ 44767 w 46036"/>
                  <a:gd name="connsiteY4" fmla="*/ 0 h 16360"/>
                  <a:gd name="connsiteX5" fmla="*/ 45910 w 46036"/>
                  <a:gd name="connsiteY5" fmla="*/ 7334 h 16360"/>
                  <a:gd name="connsiteX6" fmla="*/ 40767 w 46036"/>
                  <a:gd name="connsiteY6" fmla="*/ 13621 h 16360"/>
                  <a:gd name="connsiteX7" fmla="*/ 25908 w 46036"/>
                  <a:gd name="connsiteY7" fmla="*/ 16288 h 16360"/>
                  <a:gd name="connsiteX8" fmla="*/ 0 w 46036"/>
                  <a:gd name="connsiteY8" fmla="*/ 3715 h 16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36" h="16360">
                    <a:moveTo>
                      <a:pt x="0" y="3715"/>
                    </a:moveTo>
                    <a:cubicBezTo>
                      <a:pt x="7934" y="8482"/>
                      <a:pt x="16944" y="11169"/>
                      <a:pt x="26194" y="11525"/>
                    </a:cubicBezTo>
                    <a:cubicBezTo>
                      <a:pt x="30619" y="11811"/>
                      <a:pt x="35061" y="11360"/>
                      <a:pt x="39338" y="10192"/>
                    </a:cubicBezTo>
                    <a:cubicBezTo>
                      <a:pt x="41434" y="9525"/>
                      <a:pt x="43148" y="8763"/>
                      <a:pt x="43720" y="6763"/>
                    </a:cubicBezTo>
                    <a:cubicBezTo>
                      <a:pt x="44568" y="4615"/>
                      <a:pt x="44926" y="2304"/>
                      <a:pt x="44767" y="0"/>
                    </a:cubicBezTo>
                    <a:cubicBezTo>
                      <a:pt x="45867" y="2277"/>
                      <a:pt x="46264" y="4830"/>
                      <a:pt x="45910" y="7334"/>
                    </a:cubicBezTo>
                    <a:cubicBezTo>
                      <a:pt x="45411" y="10184"/>
                      <a:pt x="43461" y="12567"/>
                      <a:pt x="40767" y="13621"/>
                    </a:cubicBezTo>
                    <a:cubicBezTo>
                      <a:pt x="36110" y="15722"/>
                      <a:pt x="31005" y="16639"/>
                      <a:pt x="25908" y="16288"/>
                    </a:cubicBezTo>
                    <a:cubicBezTo>
                      <a:pt x="15852" y="16076"/>
                      <a:pt x="6389" y="11484"/>
                      <a:pt x="0" y="3715"/>
                    </a:cubicBezTo>
                    <a:close/>
                  </a:path>
                </a:pathLst>
              </a:custGeom>
              <a:solidFill>
                <a:srgbClr val="263238"/>
              </a:solidFill>
              <a:ln w="9525" cap="flat">
                <a:noFill/>
                <a:prstDash val="solid"/>
                <a:miter/>
              </a:ln>
            </p:spPr>
            <p:txBody>
              <a:bodyPr rtlCol="0" anchor="ctr"/>
              <a:lstStyle/>
              <a:p>
                <a:endParaRPr lang="zh-CN" altLang="en-US"/>
              </a:p>
            </p:txBody>
          </p:sp>
          <p:sp>
            <p:nvSpPr>
              <p:cNvPr id="353" name="任意多边形: 形状 352">
                <a:extLst>
                  <a:ext uri="{FF2B5EF4-FFF2-40B4-BE49-F238E27FC236}">
                    <a16:creationId xmlns:a16="http://schemas.microsoft.com/office/drawing/2014/main" xmlns="" id="{9AA5C361-19F6-4AEB-9318-7F721A2F13DB}"/>
                  </a:ext>
                </a:extLst>
              </p:cNvPr>
              <p:cNvSpPr/>
              <p:nvPr/>
            </p:nvSpPr>
            <p:spPr>
              <a:xfrm>
                <a:off x="9164014" y="4344717"/>
                <a:ext cx="54491" cy="54228"/>
              </a:xfrm>
              <a:custGeom>
                <a:avLst/>
                <a:gdLst>
                  <a:gd name="connsiteX0" fmla="*/ 53253 w 54491"/>
                  <a:gd name="connsiteY0" fmla="*/ 34576 h 54228"/>
                  <a:gd name="connsiteX1" fmla="*/ 19725 w 54491"/>
                  <a:gd name="connsiteY1" fmla="*/ 28099 h 54228"/>
                  <a:gd name="connsiteX2" fmla="*/ 675 w 54491"/>
                  <a:gd name="connsiteY2" fmla="*/ 0 h 54228"/>
                  <a:gd name="connsiteX3" fmla="*/ 8 w 54491"/>
                  <a:gd name="connsiteY3" fmla="*/ 0 h 54228"/>
                  <a:gd name="connsiteX4" fmla="*/ 28583 w 54491"/>
                  <a:gd name="connsiteY4" fmla="*/ 44863 h 54228"/>
                  <a:gd name="connsiteX5" fmla="*/ 30965 w 54491"/>
                  <a:gd name="connsiteY5" fmla="*/ 50768 h 54228"/>
                  <a:gd name="connsiteX6" fmla="*/ 22011 w 54491"/>
                  <a:gd name="connsiteY6" fmla="*/ 45244 h 54228"/>
                  <a:gd name="connsiteX7" fmla="*/ 21249 w 54491"/>
                  <a:gd name="connsiteY7" fmla="*/ 46101 h 54228"/>
                  <a:gd name="connsiteX8" fmla="*/ 36394 w 54491"/>
                  <a:gd name="connsiteY8" fmla="*/ 52102 h 54228"/>
                  <a:gd name="connsiteX9" fmla="*/ 33536 w 54491"/>
                  <a:gd name="connsiteY9" fmla="*/ 46387 h 54228"/>
                  <a:gd name="connsiteX10" fmla="*/ 34584 w 54491"/>
                  <a:gd name="connsiteY10" fmla="*/ 47054 h 54228"/>
                  <a:gd name="connsiteX11" fmla="*/ 54491 w 54491"/>
                  <a:gd name="connsiteY11" fmla="*/ 34385 h 54228"/>
                  <a:gd name="connsiteX12" fmla="*/ 53253 w 54491"/>
                  <a:gd name="connsiteY12" fmla="*/ 34576 h 5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491" h="54228">
                    <a:moveTo>
                      <a:pt x="53253" y="34576"/>
                    </a:moveTo>
                    <a:cubicBezTo>
                      <a:pt x="49157" y="60770"/>
                      <a:pt x="24678" y="33528"/>
                      <a:pt x="19725" y="28099"/>
                    </a:cubicBezTo>
                    <a:cubicBezTo>
                      <a:pt x="12438" y="19403"/>
                      <a:pt x="6056" y="9988"/>
                      <a:pt x="675" y="0"/>
                    </a:cubicBezTo>
                    <a:cubicBezTo>
                      <a:pt x="675" y="0"/>
                      <a:pt x="-87" y="0"/>
                      <a:pt x="8" y="0"/>
                    </a:cubicBezTo>
                    <a:cubicBezTo>
                      <a:pt x="1818" y="12859"/>
                      <a:pt x="26583" y="42386"/>
                      <a:pt x="28583" y="44863"/>
                    </a:cubicBezTo>
                    <a:cubicBezTo>
                      <a:pt x="30583" y="47339"/>
                      <a:pt x="34203" y="50482"/>
                      <a:pt x="30965" y="50768"/>
                    </a:cubicBezTo>
                    <a:cubicBezTo>
                      <a:pt x="27726" y="51054"/>
                      <a:pt x="23821" y="46863"/>
                      <a:pt x="22011" y="45244"/>
                    </a:cubicBezTo>
                    <a:cubicBezTo>
                      <a:pt x="20201" y="43624"/>
                      <a:pt x="20773" y="45244"/>
                      <a:pt x="21249" y="46101"/>
                    </a:cubicBezTo>
                    <a:cubicBezTo>
                      <a:pt x="23059" y="48101"/>
                      <a:pt x="34870" y="58674"/>
                      <a:pt x="36394" y="52102"/>
                    </a:cubicBezTo>
                    <a:cubicBezTo>
                      <a:pt x="36870" y="50197"/>
                      <a:pt x="35060" y="48101"/>
                      <a:pt x="33536" y="46387"/>
                    </a:cubicBezTo>
                    <a:lnTo>
                      <a:pt x="34584" y="47054"/>
                    </a:lnTo>
                    <a:cubicBezTo>
                      <a:pt x="48014" y="54578"/>
                      <a:pt x="53634" y="47054"/>
                      <a:pt x="54491" y="34385"/>
                    </a:cubicBezTo>
                    <a:cubicBezTo>
                      <a:pt x="54491" y="33909"/>
                      <a:pt x="53444" y="33814"/>
                      <a:pt x="53253" y="34576"/>
                    </a:cubicBezTo>
                    <a:close/>
                  </a:path>
                </a:pathLst>
              </a:custGeom>
              <a:solidFill>
                <a:srgbClr val="263238"/>
              </a:solidFill>
              <a:ln w="9525" cap="flat">
                <a:noFill/>
                <a:prstDash val="solid"/>
                <a:miter/>
              </a:ln>
            </p:spPr>
            <p:txBody>
              <a:bodyPr rtlCol="0" anchor="ctr"/>
              <a:lstStyle/>
              <a:p>
                <a:endParaRPr lang="zh-CN" altLang="en-US"/>
              </a:p>
            </p:txBody>
          </p:sp>
          <p:sp>
            <p:nvSpPr>
              <p:cNvPr id="354" name="任意多边形: 形状 353">
                <a:extLst>
                  <a:ext uri="{FF2B5EF4-FFF2-40B4-BE49-F238E27FC236}">
                    <a16:creationId xmlns:a16="http://schemas.microsoft.com/office/drawing/2014/main" xmlns="" id="{482F7C98-7512-4826-B185-CCF8821E9C66}"/>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AAF60"/>
              </a:solidFill>
              <a:ln w="9525" cap="flat">
                <a:noFill/>
                <a:prstDash val="solid"/>
                <a:miter/>
              </a:ln>
            </p:spPr>
            <p:txBody>
              <a:bodyPr rtlCol="0" anchor="ctr"/>
              <a:lstStyle/>
              <a:p>
                <a:endParaRPr lang="zh-CN" altLang="en-US"/>
              </a:p>
            </p:txBody>
          </p:sp>
          <p:sp>
            <p:nvSpPr>
              <p:cNvPr id="355" name="任意多边形: 形状 354">
                <a:extLst>
                  <a:ext uri="{FF2B5EF4-FFF2-40B4-BE49-F238E27FC236}">
                    <a16:creationId xmlns:a16="http://schemas.microsoft.com/office/drawing/2014/main" xmlns="" id="{12D5ACBB-A806-4108-93E0-006E53095714}"/>
                  </a:ext>
                </a:extLst>
              </p:cNvPr>
              <p:cNvSpPr/>
              <p:nvPr/>
            </p:nvSpPr>
            <p:spPr>
              <a:xfrm>
                <a:off x="9208198" y="4432864"/>
                <a:ext cx="255080" cy="157407"/>
              </a:xfrm>
              <a:custGeom>
                <a:avLst/>
                <a:gdLst>
                  <a:gd name="connsiteX0" fmla="*/ 216523 w 255080"/>
                  <a:gd name="connsiteY0" fmla="*/ 33487 h 157407"/>
                  <a:gd name="connsiteX1" fmla="*/ 83173 w 255080"/>
                  <a:gd name="connsiteY1" fmla="*/ 54 h 157407"/>
                  <a:gd name="connsiteX2" fmla="*/ 20 w 255080"/>
                  <a:gd name="connsiteY2" fmla="*/ 45870 h 157407"/>
                  <a:gd name="connsiteX3" fmla="*/ 35548 w 255080"/>
                  <a:gd name="connsiteY3" fmla="*/ 73397 h 157407"/>
                  <a:gd name="connsiteX4" fmla="*/ 94413 w 255080"/>
                  <a:gd name="connsiteY4" fmla="*/ 54347 h 157407"/>
                  <a:gd name="connsiteX5" fmla="*/ 180138 w 255080"/>
                  <a:gd name="connsiteY5" fmla="*/ 131309 h 157407"/>
                  <a:gd name="connsiteX6" fmla="*/ 254433 w 255080"/>
                  <a:gd name="connsiteY6" fmla="*/ 157407 h 157407"/>
                  <a:gd name="connsiteX7" fmla="*/ 216523 w 255080"/>
                  <a:gd name="connsiteY7" fmla="*/ 33487 h 157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080" h="157407">
                    <a:moveTo>
                      <a:pt x="216523" y="33487"/>
                    </a:moveTo>
                    <a:cubicBezTo>
                      <a:pt x="216523" y="33487"/>
                      <a:pt x="105938" y="-1565"/>
                      <a:pt x="83173" y="54"/>
                    </a:cubicBezTo>
                    <a:cubicBezTo>
                      <a:pt x="60409" y="1674"/>
                      <a:pt x="877" y="32439"/>
                      <a:pt x="20" y="45870"/>
                    </a:cubicBezTo>
                    <a:cubicBezTo>
                      <a:pt x="-837" y="59300"/>
                      <a:pt x="25738" y="72540"/>
                      <a:pt x="35548" y="73397"/>
                    </a:cubicBezTo>
                    <a:cubicBezTo>
                      <a:pt x="45359" y="74254"/>
                      <a:pt x="89650" y="54347"/>
                      <a:pt x="94413" y="54347"/>
                    </a:cubicBezTo>
                    <a:cubicBezTo>
                      <a:pt x="97080" y="54347"/>
                      <a:pt x="129656" y="104639"/>
                      <a:pt x="180138" y="131309"/>
                    </a:cubicBezTo>
                    <a:cubicBezTo>
                      <a:pt x="203300" y="144033"/>
                      <a:pt x="228402" y="152850"/>
                      <a:pt x="254433" y="157407"/>
                    </a:cubicBezTo>
                    <a:cubicBezTo>
                      <a:pt x="260815" y="155883"/>
                      <a:pt x="217952" y="41393"/>
                      <a:pt x="216523" y="3348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6" name="任意多边形: 形状 355">
                <a:extLst>
                  <a:ext uri="{FF2B5EF4-FFF2-40B4-BE49-F238E27FC236}">
                    <a16:creationId xmlns:a16="http://schemas.microsoft.com/office/drawing/2014/main" xmlns="" id="{54961512-DB75-4426-ADAE-06DF8DDBCAAA}"/>
                  </a:ext>
                </a:extLst>
              </p:cNvPr>
              <p:cNvSpPr/>
              <p:nvPr/>
            </p:nvSpPr>
            <p:spPr>
              <a:xfrm>
                <a:off x="9380341" y="4453111"/>
                <a:ext cx="63900" cy="15430"/>
              </a:xfrm>
              <a:custGeom>
                <a:avLst/>
                <a:gdLst>
                  <a:gd name="connsiteX0" fmla="*/ 58859 w 63900"/>
                  <a:gd name="connsiteY0" fmla="*/ 5048 h 15430"/>
                  <a:gd name="connsiteX1" fmla="*/ 58859 w 63900"/>
                  <a:gd name="connsiteY1" fmla="*/ 4381 h 15430"/>
                  <a:gd name="connsiteX2" fmla="*/ 47429 w 63900"/>
                  <a:gd name="connsiteY2" fmla="*/ 7525 h 15430"/>
                  <a:gd name="connsiteX3" fmla="*/ 40285 w 63900"/>
                  <a:gd name="connsiteY3" fmla="*/ 8954 h 15430"/>
                  <a:gd name="connsiteX4" fmla="*/ 470 w 63900"/>
                  <a:gd name="connsiteY4" fmla="*/ 0 h 15430"/>
                  <a:gd name="connsiteX5" fmla="*/ 470 w 63900"/>
                  <a:gd name="connsiteY5" fmla="*/ 667 h 15430"/>
                  <a:gd name="connsiteX6" fmla="*/ 31712 w 63900"/>
                  <a:gd name="connsiteY6" fmla="*/ 10192 h 15430"/>
                  <a:gd name="connsiteX7" fmla="*/ 63431 w 63900"/>
                  <a:gd name="connsiteY7" fmla="*/ 15430 h 15430"/>
                  <a:gd name="connsiteX8" fmla="*/ 63431 w 63900"/>
                  <a:gd name="connsiteY8" fmla="*/ 14573 h 15430"/>
                  <a:gd name="connsiteX9" fmla="*/ 43047 w 63900"/>
                  <a:gd name="connsiteY9" fmla="*/ 9811 h 15430"/>
                  <a:gd name="connsiteX10" fmla="*/ 47905 w 63900"/>
                  <a:gd name="connsiteY10" fmla="*/ 9049 h 15430"/>
                  <a:gd name="connsiteX11" fmla="*/ 58859 w 63900"/>
                  <a:gd name="connsiteY11" fmla="*/ 5048 h 15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0" h="15430">
                    <a:moveTo>
                      <a:pt x="58859" y="5048"/>
                    </a:moveTo>
                    <a:lnTo>
                      <a:pt x="58859" y="4381"/>
                    </a:lnTo>
                    <a:cubicBezTo>
                      <a:pt x="55144" y="5620"/>
                      <a:pt x="51239" y="6667"/>
                      <a:pt x="47429" y="7525"/>
                    </a:cubicBezTo>
                    <a:lnTo>
                      <a:pt x="40285" y="8954"/>
                    </a:lnTo>
                    <a:cubicBezTo>
                      <a:pt x="26950" y="6191"/>
                      <a:pt x="13615" y="3620"/>
                      <a:pt x="470" y="0"/>
                    </a:cubicBezTo>
                    <a:cubicBezTo>
                      <a:pt x="-6" y="0"/>
                      <a:pt x="-292" y="571"/>
                      <a:pt x="470" y="667"/>
                    </a:cubicBezTo>
                    <a:cubicBezTo>
                      <a:pt x="10853" y="4286"/>
                      <a:pt x="21044" y="7906"/>
                      <a:pt x="31712" y="10192"/>
                    </a:cubicBezTo>
                    <a:cubicBezTo>
                      <a:pt x="42067" y="13069"/>
                      <a:pt x="52701" y="14826"/>
                      <a:pt x="63431" y="15430"/>
                    </a:cubicBezTo>
                    <a:cubicBezTo>
                      <a:pt x="63907" y="15430"/>
                      <a:pt x="64192" y="14669"/>
                      <a:pt x="63431" y="14573"/>
                    </a:cubicBezTo>
                    <a:cubicBezTo>
                      <a:pt x="56763" y="12763"/>
                      <a:pt x="49905" y="11239"/>
                      <a:pt x="43047" y="9811"/>
                    </a:cubicBezTo>
                    <a:cubicBezTo>
                      <a:pt x="44679" y="9650"/>
                      <a:pt x="46301" y="9395"/>
                      <a:pt x="47905" y="9049"/>
                    </a:cubicBezTo>
                    <a:cubicBezTo>
                      <a:pt x="51653" y="7997"/>
                      <a:pt x="55315" y="6660"/>
                      <a:pt x="58859" y="5048"/>
                    </a:cubicBezTo>
                    <a:close/>
                  </a:path>
                </a:pathLst>
              </a:custGeom>
              <a:solidFill>
                <a:srgbClr val="263238"/>
              </a:solidFill>
              <a:ln w="9525" cap="flat">
                <a:noFill/>
                <a:prstDash val="solid"/>
                <a:miter/>
              </a:ln>
            </p:spPr>
            <p:txBody>
              <a:bodyPr rtlCol="0" anchor="ctr"/>
              <a:lstStyle/>
              <a:p>
                <a:endParaRPr lang="zh-CN" altLang="en-US"/>
              </a:p>
            </p:txBody>
          </p:sp>
          <p:sp>
            <p:nvSpPr>
              <p:cNvPr id="357" name="任意多边形: 形状 356">
                <a:extLst>
                  <a:ext uri="{FF2B5EF4-FFF2-40B4-BE49-F238E27FC236}">
                    <a16:creationId xmlns:a16="http://schemas.microsoft.com/office/drawing/2014/main" xmlns="" id="{5319C961-11A0-4767-9844-B232D86829E8}"/>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AAF60"/>
              </a:solidFill>
              <a:ln w="9525" cap="flat">
                <a:noFill/>
                <a:prstDash val="solid"/>
                <a:miter/>
              </a:ln>
            </p:spPr>
            <p:txBody>
              <a:bodyPr rtlCol="0" anchor="ctr"/>
              <a:lstStyle/>
              <a:p>
                <a:endParaRPr lang="zh-CN" altLang="en-US"/>
              </a:p>
            </p:txBody>
          </p:sp>
          <p:sp>
            <p:nvSpPr>
              <p:cNvPr id="358" name="任意多边形: 形状 357">
                <a:extLst>
                  <a:ext uri="{FF2B5EF4-FFF2-40B4-BE49-F238E27FC236}">
                    <a16:creationId xmlns:a16="http://schemas.microsoft.com/office/drawing/2014/main" xmlns="" id="{2F2262E6-82C7-4D3D-B7CF-5624AF1A929D}"/>
                  </a:ext>
                </a:extLst>
              </p:cNvPr>
              <p:cNvSpPr/>
              <p:nvPr/>
            </p:nvSpPr>
            <p:spPr>
              <a:xfrm>
                <a:off x="9496445" y="4610178"/>
                <a:ext cx="175520" cy="213455"/>
              </a:xfrm>
              <a:custGeom>
                <a:avLst/>
                <a:gdLst>
                  <a:gd name="connsiteX0" fmla="*/ 173927 w 175520"/>
                  <a:gd name="connsiteY0" fmla="*/ 131540 h 213455"/>
                  <a:gd name="connsiteX1" fmla="*/ 131540 w 175520"/>
                  <a:gd name="connsiteY1" fmla="*/ 213455 h 213455"/>
                  <a:gd name="connsiteX2" fmla="*/ 61627 w 175520"/>
                  <a:gd name="connsiteY2" fmla="*/ 213455 h 213455"/>
                  <a:gd name="connsiteX3" fmla="*/ 74867 w 175520"/>
                  <a:gd name="connsiteY3" fmla="*/ 195929 h 213455"/>
                  <a:gd name="connsiteX4" fmla="*/ 77343 w 175520"/>
                  <a:gd name="connsiteY4" fmla="*/ 181261 h 213455"/>
                  <a:gd name="connsiteX5" fmla="*/ 77819 w 175520"/>
                  <a:gd name="connsiteY5" fmla="*/ 150209 h 213455"/>
                  <a:gd name="connsiteX6" fmla="*/ 77819 w 175520"/>
                  <a:gd name="connsiteY6" fmla="*/ 144590 h 213455"/>
                  <a:gd name="connsiteX7" fmla="*/ 77819 w 175520"/>
                  <a:gd name="connsiteY7" fmla="*/ 142875 h 213455"/>
                  <a:gd name="connsiteX8" fmla="*/ 76581 w 175520"/>
                  <a:gd name="connsiteY8" fmla="*/ 134398 h 213455"/>
                  <a:gd name="connsiteX9" fmla="*/ 59627 w 175520"/>
                  <a:gd name="connsiteY9" fmla="*/ 122016 h 213455"/>
                  <a:gd name="connsiteX10" fmla="*/ 11049 w 175520"/>
                  <a:gd name="connsiteY10" fmla="*/ 81249 h 213455"/>
                  <a:gd name="connsiteX11" fmla="*/ 0 w 175520"/>
                  <a:gd name="connsiteY11" fmla="*/ 56865 h 213455"/>
                  <a:gd name="connsiteX12" fmla="*/ 0 w 175520"/>
                  <a:gd name="connsiteY12" fmla="*/ 56197 h 213455"/>
                  <a:gd name="connsiteX13" fmla="*/ 37147 w 175520"/>
                  <a:gd name="connsiteY13" fmla="*/ 28575 h 213455"/>
                  <a:gd name="connsiteX14" fmla="*/ 58198 w 175520"/>
                  <a:gd name="connsiteY14" fmla="*/ 21812 h 213455"/>
                  <a:gd name="connsiteX15" fmla="*/ 105823 w 175520"/>
                  <a:gd name="connsiteY15" fmla="*/ 10192 h 213455"/>
                  <a:gd name="connsiteX16" fmla="*/ 162973 w 175520"/>
                  <a:gd name="connsiteY16" fmla="*/ 0 h 213455"/>
                  <a:gd name="connsiteX17" fmla="*/ 169164 w 175520"/>
                  <a:gd name="connsiteY17" fmla="*/ 28575 h 213455"/>
                  <a:gd name="connsiteX18" fmla="*/ 170974 w 175520"/>
                  <a:gd name="connsiteY18" fmla="*/ 42196 h 213455"/>
                  <a:gd name="connsiteX19" fmla="*/ 173546 w 175520"/>
                  <a:gd name="connsiteY19" fmla="*/ 66104 h 213455"/>
                  <a:gd name="connsiteX20" fmla="*/ 174498 w 175520"/>
                  <a:gd name="connsiteY20" fmla="*/ 76771 h 213455"/>
                  <a:gd name="connsiteX21" fmla="*/ 174498 w 175520"/>
                  <a:gd name="connsiteY21" fmla="*/ 80963 h 213455"/>
                  <a:gd name="connsiteX22" fmla="*/ 174498 w 175520"/>
                  <a:gd name="connsiteY22" fmla="*/ 81725 h 213455"/>
                  <a:gd name="connsiteX23" fmla="*/ 174498 w 175520"/>
                  <a:gd name="connsiteY23" fmla="*/ 82582 h 213455"/>
                  <a:gd name="connsiteX24" fmla="*/ 173927 w 175520"/>
                  <a:gd name="connsiteY24" fmla="*/ 131541 h 21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75520" h="213455">
                    <a:moveTo>
                      <a:pt x="173927" y="131540"/>
                    </a:moveTo>
                    <a:cubicBezTo>
                      <a:pt x="170307" y="151733"/>
                      <a:pt x="148876" y="188690"/>
                      <a:pt x="131540" y="213455"/>
                    </a:cubicBezTo>
                    <a:lnTo>
                      <a:pt x="61627" y="213455"/>
                    </a:lnTo>
                    <a:cubicBezTo>
                      <a:pt x="65508" y="207230"/>
                      <a:pt x="69939" y="201364"/>
                      <a:pt x="74867" y="195929"/>
                    </a:cubicBezTo>
                    <a:cubicBezTo>
                      <a:pt x="76718" y="191269"/>
                      <a:pt x="77562" y="186270"/>
                      <a:pt x="77343" y="181261"/>
                    </a:cubicBezTo>
                    <a:cubicBezTo>
                      <a:pt x="78010" y="171736"/>
                      <a:pt x="78105" y="159925"/>
                      <a:pt x="77819" y="150209"/>
                    </a:cubicBezTo>
                    <a:cubicBezTo>
                      <a:pt x="77921" y="148337"/>
                      <a:pt x="77921" y="146462"/>
                      <a:pt x="77819" y="144590"/>
                    </a:cubicBezTo>
                    <a:cubicBezTo>
                      <a:pt x="77914" y="144022"/>
                      <a:pt x="77914" y="143443"/>
                      <a:pt x="77819" y="142875"/>
                    </a:cubicBezTo>
                    <a:cubicBezTo>
                      <a:pt x="77893" y="140000"/>
                      <a:pt x="77474" y="137133"/>
                      <a:pt x="76581" y="134398"/>
                    </a:cubicBezTo>
                    <a:cubicBezTo>
                      <a:pt x="71281" y="129810"/>
                      <a:pt x="65610" y="125668"/>
                      <a:pt x="59627" y="122016"/>
                    </a:cubicBezTo>
                    <a:cubicBezTo>
                      <a:pt x="41747" y="110574"/>
                      <a:pt x="25420" y="96872"/>
                      <a:pt x="11049" y="81249"/>
                    </a:cubicBezTo>
                    <a:cubicBezTo>
                      <a:pt x="4857" y="74509"/>
                      <a:pt x="985" y="65964"/>
                      <a:pt x="0" y="56865"/>
                    </a:cubicBezTo>
                    <a:lnTo>
                      <a:pt x="0" y="56197"/>
                    </a:lnTo>
                    <a:cubicBezTo>
                      <a:pt x="0" y="45815"/>
                      <a:pt x="15621" y="36576"/>
                      <a:pt x="37147" y="28575"/>
                    </a:cubicBezTo>
                    <a:cubicBezTo>
                      <a:pt x="43720" y="26194"/>
                      <a:pt x="50768" y="23908"/>
                      <a:pt x="58198" y="21812"/>
                    </a:cubicBezTo>
                    <a:cubicBezTo>
                      <a:pt x="73533" y="17240"/>
                      <a:pt x="90202" y="13335"/>
                      <a:pt x="105823" y="10192"/>
                    </a:cubicBezTo>
                    <a:cubicBezTo>
                      <a:pt x="136970" y="3620"/>
                      <a:pt x="162973" y="0"/>
                      <a:pt x="162973" y="0"/>
                    </a:cubicBezTo>
                    <a:cubicBezTo>
                      <a:pt x="166158" y="9247"/>
                      <a:pt x="168236" y="18839"/>
                      <a:pt x="169164" y="28575"/>
                    </a:cubicBezTo>
                    <a:cubicBezTo>
                      <a:pt x="169831" y="32861"/>
                      <a:pt x="170497" y="37433"/>
                      <a:pt x="170974" y="42196"/>
                    </a:cubicBezTo>
                    <a:cubicBezTo>
                      <a:pt x="172021" y="49816"/>
                      <a:pt x="172879" y="57912"/>
                      <a:pt x="173546" y="66104"/>
                    </a:cubicBezTo>
                    <a:cubicBezTo>
                      <a:pt x="173546" y="69628"/>
                      <a:pt x="174212" y="73152"/>
                      <a:pt x="174498" y="76771"/>
                    </a:cubicBezTo>
                    <a:lnTo>
                      <a:pt x="174498" y="80963"/>
                    </a:lnTo>
                    <a:lnTo>
                      <a:pt x="174498" y="81725"/>
                    </a:lnTo>
                    <a:cubicBezTo>
                      <a:pt x="174446" y="82008"/>
                      <a:pt x="174446" y="82298"/>
                      <a:pt x="174498" y="82582"/>
                    </a:cubicBezTo>
                    <a:cubicBezTo>
                      <a:pt x="176031" y="98876"/>
                      <a:pt x="175840" y="115287"/>
                      <a:pt x="173927" y="1315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59" name="任意多边形: 形状 358">
                <a:extLst>
                  <a:ext uri="{FF2B5EF4-FFF2-40B4-BE49-F238E27FC236}">
                    <a16:creationId xmlns:a16="http://schemas.microsoft.com/office/drawing/2014/main" xmlns="" id="{8F72FECD-579C-498F-9E62-20790FD8878F}"/>
                  </a:ext>
                </a:extLst>
              </p:cNvPr>
              <p:cNvSpPr/>
              <p:nvPr/>
            </p:nvSpPr>
            <p:spPr>
              <a:xfrm>
                <a:off x="9665037" y="4617677"/>
                <a:ext cx="12727" cy="73966"/>
              </a:xfrm>
              <a:custGeom>
                <a:avLst/>
                <a:gdLst>
                  <a:gd name="connsiteX0" fmla="*/ 12097 w 12727"/>
                  <a:gd name="connsiteY0" fmla="*/ 7742 h 73966"/>
                  <a:gd name="connsiteX1" fmla="*/ 12669 w 12727"/>
                  <a:gd name="connsiteY1" fmla="*/ 7742 h 73966"/>
                  <a:gd name="connsiteX2" fmla="*/ 6954 w 12727"/>
                  <a:gd name="connsiteY2" fmla="*/ 19934 h 73966"/>
                  <a:gd name="connsiteX3" fmla="*/ 3906 w 12727"/>
                  <a:gd name="connsiteY3" fmla="*/ 27553 h 73966"/>
                  <a:gd name="connsiteX4" fmla="*/ 5811 w 12727"/>
                  <a:gd name="connsiteY4" fmla="*/ 73464 h 73966"/>
                  <a:gd name="connsiteX5" fmla="*/ 4954 w 12727"/>
                  <a:gd name="connsiteY5" fmla="*/ 73464 h 73966"/>
                  <a:gd name="connsiteX6" fmla="*/ 382 w 12727"/>
                  <a:gd name="connsiteY6" fmla="*/ 36888 h 73966"/>
                  <a:gd name="connsiteX7" fmla="*/ 1620 w 12727"/>
                  <a:gd name="connsiteY7" fmla="*/ 503 h 73966"/>
                  <a:gd name="connsiteX8" fmla="*/ 2763 w 12727"/>
                  <a:gd name="connsiteY8" fmla="*/ 503 h 73966"/>
                  <a:gd name="connsiteX9" fmla="*/ 3811 w 12727"/>
                  <a:gd name="connsiteY9" fmla="*/ 24125 h 73966"/>
                  <a:gd name="connsiteX10" fmla="*/ 5716 w 12727"/>
                  <a:gd name="connsiteY10" fmla="*/ 18981 h 73966"/>
                  <a:gd name="connsiteX11" fmla="*/ 12098 w 12727"/>
                  <a:gd name="connsiteY11" fmla="*/ 7742 h 73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727" h="73966">
                    <a:moveTo>
                      <a:pt x="12097" y="7742"/>
                    </a:moveTo>
                    <a:cubicBezTo>
                      <a:pt x="12097" y="7742"/>
                      <a:pt x="12955" y="7742"/>
                      <a:pt x="12669" y="7742"/>
                    </a:cubicBezTo>
                    <a:cubicBezTo>
                      <a:pt x="10669" y="11742"/>
                      <a:pt x="8669" y="15838"/>
                      <a:pt x="6954" y="19934"/>
                    </a:cubicBezTo>
                    <a:cubicBezTo>
                      <a:pt x="5811" y="22410"/>
                      <a:pt x="4858" y="24982"/>
                      <a:pt x="3906" y="27553"/>
                    </a:cubicBezTo>
                    <a:cubicBezTo>
                      <a:pt x="3906" y="42889"/>
                      <a:pt x="4382" y="58224"/>
                      <a:pt x="5811" y="73464"/>
                    </a:cubicBezTo>
                    <a:cubicBezTo>
                      <a:pt x="5811" y="74036"/>
                      <a:pt x="5049" y="74226"/>
                      <a:pt x="4954" y="73464"/>
                    </a:cubicBezTo>
                    <a:cubicBezTo>
                      <a:pt x="3049" y="61272"/>
                      <a:pt x="1144" y="49175"/>
                      <a:pt x="382" y="36888"/>
                    </a:cubicBezTo>
                    <a:cubicBezTo>
                      <a:pt x="-397" y="24748"/>
                      <a:pt x="17" y="12561"/>
                      <a:pt x="1620" y="503"/>
                    </a:cubicBezTo>
                    <a:cubicBezTo>
                      <a:pt x="1620" y="-69"/>
                      <a:pt x="2668" y="-259"/>
                      <a:pt x="2763" y="503"/>
                    </a:cubicBezTo>
                    <a:cubicBezTo>
                      <a:pt x="3334" y="8408"/>
                      <a:pt x="3620" y="16219"/>
                      <a:pt x="3811" y="24125"/>
                    </a:cubicBezTo>
                    <a:cubicBezTo>
                      <a:pt x="4346" y="22375"/>
                      <a:pt x="4982" y="20658"/>
                      <a:pt x="5716" y="18981"/>
                    </a:cubicBezTo>
                    <a:cubicBezTo>
                      <a:pt x="7526" y="15063"/>
                      <a:pt x="9661" y="11304"/>
                      <a:pt x="12098" y="7742"/>
                    </a:cubicBezTo>
                    <a:close/>
                  </a:path>
                </a:pathLst>
              </a:custGeom>
              <a:solidFill>
                <a:srgbClr val="263238"/>
              </a:solidFill>
              <a:ln w="9525" cap="flat">
                <a:noFill/>
                <a:prstDash val="solid"/>
                <a:miter/>
              </a:ln>
            </p:spPr>
            <p:txBody>
              <a:bodyPr rtlCol="0" anchor="ctr"/>
              <a:lstStyle/>
              <a:p>
                <a:endParaRPr lang="zh-CN" altLang="en-US"/>
              </a:p>
            </p:txBody>
          </p:sp>
          <p:sp>
            <p:nvSpPr>
              <p:cNvPr id="360" name="任意多边形: 形状 359">
                <a:extLst>
                  <a:ext uri="{FF2B5EF4-FFF2-40B4-BE49-F238E27FC236}">
                    <a16:creationId xmlns:a16="http://schemas.microsoft.com/office/drawing/2014/main" xmlns="" id="{1538EAF1-54DC-4FE9-AA75-29822EECE6F3}"/>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AAF60"/>
              </a:solidFill>
              <a:ln w="9525" cap="flat">
                <a:noFill/>
                <a:prstDash val="solid"/>
                <a:miter/>
              </a:ln>
            </p:spPr>
            <p:txBody>
              <a:bodyPr rtlCol="0" anchor="ctr"/>
              <a:lstStyle/>
              <a:p>
                <a:endParaRPr lang="zh-CN" altLang="en-US"/>
              </a:p>
            </p:txBody>
          </p:sp>
          <p:sp>
            <p:nvSpPr>
              <p:cNvPr id="361" name="任意多边形: 形状 360">
                <a:extLst>
                  <a:ext uri="{FF2B5EF4-FFF2-40B4-BE49-F238E27FC236}">
                    <a16:creationId xmlns:a16="http://schemas.microsoft.com/office/drawing/2014/main" xmlns="" id="{470F1C67-2941-4D14-AAE0-5A4802CE7E75}"/>
                  </a:ext>
                </a:extLst>
              </p:cNvPr>
              <p:cNvSpPr/>
              <p:nvPr/>
            </p:nvSpPr>
            <p:spPr>
              <a:xfrm>
                <a:off x="9373055" y="4253354"/>
                <a:ext cx="195458" cy="142626"/>
              </a:xfrm>
              <a:custGeom>
                <a:avLst/>
                <a:gdLst>
                  <a:gd name="connsiteX0" fmla="*/ 4708 w 195458"/>
                  <a:gd name="connsiteY0" fmla="*/ 51262 h 142626"/>
                  <a:gd name="connsiteX1" fmla="*/ 133296 w 195458"/>
                  <a:gd name="connsiteY1" fmla="*/ 142226 h 142626"/>
                  <a:gd name="connsiteX2" fmla="*/ 190446 w 195458"/>
                  <a:gd name="connsiteY2" fmla="*/ 52215 h 142626"/>
                  <a:gd name="connsiteX3" fmla="*/ 25568 w 195458"/>
                  <a:gd name="connsiteY3" fmla="*/ 875 h 142626"/>
                  <a:gd name="connsiteX4" fmla="*/ 1117 w 195458"/>
                  <a:gd name="connsiteY4" fmla="*/ 42597 h 142626"/>
                  <a:gd name="connsiteX5" fmla="*/ 4708 w 195458"/>
                  <a:gd name="connsiteY5" fmla="*/ 51262 h 142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5458" h="142626">
                    <a:moveTo>
                      <a:pt x="4708" y="51262"/>
                    </a:moveTo>
                    <a:cubicBezTo>
                      <a:pt x="14233" y="65835"/>
                      <a:pt x="92909" y="149084"/>
                      <a:pt x="133296" y="142226"/>
                    </a:cubicBezTo>
                    <a:cubicBezTo>
                      <a:pt x="173681" y="135368"/>
                      <a:pt x="208829" y="85552"/>
                      <a:pt x="190446" y="52215"/>
                    </a:cubicBezTo>
                    <a:cubicBezTo>
                      <a:pt x="172062" y="18877"/>
                      <a:pt x="44618" y="-4935"/>
                      <a:pt x="25568" y="875"/>
                    </a:cubicBezTo>
                    <a:cubicBezTo>
                      <a:pt x="7295" y="5644"/>
                      <a:pt x="-3653" y="24323"/>
                      <a:pt x="1117" y="42597"/>
                    </a:cubicBezTo>
                    <a:cubicBezTo>
                      <a:pt x="1910" y="45636"/>
                      <a:pt x="3119" y="48552"/>
                      <a:pt x="4708" y="51262"/>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362" name="任意多边形: 形状 361">
                <a:extLst>
                  <a:ext uri="{FF2B5EF4-FFF2-40B4-BE49-F238E27FC236}">
                    <a16:creationId xmlns:a16="http://schemas.microsoft.com/office/drawing/2014/main" xmlns="" id="{4B1DAC6B-2795-4EA9-ACF6-AF5712D8AE39}"/>
                  </a:ext>
                </a:extLst>
              </p:cNvPr>
              <p:cNvSpPr/>
              <p:nvPr/>
            </p:nvSpPr>
            <p:spPr>
              <a:xfrm>
                <a:off x="8933345" y="4633215"/>
                <a:ext cx="672534" cy="190418"/>
              </a:xfrm>
              <a:custGeom>
                <a:avLst/>
                <a:gdLst>
                  <a:gd name="connsiteX0" fmla="*/ 672352 w 672534"/>
                  <a:gd name="connsiteY0" fmla="*/ 119457 h 190418"/>
                  <a:gd name="connsiteX1" fmla="*/ 671304 w 672534"/>
                  <a:gd name="connsiteY1" fmla="*/ 121553 h 190418"/>
                  <a:gd name="connsiteX2" fmla="*/ 640729 w 672534"/>
                  <a:gd name="connsiteY2" fmla="*/ 158224 h 190418"/>
                  <a:gd name="connsiteX3" fmla="*/ 613964 w 672534"/>
                  <a:gd name="connsiteY3" fmla="*/ 190419 h 190418"/>
                  <a:gd name="connsiteX4" fmla="*/ 110853 w 672534"/>
                  <a:gd name="connsiteY4" fmla="*/ 190419 h 190418"/>
                  <a:gd name="connsiteX5" fmla="*/ 85326 w 672534"/>
                  <a:gd name="connsiteY5" fmla="*/ 169845 h 190418"/>
                  <a:gd name="connsiteX6" fmla="*/ 82183 w 672534"/>
                  <a:gd name="connsiteY6" fmla="*/ 167178 h 190418"/>
                  <a:gd name="connsiteX7" fmla="*/ 75801 w 672534"/>
                  <a:gd name="connsiteY7" fmla="*/ 161939 h 190418"/>
                  <a:gd name="connsiteX8" fmla="*/ 70086 w 672534"/>
                  <a:gd name="connsiteY8" fmla="*/ 156986 h 190418"/>
                  <a:gd name="connsiteX9" fmla="*/ 60561 w 672534"/>
                  <a:gd name="connsiteY9" fmla="*/ 148413 h 190418"/>
                  <a:gd name="connsiteX10" fmla="*/ 58466 w 672534"/>
                  <a:gd name="connsiteY10" fmla="*/ 146699 h 190418"/>
                  <a:gd name="connsiteX11" fmla="*/ 55989 w 672534"/>
                  <a:gd name="connsiteY11" fmla="*/ 144508 h 190418"/>
                  <a:gd name="connsiteX12" fmla="*/ 2458 w 672534"/>
                  <a:gd name="connsiteY12" fmla="*/ 77833 h 190418"/>
                  <a:gd name="connsiteX13" fmla="*/ 2458 w 672534"/>
                  <a:gd name="connsiteY13" fmla="*/ 77833 h 190418"/>
                  <a:gd name="connsiteX14" fmla="*/ 1030 w 672534"/>
                  <a:gd name="connsiteY14" fmla="*/ 72975 h 190418"/>
                  <a:gd name="connsiteX15" fmla="*/ 1030 w 672534"/>
                  <a:gd name="connsiteY15" fmla="*/ 72975 h 190418"/>
                  <a:gd name="connsiteX16" fmla="*/ 93613 w 672534"/>
                  <a:gd name="connsiteY16" fmla="*/ 62403 h 190418"/>
                  <a:gd name="connsiteX17" fmla="*/ 142190 w 672534"/>
                  <a:gd name="connsiteY17" fmla="*/ 78881 h 190418"/>
                  <a:gd name="connsiteX18" fmla="*/ 142190 w 672534"/>
                  <a:gd name="connsiteY18" fmla="*/ 78881 h 190418"/>
                  <a:gd name="connsiteX19" fmla="*/ 183815 w 672534"/>
                  <a:gd name="connsiteY19" fmla="*/ 92311 h 190418"/>
                  <a:gd name="connsiteX20" fmla="*/ 183815 w 672534"/>
                  <a:gd name="connsiteY20" fmla="*/ 92311 h 190418"/>
                  <a:gd name="connsiteX21" fmla="*/ 202007 w 672534"/>
                  <a:gd name="connsiteY21" fmla="*/ 97931 h 190418"/>
                  <a:gd name="connsiteX22" fmla="*/ 204960 w 672534"/>
                  <a:gd name="connsiteY22" fmla="*/ 98693 h 190418"/>
                  <a:gd name="connsiteX23" fmla="*/ 232963 w 672534"/>
                  <a:gd name="connsiteY23" fmla="*/ 107361 h 190418"/>
                  <a:gd name="connsiteX24" fmla="*/ 232963 w 672534"/>
                  <a:gd name="connsiteY24" fmla="*/ 107361 h 190418"/>
                  <a:gd name="connsiteX25" fmla="*/ 233440 w 672534"/>
                  <a:gd name="connsiteY25" fmla="*/ 107361 h 190418"/>
                  <a:gd name="connsiteX26" fmla="*/ 257252 w 672534"/>
                  <a:gd name="connsiteY26" fmla="*/ 114409 h 190418"/>
                  <a:gd name="connsiteX27" fmla="*/ 261348 w 672534"/>
                  <a:gd name="connsiteY27" fmla="*/ 115743 h 190418"/>
                  <a:gd name="connsiteX28" fmla="*/ 272969 w 672534"/>
                  <a:gd name="connsiteY28" fmla="*/ 118886 h 190418"/>
                  <a:gd name="connsiteX29" fmla="*/ 288685 w 672534"/>
                  <a:gd name="connsiteY29" fmla="*/ 123362 h 190418"/>
                  <a:gd name="connsiteX30" fmla="*/ 355360 w 672534"/>
                  <a:gd name="connsiteY30" fmla="*/ 138126 h 190418"/>
                  <a:gd name="connsiteX31" fmla="*/ 367266 w 672534"/>
                  <a:gd name="connsiteY31" fmla="*/ 125458 h 190418"/>
                  <a:gd name="connsiteX32" fmla="*/ 368028 w 672534"/>
                  <a:gd name="connsiteY32" fmla="*/ 124601 h 190418"/>
                  <a:gd name="connsiteX33" fmla="*/ 462802 w 672534"/>
                  <a:gd name="connsiteY33" fmla="*/ 6777 h 190418"/>
                  <a:gd name="connsiteX34" fmla="*/ 464707 w 672534"/>
                  <a:gd name="connsiteY34" fmla="*/ 3729 h 190418"/>
                  <a:gd name="connsiteX35" fmla="*/ 464707 w 672534"/>
                  <a:gd name="connsiteY35" fmla="*/ 3729 h 190418"/>
                  <a:gd name="connsiteX36" fmla="*/ 470612 w 672534"/>
                  <a:gd name="connsiteY36" fmla="*/ 300 h 190418"/>
                  <a:gd name="connsiteX37" fmla="*/ 515665 w 672534"/>
                  <a:gd name="connsiteY37" fmla="*/ 11349 h 190418"/>
                  <a:gd name="connsiteX38" fmla="*/ 523476 w 672534"/>
                  <a:gd name="connsiteY38" fmla="*/ 14778 h 190418"/>
                  <a:gd name="connsiteX39" fmla="*/ 538335 w 672534"/>
                  <a:gd name="connsiteY39" fmla="*/ 21540 h 190418"/>
                  <a:gd name="connsiteX40" fmla="*/ 563100 w 672534"/>
                  <a:gd name="connsiteY40" fmla="*/ 34209 h 190418"/>
                  <a:gd name="connsiteX41" fmla="*/ 641586 w 672534"/>
                  <a:gd name="connsiteY41" fmla="*/ 83929 h 190418"/>
                  <a:gd name="connsiteX42" fmla="*/ 647968 w 672534"/>
                  <a:gd name="connsiteY42" fmla="*/ 89073 h 190418"/>
                  <a:gd name="connsiteX43" fmla="*/ 661017 w 672534"/>
                  <a:gd name="connsiteY43" fmla="*/ 100503 h 190418"/>
                  <a:gd name="connsiteX44" fmla="*/ 663303 w 672534"/>
                  <a:gd name="connsiteY44" fmla="*/ 102884 h 190418"/>
                  <a:gd name="connsiteX45" fmla="*/ 672352 w 672534"/>
                  <a:gd name="connsiteY45" fmla="*/ 119457 h 1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72534" h="190418">
                    <a:moveTo>
                      <a:pt x="672352" y="119457"/>
                    </a:moveTo>
                    <a:cubicBezTo>
                      <a:pt x="672238" y="120250"/>
                      <a:pt x="671870" y="120986"/>
                      <a:pt x="671304" y="121553"/>
                    </a:cubicBezTo>
                    <a:cubicBezTo>
                      <a:pt x="663494" y="131078"/>
                      <a:pt x="653016" y="143365"/>
                      <a:pt x="640729" y="158224"/>
                    </a:cubicBezTo>
                    <a:cubicBezTo>
                      <a:pt x="632537" y="167749"/>
                      <a:pt x="623584" y="178988"/>
                      <a:pt x="613964" y="190419"/>
                    </a:cubicBezTo>
                    <a:lnTo>
                      <a:pt x="110853" y="190419"/>
                    </a:lnTo>
                    <a:cubicBezTo>
                      <a:pt x="102280" y="183656"/>
                      <a:pt x="93708" y="176798"/>
                      <a:pt x="85326" y="169845"/>
                    </a:cubicBezTo>
                    <a:lnTo>
                      <a:pt x="82183" y="167178"/>
                    </a:lnTo>
                    <a:lnTo>
                      <a:pt x="75801" y="161939"/>
                    </a:lnTo>
                    <a:lnTo>
                      <a:pt x="70086" y="156986"/>
                    </a:lnTo>
                    <a:cubicBezTo>
                      <a:pt x="66752" y="154224"/>
                      <a:pt x="63323" y="151366"/>
                      <a:pt x="60561" y="148413"/>
                    </a:cubicBezTo>
                    <a:cubicBezTo>
                      <a:pt x="59803" y="147919"/>
                      <a:pt x="59100" y="147344"/>
                      <a:pt x="58466" y="146699"/>
                    </a:cubicBezTo>
                    <a:lnTo>
                      <a:pt x="55989" y="144508"/>
                    </a:lnTo>
                    <a:cubicBezTo>
                      <a:pt x="29033" y="120981"/>
                      <a:pt x="9126" y="96216"/>
                      <a:pt x="2458" y="77833"/>
                    </a:cubicBezTo>
                    <a:lnTo>
                      <a:pt x="2458" y="77833"/>
                    </a:lnTo>
                    <a:cubicBezTo>
                      <a:pt x="1895" y="76241"/>
                      <a:pt x="1418" y="74619"/>
                      <a:pt x="1030" y="72975"/>
                    </a:cubicBezTo>
                    <a:lnTo>
                      <a:pt x="1030" y="72975"/>
                    </a:lnTo>
                    <a:cubicBezTo>
                      <a:pt x="-5542" y="46686"/>
                      <a:pt x="18651" y="34875"/>
                      <a:pt x="93613" y="62403"/>
                    </a:cubicBezTo>
                    <a:cubicBezTo>
                      <a:pt x="105138" y="66594"/>
                      <a:pt x="122188" y="72404"/>
                      <a:pt x="142190" y="78881"/>
                    </a:cubicBezTo>
                    <a:lnTo>
                      <a:pt x="142190" y="78881"/>
                    </a:lnTo>
                    <a:cubicBezTo>
                      <a:pt x="155049" y="83167"/>
                      <a:pt x="169146" y="87644"/>
                      <a:pt x="183815" y="92311"/>
                    </a:cubicBezTo>
                    <a:lnTo>
                      <a:pt x="183815" y="92311"/>
                    </a:lnTo>
                    <a:lnTo>
                      <a:pt x="202007" y="97931"/>
                    </a:lnTo>
                    <a:lnTo>
                      <a:pt x="204960" y="98693"/>
                    </a:lnTo>
                    <a:cubicBezTo>
                      <a:pt x="214485" y="101645"/>
                      <a:pt x="224010" y="104598"/>
                      <a:pt x="232963" y="107361"/>
                    </a:cubicBezTo>
                    <a:lnTo>
                      <a:pt x="232963" y="107361"/>
                    </a:lnTo>
                    <a:lnTo>
                      <a:pt x="233440" y="107361"/>
                    </a:lnTo>
                    <a:lnTo>
                      <a:pt x="257252" y="114409"/>
                    </a:lnTo>
                    <a:cubicBezTo>
                      <a:pt x="258681" y="114885"/>
                      <a:pt x="260015" y="115171"/>
                      <a:pt x="261348" y="115743"/>
                    </a:cubicBezTo>
                    <a:cubicBezTo>
                      <a:pt x="265253" y="116695"/>
                      <a:pt x="269159" y="117933"/>
                      <a:pt x="272969" y="118886"/>
                    </a:cubicBezTo>
                    <a:cubicBezTo>
                      <a:pt x="278398" y="120600"/>
                      <a:pt x="283637" y="122029"/>
                      <a:pt x="288685" y="123362"/>
                    </a:cubicBezTo>
                    <a:cubicBezTo>
                      <a:pt x="326213" y="134030"/>
                      <a:pt x="354026" y="140698"/>
                      <a:pt x="355360" y="138126"/>
                    </a:cubicBezTo>
                    <a:cubicBezTo>
                      <a:pt x="355360" y="137364"/>
                      <a:pt x="360217" y="132887"/>
                      <a:pt x="367266" y="125458"/>
                    </a:cubicBezTo>
                    <a:cubicBezTo>
                      <a:pt x="367592" y="125245"/>
                      <a:pt x="367855" y="124949"/>
                      <a:pt x="368028" y="124601"/>
                    </a:cubicBezTo>
                    <a:cubicBezTo>
                      <a:pt x="403555" y="88661"/>
                      <a:pt x="435311" y="49180"/>
                      <a:pt x="462802" y="6777"/>
                    </a:cubicBezTo>
                    <a:cubicBezTo>
                      <a:pt x="463505" y="5805"/>
                      <a:pt x="464141" y="4786"/>
                      <a:pt x="464707" y="3729"/>
                    </a:cubicBezTo>
                    <a:lnTo>
                      <a:pt x="464707" y="3729"/>
                    </a:lnTo>
                    <a:cubicBezTo>
                      <a:pt x="466100" y="1799"/>
                      <a:pt x="468247" y="553"/>
                      <a:pt x="470612" y="300"/>
                    </a:cubicBezTo>
                    <a:cubicBezTo>
                      <a:pt x="479375" y="-1224"/>
                      <a:pt x="495758" y="3157"/>
                      <a:pt x="515665" y="11349"/>
                    </a:cubicBezTo>
                    <a:lnTo>
                      <a:pt x="523476" y="14778"/>
                    </a:lnTo>
                    <a:cubicBezTo>
                      <a:pt x="528334" y="16778"/>
                      <a:pt x="533001" y="19064"/>
                      <a:pt x="538335" y="21540"/>
                    </a:cubicBezTo>
                    <a:cubicBezTo>
                      <a:pt x="546431" y="25445"/>
                      <a:pt x="554718" y="29732"/>
                      <a:pt x="563100" y="34209"/>
                    </a:cubicBezTo>
                    <a:cubicBezTo>
                      <a:pt x="590485" y="48768"/>
                      <a:pt x="616722" y="65390"/>
                      <a:pt x="641586" y="83929"/>
                    </a:cubicBezTo>
                    <a:cubicBezTo>
                      <a:pt x="643872" y="85644"/>
                      <a:pt x="646063" y="87453"/>
                      <a:pt x="647968" y="89073"/>
                    </a:cubicBezTo>
                    <a:cubicBezTo>
                      <a:pt x="653016" y="93168"/>
                      <a:pt x="657493" y="96978"/>
                      <a:pt x="661017" y="100503"/>
                    </a:cubicBezTo>
                    <a:lnTo>
                      <a:pt x="663303" y="102884"/>
                    </a:lnTo>
                    <a:cubicBezTo>
                      <a:pt x="669875" y="109646"/>
                      <a:pt x="673399" y="115552"/>
                      <a:pt x="672352" y="119457"/>
                    </a:cubicBezTo>
                    <a:close/>
                  </a:path>
                </a:pathLst>
              </a:custGeom>
              <a:solidFill>
                <a:srgbClr val="EB9481"/>
              </a:solidFill>
              <a:ln w="9525" cap="flat">
                <a:noFill/>
                <a:prstDash val="solid"/>
                <a:miter/>
              </a:ln>
            </p:spPr>
            <p:txBody>
              <a:bodyPr rtlCol="0" anchor="ctr"/>
              <a:lstStyle/>
              <a:p>
                <a:endParaRPr lang="zh-CN" altLang="en-US"/>
              </a:p>
            </p:txBody>
          </p:sp>
          <p:sp>
            <p:nvSpPr>
              <p:cNvPr id="363" name="任意多边形: 形状 362">
                <a:extLst>
                  <a:ext uri="{FF2B5EF4-FFF2-40B4-BE49-F238E27FC236}">
                    <a16:creationId xmlns:a16="http://schemas.microsoft.com/office/drawing/2014/main" xmlns="" id="{1EB8ACAC-AED6-47BC-9311-88B38A367467}"/>
                  </a:ext>
                </a:extLst>
              </p:cNvPr>
              <p:cNvSpPr/>
              <p:nvPr/>
            </p:nvSpPr>
            <p:spPr>
              <a:xfrm>
                <a:off x="9394051" y="4391739"/>
                <a:ext cx="347235" cy="377029"/>
              </a:xfrm>
              <a:custGeom>
                <a:avLst/>
                <a:gdLst>
                  <a:gd name="connsiteX0" fmla="*/ 179546 w 347235"/>
                  <a:gd name="connsiteY0" fmla="*/ 602 h 377029"/>
                  <a:gd name="connsiteX1" fmla="*/ 204978 w 347235"/>
                  <a:gd name="connsiteY1" fmla="*/ 30225 h 377029"/>
                  <a:gd name="connsiteX2" fmla="*/ 241554 w 347235"/>
                  <a:gd name="connsiteY2" fmla="*/ 32034 h 377029"/>
                  <a:gd name="connsiteX3" fmla="*/ 256794 w 347235"/>
                  <a:gd name="connsiteY3" fmla="*/ 75659 h 377029"/>
                  <a:gd name="connsiteX4" fmla="*/ 294894 w 347235"/>
                  <a:gd name="connsiteY4" fmla="*/ 82136 h 377029"/>
                  <a:gd name="connsiteX5" fmla="*/ 313372 w 347235"/>
                  <a:gd name="connsiteY5" fmla="*/ 128332 h 377029"/>
                  <a:gd name="connsiteX6" fmla="*/ 342900 w 347235"/>
                  <a:gd name="connsiteY6" fmla="*/ 154907 h 377029"/>
                  <a:gd name="connsiteX7" fmla="*/ 309467 w 347235"/>
                  <a:gd name="connsiteY7" fmla="*/ 265111 h 377029"/>
                  <a:gd name="connsiteX8" fmla="*/ 194120 w 347235"/>
                  <a:gd name="connsiteY8" fmla="*/ 377030 h 377029"/>
                  <a:gd name="connsiteX9" fmla="*/ 0 w 347235"/>
                  <a:gd name="connsiteY9" fmla="*/ 257777 h 377029"/>
                  <a:gd name="connsiteX10" fmla="*/ 73628 w 347235"/>
                  <a:gd name="connsiteY10" fmla="*/ 66610 h 377029"/>
                  <a:gd name="connsiteX11" fmla="*/ 179546 w 347235"/>
                  <a:gd name="connsiteY11" fmla="*/ 602 h 377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7235" h="377029">
                    <a:moveTo>
                      <a:pt x="179546" y="602"/>
                    </a:moveTo>
                    <a:cubicBezTo>
                      <a:pt x="193573" y="3879"/>
                      <a:pt x="203861" y="15864"/>
                      <a:pt x="204978" y="30225"/>
                    </a:cubicBezTo>
                    <a:cubicBezTo>
                      <a:pt x="217060" y="26996"/>
                      <a:pt x="229850" y="27629"/>
                      <a:pt x="241554" y="32034"/>
                    </a:cubicBezTo>
                    <a:cubicBezTo>
                      <a:pt x="261556" y="40607"/>
                      <a:pt x="256794" y="75659"/>
                      <a:pt x="256794" y="75659"/>
                    </a:cubicBezTo>
                    <a:cubicBezTo>
                      <a:pt x="269857" y="73933"/>
                      <a:pt x="283136" y="76190"/>
                      <a:pt x="294894" y="82136"/>
                    </a:cubicBezTo>
                    <a:cubicBezTo>
                      <a:pt x="313087" y="92328"/>
                      <a:pt x="313372" y="128332"/>
                      <a:pt x="313372" y="128332"/>
                    </a:cubicBezTo>
                    <a:cubicBezTo>
                      <a:pt x="326076" y="133375"/>
                      <a:pt x="336552" y="142803"/>
                      <a:pt x="342900" y="154907"/>
                    </a:cubicBezTo>
                    <a:cubicBezTo>
                      <a:pt x="358521" y="188054"/>
                      <a:pt x="328327" y="235012"/>
                      <a:pt x="309467" y="265111"/>
                    </a:cubicBezTo>
                    <a:cubicBezTo>
                      <a:pt x="290608" y="295210"/>
                      <a:pt x="208407" y="362552"/>
                      <a:pt x="194120" y="377030"/>
                    </a:cubicBezTo>
                    <a:lnTo>
                      <a:pt x="0" y="257777"/>
                    </a:lnTo>
                    <a:cubicBezTo>
                      <a:pt x="0" y="257777"/>
                      <a:pt x="46387" y="98805"/>
                      <a:pt x="73628" y="66610"/>
                    </a:cubicBezTo>
                    <a:cubicBezTo>
                      <a:pt x="96584" y="38702"/>
                      <a:pt x="152495" y="-5684"/>
                      <a:pt x="179546" y="602"/>
                    </a:cubicBezTo>
                    <a:close/>
                  </a:path>
                </a:pathLst>
              </a:custGeom>
              <a:solidFill>
                <a:srgbClr val="EB9481"/>
              </a:solidFill>
              <a:ln w="9525" cap="flat">
                <a:noFill/>
                <a:prstDash val="solid"/>
                <a:miter/>
              </a:ln>
            </p:spPr>
            <p:txBody>
              <a:bodyPr rtlCol="0" anchor="ctr"/>
              <a:lstStyle/>
              <a:p>
                <a:endParaRPr lang="zh-CN" altLang="en-US"/>
              </a:p>
            </p:txBody>
          </p:sp>
          <p:sp>
            <p:nvSpPr>
              <p:cNvPr id="364" name="任意多边形: 形状 363">
                <a:extLst>
                  <a:ext uri="{FF2B5EF4-FFF2-40B4-BE49-F238E27FC236}">
                    <a16:creationId xmlns:a16="http://schemas.microsoft.com/office/drawing/2014/main" xmlns="" id="{D565D05B-1932-4A8C-A995-E77A1D7CF65C}"/>
                  </a:ext>
                </a:extLst>
              </p:cNvPr>
              <p:cNvSpPr/>
              <p:nvPr/>
            </p:nvSpPr>
            <p:spPr>
              <a:xfrm>
                <a:off x="9517330" y="4422345"/>
                <a:ext cx="80193" cy="84918"/>
              </a:xfrm>
              <a:custGeom>
                <a:avLst/>
                <a:gdLst>
                  <a:gd name="connsiteX0" fmla="*/ 78842 w 80193"/>
                  <a:gd name="connsiteY0" fmla="*/ 191 h 84918"/>
                  <a:gd name="connsiteX1" fmla="*/ 165 w 80193"/>
                  <a:gd name="connsiteY1" fmla="*/ 83820 h 84918"/>
                  <a:gd name="connsiteX2" fmla="*/ 1213 w 80193"/>
                  <a:gd name="connsiteY2" fmla="*/ 84677 h 84918"/>
                  <a:gd name="connsiteX3" fmla="*/ 80080 w 80193"/>
                  <a:gd name="connsiteY3" fmla="*/ 1524 h 84918"/>
                  <a:gd name="connsiteX4" fmla="*/ 78842 w 80193"/>
                  <a:gd name="connsiteY4" fmla="*/ 191 h 84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93" h="84918">
                    <a:moveTo>
                      <a:pt x="78842" y="191"/>
                    </a:moveTo>
                    <a:cubicBezTo>
                      <a:pt x="47505" y="23146"/>
                      <a:pt x="24740" y="54197"/>
                      <a:pt x="165" y="83820"/>
                    </a:cubicBezTo>
                    <a:cubicBezTo>
                      <a:pt x="-406" y="84487"/>
                      <a:pt x="642" y="85344"/>
                      <a:pt x="1213" y="84677"/>
                    </a:cubicBezTo>
                    <a:cubicBezTo>
                      <a:pt x="25216" y="54864"/>
                      <a:pt x="54934" y="30289"/>
                      <a:pt x="80080" y="1524"/>
                    </a:cubicBezTo>
                    <a:cubicBezTo>
                      <a:pt x="80556" y="762"/>
                      <a:pt x="79413" y="-476"/>
                      <a:pt x="78842" y="191"/>
                    </a:cubicBezTo>
                    <a:close/>
                  </a:path>
                </a:pathLst>
              </a:custGeom>
              <a:solidFill>
                <a:srgbClr val="263238"/>
              </a:solidFill>
              <a:ln w="9525" cap="flat">
                <a:noFill/>
                <a:prstDash val="solid"/>
                <a:miter/>
              </a:ln>
            </p:spPr>
            <p:txBody>
              <a:bodyPr rtlCol="0" anchor="ctr"/>
              <a:lstStyle/>
              <a:p>
                <a:endParaRPr lang="zh-CN" altLang="en-US"/>
              </a:p>
            </p:txBody>
          </p:sp>
          <p:sp>
            <p:nvSpPr>
              <p:cNvPr id="365" name="任意多边形: 形状 364">
                <a:extLst>
                  <a:ext uri="{FF2B5EF4-FFF2-40B4-BE49-F238E27FC236}">
                    <a16:creationId xmlns:a16="http://schemas.microsoft.com/office/drawing/2014/main" xmlns="" id="{725CBF06-B8AD-4497-984E-D345F899C308}"/>
                  </a:ext>
                </a:extLst>
              </p:cNvPr>
              <p:cNvSpPr/>
              <p:nvPr/>
            </p:nvSpPr>
            <p:spPr>
              <a:xfrm>
                <a:off x="9583001" y="4466003"/>
                <a:ext cx="67004" cy="91324"/>
              </a:xfrm>
              <a:custGeom>
                <a:avLst/>
                <a:gdLst>
                  <a:gd name="connsiteX0" fmla="*/ 64891 w 67004"/>
                  <a:gd name="connsiteY0" fmla="*/ 252 h 91324"/>
                  <a:gd name="connsiteX1" fmla="*/ 47651 w 67004"/>
                  <a:gd name="connsiteY1" fmla="*/ 20350 h 91324"/>
                  <a:gd name="connsiteX2" fmla="*/ 31173 w 67004"/>
                  <a:gd name="connsiteY2" fmla="*/ 43210 h 91324"/>
                  <a:gd name="connsiteX3" fmla="*/ 121 w 67004"/>
                  <a:gd name="connsiteY3" fmla="*/ 90263 h 91324"/>
                  <a:gd name="connsiteX4" fmla="*/ 1169 w 67004"/>
                  <a:gd name="connsiteY4" fmla="*/ 91025 h 91324"/>
                  <a:gd name="connsiteX5" fmla="*/ 34221 w 67004"/>
                  <a:gd name="connsiteY5" fmla="*/ 45591 h 91324"/>
                  <a:gd name="connsiteX6" fmla="*/ 51461 w 67004"/>
                  <a:gd name="connsiteY6" fmla="*/ 23398 h 91324"/>
                  <a:gd name="connsiteX7" fmla="*/ 66891 w 67004"/>
                  <a:gd name="connsiteY7" fmla="*/ 1871 h 91324"/>
                  <a:gd name="connsiteX8" fmla="*/ 66209 w 67004"/>
                  <a:gd name="connsiteY8" fmla="*/ 113 h 91324"/>
                  <a:gd name="connsiteX9" fmla="*/ 64891 w 67004"/>
                  <a:gd name="connsiteY9" fmla="*/ 252 h 9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7004" h="91324">
                    <a:moveTo>
                      <a:pt x="64891" y="252"/>
                    </a:moveTo>
                    <a:cubicBezTo>
                      <a:pt x="58276" y="6154"/>
                      <a:pt x="52478" y="12913"/>
                      <a:pt x="47651" y="20350"/>
                    </a:cubicBezTo>
                    <a:cubicBezTo>
                      <a:pt x="42031" y="27875"/>
                      <a:pt x="36507" y="35494"/>
                      <a:pt x="31173" y="43210"/>
                    </a:cubicBezTo>
                    <a:cubicBezTo>
                      <a:pt x="20410" y="58640"/>
                      <a:pt x="10027" y="74261"/>
                      <a:pt x="121" y="90263"/>
                    </a:cubicBezTo>
                    <a:cubicBezTo>
                      <a:pt x="-355" y="90930"/>
                      <a:pt x="693" y="91787"/>
                      <a:pt x="1169" y="91025"/>
                    </a:cubicBezTo>
                    <a:cubicBezTo>
                      <a:pt x="11932" y="75690"/>
                      <a:pt x="22886" y="60545"/>
                      <a:pt x="34221" y="45591"/>
                    </a:cubicBezTo>
                    <a:lnTo>
                      <a:pt x="51461" y="23398"/>
                    </a:lnTo>
                    <a:cubicBezTo>
                      <a:pt x="57402" y="16829"/>
                      <a:pt x="62579" y="9607"/>
                      <a:pt x="66891" y="1871"/>
                    </a:cubicBezTo>
                    <a:cubicBezTo>
                      <a:pt x="67188" y="1197"/>
                      <a:pt x="66883" y="410"/>
                      <a:pt x="66209" y="113"/>
                    </a:cubicBezTo>
                    <a:cubicBezTo>
                      <a:pt x="65776" y="-77"/>
                      <a:pt x="65275" y="-25"/>
                      <a:pt x="64891" y="252"/>
                    </a:cubicBezTo>
                    <a:close/>
                  </a:path>
                </a:pathLst>
              </a:custGeom>
              <a:solidFill>
                <a:srgbClr val="263238"/>
              </a:solidFill>
              <a:ln w="9525" cap="flat">
                <a:noFill/>
                <a:prstDash val="solid"/>
                <a:miter/>
              </a:ln>
            </p:spPr>
            <p:txBody>
              <a:bodyPr rtlCol="0" anchor="ctr"/>
              <a:lstStyle/>
              <a:p>
                <a:endParaRPr lang="zh-CN" altLang="en-US"/>
              </a:p>
            </p:txBody>
          </p:sp>
          <p:sp>
            <p:nvSpPr>
              <p:cNvPr id="366" name="任意多边形: 形状 365">
                <a:extLst>
                  <a:ext uri="{FF2B5EF4-FFF2-40B4-BE49-F238E27FC236}">
                    <a16:creationId xmlns:a16="http://schemas.microsoft.com/office/drawing/2014/main" xmlns="" id="{EC1356BC-8E4F-43AC-80D1-E1158BCB79DC}"/>
                  </a:ext>
                </a:extLst>
              </p:cNvPr>
              <p:cNvSpPr/>
              <p:nvPr/>
            </p:nvSpPr>
            <p:spPr>
              <a:xfrm>
                <a:off x="9647942" y="4520490"/>
                <a:ext cx="59386" cy="83720"/>
              </a:xfrm>
              <a:custGeom>
                <a:avLst/>
                <a:gdLst>
                  <a:gd name="connsiteX0" fmla="*/ 58624 w 59386"/>
                  <a:gd name="connsiteY0" fmla="*/ 58 h 83720"/>
                  <a:gd name="connsiteX1" fmla="*/ 44051 w 59386"/>
                  <a:gd name="connsiteY1" fmla="*/ 19108 h 83720"/>
                  <a:gd name="connsiteX2" fmla="*/ 29668 w 59386"/>
                  <a:gd name="connsiteY2" fmla="*/ 40445 h 83720"/>
                  <a:gd name="connsiteX3" fmla="*/ 236 w 59386"/>
                  <a:gd name="connsiteY3" fmla="*/ 82545 h 83720"/>
                  <a:gd name="connsiteX4" fmla="*/ 158 w 59386"/>
                  <a:gd name="connsiteY4" fmla="*/ 83485 h 83720"/>
                  <a:gd name="connsiteX5" fmla="*/ 1098 w 59386"/>
                  <a:gd name="connsiteY5" fmla="*/ 83563 h 83720"/>
                  <a:gd name="connsiteX6" fmla="*/ 1283 w 59386"/>
                  <a:gd name="connsiteY6" fmla="*/ 83307 h 83720"/>
                  <a:gd name="connsiteX7" fmla="*/ 32430 w 59386"/>
                  <a:gd name="connsiteY7" fmla="*/ 41492 h 83720"/>
                  <a:gd name="connsiteX8" fmla="*/ 47480 w 59386"/>
                  <a:gd name="connsiteY8" fmla="*/ 20728 h 83720"/>
                  <a:gd name="connsiteX9" fmla="*/ 59386 w 59386"/>
                  <a:gd name="connsiteY9" fmla="*/ 630 h 83720"/>
                  <a:gd name="connsiteX10" fmla="*/ 58624 w 59386"/>
                  <a:gd name="connsiteY10" fmla="*/ 58 h 83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386" h="83720">
                    <a:moveTo>
                      <a:pt x="58624" y="58"/>
                    </a:moveTo>
                    <a:cubicBezTo>
                      <a:pt x="52698" y="5515"/>
                      <a:pt x="47767" y="11961"/>
                      <a:pt x="44051" y="19108"/>
                    </a:cubicBezTo>
                    <a:lnTo>
                      <a:pt x="29668" y="40445"/>
                    </a:lnTo>
                    <a:cubicBezTo>
                      <a:pt x="20143" y="54541"/>
                      <a:pt x="10618" y="69020"/>
                      <a:pt x="236" y="82545"/>
                    </a:cubicBezTo>
                    <a:cubicBezTo>
                      <a:pt x="-45" y="82783"/>
                      <a:pt x="-80" y="83204"/>
                      <a:pt x="158" y="83485"/>
                    </a:cubicBezTo>
                    <a:cubicBezTo>
                      <a:pt x="396" y="83766"/>
                      <a:pt x="817" y="83800"/>
                      <a:pt x="1098" y="83563"/>
                    </a:cubicBezTo>
                    <a:cubicBezTo>
                      <a:pt x="1179" y="83493"/>
                      <a:pt x="1243" y="83406"/>
                      <a:pt x="1283" y="83307"/>
                    </a:cubicBezTo>
                    <a:cubicBezTo>
                      <a:pt x="11666" y="69400"/>
                      <a:pt x="22239" y="55589"/>
                      <a:pt x="32430" y="41492"/>
                    </a:cubicBezTo>
                    <a:cubicBezTo>
                      <a:pt x="37479" y="34539"/>
                      <a:pt x="42527" y="27681"/>
                      <a:pt x="47480" y="20728"/>
                    </a:cubicBezTo>
                    <a:cubicBezTo>
                      <a:pt x="52572" y="14761"/>
                      <a:pt x="56600" y="7962"/>
                      <a:pt x="59386" y="630"/>
                    </a:cubicBezTo>
                    <a:cubicBezTo>
                      <a:pt x="59386" y="630"/>
                      <a:pt x="58910" y="-227"/>
                      <a:pt x="58624" y="58"/>
                    </a:cubicBezTo>
                    <a:close/>
                  </a:path>
                </a:pathLst>
              </a:custGeom>
              <a:solidFill>
                <a:srgbClr val="263238"/>
              </a:solidFill>
              <a:ln w="9525" cap="flat">
                <a:noFill/>
                <a:prstDash val="solid"/>
                <a:miter/>
              </a:ln>
            </p:spPr>
            <p:txBody>
              <a:bodyPr rtlCol="0" anchor="ctr"/>
              <a:lstStyle/>
              <a:p>
                <a:endParaRPr lang="zh-CN" altLang="en-US"/>
              </a:p>
            </p:txBody>
          </p:sp>
          <p:sp>
            <p:nvSpPr>
              <p:cNvPr id="367" name="任意多边形: 形状 366">
                <a:extLst>
                  <a:ext uri="{FF2B5EF4-FFF2-40B4-BE49-F238E27FC236}">
                    <a16:creationId xmlns:a16="http://schemas.microsoft.com/office/drawing/2014/main" xmlns="" id="{8BDE8B96-CC40-466A-803C-B1A46AE8FAEC}"/>
                  </a:ext>
                </a:extLst>
              </p:cNvPr>
              <p:cNvSpPr/>
              <p:nvPr/>
            </p:nvSpPr>
            <p:spPr>
              <a:xfrm>
                <a:off x="9180786" y="4639515"/>
                <a:ext cx="215360" cy="135540"/>
              </a:xfrm>
              <a:custGeom>
                <a:avLst/>
                <a:gdLst>
                  <a:gd name="connsiteX0" fmla="*/ 0 w 215360"/>
                  <a:gd name="connsiteY0" fmla="*/ 103917 h 135540"/>
                  <a:gd name="connsiteX1" fmla="*/ 68390 w 215360"/>
                  <a:gd name="connsiteY1" fmla="*/ 120491 h 135540"/>
                  <a:gd name="connsiteX2" fmla="*/ 102299 w 215360"/>
                  <a:gd name="connsiteY2" fmla="*/ 127254 h 135540"/>
                  <a:gd name="connsiteX3" fmla="*/ 106013 w 215360"/>
                  <a:gd name="connsiteY3" fmla="*/ 127254 h 135540"/>
                  <a:gd name="connsiteX4" fmla="*/ 106585 w 215360"/>
                  <a:gd name="connsiteY4" fmla="*/ 127254 h 135540"/>
                  <a:gd name="connsiteX5" fmla="*/ 106585 w 215360"/>
                  <a:gd name="connsiteY5" fmla="*/ 127254 h 135540"/>
                  <a:gd name="connsiteX6" fmla="*/ 107347 w 215360"/>
                  <a:gd name="connsiteY6" fmla="*/ 126492 h 135540"/>
                  <a:gd name="connsiteX7" fmla="*/ 112967 w 215360"/>
                  <a:gd name="connsiteY7" fmla="*/ 120205 h 135540"/>
                  <a:gd name="connsiteX8" fmla="*/ 124111 w 215360"/>
                  <a:gd name="connsiteY8" fmla="*/ 106871 h 135540"/>
                  <a:gd name="connsiteX9" fmla="*/ 168783 w 215360"/>
                  <a:gd name="connsiteY9" fmla="*/ 52768 h 135540"/>
                  <a:gd name="connsiteX10" fmla="*/ 215360 w 215360"/>
                  <a:gd name="connsiteY10" fmla="*/ 0 h 135540"/>
                  <a:gd name="connsiteX11" fmla="*/ 174974 w 215360"/>
                  <a:gd name="connsiteY11" fmla="*/ 57721 h 135540"/>
                  <a:gd name="connsiteX12" fmla="*/ 131255 w 215360"/>
                  <a:gd name="connsiteY12" fmla="*/ 112871 h 135540"/>
                  <a:gd name="connsiteX13" fmla="*/ 119634 w 215360"/>
                  <a:gd name="connsiteY13" fmla="*/ 126206 h 135540"/>
                  <a:gd name="connsiteX14" fmla="*/ 113157 w 215360"/>
                  <a:gd name="connsiteY14" fmla="*/ 132779 h 135540"/>
                  <a:gd name="connsiteX15" fmla="*/ 110585 w 215360"/>
                  <a:gd name="connsiteY15" fmla="*/ 134779 h 135540"/>
                  <a:gd name="connsiteX16" fmla="*/ 108204 w 215360"/>
                  <a:gd name="connsiteY16" fmla="*/ 135541 h 135540"/>
                  <a:gd name="connsiteX17" fmla="*/ 106585 w 215360"/>
                  <a:gd name="connsiteY17" fmla="*/ 135541 h 135540"/>
                  <a:gd name="connsiteX18" fmla="*/ 101537 w 215360"/>
                  <a:gd name="connsiteY18" fmla="*/ 135064 h 135540"/>
                  <a:gd name="connsiteX19" fmla="*/ 66961 w 215360"/>
                  <a:gd name="connsiteY19" fmla="*/ 126206 h 135540"/>
                  <a:gd name="connsiteX20" fmla="*/ 0 w 215360"/>
                  <a:gd name="connsiteY20" fmla="*/ 103917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15360" h="135540">
                    <a:moveTo>
                      <a:pt x="0" y="103917"/>
                    </a:moveTo>
                    <a:lnTo>
                      <a:pt x="68390" y="120491"/>
                    </a:lnTo>
                    <a:cubicBezTo>
                      <a:pt x="79724" y="123063"/>
                      <a:pt x="91250" y="125635"/>
                      <a:pt x="102299" y="127254"/>
                    </a:cubicBezTo>
                    <a:lnTo>
                      <a:pt x="106013" y="127254"/>
                    </a:lnTo>
                    <a:lnTo>
                      <a:pt x="106585" y="127254"/>
                    </a:lnTo>
                    <a:cubicBezTo>
                      <a:pt x="106585" y="127254"/>
                      <a:pt x="106585" y="127254"/>
                      <a:pt x="106585" y="127254"/>
                    </a:cubicBezTo>
                    <a:lnTo>
                      <a:pt x="107347" y="126492"/>
                    </a:lnTo>
                    <a:cubicBezTo>
                      <a:pt x="109157" y="124682"/>
                      <a:pt x="111062" y="122396"/>
                      <a:pt x="112967" y="120205"/>
                    </a:cubicBezTo>
                    <a:lnTo>
                      <a:pt x="124111" y="106871"/>
                    </a:lnTo>
                    <a:lnTo>
                      <a:pt x="168783" y="52768"/>
                    </a:lnTo>
                    <a:cubicBezTo>
                      <a:pt x="184118" y="34957"/>
                      <a:pt x="199263" y="17050"/>
                      <a:pt x="215360" y="0"/>
                    </a:cubicBezTo>
                    <a:cubicBezTo>
                      <a:pt x="202692" y="19812"/>
                      <a:pt x="188881" y="38767"/>
                      <a:pt x="174974" y="57721"/>
                    </a:cubicBezTo>
                    <a:cubicBezTo>
                      <a:pt x="161068" y="76676"/>
                      <a:pt x="146399" y="94964"/>
                      <a:pt x="131255" y="112871"/>
                    </a:cubicBezTo>
                    <a:cubicBezTo>
                      <a:pt x="127445" y="117348"/>
                      <a:pt x="123634" y="121825"/>
                      <a:pt x="119634" y="126206"/>
                    </a:cubicBezTo>
                    <a:cubicBezTo>
                      <a:pt x="117538" y="128397"/>
                      <a:pt x="115633" y="130492"/>
                      <a:pt x="113157" y="132779"/>
                    </a:cubicBezTo>
                    <a:cubicBezTo>
                      <a:pt x="112354" y="133513"/>
                      <a:pt x="111495" y="134182"/>
                      <a:pt x="110585" y="134779"/>
                    </a:cubicBezTo>
                    <a:cubicBezTo>
                      <a:pt x="109832" y="135145"/>
                      <a:pt x="109030" y="135402"/>
                      <a:pt x="108204" y="135541"/>
                    </a:cubicBezTo>
                    <a:lnTo>
                      <a:pt x="106585" y="135541"/>
                    </a:lnTo>
                    <a:cubicBezTo>
                      <a:pt x="104893" y="135499"/>
                      <a:pt x="103206" y="135340"/>
                      <a:pt x="101537" y="135064"/>
                    </a:cubicBezTo>
                    <a:cubicBezTo>
                      <a:pt x="89851" y="132775"/>
                      <a:pt x="78307" y="129818"/>
                      <a:pt x="66961" y="126206"/>
                    </a:cubicBezTo>
                    <a:cubicBezTo>
                      <a:pt x="43910" y="119920"/>
                      <a:pt x="22003" y="112300"/>
                      <a:pt x="0" y="103917"/>
                    </a:cubicBezTo>
                    <a:close/>
                  </a:path>
                </a:pathLst>
              </a:custGeom>
              <a:solidFill>
                <a:srgbClr val="263238"/>
              </a:solidFill>
              <a:ln w="9525" cap="flat">
                <a:noFill/>
                <a:prstDash val="solid"/>
                <a:miter/>
              </a:ln>
            </p:spPr>
            <p:txBody>
              <a:bodyPr rtlCol="0" anchor="ctr"/>
              <a:lstStyle/>
              <a:p>
                <a:endParaRPr lang="zh-CN" altLang="en-US"/>
              </a:p>
            </p:txBody>
          </p:sp>
          <p:sp>
            <p:nvSpPr>
              <p:cNvPr id="368" name="任意多边形: 形状 367">
                <a:extLst>
                  <a:ext uri="{FF2B5EF4-FFF2-40B4-BE49-F238E27FC236}">
                    <a16:creationId xmlns:a16="http://schemas.microsoft.com/office/drawing/2014/main" xmlns="" id="{333E3A28-F195-48B0-B9D6-5CF8E5FED29B}"/>
                  </a:ext>
                </a:extLst>
              </p:cNvPr>
              <p:cNvSpPr/>
              <p:nvPr/>
            </p:nvSpPr>
            <p:spPr>
              <a:xfrm>
                <a:off x="8930417" y="4662924"/>
                <a:ext cx="238462" cy="160423"/>
              </a:xfrm>
              <a:custGeom>
                <a:avLst/>
                <a:gdLst>
                  <a:gd name="connsiteX0" fmla="*/ 238463 w 238462"/>
                  <a:gd name="connsiteY0" fmla="*/ 55553 h 160423"/>
                  <a:gd name="connsiteX1" fmla="*/ 235987 w 238462"/>
                  <a:gd name="connsiteY1" fmla="*/ 74603 h 160423"/>
                  <a:gd name="connsiteX2" fmla="*/ 235987 w 238462"/>
                  <a:gd name="connsiteY2" fmla="*/ 76794 h 160423"/>
                  <a:gd name="connsiteX3" fmla="*/ 232653 w 238462"/>
                  <a:gd name="connsiteY3" fmla="*/ 101940 h 160423"/>
                  <a:gd name="connsiteX4" fmla="*/ 227985 w 238462"/>
                  <a:gd name="connsiteY4" fmla="*/ 137278 h 160423"/>
                  <a:gd name="connsiteX5" fmla="*/ 224937 w 238462"/>
                  <a:gd name="connsiteY5" fmla="*/ 160423 h 160423"/>
                  <a:gd name="connsiteX6" fmla="*/ 87587 w 238462"/>
                  <a:gd name="connsiteY6" fmla="*/ 160423 h 160423"/>
                  <a:gd name="connsiteX7" fmla="*/ 49487 w 238462"/>
                  <a:gd name="connsiteY7" fmla="*/ 118799 h 160423"/>
                  <a:gd name="connsiteX8" fmla="*/ 46344 w 238462"/>
                  <a:gd name="connsiteY8" fmla="*/ 115180 h 160423"/>
                  <a:gd name="connsiteX9" fmla="*/ 3958 w 238462"/>
                  <a:gd name="connsiteY9" fmla="*/ 48505 h 160423"/>
                  <a:gd name="connsiteX10" fmla="*/ 3958 w 238462"/>
                  <a:gd name="connsiteY10" fmla="*/ 48505 h 160423"/>
                  <a:gd name="connsiteX11" fmla="*/ 2815 w 238462"/>
                  <a:gd name="connsiteY11" fmla="*/ 45171 h 160423"/>
                  <a:gd name="connsiteX12" fmla="*/ 2338 w 238462"/>
                  <a:gd name="connsiteY12" fmla="*/ 43837 h 160423"/>
                  <a:gd name="connsiteX13" fmla="*/ 84063 w 238462"/>
                  <a:gd name="connsiteY13" fmla="*/ 6499 h 160423"/>
                  <a:gd name="connsiteX14" fmla="*/ 119877 w 238462"/>
                  <a:gd name="connsiteY14" fmla="*/ 16024 h 160423"/>
                  <a:gd name="connsiteX15" fmla="*/ 119877 w 238462"/>
                  <a:gd name="connsiteY15" fmla="*/ 16024 h 160423"/>
                  <a:gd name="connsiteX16" fmla="*/ 146071 w 238462"/>
                  <a:gd name="connsiteY16" fmla="*/ 23739 h 160423"/>
                  <a:gd name="connsiteX17" fmla="*/ 161882 w 238462"/>
                  <a:gd name="connsiteY17" fmla="*/ 28693 h 160423"/>
                  <a:gd name="connsiteX18" fmla="*/ 173979 w 238462"/>
                  <a:gd name="connsiteY18" fmla="*/ 32503 h 160423"/>
                  <a:gd name="connsiteX19" fmla="*/ 173979 w 238462"/>
                  <a:gd name="connsiteY19" fmla="*/ 32503 h 160423"/>
                  <a:gd name="connsiteX20" fmla="*/ 181408 w 238462"/>
                  <a:gd name="connsiteY20" fmla="*/ 34979 h 160423"/>
                  <a:gd name="connsiteX21" fmla="*/ 181408 w 238462"/>
                  <a:gd name="connsiteY21" fmla="*/ 34979 h 160423"/>
                  <a:gd name="connsiteX22" fmla="*/ 238463 w 238462"/>
                  <a:gd name="connsiteY22" fmla="*/ 55553 h 16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8462" h="160423">
                    <a:moveTo>
                      <a:pt x="238463" y="55553"/>
                    </a:moveTo>
                    <a:lnTo>
                      <a:pt x="235987" y="74603"/>
                    </a:lnTo>
                    <a:lnTo>
                      <a:pt x="235987" y="76794"/>
                    </a:lnTo>
                    <a:lnTo>
                      <a:pt x="232653" y="101940"/>
                    </a:lnTo>
                    <a:lnTo>
                      <a:pt x="227985" y="137278"/>
                    </a:lnTo>
                    <a:lnTo>
                      <a:pt x="224937" y="160423"/>
                    </a:lnTo>
                    <a:lnTo>
                      <a:pt x="87587" y="160423"/>
                    </a:lnTo>
                    <a:cubicBezTo>
                      <a:pt x="75109" y="147564"/>
                      <a:pt x="62346" y="133753"/>
                      <a:pt x="49487" y="118799"/>
                    </a:cubicBezTo>
                    <a:lnTo>
                      <a:pt x="46344" y="115180"/>
                    </a:lnTo>
                    <a:cubicBezTo>
                      <a:pt x="28547" y="95511"/>
                      <a:pt x="14215" y="72966"/>
                      <a:pt x="3958" y="48505"/>
                    </a:cubicBezTo>
                    <a:cubicBezTo>
                      <a:pt x="3958" y="48505"/>
                      <a:pt x="3958" y="48505"/>
                      <a:pt x="3958" y="48505"/>
                    </a:cubicBezTo>
                    <a:cubicBezTo>
                      <a:pt x="3506" y="47419"/>
                      <a:pt x="3124" y="46305"/>
                      <a:pt x="2815" y="45171"/>
                    </a:cubicBezTo>
                    <a:cubicBezTo>
                      <a:pt x="2614" y="44742"/>
                      <a:pt x="2454" y="44296"/>
                      <a:pt x="2338" y="43837"/>
                    </a:cubicBezTo>
                    <a:cubicBezTo>
                      <a:pt x="-9282" y="3451"/>
                      <a:pt x="23103" y="-9122"/>
                      <a:pt x="84063" y="6499"/>
                    </a:cubicBezTo>
                    <a:lnTo>
                      <a:pt x="119877" y="16024"/>
                    </a:lnTo>
                    <a:lnTo>
                      <a:pt x="119877" y="16024"/>
                    </a:lnTo>
                    <a:lnTo>
                      <a:pt x="146071" y="23739"/>
                    </a:lnTo>
                    <a:lnTo>
                      <a:pt x="161882" y="28693"/>
                    </a:lnTo>
                    <a:lnTo>
                      <a:pt x="173979" y="32503"/>
                    </a:lnTo>
                    <a:lnTo>
                      <a:pt x="173979" y="32503"/>
                    </a:lnTo>
                    <a:cubicBezTo>
                      <a:pt x="176455" y="33455"/>
                      <a:pt x="178932" y="34122"/>
                      <a:pt x="181408" y="34979"/>
                    </a:cubicBezTo>
                    <a:lnTo>
                      <a:pt x="181408" y="34979"/>
                    </a:lnTo>
                    <a:cubicBezTo>
                      <a:pt x="217127" y="46885"/>
                      <a:pt x="238463" y="55553"/>
                      <a:pt x="238463" y="55553"/>
                    </a:cubicBezTo>
                    <a:close/>
                  </a:path>
                </a:pathLst>
              </a:custGeom>
              <a:solidFill>
                <a:srgbClr val="0AAF60"/>
              </a:solidFill>
              <a:ln w="9525" cap="flat">
                <a:noFill/>
                <a:prstDash val="solid"/>
                <a:miter/>
              </a:ln>
            </p:spPr>
            <p:txBody>
              <a:bodyPr rtlCol="0" anchor="ctr"/>
              <a:lstStyle/>
              <a:p>
                <a:endParaRPr lang="zh-CN" altLang="en-US"/>
              </a:p>
            </p:txBody>
          </p:sp>
          <p:sp>
            <p:nvSpPr>
              <p:cNvPr id="369" name="任意多边形: 形状 368">
                <a:extLst>
                  <a:ext uri="{FF2B5EF4-FFF2-40B4-BE49-F238E27FC236}">
                    <a16:creationId xmlns:a16="http://schemas.microsoft.com/office/drawing/2014/main" xmlns="" id="{72A731EE-0A2B-45F8-983F-42012A55DD91}"/>
                  </a:ext>
                </a:extLst>
              </p:cNvPr>
              <p:cNvSpPr/>
              <p:nvPr/>
            </p:nvSpPr>
            <p:spPr>
              <a:xfrm>
                <a:off x="9096680" y="4695141"/>
                <a:ext cx="35814" cy="24215"/>
              </a:xfrm>
              <a:custGeom>
                <a:avLst/>
                <a:gdLst>
                  <a:gd name="connsiteX0" fmla="*/ 35814 w 35814"/>
                  <a:gd name="connsiteY0" fmla="*/ 23241 h 24215"/>
                  <a:gd name="connsiteX1" fmla="*/ 23241 w 35814"/>
                  <a:gd name="connsiteY1" fmla="*/ 23241 h 24215"/>
                  <a:gd name="connsiteX2" fmla="*/ 15716 w 35814"/>
                  <a:gd name="connsiteY2" fmla="*/ 11907 h 24215"/>
                  <a:gd name="connsiteX3" fmla="*/ 11144 w 35814"/>
                  <a:gd name="connsiteY3" fmla="*/ 4001 h 24215"/>
                  <a:gd name="connsiteX4" fmla="*/ 6001 w 35814"/>
                  <a:gd name="connsiteY4" fmla="*/ 2572 h 24215"/>
                  <a:gd name="connsiteX5" fmla="*/ 0 w 35814"/>
                  <a:gd name="connsiteY5" fmla="*/ 1334 h 24215"/>
                  <a:gd name="connsiteX6" fmla="*/ 8192 w 35814"/>
                  <a:gd name="connsiteY6" fmla="*/ 0 h 24215"/>
                  <a:gd name="connsiteX7" fmla="*/ 8192 w 35814"/>
                  <a:gd name="connsiteY7" fmla="*/ 0 h 24215"/>
                  <a:gd name="connsiteX8" fmla="*/ 15812 w 35814"/>
                  <a:gd name="connsiteY8" fmla="*/ 2572 h 24215"/>
                  <a:gd name="connsiteX9" fmla="*/ 15812 w 35814"/>
                  <a:gd name="connsiteY9" fmla="*/ 2572 h 24215"/>
                  <a:gd name="connsiteX10" fmla="*/ 20288 w 35814"/>
                  <a:gd name="connsiteY10" fmla="*/ 12097 h 24215"/>
                  <a:gd name="connsiteX11" fmla="*/ 24670 w 35814"/>
                  <a:gd name="connsiteY11" fmla="*/ 20193 h 24215"/>
                  <a:gd name="connsiteX12" fmla="*/ 29623 w 35814"/>
                  <a:gd name="connsiteY12" fmla="*/ 21813 h 24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814" h="24215">
                    <a:moveTo>
                      <a:pt x="35814" y="23241"/>
                    </a:moveTo>
                    <a:cubicBezTo>
                      <a:pt x="31724" y="24541"/>
                      <a:pt x="27331" y="24541"/>
                      <a:pt x="23241" y="23241"/>
                    </a:cubicBezTo>
                    <a:cubicBezTo>
                      <a:pt x="18662" y="21344"/>
                      <a:pt x="15687" y="16863"/>
                      <a:pt x="15716" y="11907"/>
                    </a:cubicBezTo>
                    <a:cubicBezTo>
                      <a:pt x="15637" y="8665"/>
                      <a:pt x="13915" y="5686"/>
                      <a:pt x="11144" y="4001"/>
                    </a:cubicBezTo>
                    <a:cubicBezTo>
                      <a:pt x="9601" y="3044"/>
                      <a:pt x="7817" y="2548"/>
                      <a:pt x="6001" y="2572"/>
                    </a:cubicBezTo>
                    <a:cubicBezTo>
                      <a:pt x="4000" y="2572"/>
                      <a:pt x="2000" y="1905"/>
                      <a:pt x="0" y="1334"/>
                    </a:cubicBezTo>
                    <a:cubicBezTo>
                      <a:pt x="2703" y="735"/>
                      <a:pt x="5438" y="290"/>
                      <a:pt x="8192" y="0"/>
                    </a:cubicBezTo>
                    <a:lnTo>
                      <a:pt x="8192" y="0"/>
                    </a:lnTo>
                    <a:lnTo>
                      <a:pt x="15812" y="2572"/>
                    </a:lnTo>
                    <a:lnTo>
                      <a:pt x="15812" y="2572"/>
                    </a:lnTo>
                    <a:cubicBezTo>
                      <a:pt x="18625" y="4940"/>
                      <a:pt x="20261" y="8420"/>
                      <a:pt x="20288" y="12097"/>
                    </a:cubicBezTo>
                    <a:cubicBezTo>
                      <a:pt x="20261" y="15369"/>
                      <a:pt x="21916" y="18426"/>
                      <a:pt x="24670" y="20193"/>
                    </a:cubicBezTo>
                    <a:cubicBezTo>
                      <a:pt x="26153" y="21153"/>
                      <a:pt x="27859" y="21711"/>
                      <a:pt x="29623" y="21813"/>
                    </a:cubicBezTo>
                    <a:close/>
                  </a:path>
                </a:pathLst>
              </a:custGeom>
              <a:solidFill>
                <a:srgbClr val="FFFFFF"/>
              </a:solidFill>
              <a:ln w="9525" cap="flat">
                <a:noFill/>
                <a:prstDash val="solid"/>
                <a:miter/>
              </a:ln>
            </p:spPr>
            <p:txBody>
              <a:bodyPr rtlCol="0" anchor="ctr"/>
              <a:lstStyle/>
              <a:p>
                <a:endParaRPr lang="zh-CN" altLang="en-US"/>
              </a:p>
            </p:txBody>
          </p:sp>
          <p:sp>
            <p:nvSpPr>
              <p:cNvPr id="370" name="任意多边形: 形状 369">
                <a:extLst>
                  <a:ext uri="{FF2B5EF4-FFF2-40B4-BE49-F238E27FC236}">
                    <a16:creationId xmlns:a16="http://schemas.microsoft.com/office/drawing/2014/main" xmlns="" id="{B72E55F9-FD25-4F96-B603-6A6BB28D6568}"/>
                  </a:ext>
                </a:extLst>
              </p:cNvPr>
              <p:cNvSpPr/>
              <p:nvPr/>
            </p:nvSpPr>
            <p:spPr>
              <a:xfrm>
                <a:off x="8987810" y="4779345"/>
                <a:ext cx="35813" cy="23861"/>
              </a:xfrm>
              <a:custGeom>
                <a:avLst/>
                <a:gdLst>
                  <a:gd name="connsiteX0" fmla="*/ 0 w 35813"/>
                  <a:gd name="connsiteY0" fmla="*/ 1236 h 23861"/>
                  <a:gd name="connsiteX1" fmla="*/ 12668 w 35813"/>
                  <a:gd name="connsiteY1" fmla="*/ 569 h 23861"/>
                  <a:gd name="connsiteX2" fmla="*/ 20479 w 35813"/>
                  <a:gd name="connsiteY2" fmla="*/ 11713 h 23861"/>
                  <a:gd name="connsiteX3" fmla="*/ 24860 w 35813"/>
                  <a:gd name="connsiteY3" fmla="*/ 19905 h 23861"/>
                  <a:gd name="connsiteX4" fmla="*/ 29813 w 35813"/>
                  <a:gd name="connsiteY4" fmla="*/ 21524 h 23861"/>
                  <a:gd name="connsiteX5" fmla="*/ 35814 w 35813"/>
                  <a:gd name="connsiteY5" fmla="*/ 22667 h 23861"/>
                  <a:gd name="connsiteX6" fmla="*/ 23146 w 35813"/>
                  <a:gd name="connsiteY6" fmla="*/ 23143 h 23861"/>
                  <a:gd name="connsiteX7" fmla="*/ 15716 w 35813"/>
                  <a:gd name="connsiteY7" fmla="*/ 11809 h 23861"/>
                  <a:gd name="connsiteX8" fmla="*/ 11144 w 35813"/>
                  <a:gd name="connsiteY8" fmla="*/ 3903 h 23861"/>
                  <a:gd name="connsiteX9" fmla="*/ 6001 w 35813"/>
                  <a:gd name="connsiteY9" fmla="*/ 2379 h 23861"/>
                  <a:gd name="connsiteX10" fmla="*/ 0 w 35813"/>
                  <a:gd name="connsiteY10" fmla="*/ 1236 h 23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813" h="23861">
                    <a:moveTo>
                      <a:pt x="0" y="1236"/>
                    </a:moveTo>
                    <a:cubicBezTo>
                      <a:pt x="4082" y="-142"/>
                      <a:pt x="8464" y="-373"/>
                      <a:pt x="12668" y="569"/>
                    </a:cubicBezTo>
                    <a:cubicBezTo>
                      <a:pt x="17296" y="2350"/>
                      <a:pt x="20383" y="6756"/>
                      <a:pt x="20479" y="11713"/>
                    </a:cubicBezTo>
                    <a:cubicBezTo>
                      <a:pt x="20419" y="15019"/>
                      <a:pt x="22077" y="18120"/>
                      <a:pt x="24860" y="19905"/>
                    </a:cubicBezTo>
                    <a:cubicBezTo>
                      <a:pt x="26343" y="20865"/>
                      <a:pt x="28050" y="21423"/>
                      <a:pt x="29813" y="21524"/>
                    </a:cubicBezTo>
                    <a:cubicBezTo>
                      <a:pt x="31813" y="21524"/>
                      <a:pt x="33814" y="22096"/>
                      <a:pt x="35814" y="22667"/>
                    </a:cubicBezTo>
                    <a:cubicBezTo>
                      <a:pt x="31731" y="24077"/>
                      <a:pt x="27322" y="24242"/>
                      <a:pt x="23146" y="23143"/>
                    </a:cubicBezTo>
                    <a:cubicBezTo>
                      <a:pt x="18638" y="21176"/>
                      <a:pt x="15722" y="16727"/>
                      <a:pt x="15716" y="11809"/>
                    </a:cubicBezTo>
                    <a:cubicBezTo>
                      <a:pt x="15637" y="8567"/>
                      <a:pt x="13915" y="5588"/>
                      <a:pt x="11144" y="3903"/>
                    </a:cubicBezTo>
                    <a:cubicBezTo>
                      <a:pt x="9584" y="2973"/>
                      <a:pt x="7816" y="2449"/>
                      <a:pt x="6001" y="2379"/>
                    </a:cubicBezTo>
                    <a:cubicBezTo>
                      <a:pt x="4000" y="1998"/>
                      <a:pt x="2000" y="1807"/>
                      <a:pt x="0" y="1236"/>
                    </a:cubicBezTo>
                    <a:close/>
                  </a:path>
                </a:pathLst>
              </a:custGeom>
              <a:solidFill>
                <a:srgbClr val="FFFFFF"/>
              </a:solidFill>
              <a:ln w="9525" cap="flat">
                <a:noFill/>
                <a:prstDash val="solid"/>
                <a:miter/>
              </a:ln>
            </p:spPr>
            <p:txBody>
              <a:bodyPr rtlCol="0" anchor="ctr"/>
              <a:lstStyle/>
              <a:p>
                <a:endParaRPr lang="zh-CN" altLang="en-US"/>
              </a:p>
            </p:txBody>
          </p:sp>
          <p:sp>
            <p:nvSpPr>
              <p:cNvPr id="371" name="任意多边形: 形状 370">
                <a:extLst>
                  <a:ext uri="{FF2B5EF4-FFF2-40B4-BE49-F238E27FC236}">
                    <a16:creationId xmlns:a16="http://schemas.microsoft.com/office/drawing/2014/main" xmlns="" id="{07B4F299-49A1-4DBF-8382-B048DAF82799}"/>
                  </a:ext>
                </a:extLst>
              </p:cNvPr>
              <p:cNvSpPr/>
              <p:nvPr/>
            </p:nvSpPr>
            <p:spPr>
              <a:xfrm>
                <a:off x="8933231" y="4695713"/>
                <a:ext cx="3954" cy="15811"/>
              </a:xfrm>
              <a:custGeom>
                <a:avLst/>
                <a:gdLst>
                  <a:gd name="connsiteX0" fmla="*/ 3524 w 3954"/>
                  <a:gd name="connsiteY0" fmla="*/ 12382 h 15811"/>
                  <a:gd name="connsiteX1" fmla="*/ 1524 w 3954"/>
                  <a:gd name="connsiteY1" fmla="*/ 15811 h 15811"/>
                  <a:gd name="connsiteX2" fmla="*/ 0 w 3954"/>
                  <a:gd name="connsiteY2" fmla="*/ 11144 h 15811"/>
                  <a:gd name="connsiteX3" fmla="*/ 0 w 3954"/>
                  <a:gd name="connsiteY3" fmla="*/ 11144 h 15811"/>
                  <a:gd name="connsiteX4" fmla="*/ 1524 w 3954"/>
                  <a:gd name="connsiteY4" fmla="*/ 6001 h 15811"/>
                  <a:gd name="connsiteX5" fmla="*/ 2667 w 3954"/>
                  <a:gd name="connsiteY5" fmla="*/ 0 h 15811"/>
                  <a:gd name="connsiteX6" fmla="*/ 3524 w 3954"/>
                  <a:gd name="connsiteY6" fmla="*/ 12382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54" h="15811">
                    <a:moveTo>
                      <a:pt x="3524" y="12382"/>
                    </a:moveTo>
                    <a:cubicBezTo>
                      <a:pt x="3106" y="13653"/>
                      <a:pt x="2424" y="14821"/>
                      <a:pt x="1524" y="15811"/>
                    </a:cubicBezTo>
                    <a:cubicBezTo>
                      <a:pt x="902" y="14295"/>
                      <a:pt x="392" y="12735"/>
                      <a:pt x="0" y="11144"/>
                    </a:cubicBezTo>
                    <a:lnTo>
                      <a:pt x="0" y="11144"/>
                    </a:lnTo>
                    <a:cubicBezTo>
                      <a:pt x="930" y="9584"/>
                      <a:pt x="1454" y="7816"/>
                      <a:pt x="1524" y="6001"/>
                    </a:cubicBezTo>
                    <a:cubicBezTo>
                      <a:pt x="1524" y="4000"/>
                      <a:pt x="2096" y="2000"/>
                      <a:pt x="2667" y="0"/>
                    </a:cubicBezTo>
                    <a:cubicBezTo>
                      <a:pt x="4016" y="3984"/>
                      <a:pt x="4311" y="8250"/>
                      <a:pt x="3524" y="12382"/>
                    </a:cubicBezTo>
                    <a:close/>
                  </a:path>
                </a:pathLst>
              </a:custGeom>
              <a:solidFill>
                <a:srgbClr val="FFFFFF"/>
              </a:solidFill>
              <a:ln w="9525" cap="flat">
                <a:noFill/>
                <a:prstDash val="solid"/>
                <a:miter/>
              </a:ln>
            </p:spPr>
            <p:txBody>
              <a:bodyPr rtlCol="0" anchor="ctr"/>
              <a:lstStyle/>
              <a:p>
                <a:endParaRPr lang="zh-CN" altLang="en-US"/>
              </a:p>
            </p:txBody>
          </p:sp>
          <p:sp>
            <p:nvSpPr>
              <p:cNvPr id="372" name="任意多边形: 形状 371">
                <a:extLst>
                  <a:ext uri="{FF2B5EF4-FFF2-40B4-BE49-F238E27FC236}">
                    <a16:creationId xmlns:a16="http://schemas.microsoft.com/office/drawing/2014/main" xmlns="" id="{CD125597-2094-4A89-9F71-CB817F676338}"/>
                  </a:ext>
                </a:extLst>
              </p:cNvPr>
              <p:cNvSpPr/>
              <p:nvPr/>
            </p:nvSpPr>
            <p:spPr>
              <a:xfrm>
                <a:off x="9121446" y="4714165"/>
                <a:ext cx="17712" cy="109563"/>
              </a:xfrm>
              <a:custGeom>
                <a:avLst/>
                <a:gdLst>
                  <a:gd name="connsiteX0" fmla="*/ 17526 w 17712"/>
                  <a:gd name="connsiteY0" fmla="*/ 503 h 109563"/>
                  <a:gd name="connsiteX1" fmla="*/ 16288 w 17712"/>
                  <a:gd name="connsiteY1" fmla="*/ 17171 h 109563"/>
                  <a:gd name="connsiteX2" fmla="*/ 14859 w 17712"/>
                  <a:gd name="connsiteY2" fmla="*/ 28506 h 109563"/>
                  <a:gd name="connsiteX3" fmla="*/ 12478 w 17712"/>
                  <a:gd name="connsiteY3" fmla="*/ 47556 h 109563"/>
                  <a:gd name="connsiteX4" fmla="*/ 10763 w 17712"/>
                  <a:gd name="connsiteY4" fmla="*/ 61844 h 109563"/>
                  <a:gd name="connsiteX5" fmla="*/ 6953 w 17712"/>
                  <a:gd name="connsiteY5" fmla="*/ 92990 h 109563"/>
                  <a:gd name="connsiteX6" fmla="*/ 4572 w 17712"/>
                  <a:gd name="connsiteY6" fmla="*/ 109564 h 109563"/>
                  <a:gd name="connsiteX7" fmla="*/ 0 w 17712"/>
                  <a:gd name="connsiteY7" fmla="*/ 109564 h 109563"/>
                  <a:gd name="connsiteX8" fmla="*/ 2191 w 17712"/>
                  <a:gd name="connsiteY8" fmla="*/ 91371 h 109563"/>
                  <a:gd name="connsiteX9" fmla="*/ 7048 w 17712"/>
                  <a:gd name="connsiteY9" fmla="*/ 57938 h 109563"/>
                  <a:gd name="connsiteX10" fmla="*/ 8763 w 17712"/>
                  <a:gd name="connsiteY10" fmla="*/ 46985 h 109563"/>
                  <a:gd name="connsiteX11" fmla="*/ 11906 w 17712"/>
                  <a:gd name="connsiteY11" fmla="*/ 26029 h 109563"/>
                  <a:gd name="connsiteX12" fmla="*/ 13335 w 17712"/>
                  <a:gd name="connsiteY12" fmla="*/ 16504 h 109563"/>
                  <a:gd name="connsiteX13" fmla="*/ 16573 w 17712"/>
                  <a:gd name="connsiteY13" fmla="*/ 503 h 109563"/>
                  <a:gd name="connsiteX14" fmla="*/ 17526 w 17712"/>
                  <a:gd name="connsiteY14" fmla="*/ 503 h 10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712" h="109563">
                    <a:moveTo>
                      <a:pt x="17526" y="503"/>
                    </a:moveTo>
                    <a:cubicBezTo>
                      <a:pt x="17526" y="6122"/>
                      <a:pt x="16954" y="11647"/>
                      <a:pt x="16288" y="17171"/>
                    </a:cubicBezTo>
                    <a:lnTo>
                      <a:pt x="14859" y="28506"/>
                    </a:lnTo>
                    <a:cubicBezTo>
                      <a:pt x="14002" y="34888"/>
                      <a:pt x="13049" y="41174"/>
                      <a:pt x="12478" y="47556"/>
                    </a:cubicBezTo>
                    <a:cubicBezTo>
                      <a:pt x="11906" y="52319"/>
                      <a:pt x="11430" y="57081"/>
                      <a:pt x="10763" y="61844"/>
                    </a:cubicBezTo>
                    <a:cubicBezTo>
                      <a:pt x="9620" y="72226"/>
                      <a:pt x="8382" y="82608"/>
                      <a:pt x="6953" y="92990"/>
                    </a:cubicBezTo>
                    <a:cubicBezTo>
                      <a:pt x="6191" y="98515"/>
                      <a:pt x="5334" y="104039"/>
                      <a:pt x="4572" y="109564"/>
                    </a:cubicBezTo>
                    <a:lnTo>
                      <a:pt x="0" y="109564"/>
                    </a:lnTo>
                    <a:cubicBezTo>
                      <a:pt x="571" y="103468"/>
                      <a:pt x="1429" y="97372"/>
                      <a:pt x="2191" y="91371"/>
                    </a:cubicBezTo>
                    <a:cubicBezTo>
                      <a:pt x="3651" y="80259"/>
                      <a:pt x="5270" y="69114"/>
                      <a:pt x="7048" y="57938"/>
                    </a:cubicBezTo>
                    <a:lnTo>
                      <a:pt x="8763" y="46985"/>
                    </a:lnTo>
                    <a:cubicBezTo>
                      <a:pt x="9906" y="40127"/>
                      <a:pt x="10858" y="32983"/>
                      <a:pt x="11906" y="26029"/>
                    </a:cubicBezTo>
                    <a:cubicBezTo>
                      <a:pt x="12383" y="22791"/>
                      <a:pt x="12859" y="19553"/>
                      <a:pt x="13335" y="16504"/>
                    </a:cubicBezTo>
                    <a:cubicBezTo>
                      <a:pt x="14288" y="11075"/>
                      <a:pt x="15335" y="5741"/>
                      <a:pt x="16573" y="503"/>
                    </a:cubicBezTo>
                    <a:cubicBezTo>
                      <a:pt x="17526" y="-259"/>
                      <a:pt x="18002" y="-69"/>
                      <a:pt x="17526" y="503"/>
                    </a:cubicBezTo>
                    <a:close/>
                  </a:path>
                </a:pathLst>
              </a:custGeom>
              <a:solidFill>
                <a:srgbClr val="263238"/>
              </a:solidFill>
              <a:ln w="9525" cap="flat">
                <a:noFill/>
                <a:prstDash val="solid"/>
                <a:miter/>
              </a:ln>
            </p:spPr>
            <p:txBody>
              <a:bodyPr rtlCol="0" anchor="ctr"/>
              <a:lstStyle/>
              <a:p>
                <a:endParaRPr lang="zh-CN" altLang="en-US"/>
              </a:p>
            </p:txBody>
          </p:sp>
          <p:sp>
            <p:nvSpPr>
              <p:cNvPr id="373" name="任意多边形: 形状 372">
                <a:extLst>
                  <a:ext uri="{FF2B5EF4-FFF2-40B4-BE49-F238E27FC236}">
                    <a16:creationId xmlns:a16="http://schemas.microsoft.com/office/drawing/2014/main" xmlns="" id="{718FC47D-D403-4430-8F24-8577382EAFF2}"/>
                  </a:ext>
                </a:extLst>
              </p:cNvPr>
              <p:cNvSpPr/>
              <p:nvPr/>
            </p:nvSpPr>
            <p:spPr>
              <a:xfrm>
                <a:off x="8975808" y="4775903"/>
                <a:ext cx="45053" cy="47730"/>
              </a:xfrm>
              <a:custGeom>
                <a:avLst/>
                <a:gdLst>
                  <a:gd name="connsiteX0" fmla="*/ 45053 w 45053"/>
                  <a:gd name="connsiteY0" fmla="*/ 47731 h 47730"/>
                  <a:gd name="connsiteX1" fmla="*/ 39338 w 45053"/>
                  <a:gd name="connsiteY1" fmla="*/ 47731 h 47730"/>
                  <a:gd name="connsiteX2" fmla="*/ 33433 w 45053"/>
                  <a:gd name="connsiteY2" fmla="*/ 41254 h 47730"/>
                  <a:gd name="connsiteX3" fmla="*/ 10668 w 45053"/>
                  <a:gd name="connsiteY3" fmla="*/ 20013 h 47730"/>
                  <a:gd name="connsiteX4" fmla="*/ 11430 w 45053"/>
                  <a:gd name="connsiteY4" fmla="*/ 19251 h 47730"/>
                  <a:gd name="connsiteX5" fmla="*/ 27242 w 45053"/>
                  <a:gd name="connsiteY5" fmla="*/ 34301 h 47730"/>
                  <a:gd name="connsiteX6" fmla="*/ 4286 w 45053"/>
                  <a:gd name="connsiteY6" fmla="*/ 5726 h 47730"/>
                  <a:gd name="connsiteX7" fmla="*/ 0 w 45053"/>
                  <a:gd name="connsiteY7" fmla="*/ 296 h 47730"/>
                  <a:gd name="connsiteX8" fmla="*/ 476 w 45053"/>
                  <a:gd name="connsiteY8" fmla="*/ 296 h 47730"/>
                  <a:gd name="connsiteX9" fmla="*/ 34290 w 45053"/>
                  <a:gd name="connsiteY9" fmla="*/ 37063 h 47730"/>
                  <a:gd name="connsiteX10" fmla="*/ 45053 w 45053"/>
                  <a:gd name="connsiteY10" fmla="*/ 47731 h 4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053" h="47730">
                    <a:moveTo>
                      <a:pt x="45053" y="47731"/>
                    </a:moveTo>
                    <a:lnTo>
                      <a:pt x="39338" y="47731"/>
                    </a:lnTo>
                    <a:cubicBezTo>
                      <a:pt x="37243" y="45635"/>
                      <a:pt x="35338" y="43444"/>
                      <a:pt x="33433" y="41254"/>
                    </a:cubicBezTo>
                    <a:cubicBezTo>
                      <a:pt x="24829" y="35347"/>
                      <a:pt x="17156" y="28188"/>
                      <a:pt x="10668" y="20013"/>
                    </a:cubicBezTo>
                    <a:cubicBezTo>
                      <a:pt x="10668" y="19442"/>
                      <a:pt x="10668" y="18680"/>
                      <a:pt x="11430" y="19251"/>
                    </a:cubicBezTo>
                    <a:cubicBezTo>
                      <a:pt x="16478" y="24490"/>
                      <a:pt x="21717" y="29538"/>
                      <a:pt x="27242" y="34301"/>
                    </a:cubicBezTo>
                    <a:cubicBezTo>
                      <a:pt x="19241" y="24776"/>
                      <a:pt x="11525" y="15822"/>
                      <a:pt x="4286" y="5726"/>
                    </a:cubicBezTo>
                    <a:cubicBezTo>
                      <a:pt x="2762" y="4011"/>
                      <a:pt x="1333" y="2106"/>
                      <a:pt x="0" y="296"/>
                    </a:cubicBezTo>
                    <a:cubicBezTo>
                      <a:pt x="0" y="296"/>
                      <a:pt x="0" y="-370"/>
                      <a:pt x="476" y="296"/>
                    </a:cubicBezTo>
                    <a:cubicBezTo>
                      <a:pt x="11335" y="12869"/>
                      <a:pt x="22574" y="25252"/>
                      <a:pt x="34290" y="37063"/>
                    </a:cubicBezTo>
                    <a:cubicBezTo>
                      <a:pt x="37910" y="40682"/>
                      <a:pt x="41529" y="44207"/>
                      <a:pt x="45053" y="47731"/>
                    </a:cubicBezTo>
                    <a:close/>
                  </a:path>
                </a:pathLst>
              </a:custGeom>
              <a:solidFill>
                <a:srgbClr val="263238"/>
              </a:solidFill>
              <a:ln w="9525" cap="flat">
                <a:noFill/>
                <a:prstDash val="solid"/>
                <a:miter/>
              </a:ln>
            </p:spPr>
            <p:txBody>
              <a:bodyPr rtlCol="0" anchor="ctr"/>
              <a:lstStyle/>
              <a:p>
                <a:endParaRPr lang="zh-CN" altLang="en-US"/>
              </a:p>
            </p:txBody>
          </p:sp>
          <p:sp>
            <p:nvSpPr>
              <p:cNvPr id="374" name="任意多边形: 形状 373">
                <a:extLst>
                  <a:ext uri="{FF2B5EF4-FFF2-40B4-BE49-F238E27FC236}">
                    <a16:creationId xmlns:a16="http://schemas.microsoft.com/office/drawing/2014/main" xmlns="" id="{236ECE03-96D1-4F6B-95D0-F77F9FE0E74C}"/>
                  </a:ext>
                </a:extLst>
              </p:cNvPr>
              <p:cNvSpPr/>
              <p:nvPr/>
            </p:nvSpPr>
            <p:spPr>
              <a:xfrm>
                <a:off x="9083229" y="4685521"/>
                <a:ext cx="87746" cy="55047"/>
              </a:xfrm>
              <a:custGeom>
                <a:avLst/>
                <a:gdLst>
                  <a:gd name="connsiteX0" fmla="*/ 66506 w 87746"/>
                  <a:gd name="connsiteY0" fmla="*/ 22860 h 55047"/>
                  <a:gd name="connsiteX1" fmla="*/ 44884 w 87746"/>
                  <a:gd name="connsiteY1" fmla="*/ 15049 h 55047"/>
                  <a:gd name="connsiteX2" fmla="*/ 40407 w 87746"/>
                  <a:gd name="connsiteY2" fmla="*/ 13621 h 55047"/>
                  <a:gd name="connsiteX3" fmla="*/ 15071 w 87746"/>
                  <a:gd name="connsiteY3" fmla="*/ 0 h 55047"/>
                  <a:gd name="connsiteX4" fmla="*/ 15071 w 87746"/>
                  <a:gd name="connsiteY4" fmla="*/ 476 h 55047"/>
                  <a:gd name="connsiteX5" fmla="*/ 34121 w 87746"/>
                  <a:gd name="connsiteY5" fmla="*/ 11430 h 55047"/>
                  <a:gd name="connsiteX6" fmla="*/ 212 w 87746"/>
                  <a:gd name="connsiteY6" fmla="*/ 1905 h 55047"/>
                  <a:gd name="connsiteX7" fmla="*/ 212 w 87746"/>
                  <a:gd name="connsiteY7" fmla="*/ 2477 h 55047"/>
                  <a:gd name="connsiteX8" fmla="*/ 43360 w 87746"/>
                  <a:gd name="connsiteY8" fmla="*/ 18479 h 55047"/>
                  <a:gd name="connsiteX9" fmla="*/ 84984 w 87746"/>
                  <a:gd name="connsiteY9" fmla="*/ 33338 h 55047"/>
                  <a:gd name="connsiteX10" fmla="*/ 83365 w 87746"/>
                  <a:gd name="connsiteY10" fmla="*/ 54388 h 55047"/>
                  <a:gd name="connsiteX11" fmla="*/ 84032 w 87746"/>
                  <a:gd name="connsiteY11" fmla="*/ 54388 h 55047"/>
                  <a:gd name="connsiteX12" fmla="*/ 87746 w 87746"/>
                  <a:gd name="connsiteY12" fmla="*/ 30766 h 5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7746" h="55047">
                    <a:moveTo>
                      <a:pt x="66506" y="22860"/>
                    </a:moveTo>
                    <a:cubicBezTo>
                      <a:pt x="59362" y="20098"/>
                      <a:pt x="52123" y="17526"/>
                      <a:pt x="44884" y="15049"/>
                    </a:cubicBezTo>
                    <a:lnTo>
                      <a:pt x="40407" y="13621"/>
                    </a:lnTo>
                    <a:cubicBezTo>
                      <a:pt x="32209" y="8635"/>
                      <a:pt x="23752" y="4088"/>
                      <a:pt x="15071" y="0"/>
                    </a:cubicBezTo>
                    <a:cubicBezTo>
                      <a:pt x="15071" y="0"/>
                      <a:pt x="14499" y="0"/>
                      <a:pt x="15071" y="476"/>
                    </a:cubicBezTo>
                    <a:cubicBezTo>
                      <a:pt x="21167" y="4477"/>
                      <a:pt x="27644" y="8001"/>
                      <a:pt x="34121" y="11430"/>
                    </a:cubicBezTo>
                    <a:cubicBezTo>
                      <a:pt x="22988" y="7678"/>
                      <a:pt x="11670" y="4499"/>
                      <a:pt x="212" y="1905"/>
                    </a:cubicBezTo>
                    <a:cubicBezTo>
                      <a:pt x="212" y="1905"/>
                      <a:pt x="-265" y="1905"/>
                      <a:pt x="212" y="2477"/>
                    </a:cubicBezTo>
                    <a:cubicBezTo>
                      <a:pt x="14404" y="8287"/>
                      <a:pt x="28787" y="13145"/>
                      <a:pt x="43360" y="18479"/>
                    </a:cubicBezTo>
                    <a:cubicBezTo>
                      <a:pt x="50408" y="21050"/>
                      <a:pt x="84984" y="32861"/>
                      <a:pt x="84984" y="33338"/>
                    </a:cubicBezTo>
                    <a:cubicBezTo>
                      <a:pt x="84984" y="33814"/>
                      <a:pt x="83079" y="53245"/>
                      <a:pt x="83365" y="54388"/>
                    </a:cubicBezTo>
                    <a:cubicBezTo>
                      <a:pt x="83651" y="55531"/>
                      <a:pt x="83937" y="54959"/>
                      <a:pt x="84032" y="54388"/>
                    </a:cubicBezTo>
                    <a:cubicBezTo>
                      <a:pt x="84127" y="53816"/>
                      <a:pt x="87746" y="30766"/>
                      <a:pt x="87746" y="30766"/>
                    </a:cubicBezTo>
                    <a:close/>
                  </a:path>
                </a:pathLst>
              </a:custGeom>
              <a:solidFill>
                <a:srgbClr val="263238"/>
              </a:solidFill>
              <a:ln w="9525" cap="flat">
                <a:noFill/>
                <a:prstDash val="solid"/>
                <a:miter/>
              </a:ln>
            </p:spPr>
            <p:txBody>
              <a:bodyPr rtlCol="0" anchor="ctr"/>
              <a:lstStyle/>
              <a:p>
                <a:endParaRPr lang="zh-CN" altLang="en-US"/>
              </a:p>
            </p:txBody>
          </p:sp>
        </p:grpSp>
        <p:grpSp>
          <p:nvGrpSpPr>
            <p:cNvPr id="375" name="图形 318">
              <a:extLst>
                <a:ext uri="{FF2B5EF4-FFF2-40B4-BE49-F238E27FC236}">
                  <a16:creationId xmlns:a16="http://schemas.microsoft.com/office/drawing/2014/main" xmlns="" id="{DB2EAAA5-725B-41B6-B082-4461BF34EE9B}"/>
                </a:ext>
              </a:extLst>
            </p:cNvPr>
            <p:cNvGrpSpPr/>
            <p:nvPr/>
          </p:nvGrpSpPr>
          <p:grpSpPr>
            <a:xfrm>
              <a:off x="8529943" y="3586307"/>
              <a:ext cx="1519428" cy="818768"/>
              <a:chOff x="8529943" y="2441241"/>
              <a:chExt cx="1519428" cy="818768"/>
            </a:xfrm>
          </p:grpSpPr>
          <p:sp>
            <p:nvSpPr>
              <p:cNvPr id="376" name="任意多边形: 形状 375">
                <a:extLst>
                  <a:ext uri="{FF2B5EF4-FFF2-40B4-BE49-F238E27FC236}">
                    <a16:creationId xmlns:a16="http://schemas.microsoft.com/office/drawing/2014/main" xmlns="" id="{5080F718-7E69-4C80-A9B7-9B35798F5234}"/>
                  </a:ext>
                </a:extLst>
              </p:cNvPr>
              <p:cNvSpPr/>
              <p:nvPr/>
            </p:nvSpPr>
            <p:spPr>
              <a:xfrm rot="10800000">
                <a:off x="8529943" y="2441241"/>
                <a:ext cx="1519428" cy="818673"/>
              </a:xfrm>
              <a:custGeom>
                <a:avLst/>
                <a:gdLst>
                  <a:gd name="connsiteX0" fmla="*/ 0 w 1519428"/>
                  <a:gd name="connsiteY0" fmla="*/ 0 h 818673"/>
                  <a:gd name="connsiteX1" fmla="*/ 1519428 w 1519428"/>
                  <a:gd name="connsiteY1" fmla="*/ 0 h 818673"/>
                  <a:gd name="connsiteX2" fmla="*/ 1519428 w 1519428"/>
                  <a:gd name="connsiteY2" fmla="*/ 818674 h 818673"/>
                  <a:gd name="connsiteX3" fmla="*/ 0 w 1519428"/>
                  <a:gd name="connsiteY3" fmla="*/ 818674 h 818673"/>
                </a:gdLst>
                <a:ahLst/>
                <a:cxnLst>
                  <a:cxn ang="0">
                    <a:pos x="connsiteX0" y="connsiteY0"/>
                  </a:cxn>
                  <a:cxn ang="0">
                    <a:pos x="connsiteX1" y="connsiteY1"/>
                  </a:cxn>
                  <a:cxn ang="0">
                    <a:pos x="connsiteX2" y="connsiteY2"/>
                  </a:cxn>
                  <a:cxn ang="0">
                    <a:pos x="connsiteX3" y="connsiteY3"/>
                  </a:cxn>
                </a:cxnLst>
                <a:rect l="l" t="t" r="r" b="b"/>
                <a:pathLst>
                  <a:path w="1519428" h="818673">
                    <a:moveTo>
                      <a:pt x="0" y="0"/>
                    </a:moveTo>
                    <a:lnTo>
                      <a:pt x="1519428" y="0"/>
                    </a:lnTo>
                    <a:lnTo>
                      <a:pt x="1519428" y="818674"/>
                    </a:lnTo>
                    <a:lnTo>
                      <a:pt x="0" y="818674"/>
                    </a:lnTo>
                    <a:close/>
                  </a:path>
                </a:pathLst>
              </a:custGeom>
              <a:solidFill>
                <a:srgbClr val="EBEBEB"/>
              </a:solidFill>
              <a:ln w="9525" cap="flat">
                <a:noFill/>
                <a:prstDash val="solid"/>
                <a:miter/>
              </a:ln>
            </p:spPr>
            <p:txBody>
              <a:bodyPr rtlCol="0" anchor="ctr"/>
              <a:lstStyle/>
              <a:p>
                <a:endParaRPr lang="zh-CN" altLang="en-US"/>
              </a:p>
            </p:txBody>
          </p:sp>
          <p:sp>
            <p:nvSpPr>
              <p:cNvPr id="377" name="任意多边形: 形状 376">
                <a:extLst>
                  <a:ext uri="{FF2B5EF4-FFF2-40B4-BE49-F238E27FC236}">
                    <a16:creationId xmlns:a16="http://schemas.microsoft.com/office/drawing/2014/main" xmlns="" id="{A8E4ECEC-6B73-4AD8-96C9-B7835C0EF807}"/>
                  </a:ext>
                </a:extLst>
              </p:cNvPr>
              <p:cNvSpPr/>
              <p:nvPr/>
            </p:nvSpPr>
            <p:spPr>
              <a:xfrm rot="10800000">
                <a:off x="8529943" y="3002168"/>
                <a:ext cx="1519428" cy="257841"/>
              </a:xfrm>
              <a:custGeom>
                <a:avLst/>
                <a:gdLst>
                  <a:gd name="connsiteX0" fmla="*/ 0 w 1519428"/>
                  <a:gd name="connsiteY0" fmla="*/ 0 h 257841"/>
                  <a:gd name="connsiteX1" fmla="*/ 1519428 w 1519428"/>
                  <a:gd name="connsiteY1" fmla="*/ 0 h 257841"/>
                  <a:gd name="connsiteX2" fmla="*/ 1519428 w 1519428"/>
                  <a:gd name="connsiteY2" fmla="*/ 257842 h 257841"/>
                  <a:gd name="connsiteX3" fmla="*/ 0 w 1519428"/>
                  <a:gd name="connsiteY3" fmla="*/ 257842 h 257841"/>
                </a:gdLst>
                <a:ahLst/>
                <a:cxnLst>
                  <a:cxn ang="0">
                    <a:pos x="connsiteX0" y="connsiteY0"/>
                  </a:cxn>
                  <a:cxn ang="0">
                    <a:pos x="connsiteX1" y="connsiteY1"/>
                  </a:cxn>
                  <a:cxn ang="0">
                    <a:pos x="connsiteX2" y="connsiteY2"/>
                  </a:cxn>
                  <a:cxn ang="0">
                    <a:pos x="connsiteX3" y="connsiteY3"/>
                  </a:cxn>
                </a:cxnLst>
                <a:rect l="l" t="t" r="r" b="b"/>
                <a:pathLst>
                  <a:path w="1519428" h="257841">
                    <a:moveTo>
                      <a:pt x="0" y="0"/>
                    </a:moveTo>
                    <a:lnTo>
                      <a:pt x="1519428" y="0"/>
                    </a:lnTo>
                    <a:lnTo>
                      <a:pt x="1519428" y="257842"/>
                    </a:lnTo>
                    <a:lnTo>
                      <a:pt x="0" y="257842"/>
                    </a:lnTo>
                    <a:close/>
                  </a:path>
                </a:pathLst>
              </a:custGeom>
              <a:solidFill>
                <a:srgbClr val="DBDBDB"/>
              </a:solidFill>
              <a:ln w="9525" cap="flat">
                <a:noFill/>
                <a:prstDash val="solid"/>
                <a:miter/>
              </a:ln>
            </p:spPr>
            <p:txBody>
              <a:bodyPr rtlCol="0" anchor="ctr"/>
              <a:lstStyle/>
              <a:p>
                <a:endParaRPr lang="zh-CN" altLang="en-US"/>
              </a:p>
            </p:txBody>
          </p:sp>
          <p:sp>
            <p:nvSpPr>
              <p:cNvPr id="378" name="任意多边形: 形状 377">
                <a:extLst>
                  <a:ext uri="{FF2B5EF4-FFF2-40B4-BE49-F238E27FC236}">
                    <a16:creationId xmlns:a16="http://schemas.microsoft.com/office/drawing/2014/main" xmlns="" id="{71EADC96-720B-42E7-8BCE-BDFB5DB6B528}"/>
                  </a:ext>
                </a:extLst>
              </p:cNvPr>
              <p:cNvSpPr/>
              <p:nvPr/>
            </p:nvSpPr>
            <p:spPr>
              <a:xfrm>
                <a:off x="9752096" y="2500486"/>
                <a:ext cx="216598" cy="84962"/>
              </a:xfrm>
              <a:custGeom>
                <a:avLst/>
                <a:gdLst>
                  <a:gd name="connsiteX0" fmla="*/ 216598 w 216598"/>
                  <a:gd name="connsiteY0" fmla="*/ 84963 h 84962"/>
                  <a:gd name="connsiteX1" fmla="*/ 0 w 216598"/>
                  <a:gd name="connsiteY1" fmla="*/ 84963 h 84962"/>
                  <a:gd name="connsiteX2" fmla="*/ 22670 w 216598"/>
                  <a:gd name="connsiteY2" fmla="*/ 69247 h 84962"/>
                  <a:gd name="connsiteX3" fmla="*/ 84392 w 216598"/>
                  <a:gd name="connsiteY3" fmla="*/ 0 h 84962"/>
                  <a:gd name="connsiteX4" fmla="*/ 134779 w 216598"/>
                  <a:gd name="connsiteY4" fmla="*/ 42291 h 84962"/>
                  <a:gd name="connsiteX5" fmla="*/ 167259 w 216598"/>
                  <a:gd name="connsiteY5" fmla="*/ 31909 h 84962"/>
                  <a:gd name="connsiteX6" fmla="*/ 192214 w 216598"/>
                  <a:gd name="connsiteY6" fmla="*/ 65722 h 84962"/>
                  <a:gd name="connsiteX7" fmla="*/ 216598 w 216598"/>
                  <a:gd name="connsiteY7" fmla="*/ 84963 h 84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4962">
                    <a:moveTo>
                      <a:pt x="216598" y="84963"/>
                    </a:moveTo>
                    <a:lnTo>
                      <a:pt x="0" y="84963"/>
                    </a:lnTo>
                    <a:cubicBezTo>
                      <a:pt x="5696" y="77449"/>
                      <a:pt x="13636" y="71945"/>
                      <a:pt x="22670" y="69247"/>
                    </a:cubicBezTo>
                    <a:cubicBezTo>
                      <a:pt x="22670" y="69247"/>
                      <a:pt x="45720" y="476"/>
                      <a:pt x="84392" y="0"/>
                    </a:cubicBezTo>
                    <a:cubicBezTo>
                      <a:pt x="120301" y="0"/>
                      <a:pt x="134779" y="42291"/>
                      <a:pt x="134779" y="42291"/>
                    </a:cubicBezTo>
                    <a:cubicBezTo>
                      <a:pt x="134779" y="42291"/>
                      <a:pt x="151352" y="23241"/>
                      <a:pt x="167259" y="31909"/>
                    </a:cubicBezTo>
                    <a:cubicBezTo>
                      <a:pt x="183166" y="40576"/>
                      <a:pt x="192214" y="65722"/>
                      <a:pt x="192214" y="65722"/>
                    </a:cubicBezTo>
                    <a:cubicBezTo>
                      <a:pt x="201453" y="70587"/>
                      <a:pt x="209719" y="77109"/>
                      <a:pt x="216598" y="84963"/>
                    </a:cubicBezTo>
                    <a:close/>
                  </a:path>
                </a:pathLst>
              </a:custGeom>
              <a:solidFill>
                <a:srgbClr val="FFFFFF"/>
              </a:solidFill>
              <a:ln w="9525" cap="flat">
                <a:noFill/>
                <a:prstDash val="solid"/>
                <a:miter/>
              </a:ln>
            </p:spPr>
            <p:txBody>
              <a:bodyPr rtlCol="0" anchor="ctr"/>
              <a:lstStyle/>
              <a:p>
                <a:endParaRPr lang="zh-CN" altLang="en-US"/>
              </a:p>
            </p:txBody>
          </p:sp>
          <p:sp>
            <p:nvSpPr>
              <p:cNvPr id="379" name="任意多边形: 形状 378">
                <a:extLst>
                  <a:ext uri="{FF2B5EF4-FFF2-40B4-BE49-F238E27FC236}">
                    <a16:creationId xmlns:a16="http://schemas.microsoft.com/office/drawing/2014/main" xmlns="" id="{F598D150-85CF-46D4-A8FB-C6B719AAB4A3}"/>
                  </a:ext>
                </a:extLst>
              </p:cNvPr>
              <p:cNvSpPr/>
              <p:nvPr/>
            </p:nvSpPr>
            <p:spPr>
              <a:xfrm>
                <a:off x="9010003" y="2756232"/>
                <a:ext cx="216598" cy="85058"/>
              </a:xfrm>
              <a:custGeom>
                <a:avLst/>
                <a:gdLst>
                  <a:gd name="connsiteX0" fmla="*/ 216598 w 216598"/>
                  <a:gd name="connsiteY0" fmla="*/ 85058 h 85058"/>
                  <a:gd name="connsiteX1" fmla="*/ 0 w 216598"/>
                  <a:gd name="connsiteY1" fmla="*/ 85058 h 85058"/>
                  <a:gd name="connsiteX2" fmla="*/ 22574 w 216598"/>
                  <a:gd name="connsiteY2" fmla="*/ 69247 h 85058"/>
                  <a:gd name="connsiteX3" fmla="*/ 84392 w 216598"/>
                  <a:gd name="connsiteY3" fmla="*/ 0 h 85058"/>
                  <a:gd name="connsiteX4" fmla="*/ 134684 w 216598"/>
                  <a:gd name="connsiteY4" fmla="*/ 42291 h 85058"/>
                  <a:gd name="connsiteX5" fmla="*/ 167259 w 216598"/>
                  <a:gd name="connsiteY5" fmla="*/ 31909 h 85058"/>
                  <a:gd name="connsiteX6" fmla="*/ 192214 w 216598"/>
                  <a:gd name="connsiteY6" fmla="*/ 65723 h 85058"/>
                  <a:gd name="connsiteX7" fmla="*/ 216598 w 216598"/>
                  <a:gd name="connsiteY7" fmla="*/ 85058 h 8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6598" h="85058">
                    <a:moveTo>
                      <a:pt x="216598" y="85058"/>
                    </a:moveTo>
                    <a:lnTo>
                      <a:pt x="0" y="85058"/>
                    </a:lnTo>
                    <a:cubicBezTo>
                      <a:pt x="5684" y="77554"/>
                      <a:pt x="13580" y="72024"/>
                      <a:pt x="22574" y="69247"/>
                    </a:cubicBezTo>
                    <a:cubicBezTo>
                      <a:pt x="22574" y="69247"/>
                      <a:pt x="45720" y="476"/>
                      <a:pt x="84392" y="0"/>
                    </a:cubicBezTo>
                    <a:cubicBezTo>
                      <a:pt x="120301" y="0"/>
                      <a:pt x="134684" y="42291"/>
                      <a:pt x="134684" y="42291"/>
                    </a:cubicBezTo>
                    <a:cubicBezTo>
                      <a:pt x="134684" y="42291"/>
                      <a:pt x="151352" y="23241"/>
                      <a:pt x="167259" y="31909"/>
                    </a:cubicBezTo>
                    <a:cubicBezTo>
                      <a:pt x="183166" y="40577"/>
                      <a:pt x="192214" y="65723"/>
                      <a:pt x="192214" y="65723"/>
                    </a:cubicBezTo>
                    <a:cubicBezTo>
                      <a:pt x="201433" y="70658"/>
                      <a:pt x="209692" y="77207"/>
                      <a:pt x="216598" y="85058"/>
                    </a:cubicBezTo>
                    <a:close/>
                  </a:path>
                </a:pathLst>
              </a:custGeom>
              <a:solidFill>
                <a:srgbClr val="FFFFFF"/>
              </a:solidFill>
              <a:ln w="9525" cap="flat">
                <a:noFill/>
                <a:prstDash val="solid"/>
                <a:miter/>
              </a:ln>
            </p:spPr>
            <p:txBody>
              <a:bodyPr rtlCol="0" anchor="ctr"/>
              <a:lstStyle/>
              <a:p>
                <a:endParaRPr lang="zh-CN" altLang="en-US"/>
              </a:p>
            </p:txBody>
          </p:sp>
          <p:sp>
            <p:nvSpPr>
              <p:cNvPr id="380" name="任意多边形: 形状 379">
                <a:extLst>
                  <a:ext uri="{FF2B5EF4-FFF2-40B4-BE49-F238E27FC236}">
                    <a16:creationId xmlns:a16="http://schemas.microsoft.com/office/drawing/2014/main" xmlns="" id="{D6DEDC26-2406-4A90-95CF-1A207E754D77}"/>
                  </a:ext>
                </a:extLst>
              </p:cNvPr>
              <p:cNvSpPr/>
              <p:nvPr/>
            </p:nvSpPr>
            <p:spPr>
              <a:xfrm>
                <a:off x="8643672" y="2510521"/>
                <a:ext cx="273843" cy="88453"/>
              </a:xfrm>
              <a:custGeom>
                <a:avLst/>
                <a:gdLst>
                  <a:gd name="connsiteX0" fmla="*/ 0 w 273843"/>
                  <a:gd name="connsiteY0" fmla="*/ 88454 h 88453"/>
                  <a:gd name="connsiteX1" fmla="*/ 273844 w 273843"/>
                  <a:gd name="connsiteY1" fmla="*/ 88454 h 88453"/>
                  <a:gd name="connsiteX2" fmla="*/ 235744 w 273843"/>
                  <a:gd name="connsiteY2" fmla="*/ 67499 h 88453"/>
                  <a:gd name="connsiteX3" fmla="*/ 148685 w 273843"/>
                  <a:gd name="connsiteY3" fmla="*/ 824 h 88453"/>
                  <a:gd name="connsiteX4" fmla="*/ 99250 w 273843"/>
                  <a:gd name="connsiteY4" fmla="*/ 52259 h 88453"/>
                  <a:gd name="connsiteX5" fmla="*/ 54674 w 273843"/>
                  <a:gd name="connsiteY5" fmla="*/ 23684 h 88453"/>
                  <a:gd name="connsiteX6" fmla="*/ 23146 w 273843"/>
                  <a:gd name="connsiteY6" fmla="*/ 68166 h 88453"/>
                  <a:gd name="connsiteX7" fmla="*/ 0 w 273843"/>
                  <a:gd name="connsiteY7" fmla="*/ 88454 h 8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3843" h="88453">
                    <a:moveTo>
                      <a:pt x="0" y="88454"/>
                    </a:moveTo>
                    <a:lnTo>
                      <a:pt x="273844" y="88454"/>
                    </a:lnTo>
                    <a:cubicBezTo>
                      <a:pt x="273844" y="88454"/>
                      <a:pt x="273844" y="70928"/>
                      <a:pt x="235744" y="67499"/>
                    </a:cubicBezTo>
                    <a:cubicBezTo>
                      <a:pt x="235744" y="67499"/>
                      <a:pt x="201263" y="-8701"/>
                      <a:pt x="148685" y="824"/>
                    </a:cubicBezTo>
                    <a:cubicBezTo>
                      <a:pt x="115919" y="7206"/>
                      <a:pt x="99250" y="52259"/>
                      <a:pt x="99250" y="52259"/>
                    </a:cubicBezTo>
                    <a:cubicBezTo>
                      <a:pt x="99250" y="52259"/>
                      <a:pt x="74486" y="16826"/>
                      <a:pt x="54674" y="23684"/>
                    </a:cubicBezTo>
                    <a:cubicBezTo>
                      <a:pt x="34862" y="30542"/>
                      <a:pt x="23146" y="68166"/>
                      <a:pt x="23146" y="68166"/>
                    </a:cubicBezTo>
                    <a:cubicBezTo>
                      <a:pt x="23146" y="68166"/>
                      <a:pt x="2762" y="78548"/>
                      <a:pt x="0" y="88454"/>
                    </a:cubicBezTo>
                    <a:close/>
                  </a:path>
                </a:pathLst>
              </a:custGeom>
              <a:solidFill>
                <a:srgbClr val="FFFFFF"/>
              </a:solidFill>
              <a:ln w="9525" cap="flat">
                <a:noFill/>
                <a:prstDash val="solid"/>
                <a:miter/>
              </a:ln>
            </p:spPr>
            <p:txBody>
              <a:bodyPr rtlCol="0" anchor="ctr"/>
              <a:lstStyle/>
              <a:p>
                <a:endParaRPr lang="zh-CN" altLang="en-US"/>
              </a:p>
            </p:txBody>
          </p:sp>
          <p:sp>
            <p:nvSpPr>
              <p:cNvPr id="381" name="任意多边形: 形状 380">
                <a:extLst>
                  <a:ext uri="{FF2B5EF4-FFF2-40B4-BE49-F238E27FC236}">
                    <a16:creationId xmlns:a16="http://schemas.microsoft.com/office/drawing/2014/main" xmlns="" id="{81172838-09E2-4037-AA81-6CF62CA6BDBA}"/>
                  </a:ext>
                </a:extLst>
              </p:cNvPr>
              <p:cNvSpPr/>
              <p:nvPr/>
            </p:nvSpPr>
            <p:spPr>
              <a:xfrm>
                <a:off x="9417673" y="2623657"/>
                <a:ext cx="364331" cy="104571"/>
              </a:xfrm>
              <a:custGeom>
                <a:avLst/>
                <a:gdLst>
                  <a:gd name="connsiteX0" fmla="*/ 0 w 364331"/>
                  <a:gd name="connsiteY0" fmla="*/ 104571 h 104571"/>
                  <a:gd name="connsiteX1" fmla="*/ 364331 w 364331"/>
                  <a:gd name="connsiteY1" fmla="*/ 104571 h 104571"/>
                  <a:gd name="connsiteX2" fmla="*/ 314611 w 364331"/>
                  <a:gd name="connsiteY2" fmla="*/ 79806 h 104571"/>
                  <a:gd name="connsiteX3" fmla="*/ 197548 w 364331"/>
                  <a:gd name="connsiteY3" fmla="*/ 82 h 104571"/>
                  <a:gd name="connsiteX4" fmla="*/ 110395 w 364331"/>
                  <a:gd name="connsiteY4" fmla="*/ 65614 h 104571"/>
                  <a:gd name="connsiteX5" fmla="*/ 0 w 364331"/>
                  <a:gd name="connsiteY5" fmla="*/ 104571 h 10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4331" h="104571">
                    <a:moveTo>
                      <a:pt x="0" y="104571"/>
                    </a:moveTo>
                    <a:lnTo>
                      <a:pt x="364331" y="104571"/>
                    </a:lnTo>
                    <a:cubicBezTo>
                      <a:pt x="364331" y="104571"/>
                      <a:pt x="329946" y="79806"/>
                      <a:pt x="314611" y="79806"/>
                    </a:cubicBezTo>
                    <a:cubicBezTo>
                      <a:pt x="299275" y="79806"/>
                      <a:pt x="254698" y="-2966"/>
                      <a:pt x="197548" y="82"/>
                    </a:cubicBezTo>
                    <a:cubicBezTo>
                      <a:pt x="140398" y="3130"/>
                      <a:pt x="110395" y="65614"/>
                      <a:pt x="110395" y="65614"/>
                    </a:cubicBezTo>
                    <a:cubicBezTo>
                      <a:pt x="110395" y="65614"/>
                      <a:pt x="41243" y="48755"/>
                      <a:pt x="0" y="104571"/>
                    </a:cubicBezTo>
                    <a:close/>
                  </a:path>
                </a:pathLst>
              </a:custGeom>
              <a:solidFill>
                <a:srgbClr val="FFFFFF"/>
              </a:solidFill>
              <a:ln w="9525" cap="flat">
                <a:noFill/>
                <a:prstDash val="solid"/>
                <a:miter/>
              </a:ln>
            </p:spPr>
            <p:txBody>
              <a:bodyPr rtlCol="0" anchor="ctr"/>
              <a:lstStyle/>
              <a:p>
                <a:endParaRPr lang="zh-CN" altLang="en-US"/>
              </a:p>
            </p:txBody>
          </p:sp>
          <p:sp>
            <p:nvSpPr>
              <p:cNvPr id="382" name="任意多边形: 形状 381">
                <a:extLst>
                  <a:ext uri="{FF2B5EF4-FFF2-40B4-BE49-F238E27FC236}">
                    <a16:creationId xmlns:a16="http://schemas.microsoft.com/office/drawing/2014/main" xmlns="" id="{AEDB7967-C6EA-44D5-84BD-ADB03965EA20}"/>
                  </a:ext>
                </a:extLst>
              </p:cNvPr>
              <p:cNvSpPr/>
              <p:nvPr/>
            </p:nvSpPr>
            <p:spPr>
              <a:xfrm>
                <a:off x="8637004" y="2963020"/>
                <a:ext cx="836295" cy="190595"/>
              </a:xfrm>
              <a:custGeom>
                <a:avLst/>
                <a:gdLst>
                  <a:gd name="connsiteX0" fmla="*/ 593598 w 836295"/>
                  <a:gd name="connsiteY0" fmla="*/ 190500 h 190595"/>
                  <a:gd name="connsiteX1" fmla="*/ 836295 w 836295"/>
                  <a:gd name="connsiteY1" fmla="*/ 190500 h 190595"/>
                  <a:gd name="connsiteX2" fmla="*/ 831151 w 836295"/>
                  <a:gd name="connsiteY2" fmla="*/ 172498 h 190595"/>
                  <a:gd name="connsiteX3" fmla="*/ 699707 w 836295"/>
                  <a:gd name="connsiteY3" fmla="*/ 51530 h 190595"/>
                  <a:gd name="connsiteX4" fmla="*/ 481584 w 836295"/>
                  <a:gd name="connsiteY4" fmla="*/ 3238 h 190595"/>
                  <a:gd name="connsiteX5" fmla="*/ 481584 w 836295"/>
                  <a:gd name="connsiteY5" fmla="*/ 3238 h 190595"/>
                  <a:gd name="connsiteX6" fmla="*/ 479584 w 836295"/>
                  <a:gd name="connsiteY6" fmla="*/ 3238 h 190595"/>
                  <a:gd name="connsiteX7" fmla="*/ 431959 w 836295"/>
                  <a:gd name="connsiteY7" fmla="*/ 476 h 190595"/>
                  <a:gd name="connsiteX8" fmla="*/ 431959 w 836295"/>
                  <a:gd name="connsiteY8" fmla="*/ 476 h 190595"/>
                  <a:gd name="connsiteX9" fmla="*/ 417290 w 836295"/>
                  <a:gd name="connsiteY9" fmla="*/ 0 h 190595"/>
                  <a:gd name="connsiteX10" fmla="*/ 392335 w 836295"/>
                  <a:gd name="connsiteY10" fmla="*/ 0 h 190595"/>
                  <a:gd name="connsiteX11" fmla="*/ 374428 w 836295"/>
                  <a:gd name="connsiteY11" fmla="*/ 0 h 190595"/>
                  <a:gd name="connsiteX12" fmla="*/ 367951 w 836295"/>
                  <a:gd name="connsiteY12" fmla="*/ 0 h 190595"/>
                  <a:gd name="connsiteX13" fmla="*/ 293275 w 836295"/>
                  <a:gd name="connsiteY13" fmla="*/ 6477 h 190595"/>
                  <a:gd name="connsiteX14" fmla="*/ 239363 w 836295"/>
                  <a:gd name="connsiteY14" fmla="*/ 16002 h 190595"/>
                  <a:gd name="connsiteX15" fmla="*/ 239363 w 836295"/>
                  <a:gd name="connsiteY15" fmla="*/ 16002 h 190595"/>
                  <a:gd name="connsiteX16" fmla="*/ 203263 w 836295"/>
                  <a:gd name="connsiteY16" fmla="*/ 25527 h 190595"/>
                  <a:gd name="connsiteX17" fmla="*/ 198977 w 836295"/>
                  <a:gd name="connsiteY17" fmla="*/ 26765 h 190595"/>
                  <a:gd name="connsiteX18" fmla="*/ 141827 w 836295"/>
                  <a:gd name="connsiteY18" fmla="*/ 47625 h 190595"/>
                  <a:gd name="connsiteX19" fmla="*/ 104680 w 836295"/>
                  <a:gd name="connsiteY19" fmla="*/ 66008 h 190595"/>
                  <a:gd name="connsiteX20" fmla="*/ 104680 w 836295"/>
                  <a:gd name="connsiteY20" fmla="*/ 66008 h 190595"/>
                  <a:gd name="connsiteX21" fmla="*/ 101536 w 836295"/>
                  <a:gd name="connsiteY21" fmla="*/ 67913 h 190595"/>
                  <a:gd name="connsiteX22" fmla="*/ 96774 w 836295"/>
                  <a:gd name="connsiteY22" fmla="*/ 70675 h 190595"/>
                  <a:gd name="connsiteX23" fmla="*/ 15716 w 836295"/>
                  <a:gd name="connsiteY23" fmla="*/ 148209 h 190595"/>
                  <a:gd name="connsiteX24" fmla="*/ 15716 w 836295"/>
                  <a:gd name="connsiteY24" fmla="*/ 148209 h 190595"/>
                  <a:gd name="connsiteX25" fmla="*/ 0 w 836295"/>
                  <a:gd name="connsiteY25" fmla="*/ 190595 h 190595"/>
                  <a:gd name="connsiteX26" fmla="*/ 240887 w 836295"/>
                  <a:gd name="connsiteY26" fmla="*/ 190595 h 190595"/>
                  <a:gd name="connsiteX27" fmla="*/ 239935 w 836295"/>
                  <a:gd name="connsiteY27" fmla="*/ 187547 h 190595"/>
                  <a:gd name="connsiteX28" fmla="*/ 239935 w 836295"/>
                  <a:gd name="connsiteY28" fmla="*/ 186595 h 190595"/>
                  <a:gd name="connsiteX29" fmla="*/ 240602 w 836295"/>
                  <a:gd name="connsiteY29" fmla="*/ 185166 h 190595"/>
                  <a:gd name="connsiteX30" fmla="*/ 241935 w 836295"/>
                  <a:gd name="connsiteY30" fmla="*/ 183642 h 190595"/>
                  <a:gd name="connsiteX31" fmla="*/ 246507 w 836295"/>
                  <a:gd name="connsiteY31" fmla="*/ 180499 h 190595"/>
                  <a:gd name="connsiteX32" fmla="*/ 292513 w 836295"/>
                  <a:gd name="connsiteY32" fmla="*/ 166116 h 190595"/>
                  <a:gd name="connsiteX33" fmla="*/ 298894 w 836295"/>
                  <a:gd name="connsiteY33" fmla="*/ 164783 h 190595"/>
                  <a:gd name="connsiteX34" fmla="*/ 312039 w 836295"/>
                  <a:gd name="connsiteY34" fmla="*/ 162401 h 190595"/>
                  <a:gd name="connsiteX35" fmla="*/ 317468 w 836295"/>
                  <a:gd name="connsiteY35" fmla="*/ 161449 h 190595"/>
                  <a:gd name="connsiteX36" fmla="*/ 325660 w 836295"/>
                  <a:gd name="connsiteY36" fmla="*/ 160115 h 190595"/>
                  <a:gd name="connsiteX37" fmla="*/ 332708 w 836295"/>
                  <a:gd name="connsiteY37" fmla="*/ 159067 h 190595"/>
                  <a:gd name="connsiteX38" fmla="*/ 339662 w 836295"/>
                  <a:gd name="connsiteY38" fmla="*/ 158020 h 190595"/>
                  <a:gd name="connsiteX39" fmla="*/ 353663 w 836295"/>
                  <a:gd name="connsiteY39" fmla="*/ 156305 h 190595"/>
                  <a:gd name="connsiteX40" fmla="*/ 355378 w 836295"/>
                  <a:gd name="connsiteY40" fmla="*/ 156305 h 190595"/>
                  <a:gd name="connsiteX41" fmla="*/ 360140 w 836295"/>
                  <a:gd name="connsiteY41" fmla="*/ 155829 h 190595"/>
                  <a:gd name="connsiteX42" fmla="*/ 367570 w 836295"/>
                  <a:gd name="connsiteY42" fmla="*/ 155067 h 190595"/>
                  <a:gd name="connsiteX43" fmla="*/ 373761 w 836295"/>
                  <a:gd name="connsiteY43" fmla="*/ 154496 h 190595"/>
                  <a:gd name="connsiteX44" fmla="*/ 373761 w 836295"/>
                  <a:gd name="connsiteY44" fmla="*/ 154496 h 190595"/>
                  <a:gd name="connsiteX45" fmla="*/ 411861 w 836295"/>
                  <a:gd name="connsiteY45" fmla="*/ 152686 h 190595"/>
                  <a:gd name="connsiteX46" fmla="*/ 585692 w 836295"/>
                  <a:gd name="connsiteY46" fmla="*/ 171736 h 190595"/>
                  <a:gd name="connsiteX47" fmla="*/ 597027 w 836295"/>
                  <a:gd name="connsiteY47" fmla="*/ 178594 h 190595"/>
                  <a:gd name="connsiteX48" fmla="*/ 598837 w 836295"/>
                  <a:gd name="connsiteY48" fmla="*/ 181451 h 190595"/>
                  <a:gd name="connsiteX49" fmla="*/ 598837 w 836295"/>
                  <a:gd name="connsiteY49" fmla="*/ 181451 h 190595"/>
                  <a:gd name="connsiteX50" fmla="*/ 598837 w 836295"/>
                  <a:gd name="connsiteY50" fmla="*/ 182213 h 190595"/>
                  <a:gd name="connsiteX51" fmla="*/ 598837 w 836295"/>
                  <a:gd name="connsiteY51" fmla="*/ 183356 h 190595"/>
                  <a:gd name="connsiteX52" fmla="*/ 593598 w 836295"/>
                  <a:gd name="connsiteY52" fmla="*/ 190500 h 190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836295" h="190595">
                    <a:moveTo>
                      <a:pt x="593598" y="190500"/>
                    </a:moveTo>
                    <a:lnTo>
                      <a:pt x="836295" y="190500"/>
                    </a:lnTo>
                    <a:cubicBezTo>
                      <a:pt x="834896" y="184413"/>
                      <a:pt x="833180" y="178405"/>
                      <a:pt x="831151" y="172498"/>
                    </a:cubicBezTo>
                    <a:cubicBezTo>
                      <a:pt x="812101" y="117729"/>
                      <a:pt x="763143" y="78581"/>
                      <a:pt x="699707" y="51530"/>
                    </a:cubicBezTo>
                    <a:cubicBezTo>
                      <a:pt x="636270" y="24479"/>
                      <a:pt x="558737" y="9620"/>
                      <a:pt x="481584" y="3238"/>
                    </a:cubicBezTo>
                    <a:cubicBezTo>
                      <a:pt x="481584" y="3238"/>
                      <a:pt x="481584" y="3238"/>
                      <a:pt x="481584" y="3238"/>
                    </a:cubicBezTo>
                    <a:lnTo>
                      <a:pt x="479584" y="3238"/>
                    </a:lnTo>
                    <a:cubicBezTo>
                      <a:pt x="463487" y="2000"/>
                      <a:pt x="447484" y="1048"/>
                      <a:pt x="431959" y="476"/>
                    </a:cubicBezTo>
                    <a:lnTo>
                      <a:pt x="431959" y="476"/>
                    </a:lnTo>
                    <a:lnTo>
                      <a:pt x="417290" y="0"/>
                    </a:lnTo>
                    <a:cubicBezTo>
                      <a:pt x="408908" y="0"/>
                      <a:pt x="400621" y="0"/>
                      <a:pt x="392335" y="0"/>
                    </a:cubicBezTo>
                    <a:cubicBezTo>
                      <a:pt x="386334" y="0"/>
                      <a:pt x="380429" y="0"/>
                      <a:pt x="374428" y="0"/>
                    </a:cubicBezTo>
                    <a:lnTo>
                      <a:pt x="367951" y="0"/>
                    </a:lnTo>
                    <a:cubicBezTo>
                      <a:pt x="342953" y="692"/>
                      <a:pt x="318018" y="2855"/>
                      <a:pt x="293275" y="6477"/>
                    </a:cubicBezTo>
                    <a:cubicBezTo>
                      <a:pt x="275082" y="8954"/>
                      <a:pt x="256984" y="12287"/>
                      <a:pt x="239363" y="16002"/>
                    </a:cubicBezTo>
                    <a:lnTo>
                      <a:pt x="239363" y="16002"/>
                    </a:lnTo>
                    <a:cubicBezTo>
                      <a:pt x="227171" y="18859"/>
                      <a:pt x="215075" y="21908"/>
                      <a:pt x="203263" y="25527"/>
                    </a:cubicBezTo>
                    <a:lnTo>
                      <a:pt x="198977" y="26765"/>
                    </a:lnTo>
                    <a:cubicBezTo>
                      <a:pt x="179529" y="32576"/>
                      <a:pt x="160445" y="39541"/>
                      <a:pt x="141827" y="47625"/>
                    </a:cubicBezTo>
                    <a:cubicBezTo>
                      <a:pt x="128873" y="53245"/>
                      <a:pt x="116491" y="59436"/>
                      <a:pt x="104680" y="66008"/>
                    </a:cubicBezTo>
                    <a:lnTo>
                      <a:pt x="104680" y="66008"/>
                    </a:lnTo>
                    <a:cubicBezTo>
                      <a:pt x="103689" y="66733"/>
                      <a:pt x="102637" y="67370"/>
                      <a:pt x="101536" y="67913"/>
                    </a:cubicBezTo>
                    <a:lnTo>
                      <a:pt x="96774" y="70675"/>
                    </a:lnTo>
                    <a:cubicBezTo>
                      <a:pt x="63559" y="89150"/>
                      <a:pt x="35648" y="115847"/>
                      <a:pt x="15716" y="148209"/>
                    </a:cubicBezTo>
                    <a:lnTo>
                      <a:pt x="15716" y="148209"/>
                    </a:lnTo>
                    <a:cubicBezTo>
                      <a:pt x="8198" y="161384"/>
                      <a:pt x="2888" y="175703"/>
                      <a:pt x="0" y="190595"/>
                    </a:cubicBezTo>
                    <a:lnTo>
                      <a:pt x="240887" y="190595"/>
                    </a:lnTo>
                    <a:cubicBezTo>
                      <a:pt x="240271" y="189698"/>
                      <a:pt x="239939" y="188636"/>
                      <a:pt x="239935" y="187547"/>
                    </a:cubicBezTo>
                    <a:cubicBezTo>
                      <a:pt x="239935" y="187547"/>
                      <a:pt x="239935" y="186976"/>
                      <a:pt x="239935" y="186595"/>
                    </a:cubicBezTo>
                    <a:cubicBezTo>
                      <a:pt x="240078" y="186085"/>
                      <a:pt x="240303" y="185603"/>
                      <a:pt x="240602" y="185166"/>
                    </a:cubicBezTo>
                    <a:lnTo>
                      <a:pt x="241935" y="183642"/>
                    </a:lnTo>
                    <a:cubicBezTo>
                      <a:pt x="243289" y="182367"/>
                      <a:pt x="244831" y="181307"/>
                      <a:pt x="246507" y="180499"/>
                    </a:cubicBezTo>
                    <a:cubicBezTo>
                      <a:pt x="261157" y="173739"/>
                      <a:pt x="276621" y="168904"/>
                      <a:pt x="292513" y="166116"/>
                    </a:cubicBezTo>
                    <a:lnTo>
                      <a:pt x="298894" y="164783"/>
                    </a:lnTo>
                    <a:lnTo>
                      <a:pt x="312039" y="162401"/>
                    </a:lnTo>
                    <a:lnTo>
                      <a:pt x="317468" y="161449"/>
                    </a:lnTo>
                    <a:lnTo>
                      <a:pt x="325660" y="160115"/>
                    </a:lnTo>
                    <a:lnTo>
                      <a:pt x="332708" y="159067"/>
                    </a:lnTo>
                    <a:lnTo>
                      <a:pt x="339662" y="158020"/>
                    </a:lnTo>
                    <a:cubicBezTo>
                      <a:pt x="344329" y="157353"/>
                      <a:pt x="349187" y="156781"/>
                      <a:pt x="353663" y="156305"/>
                    </a:cubicBezTo>
                    <a:lnTo>
                      <a:pt x="355378" y="156305"/>
                    </a:lnTo>
                    <a:lnTo>
                      <a:pt x="360140" y="155829"/>
                    </a:lnTo>
                    <a:lnTo>
                      <a:pt x="367570" y="155067"/>
                    </a:lnTo>
                    <a:lnTo>
                      <a:pt x="373761" y="154496"/>
                    </a:lnTo>
                    <a:lnTo>
                      <a:pt x="373761" y="154496"/>
                    </a:lnTo>
                    <a:cubicBezTo>
                      <a:pt x="387858" y="153257"/>
                      <a:pt x="401002" y="152686"/>
                      <a:pt x="411861" y="152686"/>
                    </a:cubicBezTo>
                    <a:cubicBezTo>
                      <a:pt x="459010" y="152686"/>
                      <a:pt x="551117" y="157734"/>
                      <a:pt x="585692" y="171736"/>
                    </a:cubicBezTo>
                    <a:cubicBezTo>
                      <a:pt x="589922" y="173174"/>
                      <a:pt x="593790" y="175514"/>
                      <a:pt x="597027" y="178594"/>
                    </a:cubicBezTo>
                    <a:cubicBezTo>
                      <a:pt x="597796" y="179431"/>
                      <a:pt x="598409" y="180398"/>
                      <a:pt x="598837" y="181451"/>
                    </a:cubicBezTo>
                    <a:cubicBezTo>
                      <a:pt x="598837" y="181451"/>
                      <a:pt x="598837" y="181451"/>
                      <a:pt x="598837" y="181451"/>
                    </a:cubicBezTo>
                    <a:cubicBezTo>
                      <a:pt x="598891" y="181702"/>
                      <a:pt x="598891" y="181962"/>
                      <a:pt x="598837" y="182213"/>
                    </a:cubicBezTo>
                    <a:cubicBezTo>
                      <a:pt x="598837" y="182213"/>
                      <a:pt x="598837" y="182975"/>
                      <a:pt x="598837" y="183356"/>
                    </a:cubicBezTo>
                    <a:cubicBezTo>
                      <a:pt x="598372" y="186454"/>
                      <a:pt x="596413" y="189125"/>
                      <a:pt x="593598" y="190500"/>
                    </a:cubicBezTo>
                    <a:close/>
                  </a:path>
                </a:pathLst>
              </a:custGeom>
              <a:solidFill>
                <a:srgbClr val="0AAF60"/>
              </a:solidFill>
              <a:ln w="9525" cap="flat">
                <a:noFill/>
                <a:prstDash val="solid"/>
                <a:miter/>
              </a:ln>
            </p:spPr>
            <p:txBody>
              <a:bodyPr rtlCol="0" anchor="ctr"/>
              <a:lstStyle/>
              <a:p>
                <a:endParaRPr lang="zh-CN" altLang="en-US"/>
              </a:p>
            </p:txBody>
          </p:sp>
          <p:grpSp>
            <p:nvGrpSpPr>
              <p:cNvPr id="383" name="图形 318">
                <a:extLst>
                  <a:ext uri="{FF2B5EF4-FFF2-40B4-BE49-F238E27FC236}">
                    <a16:creationId xmlns:a16="http://schemas.microsoft.com/office/drawing/2014/main" xmlns="" id="{D79DB761-62F3-4983-96E1-87E832022D36}"/>
                  </a:ext>
                </a:extLst>
              </p:cNvPr>
              <p:cNvGrpSpPr/>
              <p:nvPr/>
            </p:nvGrpSpPr>
            <p:grpSpPr>
              <a:xfrm>
                <a:off x="8908181" y="3081888"/>
                <a:ext cx="303580" cy="39682"/>
                <a:chOff x="8908181" y="3081888"/>
                <a:chExt cx="303580" cy="39682"/>
              </a:xfrm>
              <a:solidFill>
                <a:srgbClr val="FCF8EB"/>
              </a:solidFill>
            </p:grpSpPr>
            <p:sp>
              <p:nvSpPr>
                <p:cNvPr id="452" name="任意多边形: 形状 451">
                  <a:extLst>
                    <a:ext uri="{FF2B5EF4-FFF2-40B4-BE49-F238E27FC236}">
                      <a16:creationId xmlns:a16="http://schemas.microsoft.com/office/drawing/2014/main" xmlns="" id="{F58443D8-CAF3-4EAA-A6DC-5CB53D20C46E}"/>
                    </a:ext>
                  </a:extLst>
                </p:cNvPr>
                <p:cNvSpPr/>
                <p:nvPr/>
              </p:nvSpPr>
              <p:spPr>
                <a:xfrm>
                  <a:off x="8979125" y="3081888"/>
                  <a:ext cx="232636" cy="39427"/>
                </a:xfrm>
                <a:custGeom>
                  <a:avLst/>
                  <a:gdLst>
                    <a:gd name="connsiteX0" fmla="*/ 3065 w 232636"/>
                    <a:gd name="connsiteY0" fmla="*/ 8957 h 39427"/>
                    <a:gd name="connsiteX1" fmla="*/ 121842 w 232636"/>
                    <a:gd name="connsiteY1" fmla="*/ 3052 h 39427"/>
                    <a:gd name="connsiteX2" fmla="*/ 177944 w 232636"/>
                    <a:gd name="connsiteY2" fmla="*/ 13910 h 39427"/>
                    <a:gd name="connsiteX3" fmla="*/ 231760 w 232636"/>
                    <a:gd name="connsiteY3" fmla="*/ 35627 h 39427"/>
                    <a:gd name="connsiteX4" fmla="*/ 232245 w 232636"/>
                    <a:gd name="connsiteY4" fmla="*/ 38551 h 39427"/>
                    <a:gd name="connsiteX5" fmla="*/ 229950 w 232636"/>
                    <a:gd name="connsiteY5" fmla="*/ 39342 h 39427"/>
                    <a:gd name="connsiteX6" fmla="*/ 175182 w 232636"/>
                    <a:gd name="connsiteY6" fmla="*/ 22769 h 39427"/>
                    <a:gd name="connsiteX7" fmla="*/ 118032 w 232636"/>
                    <a:gd name="connsiteY7" fmla="*/ 12482 h 39427"/>
                    <a:gd name="connsiteX8" fmla="*/ 4589 w 232636"/>
                    <a:gd name="connsiteY8" fmla="*/ 16863 h 39427"/>
                    <a:gd name="connsiteX9" fmla="*/ 3065 w 232636"/>
                    <a:gd name="connsiteY9" fmla="*/ 8957 h 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2636" h="39427">
                      <a:moveTo>
                        <a:pt x="3065" y="8957"/>
                      </a:moveTo>
                      <a:cubicBezTo>
                        <a:pt x="41931" y="-478"/>
                        <a:pt x="82231" y="-2481"/>
                        <a:pt x="121842" y="3052"/>
                      </a:cubicBezTo>
                      <a:cubicBezTo>
                        <a:pt x="140793" y="5226"/>
                        <a:pt x="159550" y="8856"/>
                        <a:pt x="177944" y="13910"/>
                      </a:cubicBezTo>
                      <a:cubicBezTo>
                        <a:pt x="196900" y="18316"/>
                        <a:pt x="215055" y="25643"/>
                        <a:pt x="231760" y="35627"/>
                      </a:cubicBezTo>
                      <a:cubicBezTo>
                        <a:pt x="232701" y="36301"/>
                        <a:pt x="232918" y="37610"/>
                        <a:pt x="232245" y="38551"/>
                      </a:cubicBezTo>
                      <a:cubicBezTo>
                        <a:pt x="231726" y="39276"/>
                        <a:pt x="230806" y="39593"/>
                        <a:pt x="229950" y="39342"/>
                      </a:cubicBezTo>
                      <a:cubicBezTo>
                        <a:pt x="210900" y="34865"/>
                        <a:pt x="193755" y="27436"/>
                        <a:pt x="175182" y="22769"/>
                      </a:cubicBezTo>
                      <a:cubicBezTo>
                        <a:pt x="156403" y="17974"/>
                        <a:pt x="137304" y="14537"/>
                        <a:pt x="118032" y="12482"/>
                      </a:cubicBezTo>
                      <a:cubicBezTo>
                        <a:pt x="80170" y="9890"/>
                        <a:pt x="42139" y="11359"/>
                        <a:pt x="4589" y="16863"/>
                      </a:cubicBezTo>
                      <a:cubicBezTo>
                        <a:pt x="-936" y="17435"/>
                        <a:pt x="-1507" y="10291"/>
                        <a:pt x="3065" y="8957"/>
                      </a:cubicBezTo>
                      <a:close/>
                    </a:path>
                  </a:pathLst>
                </a:custGeom>
                <a:solidFill>
                  <a:srgbClr val="FCF8EB"/>
                </a:solidFill>
                <a:ln w="9525" cap="flat">
                  <a:noFill/>
                  <a:prstDash val="solid"/>
                  <a:miter/>
                </a:ln>
              </p:spPr>
              <p:txBody>
                <a:bodyPr rtlCol="0" anchor="ctr"/>
                <a:lstStyle/>
                <a:p>
                  <a:endParaRPr lang="zh-CN" altLang="en-US"/>
                </a:p>
              </p:txBody>
            </p:sp>
            <p:sp>
              <p:nvSpPr>
                <p:cNvPr id="453" name="任意多边形: 形状 452">
                  <a:extLst>
                    <a:ext uri="{FF2B5EF4-FFF2-40B4-BE49-F238E27FC236}">
                      <a16:creationId xmlns:a16="http://schemas.microsoft.com/office/drawing/2014/main" xmlns="" id="{93D4D3A8-7349-47C3-9CFE-31774A46CFA2}"/>
                    </a:ext>
                  </a:extLst>
                </p:cNvPr>
                <p:cNvSpPr/>
                <p:nvPr/>
              </p:nvSpPr>
              <p:spPr>
                <a:xfrm>
                  <a:off x="8921445" y="3098138"/>
                  <a:ext cx="43896" cy="17128"/>
                </a:xfrm>
                <a:custGeom>
                  <a:avLst/>
                  <a:gdLst>
                    <a:gd name="connsiteX0" fmla="*/ 1023 w 43896"/>
                    <a:gd name="connsiteY0" fmla="*/ 12519 h 17128"/>
                    <a:gd name="connsiteX1" fmla="*/ 42742 w 43896"/>
                    <a:gd name="connsiteY1" fmla="*/ 137 h 17128"/>
                    <a:gd name="connsiteX2" fmla="*/ 43869 w 43896"/>
                    <a:gd name="connsiteY2" fmla="*/ 1814 h 17128"/>
                    <a:gd name="connsiteX3" fmla="*/ 43409 w 43896"/>
                    <a:gd name="connsiteY3" fmla="*/ 2613 h 17128"/>
                    <a:gd name="connsiteX4" fmla="*/ 25978 w 43896"/>
                    <a:gd name="connsiteY4" fmla="*/ 9662 h 17128"/>
                    <a:gd name="connsiteX5" fmla="*/ 3976 w 43896"/>
                    <a:gd name="connsiteY5" fmla="*/ 16996 h 17128"/>
                    <a:gd name="connsiteX6" fmla="*/ 1023 w 43896"/>
                    <a:gd name="connsiteY6" fmla="*/ 12519 h 1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896" h="17128">
                      <a:moveTo>
                        <a:pt x="1023" y="12519"/>
                      </a:moveTo>
                      <a:cubicBezTo>
                        <a:pt x="13004" y="3541"/>
                        <a:pt x="27803" y="-851"/>
                        <a:pt x="42742" y="137"/>
                      </a:cubicBezTo>
                      <a:cubicBezTo>
                        <a:pt x="43517" y="289"/>
                        <a:pt x="44021" y="1039"/>
                        <a:pt x="43869" y="1814"/>
                      </a:cubicBezTo>
                      <a:cubicBezTo>
                        <a:pt x="43809" y="2124"/>
                        <a:pt x="43647" y="2405"/>
                        <a:pt x="43409" y="2613"/>
                      </a:cubicBezTo>
                      <a:cubicBezTo>
                        <a:pt x="37952" y="5755"/>
                        <a:pt x="32086" y="8127"/>
                        <a:pt x="25978" y="9662"/>
                      </a:cubicBezTo>
                      <a:cubicBezTo>
                        <a:pt x="18773" y="12476"/>
                        <a:pt x="11429" y="14924"/>
                        <a:pt x="3976" y="16996"/>
                      </a:cubicBezTo>
                      <a:cubicBezTo>
                        <a:pt x="1213" y="17853"/>
                        <a:pt x="-1549" y="14329"/>
                        <a:pt x="1023" y="12519"/>
                      </a:cubicBezTo>
                      <a:close/>
                    </a:path>
                  </a:pathLst>
                </a:custGeom>
                <a:solidFill>
                  <a:srgbClr val="FCF8EB"/>
                </a:solidFill>
                <a:ln w="9525" cap="flat">
                  <a:noFill/>
                  <a:prstDash val="solid"/>
                  <a:miter/>
                </a:ln>
              </p:spPr>
              <p:txBody>
                <a:bodyPr rtlCol="0" anchor="ctr"/>
                <a:lstStyle/>
                <a:p>
                  <a:endParaRPr lang="zh-CN" altLang="en-US"/>
                </a:p>
              </p:txBody>
            </p:sp>
            <p:sp>
              <p:nvSpPr>
                <p:cNvPr id="454" name="任意多边形: 形状 453">
                  <a:extLst>
                    <a:ext uri="{FF2B5EF4-FFF2-40B4-BE49-F238E27FC236}">
                      <a16:creationId xmlns:a16="http://schemas.microsoft.com/office/drawing/2014/main" xmlns="" id="{C4313C1D-9CDF-458C-A4FE-C51993E6B510}"/>
                    </a:ext>
                  </a:extLst>
                </p:cNvPr>
                <p:cNvSpPr/>
                <p:nvPr/>
              </p:nvSpPr>
              <p:spPr>
                <a:xfrm>
                  <a:off x="8908181" y="3115670"/>
                  <a:ext cx="7713" cy="5900"/>
                </a:xfrm>
                <a:custGeom>
                  <a:avLst/>
                  <a:gdLst>
                    <a:gd name="connsiteX0" fmla="*/ 3048 w 7713"/>
                    <a:gd name="connsiteY0" fmla="*/ 322 h 5900"/>
                    <a:gd name="connsiteX1" fmla="*/ 6763 w 7713"/>
                    <a:gd name="connsiteY1" fmla="*/ 322 h 5900"/>
                    <a:gd name="connsiteX2" fmla="*/ 7679 w 7713"/>
                    <a:gd name="connsiteY2" fmla="*/ 1814 h 5900"/>
                    <a:gd name="connsiteX3" fmla="*/ 7334 w 7713"/>
                    <a:gd name="connsiteY3" fmla="*/ 2417 h 5900"/>
                    <a:gd name="connsiteX4" fmla="*/ 2953 w 7713"/>
                    <a:gd name="connsiteY4" fmla="*/ 5846 h 5900"/>
                    <a:gd name="connsiteX5" fmla="*/ 0 w 7713"/>
                    <a:gd name="connsiteY5" fmla="*/ 3751 h 5900"/>
                    <a:gd name="connsiteX6" fmla="*/ 3048 w 7713"/>
                    <a:gd name="connsiteY6" fmla="*/ 322 h 5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13" h="5900">
                      <a:moveTo>
                        <a:pt x="3048" y="322"/>
                      </a:moveTo>
                      <a:cubicBezTo>
                        <a:pt x="4249" y="-107"/>
                        <a:pt x="5562" y="-107"/>
                        <a:pt x="6763" y="322"/>
                      </a:cubicBezTo>
                      <a:cubicBezTo>
                        <a:pt x="7428" y="481"/>
                        <a:pt x="7838" y="1149"/>
                        <a:pt x="7679" y="1814"/>
                      </a:cubicBezTo>
                      <a:cubicBezTo>
                        <a:pt x="7624" y="2044"/>
                        <a:pt x="7504" y="2253"/>
                        <a:pt x="7334" y="2417"/>
                      </a:cubicBezTo>
                      <a:cubicBezTo>
                        <a:pt x="6096" y="3465"/>
                        <a:pt x="4858" y="5560"/>
                        <a:pt x="2953" y="5846"/>
                      </a:cubicBezTo>
                      <a:cubicBezTo>
                        <a:pt x="1048" y="6132"/>
                        <a:pt x="0" y="5275"/>
                        <a:pt x="0" y="3751"/>
                      </a:cubicBezTo>
                      <a:cubicBezTo>
                        <a:pt x="0" y="2227"/>
                        <a:pt x="1429" y="1179"/>
                        <a:pt x="3048" y="322"/>
                      </a:cubicBezTo>
                      <a:close/>
                    </a:path>
                  </a:pathLst>
                </a:custGeom>
                <a:solidFill>
                  <a:srgbClr val="FCF8EB"/>
                </a:solidFill>
                <a:ln w="9525" cap="flat">
                  <a:noFill/>
                  <a:prstDash val="solid"/>
                  <a:miter/>
                </a:ln>
              </p:spPr>
              <p:txBody>
                <a:bodyPr rtlCol="0" anchor="ctr"/>
                <a:lstStyle/>
                <a:p>
                  <a:endParaRPr lang="zh-CN" altLang="en-US"/>
                </a:p>
              </p:txBody>
            </p:sp>
          </p:grpSp>
          <p:sp>
            <p:nvSpPr>
              <p:cNvPr id="384" name="任意多边形: 形状 383">
                <a:extLst>
                  <a:ext uri="{FF2B5EF4-FFF2-40B4-BE49-F238E27FC236}">
                    <a16:creationId xmlns:a16="http://schemas.microsoft.com/office/drawing/2014/main" xmlns="" id="{8BC1B7B6-0F79-4BE2-86D5-AE4D739FAC24}"/>
                  </a:ext>
                </a:extLst>
              </p:cNvPr>
              <p:cNvSpPr/>
              <p:nvPr/>
            </p:nvSpPr>
            <p:spPr>
              <a:xfrm>
                <a:off x="8875510" y="3090841"/>
                <a:ext cx="359568" cy="58678"/>
              </a:xfrm>
              <a:custGeom>
                <a:avLst/>
                <a:gdLst>
                  <a:gd name="connsiteX0" fmla="*/ 0 w 359568"/>
                  <a:gd name="connsiteY0" fmla="*/ 58678 h 58678"/>
                  <a:gd name="connsiteX1" fmla="*/ 172307 w 359568"/>
                  <a:gd name="connsiteY1" fmla="*/ 24483 h 58678"/>
                  <a:gd name="connsiteX2" fmla="*/ 359569 w 359568"/>
                  <a:gd name="connsiteY2" fmla="*/ 54582 h 58678"/>
                  <a:gd name="connsiteX3" fmla="*/ 180118 w 359568"/>
                  <a:gd name="connsiteY3" fmla="*/ 4 h 58678"/>
                  <a:gd name="connsiteX4" fmla="*/ 0 w 359568"/>
                  <a:gd name="connsiteY4" fmla="*/ 58678 h 58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9568" h="58678">
                    <a:moveTo>
                      <a:pt x="0" y="58678"/>
                    </a:moveTo>
                    <a:cubicBezTo>
                      <a:pt x="4000" y="42867"/>
                      <a:pt x="114300" y="24198"/>
                      <a:pt x="172307" y="24483"/>
                    </a:cubicBezTo>
                    <a:cubicBezTo>
                      <a:pt x="230315" y="24769"/>
                      <a:pt x="355473" y="32008"/>
                      <a:pt x="359569" y="54582"/>
                    </a:cubicBezTo>
                    <a:cubicBezTo>
                      <a:pt x="357188" y="31818"/>
                      <a:pt x="283369" y="480"/>
                      <a:pt x="180118" y="4"/>
                    </a:cubicBezTo>
                    <a:cubicBezTo>
                      <a:pt x="76867" y="-472"/>
                      <a:pt x="2381" y="40771"/>
                      <a:pt x="0" y="58678"/>
                    </a:cubicBezTo>
                    <a:close/>
                  </a:path>
                </a:pathLst>
              </a:custGeom>
              <a:solidFill>
                <a:srgbClr val="000000">
                  <a:alpha val="10000"/>
                </a:srgbClr>
              </a:solidFill>
              <a:ln w="9525" cap="flat">
                <a:noFill/>
                <a:prstDash val="solid"/>
                <a:miter/>
              </a:ln>
            </p:spPr>
            <p:txBody>
              <a:bodyPr rtlCol="0" anchor="ctr"/>
              <a:lstStyle/>
              <a:p>
                <a:endParaRPr lang="zh-CN" altLang="en-US"/>
              </a:p>
            </p:txBody>
          </p:sp>
          <p:grpSp>
            <p:nvGrpSpPr>
              <p:cNvPr id="385" name="图形 318">
                <a:extLst>
                  <a:ext uri="{FF2B5EF4-FFF2-40B4-BE49-F238E27FC236}">
                    <a16:creationId xmlns:a16="http://schemas.microsoft.com/office/drawing/2014/main" xmlns="" id="{9F127C1F-02E5-4B79-9802-D6D5895B312E}"/>
                  </a:ext>
                </a:extLst>
              </p:cNvPr>
              <p:cNvGrpSpPr/>
              <p:nvPr/>
            </p:nvGrpSpPr>
            <p:grpSpPr>
              <a:xfrm>
                <a:off x="8909760" y="3072653"/>
                <a:ext cx="292087" cy="55000"/>
                <a:chOff x="8909760" y="3072653"/>
                <a:chExt cx="292087" cy="55000"/>
              </a:xfrm>
              <a:solidFill>
                <a:srgbClr val="000000"/>
              </a:solidFill>
            </p:grpSpPr>
            <p:sp>
              <p:nvSpPr>
                <p:cNvPr id="444" name="任意多边形: 形状 443">
                  <a:extLst>
                    <a:ext uri="{FF2B5EF4-FFF2-40B4-BE49-F238E27FC236}">
                      <a16:creationId xmlns:a16="http://schemas.microsoft.com/office/drawing/2014/main" xmlns="" id="{D78A5286-F161-4019-934A-8EBA7B985D05}"/>
                    </a:ext>
                  </a:extLst>
                </p:cNvPr>
                <p:cNvSpPr/>
                <p:nvPr/>
              </p:nvSpPr>
              <p:spPr>
                <a:xfrm>
                  <a:off x="9195455" y="3104105"/>
                  <a:ext cx="6392" cy="20073"/>
                </a:xfrm>
                <a:custGeom>
                  <a:avLst/>
                  <a:gdLst>
                    <a:gd name="connsiteX0" fmla="*/ 1429 w 6392"/>
                    <a:gd name="connsiteY0" fmla="*/ 10744 h 20073"/>
                    <a:gd name="connsiteX1" fmla="*/ 2286 w 6392"/>
                    <a:gd name="connsiteY1" fmla="*/ 1219 h 20073"/>
                    <a:gd name="connsiteX2" fmla="*/ 5143 w 6392"/>
                    <a:gd name="connsiteY2" fmla="*/ 1219 h 20073"/>
                    <a:gd name="connsiteX3" fmla="*/ 2381 w 6392"/>
                    <a:gd name="connsiteY3" fmla="*/ 19697 h 20073"/>
                    <a:gd name="connsiteX4" fmla="*/ 363 w 6392"/>
                    <a:gd name="connsiteY4" fmla="*/ 19610 h 20073"/>
                    <a:gd name="connsiteX5" fmla="*/ 0 w 6392"/>
                    <a:gd name="connsiteY5" fmla="*/ 18840 h 20073"/>
                    <a:gd name="connsiteX6" fmla="*/ 1429 w 6392"/>
                    <a:gd name="connsiteY6" fmla="*/ 10744 h 2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92" h="20073">
                      <a:moveTo>
                        <a:pt x="1429" y="10744"/>
                      </a:moveTo>
                      <a:cubicBezTo>
                        <a:pt x="2099" y="7615"/>
                        <a:pt x="2387" y="4417"/>
                        <a:pt x="2286" y="1219"/>
                      </a:cubicBezTo>
                      <a:cubicBezTo>
                        <a:pt x="2286" y="-210"/>
                        <a:pt x="4762" y="-591"/>
                        <a:pt x="5143" y="1219"/>
                      </a:cubicBezTo>
                      <a:cubicBezTo>
                        <a:pt x="7514" y="7438"/>
                        <a:pt x="6467" y="14443"/>
                        <a:pt x="2381" y="19697"/>
                      </a:cubicBezTo>
                      <a:cubicBezTo>
                        <a:pt x="1800" y="20231"/>
                        <a:pt x="896" y="20192"/>
                        <a:pt x="363" y="19610"/>
                      </a:cubicBezTo>
                      <a:cubicBezTo>
                        <a:pt x="166" y="19396"/>
                        <a:pt x="40" y="19128"/>
                        <a:pt x="0" y="18840"/>
                      </a:cubicBezTo>
                      <a:cubicBezTo>
                        <a:pt x="210" y="16101"/>
                        <a:pt x="688" y="13389"/>
                        <a:pt x="1429" y="10744"/>
                      </a:cubicBezTo>
                      <a:close/>
                    </a:path>
                  </a:pathLst>
                </a:custGeom>
                <a:solidFill>
                  <a:srgbClr val="000000"/>
                </a:solidFill>
                <a:ln w="9525" cap="flat">
                  <a:noFill/>
                  <a:prstDash val="solid"/>
                  <a:miter/>
                </a:ln>
              </p:spPr>
              <p:txBody>
                <a:bodyPr rtlCol="0" anchor="ctr"/>
                <a:lstStyle/>
                <a:p>
                  <a:endParaRPr lang="zh-CN" altLang="en-US"/>
                </a:p>
              </p:txBody>
            </p:sp>
            <p:sp>
              <p:nvSpPr>
                <p:cNvPr id="445" name="任意多边形: 形状 444">
                  <a:extLst>
                    <a:ext uri="{FF2B5EF4-FFF2-40B4-BE49-F238E27FC236}">
                      <a16:creationId xmlns:a16="http://schemas.microsoft.com/office/drawing/2014/main" xmlns="" id="{88F20754-1A54-4CC9-A375-30B1CEF27E88}"/>
                    </a:ext>
                  </a:extLst>
                </p:cNvPr>
                <p:cNvSpPr/>
                <p:nvPr/>
              </p:nvSpPr>
              <p:spPr>
                <a:xfrm>
                  <a:off x="9080608" y="3072653"/>
                  <a:ext cx="4309" cy="33404"/>
                </a:xfrm>
                <a:custGeom>
                  <a:avLst/>
                  <a:gdLst>
                    <a:gd name="connsiteX0" fmla="*/ 1975 w 4309"/>
                    <a:gd name="connsiteY0" fmla="*/ 667 h 33404"/>
                    <a:gd name="connsiteX1" fmla="*/ 2642 w 4309"/>
                    <a:gd name="connsiteY1" fmla="*/ 0 h 33404"/>
                    <a:gd name="connsiteX2" fmla="*/ 3309 w 4309"/>
                    <a:gd name="connsiteY2" fmla="*/ 667 h 33404"/>
                    <a:gd name="connsiteX3" fmla="*/ 3309 w 4309"/>
                    <a:gd name="connsiteY3" fmla="*/ 32290 h 33404"/>
                    <a:gd name="connsiteX4" fmla="*/ 70 w 4309"/>
                    <a:gd name="connsiteY4" fmla="*/ 32290 h 33404"/>
                    <a:gd name="connsiteX5" fmla="*/ 1975 w 4309"/>
                    <a:gd name="connsiteY5" fmla="*/ 667 h 33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09" h="33404">
                      <a:moveTo>
                        <a:pt x="1975" y="667"/>
                      </a:moveTo>
                      <a:cubicBezTo>
                        <a:pt x="1975" y="299"/>
                        <a:pt x="2274" y="0"/>
                        <a:pt x="2642" y="0"/>
                      </a:cubicBezTo>
                      <a:cubicBezTo>
                        <a:pt x="3010" y="0"/>
                        <a:pt x="3309" y="299"/>
                        <a:pt x="3309" y="667"/>
                      </a:cubicBezTo>
                      <a:cubicBezTo>
                        <a:pt x="4643" y="11166"/>
                        <a:pt x="4643" y="21791"/>
                        <a:pt x="3309" y="32290"/>
                      </a:cubicBezTo>
                      <a:cubicBezTo>
                        <a:pt x="3309" y="34004"/>
                        <a:pt x="165" y="33528"/>
                        <a:pt x="70" y="32290"/>
                      </a:cubicBezTo>
                      <a:cubicBezTo>
                        <a:pt x="-406" y="21527"/>
                        <a:pt x="1689" y="11049"/>
                        <a:pt x="1975" y="667"/>
                      </a:cubicBezTo>
                      <a:close/>
                    </a:path>
                  </a:pathLst>
                </a:custGeom>
                <a:solidFill>
                  <a:srgbClr val="000000"/>
                </a:solidFill>
                <a:ln w="9525" cap="flat">
                  <a:noFill/>
                  <a:prstDash val="solid"/>
                  <a:miter/>
                </a:ln>
              </p:spPr>
              <p:txBody>
                <a:bodyPr rtlCol="0" anchor="ctr"/>
                <a:lstStyle/>
                <a:p>
                  <a:endParaRPr lang="zh-CN" altLang="en-US"/>
                </a:p>
              </p:txBody>
            </p:sp>
            <p:sp>
              <p:nvSpPr>
                <p:cNvPr id="446" name="任意多边形: 形状 445">
                  <a:extLst>
                    <a:ext uri="{FF2B5EF4-FFF2-40B4-BE49-F238E27FC236}">
                      <a16:creationId xmlns:a16="http://schemas.microsoft.com/office/drawing/2014/main" xmlns="" id="{D200E660-EDF0-4B1D-A58A-0ADB6D2E63B0}"/>
                    </a:ext>
                  </a:extLst>
                </p:cNvPr>
                <p:cNvSpPr/>
                <p:nvPr/>
              </p:nvSpPr>
              <p:spPr>
                <a:xfrm>
                  <a:off x="9062581" y="3080058"/>
                  <a:ext cx="3504" cy="20871"/>
                </a:xfrm>
                <a:custGeom>
                  <a:avLst/>
                  <a:gdLst>
                    <a:gd name="connsiteX0" fmla="*/ 2000 w 3504"/>
                    <a:gd name="connsiteY0" fmla="*/ 500 h 20871"/>
                    <a:gd name="connsiteX1" fmla="*/ 3143 w 3504"/>
                    <a:gd name="connsiteY1" fmla="*/ 500 h 20871"/>
                    <a:gd name="connsiteX2" fmla="*/ 3143 w 3504"/>
                    <a:gd name="connsiteY2" fmla="*/ 19550 h 20871"/>
                    <a:gd name="connsiteX3" fmla="*/ 0 w 3504"/>
                    <a:gd name="connsiteY3" fmla="*/ 19550 h 20871"/>
                    <a:gd name="connsiteX4" fmla="*/ 2000 w 3504"/>
                    <a:gd name="connsiteY4" fmla="*/ 500 h 208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04" h="20871">
                      <a:moveTo>
                        <a:pt x="2000" y="500"/>
                      </a:moveTo>
                      <a:cubicBezTo>
                        <a:pt x="2000" y="-167"/>
                        <a:pt x="3143" y="-167"/>
                        <a:pt x="3143" y="500"/>
                      </a:cubicBezTo>
                      <a:cubicBezTo>
                        <a:pt x="3624" y="6841"/>
                        <a:pt x="3624" y="13209"/>
                        <a:pt x="3143" y="19550"/>
                      </a:cubicBezTo>
                      <a:cubicBezTo>
                        <a:pt x="3143" y="21265"/>
                        <a:pt x="0" y="21360"/>
                        <a:pt x="0" y="19550"/>
                      </a:cubicBezTo>
                      <a:cubicBezTo>
                        <a:pt x="234" y="13162"/>
                        <a:pt x="902" y="6797"/>
                        <a:pt x="2000" y="500"/>
                      </a:cubicBezTo>
                      <a:close/>
                    </a:path>
                  </a:pathLst>
                </a:custGeom>
                <a:solidFill>
                  <a:srgbClr val="000000"/>
                </a:solidFill>
                <a:ln w="9525" cap="flat">
                  <a:noFill/>
                  <a:prstDash val="solid"/>
                  <a:miter/>
                </a:ln>
              </p:spPr>
              <p:txBody>
                <a:bodyPr rtlCol="0" anchor="ctr"/>
                <a:lstStyle/>
                <a:p>
                  <a:endParaRPr lang="zh-CN" altLang="en-US"/>
                </a:p>
              </p:txBody>
            </p:sp>
            <p:sp>
              <p:nvSpPr>
                <p:cNvPr id="447" name="任意多边形: 形状 446">
                  <a:extLst>
                    <a:ext uri="{FF2B5EF4-FFF2-40B4-BE49-F238E27FC236}">
                      <a16:creationId xmlns:a16="http://schemas.microsoft.com/office/drawing/2014/main" xmlns="" id="{85DFAC06-E101-413E-BCB9-FA5D23B33360}"/>
                    </a:ext>
                  </a:extLst>
                </p:cNvPr>
                <p:cNvSpPr/>
                <p:nvPr/>
              </p:nvSpPr>
              <p:spPr>
                <a:xfrm>
                  <a:off x="9137918" y="3089869"/>
                  <a:ext cx="5041" cy="19169"/>
                </a:xfrm>
                <a:custGeom>
                  <a:avLst/>
                  <a:gdLst>
                    <a:gd name="connsiteX0" fmla="*/ 1053 w 5041"/>
                    <a:gd name="connsiteY0" fmla="*/ 10311 h 19169"/>
                    <a:gd name="connsiteX1" fmla="*/ 2196 w 5041"/>
                    <a:gd name="connsiteY1" fmla="*/ 786 h 19169"/>
                    <a:gd name="connsiteX2" fmla="*/ 4006 w 5041"/>
                    <a:gd name="connsiteY2" fmla="*/ 786 h 19169"/>
                    <a:gd name="connsiteX3" fmla="*/ 3053 w 5041"/>
                    <a:gd name="connsiteY3" fmla="*/ 18502 h 19169"/>
                    <a:gd name="connsiteX4" fmla="*/ 649 w 5041"/>
                    <a:gd name="connsiteY4" fmla="*/ 18812 h 19169"/>
                    <a:gd name="connsiteX5" fmla="*/ 5 w 5041"/>
                    <a:gd name="connsiteY5" fmla="*/ 17740 h 19169"/>
                    <a:gd name="connsiteX6" fmla="*/ 1053 w 5041"/>
                    <a:gd name="connsiteY6" fmla="*/ 10311 h 19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41" h="19169">
                      <a:moveTo>
                        <a:pt x="1053" y="10311"/>
                      </a:moveTo>
                      <a:cubicBezTo>
                        <a:pt x="1732" y="7179"/>
                        <a:pt x="2115" y="3990"/>
                        <a:pt x="2196" y="786"/>
                      </a:cubicBezTo>
                      <a:cubicBezTo>
                        <a:pt x="2196" y="-262"/>
                        <a:pt x="3911" y="-262"/>
                        <a:pt x="4006" y="786"/>
                      </a:cubicBezTo>
                      <a:cubicBezTo>
                        <a:pt x="5660" y="6634"/>
                        <a:pt x="5325" y="12865"/>
                        <a:pt x="3053" y="18502"/>
                      </a:cubicBezTo>
                      <a:cubicBezTo>
                        <a:pt x="2475" y="19252"/>
                        <a:pt x="1398" y="19391"/>
                        <a:pt x="649" y="18812"/>
                      </a:cubicBezTo>
                      <a:cubicBezTo>
                        <a:pt x="307" y="18549"/>
                        <a:pt x="77" y="18166"/>
                        <a:pt x="5" y="17740"/>
                      </a:cubicBezTo>
                      <a:cubicBezTo>
                        <a:pt x="-48" y="15223"/>
                        <a:pt x="305" y="12715"/>
                        <a:pt x="1053" y="10311"/>
                      </a:cubicBezTo>
                      <a:close/>
                    </a:path>
                  </a:pathLst>
                </a:custGeom>
                <a:solidFill>
                  <a:srgbClr val="000000"/>
                </a:solidFill>
                <a:ln w="9525" cap="flat">
                  <a:noFill/>
                  <a:prstDash val="solid"/>
                  <a:miter/>
                </a:ln>
              </p:spPr>
              <p:txBody>
                <a:bodyPr rtlCol="0" anchor="ctr"/>
                <a:lstStyle/>
                <a:p>
                  <a:endParaRPr lang="zh-CN" altLang="en-US"/>
                </a:p>
              </p:txBody>
            </p:sp>
            <p:sp>
              <p:nvSpPr>
                <p:cNvPr id="448" name="任意多边形: 形状 447">
                  <a:extLst>
                    <a:ext uri="{FF2B5EF4-FFF2-40B4-BE49-F238E27FC236}">
                      <a16:creationId xmlns:a16="http://schemas.microsoft.com/office/drawing/2014/main" xmlns="" id="{BF55B0BF-4438-49E4-92FB-DC9FDC0B4CD1}"/>
                    </a:ext>
                  </a:extLst>
                </p:cNvPr>
                <p:cNvSpPr/>
                <p:nvPr/>
              </p:nvSpPr>
              <p:spPr>
                <a:xfrm>
                  <a:off x="9162308" y="3087972"/>
                  <a:ext cx="5708" cy="28553"/>
                </a:xfrm>
                <a:custGeom>
                  <a:avLst/>
                  <a:gdLst>
                    <a:gd name="connsiteX0" fmla="*/ 2953 w 5708"/>
                    <a:gd name="connsiteY0" fmla="*/ 683 h 28553"/>
                    <a:gd name="connsiteX1" fmla="*/ 4477 w 5708"/>
                    <a:gd name="connsiteY1" fmla="*/ 683 h 28553"/>
                    <a:gd name="connsiteX2" fmla="*/ 2381 w 5708"/>
                    <a:gd name="connsiteY2" fmla="*/ 28020 h 28553"/>
                    <a:gd name="connsiteX3" fmla="*/ 515 w 5708"/>
                    <a:gd name="connsiteY3" fmla="*/ 28288 h 28553"/>
                    <a:gd name="connsiteX4" fmla="*/ 0 w 5708"/>
                    <a:gd name="connsiteY4" fmla="*/ 27448 h 28553"/>
                    <a:gd name="connsiteX5" fmla="*/ 2953 w 5708"/>
                    <a:gd name="connsiteY5" fmla="*/ 683 h 28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08" h="28553">
                      <a:moveTo>
                        <a:pt x="2953" y="683"/>
                      </a:moveTo>
                      <a:cubicBezTo>
                        <a:pt x="2953" y="-79"/>
                        <a:pt x="4382" y="-365"/>
                        <a:pt x="4477" y="683"/>
                      </a:cubicBezTo>
                      <a:cubicBezTo>
                        <a:pt x="6661" y="9789"/>
                        <a:pt x="5928" y="19352"/>
                        <a:pt x="2381" y="28020"/>
                      </a:cubicBezTo>
                      <a:cubicBezTo>
                        <a:pt x="1940" y="28609"/>
                        <a:pt x="1104" y="28729"/>
                        <a:pt x="515" y="28288"/>
                      </a:cubicBezTo>
                      <a:cubicBezTo>
                        <a:pt x="242" y="28084"/>
                        <a:pt x="58" y="27783"/>
                        <a:pt x="0" y="27448"/>
                      </a:cubicBezTo>
                      <a:cubicBezTo>
                        <a:pt x="381" y="18495"/>
                        <a:pt x="2953" y="9636"/>
                        <a:pt x="2953" y="683"/>
                      </a:cubicBezTo>
                      <a:close/>
                    </a:path>
                  </a:pathLst>
                </a:custGeom>
                <a:solidFill>
                  <a:srgbClr val="000000"/>
                </a:solidFill>
                <a:ln w="9525" cap="flat">
                  <a:noFill/>
                  <a:prstDash val="solid"/>
                  <a:miter/>
                </a:ln>
              </p:spPr>
              <p:txBody>
                <a:bodyPr rtlCol="0" anchor="ctr"/>
                <a:lstStyle/>
                <a:p>
                  <a:endParaRPr lang="zh-CN" altLang="en-US"/>
                </a:p>
              </p:txBody>
            </p:sp>
            <p:sp>
              <p:nvSpPr>
                <p:cNvPr id="449" name="任意多边形: 形状 448">
                  <a:extLst>
                    <a:ext uri="{FF2B5EF4-FFF2-40B4-BE49-F238E27FC236}">
                      <a16:creationId xmlns:a16="http://schemas.microsoft.com/office/drawing/2014/main" xmlns="" id="{655EDAF5-73D5-4199-8310-1BB99BC20CB3}"/>
                    </a:ext>
                  </a:extLst>
                </p:cNvPr>
                <p:cNvSpPr/>
                <p:nvPr/>
              </p:nvSpPr>
              <p:spPr>
                <a:xfrm>
                  <a:off x="8972817" y="3088365"/>
                  <a:ext cx="4682" cy="25342"/>
                </a:xfrm>
                <a:custGeom>
                  <a:avLst/>
                  <a:gdLst>
                    <a:gd name="connsiteX0" fmla="*/ 2896 w 4682"/>
                    <a:gd name="connsiteY0" fmla="*/ 576 h 25342"/>
                    <a:gd name="connsiteX1" fmla="*/ 3988 w 4682"/>
                    <a:gd name="connsiteY1" fmla="*/ 48 h 25342"/>
                    <a:gd name="connsiteX2" fmla="*/ 4516 w 4682"/>
                    <a:gd name="connsiteY2" fmla="*/ 576 h 25342"/>
                    <a:gd name="connsiteX3" fmla="*/ 2801 w 4682"/>
                    <a:gd name="connsiteY3" fmla="*/ 24483 h 25342"/>
                    <a:gd name="connsiteX4" fmla="*/ 229 w 4682"/>
                    <a:gd name="connsiteY4" fmla="*/ 24483 h 25342"/>
                    <a:gd name="connsiteX5" fmla="*/ 2896 w 4682"/>
                    <a:gd name="connsiteY5" fmla="*/ 576 h 25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2" h="25342">
                      <a:moveTo>
                        <a:pt x="2896" y="576"/>
                      </a:moveTo>
                      <a:cubicBezTo>
                        <a:pt x="3052" y="129"/>
                        <a:pt x="3541" y="-108"/>
                        <a:pt x="3988" y="48"/>
                      </a:cubicBezTo>
                      <a:cubicBezTo>
                        <a:pt x="4235" y="134"/>
                        <a:pt x="4430" y="328"/>
                        <a:pt x="4516" y="576"/>
                      </a:cubicBezTo>
                      <a:cubicBezTo>
                        <a:pt x="5002" y="8586"/>
                        <a:pt x="4426" y="16625"/>
                        <a:pt x="2801" y="24483"/>
                      </a:cubicBezTo>
                      <a:cubicBezTo>
                        <a:pt x="2801" y="25531"/>
                        <a:pt x="420" y="25722"/>
                        <a:pt x="229" y="24483"/>
                      </a:cubicBezTo>
                      <a:cubicBezTo>
                        <a:pt x="-471" y="16416"/>
                        <a:pt x="436" y="8290"/>
                        <a:pt x="2896" y="576"/>
                      </a:cubicBezTo>
                      <a:close/>
                    </a:path>
                  </a:pathLst>
                </a:custGeom>
                <a:solidFill>
                  <a:srgbClr val="000000"/>
                </a:solidFill>
                <a:ln w="9525" cap="flat">
                  <a:noFill/>
                  <a:prstDash val="solid"/>
                  <a:miter/>
                </a:ln>
              </p:spPr>
              <p:txBody>
                <a:bodyPr rtlCol="0" anchor="ctr"/>
                <a:lstStyle/>
                <a:p>
                  <a:endParaRPr lang="zh-CN" altLang="en-US"/>
                </a:p>
              </p:txBody>
            </p:sp>
            <p:sp>
              <p:nvSpPr>
                <p:cNvPr id="450" name="任意多边形: 形状 449">
                  <a:extLst>
                    <a:ext uri="{FF2B5EF4-FFF2-40B4-BE49-F238E27FC236}">
                      <a16:creationId xmlns:a16="http://schemas.microsoft.com/office/drawing/2014/main" xmlns="" id="{18BD7EDC-90EF-463F-8422-8A6D25E6B69A}"/>
                    </a:ext>
                  </a:extLst>
                </p:cNvPr>
                <p:cNvSpPr/>
                <p:nvPr/>
              </p:nvSpPr>
              <p:spPr>
                <a:xfrm>
                  <a:off x="8925292" y="3100429"/>
                  <a:ext cx="3762" cy="20981"/>
                </a:xfrm>
                <a:custGeom>
                  <a:avLst/>
                  <a:gdLst>
                    <a:gd name="connsiteX0" fmla="*/ 2034 w 3762"/>
                    <a:gd name="connsiteY0" fmla="*/ 608 h 20981"/>
                    <a:gd name="connsiteX1" fmla="*/ 3749 w 3762"/>
                    <a:gd name="connsiteY1" fmla="*/ 608 h 20981"/>
                    <a:gd name="connsiteX2" fmla="*/ 3749 w 3762"/>
                    <a:gd name="connsiteY2" fmla="*/ 19658 h 20981"/>
                    <a:gd name="connsiteX3" fmla="*/ 606 w 3762"/>
                    <a:gd name="connsiteY3" fmla="*/ 19658 h 20981"/>
                    <a:gd name="connsiteX4" fmla="*/ 2034 w 3762"/>
                    <a:gd name="connsiteY4" fmla="*/ 608 h 209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62" h="20981">
                      <a:moveTo>
                        <a:pt x="2034" y="608"/>
                      </a:moveTo>
                      <a:cubicBezTo>
                        <a:pt x="2034" y="-250"/>
                        <a:pt x="3939" y="-154"/>
                        <a:pt x="3749" y="608"/>
                      </a:cubicBezTo>
                      <a:cubicBezTo>
                        <a:pt x="3316" y="6950"/>
                        <a:pt x="3316" y="13315"/>
                        <a:pt x="3749" y="19658"/>
                      </a:cubicBezTo>
                      <a:cubicBezTo>
                        <a:pt x="3749" y="21277"/>
                        <a:pt x="1082" y="21563"/>
                        <a:pt x="606" y="19658"/>
                      </a:cubicBezTo>
                      <a:cubicBezTo>
                        <a:pt x="-544" y="13289"/>
                        <a:pt x="-52" y="6733"/>
                        <a:pt x="2034" y="608"/>
                      </a:cubicBezTo>
                      <a:close/>
                    </a:path>
                  </a:pathLst>
                </a:custGeom>
                <a:solidFill>
                  <a:srgbClr val="000000"/>
                </a:solidFill>
                <a:ln w="9525" cap="flat">
                  <a:noFill/>
                  <a:prstDash val="solid"/>
                  <a:miter/>
                </a:ln>
              </p:spPr>
              <p:txBody>
                <a:bodyPr rtlCol="0" anchor="ctr"/>
                <a:lstStyle/>
                <a:p>
                  <a:endParaRPr lang="zh-CN" altLang="en-US"/>
                </a:p>
              </p:txBody>
            </p:sp>
            <p:sp>
              <p:nvSpPr>
                <p:cNvPr id="451" name="任意多边形: 形状 450">
                  <a:extLst>
                    <a:ext uri="{FF2B5EF4-FFF2-40B4-BE49-F238E27FC236}">
                      <a16:creationId xmlns:a16="http://schemas.microsoft.com/office/drawing/2014/main" xmlns="" id="{5DB4F04F-894E-4D9A-9B08-5280F9F8F7DA}"/>
                    </a:ext>
                  </a:extLst>
                </p:cNvPr>
                <p:cNvSpPr/>
                <p:nvPr/>
              </p:nvSpPr>
              <p:spPr>
                <a:xfrm>
                  <a:off x="8909760" y="3107178"/>
                  <a:ext cx="3659" cy="20475"/>
                </a:xfrm>
                <a:custGeom>
                  <a:avLst/>
                  <a:gdLst>
                    <a:gd name="connsiteX0" fmla="*/ 1564 w 3659"/>
                    <a:gd name="connsiteY0" fmla="*/ 431 h 20475"/>
                    <a:gd name="connsiteX1" fmla="*/ 2898 w 3659"/>
                    <a:gd name="connsiteY1" fmla="*/ 431 h 20475"/>
                    <a:gd name="connsiteX2" fmla="*/ 3660 w 3659"/>
                    <a:gd name="connsiteY2" fmla="*/ 19481 h 20475"/>
                    <a:gd name="connsiteX3" fmla="*/ 1701 w 3659"/>
                    <a:gd name="connsiteY3" fmla="*/ 20380 h 20475"/>
                    <a:gd name="connsiteX4" fmla="*/ 802 w 3659"/>
                    <a:gd name="connsiteY4" fmla="*/ 19481 h 20475"/>
                    <a:gd name="connsiteX5" fmla="*/ 1564 w 3659"/>
                    <a:gd name="connsiteY5" fmla="*/ 431 h 2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59" h="20475">
                      <a:moveTo>
                        <a:pt x="1564" y="431"/>
                      </a:moveTo>
                      <a:cubicBezTo>
                        <a:pt x="1564" y="-235"/>
                        <a:pt x="2993" y="-45"/>
                        <a:pt x="2898" y="431"/>
                      </a:cubicBezTo>
                      <a:cubicBezTo>
                        <a:pt x="2730" y="6791"/>
                        <a:pt x="2985" y="13155"/>
                        <a:pt x="3660" y="19481"/>
                      </a:cubicBezTo>
                      <a:cubicBezTo>
                        <a:pt x="3367" y="20271"/>
                        <a:pt x="2490" y="20673"/>
                        <a:pt x="1701" y="20380"/>
                      </a:cubicBezTo>
                      <a:cubicBezTo>
                        <a:pt x="1285" y="20226"/>
                        <a:pt x="957" y="19898"/>
                        <a:pt x="802" y="19481"/>
                      </a:cubicBezTo>
                      <a:cubicBezTo>
                        <a:pt x="-483" y="13163"/>
                        <a:pt x="-221" y="6627"/>
                        <a:pt x="1564" y="431"/>
                      </a:cubicBezTo>
                      <a:close/>
                    </a:path>
                  </a:pathLst>
                </a:custGeom>
                <a:solidFill>
                  <a:srgbClr val="000000"/>
                </a:solidFill>
                <a:ln w="9525" cap="flat">
                  <a:noFill/>
                  <a:prstDash val="solid"/>
                  <a:miter/>
                </a:ln>
              </p:spPr>
              <p:txBody>
                <a:bodyPr rtlCol="0" anchor="ctr"/>
                <a:lstStyle/>
                <a:p>
                  <a:endParaRPr lang="zh-CN" altLang="en-US"/>
                </a:p>
              </p:txBody>
            </p:sp>
          </p:grpSp>
          <p:sp>
            <p:nvSpPr>
              <p:cNvPr id="386" name="任意多边形: 形状 385">
                <a:extLst>
                  <a:ext uri="{FF2B5EF4-FFF2-40B4-BE49-F238E27FC236}">
                    <a16:creationId xmlns:a16="http://schemas.microsoft.com/office/drawing/2014/main" xmlns="" id="{51E646CC-AC08-4800-BFB1-B98B6E7A5162}"/>
                  </a:ext>
                </a:extLst>
              </p:cNvPr>
              <p:cNvSpPr/>
              <p:nvPr/>
            </p:nvSpPr>
            <p:spPr>
              <a:xfrm>
                <a:off x="9486063" y="2858817"/>
                <a:ext cx="473068" cy="217592"/>
              </a:xfrm>
              <a:custGeom>
                <a:avLst/>
                <a:gdLst>
                  <a:gd name="connsiteX0" fmla="*/ 471106 w 473068"/>
                  <a:gd name="connsiteY0" fmla="*/ 112300 h 217592"/>
                  <a:gd name="connsiteX1" fmla="*/ 189643 w 473068"/>
                  <a:gd name="connsiteY1" fmla="*/ 217551 h 217592"/>
                  <a:gd name="connsiteX2" fmla="*/ 170593 w 473068"/>
                  <a:gd name="connsiteY2" fmla="*/ 176498 h 217592"/>
                  <a:gd name="connsiteX3" fmla="*/ 149923 w 473068"/>
                  <a:gd name="connsiteY3" fmla="*/ 166973 h 217592"/>
                  <a:gd name="connsiteX4" fmla="*/ 0 w 473068"/>
                  <a:gd name="connsiteY4" fmla="*/ 114586 h 217592"/>
                  <a:gd name="connsiteX5" fmla="*/ 186309 w 473068"/>
                  <a:gd name="connsiteY5" fmla="*/ 0 h 217592"/>
                  <a:gd name="connsiteX6" fmla="*/ 264223 w 473068"/>
                  <a:gd name="connsiteY6" fmla="*/ 38100 h 217592"/>
                  <a:gd name="connsiteX7" fmla="*/ 308515 w 473068"/>
                  <a:gd name="connsiteY7" fmla="*/ 59626 h 217592"/>
                  <a:gd name="connsiteX8" fmla="*/ 447580 w 473068"/>
                  <a:gd name="connsiteY8" fmla="*/ 78676 h 217592"/>
                  <a:gd name="connsiteX9" fmla="*/ 471106 w 473068"/>
                  <a:gd name="connsiteY9" fmla="*/ 112300 h 217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3068" h="217592">
                    <a:moveTo>
                      <a:pt x="471106" y="112300"/>
                    </a:moveTo>
                    <a:cubicBezTo>
                      <a:pt x="463201" y="118872"/>
                      <a:pt x="202025" y="219932"/>
                      <a:pt x="189643" y="217551"/>
                    </a:cubicBezTo>
                    <a:cubicBezTo>
                      <a:pt x="188309" y="217551"/>
                      <a:pt x="184690" y="205454"/>
                      <a:pt x="170593" y="176498"/>
                    </a:cubicBezTo>
                    <a:cubicBezTo>
                      <a:pt x="164188" y="172363"/>
                      <a:pt x="157229" y="169156"/>
                      <a:pt x="149923" y="166973"/>
                    </a:cubicBezTo>
                    <a:cubicBezTo>
                      <a:pt x="104394" y="149162"/>
                      <a:pt x="0" y="114586"/>
                      <a:pt x="0" y="114586"/>
                    </a:cubicBezTo>
                    <a:lnTo>
                      <a:pt x="186309" y="0"/>
                    </a:lnTo>
                    <a:lnTo>
                      <a:pt x="264223" y="38100"/>
                    </a:lnTo>
                    <a:lnTo>
                      <a:pt x="308515" y="59626"/>
                    </a:lnTo>
                    <a:cubicBezTo>
                      <a:pt x="308515" y="59626"/>
                      <a:pt x="434245" y="74581"/>
                      <a:pt x="447580" y="78676"/>
                    </a:cubicBezTo>
                    <a:cubicBezTo>
                      <a:pt x="460915" y="82772"/>
                      <a:pt x="479107" y="105728"/>
                      <a:pt x="471106" y="112300"/>
                    </a:cubicBezTo>
                    <a:close/>
                  </a:path>
                </a:pathLst>
              </a:custGeom>
              <a:solidFill>
                <a:srgbClr val="F7A9A0"/>
              </a:solidFill>
              <a:ln w="9525" cap="flat">
                <a:noFill/>
                <a:prstDash val="solid"/>
                <a:miter/>
              </a:ln>
            </p:spPr>
            <p:txBody>
              <a:bodyPr rtlCol="0" anchor="ctr"/>
              <a:lstStyle/>
              <a:p>
                <a:endParaRPr lang="zh-CN" altLang="en-US"/>
              </a:p>
            </p:txBody>
          </p:sp>
          <p:sp>
            <p:nvSpPr>
              <p:cNvPr id="387" name="任意多边形: 形状 386">
                <a:extLst>
                  <a:ext uri="{FF2B5EF4-FFF2-40B4-BE49-F238E27FC236}">
                    <a16:creationId xmlns:a16="http://schemas.microsoft.com/office/drawing/2014/main" xmlns="" id="{E21D794E-6527-4A98-A1AD-5D4F0A725889}"/>
                  </a:ext>
                </a:extLst>
              </p:cNvPr>
              <p:cNvSpPr/>
              <p:nvPr/>
            </p:nvSpPr>
            <p:spPr>
              <a:xfrm>
                <a:off x="8923421" y="2763635"/>
                <a:ext cx="756666" cy="454236"/>
              </a:xfrm>
              <a:custGeom>
                <a:avLst/>
                <a:gdLst>
                  <a:gd name="connsiteX0" fmla="*/ 756666 w 756666"/>
                  <a:gd name="connsiteY0" fmla="*/ 98801 h 454236"/>
                  <a:gd name="connsiteX1" fmla="*/ 691801 w 756666"/>
                  <a:gd name="connsiteY1" fmla="*/ 254154 h 454236"/>
                  <a:gd name="connsiteX2" fmla="*/ 458057 w 756666"/>
                  <a:gd name="connsiteY2" fmla="*/ 196051 h 454236"/>
                  <a:gd name="connsiteX3" fmla="*/ 222218 w 756666"/>
                  <a:gd name="connsiteY3" fmla="*/ 426271 h 454236"/>
                  <a:gd name="connsiteX4" fmla="*/ 0 w 756666"/>
                  <a:gd name="connsiteY4" fmla="*/ 388171 h 454236"/>
                  <a:gd name="connsiteX5" fmla="*/ 127540 w 756666"/>
                  <a:gd name="connsiteY5" fmla="*/ 271394 h 454236"/>
                  <a:gd name="connsiteX6" fmla="*/ 429863 w 756666"/>
                  <a:gd name="connsiteY6" fmla="*/ 2408 h 454236"/>
                  <a:gd name="connsiteX7" fmla="*/ 756666 w 756666"/>
                  <a:gd name="connsiteY7" fmla="*/ 98801 h 4542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6666" h="454236">
                    <a:moveTo>
                      <a:pt x="756666" y="98801"/>
                    </a:moveTo>
                    <a:lnTo>
                      <a:pt x="691801" y="254154"/>
                    </a:lnTo>
                    <a:cubicBezTo>
                      <a:pt x="691801" y="254154"/>
                      <a:pt x="510826" y="216054"/>
                      <a:pt x="458057" y="196051"/>
                    </a:cubicBezTo>
                    <a:cubicBezTo>
                      <a:pt x="456438" y="195385"/>
                      <a:pt x="333089" y="364358"/>
                      <a:pt x="222218" y="426271"/>
                    </a:cubicBezTo>
                    <a:cubicBezTo>
                      <a:pt x="137255" y="473896"/>
                      <a:pt x="64008" y="460370"/>
                      <a:pt x="0" y="388171"/>
                    </a:cubicBezTo>
                    <a:lnTo>
                      <a:pt x="127540" y="271394"/>
                    </a:lnTo>
                    <a:cubicBezTo>
                      <a:pt x="232315" y="167095"/>
                      <a:pt x="340805" y="20887"/>
                      <a:pt x="429863" y="2408"/>
                    </a:cubicBezTo>
                    <a:cubicBezTo>
                      <a:pt x="526733" y="-18071"/>
                      <a:pt x="756666" y="98801"/>
                      <a:pt x="756666" y="98801"/>
                    </a:cubicBezTo>
                    <a:close/>
                  </a:path>
                </a:pathLst>
              </a:custGeom>
              <a:solidFill>
                <a:srgbClr val="F7A9A0"/>
              </a:solidFill>
              <a:ln w="9525" cap="flat">
                <a:noFill/>
                <a:prstDash val="solid"/>
                <a:miter/>
              </a:ln>
            </p:spPr>
            <p:txBody>
              <a:bodyPr rtlCol="0" anchor="ctr"/>
              <a:lstStyle/>
              <a:p>
                <a:endParaRPr lang="zh-CN" altLang="en-US"/>
              </a:p>
            </p:txBody>
          </p:sp>
          <p:sp>
            <p:nvSpPr>
              <p:cNvPr id="388" name="任意多边形: 形状 387">
                <a:extLst>
                  <a:ext uri="{FF2B5EF4-FFF2-40B4-BE49-F238E27FC236}">
                    <a16:creationId xmlns:a16="http://schemas.microsoft.com/office/drawing/2014/main" xmlns="" id="{DD6BF6D4-D7DE-4C89-A2D9-705ED65C0E24}"/>
                  </a:ext>
                </a:extLst>
              </p:cNvPr>
              <p:cNvSpPr/>
              <p:nvPr/>
            </p:nvSpPr>
            <p:spPr>
              <a:xfrm>
                <a:off x="9486444" y="3028838"/>
                <a:ext cx="409575" cy="231076"/>
              </a:xfrm>
              <a:custGeom>
                <a:avLst/>
                <a:gdLst>
                  <a:gd name="connsiteX0" fmla="*/ 409575 w 409575"/>
                  <a:gd name="connsiteY0" fmla="*/ 231076 h 231076"/>
                  <a:gd name="connsiteX1" fmla="*/ 122301 w 409575"/>
                  <a:gd name="connsiteY1" fmla="*/ 231076 h 231076"/>
                  <a:gd name="connsiteX2" fmla="*/ 106489 w 409575"/>
                  <a:gd name="connsiteY2" fmla="*/ 215455 h 231076"/>
                  <a:gd name="connsiteX3" fmla="*/ 81153 w 409575"/>
                  <a:gd name="connsiteY3" fmla="*/ 192691 h 231076"/>
                  <a:gd name="connsiteX4" fmla="*/ 51244 w 409575"/>
                  <a:gd name="connsiteY4" fmla="*/ 166688 h 231076"/>
                  <a:gd name="connsiteX5" fmla="*/ 35528 w 409575"/>
                  <a:gd name="connsiteY5" fmla="*/ 152971 h 231076"/>
                  <a:gd name="connsiteX6" fmla="*/ 28765 w 409575"/>
                  <a:gd name="connsiteY6" fmla="*/ 146971 h 231076"/>
                  <a:gd name="connsiteX7" fmla="*/ 17431 w 409575"/>
                  <a:gd name="connsiteY7" fmla="*/ 137446 h 231076"/>
                  <a:gd name="connsiteX8" fmla="*/ 8954 w 409575"/>
                  <a:gd name="connsiteY8" fmla="*/ 130111 h 231076"/>
                  <a:gd name="connsiteX9" fmla="*/ 5143 w 409575"/>
                  <a:gd name="connsiteY9" fmla="*/ 126778 h 231076"/>
                  <a:gd name="connsiteX10" fmla="*/ 0 w 409575"/>
                  <a:gd name="connsiteY10" fmla="*/ 122301 h 231076"/>
                  <a:gd name="connsiteX11" fmla="*/ 126873 w 409575"/>
                  <a:gd name="connsiteY11" fmla="*/ 667 h 231076"/>
                  <a:gd name="connsiteX12" fmla="*/ 127540 w 409575"/>
                  <a:gd name="connsiteY12" fmla="*/ 0 h 231076"/>
                  <a:gd name="connsiteX13" fmla="*/ 157829 w 409575"/>
                  <a:gd name="connsiteY13" fmla="*/ 30956 h 231076"/>
                  <a:gd name="connsiteX14" fmla="*/ 162877 w 409575"/>
                  <a:gd name="connsiteY14" fmla="*/ 36195 h 231076"/>
                  <a:gd name="connsiteX15" fmla="*/ 201739 w 409575"/>
                  <a:gd name="connsiteY15" fmla="*/ 76009 h 231076"/>
                  <a:gd name="connsiteX16" fmla="*/ 258889 w 409575"/>
                  <a:gd name="connsiteY16" fmla="*/ 134112 h 231076"/>
                  <a:gd name="connsiteX17" fmla="*/ 293180 w 409575"/>
                  <a:gd name="connsiteY17" fmla="*/ 169735 h 231076"/>
                  <a:gd name="connsiteX18" fmla="*/ 409575 w 409575"/>
                  <a:gd name="connsiteY18" fmla="*/ 231076 h 23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09575" h="231076">
                    <a:moveTo>
                      <a:pt x="409575" y="231076"/>
                    </a:moveTo>
                    <a:lnTo>
                      <a:pt x="122301" y="231076"/>
                    </a:lnTo>
                    <a:cubicBezTo>
                      <a:pt x="117599" y="225324"/>
                      <a:pt x="112299" y="220087"/>
                      <a:pt x="106489" y="215455"/>
                    </a:cubicBezTo>
                    <a:lnTo>
                      <a:pt x="81153" y="192691"/>
                    </a:lnTo>
                    <a:lnTo>
                      <a:pt x="51244" y="166688"/>
                    </a:lnTo>
                    <a:lnTo>
                      <a:pt x="35528" y="152971"/>
                    </a:lnTo>
                    <a:lnTo>
                      <a:pt x="28765" y="146971"/>
                    </a:lnTo>
                    <a:cubicBezTo>
                      <a:pt x="24574" y="143542"/>
                      <a:pt x="20764" y="140113"/>
                      <a:pt x="17431" y="137446"/>
                    </a:cubicBezTo>
                    <a:lnTo>
                      <a:pt x="8954" y="130111"/>
                    </a:lnTo>
                    <a:lnTo>
                      <a:pt x="5143" y="126778"/>
                    </a:lnTo>
                    <a:lnTo>
                      <a:pt x="0" y="122301"/>
                    </a:lnTo>
                    <a:lnTo>
                      <a:pt x="126873" y="667"/>
                    </a:lnTo>
                    <a:lnTo>
                      <a:pt x="127540" y="0"/>
                    </a:lnTo>
                    <a:lnTo>
                      <a:pt x="157829" y="30956"/>
                    </a:lnTo>
                    <a:cubicBezTo>
                      <a:pt x="159544" y="32766"/>
                      <a:pt x="161354" y="34480"/>
                      <a:pt x="162877" y="36195"/>
                    </a:cubicBezTo>
                    <a:lnTo>
                      <a:pt x="201739" y="76009"/>
                    </a:lnTo>
                    <a:lnTo>
                      <a:pt x="258889" y="134112"/>
                    </a:lnTo>
                    <a:lnTo>
                      <a:pt x="293180" y="169735"/>
                    </a:lnTo>
                    <a:cubicBezTo>
                      <a:pt x="293180" y="169735"/>
                      <a:pt x="382524" y="215265"/>
                      <a:pt x="409575" y="231076"/>
                    </a:cubicBezTo>
                    <a:close/>
                  </a:path>
                </a:pathLst>
              </a:custGeom>
              <a:solidFill>
                <a:srgbClr val="F7A9A0"/>
              </a:solidFill>
              <a:ln w="9525" cap="flat">
                <a:noFill/>
                <a:prstDash val="solid"/>
                <a:miter/>
              </a:ln>
            </p:spPr>
            <p:txBody>
              <a:bodyPr rtlCol="0" anchor="ctr"/>
              <a:lstStyle/>
              <a:p>
                <a:endParaRPr lang="zh-CN" altLang="en-US"/>
              </a:p>
            </p:txBody>
          </p:sp>
          <p:sp>
            <p:nvSpPr>
              <p:cNvPr id="389" name="任意多边形: 形状 388">
                <a:extLst>
                  <a:ext uri="{FF2B5EF4-FFF2-40B4-BE49-F238E27FC236}">
                    <a16:creationId xmlns:a16="http://schemas.microsoft.com/office/drawing/2014/main" xmlns="" id="{FD8D2B9C-C886-43FD-9C9F-2F5C22F09B29}"/>
                  </a:ext>
                </a:extLst>
              </p:cNvPr>
              <p:cNvSpPr/>
              <p:nvPr/>
            </p:nvSpPr>
            <p:spPr>
              <a:xfrm>
                <a:off x="8875507" y="2848317"/>
                <a:ext cx="812866" cy="386977"/>
              </a:xfrm>
              <a:custGeom>
                <a:avLst/>
                <a:gdLst>
                  <a:gd name="connsiteX0" fmla="*/ 4861 w 812866"/>
                  <a:gd name="connsiteY0" fmla="*/ 187951 h 386977"/>
                  <a:gd name="connsiteX1" fmla="*/ 38484 w 812866"/>
                  <a:gd name="connsiteY1" fmla="*/ 349876 h 386977"/>
                  <a:gd name="connsiteX2" fmla="*/ 183550 w 812866"/>
                  <a:gd name="connsiteY2" fmla="*/ 385118 h 386977"/>
                  <a:gd name="connsiteX3" fmla="*/ 478253 w 812866"/>
                  <a:gd name="connsiteY3" fmla="*/ 205381 h 386977"/>
                  <a:gd name="connsiteX4" fmla="*/ 691423 w 812866"/>
                  <a:gd name="connsiteY4" fmla="*/ 374164 h 386977"/>
                  <a:gd name="connsiteX5" fmla="*/ 812867 w 812866"/>
                  <a:gd name="connsiteY5" fmla="*/ 256245 h 386977"/>
                  <a:gd name="connsiteX6" fmla="*/ 472158 w 812866"/>
                  <a:gd name="connsiteY6" fmla="*/ 22 h 386977"/>
                  <a:gd name="connsiteX7" fmla="*/ 224508 w 812866"/>
                  <a:gd name="connsiteY7" fmla="*/ 131181 h 386977"/>
                  <a:gd name="connsiteX8" fmla="*/ 185646 w 812866"/>
                  <a:gd name="connsiteY8" fmla="*/ 111655 h 386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12866" h="386977">
                    <a:moveTo>
                      <a:pt x="4861" y="187951"/>
                    </a:moveTo>
                    <a:cubicBezTo>
                      <a:pt x="4861" y="187951"/>
                      <a:pt x="-18856" y="299679"/>
                      <a:pt x="38484" y="349876"/>
                    </a:cubicBezTo>
                    <a:cubicBezTo>
                      <a:pt x="79823" y="385594"/>
                      <a:pt x="135258" y="390547"/>
                      <a:pt x="183550" y="385118"/>
                    </a:cubicBezTo>
                    <a:cubicBezTo>
                      <a:pt x="316900" y="369973"/>
                      <a:pt x="433867" y="212715"/>
                      <a:pt x="478253" y="205381"/>
                    </a:cubicBezTo>
                    <a:cubicBezTo>
                      <a:pt x="501114" y="201571"/>
                      <a:pt x="691423" y="374164"/>
                      <a:pt x="691423" y="374164"/>
                    </a:cubicBezTo>
                    <a:lnTo>
                      <a:pt x="812867" y="256245"/>
                    </a:lnTo>
                    <a:cubicBezTo>
                      <a:pt x="778577" y="224622"/>
                      <a:pt x="578171" y="2975"/>
                      <a:pt x="472158" y="22"/>
                    </a:cubicBezTo>
                    <a:cubicBezTo>
                      <a:pt x="399672" y="-1978"/>
                      <a:pt x="226127" y="131944"/>
                      <a:pt x="224508" y="131181"/>
                    </a:cubicBezTo>
                    <a:lnTo>
                      <a:pt x="185646" y="111655"/>
                    </a:lnTo>
                    <a:close/>
                  </a:path>
                </a:pathLst>
              </a:custGeom>
              <a:solidFill>
                <a:srgbClr val="F7A9A0"/>
              </a:solidFill>
              <a:ln w="9525" cap="flat">
                <a:noFill/>
                <a:prstDash val="solid"/>
                <a:miter/>
              </a:ln>
            </p:spPr>
            <p:txBody>
              <a:bodyPr rtlCol="0" anchor="ctr"/>
              <a:lstStyle/>
              <a:p>
                <a:endParaRPr lang="zh-CN" altLang="en-US"/>
              </a:p>
            </p:txBody>
          </p:sp>
          <p:sp>
            <p:nvSpPr>
              <p:cNvPr id="390" name="任意多边形: 形状 389">
                <a:extLst>
                  <a:ext uri="{FF2B5EF4-FFF2-40B4-BE49-F238E27FC236}">
                    <a16:creationId xmlns:a16="http://schemas.microsoft.com/office/drawing/2014/main" xmlns="" id="{66C5E63B-6B0C-4C65-8148-E6D34180BB84}"/>
                  </a:ext>
                </a:extLst>
              </p:cNvPr>
              <p:cNvSpPr/>
              <p:nvPr/>
            </p:nvSpPr>
            <p:spPr>
              <a:xfrm>
                <a:off x="9112683" y="2846373"/>
                <a:ext cx="517969" cy="200276"/>
              </a:xfrm>
              <a:custGeom>
                <a:avLst/>
                <a:gdLst>
                  <a:gd name="connsiteX0" fmla="*/ 0 w 517969"/>
                  <a:gd name="connsiteY0" fmla="*/ 123505 h 200276"/>
                  <a:gd name="connsiteX1" fmla="*/ 187738 w 517969"/>
                  <a:gd name="connsiteY1" fmla="*/ 11015 h 200276"/>
                  <a:gd name="connsiteX2" fmla="*/ 219361 w 517969"/>
                  <a:gd name="connsiteY2" fmla="*/ 1490 h 200276"/>
                  <a:gd name="connsiteX3" fmla="*/ 236125 w 517969"/>
                  <a:gd name="connsiteY3" fmla="*/ 61 h 200276"/>
                  <a:gd name="connsiteX4" fmla="*/ 252698 w 517969"/>
                  <a:gd name="connsiteY4" fmla="*/ 2538 h 200276"/>
                  <a:gd name="connsiteX5" fmla="*/ 313849 w 517969"/>
                  <a:gd name="connsiteY5" fmla="*/ 29017 h 200276"/>
                  <a:gd name="connsiteX6" fmla="*/ 369189 w 517969"/>
                  <a:gd name="connsiteY6" fmla="*/ 66165 h 200276"/>
                  <a:gd name="connsiteX7" fmla="*/ 421195 w 517969"/>
                  <a:gd name="connsiteY7" fmla="*/ 107979 h 200276"/>
                  <a:gd name="connsiteX8" fmla="*/ 517969 w 517969"/>
                  <a:gd name="connsiteY8" fmla="*/ 200277 h 200276"/>
                  <a:gd name="connsiteX9" fmla="*/ 469297 w 517969"/>
                  <a:gd name="connsiteY9" fmla="*/ 154461 h 200276"/>
                  <a:gd name="connsiteX10" fmla="*/ 419100 w 517969"/>
                  <a:gd name="connsiteY10" fmla="*/ 110646 h 200276"/>
                  <a:gd name="connsiteX11" fmla="*/ 312039 w 517969"/>
                  <a:gd name="connsiteY11" fmla="*/ 32351 h 200276"/>
                  <a:gd name="connsiteX12" fmla="*/ 252222 w 517969"/>
                  <a:gd name="connsiteY12" fmla="*/ 5967 h 200276"/>
                  <a:gd name="connsiteX13" fmla="*/ 220409 w 517969"/>
                  <a:gd name="connsiteY13" fmla="*/ 4824 h 200276"/>
                  <a:gd name="connsiteX14" fmla="*/ 189262 w 517969"/>
                  <a:gd name="connsiteY14" fmla="*/ 14349 h 200276"/>
                  <a:gd name="connsiteX15" fmla="*/ 128968 w 517969"/>
                  <a:gd name="connsiteY15" fmla="*/ 44448 h 200276"/>
                  <a:gd name="connsiteX16" fmla="*/ 0 w 517969"/>
                  <a:gd name="connsiteY16" fmla="*/ 123505 h 200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7969" h="200276">
                    <a:moveTo>
                      <a:pt x="0" y="123505"/>
                    </a:moveTo>
                    <a:cubicBezTo>
                      <a:pt x="36290" y="98550"/>
                      <a:pt x="132683" y="34256"/>
                      <a:pt x="187738" y="11015"/>
                    </a:cubicBezTo>
                    <a:cubicBezTo>
                      <a:pt x="197964" y="6875"/>
                      <a:pt x="208549" y="3687"/>
                      <a:pt x="219361" y="1490"/>
                    </a:cubicBezTo>
                    <a:cubicBezTo>
                      <a:pt x="224864" y="298"/>
                      <a:pt x="230499" y="-182"/>
                      <a:pt x="236125" y="61"/>
                    </a:cubicBezTo>
                    <a:cubicBezTo>
                      <a:pt x="241715" y="358"/>
                      <a:pt x="247265" y="1187"/>
                      <a:pt x="252698" y="2538"/>
                    </a:cubicBezTo>
                    <a:cubicBezTo>
                      <a:pt x="274233" y="8422"/>
                      <a:pt x="294823" y="17338"/>
                      <a:pt x="313849" y="29017"/>
                    </a:cubicBezTo>
                    <a:cubicBezTo>
                      <a:pt x="332938" y="40415"/>
                      <a:pt x="351410" y="52815"/>
                      <a:pt x="369189" y="66165"/>
                    </a:cubicBezTo>
                    <a:cubicBezTo>
                      <a:pt x="387001" y="79500"/>
                      <a:pt x="404432" y="93406"/>
                      <a:pt x="421195" y="107979"/>
                    </a:cubicBezTo>
                    <a:cubicBezTo>
                      <a:pt x="455013" y="137067"/>
                      <a:pt x="487314" y="167873"/>
                      <a:pt x="517969" y="200277"/>
                    </a:cubicBezTo>
                    <a:cubicBezTo>
                      <a:pt x="501967" y="184751"/>
                      <a:pt x="485870" y="169320"/>
                      <a:pt x="469297" y="154461"/>
                    </a:cubicBezTo>
                    <a:cubicBezTo>
                      <a:pt x="452723" y="139602"/>
                      <a:pt x="436245" y="124743"/>
                      <a:pt x="419100" y="110646"/>
                    </a:cubicBezTo>
                    <a:cubicBezTo>
                      <a:pt x="385646" y="81624"/>
                      <a:pt x="349836" y="55435"/>
                      <a:pt x="312039" y="32351"/>
                    </a:cubicBezTo>
                    <a:cubicBezTo>
                      <a:pt x="293443" y="20782"/>
                      <a:pt x="273304" y="11899"/>
                      <a:pt x="252222" y="5967"/>
                    </a:cubicBezTo>
                    <a:cubicBezTo>
                      <a:pt x="241851" y="3117"/>
                      <a:pt x="230958" y="2725"/>
                      <a:pt x="220409" y="4824"/>
                    </a:cubicBezTo>
                    <a:cubicBezTo>
                      <a:pt x="209775" y="7110"/>
                      <a:pt x="199355" y="10297"/>
                      <a:pt x="189262" y="14349"/>
                    </a:cubicBezTo>
                    <a:cubicBezTo>
                      <a:pt x="168547" y="23095"/>
                      <a:pt x="148409" y="33148"/>
                      <a:pt x="128968" y="44448"/>
                    </a:cubicBezTo>
                    <a:cubicBezTo>
                      <a:pt x="109347" y="54830"/>
                      <a:pt x="18574" y="111694"/>
                      <a:pt x="0" y="123505"/>
                    </a:cubicBezTo>
                    <a:close/>
                  </a:path>
                </a:pathLst>
              </a:custGeom>
              <a:solidFill>
                <a:srgbClr val="263238"/>
              </a:solidFill>
              <a:ln w="9525" cap="flat">
                <a:noFill/>
                <a:prstDash val="solid"/>
                <a:miter/>
              </a:ln>
            </p:spPr>
            <p:txBody>
              <a:bodyPr rtlCol="0" anchor="ctr"/>
              <a:lstStyle/>
              <a:p>
                <a:endParaRPr lang="zh-CN" altLang="en-US"/>
              </a:p>
            </p:txBody>
          </p:sp>
          <p:sp>
            <p:nvSpPr>
              <p:cNvPr id="391" name="任意多边形: 形状 390">
                <a:extLst>
                  <a:ext uri="{FF2B5EF4-FFF2-40B4-BE49-F238E27FC236}">
                    <a16:creationId xmlns:a16="http://schemas.microsoft.com/office/drawing/2014/main" xmlns="" id="{BD719890-2506-4691-854A-2253D7266FCD}"/>
                  </a:ext>
                </a:extLst>
              </p:cNvPr>
              <p:cNvSpPr/>
              <p:nvPr/>
            </p:nvSpPr>
            <p:spPr>
              <a:xfrm>
                <a:off x="8875343" y="2959972"/>
                <a:ext cx="224575" cy="272129"/>
              </a:xfrm>
              <a:custGeom>
                <a:avLst/>
                <a:gdLst>
                  <a:gd name="connsiteX0" fmla="*/ 38648 w 224575"/>
                  <a:gd name="connsiteY0" fmla="*/ 237744 h 272129"/>
                  <a:gd name="connsiteX1" fmla="*/ 116277 w 224575"/>
                  <a:gd name="connsiteY1" fmla="*/ 272129 h 272129"/>
                  <a:gd name="connsiteX2" fmla="*/ 224576 w 224575"/>
                  <a:gd name="connsiteY2" fmla="*/ 19050 h 272129"/>
                  <a:gd name="connsiteX3" fmla="*/ 185714 w 224575"/>
                  <a:gd name="connsiteY3" fmla="*/ 0 h 272129"/>
                  <a:gd name="connsiteX4" fmla="*/ 4739 w 224575"/>
                  <a:gd name="connsiteY4" fmla="*/ 76200 h 272129"/>
                  <a:gd name="connsiteX5" fmla="*/ 38648 w 224575"/>
                  <a:gd name="connsiteY5" fmla="*/ 237744 h 2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4575" h="272129">
                    <a:moveTo>
                      <a:pt x="38648" y="237744"/>
                    </a:moveTo>
                    <a:cubicBezTo>
                      <a:pt x="60759" y="256306"/>
                      <a:pt x="87673" y="268227"/>
                      <a:pt x="116277" y="272129"/>
                    </a:cubicBezTo>
                    <a:cubicBezTo>
                      <a:pt x="53793" y="159639"/>
                      <a:pt x="224576" y="19050"/>
                      <a:pt x="224576" y="19050"/>
                    </a:cubicBezTo>
                    <a:cubicBezTo>
                      <a:pt x="217432" y="15907"/>
                      <a:pt x="185714" y="0"/>
                      <a:pt x="185714" y="0"/>
                    </a:cubicBezTo>
                    <a:lnTo>
                      <a:pt x="4739" y="76200"/>
                    </a:lnTo>
                    <a:cubicBezTo>
                      <a:pt x="4739" y="76200"/>
                      <a:pt x="-18692" y="188024"/>
                      <a:pt x="38648" y="237744"/>
                    </a:cubicBezTo>
                    <a:close/>
                  </a:path>
                </a:pathLst>
              </a:custGeom>
              <a:solidFill>
                <a:srgbClr val="455A64"/>
              </a:solidFill>
              <a:ln w="9525" cap="flat">
                <a:noFill/>
                <a:prstDash val="solid"/>
                <a:miter/>
              </a:ln>
            </p:spPr>
            <p:txBody>
              <a:bodyPr rtlCol="0" anchor="ctr"/>
              <a:lstStyle/>
              <a:p>
                <a:endParaRPr lang="zh-CN" altLang="en-US"/>
              </a:p>
            </p:txBody>
          </p:sp>
          <p:sp>
            <p:nvSpPr>
              <p:cNvPr id="392" name="任意多边形: 形状 391">
                <a:extLst>
                  <a:ext uri="{FF2B5EF4-FFF2-40B4-BE49-F238E27FC236}">
                    <a16:creationId xmlns:a16="http://schemas.microsoft.com/office/drawing/2014/main" xmlns="" id="{1CF91BCC-AD87-4B82-9E93-25B0EC13F704}"/>
                  </a:ext>
                </a:extLst>
              </p:cNvPr>
              <p:cNvSpPr/>
              <p:nvPr/>
            </p:nvSpPr>
            <p:spPr>
              <a:xfrm>
                <a:off x="8878272" y="2967306"/>
                <a:ext cx="184215" cy="241675"/>
              </a:xfrm>
              <a:custGeom>
                <a:avLst/>
                <a:gdLst>
                  <a:gd name="connsiteX0" fmla="*/ 164497 w 184215"/>
                  <a:gd name="connsiteY0" fmla="*/ 42958 h 241675"/>
                  <a:gd name="connsiteX1" fmla="*/ 161449 w 184215"/>
                  <a:gd name="connsiteY1" fmla="*/ 42958 h 241675"/>
                  <a:gd name="connsiteX2" fmla="*/ 157353 w 184215"/>
                  <a:gd name="connsiteY2" fmla="*/ 47625 h 241675"/>
                  <a:gd name="connsiteX3" fmla="*/ 154972 w 184215"/>
                  <a:gd name="connsiteY3" fmla="*/ 51054 h 241675"/>
                  <a:gd name="connsiteX4" fmla="*/ 152686 w 184215"/>
                  <a:gd name="connsiteY4" fmla="*/ 51721 h 241675"/>
                  <a:gd name="connsiteX5" fmla="*/ 149923 w 184215"/>
                  <a:gd name="connsiteY5" fmla="*/ 51721 h 241675"/>
                  <a:gd name="connsiteX6" fmla="*/ 152590 w 184215"/>
                  <a:gd name="connsiteY6" fmla="*/ 52483 h 241675"/>
                  <a:gd name="connsiteX7" fmla="*/ 155734 w 184215"/>
                  <a:gd name="connsiteY7" fmla="*/ 52483 h 241675"/>
                  <a:gd name="connsiteX8" fmla="*/ 159544 w 184215"/>
                  <a:gd name="connsiteY8" fmla="*/ 47625 h 241675"/>
                  <a:gd name="connsiteX9" fmla="*/ 162020 w 184215"/>
                  <a:gd name="connsiteY9" fmla="*/ 44196 h 241675"/>
                  <a:gd name="connsiteX10" fmla="*/ 164401 w 184215"/>
                  <a:gd name="connsiteY10" fmla="*/ 44196 h 241675"/>
                  <a:gd name="connsiteX11" fmla="*/ 167164 w 184215"/>
                  <a:gd name="connsiteY11" fmla="*/ 44196 h 241675"/>
                  <a:gd name="connsiteX12" fmla="*/ 164497 w 184215"/>
                  <a:gd name="connsiteY12" fmla="*/ 42958 h 241675"/>
                  <a:gd name="connsiteX13" fmla="*/ 80296 w 184215"/>
                  <a:gd name="connsiteY13" fmla="*/ 74009 h 241675"/>
                  <a:gd name="connsiteX14" fmla="*/ 77343 w 184215"/>
                  <a:gd name="connsiteY14" fmla="*/ 74009 h 241675"/>
                  <a:gd name="connsiteX15" fmla="*/ 73247 w 184215"/>
                  <a:gd name="connsiteY15" fmla="*/ 78772 h 241675"/>
                  <a:gd name="connsiteX16" fmla="*/ 70866 w 184215"/>
                  <a:gd name="connsiteY16" fmla="*/ 82296 h 241675"/>
                  <a:gd name="connsiteX17" fmla="*/ 68580 w 184215"/>
                  <a:gd name="connsiteY17" fmla="*/ 82296 h 241675"/>
                  <a:gd name="connsiteX18" fmla="*/ 65818 w 184215"/>
                  <a:gd name="connsiteY18" fmla="*/ 82296 h 241675"/>
                  <a:gd name="connsiteX19" fmla="*/ 68485 w 184215"/>
                  <a:gd name="connsiteY19" fmla="*/ 83058 h 241675"/>
                  <a:gd name="connsiteX20" fmla="*/ 71533 w 184215"/>
                  <a:gd name="connsiteY20" fmla="*/ 83058 h 241675"/>
                  <a:gd name="connsiteX21" fmla="*/ 75438 w 184215"/>
                  <a:gd name="connsiteY21" fmla="*/ 78296 h 241675"/>
                  <a:gd name="connsiteX22" fmla="*/ 80200 w 184215"/>
                  <a:gd name="connsiteY22" fmla="*/ 74390 h 241675"/>
                  <a:gd name="connsiteX23" fmla="*/ 82963 w 184215"/>
                  <a:gd name="connsiteY23" fmla="*/ 74390 h 241675"/>
                  <a:gd name="connsiteX24" fmla="*/ 80296 w 184215"/>
                  <a:gd name="connsiteY24" fmla="*/ 74009 h 241675"/>
                  <a:gd name="connsiteX25" fmla="*/ 55721 w 184215"/>
                  <a:gd name="connsiteY25" fmla="*/ 143542 h 241675"/>
                  <a:gd name="connsiteX26" fmla="*/ 54197 w 184215"/>
                  <a:gd name="connsiteY26" fmla="*/ 143542 h 241675"/>
                  <a:gd name="connsiteX27" fmla="*/ 51245 w 184215"/>
                  <a:gd name="connsiteY27" fmla="*/ 143542 h 241675"/>
                  <a:gd name="connsiteX28" fmla="*/ 50578 w 184215"/>
                  <a:gd name="connsiteY28" fmla="*/ 143542 h 241675"/>
                  <a:gd name="connsiteX29" fmla="*/ 47434 w 184215"/>
                  <a:gd name="connsiteY29" fmla="*/ 146780 h 241675"/>
                  <a:gd name="connsiteX30" fmla="*/ 47434 w 184215"/>
                  <a:gd name="connsiteY30" fmla="*/ 147923 h 241675"/>
                  <a:gd name="connsiteX31" fmla="*/ 42863 w 184215"/>
                  <a:gd name="connsiteY31" fmla="*/ 151638 h 241675"/>
                  <a:gd name="connsiteX32" fmla="*/ 40100 w 184215"/>
                  <a:gd name="connsiteY32" fmla="*/ 151638 h 241675"/>
                  <a:gd name="connsiteX33" fmla="*/ 42767 w 184215"/>
                  <a:gd name="connsiteY33" fmla="*/ 152400 h 241675"/>
                  <a:gd name="connsiteX34" fmla="*/ 45815 w 184215"/>
                  <a:gd name="connsiteY34" fmla="*/ 152400 h 241675"/>
                  <a:gd name="connsiteX35" fmla="*/ 47816 w 184215"/>
                  <a:gd name="connsiteY35" fmla="*/ 151162 h 241675"/>
                  <a:gd name="connsiteX36" fmla="*/ 49721 w 184215"/>
                  <a:gd name="connsiteY36" fmla="*/ 147542 h 241675"/>
                  <a:gd name="connsiteX37" fmla="*/ 49721 w 184215"/>
                  <a:gd name="connsiteY37" fmla="*/ 146590 h 241675"/>
                  <a:gd name="connsiteX38" fmla="*/ 49721 w 184215"/>
                  <a:gd name="connsiteY38" fmla="*/ 146590 h 241675"/>
                  <a:gd name="connsiteX39" fmla="*/ 50863 w 184215"/>
                  <a:gd name="connsiteY39" fmla="*/ 145066 h 241675"/>
                  <a:gd name="connsiteX40" fmla="*/ 50863 w 184215"/>
                  <a:gd name="connsiteY40" fmla="*/ 145066 h 241675"/>
                  <a:gd name="connsiteX41" fmla="*/ 51816 w 184215"/>
                  <a:gd name="connsiteY41" fmla="*/ 144304 h 241675"/>
                  <a:gd name="connsiteX42" fmla="*/ 53626 w 184215"/>
                  <a:gd name="connsiteY42" fmla="*/ 144304 h 241675"/>
                  <a:gd name="connsiteX43" fmla="*/ 54197 w 184215"/>
                  <a:gd name="connsiteY43" fmla="*/ 144304 h 241675"/>
                  <a:gd name="connsiteX44" fmla="*/ 56959 w 184215"/>
                  <a:gd name="connsiteY44" fmla="*/ 144304 h 241675"/>
                  <a:gd name="connsiteX45" fmla="*/ 94679 w 184215"/>
                  <a:gd name="connsiteY45" fmla="*/ 232505 h 241675"/>
                  <a:gd name="connsiteX46" fmla="*/ 94679 w 184215"/>
                  <a:gd name="connsiteY46" fmla="*/ 232505 h 241675"/>
                  <a:gd name="connsiteX47" fmla="*/ 93917 w 184215"/>
                  <a:gd name="connsiteY47" fmla="*/ 232505 h 241675"/>
                  <a:gd name="connsiteX48" fmla="*/ 93917 w 184215"/>
                  <a:gd name="connsiteY48" fmla="*/ 232505 h 241675"/>
                  <a:gd name="connsiteX49" fmla="*/ 90868 w 184215"/>
                  <a:gd name="connsiteY49" fmla="*/ 232505 h 241675"/>
                  <a:gd name="connsiteX50" fmla="*/ 86773 w 184215"/>
                  <a:gd name="connsiteY50" fmla="*/ 237173 h 241675"/>
                  <a:gd name="connsiteX51" fmla="*/ 84487 w 184215"/>
                  <a:gd name="connsiteY51" fmla="*/ 240697 h 241675"/>
                  <a:gd name="connsiteX52" fmla="*/ 82201 w 184215"/>
                  <a:gd name="connsiteY52" fmla="*/ 240697 h 241675"/>
                  <a:gd name="connsiteX53" fmla="*/ 79248 w 184215"/>
                  <a:gd name="connsiteY53" fmla="*/ 240697 h 241675"/>
                  <a:gd name="connsiteX54" fmla="*/ 82105 w 184215"/>
                  <a:gd name="connsiteY54" fmla="*/ 241459 h 241675"/>
                  <a:gd name="connsiteX55" fmla="*/ 85058 w 184215"/>
                  <a:gd name="connsiteY55" fmla="*/ 241459 h 241675"/>
                  <a:gd name="connsiteX56" fmla="*/ 89059 w 184215"/>
                  <a:gd name="connsiteY56" fmla="*/ 236601 h 241675"/>
                  <a:gd name="connsiteX57" fmla="*/ 91440 w 184215"/>
                  <a:gd name="connsiteY57" fmla="*/ 233172 h 241675"/>
                  <a:gd name="connsiteX58" fmla="*/ 93821 w 184215"/>
                  <a:gd name="connsiteY58" fmla="*/ 233172 h 241675"/>
                  <a:gd name="connsiteX59" fmla="*/ 96488 w 184215"/>
                  <a:gd name="connsiteY59" fmla="*/ 233172 h 241675"/>
                  <a:gd name="connsiteX60" fmla="*/ 183928 w 184215"/>
                  <a:gd name="connsiteY60" fmla="*/ 11430 h 241675"/>
                  <a:gd name="connsiteX61" fmla="*/ 178975 w 184215"/>
                  <a:gd name="connsiteY61" fmla="*/ 7429 h 241675"/>
                  <a:gd name="connsiteX62" fmla="*/ 175641 w 184215"/>
                  <a:gd name="connsiteY62" fmla="*/ 5048 h 241675"/>
                  <a:gd name="connsiteX63" fmla="*/ 175641 w 184215"/>
                  <a:gd name="connsiteY63" fmla="*/ 2667 h 241675"/>
                  <a:gd name="connsiteX64" fmla="*/ 175165 w 184215"/>
                  <a:gd name="connsiteY64" fmla="*/ 0 h 241675"/>
                  <a:gd name="connsiteX65" fmla="*/ 174403 w 184215"/>
                  <a:gd name="connsiteY65" fmla="*/ 2572 h 241675"/>
                  <a:gd name="connsiteX66" fmla="*/ 174403 w 184215"/>
                  <a:gd name="connsiteY66" fmla="*/ 5715 h 241675"/>
                  <a:gd name="connsiteX67" fmla="*/ 179165 w 184215"/>
                  <a:gd name="connsiteY67" fmla="*/ 9716 h 241675"/>
                  <a:gd name="connsiteX68" fmla="*/ 182689 w 184215"/>
                  <a:gd name="connsiteY68" fmla="*/ 12097 h 241675"/>
                  <a:gd name="connsiteX69" fmla="*/ 183261 w 184215"/>
                  <a:gd name="connsiteY69" fmla="*/ 14383 h 241675"/>
                  <a:gd name="connsiteX70" fmla="*/ 183261 w 184215"/>
                  <a:gd name="connsiteY70" fmla="*/ 17240 h 241675"/>
                  <a:gd name="connsiteX71" fmla="*/ 184118 w 184215"/>
                  <a:gd name="connsiteY71" fmla="*/ 14478 h 241675"/>
                  <a:gd name="connsiteX72" fmla="*/ 183928 w 184215"/>
                  <a:gd name="connsiteY72" fmla="*/ 11430 h 241675"/>
                  <a:gd name="connsiteX73" fmla="*/ 111157 w 184215"/>
                  <a:gd name="connsiteY73" fmla="*/ 48101 h 241675"/>
                  <a:gd name="connsiteX74" fmla="*/ 106299 w 184215"/>
                  <a:gd name="connsiteY74" fmla="*/ 44196 h 241675"/>
                  <a:gd name="connsiteX75" fmla="*/ 102965 w 184215"/>
                  <a:gd name="connsiteY75" fmla="*/ 41815 h 241675"/>
                  <a:gd name="connsiteX76" fmla="*/ 102489 w 184215"/>
                  <a:gd name="connsiteY76" fmla="*/ 39433 h 241675"/>
                  <a:gd name="connsiteX77" fmla="*/ 102489 w 184215"/>
                  <a:gd name="connsiteY77" fmla="*/ 36671 h 241675"/>
                  <a:gd name="connsiteX78" fmla="*/ 101727 w 184215"/>
                  <a:gd name="connsiteY78" fmla="*/ 39338 h 241675"/>
                  <a:gd name="connsiteX79" fmla="*/ 101727 w 184215"/>
                  <a:gd name="connsiteY79" fmla="*/ 42291 h 241675"/>
                  <a:gd name="connsiteX80" fmla="*/ 106489 w 184215"/>
                  <a:gd name="connsiteY80" fmla="*/ 46482 h 241675"/>
                  <a:gd name="connsiteX81" fmla="*/ 110014 w 184215"/>
                  <a:gd name="connsiteY81" fmla="*/ 48768 h 241675"/>
                  <a:gd name="connsiteX82" fmla="*/ 110490 w 184215"/>
                  <a:gd name="connsiteY82" fmla="*/ 51054 h 241675"/>
                  <a:gd name="connsiteX83" fmla="*/ 110490 w 184215"/>
                  <a:gd name="connsiteY83" fmla="*/ 53912 h 241675"/>
                  <a:gd name="connsiteX84" fmla="*/ 111252 w 184215"/>
                  <a:gd name="connsiteY84" fmla="*/ 51149 h 241675"/>
                  <a:gd name="connsiteX85" fmla="*/ 111157 w 184215"/>
                  <a:gd name="connsiteY85" fmla="*/ 48101 h 241675"/>
                  <a:gd name="connsiteX86" fmla="*/ 101632 w 184215"/>
                  <a:gd name="connsiteY86" fmla="*/ 131350 h 241675"/>
                  <a:gd name="connsiteX87" fmla="*/ 101632 w 184215"/>
                  <a:gd name="connsiteY87" fmla="*/ 130874 h 241675"/>
                  <a:gd name="connsiteX88" fmla="*/ 99250 w 184215"/>
                  <a:gd name="connsiteY88" fmla="*/ 128397 h 241675"/>
                  <a:gd name="connsiteX89" fmla="*/ 96869 w 184215"/>
                  <a:gd name="connsiteY89" fmla="*/ 127445 h 241675"/>
                  <a:gd name="connsiteX90" fmla="*/ 96298 w 184215"/>
                  <a:gd name="connsiteY90" fmla="*/ 127445 h 241675"/>
                  <a:gd name="connsiteX91" fmla="*/ 93536 w 184215"/>
                  <a:gd name="connsiteY91" fmla="*/ 125158 h 241675"/>
                  <a:gd name="connsiteX92" fmla="*/ 93059 w 184215"/>
                  <a:gd name="connsiteY92" fmla="*/ 122777 h 241675"/>
                  <a:gd name="connsiteX93" fmla="*/ 93059 w 184215"/>
                  <a:gd name="connsiteY93" fmla="*/ 120015 h 241675"/>
                  <a:gd name="connsiteX94" fmla="*/ 92202 w 184215"/>
                  <a:gd name="connsiteY94" fmla="*/ 122682 h 241675"/>
                  <a:gd name="connsiteX95" fmla="*/ 92202 w 184215"/>
                  <a:gd name="connsiteY95" fmla="*/ 125635 h 241675"/>
                  <a:gd name="connsiteX96" fmla="*/ 96202 w 184215"/>
                  <a:gd name="connsiteY96" fmla="*/ 129635 h 241675"/>
                  <a:gd name="connsiteX97" fmla="*/ 97060 w 184215"/>
                  <a:gd name="connsiteY97" fmla="*/ 129635 h 241675"/>
                  <a:gd name="connsiteX98" fmla="*/ 99632 w 184215"/>
                  <a:gd name="connsiteY98" fmla="*/ 130778 h 241675"/>
                  <a:gd name="connsiteX99" fmla="*/ 99631 w 184215"/>
                  <a:gd name="connsiteY99" fmla="*/ 130778 h 241675"/>
                  <a:gd name="connsiteX100" fmla="*/ 99631 w 184215"/>
                  <a:gd name="connsiteY100" fmla="*/ 130778 h 241675"/>
                  <a:gd name="connsiteX101" fmla="*/ 100108 w 184215"/>
                  <a:gd name="connsiteY101" fmla="*/ 131540 h 241675"/>
                  <a:gd name="connsiteX102" fmla="*/ 100108 w 184215"/>
                  <a:gd name="connsiteY102" fmla="*/ 133064 h 241675"/>
                  <a:gd name="connsiteX103" fmla="*/ 100108 w 184215"/>
                  <a:gd name="connsiteY103" fmla="*/ 133921 h 241675"/>
                  <a:gd name="connsiteX104" fmla="*/ 100108 w 184215"/>
                  <a:gd name="connsiteY104" fmla="*/ 136684 h 241675"/>
                  <a:gd name="connsiteX105" fmla="*/ 100965 w 184215"/>
                  <a:gd name="connsiteY105" fmla="*/ 134017 h 241675"/>
                  <a:gd name="connsiteX106" fmla="*/ 100965 w 184215"/>
                  <a:gd name="connsiteY106" fmla="*/ 131921 h 241675"/>
                  <a:gd name="connsiteX107" fmla="*/ 101632 w 184215"/>
                  <a:gd name="connsiteY107" fmla="*/ 131350 h 241675"/>
                  <a:gd name="connsiteX108" fmla="*/ 7620 w 184215"/>
                  <a:gd name="connsiteY108" fmla="*/ 163925 h 241675"/>
                  <a:gd name="connsiteX109" fmla="*/ 2762 w 184215"/>
                  <a:gd name="connsiteY109" fmla="*/ 159925 h 241675"/>
                  <a:gd name="connsiteX110" fmla="*/ 0 w 184215"/>
                  <a:gd name="connsiteY110" fmla="*/ 158687 h 241675"/>
                  <a:gd name="connsiteX111" fmla="*/ 571 w 184215"/>
                  <a:gd name="connsiteY111" fmla="*/ 161734 h 241675"/>
                  <a:gd name="connsiteX112" fmla="*/ 2476 w 184215"/>
                  <a:gd name="connsiteY112" fmla="*/ 161734 h 241675"/>
                  <a:gd name="connsiteX113" fmla="*/ 5905 w 184215"/>
                  <a:gd name="connsiteY113" fmla="*/ 164021 h 241675"/>
                  <a:gd name="connsiteX114" fmla="*/ 6382 w 184215"/>
                  <a:gd name="connsiteY114" fmla="*/ 166402 h 241675"/>
                  <a:gd name="connsiteX115" fmla="*/ 6382 w 184215"/>
                  <a:gd name="connsiteY115" fmla="*/ 169069 h 241675"/>
                  <a:gd name="connsiteX116" fmla="*/ 6382 w 184215"/>
                  <a:gd name="connsiteY116" fmla="*/ 169069 h 241675"/>
                  <a:gd name="connsiteX117" fmla="*/ 6382 w 184215"/>
                  <a:gd name="connsiteY117" fmla="*/ 169069 h 241675"/>
                  <a:gd name="connsiteX118" fmla="*/ 7144 w 184215"/>
                  <a:gd name="connsiteY118" fmla="*/ 166688 h 241675"/>
                  <a:gd name="connsiteX119" fmla="*/ 7620 w 184215"/>
                  <a:gd name="connsiteY119" fmla="*/ 163925 h 241675"/>
                  <a:gd name="connsiteX120" fmla="*/ 48101 w 184215"/>
                  <a:gd name="connsiteY120" fmla="*/ 214884 h 241675"/>
                  <a:gd name="connsiteX121" fmla="*/ 43339 w 184215"/>
                  <a:gd name="connsiteY121" fmla="*/ 210979 h 241675"/>
                  <a:gd name="connsiteX122" fmla="*/ 40005 w 184215"/>
                  <a:gd name="connsiteY122" fmla="*/ 208693 h 241675"/>
                  <a:gd name="connsiteX123" fmla="*/ 39433 w 184215"/>
                  <a:gd name="connsiteY123" fmla="*/ 206216 h 241675"/>
                  <a:gd name="connsiteX124" fmla="*/ 39433 w 184215"/>
                  <a:gd name="connsiteY124" fmla="*/ 203454 h 241675"/>
                  <a:gd name="connsiteX125" fmla="*/ 38671 w 184215"/>
                  <a:gd name="connsiteY125" fmla="*/ 206121 h 241675"/>
                  <a:gd name="connsiteX126" fmla="*/ 38671 w 184215"/>
                  <a:gd name="connsiteY126" fmla="*/ 209169 h 241675"/>
                  <a:gd name="connsiteX127" fmla="*/ 43434 w 184215"/>
                  <a:gd name="connsiteY127" fmla="*/ 213265 h 241675"/>
                  <a:gd name="connsiteX128" fmla="*/ 46958 w 184215"/>
                  <a:gd name="connsiteY128" fmla="*/ 215551 h 241675"/>
                  <a:gd name="connsiteX129" fmla="*/ 47530 w 184215"/>
                  <a:gd name="connsiteY129" fmla="*/ 217932 h 241675"/>
                  <a:gd name="connsiteX130" fmla="*/ 47530 w 184215"/>
                  <a:gd name="connsiteY130" fmla="*/ 220694 h 241675"/>
                  <a:gd name="connsiteX131" fmla="*/ 48292 w 184215"/>
                  <a:gd name="connsiteY131" fmla="*/ 218027 h 241675"/>
                  <a:gd name="connsiteX132" fmla="*/ 48101 w 184215"/>
                  <a:gd name="connsiteY132" fmla="*/ 215360 h 241675"/>
                  <a:gd name="connsiteX133" fmla="*/ 145256 w 184215"/>
                  <a:gd name="connsiteY133" fmla="*/ 94774 h 241675"/>
                  <a:gd name="connsiteX134" fmla="*/ 145256 w 184215"/>
                  <a:gd name="connsiteY134" fmla="*/ 94774 h 241675"/>
                  <a:gd name="connsiteX135" fmla="*/ 144304 w 184215"/>
                  <a:gd name="connsiteY135" fmla="*/ 93631 h 241675"/>
                  <a:gd name="connsiteX136" fmla="*/ 143256 w 184215"/>
                  <a:gd name="connsiteY136" fmla="*/ 92678 h 241675"/>
                  <a:gd name="connsiteX137" fmla="*/ 137065 w 184215"/>
                  <a:gd name="connsiteY137" fmla="*/ 93345 h 241675"/>
                  <a:gd name="connsiteX138" fmla="*/ 132874 w 184215"/>
                  <a:gd name="connsiteY138" fmla="*/ 94107 h 241675"/>
                  <a:gd name="connsiteX139" fmla="*/ 130873 w 184215"/>
                  <a:gd name="connsiteY139" fmla="*/ 92774 h 241675"/>
                  <a:gd name="connsiteX140" fmla="*/ 128683 w 184215"/>
                  <a:gd name="connsiteY140" fmla="*/ 91059 h 241675"/>
                  <a:gd name="connsiteX141" fmla="*/ 130111 w 184215"/>
                  <a:gd name="connsiteY141" fmla="*/ 93536 h 241675"/>
                  <a:gd name="connsiteX142" fmla="*/ 132207 w 184215"/>
                  <a:gd name="connsiteY142" fmla="*/ 95726 h 241675"/>
                  <a:gd name="connsiteX143" fmla="*/ 138493 w 184215"/>
                  <a:gd name="connsiteY143" fmla="*/ 94964 h 241675"/>
                  <a:gd name="connsiteX144" fmla="*/ 142589 w 184215"/>
                  <a:gd name="connsiteY144" fmla="*/ 94297 h 241675"/>
                  <a:gd name="connsiteX145" fmla="*/ 143161 w 184215"/>
                  <a:gd name="connsiteY145" fmla="*/ 94297 h 241675"/>
                  <a:gd name="connsiteX146" fmla="*/ 144589 w 184215"/>
                  <a:gd name="connsiteY146" fmla="*/ 95345 h 241675"/>
                  <a:gd name="connsiteX147" fmla="*/ 144589 w 184215"/>
                  <a:gd name="connsiteY147" fmla="*/ 95345 h 241675"/>
                  <a:gd name="connsiteX148" fmla="*/ 146685 w 184215"/>
                  <a:gd name="connsiteY148" fmla="*/ 97060 h 241675"/>
                  <a:gd name="connsiteX149" fmla="*/ 54673 w 184215"/>
                  <a:gd name="connsiteY149" fmla="*/ 48578 h 241675"/>
                  <a:gd name="connsiteX150" fmla="*/ 53626 w 184215"/>
                  <a:gd name="connsiteY150" fmla="*/ 47149 h 241675"/>
                  <a:gd name="connsiteX151" fmla="*/ 51721 w 184215"/>
                  <a:gd name="connsiteY151" fmla="*/ 47911 h 241675"/>
                  <a:gd name="connsiteX152" fmla="*/ 51721 w 184215"/>
                  <a:gd name="connsiteY152" fmla="*/ 47911 h 241675"/>
                  <a:gd name="connsiteX153" fmla="*/ 53721 w 184215"/>
                  <a:gd name="connsiteY153" fmla="*/ 49339 h 241675"/>
                  <a:gd name="connsiteX154" fmla="*/ 55912 w 184215"/>
                  <a:gd name="connsiteY154" fmla="*/ 50959 h 241675"/>
                  <a:gd name="connsiteX155" fmla="*/ 54673 w 184215"/>
                  <a:gd name="connsiteY155" fmla="*/ 48578 h 241675"/>
                  <a:gd name="connsiteX156" fmla="*/ 29813 w 184215"/>
                  <a:gd name="connsiteY156" fmla="*/ 103537 h 241675"/>
                  <a:gd name="connsiteX157" fmla="*/ 27622 w 184215"/>
                  <a:gd name="connsiteY157" fmla="*/ 101251 h 241675"/>
                  <a:gd name="connsiteX158" fmla="*/ 21431 w 184215"/>
                  <a:gd name="connsiteY158" fmla="*/ 101917 h 241675"/>
                  <a:gd name="connsiteX159" fmla="*/ 17336 w 184215"/>
                  <a:gd name="connsiteY159" fmla="*/ 102679 h 241675"/>
                  <a:gd name="connsiteX160" fmla="*/ 15240 w 184215"/>
                  <a:gd name="connsiteY160" fmla="*/ 101346 h 241675"/>
                  <a:gd name="connsiteX161" fmla="*/ 13145 w 184215"/>
                  <a:gd name="connsiteY161" fmla="*/ 99727 h 241675"/>
                  <a:gd name="connsiteX162" fmla="*/ 14478 w 184215"/>
                  <a:gd name="connsiteY162" fmla="*/ 102108 h 241675"/>
                  <a:gd name="connsiteX163" fmla="*/ 16669 w 184215"/>
                  <a:gd name="connsiteY163" fmla="*/ 104299 h 241675"/>
                  <a:gd name="connsiteX164" fmla="*/ 22860 w 184215"/>
                  <a:gd name="connsiteY164" fmla="*/ 103537 h 241675"/>
                  <a:gd name="connsiteX165" fmla="*/ 26955 w 184215"/>
                  <a:gd name="connsiteY165" fmla="*/ 102965 h 241675"/>
                  <a:gd name="connsiteX166" fmla="*/ 29051 w 184215"/>
                  <a:gd name="connsiteY166" fmla="*/ 104299 h 241675"/>
                  <a:gd name="connsiteX167" fmla="*/ 31147 w 184215"/>
                  <a:gd name="connsiteY167" fmla="*/ 106013 h 241675"/>
                  <a:gd name="connsiteX168" fmla="*/ 29813 w 184215"/>
                  <a:gd name="connsiteY168" fmla="*/ 103537 h 241675"/>
                  <a:gd name="connsiteX169" fmla="*/ 94774 w 184215"/>
                  <a:gd name="connsiteY169" fmla="*/ 186976 h 241675"/>
                  <a:gd name="connsiteX170" fmla="*/ 92678 w 184215"/>
                  <a:gd name="connsiteY170" fmla="*/ 184785 h 241675"/>
                  <a:gd name="connsiteX171" fmla="*/ 86392 w 184215"/>
                  <a:gd name="connsiteY171" fmla="*/ 185261 h 241675"/>
                  <a:gd name="connsiteX172" fmla="*/ 82296 w 184215"/>
                  <a:gd name="connsiteY172" fmla="*/ 186023 h 241675"/>
                  <a:gd name="connsiteX173" fmla="*/ 80296 w 184215"/>
                  <a:gd name="connsiteY173" fmla="*/ 184785 h 241675"/>
                  <a:gd name="connsiteX174" fmla="*/ 78105 w 184215"/>
                  <a:gd name="connsiteY174" fmla="*/ 183071 h 241675"/>
                  <a:gd name="connsiteX175" fmla="*/ 79438 w 184215"/>
                  <a:gd name="connsiteY175" fmla="*/ 185547 h 241675"/>
                  <a:gd name="connsiteX176" fmla="*/ 81629 w 184215"/>
                  <a:gd name="connsiteY176" fmla="*/ 187738 h 241675"/>
                  <a:gd name="connsiteX177" fmla="*/ 87820 w 184215"/>
                  <a:gd name="connsiteY177" fmla="*/ 187071 h 241675"/>
                  <a:gd name="connsiteX178" fmla="*/ 91821 w 184215"/>
                  <a:gd name="connsiteY178" fmla="*/ 186309 h 241675"/>
                  <a:gd name="connsiteX179" fmla="*/ 93916 w 184215"/>
                  <a:gd name="connsiteY179" fmla="*/ 187642 h 241675"/>
                  <a:gd name="connsiteX180" fmla="*/ 96012 w 184215"/>
                  <a:gd name="connsiteY180" fmla="*/ 189452 h 241675"/>
                  <a:gd name="connsiteX181" fmla="*/ 94774 w 184215"/>
                  <a:gd name="connsiteY181" fmla="*/ 186785 h 241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184215" h="241675">
                    <a:moveTo>
                      <a:pt x="164497" y="42958"/>
                    </a:moveTo>
                    <a:cubicBezTo>
                      <a:pt x="163508" y="42624"/>
                      <a:pt x="162437" y="42624"/>
                      <a:pt x="161449" y="42958"/>
                    </a:cubicBezTo>
                    <a:cubicBezTo>
                      <a:pt x="159270" y="43550"/>
                      <a:pt x="157657" y="45388"/>
                      <a:pt x="157353" y="47625"/>
                    </a:cubicBezTo>
                    <a:cubicBezTo>
                      <a:pt x="157207" y="49103"/>
                      <a:pt x="156306" y="50401"/>
                      <a:pt x="154972" y="51054"/>
                    </a:cubicBezTo>
                    <a:cubicBezTo>
                      <a:pt x="154322" y="51558"/>
                      <a:pt x="153505" y="51797"/>
                      <a:pt x="152686" y="51721"/>
                    </a:cubicBezTo>
                    <a:lnTo>
                      <a:pt x="149923" y="51721"/>
                    </a:lnTo>
                    <a:lnTo>
                      <a:pt x="152590" y="52483"/>
                    </a:lnTo>
                    <a:cubicBezTo>
                      <a:pt x="153625" y="52719"/>
                      <a:pt x="154699" y="52719"/>
                      <a:pt x="155734" y="52483"/>
                    </a:cubicBezTo>
                    <a:cubicBezTo>
                      <a:pt x="157890" y="51813"/>
                      <a:pt x="159407" y="49879"/>
                      <a:pt x="159544" y="47625"/>
                    </a:cubicBezTo>
                    <a:cubicBezTo>
                      <a:pt x="159788" y="46158"/>
                      <a:pt x="160704" y="44890"/>
                      <a:pt x="162020" y="44196"/>
                    </a:cubicBezTo>
                    <a:cubicBezTo>
                      <a:pt x="162805" y="44029"/>
                      <a:pt x="163616" y="44029"/>
                      <a:pt x="164401" y="44196"/>
                    </a:cubicBezTo>
                    <a:lnTo>
                      <a:pt x="167164" y="44196"/>
                    </a:lnTo>
                    <a:cubicBezTo>
                      <a:pt x="166306" y="43910"/>
                      <a:pt x="165449" y="43243"/>
                      <a:pt x="164497" y="42958"/>
                    </a:cubicBezTo>
                    <a:close/>
                    <a:moveTo>
                      <a:pt x="80296" y="74009"/>
                    </a:moveTo>
                    <a:cubicBezTo>
                      <a:pt x="79333" y="73721"/>
                      <a:pt x="78306" y="73721"/>
                      <a:pt x="77343" y="74009"/>
                    </a:cubicBezTo>
                    <a:cubicBezTo>
                      <a:pt x="75105" y="74566"/>
                      <a:pt x="73462" y="76476"/>
                      <a:pt x="73247" y="78772"/>
                    </a:cubicBezTo>
                    <a:cubicBezTo>
                      <a:pt x="73037" y="80250"/>
                      <a:pt x="72159" y="81550"/>
                      <a:pt x="70866" y="82296"/>
                    </a:cubicBezTo>
                    <a:cubicBezTo>
                      <a:pt x="70113" y="82458"/>
                      <a:pt x="69333" y="82458"/>
                      <a:pt x="68580" y="82296"/>
                    </a:cubicBezTo>
                    <a:lnTo>
                      <a:pt x="65818" y="82296"/>
                    </a:lnTo>
                    <a:cubicBezTo>
                      <a:pt x="66675" y="82650"/>
                      <a:pt x="67570" y="82905"/>
                      <a:pt x="68485" y="83058"/>
                    </a:cubicBezTo>
                    <a:cubicBezTo>
                      <a:pt x="69465" y="83441"/>
                      <a:pt x="70553" y="83441"/>
                      <a:pt x="71533" y="83058"/>
                    </a:cubicBezTo>
                    <a:cubicBezTo>
                      <a:pt x="73666" y="82389"/>
                      <a:pt x="75199" y="80518"/>
                      <a:pt x="75438" y="78296"/>
                    </a:cubicBezTo>
                    <a:cubicBezTo>
                      <a:pt x="75819" y="75982"/>
                      <a:pt x="77857" y="74311"/>
                      <a:pt x="80200" y="74390"/>
                    </a:cubicBezTo>
                    <a:cubicBezTo>
                      <a:pt x="81120" y="74442"/>
                      <a:pt x="82043" y="74442"/>
                      <a:pt x="82963" y="74390"/>
                    </a:cubicBezTo>
                    <a:cubicBezTo>
                      <a:pt x="82082" y="74208"/>
                      <a:pt x="81192" y="74081"/>
                      <a:pt x="80296" y="74009"/>
                    </a:cubicBezTo>
                    <a:close/>
                    <a:moveTo>
                      <a:pt x="55721" y="143542"/>
                    </a:moveTo>
                    <a:lnTo>
                      <a:pt x="54197" y="143542"/>
                    </a:lnTo>
                    <a:cubicBezTo>
                      <a:pt x="53251" y="143155"/>
                      <a:pt x="52191" y="143155"/>
                      <a:pt x="51245" y="143542"/>
                    </a:cubicBezTo>
                    <a:cubicBezTo>
                      <a:pt x="51244" y="143542"/>
                      <a:pt x="51244" y="143542"/>
                      <a:pt x="50578" y="143542"/>
                    </a:cubicBezTo>
                    <a:cubicBezTo>
                      <a:pt x="49043" y="144009"/>
                      <a:pt x="47856" y="145232"/>
                      <a:pt x="47434" y="146780"/>
                    </a:cubicBezTo>
                    <a:cubicBezTo>
                      <a:pt x="47323" y="147153"/>
                      <a:pt x="47323" y="147550"/>
                      <a:pt x="47434" y="147923"/>
                    </a:cubicBezTo>
                    <a:cubicBezTo>
                      <a:pt x="46892" y="150032"/>
                      <a:pt x="45037" y="151539"/>
                      <a:pt x="42863" y="151638"/>
                    </a:cubicBezTo>
                    <a:lnTo>
                      <a:pt x="40100" y="151638"/>
                    </a:lnTo>
                    <a:lnTo>
                      <a:pt x="42767" y="152400"/>
                    </a:lnTo>
                    <a:cubicBezTo>
                      <a:pt x="43769" y="152639"/>
                      <a:pt x="44813" y="152639"/>
                      <a:pt x="45815" y="152400"/>
                    </a:cubicBezTo>
                    <a:cubicBezTo>
                      <a:pt x="46598" y="152215"/>
                      <a:pt x="47300" y="151780"/>
                      <a:pt x="47816" y="151162"/>
                    </a:cubicBezTo>
                    <a:cubicBezTo>
                      <a:pt x="48933" y="150278"/>
                      <a:pt x="49625" y="148963"/>
                      <a:pt x="49721" y="147542"/>
                    </a:cubicBezTo>
                    <a:cubicBezTo>
                      <a:pt x="49684" y="147226"/>
                      <a:pt x="49684" y="146906"/>
                      <a:pt x="49721" y="146590"/>
                    </a:cubicBezTo>
                    <a:lnTo>
                      <a:pt x="49721" y="146590"/>
                    </a:lnTo>
                    <a:cubicBezTo>
                      <a:pt x="49982" y="146002"/>
                      <a:pt x="50373" y="145482"/>
                      <a:pt x="50863" y="145066"/>
                    </a:cubicBezTo>
                    <a:lnTo>
                      <a:pt x="50863" y="145066"/>
                    </a:lnTo>
                    <a:cubicBezTo>
                      <a:pt x="51109" y="144733"/>
                      <a:pt x="51438" y="144471"/>
                      <a:pt x="51816" y="144304"/>
                    </a:cubicBezTo>
                    <a:lnTo>
                      <a:pt x="53626" y="144304"/>
                    </a:lnTo>
                    <a:lnTo>
                      <a:pt x="54197" y="144304"/>
                    </a:lnTo>
                    <a:cubicBezTo>
                      <a:pt x="55117" y="144355"/>
                      <a:pt x="56039" y="144355"/>
                      <a:pt x="56959" y="144304"/>
                    </a:cubicBezTo>
                    <a:close/>
                    <a:moveTo>
                      <a:pt x="94679" y="232505"/>
                    </a:moveTo>
                    <a:lnTo>
                      <a:pt x="94679" y="232505"/>
                    </a:lnTo>
                    <a:lnTo>
                      <a:pt x="93917" y="232505"/>
                    </a:lnTo>
                    <a:lnTo>
                      <a:pt x="93917" y="232505"/>
                    </a:lnTo>
                    <a:cubicBezTo>
                      <a:pt x="92921" y="232219"/>
                      <a:pt x="91864" y="232219"/>
                      <a:pt x="90868" y="232505"/>
                    </a:cubicBezTo>
                    <a:cubicBezTo>
                      <a:pt x="88660" y="233050"/>
                      <a:pt x="87026" y="234913"/>
                      <a:pt x="86773" y="237173"/>
                    </a:cubicBezTo>
                    <a:cubicBezTo>
                      <a:pt x="86660" y="238660"/>
                      <a:pt x="85799" y="239988"/>
                      <a:pt x="84487" y="240697"/>
                    </a:cubicBezTo>
                    <a:cubicBezTo>
                      <a:pt x="83736" y="240886"/>
                      <a:pt x="82951" y="240886"/>
                      <a:pt x="82201" y="240697"/>
                    </a:cubicBezTo>
                    <a:lnTo>
                      <a:pt x="79248" y="240697"/>
                    </a:lnTo>
                    <a:cubicBezTo>
                      <a:pt x="80171" y="241051"/>
                      <a:pt x="81129" y="241306"/>
                      <a:pt x="82105" y="241459"/>
                    </a:cubicBezTo>
                    <a:cubicBezTo>
                      <a:pt x="83069" y="241747"/>
                      <a:pt x="84095" y="241747"/>
                      <a:pt x="85058" y="241459"/>
                    </a:cubicBezTo>
                    <a:cubicBezTo>
                      <a:pt x="87243" y="240786"/>
                      <a:pt x="88817" y="238875"/>
                      <a:pt x="89059" y="236601"/>
                    </a:cubicBezTo>
                    <a:cubicBezTo>
                      <a:pt x="89167" y="235109"/>
                      <a:pt x="90080" y="233794"/>
                      <a:pt x="91440" y="233172"/>
                    </a:cubicBezTo>
                    <a:cubicBezTo>
                      <a:pt x="92225" y="233010"/>
                      <a:pt x="93036" y="233010"/>
                      <a:pt x="93821" y="233172"/>
                    </a:cubicBezTo>
                    <a:lnTo>
                      <a:pt x="96488" y="233172"/>
                    </a:lnTo>
                    <a:close/>
                    <a:moveTo>
                      <a:pt x="183928" y="11430"/>
                    </a:moveTo>
                    <a:cubicBezTo>
                      <a:pt x="183141" y="9285"/>
                      <a:pt x="181237" y="7747"/>
                      <a:pt x="178975" y="7429"/>
                    </a:cubicBezTo>
                    <a:cubicBezTo>
                      <a:pt x="177503" y="7329"/>
                      <a:pt x="176213" y="6408"/>
                      <a:pt x="175641" y="5048"/>
                    </a:cubicBezTo>
                    <a:cubicBezTo>
                      <a:pt x="175426" y="4269"/>
                      <a:pt x="175426" y="3446"/>
                      <a:pt x="175641" y="2667"/>
                    </a:cubicBezTo>
                    <a:cubicBezTo>
                      <a:pt x="175528" y="1770"/>
                      <a:pt x="175369" y="880"/>
                      <a:pt x="175165" y="0"/>
                    </a:cubicBezTo>
                    <a:cubicBezTo>
                      <a:pt x="175165" y="857"/>
                      <a:pt x="175165" y="1715"/>
                      <a:pt x="174403" y="2572"/>
                    </a:cubicBezTo>
                    <a:cubicBezTo>
                      <a:pt x="174163" y="3606"/>
                      <a:pt x="174163" y="4681"/>
                      <a:pt x="174403" y="5715"/>
                    </a:cubicBezTo>
                    <a:cubicBezTo>
                      <a:pt x="175018" y="7900"/>
                      <a:pt x="176907" y="9487"/>
                      <a:pt x="179165" y="9716"/>
                    </a:cubicBezTo>
                    <a:cubicBezTo>
                      <a:pt x="180654" y="9897"/>
                      <a:pt x="181966" y="10783"/>
                      <a:pt x="182689" y="12097"/>
                    </a:cubicBezTo>
                    <a:cubicBezTo>
                      <a:pt x="183045" y="12808"/>
                      <a:pt x="183240" y="13588"/>
                      <a:pt x="183261" y="14383"/>
                    </a:cubicBezTo>
                    <a:cubicBezTo>
                      <a:pt x="183261" y="15335"/>
                      <a:pt x="183261" y="16192"/>
                      <a:pt x="183261" y="17240"/>
                    </a:cubicBezTo>
                    <a:cubicBezTo>
                      <a:pt x="183490" y="16303"/>
                      <a:pt x="183776" y="15380"/>
                      <a:pt x="184118" y="14478"/>
                    </a:cubicBezTo>
                    <a:cubicBezTo>
                      <a:pt x="184295" y="13461"/>
                      <a:pt x="184230" y="12417"/>
                      <a:pt x="183928" y="11430"/>
                    </a:cubicBezTo>
                    <a:close/>
                    <a:moveTo>
                      <a:pt x="111157" y="48101"/>
                    </a:moveTo>
                    <a:cubicBezTo>
                      <a:pt x="110474" y="45939"/>
                      <a:pt x="108558" y="44398"/>
                      <a:pt x="106299" y="44196"/>
                    </a:cubicBezTo>
                    <a:cubicBezTo>
                      <a:pt x="104842" y="44055"/>
                      <a:pt x="103571" y="43147"/>
                      <a:pt x="102965" y="41815"/>
                    </a:cubicBezTo>
                    <a:cubicBezTo>
                      <a:pt x="102590" y="41080"/>
                      <a:pt x="102425" y="40256"/>
                      <a:pt x="102489" y="39433"/>
                    </a:cubicBezTo>
                    <a:lnTo>
                      <a:pt x="102489" y="36671"/>
                    </a:lnTo>
                    <a:cubicBezTo>
                      <a:pt x="102489" y="37529"/>
                      <a:pt x="102013" y="38481"/>
                      <a:pt x="101727" y="39338"/>
                    </a:cubicBezTo>
                    <a:cubicBezTo>
                      <a:pt x="101438" y="40301"/>
                      <a:pt x="101438" y="41328"/>
                      <a:pt x="101727" y="42291"/>
                    </a:cubicBezTo>
                    <a:cubicBezTo>
                      <a:pt x="102299" y="44536"/>
                      <a:pt x="104190" y="46200"/>
                      <a:pt x="106489" y="46482"/>
                    </a:cubicBezTo>
                    <a:cubicBezTo>
                      <a:pt x="107965" y="46627"/>
                      <a:pt x="109279" y="47480"/>
                      <a:pt x="110014" y="48768"/>
                    </a:cubicBezTo>
                    <a:cubicBezTo>
                      <a:pt x="110328" y="49489"/>
                      <a:pt x="110490" y="50267"/>
                      <a:pt x="110490" y="51054"/>
                    </a:cubicBezTo>
                    <a:cubicBezTo>
                      <a:pt x="110490" y="52007"/>
                      <a:pt x="110490" y="52959"/>
                      <a:pt x="110490" y="53912"/>
                    </a:cubicBezTo>
                    <a:cubicBezTo>
                      <a:pt x="110490" y="52959"/>
                      <a:pt x="111061" y="52102"/>
                      <a:pt x="111252" y="51149"/>
                    </a:cubicBezTo>
                    <a:cubicBezTo>
                      <a:pt x="111555" y="50150"/>
                      <a:pt x="111522" y="49079"/>
                      <a:pt x="111157" y="48101"/>
                    </a:cubicBezTo>
                    <a:close/>
                    <a:moveTo>
                      <a:pt x="101632" y="131350"/>
                    </a:moveTo>
                    <a:cubicBezTo>
                      <a:pt x="101632" y="131350"/>
                      <a:pt x="101632" y="131350"/>
                      <a:pt x="101632" y="130874"/>
                    </a:cubicBezTo>
                    <a:cubicBezTo>
                      <a:pt x="101152" y="129795"/>
                      <a:pt x="100309" y="128919"/>
                      <a:pt x="99250" y="128397"/>
                    </a:cubicBezTo>
                    <a:cubicBezTo>
                      <a:pt x="98531" y="127919"/>
                      <a:pt x="97720" y="127595"/>
                      <a:pt x="96869" y="127445"/>
                    </a:cubicBezTo>
                    <a:lnTo>
                      <a:pt x="96298" y="127445"/>
                    </a:lnTo>
                    <a:cubicBezTo>
                      <a:pt x="95081" y="127135"/>
                      <a:pt x="94067" y="126296"/>
                      <a:pt x="93536" y="125158"/>
                    </a:cubicBezTo>
                    <a:cubicBezTo>
                      <a:pt x="93202" y="124410"/>
                      <a:pt x="93040" y="123597"/>
                      <a:pt x="93059" y="122777"/>
                    </a:cubicBezTo>
                    <a:cubicBezTo>
                      <a:pt x="93106" y="121857"/>
                      <a:pt x="93106" y="120935"/>
                      <a:pt x="93059" y="120015"/>
                    </a:cubicBezTo>
                    <a:cubicBezTo>
                      <a:pt x="93059" y="120872"/>
                      <a:pt x="93059" y="121825"/>
                      <a:pt x="92202" y="122682"/>
                    </a:cubicBezTo>
                    <a:cubicBezTo>
                      <a:pt x="91964" y="123652"/>
                      <a:pt x="91964" y="124665"/>
                      <a:pt x="92202" y="125635"/>
                    </a:cubicBezTo>
                    <a:cubicBezTo>
                      <a:pt x="92718" y="127591"/>
                      <a:pt x="94246" y="129119"/>
                      <a:pt x="96202" y="129635"/>
                    </a:cubicBezTo>
                    <a:lnTo>
                      <a:pt x="97060" y="129635"/>
                    </a:lnTo>
                    <a:cubicBezTo>
                      <a:pt x="98018" y="129730"/>
                      <a:pt x="98919" y="130131"/>
                      <a:pt x="99632" y="130778"/>
                    </a:cubicBezTo>
                    <a:lnTo>
                      <a:pt x="99631" y="130778"/>
                    </a:lnTo>
                    <a:lnTo>
                      <a:pt x="99631" y="130778"/>
                    </a:lnTo>
                    <a:cubicBezTo>
                      <a:pt x="99811" y="131018"/>
                      <a:pt x="99971" y="131273"/>
                      <a:pt x="100108" y="131540"/>
                    </a:cubicBezTo>
                    <a:cubicBezTo>
                      <a:pt x="100195" y="132045"/>
                      <a:pt x="100195" y="132560"/>
                      <a:pt x="100108" y="133064"/>
                    </a:cubicBezTo>
                    <a:cubicBezTo>
                      <a:pt x="100167" y="133347"/>
                      <a:pt x="100167" y="133639"/>
                      <a:pt x="100108" y="133921"/>
                    </a:cubicBezTo>
                    <a:cubicBezTo>
                      <a:pt x="100108" y="134779"/>
                      <a:pt x="100108" y="135731"/>
                      <a:pt x="100108" y="136684"/>
                    </a:cubicBezTo>
                    <a:lnTo>
                      <a:pt x="100965" y="134017"/>
                    </a:lnTo>
                    <a:cubicBezTo>
                      <a:pt x="101060" y="133322"/>
                      <a:pt x="101060" y="132617"/>
                      <a:pt x="100965" y="131921"/>
                    </a:cubicBezTo>
                    <a:cubicBezTo>
                      <a:pt x="101210" y="131759"/>
                      <a:pt x="101434" y="131567"/>
                      <a:pt x="101632" y="131350"/>
                    </a:cubicBezTo>
                    <a:close/>
                    <a:moveTo>
                      <a:pt x="7620" y="163925"/>
                    </a:moveTo>
                    <a:cubicBezTo>
                      <a:pt x="6886" y="161782"/>
                      <a:pt x="5007" y="160234"/>
                      <a:pt x="2762" y="159925"/>
                    </a:cubicBezTo>
                    <a:cubicBezTo>
                      <a:pt x="1707" y="159923"/>
                      <a:pt x="703" y="159473"/>
                      <a:pt x="0" y="158687"/>
                    </a:cubicBezTo>
                    <a:cubicBezTo>
                      <a:pt x="0" y="159639"/>
                      <a:pt x="0" y="160687"/>
                      <a:pt x="571" y="161734"/>
                    </a:cubicBezTo>
                    <a:cubicBezTo>
                      <a:pt x="1202" y="161843"/>
                      <a:pt x="1846" y="161843"/>
                      <a:pt x="2476" y="161734"/>
                    </a:cubicBezTo>
                    <a:cubicBezTo>
                      <a:pt x="3929" y="161878"/>
                      <a:pt x="5215" y="162735"/>
                      <a:pt x="5905" y="164021"/>
                    </a:cubicBezTo>
                    <a:cubicBezTo>
                      <a:pt x="6263" y="164761"/>
                      <a:pt x="6427" y="165580"/>
                      <a:pt x="6382" y="166402"/>
                    </a:cubicBezTo>
                    <a:lnTo>
                      <a:pt x="6382" y="169069"/>
                    </a:lnTo>
                    <a:lnTo>
                      <a:pt x="6382" y="169069"/>
                    </a:lnTo>
                    <a:lnTo>
                      <a:pt x="6382" y="169069"/>
                    </a:lnTo>
                    <a:cubicBezTo>
                      <a:pt x="6382" y="168212"/>
                      <a:pt x="6858" y="167450"/>
                      <a:pt x="7144" y="166688"/>
                    </a:cubicBezTo>
                    <a:cubicBezTo>
                      <a:pt x="7499" y="165812"/>
                      <a:pt x="7662" y="164870"/>
                      <a:pt x="7620" y="163925"/>
                    </a:cubicBezTo>
                    <a:close/>
                    <a:moveTo>
                      <a:pt x="48101" y="214884"/>
                    </a:moveTo>
                    <a:cubicBezTo>
                      <a:pt x="47454" y="212736"/>
                      <a:pt x="45572" y="211193"/>
                      <a:pt x="43339" y="210979"/>
                    </a:cubicBezTo>
                    <a:cubicBezTo>
                      <a:pt x="41909" y="210838"/>
                      <a:pt x="40651" y="209976"/>
                      <a:pt x="40005" y="208693"/>
                    </a:cubicBezTo>
                    <a:cubicBezTo>
                      <a:pt x="39614" y="207927"/>
                      <a:pt x="39418" y="207076"/>
                      <a:pt x="39433" y="206216"/>
                    </a:cubicBezTo>
                    <a:cubicBezTo>
                      <a:pt x="39480" y="205296"/>
                      <a:pt x="39480" y="204374"/>
                      <a:pt x="39433" y="203454"/>
                    </a:cubicBezTo>
                    <a:cubicBezTo>
                      <a:pt x="39433" y="204407"/>
                      <a:pt x="38957" y="205264"/>
                      <a:pt x="38671" y="206121"/>
                    </a:cubicBezTo>
                    <a:cubicBezTo>
                      <a:pt x="38429" y="207123"/>
                      <a:pt x="38429" y="208168"/>
                      <a:pt x="38671" y="209169"/>
                    </a:cubicBezTo>
                    <a:cubicBezTo>
                      <a:pt x="39228" y="211407"/>
                      <a:pt x="41138" y="213050"/>
                      <a:pt x="43434" y="213265"/>
                    </a:cubicBezTo>
                    <a:cubicBezTo>
                      <a:pt x="44916" y="213394"/>
                      <a:pt x="46236" y="214251"/>
                      <a:pt x="46958" y="215551"/>
                    </a:cubicBezTo>
                    <a:cubicBezTo>
                      <a:pt x="47349" y="216283"/>
                      <a:pt x="47546" y="217102"/>
                      <a:pt x="47530" y="217932"/>
                    </a:cubicBezTo>
                    <a:cubicBezTo>
                      <a:pt x="47530" y="218789"/>
                      <a:pt x="47530" y="219742"/>
                      <a:pt x="47530" y="220694"/>
                    </a:cubicBezTo>
                    <a:cubicBezTo>
                      <a:pt x="47871" y="219833"/>
                      <a:pt x="48127" y="218939"/>
                      <a:pt x="48292" y="218027"/>
                    </a:cubicBezTo>
                    <a:cubicBezTo>
                      <a:pt x="48536" y="217143"/>
                      <a:pt x="48469" y="216201"/>
                      <a:pt x="48101" y="215360"/>
                    </a:cubicBezTo>
                    <a:close/>
                    <a:moveTo>
                      <a:pt x="145256" y="94774"/>
                    </a:moveTo>
                    <a:lnTo>
                      <a:pt x="145256" y="94774"/>
                    </a:lnTo>
                    <a:cubicBezTo>
                      <a:pt x="145029" y="94326"/>
                      <a:pt x="144703" y="93935"/>
                      <a:pt x="144304" y="93631"/>
                    </a:cubicBezTo>
                    <a:cubicBezTo>
                      <a:pt x="144027" y="93242"/>
                      <a:pt x="143669" y="92917"/>
                      <a:pt x="143256" y="92678"/>
                    </a:cubicBezTo>
                    <a:cubicBezTo>
                      <a:pt x="141252" y="91605"/>
                      <a:pt x="138795" y="91870"/>
                      <a:pt x="137065" y="93345"/>
                    </a:cubicBezTo>
                    <a:cubicBezTo>
                      <a:pt x="135854" y="94218"/>
                      <a:pt x="134314" y="94497"/>
                      <a:pt x="132874" y="94107"/>
                    </a:cubicBezTo>
                    <a:cubicBezTo>
                      <a:pt x="132119" y="93812"/>
                      <a:pt x="131436" y="93357"/>
                      <a:pt x="130873" y="92774"/>
                    </a:cubicBezTo>
                    <a:cubicBezTo>
                      <a:pt x="130180" y="92156"/>
                      <a:pt x="129448" y="91584"/>
                      <a:pt x="128683" y="91059"/>
                    </a:cubicBezTo>
                    <a:cubicBezTo>
                      <a:pt x="128683" y="91916"/>
                      <a:pt x="129635" y="92678"/>
                      <a:pt x="130111" y="93536"/>
                    </a:cubicBezTo>
                    <a:cubicBezTo>
                      <a:pt x="130569" y="94463"/>
                      <a:pt x="131300" y="95228"/>
                      <a:pt x="132207" y="95726"/>
                    </a:cubicBezTo>
                    <a:cubicBezTo>
                      <a:pt x="134260" y="96789"/>
                      <a:pt x="136754" y="96487"/>
                      <a:pt x="138493" y="94964"/>
                    </a:cubicBezTo>
                    <a:cubicBezTo>
                      <a:pt x="139700" y="94165"/>
                      <a:pt x="141192" y="93922"/>
                      <a:pt x="142589" y="94297"/>
                    </a:cubicBezTo>
                    <a:lnTo>
                      <a:pt x="143161" y="94297"/>
                    </a:lnTo>
                    <a:lnTo>
                      <a:pt x="144589" y="95345"/>
                    </a:lnTo>
                    <a:lnTo>
                      <a:pt x="144589" y="95345"/>
                    </a:lnTo>
                    <a:cubicBezTo>
                      <a:pt x="145224" y="95991"/>
                      <a:pt x="145927" y="96565"/>
                      <a:pt x="146685" y="97060"/>
                    </a:cubicBezTo>
                    <a:close/>
                    <a:moveTo>
                      <a:pt x="54673" y="48578"/>
                    </a:moveTo>
                    <a:cubicBezTo>
                      <a:pt x="54444" y="48024"/>
                      <a:pt x="54085" y="47534"/>
                      <a:pt x="53626" y="47149"/>
                    </a:cubicBezTo>
                    <a:lnTo>
                      <a:pt x="51721" y="47911"/>
                    </a:lnTo>
                    <a:lnTo>
                      <a:pt x="51721" y="47911"/>
                    </a:lnTo>
                    <a:cubicBezTo>
                      <a:pt x="52491" y="48222"/>
                      <a:pt x="53177" y="48711"/>
                      <a:pt x="53721" y="49339"/>
                    </a:cubicBezTo>
                    <a:lnTo>
                      <a:pt x="55912" y="50959"/>
                    </a:lnTo>
                    <a:cubicBezTo>
                      <a:pt x="55547" y="50141"/>
                      <a:pt x="55133" y="49346"/>
                      <a:pt x="54673" y="48578"/>
                    </a:cubicBezTo>
                    <a:close/>
                    <a:moveTo>
                      <a:pt x="29813" y="103537"/>
                    </a:moveTo>
                    <a:cubicBezTo>
                      <a:pt x="29293" y="102598"/>
                      <a:pt x="28539" y="101810"/>
                      <a:pt x="27622" y="101251"/>
                    </a:cubicBezTo>
                    <a:cubicBezTo>
                      <a:pt x="25618" y="100178"/>
                      <a:pt x="23161" y="100442"/>
                      <a:pt x="21431" y="101917"/>
                    </a:cubicBezTo>
                    <a:cubicBezTo>
                      <a:pt x="20261" y="102801"/>
                      <a:pt x="18745" y="103083"/>
                      <a:pt x="17336" y="102679"/>
                    </a:cubicBezTo>
                    <a:cubicBezTo>
                      <a:pt x="16521" y="102452"/>
                      <a:pt x="15792" y="101988"/>
                      <a:pt x="15240" y="101346"/>
                    </a:cubicBezTo>
                    <a:cubicBezTo>
                      <a:pt x="14583" y="100754"/>
                      <a:pt x="13883" y="100213"/>
                      <a:pt x="13145" y="99727"/>
                    </a:cubicBezTo>
                    <a:cubicBezTo>
                      <a:pt x="13144" y="100489"/>
                      <a:pt x="14097" y="101251"/>
                      <a:pt x="14478" y="102108"/>
                    </a:cubicBezTo>
                    <a:cubicBezTo>
                      <a:pt x="14950" y="103058"/>
                      <a:pt x="15719" y="103827"/>
                      <a:pt x="16669" y="104299"/>
                    </a:cubicBezTo>
                    <a:cubicBezTo>
                      <a:pt x="18692" y="105346"/>
                      <a:pt x="21151" y="105043"/>
                      <a:pt x="22860" y="103537"/>
                    </a:cubicBezTo>
                    <a:cubicBezTo>
                      <a:pt x="24044" y="102673"/>
                      <a:pt x="25581" y="102459"/>
                      <a:pt x="26955" y="102965"/>
                    </a:cubicBezTo>
                    <a:cubicBezTo>
                      <a:pt x="27749" y="103239"/>
                      <a:pt x="28467" y="103696"/>
                      <a:pt x="29051" y="104299"/>
                    </a:cubicBezTo>
                    <a:cubicBezTo>
                      <a:pt x="29690" y="104939"/>
                      <a:pt x="30392" y="105513"/>
                      <a:pt x="31147" y="106013"/>
                    </a:cubicBezTo>
                    <a:cubicBezTo>
                      <a:pt x="30671" y="105156"/>
                      <a:pt x="30194" y="104394"/>
                      <a:pt x="29813" y="103537"/>
                    </a:cubicBezTo>
                    <a:close/>
                    <a:moveTo>
                      <a:pt x="94774" y="186976"/>
                    </a:moveTo>
                    <a:cubicBezTo>
                      <a:pt x="94311" y="186052"/>
                      <a:pt x="93581" y="185288"/>
                      <a:pt x="92678" y="184785"/>
                    </a:cubicBezTo>
                    <a:cubicBezTo>
                      <a:pt x="90683" y="183643"/>
                      <a:pt x="88192" y="183831"/>
                      <a:pt x="86392" y="185261"/>
                    </a:cubicBezTo>
                    <a:cubicBezTo>
                      <a:pt x="85235" y="186174"/>
                      <a:pt x="83703" y="186459"/>
                      <a:pt x="82296" y="186023"/>
                    </a:cubicBezTo>
                    <a:cubicBezTo>
                      <a:pt x="81513" y="185838"/>
                      <a:pt x="80811" y="185404"/>
                      <a:pt x="80296" y="184785"/>
                    </a:cubicBezTo>
                    <a:lnTo>
                      <a:pt x="78105" y="183071"/>
                    </a:lnTo>
                    <a:cubicBezTo>
                      <a:pt x="78454" y="183944"/>
                      <a:pt x="78901" y="184775"/>
                      <a:pt x="79438" y="185547"/>
                    </a:cubicBezTo>
                    <a:cubicBezTo>
                      <a:pt x="79910" y="186497"/>
                      <a:pt x="80679" y="187266"/>
                      <a:pt x="81629" y="187738"/>
                    </a:cubicBezTo>
                    <a:cubicBezTo>
                      <a:pt x="83659" y="188666"/>
                      <a:pt x="86034" y="188410"/>
                      <a:pt x="87820" y="187071"/>
                    </a:cubicBezTo>
                    <a:cubicBezTo>
                      <a:pt x="88924" y="186125"/>
                      <a:pt x="90447" y="185835"/>
                      <a:pt x="91821" y="186309"/>
                    </a:cubicBezTo>
                    <a:cubicBezTo>
                      <a:pt x="92610" y="186592"/>
                      <a:pt x="93326" y="187047"/>
                      <a:pt x="93916" y="187642"/>
                    </a:cubicBezTo>
                    <a:lnTo>
                      <a:pt x="96012" y="189452"/>
                    </a:lnTo>
                    <a:cubicBezTo>
                      <a:pt x="95631" y="188595"/>
                      <a:pt x="95155" y="187833"/>
                      <a:pt x="94774" y="186785"/>
                    </a:cubicBezTo>
                    <a:close/>
                  </a:path>
                </a:pathLst>
              </a:custGeom>
              <a:solidFill>
                <a:srgbClr val="FFFFFF"/>
              </a:solidFill>
              <a:ln w="9525" cap="flat">
                <a:noFill/>
                <a:prstDash val="solid"/>
                <a:miter/>
              </a:ln>
            </p:spPr>
            <p:txBody>
              <a:bodyPr rtlCol="0" anchor="ctr"/>
              <a:lstStyle/>
              <a:p>
                <a:endParaRPr lang="zh-CN" altLang="en-US"/>
              </a:p>
            </p:txBody>
          </p:sp>
          <p:sp>
            <p:nvSpPr>
              <p:cNvPr id="393" name="任意多边形: 形状 392">
                <a:extLst>
                  <a:ext uri="{FF2B5EF4-FFF2-40B4-BE49-F238E27FC236}">
                    <a16:creationId xmlns:a16="http://schemas.microsoft.com/office/drawing/2014/main" xmlns="" id="{CD0A4CCD-8DDE-4DE8-BBFD-41275F2DE36E}"/>
                  </a:ext>
                </a:extLst>
              </p:cNvPr>
              <p:cNvSpPr/>
              <p:nvPr/>
            </p:nvSpPr>
            <p:spPr>
              <a:xfrm>
                <a:off x="8633289" y="3151901"/>
                <a:ext cx="843629" cy="108013"/>
              </a:xfrm>
              <a:custGeom>
                <a:avLst/>
                <a:gdLst>
                  <a:gd name="connsiteX0" fmla="*/ 843629 w 843629"/>
                  <a:gd name="connsiteY0" fmla="*/ 37910 h 108013"/>
                  <a:gd name="connsiteX1" fmla="*/ 822674 w 843629"/>
                  <a:gd name="connsiteY1" fmla="*/ 108014 h 108013"/>
                  <a:gd name="connsiteX2" fmla="*/ 21431 w 843629"/>
                  <a:gd name="connsiteY2" fmla="*/ 108014 h 108013"/>
                  <a:gd name="connsiteX3" fmla="*/ 4191 w 843629"/>
                  <a:gd name="connsiteY3" fmla="*/ 64675 h 108013"/>
                  <a:gd name="connsiteX4" fmla="*/ 571 w 843629"/>
                  <a:gd name="connsiteY4" fmla="*/ 41624 h 108013"/>
                  <a:gd name="connsiteX5" fmla="*/ 0 w 843629"/>
                  <a:gd name="connsiteY5" fmla="*/ 28670 h 108013"/>
                  <a:gd name="connsiteX6" fmla="*/ 0 w 843629"/>
                  <a:gd name="connsiteY6" fmla="*/ 25622 h 108013"/>
                  <a:gd name="connsiteX7" fmla="*/ 2286 w 843629"/>
                  <a:gd name="connsiteY7" fmla="*/ 1619 h 108013"/>
                  <a:gd name="connsiteX8" fmla="*/ 243173 w 843629"/>
                  <a:gd name="connsiteY8" fmla="*/ 1619 h 108013"/>
                  <a:gd name="connsiteX9" fmla="*/ 255270 w 843629"/>
                  <a:gd name="connsiteY9" fmla="*/ 9906 h 108013"/>
                  <a:gd name="connsiteX10" fmla="*/ 290417 w 843629"/>
                  <a:gd name="connsiteY10" fmla="*/ 18955 h 108013"/>
                  <a:gd name="connsiteX11" fmla="*/ 291370 w 843629"/>
                  <a:gd name="connsiteY11" fmla="*/ 18955 h 108013"/>
                  <a:gd name="connsiteX12" fmla="*/ 292417 w 843629"/>
                  <a:gd name="connsiteY12" fmla="*/ 18955 h 108013"/>
                  <a:gd name="connsiteX13" fmla="*/ 292417 w 843629"/>
                  <a:gd name="connsiteY13" fmla="*/ 18955 h 108013"/>
                  <a:gd name="connsiteX14" fmla="*/ 312610 w 843629"/>
                  <a:gd name="connsiteY14" fmla="*/ 21908 h 108013"/>
                  <a:gd name="connsiteX15" fmla="*/ 326326 w 843629"/>
                  <a:gd name="connsiteY15" fmla="*/ 23336 h 108013"/>
                  <a:gd name="connsiteX16" fmla="*/ 328422 w 843629"/>
                  <a:gd name="connsiteY16" fmla="*/ 23336 h 108013"/>
                  <a:gd name="connsiteX17" fmla="*/ 329184 w 843629"/>
                  <a:gd name="connsiteY17" fmla="*/ 23336 h 108013"/>
                  <a:gd name="connsiteX18" fmla="*/ 331470 w 843629"/>
                  <a:gd name="connsiteY18" fmla="*/ 23336 h 108013"/>
                  <a:gd name="connsiteX19" fmla="*/ 344614 w 843629"/>
                  <a:gd name="connsiteY19" fmla="*/ 24384 h 108013"/>
                  <a:gd name="connsiteX20" fmla="*/ 365474 w 843629"/>
                  <a:gd name="connsiteY20" fmla="*/ 25718 h 108013"/>
                  <a:gd name="connsiteX21" fmla="*/ 365474 w 843629"/>
                  <a:gd name="connsiteY21" fmla="*/ 25718 h 108013"/>
                  <a:gd name="connsiteX22" fmla="*/ 367951 w 843629"/>
                  <a:gd name="connsiteY22" fmla="*/ 25718 h 108013"/>
                  <a:gd name="connsiteX23" fmla="*/ 400812 w 843629"/>
                  <a:gd name="connsiteY23" fmla="*/ 26765 h 108013"/>
                  <a:gd name="connsiteX24" fmla="*/ 400812 w 843629"/>
                  <a:gd name="connsiteY24" fmla="*/ 26765 h 108013"/>
                  <a:gd name="connsiteX25" fmla="*/ 418243 w 843629"/>
                  <a:gd name="connsiteY25" fmla="*/ 26765 h 108013"/>
                  <a:gd name="connsiteX26" fmla="*/ 542068 w 843629"/>
                  <a:gd name="connsiteY26" fmla="*/ 17240 h 108013"/>
                  <a:gd name="connsiteX27" fmla="*/ 577787 w 843629"/>
                  <a:gd name="connsiteY27" fmla="*/ 8668 h 108013"/>
                  <a:gd name="connsiteX28" fmla="*/ 577787 w 843629"/>
                  <a:gd name="connsiteY28" fmla="*/ 8668 h 108013"/>
                  <a:gd name="connsiteX29" fmla="*/ 596837 w 843629"/>
                  <a:gd name="connsiteY29" fmla="*/ 0 h 108013"/>
                  <a:gd name="connsiteX30" fmla="*/ 840010 w 843629"/>
                  <a:gd name="connsiteY30" fmla="*/ 0 h 108013"/>
                  <a:gd name="connsiteX31" fmla="*/ 842963 w 843629"/>
                  <a:gd name="connsiteY31" fmla="*/ 20098 h 108013"/>
                  <a:gd name="connsiteX32" fmla="*/ 843629 w 843629"/>
                  <a:gd name="connsiteY32" fmla="*/ 37910 h 10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3629" h="108013">
                    <a:moveTo>
                      <a:pt x="843629" y="37910"/>
                    </a:moveTo>
                    <a:cubicBezTo>
                      <a:pt x="843446" y="62794"/>
                      <a:pt x="836177" y="87111"/>
                      <a:pt x="822674" y="108014"/>
                    </a:cubicBezTo>
                    <a:lnTo>
                      <a:pt x="21431" y="108014"/>
                    </a:lnTo>
                    <a:cubicBezTo>
                      <a:pt x="13445" y="94562"/>
                      <a:pt x="7627" y="79937"/>
                      <a:pt x="4191" y="64675"/>
                    </a:cubicBezTo>
                    <a:cubicBezTo>
                      <a:pt x="2392" y="57096"/>
                      <a:pt x="1182" y="49390"/>
                      <a:pt x="571" y="41624"/>
                    </a:cubicBezTo>
                    <a:cubicBezTo>
                      <a:pt x="571" y="37433"/>
                      <a:pt x="0" y="33052"/>
                      <a:pt x="0" y="28670"/>
                    </a:cubicBezTo>
                    <a:cubicBezTo>
                      <a:pt x="0" y="27623"/>
                      <a:pt x="0" y="26670"/>
                      <a:pt x="0" y="25622"/>
                    </a:cubicBezTo>
                    <a:cubicBezTo>
                      <a:pt x="134" y="17574"/>
                      <a:pt x="898" y="9548"/>
                      <a:pt x="2286" y="1619"/>
                    </a:cubicBezTo>
                    <a:lnTo>
                      <a:pt x="243173" y="1619"/>
                    </a:lnTo>
                    <a:cubicBezTo>
                      <a:pt x="246242" y="5576"/>
                      <a:pt x="250472" y="8473"/>
                      <a:pt x="255270" y="9906"/>
                    </a:cubicBezTo>
                    <a:cubicBezTo>
                      <a:pt x="266634" y="14153"/>
                      <a:pt x="278415" y="17186"/>
                      <a:pt x="290417" y="18955"/>
                    </a:cubicBezTo>
                    <a:lnTo>
                      <a:pt x="291370" y="18955"/>
                    </a:lnTo>
                    <a:lnTo>
                      <a:pt x="292417" y="18955"/>
                    </a:lnTo>
                    <a:cubicBezTo>
                      <a:pt x="292417" y="18955"/>
                      <a:pt x="292417" y="18955"/>
                      <a:pt x="292417" y="18955"/>
                    </a:cubicBezTo>
                    <a:cubicBezTo>
                      <a:pt x="298609" y="20098"/>
                      <a:pt x="305371" y="20955"/>
                      <a:pt x="312610" y="21908"/>
                    </a:cubicBezTo>
                    <a:cubicBezTo>
                      <a:pt x="316992" y="22479"/>
                      <a:pt x="321659" y="22955"/>
                      <a:pt x="326326" y="23336"/>
                    </a:cubicBezTo>
                    <a:lnTo>
                      <a:pt x="328422" y="23336"/>
                    </a:lnTo>
                    <a:cubicBezTo>
                      <a:pt x="328670" y="23416"/>
                      <a:pt x="328936" y="23416"/>
                      <a:pt x="329184" y="23336"/>
                    </a:cubicBezTo>
                    <a:lnTo>
                      <a:pt x="331470" y="23336"/>
                    </a:lnTo>
                    <a:lnTo>
                      <a:pt x="344614" y="24384"/>
                    </a:lnTo>
                    <a:cubicBezTo>
                      <a:pt x="351282" y="24384"/>
                      <a:pt x="358235" y="25432"/>
                      <a:pt x="365474" y="25718"/>
                    </a:cubicBezTo>
                    <a:lnTo>
                      <a:pt x="365474" y="25718"/>
                    </a:lnTo>
                    <a:lnTo>
                      <a:pt x="367951" y="25718"/>
                    </a:lnTo>
                    <a:cubicBezTo>
                      <a:pt x="378428" y="25718"/>
                      <a:pt x="389382" y="26575"/>
                      <a:pt x="400812" y="26765"/>
                    </a:cubicBezTo>
                    <a:lnTo>
                      <a:pt x="400812" y="26765"/>
                    </a:lnTo>
                    <a:lnTo>
                      <a:pt x="418243" y="26765"/>
                    </a:lnTo>
                    <a:cubicBezTo>
                      <a:pt x="459716" y="27180"/>
                      <a:pt x="501146" y="23993"/>
                      <a:pt x="542068" y="17240"/>
                    </a:cubicBezTo>
                    <a:cubicBezTo>
                      <a:pt x="554156" y="15204"/>
                      <a:pt x="566090" y="12339"/>
                      <a:pt x="577787" y="8668"/>
                    </a:cubicBezTo>
                    <a:cubicBezTo>
                      <a:pt x="577787" y="8668"/>
                      <a:pt x="577787" y="8668"/>
                      <a:pt x="577787" y="8668"/>
                    </a:cubicBezTo>
                    <a:cubicBezTo>
                      <a:pt x="584570" y="6845"/>
                      <a:pt x="591006" y="3916"/>
                      <a:pt x="596837" y="0"/>
                    </a:cubicBezTo>
                    <a:lnTo>
                      <a:pt x="840010" y="0"/>
                    </a:lnTo>
                    <a:cubicBezTo>
                      <a:pt x="841393" y="6635"/>
                      <a:pt x="842379" y="13346"/>
                      <a:pt x="842963" y="20098"/>
                    </a:cubicBezTo>
                    <a:cubicBezTo>
                      <a:pt x="843439" y="26956"/>
                      <a:pt x="843629" y="32290"/>
                      <a:pt x="843629" y="37910"/>
                    </a:cubicBezTo>
                    <a:close/>
                  </a:path>
                </a:pathLst>
              </a:custGeom>
              <a:solidFill>
                <a:srgbClr val="0AAF60"/>
              </a:solidFill>
              <a:ln w="9525" cap="flat">
                <a:noFill/>
                <a:prstDash val="solid"/>
                <a:miter/>
              </a:ln>
            </p:spPr>
            <p:txBody>
              <a:bodyPr rtlCol="0" anchor="ctr"/>
              <a:lstStyle/>
              <a:p>
                <a:endParaRPr lang="zh-CN" altLang="en-US"/>
              </a:p>
            </p:txBody>
          </p:sp>
          <p:sp>
            <p:nvSpPr>
              <p:cNvPr id="394" name="任意多边形: 形状 393">
                <a:extLst>
                  <a:ext uri="{FF2B5EF4-FFF2-40B4-BE49-F238E27FC236}">
                    <a16:creationId xmlns:a16="http://schemas.microsoft.com/office/drawing/2014/main" xmlns="" id="{34141221-75BB-449E-8E36-B0E50D9B3CDC}"/>
                  </a:ext>
                </a:extLst>
              </p:cNvPr>
              <p:cNvSpPr/>
              <p:nvPr/>
            </p:nvSpPr>
            <p:spPr>
              <a:xfrm>
                <a:off x="8637480" y="3216575"/>
                <a:ext cx="28575" cy="43338"/>
              </a:xfrm>
              <a:custGeom>
                <a:avLst/>
                <a:gdLst>
                  <a:gd name="connsiteX0" fmla="*/ 0 w 28575"/>
                  <a:gd name="connsiteY0" fmla="*/ 0 h 43338"/>
                  <a:gd name="connsiteX1" fmla="*/ 28575 w 28575"/>
                  <a:gd name="connsiteY1" fmla="*/ 43339 h 43338"/>
                  <a:gd name="connsiteX2" fmla="*/ 17336 w 28575"/>
                  <a:gd name="connsiteY2" fmla="*/ 43339 h 43338"/>
                  <a:gd name="connsiteX3" fmla="*/ 0 w 28575"/>
                  <a:gd name="connsiteY3" fmla="*/ 0 h 43338"/>
                </a:gdLst>
                <a:ahLst/>
                <a:cxnLst>
                  <a:cxn ang="0">
                    <a:pos x="connsiteX0" y="connsiteY0"/>
                  </a:cxn>
                  <a:cxn ang="0">
                    <a:pos x="connsiteX1" y="connsiteY1"/>
                  </a:cxn>
                  <a:cxn ang="0">
                    <a:pos x="connsiteX2" y="connsiteY2"/>
                  </a:cxn>
                  <a:cxn ang="0">
                    <a:pos x="connsiteX3" y="connsiteY3"/>
                  </a:cxn>
                </a:cxnLst>
                <a:rect l="l" t="t" r="r" b="b"/>
                <a:pathLst>
                  <a:path w="28575" h="43338">
                    <a:moveTo>
                      <a:pt x="0" y="0"/>
                    </a:moveTo>
                    <a:cubicBezTo>
                      <a:pt x="5779" y="16595"/>
                      <a:pt x="15600" y="31489"/>
                      <a:pt x="28575" y="43339"/>
                    </a:cubicBezTo>
                    <a:lnTo>
                      <a:pt x="17336" y="43339"/>
                    </a:lnTo>
                    <a:cubicBezTo>
                      <a:pt x="9316" y="29893"/>
                      <a:pt x="3465" y="15267"/>
                      <a:pt x="0"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5" name="任意多边形: 形状 394">
                <a:extLst>
                  <a:ext uri="{FF2B5EF4-FFF2-40B4-BE49-F238E27FC236}">
                    <a16:creationId xmlns:a16="http://schemas.microsoft.com/office/drawing/2014/main" xmlns="" id="{A224111B-F6FA-45DB-9615-F8D61BA621B5}"/>
                  </a:ext>
                </a:extLst>
              </p:cNvPr>
              <p:cNvSpPr/>
              <p:nvPr/>
            </p:nvSpPr>
            <p:spPr>
              <a:xfrm>
                <a:off x="9415197" y="3173618"/>
                <a:ext cx="61912" cy="86296"/>
              </a:xfrm>
              <a:custGeom>
                <a:avLst/>
                <a:gdLst>
                  <a:gd name="connsiteX0" fmla="*/ 61722 w 61912"/>
                  <a:gd name="connsiteY0" fmla="*/ 16192 h 86296"/>
                  <a:gd name="connsiteX1" fmla="*/ 40767 w 61912"/>
                  <a:gd name="connsiteY1" fmla="*/ 86296 h 86296"/>
                  <a:gd name="connsiteX2" fmla="*/ 0 w 61912"/>
                  <a:gd name="connsiteY2" fmla="*/ 86296 h 86296"/>
                  <a:gd name="connsiteX3" fmla="*/ 9525 w 61912"/>
                  <a:gd name="connsiteY3" fmla="*/ 78486 h 86296"/>
                  <a:gd name="connsiteX4" fmla="*/ 14573 w 61912"/>
                  <a:gd name="connsiteY4" fmla="*/ 74009 h 86296"/>
                  <a:gd name="connsiteX5" fmla="*/ 33623 w 61912"/>
                  <a:gd name="connsiteY5" fmla="*/ 54102 h 86296"/>
                  <a:gd name="connsiteX6" fmla="*/ 37814 w 61912"/>
                  <a:gd name="connsiteY6" fmla="*/ 48958 h 86296"/>
                  <a:gd name="connsiteX7" fmla="*/ 61913 w 61912"/>
                  <a:gd name="connsiteY7" fmla="*/ 0 h 86296"/>
                  <a:gd name="connsiteX8" fmla="*/ 61722 w 61912"/>
                  <a:gd name="connsiteY8" fmla="*/ 16192 h 86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912" h="86296">
                    <a:moveTo>
                      <a:pt x="61722" y="16192"/>
                    </a:moveTo>
                    <a:cubicBezTo>
                      <a:pt x="61539" y="41077"/>
                      <a:pt x="54270" y="65394"/>
                      <a:pt x="40767" y="86296"/>
                    </a:cubicBezTo>
                    <a:lnTo>
                      <a:pt x="0" y="86296"/>
                    </a:lnTo>
                    <a:cubicBezTo>
                      <a:pt x="3143" y="83725"/>
                      <a:pt x="6287" y="81153"/>
                      <a:pt x="9525" y="78486"/>
                    </a:cubicBezTo>
                    <a:lnTo>
                      <a:pt x="14573" y="74009"/>
                    </a:lnTo>
                    <a:cubicBezTo>
                      <a:pt x="21323" y="67767"/>
                      <a:pt x="27684" y="61119"/>
                      <a:pt x="33623" y="54102"/>
                    </a:cubicBezTo>
                    <a:cubicBezTo>
                      <a:pt x="35105" y="52458"/>
                      <a:pt x="36504" y="50741"/>
                      <a:pt x="37814" y="48958"/>
                    </a:cubicBezTo>
                    <a:cubicBezTo>
                      <a:pt x="49682" y="34824"/>
                      <a:pt x="57950" y="18026"/>
                      <a:pt x="61913" y="0"/>
                    </a:cubicBezTo>
                    <a:cubicBezTo>
                      <a:pt x="61531" y="5239"/>
                      <a:pt x="61722" y="10573"/>
                      <a:pt x="61722" y="16192"/>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396" name="任意多边形: 形状 395">
                <a:extLst>
                  <a:ext uri="{FF2B5EF4-FFF2-40B4-BE49-F238E27FC236}">
                    <a16:creationId xmlns:a16="http://schemas.microsoft.com/office/drawing/2014/main" xmlns="" id="{DF5F92E2-1552-41EB-8C94-9FAD1B21BAF1}"/>
                  </a:ext>
                </a:extLst>
              </p:cNvPr>
              <p:cNvSpPr/>
              <p:nvPr/>
            </p:nvSpPr>
            <p:spPr>
              <a:xfrm>
                <a:off x="9390241" y="3241666"/>
                <a:ext cx="27415" cy="18247"/>
              </a:xfrm>
              <a:custGeom>
                <a:avLst/>
                <a:gdLst>
                  <a:gd name="connsiteX0" fmla="*/ 27146 w 27415"/>
                  <a:gd name="connsiteY0" fmla="*/ 1674 h 18247"/>
                  <a:gd name="connsiteX1" fmla="*/ 9525 w 27415"/>
                  <a:gd name="connsiteY1" fmla="*/ 18248 h 18247"/>
                  <a:gd name="connsiteX2" fmla="*/ 0 w 27415"/>
                  <a:gd name="connsiteY2" fmla="*/ 18248 h 18247"/>
                  <a:gd name="connsiteX3" fmla="*/ 25337 w 27415"/>
                  <a:gd name="connsiteY3" fmla="*/ 341 h 18247"/>
                  <a:gd name="connsiteX4" fmla="*/ 27146 w 27415"/>
                  <a:gd name="connsiteY4" fmla="*/ 1674 h 182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15" h="18247">
                    <a:moveTo>
                      <a:pt x="27146" y="1674"/>
                    </a:moveTo>
                    <a:cubicBezTo>
                      <a:pt x="21979" y="7905"/>
                      <a:pt x="16061" y="13472"/>
                      <a:pt x="9525" y="18248"/>
                    </a:cubicBezTo>
                    <a:lnTo>
                      <a:pt x="0" y="18248"/>
                    </a:lnTo>
                    <a:cubicBezTo>
                      <a:pt x="9047" y="13179"/>
                      <a:pt x="17538" y="7177"/>
                      <a:pt x="25337" y="341"/>
                    </a:cubicBezTo>
                    <a:cubicBezTo>
                      <a:pt x="26289" y="-612"/>
                      <a:pt x="28099" y="627"/>
                      <a:pt x="27146" y="1674"/>
                    </a:cubicBezTo>
                    <a:close/>
                  </a:path>
                </a:pathLst>
              </a:custGeom>
              <a:solidFill>
                <a:srgbClr val="FCF8EB"/>
              </a:solidFill>
              <a:ln w="9525" cap="flat">
                <a:noFill/>
                <a:prstDash val="solid"/>
                <a:miter/>
              </a:ln>
            </p:spPr>
            <p:txBody>
              <a:bodyPr rtlCol="0" anchor="ctr"/>
              <a:lstStyle/>
              <a:p>
                <a:endParaRPr lang="zh-CN" altLang="en-US"/>
              </a:p>
            </p:txBody>
          </p:sp>
          <p:grpSp>
            <p:nvGrpSpPr>
              <p:cNvPr id="397" name="图形 318">
                <a:extLst>
                  <a:ext uri="{FF2B5EF4-FFF2-40B4-BE49-F238E27FC236}">
                    <a16:creationId xmlns:a16="http://schemas.microsoft.com/office/drawing/2014/main" xmlns="" id="{F55EBBA0-C844-4EC3-B50B-981DF7852B24}"/>
                  </a:ext>
                </a:extLst>
              </p:cNvPr>
              <p:cNvGrpSpPr/>
              <p:nvPr/>
            </p:nvGrpSpPr>
            <p:grpSpPr>
              <a:xfrm>
                <a:off x="9422150" y="3201693"/>
                <a:ext cx="30111" cy="58221"/>
                <a:chOff x="9422150" y="3201693"/>
                <a:chExt cx="30111" cy="58221"/>
              </a:xfrm>
              <a:solidFill>
                <a:srgbClr val="000000"/>
              </a:solidFill>
            </p:grpSpPr>
            <p:sp>
              <p:nvSpPr>
                <p:cNvPr id="442" name="任意多边形: 形状 441">
                  <a:extLst>
                    <a:ext uri="{FF2B5EF4-FFF2-40B4-BE49-F238E27FC236}">
                      <a16:creationId xmlns:a16="http://schemas.microsoft.com/office/drawing/2014/main" xmlns="" id="{122484A1-0331-4468-8A8D-9C6C43E915F7}"/>
                    </a:ext>
                  </a:extLst>
                </p:cNvPr>
                <p:cNvSpPr/>
                <p:nvPr/>
              </p:nvSpPr>
              <p:spPr>
                <a:xfrm>
                  <a:off x="9444333" y="3201693"/>
                  <a:ext cx="7928" cy="43916"/>
                </a:xfrm>
                <a:custGeom>
                  <a:avLst/>
                  <a:gdLst>
                    <a:gd name="connsiteX0" fmla="*/ 4105 w 7928"/>
                    <a:gd name="connsiteY0" fmla="*/ 21360 h 43916"/>
                    <a:gd name="connsiteX1" fmla="*/ 3058 w 7928"/>
                    <a:gd name="connsiteY1" fmla="*/ 500 h 43916"/>
                    <a:gd name="connsiteX2" fmla="*/ 4201 w 7928"/>
                    <a:gd name="connsiteY2" fmla="*/ 500 h 43916"/>
                    <a:gd name="connsiteX3" fmla="*/ 7916 w 7928"/>
                    <a:gd name="connsiteY3" fmla="*/ 24217 h 43916"/>
                    <a:gd name="connsiteX4" fmla="*/ 2772 w 7928"/>
                    <a:gd name="connsiteY4" fmla="*/ 43267 h 43916"/>
                    <a:gd name="connsiteX5" fmla="*/ 649 w 7928"/>
                    <a:gd name="connsiteY5" fmla="*/ 43641 h 43916"/>
                    <a:gd name="connsiteX6" fmla="*/ 10 w 7928"/>
                    <a:gd name="connsiteY6" fmla="*/ 42220 h 43916"/>
                    <a:gd name="connsiteX7" fmla="*/ 4106 w 7928"/>
                    <a:gd name="connsiteY7" fmla="*/ 21360 h 43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28" h="43916">
                      <a:moveTo>
                        <a:pt x="4105" y="21360"/>
                      </a:moveTo>
                      <a:cubicBezTo>
                        <a:pt x="4105" y="14407"/>
                        <a:pt x="3058" y="7453"/>
                        <a:pt x="3058" y="500"/>
                      </a:cubicBezTo>
                      <a:cubicBezTo>
                        <a:pt x="3058" y="-167"/>
                        <a:pt x="4201" y="-167"/>
                        <a:pt x="4201" y="500"/>
                      </a:cubicBezTo>
                      <a:cubicBezTo>
                        <a:pt x="4772" y="8596"/>
                        <a:pt x="8106" y="16121"/>
                        <a:pt x="7916" y="24217"/>
                      </a:cubicBezTo>
                      <a:cubicBezTo>
                        <a:pt x="8099" y="30933"/>
                        <a:pt x="6311" y="37556"/>
                        <a:pt x="2772" y="43267"/>
                      </a:cubicBezTo>
                      <a:cubicBezTo>
                        <a:pt x="2289" y="43957"/>
                        <a:pt x="1339" y="44124"/>
                        <a:pt x="649" y="43641"/>
                      </a:cubicBezTo>
                      <a:cubicBezTo>
                        <a:pt x="192" y="43320"/>
                        <a:pt x="-54" y="42775"/>
                        <a:pt x="10" y="42220"/>
                      </a:cubicBezTo>
                      <a:cubicBezTo>
                        <a:pt x="1797" y="35356"/>
                        <a:pt x="3165" y="28390"/>
                        <a:pt x="4106" y="21360"/>
                      </a:cubicBezTo>
                      <a:close/>
                    </a:path>
                  </a:pathLst>
                </a:custGeom>
                <a:solidFill>
                  <a:srgbClr val="000000"/>
                </a:solidFill>
                <a:ln w="9525" cap="flat">
                  <a:noFill/>
                  <a:prstDash val="solid"/>
                  <a:miter/>
                </a:ln>
              </p:spPr>
              <p:txBody>
                <a:bodyPr rtlCol="0" anchor="ctr"/>
                <a:lstStyle/>
                <a:p>
                  <a:endParaRPr lang="zh-CN" altLang="en-US"/>
                </a:p>
              </p:txBody>
            </p:sp>
            <p:sp>
              <p:nvSpPr>
                <p:cNvPr id="443" name="任意多边形: 形状 442">
                  <a:extLst>
                    <a:ext uri="{FF2B5EF4-FFF2-40B4-BE49-F238E27FC236}">
                      <a16:creationId xmlns:a16="http://schemas.microsoft.com/office/drawing/2014/main" xmlns="" id="{ED17BFDD-8A1D-494B-88D0-A136E8063CA7}"/>
                    </a:ext>
                  </a:extLst>
                </p:cNvPr>
                <p:cNvSpPr/>
                <p:nvPr/>
              </p:nvSpPr>
              <p:spPr>
                <a:xfrm>
                  <a:off x="9422150" y="3231235"/>
                  <a:ext cx="6956" cy="28678"/>
                </a:xfrm>
                <a:custGeom>
                  <a:avLst/>
                  <a:gdLst>
                    <a:gd name="connsiteX0" fmla="*/ 6953 w 6956"/>
                    <a:gd name="connsiteY0" fmla="*/ 16392 h 28678"/>
                    <a:gd name="connsiteX1" fmla="*/ 5334 w 6956"/>
                    <a:gd name="connsiteY1" fmla="*/ 28679 h 28678"/>
                    <a:gd name="connsiteX2" fmla="*/ 0 w 6956"/>
                    <a:gd name="connsiteY2" fmla="*/ 28679 h 28678"/>
                    <a:gd name="connsiteX3" fmla="*/ 1905 w 6956"/>
                    <a:gd name="connsiteY3" fmla="*/ 20868 h 28678"/>
                    <a:gd name="connsiteX4" fmla="*/ 2381 w 6956"/>
                    <a:gd name="connsiteY4" fmla="*/ 16677 h 28678"/>
                    <a:gd name="connsiteX5" fmla="*/ 3715 w 6956"/>
                    <a:gd name="connsiteY5" fmla="*/ 580 h 28678"/>
                    <a:gd name="connsiteX6" fmla="*/ 5715 w 6956"/>
                    <a:gd name="connsiteY6" fmla="*/ 580 h 28678"/>
                    <a:gd name="connsiteX7" fmla="*/ 6953 w 6956"/>
                    <a:gd name="connsiteY7" fmla="*/ 16392 h 2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56" h="28678">
                      <a:moveTo>
                        <a:pt x="6953" y="16392"/>
                      </a:moveTo>
                      <a:cubicBezTo>
                        <a:pt x="7009" y="20544"/>
                        <a:pt x="6463" y="24683"/>
                        <a:pt x="5334" y="28679"/>
                      </a:cubicBezTo>
                      <a:lnTo>
                        <a:pt x="0" y="28679"/>
                      </a:lnTo>
                      <a:cubicBezTo>
                        <a:pt x="792" y="26116"/>
                        <a:pt x="1428" y="23508"/>
                        <a:pt x="1905" y="20868"/>
                      </a:cubicBezTo>
                      <a:cubicBezTo>
                        <a:pt x="1905" y="19535"/>
                        <a:pt x="1905" y="18106"/>
                        <a:pt x="2381" y="16677"/>
                      </a:cubicBezTo>
                      <a:cubicBezTo>
                        <a:pt x="2381" y="11343"/>
                        <a:pt x="2381" y="6009"/>
                        <a:pt x="3715" y="580"/>
                      </a:cubicBezTo>
                      <a:cubicBezTo>
                        <a:pt x="3715" y="-372"/>
                        <a:pt x="5620" y="9"/>
                        <a:pt x="5715" y="580"/>
                      </a:cubicBezTo>
                      <a:cubicBezTo>
                        <a:pt x="6420" y="5824"/>
                        <a:pt x="6833" y="11102"/>
                        <a:pt x="6953" y="16392"/>
                      </a:cubicBezTo>
                      <a:close/>
                    </a:path>
                  </a:pathLst>
                </a:custGeom>
                <a:solidFill>
                  <a:srgbClr val="000000"/>
                </a:solidFill>
                <a:ln w="9525" cap="flat">
                  <a:noFill/>
                  <a:prstDash val="solid"/>
                  <a:miter/>
                </a:ln>
              </p:spPr>
              <p:txBody>
                <a:bodyPr rtlCol="0" anchor="ctr"/>
                <a:lstStyle/>
                <a:p>
                  <a:endParaRPr lang="zh-CN" altLang="en-US"/>
                </a:p>
              </p:txBody>
            </p:sp>
          </p:grpSp>
          <p:sp>
            <p:nvSpPr>
              <p:cNvPr id="398" name="任意多边形: 形状 397">
                <a:extLst>
                  <a:ext uri="{FF2B5EF4-FFF2-40B4-BE49-F238E27FC236}">
                    <a16:creationId xmlns:a16="http://schemas.microsoft.com/office/drawing/2014/main" xmlns="" id="{2070BF5C-29FE-43BC-9BA0-50066CAF6C06}"/>
                  </a:ext>
                </a:extLst>
              </p:cNvPr>
              <p:cNvSpPr/>
              <p:nvPr/>
            </p:nvSpPr>
            <p:spPr>
              <a:xfrm>
                <a:off x="8719535" y="2631415"/>
                <a:ext cx="199136" cy="296862"/>
              </a:xfrm>
              <a:custGeom>
                <a:avLst/>
                <a:gdLst>
                  <a:gd name="connsiteX0" fmla="*/ 197885 w 199136"/>
                  <a:gd name="connsiteY0" fmla="*/ 140533 h 296862"/>
                  <a:gd name="connsiteX1" fmla="*/ 194551 w 199136"/>
                  <a:gd name="connsiteY1" fmla="*/ 131008 h 296862"/>
                  <a:gd name="connsiteX2" fmla="*/ 184264 w 199136"/>
                  <a:gd name="connsiteY2" fmla="*/ 115768 h 296862"/>
                  <a:gd name="connsiteX3" fmla="*/ 184264 w 199136"/>
                  <a:gd name="connsiteY3" fmla="*/ 115197 h 296862"/>
                  <a:gd name="connsiteX4" fmla="*/ 173882 w 199136"/>
                  <a:gd name="connsiteY4" fmla="*/ 97766 h 296862"/>
                  <a:gd name="connsiteX5" fmla="*/ 173882 w 199136"/>
                  <a:gd name="connsiteY5" fmla="*/ 60142 h 296862"/>
                  <a:gd name="connsiteX6" fmla="*/ 149593 w 199136"/>
                  <a:gd name="connsiteY6" fmla="*/ 33948 h 296862"/>
                  <a:gd name="connsiteX7" fmla="*/ 147403 w 199136"/>
                  <a:gd name="connsiteY7" fmla="*/ 30234 h 296862"/>
                  <a:gd name="connsiteX8" fmla="*/ 145117 w 199136"/>
                  <a:gd name="connsiteY8" fmla="*/ 27186 h 296862"/>
                  <a:gd name="connsiteX9" fmla="*/ 145117 w 199136"/>
                  <a:gd name="connsiteY9" fmla="*/ 27186 h 296862"/>
                  <a:gd name="connsiteX10" fmla="*/ 140735 w 199136"/>
                  <a:gd name="connsiteY10" fmla="*/ 22328 h 296862"/>
                  <a:gd name="connsiteX11" fmla="*/ 101587 w 199136"/>
                  <a:gd name="connsiteY11" fmla="*/ 1468 h 296862"/>
                  <a:gd name="connsiteX12" fmla="*/ 85300 w 199136"/>
                  <a:gd name="connsiteY12" fmla="*/ 39 h 296862"/>
                  <a:gd name="connsiteX13" fmla="*/ 63487 w 199136"/>
                  <a:gd name="connsiteY13" fmla="*/ 4421 h 296862"/>
                  <a:gd name="connsiteX14" fmla="*/ 33484 w 199136"/>
                  <a:gd name="connsiteY14" fmla="*/ 34615 h 296862"/>
                  <a:gd name="connsiteX15" fmla="*/ 27673 w 199136"/>
                  <a:gd name="connsiteY15" fmla="*/ 75192 h 296862"/>
                  <a:gd name="connsiteX16" fmla="*/ 25483 w 199136"/>
                  <a:gd name="connsiteY16" fmla="*/ 96909 h 296862"/>
                  <a:gd name="connsiteX17" fmla="*/ 17767 w 199136"/>
                  <a:gd name="connsiteY17" fmla="*/ 114530 h 296862"/>
                  <a:gd name="connsiteX18" fmla="*/ 16339 w 199136"/>
                  <a:gd name="connsiteY18" fmla="*/ 117197 h 296862"/>
                  <a:gd name="connsiteX19" fmla="*/ 5957 w 199136"/>
                  <a:gd name="connsiteY19" fmla="*/ 133770 h 296862"/>
                  <a:gd name="connsiteX20" fmla="*/ 146 w 199136"/>
                  <a:gd name="connsiteY20" fmla="*/ 162345 h 296862"/>
                  <a:gd name="connsiteX21" fmla="*/ 30531 w 199136"/>
                  <a:gd name="connsiteY21" fmla="*/ 218257 h 296862"/>
                  <a:gd name="connsiteX22" fmla="*/ 31293 w 199136"/>
                  <a:gd name="connsiteY22" fmla="*/ 218257 h 296862"/>
                  <a:gd name="connsiteX23" fmla="*/ 14434 w 199136"/>
                  <a:gd name="connsiteY23" fmla="*/ 188539 h 296862"/>
                  <a:gd name="connsiteX24" fmla="*/ 1480 w 199136"/>
                  <a:gd name="connsiteY24" fmla="*/ 158535 h 296862"/>
                  <a:gd name="connsiteX25" fmla="*/ 10147 w 199136"/>
                  <a:gd name="connsiteY25" fmla="*/ 128913 h 296862"/>
                  <a:gd name="connsiteX26" fmla="*/ 4813 w 199136"/>
                  <a:gd name="connsiteY26" fmla="*/ 147486 h 296862"/>
                  <a:gd name="connsiteX27" fmla="*/ 33388 w 199136"/>
                  <a:gd name="connsiteY27" fmla="*/ 209208 h 296862"/>
                  <a:gd name="connsiteX28" fmla="*/ 32150 w 199136"/>
                  <a:gd name="connsiteY28" fmla="*/ 229592 h 296862"/>
                  <a:gd name="connsiteX29" fmla="*/ 25578 w 199136"/>
                  <a:gd name="connsiteY29" fmla="*/ 249690 h 296862"/>
                  <a:gd name="connsiteX30" fmla="*/ 25578 w 199136"/>
                  <a:gd name="connsiteY30" fmla="*/ 257214 h 296862"/>
                  <a:gd name="connsiteX31" fmla="*/ 35103 w 199136"/>
                  <a:gd name="connsiteY31" fmla="*/ 282075 h 296862"/>
                  <a:gd name="connsiteX32" fmla="*/ 69679 w 199136"/>
                  <a:gd name="connsiteY32" fmla="*/ 296648 h 296862"/>
                  <a:gd name="connsiteX33" fmla="*/ 83776 w 199136"/>
                  <a:gd name="connsiteY33" fmla="*/ 296648 h 296862"/>
                  <a:gd name="connsiteX34" fmla="*/ 84728 w 199136"/>
                  <a:gd name="connsiteY34" fmla="*/ 296648 h 296862"/>
                  <a:gd name="connsiteX35" fmla="*/ 112541 w 199136"/>
                  <a:gd name="connsiteY35" fmla="*/ 289123 h 296862"/>
                  <a:gd name="connsiteX36" fmla="*/ 139021 w 199136"/>
                  <a:gd name="connsiteY36" fmla="*/ 263215 h 296862"/>
                  <a:gd name="connsiteX37" fmla="*/ 143688 w 199136"/>
                  <a:gd name="connsiteY37" fmla="*/ 244832 h 296862"/>
                  <a:gd name="connsiteX38" fmla="*/ 144736 w 199136"/>
                  <a:gd name="connsiteY38" fmla="*/ 224353 h 296862"/>
                  <a:gd name="connsiteX39" fmla="*/ 154261 w 199136"/>
                  <a:gd name="connsiteY39" fmla="*/ 205303 h 296862"/>
                  <a:gd name="connsiteX40" fmla="*/ 157785 w 199136"/>
                  <a:gd name="connsiteY40" fmla="*/ 202446 h 296862"/>
                  <a:gd name="connsiteX41" fmla="*/ 157785 w 199136"/>
                  <a:gd name="connsiteY41" fmla="*/ 202446 h 296862"/>
                  <a:gd name="connsiteX42" fmla="*/ 170548 w 199136"/>
                  <a:gd name="connsiteY42" fmla="*/ 193492 h 296862"/>
                  <a:gd name="connsiteX43" fmla="*/ 170548 w 199136"/>
                  <a:gd name="connsiteY43" fmla="*/ 193492 h 296862"/>
                  <a:gd name="connsiteX44" fmla="*/ 175311 w 199136"/>
                  <a:gd name="connsiteY44" fmla="*/ 191397 h 296862"/>
                  <a:gd name="connsiteX45" fmla="*/ 187693 w 199136"/>
                  <a:gd name="connsiteY45" fmla="*/ 183015 h 296862"/>
                  <a:gd name="connsiteX46" fmla="*/ 188646 w 199136"/>
                  <a:gd name="connsiteY46" fmla="*/ 182062 h 296862"/>
                  <a:gd name="connsiteX47" fmla="*/ 191980 w 199136"/>
                  <a:gd name="connsiteY47" fmla="*/ 177966 h 296862"/>
                  <a:gd name="connsiteX48" fmla="*/ 197981 w 199136"/>
                  <a:gd name="connsiteY48" fmla="*/ 140914 h 296862"/>
                  <a:gd name="connsiteX49" fmla="*/ 194171 w 199136"/>
                  <a:gd name="connsiteY49" fmla="*/ 169584 h 296862"/>
                  <a:gd name="connsiteX50" fmla="*/ 186646 w 199136"/>
                  <a:gd name="connsiteY50" fmla="*/ 181300 h 296862"/>
                  <a:gd name="connsiteX51" fmla="*/ 185884 w 199136"/>
                  <a:gd name="connsiteY51" fmla="*/ 182157 h 296862"/>
                  <a:gd name="connsiteX52" fmla="*/ 173978 w 199136"/>
                  <a:gd name="connsiteY52" fmla="*/ 190254 h 296862"/>
                  <a:gd name="connsiteX53" fmla="*/ 173977 w 199136"/>
                  <a:gd name="connsiteY53" fmla="*/ 190254 h 296862"/>
                  <a:gd name="connsiteX54" fmla="*/ 182359 w 199136"/>
                  <a:gd name="connsiteY54" fmla="*/ 180729 h 296862"/>
                  <a:gd name="connsiteX55" fmla="*/ 182359 w 199136"/>
                  <a:gd name="connsiteY55" fmla="*/ 180157 h 296862"/>
                  <a:gd name="connsiteX56" fmla="*/ 189694 w 199136"/>
                  <a:gd name="connsiteY56" fmla="*/ 165489 h 296862"/>
                  <a:gd name="connsiteX57" fmla="*/ 192647 w 199136"/>
                  <a:gd name="connsiteY57" fmla="*/ 142248 h 296862"/>
                  <a:gd name="connsiteX58" fmla="*/ 191122 w 199136"/>
                  <a:gd name="connsiteY58" fmla="*/ 132723 h 296862"/>
                  <a:gd name="connsiteX59" fmla="*/ 187884 w 199136"/>
                  <a:gd name="connsiteY59" fmla="*/ 123198 h 296862"/>
                  <a:gd name="connsiteX60" fmla="*/ 195409 w 199136"/>
                  <a:gd name="connsiteY60" fmla="*/ 137199 h 296862"/>
                  <a:gd name="connsiteX61" fmla="*/ 196456 w 199136"/>
                  <a:gd name="connsiteY61" fmla="*/ 141105 h 296862"/>
                  <a:gd name="connsiteX62" fmla="*/ 194170 w 199136"/>
                  <a:gd name="connsiteY62" fmla="*/ 169584 h 29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99136" h="296862">
                    <a:moveTo>
                      <a:pt x="197885" y="140533"/>
                    </a:moveTo>
                    <a:cubicBezTo>
                      <a:pt x="197243" y="137213"/>
                      <a:pt x="196120" y="134004"/>
                      <a:pt x="194551" y="131008"/>
                    </a:cubicBezTo>
                    <a:cubicBezTo>
                      <a:pt x="191477" y="125698"/>
                      <a:pt x="188040" y="120605"/>
                      <a:pt x="184264" y="115768"/>
                    </a:cubicBezTo>
                    <a:lnTo>
                      <a:pt x="184264" y="115197"/>
                    </a:lnTo>
                    <a:cubicBezTo>
                      <a:pt x="179845" y="110013"/>
                      <a:pt x="176335" y="104120"/>
                      <a:pt x="173882" y="97766"/>
                    </a:cubicBezTo>
                    <a:cubicBezTo>
                      <a:pt x="171692" y="90051"/>
                      <a:pt x="180359" y="75477"/>
                      <a:pt x="173882" y="60142"/>
                    </a:cubicBezTo>
                    <a:cubicBezTo>
                      <a:pt x="168732" y="49081"/>
                      <a:pt x="160235" y="39917"/>
                      <a:pt x="149593" y="33948"/>
                    </a:cubicBezTo>
                    <a:cubicBezTo>
                      <a:pt x="148927" y="32615"/>
                      <a:pt x="148165" y="31472"/>
                      <a:pt x="147403" y="30234"/>
                    </a:cubicBezTo>
                    <a:cubicBezTo>
                      <a:pt x="146695" y="29178"/>
                      <a:pt x="145932" y="28161"/>
                      <a:pt x="145117" y="27186"/>
                    </a:cubicBezTo>
                    <a:lnTo>
                      <a:pt x="145117" y="27186"/>
                    </a:lnTo>
                    <a:cubicBezTo>
                      <a:pt x="143785" y="25455"/>
                      <a:pt x="142320" y="23831"/>
                      <a:pt x="140735" y="22328"/>
                    </a:cubicBezTo>
                    <a:cubicBezTo>
                      <a:pt x="129891" y="11853"/>
                      <a:pt x="116329" y="4627"/>
                      <a:pt x="101587" y="1468"/>
                    </a:cubicBezTo>
                    <a:cubicBezTo>
                      <a:pt x="96236" y="332"/>
                      <a:pt x="90767" y="-148"/>
                      <a:pt x="85300" y="39"/>
                    </a:cubicBezTo>
                    <a:cubicBezTo>
                      <a:pt x="77819" y="123"/>
                      <a:pt x="70420" y="1609"/>
                      <a:pt x="63487" y="4421"/>
                    </a:cubicBezTo>
                    <a:cubicBezTo>
                      <a:pt x="51070" y="11757"/>
                      <a:pt x="40741" y="22152"/>
                      <a:pt x="33484" y="34615"/>
                    </a:cubicBezTo>
                    <a:cubicBezTo>
                      <a:pt x="25483" y="46998"/>
                      <a:pt x="27102" y="61095"/>
                      <a:pt x="27673" y="75192"/>
                    </a:cubicBezTo>
                    <a:cubicBezTo>
                      <a:pt x="28184" y="82503"/>
                      <a:pt x="27443" y="89847"/>
                      <a:pt x="25483" y="96909"/>
                    </a:cubicBezTo>
                    <a:cubicBezTo>
                      <a:pt x="23425" y="102994"/>
                      <a:pt x="20844" y="108890"/>
                      <a:pt x="17767" y="114530"/>
                    </a:cubicBezTo>
                    <a:cubicBezTo>
                      <a:pt x="17199" y="115366"/>
                      <a:pt x="16720" y="116260"/>
                      <a:pt x="16339" y="117197"/>
                    </a:cubicBezTo>
                    <a:cubicBezTo>
                      <a:pt x="12489" y="122468"/>
                      <a:pt x="9019" y="128006"/>
                      <a:pt x="5957" y="133770"/>
                    </a:cubicBezTo>
                    <a:cubicBezTo>
                      <a:pt x="1427" y="142579"/>
                      <a:pt x="-584" y="152467"/>
                      <a:pt x="146" y="162345"/>
                    </a:cubicBezTo>
                    <a:cubicBezTo>
                      <a:pt x="2813" y="184824"/>
                      <a:pt x="26721" y="196254"/>
                      <a:pt x="30531" y="218257"/>
                    </a:cubicBezTo>
                    <a:cubicBezTo>
                      <a:pt x="30531" y="218257"/>
                      <a:pt x="31388" y="218257"/>
                      <a:pt x="31293" y="218257"/>
                    </a:cubicBezTo>
                    <a:cubicBezTo>
                      <a:pt x="28461" y="207010"/>
                      <a:pt x="22635" y="196740"/>
                      <a:pt x="14434" y="188539"/>
                    </a:cubicBezTo>
                    <a:cubicBezTo>
                      <a:pt x="6845" y="180291"/>
                      <a:pt x="2279" y="169714"/>
                      <a:pt x="1480" y="158535"/>
                    </a:cubicBezTo>
                    <a:cubicBezTo>
                      <a:pt x="1597" y="148053"/>
                      <a:pt x="4596" y="137805"/>
                      <a:pt x="10147" y="128913"/>
                    </a:cubicBezTo>
                    <a:cubicBezTo>
                      <a:pt x="7338" y="134760"/>
                      <a:pt x="5535" y="141039"/>
                      <a:pt x="4813" y="147486"/>
                    </a:cubicBezTo>
                    <a:cubicBezTo>
                      <a:pt x="2623" y="172632"/>
                      <a:pt x="27102" y="187015"/>
                      <a:pt x="33388" y="209208"/>
                    </a:cubicBezTo>
                    <a:cubicBezTo>
                      <a:pt x="35080" y="215969"/>
                      <a:pt x="34648" y="223086"/>
                      <a:pt x="32150" y="229592"/>
                    </a:cubicBezTo>
                    <a:cubicBezTo>
                      <a:pt x="29362" y="236081"/>
                      <a:pt x="27163" y="242807"/>
                      <a:pt x="25578" y="249690"/>
                    </a:cubicBezTo>
                    <a:cubicBezTo>
                      <a:pt x="25293" y="252190"/>
                      <a:pt x="25293" y="254714"/>
                      <a:pt x="25578" y="257214"/>
                    </a:cubicBezTo>
                    <a:cubicBezTo>
                      <a:pt x="25910" y="266328"/>
                      <a:pt x="29261" y="275072"/>
                      <a:pt x="35103" y="282075"/>
                    </a:cubicBezTo>
                    <a:cubicBezTo>
                      <a:pt x="44075" y="291565"/>
                      <a:pt x="56620" y="296852"/>
                      <a:pt x="69679" y="296648"/>
                    </a:cubicBezTo>
                    <a:cubicBezTo>
                      <a:pt x="74373" y="296934"/>
                      <a:pt x="79081" y="296934"/>
                      <a:pt x="83776" y="296648"/>
                    </a:cubicBezTo>
                    <a:lnTo>
                      <a:pt x="84728" y="296648"/>
                    </a:lnTo>
                    <a:cubicBezTo>
                      <a:pt x="94379" y="295845"/>
                      <a:pt x="103803" y="293296"/>
                      <a:pt x="112541" y="289123"/>
                    </a:cubicBezTo>
                    <a:cubicBezTo>
                      <a:pt x="123958" y="283608"/>
                      <a:pt x="133258" y="274509"/>
                      <a:pt x="139021" y="263215"/>
                    </a:cubicBezTo>
                    <a:cubicBezTo>
                      <a:pt x="141705" y="257431"/>
                      <a:pt x="143287" y="251196"/>
                      <a:pt x="143688" y="244832"/>
                    </a:cubicBezTo>
                    <a:cubicBezTo>
                      <a:pt x="144259" y="237974"/>
                      <a:pt x="143688" y="231116"/>
                      <a:pt x="144736" y="224353"/>
                    </a:cubicBezTo>
                    <a:cubicBezTo>
                      <a:pt x="145500" y="217059"/>
                      <a:pt x="148884" y="210291"/>
                      <a:pt x="154261" y="205303"/>
                    </a:cubicBezTo>
                    <a:cubicBezTo>
                      <a:pt x="155404" y="204351"/>
                      <a:pt x="156547" y="203303"/>
                      <a:pt x="157785" y="202446"/>
                    </a:cubicBezTo>
                    <a:lnTo>
                      <a:pt x="157785" y="202446"/>
                    </a:lnTo>
                    <a:cubicBezTo>
                      <a:pt x="161881" y="199207"/>
                      <a:pt x="166357" y="196635"/>
                      <a:pt x="170548" y="193492"/>
                    </a:cubicBezTo>
                    <a:lnTo>
                      <a:pt x="170548" y="193492"/>
                    </a:lnTo>
                    <a:lnTo>
                      <a:pt x="175311" y="191397"/>
                    </a:lnTo>
                    <a:cubicBezTo>
                      <a:pt x="179921" y="189392"/>
                      <a:pt x="184119" y="186550"/>
                      <a:pt x="187693" y="183015"/>
                    </a:cubicBezTo>
                    <a:cubicBezTo>
                      <a:pt x="188057" y="182747"/>
                      <a:pt x="188378" y="182426"/>
                      <a:pt x="188646" y="182062"/>
                    </a:cubicBezTo>
                    <a:cubicBezTo>
                      <a:pt x="189859" y="180783"/>
                      <a:pt x="190974" y="179414"/>
                      <a:pt x="191980" y="177966"/>
                    </a:cubicBezTo>
                    <a:cubicBezTo>
                      <a:pt x="198567" y="166809"/>
                      <a:pt x="200710" y="153580"/>
                      <a:pt x="197981" y="140914"/>
                    </a:cubicBezTo>
                    <a:close/>
                    <a:moveTo>
                      <a:pt x="194171" y="169584"/>
                    </a:moveTo>
                    <a:cubicBezTo>
                      <a:pt x="192533" y="173985"/>
                      <a:pt x="189967" y="177981"/>
                      <a:pt x="186646" y="181300"/>
                    </a:cubicBezTo>
                    <a:cubicBezTo>
                      <a:pt x="186445" y="181629"/>
                      <a:pt x="186187" y="181919"/>
                      <a:pt x="185884" y="182157"/>
                    </a:cubicBezTo>
                    <a:cubicBezTo>
                      <a:pt x="182372" y="185473"/>
                      <a:pt x="178352" y="188206"/>
                      <a:pt x="173978" y="190254"/>
                    </a:cubicBezTo>
                    <a:lnTo>
                      <a:pt x="173977" y="190254"/>
                    </a:lnTo>
                    <a:cubicBezTo>
                      <a:pt x="177167" y="187450"/>
                      <a:pt x="179984" y="184249"/>
                      <a:pt x="182359" y="180729"/>
                    </a:cubicBezTo>
                    <a:lnTo>
                      <a:pt x="182359" y="180157"/>
                    </a:lnTo>
                    <a:cubicBezTo>
                      <a:pt x="185460" y="175624"/>
                      <a:pt x="187927" y="170689"/>
                      <a:pt x="189694" y="165489"/>
                    </a:cubicBezTo>
                    <a:cubicBezTo>
                      <a:pt x="192146" y="158000"/>
                      <a:pt x="193148" y="150112"/>
                      <a:pt x="192647" y="142248"/>
                    </a:cubicBezTo>
                    <a:cubicBezTo>
                      <a:pt x="192453" y="139030"/>
                      <a:pt x="191943" y="135840"/>
                      <a:pt x="191122" y="132723"/>
                    </a:cubicBezTo>
                    <a:cubicBezTo>
                      <a:pt x="190311" y="129463"/>
                      <a:pt x="189227" y="126277"/>
                      <a:pt x="187884" y="123198"/>
                    </a:cubicBezTo>
                    <a:cubicBezTo>
                      <a:pt x="191017" y="127501"/>
                      <a:pt x="193548" y="132212"/>
                      <a:pt x="195409" y="137199"/>
                    </a:cubicBezTo>
                    <a:cubicBezTo>
                      <a:pt x="195846" y="138476"/>
                      <a:pt x="196197" y="139780"/>
                      <a:pt x="196456" y="141105"/>
                    </a:cubicBezTo>
                    <a:cubicBezTo>
                      <a:pt x="198313" y="150628"/>
                      <a:pt x="197522" y="160479"/>
                      <a:pt x="194170" y="169584"/>
                    </a:cubicBezTo>
                    <a:close/>
                  </a:path>
                </a:pathLst>
              </a:custGeom>
              <a:solidFill>
                <a:srgbClr val="263238"/>
              </a:solidFill>
              <a:ln w="9525" cap="flat">
                <a:noFill/>
                <a:prstDash val="solid"/>
                <a:miter/>
              </a:ln>
            </p:spPr>
            <p:txBody>
              <a:bodyPr rtlCol="0" anchor="ctr"/>
              <a:lstStyle/>
              <a:p>
                <a:endParaRPr lang="zh-CN" altLang="en-US"/>
              </a:p>
            </p:txBody>
          </p:sp>
          <p:sp>
            <p:nvSpPr>
              <p:cNvPr id="399" name="任意多边形: 形状 398">
                <a:extLst>
                  <a:ext uri="{FF2B5EF4-FFF2-40B4-BE49-F238E27FC236}">
                    <a16:creationId xmlns:a16="http://schemas.microsoft.com/office/drawing/2014/main" xmlns="" id="{A37F57EA-5D7F-491D-8356-0D1E80052C15}"/>
                  </a:ext>
                </a:extLst>
              </p:cNvPr>
              <p:cNvSpPr/>
              <p:nvPr/>
            </p:nvSpPr>
            <p:spPr>
              <a:xfrm>
                <a:off x="8839112" y="2583802"/>
                <a:ext cx="265989" cy="249965"/>
              </a:xfrm>
              <a:custGeom>
                <a:avLst/>
                <a:gdLst>
                  <a:gd name="connsiteX0" fmla="*/ 44399 w 265989"/>
                  <a:gd name="connsiteY0" fmla="*/ 249964 h 249965"/>
                  <a:gd name="connsiteX1" fmla="*/ 238900 w 265989"/>
                  <a:gd name="connsiteY1" fmla="*/ 231866 h 249965"/>
                  <a:gd name="connsiteX2" fmla="*/ 262522 w 265989"/>
                  <a:gd name="connsiteY2" fmla="*/ 12791 h 249965"/>
                  <a:gd name="connsiteX3" fmla="*/ 143555 w 265989"/>
                  <a:gd name="connsiteY3" fmla="*/ 11172 h 249965"/>
                  <a:gd name="connsiteX4" fmla="*/ 154032 w 265989"/>
                  <a:gd name="connsiteY4" fmla="*/ 157476 h 249965"/>
                  <a:gd name="connsiteX5" fmla="*/ 40304 w 265989"/>
                  <a:gd name="connsiteY5" fmla="*/ 203101 h 249965"/>
                  <a:gd name="connsiteX6" fmla="*/ 44399 w 265989"/>
                  <a:gd name="connsiteY6" fmla="*/ 249964 h 249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5989" h="249965">
                    <a:moveTo>
                      <a:pt x="44399" y="249964"/>
                    </a:moveTo>
                    <a:cubicBezTo>
                      <a:pt x="107646" y="249964"/>
                      <a:pt x="206324" y="248916"/>
                      <a:pt x="238900" y="231866"/>
                    </a:cubicBezTo>
                    <a:cubicBezTo>
                      <a:pt x="275095" y="212816"/>
                      <a:pt x="265665" y="90325"/>
                      <a:pt x="262522" y="12791"/>
                    </a:cubicBezTo>
                    <a:cubicBezTo>
                      <a:pt x="261855" y="-2639"/>
                      <a:pt x="142031" y="-5211"/>
                      <a:pt x="143555" y="11172"/>
                    </a:cubicBezTo>
                    <a:cubicBezTo>
                      <a:pt x="147555" y="54034"/>
                      <a:pt x="160605" y="150332"/>
                      <a:pt x="154032" y="157476"/>
                    </a:cubicBezTo>
                    <a:cubicBezTo>
                      <a:pt x="148603" y="163191"/>
                      <a:pt x="82023" y="185098"/>
                      <a:pt x="40304" y="203101"/>
                    </a:cubicBezTo>
                    <a:cubicBezTo>
                      <a:pt x="-26086" y="231961"/>
                      <a:pt x="-178" y="250154"/>
                      <a:pt x="44399" y="249964"/>
                    </a:cubicBezTo>
                    <a:close/>
                  </a:path>
                </a:pathLst>
              </a:custGeom>
              <a:solidFill>
                <a:srgbClr val="F7A9A0"/>
              </a:solidFill>
              <a:ln w="9525" cap="flat">
                <a:noFill/>
                <a:prstDash val="solid"/>
                <a:miter/>
              </a:ln>
            </p:spPr>
            <p:txBody>
              <a:bodyPr rtlCol="0" anchor="ctr"/>
              <a:lstStyle/>
              <a:p>
                <a:endParaRPr lang="zh-CN" altLang="en-US"/>
              </a:p>
            </p:txBody>
          </p:sp>
          <p:sp>
            <p:nvSpPr>
              <p:cNvPr id="400" name="任意多边形: 形状 399">
                <a:extLst>
                  <a:ext uri="{FF2B5EF4-FFF2-40B4-BE49-F238E27FC236}">
                    <a16:creationId xmlns:a16="http://schemas.microsoft.com/office/drawing/2014/main" xmlns="" id="{D2966317-C56E-420E-87AF-314259F87333}"/>
                  </a:ext>
                </a:extLst>
              </p:cNvPr>
              <p:cNvSpPr/>
              <p:nvPr/>
            </p:nvSpPr>
            <p:spPr>
              <a:xfrm>
                <a:off x="8839209" y="2583816"/>
                <a:ext cx="266273" cy="250045"/>
              </a:xfrm>
              <a:custGeom>
                <a:avLst/>
                <a:gdLst>
                  <a:gd name="connsiteX0" fmla="*/ 44302 w 266273"/>
                  <a:gd name="connsiteY0" fmla="*/ 250045 h 250045"/>
                  <a:gd name="connsiteX1" fmla="*/ 149077 w 266273"/>
                  <a:gd name="connsiteY1" fmla="*/ 247568 h 250045"/>
                  <a:gd name="connsiteX2" fmla="*/ 239184 w 266273"/>
                  <a:gd name="connsiteY2" fmla="*/ 231852 h 250045"/>
                  <a:gd name="connsiteX3" fmla="*/ 262806 w 266273"/>
                  <a:gd name="connsiteY3" fmla="*/ 12777 h 250045"/>
                  <a:gd name="connsiteX4" fmla="*/ 143839 w 266273"/>
                  <a:gd name="connsiteY4" fmla="*/ 11253 h 250045"/>
                  <a:gd name="connsiteX5" fmla="*/ 154316 w 266273"/>
                  <a:gd name="connsiteY5" fmla="*/ 157462 h 250045"/>
                  <a:gd name="connsiteX6" fmla="*/ 40588 w 266273"/>
                  <a:gd name="connsiteY6" fmla="*/ 203086 h 250045"/>
                  <a:gd name="connsiteX7" fmla="*/ 14489 w 266273"/>
                  <a:gd name="connsiteY7" fmla="*/ 216612 h 250045"/>
                  <a:gd name="connsiteX8" fmla="*/ 44302 w 266273"/>
                  <a:gd name="connsiteY8" fmla="*/ 250045 h 2500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6273" h="250045">
                    <a:moveTo>
                      <a:pt x="44302" y="250045"/>
                    </a:moveTo>
                    <a:cubicBezTo>
                      <a:pt x="74687" y="250045"/>
                      <a:pt x="113263" y="250045"/>
                      <a:pt x="149077" y="247568"/>
                    </a:cubicBezTo>
                    <a:cubicBezTo>
                      <a:pt x="187177" y="245187"/>
                      <a:pt x="222325" y="240710"/>
                      <a:pt x="239184" y="231852"/>
                    </a:cubicBezTo>
                    <a:cubicBezTo>
                      <a:pt x="275379" y="212802"/>
                      <a:pt x="265949" y="90310"/>
                      <a:pt x="262806" y="12777"/>
                    </a:cubicBezTo>
                    <a:cubicBezTo>
                      <a:pt x="262139" y="-2654"/>
                      <a:pt x="142315" y="-5225"/>
                      <a:pt x="143839" y="11253"/>
                    </a:cubicBezTo>
                    <a:cubicBezTo>
                      <a:pt x="147839" y="54020"/>
                      <a:pt x="160984" y="150413"/>
                      <a:pt x="154316" y="157462"/>
                    </a:cubicBezTo>
                    <a:cubicBezTo>
                      <a:pt x="147649" y="164510"/>
                      <a:pt x="82307" y="185084"/>
                      <a:pt x="40588" y="203086"/>
                    </a:cubicBezTo>
                    <a:cubicBezTo>
                      <a:pt x="31520" y="206847"/>
                      <a:pt x="22790" y="211372"/>
                      <a:pt x="14489" y="216612"/>
                    </a:cubicBezTo>
                    <a:cubicBezTo>
                      <a:pt x="-16943" y="237567"/>
                      <a:pt x="7250" y="250140"/>
                      <a:pt x="44302" y="250045"/>
                    </a:cubicBezTo>
                    <a:close/>
                  </a:path>
                </a:pathLst>
              </a:custGeom>
              <a:solidFill>
                <a:srgbClr val="F7A9A0"/>
              </a:solidFill>
              <a:ln w="9525" cap="flat">
                <a:noFill/>
                <a:prstDash val="solid"/>
                <a:miter/>
              </a:ln>
            </p:spPr>
            <p:txBody>
              <a:bodyPr rtlCol="0" anchor="ctr"/>
              <a:lstStyle/>
              <a:p>
                <a:endParaRPr lang="zh-CN" altLang="en-US"/>
              </a:p>
            </p:txBody>
          </p:sp>
          <p:sp>
            <p:nvSpPr>
              <p:cNvPr id="401" name="任意多边形: 形状 400">
                <a:extLst>
                  <a:ext uri="{FF2B5EF4-FFF2-40B4-BE49-F238E27FC236}">
                    <a16:creationId xmlns:a16="http://schemas.microsoft.com/office/drawing/2014/main" xmlns="" id="{5EF0654E-3C5E-4DAC-9090-396B3EB9559D}"/>
                  </a:ext>
                </a:extLst>
              </p:cNvPr>
              <p:cNvSpPr/>
              <p:nvPr/>
            </p:nvSpPr>
            <p:spPr>
              <a:xfrm>
                <a:off x="8839060" y="2800619"/>
                <a:ext cx="149226" cy="33242"/>
              </a:xfrm>
              <a:custGeom>
                <a:avLst/>
                <a:gdLst>
                  <a:gd name="connsiteX0" fmla="*/ 44451 w 149226"/>
                  <a:gd name="connsiteY0" fmla="*/ 33242 h 33242"/>
                  <a:gd name="connsiteX1" fmla="*/ 149226 w 149226"/>
                  <a:gd name="connsiteY1" fmla="*/ 30766 h 33242"/>
                  <a:gd name="connsiteX2" fmla="*/ 14162 w 149226"/>
                  <a:gd name="connsiteY2" fmla="*/ 0 h 33242"/>
                  <a:gd name="connsiteX3" fmla="*/ 44451 w 149226"/>
                  <a:gd name="connsiteY3" fmla="*/ 33242 h 33242"/>
                </a:gdLst>
                <a:ahLst/>
                <a:cxnLst>
                  <a:cxn ang="0">
                    <a:pos x="connsiteX0" y="connsiteY0"/>
                  </a:cxn>
                  <a:cxn ang="0">
                    <a:pos x="connsiteX1" y="connsiteY1"/>
                  </a:cxn>
                  <a:cxn ang="0">
                    <a:pos x="connsiteX2" y="connsiteY2"/>
                  </a:cxn>
                  <a:cxn ang="0">
                    <a:pos x="connsiteX3" y="connsiteY3"/>
                  </a:cxn>
                </a:cxnLst>
                <a:rect l="l" t="t" r="r" b="b"/>
                <a:pathLst>
                  <a:path w="149226" h="33242">
                    <a:moveTo>
                      <a:pt x="44451" y="33242"/>
                    </a:moveTo>
                    <a:cubicBezTo>
                      <a:pt x="74836" y="33242"/>
                      <a:pt x="113412" y="33242"/>
                      <a:pt x="149226" y="30766"/>
                    </a:cubicBezTo>
                    <a:lnTo>
                      <a:pt x="14162" y="0"/>
                    </a:lnTo>
                    <a:cubicBezTo>
                      <a:pt x="-16794" y="20765"/>
                      <a:pt x="7399" y="33338"/>
                      <a:pt x="44451" y="33242"/>
                    </a:cubicBezTo>
                    <a:close/>
                  </a:path>
                </a:pathLst>
              </a:custGeom>
              <a:solidFill>
                <a:srgbClr val="263238"/>
              </a:solidFill>
              <a:ln w="9525" cap="flat">
                <a:noFill/>
                <a:prstDash val="solid"/>
                <a:miter/>
              </a:ln>
            </p:spPr>
            <p:txBody>
              <a:bodyPr rtlCol="0" anchor="ctr"/>
              <a:lstStyle/>
              <a:p>
                <a:endParaRPr lang="zh-CN" altLang="en-US"/>
              </a:p>
            </p:txBody>
          </p:sp>
          <p:sp>
            <p:nvSpPr>
              <p:cNvPr id="402" name="任意多边形: 形状 401">
                <a:extLst>
                  <a:ext uri="{FF2B5EF4-FFF2-40B4-BE49-F238E27FC236}">
                    <a16:creationId xmlns:a16="http://schemas.microsoft.com/office/drawing/2014/main" xmlns="" id="{A7635E76-A8A5-4A17-8872-E8F26C83A779}"/>
                  </a:ext>
                </a:extLst>
              </p:cNvPr>
              <p:cNvSpPr/>
              <p:nvPr/>
            </p:nvSpPr>
            <p:spPr>
              <a:xfrm>
                <a:off x="8977236" y="2479080"/>
                <a:ext cx="124446" cy="168186"/>
              </a:xfrm>
              <a:custGeom>
                <a:avLst/>
                <a:gdLst>
                  <a:gd name="connsiteX0" fmla="*/ 124398 w 124446"/>
                  <a:gd name="connsiteY0" fmla="*/ 153708 h 168186"/>
                  <a:gd name="connsiteX1" fmla="*/ 118492 w 124446"/>
                  <a:gd name="connsiteY1" fmla="*/ 59697 h 168186"/>
                  <a:gd name="connsiteX2" fmla="*/ 85250 w 124446"/>
                  <a:gd name="connsiteY2" fmla="*/ 70 h 168186"/>
                  <a:gd name="connsiteX3" fmla="*/ 76201 w 124446"/>
                  <a:gd name="connsiteY3" fmla="*/ 15882 h 168186"/>
                  <a:gd name="connsiteX4" fmla="*/ 53722 w 124446"/>
                  <a:gd name="connsiteY4" fmla="*/ 1023 h 168186"/>
                  <a:gd name="connsiteX5" fmla="*/ 47531 w 124446"/>
                  <a:gd name="connsiteY5" fmla="*/ 25502 h 168186"/>
                  <a:gd name="connsiteX6" fmla="*/ 23719 w 124446"/>
                  <a:gd name="connsiteY6" fmla="*/ 11786 h 168186"/>
                  <a:gd name="connsiteX7" fmla="*/ 21337 w 124446"/>
                  <a:gd name="connsiteY7" fmla="*/ 36170 h 168186"/>
                  <a:gd name="connsiteX8" fmla="*/ 2859 w 124446"/>
                  <a:gd name="connsiteY8" fmla="*/ 26645 h 168186"/>
                  <a:gd name="connsiteX9" fmla="*/ 17337 w 124446"/>
                  <a:gd name="connsiteY9" fmla="*/ 83223 h 168186"/>
                  <a:gd name="connsiteX10" fmla="*/ 27624 w 124446"/>
                  <a:gd name="connsiteY10" fmla="*/ 168186 h 16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446" h="168186">
                    <a:moveTo>
                      <a:pt x="124398" y="153708"/>
                    </a:moveTo>
                    <a:cubicBezTo>
                      <a:pt x="124791" y="122267"/>
                      <a:pt x="122817" y="90841"/>
                      <a:pt x="118492" y="59697"/>
                    </a:cubicBezTo>
                    <a:cubicBezTo>
                      <a:pt x="114016" y="43504"/>
                      <a:pt x="98014" y="-2026"/>
                      <a:pt x="85250" y="70"/>
                    </a:cubicBezTo>
                    <a:cubicBezTo>
                      <a:pt x="72487" y="2166"/>
                      <a:pt x="76201" y="15882"/>
                      <a:pt x="76201" y="15882"/>
                    </a:cubicBezTo>
                    <a:cubicBezTo>
                      <a:pt x="76201" y="15882"/>
                      <a:pt x="66676" y="-2216"/>
                      <a:pt x="53722" y="1023"/>
                    </a:cubicBezTo>
                    <a:cubicBezTo>
                      <a:pt x="40768" y="4261"/>
                      <a:pt x="47531" y="25502"/>
                      <a:pt x="47531" y="25502"/>
                    </a:cubicBezTo>
                    <a:cubicBezTo>
                      <a:pt x="47531" y="25502"/>
                      <a:pt x="36006" y="7595"/>
                      <a:pt x="23719" y="11786"/>
                    </a:cubicBezTo>
                    <a:cubicBezTo>
                      <a:pt x="11431" y="15977"/>
                      <a:pt x="21337" y="36170"/>
                      <a:pt x="21337" y="36170"/>
                    </a:cubicBezTo>
                    <a:cubicBezTo>
                      <a:pt x="21337" y="36170"/>
                      <a:pt x="11812" y="19311"/>
                      <a:pt x="2859" y="26645"/>
                    </a:cubicBezTo>
                    <a:cubicBezTo>
                      <a:pt x="-7619" y="36170"/>
                      <a:pt x="13813" y="64745"/>
                      <a:pt x="17337" y="83223"/>
                    </a:cubicBezTo>
                    <a:cubicBezTo>
                      <a:pt x="18194" y="87414"/>
                      <a:pt x="27624" y="168186"/>
                      <a:pt x="27624" y="168186"/>
                    </a:cubicBezTo>
                    <a:close/>
                  </a:path>
                </a:pathLst>
              </a:custGeom>
              <a:solidFill>
                <a:srgbClr val="F7A9A0"/>
              </a:solidFill>
              <a:ln w="9525" cap="flat">
                <a:noFill/>
                <a:prstDash val="solid"/>
                <a:miter/>
              </a:ln>
            </p:spPr>
            <p:txBody>
              <a:bodyPr rtlCol="0" anchor="ctr"/>
              <a:lstStyle/>
              <a:p>
                <a:endParaRPr lang="zh-CN" altLang="en-US"/>
              </a:p>
            </p:txBody>
          </p:sp>
          <p:sp>
            <p:nvSpPr>
              <p:cNvPr id="403" name="任意多边形: 形状 402">
                <a:extLst>
                  <a:ext uri="{FF2B5EF4-FFF2-40B4-BE49-F238E27FC236}">
                    <a16:creationId xmlns:a16="http://schemas.microsoft.com/office/drawing/2014/main" xmlns="" id="{C3B1E561-9042-4019-9ACB-7D0BE71811DF}"/>
                  </a:ext>
                </a:extLst>
              </p:cNvPr>
              <p:cNvSpPr/>
              <p:nvPr/>
            </p:nvSpPr>
            <p:spPr>
              <a:xfrm>
                <a:off x="8997423" y="2512243"/>
                <a:ext cx="21905" cy="61311"/>
              </a:xfrm>
              <a:custGeom>
                <a:avLst/>
                <a:gdLst>
                  <a:gd name="connsiteX0" fmla="*/ 293 w 21905"/>
                  <a:gd name="connsiteY0" fmla="*/ 1292 h 61311"/>
                  <a:gd name="connsiteX1" fmla="*/ 20962 w 21905"/>
                  <a:gd name="connsiteY1" fmla="*/ 60918 h 61311"/>
                  <a:gd name="connsiteX2" fmla="*/ 21820 w 21905"/>
                  <a:gd name="connsiteY2" fmla="*/ 60918 h 61311"/>
                  <a:gd name="connsiteX3" fmla="*/ 1341 w 21905"/>
                  <a:gd name="connsiteY3" fmla="*/ 435 h 61311"/>
                  <a:gd name="connsiteX4" fmla="*/ 293 w 21905"/>
                  <a:gd name="connsiteY4" fmla="*/ 1292 h 613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5" h="61311">
                    <a:moveTo>
                      <a:pt x="293" y="1292"/>
                    </a:moveTo>
                    <a:cubicBezTo>
                      <a:pt x="13903" y="18161"/>
                      <a:pt x="21212" y="39245"/>
                      <a:pt x="20962" y="60918"/>
                    </a:cubicBezTo>
                    <a:cubicBezTo>
                      <a:pt x="20962" y="61395"/>
                      <a:pt x="21820" y="61490"/>
                      <a:pt x="21820" y="60918"/>
                    </a:cubicBezTo>
                    <a:cubicBezTo>
                      <a:pt x="22391" y="35201"/>
                      <a:pt x="20581" y="19485"/>
                      <a:pt x="1341" y="435"/>
                    </a:cubicBezTo>
                    <a:cubicBezTo>
                      <a:pt x="388" y="-518"/>
                      <a:pt x="-469" y="244"/>
                      <a:pt x="293" y="1292"/>
                    </a:cubicBezTo>
                    <a:close/>
                  </a:path>
                </a:pathLst>
              </a:custGeom>
              <a:solidFill>
                <a:srgbClr val="263238"/>
              </a:solidFill>
              <a:ln w="9525" cap="flat">
                <a:noFill/>
                <a:prstDash val="solid"/>
                <a:miter/>
              </a:ln>
            </p:spPr>
            <p:txBody>
              <a:bodyPr rtlCol="0" anchor="ctr"/>
              <a:lstStyle/>
              <a:p>
                <a:endParaRPr lang="zh-CN" altLang="en-US"/>
              </a:p>
            </p:txBody>
          </p:sp>
          <p:sp>
            <p:nvSpPr>
              <p:cNvPr id="404" name="任意多边形: 形状 403">
                <a:extLst>
                  <a:ext uri="{FF2B5EF4-FFF2-40B4-BE49-F238E27FC236}">
                    <a16:creationId xmlns:a16="http://schemas.microsoft.com/office/drawing/2014/main" xmlns="" id="{6DE95197-2CF9-46B4-AA35-674ED1181507}"/>
                  </a:ext>
                </a:extLst>
              </p:cNvPr>
              <p:cNvSpPr/>
              <p:nvPr/>
            </p:nvSpPr>
            <p:spPr>
              <a:xfrm>
                <a:off x="9023243" y="2501872"/>
                <a:ext cx="22764" cy="65003"/>
              </a:xfrm>
              <a:custGeom>
                <a:avLst/>
                <a:gdLst>
                  <a:gd name="connsiteX0" fmla="*/ 190 w 22764"/>
                  <a:gd name="connsiteY0" fmla="*/ 1091 h 65003"/>
                  <a:gd name="connsiteX1" fmla="*/ 22003 w 22764"/>
                  <a:gd name="connsiteY1" fmla="*/ 65003 h 65003"/>
                  <a:gd name="connsiteX2" fmla="*/ 22765 w 22764"/>
                  <a:gd name="connsiteY2" fmla="*/ 65003 h 65003"/>
                  <a:gd name="connsiteX3" fmla="*/ 1524 w 22764"/>
                  <a:gd name="connsiteY3" fmla="*/ 614 h 65003"/>
                  <a:gd name="connsiteX4" fmla="*/ 190 w 22764"/>
                  <a:gd name="connsiteY4" fmla="*/ 1091 h 650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64" h="65003">
                    <a:moveTo>
                      <a:pt x="190" y="1091"/>
                    </a:moveTo>
                    <a:cubicBezTo>
                      <a:pt x="12581" y="20289"/>
                      <a:pt x="20071" y="42235"/>
                      <a:pt x="22003" y="65003"/>
                    </a:cubicBezTo>
                    <a:lnTo>
                      <a:pt x="22765" y="65003"/>
                    </a:lnTo>
                    <a:cubicBezTo>
                      <a:pt x="21146" y="38048"/>
                      <a:pt x="18955" y="22427"/>
                      <a:pt x="1524" y="614"/>
                    </a:cubicBezTo>
                    <a:cubicBezTo>
                      <a:pt x="762" y="-434"/>
                      <a:pt x="-476" y="-52"/>
                      <a:pt x="190" y="1091"/>
                    </a:cubicBezTo>
                    <a:close/>
                  </a:path>
                </a:pathLst>
              </a:custGeom>
              <a:solidFill>
                <a:srgbClr val="263238"/>
              </a:solidFill>
              <a:ln w="9525" cap="flat">
                <a:noFill/>
                <a:prstDash val="solid"/>
                <a:miter/>
              </a:ln>
            </p:spPr>
            <p:txBody>
              <a:bodyPr rtlCol="0" anchor="ctr"/>
              <a:lstStyle/>
              <a:p>
                <a:endParaRPr lang="zh-CN" altLang="en-US"/>
              </a:p>
            </p:txBody>
          </p:sp>
          <p:sp>
            <p:nvSpPr>
              <p:cNvPr id="405" name="任意多边形: 形状 404">
                <a:extLst>
                  <a:ext uri="{FF2B5EF4-FFF2-40B4-BE49-F238E27FC236}">
                    <a16:creationId xmlns:a16="http://schemas.microsoft.com/office/drawing/2014/main" xmlns="" id="{8A2CEAC7-3ECB-49FF-A25F-40BFF052DA69}"/>
                  </a:ext>
                </a:extLst>
              </p:cNvPr>
              <p:cNvSpPr/>
              <p:nvPr/>
            </p:nvSpPr>
            <p:spPr>
              <a:xfrm>
                <a:off x="9053247" y="2495277"/>
                <a:ext cx="18935" cy="67026"/>
              </a:xfrm>
              <a:custGeom>
                <a:avLst/>
                <a:gdLst>
                  <a:gd name="connsiteX0" fmla="*/ 0 w 18935"/>
                  <a:gd name="connsiteY0" fmla="*/ 1589 h 67026"/>
                  <a:gd name="connsiteX1" fmla="*/ 17240 w 18935"/>
                  <a:gd name="connsiteY1" fmla="*/ 66550 h 67026"/>
                  <a:gd name="connsiteX2" fmla="*/ 17717 w 18935"/>
                  <a:gd name="connsiteY2" fmla="*/ 67026 h 67026"/>
                  <a:gd name="connsiteX3" fmla="*/ 18193 w 18935"/>
                  <a:gd name="connsiteY3" fmla="*/ 66550 h 67026"/>
                  <a:gd name="connsiteX4" fmla="*/ 857 w 18935"/>
                  <a:gd name="connsiteY4" fmla="*/ 1208 h 67026"/>
                  <a:gd name="connsiteX5" fmla="*/ 0 w 18935"/>
                  <a:gd name="connsiteY5" fmla="*/ 1589 h 67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935" h="67026">
                    <a:moveTo>
                      <a:pt x="0" y="1589"/>
                    </a:moveTo>
                    <a:cubicBezTo>
                      <a:pt x="11522" y="21283"/>
                      <a:pt x="17480" y="43735"/>
                      <a:pt x="17240" y="66550"/>
                    </a:cubicBezTo>
                    <a:cubicBezTo>
                      <a:pt x="17240" y="66813"/>
                      <a:pt x="17453" y="67026"/>
                      <a:pt x="17717" y="67026"/>
                    </a:cubicBezTo>
                    <a:cubicBezTo>
                      <a:pt x="17980" y="67026"/>
                      <a:pt x="18193" y="66813"/>
                      <a:pt x="18193" y="66550"/>
                    </a:cubicBezTo>
                    <a:cubicBezTo>
                      <a:pt x="21206" y="43339"/>
                      <a:pt x="14980" y="19873"/>
                      <a:pt x="857" y="1208"/>
                    </a:cubicBezTo>
                    <a:cubicBezTo>
                      <a:pt x="0" y="-506"/>
                      <a:pt x="0" y="-411"/>
                      <a:pt x="0" y="1589"/>
                    </a:cubicBezTo>
                    <a:close/>
                  </a:path>
                </a:pathLst>
              </a:custGeom>
              <a:solidFill>
                <a:srgbClr val="263238"/>
              </a:solidFill>
              <a:ln w="9525" cap="flat">
                <a:noFill/>
                <a:prstDash val="solid"/>
                <a:miter/>
              </a:ln>
            </p:spPr>
            <p:txBody>
              <a:bodyPr rtlCol="0" anchor="ctr"/>
              <a:lstStyle/>
              <a:p>
                <a:endParaRPr lang="zh-CN" altLang="en-US"/>
              </a:p>
            </p:txBody>
          </p:sp>
          <p:sp>
            <p:nvSpPr>
              <p:cNvPr id="406" name="任意多边形: 形状 405">
                <a:extLst>
                  <a:ext uri="{FF2B5EF4-FFF2-40B4-BE49-F238E27FC236}">
                    <a16:creationId xmlns:a16="http://schemas.microsoft.com/office/drawing/2014/main" xmlns="" id="{BCE06467-AB6C-458B-AB6C-AC72ABF86500}"/>
                  </a:ext>
                </a:extLst>
              </p:cNvPr>
              <p:cNvSpPr/>
              <p:nvPr/>
            </p:nvSpPr>
            <p:spPr>
              <a:xfrm>
                <a:off x="8957364" y="2554830"/>
                <a:ext cx="95815" cy="109486"/>
              </a:xfrm>
              <a:custGeom>
                <a:avLst/>
                <a:gdLst>
                  <a:gd name="connsiteX0" fmla="*/ 48258 w 95815"/>
                  <a:gd name="connsiteY0" fmla="*/ 109486 h 109486"/>
                  <a:gd name="connsiteX1" fmla="*/ 15492 w 95815"/>
                  <a:gd name="connsiteY1" fmla="*/ 74434 h 109486"/>
                  <a:gd name="connsiteX2" fmla="*/ 4728 w 95815"/>
                  <a:gd name="connsiteY2" fmla="*/ 520 h 109486"/>
                  <a:gd name="connsiteX3" fmla="*/ 40828 w 95815"/>
                  <a:gd name="connsiteY3" fmla="*/ 43669 h 109486"/>
                  <a:gd name="connsiteX4" fmla="*/ 93216 w 95815"/>
                  <a:gd name="connsiteY4" fmla="*/ 52432 h 109486"/>
                  <a:gd name="connsiteX5" fmla="*/ 48258 w 95815"/>
                  <a:gd name="connsiteY5" fmla="*/ 109486 h 10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815" h="109486">
                    <a:moveTo>
                      <a:pt x="48258" y="109486"/>
                    </a:moveTo>
                    <a:cubicBezTo>
                      <a:pt x="36502" y="98610"/>
                      <a:pt x="25551" y="86896"/>
                      <a:pt x="15492" y="74434"/>
                    </a:cubicBezTo>
                    <a:cubicBezTo>
                      <a:pt x="7014" y="62052"/>
                      <a:pt x="-7559" y="4426"/>
                      <a:pt x="4728" y="520"/>
                    </a:cubicBezTo>
                    <a:cubicBezTo>
                      <a:pt x="20540" y="-4433"/>
                      <a:pt x="35589" y="27190"/>
                      <a:pt x="40828" y="43669"/>
                    </a:cubicBezTo>
                    <a:cubicBezTo>
                      <a:pt x="40828" y="43669"/>
                      <a:pt x="77500" y="32048"/>
                      <a:pt x="93216" y="52432"/>
                    </a:cubicBezTo>
                    <a:cubicBezTo>
                      <a:pt x="108932" y="72815"/>
                      <a:pt x="48258" y="109486"/>
                      <a:pt x="48258" y="109486"/>
                    </a:cubicBezTo>
                    <a:close/>
                  </a:path>
                </a:pathLst>
              </a:custGeom>
              <a:solidFill>
                <a:srgbClr val="F7A9A0"/>
              </a:solidFill>
              <a:ln w="9525" cap="flat">
                <a:noFill/>
                <a:prstDash val="solid"/>
                <a:miter/>
              </a:ln>
            </p:spPr>
            <p:txBody>
              <a:bodyPr rtlCol="0" anchor="ctr"/>
              <a:lstStyle/>
              <a:p>
                <a:endParaRPr lang="zh-CN" altLang="en-US"/>
              </a:p>
            </p:txBody>
          </p:sp>
          <p:sp>
            <p:nvSpPr>
              <p:cNvPr id="407" name="任意多边形: 形状 406">
                <a:extLst>
                  <a:ext uri="{FF2B5EF4-FFF2-40B4-BE49-F238E27FC236}">
                    <a16:creationId xmlns:a16="http://schemas.microsoft.com/office/drawing/2014/main" xmlns="" id="{BA1B03C5-7C5F-4BDE-9034-073996F56DB0}"/>
                  </a:ext>
                </a:extLst>
              </p:cNvPr>
              <p:cNvSpPr/>
              <p:nvPr/>
            </p:nvSpPr>
            <p:spPr>
              <a:xfrm>
                <a:off x="8966887" y="2555361"/>
                <a:ext cx="84454" cy="50852"/>
              </a:xfrm>
              <a:custGeom>
                <a:avLst/>
                <a:gdLst>
                  <a:gd name="connsiteX0" fmla="*/ 63 w 84454"/>
                  <a:gd name="connsiteY0" fmla="*/ 85 h 50852"/>
                  <a:gd name="connsiteX1" fmla="*/ 29781 w 84454"/>
                  <a:gd name="connsiteY1" fmla="*/ 43519 h 50852"/>
                  <a:gd name="connsiteX2" fmla="*/ 31520 w 84454"/>
                  <a:gd name="connsiteY2" fmla="*/ 44546 h 50852"/>
                  <a:gd name="connsiteX3" fmla="*/ 32162 w 84454"/>
                  <a:gd name="connsiteY3" fmla="*/ 44185 h 50852"/>
                  <a:gd name="connsiteX4" fmla="*/ 83883 w 84454"/>
                  <a:gd name="connsiteY4" fmla="*/ 50853 h 50852"/>
                  <a:gd name="connsiteX5" fmla="*/ 84454 w 84454"/>
                  <a:gd name="connsiteY5" fmla="*/ 50281 h 50852"/>
                  <a:gd name="connsiteX6" fmla="*/ 32543 w 84454"/>
                  <a:gd name="connsiteY6" fmla="*/ 40756 h 50852"/>
                  <a:gd name="connsiteX7" fmla="*/ 158 w 84454"/>
                  <a:gd name="connsiteY7" fmla="*/ 85 h 50852"/>
                  <a:gd name="connsiteX8" fmla="*/ 63 w 84454"/>
                  <a:gd name="connsiteY8" fmla="*/ 85 h 50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454" h="50852">
                    <a:moveTo>
                      <a:pt x="63" y="85"/>
                    </a:moveTo>
                    <a:cubicBezTo>
                      <a:pt x="17779" y="5990"/>
                      <a:pt x="23399" y="27993"/>
                      <a:pt x="29781" y="43519"/>
                    </a:cubicBezTo>
                    <a:cubicBezTo>
                      <a:pt x="29977" y="44283"/>
                      <a:pt x="30756" y="44743"/>
                      <a:pt x="31520" y="44546"/>
                    </a:cubicBezTo>
                    <a:cubicBezTo>
                      <a:pt x="31762" y="44484"/>
                      <a:pt x="31983" y="44360"/>
                      <a:pt x="32162" y="44185"/>
                    </a:cubicBezTo>
                    <a:cubicBezTo>
                      <a:pt x="47878" y="40375"/>
                      <a:pt x="71119" y="39518"/>
                      <a:pt x="83883" y="50853"/>
                    </a:cubicBezTo>
                    <a:lnTo>
                      <a:pt x="84454" y="50281"/>
                    </a:lnTo>
                    <a:cubicBezTo>
                      <a:pt x="72357" y="36375"/>
                      <a:pt x="49497" y="35327"/>
                      <a:pt x="32543" y="40756"/>
                    </a:cubicBezTo>
                    <a:cubicBezTo>
                      <a:pt x="26352" y="24754"/>
                      <a:pt x="19779" y="2656"/>
                      <a:pt x="158" y="85"/>
                    </a:cubicBezTo>
                    <a:cubicBezTo>
                      <a:pt x="-33" y="-106"/>
                      <a:pt x="-33" y="85"/>
                      <a:pt x="63" y="85"/>
                    </a:cubicBezTo>
                    <a:close/>
                  </a:path>
                </a:pathLst>
              </a:custGeom>
              <a:solidFill>
                <a:srgbClr val="263238"/>
              </a:solidFill>
              <a:ln w="9525" cap="flat">
                <a:noFill/>
                <a:prstDash val="solid"/>
                <a:miter/>
              </a:ln>
            </p:spPr>
            <p:txBody>
              <a:bodyPr rtlCol="0" anchor="ctr"/>
              <a:lstStyle/>
              <a:p>
                <a:endParaRPr lang="zh-CN" altLang="en-US"/>
              </a:p>
            </p:txBody>
          </p:sp>
          <p:sp>
            <p:nvSpPr>
              <p:cNvPr id="408" name="任意多边形: 形状 407">
                <a:extLst>
                  <a:ext uri="{FF2B5EF4-FFF2-40B4-BE49-F238E27FC236}">
                    <a16:creationId xmlns:a16="http://schemas.microsoft.com/office/drawing/2014/main" xmlns="" id="{B9544DC9-A8E0-438D-8F43-8C43163347D7}"/>
                  </a:ext>
                </a:extLst>
              </p:cNvPr>
              <p:cNvSpPr/>
              <p:nvPr/>
            </p:nvSpPr>
            <p:spPr>
              <a:xfrm>
                <a:off x="8787029" y="2796226"/>
                <a:ext cx="274028" cy="240232"/>
              </a:xfrm>
              <a:custGeom>
                <a:avLst/>
                <a:gdLst>
                  <a:gd name="connsiteX0" fmla="*/ 214402 w 274028"/>
                  <a:gd name="connsiteY0" fmla="*/ 106311 h 240232"/>
                  <a:gd name="connsiteX1" fmla="*/ 274028 w 274028"/>
                  <a:gd name="connsiteY1" fmla="*/ 163461 h 240232"/>
                  <a:gd name="connsiteX2" fmla="*/ 93053 w 274028"/>
                  <a:gd name="connsiteY2" fmla="*/ 240232 h 240232"/>
                  <a:gd name="connsiteX3" fmla="*/ 2947 w 274028"/>
                  <a:gd name="connsiteY3" fmla="*/ 45160 h 240232"/>
                  <a:gd name="connsiteX4" fmla="*/ 67717 w 274028"/>
                  <a:gd name="connsiteY4" fmla="*/ 3536 h 240232"/>
                  <a:gd name="connsiteX5" fmla="*/ 195066 w 274028"/>
                  <a:gd name="connsiteY5" fmla="*/ 54780 h 240232"/>
                  <a:gd name="connsiteX6" fmla="*/ 214402 w 274028"/>
                  <a:gd name="connsiteY6" fmla="*/ 106311 h 240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028" h="240232">
                    <a:moveTo>
                      <a:pt x="214402" y="106311"/>
                    </a:moveTo>
                    <a:lnTo>
                      <a:pt x="274028" y="163461"/>
                    </a:lnTo>
                    <a:lnTo>
                      <a:pt x="93053" y="240232"/>
                    </a:lnTo>
                    <a:cubicBezTo>
                      <a:pt x="93053" y="240232"/>
                      <a:pt x="-19437" y="130695"/>
                      <a:pt x="2947" y="45160"/>
                    </a:cubicBezTo>
                    <a:cubicBezTo>
                      <a:pt x="14186" y="2393"/>
                      <a:pt x="37237" y="-5989"/>
                      <a:pt x="67717" y="3536"/>
                    </a:cubicBezTo>
                    <a:cubicBezTo>
                      <a:pt x="75432" y="6012"/>
                      <a:pt x="172492" y="28015"/>
                      <a:pt x="195066" y="54780"/>
                    </a:cubicBezTo>
                    <a:cubicBezTo>
                      <a:pt x="206957" y="69390"/>
                      <a:pt x="213747" y="87485"/>
                      <a:pt x="214402" y="106311"/>
                    </a:cubicBezTo>
                    <a:close/>
                  </a:path>
                </a:pathLst>
              </a:custGeom>
              <a:solidFill>
                <a:srgbClr val="F7A9A0"/>
              </a:solidFill>
              <a:ln w="9525" cap="flat">
                <a:noFill/>
                <a:prstDash val="solid"/>
                <a:miter/>
              </a:ln>
            </p:spPr>
            <p:txBody>
              <a:bodyPr rtlCol="0" anchor="ctr"/>
              <a:lstStyle/>
              <a:p>
                <a:endParaRPr lang="zh-CN" altLang="en-US"/>
              </a:p>
            </p:txBody>
          </p:sp>
          <p:sp>
            <p:nvSpPr>
              <p:cNvPr id="409" name="任意多边形: 形状 408">
                <a:extLst>
                  <a:ext uri="{FF2B5EF4-FFF2-40B4-BE49-F238E27FC236}">
                    <a16:creationId xmlns:a16="http://schemas.microsoft.com/office/drawing/2014/main" xmlns="" id="{081CC6F8-832E-4A34-B82D-2FB329EF5F1A}"/>
                  </a:ext>
                </a:extLst>
              </p:cNvPr>
              <p:cNvSpPr/>
              <p:nvPr/>
            </p:nvSpPr>
            <p:spPr>
              <a:xfrm>
                <a:off x="8806073" y="2838338"/>
                <a:ext cx="215645" cy="171259"/>
              </a:xfrm>
              <a:custGeom>
                <a:avLst/>
                <a:gdLst>
                  <a:gd name="connsiteX0" fmla="*/ 0 w 215645"/>
                  <a:gd name="connsiteY0" fmla="*/ 111061 h 171259"/>
                  <a:gd name="connsiteX1" fmla="*/ 36004 w 215645"/>
                  <a:gd name="connsiteY1" fmla="*/ 86963 h 171259"/>
                  <a:gd name="connsiteX2" fmla="*/ 127063 w 215645"/>
                  <a:gd name="connsiteY2" fmla="*/ 36576 h 171259"/>
                  <a:gd name="connsiteX3" fmla="*/ 160401 w 215645"/>
                  <a:gd name="connsiteY3" fmla="*/ 0 h 171259"/>
                  <a:gd name="connsiteX4" fmla="*/ 176308 w 215645"/>
                  <a:gd name="connsiteY4" fmla="*/ 12573 h 171259"/>
                  <a:gd name="connsiteX5" fmla="*/ 195358 w 215645"/>
                  <a:gd name="connsiteY5" fmla="*/ 64199 h 171259"/>
                  <a:gd name="connsiteX6" fmla="*/ 215646 w 215645"/>
                  <a:gd name="connsiteY6" fmla="*/ 83248 h 171259"/>
                  <a:gd name="connsiteX7" fmla="*/ 43625 w 215645"/>
                  <a:gd name="connsiteY7" fmla="*/ 171259 h 171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5645" h="171259">
                    <a:moveTo>
                      <a:pt x="0" y="111061"/>
                    </a:moveTo>
                    <a:lnTo>
                      <a:pt x="36004" y="86963"/>
                    </a:lnTo>
                    <a:cubicBezTo>
                      <a:pt x="48059" y="48568"/>
                      <a:pt x="88130" y="26395"/>
                      <a:pt x="127063" y="36576"/>
                    </a:cubicBezTo>
                    <a:cubicBezTo>
                      <a:pt x="127063" y="36576"/>
                      <a:pt x="132302" y="1333"/>
                      <a:pt x="160401" y="0"/>
                    </a:cubicBezTo>
                    <a:cubicBezTo>
                      <a:pt x="166368" y="3274"/>
                      <a:pt x="171744" y="7523"/>
                      <a:pt x="176308" y="12573"/>
                    </a:cubicBezTo>
                    <a:cubicBezTo>
                      <a:pt x="188158" y="27221"/>
                      <a:pt x="194854" y="45364"/>
                      <a:pt x="195358" y="64199"/>
                    </a:cubicBezTo>
                    <a:lnTo>
                      <a:pt x="215646" y="83248"/>
                    </a:lnTo>
                    <a:lnTo>
                      <a:pt x="43625" y="171259"/>
                    </a:lnTo>
                    <a:close/>
                  </a:path>
                </a:pathLst>
              </a:custGeom>
              <a:solidFill>
                <a:srgbClr val="455A64"/>
              </a:solidFill>
              <a:ln w="9525" cap="flat">
                <a:noFill/>
                <a:prstDash val="solid"/>
                <a:miter/>
              </a:ln>
            </p:spPr>
            <p:txBody>
              <a:bodyPr rtlCol="0" anchor="ctr"/>
              <a:lstStyle/>
              <a:p>
                <a:endParaRPr lang="zh-CN" altLang="en-US"/>
              </a:p>
            </p:txBody>
          </p:sp>
          <p:sp>
            <p:nvSpPr>
              <p:cNvPr id="410" name="任意多边形: 形状 409">
                <a:extLst>
                  <a:ext uri="{FF2B5EF4-FFF2-40B4-BE49-F238E27FC236}">
                    <a16:creationId xmlns:a16="http://schemas.microsoft.com/office/drawing/2014/main" xmlns="" id="{9856EB3B-DEC2-444D-94A0-4494FA0052C8}"/>
                  </a:ext>
                </a:extLst>
              </p:cNvPr>
              <p:cNvSpPr/>
              <p:nvPr/>
            </p:nvSpPr>
            <p:spPr>
              <a:xfrm>
                <a:off x="8829218" y="2857674"/>
                <a:ext cx="145541" cy="135540"/>
              </a:xfrm>
              <a:custGeom>
                <a:avLst/>
                <a:gdLst>
                  <a:gd name="connsiteX0" fmla="*/ 14478 w 145541"/>
                  <a:gd name="connsiteY0" fmla="*/ 94774 h 135540"/>
                  <a:gd name="connsiteX1" fmla="*/ 11430 w 145541"/>
                  <a:gd name="connsiteY1" fmla="*/ 94774 h 135540"/>
                  <a:gd name="connsiteX2" fmla="*/ 7334 w 145541"/>
                  <a:gd name="connsiteY2" fmla="*/ 99536 h 135540"/>
                  <a:gd name="connsiteX3" fmla="*/ 5048 w 145541"/>
                  <a:gd name="connsiteY3" fmla="*/ 103060 h 135540"/>
                  <a:gd name="connsiteX4" fmla="*/ 2762 w 145541"/>
                  <a:gd name="connsiteY4" fmla="*/ 103632 h 135540"/>
                  <a:gd name="connsiteX5" fmla="*/ 0 w 145541"/>
                  <a:gd name="connsiteY5" fmla="*/ 103632 h 135540"/>
                  <a:gd name="connsiteX6" fmla="*/ 2572 w 145541"/>
                  <a:gd name="connsiteY6" fmla="*/ 104489 h 135540"/>
                  <a:gd name="connsiteX7" fmla="*/ 5620 w 145541"/>
                  <a:gd name="connsiteY7" fmla="*/ 104489 h 135540"/>
                  <a:gd name="connsiteX8" fmla="*/ 9525 w 145541"/>
                  <a:gd name="connsiteY8" fmla="*/ 99536 h 135540"/>
                  <a:gd name="connsiteX9" fmla="*/ 12002 w 145541"/>
                  <a:gd name="connsiteY9" fmla="*/ 96202 h 135540"/>
                  <a:gd name="connsiteX10" fmla="*/ 14288 w 145541"/>
                  <a:gd name="connsiteY10" fmla="*/ 95726 h 135540"/>
                  <a:gd name="connsiteX11" fmla="*/ 17240 w 145541"/>
                  <a:gd name="connsiteY11" fmla="*/ 95726 h 135540"/>
                  <a:gd name="connsiteX12" fmla="*/ 87344 w 145541"/>
                  <a:gd name="connsiteY12" fmla="*/ 26194 h 135540"/>
                  <a:gd name="connsiteX13" fmla="*/ 84201 w 145541"/>
                  <a:gd name="connsiteY13" fmla="*/ 26194 h 135540"/>
                  <a:gd name="connsiteX14" fmla="*/ 80105 w 145541"/>
                  <a:gd name="connsiteY14" fmla="*/ 30956 h 135540"/>
                  <a:gd name="connsiteX15" fmla="*/ 75552 w 145541"/>
                  <a:gd name="connsiteY15" fmla="*/ 34958 h 135540"/>
                  <a:gd name="connsiteX16" fmla="*/ 75533 w 145541"/>
                  <a:gd name="connsiteY16" fmla="*/ 34957 h 135540"/>
                  <a:gd name="connsiteX17" fmla="*/ 72676 w 145541"/>
                  <a:gd name="connsiteY17" fmla="*/ 34957 h 135540"/>
                  <a:gd name="connsiteX18" fmla="*/ 75343 w 145541"/>
                  <a:gd name="connsiteY18" fmla="*/ 35719 h 135540"/>
                  <a:gd name="connsiteX19" fmla="*/ 78486 w 145541"/>
                  <a:gd name="connsiteY19" fmla="*/ 35719 h 135540"/>
                  <a:gd name="connsiteX20" fmla="*/ 82296 w 145541"/>
                  <a:gd name="connsiteY20" fmla="*/ 30861 h 135540"/>
                  <a:gd name="connsiteX21" fmla="*/ 84772 w 145541"/>
                  <a:gd name="connsiteY21" fmla="*/ 27432 h 135540"/>
                  <a:gd name="connsiteX22" fmla="*/ 87154 w 145541"/>
                  <a:gd name="connsiteY22" fmla="*/ 27432 h 135540"/>
                  <a:gd name="connsiteX23" fmla="*/ 89916 w 145541"/>
                  <a:gd name="connsiteY23" fmla="*/ 27432 h 135540"/>
                  <a:gd name="connsiteX24" fmla="*/ 55721 w 145541"/>
                  <a:gd name="connsiteY24" fmla="*/ 132397 h 135540"/>
                  <a:gd name="connsiteX25" fmla="*/ 50959 w 145541"/>
                  <a:gd name="connsiteY25" fmla="*/ 128492 h 135540"/>
                  <a:gd name="connsiteX26" fmla="*/ 47625 w 145541"/>
                  <a:gd name="connsiteY26" fmla="*/ 126111 h 135540"/>
                  <a:gd name="connsiteX27" fmla="*/ 47054 w 145541"/>
                  <a:gd name="connsiteY27" fmla="*/ 123634 h 135540"/>
                  <a:gd name="connsiteX28" fmla="*/ 47054 w 145541"/>
                  <a:gd name="connsiteY28" fmla="*/ 121253 h 135540"/>
                  <a:gd name="connsiteX29" fmla="*/ 47054 w 145541"/>
                  <a:gd name="connsiteY29" fmla="*/ 121253 h 135540"/>
                  <a:gd name="connsiteX30" fmla="*/ 47054 w 145541"/>
                  <a:gd name="connsiteY30" fmla="*/ 121729 h 135540"/>
                  <a:gd name="connsiteX31" fmla="*/ 46387 w 145541"/>
                  <a:gd name="connsiteY31" fmla="*/ 123920 h 135540"/>
                  <a:gd name="connsiteX32" fmla="*/ 46387 w 145541"/>
                  <a:gd name="connsiteY32" fmla="*/ 127063 h 135540"/>
                  <a:gd name="connsiteX33" fmla="*/ 51054 w 145541"/>
                  <a:gd name="connsiteY33" fmla="*/ 131159 h 135540"/>
                  <a:gd name="connsiteX34" fmla="*/ 54674 w 145541"/>
                  <a:gd name="connsiteY34" fmla="*/ 133445 h 135540"/>
                  <a:gd name="connsiteX35" fmla="*/ 54674 w 145541"/>
                  <a:gd name="connsiteY35" fmla="*/ 135541 h 135540"/>
                  <a:gd name="connsiteX36" fmla="*/ 55912 w 145541"/>
                  <a:gd name="connsiteY36" fmla="*/ 134779 h 135540"/>
                  <a:gd name="connsiteX37" fmla="*/ 55245 w 145541"/>
                  <a:gd name="connsiteY37" fmla="*/ 132397 h 135540"/>
                  <a:gd name="connsiteX38" fmla="*/ 134207 w 145541"/>
                  <a:gd name="connsiteY38" fmla="*/ 59722 h 135540"/>
                  <a:gd name="connsiteX39" fmla="*/ 132969 w 145541"/>
                  <a:gd name="connsiteY39" fmla="*/ 57626 h 135540"/>
                  <a:gd name="connsiteX40" fmla="*/ 132017 w 145541"/>
                  <a:gd name="connsiteY40" fmla="*/ 56864 h 135540"/>
                  <a:gd name="connsiteX41" fmla="*/ 129350 w 145541"/>
                  <a:gd name="connsiteY41" fmla="*/ 55817 h 135540"/>
                  <a:gd name="connsiteX42" fmla="*/ 126016 w 145541"/>
                  <a:gd name="connsiteY42" fmla="*/ 53340 h 135540"/>
                  <a:gd name="connsiteX43" fmla="*/ 126016 w 145541"/>
                  <a:gd name="connsiteY43" fmla="*/ 51054 h 135540"/>
                  <a:gd name="connsiteX44" fmla="*/ 126016 w 145541"/>
                  <a:gd name="connsiteY44" fmla="*/ 48292 h 135540"/>
                  <a:gd name="connsiteX45" fmla="*/ 125254 w 145541"/>
                  <a:gd name="connsiteY45" fmla="*/ 50863 h 135540"/>
                  <a:gd name="connsiteX46" fmla="*/ 125254 w 145541"/>
                  <a:gd name="connsiteY46" fmla="*/ 54007 h 135540"/>
                  <a:gd name="connsiteX47" fmla="*/ 130016 w 145541"/>
                  <a:gd name="connsiteY47" fmla="*/ 58007 h 135540"/>
                  <a:gd name="connsiteX48" fmla="*/ 130778 w 145541"/>
                  <a:gd name="connsiteY48" fmla="*/ 58007 h 135540"/>
                  <a:gd name="connsiteX49" fmla="*/ 132112 w 145541"/>
                  <a:gd name="connsiteY49" fmla="*/ 58769 h 135540"/>
                  <a:gd name="connsiteX50" fmla="*/ 133350 w 145541"/>
                  <a:gd name="connsiteY50" fmla="*/ 60198 h 135540"/>
                  <a:gd name="connsiteX51" fmla="*/ 134017 w 145541"/>
                  <a:gd name="connsiteY51" fmla="*/ 62484 h 135540"/>
                  <a:gd name="connsiteX52" fmla="*/ 134017 w 145541"/>
                  <a:gd name="connsiteY52" fmla="*/ 65437 h 135540"/>
                  <a:gd name="connsiteX53" fmla="*/ 134779 w 145541"/>
                  <a:gd name="connsiteY53" fmla="*/ 62770 h 135540"/>
                  <a:gd name="connsiteX54" fmla="*/ 133731 w 145541"/>
                  <a:gd name="connsiteY54" fmla="*/ 59722 h 135540"/>
                  <a:gd name="connsiteX55" fmla="*/ 38291 w 145541"/>
                  <a:gd name="connsiteY55" fmla="*/ 55626 h 135540"/>
                  <a:gd name="connsiteX56" fmla="*/ 33433 w 145541"/>
                  <a:gd name="connsiteY56" fmla="*/ 51816 h 135540"/>
                  <a:gd name="connsiteX57" fmla="*/ 30004 w 145541"/>
                  <a:gd name="connsiteY57" fmla="*/ 49340 h 135540"/>
                  <a:gd name="connsiteX58" fmla="*/ 29528 w 145541"/>
                  <a:gd name="connsiteY58" fmla="*/ 46958 h 135540"/>
                  <a:gd name="connsiteX59" fmla="*/ 29528 w 145541"/>
                  <a:gd name="connsiteY59" fmla="*/ 44196 h 135540"/>
                  <a:gd name="connsiteX60" fmla="*/ 28766 w 145541"/>
                  <a:gd name="connsiteY60" fmla="*/ 46863 h 135540"/>
                  <a:gd name="connsiteX61" fmla="*/ 28766 w 145541"/>
                  <a:gd name="connsiteY61" fmla="*/ 50006 h 135540"/>
                  <a:gd name="connsiteX62" fmla="*/ 33528 w 145541"/>
                  <a:gd name="connsiteY62" fmla="*/ 54102 h 135540"/>
                  <a:gd name="connsiteX63" fmla="*/ 36957 w 145541"/>
                  <a:gd name="connsiteY63" fmla="*/ 56388 h 135540"/>
                  <a:gd name="connsiteX64" fmla="*/ 37529 w 145541"/>
                  <a:gd name="connsiteY64" fmla="*/ 58674 h 135540"/>
                  <a:gd name="connsiteX65" fmla="*/ 37529 w 145541"/>
                  <a:gd name="connsiteY65" fmla="*/ 61436 h 135540"/>
                  <a:gd name="connsiteX66" fmla="*/ 38291 w 145541"/>
                  <a:gd name="connsiteY66" fmla="*/ 58769 h 135540"/>
                  <a:gd name="connsiteX67" fmla="*/ 37814 w 145541"/>
                  <a:gd name="connsiteY67" fmla="*/ 55626 h 135540"/>
                  <a:gd name="connsiteX68" fmla="*/ 144304 w 145541"/>
                  <a:gd name="connsiteY68" fmla="*/ 4381 h 135540"/>
                  <a:gd name="connsiteX69" fmla="*/ 142208 w 145541"/>
                  <a:gd name="connsiteY69" fmla="*/ 2191 h 135540"/>
                  <a:gd name="connsiteX70" fmla="*/ 135922 w 145541"/>
                  <a:gd name="connsiteY70" fmla="*/ 2191 h 135540"/>
                  <a:gd name="connsiteX71" fmla="*/ 131826 w 145541"/>
                  <a:gd name="connsiteY71" fmla="*/ 3048 h 135540"/>
                  <a:gd name="connsiteX72" fmla="*/ 129826 w 145541"/>
                  <a:gd name="connsiteY72" fmla="*/ 1810 h 135540"/>
                  <a:gd name="connsiteX73" fmla="*/ 127635 w 145541"/>
                  <a:gd name="connsiteY73" fmla="*/ 0 h 135540"/>
                  <a:gd name="connsiteX74" fmla="*/ 128969 w 145541"/>
                  <a:gd name="connsiteY74" fmla="*/ 2476 h 135540"/>
                  <a:gd name="connsiteX75" fmla="*/ 131159 w 145541"/>
                  <a:gd name="connsiteY75" fmla="*/ 4667 h 135540"/>
                  <a:gd name="connsiteX76" fmla="*/ 137350 w 145541"/>
                  <a:gd name="connsiteY76" fmla="*/ 4000 h 135540"/>
                  <a:gd name="connsiteX77" fmla="*/ 141351 w 145541"/>
                  <a:gd name="connsiteY77" fmla="*/ 3334 h 135540"/>
                  <a:gd name="connsiteX78" fmla="*/ 143446 w 145541"/>
                  <a:gd name="connsiteY78" fmla="*/ 4667 h 135540"/>
                  <a:gd name="connsiteX79" fmla="*/ 145542 w 145541"/>
                  <a:gd name="connsiteY79" fmla="*/ 6382 h 135540"/>
                  <a:gd name="connsiteX80" fmla="*/ 74009 w 145541"/>
                  <a:gd name="connsiteY80" fmla="*/ 84772 h 135540"/>
                  <a:gd name="connsiteX81" fmla="*/ 71914 w 145541"/>
                  <a:gd name="connsiteY81" fmla="*/ 82486 h 135540"/>
                  <a:gd name="connsiteX82" fmla="*/ 65627 w 145541"/>
                  <a:gd name="connsiteY82" fmla="*/ 82963 h 135540"/>
                  <a:gd name="connsiteX83" fmla="*/ 61532 w 145541"/>
                  <a:gd name="connsiteY83" fmla="*/ 83820 h 135540"/>
                  <a:gd name="connsiteX84" fmla="*/ 59531 w 145541"/>
                  <a:gd name="connsiteY84" fmla="*/ 82582 h 135540"/>
                  <a:gd name="connsiteX85" fmla="*/ 57341 w 145541"/>
                  <a:gd name="connsiteY85" fmla="*/ 80772 h 135540"/>
                  <a:gd name="connsiteX86" fmla="*/ 58674 w 145541"/>
                  <a:gd name="connsiteY86" fmla="*/ 83248 h 135540"/>
                  <a:gd name="connsiteX87" fmla="*/ 60865 w 145541"/>
                  <a:gd name="connsiteY87" fmla="*/ 85439 h 135540"/>
                  <a:gd name="connsiteX88" fmla="*/ 66961 w 145541"/>
                  <a:gd name="connsiteY88" fmla="*/ 84772 h 135540"/>
                  <a:gd name="connsiteX89" fmla="*/ 71152 w 145541"/>
                  <a:gd name="connsiteY89" fmla="*/ 84010 h 135540"/>
                  <a:gd name="connsiteX90" fmla="*/ 73152 w 145541"/>
                  <a:gd name="connsiteY90" fmla="*/ 85439 h 135540"/>
                  <a:gd name="connsiteX91" fmla="*/ 75343 w 145541"/>
                  <a:gd name="connsiteY91" fmla="*/ 87249 h 135540"/>
                  <a:gd name="connsiteX92" fmla="*/ 73533 w 145541"/>
                  <a:gd name="connsiteY92" fmla="*/ 84772 h 135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5541" h="135540">
                    <a:moveTo>
                      <a:pt x="14478" y="94774"/>
                    </a:moveTo>
                    <a:cubicBezTo>
                      <a:pt x="13476" y="94535"/>
                      <a:pt x="12432" y="94535"/>
                      <a:pt x="11430" y="94774"/>
                    </a:cubicBezTo>
                    <a:cubicBezTo>
                      <a:pt x="9237" y="95401"/>
                      <a:pt x="7626" y="97273"/>
                      <a:pt x="7334" y="99536"/>
                    </a:cubicBezTo>
                    <a:cubicBezTo>
                      <a:pt x="7259" y="101036"/>
                      <a:pt x="6387" y="102380"/>
                      <a:pt x="5048" y="103060"/>
                    </a:cubicBezTo>
                    <a:cubicBezTo>
                      <a:pt x="4333" y="103405"/>
                      <a:pt x="3555" y="103599"/>
                      <a:pt x="2762" y="103632"/>
                    </a:cubicBezTo>
                    <a:cubicBezTo>
                      <a:pt x="1842" y="103580"/>
                      <a:pt x="920" y="103580"/>
                      <a:pt x="0" y="103632"/>
                    </a:cubicBezTo>
                    <a:cubicBezTo>
                      <a:pt x="832" y="103989"/>
                      <a:pt x="1692" y="104275"/>
                      <a:pt x="2572" y="104489"/>
                    </a:cubicBezTo>
                    <a:cubicBezTo>
                      <a:pt x="3568" y="104775"/>
                      <a:pt x="4624" y="104775"/>
                      <a:pt x="5620" y="104489"/>
                    </a:cubicBezTo>
                    <a:cubicBezTo>
                      <a:pt x="7813" y="103793"/>
                      <a:pt x="9360" y="101831"/>
                      <a:pt x="9525" y="99536"/>
                    </a:cubicBezTo>
                    <a:cubicBezTo>
                      <a:pt x="9769" y="98092"/>
                      <a:pt x="10690" y="96853"/>
                      <a:pt x="12002" y="96202"/>
                    </a:cubicBezTo>
                    <a:cubicBezTo>
                      <a:pt x="12739" y="95943"/>
                      <a:pt x="13508" y="95783"/>
                      <a:pt x="14288" y="95726"/>
                    </a:cubicBezTo>
                    <a:lnTo>
                      <a:pt x="17240" y="95726"/>
                    </a:lnTo>
                    <a:close/>
                    <a:moveTo>
                      <a:pt x="87344" y="26194"/>
                    </a:moveTo>
                    <a:cubicBezTo>
                      <a:pt x="86310" y="25954"/>
                      <a:pt x="85235" y="25954"/>
                      <a:pt x="84201" y="26194"/>
                    </a:cubicBezTo>
                    <a:cubicBezTo>
                      <a:pt x="81978" y="26775"/>
                      <a:pt x="80347" y="28672"/>
                      <a:pt x="80105" y="30956"/>
                    </a:cubicBezTo>
                    <a:cubicBezTo>
                      <a:pt x="79953" y="33319"/>
                      <a:pt x="77915" y="35110"/>
                      <a:pt x="75552" y="34958"/>
                    </a:cubicBezTo>
                    <a:cubicBezTo>
                      <a:pt x="75546" y="34958"/>
                      <a:pt x="75540" y="34957"/>
                      <a:pt x="75533" y="34957"/>
                    </a:cubicBezTo>
                    <a:lnTo>
                      <a:pt x="72676" y="34957"/>
                    </a:lnTo>
                    <a:cubicBezTo>
                      <a:pt x="73537" y="35298"/>
                      <a:pt x="74431" y="35554"/>
                      <a:pt x="75343" y="35719"/>
                    </a:cubicBezTo>
                    <a:cubicBezTo>
                      <a:pt x="76364" y="36053"/>
                      <a:pt x="77465" y="36053"/>
                      <a:pt x="78486" y="35719"/>
                    </a:cubicBezTo>
                    <a:cubicBezTo>
                      <a:pt x="80659" y="35074"/>
                      <a:pt x="82187" y="33125"/>
                      <a:pt x="82296" y="30861"/>
                    </a:cubicBezTo>
                    <a:cubicBezTo>
                      <a:pt x="82527" y="29388"/>
                      <a:pt x="83447" y="28114"/>
                      <a:pt x="84772" y="27432"/>
                    </a:cubicBezTo>
                    <a:cubicBezTo>
                      <a:pt x="85557" y="27265"/>
                      <a:pt x="86369" y="27265"/>
                      <a:pt x="87154" y="27432"/>
                    </a:cubicBezTo>
                    <a:lnTo>
                      <a:pt x="89916" y="27432"/>
                    </a:lnTo>
                    <a:close/>
                    <a:moveTo>
                      <a:pt x="55721" y="132397"/>
                    </a:moveTo>
                    <a:cubicBezTo>
                      <a:pt x="55074" y="130249"/>
                      <a:pt x="53192" y="128706"/>
                      <a:pt x="50959" y="128492"/>
                    </a:cubicBezTo>
                    <a:cubicBezTo>
                      <a:pt x="49487" y="128392"/>
                      <a:pt x="48197" y="127471"/>
                      <a:pt x="47625" y="126111"/>
                    </a:cubicBezTo>
                    <a:cubicBezTo>
                      <a:pt x="47183" y="125364"/>
                      <a:pt x="46983" y="124499"/>
                      <a:pt x="47054" y="123634"/>
                    </a:cubicBezTo>
                    <a:cubicBezTo>
                      <a:pt x="47054" y="122872"/>
                      <a:pt x="47054" y="122206"/>
                      <a:pt x="47054" y="121253"/>
                    </a:cubicBezTo>
                    <a:cubicBezTo>
                      <a:pt x="47054" y="120301"/>
                      <a:pt x="47054" y="121253"/>
                      <a:pt x="47054" y="121253"/>
                    </a:cubicBezTo>
                    <a:cubicBezTo>
                      <a:pt x="47009" y="121409"/>
                      <a:pt x="47009" y="121574"/>
                      <a:pt x="47054" y="121729"/>
                    </a:cubicBezTo>
                    <a:cubicBezTo>
                      <a:pt x="47054" y="122492"/>
                      <a:pt x="46577" y="123254"/>
                      <a:pt x="46387" y="123920"/>
                    </a:cubicBezTo>
                    <a:cubicBezTo>
                      <a:pt x="46098" y="124948"/>
                      <a:pt x="46098" y="126036"/>
                      <a:pt x="46387" y="127063"/>
                    </a:cubicBezTo>
                    <a:cubicBezTo>
                      <a:pt x="46979" y="129242"/>
                      <a:pt x="48817" y="130856"/>
                      <a:pt x="51054" y="131159"/>
                    </a:cubicBezTo>
                    <a:cubicBezTo>
                      <a:pt x="52565" y="131274"/>
                      <a:pt x="53920" y="132130"/>
                      <a:pt x="54674" y="133445"/>
                    </a:cubicBezTo>
                    <a:cubicBezTo>
                      <a:pt x="54803" y="134138"/>
                      <a:pt x="54803" y="134848"/>
                      <a:pt x="54674" y="135541"/>
                    </a:cubicBezTo>
                    <a:lnTo>
                      <a:pt x="55912" y="134779"/>
                    </a:lnTo>
                    <a:cubicBezTo>
                      <a:pt x="55895" y="133941"/>
                      <a:pt x="55665" y="133122"/>
                      <a:pt x="55245" y="132397"/>
                    </a:cubicBezTo>
                    <a:close/>
                    <a:moveTo>
                      <a:pt x="134207" y="59722"/>
                    </a:moveTo>
                    <a:cubicBezTo>
                      <a:pt x="133983" y="58928"/>
                      <a:pt x="133556" y="58206"/>
                      <a:pt x="132969" y="57626"/>
                    </a:cubicBezTo>
                    <a:lnTo>
                      <a:pt x="132017" y="56864"/>
                    </a:lnTo>
                    <a:cubicBezTo>
                      <a:pt x="131259" y="56244"/>
                      <a:pt x="130326" y="55877"/>
                      <a:pt x="129350" y="55817"/>
                    </a:cubicBezTo>
                    <a:cubicBezTo>
                      <a:pt x="127886" y="55620"/>
                      <a:pt x="126626" y="54685"/>
                      <a:pt x="126016" y="53340"/>
                    </a:cubicBezTo>
                    <a:cubicBezTo>
                      <a:pt x="125754" y="52600"/>
                      <a:pt x="125754" y="51794"/>
                      <a:pt x="126016" y="51054"/>
                    </a:cubicBezTo>
                    <a:cubicBezTo>
                      <a:pt x="126016" y="50101"/>
                      <a:pt x="126016" y="49149"/>
                      <a:pt x="126016" y="48292"/>
                    </a:cubicBezTo>
                    <a:cubicBezTo>
                      <a:pt x="125675" y="49121"/>
                      <a:pt x="125420" y="49982"/>
                      <a:pt x="125254" y="50863"/>
                    </a:cubicBezTo>
                    <a:cubicBezTo>
                      <a:pt x="124874" y="51877"/>
                      <a:pt x="124874" y="52993"/>
                      <a:pt x="125254" y="54007"/>
                    </a:cubicBezTo>
                    <a:cubicBezTo>
                      <a:pt x="125869" y="56192"/>
                      <a:pt x="127758" y="57779"/>
                      <a:pt x="130016" y="58007"/>
                    </a:cubicBezTo>
                    <a:lnTo>
                      <a:pt x="130778" y="58007"/>
                    </a:lnTo>
                    <a:lnTo>
                      <a:pt x="132112" y="58769"/>
                    </a:lnTo>
                    <a:cubicBezTo>
                      <a:pt x="132622" y="59152"/>
                      <a:pt x="133044" y="59639"/>
                      <a:pt x="133350" y="60198"/>
                    </a:cubicBezTo>
                    <a:cubicBezTo>
                      <a:pt x="133799" y="60875"/>
                      <a:pt x="134032" y="61672"/>
                      <a:pt x="134017" y="62484"/>
                    </a:cubicBezTo>
                    <a:cubicBezTo>
                      <a:pt x="134017" y="63532"/>
                      <a:pt x="134017" y="64389"/>
                      <a:pt x="134017" y="65437"/>
                    </a:cubicBezTo>
                    <a:cubicBezTo>
                      <a:pt x="134017" y="64484"/>
                      <a:pt x="134588" y="63627"/>
                      <a:pt x="134779" y="62770"/>
                    </a:cubicBezTo>
                    <a:cubicBezTo>
                      <a:pt x="134772" y="61667"/>
                      <a:pt x="134404" y="60596"/>
                      <a:pt x="133731" y="59722"/>
                    </a:cubicBezTo>
                    <a:close/>
                    <a:moveTo>
                      <a:pt x="38291" y="55626"/>
                    </a:moveTo>
                    <a:cubicBezTo>
                      <a:pt x="37598" y="53485"/>
                      <a:pt x="35677" y="51978"/>
                      <a:pt x="33433" y="51816"/>
                    </a:cubicBezTo>
                    <a:cubicBezTo>
                      <a:pt x="31941" y="51633"/>
                      <a:pt x="30646" y="50699"/>
                      <a:pt x="30004" y="49340"/>
                    </a:cubicBezTo>
                    <a:cubicBezTo>
                      <a:pt x="29670" y="48591"/>
                      <a:pt x="29508" y="47778"/>
                      <a:pt x="29528" y="46958"/>
                    </a:cubicBezTo>
                    <a:cubicBezTo>
                      <a:pt x="29528" y="46101"/>
                      <a:pt x="29528" y="45244"/>
                      <a:pt x="29528" y="44196"/>
                    </a:cubicBezTo>
                    <a:cubicBezTo>
                      <a:pt x="29528" y="45053"/>
                      <a:pt x="29051" y="46006"/>
                      <a:pt x="28766" y="46863"/>
                    </a:cubicBezTo>
                    <a:cubicBezTo>
                      <a:pt x="28526" y="47897"/>
                      <a:pt x="28526" y="48972"/>
                      <a:pt x="28766" y="50006"/>
                    </a:cubicBezTo>
                    <a:cubicBezTo>
                      <a:pt x="29435" y="52173"/>
                      <a:pt x="31286" y="53764"/>
                      <a:pt x="33528" y="54102"/>
                    </a:cubicBezTo>
                    <a:cubicBezTo>
                      <a:pt x="35006" y="54171"/>
                      <a:pt x="36325" y="55051"/>
                      <a:pt x="36957" y="56388"/>
                    </a:cubicBezTo>
                    <a:cubicBezTo>
                      <a:pt x="37397" y="57065"/>
                      <a:pt x="37598" y="57870"/>
                      <a:pt x="37529" y="58674"/>
                    </a:cubicBezTo>
                    <a:cubicBezTo>
                      <a:pt x="37529" y="59626"/>
                      <a:pt x="37529" y="60579"/>
                      <a:pt x="37529" y="61436"/>
                    </a:cubicBezTo>
                    <a:cubicBezTo>
                      <a:pt x="37529" y="60579"/>
                      <a:pt x="37529" y="59626"/>
                      <a:pt x="38291" y="58769"/>
                    </a:cubicBezTo>
                    <a:cubicBezTo>
                      <a:pt x="38377" y="57699"/>
                      <a:pt x="38214" y="56623"/>
                      <a:pt x="37814" y="55626"/>
                    </a:cubicBezTo>
                    <a:close/>
                    <a:moveTo>
                      <a:pt x="144304" y="4381"/>
                    </a:moveTo>
                    <a:cubicBezTo>
                      <a:pt x="143869" y="3438"/>
                      <a:pt x="143131" y="2667"/>
                      <a:pt x="142208" y="2191"/>
                    </a:cubicBezTo>
                    <a:cubicBezTo>
                      <a:pt x="140326" y="854"/>
                      <a:pt x="137804" y="854"/>
                      <a:pt x="135922" y="2191"/>
                    </a:cubicBezTo>
                    <a:cubicBezTo>
                      <a:pt x="134798" y="3169"/>
                      <a:pt x="133248" y="3493"/>
                      <a:pt x="131826" y="3048"/>
                    </a:cubicBezTo>
                    <a:cubicBezTo>
                      <a:pt x="131070" y="2802"/>
                      <a:pt x="130383" y="2377"/>
                      <a:pt x="129826" y="1810"/>
                    </a:cubicBezTo>
                    <a:cubicBezTo>
                      <a:pt x="129064" y="1238"/>
                      <a:pt x="128492" y="571"/>
                      <a:pt x="127635" y="0"/>
                    </a:cubicBezTo>
                    <a:cubicBezTo>
                      <a:pt x="128022" y="855"/>
                      <a:pt x="128468" y="1683"/>
                      <a:pt x="128969" y="2476"/>
                    </a:cubicBezTo>
                    <a:cubicBezTo>
                      <a:pt x="129415" y="3444"/>
                      <a:pt x="130192" y="4221"/>
                      <a:pt x="131159" y="4667"/>
                    </a:cubicBezTo>
                    <a:cubicBezTo>
                      <a:pt x="133174" y="5687"/>
                      <a:pt x="135600" y="5426"/>
                      <a:pt x="137350" y="4000"/>
                    </a:cubicBezTo>
                    <a:cubicBezTo>
                      <a:pt x="138445" y="3028"/>
                      <a:pt x="140000" y="2769"/>
                      <a:pt x="141351" y="3334"/>
                    </a:cubicBezTo>
                    <a:cubicBezTo>
                      <a:pt x="142140" y="3616"/>
                      <a:pt x="142856" y="4072"/>
                      <a:pt x="143446" y="4667"/>
                    </a:cubicBezTo>
                    <a:cubicBezTo>
                      <a:pt x="144209" y="5143"/>
                      <a:pt x="144780" y="5905"/>
                      <a:pt x="145542" y="6382"/>
                    </a:cubicBezTo>
                    <a:close/>
                    <a:moveTo>
                      <a:pt x="74009" y="84772"/>
                    </a:moveTo>
                    <a:cubicBezTo>
                      <a:pt x="73553" y="83820"/>
                      <a:pt x="72823" y="83024"/>
                      <a:pt x="71914" y="82486"/>
                    </a:cubicBezTo>
                    <a:cubicBezTo>
                      <a:pt x="69918" y="81344"/>
                      <a:pt x="67428" y="81533"/>
                      <a:pt x="65627" y="82963"/>
                    </a:cubicBezTo>
                    <a:cubicBezTo>
                      <a:pt x="64488" y="83908"/>
                      <a:pt x="62954" y="84229"/>
                      <a:pt x="61532" y="83820"/>
                    </a:cubicBezTo>
                    <a:cubicBezTo>
                      <a:pt x="60786" y="83550"/>
                      <a:pt x="60105" y="83129"/>
                      <a:pt x="59531" y="82582"/>
                    </a:cubicBezTo>
                    <a:cubicBezTo>
                      <a:pt x="58845" y="81927"/>
                      <a:pt x="58113" y="81323"/>
                      <a:pt x="57341" y="80772"/>
                    </a:cubicBezTo>
                    <a:cubicBezTo>
                      <a:pt x="57728" y="81627"/>
                      <a:pt x="58173" y="82454"/>
                      <a:pt x="58674" y="83248"/>
                    </a:cubicBezTo>
                    <a:cubicBezTo>
                      <a:pt x="59171" y="84179"/>
                      <a:pt x="59934" y="84942"/>
                      <a:pt x="60865" y="85439"/>
                    </a:cubicBezTo>
                    <a:cubicBezTo>
                      <a:pt x="62854" y="86418"/>
                      <a:pt x="65230" y="86158"/>
                      <a:pt x="66961" y="84772"/>
                    </a:cubicBezTo>
                    <a:cubicBezTo>
                      <a:pt x="68132" y="83810"/>
                      <a:pt x="69717" y="83522"/>
                      <a:pt x="71152" y="84010"/>
                    </a:cubicBezTo>
                    <a:cubicBezTo>
                      <a:pt x="71917" y="84330"/>
                      <a:pt x="72601" y="84819"/>
                      <a:pt x="73152" y="85439"/>
                    </a:cubicBezTo>
                    <a:lnTo>
                      <a:pt x="75343" y="87249"/>
                    </a:lnTo>
                    <a:cubicBezTo>
                      <a:pt x="74825" y="86364"/>
                      <a:pt x="74219" y="85534"/>
                      <a:pt x="73533" y="84772"/>
                    </a:cubicBezTo>
                    <a:close/>
                  </a:path>
                </a:pathLst>
              </a:custGeom>
              <a:solidFill>
                <a:srgbClr val="FFFFFF"/>
              </a:solidFill>
              <a:ln w="9525" cap="flat">
                <a:noFill/>
                <a:prstDash val="solid"/>
                <a:miter/>
              </a:ln>
            </p:spPr>
            <p:txBody>
              <a:bodyPr rtlCol="0" anchor="ctr"/>
              <a:lstStyle/>
              <a:p>
                <a:endParaRPr lang="zh-CN" altLang="en-US"/>
              </a:p>
            </p:txBody>
          </p:sp>
          <p:sp>
            <p:nvSpPr>
              <p:cNvPr id="411" name="任意多边形: 形状 410">
                <a:extLst>
                  <a:ext uri="{FF2B5EF4-FFF2-40B4-BE49-F238E27FC236}">
                    <a16:creationId xmlns:a16="http://schemas.microsoft.com/office/drawing/2014/main" xmlns="" id="{4D1D4D87-279D-4E0D-A4AF-545E5D29B0F2}"/>
                  </a:ext>
                </a:extLst>
              </p:cNvPr>
              <p:cNvSpPr/>
              <p:nvPr/>
            </p:nvSpPr>
            <p:spPr>
              <a:xfrm>
                <a:off x="8907990" y="2913234"/>
                <a:ext cx="55359" cy="41213"/>
              </a:xfrm>
              <a:custGeom>
                <a:avLst/>
                <a:gdLst>
                  <a:gd name="connsiteX0" fmla="*/ 54769 w 55359"/>
                  <a:gd name="connsiteY0" fmla="*/ 66 h 41213"/>
                  <a:gd name="connsiteX1" fmla="*/ 26194 w 55359"/>
                  <a:gd name="connsiteY1" fmla="*/ 19116 h 41213"/>
                  <a:gd name="connsiteX2" fmla="*/ 13430 w 55359"/>
                  <a:gd name="connsiteY2" fmla="*/ 30355 h 41213"/>
                  <a:gd name="connsiteX3" fmla="*/ 7144 w 55359"/>
                  <a:gd name="connsiteY3" fmla="*/ 36070 h 41213"/>
                  <a:gd name="connsiteX4" fmla="*/ 0 w 55359"/>
                  <a:gd name="connsiteY4" fmla="*/ 41214 h 41213"/>
                  <a:gd name="connsiteX5" fmla="*/ 0 w 55359"/>
                  <a:gd name="connsiteY5" fmla="*/ 41214 h 41213"/>
                  <a:gd name="connsiteX6" fmla="*/ 7620 w 55359"/>
                  <a:gd name="connsiteY6" fmla="*/ 37499 h 41213"/>
                  <a:gd name="connsiteX7" fmla="*/ 14192 w 55359"/>
                  <a:gd name="connsiteY7" fmla="*/ 32736 h 41213"/>
                  <a:gd name="connsiteX8" fmla="*/ 27432 w 55359"/>
                  <a:gd name="connsiteY8" fmla="*/ 21687 h 41213"/>
                  <a:gd name="connsiteX9" fmla="*/ 54959 w 55359"/>
                  <a:gd name="connsiteY9" fmla="*/ 161 h 41213"/>
                  <a:gd name="connsiteX10" fmla="*/ 54769 w 55359"/>
                  <a:gd name="connsiteY10" fmla="*/ 66 h 41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5359" h="41213">
                    <a:moveTo>
                      <a:pt x="54769" y="66"/>
                    </a:moveTo>
                    <a:cubicBezTo>
                      <a:pt x="44780" y="5690"/>
                      <a:pt x="35228" y="12058"/>
                      <a:pt x="26194" y="19116"/>
                    </a:cubicBezTo>
                    <a:cubicBezTo>
                      <a:pt x="21812" y="22735"/>
                      <a:pt x="17621" y="26450"/>
                      <a:pt x="13430" y="30355"/>
                    </a:cubicBezTo>
                    <a:cubicBezTo>
                      <a:pt x="11430" y="32355"/>
                      <a:pt x="9334" y="34165"/>
                      <a:pt x="7144" y="36070"/>
                    </a:cubicBezTo>
                    <a:cubicBezTo>
                      <a:pt x="4969" y="38055"/>
                      <a:pt x="2572" y="39781"/>
                      <a:pt x="0" y="41214"/>
                    </a:cubicBezTo>
                    <a:cubicBezTo>
                      <a:pt x="0" y="41214"/>
                      <a:pt x="0" y="41214"/>
                      <a:pt x="0" y="41214"/>
                    </a:cubicBezTo>
                    <a:cubicBezTo>
                      <a:pt x="2630" y="40169"/>
                      <a:pt x="5177" y="38927"/>
                      <a:pt x="7620" y="37499"/>
                    </a:cubicBezTo>
                    <a:cubicBezTo>
                      <a:pt x="9931" y="36084"/>
                      <a:pt x="12128" y="34492"/>
                      <a:pt x="14192" y="32736"/>
                    </a:cubicBezTo>
                    <a:cubicBezTo>
                      <a:pt x="18669" y="29117"/>
                      <a:pt x="23050" y="25307"/>
                      <a:pt x="27432" y="21687"/>
                    </a:cubicBezTo>
                    <a:cubicBezTo>
                      <a:pt x="36957" y="14258"/>
                      <a:pt x="45434" y="6828"/>
                      <a:pt x="54959" y="161"/>
                    </a:cubicBezTo>
                    <a:cubicBezTo>
                      <a:pt x="55721" y="542"/>
                      <a:pt x="55245" y="-220"/>
                      <a:pt x="54769" y="66"/>
                    </a:cubicBezTo>
                    <a:close/>
                  </a:path>
                </a:pathLst>
              </a:custGeom>
              <a:solidFill>
                <a:srgbClr val="263238"/>
              </a:solidFill>
              <a:ln w="9525" cap="flat">
                <a:noFill/>
                <a:prstDash val="solid"/>
                <a:miter/>
              </a:ln>
            </p:spPr>
            <p:txBody>
              <a:bodyPr rtlCol="0" anchor="ctr"/>
              <a:lstStyle/>
              <a:p>
                <a:endParaRPr lang="zh-CN" altLang="en-US"/>
              </a:p>
            </p:txBody>
          </p:sp>
          <p:sp>
            <p:nvSpPr>
              <p:cNvPr id="412" name="任意多边形: 形状 411">
                <a:extLst>
                  <a:ext uri="{FF2B5EF4-FFF2-40B4-BE49-F238E27FC236}">
                    <a16:creationId xmlns:a16="http://schemas.microsoft.com/office/drawing/2014/main" xmlns="" id="{232F5CD4-0A68-4257-B941-12F4110B4917}"/>
                  </a:ext>
                </a:extLst>
              </p:cNvPr>
              <p:cNvSpPr/>
              <p:nvPr/>
            </p:nvSpPr>
            <p:spPr>
              <a:xfrm>
                <a:off x="8942090" y="2910537"/>
                <a:ext cx="50577" cy="25241"/>
              </a:xfrm>
              <a:custGeom>
                <a:avLst/>
                <a:gdLst>
                  <a:gd name="connsiteX0" fmla="*/ 50483 w 50577"/>
                  <a:gd name="connsiteY0" fmla="*/ 0 h 25241"/>
                  <a:gd name="connsiteX1" fmla="*/ 24289 w 50577"/>
                  <a:gd name="connsiteY1" fmla="*/ 10763 h 25241"/>
                  <a:gd name="connsiteX2" fmla="*/ 11906 w 50577"/>
                  <a:gd name="connsiteY2" fmla="*/ 17526 h 25241"/>
                  <a:gd name="connsiteX3" fmla="*/ 6096 w 50577"/>
                  <a:gd name="connsiteY3" fmla="*/ 21050 h 25241"/>
                  <a:gd name="connsiteX4" fmla="*/ 0 w 50577"/>
                  <a:gd name="connsiteY4" fmla="*/ 25241 h 25241"/>
                  <a:gd name="connsiteX5" fmla="*/ 0 w 50577"/>
                  <a:gd name="connsiteY5" fmla="*/ 25241 h 25241"/>
                  <a:gd name="connsiteX6" fmla="*/ 6287 w 50577"/>
                  <a:gd name="connsiteY6" fmla="*/ 22193 h 25241"/>
                  <a:gd name="connsiteX7" fmla="*/ 12668 w 50577"/>
                  <a:gd name="connsiteY7" fmla="*/ 19050 h 25241"/>
                  <a:gd name="connsiteX8" fmla="*/ 25241 w 50577"/>
                  <a:gd name="connsiteY8" fmla="*/ 12764 h 25241"/>
                  <a:gd name="connsiteX9" fmla="*/ 50578 w 50577"/>
                  <a:gd name="connsiteY9" fmla="*/ 286 h 25241"/>
                  <a:gd name="connsiteX10" fmla="*/ 50483 w 50577"/>
                  <a:gd name="connsiteY10" fmla="*/ 0 h 25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0577" h="25241">
                    <a:moveTo>
                      <a:pt x="50483" y="0"/>
                    </a:moveTo>
                    <a:cubicBezTo>
                      <a:pt x="41563" y="3111"/>
                      <a:pt x="32819" y="6704"/>
                      <a:pt x="24289" y="10763"/>
                    </a:cubicBezTo>
                    <a:cubicBezTo>
                      <a:pt x="20032" y="12772"/>
                      <a:pt x="15897" y="15030"/>
                      <a:pt x="11906" y="17526"/>
                    </a:cubicBezTo>
                    <a:lnTo>
                      <a:pt x="6096" y="21050"/>
                    </a:lnTo>
                    <a:cubicBezTo>
                      <a:pt x="4000" y="22384"/>
                      <a:pt x="2096" y="23908"/>
                      <a:pt x="0" y="25241"/>
                    </a:cubicBezTo>
                    <a:cubicBezTo>
                      <a:pt x="0" y="25241"/>
                      <a:pt x="0" y="25241"/>
                      <a:pt x="0" y="25241"/>
                    </a:cubicBezTo>
                    <a:cubicBezTo>
                      <a:pt x="2000" y="24098"/>
                      <a:pt x="4191" y="23241"/>
                      <a:pt x="6287" y="22193"/>
                    </a:cubicBezTo>
                    <a:lnTo>
                      <a:pt x="12668" y="19050"/>
                    </a:lnTo>
                    <a:lnTo>
                      <a:pt x="25241" y="12764"/>
                    </a:lnTo>
                    <a:cubicBezTo>
                      <a:pt x="33718" y="8477"/>
                      <a:pt x="42100" y="4286"/>
                      <a:pt x="50578" y="286"/>
                    </a:cubicBezTo>
                    <a:lnTo>
                      <a:pt x="50483" y="0"/>
                    </a:lnTo>
                    <a:close/>
                  </a:path>
                </a:pathLst>
              </a:custGeom>
              <a:solidFill>
                <a:srgbClr val="263238"/>
              </a:solidFill>
              <a:ln w="9525" cap="flat">
                <a:noFill/>
                <a:prstDash val="solid"/>
                <a:miter/>
              </a:ln>
            </p:spPr>
            <p:txBody>
              <a:bodyPr rtlCol="0" anchor="ctr"/>
              <a:lstStyle/>
              <a:p>
                <a:endParaRPr lang="zh-CN" altLang="en-US"/>
              </a:p>
            </p:txBody>
          </p:sp>
          <p:sp>
            <p:nvSpPr>
              <p:cNvPr id="413" name="任意多边形: 形状 412">
                <a:extLst>
                  <a:ext uri="{FF2B5EF4-FFF2-40B4-BE49-F238E27FC236}">
                    <a16:creationId xmlns:a16="http://schemas.microsoft.com/office/drawing/2014/main" xmlns="" id="{BBA87CBB-A5E0-4535-A4CF-C122C8D8A6ED}"/>
                  </a:ext>
                </a:extLst>
              </p:cNvPr>
              <p:cNvSpPr/>
              <p:nvPr/>
            </p:nvSpPr>
            <p:spPr>
              <a:xfrm>
                <a:off x="9000929" y="2952828"/>
                <a:ext cx="11505" cy="14669"/>
              </a:xfrm>
              <a:custGeom>
                <a:avLst/>
                <a:gdLst>
                  <a:gd name="connsiteX0" fmla="*/ 883 w 11505"/>
                  <a:gd name="connsiteY0" fmla="*/ 0 h 14669"/>
                  <a:gd name="connsiteX1" fmla="*/ 2407 w 11505"/>
                  <a:gd name="connsiteY1" fmla="*/ 6667 h 14669"/>
                  <a:gd name="connsiteX2" fmla="*/ 6788 w 11505"/>
                  <a:gd name="connsiteY2" fmla="*/ 11716 h 14669"/>
                  <a:gd name="connsiteX3" fmla="*/ 8979 w 11505"/>
                  <a:gd name="connsiteY3" fmla="*/ 10192 h 14669"/>
                  <a:gd name="connsiteX4" fmla="*/ 4026 w 11505"/>
                  <a:gd name="connsiteY4" fmla="*/ 5620 h 14669"/>
                  <a:gd name="connsiteX5" fmla="*/ 10598 w 11505"/>
                  <a:gd name="connsiteY5" fmla="*/ 9335 h 14669"/>
                  <a:gd name="connsiteX6" fmla="*/ 10598 w 11505"/>
                  <a:gd name="connsiteY6" fmla="*/ 13907 h 14669"/>
                  <a:gd name="connsiteX7" fmla="*/ 5836 w 11505"/>
                  <a:gd name="connsiteY7" fmla="*/ 13907 h 14669"/>
                  <a:gd name="connsiteX8" fmla="*/ 978 w 11505"/>
                  <a:gd name="connsiteY8" fmla="*/ 7811 h 14669"/>
                  <a:gd name="connsiteX9" fmla="*/ 883 w 11505"/>
                  <a:gd name="connsiteY9" fmla="*/ 0 h 14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505" h="14669">
                    <a:moveTo>
                      <a:pt x="883" y="0"/>
                    </a:moveTo>
                    <a:cubicBezTo>
                      <a:pt x="645" y="2330"/>
                      <a:pt x="1181" y="4673"/>
                      <a:pt x="2407" y="6667"/>
                    </a:cubicBezTo>
                    <a:cubicBezTo>
                      <a:pt x="3526" y="8619"/>
                      <a:pt x="5014" y="10333"/>
                      <a:pt x="6788" y="11716"/>
                    </a:cubicBezTo>
                    <a:cubicBezTo>
                      <a:pt x="8503" y="13049"/>
                      <a:pt x="9931" y="12287"/>
                      <a:pt x="8979" y="10192"/>
                    </a:cubicBezTo>
                    <a:cubicBezTo>
                      <a:pt x="7940" y="8115"/>
                      <a:pt x="6179" y="6489"/>
                      <a:pt x="4026" y="5620"/>
                    </a:cubicBezTo>
                    <a:cubicBezTo>
                      <a:pt x="6677" y="5760"/>
                      <a:pt x="9110" y="7135"/>
                      <a:pt x="10598" y="9335"/>
                    </a:cubicBezTo>
                    <a:cubicBezTo>
                      <a:pt x="11808" y="10619"/>
                      <a:pt x="11808" y="12623"/>
                      <a:pt x="10598" y="13907"/>
                    </a:cubicBezTo>
                    <a:cubicBezTo>
                      <a:pt x="9174" y="14924"/>
                      <a:pt x="7260" y="14924"/>
                      <a:pt x="5836" y="13907"/>
                    </a:cubicBezTo>
                    <a:cubicBezTo>
                      <a:pt x="3736" y="12309"/>
                      <a:pt x="2067" y="10214"/>
                      <a:pt x="978" y="7811"/>
                    </a:cubicBezTo>
                    <a:cubicBezTo>
                      <a:pt x="-292" y="5370"/>
                      <a:pt x="-327" y="2471"/>
                      <a:pt x="883" y="0"/>
                    </a:cubicBezTo>
                    <a:close/>
                  </a:path>
                </a:pathLst>
              </a:custGeom>
              <a:solidFill>
                <a:srgbClr val="263238"/>
              </a:solidFill>
              <a:ln w="9525" cap="flat">
                <a:noFill/>
                <a:prstDash val="solid"/>
                <a:miter/>
              </a:ln>
            </p:spPr>
            <p:txBody>
              <a:bodyPr rtlCol="0" anchor="ctr"/>
              <a:lstStyle/>
              <a:p>
                <a:endParaRPr lang="zh-CN" altLang="en-US"/>
              </a:p>
            </p:txBody>
          </p:sp>
          <p:sp>
            <p:nvSpPr>
              <p:cNvPr id="414" name="任意多边形: 形状 413">
                <a:extLst>
                  <a:ext uri="{FF2B5EF4-FFF2-40B4-BE49-F238E27FC236}">
                    <a16:creationId xmlns:a16="http://schemas.microsoft.com/office/drawing/2014/main" xmlns="" id="{FC98A16B-D6A1-4BE4-85D3-40647DF4D2A9}"/>
                  </a:ext>
                </a:extLst>
              </p:cNvPr>
              <p:cNvSpPr/>
              <p:nvPr/>
            </p:nvSpPr>
            <p:spPr>
              <a:xfrm>
                <a:off x="8650159" y="2808029"/>
                <a:ext cx="181971" cy="313349"/>
              </a:xfrm>
              <a:custGeom>
                <a:avLst/>
                <a:gdLst>
                  <a:gd name="connsiteX0" fmla="*/ 141817 w 181971"/>
                  <a:gd name="connsiteY0" fmla="*/ 15926 h 313349"/>
                  <a:gd name="connsiteX1" fmla="*/ 3038 w 181971"/>
                  <a:gd name="connsiteY1" fmla="*/ 306629 h 313349"/>
                  <a:gd name="connsiteX2" fmla="*/ 124481 w 181971"/>
                  <a:gd name="connsiteY2" fmla="*/ 219665 h 313349"/>
                  <a:gd name="connsiteX3" fmla="*/ 174488 w 181971"/>
                  <a:gd name="connsiteY3" fmla="*/ 56788 h 313349"/>
                  <a:gd name="connsiteX4" fmla="*/ 141817 w 181971"/>
                  <a:gd name="connsiteY4" fmla="*/ 15926 h 313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71" h="313349">
                    <a:moveTo>
                      <a:pt x="141817" y="15926"/>
                    </a:moveTo>
                    <a:cubicBezTo>
                      <a:pt x="69713" y="98412"/>
                      <a:pt x="-17441" y="274625"/>
                      <a:pt x="3038" y="306629"/>
                    </a:cubicBezTo>
                    <a:cubicBezTo>
                      <a:pt x="25517" y="342252"/>
                      <a:pt x="128196" y="224904"/>
                      <a:pt x="124481" y="219665"/>
                    </a:cubicBezTo>
                    <a:cubicBezTo>
                      <a:pt x="120767" y="214427"/>
                      <a:pt x="150770" y="130988"/>
                      <a:pt x="174488" y="56788"/>
                    </a:cubicBezTo>
                    <a:cubicBezTo>
                      <a:pt x="198205" y="-17412"/>
                      <a:pt x="159533" y="-4648"/>
                      <a:pt x="141817" y="15926"/>
                    </a:cubicBezTo>
                    <a:close/>
                  </a:path>
                </a:pathLst>
              </a:custGeom>
              <a:solidFill>
                <a:srgbClr val="F7A9A0"/>
              </a:solidFill>
              <a:ln w="9525" cap="flat">
                <a:noFill/>
                <a:prstDash val="solid"/>
                <a:miter/>
              </a:ln>
            </p:spPr>
            <p:txBody>
              <a:bodyPr rtlCol="0" anchor="ctr"/>
              <a:lstStyle/>
              <a:p>
                <a:endParaRPr lang="zh-CN" altLang="en-US"/>
              </a:p>
            </p:txBody>
          </p:sp>
          <p:sp>
            <p:nvSpPr>
              <p:cNvPr id="415" name="任意多边形: 形状 414">
                <a:extLst>
                  <a:ext uri="{FF2B5EF4-FFF2-40B4-BE49-F238E27FC236}">
                    <a16:creationId xmlns:a16="http://schemas.microsoft.com/office/drawing/2014/main" xmlns="" id="{2839C032-9106-4CEC-AABB-524B15B1487A}"/>
                  </a:ext>
                </a:extLst>
              </p:cNvPr>
              <p:cNvSpPr/>
              <p:nvPr/>
            </p:nvSpPr>
            <p:spPr>
              <a:xfrm>
                <a:off x="8650963" y="3024836"/>
                <a:ext cx="233890" cy="128334"/>
              </a:xfrm>
              <a:custGeom>
                <a:avLst/>
                <a:gdLst>
                  <a:gd name="connsiteX0" fmla="*/ 1472 w 233890"/>
                  <a:gd name="connsiteY0" fmla="*/ 88964 h 128334"/>
                  <a:gd name="connsiteX1" fmla="*/ 184066 w 233890"/>
                  <a:gd name="connsiteY1" fmla="*/ 128303 h 128334"/>
                  <a:gd name="connsiteX2" fmla="*/ 230072 w 233890"/>
                  <a:gd name="connsiteY2" fmla="*/ 15527 h 128334"/>
                  <a:gd name="connsiteX3" fmla="*/ 115772 w 233890"/>
                  <a:gd name="connsiteY3" fmla="*/ 1 h 128334"/>
                  <a:gd name="connsiteX4" fmla="*/ 1472 w 233890"/>
                  <a:gd name="connsiteY4" fmla="*/ 88964 h 128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890" h="128334">
                    <a:moveTo>
                      <a:pt x="1472" y="88964"/>
                    </a:moveTo>
                    <a:cubicBezTo>
                      <a:pt x="20522" y="112682"/>
                      <a:pt x="65289" y="112110"/>
                      <a:pt x="184066" y="128303"/>
                    </a:cubicBezTo>
                    <a:cubicBezTo>
                      <a:pt x="200544" y="130493"/>
                      <a:pt x="247502" y="18765"/>
                      <a:pt x="230072" y="15527"/>
                    </a:cubicBezTo>
                    <a:cubicBezTo>
                      <a:pt x="208164" y="11336"/>
                      <a:pt x="122058" y="1"/>
                      <a:pt x="115772" y="1"/>
                    </a:cubicBezTo>
                    <a:cubicBezTo>
                      <a:pt x="61670" y="-285"/>
                      <a:pt x="-11292" y="72867"/>
                      <a:pt x="1472" y="88964"/>
                    </a:cubicBezTo>
                    <a:close/>
                  </a:path>
                </a:pathLst>
              </a:custGeom>
              <a:solidFill>
                <a:srgbClr val="F7A9A0"/>
              </a:solidFill>
              <a:ln w="9525" cap="flat">
                <a:noFill/>
                <a:prstDash val="solid"/>
                <a:miter/>
              </a:ln>
            </p:spPr>
            <p:txBody>
              <a:bodyPr rtlCol="0" anchor="ctr"/>
              <a:lstStyle/>
              <a:p>
                <a:endParaRPr lang="zh-CN" altLang="en-US"/>
              </a:p>
            </p:txBody>
          </p:sp>
          <p:sp>
            <p:nvSpPr>
              <p:cNvPr id="416" name="任意多边形: 形状 415">
                <a:extLst>
                  <a:ext uri="{FF2B5EF4-FFF2-40B4-BE49-F238E27FC236}">
                    <a16:creationId xmlns:a16="http://schemas.microsoft.com/office/drawing/2014/main" xmlns="" id="{93D5B965-54C0-44A0-9708-77F5B89FD8CC}"/>
                  </a:ext>
                </a:extLst>
              </p:cNvPr>
              <p:cNvSpPr/>
              <p:nvPr/>
            </p:nvSpPr>
            <p:spPr>
              <a:xfrm>
                <a:off x="8782411" y="3036362"/>
                <a:ext cx="254774" cy="195539"/>
              </a:xfrm>
              <a:custGeom>
                <a:avLst/>
                <a:gdLst>
                  <a:gd name="connsiteX0" fmla="*/ 74811 w 254774"/>
                  <a:gd name="connsiteY0" fmla="*/ 0 h 195539"/>
                  <a:gd name="connsiteX1" fmla="*/ 151011 w 254774"/>
                  <a:gd name="connsiteY1" fmla="*/ 15240 h 195539"/>
                  <a:gd name="connsiteX2" fmla="*/ 218353 w 254774"/>
                  <a:gd name="connsiteY2" fmla="*/ 67437 h 195539"/>
                  <a:gd name="connsiteX3" fmla="*/ 248642 w 254774"/>
                  <a:gd name="connsiteY3" fmla="*/ 176213 h 195539"/>
                  <a:gd name="connsiteX4" fmla="*/ 204065 w 254774"/>
                  <a:gd name="connsiteY4" fmla="*/ 112014 h 195539"/>
                  <a:gd name="connsiteX5" fmla="*/ 220829 w 254774"/>
                  <a:gd name="connsiteY5" fmla="*/ 193834 h 195539"/>
                  <a:gd name="connsiteX6" fmla="*/ 171014 w 254774"/>
                  <a:gd name="connsiteY6" fmla="*/ 114109 h 195539"/>
                  <a:gd name="connsiteX7" fmla="*/ 184920 w 254774"/>
                  <a:gd name="connsiteY7" fmla="*/ 195358 h 195539"/>
                  <a:gd name="connsiteX8" fmla="*/ 137295 w 254774"/>
                  <a:gd name="connsiteY8" fmla="*/ 120301 h 195539"/>
                  <a:gd name="connsiteX9" fmla="*/ 151106 w 254774"/>
                  <a:gd name="connsiteY9" fmla="*/ 190786 h 195539"/>
                  <a:gd name="connsiteX10" fmla="*/ 98338 w 254774"/>
                  <a:gd name="connsiteY10" fmla="*/ 125158 h 195539"/>
                  <a:gd name="connsiteX11" fmla="*/ 230 w 254774"/>
                  <a:gd name="connsiteY11" fmla="*/ 95917 h 195539"/>
                  <a:gd name="connsiteX12" fmla="*/ 74811 w 254774"/>
                  <a:gd name="connsiteY12" fmla="*/ 0 h 19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4774" h="195539">
                    <a:moveTo>
                      <a:pt x="74811" y="0"/>
                    </a:moveTo>
                    <a:cubicBezTo>
                      <a:pt x="74811" y="0"/>
                      <a:pt x="125008" y="4572"/>
                      <a:pt x="151011" y="15240"/>
                    </a:cubicBezTo>
                    <a:cubicBezTo>
                      <a:pt x="177372" y="26899"/>
                      <a:pt x="200489" y="44816"/>
                      <a:pt x="218353" y="67437"/>
                    </a:cubicBezTo>
                    <a:cubicBezTo>
                      <a:pt x="237403" y="91726"/>
                      <a:pt x="267883" y="163925"/>
                      <a:pt x="248642" y="176213"/>
                    </a:cubicBezTo>
                    <a:cubicBezTo>
                      <a:pt x="231116" y="187357"/>
                      <a:pt x="204065" y="112014"/>
                      <a:pt x="204065" y="112014"/>
                    </a:cubicBezTo>
                    <a:cubicBezTo>
                      <a:pt x="204065" y="112014"/>
                      <a:pt x="244356" y="184309"/>
                      <a:pt x="220829" y="193834"/>
                    </a:cubicBezTo>
                    <a:cubicBezTo>
                      <a:pt x="197303" y="203359"/>
                      <a:pt x="171014" y="114109"/>
                      <a:pt x="171014" y="114109"/>
                    </a:cubicBezTo>
                    <a:cubicBezTo>
                      <a:pt x="171014" y="114109"/>
                      <a:pt x="210637" y="189357"/>
                      <a:pt x="184920" y="195358"/>
                    </a:cubicBezTo>
                    <a:cubicBezTo>
                      <a:pt x="165394" y="199834"/>
                      <a:pt x="137295" y="120301"/>
                      <a:pt x="137295" y="120301"/>
                    </a:cubicBezTo>
                    <a:cubicBezTo>
                      <a:pt x="137295" y="120301"/>
                      <a:pt x="171014" y="185261"/>
                      <a:pt x="151106" y="190786"/>
                    </a:cubicBezTo>
                    <a:cubicBezTo>
                      <a:pt x="129199" y="196882"/>
                      <a:pt x="98338" y="125158"/>
                      <a:pt x="98338" y="125158"/>
                    </a:cubicBezTo>
                    <a:cubicBezTo>
                      <a:pt x="45569" y="130683"/>
                      <a:pt x="18137" y="111728"/>
                      <a:pt x="230" y="95917"/>
                    </a:cubicBezTo>
                    <a:cubicBezTo>
                      <a:pt x="-4818" y="92107"/>
                      <a:pt x="74811" y="0"/>
                      <a:pt x="74811" y="0"/>
                    </a:cubicBezTo>
                    <a:close/>
                  </a:path>
                </a:pathLst>
              </a:custGeom>
              <a:solidFill>
                <a:srgbClr val="F7A9A0"/>
              </a:solidFill>
              <a:ln w="9525" cap="flat">
                <a:noFill/>
                <a:prstDash val="solid"/>
                <a:miter/>
              </a:ln>
            </p:spPr>
            <p:txBody>
              <a:bodyPr rtlCol="0" anchor="ctr"/>
              <a:lstStyle/>
              <a:p>
                <a:endParaRPr lang="zh-CN" altLang="en-US"/>
              </a:p>
            </p:txBody>
          </p:sp>
          <p:sp>
            <p:nvSpPr>
              <p:cNvPr id="417" name="任意多边形: 形状 416">
                <a:extLst>
                  <a:ext uri="{FF2B5EF4-FFF2-40B4-BE49-F238E27FC236}">
                    <a16:creationId xmlns:a16="http://schemas.microsoft.com/office/drawing/2014/main" xmlns="" id="{75FC6622-D756-453C-B871-E26DBB0E837E}"/>
                  </a:ext>
                </a:extLst>
              </p:cNvPr>
              <p:cNvSpPr/>
              <p:nvPr/>
            </p:nvSpPr>
            <p:spPr>
              <a:xfrm>
                <a:off x="8973470" y="3122369"/>
                <a:ext cx="36533" cy="88967"/>
              </a:xfrm>
              <a:custGeom>
                <a:avLst/>
                <a:gdLst>
                  <a:gd name="connsiteX0" fmla="*/ 338 w 36533"/>
                  <a:gd name="connsiteY0" fmla="*/ 99 h 88967"/>
                  <a:gd name="connsiteX1" fmla="*/ 14816 w 36533"/>
                  <a:gd name="connsiteY1" fmla="*/ 25531 h 88967"/>
                  <a:gd name="connsiteX2" fmla="*/ 26532 w 36533"/>
                  <a:gd name="connsiteY2" fmla="*/ 52296 h 88967"/>
                  <a:gd name="connsiteX3" fmla="*/ 36533 w 36533"/>
                  <a:gd name="connsiteY3" fmla="*/ 88967 h 88967"/>
                  <a:gd name="connsiteX4" fmla="*/ 12340 w 36533"/>
                  <a:gd name="connsiteY4" fmla="*/ 26674 h 88967"/>
                  <a:gd name="connsiteX5" fmla="*/ 53 w 36533"/>
                  <a:gd name="connsiteY5" fmla="*/ 290 h 88967"/>
                  <a:gd name="connsiteX6" fmla="*/ 338 w 36533"/>
                  <a:gd name="connsiteY6" fmla="*/ 99 h 88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533" h="88967">
                    <a:moveTo>
                      <a:pt x="338" y="99"/>
                    </a:moveTo>
                    <a:cubicBezTo>
                      <a:pt x="5387" y="8386"/>
                      <a:pt x="10530" y="16768"/>
                      <a:pt x="14816" y="25531"/>
                    </a:cubicBezTo>
                    <a:cubicBezTo>
                      <a:pt x="19103" y="34294"/>
                      <a:pt x="23103" y="43152"/>
                      <a:pt x="26532" y="52296"/>
                    </a:cubicBezTo>
                    <a:cubicBezTo>
                      <a:pt x="31275" y="64091"/>
                      <a:pt x="34631" y="76398"/>
                      <a:pt x="36533" y="88967"/>
                    </a:cubicBezTo>
                    <a:cubicBezTo>
                      <a:pt x="30460" y="67483"/>
                      <a:pt x="22359" y="46625"/>
                      <a:pt x="12340" y="26674"/>
                    </a:cubicBezTo>
                    <a:cubicBezTo>
                      <a:pt x="8149" y="17911"/>
                      <a:pt x="4244" y="8957"/>
                      <a:pt x="53" y="290"/>
                    </a:cubicBezTo>
                    <a:cubicBezTo>
                      <a:pt x="-138" y="4"/>
                      <a:pt x="243" y="-91"/>
                      <a:pt x="338" y="99"/>
                    </a:cubicBezTo>
                    <a:close/>
                  </a:path>
                </a:pathLst>
              </a:custGeom>
              <a:solidFill>
                <a:srgbClr val="263238"/>
              </a:solidFill>
              <a:ln w="9525" cap="flat">
                <a:noFill/>
                <a:prstDash val="solid"/>
                <a:miter/>
              </a:ln>
            </p:spPr>
            <p:txBody>
              <a:bodyPr rtlCol="0" anchor="ctr"/>
              <a:lstStyle/>
              <a:p>
                <a:endParaRPr lang="zh-CN" altLang="en-US"/>
              </a:p>
            </p:txBody>
          </p:sp>
          <p:sp>
            <p:nvSpPr>
              <p:cNvPr id="418" name="任意多边形: 形状 417">
                <a:extLst>
                  <a:ext uri="{FF2B5EF4-FFF2-40B4-BE49-F238E27FC236}">
                    <a16:creationId xmlns:a16="http://schemas.microsoft.com/office/drawing/2014/main" xmlns="" id="{9479D060-9B3F-43AF-9CCC-B304B54D1A9B}"/>
                  </a:ext>
                </a:extLst>
              </p:cNvPr>
              <p:cNvSpPr/>
              <p:nvPr/>
            </p:nvSpPr>
            <p:spPr>
              <a:xfrm>
                <a:off x="8941690" y="3137249"/>
                <a:ext cx="32404" cy="66980"/>
              </a:xfrm>
              <a:custGeom>
                <a:avLst/>
                <a:gdLst>
                  <a:gd name="connsiteX0" fmla="*/ 305 w 32404"/>
                  <a:gd name="connsiteY0" fmla="*/ 79 h 66980"/>
                  <a:gd name="connsiteX1" fmla="*/ 18117 w 32404"/>
                  <a:gd name="connsiteY1" fmla="*/ 32750 h 66980"/>
                  <a:gd name="connsiteX2" fmla="*/ 32404 w 32404"/>
                  <a:gd name="connsiteY2" fmla="*/ 66373 h 66980"/>
                  <a:gd name="connsiteX3" fmla="*/ 31833 w 32404"/>
                  <a:gd name="connsiteY3" fmla="*/ 66373 h 66980"/>
                  <a:gd name="connsiteX4" fmla="*/ 15735 w 32404"/>
                  <a:gd name="connsiteY4" fmla="*/ 33893 h 66980"/>
                  <a:gd name="connsiteX5" fmla="*/ 19 w 32404"/>
                  <a:gd name="connsiteY5" fmla="*/ 269 h 66980"/>
                  <a:gd name="connsiteX6" fmla="*/ 305 w 32404"/>
                  <a:gd name="connsiteY6" fmla="*/ 79 h 66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404" h="66980">
                    <a:moveTo>
                      <a:pt x="305" y="79"/>
                    </a:moveTo>
                    <a:cubicBezTo>
                      <a:pt x="6306" y="11033"/>
                      <a:pt x="12592" y="21605"/>
                      <a:pt x="18117" y="32750"/>
                    </a:cubicBezTo>
                    <a:cubicBezTo>
                      <a:pt x="23641" y="43894"/>
                      <a:pt x="27642" y="54943"/>
                      <a:pt x="32404" y="66373"/>
                    </a:cubicBezTo>
                    <a:cubicBezTo>
                      <a:pt x="32404" y="67230"/>
                      <a:pt x="32404" y="67135"/>
                      <a:pt x="31833" y="66373"/>
                    </a:cubicBezTo>
                    <a:cubicBezTo>
                      <a:pt x="26689" y="55133"/>
                      <a:pt x="21069" y="45132"/>
                      <a:pt x="15735" y="33893"/>
                    </a:cubicBezTo>
                    <a:cubicBezTo>
                      <a:pt x="10402" y="22653"/>
                      <a:pt x="5639" y="11318"/>
                      <a:pt x="19" y="269"/>
                    </a:cubicBezTo>
                    <a:cubicBezTo>
                      <a:pt x="-76" y="79"/>
                      <a:pt x="210" y="-112"/>
                      <a:pt x="305" y="79"/>
                    </a:cubicBezTo>
                    <a:close/>
                  </a:path>
                </a:pathLst>
              </a:custGeom>
              <a:solidFill>
                <a:srgbClr val="263238"/>
              </a:solidFill>
              <a:ln w="9525" cap="flat">
                <a:noFill/>
                <a:prstDash val="solid"/>
                <a:miter/>
              </a:ln>
            </p:spPr>
            <p:txBody>
              <a:bodyPr rtlCol="0" anchor="ctr"/>
              <a:lstStyle/>
              <a:p>
                <a:endParaRPr lang="zh-CN" altLang="en-US"/>
              </a:p>
            </p:txBody>
          </p:sp>
          <p:sp>
            <p:nvSpPr>
              <p:cNvPr id="419" name="任意多边形: 形状 418">
                <a:extLst>
                  <a:ext uri="{FF2B5EF4-FFF2-40B4-BE49-F238E27FC236}">
                    <a16:creationId xmlns:a16="http://schemas.microsoft.com/office/drawing/2014/main" xmlns="" id="{17D58749-63F1-487F-A022-1BFF87F42F69}"/>
                  </a:ext>
                </a:extLst>
              </p:cNvPr>
              <p:cNvSpPr/>
              <p:nvPr/>
            </p:nvSpPr>
            <p:spPr>
              <a:xfrm>
                <a:off x="8911762" y="3144952"/>
                <a:ext cx="23946" cy="52861"/>
              </a:xfrm>
              <a:custGeom>
                <a:avLst/>
                <a:gdLst>
                  <a:gd name="connsiteX0" fmla="*/ 610 w 23946"/>
                  <a:gd name="connsiteY0" fmla="*/ 281 h 52861"/>
                  <a:gd name="connsiteX1" fmla="*/ 23946 w 23946"/>
                  <a:gd name="connsiteY1" fmla="*/ 52288 h 52861"/>
                  <a:gd name="connsiteX2" fmla="*/ 23184 w 23946"/>
                  <a:gd name="connsiteY2" fmla="*/ 52288 h 52861"/>
                  <a:gd name="connsiteX3" fmla="*/ 38 w 23946"/>
                  <a:gd name="connsiteY3" fmla="*/ 757 h 52861"/>
                  <a:gd name="connsiteX4" fmla="*/ 610 w 23946"/>
                  <a:gd name="connsiteY4" fmla="*/ 281 h 528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46" h="52861">
                    <a:moveTo>
                      <a:pt x="610" y="281"/>
                    </a:moveTo>
                    <a:cubicBezTo>
                      <a:pt x="10176" y="16758"/>
                      <a:pt x="17997" y="34188"/>
                      <a:pt x="23946" y="52288"/>
                    </a:cubicBezTo>
                    <a:cubicBezTo>
                      <a:pt x="23946" y="53145"/>
                      <a:pt x="23946" y="52954"/>
                      <a:pt x="23184" y="52288"/>
                    </a:cubicBezTo>
                    <a:cubicBezTo>
                      <a:pt x="15755" y="34857"/>
                      <a:pt x="10040" y="21046"/>
                      <a:pt x="38" y="757"/>
                    </a:cubicBezTo>
                    <a:cubicBezTo>
                      <a:pt x="-152" y="281"/>
                      <a:pt x="419" y="-386"/>
                      <a:pt x="610" y="281"/>
                    </a:cubicBezTo>
                    <a:close/>
                  </a:path>
                </a:pathLst>
              </a:custGeom>
              <a:solidFill>
                <a:srgbClr val="263238"/>
              </a:solidFill>
              <a:ln w="9525" cap="flat">
                <a:noFill/>
                <a:prstDash val="solid"/>
                <a:miter/>
              </a:ln>
            </p:spPr>
            <p:txBody>
              <a:bodyPr rtlCol="0" anchor="ctr"/>
              <a:lstStyle/>
              <a:p>
                <a:endParaRPr lang="zh-CN" altLang="en-US"/>
              </a:p>
            </p:txBody>
          </p:sp>
          <p:sp>
            <p:nvSpPr>
              <p:cNvPr id="420" name="任意多边形: 形状 419">
                <a:extLst>
                  <a:ext uri="{FF2B5EF4-FFF2-40B4-BE49-F238E27FC236}">
                    <a16:creationId xmlns:a16="http://schemas.microsoft.com/office/drawing/2014/main" xmlns="" id="{5EB93DFE-5FAF-450D-83E8-7A922C61864E}"/>
                  </a:ext>
                </a:extLst>
              </p:cNvPr>
              <p:cNvSpPr/>
              <p:nvPr/>
            </p:nvSpPr>
            <p:spPr>
              <a:xfrm>
                <a:off x="8716923" y="3024894"/>
                <a:ext cx="65528" cy="13248"/>
              </a:xfrm>
              <a:custGeom>
                <a:avLst/>
                <a:gdLst>
                  <a:gd name="connsiteX0" fmla="*/ 91 w 65528"/>
                  <a:gd name="connsiteY0" fmla="*/ 13183 h 13248"/>
                  <a:gd name="connsiteX1" fmla="*/ 65528 w 65528"/>
                  <a:gd name="connsiteY1" fmla="*/ 1658 h 13248"/>
                  <a:gd name="connsiteX2" fmla="*/ 65528 w 65528"/>
                  <a:gd name="connsiteY2" fmla="*/ 1658 h 13248"/>
                  <a:gd name="connsiteX3" fmla="*/ 282 w 65528"/>
                  <a:gd name="connsiteY3" fmla="*/ 13088 h 13248"/>
                  <a:gd name="connsiteX4" fmla="*/ 91 w 65528"/>
                  <a:gd name="connsiteY4" fmla="*/ 13183 h 13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528" h="13248">
                    <a:moveTo>
                      <a:pt x="91" y="13183"/>
                    </a:moveTo>
                    <a:cubicBezTo>
                      <a:pt x="10283" y="7849"/>
                      <a:pt x="38858" y="-4438"/>
                      <a:pt x="65528" y="1658"/>
                    </a:cubicBezTo>
                    <a:cubicBezTo>
                      <a:pt x="65528" y="1658"/>
                      <a:pt x="65528" y="1658"/>
                      <a:pt x="65528" y="1658"/>
                    </a:cubicBezTo>
                    <a:cubicBezTo>
                      <a:pt x="43252" y="1304"/>
                      <a:pt x="21111" y="5183"/>
                      <a:pt x="282" y="13088"/>
                    </a:cubicBezTo>
                    <a:cubicBezTo>
                      <a:pt x="282" y="13088"/>
                      <a:pt x="-194" y="13373"/>
                      <a:pt x="91" y="13183"/>
                    </a:cubicBezTo>
                    <a:close/>
                  </a:path>
                </a:pathLst>
              </a:custGeom>
              <a:solidFill>
                <a:srgbClr val="263238"/>
              </a:solidFill>
              <a:ln w="9525" cap="flat">
                <a:noFill/>
                <a:prstDash val="solid"/>
                <a:miter/>
              </a:ln>
            </p:spPr>
            <p:txBody>
              <a:bodyPr rtlCol="0" anchor="ctr"/>
              <a:lstStyle/>
              <a:p>
                <a:endParaRPr lang="zh-CN" altLang="en-US"/>
              </a:p>
            </p:txBody>
          </p:sp>
          <p:sp>
            <p:nvSpPr>
              <p:cNvPr id="421" name="任意多边形: 形状 420">
                <a:extLst>
                  <a:ext uri="{FF2B5EF4-FFF2-40B4-BE49-F238E27FC236}">
                    <a16:creationId xmlns:a16="http://schemas.microsoft.com/office/drawing/2014/main" xmlns="" id="{EB4D546D-FC6E-4718-86DD-6ECEEEC5234D}"/>
                  </a:ext>
                </a:extLst>
              </p:cNvPr>
              <p:cNvSpPr/>
              <p:nvPr/>
            </p:nvSpPr>
            <p:spPr>
              <a:xfrm>
                <a:off x="8869795" y="3037791"/>
                <a:ext cx="169880" cy="181070"/>
              </a:xfrm>
              <a:custGeom>
                <a:avLst/>
                <a:gdLst>
                  <a:gd name="connsiteX0" fmla="*/ 0 w 169880"/>
                  <a:gd name="connsiteY0" fmla="*/ 0 h 181070"/>
                  <a:gd name="connsiteX1" fmla="*/ 75152 w 169880"/>
                  <a:gd name="connsiteY1" fmla="*/ 16669 h 181070"/>
                  <a:gd name="connsiteX2" fmla="*/ 135065 w 169880"/>
                  <a:gd name="connsiteY2" fmla="*/ 66008 h 181070"/>
                  <a:gd name="connsiteX3" fmla="*/ 154115 w 169880"/>
                  <a:gd name="connsiteY3" fmla="*/ 100203 h 181070"/>
                  <a:gd name="connsiteX4" fmla="*/ 166783 w 169880"/>
                  <a:gd name="connsiteY4" fmla="*/ 137065 h 181070"/>
                  <a:gd name="connsiteX5" fmla="*/ 169831 w 169880"/>
                  <a:gd name="connsiteY5" fmla="*/ 156115 h 181070"/>
                  <a:gd name="connsiteX6" fmla="*/ 169069 w 169880"/>
                  <a:gd name="connsiteY6" fmla="*/ 166402 h 181070"/>
                  <a:gd name="connsiteX7" fmla="*/ 162973 w 169880"/>
                  <a:gd name="connsiteY7" fmla="*/ 175927 h 181070"/>
                  <a:gd name="connsiteX8" fmla="*/ 151638 w 169880"/>
                  <a:gd name="connsiteY8" fmla="*/ 175927 h 181070"/>
                  <a:gd name="connsiteX9" fmla="*/ 143828 w 169880"/>
                  <a:gd name="connsiteY9" fmla="*/ 169164 h 181070"/>
                  <a:gd name="connsiteX10" fmla="*/ 134303 w 169880"/>
                  <a:gd name="connsiteY10" fmla="*/ 152114 h 181070"/>
                  <a:gd name="connsiteX11" fmla="*/ 136684 w 169880"/>
                  <a:gd name="connsiteY11" fmla="*/ 151162 h 181070"/>
                  <a:gd name="connsiteX12" fmla="*/ 140399 w 169880"/>
                  <a:gd name="connsiteY12" fmla="*/ 165926 h 181070"/>
                  <a:gd name="connsiteX13" fmla="*/ 141446 w 169880"/>
                  <a:gd name="connsiteY13" fmla="*/ 173450 h 181070"/>
                  <a:gd name="connsiteX14" fmla="*/ 140779 w 169880"/>
                  <a:gd name="connsiteY14" fmla="*/ 181070 h 181070"/>
                  <a:gd name="connsiteX15" fmla="*/ 138970 w 169880"/>
                  <a:gd name="connsiteY15" fmla="*/ 166307 h 181070"/>
                  <a:gd name="connsiteX16" fmla="*/ 134302 w 169880"/>
                  <a:gd name="connsiteY16" fmla="*/ 152019 h 181070"/>
                  <a:gd name="connsiteX17" fmla="*/ 136684 w 169880"/>
                  <a:gd name="connsiteY17" fmla="*/ 151067 h 181070"/>
                  <a:gd name="connsiteX18" fmla="*/ 147161 w 169880"/>
                  <a:gd name="connsiteY18" fmla="*/ 166592 h 181070"/>
                  <a:gd name="connsiteX19" fmla="*/ 160877 w 169880"/>
                  <a:gd name="connsiteY19" fmla="*/ 171831 h 181070"/>
                  <a:gd name="connsiteX20" fmla="*/ 164497 w 169880"/>
                  <a:gd name="connsiteY20" fmla="*/ 156496 h 181070"/>
                  <a:gd name="connsiteX21" fmla="*/ 161068 w 169880"/>
                  <a:gd name="connsiteY21" fmla="*/ 138113 h 181070"/>
                  <a:gd name="connsiteX22" fmla="*/ 130016 w 169880"/>
                  <a:gd name="connsiteY22" fmla="*/ 69437 h 181070"/>
                  <a:gd name="connsiteX23" fmla="*/ 73438 w 169880"/>
                  <a:gd name="connsiteY23" fmla="*/ 20765 h 181070"/>
                  <a:gd name="connsiteX24" fmla="*/ 0 w 169880"/>
                  <a:gd name="connsiteY24" fmla="*/ 0 h 181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9880" h="181070">
                    <a:moveTo>
                      <a:pt x="0" y="0"/>
                    </a:moveTo>
                    <a:cubicBezTo>
                      <a:pt x="25967" y="3"/>
                      <a:pt x="51619" y="5692"/>
                      <a:pt x="75152" y="16669"/>
                    </a:cubicBezTo>
                    <a:cubicBezTo>
                      <a:pt x="99108" y="27571"/>
                      <a:pt x="119771" y="44588"/>
                      <a:pt x="135065" y="66008"/>
                    </a:cubicBezTo>
                    <a:cubicBezTo>
                      <a:pt x="142646" y="76675"/>
                      <a:pt x="149035" y="88142"/>
                      <a:pt x="154115" y="100203"/>
                    </a:cubicBezTo>
                    <a:cubicBezTo>
                      <a:pt x="159285" y="112144"/>
                      <a:pt x="163521" y="124468"/>
                      <a:pt x="166783" y="137065"/>
                    </a:cubicBezTo>
                    <a:cubicBezTo>
                      <a:pt x="168437" y="143296"/>
                      <a:pt x="169458" y="149678"/>
                      <a:pt x="169831" y="156115"/>
                    </a:cubicBezTo>
                    <a:cubicBezTo>
                      <a:pt x="169998" y="159562"/>
                      <a:pt x="169742" y="163017"/>
                      <a:pt x="169069" y="166402"/>
                    </a:cubicBezTo>
                    <a:cubicBezTo>
                      <a:pt x="168466" y="170293"/>
                      <a:pt x="166254" y="173750"/>
                      <a:pt x="162973" y="175927"/>
                    </a:cubicBezTo>
                    <a:cubicBezTo>
                      <a:pt x="159488" y="178033"/>
                      <a:pt x="155123" y="178033"/>
                      <a:pt x="151638" y="175927"/>
                    </a:cubicBezTo>
                    <a:cubicBezTo>
                      <a:pt x="148604" y="174224"/>
                      <a:pt x="145947" y="171923"/>
                      <a:pt x="143828" y="169164"/>
                    </a:cubicBezTo>
                    <a:cubicBezTo>
                      <a:pt x="139869" y="163955"/>
                      <a:pt x="136663" y="158215"/>
                      <a:pt x="134303" y="152114"/>
                    </a:cubicBezTo>
                    <a:lnTo>
                      <a:pt x="136684" y="151162"/>
                    </a:lnTo>
                    <a:cubicBezTo>
                      <a:pt x="138201" y="156009"/>
                      <a:pt x="139441" y="160938"/>
                      <a:pt x="140399" y="165926"/>
                    </a:cubicBezTo>
                    <a:cubicBezTo>
                      <a:pt x="140888" y="168412"/>
                      <a:pt x="141238" y="170925"/>
                      <a:pt x="141446" y="173450"/>
                    </a:cubicBezTo>
                    <a:cubicBezTo>
                      <a:pt x="141702" y="176010"/>
                      <a:pt x="141476" y="178594"/>
                      <a:pt x="140779" y="181070"/>
                    </a:cubicBezTo>
                    <a:cubicBezTo>
                      <a:pt x="141233" y="176076"/>
                      <a:pt x="140616" y="171043"/>
                      <a:pt x="138970" y="166307"/>
                    </a:cubicBezTo>
                    <a:cubicBezTo>
                      <a:pt x="137658" y="161468"/>
                      <a:pt x="136100" y="156699"/>
                      <a:pt x="134302" y="152019"/>
                    </a:cubicBezTo>
                    <a:lnTo>
                      <a:pt x="136684" y="151067"/>
                    </a:lnTo>
                    <a:cubicBezTo>
                      <a:pt x="139516" y="156658"/>
                      <a:pt x="143036" y="161874"/>
                      <a:pt x="147161" y="166592"/>
                    </a:cubicBezTo>
                    <a:cubicBezTo>
                      <a:pt x="151067" y="171164"/>
                      <a:pt x="156686" y="174879"/>
                      <a:pt x="160877" y="171831"/>
                    </a:cubicBezTo>
                    <a:cubicBezTo>
                      <a:pt x="165068" y="168783"/>
                      <a:pt x="164973" y="162306"/>
                      <a:pt x="164497" y="156496"/>
                    </a:cubicBezTo>
                    <a:cubicBezTo>
                      <a:pt x="163862" y="150284"/>
                      <a:pt x="162715" y="144135"/>
                      <a:pt x="161068" y="138113"/>
                    </a:cubicBezTo>
                    <a:cubicBezTo>
                      <a:pt x="154429" y="113718"/>
                      <a:pt x="143947" y="90536"/>
                      <a:pt x="130016" y="69437"/>
                    </a:cubicBezTo>
                    <a:cubicBezTo>
                      <a:pt x="115392" y="48857"/>
                      <a:pt x="95972" y="32150"/>
                      <a:pt x="73438" y="20765"/>
                    </a:cubicBezTo>
                    <a:cubicBezTo>
                      <a:pt x="50474" y="9307"/>
                      <a:pt x="25563" y="2263"/>
                      <a:pt x="0" y="0"/>
                    </a:cubicBezTo>
                    <a:close/>
                  </a:path>
                </a:pathLst>
              </a:custGeom>
              <a:solidFill>
                <a:srgbClr val="263238"/>
              </a:solidFill>
              <a:ln w="9525" cap="flat">
                <a:noFill/>
                <a:prstDash val="solid"/>
                <a:miter/>
              </a:ln>
            </p:spPr>
            <p:txBody>
              <a:bodyPr rtlCol="0" anchor="ctr"/>
              <a:lstStyle/>
              <a:p>
                <a:endParaRPr lang="zh-CN" altLang="en-US"/>
              </a:p>
            </p:txBody>
          </p:sp>
          <p:sp>
            <p:nvSpPr>
              <p:cNvPr id="422" name="任意多边形: 形状 421">
                <a:extLst>
                  <a:ext uri="{FF2B5EF4-FFF2-40B4-BE49-F238E27FC236}">
                    <a16:creationId xmlns:a16="http://schemas.microsoft.com/office/drawing/2014/main" xmlns="" id="{E162ADDA-9C41-4E89-B829-1480FF5D760A}"/>
                  </a:ext>
                </a:extLst>
              </p:cNvPr>
              <p:cNvSpPr/>
              <p:nvPr/>
            </p:nvSpPr>
            <p:spPr>
              <a:xfrm>
                <a:off x="8804342" y="2880057"/>
                <a:ext cx="18219" cy="43351"/>
              </a:xfrm>
              <a:custGeom>
                <a:avLst/>
                <a:gdLst>
                  <a:gd name="connsiteX0" fmla="*/ 7351 w 18219"/>
                  <a:gd name="connsiteY0" fmla="*/ 21527 h 43351"/>
                  <a:gd name="connsiteX1" fmla="*/ 16876 w 18219"/>
                  <a:gd name="connsiteY1" fmla="*/ 0 h 43351"/>
                  <a:gd name="connsiteX2" fmla="*/ 16876 w 18219"/>
                  <a:gd name="connsiteY2" fmla="*/ 0 h 43351"/>
                  <a:gd name="connsiteX3" fmla="*/ 12113 w 18219"/>
                  <a:gd name="connsiteY3" fmla="*/ 14859 h 43351"/>
                  <a:gd name="connsiteX4" fmla="*/ 13732 w 18219"/>
                  <a:gd name="connsiteY4" fmla="*/ 12573 h 43351"/>
                  <a:gd name="connsiteX5" fmla="*/ 17733 w 18219"/>
                  <a:gd name="connsiteY5" fmla="*/ 6667 h 43351"/>
                  <a:gd name="connsiteX6" fmla="*/ 18209 w 18219"/>
                  <a:gd name="connsiteY6" fmla="*/ 6667 h 43351"/>
                  <a:gd name="connsiteX7" fmla="*/ 14780 w 18219"/>
                  <a:gd name="connsiteY7" fmla="*/ 12478 h 43351"/>
                  <a:gd name="connsiteX8" fmla="*/ 12780 w 18219"/>
                  <a:gd name="connsiteY8" fmla="*/ 15430 h 43351"/>
                  <a:gd name="connsiteX9" fmla="*/ 11637 w 18219"/>
                  <a:gd name="connsiteY9" fmla="*/ 16859 h 43351"/>
                  <a:gd name="connsiteX10" fmla="*/ 11637 w 18219"/>
                  <a:gd name="connsiteY10" fmla="*/ 17336 h 43351"/>
                  <a:gd name="connsiteX11" fmla="*/ 10208 w 18219"/>
                  <a:gd name="connsiteY11" fmla="*/ 21431 h 43351"/>
                  <a:gd name="connsiteX12" fmla="*/ 1350 w 18219"/>
                  <a:gd name="connsiteY12" fmla="*/ 42958 h 43351"/>
                  <a:gd name="connsiteX13" fmla="*/ 16 w 18219"/>
                  <a:gd name="connsiteY13" fmla="*/ 42958 h 43351"/>
                  <a:gd name="connsiteX14" fmla="*/ 7351 w 18219"/>
                  <a:gd name="connsiteY14" fmla="*/ 21527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8219" h="43351">
                    <a:moveTo>
                      <a:pt x="7351" y="21527"/>
                    </a:moveTo>
                    <a:cubicBezTo>
                      <a:pt x="10208" y="14383"/>
                      <a:pt x="13542" y="7144"/>
                      <a:pt x="16876" y="0"/>
                    </a:cubicBezTo>
                    <a:cubicBezTo>
                      <a:pt x="16876" y="0"/>
                      <a:pt x="16876" y="0"/>
                      <a:pt x="16876" y="0"/>
                    </a:cubicBezTo>
                    <a:cubicBezTo>
                      <a:pt x="15352" y="4953"/>
                      <a:pt x="13732" y="9525"/>
                      <a:pt x="12113" y="14859"/>
                    </a:cubicBezTo>
                    <a:lnTo>
                      <a:pt x="13732" y="12573"/>
                    </a:lnTo>
                    <a:cubicBezTo>
                      <a:pt x="15161" y="10668"/>
                      <a:pt x="16495" y="8668"/>
                      <a:pt x="17733" y="6667"/>
                    </a:cubicBezTo>
                    <a:cubicBezTo>
                      <a:pt x="17733" y="6667"/>
                      <a:pt x="18304" y="6667"/>
                      <a:pt x="18209" y="6667"/>
                    </a:cubicBezTo>
                    <a:cubicBezTo>
                      <a:pt x="17209" y="8685"/>
                      <a:pt x="16063" y="10627"/>
                      <a:pt x="14780" y="12478"/>
                    </a:cubicBezTo>
                    <a:cubicBezTo>
                      <a:pt x="14169" y="13498"/>
                      <a:pt x="13501" y="14484"/>
                      <a:pt x="12780" y="15430"/>
                    </a:cubicBezTo>
                    <a:lnTo>
                      <a:pt x="11637" y="16859"/>
                    </a:lnTo>
                    <a:lnTo>
                      <a:pt x="11637" y="17336"/>
                    </a:lnTo>
                    <a:lnTo>
                      <a:pt x="10208" y="21431"/>
                    </a:lnTo>
                    <a:cubicBezTo>
                      <a:pt x="7541" y="28575"/>
                      <a:pt x="4398" y="35814"/>
                      <a:pt x="1350" y="42958"/>
                    </a:cubicBezTo>
                    <a:cubicBezTo>
                      <a:pt x="1350" y="43434"/>
                      <a:pt x="-174" y="43529"/>
                      <a:pt x="16" y="42958"/>
                    </a:cubicBezTo>
                    <a:cubicBezTo>
                      <a:pt x="2207" y="35909"/>
                      <a:pt x="4589" y="28766"/>
                      <a:pt x="7351" y="21527"/>
                    </a:cubicBezTo>
                    <a:close/>
                  </a:path>
                </a:pathLst>
              </a:custGeom>
              <a:solidFill>
                <a:srgbClr val="263238"/>
              </a:solidFill>
              <a:ln w="9525" cap="flat">
                <a:noFill/>
                <a:prstDash val="solid"/>
                <a:miter/>
              </a:ln>
            </p:spPr>
            <p:txBody>
              <a:bodyPr rtlCol="0" anchor="ctr"/>
              <a:lstStyle/>
              <a:p>
                <a:endParaRPr lang="zh-CN" altLang="en-US"/>
              </a:p>
            </p:txBody>
          </p:sp>
          <p:sp>
            <p:nvSpPr>
              <p:cNvPr id="423" name="任意多边形: 形状 422">
                <a:extLst>
                  <a:ext uri="{FF2B5EF4-FFF2-40B4-BE49-F238E27FC236}">
                    <a16:creationId xmlns:a16="http://schemas.microsoft.com/office/drawing/2014/main" xmlns="" id="{32FFD10D-4065-4AEF-BA15-B3CDAA03D302}"/>
                  </a:ext>
                </a:extLst>
              </p:cNvPr>
              <p:cNvSpPr/>
              <p:nvPr/>
            </p:nvSpPr>
            <p:spPr>
              <a:xfrm>
                <a:off x="8806549" y="2736134"/>
                <a:ext cx="55266" cy="89113"/>
              </a:xfrm>
              <a:custGeom>
                <a:avLst/>
                <a:gdLst>
                  <a:gd name="connsiteX0" fmla="*/ 7810 w 55266"/>
                  <a:gd name="connsiteY0" fmla="*/ 74009 h 89113"/>
                  <a:gd name="connsiteX1" fmla="*/ 51911 w 55266"/>
                  <a:gd name="connsiteY1" fmla="*/ 88583 h 89113"/>
                  <a:gd name="connsiteX2" fmla="*/ 53721 w 55266"/>
                  <a:gd name="connsiteY2" fmla="*/ 60484 h 89113"/>
                  <a:gd name="connsiteX3" fmla="*/ 53721 w 55266"/>
                  <a:gd name="connsiteY3" fmla="*/ 57817 h 89113"/>
                  <a:gd name="connsiteX4" fmla="*/ 54388 w 55266"/>
                  <a:gd name="connsiteY4" fmla="*/ 20574 h 89113"/>
                  <a:gd name="connsiteX5" fmla="*/ 6763 w 55266"/>
                  <a:gd name="connsiteY5" fmla="*/ 2286 h 89113"/>
                  <a:gd name="connsiteX6" fmla="*/ 0 w 55266"/>
                  <a:gd name="connsiteY6" fmla="*/ 0 h 89113"/>
                  <a:gd name="connsiteX7" fmla="*/ 1238 w 55266"/>
                  <a:gd name="connsiteY7" fmla="*/ 22955 h 89113"/>
                  <a:gd name="connsiteX8" fmla="*/ 1238 w 55266"/>
                  <a:gd name="connsiteY8" fmla="*/ 24765 h 89113"/>
                  <a:gd name="connsiteX9" fmla="*/ 1238 w 55266"/>
                  <a:gd name="connsiteY9" fmla="*/ 26765 h 89113"/>
                  <a:gd name="connsiteX10" fmla="*/ 1238 w 55266"/>
                  <a:gd name="connsiteY10" fmla="*/ 32575 h 89113"/>
                  <a:gd name="connsiteX11" fmla="*/ 1238 w 55266"/>
                  <a:gd name="connsiteY11" fmla="*/ 36957 h 89113"/>
                  <a:gd name="connsiteX12" fmla="*/ 1238 w 55266"/>
                  <a:gd name="connsiteY12" fmla="*/ 41624 h 89113"/>
                  <a:gd name="connsiteX13" fmla="*/ 7810 w 55266"/>
                  <a:gd name="connsiteY13" fmla="*/ 74009 h 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5266" h="89113">
                    <a:moveTo>
                      <a:pt x="7810" y="74009"/>
                    </a:moveTo>
                    <a:cubicBezTo>
                      <a:pt x="19412" y="85513"/>
                      <a:pt x="35739" y="90908"/>
                      <a:pt x="51911" y="88583"/>
                    </a:cubicBezTo>
                    <a:cubicBezTo>
                      <a:pt x="58198" y="86963"/>
                      <a:pt x="53721" y="60484"/>
                      <a:pt x="53721" y="60484"/>
                    </a:cubicBezTo>
                    <a:lnTo>
                      <a:pt x="53721" y="57817"/>
                    </a:lnTo>
                    <a:lnTo>
                      <a:pt x="54388" y="20574"/>
                    </a:lnTo>
                    <a:lnTo>
                      <a:pt x="6763" y="2286"/>
                    </a:lnTo>
                    <a:lnTo>
                      <a:pt x="0" y="0"/>
                    </a:lnTo>
                    <a:cubicBezTo>
                      <a:pt x="0" y="0"/>
                      <a:pt x="0" y="10192"/>
                      <a:pt x="1238" y="22955"/>
                    </a:cubicBezTo>
                    <a:cubicBezTo>
                      <a:pt x="1288" y="23558"/>
                      <a:pt x="1288" y="24163"/>
                      <a:pt x="1238" y="24765"/>
                    </a:cubicBezTo>
                    <a:cubicBezTo>
                      <a:pt x="1286" y="25431"/>
                      <a:pt x="1286" y="26099"/>
                      <a:pt x="1238" y="26765"/>
                    </a:cubicBezTo>
                    <a:cubicBezTo>
                      <a:pt x="1238" y="28670"/>
                      <a:pt x="1238" y="30671"/>
                      <a:pt x="1238" y="32575"/>
                    </a:cubicBezTo>
                    <a:lnTo>
                      <a:pt x="1238" y="36957"/>
                    </a:lnTo>
                    <a:cubicBezTo>
                      <a:pt x="1238" y="38576"/>
                      <a:pt x="1238" y="40005"/>
                      <a:pt x="1238" y="41624"/>
                    </a:cubicBezTo>
                    <a:cubicBezTo>
                      <a:pt x="2674" y="52559"/>
                      <a:pt x="4870" y="63380"/>
                      <a:pt x="7810" y="74009"/>
                    </a:cubicBezTo>
                    <a:close/>
                  </a:path>
                </a:pathLst>
              </a:custGeom>
              <a:solidFill>
                <a:srgbClr val="F7A9A0"/>
              </a:solidFill>
              <a:ln w="9525" cap="flat">
                <a:noFill/>
                <a:prstDash val="solid"/>
                <a:miter/>
              </a:ln>
            </p:spPr>
            <p:txBody>
              <a:bodyPr rtlCol="0" anchor="ctr"/>
              <a:lstStyle/>
              <a:p>
                <a:endParaRPr lang="zh-CN" altLang="en-US"/>
              </a:p>
            </p:txBody>
          </p:sp>
          <p:sp>
            <p:nvSpPr>
              <p:cNvPr id="424" name="任意多边形: 形状 423">
                <a:extLst>
                  <a:ext uri="{FF2B5EF4-FFF2-40B4-BE49-F238E27FC236}">
                    <a16:creationId xmlns:a16="http://schemas.microsoft.com/office/drawing/2014/main" xmlns="" id="{26E81DDF-3168-47DD-8997-7C1A24BCAE55}"/>
                  </a:ext>
                </a:extLst>
              </p:cNvPr>
              <p:cNvSpPr/>
              <p:nvPr/>
            </p:nvSpPr>
            <p:spPr>
              <a:xfrm>
                <a:off x="8806549" y="2736134"/>
                <a:ext cx="54387" cy="57816"/>
              </a:xfrm>
              <a:custGeom>
                <a:avLst/>
                <a:gdLst>
                  <a:gd name="connsiteX0" fmla="*/ 1429 w 54387"/>
                  <a:gd name="connsiteY0" fmla="*/ 22955 h 57816"/>
                  <a:gd name="connsiteX1" fmla="*/ 53721 w 54387"/>
                  <a:gd name="connsiteY1" fmla="*/ 57817 h 57816"/>
                  <a:gd name="connsiteX2" fmla="*/ 54388 w 54387"/>
                  <a:gd name="connsiteY2" fmla="*/ 20574 h 57816"/>
                  <a:gd name="connsiteX3" fmla="*/ 6763 w 54387"/>
                  <a:gd name="connsiteY3" fmla="*/ 2286 h 57816"/>
                  <a:gd name="connsiteX4" fmla="*/ 0 w 54387"/>
                  <a:gd name="connsiteY4" fmla="*/ 0 h 57816"/>
                  <a:gd name="connsiteX5" fmla="*/ 1429 w 54387"/>
                  <a:gd name="connsiteY5" fmla="*/ 22955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387" h="57816">
                    <a:moveTo>
                      <a:pt x="1429" y="22955"/>
                    </a:moveTo>
                    <a:cubicBezTo>
                      <a:pt x="12893" y="41693"/>
                      <a:pt x="32016" y="54442"/>
                      <a:pt x="53721" y="57817"/>
                    </a:cubicBezTo>
                    <a:lnTo>
                      <a:pt x="54388" y="20574"/>
                    </a:lnTo>
                    <a:lnTo>
                      <a:pt x="6763" y="2286"/>
                    </a:lnTo>
                    <a:lnTo>
                      <a:pt x="0" y="0"/>
                    </a:lnTo>
                    <a:cubicBezTo>
                      <a:pt x="0" y="0"/>
                      <a:pt x="667" y="10192"/>
                      <a:pt x="1429" y="22955"/>
                    </a:cubicBezTo>
                    <a:close/>
                  </a:path>
                </a:pathLst>
              </a:custGeom>
              <a:solidFill>
                <a:srgbClr val="263238"/>
              </a:solidFill>
              <a:ln w="9525" cap="flat">
                <a:noFill/>
                <a:prstDash val="solid"/>
                <a:miter/>
              </a:ln>
            </p:spPr>
            <p:txBody>
              <a:bodyPr rtlCol="0" anchor="ctr"/>
              <a:lstStyle/>
              <a:p>
                <a:endParaRPr lang="zh-CN" altLang="en-US"/>
              </a:p>
            </p:txBody>
          </p:sp>
          <p:sp>
            <p:nvSpPr>
              <p:cNvPr id="425" name="任意多边形: 形状 424">
                <a:extLst>
                  <a:ext uri="{FF2B5EF4-FFF2-40B4-BE49-F238E27FC236}">
                    <a16:creationId xmlns:a16="http://schemas.microsoft.com/office/drawing/2014/main" xmlns="" id="{EF9109DF-A6AA-45EC-99C0-E6D8E305629E}"/>
                  </a:ext>
                </a:extLst>
              </p:cNvPr>
              <p:cNvSpPr/>
              <p:nvPr/>
            </p:nvSpPr>
            <p:spPr>
              <a:xfrm>
                <a:off x="8778191" y="2630616"/>
                <a:ext cx="128364" cy="150769"/>
              </a:xfrm>
              <a:custGeom>
                <a:avLst/>
                <a:gdLst>
                  <a:gd name="connsiteX0" fmla="*/ 120846 w 128364"/>
                  <a:gd name="connsiteY0" fmla="*/ 59418 h 150769"/>
                  <a:gd name="connsiteX1" fmla="*/ 95985 w 128364"/>
                  <a:gd name="connsiteY1" fmla="*/ 146095 h 150769"/>
                  <a:gd name="connsiteX2" fmla="*/ 13689 w 128364"/>
                  <a:gd name="connsiteY2" fmla="*/ 105138 h 150769"/>
                  <a:gd name="connsiteX3" fmla="*/ 33311 w 128364"/>
                  <a:gd name="connsiteY3" fmla="*/ 5030 h 150769"/>
                  <a:gd name="connsiteX4" fmla="*/ 120846 w 128364"/>
                  <a:gd name="connsiteY4" fmla="*/ 59418 h 1507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364" h="150769">
                    <a:moveTo>
                      <a:pt x="120846" y="59418"/>
                    </a:moveTo>
                    <a:cubicBezTo>
                      <a:pt x="143420" y="120759"/>
                      <a:pt x="109225" y="141237"/>
                      <a:pt x="95985" y="146095"/>
                    </a:cubicBezTo>
                    <a:cubicBezTo>
                      <a:pt x="82746" y="150953"/>
                      <a:pt x="42455" y="163907"/>
                      <a:pt x="13689" y="105138"/>
                    </a:cubicBezTo>
                    <a:cubicBezTo>
                      <a:pt x="-15076" y="46368"/>
                      <a:pt x="6355" y="16555"/>
                      <a:pt x="33311" y="5030"/>
                    </a:cubicBezTo>
                    <a:cubicBezTo>
                      <a:pt x="60267" y="-6495"/>
                      <a:pt x="98367" y="-2019"/>
                      <a:pt x="120846" y="59418"/>
                    </a:cubicBezTo>
                    <a:close/>
                  </a:path>
                </a:pathLst>
              </a:custGeom>
              <a:solidFill>
                <a:srgbClr val="F7A9A0"/>
              </a:solidFill>
              <a:ln w="9525" cap="flat">
                <a:noFill/>
                <a:prstDash val="solid"/>
                <a:miter/>
              </a:ln>
            </p:spPr>
            <p:txBody>
              <a:bodyPr rtlCol="0" anchor="ctr"/>
              <a:lstStyle/>
              <a:p>
                <a:endParaRPr lang="zh-CN" altLang="en-US"/>
              </a:p>
            </p:txBody>
          </p:sp>
          <p:sp>
            <p:nvSpPr>
              <p:cNvPr id="426" name="任意多边形: 形状 425">
                <a:extLst>
                  <a:ext uri="{FF2B5EF4-FFF2-40B4-BE49-F238E27FC236}">
                    <a16:creationId xmlns:a16="http://schemas.microsoft.com/office/drawing/2014/main" xmlns="" id="{C85509C0-9811-4C2C-83B9-FE6539A2D80A}"/>
                  </a:ext>
                </a:extLst>
              </p:cNvPr>
              <p:cNvSpPr/>
              <p:nvPr/>
            </p:nvSpPr>
            <p:spPr>
              <a:xfrm>
                <a:off x="8868220" y="2677403"/>
                <a:ext cx="12035" cy="6129"/>
              </a:xfrm>
              <a:custGeom>
                <a:avLst/>
                <a:gdLst>
                  <a:gd name="connsiteX0" fmla="*/ 10147 w 12035"/>
                  <a:gd name="connsiteY0" fmla="*/ 5772 h 6129"/>
                  <a:gd name="connsiteX1" fmla="*/ 5671 w 12035"/>
                  <a:gd name="connsiteY1" fmla="*/ 5772 h 6129"/>
                  <a:gd name="connsiteX2" fmla="*/ 1003 w 12035"/>
                  <a:gd name="connsiteY2" fmla="*/ 5772 h 6129"/>
                  <a:gd name="connsiteX3" fmla="*/ 146 w 12035"/>
                  <a:gd name="connsiteY3" fmla="*/ 3010 h 6129"/>
                  <a:gd name="connsiteX4" fmla="*/ 5194 w 12035"/>
                  <a:gd name="connsiteY4" fmla="*/ 57 h 6129"/>
                  <a:gd name="connsiteX5" fmla="*/ 11195 w 12035"/>
                  <a:gd name="connsiteY5" fmla="*/ 1391 h 6129"/>
                  <a:gd name="connsiteX6" fmla="*/ 11366 w 12035"/>
                  <a:gd name="connsiteY6" fmla="*/ 5024 h 6129"/>
                  <a:gd name="connsiteX7" fmla="*/ 10147 w 12035"/>
                  <a:gd name="connsiteY7" fmla="*/ 5772 h 6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5" h="6129">
                    <a:moveTo>
                      <a:pt x="10147" y="5772"/>
                    </a:moveTo>
                    <a:cubicBezTo>
                      <a:pt x="8657" y="5867"/>
                      <a:pt x="7161" y="5867"/>
                      <a:pt x="5671" y="5772"/>
                    </a:cubicBezTo>
                    <a:cubicBezTo>
                      <a:pt x="4151" y="6248"/>
                      <a:pt x="2523" y="6248"/>
                      <a:pt x="1003" y="5772"/>
                    </a:cubicBezTo>
                    <a:cubicBezTo>
                      <a:pt x="127" y="5150"/>
                      <a:pt x="-224" y="4019"/>
                      <a:pt x="146" y="3010"/>
                    </a:cubicBezTo>
                    <a:cubicBezTo>
                      <a:pt x="1189" y="1203"/>
                      <a:pt x="3108" y="81"/>
                      <a:pt x="5194" y="57"/>
                    </a:cubicBezTo>
                    <a:cubicBezTo>
                      <a:pt x="7287" y="-173"/>
                      <a:pt x="9397" y="296"/>
                      <a:pt x="11195" y="1391"/>
                    </a:cubicBezTo>
                    <a:cubicBezTo>
                      <a:pt x="12246" y="2347"/>
                      <a:pt x="12322" y="3973"/>
                      <a:pt x="11366" y="5024"/>
                    </a:cubicBezTo>
                    <a:cubicBezTo>
                      <a:pt x="11039" y="5384"/>
                      <a:pt x="10616" y="5643"/>
                      <a:pt x="10147" y="5772"/>
                    </a:cubicBezTo>
                    <a:close/>
                  </a:path>
                </a:pathLst>
              </a:custGeom>
              <a:solidFill>
                <a:srgbClr val="263238"/>
              </a:solidFill>
              <a:ln w="9525" cap="flat">
                <a:noFill/>
                <a:prstDash val="solid"/>
                <a:miter/>
              </a:ln>
            </p:spPr>
            <p:txBody>
              <a:bodyPr rtlCol="0" anchor="ctr"/>
              <a:lstStyle/>
              <a:p>
                <a:endParaRPr lang="zh-CN" altLang="en-US"/>
              </a:p>
            </p:txBody>
          </p:sp>
          <p:sp>
            <p:nvSpPr>
              <p:cNvPr id="427" name="任意多边形: 形状 426">
                <a:extLst>
                  <a:ext uri="{FF2B5EF4-FFF2-40B4-BE49-F238E27FC236}">
                    <a16:creationId xmlns:a16="http://schemas.microsoft.com/office/drawing/2014/main" xmlns="" id="{8179287A-081A-4792-9418-95D1087BAB7C}"/>
                  </a:ext>
                </a:extLst>
              </p:cNvPr>
              <p:cNvSpPr/>
              <p:nvPr/>
            </p:nvSpPr>
            <p:spPr>
              <a:xfrm>
                <a:off x="8832962" y="2690493"/>
                <a:ext cx="11472" cy="9055"/>
              </a:xfrm>
              <a:custGeom>
                <a:avLst/>
                <a:gdLst>
                  <a:gd name="connsiteX0" fmla="*/ 3781 w 11472"/>
                  <a:gd name="connsiteY0" fmla="*/ 8684 h 9055"/>
                  <a:gd name="connsiteX1" fmla="*/ 7781 w 11472"/>
                  <a:gd name="connsiteY1" fmla="*/ 6493 h 9055"/>
                  <a:gd name="connsiteX2" fmla="*/ 11305 w 11472"/>
                  <a:gd name="connsiteY2" fmla="*/ 3541 h 9055"/>
                  <a:gd name="connsiteX3" fmla="*/ 10543 w 11472"/>
                  <a:gd name="connsiteY3" fmla="*/ 778 h 9055"/>
                  <a:gd name="connsiteX4" fmla="*/ 4733 w 11472"/>
                  <a:gd name="connsiteY4" fmla="*/ 778 h 9055"/>
                  <a:gd name="connsiteX5" fmla="*/ 447 w 11472"/>
                  <a:gd name="connsiteY5" fmla="*/ 5160 h 9055"/>
                  <a:gd name="connsiteX6" fmla="*/ 1058 w 11472"/>
                  <a:gd name="connsiteY6" fmla="*/ 8609 h 9055"/>
                  <a:gd name="connsiteX7" fmla="*/ 3781 w 11472"/>
                  <a:gd name="connsiteY7" fmla="*/ 8684 h 9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72" h="9055">
                    <a:moveTo>
                      <a:pt x="3781" y="8684"/>
                    </a:moveTo>
                    <a:cubicBezTo>
                      <a:pt x="5153" y="8028"/>
                      <a:pt x="6489" y="7296"/>
                      <a:pt x="7781" y="6493"/>
                    </a:cubicBezTo>
                    <a:cubicBezTo>
                      <a:pt x="9210" y="5636"/>
                      <a:pt x="10543" y="5160"/>
                      <a:pt x="11305" y="3541"/>
                    </a:cubicBezTo>
                    <a:cubicBezTo>
                      <a:pt x="11696" y="2553"/>
                      <a:pt x="11385" y="1426"/>
                      <a:pt x="10543" y="778"/>
                    </a:cubicBezTo>
                    <a:cubicBezTo>
                      <a:pt x="8746" y="-259"/>
                      <a:pt x="6531" y="-259"/>
                      <a:pt x="4733" y="778"/>
                    </a:cubicBezTo>
                    <a:cubicBezTo>
                      <a:pt x="2824" y="1675"/>
                      <a:pt x="1302" y="3231"/>
                      <a:pt x="447" y="5160"/>
                    </a:cubicBezTo>
                    <a:cubicBezTo>
                      <a:pt x="-337" y="6281"/>
                      <a:pt x="-63" y="7825"/>
                      <a:pt x="1058" y="8609"/>
                    </a:cubicBezTo>
                    <a:cubicBezTo>
                      <a:pt x="1869" y="9176"/>
                      <a:pt x="2940" y="9205"/>
                      <a:pt x="3781" y="8684"/>
                    </a:cubicBezTo>
                    <a:close/>
                  </a:path>
                </a:pathLst>
              </a:custGeom>
              <a:solidFill>
                <a:srgbClr val="263238"/>
              </a:solidFill>
              <a:ln w="9525" cap="flat">
                <a:noFill/>
                <a:prstDash val="solid"/>
                <a:miter/>
              </a:ln>
            </p:spPr>
            <p:txBody>
              <a:bodyPr rtlCol="0" anchor="ctr"/>
              <a:lstStyle/>
              <a:p>
                <a:endParaRPr lang="zh-CN" altLang="en-US"/>
              </a:p>
            </p:txBody>
          </p:sp>
          <p:sp>
            <p:nvSpPr>
              <p:cNvPr id="428" name="任意多边形: 形状 427">
                <a:extLst>
                  <a:ext uri="{FF2B5EF4-FFF2-40B4-BE49-F238E27FC236}">
                    <a16:creationId xmlns:a16="http://schemas.microsoft.com/office/drawing/2014/main" xmlns="" id="{A9C4AB5E-7505-42AE-8B24-3F4ABA6EC646}"/>
                  </a:ext>
                </a:extLst>
              </p:cNvPr>
              <p:cNvSpPr/>
              <p:nvPr/>
            </p:nvSpPr>
            <p:spPr>
              <a:xfrm>
                <a:off x="8850459" y="2712417"/>
                <a:ext cx="2794" cy="12382"/>
              </a:xfrm>
              <a:custGeom>
                <a:avLst/>
                <a:gdLst>
                  <a:gd name="connsiteX0" fmla="*/ 857 w 2794"/>
                  <a:gd name="connsiteY0" fmla="*/ 0 h 12382"/>
                  <a:gd name="connsiteX1" fmla="*/ 857 w 2794"/>
                  <a:gd name="connsiteY1" fmla="*/ 476 h 12382"/>
                  <a:gd name="connsiteX2" fmla="*/ 0 w 2794"/>
                  <a:gd name="connsiteY2" fmla="*/ 12382 h 12382"/>
                  <a:gd name="connsiteX3" fmla="*/ 0 w 2794"/>
                  <a:gd name="connsiteY3" fmla="*/ 12382 h 12382"/>
                  <a:gd name="connsiteX4" fmla="*/ 857 w 2794"/>
                  <a:gd name="connsiteY4" fmla="*/ 0 h 123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4" h="12382">
                    <a:moveTo>
                      <a:pt x="857" y="0"/>
                    </a:moveTo>
                    <a:cubicBezTo>
                      <a:pt x="857" y="0"/>
                      <a:pt x="857" y="0"/>
                      <a:pt x="857" y="476"/>
                    </a:cubicBezTo>
                    <a:cubicBezTo>
                      <a:pt x="2381" y="4667"/>
                      <a:pt x="3429" y="10001"/>
                      <a:pt x="0" y="12382"/>
                    </a:cubicBezTo>
                    <a:cubicBezTo>
                      <a:pt x="0" y="12382"/>
                      <a:pt x="0" y="12382"/>
                      <a:pt x="0" y="12382"/>
                    </a:cubicBezTo>
                    <a:cubicBezTo>
                      <a:pt x="4381" y="10382"/>
                      <a:pt x="2762" y="3524"/>
                      <a:pt x="857" y="0"/>
                    </a:cubicBezTo>
                    <a:close/>
                  </a:path>
                </a:pathLst>
              </a:custGeom>
              <a:solidFill>
                <a:srgbClr val="263238"/>
              </a:solidFill>
              <a:ln w="9525" cap="flat">
                <a:noFill/>
                <a:prstDash val="solid"/>
                <a:miter/>
              </a:ln>
            </p:spPr>
            <p:txBody>
              <a:bodyPr rtlCol="0" anchor="ctr"/>
              <a:lstStyle/>
              <a:p>
                <a:endParaRPr lang="zh-CN" altLang="en-US"/>
              </a:p>
            </p:txBody>
          </p:sp>
          <p:sp>
            <p:nvSpPr>
              <p:cNvPr id="429" name="任意多边形: 形状 428">
                <a:extLst>
                  <a:ext uri="{FF2B5EF4-FFF2-40B4-BE49-F238E27FC236}">
                    <a16:creationId xmlns:a16="http://schemas.microsoft.com/office/drawing/2014/main" xmlns="" id="{7FB19317-22EA-4C42-8C34-D50F5DD90392}"/>
                  </a:ext>
                </a:extLst>
              </p:cNvPr>
              <p:cNvSpPr/>
              <p:nvPr/>
            </p:nvSpPr>
            <p:spPr>
              <a:xfrm>
                <a:off x="8842399" y="2709170"/>
                <a:ext cx="10405" cy="14142"/>
              </a:xfrm>
              <a:custGeom>
                <a:avLst/>
                <a:gdLst>
                  <a:gd name="connsiteX0" fmla="*/ 3679 w 10405"/>
                  <a:gd name="connsiteY0" fmla="*/ 104 h 14142"/>
                  <a:gd name="connsiteX1" fmla="*/ 7108 w 10405"/>
                  <a:gd name="connsiteY1" fmla="*/ 14011 h 14142"/>
                  <a:gd name="connsiteX2" fmla="*/ 3679 w 10405"/>
                  <a:gd name="connsiteY2" fmla="*/ 104 h 14142"/>
                </a:gdLst>
                <a:ahLst/>
                <a:cxnLst>
                  <a:cxn ang="0">
                    <a:pos x="connsiteX0" y="connsiteY0"/>
                  </a:cxn>
                  <a:cxn ang="0">
                    <a:pos x="connsiteX1" y="connsiteY1"/>
                  </a:cxn>
                  <a:cxn ang="0">
                    <a:pos x="connsiteX2" y="connsiteY2"/>
                  </a:cxn>
                </a:cxnLst>
                <a:rect l="l" t="t" r="r" b="b"/>
                <a:pathLst>
                  <a:path w="10405" h="14142">
                    <a:moveTo>
                      <a:pt x="3679" y="104"/>
                    </a:moveTo>
                    <a:cubicBezTo>
                      <a:pt x="-3275" y="1819"/>
                      <a:pt x="630" y="15630"/>
                      <a:pt x="7108" y="14011"/>
                    </a:cubicBezTo>
                    <a:cubicBezTo>
                      <a:pt x="13584" y="12391"/>
                      <a:pt x="9489" y="-1325"/>
                      <a:pt x="3679" y="104"/>
                    </a:cubicBezTo>
                    <a:close/>
                  </a:path>
                </a:pathLst>
              </a:custGeom>
              <a:solidFill>
                <a:srgbClr val="263238"/>
              </a:solidFill>
              <a:ln w="9525" cap="flat">
                <a:noFill/>
                <a:prstDash val="solid"/>
                <a:miter/>
              </a:ln>
            </p:spPr>
            <p:txBody>
              <a:bodyPr rtlCol="0" anchor="ctr"/>
              <a:lstStyle/>
              <a:p>
                <a:endParaRPr lang="zh-CN" altLang="en-US"/>
              </a:p>
            </p:txBody>
          </p:sp>
          <p:sp>
            <p:nvSpPr>
              <p:cNvPr id="430" name="任意多边形: 形状 429">
                <a:extLst>
                  <a:ext uri="{FF2B5EF4-FFF2-40B4-BE49-F238E27FC236}">
                    <a16:creationId xmlns:a16="http://schemas.microsoft.com/office/drawing/2014/main" xmlns="" id="{270A4BF7-D0D5-4F31-8B20-456AB6519308}"/>
                  </a:ext>
                </a:extLst>
              </p:cNvPr>
              <p:cNvSpPr/>
              <p:nvPr/>
            </p:nvSpPr>
            <p:spPr>
              <a:xfrm>
                <a:off x="8835696" y="2710617"/>
                <a:ext cx="9245" cy="6793"/>
              </a:xfrm>
              <a:custGeom>
                <a:avLst/>
                <a:gdLst>
                  <a:gd name="connsiteX0" fmla="*/ 8001 w 9245"/>
                  <a:gd name="connsiteY0" fmla="*/ 181 h 6793"/>
                  <a:gd name="connsiteX1" fmla="*/ 4763 w 9245"/>
                  <a:gd name="connsiteY1" fmla="*/ 3515 h 6793"/>
                  <a:gd name="connsiteX2" fmla="*/ 0 w 9245"/>
                  <a:gd name="connsiteY2" fmla="*/ 2086 h 6793"/>
                  <a:gd name="connsiteX3" fmla="*/ 0 w 9245"/>
                  <a:gd name="connsiteY3" fmla="*/ 2086 h 6793"/>
                  <a:gd name="connsiteX4" fmla="*/ 5429 w 9245"/>
                  <a:gd name="connsiteY4" fmla="*/ 6753 h 6793"/>
                  <a:gd name="connsiteX5" fmla="*/ 9239 w 9245"/>
                  <a:gd name="connsiteY5" fmla="*/ 657 h 6793"/>
                  <a:gd name="connsiteX6" fmla="*/ 8001 w 9245"/>
                  <a:gd name="connsiteY6" fmla="*/ 181 h 6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45" h="6793">
                    <a:moveTo>
                      <a:pt x="8001" y="181"/>
                    </a:moveTo>
                    <a:cubicBezTo>
                      <a:pt x="6953" y="1324"/>
                      <a:pt x="6191" y="3038"/>
                      <a:pt x="4763" y="3515"/>
                    </a:cubicBezTo>
                    <a:cubicBezTo>
                      <a:pt x="3035" y="3888"/>
                      <a:pt x="1237" y="3349"/>
                      <a:pt x="0" y="2086"/>
                    </a:cubicBezTo>
                    <a:cubicBezTo>
                      <a:pt x="0" y="2086"/>
                      <a:pt x="0" y="2086"/>
                      <a:pt x="0" y="2086"/>
                    </a:cubicBezTo>
                    <a:cubicBezTo>
                      <a:pt x="667" y="4753"/>
                      <a:pt x="2476" y="7134"/>
                      <a:pt x="5429" y="6753"/>
                    </a:cubicBezTo>
                    <a:cubicBezTo>
                      <a:pt x="8382" y="6372"/>
                      <a:pt x="9334" y="3515"/>
                      <a:pt x="9239" y="657"/>
                    </a:cubicBezTo>
                    <a:cubicBezTo>
                      <a:pt x="8954" y="276"/>
                      <a:pt x="8001" y="-295"/>
                      <a:pt x="8001" y="181"/>
                    </a:cubicBezTo>
                    <a:close/>
                  </a:path>
                </a:pathLst>
              </a:custGeom>
              <a:solidFill>
                <a:srgbClr val="263238"/>
              </a:solidFill>
              <a:ln w="9525" cap="flat">
                <a:noFill/>
                <a:prstDash val="solid"/>
                <a:miter/>
              </a:ln>
            </p:spPr>
            <p:txBody>
              <a:bodyPr rtlCol="0" anchor="ctr"/>
              <a:lstStyle/>
              <a:p>
                <a:endParaRPr lang="zh-CN" altLang="en-US"/>
              </a:p>
            </p:txBody>
          </p:sp>
          <p:sp>
            <p:nvSpPr>
              <p:cNvPr id="431" name="任意多边形: 形状 430">
                <a:extLst>
                  <a:ext uri="{FF2B5EF4-FFF2-40B4-BE49-F238E27FC236}">
                    <a16:creationId xmlns:a16="http://schemas.microsoft.com/office/drawing/2014/main" xmlns="" id="{8D07F91B-696D-4746-B967-ECC3C8C68687}"/>
                  </a:ext>
                </a:extLst>
              </p:cNvPr>
              <p:cNvSpPr/>
              <p:nvPr/>
            </p:nvSpPr>
            <p:spPr>
              <a:xfrm>
                <a:off x="8875034" y="2702130"/>
                <a:ext cx="7334" cy="9659"/>
              </a:xfrm>
              <a:custGeom>
                <a:avLst/>
                <a:gdLst>
                  <a:gd name="connsiteX0" fmla="*/ 0 w 7334"/>
                  <a:gd name="connsiteY0" fmla="*/ 0 h 9659"/>
                  <a:gd name="connsiteX1" fmla="*/ 0 w 7334"/>
                  <a:gd name="connsiteY1" fmla="*/ 0 h 9659"/>
                  <a:gd name="connsiteX2" fmla="*/ 7334 w 7334"/>
                  <a:gd name="connsiteY2" fmla="*/ 9525 h 9659"/>
                  <a:gd name="connsiteX3" fmla="*/ 7334 w 7334"/>
                  <a:gd name="connsiteY3" fmla="*/ 9525 h 9659"/>
                  <a:gd name="connsiteX4" fmla="*/ 0 w 7334"/>
                  <a:gd name="connsiteY4" fmla="*/ 0 h 96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9659">
                    <a:moveTo>
                      <a:pt x="0" y="0"/>
                    </a:moveTo>
                    <a:cubicBezTo>
                      <a:pt x="0" y="0"/>
                      <a:pt x="0" y="0"/>
                      <a:pt x="0" y="0"/>
                    </a:cubicBezTo>
                    <a:cubicBezTo>
                      <a:pt x="1048" y="4381"/>
                      <a:pt x="3048" y="9525"/>
                      <a:pt x="7334" y="9525"/>
                    </a:cubicBezTo>
                    <a:cubicBezTo>
                      <a:pt x="7334" y="9525"/>
                      <a:pt x="7334" y="9525"/>
                      <a:pt x="7334" y="9525"/>
                    </a:cubicBezTo>
                    <a:cubicBezTo>
                      <a:pt x="2762" y="10668"/>
                      <a:pt x="286" y="4286"/>
                      <a:pt x="0" y="0"/>
                    </a:cubicBezTo>
                    <a:close/>
                  </a:path>
                </a:pathLst>
              </a:custGeom>
              <a:solidFill>
                <a:srgbClr val="263238"/>
              </a:solidFill>
              <a:ln w="9525" cap="flat">
                <a:noFill/>
                <a:prstDash val="solid"/>
                <a:miter/>
              </a:ln>
            </p:spPr>
            <p:txBody>
              <a:bodyPr rtlCol="0" anchor="ctr"/>
              <a:lstStyle/>
              <a:p>
                <a:endParaRPr lang="zh-CN" altLang="en-US"/>
              </a:p>
            </p:txBody>
          </p:sp>
          <p:sp>
            <p:nvSpPr>
              <p:cNvPr id="432" name="任意多边形: 形状 431">
                <a:extLst>
                  <a:ext uri="{FF2B5EF4-FFF2-40B4-BE49-F238E27FC236}">
                    <a16:creationId xmlns:a16="http://schemas.microsoft.com/office/drawing/2014/main" xmlns="" id="{F2BA47F5-D586-4F89-AC1A-7CE9165EF608}"/>
                  </a:ext>
                </a:extLst>
              </p:cNvPr>
              <p:cNvSpPr/>
              <p:nvPr/>
            </p:nvSpPr>
            <p:spPr>
              <a:xfrm>
                <a:off x="8875097" y="2696594"/>
                <a:ext cx="10404" cy="14074"/>
              </a:xfrm>
              <a:custGeom>
                <a:avLst/>
                <a:gdLst>
                  <a:gd name="connsiteX0" fmla="*/ 2509 w 10404"/>
                  <a:gd name="connsiteY0" fmla="*/ 298 h 14074"/>
                  <a:gd name="connsiteX1" fmla="*/ 7367 w 10404"/>
                  <a:gd name="connsiteY1" fmla="*/ 13823 h 14074"/>
                  <a:gd name="connsiteX2" fmla="*/ 2509 w 10404"/>
                  <a:gd name="connsiteY2" fmla="*/ 298 h 14074"/>
                </a:gdLst>
                <a:ahLst/>
                <a:cxnLst>
                  <a:cxn ang="0">
                    <a:pos x="connsiteX0" y="connsiteY0"/>
                  </a:cxn>
                  <a:cxn ang="0">
                    <a:pos x="connsiteX1" y="connsiteY1"/>
                  </a:cxn>
                  <a:cxn ang="0">
                    <a:pos x="connsiteX2" y="connsiteY2"/>
                  </a:cxn>
                </a:cxnLst>
                <a:rect l="l" t="t" r="r" b="b"/>
                <a:pathLst>
                  <a:path w="10404" h="14074">
                    <a:moveTo>
                      <a:pt x="2509" y="298"/>
                    </a:moveTo>
                    <a:cubicBezTo>
                      <a:pt x="9271" y="-2179"/>
                      <a:pt x="13653" y="11537"/>
                      <a:pt x="7367" y="13823"/>
                    </a:cubicBezTo>
                    <a:cubicBezTo>
                      <a:pt x="1080" y="16109"/>
                      <a:pt x="-2825" y="2108"/>
                      <a:pt x="2509" y="298"/>
                    </a:cubicBezTo>
                    <a:close/>
                  </a:path>
                </a:pathLst>
              </a:custGeom>
              <a:solidFill>
                <a:srgbClr val="263238"/>
              </a:solidFill>
              <a:ln w="9525" cap="flat">
                <a:noFill/>
                <a:prstDash val="solid"/>
                <a:miter/>
              </a:ln>
            </p:spPr>
            <p:txBody>
              <a:bodyPr rtlCol="0" anchor="ctr"/>
              <a:lstStyle/>
              <a:p>
                <a:endParaRPr lang="zh-CN" altLang="en-US"/>
              </a:p>
            </p:txBody>
          </p:sp>
          <p:sp>
            <p:nvSpPr>
              <p:cNvPr id="433" name="任意多边形: 形状 432">
                <a:extLst>
                  <a:ext uri="{FF2B5EF4-FFF2-40B4-BE49-F238E27FC236}">
                    <a16:creationId xmlns:a16="http://schemas.microsoft.com/office/drawing/2014/main" xmlns="" id="{1B68DEE5-81F2-40E3-AE57-1CE6C974D0D2}"/>
                  </a:ext>
                </a:extLst>
              </p:cNvPr>
              <p:cNvSpPr/>
              <p:nvPr/>
            </p:nvSpPr>
            <p:spPr>
              <a:xfrm>
                <a:off x="8880082" y="2693939"/>
                <a:ext cx="7983" cy="7393"/>
              </a:xfrm>
              <a:custGeom>
                <a:avLst/>
                <a:gdLst>
                  <a:gd name="connsiteX0" fmla="*/ 667 w 7983"/>
                  <a:gd name="connsiteY0" fmla="*/ 2953 h 7393"/>
                  <a:gd name="connsiteX1" fmla="*/ 4763 w 7983"/>
                  <a:gd name="connsiteY1" fmla="*/ 4000 h 7393"/>
                  <a:gd name="connsiteX2" fmla="*/ 7429 w 7983"/>
                  <a:gd name="connsiteY2" fmla="*/ 0 h 7393"/>
                  <a:gd name="connsiteX3" fmla="*/ 7429 w 7983"/>
                  <a:gd name="connsiteY3" fmla="*/ 0 h 7393"/>
                  <a:gd name="connsiteX4" fmla="*/ 6001 w 7983"/>
                  <a:gd name="connsiteY4" fmla="*/ 6953 h 7393"/>
                  <a:gd name="connsiteX5" fmla="*/ 0 w 7983"/>
                  <a:gd name="connsiteY5" fmla="*/ 4000 h 7393"/>
                  <a:gd name="connsiteX6" fmla="*/ 667 w 7983"/>
                  <a:gd name="connsiteY6" fmla="*/ 2953 h 7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83" h="7393">
                    <a:moveTo>
                      <a:pt x="667" y="2953"/>
                    </a:moveTo>
                    <a:cubicBezTo>
                      <a:pt x="2000" y="2953"/>
                      <a:pt x="3429" y="4286"/>
                      <a:pt x="4763" y="4000"/>
                    </a:cubicBezTo>
                    <a:cubicBezTo>
                      <a:pt x="6096" y="3715"/>
                      <a:pt x="6953" y="1714"/>
                      <a:pt x="7429" y="0"/>
                    </a:cubicBezTo>
                    <a:cubicBezTo>
                      <a:pt x="7429" y="0"/>
                      <a:pt x="7429" y="0"/>
                      <a:pt x="7429" y="0"/>
                    </a:cubicBezTo>
                    <a:cubicBezTo>
                      <a:pt x="8287" y="2572"/>
                      <a:pt x="8382" y="5620"/>
                      <a:pt x="6001" y="6953"/>
                    </a:cubicBezTo>
                    <a:cubicBezTo>
                      <a:pt x="3619" y="8287"/>
                      <a:pt x="1429" y="6382"/>
                      <a:pt x="0" y="4000"/>
                    </a:cubicBezTo>
                    <a:cubicBezTo>
                      <a:pt x="0" y="2953"/>
                      <a:pt x="95" y="2953"/>
                      <a:pt x="667" y="2953"/>
                    </a:cubicBezTo>
                    <a:close/>
                  </a:path>
                </a:pathLst>
              </a:custGeom>
              <a:solidFill>
                <a:srgbClr val="263238"/>
              </a:solidFill>
              <a:ln w="9525" cap="flat">
                <a:noFill/>
                <a:prstDash val="solid"/>
                <a:miter/>
              </a:ln>
            </p:spPr>
            <p:txBody>
              <a:bodyPr rtlCol="0" anchor="ctr"/>
              <a:lstStyle/>
              <a:p>
                <a:endParaRPr lang="zh-CN" altLang="en-US"/>
              </a:p>
            </p:txBody>
          </p:sp>
          <p:sp>
            <p:nvSpPr>
              <p:cNvPr id="434" name="任意多边形: 形状 433">
                <a:extLst>
                  <a:ext uri="{FF2B5EF4-FFF2-40B4-BE49-F238E27FC236}">
                    <a16:creationId xmlns:a16="http://schemas.microsoft.com/office/drawing/2014/main" xmlns="" id="{E8D570C3-3249-40C5-BBC7-E7ECE9C3EDAA}"/>
                  </a:ext>
                </a:extLst>
              </p:cNvPr>
              <p:cNvSpPr/>
              <p:nvPr/>
            </p:nvSpPr>
            <p:spPr>
              <a:xfrm>
                <a:off x="8863032" y="2743373"/>
                <a:ext cx="9239" cy="3619"/>
              </a:xfrm>
              <a:custGeom>
                <a:avLst/>
                <a:gdLst>
                  <a:gd name="connsiteX0" fmla="*/ 667 w 9239"/>
                  <a:gd name="connsiteY0" fmla="*/ 476 h 3619"/>
                  <a:gd name="connsiteX1" fmla="*/ 4858 w 9239"/>
                  <a:gd name="connsiteY1" fmla="*/ 2191 h 3619"/>
                  <a:gd name="connsiteX2" fmla="*/ 9239 w 9239"/>
                  <a:gd name="connsiteY2" fmla="*/ 0 h 3619"/>
                  <a:gd name="connsiteX3" fmla="*/ 9239 w 9239"/>
                  <a:gd name="connsiteY3" fmla="*/ 0 h 3619"/>
                  <a:gd name="connsiteX4" fmla="*/ 4286 w 9239"/>
                  <a:gd name="connsiteY4" fmla="*/ 3620 h 3619"/>
                  <a:gd name="connsiteX5" fmla="*/ 0 w 9239"/>
                  <a:gd name="connsiteY5" fmla="*/ 572 h 3619"/>
                  <a:gd name="connsiteX6" fmla="*/ 667 w 9239"/>
                  <a:gd name="connsiteY6" fmla="*/ 476 h 3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239" h="3619">
                    <a:moveTo>
                      <a:pt x="667" y="476"/>
                    </a:moveTo>
                    <a:cubicBezTo>
                      <a:pt x="1829" y="1506"/>
                      <a:pt x="3307" y="2110"/>
                      <a:pt x="4858" y="2191"/>
                    </a:cubicBezTo>
                    <a:cubicBezTo>
                      <a:pt x="6447" y="1753"/>
                      <a:pt x="7935" y="1008"/>
                      <a:pt x="9239" y="0"/>
                    </a:cubicBezTo>
                    <a:cubicBezTo>
                      <a:pt x="9239" y="0"/>
                      <a:pt x="9239" y="0"/>
                      <a:pt x="9239" y="0"/>
                    </a:cubicBezTo>
                    <a:cubicBezTo>
                      <a:pt x="8376" y="2023"/>
                      <a:pt x="6476" y="3412"/>
                      <a:pt x="4286" y="3620"/>
                    </a:cubicBezTo>
                    <a:cubicBezTo>
                      <a:pt x="2367" y="3582"/>
                      <a:pt x="666" y="2373"/>
                      <a:pt x="0" y="572"/>
                    </a:cubicBezTo>
                    <a:cubicBezTo>
                      <a:pt x="0" y="572"/>
                      <a:pt x="476" y="381"/>
                      <a:pt x="667" y="476"/>
                    </a:cubicBezTo>
                    <a:close/>
                  </a:path>
                </a:pathLst>
              </a:custGeom>
              <a:solidFill>
                <a:srgbClr val="263238"/>
              </a:solidFill>
              <a:ln w="9525" cap="flat">
                <a:noFill/>
                <a:prstDash val="solid"/>
                <a:miter/>
              </a:ln>
            </p:spPr>
            <p:txBody>
              <a:bodyPr rtlCol="0" anchor="ctr"/>
              <a:lstStyle/>
              <a:p>
                <a:endParaRPr lang="zh-CN" altLang="en-US"/>
              </a:p>
            </p:txBody>
          </p:sp>
          <p:sp>
            <p:nvSpPr>
              <p:cNvPr id="435" name="任意多边形: 形状 434">
                <a:extLst>
                  <a:ext uri="{FF2B5EF4-FFF2-40B4-BE49-F238E27FC236}">
                    <a16:creationId xmlns:a16="http://schemas.microsoft.com/office/drawing/2014/main" xmlns="" id="{06C15B7F-64E2-4AF5-8FAC-DD2D4788F513}"/>
                  </a:ext>
                </a:extLst>
              </p:cNvPr>
              <p:cNvSpPr/>
              <p:nvPr/>
            </p:nvSpPr>
            <p:spPr>
              <a:xfrm>
                <a:off x="8862175" y="2682413"/>
                <a:ext cx="22093" cy="52762"/>
              </a:xfrm>
              <a:custGeom>
                <a:avLst/>
                <a:gdLst>
                  <a:gd name="connsiteX0" fmla="*/ 14668 w 22093"/>
                  <a:gd name="connsiteY0" fmla="*/ 40672 h 52762"/>
                  <a:gd name="connsiteX1" fmla="*/ 18383 w 22093"/>
                  <a:gd name="connsiteY1" fmla="*/ 50197 h 52762"/>
                  <a:gd name="connsiteX2" fmla="*/ 16764 w 22093"/>
                  <a:gd name="connsiteY2" fmla="*/ 51149 h 52762"/>
                  <a:gd name="connsiteX3" fmla="*/ 16764 w 22093"/>
                  <a:gd name="connsiteY3" fmla="*/ 51149 h 52762"/>
                  <a:gd name="connsiteX4" fmla="*/ 1333 w 22093"/>
                  <a:gd name="connsiteY4" fmla="*/ 49911 h 52762"/>
                  <a:gd name="connsiteX5" fmla="*/ 1333 w 22093"/>
                  <a:gd name="connsiteY5" fmla="*/ 49435 h 52762"/>
                  <a:gd name="connsiteX6" fmla="*/ 15526 w 22093"/>
                  <a:gd name="connsiteY6" fmla="*/ 49435 h 52762"/>
                  <a:gd name="connsiteX7" fmla="*/ 10858 w 22093"/>
                  <a:gd name="connsiteY7" fmla="*/ 38957 h 52762"/>
                  <a:gd name="connsiteX8" fmla="*/ 18097 w 22093"/>
                  <a:gd name="connsiteY8" fmla="*/ 38481 h 52762"/>
                  <a:gd name="connsiteX9" fmla="*/ 0 w 22093"/>
                  <a:gd name="connsiteY9" fmla="*/ 381 h 52762"/>
                  <a:gd name="connsiteX10" fmla="*/ 667 w 22093"/>
                  <a:gd name="connsiteY10" fmla="*/ 381 h 52762"/>
                  <a:gd name="connsiteX11" fmla="*/ 22003 w 22093"/>
                  <a:gd name="connsiteY11" fmla="*/ 40195 h 52762"/>
                  <a:gd name="connsiteX12" fmla="*/ 14668 w 22093"/>
                  <a:gd name="connsiteY12" fmla="*/ 40672 h 52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3" h="52762">
                    <a:moveTo>
                      <a:pt x="14668" y="40672"/>
                    </a:moveTo>
                    <a:cubicBezTo>
                      <a:pt x="16093" y="43771"/>
                      <a:pt x="17333" y="46951"/>
                      <a:pt x="18383" y="50197"/>
                    </a:cubicBezTo>
                    <a:cubicBezTo>
                      <a:pt x="18383" y="50197"/>
                      <a:pt x="17812" y="50864"/>
                      <a:pt x="16764" y="51149"/>
                    </a:cubicBezTo>
                    <a:lnTo>
                      <a:pt x="16764" y="51149"/>
                    </a:lnTo>
                    <a:cubicBezTo>
                      <a:pt x="11799" y="53682"/>
                      <a:pt x="5831" y="53203"/>
                      <a:pt x="1333" y="49911"/>
                    </a:cubicBezTo>
                    <a:cubicBezTo>
                      <a:pt x="1333" y="49911"/>
                      <a:pt x="1333" y="49340"/>
                      <a:pt x="1333" y="49435"/>
                    </a:cubicBezTo>
                    <a:cubicBezTo>
                      <a:pt x="5941" y="50961"/>
                      <a:pt x="10918" y="50961"/>
                      <a:pt x="15526" y="49435"/>
                    </a:cubicBezTo>
                    <a:cubicBezTo>
                      <a:pt x="15526" y="48578"/>
                      <a:pt x="10382" y="39148"/>
                      <a:pt x="10858" y="38957"/>
                    </a:cubicBezTo>
                    <a:cubicBezTo>
                      <a:pt x="13236" y="38451"/>
                      <a:pt x="15674" y="38290"/>
                      <a:pt x="18097" y="38481"/>
                    </a:cubicBezTo>
                    <a:cubicBezTo>
                      <a:pt x="12668" y="25527"/>
                      <a:pt x="5239" y="13621"/>
                      <a:pt x="0" y="381"/>
                    </a:cubicBezTo>
                    <a:cubicBezTo>
                      <a:pt x="0" y="381"/>
                      <a:pt x="0" y="-476"/>
                      <a:pt x="667" y="381"/>
                    </a:cubicBezTo>
                    <a:cubicBezTo>
                      <a:pt x="9091" y="12906"/>
                      <a:pt x="16239" y="26244"/>
                      <a:pt x="22003" y="40195"/>
                    </a:cubicBezTo>
                    <a:cubicBezTo>
                      <a:pt x="22955" y="41243"/>
                      <a:pt x="16097" y="40862"/>
                      <a:pt x="14668" y="40672"/>
                    </a:cubicBezTo>
                    <a:close/>
                  </a:path>
                </a:pathLst>
              </a:custGeom>
              <a:solidFill>
                <a:srgbClr val="263238"/>
              </a:solidFill>
              <a:ln w="9525" cap="flat">
                <a:noFill/>
                <a:prstDash val="solid"/>
                <a:miter/>
              </a:ln>
            </p:spPr>
            <p:txBody>
              <a:bodyPr rtlCol="0" anchor="ctr"/>
              <a:lstStyle/>
              <a:p>
                <a:endParaRPr lang="zh-CN" altLang="en-US"/>
              </a:p>
            </p:txBody>
          </p:sp>
          <p:sp>
            <p:nvSpPr>
              <p:cNvPr id="436" name="任意多边形: 形状 435">
                <a:extLst>
                  <a:ext uri="{FF2B5EF4-FFF2-40B4-BE49-F238E27FC236}">
                    <a16:creationId xmlns:a16="http://schemas.microsoft.com/office/drawing/2014/main" xmlns="" id="{F6C8B77D-9AC9-41E2-A062-6B5C62F0DBA6}"/>
                  </a:ext>
                </a:extLst>
              </p:cNvPr>
              <p:cNvSpPr/>
              <p:nvPr/>
            </p:nvSpPr>
            <p:spPr>
              <a:xfrm>
                <a:off x="8863670" y="2731181"/>
                <a:ext cx="14602" cy="10287"/>
              </a:xfrm>
              <a:custGeom>
                <a:avLst/>
                <a:gdLst>
                  <a:gd name="connsiteX0" fmla="*/ 14603 w 14602"/>
                  <a:gd name="connsiteY0" fmla="*/ 0 h 10287"/>
                  <a:gd name="connsiteX1" fmla="*/ 10126 w 14602"/>
                  <a:gd name="connsiteY1" fmla="*/ 8001 h 10287"/>
                  <a:gd name="connsiteX2" fmla="*/ 5649 w 14602"/>
                  <a:gd name="connsiteY2" fmla="*/ 10287 h 10287"/>
                  <a:gd name="connsiteX3" fmla="*/ 125 w 14602"/>
                  <a:gd name="connsiteY3" fmla="*/ 4953 h 10287"/>
                  <a:gd name="connsiteX4" fmla="*/ 125 w 14602"/>
                  <a:gd name="connsiteY4" fmla="*/ 286 h 10287"/>
                  <a:gd name="connsiteX5" fmla="*/ 14603 w 14602"/>
                  <a:gd name="connsiteY5" fmla="*/ 0 h 10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 h="10287">
                    <a:moveTo>
                      <a:pt x="14603" y="0"/>
                    </a:moveTo>
                    <a:cubicBezTo>
                      <a:pt x="13818" y="3006"/>
                      <a:pt x="12277" y="5760"/>
                      <a:pt x="10126" y="8001"/>
                    </a:cubicBezTo>
                    <a:cubicBezTo>
                      <a:pt x="8903" y="9203"/>
                      <a:pt x="7340" y="10001"/>
                      <a:pt x="5649" y="10287"/>
                    </a:cubicBezTo>
                    <a:cubicBezTo>
                      <a:pt x="1934" y="10287"/>
                      <a:pt x="601" y="7811"/>
                      <a:pt x="125" y="4953"/>
                    </a:cubicBezTo>
                    <a:cubicBezTo>
                      <a:pt x="-42" y="3402"/>
                      <a:pt x="-42" y="1837"/>
                      <a:pt x="125" y="286"/>
                    </a:cubicBezTo>
                    <a:cubicBezTo>
                      <a:pt x="4862" y="1708"/>
                      <a:pt x="9925" y="1609"/>
                      <a:pt x="14603" y="0"/>
                    </a:cubicBezTo>
                    <a:close/>
                  </a:path>
                </a:pathLst>
              </a:custGeom>
              <a:solidFill>
                <a:srgbClr val="263238"/>
              </a:solidFill>
              <a:ln w="9525" cap="flat">
                <a:noFill/>
                <a:prstDash val="solid"/>
                <a:miter/>
              </a:ln>
            </p:spPr>
            <p:txBody>
              <a:bodyPr rtlCol="0" anchor="ctr"/>
              <a:lstStyle/>
              <a:p>
                <a:endParaRPr lang="zh-CN" altLang="en-US"/>
              </a:p>
            </p:txBody>
          </p:sp>
          <p:sp>
            <p:nvSpPr>
              <p:cNvPr id="437" name="任意多边形: 形状 436">
                <a:extLst>
                  <a:ext uri="{FF2B5EF4-FFF2-40B4-BE49-F238E27FC236}">
                    <a16:creationId xmlns:a16="http://schemas.microsoft.com/office/drawing/2014/main" xmlns="" id="{80024F3C-2BEE-4189-9B34-529C4D08EF15}"/>
                  </a:ext>
                </a:extLst>
              </p:cNvPr>
              <p:cNvSpPr/>
              <p:nvPr/>
            </p:nvSpPr>
            <p:spPr>
              <a:xfrm>
                <a:off x="8863794" y="2735584"/>
                <a:ext cx="10001" cy="5884"/>
              </a:xfrm>
              <a:custGeom>
                <a:avLst/>
                <a:gdLst>
                  <a:gd name="connsiteX0" fmla="*/ 10001 w 10001"/>
                  <a:gd name="connsiteY0" fmla="*/ 3598 h 5884"/>
                  <a:gd name="connsiteX1" fmla="*/ 5525 w 10001"/>
                  <a:gd name="connsiteY1" fmla="*/ 5884 h 5884"/>
                  <a:gd name="connsiteX2" fmla="*/ 0 w 10001"/>
                  <a:gd name="connsiteY2" fmla="*/ 550 h 5884"/>
                  <a:gd name="connsiteX3" fmla="*/ 10001 w 10001"/>
                  <a:gd name="connsiteY3" fmla="*/ 3598 h 5884"/>
                </a:gdLst>
                <a:ahLst/>
                <a:cxnLst>
                  <a:cxn ang="0">
                    <a:pos x="connsiteX0" y="connsiteY0"/>
                  </a:cxn>
                  <a:cxn ang="0">
                    <a:pos x="connsiteX1" y="connsiteY1"/>
                  </a:cxn>
                  <a:cxn ang="0">
                    <a:pos x="connsiteX2" y="connsiteY2"/>
                  </a:cxn>
                  <a:cxn ang="0">
                    <a:pos x="connsiteX3" y="connsiteY3"/>
                  </a:cxn>
                </a:cxnLst>
                <a:rect l="l" t="t" r="r" b="b"/>
                <a:pathLst>
                  <a:path w="10001" h="5884">
                    <a:moveTo>
                      <a:pt x="10001" y="3598"/>
                    </a:moveTo>
                    <a:cubicBezTo>
                      <a:pt x="8778" y="4800"/>
                      <a:pt x="7216" y="5598"/>
                      <a:pt x="5525" y="5884"/>
                    </a:cubicBezTo>
                    <a:cubicBezTo>
                      <a:pt x="1810" y="5884"/>
                      <a:pt x="476" y="3408"/>
                      <a:pt x="0" y="550"/>
                    </a:cubicBezTo>
                    <a:cubicBezTo>
                      <a:pt x="3639" y="-820"/>
                      <a:pt x="7745" y="432"/>
                      <a:pt x="10001" y="3598"/>
                    </a:cubicBezTo>
                    <a:close/>
                  </a:path>
                </a:pathLst>
              </a:custGeom>
              <a:solidFill>
                <a:srgbClr val="FF9ABB"/>
              </a:solidFill>
              <a:ln w="9525" cap="flat">
                <a:noFill/>
                <a:prstDash val="solid"/>
                <a:miter/>
              </a:ln>
            </p:spPr>
            <p:txBody>
              <a:bodyPr rtlCol="0" anchor="ctr"/>
              <a:lstStyle/>
              <a:p>
                <a:endParaRPr lang="zh-CN" altLang="en-US"/>
              </a:p>
            </p:txBody>
          </p:sp>
          <p:sp>
            <p:nvSpPr>
              <p:cNvPr id="438" name="任意多边形: 形状 437">
                <a:extLst>
                  <a:ext uri="{FF2B5EF4-FFF2-40B4-BE49-F238E27FC236}">
                    <a16:creationId xmlns:a16="http://schemas.microsoft.com/office/drawing/2014/main" xmlns="" id="{E7D03350-BFAE-4412-A4F4-2DC3010BD427}"/>
                  </a:ext>
                </a:extLst>
              </p:cNvPr>
              <p:cNvSpPr/>
              <p:nvPr/>
            </p:nvSpPr>
            <p:spPr>
              <a:xfrm>
                <a:off x="8769320" y="2623395"/>
                <a:ext cx="121429" cy="118549"/>
              </a:xfrm>
              <a:custGeom>
                <a:avLst/>
                <a:gdLst>
                  <a:gd name="connsiteX0" fmla="*/ 25037 w 121429"/>
                  <a:gd name="connsiteY0" fmla="*/ 118550 h 118549"/>
                  <a:gd name="connsiteX1" fmla="*/ 33705 w 121429"/>
                  <a:gd name="connsiteY1" fmla="*/ 93023 h 118549"/>
                  <a:gd name="connsiteX2" fmla="*/ 55327 w 121429"/>
                  <a:gd name="connsiteY2" fmla="*/ 62734 h 118549"/>
                  <a:gd name="connsiteX3" fmla="*/ 54469 w 121429"/>
                  <a:gd name="connsiteY3" fmla="*/ 79783 h 118549"/>
                  <a:gd name="connsiteX4" fmla="*/ 96665 w 121429"/>
                  <a:gd name="connsiteY4" fmla="*/ 26539 h 118549"/>
                  <a:gd name="connsiteX5" fmla="*/ 121430 w 121429"/>
                  <a:gd name="connsiteY5" fmla="*/ 47208 h 118549"/>
                  <a:gd name="connsiteX6" fmla="*/ 97427 w 121429"/>
                  <a:gd name="connsiteY6" fmla="*/ 9108 h 118549"/>
                  <a:gd name="connsiteX7" fmla="*/ 55898 w 121429"/>
                  <a:gd name="connsiteY7" fmla="*/ 3012 h 118549"/>
                  <a:gd name="connsiteX8" fmla="*/ 4939 w 121429"/>
                  <a:gd name="connsiteY8" fmla="*/ 35682 h 118549"/>
                  <a:gd name="connsiteX9" fmla="*/ 25037 w 121429"/>
                  <a:gd name="connsiteY9" fmla="*/ 118550 h 118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429" h="118549">
                    <a:moveTo>
                      <a:pt x="25037" y="118550"/>
                    </a:moveTo>
                    <a:cubicBezTo>
                      <a:pt x="32213" y="112156"/>
                      <a:pt x="35504" y="102464"/>
                      <a:pt x="33705" y="93023"/>
                    </a:cubicBezTo>
                    <a:cubicBezTo>
                      <a:pt x="43506" y="85056"/>
                      <a:pt x="50975" y="74591"/>
                      <a:pt x="55327" y="62734"/>
                    </a:cubicBezTo>
                    <a:cubicBezTo>
                      <a:pt x="55326" y="64162"/>
                      <a:pt x="54850" y="74544"/>
                      <a:pt x="54469" y="79783"/>
                    </a:cubicBezTo>
                    <a:cubicBezTo>
                      <a:pt x="76361" y="69959"/>
                      <a:pt x="92103" y="50096"/>
                      <a:pt x="96665" y="26539"/>
                    </a:cubicBezTo>
                    <a:cubicBezTo>
                      <a:pt x="106369" y="31478"/>
                      <a:pt x="114835" y="38543"/>
                      <a:pt x="121430" y="47208"/>
                    </a:cubicBezTo>
                    <a:cubicBezTo>
                      <a:pt x="117281" y="32454"/>
                      <a:pt x="108944" y="19220"/>
                      <a:pt x="97427" y="9108"/>
                    </a:cubicBezTo>
                    <a:cubicBezTo>
                      <a:pt x="85697" y="-266"/>
                      <a:pt x="69827" y="-2596"/>
                      <a:pt x="55898" y="3012"/>
                    </a:cubicBezTo>
                    <a:cubicBezTo>
                      <a:pt x="34217" y="3768"/>
                      <a:pt x="14676" y="16296"/>
                      <a:pt x="4939" y="35682"/>
                    </a:cubicBezTo>
                    <a:cubicBezTo>
                      <a:pt x="-13349" y="71877"/>
                      <a:pt x="25037" y="118550"/>
                      <a:pt x="25037" y="118550"/>
                    </a:cubicBezTo>
                    <a:close/>
                  </a:path>
                </a:pathLst>
              </a:custGeom>
              <a:solidFill>
                <a:srgbClr val="263238"/>
              </a:solidFill>
              <a:ln w="9525" cap="flat">
                <a:noFill/>
                <a:prstDash val="solid"/>
                <a:miter/>
              </a:ln>
            </p:spPr>
            <p:txBody>
              <a:bodyPr rtlCol="0" anchor="ctr"/>
              <a:lstStyle/>
              <a:p>
                <a:endParaRPr lang="zh-CN" altLang="en-US"/>
              </a:p>
            </p:txBody>
          </p:sp>
          <p:sp>
            <p:nvSpPr>
              <p:cNvPr id="439" name="任意多边形: 形状 438">
                <a:extLst>
                  <a:ext uri="{FF2B5EF4-FFF2-40B4-BE49-F238E27FC236}">
                    <a16:creationId xmlns:a16="http://schemas.microsoft.com/office/drawing/2014/main" xmlns="" id="{DE724878-9CEF-40EA-BAC0-0F18D668DD9F}"/>
                  </a:ext>
                </a:extLst>
              </p:cNvPr>
              <p:cNvSpPr/>
              <p:nvPr/>
            </p:nvSpPr>
            <p:spPr>
              <a:xfrm>
                <a:off x="8834076" y="2643456"/>
                <a:ext cx="33159" cy="57816"/>
              </a:xfrm>
              <a:custGeom>
                <a:avLst/>
                <a:gdLst>
                  <a:gd name="connsiteX0" fmla="*/ 18574 w 33159"/>
                  <a:gd name="connsiteY0" fmla="*/ 44482 h 57816"/>
                  <a:gd name="connsiteX1" fmla="*/ 0 w 33159"/>
                  <a:gd name="connsiteY1" fmla="*/ 57817 h 57816"/>
                  <a:gd name="connsiteX2" fmla="*/ 0 w 33159"/>
                  <a:gd name="connsiteY2" fmla="*/ 57817 h 57816"/>
                  <a:gd name="connsiteX3" fmla="*/ 24670 w 33159"/>
                  <a:gd name="connsiteY3" fmla="*/ 31528 h 57816"/>
                  <a:gd name="connsiteX4" fmla="*/ 30004 w 33159"/>
                  <a:gd name="connsiteY4" fmla="*/ 16955 h 57816"/>
                  <a:gd name="connsiteX5" fmla="*/ 31051 w 33159"/>
                  <a:gd name="connsiteY5" fmla="*/ 0 h 57816"/>
                  <a:gd name="connsiteX6" fmla="*/ 31718 w 33159"/>
                  <a:gd name="connsiteY6" fmla="*/ 0 h 57816"/>
                  <a:gd name="connsiteX7" fmla="*/ 32957 w 33159"/>
                  <a:gd name="connsiteY7" fmla="*/ 16859 h 57816"/>
                  <a:gd name="connsiteX8" fmla="*/ 27718 w 33159"/>
                  <a:gd name="connsiteY8" fmla="*/ 32671 h 57816"/>
                  <a:gd name="connsiteX9" fmla="*/ 18669 w 33159"/>
                  <a:gd name="connsiteY9" fmla="*/ 44577 h 57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159" h="57816">
                    <a:moveTo>
                      <a:pt x="18574" y="44482"/>
                    </a:moveTo>
                    <a:cubicBezTo>
                      <a:pt x="13078" y="49824"/>
                      <a:pt x="6818" y="54318"/>
                      <a:pt x="0" y="57817"/>
                    </a:cubicBezTo>
                    <a:lnTo>
                      <a:pt x="0" y="57817"/>
                    </a:lnTo>
                    <a:cubicBezTo>
                      <a:pt x="10481" y="51485"/>
                      <a:pt x="19017" y="42390"/>
                      <a:pt x="24670" y="31528"/>
                    </a:cubicBezTo>
                    <a:cubicBezTo>
                      <a:pt x="27048" y="26911"/>
                      <a:pt x="28840" y="22016"/>
                      <a:pt x="30004" y="16955"/>
                    </a:cubicBezTo>
                    <a:cubicBezTo>
                      <a:pt x="31444" y="11424"/>
                      <a:pt x="31799" y="5666"/>
                      <a:pt x="31051" y="0"/>
                    </a:cubicBezTo>
                    <a:cubicBezTo>
                      <a:pt x="31051" y="0"/>
                      <a:pt x="31623" y="0"/>
                      <a:pt x="31718" y="0"/>
                    </a:cubicBezTo>
                    <a:cubicBezTo>
                      <a:pt x="33036" y="5516"/>
                      <a:pt x="33454" y="11209"/>
                      <a:pt x="32957" y="16859"/>
                    </a:cubicBezTo>
                    <a:cubicBezTo>
                      <a:pt x="32183" y="22404"/>
                      <a:pt x="30408" y="27761"/>
                      <a:pt x="27718" y="32671"/>
                    </a:cubicBezTo>
                    <a:cubicBezTo>
                      <a:pt x="25254" y="37031"/>
                      <a:pt x="22210" y="41036"/>
                      <a:pt x="18669" y="44577"/>
                    </a:cubicBezTo>
                    <a:close/>
                  </a:path>
                </a:pathLst>
              </a:custGeom>
              <a:solidFill>
                <a:srgbClr val="263238"/>
              </a:solidFill>
              <a:ln w="9525" cap="flat">
                <a:noFill/>
                <a:prstDash val="solid"/>
                <a:miter/>
              </a:ln>
            </p:spPr>
            <p:txBody>
              <a:bodyPr rtlCol="0" anchor="ctr"/>
              <a:lstStyle/>
              <a:p>
                <a:endParaRPr lang="zh-CN" altLang="en-US"/>
              </a:p>
            </p:txBody>
          </p:sp>
          <p:sp>
            <p:nvSpPr>
              <p:cNvPr id="440" name="任意多边形: 形状 439">
                <a:extLst>
                  <a:ext uri="{FF2B5EF4-FFF2-40B4-BE49-F238E27FC236}">
                    <a16:creationId xmlns:a16="http://schemas.microsoft.com/office/drawing/2014/main" xmlns="" id="{2558E729-C34C-48F2-9105-D83C67EDA766}"/>
                  </a:ext>
                </a:extLst>
              </p:cNvPr>
              <p:cNvSpPr/>
              <p:nvPr/>
            </p:nvSpPr>
            <p:spPr>
              <a:xfrm>
                <a:off x="8780497" y="2722708"/>
                <a:ext cx="34719" cy="37666"/>
              </a:xfrm>
              <a:custGeom>
                <a:avLst/>
                <a:gdLst>
                  <a:gd name="connsiteX0" fmla="*/ 28242 w 34719"/>
                  <a:gd name="connsiteY0" fmla="*/ 12283 h 37666"/>
                  <a:gd name="connsiteX1" fmla="*/ 2239 w 34719"/>
                  <a:gd name="connsiteY1" fmla="*/ 1520 h 37666"/>
                  <a:gd name="connsiteX2" fmla="*/ 21289 w 34719"/>
                  <a:gd name="connsiteY2" fmla="*/ 37334 h 37666"/>
                  <a:gd name="connsiteX3" fmla="*/ 34583 w 34719"/>
                  <a:gd name="connsiteY3" fmla="*/ 29381 h 37666"/>
                  <a:gd name="connsiteX4" fmla="*/ 34720 w 34719"/>
                  <a:gd name="connsiteY4" fmla="*/ 28761 h 37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719" h="37666">
                    <a:moveTo>
                      <a:pt x="28242" y="12283"/>
                    </a:moveTo>
                    <a:cubicBezTo>
                      <a:pt x="28242" y="12283"/>
                      <a:pt x="10431" y="-5148"/>
                      <a:pt x="2239" y="1520"/>
                    </a:cubicBezTo>
                    <a:cubicBezTo>
                      <a:pt x="-5952" y="8187"/>
                      <a:pt x="10145" y="35334"/>
                      <a:pt x="21289" y="37334"/>
                    </a:cubicBezTo>
                    <a:cubicBezTo>
                      <a:pt x="27156" y="38809"/>
                      <a:pt x="33108" y="35248"/>
                      <a:pt x="34583" y="29381"/>
                    </a:cubicBezTo>
                    <a:cubicBezTo>
                      <a:pt x="34634" y="29176"/>
                      <a:pt x="34680" y="28969"/>
                      <a:pt x="34720" y="28761"/>
                    </a:cubicBezTo>
                    <a:close/>
                  </a:path>
                </a:pathLst>
              </a:custGeom>
              <a:solidFill>
                <a:srgbClr val="F7A9A0"/>
              </a:solidFill>
              <a:ln w="9525" cap="flat">
                <a:noFill/>
                <a:prstDash val="solid"/>
                <a:miter/>
              </a:ln>
            </p:spPr>
            <p:txBody>
              <a:bodyPr rtlCol="0" anchor="ctr"/>
              <a:lstStyle/>
              <a:p>
                <a:endParaRPr lang="zh-CN" altLang="en-US"/>
              </a:p>
            </p:txBody>
          </p:sp>
          <p:sp>
            <p:nvSpPr>
              <p:cNvPr id="441" name="任意多边形: 形状 440">
                <a:extLst>
                  <a:ext uri="{FF2B5EF4-FFF2-40B4-BE49-F238E27FC236}">
                    <a16:creationId xmlns:a16="http://schemas.microsoft.com/office/drawing/2014/main" xmlns="" id="{413F394D-0195-4B9A-A6E9-6B5E76C2931C}"/>
                  </a:ext>
                </a:extLst>
              </p:cNvPr>
              <p:cNvSpPr/>
              <p:nvPr/>
            </p:nvSpPr>
            <p:spPr>
              <a:xfrm>
                <a:off x="8787594" y="2731604"/>
                <a:ext cx="21507" cy="21147"/>
              </a:xfrm>
              <a:custGeom>
                <a:avLst/>
                <a:gdLst>
                  <a:gd name="connsiteX0" fmla="*/ 0 w 21507"/>
                  <a:gd name="connsiteY0" fmla="*/ 53 h 21147"/>
                  <a:gd name="connsiteX1" fmla="*/ 0 w 21507"/>
                  <a:gd name="connsiteY1" fmla="*/ 53 h 21147"/>
                  <a:gd name="connsiteX2" fmla="*/ 17336 w 21507"/>
                  <a:gd name="connsiteY2" fmla="*/ 14627 h 21147"/>
                  <a:gd name="connsiteX3" fmla="*/ 8922 w 21507"/>
                  <a:gd name="connsiteY3" fmla="*/ 13515 h 21147"/>
                  <a:gd name="connsiteX4" fmla="*/ 7811 w 21507"/>
                  <a:gd name="connsiteY4" fmla="*/ 14627 h 21147"/>
                  <a:gd name="connsiteX5" fmla="*/ 7810 w 21507"/>
                  <a:gd name="connsiteY5" fmla="*/ 14627 h 21147"/>
                  <a:gd name="connsiteX6" fmla="*/ 15621 w 21507"/>
                  <a:gd name="connsiteY6" fmla="*/ 15579 h 21147"/>
                  <a:gd name="connsiteX7" fmla="*/ 20193 w 21507"/>
                  <a:gd name="connsiteY7" fmla="*/ 20913 h 21147"/>
                  <a:gd name="connsiteX8" fmla="*/ 21431 w 21507"/>
                  <a:gd name="connsiteY8" fmla="*/ 20246 h 21147"/>
                  <a:gd name="connsiteX9" fmla="*/ 21431 w 21507"/>
                  <a:gd name="connsiteY9" fmla="*/ 20246 h 21147"/>
                  <a:gd name="connsiteX10" fmla="*/ 0 w 21507"/>
                  <a:gd name="connsiteY10" fmla="*/ 53 h 2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07" h="21147">
                    <a:moveTo>
                      <a:pt x="0" y="53"/>
                    </a:moveTo>
                    <a:cubicBezTo>
                      <a:pt x="0" y="53"/>
                      <a:pt x="0" y="53"/>
                      <a:pt x="0" y="53"/>
                    </a:cubicBezTo>
                    <a:cubicBezTo>
                      <a:pt x="7539" y="2316"/>
                      <a:pt x="13811" y="7588"/>
                      <a:pt x="17336" y="14627"/>
                    </a:cubicBezTo>
                    <a:cubicBezTo>
                      <a:pt x="15319" y="11996"/>
                      <a:pt x="11553" y="11499"/>
                      <a:pt x="8922" y="13515"/>
                    </a:cubicBezTo>
                    <a:cubicBezTo>
                      <a:pt x="8505" y="13835"/>
                      <a:pt x="8131" y="14209"/>
                      <a:pt x="7811" y="14627"/>
                    </a:cubicBezTo>
                    <a:cubicBezTo>
                      <a:pt x="7810" y="14627"/>
                      <a:pt x="7810" y="14627"/>
                      <a:pt x="7810" y="14627"/>
                    </a:cubicBezTo>
                    <a:cubicBezTo>
                      <a:pt x="10360" y="13299"/>
                      <a:pt x="13465" y="13677"/>
                      <a:pt x="15621" y="15579"/>
                    </a:cubicBezTo>
                    <a:cubicBezTo>
                      <a:pt x="17322" y="17198"/>
                      <a:pt x="18854" y="18985"/>
                      <a:pt x="20193" y="20913"/>
                    </a:cubicBezTo>
                    <a:cubicBezTo>
                      <a:pt x="20669" y="21485"/>
                      <a:pt x="21812" y="20913"/>
                      <a:pt x="21431" y="20246"/>
                    </a:cubicBezTo>
                    <a:lnTo>
                      <a:pt x="21431" y="20246"/>
                    </a:lnTo>
                    <a:cubicBezTo>
                      <a:pt x="20288" y="11102"/>
                      <a:pt x="10382" y="-899"/>
                      <a:pt x="0" y="53"/>
                    </a:cubicBezTo>
                    <a:close/>
                  </a:path>
                </a:pathLst>
              </a:custGeom>
              <a:solidFill>
                <a:srgbClr val="263238"/>
              </a:solidFill>
              <a:ln w="9525" cap="flat">
                <a:noFill/>
                <a:prstDash val="solid"/>
                <a:miter/>
              </a:ln>
            </p:spPr>
            <p:txBody>
              <a:bodyPr rtlCol="0" anchor="ctr"/>
              <a:lstStyle/>
              <a:p>
                <a:endParaRPr lang="zh-CN" altLang="en-US"/>
              </a:p>
            </p:txBody>
          </p:sp>
        </p:grpSp>
        <p:grpSp>
          <p:nvGrpSpPr>
            <p:cNvPr id="455" name="图形 318">
              <a:extLst>
                <a:ext uri="{FF2B5EF4-FFF2-40B4-BE49-F238E27FC236}">
                  <a16:creationId xmlns:a16="http://schemas.microsoft.com/office/drawing/2014/main" xmlns="" id="{A8DEB14F-04BC-4D8D-BD8C-7B45006B62BC}"/>
                </a:ext>
              </a:extLst>
            </p:cNvPr>
            <p:cNvGrpSpPr/>
            <p:nvPr/>
          </p:nvGrpSpPr>
          <p:grpSpPr>
            <a:xfrm>
              <a:off x="7369112" y="2933128"/>
              <a:ext cx="1311916" cy="3418663"/>
              <a:chOff x="7369112" y="1788062"/>
              <a:chExt cx="1311916" cy="3418663"/>
            </a:xfrm>
          </p:grpSpPr>
          <p:sp>
            <p:nvSpPr>
              <p:cNvPr id="456" name="任意多边形: 形状 455">
                <a:extLst>
                  <a:ext uri="{FF2B5EF4-FFF2-40B4-BE49-F238E27FC236}">
                    <a16:creationId xmlns:a16="http://schemas.microsoft.com/office/drawing/2014/main" xmlns="" id="{2CA3471A-0A32-4FFB-9859-13FC4D0410DF}"/>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457" name="任意多边形: 形状 456">
                <a:extLst>
                  <a:ext uri="{FF2B5EF4-FFF2-40B4-BE49-F238E27FC236}">
                    <a16:creationId xmlns:a16="http://schemas.microsoft.com/office/drawing/2014/main" xmlns="" id="{517E55FC-0707-4231-B43A-E46DF33DA6C6}"/>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458" name="任意多边形: 形状 457">
                <a:extLst>
                  <a:ext uri="{FF2B5EF4-FFF2-40B4-BE49-F238E27FC236}">
                    <a16:creationId xmlns:a16="http://schemas.microsoft.com/office/drawing/2014/main" xmlns="" id="{B0F38F14-1BF6-44EC-ABD7-E387E62F5CFC}"/>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459" name="任意多边形: 形状 458">
                <a:extLst>
                  <a:ext uri="{FF2B5EF4-FFF2-40B4-BE49-F238E27FC236}">
                    <a16:creationId xmlns:a16="http://schemas.microsoft.com/office/drawing/2014/main" xmlns="" id="{9D9A8B3E-E79C-415B-8875-7E90748A7089}"/>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460" name="任意多边形: 形状 459">
                <a:extLst>
                  <a:ext uri="{FF2B5EF4-FFF2-40B4-BE49-F238E27FC236}">
                    <a16:creationId xmlns:a16="http://schemas.microsoft.com/office/drawing/2014/main" xmlns="" id="{5D3E472B-38DD-486A-991D-89D92E0667C5}"/>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461" name="任意多边形: 形状 460">
                <a:extLst>
                  <a:ext uri="{FF2B5EF4-FFF2-40B4-BE49-F238E27FC236}">
                    <a16:creationId xmlns:a16="http://schemas.microsoft.com/office/drawing/2014/main" xmlns="" id="{EE0FFF65-1C7C-49B0-9CD3-244131A3AAF5}"/>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462" name="任意多边形: 形状 461">
                <a:extLst>
                  <a:ext uri="{FF2B5EF4-FFF2-40B4-BE49-F238E27FC236}">
                    <a16:creationId xmlns:a16="http://schemas.microsoft.com/office/drawing/2014/main" xmlns="" id="{132C2B67-0552-4498-9CDF-BFD8768C7F25}"/>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3" name="任意多边形: 形状 462">
                <a:extLst>
                  <a:ext uri="{FF2B5EF4-FFF2-40B4-BE49-F238E27FC236}">
                    <a16:creationId xmlns:a16="http://schemas.microsoft.com/office/drawing/2014/main" xmlns="" id="{C7A10DBC-8AA7-4C28-B054-E5B70366580C}"/>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4" name="任意多边形: 形状 463">
                <a:extLst>
                  <a:ext uri="{FF2B5EF4-FFF2-40B4-BE49-F238E27FC236}">
                    <a16:creationId xmlns:a16="http://schemas.microsoft.com/office/drawing/2014/main" xmlns="" id="{2CDC2E57-AE64-4C55-A352-6EE6F60E668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465" name="任意多边形: 形状 464">
                <a:extLst>
                  <a:ext uri="{FF2B5EF4-FFF2-40B4-BE49-F238E27FC236}">
                    <a16:creationId xmlns:a16="http://schemas.microsoft.com/office/drawing/2014/main" xmlns="" id="{EC7D2E93-98D0-4F71-9A32-5BA394833BFD}"/>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466" name="任意多边形: 形状 465">
                <a:extLst>
                  <a:ext uri="{FF2B5EF4-FFF2-40B4-BE49-F238E27FC236}">
                    <a16:creationId xmlns:a16="http://schemas.microsoft.com/office/drawing/2014/main" xmlns="" id="{6B3D5902-9672-44E3-8CBE-B7947142AD20}"/>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467" name="任意多边形: 形状 466">
                <a:extLst>
                  <a:ext uri="{FF2B5EF4-FFF2-40B4-BE49-F238E27FC236}">
                    <a16:creationId xmlns:a16="http://schemas.microsoft.com/office/drawing/2014/main" xmlns="" id="{AA7991CE-10C4-4916-89B7-3BD4FB6EAD97}"/>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468" name="任意多边形: 形状 467">
                <a:extLst>
                  <a:ext uri="{FF2B5EF4-FFF2-40B4-BE49-F238E27FC236}">
                    <a16:creationId xmlns:a16="http://schemas.microsoft.com/office/drawing/2014/main" xmlns="" id="{B1BADA11-F225-47F8-A3E6-75912D192AB2}"/>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469" name="任意多边形: 形状 468">
                <a:extLst>
                  <a:ext uri="{FF2B5EF4-FFF2-40B4-BE49-F238E27FC236}">
                    <a16:creationId xmlns:a16="http://schemas.microsoft.com/office/drawing/2014/main" xmlns="" id="{13C76A1A-37B6-4343-AAB7-48C42090B4D6}"/>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470" name="任意多边形: 形状 469">
                <a:extLst>
                  <a:ext uri="{FF2B5EF4-FFF2-40B4-BE49-F238E27FC236}">
                    <a16:creationId xmlns:a16="http://schemas.microsoft.com/office/drawing/2014/main" xmlns="" id="{9DD3563B-301D-4CD5-AA41-98A66885FFE8}"/>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471" name="任意多边形: 形状 470">
                <a:extLst>
                  <a:ext uri="{FF2B5EF4-FFF2-40B4-BE49-F238E27FC236}">
                    <a16:creationId xmlns:a16="http://schemas.microsoft.com/office/drawing/2014/main" xmlns="" id="{7E43E739-3B23-48CC-B6B4-0C6ED5C78E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472" name="任意多边形: 形状 471">
                <a:extLst>
                  <a:ext uri="{FF2B5EF4-FFF2-40B4-BE49-F238E27FC236}">
                    <a16:creationId xmlns:a16="http://schemas.microsoft.com/office/drawing/2014/main" xmlns="" id="{A5B9DCF2-206B-4DC7-B2DB-0E2E85F9E44D}"/>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473" name="任意多边形: 形状 472">
                <a:extLst>
                  <a:ext uri="{FF2B5EF4-FFF2-40B4-BE49-F238E27FC236}">
                    <a16:creationId xmlns:a16="http://schemas.microsoft.com/office/drawing/2014/main" xmlns="" id="{CC5FEADD-32E8-4511-91AB-EA6984010A5A}"/>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474" name="任意多边形: 形状 473">
                <a:extLst>
                  <a:ext uri="{FF2B5EF4-FFF2-40B4-BE49-F238E27FC236}">
                    <a16:creationId xmlns:a16="http://schemas.microsoft.com/office/drawing/2014/main" xmlns="" id="{26C24058-BFD7-4379-A74B-F2B063C847BE}"/>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475" name="任意多边形: 形状 474">
                <a:extLst>
                  <a:ext uri="{FF2B5EF4-FFF2-40B4-BE49-F238E27FC236}">
                    <a16:creationId xmlns:a16="http://schemas.microsoft.com/office/drawing/2014/main" xmlns="" id="{A0D58F65-8EB0-4B41-9166-FECDB5820261}"/>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476" name="任意多边形: 形状 475">
                <a:extLst>
                  <a:ext uri="{FF2B5EF4-FFF2-40B4-BE49-F238E27FC236}">
                    <a16:creationId xmlns:a16="http://schemas.microsoft.com/office/drawing/2014/main" xmlns="" id="{E5ADA590-4327-4CE2-9A7E-74C16EBB211D}"/>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477" name="任意多边形: 形状 476">
                <a:extLst>
                  <a:ext uri="{FF2B5EF4-FFF2-40B4-BE49-F238E27FC236}">
                    <a16:creationId xmlns:a16="http://schemas.microsoft.com/office/drawing/2014/main" xmlns="" id="{D6AAF37D-8B4B-4239-B1FE-19E602D93E4B}"/>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78" name="任意多边形: 形状 477">
                <a:extLst>
                  <a:ext uri="{FF2B5EF4-FFF2-40B4-BE49-F238E27FC236}">
                    <a16:creationId xmlns:a16="http://schemas.microsoft.com/office/drawing/2014/main" xmlns="" id="{1E74C83F-3395-4296-9F8C-653E208F645F}"/>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479" name="任意多边形: 形状 478">
                <a:extLst>
                  <a:ext uri="{FF2B5EF4-FFF2-40B4-BE49-F238E27FC236}">
                    <a16:creationId xmlns:a16="http://schemas.microsoft.com/office/drawing/2014/main" xmlns="" id="{CF0DF5C6-1FB7-4237-BD72-78102655CD33}"/>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480" name="任意多边形: 形状 479">
                <a:extLst>
                  <a:ext uri="{FF2B5EF4-FFF2-40B4-BE49-F238E27FC236}">
                    <a16:creationId xmlns:a16="http://schemas.microsoft.com/office/drawing/2014/main" xmlns="" id="{2581E5E3-D1EC-4ADA-AADF-DEAA8FA82C14}"/>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481" name="任意多边形: 形状 480">
                <a:extLst>
                  <a:ext uri="{FF2B5EF4-FFF2-40B4-BE49-F238E27FC236}">
                    <a16:creationId xmlns:a16="http://schemas.microsoft.com/office/drawing/2014/main" xmlns="" id="{8FB506B4-8041-49E5-A641-A677CD915D13}"/>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482" name="任意多边形: 形状 481">
                <a:extLst>
                  <a:ext uri="{FF2B5EF4-FFF2-40B4-BE49-F238E27FC236}">
                    <a16:creationId xmlns:a16="http://schemas.microsoft.com/office/drawing/2014/main" xmlns="" id="{E958C97E-311A-4685-A0ED-EDFF829EFFE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483" name="任意多边形: 形状 482">
                <a:extLst>
                  <a:ext uri="{FF2B5EF4-FFF2-40B4-BE49-F238E27FC236}">
                    <a16:creationId xmlns:a16="http://schemas.microsoft.com/office/drawing/2014/main" xmlns="" id="{CD4D2806-D5C2-48A5-8849-61DBB2D57AB6}"/>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484" name="任意多边形: 形状 483">
                <a:extLst>
                  <a:ext uri="{FF2B5EF4-FFF2-40B4-BE49-F238E27FC236}">
                    <a16:creationId xmlns:a16="http://schemas.microsoft.com/office/drawing/2014/main" xmlns="" id="{D96273BC-51EA-470F-98D0-7AFD853CBF70}"/>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485" name="任意多边形: 形状 484">
                <a:extLst>
                  <a:ext uri="{FF2B5EF4-FFF2-40B4-BE49-F238E27FC236}">
                    <a16:creationId xmlns:a16="http://schemas.microsoft.com/office/drawing/2014/main" xmlns="" id="{F745467B-BA4C-41BB-87B6-2EEEA2429D56}"/>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486" name="任意多边形: 形状 485">
                <a:extLst>
                  <a:ext uri="{FF2B5EF4-FFF2-40B4-BE49-F238E27FC236}">
                    <a16:creationId xmlns:a16="http://schemas.microsoft.com/office/drawing/2014/main" xmlns="" id="{426478D1-A980-4076-BFA9-CAB156DC8048}"/>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487" name="任意多边形: 形状 486">
                <a:extLst>
                  <a:ext uri="{FF2B5EF4-FFF2-40B4-BE49-F238E27FC236}">
                    <a16:creationId xmlns:a16="http://schemas.microsoft.com/office/drawing/2014/main" xmlns="" id="{6DCF79EC-0804-4C45-9F74-D2D36E6C2BF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488" name="任意多边形: 形状 487">
                <a:extLst>
                  <a:ext uri="{FF2B5EF4-FFF2-40B4-BE49-F238E27FC236}">
                    <a16:creationId xmlns:a16="http://schemas.microsoft.com/office/drawing/2014/main" xmlns="" id="{226F9CBE-CFE3-432C-9168-594AB0623B4A}"/>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489" name="任意多边形: 形状 488">
                <a:extLst>
                  <a:ext uri="{FF2B5EF4-FFF2-40B4-BE49-F238E27FC236}">
                    <a16:creationId xmlns:a16="http://schemas.microsoft.com/office/drawing/2014/main" xmlns="" id="{47F50540-FADE-453E-96E9-6BAD8FFF8EBB}"/>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90" name="任意多边形: 形状 489">
                <a:extLst>
                  <a:ext uri="{FF2B5EF4-FFF2-40B4-BE49-F238E27FC236}">
                    <a16:creationId xmlns:a16="http://schemas.microsoft.com/office/drawing/2014/main" xmlns="" id="{A9A2E9AC-45D4-49F3-9B00-73AC814FB5DE}"/>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91" name="任意多边形: 形状 490">
                <a:extLst>
                  <a:ext uri="{FF2B5EF4-FFF2-40B4-BE49-F238E27FC236}">
                    <a16:creationId xmlns:a16="http://schemas.microsoft.com/office/drawing/2014/main" xmlns="" id="{8BE914AC-5083-4D0B-BC26-A0499807A47C}"/>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92" name="任意多边形: 形状 491">
                <a:extLst>
                  <a:ext uri="{FF2B5EF4-FFF2-40B4-BE49-F238E27FC236}">
                    <a16:creationId xmlns:a16="http://schemas.microsoft.com/office/drawing/2014/main" xmlns="" id="{00406CA7-B08B-44B8-A9AF-81965D27348E}"/>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93" name="任意多边形: 形状 492">
                <a:extLst>
                  <a:ext uri="{FF2B5EF4-FFF2-40B4-BE49-F238E27FC236}">
                    <a16:creationId xmlns:a16="http://schemas.microsoft.com/office/drawing/2014/main" xmlns="" id="{8CA14ED3-8896-4A7B-963A-BAD37E7E7BF8}"/>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94" name="任意多边形: 形状 493">
                <a:extLst>
                  <a:ext uri="{FF2B5EF4-FFF2-40B4-BE49-F238E27FC236}">
                    <a16:creationId xmlns:a16="http://schemas.microsoft.com/office/drawing/2014/main" xmlns="" id="{2F1D2484-2138-417D-AD9B-9F9608816927}"/>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95" name="任意多边形: 形状 494">
                <a:extLst>
                  <a:ext uri="{FF2B5EF4-FFF2-40B4-BE49-F238E27FC236}">
                    <a16:creationId xmlns:a16="http://schemas.microsoft.com/office/drawing/2014/main" xmlns="" id="{476FCA84-9D1A-4789-9377-B3135EB81EDF}"/>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96" name="任意多边形: 形状 495">
                <a:extLst>
                  <a:ext uri="{FF2B5EF4-FFF2-40B4-BE49-F238E27FC236}">
                    <a16:creationId xmlns:a16="http://schemas.microsoft.com/office/drawing/2014/main" xmlns="" id="{C57D26A1-1D83-48FE-909C-1933D42B5CBA}"/>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97" name="任意多边形: 形状 496">
                <a:extLst>
                  <a:ext uri="{FF2B5EF4-FFF2-40B4-BE49-F238E27FC236}">
                    <a16:creationId xmlns:a16="http://schemas.microsoft.com/office/drawing/2014/main" xmlns="" id="{18EAFB28-4326-42F3-8D98-70DD36DBAE58}"/>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98" name="任意多边形: 形状 497">
                <a:extLst>
                  <a:ext uri="{FF2B5EF4-FFF2-40B4-BE49-F238E27FC236}">
                    <a16:creationId xmlns:a16="http://schemas.microsoft.com/office/drawing/2014/main" xmlns="" id="{61D024AC-416C-41A2-9576-68DDC22531D4}"/>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9" name="任意多边形: 形状 498">
                <a:extLst>
                  <a:ext uri="{FF2B5EF4-FFF2-40B4-BE49-F238E27FC236}">
                    <a16:creationId xmlns:a16="http://schemas.microsoft.com/office/drawing/2014/main" xmlns="" id="{9FEE52EB-8AE5-4795-841E-0AF2E9B6DA5A}"/>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0" name="任意多边形: 形状 499">
                <a:extLst>
                  <a:ext uri="{FF2B5EF4-FFF2-40B4-BE49-F238E27FC236}">
                    <a16:creationId xmlns:a16="http://schemas.microsoft.com/office/drawing/2014/main" xmlns="" id="{A1F7A39E-88F7-4D1E-AAB3-8B1560D5C134}"/>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01" name="任意多边形: 形状 500">
                <a:extLst>
                  <a:ext uri="{FF2B5EF4-FFF2-40B4-BE49-F238E27FC236}">
                    <a16:creationId xmlns:a16="http://schemas.microsoft.com/office/drawing/2014/main" xmlns="" id="{212624AF-585A-44C8-A164-AB55D375F055}"/>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02" name="任意多边形: 形状 501">
                <a:extLst>
                  <a:ext uri="{FF2B5EF4-FFF2-40B4-BE49-F238E27FC236}">
                    <a16:creationId xmlns:a16="http://schemas.microsoft.com/office/drawing/2014/main" xmlns="" id="{0386A2BE-AF77-446A-B938-8993CD724DDE}"/>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03" name="任意多边形: 形状 502">
                <a:extLst>
                  <a:ext uri="{FF2B5EF4-FFF2-40B4-BE49-F238E27FC236}">
                    <a16:creationId xmlns:a16="http://schemas.microsoft.com/office/drawing/2014/main" xmlns="" id="{DAA030AA-0C4F-4E3D-83C9-DBCC15743AB0}"/>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04" name="任意多边形: 形状 503">
                <a:extLst>
                  <a:ext uri="{FF2B5EF4-FFF2-40B4-BE49-F238E27FC236}">
                    <a16:creationId xmlns:a16="http://schemas.microsoft.com/office/drawing/2014/main" xmlns="" id="{D1C08F3E-169D-4D2B-9433-0D1FCD74090E}"/>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05" name="任意多边形: 形状 504">
                <a:extLst>
                  <a:ext uri="{FF2B5EF4-FFF2-40B4-BE49-F238E27FC236}">
                    <a16:creationId xmlns:a16="http://schemas.microsoft.com/office/drawing/2014/main" xmlns="" id="{141D477A-E245-445F-A6A8-B89EA1EAB5C7}"/>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06" name="任意多边形: 形状 505">
                <a:extLst>
                  <a:ext uri="{FF2B5EF4-FFF2-40B4-BE49-F238E27FC236}">
                    <a16:creationId xmlns:a16="http://schemas.microsoft.com/office/drawing/2014/main" xmlns="" id="{AD5959DB-70AD-4C8E-A8BD-819CABB07F78}"/>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07" name="任意多边形: 形状 506">
                <a:extLst>
                  <a:ext uri="{FF2B5EF4-FFF2-40B4-BE49-F238E27FC236}">
                    <a16:creationId xmlns:a16="http://schemas.microsoft.com/office/drawing/2014/main" xmlns="" id="{CCB0597F-2E79-457F-82C5-914C53E7D2F8}"/>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08" name="任意多边形: 形状 507">
                <a:extLst>
                  <a:ext uri="{FF2B5EF4-FFF2-40B4-BE49-F238E27FC236}">
                    <a16:creationId xmlns:a16="http://schemas.microsoft.com/office/drawing/2014/main" xmlns="" id="{17568ADC-15E9-4A22-9CED-8BB26129BA11}"/>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09" name="任意多边形: 形状 508">
                <a:extLst>
                  <a:ext uri="{FF2B5EF4-FFF2-40B4-BE49-F238E27FC236}">
                    <a16:creationId xmlns:a16="http://schemas.microsoft.com/office/drawing/2014/main" xmlns="" id="{5666384A-7D30-4F52-A8D6-A1AF75F0731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510" name="任意多边形: 形状 509">
                <a:extLst>
                  <a:ext uri="{FF2B5EF4-FFF2-40B4-BE49-F238E27FC236}">
                    <a16:creationId xmlns:a16="http://schemas.microsoft.com/office/drawing/2014/main" xmlns="" id="{C49FD9C1-4D0A-4CC8-920F-D6B6A5CFA699}"/>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511" name="任意多边形: 形状 510">
                <a:extLst>
                  <a:ext uri="{FF2B5EF4-FFF2-40B4-BE49-F238E27FC236}">
                    <a16:creationId xmlns:a16="http://schemas.microsoft.com/office/drawing/2014/main" xmlns="" id="{F0D465A4-D556-40ED-936E-9740AB913584}"/>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512" name="任意多边形: 形状 511">
                <a:extLst>
                  <a:ext uri="{FF2B5EF4-FFF2-40B4-BE49-F238E27FC236}">
                    <a16:creationId xmlns:a16="http://schemas.microsoft.com/office/drawing/2014/main" xmlns="" id="{B483627F-DA78-4416-B52C-9C19DEF172F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513" name="任意多边形: 形状 512">
                <a:extLst>
                  <a:ext uri="{FF2B5EF4-FFF2-40B4-BE49-F238E27FC236}">
                    <a16:creationId xmlns:a16="http://schemas.microsoft.com/office/drawing/2014/main" xmlns="" id="{F6DD7915-34C6-472D-9CCC-2890FBFB053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514" name="任意多边形: 形状 513">
                <a:extLst>
                  <a:ext uri="{FF2B5EF4-FFF2-40B4-BE49-F238E27FC236}">
                    <a16:creationId xmlns:a16="http://schemas.microsoft.com/office/drawing/2014/main" xmlns="" id="{B50C82C3-0ACF-4DFC-B0DB-42AADB661973}"/>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515" name="任意多边形: 形状 514">
                <a:extLst>
                  <a:ext uri="{FF2B5EF4-FFF2-40B4-BE49-F238E27FC236}">
                    <a16:creationId xmlns:a16="http://schemas.microsoft.com/office/drawing/2014/main" xmlns="" id="{6833036F-AF96-465B-BFAE-B71A47EAA300}"/>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516" name="任意多边形: 形状 515">
                <a:extLst>
                  <a:ext uri="{FF2B5EF4-FFF2-40B4-BE49-F238E27FC236}">
                    <a16:creationId xmlns:a16="http://schemas.microsoft.com/office/drawing/2014/main" xmlns="" id="{56E95850-3A06-4D8F-8ED8-E717ACBAE8A8}"/>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517" name="任意多边形: 形状 516">
                <a:extLst>
                  <a:ext uri="{FF2B5EF4-FFF2-40B4-BE49-F238E27FC236}">
                    <a16:creationId xmlns:a16="http://schemas.microsoft.com/office/drawing/2014/main" xmlns="" id="{C424AF0C-739F-46A2-9C3A-456B834C9181}"/>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518" name="任意多边形: 形状 517">
                <a:extLst>
                  <a:ext uri="{FF2B5EF4-FFF2-40B4-BE49-F238E27FC236}">
                    <a16:creationId xmlns:a16="http://schemas.microsoft.com/office/drawing/2014/main" xmlns="" id="{36570D4D-E5CC-47C4-9730-68243F36131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519" name="任意多边形: 形状 518">
                <a:extLst>
                  <a:ext uri="{FF2B5EF4-FFF2-40B4-BE49-F238E27FC236}">
                    <a16:creationId xmlns:a16="http://schemas.microsoft.com/office/drawing/2014/main" xmlns="" id="{8DD09744-8541-4B45-B563-6B926D9010F6}"/>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520" name="任意多边形: 形状 519">
                <a:extLst>
                  <a:ext uri="{FF2B5EF4-FFF2-40B4-BE49-F238E27FC236}">
                    <a16:creationId xmlns:a16="http://schemas.microsoft.com/office/drawing/2014/main" xmlns="" id="{0D3E1E85-2661-4389-8887-B75860E5205D}"/>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521" name="任意多边形: 形状 520">
                <a:extLst>
                  <a:ext uri="{FF2B5EF4-FFF2-40B4-BE49-F238E27FC236}">
                    <a16:creationId xmlns:a16="http://schemas.microsoft.com/office/drawing/2014/main" xmlns="" id="{C5ACDA59-0349-4DFF-9305-3126DBB67DA2}"/>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522" name="任意多边形: 形状 521">
                <a:extLst>
                  <a:ext uri="{FF2B5EF4-FFF2-40B4-BE49-F238E27FC236}">
                    <a16:creationId xmlns:a16="http://schemas.microsoft.com/office/drawing/2014/main" xmlns="" id="{DF02CC5F-66A4-47F0-ACC1-13DCBB032132}"/>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523" name="任意多边形: 形状 522">
                <a:extLst>
                  <a:ext uri="{FF2B5EF4-FFF2-40B4-BE49-F238E27FC236}">
                    <a16:creationId xmlns:a16="http://schemas.microsoft.com/office/drawing/2014/main" xmlns="" id="{A77F47F8-0040-454C-AE57-105D81DB0084}"/>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524" name="任意多边形: 形状 523">
                <a:extLst>
                  <a:ext uri="{FF2B5EF4-FFF2-40B4-BE49-F238E27FC236}">
                    <a16:creationId xmlns:a16="http://schemas.microsoft.com/office/drawing/2014/main" xmlns="" id="{A71DAB45-FE76-428F-B0C2-087331B4EEF4}"/>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525" name="任意多边形: 形状 524">
                <a:extLst>
                  <a:ext uri="{FF2B5EF4-FFF2-40B4-BE49-F238E27FC236}">
                    <a16:creationId xmlns:a16="http://schemas.microsoft.com/office/drawing/2014/main" xmlns="" id="{2535EA3A-1602-49CA-AB6D-2EF6949A798B}"/>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526" name="任意多边形: 形状 525">
                <a:extLst>
                  <a:ext uri="{FF2B5EF4-FFF2-40B4-BE49-F238E27FC236}">
                    <a16:creationId xmlns:a16="http://schemas.microsoft.com/office/drawing/2014/main" xmlns="" id="{DEF509A9-FCE6-4E95-91E0-9858FEEEAC36}"/>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527" name="任意多边形: 形状 526">
                <a:extLst>
                  <a:ext uri="{FF2B5EF4-FFF2-40B4-BE49-F238E27FC236}">
                    <a16:creationId xmlns:a16="http://schemas.microsoft.com/office/drawing/2014/main" xmlns="" id="{BC08B1BD-CA2D-465C-83DC-FB54C734F6D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528" name="任意多边形: 形状 527">
                <a:extLst>
                  <a:ext uri="{FF2B5EF4-FFF2-40B4-BE49-F238E27FC236}">
                    <a16:creationId xmlns:a16="http://schemas.microsoft.com/office/drawing/2014/main" xmlns="" id="{7A996FE2-0AA1-4D9D-B70E-3B67CDC75872}"/>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529" name="任意多边形: 形状 528">
                <a:extLst>
                  <a:ext uri="{FF2B5EF4-FFF2-40B4-BE49-F238E27FC236}">
                    <a16:creationId xmlns:a16="http://schemas.microsoft.com/office/drawing/2014/main" xmlns="" id="{17BB0411-7998-480F-BA62-2FBBB8C561A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530" name="任意多边形: 形状 529">
                <a:extLst>
                  <a:ext uri="{FF2B5EF4-FFF2-40B4-BE49-F238E27FC236}">
                    <a16:creationId xmlns:a16="http://schemas.microsoft.com/office/drawing/2014/main" xmlns="" id="{6A6E9954-D77C-4C52-8BAA-94E9BBEA87D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531" name="任意多边形: 形状 530">
                <a:extLst>
                  <a:ext uri="{FF2B5EF4-FFF2-40B4-BE49-F238E27FC236}">
                    <a16:creationId xmlns:a16="http://schemas.microsoft.com/office/drawing/2014/main" xmlns="" id="{89B4A983-0CF2-427E-B0AF-8C3E1BBBAD78}"/>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532" name="任意多边形: 形状 531">
                <a:extLst>
                  <a:ext uri="{FF2B5EF4-FFF2-40B4-BE49-F238E27FC236}">
                    <a16:creationId xmlns:a16="http://schemas.microsoft.com/office/drawing/2014/main" xmlns="" id="{BA6DBE7D-EE5C-4B74-BFBA-9924E9E9861A}"/>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533" name="任意多边形: 形状 532">
                <a:extLst>
                  <a:ext uri="{FF2B5EF4-FFF2-40B4-BE49-F238E27FC236}">
                    <a16:creationId xmlns:a16="http://schemas.microsoft.com/office/drawing/2014/main" xmlns="" id="{595F9E93-6CAC-42E6-BD68-8A8BF90E362B}"/>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534" name="任意多边形: 形状 533">
                <a:extLst>
                  <a:ext uri="{FF2B5EF4-FFF2-40B4-BE49-F238E27FC236}">
                    <a16:creationId xmlns:a16="http://schemas.microsoft.com/office/drawing/2014/main" xmlns="" id="{F6D6155E-941F-40CC-8D43-2026DC7C24E4}"/>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535" name="任意多边形: 形状 534">
                <a:extLst>
                  <a:ext uri="{FF2B5EF4-FFF2-40B4-BE49-F238E27FC236}">
                    <a16:creationId xmlns:a16="http://schemas.microsoft.com/office/drawing/2014/main" xmlns="" id="{89E5AE3E-45FC-4E6D-B577-840B654F8BD4}"/>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536" name="任意多边形: 形状 535">
                <a:extLst>
                  <a:ext uri="{FF2B5EF4-FFF2-40B4-BE49-F238E27FC236}">
                    <a16:creationId xmlns:a16="http://schemas.microsoft.com/office/drawing/2014/main" xmlns="" id="{C5F84FC5-E8AB-4614-83A5-2352FA3CE4B8}"/>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537" name="任意多边形: 形状 536">
                <a:extLst>
                  <a:ext uri="{FF2B5EF4-FFF2-40B4-BE49-F238E27FC236}">
                    <a16:creationId xmlns:a16="http://schemas.microsoft.com/office/drawing/2014/main" xmlns="" id="{B50B0124-0671-4A45-BD4F-B2F5C6122EB0}"/>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538" name="任意多边形: 形状 537">
                <a:extLst>
                  <a:ext uri="{FF2B5EF4-FFF2-40B4-BE49-F238E27FC236}">
                    <a16:creationId xmlns:a16="http://schemas.microsoft.com/office/drawing/2014/main" xmlns="" id="{BE292407-3147-4BE1-93A9-13162F0E2FF5}"/>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539" name="任意多边形: 形状 538">
                <a:extLst>
                  <a:ext uri="{FF2B5EF4-FFF2-40B4-BE49-F238E27FC236}">
                    <a16:creationId xmlns:a16="http://schemas.microsoft.com/office/drawing/2014/main" xmlns="" id="{49BAA0BF-21E1-4E33-B626-4763B4D7E2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540" name="任意多边形: 形状 539">
                <a:extLst>
                  <a:ext uri="{FF2B5EF4-FFF2-40B4-BE49-F238E27FC236}">
                    <a16:creationId xmlns:a16="http://schemas.microsoft.com/office/drawing/2014/main" xmlns="" id="{1700DDC0-4116-46D7-A467-4B3AF92DF9D0}"/>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541" name="任意多边形: 形状 540">
                <a:extLst>
                  <a:ext uri="{FF2B5EF4-FFF2-40B4-BE49-F238E27FC236}">
                    <a16:creationId xmlns:a16="http://schemas.microsoft.com/office/drawing/2014/main" xmlns="" id="{987EB96B-0784-4892-A8B7-096D87D07AC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grpSp>
      <p:grpSp>
        <p:nvGrpSpPr>
          <p:cNvPr id="7" name="组合 6">
            <a:extLst>
              <a:ext uri="{FF2B5EF4-FFF2-40B4-BE49-F238E27FC236}">
                <a16:creationId xmlns:a16="http://schemas.microsoft.com/office/drawing/2014/main" xmlns="" id="{CB8B016D-5B4A-4A0C-A379-C35CCCBCB3FE}"/>
              </a:ext>
            </a:extLst>
          </p:cNvPr>
          <p:cNvGrpSpPr/>
          <p:nvPr/>
        </p:nvGrpSpPr>
        <p:grpSpPr>
          <a:xfrm>
            <a:off x="11431600" y="6154004"/>
            <a:ext cx="216018" cy="167054"/>
            <a:chOff x="928231" y="5511702"/>
            <a:chExt cx="216018" cy="167054"/>
          </a:xfrm>
        </p:grpSpPr>
        <p:sp>
          <p:nvSpPr>
            <p:cNvPr id="8" name="等腰三角形 7">
              <a:extLst>
                <a:ext uri="{FF2B5EF4-FFF2-40B4-BE49-F238E27FC236}">
                  <a16:creationId xmlns:a16="http://schemas.microsoft.com/office/drawing/2014/main" xmlns="" id="{8289B9FB-450A-4193-A74A-7EA08F8A7FBC}"/>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9" name="等腰三角形 8">
              <a:extLst>
                <a:ext uri="{FF2B5EF4-FFF2-40B4-BE49-F238E27FC236}">
                  <a16:creationId xmlns:a16="http://schemas.microsoft.com/office/drawing/2014/main" xmlns="" id="{371A1FFA-03C1-48BB-8F76-EC0C0E55DF22}"/>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grpSp>
        <p:nvGrpSpPr>
          <p:cNvPr id="785" name="组合 784">
            <a:extLst>
              <a:ext uri="{FF2B5EF4-FFF2-40B4-BE49-F238E27FC236}">
                <a16:creationId xmlns:a16="http://schemas.microsoft.com/office/drawing/2014/main" xmlns="" id="{BB20B3BC-E559-497A-A111-FCA5A621DDBF}"/>
              </a:ext>
            </a:extLst>
          </p:cNvPr>
          <p:cNvGrpSpPr/>
          <p:nvPr/>
        </p:nvGrpSpPr>
        <p:grpSpPr>
          <a:xfrm>
            <a:off x="544383" y="6154004"/>
            <a:ext cx="216018" cy="167054"/>
            <a:chOff x="928231" y="5511702"/>
            <a:chExt cx="216018" cy="167054"/>
          </a:xfrm>
        </p:grpSpPr>
        <p:sp>
          <p:nvSpPr>
            <p:cNvPr id="786" name="等腰三角形 785">
              <a:extLst>
                <a:ext uri="{FF2B5EF4-FFF2-40B4-BE49-F238E27FC236}">
                  <a16:creationId xmlns:a16="http://schemas.microsoft.com/office/drawing/2014/main" xmlns="" id="{A35E0F3F-A8BD-4819-A4D3-BDFA77963A82}"/>
                </a:ext>
              </a:extLst>
            </p:cNvPr>
            <p:cNvSpPr/>
            <p:nvPr/>
          </p:nvSpPr>
          <p:spPr>
            <a:xfrm rot="5400000">
              <a:off x="916710" y="5523223"/>
              <a:ext cx="167054" cy="14401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sp>
          <p:nvSpPr>
            <p:cNvPr id="787" name="等腰三角形 786">
              <a:extLst>
                <a:ext uri="{FF2B5EF4-FFF2-40B4-BE49-F238E27FC236}">
                  <a16:creationId xmlns:a16="http://schemas.microsoft.com/office/drawing/2014/main" xmlns="" id="{EE04CC06-B325-488F-9ACB-E604841FDAC8}"/>
                </a:ext>
              </a:extLst>
            </p:cNvPr>
            <p:cNvSpPr/>
            <p:nvPr/>
          </p:nvSpPr>
          <p:spPr>
            <a:xfrm rot="5400000">
              <a:off x="988716" y="5523223"/>
              <a:ext cx="167054" cy="144012"/>
            </a:xfrm>
            <a:prstGeom prst="triangle">
              <a:avLst/>
            </a:prstGeom>
            <a:no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cs typeface="+mn-ea"/>
                <a:sym typeface="+mn-lt"/>
              </a:endParaRPr>
            </a:p>
          </p:txBody>
        </p:sp>
      </p:grpSp>
      <p:cxnSp>
        <p:nvCxnSpPr>
          <p:cNvPr id="790" name="直接连接符 789">
            <a:extLst>
              <a:ext uri="{FF2B5EF4-FFF2-40B4-BE49-F238E27FC236}">
                <a16:creationId xmlns:a16="http://schemas.microsoft.com/office/drawing/2014/main" xmlns="" id="{AD2F1EFA-702F-4391-93D8-5F70B3C5F720}"/>
              </a:ext>
            </a:extLst>
          </p:cNvPr>
          <p:cNvCxnSpPr>
            <a:cxnSpLocks/>
          </p:cNvCxnSpPr>
          <p:nvPr/>
        </p:nvCxnSpPr>
        <p:spPr>
          <a:xfrm>
            <a:off x="861737" y="6237531"/>
            <a:ext cx="10468526" cy="0"/>
          </a:xfrm>
          <a:prstGeom prst="line">
            <a:avLst/>
          </a:prstGeom>
        </p:spPr>
        <p:style>
          <a:lnRef idx="1">
            <a:schemeClr val="accent1"/>
          </a:lnRef>
          <a:fillRef idx="0">
            <a:schemeClr val="accent1"/>
          </a:fillRef>
          <a:effectRef idx="0">
            <a:schemeClr val="accent1"/>
          </a:effectRef>
          <a:fontRef idx="minor">
            <a:schemeClr val="tx1"/>
          </a:fontRef>
        </p:style>
      </p:cxnSp>
      <p:grpSp>
        <p:nvGrpSpPr>
          <p:cNvPr id="791" name="组合 790">
            <a:extLst>
              <a:ext uri="{FF2B5EF4-FFF2-40B4-BE49-F238E27FC236}">
                <a16:creationId xmlns:a16="http://schemas.microsoft.com/office/drawing/2014/main" xmlns="" id="{7740D3DD-7AB4-4F7C-BC97-593B85A9B46C}"/>
              </a:ext>
            </a:extLst>
          </p:cNvPr>
          <p:cNvGrpSpPr/>
          <p:nvPr/>
        </p:nvGrpSpPr>
        <p:grpSpPr>
          <a:xfrm>
            <a:off x="4558971" y="1654283"/>
            <a:ext cx="2938967" cy="1997673"/>
            <a:chOff x="4950690" y="2122450"/>
            <a:chExt cx="2250202" cy="1529506"/>
          </a:xfrm>
        </p:grpSpPr>
        <p:sp>
          <p:nvSpPr>
            <p:cNvPr id="792" name="任意多边形: 形状 791">
              <a:extLst>
                <a:ext uri="{FF2B5EF4-FFF2-40B4-BE49-F238E27FC236}">
                  <a16:creationId xmlns:a16="http://schemas.microsoft.com/office/drawing/2014/main" xmlns="" id="{708B4DE0-6802-4095-B6F7-CEF2E3C5A84A}"/>
                </a:ext>
              </a:extLst>
            </p:cNvPr>
            <p:cNvSpPr/>
            <p:nvPr/>
          </p:nvSpPr>
          <p:spPr>
            <a:xfrm>
              <a:off x="4964797" y="3420150"/>
              <a:ext cx="2221462" cy="231806"/>
            </a:xfrm>
            <a:custGeom>
              <a:avLst/>
              <a:gdLst>
                <a:gd name="connsiteX0" fmla="*/ 2221463 w 2221462"/>
                <a:gd name="connsiteY0" fmla="*/ 115903 h 231806"/>
                <a:gd name="connsiteX1" fmla="*/ 1110731 w 2221462"/>
                <a:gd name="connsiteY1" fmla="*/ 231807 h 231806"/>
                <a:gd name="connsiteX2" fmla="*/ 0 w 2221462"/>
                <a:gd name="connsiteY2" fmla="*/ 115903 h 231806"/>
                <a:gd name="connsiteX3" fmla="*/ 1110731 w 2221462"/>
                <a:gd name="connsiteY3" fmla="*/ 0 h 231806"/>
                <a:gd name="connsiteX4" fmla="*/ 2221463 w 2221462"/>
                <a:gd name="connsiteY4" fmla="*/ 115903 h 2318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21462" h="231806">
                  <a:moveTo>
                    <a:pt x="2221463" y="115903"/>
                  </a:moveTo>
                  <a:cubicBezTo>
                    <a:pt x="2221463" y="179915"/>
                    <a:pt x="1724171" y="231807"/>
                    <a:pt x="1110731" y="231807"/>
                  </a:cubicBezTo>
                  <a:cubicBezTo>
                    <a:pt x="497291" y="231807"/>
                    <a:pt x="0" y="179915"/>
                    <a:pt x="0" y="115903"/>
                  </a:cubicBezTo>
                  <a:cubicBezTo>
                    <a:pt x="0" y="51892"/>
                    <a:pt x="497291" y="0"/>
                    <a:pt x="1110731" y="0"/>
                  </a:cubicBezTo>
                  <a:cubicBezTo>
                    <a:pt x="1724171" y="0"/>
                    <a:pt x="2221463" y="51892"/>
                    <a:pt x="2221463" y="115903"/>
                  </a:cubicBezTo>
                  <a:close/>
                </a:path>
              </a:pathLst>
            </a:custGeom>
            <a:solidFill>
              <a:srgbClr val="EBEBEB"/>
            </a:solidFill>
            <a:ln w="5239" cap="flat">
              <a:noFill/>
              <a:prstDash val="solid"/>
              <a:miter/>
            </a:ln>
          </p:spPr>
          <p:txBody>
            <a:bodyPr rtlCol="0" anchor="ctr"/>
            <a:lstStyle/>
            <a:p>
              <a:endParaRPr lang="zh-CN" altLang="en-US"/>
            </a:p>
          </p:txBody>
        </p:sp>
        <p:grpSp>
          <p:nvGrpSpPr>
            <p:cNvPr id="793" name="图形 58">
              <a:extLst>
                <a:ext uri="{FF2B5EF4-FFF2-40B4-BE49-F238E27FC236}">
                  <a16:creationId xmlns:a16="http://schemas.microsoft.com/office/drawing/2014/main" xmlns="" id="{7B497D9A-4DEE-4C06-886D-4E6AFDA574AB}"/>
                </a:ext>
              </a:extLst>
            </p:cNvPr>
            <p:cNvGrpSpPr/>
            <p:nvPr/>
          </p:nvGrpSpPr>
          <p:grpSpPr>
            <a:xfrm>
              <a:off x="4950764" y="2610659"/>
              <a:ext cx="377192" cy="615549"/>
              <a:chOff x="4950764" y="2610659"/>
              <a:chExt cx="377192" cy="615549"/>
            </a:xfrm>
          </p:grpSpPr>
          <p:sp>
            <p:nvSpPr>
              <p:cNvPr id="977" name="任意多边形: 形状 976">
                <a:extLst>
                  <a:ext uri="{FF2B5EF4-FFF2-40B4-BE49-F238E27FC236}">
                    <a16:creationId xmlns:a16="http://schemas.microsoft.com/office/drawing/2014/main" xmlns="" id="{0A0794D1-CF2B-434C-BDE6-D8AB850F0544}"/>
                  </a:ext>
                </a:extLst>
              </p:cNvPr>
              <p:cNvSpPr/>
              <p:nvPr/>
            </p:nvSpPr>
            <p:spPr>
              <a:xfrm>
                <a:off x="5155015" y="2834633"/>
                <a:ext cx="172941" cy="116237"/>
              </a:xfrm>
              <a:custGeom>
                <a:avLst/>
                <a:gdLst>
                  <a:gd name="connsiteX0" fmla="*/ 0 w 172941"/>
                  <a:gd name="connsiteY0" fmla="*/ 72081 h 116237"/>
                  <a:gd name="connsiteX1" fmla="*/ 126602 w 172941"/>
                  <a:gd name="connsiteY1" fmla="*/ 4270 h 116237"/>
                  <a:gd name="connsiteX2" fmla="*/ 148209 w 172941"/>
                  <a:gd name="connsiteY2" fmla="*/ 112307 h 116237"/>
                  <a:gd name="connsiteX3" fmla="*/ 48564 w 172941"/>
                  <a:gd name="connsiteY3" fmla="*/ 65106 h 116237"/>
                  <a:gd name="connsiteX4" fmla="*/ 0 w 172941"/>
                  <a:gd name="connsiteY4" fmla="*/ 72081 h 116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2941" h="116237">
                    <a:moveTo>
                      <a:pt x="0" y="72081"/>
                    </a:moveTo>
                    <a:cubicBezTo>
                      <a:pt x="26799" y="16962"/>
                      <a:pt x="73738" y="-11359"/>
                      <a:pt x="126602" y="4270"/>
                    </a:cubicBezTo>
                    <a:cubicBezTo>
                      <a:pt x="179467" y="19899"/>
                      <a:pt x="187700" y="93426"/>
                      <a:pt x="148209" y="112307"/>
                    </a:cubicBezTo>
                    <a:cubicBezTo>
                      <a:pt x="108718" y="131187"/>
                      <a:pt x="69542" y="76539"/>
                      <a:pt x="48564" y="65106"/>
                    </a:cubicBezTo>
                    <a:cubicBezTo>
                      <a:pt x="27586" y="53673"/>
                      <a:pt x="0" y="72081"/>
                      <a:pt x="0" y="72081"/>
                    </a:cubicBezTo>
                    <a:close/>
                  </a:path>
                </a:pathLst>
              </a:custGeom>
              <a:solidFill>
                <a:srgbClr val="0AAF60"/>
              </a:solidFill>
              <a:ln w="5239" cap="flat">
                <a:noFill/>
                <a:prstDash val="solid"/>
                <a:miter/>
              </a:ln>
            </p:spPr>
            <p:txBody>
              <a:bodyPr rtlCol="0" anchor="ctr"/>
              <a:lstStyle/>
              <a:p>
                <a:endParaRPr lang="zh-CN" altLang="en-US"/>
              </a:p>
            </p:txBody>
          </p:sp>
          <p:sp>
            <p:nvSpPr>
              <p:cNvPr id="978" name="任意多边形: 形状 977">
                <a:extLst>
                  <a:ext uri="{FF2B5EF4-FFF2-40B4-BE49-F238E27FC236}">
                    <a16:creationId xmlns:a16="http://schemas.microsoft.com/office/drawing/2014/main" xmlns="" id="{09CDC203-68F3-4E1A-B4E3-1AA409D5DA82}"/>
                  </a:ext>
                </a:extLst>
              </p:cNvPr>
              <p:cNvSpPr/>
              <p:nvPr/>
            </p:nvSpPr>
            <p:spPr>
              <a:xfrm>
                <a:off x="5128777" y="2848090"/>
                <a:ext cx="172210" cy="225275"/>
              </a:xfrm>
              <a:custGeom>
                <a:avLst/>
                <a:gdLst>
                  <a:gd name="connsiteX0" fmla="*/ 278 w 172210"/>
                  <a:gd name="connsiteY0" fmla="*/ 205312 h 225275"/>
                  <a:gd name="connsiteX1" fmla="*/ 907 w 172210"/>
                  <a:gd name="connsiteY1" fmla="*/ 185383 h 225275"/>
                  <a:gd name="connsiteX2" fmla="*/ 2323 w 172210"/>
                  <a:gd name="connsiteY2" fmla="*/ 145578 h 225275"/>
                  <a:gd name="connsiteX3" fmla="*/ 15854 w 172210"/>
                  <a:gd name="connsiteY3" fmla="*/ 75144 h 225275"/>
                  <a:gd name="connsiteX4" fmla="*/ 58387 w 172210"/>
                  <a:gd name="connsiteY4" fmla="*/ 26108 h 225275"/>
                  <a:gd name="connsiteX5" fmla="*/ 80781 w 172210"/>
                  <a:gd name="connsiteY5" fmla="*/ 16458 h 225275"/>
                  <a:gd name="connsiteX6" fmla="*/ 107003 w 172210"/>
                  <a:gd name="connsiteY6" fmla="*/ 2141 h 225275"/>
                  <a:gd name="connsiteX7" fmla="*/ 144239 w 172210"/>
                  <a:gd name="connsiteY7" fmla="*/ 1197 h 225275"/>
                  <a:gd name="connsiteX8" fmla="*/ 144239 w 172210"/>
                  <a:gd name="connsiteY8" fmla="*/ 1878 h 225275"/>
                  <a:gd name="connsiteX9" fmla="*/ 108996 w 172210"/>
                  <a:gd name="connsiteY9" fmla="*/ 4396 h 225275"/>
                  <a:gd name="connsiteX10" fmla="*/ 94836 w 172210"/>
                  <a:gd name="connsiteY10" fmla="*/ 9903 h 225275"/>
                  <a:gd name="connsiteX11" fmla="*/ 86655 w 172210"/>
                  <a:gd name="connsiteY11" fmla="*/ 15147 h 225275"/>
                  <a:gd name="connsiteX12" fmla="*/ 118961 w 172210"/>
                  <a:gd name="connsiteY12" fmla="*/ 15462 h 225275"/>
                  <a:gd name="connsiteX13" fmla="*/ 130184 w 172210"/>
                  <a:gd name="connsiteY13" fmla="*/ 19133 h 225275"/>
                  <a:gd name="connsiteX14" fmla="*/ 138838 w 172210"/>
                  <a:gd name="connsiteY14" fmla="*/ 18346 h 225275"/>
                  <a:gd name="connsiteX15" fmla="*/ 150271 w 172210"/>
                  <a:gd name="connsiteY15" fmla="*/ 19972 h 225275"/>
                  <a:gd name="connsiteX16" fmla="*/ 172035 w 172210"/>
                  <a:gd name="connsiteY16" fmla="*/ 29464 h 225275"/>
                  <a:gd name="connsiteX17" fmla="*/ 171668 w 172210"/>
                  <a:gd name="connsiteY17" fmla="*/ 30094 h 225275"/>
                  <a:gd name="connsiteX18" fmla="*/ 150690 w 172210"/>
                  <a:gd name="connsiteY18" fmla="*/ 22070 h 225275"/>
                  <a:gd name="connsiteX19" fmla="*/ 139782 w 172210"/>
                  <a:gd name="connsiteY19" fmla="*/ 20444 h 225275"/>
                  <a:gd name="connsiteX20" fmla="*/ 133698 w 172210"/>
                  <a:gd name="connsiteY20" fmla="*/ 20444 h 225275"/>
                  <a:gd name="connsiteX21" fmla="*/ 167892 w 172210"/>
                  <a:gd name="connsiteY21" fmla="*/ 54533 h 225275"/>
                  <a:gd name="connsiteX22" fmla="*/ 167315 w 172210"/>
                  <a:gd name="connsiteY22" fmla="*/ 54900 h 225275"/>
                  <a:gd name="connsiteX23" fmla="*/ 123629 w 172210"/>
                  <a:gd name="connsiteY23" fmla="*/ 20024 h 225275"/>
                  <a:gd name="connsiteX24" fmla="*/ 120062 w 172210"/>
                  <a:gd name="connsiteY24" fmla="*/ 19343 h 225275"/>
                  <a:gd name="connsiteX25" fmla="*/ 120639 w 172210"/>
                  <a:gd name="connsiteY25" fmla="*/ 24587 h 225275"/>
                  <a:gd name="connsiteX26" fmla="*/ 122003 w 172210"/>
                  <a:gd name="connsiteY26" fmla="*/ 32611 h 225275"/>
                  <a:gd name="connsiteX27" fmla="*/ 126303 w 172210"/>
                  <a:gd name="connsiteY27" fmla="*/ 48712 h 225275"/>
                  <a:gd name="connsiteX28" fmla="*/ 132702 w 172210"/>
                  <a:gd name="connsiteY28" fmla="*/ 64445 h 225275"/>
                  <a:gd name="connsiteX29" fmla="*/ 141617 w 172210"/>
                  <a:gd name="connsiteY29" fmla="*/ 79497 h 225275"/>
                  <a:gd name="connsiteX30" fmla="*/ 141565 w 172210"/>
                  <a:gd name="connsiteY30" fmla="*/ 79969 h 225275"/>
                  <a:gd name="connsiteX31" fmla="*/ 141093 w 172210"/>
                  <a:gd name="connsiteY31" fmla="*/ 79916 h 225275"/>
                  <a:gd name="connsiteX32" fmla="*/ 131285 w 172210"/>
                  <a:gd name="connsiteY32" fmla="*/ 65179 h 225275"/>
                  <a:gd name="connsiteX33" fmla="*/ 123996 w 172210"/>
                  <a:gd name="connsiteY33" fmla="*/ 49813 h 225275"/>
                  <a:gd name="connsiteX34" fmla="*/ 119276 w 172210"/>
                  <a:gd name="connsiteY34" fmla="*/ 33293 h 225275"/>
                  <a:gd name="connsiteX35" fmla="*/ 117860 w 172210"/>
                  <a:gd name="connsiteY35" fmla="*/ 24325 h 225275"/>
                  <a:gd name="connsiteX36" fmla="*/ 117545 w 172210"/>
                  <a:gd name="connsiteY36" fmla="*/ 19080 h 225275"/>
                  <a:gd name="connsiteX37" fmla="*/ 98770 w 172210"/>
                  <a:gd name="connsiteY37" fmla="*/ 18661 h 225275"/>
                  <a:gd name="connsiteX38" fmla="*/ 110989 w 172210"/>
                  <a:gd name="connsiteY38" fmla="*/ 56946 h 225275"/>
                  <a:gd name="connsiteX39" fmla="*/ 110360 w 172210"/>
                  <a:gd name="connsiteY39" fmla="*/ 57260 h 225275"/>
                  <a:gd name="connsiteX40" fmla="*/ 101287 w 172210"/>
                  <a:gd name="connsiteY40" fmla="*/ 38485 h 225275"/>
                  <a:gd name="connsiteX41" fmla="*/ 96777 w 172210"/>
                  <a:gd name="connsiteY41" fmla="*/ 18871 h 225275"/>
                  <a:gd name="connsiteX42" fmla="*/ 65729 w 172210"/>
                  <a:gd name="connsiteY42" fmla="*/ 29360 h 225275"/>
                  <a:gd name="connsiteX43" fmla="*/ 24350 w 172210"/>
                  <a:gd name="connsiteY43" fmla="*/ 74567 h 225275"/>
                  <a:gd name="connsiteX44" fmla="*/ 9036 w 172210"/>
                  <a:gd name="connsiteY44" fmla="*/ 138970 h 225275"/>
                  <a:gd name="connsiteX45" fmla="*/ 4106 w 172210"/>
                  <a:gd name="connsiteY45" fmla="*/ 223616 h 225275"/>
                  <a:gd name="connsiteX46" fmla="*/ 645 w 172210"/>
                  <a:gd name="connsiteY46" fmla="*/ 223983 h 225275"/>
                  <a:gd name="connsiteX47" fmla="*/ 278 w 172210"/>
                  <a:gd name="connsiteY47" fmla="*/ 205312 h 225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72210" h="225275">
                    <a:moveTo>
                      <a:pt x="278" y="205312"/>
                    </a:moveTo>
                    <a:cubicBezTo>
                      <a:pt x="278" y="198704"/>
                      <a:pt x="645" y="192044"/>
                      <a:pt x="907" y="185383"/>
                    </a:cubicBezTo>
                    <a:cubicBezTo>
                      <a:pt x="1379" y="172115"/>
                      <a:pt x="1799" y="158846"/>
                      <a:pt x="2323" y="145578"/>
                    </a:cubicBezTo>
                    <a:cubicBezTo>
                      <a:pt x="3215" y="121348"/>
                      <a:pt x="5837" y="97538"/>
                      <a:pt x="15854" y="75144"/>
                    </a:cubicBezTo>
                    <a:cubicBezTo>
                      <a:pt x="24750" y="54874"/>
                      <a:pt x="39579" y="37777"/>
                      <a:pt x="58387" y="26108"/>
                    </a:cubicBezTo>
                    <a:cubicBezTo>
                      <a:pt x="65378" y="21886"/>
                      <a:pt x="72912" y="18640"/>
                      <a:pt x="80781" y="16458"/>
                    </a:cubicBezTo>
                    <a:cubicBezTo>
                      <a:pt x="87949" y="9242"/>
                      <a:pt x="97059" y="4270"/>
                      <a:pt x="107003" y="2141"/>
                    </a:cubicBezTo>
                    <a:cubicBezTo>
                      <a:pt x="119265" y="-350"/>
                      <a:pt x="131868" y="-670"/>
                      <a:pt x="144239" y="1197"/>
                    </a:cubicBezTo>
                    <a:cubicBezTo>
                      <a:pt x="144659" y="1197"/>
                      <a:pt x="144659" y="1931"/>
                      <a:pt x="144239" y="1878"/>
                    </a:cubicBezTo>
                    <a:cubicBezTo>
                      <a:pt x="132440" y="405"/>
                      <a:pt x="120466" y="1260"/>
                      <a:pt x="108996" y="4396"/>
                    </a:cubicBezTo>
                    <a:cubicBezTo>
                      <a:pt x="104104" y="5754"/>
                      <a:pt x="99361" y="7600"/>
                      <a:pt x="94836" y="9903"/>
                    </a:cubicBezTo>
                    <a:cubicBezTo>
                      <a:pt x="91984" y="11444"/>
                      <a:pt x="89249" y="13201"/>
                      <a:pt x="86655" y="15147"/>
                    </a:cubicBezTo>
                    <a:cubicBezTo>
                      <a:pt x="97320" y="12918"/>
                      <a:pt x="108341" y="13028"/>
                      <a:pt x="118961" y="15462"/>
                    </a:cubicBezTo>
                    <a:cubicBezTo>
                      <a:pt x="122796" y="16374"/>
                      <a:pt x="126550" y="17601"/>
                      <a:pt x="130184" y="19133"/>
                    </a:cubicBezTo>
                    <a:cubicBezTo>
                      <a:pt x="133022" y="18493"/>
                      <a:pt x="135931" y="18231"/>
                      <a:pt x="138838" y="18346"/>
                    </a:cubicBezTo>
                    <a:cubicBezTo>
                      <a:pt x="142699" y="18441"/>
                      <a:pt x="146536" y="18986"/>
                      <a:pt x="150271" y="19972"/>
                    </a:cubicBezTo>
                    <a:cubicBezTo>
                      <a:pt x="157924" y="22133"/>
                      <a:pt x="165249" y="25327"/>
                      <a:pt x="172035" y="29464"/>
                    </a:cubicBezTo>
                    <a:cubicBezTo>
                      <a:pt x="172455" y="29464"/>
                      <a:pt x="172035" y="30304"/>
                      <a:pt x="171668" y="30094"/>
                    </a:cubicBezTo>
                    <a:cubicBezTo>
                      <a:pt x="165086" y="26454"/>
                      <a:pt x="158023" y="23753"/>
                      <a:pt x="150690" y="22070"/>
                    </a:cubicBezTo>
                    <a:cubicBezTo>
                      <a:pt x="147103" y="21241"/>
                      <a:pt x="143455" y="20696"/>
                      <a:pt x="139782" y="20444"/>
                    </a:cubicBezTo>
                    <a:cubicBezTo>
                      <a:pt x="137736" y="20444"/>
                      <a:pt x="135743" y="20444"/>
                      <a:pt x="133698" y="20444"/>
                    </a:cubicBezTo>
                    <a:cubicBezTo>
                      <a:pt x="148770" y="27403"/>
                      <a:pt x="160885" y="39481"/>
                      <a:pt x="167892" y="54533"/>
                    </a:cubicBezTo>
                    <a:cubicBezTo>
                      <a:pt x="167892" y="54953"/>
                      <a:pt x="167472" y="55267"/>
                      <a:pt x="167315" y="54900"/>
                    </a:cubicBezTo>
                    <a:cubicBezTo>
                      <a:pt x="158814" y="37237"/>
                      <a:pt x="142736" y="24404"/>
                      <a:pt x="123629" y="20024"/>
                    </a:cubicBezTo>
                    <a:lnTo>
                      <a:pt x="120062" y="19343"/>
                    </a:lnTo>
                    <a:cubicBezTo>
                      <a:pt x="120351" y="21079"/>
                      <a:pt x="120544" y="22830"/>
                      <a:pt x="120639" y="24587"/>
                    </a:cubicBezTo>
                    <a:cubicBezTo>
                      <a:pt x="121006" y="27262"/>
                      <a:pt x="121426" y="29832"/>
                      <a:pt x="122003" y="32611"/>
                    </a:cubicBezTo>
                    <a:cubicBezTo>
                      <a:pt x="123090" y="38066"/>
                      <a:pt x="124527" y="43441"/>
                      <a:pt x="126303" y="48712"/>
                    </a:cubicBezTo>
                    <a:cubicBezTo>
                      <a:pt x="128071" y="54098"/>
                      <a:pt x="130208" y="59353"/>
                      <a:pt x="132702" y="64445"/>
                    </a:cubicBezTo>
                    <a:cubicBezTo>
                      <a:pt x="135055" y="69805"/>
                      <a:pt x="138049" y="74856"/>
                      <a:pt x="141617" y="79497"/>
                    </a:cubicBezTo>
                    <a:cubicBezTo>
                      <a:pt x="141733" y="79644"/>
                      <a:pt x="141709" y="79854"/>
                      <a:pt x="141565" y="79969"/>
                    </a:cubicBezTo>
                    <a:cubicBezTo>
                      <a:pt x="141420" y="80084"/>
                      <a:pt x="141209" y="80063"/>
                      <a:pt x="141093" y="79916"/>
                    </a:cubicBezTo>
                    <a:cubicBezTo>
                      <a:pt x="137894" y="74934"/>
                      <a:pt x="134222" y="70372"/>
                      <a:pt x="131285" y="65179"/>
                    </a:cubicBezTo>
                    <a:cubicBezTo>
                      <a:pt x="128463" y="60255"/>
                      <a:pt x="126026" y="55115"/>
                      <a:pt x="123996" y="49813"/>
                    </a:cubicBezTo>
                    <a:cubicBezTo>
                      <a:pt x="121961" y="44448"/>
                      <a:pt x="120382" y="38920"/>
                      <a:pt x="119276" y="33293"/>
                    </a:cubicBezTo>
                    <a:cubicBezTo>
                      <a:pt x="118681" y="30288"/>
                      <a:pt x="118209" y="27299"/>
                      <a:pt x="117860" y="24325"/>
                    </a:cubicBezTo>
                    <a:cubicBezTo>
                      <a:pt x="117513" y="22599"/>
                      <a:pt x="117407" y="20837"/>
                      <a:pt x="117545" y="19080"/>
                    </a:cubicBezTo>
                    <a:cubicBezTo>
                      <a:pt x="111331" y="18126"/>
                      <a:pt x="105020" y="17990"/>
                      <a:pt x="98770" y="18661"/>
                    </a:cubicBezTo>
                    <a:cubicBezTo>
                      <a:pt x="100268" y="32108"/>
                      <a:pt x="104422" y="45119"/>
                      <a:pt x="110989" y="56946"/>
                    </a:cubicBezTo>
                    <a:cubicBezTo>
                      <a:pt x="110989" y="57313"/>
                      <a:pt x="110570" y="57680"/>
                      <a:pt x="110360" y="57260"/>
                    </a:cubicBezTo>
                    <a:cubicBezTo>
                      <a:pt x="106917" y="51213"/>
                      <a:pt x="103886" y="44941"/>
                      <a:pt x="101287" y="38485"/>
                    </a:cubicBezTo>
                    <a:cubicBezTo>
                      <a:pt x="98849" y="32197"/>
                      <a:pt x="97330" y="25594"/>
                      <a:pt x="96777" y="18871"/>
                    </a:cubicBezTo>
                    <a:cubicBezTo>
                      <a:pt x="85851" y="20344"/>
                      <a:pt x="75310" y="23905"/>
                      <a:pt x="65729" y="29360"/>
                    </a:cubicBezTo>
                    <a:cubicBezTo>
                      <a:pt x="47648" y="39854"/>
                      <a:pt x="33209" y="55629"/>
                      <a:pt x="24350" y="74567"/>
                    </a:cubicBezTo>
                    <a:cubicBezTo>
                      <a:pt x="15096" y="94832"/>
                      <a:pt x="9894" y="116707"/>
                      <a:pt x="9036" y="138970"/>
                    </a:cubicBezTo>
                    <a:cubicBezTo>
                      <a:pt x="7306" y="167132"/>
                      <a:pt x="6939" y="195505"/>
                      <a:pt x="4106" y="223616"/>
                    </a:cubicBezTo>
                    <a:cubicBezTo>
                      <a:pt x="4106" y="225451"/>
                      <a:pt x="1012" y="226028"/>
                      <a:pt x="645" y="223983"/>
                    </a:cubicBezTo>
                    <a:cubicBezTo>
                      <a:pt x="-67" y="217784"/>
                      <a:pt x="-190" y="211532"/>
                      <a:pt x="278" y="205312"/>
                    </a:cubicBezTo>
                    <a:close/>
                  </a:path>
                </a:pathLst>
              </a:custGeom>
              <a:solidFill>
                <a:srgbClr val="263238"/>
              </a:solidFill>
              <a:ln w="5239" cap="flat">
                <a:noFill/>
                <a:prstDash val="solid"/>
                <a:miter/>
              </a:ln>
            </p:spPr>
            <p:txBody>
              <a:bodyPr rtlCol="0" anchor="ctr"/>
              <a:lstStyle/>
              <a:p>
                <a:endParaRPr lang="zh-CN" altLang="en-US"/>
              </a:p>
            </p:txBody>
          </p:sp>
          <p:sp>
            <p:nvSpPr>
              <p:cNvPr id="979" name="任意多边形: 形状 978">
                <a:extLst>
                  <a:ext uri="{FF2B5EF4-FFF2-40B4-BE49-F238E27FC236}">
                    <a16:creationId xmlns:a16="http://schemas.microsoft.com/office/drawing/2014/main" xmlns="" id="{BFBA1ECF-84FC-4D7B-9F4D-B6D40B3C9199}"/>
                  </a:ext>
                </a:extLst>
              </p:cNvPr>
              <p:cNvSpPr/>
              <p:nvPr/>
            </p:nvSpPr>
            <p:spPr>
              <a:xfrm>
                <a:off x="5190947" y="2851856"/>
                <a:ext cx="28439" cy="18641"/>
              </a:xfrm>
              <a:custGeom>
                <a:avLst/>
                <a:gdLst>
                  <a:gd name="connsiteX0" fmla="*/ 98 w 28439"/>
                  <a:gd name="connsiteY0" fmla="*/ 17936 h 18641"/>
                  <a:gd name="connsiteX1" fmla="*/ 6181 w 28439"/>
                  <a:gd name="connsiteY1" fmla="*/ 12325 h 18641"/>
                  <a:gd name="connsiteX2" fmla="*/ 12999 w 28439"/>
                  <a:gd name="connsiteY2" fmla="*/ 7080 h 18641"/>
                  <a:gd name="connsiteX3" fmla="*/ 28208 w 28439"/>
                  <a:gd name="connsiteY3" fmla="*/ 0 h 18641"/>
                  <a:gd name="connsiteX4" fmla="*/ 28413 w 28439"/>
                  <a:gd name="connsiteY4" fmla="*/ 477 h 18641"/>
                  <a:gd name="connsiteX5" fmla="*/ 28208 w 28439"/>
                  <a:gd name="connsiteY5" fmla="*/ 682 h 18641"/>
                  <a:gd name="connsiteX6" fmla="*/ 13209 w 28439"/>
                  <a:gd name="connsiteY6" fmla="*/ 8077 h 18641"/>
                  <a:gd name="connsiteX7" fmla="*/ 6706 w 28439"/>
                  <a:gd name="connsiteY7" fmla="*/ 13321 h 18641"/>
                  <a:gd name="connsiteX8" fmla="*/ 570 w 28439"/>
                  <a:gd name="connsiteY8" fmla="*/ 18566 h 18641"/>
                  <a:gd name="connsiteX9" fmla="*/ 98 w 28439"/>
                  <a:gd name="connsiteY9" fmla="*/ 17936 h 18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439" h="18641">
                    <a:moveTo>
                      <a:pt x="98" y="17936"/>
                    </a:moveTo>
                    <a:cubicBezTo>
                      <a:pt x="1852" y="15791"/>
                      <a:pt x="3900" y="13898"/>
                      <a:pt x="6181" y="12325"/>
                    </a:cubicBezTo>
                    <a:cubicBezTo>
                      <a:pt x="8359" y="10457"/>
                      <a:pt x="10635" y="8706"/>
                      <a:pt x="12999" y="7080"/>
                    </a:cubicBezTo>
                    <a:cubicBezTo>
                      <a:pt x="17643" y="3897"/>
                      <a:pt x="22782" y="1505"/>
                      <a:pt x="28208" y="0"/>
                    </a:cubicBezTo>
                    <a:cubicBezTo>
                      <a:pt x="28396" y="73"/>
                      <a:pt x="28488" y="288"/>
                      <a:pt x="28413" y="477"/>
                    </a:cubicBezTo>
                    <a:cubicBezTo>
                      <a:pt x="28375" y="572"/>
                      <a:pt x="28301" y="645"/>
                      <a:pt x="28208" y="682"/>
                    </a:cubicBezTo>
                    <a:cubicBezTo>
                      <a:pt x="22749" y="2077"/>
                      <a:pt x="17641" y="4599"/>
                      <a:pt x="13209" y="8077"/>
                    </a:cubicBezTo>
                    <a:cubicBezTo>
                      <a:pt x="10954" y="9702"/>
                      <a:pt x="8803" y="11485"/>
                      <a:pt x="6706" y="13321"/>
                    </a:cubicBezTo>
                    <a:cubicBezTo>
                      <a:pt x="4835" y="15261"/>
                      <a:pt x="2780" y="17018"/>
                      <a:pt x="570" y="18566"/>
                    </a:cubicBezTo>
                    <a:cubicBezTo>
                      <a:pt x="307" y="18828"/>
                      <a:pt x="-217" y="18356"/>
                      <a:pt x="98" y="17936"/>
                    </a:cubicBezTo>
                    <a:close/>
                  </a:path>
                </a:pathLst>
              </a:custGeom>
              <a:solidFill>
                <a:srgbClr val="263238"/>
              </a:solidFill>
              <a:ln w="5239" cap="flat">
                <a:noFill/>
                <a:prstDash val="solid"/>
                <a:miter/>
              </a:ln>
            </p:spPr>
            <p:txBody>
              <a:bodyPr rtlCol="0" anchor="ctr"/>
              <a:lstStyle/>
              <a:p>
                <a:endParaRPr lang="zh-CN" altLang="en-US"/>
              </a:p>
            </p:txBody>
          </p:sp>
          <p:sp>
            <p:nvSpPr>
              <p:cNvPr id="980" name="任意多边形: 形状 979">
                <a:extLst>
                  <a:ext uri="{FF2B5EF4-FFF2-40B4-BE49-F238E27FC236}">
                    <a16:creationId xmlns:a16="http://schemas.microsoft.com/office/drawing/2014/main" xmlns="" id="{DF1380D5-C137-4600-86EA-B816F00ED7BE}"/>
                  </a:ext>
                </a:extLst>
              </p:cNvPr>
              <p:cNvSpPr/>
              <p:nvPr/>
            </p:nvSpPr>
            <p:spPr>
              <a:xfrm>
                <a:off x="5276013" y="2889646"/>
                <a:ext cx="22019" cy="34619"/>
              </a:xfrm>
              <a:custGeom>
                <a:avLst/>
                <a:gdLst>
                  <a:gd name="connsiteX0" fmla="*/ 570 w 22019"/>
                  <a:gd name="connsiteY0" fmla="*/ 128 h 34619"/>
                  <a:gd name="connsiteX1" fmla="*/ 12894 w 22019"/>
                  <a:gd name="connsiteY1" fmla="*/ 16386 h 34619"/>
                  <a:gd name="connsiteX2" fmla="*/ 22020 w 22019"/>
                  <a:gd name="connsiteY2" fmla="*/ 34479 h 34619"/>
                  <a:gd name="connsiteX3" fmla="*/ 21705 w 22019"/>
                  <a:gd name="connsiteY3" fmla="*/ 34479 h 34619"/>
                  <a:gd name="connsiteX4" fmla="*/ 98 w 22019"/>
                  <a:gd name="connsiteY4" fmla="*/ 443 h 34619"/>
                  <a:gd name="connsiteX5" fmla="*/ 570 w 22019"/>
                  <a:gd name="connsiteY5" fmla="*/ 128 h 34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019" h="34619">
                    <a:moveTo>
                      <a:pt x="570" y="128"/>
                    </a:moveTo>
                    <a:cubicBezTo>
                      <a:pt x="5020" y="5278"/>
                      <a:pt x="9137" y="10711"/>
                      <a:pt x="12894" y="16386"/>
                    </a:cubicBezTo>
                    <a:cubicBezTo>
                      <a:pt x="16555" y="22086"/>
                      <a:pt x="19612" y="28149"/>
                      <a:pt x="22020" y="34479"/>
                    </a:cubicBezTo>
                    <a:cubicBezTo>
                      <a:pt x="22020" y="34479"/>
                      <a:pt x="22020" y="34794"/>
                      <a:pt x="21705" y="34479"/>
                    </a:cubicBezTo>
                    <a:cubicBezTo>
                      <a:pt x="15574" y="22490"/>
                      <a:pt x="8340" y="11094"/>
                      <a:pt x="98" y="443"/>
                    </a:cubicBezTo>
                    <a:cubicBezTo>
                      <a:pt x="-217" y="285"/>
                      <a:pt x="307" y="-239"/>
                      <a:pt x="570" y="128"/>
                    </a:cubicBezTo>
                    <a:close/>
                  </a:path>
                </a:pathLst>
              </a:custGeom>
              <a:solidFill>
                <a:srgbClr val="263238"/>
              </a:solidFill>
              <a:ln w="5239" cap="flat">
                <a:noFill/>
                <a:prstDash val="solid"/>
                <a:miter/>
              </a:ln>
            </p:spPr>
            <p:txBody>
              <a:bodyPr rtlCol="0" anchor="ctr"/>
              <a:lstStyle/>
              <a:p>
                <a:endParaRPr lang="zh-CN" altLang="en-US"/>
              </a:p>
            </p:txBody>
          </p:sp>
          <p:sp>
            <p:nvSpPr>
              <p:cNvPr id="981" name="任意多边形: 形状 980">
                <a:extLst>
                  <a:ext uri="{FF2B5EF4-FFF2-40B4-BE49-F238E27FC236}">
                    <a16:creationId xmlns:a16="http://schemas.microsoft.com/office/drawing/2014/main" xmlns="" id="{0F8ED912-6F43-4D3D-969C-19DDF96AA292}"/>
                  </a:ext>
                </a:extLst>
              </p:cNvPr>
              <p:cNvSpPr/>
              <p:nvPr/>
            </p:nvSpPr>
            <p:spPr>
              <a:xfrm>
                <a:off x="5218293" y="2884035"/>
                <a:ext cx="8886" cy="19276"/>
              </a:xfrm>
              <a:custGeom>
                <a:avLst/>
                <a:gdLst>
                  <a:gd name="connsiteX0" fmla="*/ 600 w 8886"/>
                  <a:gd name="connsiteY0" fmla="*/ 285 h 19276"/>
                  <a:gd name="connsiteX1" fmla="*/ 3642 w 8886"/>
                  <a:gd name="connsiteY1" fmla="*/ 10250 h 19276"/>
                  <a:gd name="connsiteX2" fmla="*/ 8887 w 8886"/>
                  <a:gd name="connsiteY2" fmla="*/ 19113 h 19276"/>
                  <a:gd name="connsiteX3" fmla="*/ 8572 w 8886"/>
                  <a:gd name="connsiteY3" fmla="*/ 19113 h 19276"/>
                  <a:gd name="connsiteX4" fmla="*/ 24 w 8886"/>
                  <a:gd name="connsiteY4" fmla="*/ 233 h 19276"/>
                  <a:gd name="connsiteX5" fmla="*/ 600 w 8886"/>
                  <a:gd name="connsiteY5" fmla="*/ 285 h 19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6" h="19276">
                    <a:moveTo>
                      <a:pt x="600" y="285"/>
                    </a:moveTo>
                    <a:cubicBezTo>
                      <a:pt x="1173" y="3726"/>
                      <a:pt x="2196" y="7077"/>
                      <a:pt x="3642" y="10250"/>
                    </a:cubicBezTo>
                    <a:cubicBezTo>
                      <a:pt x="5153" y="13339"/>
                      <a:pt x="6906" y="16302"/>
                      <a:pt x="8887" y="19113"/>
                    </a:cubicBezTo>
                    <a:cubicBezTo>
                      <a:pt x="8887" y="19113"/>
                      <a:pt x="8887" y="19480"/>
                      <a:pt x="8572" y="19113"/>
                    </a:cubicBezTo>
                    <a:cubicBezTo>
                      <a:pt x="3935" y="13795"/>
                      <a:pt x="962" y="7229"/>
                      <a:pt x="24" y="233"/>
                    </a:cubicBezTo>
                    <a:cubicBezTo>
                      <a:pt x="-134" y="23"/>
                      <a:pt x="548" y="-187"/>
                      <a:pt x="600" y="285"/>
                    </a:cubicBezTo>
                    <a:close/>
                  </a:path>
                </a:pathLst>
              </a:custGeom>
              <a:solidFill>
                <a:srgbClr val="263238"/>
              </a:solidFill>
              <a:ln w="5239" cap="flat">
                <a:noFill/>
                <a:prstDash val="solid"/>
                <a:miter/>
              </a:ln>
            </p:spPr>
            <p:txBody>
              <a:bodyPr rtlCol="0" anchor="ctr"/>
              <a:lstStyle/>
              <a:p>
                <a:endParaRPr lang="zh-CN" altLang="en-US"/>
              </a:p>
            </p:txBody>
          </p:sp>
          <p:sp>
            <p:nvSpPr>
              <p:cNvPr id="982" name="任意多边形: 形状 981">
                <a:extLst>
                  <a:ext uri="{FF2B5EF4-FFF2-40B4-BE49-F238E27FC236}">
                    <a16:creationId xmlns:a16="http://schemas.microsoft.com/office/drawing/2014/main" xmlns="" id="{C90AEB0C-B980-4B22-B222-DBFEDE15B0D6}"/>
                  </a:ext>
                </a:extLst>
              </p:cNvPr>
              <p:cNvSpPr/>
              <p:nvPr/>
            </p:nvSpPr>
            <p:spPr>
              <a:xfrm>
                <a:off x="4950764" y="2873602"/>
                <a:ext cx="182014" cy="164119"/>
              </a:xfrm>
              <a:custGeom>
                <a:avLst/>
                <a:gdLst>
                  <a:gd name="connsiteX0" fmla="*/ 182015 w 182014"/>
                  <a:gd name="connsiteY0" fmla="*/ 34423 h 164119"/>
                  <a:gd name="connsiteX1" fmla="*/ 70884 w 182014"/>
                  <a:gd name="connsiteY1" fmla="*/ 3637 h 164119"/>
                  <a:gd name="connsiteX2" fmla="*/ 39417 w 182014"/>
                  <a:gd name="connsiteY2" fmla="*/ 162755 h 164119"/>
                  <a:gd name="connsiteX3" fmla="*/ 122962 w 182014"/>
                  <a:gd name="connsiteY3" fmla="*/ 40034 h 164119"/>
                  <a:gd name="connsiteX4" fmla="*/ 182015 w 182014"/>
                  <a:gd name="connsiteY4" fmla="*/ 34423 h 1641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014" h="164119">
                    <a:moveTo>
                      <a:pt x="182015" y="34423"/>
                    </a:moveTo>
                    <a:cubicBezTo>
                      <a:pt x="182015" y="34423"/>
                      <a:pt x="144307" y="-13302"/>
                      <a:pt x="70884" y="3637"/>
                    </a:cubicBezTo>
                    <a:cubicBezTo>
                      <a:pt x="1184" y="19738"/>
                      <a:pt x="-30964" y="147442"/>
                      <a:pt x="39417" y="162755"/>
                    </a:cubicBezTo>
                    <a:cubicBezTo>
                      <a:pt x="109798" y="178069"/>
                      <a:pt x="97106" y="59806"/>
                      <a:pt x="122962" y="40034"/>
                    </a:cubicBezTo>
                    <a:cubicBezTo>
                      <a:pt x="141789" y="25035"/>
                      <a:pt x="168851" y="28182"/>
                      <a:pt x="182015" y="34423"/>
                    </a:cubicBezTo>
                    <a:close/>
                  </a:path>
                </a:pathLst>
              </a:custGeom>
              <a:solidFill>
                <a:srgbClr val="0AAF60"/>
              </a:solidFill>
              <a:ln w="5239" cap="flat">
                <a:noFill/>
                <a:prstDash val="solid"/>
                <a:miter/>
              </a:ln>
            </p:spPr>
            <p:txBody>
              <a:bodyPr rtlCol="0" anchor="ctr"/>
              <a:lstStyle/>
              <a:p>
                <a:endParaRPr lang="zh-CN" altLang="en-US"/>
              </a:p>
            </p:txBody>
          </p:sp>
          <p:sp>
            <p:nvSpPr>
              <p:cNvPr id="983" name="任意多边形: 形状 982">
                <a:extLst>
                  <a:ext uri="{FF2B5EF4-FFF2-40B4-BE49-F238E27FC236}">
                    <a16:creationId xmlns:a16="http://schemas.microsoft.com/office/drawing/2014/main" xmlns="" id="{664C6425-B719-4BD1-9B2F-3055EF7DDD78}"/>
                  </a:ext>
                </a:extLst>
              </p:cNvPr>
              <p:cNvSpPr/>
              <p:nvPr/>
            </p:nvSpPr>
            <p:spPr>
              <a:xfrm>
                <a:off x="4964797" y="2883692"/>
                <a:ext cx="202621" cy="212843"/>
              </a:xfrm>
              <a:custGeom>
                <a:avLst/>
                <a:gdLst>
                  <a:gd name="connsiteX0" fmla="*/ 105 w 202621"/>
                  <a:gd name="connsiteY0" fmla="*/ 63299 h 212843"/>
                  <a:gd name="connsiteX1" fmla="*/ 15209 w 202621"/>
                  <a:gd name="connsiteY1" fmla="*/ 51709 h 212843"/>
                  <a:gd name="connsiteX2" fmla="*/ 31310 w 202621"/>
                  <a:gd name="connsiteY2" fmla="*/ 43685 h 212843"/>
                  <a:gd name="connsiteX3" fmla="*/ 41117 w 202621"/>
                  <a:gd name="connsiteY3" fmla="*/ 31413 h 212843"/>
                  <a:gd name="connsiteX4" fmla="*/ 63301 w 202621"/>
                  <a:gd name="connsiteY4" fmla="*/ 13792 h 212843"/>
                  <a:gd name="connsiteX5" fmla="*/ 61099 w 202621"/>
                  <a:gd name="connsiteY5" fmla="*/ 13792 h 212843"/>
                  <a:gd name="connsiteX6" fmla="*/ 49456 w 202621"/>
                  <a:gd name="connsiteY6" fmla="*/ 13792 h 212843"/>
                  <a:gd name="connsiteX7" fmla="*/ 26590 w 202621"/>
                  <a:gd name="connsiteY7" fmla="*/ 19456 h 212843"/>
                  <a:gd name="connsiteX8" fmla="*/ 26164 w 202621"/>
                  <a:gd name="connsiteY8" fmla="*/ 19157 h 212843"/>
                  <a:gd name="connsiteX9" fmla="*/ 26275 w 202621"/>
                  <a:gd name="connsiteY9" fmla="*/ 18826 h 212843"/>
                  <a:gd name="connsiteX10" fmla="*/ 48879 w 202621"/>
                  <a:gd name="connsiteY10" fmla="*/ 12061 h 212843"/>
                  <a:gd name="connsiteX11" fmla="*/ 60312 w 202621"/>
                  <a:gd name="connsiteY11" fmla="*/ 11064 h 212843"/>
                  <a:gd name="connsiteX12" fmla="*/ 66448 w 202621"/>
                  <a:gd name="connsiteY12" fmla="*/ 11432 h 212843"/>
                  <a:gd name="connsiteX13" fmla="*/ 67654 w 202621"/>
                  <a:gd name="connsiteY13" fmla="*/ 11432 h 212843"/>
                  <a:gd name="connsiteX14" fmla="*/ 88632 w 202621"/>
                  <a:gd name="connsiteY14" fmla="*/ 3670 h 212843"/>
                  <a:gd name="connsiteX15" fmla="*/ 86639 w 202621"/>
                  <a:gd name="connsiteY15" fmla="*/ 3145 h 212843"/>
                  <a:gd name="connsiteX16" fmla="*/ 75731 w 202621"/>
                  <a:gd name="connsiteY16" fmla="*/ 1362 h 212843"/>
                  <a:gd name="connsiteX17" fmla="*/ 53809 w 202621"/>
                  <a:gd name="connsiteY17" fmla="*/ 1677 h 212843"/>
                  <a:gd name="connsiteX18" fmla="*/ 53809 w 202621"/>
                  <a:gd name="connsiteY18" fmla="*/ 995 h 212843"/>
                  <a:gd name="connsiteX19" fmla="*/ 75993 w 202621"/>
                  <a:gd name="connsiteY19" fmla="*/ 103 h 212843"/>
                  <a:gd name="connsiteX20" fmla="*/ 94401 w 202621"/>
                  <a:gd name="connsiteY20" fmla="*/ 2463 h 212843"/>
                  <a:gd name="connsiteX21" fmla="*/ 107775 w 202621"/>
                  <a:gd name="connsiteY21" fmla="*/ 943 h 212843"/>
                  <a:gd name="connsiteX22" fmla="*/ 176897 w 202621"/>
                  <a:gd name="connsiteY22" fmla="*/ 30417 h 212843"/>
                  <a:gd name="connsiteX23" fmla="*/ 198504 w 202621"/>
                  <a:gd name="connsiteY23" fmla="*/ 104888 h 212843"/>
                  <a:gd name="connsiteX24" fmla="*/ 201284 w 202621"/>
                  <a:gd name="connsiteY24" fmla="*/ 211404 h 212843"/>
                  <a:gd name="connsiteX25" fmla="*/ 198137 w 202621"/>
                  <a:gd name="connsiteY25" fmla="*/ 211404 h 212843"/>
                  <a:gd name="connsiteX26" fmla="*/ 193207 w 202621"/>
                  <a:gd name="connsiteY26" fmla="*/ 121146 h 212843"/>
                  <a:gd name="connsiteX27" fmla="*/ 187963 w 202621"/>
                  <a:gd name="connsiteY27" fmla="*/ 79505 h 212843"/>
                  <a:gd name="connsiteX28" fmla="*/ 177841 w 202621"/>
                  <a:gd name="connsiteY28" fmla="*/ 45206 h 212843"/>
                  <a:gd name="connsiteX29" fmla="*/ 153087 w 202621"/>
                  <a:gd name="connsiteY29" fmla="*/ 18616 h 212843"/>
                  <a:gd name="connsiteX30" fmla="*/ 118054 w 202621"/>
                  <a:gd name="connsiteY30" fmla="*/ 8127 h 212843"/>
                  <a:gd name="connsiteX31" fmla="*/ 85171 w 202621"/>
                  <a:gd name="connsiteY31" fmla="*/ 11222 h 212843"/>
                  <a:gd name="connsiteX32" fmla="*/ 85171 w 202621"/>
                  <a:gd name="connsiteY32" fmla="*/ 17672 h 212843"/>
                  <a:gd name="connsiteX33" fmla="*/ 83545 w 202621"/>
                  <a:gd name="connsiteY33" fmla="*/ 25697 h 212843"/>
                  <a:gd name="connsiteX34" fmla="*/ 80503 w 202621"/>
                  <a:gd name="connsiteY34" fmla="*/ 32777 h 212843"/>
                  <a:gd name="connsiteX35" fmla="*/ 75941 w 202621"/>
                  <a:gd name="connsiteY35" fmla="*/ 39962 h 212843"/>
                  <a:gd name="connsiteX36" fmla="*/ 75364 w 202621"/>
                  <a:gd name="connsiteY36" fmla="*/ 39542 h 212843"/>
                  <a:gd name="connsiteX37" fmla="*/ 81395 w 202621"/>
                  <a:gd name="connsiteY37" fmla="*/ 24700 h 212843"/>
                  <a:gd name="connsiteX38" fmla="*/ 82286 w 202621"/>
                  <a:gd name="connsiteY38" fmla="*/ 17253 h 212843"/>
                  <a:gd name="connsiteX39" fmla="*/ 82286 w 202621"/>
                  <a:gd name="connsiteY39" fmla="*/ 11536 h 212843"/>
                  <a:gd name="connsiteX40" fmla="*/ 50295 w 202621"/>
                  <a:gd name="connsiteY40" fmla="*/ 28476 h 212843"/>
                  <a:gd name="connsiteX41" fmla="*/ 45050 w 202621"/>
                  <a:gd name="connsiteY41" fmla="*/ 32934 h 212843"/>
                  <a:gd name="connsiteX42" fmla="*/ 51606 w 202621"/>
                  <a:gd name="connsiteY42" fmla="*/ 40434 h 212843"/>
                  <a:gd name="connsiteX43" fmla="*/ 58109 w 202621"/>
                  <a:gd name="connsiteY43" fmla="*/ 52024 h 212843"/>
                  <a:gd name="connsiteX44" fmla="*/ 64875 w 202621"/>
                  <a:gd name="connsiteY44" fmla="*/ 77512 h 212843"/>
                  <a:gd name="connsiteX45" fmla="*/ 64193 w 202621"/>
                  <a:gd name="connsiteY45" fmla="*/ 77512 h 212843"/>
                  <a:gd name="connsiteX46" fmla="*/ 55854 w 202621"/>
                  <a:gd name="connsiteY46" fmla="*/ 53335 h 212843"/>
                  <a:gd name="connsiteX47" fmla="*/ 49351 w 202621"/>
                  <a:gd name="connsiteY47" fmla="*/ 42584 h 212843"/>
                  <a:gd name="connsiteX48" fmla="*/ 45522 w 202621"/>
                  <a:gd name="connsiteY48" fmla="*/ 37339 h 212843"/>
                  <a:gd name="connsiteX49" fmla="*/ 43320 w 202621"/>
                  <a:gd name="connsiteY49" fmla="*/ 34560 h 212843"/>
                  <a:gd name="connsiteX50" fmla="*/ 22342 w 202621"/>
                  <a:gd name="connsiteY50" fmla="*/ 63824 h 212843"/>
                  <a:gd name="connsiteX51" fmla="*/ 22342 w 202621"/>
                  <a:gd name="connsiteY51" fmla="*/ 63824 h 212843"/>
                  <a:gd name="connsiteX52" fmla="*/ 30943 w 202621"/>
                  <a:gd name="connsiteY52" fmla="*/ 76149 h 212843"/>
                  <a:gd name="connsiteX53" fmla="*/ 37813 w 202621"/>
                  <a:gd name="connsiteY53" fmla="*/ 90833 h 212843"/>
                  <a:gd name="connsiteX54" fmla="*/ 46571 w 202621"/>
                  <a:gd name="connsiteY54" fmla="*/ 120727 h 212843"/>
                  <a:gd name="connsiteX55" fmla="*/ 45890 w 202621"/>
                  <a:gd name="connsiteY55" fmla="*/ 120727 h 212843"/>
                  <a:gd name="connsiteX56" fmla="*/ 35401 w 202621"/>
                  <a:gd name="connsiteY56" fmla="*/ 91305 h 212843"/>
                  <a:gd name="connsiteX57" fmla="*/ 28478 w 202621"/>
                  <a:gd name="connsiteY57" fmla="*/ 77722 h 212843"/>
                  <a:gd name="connsiteX58" fmla="*/ 21608 w 202621"/>
                  <a:gd name="connsiteY58" fmla="*/ 64925 h 212843"/>
                  <a:gd name="connsiteX59" fmla="*/ 13216 w 202621"/>
                  <a:gd name="connsiteY59" fmla="*/ 98857 h 212843"/>
                  <a:gd name="connsiteX60" fmla="*/ 12535 w 202621"/>
                  <a:gd name="connsiteY60" fmla="*/ 98857 h 212843"/>
                  <a:gd name="connsiteX61" fmla="*/ 29002 w 202621"/>
                  <a:gd name="connsiteY61" fmla="*/ 46727 h 212843"/>
                  <a:gd name="connsiteX62" fmla="*/ 15681 w 202621"/>
                  <a:gd name="connsiteY62" fmla="*/ 52810 h 212843"/>
                  <a:gd name="connsiteX63" fmla="*/ 472 w 202621"/>
                  <a:gd name="connsiteY63" fmla="*/ 63299 h 212843"/>
                  <a:gd name="connsiteX64" fmla="*/ 105 w 202621"/>
                  <a:gd name="connsiteY64" fmla="*/ 63299 h 212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02621" h="212843">
                    <a:moveTo>
                      <a:pt x="105" y="63299"/>
                    </a:moveTo>
                    <a:cubicBezTo>
                      <a:pt x="4882" y="59109"/>
                      <a:pt x="9928" y="55239"/>
                      <a:pt x="15209" y="51709"/>
                    </a:cubicBezTo>
                    <a:cubicBezTo>
                      <a:pt x="20198" y="48337"/>
                      <a:pt x="25612" y="45636"/>
                      <a:pt x="31310" y="43685"/>
                    </a:cubicBezTo>
                    <a:cubicBezTo>
                      <a:pt x="34260" y="39348"/>
                      <a:pt x="37539" y="35247"/>
                      <a:pt x="41117" y="31413"/>
                    </a:cubicBezTo>
                    <a:cubicBezTo>
                      <a:pt x="47577" y="24448"/>
                      <a:pt x="55057" y="18506"/>
                      <a:pt x="63301" y="13792"/>
                    </a:cubicBezTo>
                    <a:lnTo>
                      <a:pt x="61099" y="13792"/>
                    </a:lnTo>
                    <a:cubicBezTo>
                      <a:pt x="57220" y="13582"/>
                      <a:pt x="53334" y="13582"/>
                      <a:pt x="49456" y="13792"/>
                    </a:cubicBezTo>
                    <a:cubicBezTo>
                      <a:pt x="41552" y="14269"/>
                      <a:pt x="33802" y="16188"/>
                      <a:pt x="26590" y="19456"/>
                    </a:cubicBezTo>
                    <a:cubicBezTo>
                      <a:pt x="26390" y="19492"/>
                      <a:pt x="26200" y="19356"/>
                      <a:pt x="26164" y="19157"/>
                    </a:cubicBezTo>
                    <a:cubicBezTo>
                      <a:pt x="26144" y="19036"/>
                      <a:pt x="26185" y="18910"/>
                      <a:pt x="26275" y="18826"/>
                    </a:cubicBezTo>
                    <a:cubicBezTo>
                      <a:pt x="33526" y="15711"/>
                      <a:pt x="41110" y="13440"/>
                      <a:pt x="48879" y="12061"/>
                    </a:cubicBezTo>
                    <a:cubicBezTo>
                      <a:pt x="52649" y="11358"/>
                      <a:pt x="56478" y="11028"/>
                      <a:pt x="60312" y="11064"/>
                    </a:cubicBezTo>
                    <a:cubicBezTo>
                      <a:pt x="62362" y="11080"/>
                      <a:pt x="64410" y="11206"/>
                      <a:pt x="66448" y="11432"/>
                    </a:cubicBezTo>
                    <a:lnTo>
                      <a:pt x="67654" y="11432"/>
                    </a:lnTo>
                    <a:cubicBezTo>
                      <a:pt x="74334" y="8065"/>
                      <a:pt x="81370" y="5463"/>
                      <a:pt x="88632" y="3670"/>
                    </a:cubicBezTo>
                    <a:lnTo>
                      <a:pt x="86639" y="3145"/>
                    </a:lnTo>
                    <a:cubicBezTo>
                      <a:pt x="83040" y="2343"/>
                      <a:pt x="79398" y="1750"/>
                      <a:pt x="75731" y="1362"/>
                    </a:cubicBezTo>
                    <a:cubicBezTo>
                      <a:pt x="68440" y="523"/>
                      <a:pt x="61072" y="628"/>
                      <a:pt x="53809" y="1677"/>
                    </a:cubicBezTo>
                    <a:cubicBezTo>
                      <a:pt x="53389" y="1677"/>
                      <a:pt x="53232" y="1047"/>
                      <a:pt x="53809" y="995"/>
                    </a:cubicBezTo>
                    <a:cubicBezTo>
                      <a:pt x="61169" y="119"/>
                      <a:pt x="68586" y="-180"/>
                      <a:pt x="75993" y="103"/>
                    </a:cubicBezTo>
                    <a:cubicBezTo>
                      <a:pt x="82193" y="266"/>
                      <a:pt x="88361" y="1058"/>
                      <a:pt x="94401" y="2463"/>
                    </a:cubicBezTo>
                    <a:cubicBezTo>
                      <a:pt x="98821" y="1666"/>
                      <a:pt x="103288" y="1157"/>
                      <a:pt x="107775" y="943"/>
                    </a:cubicBezTo>
                    <a:cubicBezTo>
                      <a:pt x="133315" y="-106"/>
                      <a:pt x="161164" y="9439"/>
                      <a:pt x="176897" y="30417"/>
                    </a:cubicBezTo>
                    <a:cubicBezTo>
                      <a:pt x="192631" y="51395"/>
                      <a:pt x="195725" y="79505"/>
                      <a:pt x="198504" y="104888"/>
                    </a:cubicBezTo>
                    <a:cubicBezTo>
                      <a:pt x="202811" y="140226"/>
                      <a:pt x="203742" y="175894"/>
                      <a:pt x="201284" y="211404"/>
                    </a:cubicBezTo>
                    <a:cubicBezTo>
                      <a:pt x="201284" y="213502"/>
                      <a:pt x="198190" y="213135"/>
                      <a:pt x="198137" y="211404"/>
                    </a:cubicBezTo>
                    <a:cubicBezTo>
                      <a:pt x="197193" y="181248"/>
                      <a:pt x="196092" y="151145"/>
                      <a:pt x="193207" y="121146"/>
                    </a:cubicBezTo>
                    <a:cubicBezTo>
                      <a:pt x="191896" y="107248"/>
                      <a:pt x="190428" y="93298"/>
                      <a:pt x="187963" y="79505"/>
                    </a:cubicBezTo>
                    <a:cubicBezTo>
                      <a:pt x="186262" y="67642"/>
                      <a:pt x="182852" y="56088"/>
                      <a:pt x="177841" y="45206"/>
                    </a:cubicBezTo>
                    <a:cubicBezTo>
                      <a:pt x="172383" y="34103"/>
                      <a:pt x="163773" y="24852"/>
                      <a:pt x="153087" y="18616"/>
                    </a:cubicBezTo>
                    <a:cubicBezTo>
                      <a:pt x="142333" y="12559"/>
                      <a:pt x="130366" y="8977"/>
                      <a:pt x="118054" y="8127"/>
                    </a:cubicBezTo>
                    <a:cubicBezTo>
                      <a:pt x="106996" y="7178"/>
                      <a:pt x="95858" y="8227"/>
                      <a:pt x="85171" y="11222"/>
                    </a:cubicBezTo>
                    <a:cubicBezTo>
                      <a:pt x="85486" y="13362"/>
                      <a:pt x="85486" y="15533"/>
                      <a:pt x="85171" y="17672"/>
                    </a:cubicBezTo>
                    <a:cubicBezTo>
                      <a:pt x="84943" y="20400"/>
                      <a:pt x="84398" y="23095"/>
                      <a:pt x="83545" y="25697"/>
                    </a:cubicBezTo>
                    <a:cubicBezTo>
                      <a:pt x="82748" y="28146"/>
                      <a:pt x="81730" y="30516"/>
                      <a:pt x="80503" y="32777"/>
                    </a:cubicBezTo>
                    <a:cubicBezTo>
                      <a:pt x="79140" y="35294"/>
                      <a:pt x="77409" y="37549"/>
                      <a:pt x="75941" y="39962"/>
                    </a:cubicBezTo>
                    <a:cubicBezTo>
                      <a:pt x="75678" y="40329"/>
                      <a:pt x="75049" y="39962"/>
                      <a:pt x="75364" y="39542"/>
                    </a:cubicBezTo>
                    <a:cubicBezTo>
                      <a:pt x="78565" y="35168"/>
                      <a:pt x="80636" y="30070"/>
                      <a:pt x="81395" y="24700"/>
                    </a:cubicBezTo>
                    <a:cubicBezTo>
                      <a:pt x="81847" y="22240"/>
                      <a:pt x="82145" y="19749"/>
                      <a:pt x="82286" y="17253"/>
                    </a:cubicBezTo>
                    <a:cubicBezTo>
                      <a:pt x="82286" y="15365"/>
                      <a:pt x="82286" y="13424"/>
                      <a:pt x="82286" y="11536"/>
                    </a:cubicBezTo>
                    <a:cubicBezTo>
                      <a:pt x="70654" y="15124"/>
                      <a:pt x="59800" y="20872"/>
                      <a:pt x="50295" y="28476"/>
                    </a:cubicBezTo>
                    <a:cubicBezTo>
                      <a:pt x="48512" y="29892"/>
                      <a:pt x="46781" y="31413"/>
                      <a:pt x="45050" y="32934"/>
                    </a:cubicBezTo>
                    <a:cubicBezTo>
                      <a:pt x="47587" y="35105"/>
                      <a:pt x="49796" y="37628"/>
                      <a:pt x="51606" y="40434"/>
                    </a:cubicBezTo>
                    <a:cubicBezTo>
                      <a:pt x="54099" y="44105"/>
                      <a:pt x="56274" y="47980"/>
                      <a:pt x="58109" y="52024"/>
                    </a:cubicBezTo>
                    <a:cubicBezTo>
                      <a:pt x="61479" y="60184"/>
                      <a:pt x="63754" y="68754"/>
                      <a:pt x="64875" y="77512"/>
                    </a:cubicBezTo>
                    <a:cubicBezTo>
                      <a:pt x="64875" y="77984"/>
                      <a:pt x="64245" y="78089"/>
                      <a:pt x="64193" y="77512"/>
                    </a:cubicBezTo>
                    <a:cubicBezTo>
                      <a:pt x="62821" y="69032"/>
                      <a:pt x="60000" y="60856"/>
                      <a:pt x="55854" y="53335"/>
                    </a:cubicBezTo>
                    <a:cubicBezTo>
                      <a:pt x="53931" y="49611"/>
                      <a:pt x="51759" y="46019"/>
                      <a:pt x="49351" y="42584"/>
                    </a:cubicBezTo>
                    <a:cubicBezTo>
                      <a:pt x="48145" y="40853"/>
                      <a:pt x="46834" y="39070"/>
                      <a:pt x="45522" y="37339"/>
                    </a:cubicBezTo>
                    <a:cubicBezTo>
                      <a:pt x="44211" y="35609"/>
                      <a:pt x="44002" y="35504"/>
                      <a:pt x="43320" y="34560"/>
                    </a:cubicBezTo>
                    <a:cubicBezTo>
                      <a:pt x="34633" y="42982"/>
                      <a:pt x="27528" y="52895"/>
                      <a:pt x="22342" y="63824"/>
                    </a:cubicBezTo>
                    <a:lnTo>
                      <a:pt x="22342" y="63824"/>
                    </a:lnTo>
                    <a:cubicBezTo>
                      <a:pt x="25807" y="67479"/>
                      <a:pt x="28707" y="71633"/>
                      <a:pt x="30943" y="76149"/>
                    </a:cubicBezTo>
                    <a:cubicBezTo>
                      <a:pt x="33570" y="80879"/>
                      <a:pt x="35866" y="85783"/>
                      <a:pt x="37813" y="90833"/>
                    </a:cubicBezTo>
                    <a:cubicBezTo>
                      <a:pt x="41359" y="100604"/>
                      <a:pt x="44284" y="110589"/>
                      <a:pt x="46571" y="120727"/>
                    </a:cubicBezTo>
                    <a:cubicBezTo>
                      <a:pt x="46571" y="121146"/>
                      <a:pt x="45942" y="121304"/>
                      <a:pt x="45890" y="120727"/>
                    </a:cubicBezTo>
                    <a:cubicBezTo>
                      <a:pt x="43635" y="110521"/>
                      <a:pt x="40111" y="100635"/>
                      <a:pt x="35401" y="91305"/>
                    </a:cubicBezTo>
                    <a:cubicBezTo>
                      <a:pt x="33250" y="86690"/>
                      <a:pt x="30943" y="82180"/>
                      <a:pt x="28478" y="77722"/>
                    </a:cubicBezTo>
                    <a:cubicBezTo>
                      <a:pt x="25952" y="73589"/>
                      <a:pt x="23658" y="69315"/>
                      <a:pt x="21608" y="64925"/>
                    </a:cubicBezTo>
                    <a:cubicBezTo>
                      <a:pt x="16741" y="75619"/>
                      <a:pt x="13896" y="87125"/>
                      <a:pt x="13216" y="98857"/>
                    </a:cubicBezTo>
                    <a:cubicBezTo>
                      <a:pt x="13216" y="99329"/>
                      <a:pt x="12482" y="99224"/>
                      <a:pt x="12535" y="98857"/>
                    </a:cubicBezTo>
                    <a:cubicBezTo>
                      <a:pt x="13885" y="80433"/>
                      <a:pt x="19524" y="62581"/>
                      <a:pt x="29002" y="46727"/>
                    </a:cubicBezTo>
                    <a:cubicBezTo>
                      <a:pt x="24492" y="48667"/>
                      <a:pt x="20034" y="50503"/>
                      <a:pt x="15681" y="52810"/>
                    </a:cubicBezTo>
                    <a:cubicBezTo>
                      <a:pt x="10210" y="55684"/>
                      <a:pt x="5104" y="59209"/>
                      <a:pt x="472" y="63299"/>
                    </a:cubicBezTo>
                    <a:cubicBezTo>
                      <a:pt x="262" y="64139"/>
                      <a:pt x="-210" y="63614"/>
                      <a:pt x="105" y="63299"/>
                    </a:cubicBezTo>
                    <a:close/>
                  </a:path>
                </a:pathLst>
              </a:custGeom>
              <a:solidFill>
                <a:srgbClr val="263238"/>
              </a:solidFill>
              <a:ln w="5239" cap="flat">
                <a:noFill/>
                <a:prstDash val="solid"/>
                <a:miter/>
              </a:ln>
            </p:spPr>
            <p:txBody>
              <a:bodyPr rtlCol="0" anchor="ctr"/>
              <a:lstStyle/>
              <a:p>
                <a:endParaRPr lang="zh-CN" altLang="en-US"/>
              </a:p>
            </p:txBody>
          </p:sp>
          <p:sp>
            <p:nvSpPr>
              <p:cNvPr id="984" name="任意多边形: 形状 983">
                <a:extLst>
                  <a:ext uri="{FF2B5EF4-FFF2-40B4-BE49-F238E27FC236}">
                    <a16:creationId xmlns:a16="http://schemas.microsoft.com/office/drawing/2014/main" xmlns="" id="{34800B6F-4B85-46DA-908A-AA8AB233FD2A}"/>
                  </a:ext>
                </a:extLst>
              </p:cNvPr>
              <p:cNvSpPr/>
              <p:nvPr/>
            </p:nvSpPr>
            <p:spPr>
              <a:xfrm>
                <a:off x="5018012" y="2949492"/>
                <a:ext cx="10820" cy="43336"/>
              </a:xfrm>
              <a:custGeom>
                <a:avLst/>
                <a:gdLst>
                  <a:gd name="connsiteX0" fmla="*/ 646 w 10820"/>
                  <a:gd name="connsiteY0" fmla="*/ 227 h 43336"/>
                  <a:gd name="connsiteX1" fmla="*/ 7622 w 10820"/>
                  <a:gd name="connsiteY1" fmla="*/ 21782 h 43336"/>
                  <a:gd name="connsiteX2" fmla="*/ 10821 w 10820"/>
                  <a:gd name="connsiteY2" fmla="*/ 43337 h 43336"/>
                  <a:gd name="connsiteX3" fmla="*/ 10506 w 10820"/>
                  <a:gd name="connsiteY3" fmla="*/ 43337 h 43336"/>
                  <a:gd name="connsiteX4" fmla="*/ 17 w 10820"/>
                  <a:gd name="connsiteY4" fmla="*/ 437 h 43336"/>
                  <a:gd name="connsiteX5" fmla="*/ 227 w 10820"/>
                  <a:gd name="connsiteY5" fmla="*/ 17 h 43336"/>
                  <a:gd name="connsiteX6" fmla="*/ 646 w 10820"/>
                  <a:gd name="connsiteY6" fmla="*/ 227 h 43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820" h="43336">
                    <a:moveTo>
                      <a:pt x="646" y="227"/>
                    </a:moveTo>
                    <a:cubicBezTo>
                      <a:pt x="2849" y="7464"/>
                      <a:pt x="5891" y="14492"/>
                      <a:pt x="7622" y="21782"/>
                    </a:cubicBezTo>
                    <a:cubicBezTo>
                      <a:pt x="9626" y="28793"/>
                      <a:pt x="10702" y="36041"/>
                      <a:pt x="10821" y="43337"/>
                    </a:cubicBezTo>
                    <a:lnTo>
                      <a:pt x="10506" y="43337"/>
                    </a:lnTo>
                    <a:cubicBezTo>
                      <a:pt x="8514" y="28710"/>
                      <a:pt x="4999" y="14334"/>
                      <a:pt x="17" y="437"/>
                    </a:cubicBezTo>
                    <a:cubicBezTo>
                      <a:pt x="-41" y="263"/>
                      <a:pt x="53" y="75"/>
                      <a:pt x="227" y="17"/>
                    </a:cubicBezTo>
                    <a:cubicBezTo>
                      <a:pt x="400" y="-41"/>
                      <a:pt x="589" y="54"/>
                      <a:pt x="646" y="227"/>
                    </a:cubicBezTo>
                    <a:close/>
                  </a:path>
                </a:pathLst>
              </a:custGeom>
              <a:solidFill>
                <a:srgbClr val="263238"/>
              </a:solidFill>
              <a:ln w="5239" cap="flat">
                <a:noFill/>
                <a:prstDash val="solid"/>
                <a:miter/>
              </a:ln>
            </p:spPr>
            <p:txBody>
              <a:bodyPr rtlCol="0" anchor="ctr"/>
              <a:lstStyle/>
              <a:p>
                <a:endParaRPr lang="zh-CN" altLang="en-US"/>
              </a:p>
            </p:txBody>
          </p:sp>
          <p:sp>
            <p:nvSpPr>
              <p:cNvPr id="985" name="任意多边形: 形状 984">
                <a:extLst>
                  <a:ext uri="{FF2B5EF4-FFF2-40B4-BE49-F238E27FC236}">
                    <a16:creationId xmlns:a16="http://schemas.microsoft.com/office/drawing/2014/main" xmlns="" id="{4F07B373-CBCE-4B32-A57A-ED60E5FBB1F8}"/>
                  </a:ext>
                </a:extLst>
              </p:cNvPr>
              <p:cNvSpPr/>
              <p:nvPr/>
            </p:nvSpPr>
            <p:spPr>
              <a:xfrm>
                <a:off x="4972172" y="2920822"/>
                <a:ext cx="21373" cy="11275"/>
              </a:xfrm>
              <a:custGeom>
                <a:avLst/>
                <a:gdLst>
                  <a:gd name="connsiteX0" fmla="*/ 72 w 21373"/>
                  <a:gd name="connsiteY0" fmla="*/ 10909 h 11275"/>
                  <a:gd name="connsiteX1" fmla="*/ 9774 w 21373"/>
                  <a:gd name="connsiteY1" fmla="*/ 3986 h 11275"/>
                  <a:gd name="connsiteX2" fmla="*/ 20998 w 21373"/>
                  <a:gd name="connsiteY2" fmla="*/ 0 h 11275"/>
                  <a:gd name="connsiteX3" fmla="*/ 20998 w 21373"/>
                  <a:gd name="connsiteY3" fmla="*/ 734 h 11275"/>
                  <a:gd name="connsiteX4" fmla="*/ 10142 w 21373"/>
                  <a:gd name="connsiteY4" fmla="*/ 5140 h 11275"/>
                  <a:gd name="connsiteX5" fmla="*/ 177 w 21373"/>
                  <a:gd name="connsiteY5" fmla="*/ 11276 h 11275"/>
                  <a:gd name="connsiteX6" fmla="*/ 72 w 21373"/>
                  <a:gd name="connsiteY6" fmla="*/ 10909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373" h="11275">
                    <a:moveTo>
                      <a:pt x="72" y="10909"/>
                    </a:moveTo>
                    <a:cubicBezTo>
                      <a:pt x="2964" y="8155"/>
                      <a:pt x="6231" y="5827"/>
                      <a:pt x="9774" y="3986"/>
                    </a:cubicBezTo>
                    <a:cubicBezTo>
                      <a:pt x="13398" y="2350"/>
                      <a:pt x="17152" y="1012"/>
                      <a:pt x="20998" y="0"/>
                    </a:cubicBezTo>
                    <a:cubicBezTo>
                      <a:pt x="21417" y="0"/>
                      <a:pt x="21575" y="629"/>
                      <a:pt x="20998" y="734"/>
                    </a:cubicBezTo>
                    <a:cubicBezTo>
                      <a:pt x="17204" y="1725"/>
                      <a:pt x="13555" y="3210"/>
                      <a:pt x="10142" y="5140"/>
                    </a:cubicBezTo>
                    <a:cubicBezTo>
                      <a:pt x="6683" y="6954"/>
                      <a:pt x="3353" y="9005"/>
                      <a:pt x="177" y="11276"/>
                    </a:cubicBezTo>
                    <a:cubicBezTo>
                      <a:pt x="177" y="11276"/>
                      <a:pt x="-138" y="11118"/>
                      <a:pt x="72" y="10909"/>
                    </a:cubicBezTo>
                    <a:close/>
                  </a:path>
                </a:pathLst>
              </a:custGeom>
              <a:solidFill>
                <a:srgbClr val="263238"/>
              </a:solidFill>
              <a:ln w="5239" cap="flat">
                <a:noFill/>
                <a:prstDash val="solid"/>
                <a:miter/>
              </a:ln>
            </p:spPr>
            <p:txBody>
              <a:bodyPr rtlCol="0" anchor="ctr"/>
              <a:lstStyle/>
              <a:p>
                <a:endParaRPr lang="zh-CN" altLang="en-US"/>
              </a:p>
            </p:txBody>
          </p:sp>
          <p:sp>
            <p:nvSpPr>
              <p:cNvPr id="986" name="任意多边形: 形状 985">
                <a:extLst>
                  <a:ext uri="{FF2B5EF4-FFF2-40B4-BE49-F238E27FC236}">
                    <a16:creationId xmlns:a16="http://schemas.microsoft.com/office/drawing/2014/main" xmlns="" id="{EAB49C77-3893-4A3F-9AA3-ED095D0E77F2}"/>
                  </a:ext>
                </a:extLst>
              </p:cNvPr>
              <p:cNvSpPr/>
              <p:nvPr/>
            </p:nvSpPr>
            <p:spPr>
              <a:xfrm>
                <a:off x="4963078" y="2725574"/>
                <a:ext cx="133618" cy="118730"/>
              </a:xfrm>
              <a:custGeom>
                <a:avLst/>
                <a:gdLst>
                  <a:gd name="connsiteX0" fmla="*/ 133619 w 133618"/>
                  <a:gd name="connsiteY0" fmla="*/ 118731 h 118730"/>
                  <a:gd name="connsiteX1" fmla="*/ 62870 w 133618"/>
                  <a:gd name="connsiteY1" fmla="*/ 5187 h 118730"/>
                  <a:gd name="connsiteX2" fmla="*/ 16824 w 133618"/>
                  <a:gd name="connsiteY2" fmla="*/ 78610 h 118730"/>
                  <a:gd name="connsiteX3" fmla="*/ 133619 w 133618"/>
                  <a:gd name="connsiteY3" fmla="*/ 118731 h 118730"/>
                </a:gdLst>
                <a:ahLst/>
                <a:cxnLst>
                  <a:cxn ang="0">
                    <a:pos x="connsiteX0" y="connsiteY0"/>
                  </a:cxn>
                  <a:cxn ang="0">
                    <a:pos x="connsiteX1" y="connsiteY1"/>
                  </a:cxn>
                  <a:cxn ang="0">
                    <a:pos x="connsiteX2" y="connsiteY2"/>
                  </a:cxn>
                  <a:cxn ang="0">
                    <a:pos x="connsiteX3" y="connsiteY3"/>
                  </a:cxn>
                </a:cxnLst>
                <a:rect l="l" t="t" r="r" b="b"/>
                <a:pathLst>
                  <a:path w="133618" h="118730">
                    <a:moveTo>
                      <a:pt x="133619" y="118731"/>
                    </a:moveTo>
                    <a:cubicBezTo>
                      <a:pt x="133619" y="118731"/>
                      <a:pt x="126748" y="32983"/>
                      <a:pt x="62870" y="5187"/>
                    </a:cubicBezTo>
                    <a:cubicBezTo>
                      <a:pt x="9639" y="-17993"/>
                      <a:pt x="-21041" y="41899"/>
                      <a:pt x="16824" y="78610"/>
                    </a:cubicBezTo>
                    <a:cubicBezTo>
                      <a:pt x="47242" y="108032"/>
                      <a:pt x="96068" y="94658"/>
                      <a:pt x="133619" y="118731"/>
                    </a:cubicBezTo>
                    <a:close/>
                  </a:path>
                </a:pathLst>
              </a:custGeom>
              <a:solidFill>
                <a:srgbClr val="0AAF60"/>
              </a:solidFill>
              <a:ln w="5239" cap="flat">
                <a:noFill/>
                <a:prstDash val="solid"/>
                <a:miter/>
              </a:ln>
            </p:spPr>
            <p:txBody>
              <a:bodyPr rtlCol="0" anchor="ctr"/>
              <a:lstStyle/>
              <a:p>
                <a:endParaRPr lang="zh-CN" altLang="en-US"/>
              </a:p>
            </p:txBody>
          </p:sp>
          <p:sp>
            <p:nvSpPr>
              <p:cNvPr id="987" name="任意多边形: 形状 986">
                <a:extLst>
                  <a:ext uri="{FF2B5EF4-FFF2-40B4-BE49-F238E27FC236}">
                    <a16:creationId xmlns:a16="http://schemas.microsoft.com/office/drawing/2014/main" xmlns="" id="{7521F348-B73D-4E3C-BA85-C824E95EE587}"/>
                  </a:ext>
                </a:extLst>
              </p:cNvPr>
              <p:cNvSpPr/>
              <p:nvPr/>
            </p:nvSpPr>
            <p:spPr>
              <a:xfrm>
                <a:off x="4991166" y="2740832"/>
                <a:ext cx="142818" cy="301689"/>
              </a:xfrm>
              <a:custGeom>
                <a:avLst/>
                <a:gdLst>
                  <a:gd name="connsiteX0" fmla="*/ 483 w 142818"/>
                  <a:gd name="connsiteY0" fmla="*/ 6554 h 301689"/>
                  <a:gd name="connsiteX1" fmla="*/ 28855 w 142818"/>
                  <a:gd name="connsiteY1" fmla="*/ 19980 h 301689"/>
                  <a:gd name="connsiteX2" fmla="*/ 50830 w 142818"/>
                  <a:gd name="connsiteY2" fmla="*/ 34612 h 301689"/>
                  <a:gd name="connsiteX3" fmla="*/ 47788 w 142818"/>
                  <a:gd name="connsiteY3" fmla="*/ 28057 h 301689"/>
                  <a:gd name="connsiteX4" fmla="*/ 42544 w 142818"/>
                  <a:gd name="connsiteY4" fmla="*/ 18355 h 301689"/>
                  <a:gd name="connsiteX5" fmla="*/ 28488 w 142818"/>
                  <a:gd name="connsiteY5" fmla="*/ 576 h 301689"/>
                  <a:gd name="connsiteX6" fmla="*/ 29013 w 142818"/>
                  <a:gd name="connsiteY6" fmla="*/ 104 h 301689"/>
                  <a:gd name="connsiteX7" fmla="*/ 43802 w 142818"/>
                  <a:gd name="connsiteY7" fmla="*/ 17306 h 301689"/>
                  <a:gd name="connsiteX8" fmla="*/ 49833 w 142818"/>
                  <a:gd name="connsiteY8" fmla="*/ 27008 h 301689"/>
                  <a:gd name="connsiteX9" fmla="*/ 54134 w 142818"/>
                  <a:gd name="connsiteY9" fmla="*/ 36868 h 301689"/>
                  <a:gd name="connsiteX10" fmla="*/ 54816 w 142818"/>
                  <a:gd name="connsiteY10" fmla="*/ 37392 h 301689"/>
                  <a:gd name="connsiteX11" fmla="*/ 85286 w 142818"/>
                  <a:gd name="connsiteY11" fmla="*/ 67181 h 301689"/>
                  <a:gd name="connsiteX12" fmla="*/ 84709 w 142818"/>
                  <a:gd name="connsiteY12" fmla="*/ 64716 h 301689"/>
                  <a:gd name="connsiteX13" fmla="*/ 80828 w 142818"/>
                  <a:gd name="connsiteY13" fmla="*/ 52234 h 301689"/>
                  <a:gd name="connsiteX14" fmla="*/ 69343 w 142818"/>
                  <a:gd name="connsiteY14" fmla="*/ 27218 h 301689"/>
                  <a:gd name="connsiteX15" fmla="*/ 69920 w 142818"/>
                  <a:gd name="connsiteY15" fmla="*/ 26903 h 301689"/>
                  <a:gd name="connsiteX16" fmla="*/ 82926 w 142818"/>
                  <a:gd name="connsiteY16" fmla="*/ 51290 h 301689"/>
                  <a:gd name="connsiteX17" fmla="*/ 87332 w 142818"/>
                  <a:gd name="connsiteY17" fmla="*/ 63982 h 301689"/>
                  <a:gd name="connsiteX18" fmla="*/ 89377 w 142818"/>
                  <a:gd name="connsiteY18" fmla="*/ 72583 h 301689"/>
                  <a:gd name="connsiteX19" fmla="*/ 97453 w 142818"/>
                  <a:gd name="connsiteY19" fmla="*/ 83334 h 301689"/>
                  <a:gd name="connsiteX20" fmla="*/ 141874 w 142818"/>
                  <a:gd name="connsiteY20" fmla="*/ 216544 h 301689"/>
                  <a:gd name="connsiteX21" fmla="*/ 142556 w 142818"/>
                  <a:gd name="connsiteY21" fmla="*/ 258762 h 301689"/>
                  <a:gd name="connsiteX22" fmla="*/ 138833 w 142818"/>
                  <a:gd name="connsiteY22" fmla="*/ 301138 h 301689"/>
                  <a:gd name="connsiteX23" fmla="*/ 137312 w 142818"/>
                  <a:gd name="connsiteY23" fmla="*/ 300876 h 301689"/>
                  <a:gd name="connsiteX24" fmla="*/ 139147 w 142818"/>
                  <a:gd name="connsiteY24" fmla="*/ 263797 h 301689"/>
                  <a:gd name="connsiteX25" fmla="*/ 137941 w 142818"/>
                  <a:gd name="connsiteY25" fmla="*/ 226561 h 301689"/>
                  <a:gd name="connsiteX26" fmla="*/ 124043 w 142818"/>
                  <a:gd name="connsiteY26" fmla="*/ 153610 h 301689"/>
                  <a:gd name="connsiteX27" fmla="*/ 91632 w 142818"/>
                  <a:gd name="connsiteY27" fmla="*/ 85012 h 301689"/>
                  <a:gd name="connsiteX28" fmla="*/ 83660 w 142818"/>
                  <a:gd name="connsiteY28" fmla="*/ 83072 h 301689"/>
                  <a:gd name="connsiteX29" fmla="*/ 74115 w 142818"/>
                  <a:gd name="connsiteY29" fmla="*/ 80554 h 301689"/>
                  <a:gd name="connsiteX30" fmla="*/ 56704 w 142818"/>
                  <a:gd name="connsiteY30" fmla="*/ 74051 h 301689"/>
                  <a:gd name="connsiteX31" fmla="*/ 57071 w 142818"/>
                  <a:gd name="connsiteY31" fmla="*/ 73422 h 301689"/>
                  <a:gd name="connsiteX32" fmla="*/ 75112 w 142818"/>
                  <a:gd name="connsiteY32" fmla="*/ 79663 h 301689"/>
                  <a:gd name="connsiteX33" fmla="*/ 90269 w 142818"/>
                  <a:gd name="connsiteY33" fmla="*/ 82442 h 301689"/>
                  <a:gd name="connsiteX34" fmla="*/ 75427 w 142818"/>
                  <a:gd name="connsiteY34" fmla="*/ 62985 h 301689"/>
                  <a:gd name="connsiteX35" fmla="*/ 39187 w 142818"/>
                  <a:gd name="connsiteY35" fmla="*/ 60258 h 301689"/>
                  <a:gd name="connsiteX36" fmla="*/ 20622 w 142818"/>
                  <a:gd name="connsiteY36" fmla="*/ 54489 h 301689"/>
                  <a:gd name="connsiteX37" fmla="*/ 1899 w 142818"/>
                  <a:gd name="connsiteY37" fmla="*/ 46255 h 301689"/>
                  <a:gd name="connsiteX38" fmla="*/ 1899 w 142818"/>
                  <a:gd name="connsiteY38" fmla="*/ 45573 h 301689"/>
                  <a:gd name="connsiteX39" fmla="*/ 38610 w 142818"/>
                  <a:gd name="connsiteY39" fmla="*/ 57636 h 301689"/>
                  <a:gd name="connsiteX40" fmla="*/ 73014 w 142818"/>
                  <a:gd name="connsiteY40" fmla="*/ 60468 h 301689"/>
                  <a:gd name="connsiteX41" fmla="*/ 58802 w 142818"/>
                  <a:gd name="connsiteY41" fmla="*/ 45469 h 301689"/>
                  <a:gd name="connsiteX42" fmla="*/ 116 w 142818"/>
                  <a:gd name="connsiteY42" fmla="*/ 7236 h 301689"/>
                  <a:gd name="connsiteX43" fmla="*/ 483 w 142818"/>
                  <a:gd name="connsiteY43" fmla="*/ 6554 h 301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2818" h="301689">
                    <a:moveTo>
                      <a:pt x="483" y="6554"/>
                    </a:moveTo>
                    <a:cubicBezTo>
                      <a:pt x="10193" y="10472"/>
                      <a:pt x="19667" y="14956"/>
                      <a:pt x="28855" y="19980"/>
                    </a:cubicBezTo>
                    <a:cubicBezTo>
                      <a:pt x="36487" y="24381"/>
                      <a:pt x="43827" y="29268"/>
                      <a:pt x="50830" y="34612"/>
                    </a:cubicBezTo>
                    <a:cubicBezTo>
                      <a:pt x="49781" y="32410"/>
                      <a:pt x="48889" y="30155"/>
                      <a:pt x="47788" y="28057"/>
                    </a:cubicBezTo>
                    <a:cubicBezTo>
                      <a:pt x="46225" y="24727"/>
                      <a:pt x="44474" y="21486"/>
                      <a:pt x="42544" y="18355"/>
                    </a:cubicBezTo>
                    <a:cubicBezTo>
                      <a:pt x="38639" y="11851"/>
                      <a:pt x="33915" y="5878"/>
                      <a:pt x="28488" y="576"/>
                    </a:cubicBezTo>
                    <a:cubicBezTo>
                      <a:pt x="28174" y="261"/>
                      <a:pt x="28488" y="-211"/>
                      <a:pt x="29013" y="104"/>
                    </a:cubicBezTo>
                    <a:cubicBezTo>
                      <a:pt x="34386" y="5443"/>
                      <a:pt x="39331" y="11191"/>
                      <a:pt x="43802" y="17306"/>
                    </a:cubicBezTo>
                    <a:cubicBezTo>
                      <a:pt x="46021" y="20405"/>
                      <a:pt x="48035" y="23646"/>
                      <a:pt x="49833" y="27008"/>
                    </a:cubicBezTo>
                    <a:cubicBezTo>
                      <a:pt x="51732" y="30071"/>
                      <a:pt x="53181" y="33390"/>
                      <a:pt x="54134" y="36868"/>
                    </a:cubicBezTo>
                    <a:lnTo>
                      <a:pt x="54816" y="37392"/>
                    </a:lnTo>
                    <a:cubicBezTo>
                      <a:pt x="65970" y="46250"/>
                      <a:pt x="76180" y="56230"/>
                      <a:pt x="85286" y="67181"/>
                    </a:cubicBezTo>
                    <a:cubicBezTo>
                      <a:pt x="85286" y="66342"/>
                      <a:pt x="84919" y="65503"/>
                      <a:pt x="84709" y="64716"/>
                    </a:cubicBezTo>
                    <a:cubicBezTo>
                      <a:pt x="83503" y="60520"/>
                      <a:pt x="82244" y="56377"/>
                      <a:pt x="80828" y="52234"/>
                    </a:cubicBezTo>
                    <a:cubicBezTo>
                      <a:pt x="78083" y="43439"/>
                      <a:pt x="74223" y="35032"/>
                      <a:pt x="69343" y="27218"/>
                    </a:cubicBezTo>
                    <a:cubicBezTo>
                      <a:pt x="69081" y="26851"/>
                      <a:pt x="69710" y="26536"/>
                      <a:pt x="69920" y="26903"/>
                    </a:cubicBezTo>
                    <a:cubicBezTo>
                      <a:pt x="74812" y="34723"/>
                      <a:pt x="79158" y="42873"/>
                      <a:pt x="82926" y="51290"/>
                    </a:cubicBezTo>
                    <a:cubicBezTo>
                      <a:pt x="84714" y="55402"/>
                      <a:pt x="86187" y="59644"/>
                      <a:pt x="87332" y="63982"/>
                    </a:cubicBezTo>
                    <a:cubicBezTo>
                      <a:pt x="88252" y="66787"/>
                      <a:pt x="88936" y="69661"/>
                      <a:pt x="89377" y="72583"/>
                    </a:cubicBezTo>
                    <a:cubicBezTo>
                      <a:pt x="92157" y="76096"/>
                      <a:pt x="94621" y="79663"/>
                      <a:pt x="97453" y="83334"/>
                    </a:cubicBezTo>
                    <a:cubicBezTo>
                      <a:pt x="124830" y="122248"/>
                      <a:pt x="138570" y="169396"/>
                      <a:pt x="141874" y="216544"/>
                    </a:cubicBezTo>
                    <a:cubicBezTo>
                      <a:pt x="142836" y="230594"/>
                      <a:pt x="143063" y="244686"/>
                      <a:pt x="142556" y="258762"/>
                    </a:cubicBezTo>
                    <a:cubicBezTo>
                      <a:pt x="142473" y="272964"/>
                      <a:pt x="141228" y="287140"/>
                      <a:pt x="138833" y="301138"/>
                    </a:cubicBezTo>
                    <a:cubicBezTo>
                      <a:pt x="138833" y="302029"/>
                      <a:pt x="137259" y="301767"/>
                      <a:pt x="137312" y="300876"/>
                    </a:cubicBezTo>
                    <a:cubicBezTo>
                      <a:pt x="137626" y="288498"/>
                      <a:pt x="138885" y="276174"/>
                      <a:pt x="139147" y="263797"/>
                    </a:cubicBezTo>
                    <a:cubicBezTo>
                      <a:pt x="139409" y="251420"/>
                      <a:pt x="139147" y="238938"/>
                      <a:pt x="137941" y="226561"/>
                    </a:cubicBezTo>
                    <a:cubicBezTo>
                      <a:pt x="135944" y="201818"/>
                      <a:pt x="131284" y="177357"/>
                      <a:pt x="124043" y="153610"/>
                    </a:cubicBezTo>
                    <a:cubicBezTo>
                      <a:pt x="116628" y="129291"/>
                      <a:pt x="105710" y="106184"/>
                      <a:pt x="91632" y="85012"/>
                    </a:cubicBezTo>
                    <a:cubicBezTo>
                      <a:pt x="88957" y="84488"/>
                      <a:pt x="86388" y="83753"/>
                      <a:pt x="83660" y="83072"/>
                    </a:cubicBezTo>
                    <a:cubicBezTo>
                      <a:pt x="80933" y="82390"/>
                      <a:pt x="77262" y="81446"/>
                      <a:pt x="74115" y="80554"/>
                    </a:cubicBezTo>
                    <a:cubicBezTo>
                      <a:pt x="68111" y="78970"/>
                      <a:pt x="62278" y="76789"/>
                      <a:pt x="56704" y="74051"/>
                    </a:cubicBezTo>
                    <a:cubicBezTo>
                      <a:pt x="56284" y="74051"/>
                      <a:pt x="56704" y="73212"/>
                      <a:pt x="57071" y="73422"/>
                    </a:cubicBezTo>
                    <a:cubicBezTo>
                      <a:pt x="62686" y="76511"/>
                      <a:pt x="68787" y="78624"/>
                      <a:pt x="75112" y="79663"/>
                    </a:cubicBezTo>
                    <a:cubicBezTo>
                      <a:pt x="80356" y="80659"/>
                      <a:pt x="85286" y="81288"/>
                      <a:pt x="90269" y="82442"/>
                    </a:cubicBezTo>
                    <a:cubicBezTo>
                      <a:pt x="85666" y="75698"/>
                      <a:pt x="80713" y="69205"/>
                      <a:pt x="75427" y="62985"/>
                    </a:cubicBezTo>
                    <a:cubicBezTo>
                      <a:pt x="63279" y="64076"/>
                      <a:pt x="51035" y="63153"/>
                      <a:pt x="39187" y="60258"/>
                    </a:cubicBezTo>
                    <a:cubicBezTo>
                      <a:pt x="32882" y="58732"/>
                      <a:pt x="26681" y="56807"/>
                      <a:pt x="20622" y="54489"/>
                    </a:cubicBezTo>
                    <a:cubicBezTo>
                      <a:pt x="14223" y="52024"/>
                      <a:pt x="8192" y="48878"/>
                      <a:pt x="1899" y="46255"/>
                    </a:cubicBezTo>
                    <a:cubicBezTo>
                      <a:pt x="1427" y="46255"/>
                      <a:pt x="1899" y="45311"/>
                      <a:pt x="1899" y="45573"/>
                    </a:cubicBezTo>
                    <a:cubicBezTo>
                      <a:pt x="13288" y="51825"/>
                      <a:pt x="25734" y="55910"/>
                      <a:pt x="38610" y="57636"/>
                    </a:cubicBezTo>
                    <a:cubicBezTo>
                      <a:pt x="49991" y="59440"/>
                      <a:pt x="61491" y="60389"/>
                      <a:pt x="73014" y="60468"/>
                    </a:cubicBezTo>
                    <a:cubicBezTo>
                      <a:pt x="68504" y="55223"/>
                      <a:pt x="63784" y="50241"/>
                      <a:pt x="58802" y="45469"/>
                    </a:cubicBezTo>
                    <a:cubicBezTo>
                      <a:pt x="42163" y="28718"/>
                      <a:pt x="22161" y="15685"/>
                      <a:pt x="116" y="7236"/>
                    </a:cubicBezTo>
                    <a:cubicBezTo>
                      <a:pt x="-147" y="7079"/>
                      <a:pt x="63" y="6397"/>
                      <a:pt x="483" y="6554"/>
                    </a:cubicBezTo>
                    <a:close/>
                  </a:path>
                </a:pathLst>
              </a:custGeom>
              <a:solidFill>
                <a:srgbClr val="263238"/>
              </a:solidFill>
              <a:ln w="5239" cap="flat">
                <a:noFill/>
                <a:prstDash val="solid"/>
                <a:miter/>
              </a:ln>
            </p:spPr>
            <p:txBody>
              <a:bodyPr rtlCol="0" anchor="ctr"/>
              <a:lstStyle/>
              <a:p>
                <a:endParaRPr lang="zh-CN" altLang="en-US"/>
              </a:p>
            </p:txBody>
          </p:sp>
          <p:sp>
            <p:nvSpPr>
              <p:cNvPr id="988" name="任意多边形: 形状 987">
                <a:extLst>
                  <a:ext uri="{FF2B5EF4-FFF2-40B4-BE49-F238E27FC236}">
                    <a16:creationId xmlns:a16="http://schemas.microsoft.com/office/drawing/2014/main" xmlns="" id="{C86D1676-2A44-438E-B528-8C8AF14DE3FB}"/>
                  </a:ext>
                </a:extLst>
              </p:cNvPr>
              <p:cNvSpPr/>
              <p:nvPr/>
            </p:nvSpPr>
            <p:spPr>
              <a:xfrm>
                <a:off x="5042905" y="2747522"/>
                <a:ext cx="14090" cy="24880"/>
              </a:xfrm>
              <a:custGeom>
                <a:avLst/>
                <a:gdLst>
                  <a:gd name="connsiteX0" fmla="*/ 612 w 14090"/>
                  <a:gd name="connsiteY0" fmla="*/ 126 h 24880"/>
                  <a:gd name="connsiteX1" fmla="*/ 8427 w 14090"/>
                  <a:gd name="connsiteY1" fmla="*/ 11559 h 24880"/>
                  <a:gd name="connsiteX2" fmla="*/ 14091 w 14090"/>
                  <a:gd name="connsiteY2" fmla="*/ 24880 h 24880"/>
                  <a:gd name="connsiteX3" fmla="*/ 13829 w 14090"/>
                  <a:gd name="connsiteY3" fmla="*/ 24880 h 24880"/>
                  <a:gd name="connsiteX4" fmla="*/ 7745 w 14090"/>
                  <a:gd name="connsiteY4" fmla="*/ 12136 h 24880"/>
                  <a:gd name="connsiteX5" fmla="*/ 140 w 14090"/>
                  <a:gd name="connsiteY5" fmla="*/ 546 h 24880"/>
                  <a:gd name="connsiteX6" fmla="*/ 612 w 14090"/>
                  <a:gd name="connsiteY6" fmla="*/ 126 h 24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090" h="24880">
                    <a:moveTo>
                      <a:pt x="612" y="126"/>
                    </a:moveTo>
                    <a:cubicBezTo>
                      <a:pt x="3496" y="3740"/>
                      <a:pt x="6108" y="7563"/>
                      <a:pt x="8427" y="11559"/>
                    </a:cubicBezTo>
                    <a:cubicBezTo>
                      <a:pt x="10828" y="15765"/>
                      <a:pt x="12729" y="20234"/>
                      <a:pt x="14091" y="24880"/>
                    </a:cubicBezTo>
                    <a:cubicBezTo>
                      <a:pt x="14091" y="24880"/>
                      <a:pt x="14091" y="24880"/>
                      <a:pt x="13829" y="24880"/>
                    </a:cubicBezTo>
                    <a:cubicBezTo>
                      <a:pt x="11678" y="20685"/>
                      <a:pt x="9895" y="16332"/>
                      <a:pt x="7745" y="12136"/>
                    </a:cubicBezTo>
                    <a:cubicBezTo>
                      <a:pt x="5610" y="8024"/>
                      <a:pt x="3063" y="4144"/>
                      <a:pt x="140" y="546"/>
                    </a:cubicBezTo>
                    <a:cubicBezTo>
                      <a:pt x="-279" y="284"/>
                      <a:pt x="350" y="-241"/>
                      <a:pt x="612" y="126"/>
                    </a:cubicBezTo>
                    <a:close/>
                  </a:path>
                </a:pathLst>
              </a:custGeom>
              <a:solidFill>
                <a:srgbClr val="263238"/>
              </a:solidFill>
              <a:ln w="5239" cap="flat">
                <a:noFill/>
                <a:prstDash val="solid"/>
                <a:miter/>
              </a:ln>
            </p:spPr>
            <p:txBody>
              <a:bodyPr rtlCol="0" anchor="ctr"/>
              <a:lstStyle/>
              <a:p>
                <a:endParaRPr lang="zh-CN" altLang="en-US"/>
              </a:p>
            </p:txBody>
          </p:sp>
          <p:sp>
            <p:nvSpPr>
              <p:cNvPr id="989" name="任意多边形: 形状 988">
                <a:extLst>
                  <a:ext uri="{FF2B5EF4-FFF2-40B4-BE49-F238E27FC236}">
                    <a16:creationId xmlns:a16="http://schemas.microsoft.com/office/drawing/2014/main" xmlns="" id="{EFEA7C8F-A642-436F-B9BC-8795AB7117E2}"/>
                  </a:ext>
                </a:extLst>
              </p:cNvPr>
              <p:cNvSpPr/>
              <p:nvPr/>
            </p:nvSpPr>
            <p:spPr>
              <a:xfrm>
                <a:off x="4983753" y="2776136"/>
                <a:ext cx="26881" cy="9273"/>
              </a:xfrm>
              <a:custGeom>
                <a:avLst/>
                <a:gdLst>
                  <a:gd name="connsiteX0" fmla="*/ 502 w 26881"/>
                  <a:gd name="connsiteY0" fmla="*/ 43 h 9273"/>
                  <a:gd name="connsiteX1" fmla="*/ 13560 w 26881"/>
                  <a:gd name="connsiteY1" fmla="*/ 5287 h 9273"/>
                  <a:gd name="connsiteX2" fmla="*/ 26881 w 26881"/>
                  <a:gd name="connsiteY2" fmla="*/ 8854 h 9273"/>
                  <a:gd name="connsiteX3" fmla="*/ 26881 w 26881"/>
                  <a:gd name="connsiteY3" fmla="*/ 9273 h 9273"/>
                  <a:gd name="connsiteX4" fmla="*/ 13088 w 26881"/>
                  <a:gd name="connsiteY4" fmla="*/ 6231 h 9273"/>
                  <a:gd name="connsiteX5" fmla="*/ 187 w 26881"/>
                  <a:gd name="connsiteY5" fmla="*/ 462 h 9273"/>
                  <a:gd name="connsiteX6" fmla="*/ 502 w 26881"/>
                  <a:gd name="connsiteY6" fmla="*/ 43 h 9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881" h="9273">
                    <a:moveTo>
                      <a:pt x="502" y="43"/>
                    </a:moveTo>
                    <a:cubicBezTo>
                      <a:pt x="4656" y="2251"/>
                      <a:pt x="9033" y="4008"/>
                      <a:pt x="13560" y="5287"/>
                    </a:cubicBezTo>
                    <a:cubicBezTo>
                      <a:pt x="17928" y="6735"/>
                      <a:pt x="22376" y="7925"/>
                      <a:pt x="26881" y="8854"/>
                    </a:cubicBezTo>
                    <a:cubicBezTo>
                      <a:pt x="26881" y="8854"/>
                      <a:pt x="26881" y="9273"/>
                      <a:pt x="26881" y="9273"/>
                    </a:cubicBezTo>
                    <a:cubicBezTo>
                      <a:pt x="22188" y="8759"/>
                      <a:pt x="17563" y="7742"/>
                      <a:pt x="13088" y="6231"/>
                    </a:cubicBezTo>
                    <a:cubicBezTo>
                      <a:pt x="8677" y="4569"/>
                      <a:pt x="4368" y="2639"/>
                      <a:pt x="187" y="462"/>
                    </a:cubicBezTo>
                    <a:cubicBezTo>
                      <a:pt x="-233" y="462"/>
                      <a:pt x="134" y="-167"/>
                      <a:pt x="502" y="43"/>
                    </a:cubicBezTo>
                    <a:close/>
                  </a:path>
                </a:pathLst>
              </a:custGeom>
              <a:solidFill>
                <a:srgbClr val="263238"/>
              </a:solidFill>
              <a:ln w="5239" cap="flat">
                <a:noFill/>
                <a:prstDash val="solid"/>
                <a:miter/>
              </a:ln>
            </p:spPr>
            <p:txBody>
              <a:bodyPr rtlCol="0" anchor="ctr"/>
              <a:lstStyle/>
              <a:p>
                <a:endParaRPr lang="zh-CN" altLang="en-US"/>
              </a:p>
            </p:txBody>
          </p:sp>
          <p:sp>
            <p:nvSpPr>
              <p:cNvPr id="990" name="任意多边形: 形状 989">
                <a:extLst>
                  <a:ext uri="{FF2B5EF4-FFF2-40B4-BE49-F238E27FC236}">
                    <a16:creationId xmlns:a16="http://schemas.microsoft.com/office/drawing/2014/main" xmlns="" id="{1357618D-DAB0-498C-8B91-EDFCE7B81B16}"/>
                  </a:ext>
                </a:extLst>
              </p:cNvPr>
              <p:cNvSpPr/>
              <p:nvPr/>
            </p:nvSpPr>
            <p:spPr>
              <a:xfrm>
                <a:off x="5144174" y="2610659"/>
                <a:ext cx="142850" cy="218494"/>
              </a:xfrm>
              <a:custGeom>
                <a:avLst/>
                <a:gdLst>
                  <a:gd name="connsiteX0" fmla="*/ 2083 w 142850"/>
                  <a:gd name="connsiteY0" fmla="*/ 218227 h 218494"/>
                  <a:gd name="connsiteX1" fmla="*/ 65594 w 142850"/>
                  <a:gd name="connsiteY1" fmla="*/ 156185 h 218494"/>
                  <a:gd name="connsiteX2" fmla="*/ 124962 w 142850"/>
                  <a:gd name="connsiteY2" fmla="*/ 8919 h 218494"/>
                  <a:gd name="connsiteX3" fmla="*/ 2083 w 142850"/>
                  <a:gd name="connsiteY3" fmla="*/ 218227 h 218494"/>
                </a:gdLst>
                <a:ahLst/>
                <a:cxnLst>
                  <a:cxn ang="0">
                    <a:pos x="connsiteX0" y="connsiteY0"/>
                  </a:cxn>
                  <a:cxn ang="0">
                    <a:pos x="connsiteX1" y="connsiteY1"/>
                  </a:cxn>
                  <a:cxn ang="0">
                    <a:pos x="connsiteX2" y="connsiteY2"/>
                  </a:cxn>
                  <a:cxn ang="0">
                    <a:pos x="connsiteX3" y="connsiteY3"/>
                  </a:cxn>
                </a:cxnLst>
                <a:rect l="l" t="t" r="r" b="b"/>
                <a:pathLst>
                  <a:path w="142850" h="218494">
                    <a:moveTo>
                      <a:pt x="2083" y="218227"/>
                    </a:moveTo>
                    <a:cubicBezTo>
                      <a:pt x="2450" y="221898"/>
                      <a:pt x="11733" y="187075"/>
                      <a:pt x="65594" y="156185"/>
                    </a:cubicBezTo>
                    <a:cubicBezTo>
                      <a:pt x="114525" y="128074"/>
                      <a:pt x="172949" y="55071"/>
                      <a:pt x="124962" y="8919"/>
                    </a:cubicBezTo>
                    <a:cubicBezTo>
                      <a:pt x="86257" y="-28317"/>
                      <a:pt x="-15801" y="52868"/>
                      <a:pt x="2083" y="218227"/>
                    </a:cubicBezTo>
                    <a:close/>
                  </a:path>
                </a:pathLst>
              </a:custGeom>
              <a:solidFill>
                <a:srgbClr val="0AAF60"/>
              </a:solidFill>
              <a:ln w="5239" cap="flat">
                <a:noFill/>
                <a:prstDash val="solid"/>
                <a:miter/>
              </a:ln>
            </p:spPr>
            <p:txBody>
              <a:bodyPr rtlCol="0" anchor="ctr"/>
              <a:lstStyle/>
              <a:p>
                <a:endParaRPr lang="zh-CN" altLang="en-US"/>
              </a:p>
            </p:txBody>
          </p:sp>
          <p:sp>
            <p:nvSpPr>
              <p:cNvPr id="991" name="任意多边形: 形状 990">
                <a:extLst>
                  <a:ext uri="{FF2B5EF4-FFF2-40B4-BE49-F238E27FC236}">
                    <a16:creationId xmlns:a16="http://schemas.microsoft.com/office/drawing/2014/main" xmlns="" id="{F80FD793-75E8-4434-B450-5A9AA7EC83CA}"/>
                  </a:ext>
                </a:extLst>
              </p:cNvPr>
              <p:cNvSpPr/>
              <p:nvPr/>
            </p:nvSpPr>
            <p:spPr>
              <a:xfrm>
                <a:off x="5108771" y="2638781"/>
                <a:ext cx="136798" cy="499603"/>
              </a:xfrm>
              <a:custGeom>
                <a:avLst/>
                <a:gdLst>
                  <a:gd name="connsiteX0" fmla="*/ 355 w 136798"/>
                  <a:gd name="connsiteY0" fmla="*/ 389815 h 499603"/>
                  <a:gd name="connsiteX1" fmla="*/ 8903 w 136798"/>
                  <a:gd name="connsiteY1" fmla="*/ 281411 h 499603"/>
                  <a:gd name="connsiteX2" fmla="*/ 31717 w 136798"/>
                  <a:gd name="connsiteY2" fmla="*/ 184440 h 499603"/>
                  <a:gd name="connsiteX3" fmla="*/ 45248 w 136798"/>
                  <a:gd name="connsiteY3" fmla="*/ 150980 h 499603"/>
                  <a:gd name="connsiteX4" fmla="*/ 45248 w 136798"/>
                  <a:gd name="connsiteY4" fmla="*/ 138131 h 499603"/>
                  <a:gd name="connsiteX5" fmla="*/ 46559 w 136798"/>
                  <a:gd name="connsiteY5" fmla="*/ 121716 h 499603"/>
                  <a:gd name="connsiteX6" fmla="*/ 48237 w 136798"/>
                  <a:gd name="connsiteY6" fmla="*/ 105301 h 499603"/>
                  <a:gd name="connsiteX7" fmla="*/ 50282 w 136798"/>
                  <a:gd name="connsiteY7" fmla="*/ 88990 h 499603"/>
                  <a:gd name="connsiteX8" fmla="*/ 50964 w 136798"/>
                  <a:gd name="connsiteY8" fmla="*/ 88990 h 499603"/>
                  <a:gd name="connsiteX9" fmla="*/ 49024 w 136798"/>
                  <a:gd name="connsiteY9" fmla="*/ 106297 h 499603"/>
                  <a:gd name="connsiteX10" fmla="*/ 48132 w 136798"/>
                  <a:gd name="connsiteY10" fmla="*/ 122031 h 499603"/>
                  <a:gd name="connsiteX11" fmla="*/ 48132 w 136798"/>
                  <a:gd name="connsiteY11" fmla="*/ 137764 h 499603"/>
                  <a:gd name="connsiteX12" fmla="*/ 48132 w 136798"/>
                  <a:gd name="connsiteY12" fmla="*/ 143743 h 499603"/>
                  <a:gd name="connsiteX13" fmla="*/ 64495 w 136798"/>
                  <a:gd name="connsiteY13" fmla="*/ 112276 h 499603"/>
                  <a:gd name="connsiteX14" fmla="*/ 70159 w 136798"/>
                  <a:gd name="connsiteY14" fmla="*/ 44727 h 499603"/>
                  <a:gd name="connsiteX15" fmla="*/ 70841 w 136798"/>
                  <a:gd name="connsiteY15" fmla="*/ 44727 h 499603"/>
                  <a:gd name="connsiteX16" fmla="*/ 67275 w 136798"/>
                  <a:gd name="connsiteY16" fmla="*/ 79341 h 499603"/>
                  <a:gd name="connsiteX17" fmla="*/ 67537 w 136798"/>
                  <a:gd name="connsiteY17" fmla="*/ 106874 h 499603"/>
                  <a:gd name="connsiteX18" fmla="*/ 71470 w 136798"/>
                  <a:gd name="connsiteY18" fmla="*/ 100266 h 499603"/>
                  <a:gd name="connsiteX19" fmla="*/ 93864 w 136798"/>
                  <a:gd name="connsiteY19" fmla="*/ 66859 h 499603"/>
                  <a:gd name="connsiteX20" fmla="*/ 94336 w 136798"/>
                  <a:gd name="connsiteY20" fmla="*/ 51125 h 499603"/>
                  <a:gd name="connsiteX21" fmla="*/ 98270 w 136798"/>
                  <a:gd name="connsiteY21" fmla="*/ 33713 h 499603"/>
                  <a:gd name="connsiteX22" fmla="*/ 104248 w 136798"/>
                  <a:gd name="connsiteY22" fmla="*/ 16879 h 499603"/>
                  <a:gd name="connsiteX23" fmla="*/ 111958 w 136798"/>
                  <a:gd name="connsiteY23" fmla="*/ 201 h 499603"/>
                  <a:gd name="connsiteX24" fmla="*/ 112587 w 136798"/>
                  <a:gd name="connsiteY24" fmla="*/ 463 h 499603"/>
                  <a:gd name="connsiteX25" fmla="*/ 106084 w 136798"/>
                  <a:gd name="connsiteY25" fmla="*/ 17875 h 499603"/>
                  <a:gd name="connsiteX26" fmla="*/ 101679 w 136798"/>
                  <a:gd name="connsiteY26" fmla="*/ 34605 h 499603"/>
                  <a:gd name="connsiteX27" fmla="*/ 98794 w 136798"/>
                  <a:gd name="connsiteY27" fmla="*/ 51702 h 499603"/>
                  <a:gd name="connsiteX28" fmla="*/ 97273 w 136798"/>
                  <a:gd name="connsiteY28" fmla="*/ 63240 h 499603"/>
                  <a:gd name="connsiteX29" fmla="*/ 135034 w 136798"/>
                  <a:gd name="connsiteY29" fmla="*/ 19344 h 499603"/>
                  <a:gd name="connsiteX30" fmla="*/ 135505 w 136798"/>
                  <a:gd name="connsiteY30" fmla="*/ 19868 h 499603"/>
                  <a:gd name="connsiteX31" fmla="*/ 80701 w 136798"/>
                  <a:gd name="connsiteY31" fmla="*/ 94340 h 499603"/>
                  <a:gd name="connsiteX32" fmla="*/ 78970 w 136798"/>
                  <a:gd name="connsiteY32" fmla="*/ 97329 h 499603"/>
                  <a:gd name="connsiteX33" fmla="*/ 88148 w 136798"/>
                  <a:gd name="connsiteY33" fmla="*/ 92452 h 499603"/>
                  <a:gd name="connsiteX34" fmla="*/ 103881 w 136798"/>
                  <a:gd name="connsiteY34" fmla="*/ 83798 h 499603"/>
                  <a:gd name="connsiteX35" fmla="*/ 119143 w 136798"/>
                  <a:gd name="connsiteY35" fmla="*/ 75565 h 499603"/>
                  <a:gd name="connsiteX36" fmla="*/ 126957 w 136798"/>
                  <a:gd name="connsiteY36" fmla="*/ 71264 h 499603"/>
                  <a:gd name="connsiteX37" fmla="*/ 136135 w 136798"/>
                  <a:gd name="connsiteY37" fmla="*/ 66020 h 499603"/>
                  <a:gd name="connsiteX38" fmla="*/ 136648 w 136798"/>
                  <a:gd name="connsiteY38" fmla="*/ 65941 h 499603"/>
                  <a:gd name="connsiteX39" fmla="*/ 136727 w 136798"/>
                  <a:gd name="connsiteY39" fmla="*/ 66455 h 499603"/>
                  <a:gd name="connsiteX40" fmla="*/ 136502 w 136798"/>
                  <a:gd name="connsiteY40" fmla="*/ 66596 h 499603"/>
                  <a:gd name="connsiteX41" fmla="*/ 121765 w 136798"/>
                  <a:gd name="connsiteY41" fmla="*/ 77085 h 499603"/>
                  <a:gd name="connsiteX42" fmla="*/ 106346 w 136798"/>
                  <a:gd name="connsiteY42" fmla="*/ 86316 h 499603"/>
                  <a:gd name="connsiteX43" fmla="*/ 76925 w 136798"/>
                  <a:gd name="connsiteY43" fmla="*/ 101053 h 499603"/>
                  <a:gd name="connsiteX44" fmla="*/ 58779 w 136798"/>
                  <a:gd name="connsiteY44" fmla="*/ 136191 h 499603"/>
                  <a:gd name="connsiteX45" fmla="*/ 76295 w 136798"/>
                  <a:gd name="connsiteY45" fmla="*/ 125702 h 499603"/>
                  <a:gd name="connsiteX46" fmla="*/ 87833 w 136798"/>
                  <a:gd name="connsiteY46" fmla="*/ 119408 h 499603"/>
                  <a:gd name="connsiteX47" fmla="*/ 98689 w 136798"/>
                  <a:gd name="connsiteY47" fmla="*/ 112853 h 499603"/>
                  <a:gd name="connsiteX48" fmla="*/ 99161 w 136798"/>
                  <a:gd name="connsiteY48" fmla="*/ 113377 h 499603"/>
                  <a:gd name="connsiteX49" fmla="*/ 78183 w 136798"/>
                  <a:gd name="connsiteY49" fmla="*/ 127800 h 499603"/>
                  <a:gd name="connsiteX50" fmla="*/ 57205 w 136798"/>
                  <a:gd name="connsiteY50" fmla="*/ 139285 h 499603"/>
                  <a:gd name="connsiteX51" fmla="*/ 41472 w 136798"/>
                  <a:gd name="connsiteY51" fmla="*/ 177832 h 499603"/>
                  <a:gd name="connsiteX52" fmla="*/ 6491 w 136798"/>
                  <a:gd name="connsiteY52" fmla="*/ 377962 h 499603"/>
                  <a:gd name="connsiteX53" fmla="*/ 4446 w 136798"/>
                  <a:gd name="connsiteY53" fmla="*/ 438588 h 499603"/>
                  <a:gd name="connsiteX54" fmla="*/ 5232 w 136798"/>
                  <a:gd name="connsiteY54" fmla="*/ 499110 h 499603"/>
                  <a:gd name="connsiteX55" fmla="*/ 4131 w 136798"/>
                  <a:gd name="connsiteY55" fmla="*/ 499110 h 499603"/>
                  <a:gd name="connsiteX56" fmla="*/ 512 w 136798"/>
                  <a:gd name="connsiteY56" fmla="*/ 444987 h 499603"/>
                  <a:gd name="connsiteX57" fmla="*/ 355 w 136798"/>
                  <a:gd name="connsiteY57" fmla="*/ 389815 h 49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136798" h="499603">
                    <a:moveTo>
                      <a:pt x="355" y="389815"/>
                    </a:moveTo>
                    <a:cubicBezTo>
                      <a:pt x="1181" y="353549"/>
                      <a:pt x="4035" y="317357"/>
                      <a:pt x="8903" y="281411"/>
                    </a:cubicBezTo>
                    <a:cubicBezTo>
                      <a:pt x="13182" y="248392"/>
                      <a:pt x="20826" y="215902"/>
                      <a:pt x="31717" y="184440"/>
                    </a:cubicBezTo>
                    <a:cubicBezTo>
                      <a:pt x="35703" y="173112"/>
                      <a:pt x="40265" y="161941"/>
                      <a:pt x="45248" y="150980"/>
                    </a:cubicBezTo>
                    <a:cubicBezTo>
                      <a:pt x="44906" y="146706"/>
                      <a:pt x="44906" y="142406"/>
                      <a:pt x="45248" y="138131"/>
                    </a:cubicBezTo>
                    <a:cubicBezTo>
                      <a:pt x="45248" y="132887"/>
                      <a:pt x="46034" y="127170"/>
                      <a:pt x="46559" y="121716"/>
                    </a:cubicBezTo>
                    <a:cubicBezTo>
                      <a:pt x="47083" y="116262"/>
                      <a:pt x="47608" y="110755"/>
                      <a:pt x="48237" y="105301"/>
                    </a:cubicBezTo>
                    <a:cubicBezTo>
                      <a:pt x="48866" y="99847"/>
                      <a:pt x="50073" y="94392"/>
                      <a:pt x="50282" y="88990"/>
                    </a:cubicBezTo>
                    <a:cubicBezTo>
                      <a:pt x="50282" y="88466"/>
                      <a:pt x="51069" y="88571"/>
                      <a:pt x="50964" y="88990"/>
                    </a:cubicBezTo>
                    <a:cubicBezTo>
                      <a:pt x="49895" y="94702"/>
                      <a:pt x="49247" y="100486"/>
                      <a:pt x="49024" y="106297"/>
                    </a:cubicBezTo>
                    <a:cubicBezTo>
                      <a:pt x="48604" y="111542"/>
                      <a:pt x="48342" y="116786"/>
                      <a:pt x="48132" y="122031"/>
                    </a:cubicBezTo>
                    <a:cubicBezTo>
                      <a:pt x="47922" y="127275"/>
                      <a:pt x="48132" y="132520"/>
                      <a:pt x="48132" y="137764"/>
                    </a:cubicBezTo>
                    <a:cubicBezTo>
                      <a:pt x="48132" y="139652"/>
                      <a:pt x="48132" y="141698"/>
                      <a:pt x="48132" y="143743"/>
                    </a:cubicBezTo>
                    <a:cubicBezTo>
                      <a:pt x="53377" y="133254"/>
                      <a:pt x="58621" y="122765"/>
                      <a:pt x="64495" y="112276"/>
                    </a:cubicBezTo>
                    <a:cubicBezTo>
                      <a:pt x="60876" y="89934"/>
                      <a:pt x="65596" y="66544"/>
                      <a:pt x="70159" y="44727"/>
                    </a:cubicBezTo>
                    <a:cubicBezTo>
                      <a:pt x="70159" y="44255"/>
                      <a:pt x="70946" y="44465"/>
                      <a:pt x="70841" y="44727"/>
                    </a:cubicBezTo>
                    <a:cubicBezTo>
                      <a:pt x="68606" y="56134"/>
                      <a:pt x="67413" y="67719"/>
                      <a:pt x="67275" y="79341"/>
                    </a:cubicBezTo>
                    <a:cubicBezTo>
                      <a:pt x="67275" y="88518"/>
                      <a:pt x="67275" y="97696"/>
                      <a:pt x="67537" y="106874"/>
                    </a:cubicBezTo>
                    <a:cubicBezTo>
                      <a:pt x="68848" y="104671"/>
                      <a:pt x="70107" y="102469"/>
                      <a:pt x="71470" y="100266"/>
                    </a:cubicBezTo>
                    <a:cubicBezTo>
                      <a:pt x="78445" y="88886"/>
                      <a:pt x="85893" y="77715"/>
                      <a:pt x="93864" y="66859"/>
                    </a:cubicBezTo>
                    <a:cubicBezTo>
                      <a:pt x="93229" y="61619"/>
                      <a:pt x="93389" y="56317"/>
                      <a:pt x="94336" y="51125"/>
                    </a:cubicBezTo>
                    <a:cubicBezTo>
                      <a:pt x="95229" y="45236"/>
                      <a:pt x="96544" y="39414"/>
                      <a:pt x="98270" y="33713"/>
                    </a:cubicBezTo>
                    <a:cubicBezTo>
                      <a:pt x="99980" y="28007"/>
                      <a:pt x="101975" y="22385"/>
                      <a:pt x="104248" y="16879"/>
                    </a:cubicBezTo>
                    <a:cubicBezTo>
                      <a:pt x="106556" y="11215"/>
                      <a:pt x="109493" y="5865"/>
                      <a:pt x="111958" y="201"/>
                    </a:cubicBezTo>
                    <a:cubicBezTo>
                      <a:pt x="111958" y="-271"/>
                      <a:pt x="112849" y="201"/>
                      <a:pt x="112587" y="463"/>
                    </a:cubicBezTo>
                    <a:cubicBezTo>
                      <a:pt x="109763" y="6002"/>
                      <a:pt x="107581" y="11844"/>
                      <a:pt x="106084" y="17875"/>
                    </a:cubicBezTo>
                    <a:cubicBezTo>
                      <a:pt x="104272" y="23356"/>
                      <a:pt x="102801" y="28941"/>
                      <a:pt x="101679" y="34605"/>
                    </a:cubicBezTo>
                    <a:cubicBezTo>
                      <a:pt x="100525" y="40269"/>
                      <a:pt x="99581" y="45986"/>
                      <a:pt x="98794" y="51702"/>
                    </a:cubicBezTo>
                    <a:cubicBezTo>
                      <a:pt x="98270" y="55478"/>
                      <a:pt x="97955" y="59412"/>
                      <a:pt x="97273" y="63240"/>
                    </a:cubicBezTo>
                    <a:cubicBezTo>
                      <a:pt x="108831" y="47753"/>
                      <a:pt x="121448" y="33084"/>
                      <a:pt x="135034" y="19344"/>
                    </a:cubicBezTo>
                    <a:cubicBezTo>
                      <a:pt x="135348" y="19029"/>
                      <a:pt x="135820" y="19344"/>
                      <a:pt x="135505" y="19868"/>
                    </a:cubicBezTo>
                    <a:cubicBezTo>
                      <a:pt x="114968" y="42938"/>
                      <a:pt x="96621" y="67871"/>
                      <a:pt x="80701" y="94340"/>
                    </a:cubicBezTo>
                    <a:lnTo>
                      <a:pt x="78970" y="97329"/>
                    </a:lnTo>
                    <a:cubicBezTo>
                      <a:pt x="81959" y="95494"/>
                      <a:pt x="85368" y="94025"/>
                      <a:pt x="88148" y="92452"/>
                    </a:cubicBezTo>
                    <a:lnTo>
                      <a:pt x="103881" y="83798"/>
                    </a:lnTo>
                    <a:lnTo>
                      <a:pt x="119143" y="75565"/>
                    </a:lnTo>
                    <a:cubicBezTo>
                      <a:pt x="121765" y="74096"/>
                      <a:pt x="124387" y="72628"/>
                      <a:pt x="126957" y="71264"/>
                    </a:cubicBezTo>
                    <a:cubicBezTo>
                      <a:pt x="130153" y="69769"/>
                      <a:pt x="133223" y="68012"/>
                      <a:pt x="136135" y="66020"/>
                    </a:cubicBezTo>
                    <a:cubicBezTo>
                      <a:pt x="136254" y="65857"/>
                      <a:pt x="136484" y="65820"/>
                      <a:pt x="136648" y="65941"/>
                    </a:cubicBezTo>
                    <a:cubicBezTo>
                      <a:pt x="136811" y="66061"/>
                      <a:pt x="136847" y="66287"/>
                      <a:pt x="136727" y="66455"/>
                    </a:cubicBezTo>
                    <a:cubicBezTo>
                      <a:pt x="136673" y="66528"/>
                      <a:pt x="136593" y="66581"/>
                      <a:pt x="136502" y="66596"/>
                    </a:cubicBezTo>
                    <a:cubicBezTo>
                      <a:pt x="131257" y="69428"/>
                      <a:pt x="126747" y="73677"/>
                      <a:pt x="121765" y="77085"/>
                    </a:cubicBezTo>
                    <a:cubicBezTo>
                      <a:pt x="116783" y="80494"/>
                      <a:pt x="111591" y="83379"/>
                      <a:pt x="106346" y="86316"/>
                    </a:cubicBezTo>
                    <a:cubicBezTo>
                      <a:pt x="96801" y="91560"/>
                      <a:pt x="86365" y="95494"/>
                      <a:pt x="76925" y="101053"/>
                    </a:cubicBezTo>
                    <a:cubicBezTo>
                      <a:pt x="70369" y="112486"/>
                      <a:pt x="64390" y="124233"/>
                      <a:pt x="58779" y="136191"/>
                    </a:cubicBezTo>
                    <a:cubicBezTo>
                      <a:pt x="64547" y="132520"/>
                      <a:pt x="70369" y="129058"/>
                      <a:pt x="76295" y="125702"/>
                    </a:cubicBezTo>
                    <a:cubicBezTo>
                      <a:pt x="80124" y="123552"/>
                      <a:pt x="83952" y="121454"/>
                      <a:pt x="87833" y="119408"/>
                    </a:cubicBezTo>
                    <a:cubicBezTo>
                      <a:pt x="91689" y="117641"/>
                      <a:pt x="95331" y="115444"/>
                      <a:pt x="98689" y="112853"/>
                    </a:cubicBezTo>
                    <a:cubicBezTo>
                      <a:pt x="99004" y="112591"/>
                      <a:pt x="99476" y="112853"/>
                      <a:pt x="99161" y="113377"/>
                    </a:cubicBezTo>
                    <a:cubicBezTo>
                      <a:pt x="92800" y="119047"/>
                      <a:pt x="85753" y="123893"/>
                      <a:pt x="78183" y="127800"/>
                    </a:cubicBezTo>
                    <a:cubicBezTo>
                      <a:pt x="71260" y="131838"/>
                      <a:pt x="64285" y="135719"/>
                      <a:pt x="57205" y="139285"/>
                    </a:cubicBezTo>
                    <a:cubicBezTo>
                      <a:pt x="51436" y="151872"/>
                      <a:pt x="46192" y="164773"/>
                      <a:pt x="41472" y="177832"/>
                    </a:cubicBezTo>
                    <a:cubicBezTo>
                      <a:pt x="18815" y="242077"/>
                      <a:pt x="10477" y="310256"/>
                      <a:pt x="6491" y="377962"/>
                    </a:cubicBezTo>
                    <a:cubicBezTo>
                      <a:pt x="5285" y="398153"/>
                      <a:pt x="4708" y="418345"/>
                      <a:pt x="4446" y="438588"/>
                    </a:cubicBezTo>
                    <a:cubicBezTo>
                      <a:pt x="4183" y="458832"/>
                      <a:pt x="5232" y="478919"/>
                      <a:pt x="5232" y="499110"/>
                    </a:cubicBezTo>
                    <a:cubicBezTo>
                      <a:pt x="5232" y="499687"/>
                      <a:pt x="4236" y="499844"/>
                      <a:pt x="4131" y="499110"/>
                    </a:cubicBezTo>
                    <a:cubicBezTo>
                      <a:pt x="1718" y="481226"/>
                      <a:pt x="1299" y="463028"/>
                      <a:pt x="512" y="444987"/>
                    </a:cubicBezTo>
                    <a:cubicBezTo>
                      <a:pt x="-274" y="426946"/>
                      <a:pt x="-12" y="408170"/>
                      <a:pt x="355" y="389815"/>
                    </a:cubicBezTo>
                    <a:close/>
                  </a:path>
                </a:pathLst>
              </a:custGeom>
              <a:solidFill>
                <a:srgbClr val="263238"/>
              </a:solidFill>
              <a:ln w="5239" cap="flat">
                <a:noFill/>
                <a:prstDash val="solid"/>
                <a:miter/>
              </a:ln>
            </p:spPr>
            <p:txBody>
              <a:bodyPr rtlCol="0" anchor="ctr"/>
              <a:lstStyle/>
              <a:p>
                <a:endParaRPr lang="zh-CN" altLang="en-US"/>
              </a:p>
            </p:txBody>
          </p:sp>
          <p:sp>
            <p:nvSpPr>
              <p:cNvPr id="992" name="任意多边形: 形状 991">
                <a:extLst>
                  <a:ext uri="{FF2B5EF4-FFF2-40B4-BE49-F238E27FC236}">
                    <a16:creationId xmlns:a16="http://schemas.microsoft.com/office/drawing/2014/main" xmlns="" id="{83D3E83C-A2D0-4052-A570-A7C8BA3664D1}"/>
                  </a:ext>
                </a:extLst>
              </p:cNvPr>
              <p:cNvSpPr/>
              <p:nvPr/>
            </p:nvSpPr>
            <p:spPr>
              <a:xfrm>
                <a:off x="5206844" y="2705692"/>
                <a:ext cx="56190" cy="32605"/>
              </a:xfrm>
              <a:custGeom>
                <a:avLst/>
                <a:gdLst>
                  <a:gd name="connsiteX0" fmla="*/ 196 w 56190"/>
                  <a:gd name="connsiteY0" fmla="*/ 32096 h 32605"/>
                  <a:gd name="connsiteX1" fmla="*/ 28831 w 56190"/>
                  <a:gd name="connsiteY1" fmla="*/ 17307 h 32605"/>
                  <a:gd name="connsiteX2" fmla="*/ 56050 w 56190"/>
                  <a:gd name="connsiteY2" fmla="*/ 0 h 32605"/>
                  <a:gd name="connsiteX3" fmla="*/ 56050 w 56190"/>
                  <a:gd name="connsiteY3" fmla="*/ 0 h 32605"/>
                  <a:gd name="connsiteX4" fmla="*/ 29828 w 56190"/>
                  <a:gd name="connsiteY4" fmla="*/ 18251 h 32605"/>
                  <a:gd name="connsiteX5" fmla="*/ 249 w 56190"/>
                  <a:gd name="connsiteY5" fmla="*/ 32463 h 32605"/>
                  <a:gd name="connsiteX6" fmla="*/ 196 w 56190"/>
                  <a:gd name="connsiteY6" fmla="*/ 32096 h 32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6190" h="32605">
                    <a:moveTo>
                      <a:pt x="196" y="32096"/>
                    </a:moveTo>
                    <a:cubicBezTo>
                      <a:pt x="10034" y="27754"/>
                      <a:pt x="19597" y="22814"/>
                      <a:pt x="28831" y="17307"/>
                    </a:cubicBezTo>
                    <a:cubicBezTo>
                      <a:pt x="38214" y="12041"/>
                      <a:pt x="47300" y="6262"/>
                      <a:pt x="56050" y="0"/>
                    </a:cubicBezTo>
                    <a:cubicBezTo>
                      <a:pt x="56050" y="0"/>
                      <a:pt x="56365" y="0"/>
                      <a:pt x="56050" y="0"/>
                    </a:cubicBezTo>
                    <a:cubicBezTo>
                      <a:pt x="47765" y="6713"/>
                      <a:pt x="39001" y="12812"/>
                      <a:pt x="29828" y="18251"/>
                    </a:cubicBezTo>
                    <a:cubicBezTo>
                      <a:pt x="20278" y="23606"/>
                      <a:pt x="10399" y="28357"/>
                      <a:pt x="249" y="32463"/>
                    </a:cubicBezTo>
                    <a:cubicBezTo>
                      <a:pt x="144" y="32883"/>
                      <a:pt x="-223" y="32254"/>
                      <a:pt x="196" y="32096"/>
                    </a:cubicBezTo>
                    <a:close/>
                  </a:path>
                </a:pathLst>
              </a:custGeom>
              <a:solidFill>
                <a:srgbClr val="263238"/>
              </a:solidFill>
              <a:ln w="5239" cap="flat">
                <a:noFill/>
                <a:prstDash val="solid"/>
                <a:miter/>
              </a:ln>
            </p:spPr>
            <p:txBody>
              <a:bodyPr rtlCol="0" anchor="ctr"/>
              <a:lstStyle/>
              <a:p>
                <a:endParaRPr lang="zh-CN" altLang="en-US"/>
              </a:p>
            </p:txBody>
          </p:sp>
          <p:sp>
            <p:nvSpPr>
              <p:cNvPr id="993" name="任意多边形: 形状 992">
                <a:extLst>
                  <a:ext uri="{FF2B5EF4-FFF2-40B4-BE49-F238E27FC236}">
                    <a16:creationId xmlns:a16="http://schemas.microsoft.com/office/drawing/2014/main" xmlns="" id="{00B5E620-CF75-4B71-B6B6-D53B4F802B90}"/>
                  </a:ext>
                </a:extLst>
              </p:cNvPr>
              <p:cNvSpPr/>
              <p:nvPr/>
            </p:nvSpPr>
            <p:spPr>
              <a:xfrm>
                <a:off x="5187636" y="2648522"/>
                <a:ext cx="9364" cy="39968"/>
              </a:xfrm>
              <a:custGeom>
                <a:avLst/>
                <a:gdLst>
                  <a:gd name="connsiteX0" fmla="*/ 3828 w 9364"/>
                  <a:gd name="connsiteY0" fmla="*/ 16683 h 39968"/>
                  <a:gd name="connsiteX1" fmla="*/ 6660 w 9364"/>
                  <a:gd name="connsiteY1" fmla="*/ 7400 h 39968"/>
                  <a:gd name="connsiteX2" fmla="*/ 6660 w 9364"/>
                  <a:gd name="connsiteY2" fmla="*/ 7033 h 39968"/>
                  <a:gd name="connsiteX3" fmla="*/ 8758 w 9364"/>
                  <a:gd name="connsiteY3" fmla="*/ 1789 h 39968"/>
                  <a:gd name="connsiteX4" fmla="*/ 8758 w 9364"/>
                  <a:gd name="connsiteY4" fmla="*/ 1160 h 39968"/>
                  <a:gd name="connsiteX5" fmla="*/ 9178 w 9364"/>
                  <a:gd name="connsiteY5" fmla="*/ 163 h 39968"/>
                  <a:gd name="connsiteX6" fmla="*/ 9178 w 9364"/>
                  <a:gd name="connsiteY6" fmla="*/ 163 h 39968"/>
                  <a:gd name="connsiteX7" fmla="*/ 8653 w 9364"/>
                  <a:gd name="connsiteY7" fmla="*/ 1999 h 39968"/>
                  <a:gd name="connsiteX8" fmla="*/ 8653 w 9364"/>
                  <a:gd name="connsiteY8" fmla="*/ 2943 h 39968"/>
                  <a:gd name="connsiteX9" fmla="*/ 629 w 9364"/>
                  <a:gd name="connsiteY9" fmla="*/ 39654 h 39968"/>
                  <a:gd name="connsiteX10" fmla="*/ 315 w 9364"/>
                  <a:gd name="connsiteY10" fmla="*/ 39969 h 39968"/>
                  <a:gd name="connsiteX11" fmla="*/ 0 w 9364"/>
                  <a:gd name="connsiteY11" fmla="*/ 39654 h 39968"/>
                  <a:gd name="connsiteX12" fmla="*/ 3828 w 9364"/>
                  <a:gd name="connsiteY12" fmla="*/ 16683 h 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4" h="39968">
                    <a:moveTo>
                      <a:pt x="3828" y="16683"/>
                    </a:moveTo>
                    <a:cubicBezTo>
                      <a:pt x="4615" y="13537"/>
                      <a:pt x="5612" y="10442"/>
                      <a:pt x="6660" y="7400"/>
                    </a:cubicBezTo>
                    <a:cubicBezTo>
                      <a:pt x="6660" y="7400"/>
                      <a:pt x="6660" y="7400"/>
                      <a:pt x="6660" y="7033"/>
                    </a:cubicBezTo>
                    <a:lnTo>
                      <a:pt x="8758" y="1789"/>
                    </a:lnTo>
                    <a:lnTo>
                      <a:pt x="8758" y="1160"/>
                    </a:lnTo>
                    <a:cubicBezTo>
                      <a:pt x="8758" y="845"/>
                      <a:pt x="8758" y="530"/>
                      <a:pt x="9178" y="163"/>
                    </a:cubicBezTo>
                    <a:cubicBezTo>
                      <a:pt x="9597" y="-204"/>
                      <a:pt x="9178" y="163"/>
                      <a:pt x="9178" y="163"/>
                    </a:cubicBezTo>
                    <a:cubicBezTo>
                      <a:pt x="9178" y="163"/>
                      <a:pt x="8863" y="1369"/>
                      <a:pt x="8653" y="1999"/>
                    </a:cubicBezTo>
                    <a:cubicBezTo>
                      <a:pt x="8444" y="2628"/>
                      <a:pt x="8653" y="2628"/>
                      <a:pt x="8653" y="2943"/>
                    </a:cubicBezTo>
                    <a:cubicBezTo>
                      <a:pt x="5083" y="14968"/>
                      <a:pt x="2401" y="27235"/>
                      <a:pt x="629" y="39654"/>
                    </a:cubicBezTo>
                    <a:cubicBezTo>
                      <a:pt x="629" y="39827"/>
                      <a:pt x="488" y="39969"/>
                      <a:pt x="315" y="39969"/>
                    </a:cubicBezTo>
                    <a:cubicBezTo>
                      <a:pt x="141" y="39969"/>
                      <a:pt x="0" y="39827"/>
                      <a:pt x="0" y="39654"/>
                    </a:cubicBezTo>
                    <a:cubicBezTo>
                      <a:pt x="538" y="31892"/>
                      <a:pt x="1820" y="24199"/>
                      <a:pt x="3828" y="16683"/>
                    </a:cubicBezTo>
                    <a:close/>
                  </a:path>
                </a:pathLst>
              </a:custGeom>
              <a:solidFill>
                <a:srgbClr val="263238"/>
              </a:solidFill>
              <a:ln w="5239" cap="flat">
                <a:noFill/>
                <a:prstDash val="solid"/>
                <a:miter/>
              </a:ln>
            </p:spPr>
            <p:txBody>
              <a:bodyPr rtlCol="0" anchor="ctr"/>
              <a:lstStyle/>
              <a:p>
                <a:endParaRPr lang="zh-CN" altLang="en-US"/>
              </a:p>
            </p:txBody>
          </p:sp>
          <p:sp>
            <p:nvSpPr>
              <p:cNvPr id="994" name="任意多边形: 形状 993">
                <a:extLst>
                  <a:ext uri="{FF2B5EF4-FFF2-40B4-BE49-F238E27FC236}">
                    <a16:creationId xmlns:a16="http://schemas.microsoft.com/office/drawing/2014/main" xmlns="" id="{C9BC984A-BAB6-4990-B35E-E26AEBD913F8}"/>
                  </a:ext>
                </a:extLst>
              </p:cNvPr>
              <p:cNvSpPr/>
              <p:nvPr/>
            </p:nvSpPr>
            <p:spPr>
              <a:xfrm>
                <a:off x="5052223" y="3041602"/>
                <a:ext cx="157334" cy="184606"/>
              </a:xfrm>
              <a:custGeom>
                <a:avLst/>
                <a:gdLst>
                  <a:gd name="connsiteX0" fmla="*/ 0 w 157334"/>
                  <a:gd name="connsiteY0" fmla="*/ 0 h 184606"/>
                  <a:gd name="connsiteX1" fmla="*/ 3828 w 157334"/>
                  <a:gd name="connsiteY1" fmla="*/ 45575 h 184606"/>
                  <a:gd name="connsiteX2" fmla="*/ 15576 w 157334"/>
                  <a:gd name="connsiteY2" fmla="*/ 184606 h 184606"/>
                  <a:gd name="connsiteX3" fmla="*/ 141706 w 157334"/>
                  <a:gd name="connsiteY3" fmla="*/ 184606 h 184606"/>
                  <a:gd name="connsiteX4" fmla="*/ 153454 w 157334"/>
                  <a:gd name="connsiteY4" fmla="*/ 45575 h 184606"/>
                  <a:gd name="connsiteX5" fmla="*/ 157335 w 157334"/>
                  <a:gd name="connsiteY5" fmla="*/ 0 h 184606"/>
                  <a:gd name="connsiteX6" fmla="*/ 0 w 157334"/>
                  <a:gd name="connsiteY6" fmla="*/ 0 h 184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7334" h="184606">
                    <a:moveTo>
                      <a:pt x="0" y="0"/>
                    </a:moveTo>
                    <a:lnTo>
                      <a:pt x="3828" y="45575"/>
                    </a:lnTo>
                    <a:lnTo>
                      <a:pt x="15576" y="184606"/>
                    </a:lnTo>
                    <a:lnTo>
                      <a:pt x="141706" y="184606"/>
                    </a:lnTo>
                    <a:lnTo>
                      <a:pt x="153454" y="45575"/>
                    </a:lnTo>
                    <a:lnTo>
                      <a:pt x="157335" y="0"/>
                    </a:lnTo>
                    <a:lnTo>
                      <a:pt x="0" y="0"/>
                    </a:lnTo>
                    <a:close/>
                  </a:path>
                </a:pathLst>
              </a:custGeom>
              <a:solidFill>
                <a:srgbClr val="455A64"/>
              </a:solidFill>
              <a:ln w="5239" cap="flat">
                <a:noFill/>
                <a:prstDash val="solid"/>
                <a:miter/>
              </a:ln>
            </p:spPr>
            <p:txBody>
              <a:bodyPr rtlCol="0" anchor="ctr"/>
              <a:lstStyle/>
              <a:p>
                <a:endParaRPr lang="zh-CN" altLang="en-US"/>
              </a:p>
            </p:txBody>
          </p:sp>
          <p:sp>
            <p:nvSpPr>
              <p:cNvPr id="995" name="任意多边形: 形状 994">
                <a:extLst>
                  <a:ext uri="{FF2B5EF4-FFF2-40B4-BE49-F238E27FC236}">
                    <a16:creationId xmlns:a16="http://schemas.microsoft.com/office/drawing/2014/main" xmlns="" id="{D746D45C-907A-4069-BA8D-F058E98E86F6}"/>
                  </a:ext>
                </a:extLst>
              </p:cNvPr>
              <p:cNvSpPr/>
              <p:nvPr/>
            </p:nvSpPr>
            <p:spPr>
              <a:xfrm>
                <a:off x="5052223" y="3041602"/>
                <a:ext cx="157334" cy="45574"/>
              </a:xfrm>
              <a:custGeom>
                <a:avLst/>
                <a:gdLst>
                  <a:gd name="connsiteX0" fmla="*/ 0 w 157334"/>
                  <a:gd name="connsiteY0" fmla="*/ 0 h 45574"/>
                  <a:gd name="connsiteX1" fmla="*/ 3828 w 157334"/>
                  <a:gd name="connsiteY1" fmla="*/ 45575 h 45574"/>
                  <a:gd name="connsiteX2" fmla="*/ 153454 w 157334"/>
                  <a:gd name="connsiteY2" fmla="*/ 45575 h 45574"/>
                  <a:gd name="connsiteX3" fmla="*/ 157335 w 157334"/>
                  <a:gd name="connsiteY3" fmla="*/ 0 h 45574"/>
                  <a:gd name="connsiteX4" fmla="*/ 0 w 157334"/>
                  <a:gd name="connsiteY4" fmla="*/ 0 h 45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34" h="45574">
                    <a:moveTo>
                      <a:pt x="0" y="0"/>
                    </a:moveTo>
                    <a:lnTo>
                      <a:pt x="3828" y="45575"/>
                    </a:lnTo>
                    <a:lnTo>
                      <a:pt x="153454" y="45575"/>
                    </a:lnTo>
                    <a:lnTo>
                      <a:pt x="157335" y="0"/>
                    </a:lnTo>
                    <a:lnTo>
                      <a:pt x="0" y="0"/>
                    </a:lnTo>
                    <a:close/>
                  </a:path>
                </a:pathLst>
              </a:custGeom>
              <a:solidFill>
                <a:srgbClr val="263238"/>
              </a:solidFill>
              <a:ln w="5239" cap="flat">
                <a:noFill/>
                <a:prstDash val="solid"/>
                <a:miter/>
              </a:ln>
            </p:spPr>
            <p:txBody>
              <a:bodyPr rtlCol="0" anchor="ctr"/>
              <a:lstStyle/>
              <a:p>
                <a:endParaRPr lang="zh-CN" altLang="en-US"/>
              </a:p>
            </p:txBody>
          </p:sp>
          <p:sp>
            <p:nvSpPr>
              <p:cNvPr id="996" name="任意多边形: 形状 995">
                <a:extLst>
                  <a:ext uri="{FF2B5EF4-FFF2-40B4-BE49-F238E27FC236}">
                    <a16:creationId xmlns:a16="http://schemas.microsoft.com/office/drawing/2014/main" xmlns="" id="{59244F88-6C43-4805-BC6E-12F4EF5CCF73}"/>
                  </a:ext>
                </a:extLst>
              </p:cNvPr>
              <p:cNvSpPr/>
              <p:nvPr/>
            </p:nvSpPr>
            <p:spPr>
              <a:xfrm rot="10800000">
                <a:off x="5039794" y="3023299"/>
                <a:ext cx="182088" cy="43739"/>
              </a:xfrm>
              <a:custGeom>
                <a:avLst/>
                <a:gdLst>
                  <a:gd name="connsiteX0" fmla="*/ 0 w 182088"/>
                  <a:gd name="connsiteY0" fmla="*/ 0 h 43739"/>
                  <a:gd name="connsiteX1" fmla="*/ 182089 w 182088"/>
                  <a:gd name="connsiteY1" fmla="*/ 0 h 43739"/>
                  <a:gd name="connsiteX2" fmla="*/ 182089 w 182088"/>
                  <a:gd name="connsiteY2" fmla="*/ 43739 h 43739"/>
                  <a:gd name="connsiteX3" fmla="*/ 0 w 182088"/>
                  <a:gd name="connsiteY3" fmla="*/ 43739 h 43739"/>
                </a:gdLst>
                <a:ahLst/>
                <a:cxnLst>
                  <a:cxn ang="0">
                    <a:pos x="connsiteX0" y="connsiteY0"/>
                  </a:cxn>
                  <a:cxn ang="0">
                    <a:pos x="connsiteX1" y="connsiteY1"/>
                  </a:cxn>
                  <a:cxn ang="0">
                    <a:pos x="connsiteX2" y="connsiteY2"/>
                  </a:cxn>
                  <a:cxn ang="0">
                    <a:pos x="connsiteX3" y="connsiteY3"/>
                  </a:cxn>
                </a:cxnLst>
                <a:rect l="l" t="t" r="r" b="b"/>
                <a:pathLst>
                  <a:path w="182088" h="43739">
                    <a:moveTo>
                      <a:pt x="0" y="0"/>
                    </a:moveTo>
                    <a:lnTo>
                      <a:pt x="182089" y="0"/>
                    </a:lnTo>
                    <a:lnTo>
                      <a:pt x="182089" y="43739"/>
                    </a:lnTo>
                    <a:lnTo>
                      <a:pt x="0" y="43739"/>
                    </a:lnTo>
                    <a:close/>
                  </a:path>
                </a:pathLst>
              </a:custGeom>
              <a:solidFill>
                <a:srgbClr val="455A64"/>
              </a:solidFill>
              <a:ln w="5239" cap="flat">
                <a:noFill/>
                <a:prstDash val="solid"/>
                <a:miter/>
              </a:ln>
            </p:spPr>
            <p:txBody>
              <a:bodyPr rtlCol="0" anchor="ctr"/>
              <a:lstStyle/>
              <a:p>
                <a:endParaRPr lang="zh-CN" altLang="en-US"/>
              </a:p>
            </p:txBody>
          </p:sp>
        </p:grpSp>
        <p:sp>
          <p:nvSpPr>
            <p:cNvPr id="794" name="任意多边形: 形状 793">
              <a:extLst>
                <a:ext uri="{FF2B5EF4-FFF2-40B4-BE49-F238E27FC236}">
                  <a16:creationId xmlns:a16="http://schemas.microsoft.com/office/drawing/2014/main" xmlns="" id="{856AA0A6-2F31-452E-BF9C-F498C47F82E0}"/>
                </a:ext>
              </a:extLst>
            </p:cNvPr>
            <p:cNvSpPr/>
            <p:nvPr/>
          </p:nvSpPr>
          <p:spPr>
            <a:xfrm>
              <a:off x="4950690" y="3224111"/>
              <a:ext cx="2250202" cy="5244"/>
            </a:xfrm>
            <a:custGeom>
              <a:avLst/>
              <a:gdLst>
                <a:gd name="connsiteX0" fmla="*/ 0 w 2250202"/>
                <a:gd name="connsiteY0" fmla="*/ 2622 h 5244"/>
                <a:gd name="connsiteX1" fmla="*/ 281262 w 2250202"/>
                <a:gd name="connsiteY1" fmla="*/ 1311 h 5244"/>
                <a:gd name="connsiteX2" fmla="*/ 562524 w 2250202"/>
                <a:gd name="connsiteY2" fmla="*/ 891 h 5244"/>
                <a:gd name="connsiteX3" fmla="*/ 1125101 w 2250202"/>
                <a:gd name="connsiteY3" fmla="*/ 0 h 5244"/>
                <a:gd name="connsiteX4" fmla="*/ 1687678 w 2250202"/>
                <a:gd name="connsiteY4" fmla="*/ 839 h 5244"/>
                <a:gd name="connsiteX5" fmla="*/ 1968940 w 2250202"/>
                <a:gd name="connsiteY5" fmla="*/ 1311 h 5244"/>
                <a:gd name="connsiteX6" fmla="*/ 2250203 w 2250202"/>
                <a:gd name="connsiteY6" fmla="*/ 2622 h 5244"/>
                <a:gd name="connsiteX7" fmla="*/ 1968940 w 2250202"/>
                <a:gd name="connsiteY7" fmla="*/ 3881 h 5244"/>
                <a:gd name="connsiteX8" fmla="*/ 1687678 w 2250202"/>
                <a:gd name="connsiteY8" fmla="*/ 4353 h 5244"/>
                <a:gd name="connsiteX9" fmla="*/ 1125101 w 2250202"/>
                <a:gd name="connsiteY9" fmla="*/ 5244 h 5244"/>
                <a:gd name="connsiteX10" fmla="*/ 562524 w 2250202"/>
                <a:gd name="connsiteY10" fmla="*/ 4353 h 5244"/>
                <a:gd name="connsiteX11" fmla="*/ 281262 w 2250202"/>
                <a:gd name="connsiteY11" fmla="*/ 3881 h 5244"/>
                <a:gd name="connsiteX12" fmla="*/ 0 w 2250202"/>
                <a:gd name="connsiteY12" fmla="*/ 2622 h 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50202" h="5244">
                  <a:moveTo>
                    <a:pt x="0" y="2622"/>
                  </a:moveTo>
                  <a:lnTo>
                    <a:pt x="281262" y="1311"/>
                  </a:lnTo>
                  <a:lnTo>
                    <a:pt x="562524" y="891"/>
                  </a:lnTo>
                  <a:lnTo>
                    <a:pt x="1125101" y="0"/>
                  </a:lnTo>
                  <a:lnTo>
                    <a:pt x="1687678" y="839"/>
                  </a:lnTo>
                  <a:lnTo>
                    <a:pt x="1968940" y="1311"/>
                  </a:lnTo>
                  <a:lnTo>
                    <a:pt x="2250203" y="2622"/>
                  </a:lnTo>
                  <a:lnTo>
                    <a:pt x="1968940" y="3881"/>
                  </a:lnTo>
                  <a:lnTo>
                    <a:pt x="1687678" y="4353"/>
                  </a:lnTo>
                  <a:lnTo>
                    <a:pt x="1125101" y="5244"/>
                  </a:lnTo>
                  <a:lnTo>
                    <a:pt x="562524" y="4353"/>
                  </a:lnTo>
                  <a:lnTo>
                    <a:pt x="281262" y="3881"/>
                  </a:lnTo>
                  <a:lnTo>
                    <a:pt x="0" y="2622"/>
                  </a:lnTo>
                  <a:close/>
                </a:path>
              </a:pathLst>
            </a:custGeom>
            <a:solidFill>
              <a:srgbClr val="263238"/>
            </a:solidFill>
            <a:ln w="5239" cap="flat">
              <a:noFill/>
              <a:prstDash val="solid"/>
              <a:miter/>
            </a:ln>
          </p:spPr>
          <p:txBody>
            <a:bodyPr rtlCol="0" anchor="ctr"/>
            <a:lstStyle/>
            <a:p>
              <a:endParaRPr lang="zh-CN" altLang="en-US"/>
            </a:p>
          </p:txBody>
        </p:sp>
        <p:grpSp>
          <p:nvGrpSpPr>
            <p:cNvPr id="795" name="组合 794">
              <a:extLst>
                <a:ext uri="{FF2B5EF4-FFF2-40B4-BE49-F238E27FC236}">
                  <a16:creationId xmlns:a16="http://schemas.microsoft.com/office/drawing/2014/main" xmlns="" id="{AF5540E5-428D-44AE-B8C2-0336FC74CB55}"/>
                </a:ext>
              </a:extLst>
            </p:cNvPr>
            <p:cNvGrpSpPr/>
            <p:nvPr/>
          </p:nvGrpSpPr>
          <p:grpSpPr>
            <a:xfrm>
              <a:off x="5210082" y="2124858"/>
              <a:ext cx="968801" cy="1397570"/>
              <a:chOff x="5210082" y="2124858"/>
              <a:chExt cx="968801" cy="1397570"/>
            </a:xfrm>
          </p:grpSpPr>
          <p:sp>
            <p:nvSpPr>
              <p:cNvPr id="900" name="任意多边形: 形状 899">
                <a:extLst>
                  <a:ext uri="{FF2B5EF4-FFF2-40B4-BE49-F238E27FC236}">
                    <a16:creationId xmlns:a16="http://schemas.microsoft.com/office/drawing/2014/main" xmlns="" id="{AE5467E3-10E6-400A-B405-64A31ABFB9FD}"/>
                  </a:ext>
                </a:extLst>
              </p:cNvPr>
              <p:cNvSpPr/>
              <p:nvPr/>
            </p:nvSpPr>
            <p:spPr>
              <a:xfrm>
                <a:off x="5702907" y="2916993"/>
                <a:ext cx="105047" cy="504572"/>
              </a:xfrm>
              <a:custGeom>
                <a:avLst/>
                <a:gdLst>
                  <a:gd name="connsiteX0" fmla="*/ 0 w 105047"/>
                  <a:gd name="connsiteY0" fmla="*/ 0 h 504572"/>
                  <a:gd name="connsiteX1" fmla="*/ 11853 w 105047"/>
                  <a:gd name="connsiteY1" fmla="*/ 71063 h 504572"/>
                  <a:gd name="connsiteX2" fmla="*/ 92146 w 105047"/>
                  <a:gd name="connsiteY2" fmla="*/ 504573 h 504572"/>
                  <a:gd name="connsiteX3" fmla="*/ 105047 w 105047"/>
                  <a:gd name="connsiteY3" fmla="*/ 504573 h 504572"/>
                  <a:gd name="connsiteX4" fmla="*/ 46676 w 105047"/>
                  <a:gd name="connsiteY4" fmla="*/ 71063 h 504572"/>
                  <a:gd name="connsiteX5" fmla="*/ 38075 w 105047"/>
                  <a:gd name="connsiteY5" fmla="*/ 0 h 504572"/>
                  <a:gd name="connsiteX6" fmla="*/ 0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0"/>
                    </a:moveTo>
                    <a:lnTo>
                      <a:pt x="11853" y="71063"/>
                    </a:lnTo>
                    <a:lnTo>
                      <a:pt x="92146" y="504573"/>
                    </a:lnTo>
                    <a:lnTo>
                      <a:pt x="105047" y="504573"/>
                    </a:lnTo>
                    <a:lnTo>
                      <a:pt x="46676" y="71063"/>
                    </a:lnTo>
                    <a:lnTo>
                      <a:pt x="38075" y="0"/>
                    </a:lnTo>
                    <a:lnTo>
                      <a:pt x="0" y="0"/>
                    </a:lnTo>
                    <a:close/>
                  </a:path>
                </a:pathLst>
              </a:custGeom>
              <a:solidFill>
                <a:srgbClr val="DBDBDB"/>
              </a:solidFill>
              <a:ln w="5239"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5F39CCE8-155C-4970-B384-CE3CD849A136}"/>
                  </a:ext>
                </a:extLst>
              </p:cNvPr>
              <p:cNvSpPr/>
              <p:nvPr/>
            </p:nvSpPr>
            <p:spPr>
              <a:xfrm>
                <a:off x="5702907" y="2916993"/>
                <a:ext cx="46676" cy="71062"/>
              </a:xfrm>
              <a:custGeom>
                <a:avLst/>
                <a:gdLst>
                  <a:gd name="connsiteX0" fmla="*/ 38075 w 46676"/>
                  <a:gd name="connsiteY0" fmla="*/ 0 h 71062"/>
                  <a:gd name="connsiteX1" fmla="*/ 0 w 46676"/>
                  <a:gd name="connsiteY1" fmla="*/ 0 h 71062"/>
                  <a:gd name="connsiteX2" fmla="*/ 11853 w 46676"/>
                  <a:gd name="connsiteY2" fmla="*/ 71063 h 71062"/>
                  <a:gd name="connsiteX3" fmla="*/ 46676 w 46676"/>
                  <a:gd name="connsiteY3" fmla="*/ 71063 h 71062"/>
                  <a:gd name="connsiteX4" fmla="*/ 38075 w 46676"/>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38075" y="0"/>
                    </a:moveTo>
                    <a:lnTo>
                      <a:pt x="0" y="0"/>
                    </a:lnTo>
                    <a:lnTo>
                      <a:pt x="11853" y="71063"/>
                    </a:lnTo>
                    <a:lnTo>
                      <a:pt x="46676" y="71063"/>
                    </a:lnTo>
                    <a:lnTo>
                      <a:pt x="38075" y="0"/>
                    </a:lnTo>
                    <a:close/>
                  </a:path>
                </a:pathLst>
              </a:custGeom>
              <a:solidFill>
                <a:srgbClr val="A6A6A6"/>
              </a:solidFill>
              <a:ln w="5239"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D097DD4A-C5A3-4BE6-A1F0-CC727040E9BB}"/>
                  </a:ext>
                </a:extLst>
              </p:cNvPr>
              <p:cNvSpPr/>
              <p:nvPr/>
            </p:nvSpPr>
            <p:spPr>
              <a:xfrm>
                <a:off x="5450857"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xmlns="" id="{1319BD48-BA75-4DF3-913A-01188227FD00}"/>
                  </a:ext>
                </a:extLst>
              </p:cNvPr>
              <p:cNvSpPr/>
              <p:nvPr/>
            </p:nvSpPr>
            <p:spPr>
              <a:xfrm>
                <a:off x="5509228" y="2916993"/>
                <a:ext cx="46675" cy="71062"/>
              </a:xfrm>
              <a:custGeom>
                <a:avLst/>
                <a:gdLst>
                  <a:gd name="connsiteX0" fmla="*/ 8601 w 46675"/>
                  <a:gd name="connsiteY0" fmla="*/ 0 h 71062"/>
                  <a:gd name="connsiteX1" fmla="*/ 0 w 46675"/>
                  <a:gd name="connsiteY1" fmla="*/ 71063 h 71062"/>
                  <a:gd name="connsiteX2" fmla="*/ 34823 w 46675"/>
                  <a:gd name="connsiteY2" fmla="*/ 71063 h 71062"/>
                  <a:gd name="connsiteX3" fmla="*/ 46676 w 46675"/>
                  <a:gd name="connsiteY3" fmla="*/ 0 h 71062"/>
                  <a:gd name="connsiteX4" fmla="*/ 8601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01" y="0"/>
                    </a:moveTo>
                    <a:lnTo>
                      <a:pt x="0" y="71063"/>
                    </a:lnTo>
                    <a:lnTo>
                      <a:pt x="34823" y="71063"/>
                    </a:lnTo>
                    <a:lnTo>
                      <a:pt x="46676" y="0"/>
                    </a:lnTo>
                    <a:lnTo>
                      <a:pt x="8601" y="0"/>
                    </a:lnTo>
                    <a:close/>
                  </a:path>
                </a:pathLst>
              </a:custGeom>
              <a:solidFill>
                <a:srgbClr val="A6A6A6"/>
              </a:solidFill>
              <a:ln w="5239"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xmlns="" id="{0A2C2B7E-7BDE-4B25-869B-BB9C47F3E618}"/>
                  </a:ext>
                </a:extLst>
              </p:cNvPr>
              <p:cNvSpPr/>
              <p:nvPr/>
            </p:nvSpPr>
            <p:spPr>
              <a:xfrm>
                <a:off x="5210082" y="2916993"/>
                <a:ext cx="105047" cy="504572"/>
              </a:xfrm>
              <a:custGeom>
                <a:avLst/>
                <a:gdLst>
                  <a:gd name="connsiteX0" fmla="*/ 0 w 105047"/>
                  <a:gd name="connsiteY0" fmla="*/ 504573 h 504572"/>
                  <a:gd name="connsiteX1" fmla="*/ 12901 w 105047"/>
                  <a:gd name="connsiteY1" fmla="*/ 504573 h 504572"/>
                  <a:gd name="connsiteX2" fmla="*/ 93195 w 105047"/>
                  <a:gd name="connsiteY2" fmla="*/ 71063 h 504572"/>
                  <a:gd name="connsiteX3" fmla="*/ 105047 w 105047"/>
                  <a:gd name="connsiteY3" fmla="*/ 0 h 504572"/>
                  <a:gd name="connsiteX4" fmla="*/ 66972 w 105047"/>
                  <a:gd name="connsiteY4" fmla="*/ 0 h 504572"/>
                  <a:gd name="connsiteX5" fmla="*/ 58371 w 105047"/>
                  <a:gd name="connsiteY5" fmla="*/ 71063 h 504572"/>
                  <a:gd name="connsiteX6" fmla="*/ 0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0" y="504573"/>
                    </a:moveTo>
                    <a:lnTo>
                      <a:pt x="12901" y="504573"/>
                    </a:lnTo>
                    <a:lnTo>
                      <a:pt x="93195" y="71063"/>
                    </a:lnTo>
                    <a:lnTo>
                      <a:pt x="105047" y="0"/>
                    </a:lnTo>
                    <a:lnTo>
                      <a:pt x="66972" y="0"/>
                    </a:lnTo>
                    <a:lnTo>
                      <a:pt x="58371" y="71063"/>
                    </a:lnTo>
                    <a:lnTo>
                      <a:pt x="0" y="504573"/>
                    </a:lnTo>
                    <a:close/>
                  </a:path>
                </a:pathLst>
              </a:custGeom>
              <a:solidFill>
                <a:srgbClr val="DBDBDB"/>
              </a:solidFill>
              <a:ln w="5239"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1A00B875-D094-4583-B94C-CFC9CA580DC1}"/>
                  </a:ext>
                </a:extLst>
              </p:cNvPr>
              <p:cNvSpPr/>
              <p:nvPr/>
            </p:nvSpPr>
            <p:spPr>
              <a:xfrm>
                <a:off x="5268454" y="2916993"/>
                <a:ext cx="46676" cy="71062"/>
              </a:xfrm>
              <a:custGeom>
                <a:avLst/>
                <a:gdLst>
                  <a:gd name="connsiteX0" fmla="*/ 0 w 46676"/>
                  <a:gd name="connsiteY0" fmla="*/ 71063 h 71062"/>
                  <a:gd name="connsiteX1" fmla="*/ 34823 w 46676"/>
                  <a:gd name="connsiteY1" fmla="*/ 71063 h 71062"/>
                  <a:gd name="connsiteX2" fmla="*/ 46676 w 46676"/>
                  <a:gd name="connsiteY2" fmla="*/ 0 h 71062"/>
                  <a:gd name="connsiteX3" fmla="*/ 8601 w 46676"/>
                  <a:gd name="connsiteY3" fmla="*/ 0 h 71062"/>
                  <a:gd name="connsiteX4" fmla="*/ 0 w 46676"/>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6" h="71062">
                    <a:moveTo>
                      <a:pt x="0" y="71063"/>
                    </a:moveTo>
                    <a:lnTo>
                      <a:pt x="34823" y="71063"/>
                    </a:lnTo>
                    <a:lnTo>
                      <a:pt x="46676" y="0"/>
                    </a:lnTo>
                    <a:lnTo>
                      <a:pt x="8601" y="0"/>
                    </a:lnTo>
                    <a:lnTo>
                      <a:pt x="0" y="71063"/>
                    </a:lnTo>
                    <a:close/>
                  </a:path>
                </a:pathLst>
              </a:custGeom>
              <a:solidFill>
                <a:srgbClr val="A6A6A6"/>
              </a:solidFill>
              <a:ln w="5239"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FEAAB0D7-8257-4A26-A90C-3411D145974B}"/>
                  </a:ext>
                </a:extLst>
              </p:cNvPr>
              <p:cNvSpPr/>
              <p:nvPr/>
            </p:nvSpPr>
            <p:spPr>
              <a:xfrm>
                <a:off x="5230588" y="2457838"/>
                <a:ext cx="588170" cy="492510"/>
              </a:xfrm>
              <a:custGeom>
                <a:avLst/>
                <a:gdLst>
                  <a:gd name="connsiteX0" fmla="*/ 0 w 588170"/>
                  <a:gd name="connsiteY0" fmla="*/ 492510 h 492510"/>
                  <a:gd name="connsiteX1" fmla="*/ 588170 w 588170"/>
                  <a:gd name="connsiteY1" fmla="*/ 492510 h 492510"/>
                  <a:gd name="connsiteX2" fmla="*/ 588170 w 588170"/>
                  <a:gd name="connsiteY2" fmla="*/ 430573 h 492510"/>
                  <a:gd name="connsiteX3" fmla="*/ 368006 w 588170"/>
                  <a:gd name="connsiteY3" fmla="*/ 430573 h 492510"/>
                  <a:gd name="connsiteX4" fmla="*/ 294006 w 588170"/>
                  <a:gd name="connsiteY4" fmla="*/ 0 h 492510"/>
                  <a:gd name="connsiteX5" fmla="*/ 22394 w 588170"/>
                  <a:gd name="connsiteY5" fmla="*/ 0 h 492510"/>
                  <a:gd name="connsiteX6" fmla="*/ 0 w 588170"/>
                  <a:gd name="connsiteY6" fmla="*/ 492510 h 492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70" h="492510">
                    <a:moveTo>
                      <a:pt x="0" y="492510"/>
                    </a:moveTo>
                    <a:lnTo>
                      <a:pt x="588170" y="492510"/>
                    </a:lnTo>
                    <a:lnTo>
                      <a:pt x="588170" y="430573"/>
                    </a:lnTo>
                    <a:lnTo>
                      <a:pt x="368006" y="430573"/>
                    </a:lnTo>
                    <a:lnTo>
                      <a:pt x="294006" y="0"/>
                    </a:lnTo>
                    <a:lnTo>
                      <a:pt x="22394" y="0"/>
                    </a:lnTo>
                    <a:lnTo>
                      <a:pt x="0" y="492510"/>
                    </a:lnTo>
                    <a:close/>
                  </a:path>
                </a:pathLst>
              </a:custGeom>
              <a:solidFill>
                <a:srgbClr val="DBDBDB"/>
              </a:solidFill>
              <a:ln w="5239"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xmlns="" id="{948A8E54-31CB-41CC-ADAF-DFFAAF9D1DD4}"/>
                  </a:ext>
                </a:extLst>
              </p:cNvPr>
              <p:cNvSpPr/>
              <p:nvPr/>
            </p:nvSpPr>
            <p:spPr>
              <a:xfrm>
                <a:off x="5230588" y="2457838"/>
                <a:ext cx="52969" cy="492510"/>
              </a:xfrm>
              <a:custGeom>
                <a:avLst/>
                <a:gdLst>
                  <a:gd name="connsiteX0" fmla="*/ 0 w 52969"/>
                  <a:gd name="connsiteY0" fmla="*/ 492510 h 492510"/>
                  <a:gd name="connsiteX1" fmla="*/ 32044 w 52969"/>
                  <a:gd name="connsiteY1" fmla="*/ 492510 h 492510"/>
                  <a:gd name="connsiteX2" fmla="*/ 52969 w 52969"/>
                  <a:gd name="connsiteY2" fmla="*/ 0 h 492510"/>
                  <a:gd name="connsiteX3" fmla="*/ 22394 w 52969"/>
                  <a:gd name="connsiteY3" fmla="*/ 0 h 492510"/>
                  <a:gd name="connsiteX4" fmla="*/ 0 w 52969"/>
                  <a:gd name="connsiteY4" fmla="*/ 492510 h 4925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69" h="492510">
                    <a:moveTo>
                      <a:pt x="0" y="492510"/>
                    </a:moveTo>
                    <a:lnTo>
                      <a:pt x="32044" y="492510"/>
                    </a:lnTo>
                    <a:lnTo>
                      <a:pt x="52969" y="0"/>
                    </a:lnTo>
                    <a:lnTo>
                      <a:pt x="22394" y="0"/>
                    </a:lnTo>
                    <a:lnTo>
                      <a:pt x="0" y="492510"/>
                    </a:lnTo>
                    <a:close/>
                  </a:path>
                </a:pathLst>
              </a:custGeom>
              <a:solidFill>
                <a:srgbClr val="A6A6A6"/>
              </a:solidFill>
              <a:ln w="5239"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xmlns="" id="{79BC2199-7B07-4D3A-99C3-E0C35A494654}"/>
                  </a:ext>
                </a:extLst>
              </p:cNvPr>
              <p:cNvSpPr/>
              <p:nvPr/>
            </p:nvSpPr>
            <p:spPr>
              <a:xfrm>
                <a:off x="5393083" y="2124858"/>
                <a:ext cx="337469" cy="447636"/>
              </a:xfrm>
              <a:custGeom>
                <a:avLst/>
                <a:gdLst>
                  <a:gd name="connsiteX0" fmla="*/ 25783 w 337469"/>
                  <a:gd name="connsiteY0" fmla="*/ 161170 h 447636"/>
                  <a:gd name="connsiteX1" fmla="*/ 2865 w 337469"/>
                  <a:gd name="connsiteY1" fmla="*/ 309484 h 447636"/>
                  <a:gd name="connsiteX2" fmla="*/ 69942 w 337469"/>
                  <a:gd name="connsiteY2" fmla="*/ 399375 h 447636"/>
                  <a:gd name="connsiteX3" fmla="*/ 308251 w 337469"/>
                  <a:gd name="connsiteY3" fmla="*/ 410179 h 447636"/>
                  <a:gd name="connsiteX4" fmla="*/ 321415 w 337469"/>
                  <a:gd name="connsiteY4" fmla="*/ 294800 h 447636"/>
                  <a:gd name="connsiteX5" fmla="*/ 266558 w 337469"/>
                  <a:gd name="connsiteY5" fmla="*/ 263333 h 447636"/>
                  <a:gd name="connsiteX6" fmla="*/ 218413 w 337469"/>
                  <a:gd name="connsiteY6" fmla="*/ 204909 h 447636"/>
                  <a:gd name="connsiteX7" fmla="*/ 222452 w 337469"/>
                  <a:gd name="connsiteY7" fmla="*/ 65144 h 447636"/>
                  <a:gd name="connsiteX8" fmla="*/ 215371 w 337469"/>
                  <a:gd name="connsiteY8" fmla="*/ 35302 h 447636"/>
                  <a:gd name="connsiteX9" fmla="*/ 188152 w 337469"/>
                  <a:gd name="connsiteY9" fmla="*/ 11912 h 447636"/>
                  <a:gd name="connsiteX10" fmla="*/ 157682 w 337469"/>
                  <a:gd name="connsiteY10" fmla="*/ 217 h 447636"/>
                  <a:gd name="connsiteX11" fmla="*/ 87353 w 337469"/>
                  <a:gd name="connsiteY11" fmla="*/ 24079 h 447636"/>
                  <a:gd name="connsiteX12" fmla="*/ 49436 w 337469"/>
                  <a:gd name="connsiteY12" fmla="*/ 68343 h 447636"/>
                  <a:gd name="connsiteX13" fmla="*/ 25783 w 337469"/>
                  <a:gd name="connsiteY13" fmla="*/ 161170 h 4476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7469" h="447636">
                    <a:moveTo>
                      <a:pt x="25783" y="161170"/>
                    </a:moveTo>
                    <a:cubicBezTo>
                      <a:pt x="14035" y="207531"/>
                      <a:pt x="-7834" y="261130"/>
                      <a:pt x="2865" y="309484"/>
                    </a:cubicBezTo>
                    <a:cubicBezTo>
                      <a:pt x="11308" y="347402"/>
                      <a:pt x="39209" y="377663"/>
                      <a:pt x="69942" y="399375"/>
                    </a:cubicBezTo>
                    <a:cubicBezTo>
                      <a:pt x="137596" y="447624"/>
                      <a:pt x="240912" y="473322"/>
                      <a:pt x="308251" y="410179"/>
                    </a:cubicBezTo>
                    <a:cubicBezTo>
                      <a:pt x="335103" y="384953"/>
                      <a:pt x="351309" y="324169"/>
                      <a:pt x="321415" y="294800"/>
                    </a:cubicBezTo>
                    <a:cubicBezTo>
                      <a:pt x="306049" y="279643"/>
                      <a:pt x="285490" y="272668"/>
                      <a:pt x="266558" y="263333"/>
                    </a:cubicBezTo>
                    <a:cubicBezTo>
                      <a:pt x="242449" y="252209"/>
                      <a:pt x="224728" y="230702"/>
                      <a:pt x="218413" y="204909"/>
                    </a:cubicBezTo>
                    <a:cubicBezTo>
                      <a:pt x="204358" y="152045"/>
                      <a:pt x="216315" y="117956"/>
                      <a:pt x="222452" y="65144"/>
                    </a:cubicBezTo>
                    <a:cubicBezTo>
                      <a:pt x="224423" y="54644"/>
                      <a:pt x="221854" y="43798"/>
                      <a:pt x="215371" y="35302"/>
                    </a:cubicBezTo>
                    <a:cubicBezTo>
                      <a:pt x="208580" y="25191"/>
                      <a:pt x="199171" y="17109"/>
                      <a:pt x="188152" y="11912"/>
                    </a:cubicBezTo>
                    <a:cubicBezTo>
                      <a:pt x="179116" y="5556"/>
                      <a:pt x="168648" y="1538"/>
                      <a:pt x="157682" y="217"/>
                    </a:cubicBezTo>
                    <a:cubicBezTo>
                      <a:pt x="134239" y="-2091"/>
                      <a:pt x="107807" y="14587"/>
                      <a:pt x="87353" y="24079"/>
                    </a:cubicBezTo>
                    <a:cubicBezTo>
                      <a:pt x="66900" y="33572"/>
                      <a:pt x="55467" y="46054"/>
                      <a:pt x="49436" y="68343"/>
                    </a:cubicBezTo>
                    <a:cubicBezTo>
                      <a:pt x="41097" y="98866"/>
                      <a:pt x="33650" y="130070"/>
                      <a:pt x="25783" y="161170"/>
                    </a:cubicBezTo>
                    <a:close/>
                  </a:path>
                </a:pathLst>
              </a:custGeom>
              <a:solidFill>
                <a:srgbClr val="263238"/>
              </a:solidFill>
              <a:ln w="5239"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xmlns="" id="{B4490209-0946-4F6B-84A3-847744923A23}"/>
                  </a:ext>
                </a:extLst>
              </p:cNvPr>
              <p:cNvSpPr/>
              <p:nvPr/>
            </p:nvSpPr>
            <p:spPr>
              <a:xfrm>
                <a:off x="5380696" y="2182082"/>
                <a:ext cx="131666" cy="346123"/>
              </a:xfrm>
              <a:custGeom>
                <a:avLst/>
                <a:gdLst>
                  <a:gd name="connsiteX0" fmla="*/ 27838 w 131666"/>
                  <a:gd name="connsiteY0" fmla="*/ 124819 h 346123"/>
                  <a:gd name="connsiteX1" fmla="*/ 69794 w 131666"/>
                  <a:gd name="connsiteY1" fmla="*/ 0 h 346123"/>
                  <a:gd name="connsiteX2" fmla="*/ 70214 w 131666"/>
                  <a:gd name="connsiteY2" fmla="*/ 0 h 346123"/>
                  <a:gd name="connsiteX3" fmla="*/ 38747 w 131666"/>
                  <a:gd name="connsiteY3" fmla="*/ 103631 h 346123"/>
                  <a:gd name="connsiteX4" fmla="*/ 6755 w 131666"/>
                  <a:gd name="connsiteY4" fmla="*/ 205846 h 346123"/>
                  <a:gd name="connsiteX5" fmla="*/ 129844 w 131666"/>
                  <a:gd name="connsiteY5" fmla="*/ 341364 h 346123"/>
                  <a:gd name="connsiteX6" fmla="*/ 128795 w 131666"/>
                  <a:gd name="connsiteY6" fmla="*/ 346084 h 346123"/>
                  <a:gd name="connsiteX7" fmla="*/ 252 w 131666"/>
                  <a:gd name="connsiteY7" fmla="*/ 234534 h 346123"/>
                  <a:gd name="connsiteX8" fmla="*/ 27838 w 131666"/>
                  <a:gd name="connsiteY8" fmla="*/ 124819 h 346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1666" h="346123">
                    <a:moveTo>
                      <a:pt x="27838" y="124819"/>
                    </a:moveTo>
                    <a:cubicBezTo>
                      <a:pt x="41316" y="82863"/>
                      <a:pt x="55581" y="41589"/>
                      <a:pt x="69794" y="0"/>
                    </a:cubicBezTo>
                    <a:cubicBezTo>
                      <a:pt x="69794" y="0"/>
                      <a:pt x="70318" y="0"/>
                      <a:pt x="70214" y="0"/>
                    </a:cubicBezTo>
                    <a:cubicBezTo>
                      <a:pt x="59725" y="34561"/>
                      <a:pt x="49603" y="69175"/>
                      <a:pt x="38747" y="103631"/>
                    </a:cubicBezTo>
                    <a:cubicBezTo>
                      <a:pt x="27891" y="138088"/>
                      <a:pt x="14570" y="171285"/>
                      <a:pt x="6755" y="205846"/>
                    </a:cubicBezTo>
                    <a:cubicBezTo>
                      <a:pt x="-10709" y="283413"/>
                      <a:pt x="62871" y="331714"/>
                      <a:pt x="129844" y="341364"/>
                    </a:cubicBezTo>
                    <a:cubicBezTo>
                      <a:pt x="132885" y="341784"/>
                      <a:pt x="131836" y="346609"/>
                      <a:pt x="128795" y="346084"/>
                    </a:cubicBezTo>
                    <a:cubicBezTo>
                      <a:pt x="70214" y="335595"/>
                      <a:pt x="4815" y="301454"/>
                      <a:pt x="252" y="234534"/>
                    </a:cubicBezTo>
                    <a:cubicBezTo>
                      <a:pt x="-2423" y="198032"/>
                      <a:pt x="16825" y="158961"/>
                      <a:pt x="27838" y="124819"/>
                    </a:cubicBezTo>
                    <a:close/>
                  </a:path>
                </a:pathLst>
              </a:custGeom>
              <a:solidFill>
                <a:srgbClr val="263238"/>
              </a:solidFill>
              <a:ln w="5239"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xmlns="" id="{1EB6AD44-A0F3-47E6-B51E-5FC6CB983677}"/>
                  </a:ext>
                </a:extLst>
              </p:cNvPr>
              <p:cNvSpPr/>
              <p:nvPr/>
            </p:nvSpPr>
            <p:spPr>
              <a:xfrm>
                <a:off x="5601391" y="2184160"/>
                <a:ext cx="139353" cy="348186"/>
              </a:xfrm>
              <a:custGeom>
                <a:avLst/>
                <a:gdLst>
                  <a:gd name="connsiteX0" fmla="*/ 11206 w 139353"/>
                  <a:gd name="connsiteY0" fmla="*/ 492 h 348186"/>
                  <a:gd name="connsiteX1" fmla="*/ 11993 w 139353"/>
                  <a:gd name="connsiteY1" fmla="*/ 20 h 348186"/>
                  <a:gd name="connsiteX2" fmla="*/ 12465 w 139353"/>
                  <a:gd name="connsiteY2" fmla="*/ 807 h 348186"/>
                  <a:gd name="connsiteX3" fmla="*/ 10315 w 139353"/>
                  <a:gd name="connsiteY3" fmla="*/ 136062 h 348186"/>
                  <a:gd name="connsiteX4" fmla="*/ 51484 w 139353"/>
                  <a:gd name="connsiteY4" fmla="*/ 187301 h 348186"/>
                  <a:gd name="connsiteX5" fmla="*/ 99314 w 139353"/>
                  <a:gd name="connsiteY5" fmla="*/ 207964 h 348186"/>
                  <a:gd name="connsiteX6" fmla="*/ 89874 w 139353"/>
                  <a:gd name="connsiteY6" fmla="*/ 348097 h 348186"/>
                  <a:gd name="connsiteX7" fmla="*/ 88930 w 139353"/>
                  <a:gd name="connsiteY7" fmla="*/ 346104 h 348186"/>
                  <a:gd name="connsiteX8" fmla="*/ 129103 w 139353"/>
                  <a:gd name="connsiteY8" fmla="*/ 238382 h 348186"/>
                  <a:gd name="connsiteX9" fmla="*/ 42044 w 139353"/>
                  <a:gd name="connsiteY9" fmla="*/ 183892 h 348186"/>
                  <a:gd name="connsiteX10" fmla="*/ 11206 w 139353"/>
                  <a:gd name="connsiteY10" fmla="*/ 492 h 348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9353" h="348186">
                    <a:moveTo>
                      <a:pt x="11206" y="492"/>
                    </a:moveTo>
                    <a:cubicBezTo>
                      <a:pt x="11296" y="146"/>
                      <a:pt x="11647" y="-69"/>
                      <a:pt x="11993" y="20"/>
                    </a:cubicBezTo>
                    <a:cubicBezTo>
                      <a:pt x="12339" y="109"/>
                      <a:pt x="12554" y="461"/>
                      <a:pt x="12465" y="807"/>
                    </a:cubicBezTo>
                    <a:cubicBezTo>
                      <a:pt x="5647" y="44021"/>
                      <a:pt x="-6415" y="93792"/>
                      <a:pt x="10315" y="136062"/>
                    </a:cubicBezTo>
                    <a:cubicBezTo>
                      <a:pt x="18564" y="156899"/>
                      <a:pt x="32913" y="174756"/>
                      <a:pt x="51484" y="187301"/>
                    </a:cubicBezTo>
                    <a:cubicBezTo>
                      <a:pt x="66221" y="197108"/>
                      <a:pt x="82951" y="201199"/>
                      <a:pt x="99314" y="207964"/>
                    </a:cubicBezTo>
                    <a:cubicBezTo>
                      <a:pt x="162248" y="234187"/>
                      <a:pt x="144784" y="323343"/>
                      <a:pt x="89874" y="348097"/>
                    </a:cubicBezTo>
                    <a:cubicBezTo>
                      <a:pt x="88720" y="348622"/>
                      <a:pt x="87776" y="346681"/>
                      <a:pt x="88930" y="346104"/>
                    </a:cubicBezTo>
                    <a:cubicBezTo>
                      <a:pt x="128054" y="326175"/>
                      <a:pt x="149189" y="279761"/>
                      <a:pt x="129103" y="238382"/>
                    </a:cubicBezTo>
                    <a:cubicBezTo>
                      <a:pt x="113002" y="205132"/>
                      <a:pt x="68843" y="205552"/>
                      <a:pt x="42044" y="183892"/>
                    </a:cubicBezTo>
                    <a:cubicBezTo>
                      <a:pt x="-13338" y="139104"/>
                      <a:pt x="-2849" y="62482"/>
                      <a:pt x="11206" y="492"/>
                    </a:cubicBezTo>
                    <a:close/>
                  </a:path>
                </a:pathLst>
              </a:custGeom>
              <a:solidFill>
                <a:srgbClr val="263238"/>
              </a:solidFill>
              <a:ln w="5239"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xmlns="" id="{E64C1CF3-0909-4863-9D55-0F24853E3AD3}"/>
                  </a:ext>
                </a:extLst>
              </p:cNvPr>
              <p:cNvSpPr/>
              <p:nvPr/>
            </p:nvSpPr>
            <p:spPr>
              <a:xfrm>
                <a:off x="5735109" y="3058857"/>
                <a:ext cx="443774" cy="373600"/>
              </a:xfrm>
              <a:custGeom>
                <a:avLst/>
                <a:gdLst>
                  <a:gd name="connsiteX0" fmla="*/ 440328 w 443774"/>
                  <a:gd name="connsiteY0" fmla="*/ 302398 h 373600"/>
                  <a:gd name="connsiteX1" fmla="*/ 80555 w 443774"/>
                  <a:gd name="connsiteY1" fmla="*/ 373303 h 373600"/>
                  <a:gd name="connsiteX2" fmla="*/ 47987 w 443774"/>
                  <a:gd name="connsiteY2" fmla="*/ 264585 h 373600"/>
                  <a:gd name="connsiteX3" fmla="*/ 38862 w 443774"/>
                  <a:gd name="connsiteY3" fmla="*/ 225513 h 373600"/>
                  <a:gd name="connsiteX4" fmla="*/ 0 w 443774"/>
                  <a:gd name="connsiteY4" fmla="*/ 47200 h 373600"/>
                  <a:gd name="connsiteX5" fmla="*/ 223573 w 443774"/>
                  <a:gd name="connsiteY5" fmla="*/ 0 h 373600"/>
                  <a:gd name="connsiteX6" fmla="*/ 256298 w 443774"/>
                  <a:gd name="connsiteY6" fmla="*/ 179729 h 373600"/>
                  <a:gd name="connsiteX7" fmla="*/ 263483 w 443774"/>
                  <a:gd name="connsiteY7" fmla="*/ 219167 h 373600"/>
                  <a:gd name="connsiteX8" fmla="*/ 418720 w 443774"/>
                  <a:gd name="connsiteY8" fmla="*/ 257295 h 373600"/>
                  <a:gd name="connsiteX9" fmla="*/ 440328 w 443774"/>
                  <a:gd name="connsiteY9" fmla="*/ 302398 h 37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3774" h="373600">
                    <a:moveTo>
                      <a:pt x="440328" y="302398"/>
                    </a:moveTo>
                    <a:cubicBezTo>
                      <a:pt x="429472" y="308743"/>
                      <a:pt x="95030" y="378705"/>
                      <a:pt x="80555" y="373303"/>
                    </a:cubicBezTo>
                    <a:cubicBezTo>
                      <a:pt x="75311" y="371258"/>
                      <a:pt x="62095" y="323166"/>
                      <a:pt x="47987" y="264585"/>
                    </a:cubicBezTo>
                    <a:cubicBezTo>
                      <a:pt x="44945" y="251893"/>
                      <a:pt x="41851" y="238834"/>
                      <a:pt x="38862" y="225513"/>
                    </a:cubicBezTo>
                    <a:cubicBezTo>
                      <a:pt x="18985" y="139189"/>
                      <a:pt x="0" y="47200"/>
                      <a:pt x="0" y="47200"/>
                    </a:cubicBezTo>
                    <a:lnTo>
                      <a:pt x="223573" y="0"/>
                    </a:lnTo>
                    <a:lnTo>
                      <a:pt x="256298" y="179729"/>
                    </a:lnTo>
                    <a:lnTo>
                      <a:pt x="263483" y="219167"/>
                    </a:lnTo>
                    <a:cubicBezTo>
                      <a:pt x="263483" y="219167"/>
                      <a:pt x="403511" y="249690"/>
                      <a:pt x="418720" y="257295"/>
                    </a:cubicBezTo>
                    <a:cubicBezTo>
                      <a:pt x="433929" y="264899"/>
                      <a:pt x="451289" y="296052"/>
                      <a:pt x="440328" y="302398"/>
                    </a:cubicBezTo>
                    <a:close/>
                  </a:path>
                </a:pathLst>
              </a:custGeom>
              <a:solidFill>
                <a:srgbClr val="FFC4C0"/>
              </a:solidFill>
              <a:ln w="5239"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xmlns="" id="{8CD5DC46-F7BD-43FD-BD27-351EA3AE3BEA}"/>
                  </a:ext>
                </a:extLst>
              </p:cNvPr>
              <p:cNvSpPr/>
              <p:nvPr/>
            </p:nvSpPr>
            <p:spPr>
              <a:xfrm>
                <a:off x="5788550" y="3288146"/>
                <a:ext cx="390331" cy="144294"/>
              </a:xfrm>
              <a:custGeom>
                <a:avLst/>
                <a:gdLst>
                  <a:gd name="connsiteX0" fmla="*/ 0 w 390331"/>
                  <a:gd name="connsiteY0" fmla="*/ 57637 h 144294"/>
                  <a:gd name="connsiteX1" fmla="*/ 27167 w 390331"/>
                  <a:gd name="connsiteY1" fmla="*/ 144014 h 144294"/>
                  <a:gd name="connsiteX2" fmla="*/ 386939 w 390331"/>
                  <a:gd name="connsiteY2" fmla="*/ 73108 h 144294"/>
                  <a:gd name="connsiteX3" fmla="*/ 365332 w 390331"/>
                  <a:gd name="connsiteY3" fmla="*/ 27691 h 144294"/>
                  <a:gd name="connsiteX4" fmla="*/ 256823 w 390331"/>
                  <a:gd name="connsiteY4" fmla="*/ 0 h 144294"/>
                  <a:gd name="connsiteX5" fmla="*/ 220111 w 390331"/>
                  <a:gd name="connsiteY5" fmla="*/ 44106 h 144294"/>
                  <a:gd name="connsiteX6" fmla="*/ 0 w 390331"/>
                  <a:gd name="connsiteY6" fmla="*/ 57637 h 14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331" h="144294">
                    <a:moveTo>
                      <a:pt x="0" y="57637"/>
                    </a:moveTo>
                    <a:cubicBezTo>
                      <a:pt x="11905" y="105677"/>
                      <a:pt x="22394" y="142231"/>
                      <a:pt x="27167" y="144014"/>
                    </a:cubicBezTo>
                    <a:cubicBezTo>
                      <a:pt x="41589" y="149258"/>
                      <a:pt x="376083" y="79454"/>
                      <a:pt x="386939" y="73108"/>
                    </a:cubicBezTo>
                    <a:cubicBezTo>
                      <a:pt x="397795" y="66762"/>
                      <a:pt x="380436" y="35348"/>
                      <a:pt x="365332" y="27691"/>
                    </a:cubicBezTo>
                    <a:cubicBezTo>
                      <a:pt x="355944" y="23023"/>
                      <a:pt x="299041" y="9597"/>
                      <a:pt x="256823" y="0"/>
                    </a:cubicBezTo>
                    <a:cubicBezTo>
                      <a:pt x="293534" y="8811"/>
                      <a:pt x="362499" y="33827"/>
                      <a:pt x="220111" y="44106"/>
                    </a:cubicBezTo>
                    <a:cubicBezTo>
                      <a:pt x="102582" y="52655"/>
                      <a:pt x="25016" y="56536"/>
                      <a:pt x="0" y="57637"/>
                    </a:cubicBezTo>
                    <a:close/>
                  </a:path>
                </a:pathLst>
              </a:custGeom>
              <a:solidFill>
                <a:srgbClr val="263238"/>
              </a:solidFill>
              <a:ln w="5239"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xmlns="" id="{D52D43F0-853B-4FF4-B6E6-916A739B13EB}"/>
                  </a:ext>
                </a:extLst>
              </p:cNvPr>
              <p:cNvSpPr/>
              <p:nvPr/>
            </p:nvSpPr>
            <p:spPr>
              <a:xfrm>
                <a:off x="5508905" y="3166159"/>
                <a:ext cx="372786" cy="356269"/>
              </a:xfrm>
              <a:custGeom>
                <a:avLst/>
                <a:gdLst>
                  <a:gd name="connsiteX0" fmla="*/ 366966 w 372786"/>
                  <a:gd name="connsiteY0" fmla="*/ 355839 h 356269"/>
                  <a:gd name="connsiteX1" fmla="*/ 1058 w 372786"/>
                  <a:gd name="connsiteY1" fmla="*/ 332711 h 356269"/>
                  <a:gd name="connsiteX2" fmla="*/ 5306 w 372786"/>
                  <a:gd name="connsiteY2" fmla="*/ 243554 h 356269"/>
                  <a:gd name="connsiteX3" fmla="*/ 82715 w 372786"/>
                  <a:gd name="connsiteY3" fmla="*/ 0 h 356269"/>
                  <a:gd name="connsiteX4" fmla="*/ 311008 w 372786"/>
                  <a:gd name="connsiteY4" fmla="*/ 11118 h 356269"/>
                  <a:gd name="connsiteX5" fmla="*/ 217288 w 372786"/>
                  <a:gd name="connsiteY5" fmla="*/ 229971 h 356269"/>
                  <a:gd name="connsiteX6" fmla="*/ 357631 w 372786"/>
                  <a:gd name="connsiteY6" fmla="*/ 306436 h 356269"/>
                  <a:gd name="connsiteX7" fmla="*/ 366966 w 372786"/>
                  <a:gd name="connsiteY7" fmla="*/ 355839 h 356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2786" h="356269">
                    <a:moveTo>
                      <a:pt x="366966" y="355839"/>
                    </a:moveTo>
                    <a:cubicBezTo>
                      <a:pt x="354851" y="359248"/>
                      <a:pt x="13645" y="341574"/>
                      <a:pt x="1058" y="332711"/>
                    </a:cubicBezTo>
                    <a:cubicBezTo>
                      <a:pt x="-1722" y="330770"/>
                      <a:pt x="1425" y="284933"/>
                      <a:pt x="5306" y="243554"/>
                    </a:cubicBezTo>
                    <a:cubicBezTo>
                      <a:pt x="8190" y="212874"/>
                      <a:pt x="82715" y="0"/>
                      <a:pt x="82715" y="0"/>
                    </a:cubicBezTo>
                    <a:lnTo>
                      <a:pt x="311008" y="11118"/>
                    </a:lnTo>
                    <a:lnTo>
                      <a:pt x="217288" y="229971"/>
                    </a:lnTo>
                    <a:cubicBezTo>
                      <a:pt x="217288" y="229971"/>
                      <a:pt x="344887" y="295160"/>
                      <a:pt x="357631" y="306436"/>
                    </a:cubicBezTo>
                    <a:cubicBezTo>
                      <a:pt x="370375" y="317712"/>
                      <a:pt x="379133" y="352325"/>
                      <a:pt x="366966" y="355839"/>
                    </a:cubicBezTo>
                    <a:close/>
                  </a:path>
                </a:pathLst>
              </a:custGeom>
              <a:solidFill>
                <a:srgbClr val="FFC4C0"/>
              </a:solidFill>
              <a:ln w="5239"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xmlns="" id="{154F0083-0C97-4B1B-BF3B-415390D0C04D}"/>
                  </a:ext>
                </a:extLst>
              </p:cNvPr>
              <p:cNvSpPr/>
              <p:nvPr/>
            </p:nvSpPr>
            <p:spPr>
              <a:xfrm>
                <a:off x="5508928" y="3417265"/>
                <a:ext cx="372803" cy="105047"/>
              </a:xfrm>
              <a:custGeom>
                <a:avLst/>
                <a:gdLst>
                  <a:gd name="connsiteX0" fmla="*/ 1034 w 372803"/>
                  <a:gd name="connsiteY0" fmla="*/ 81447 h 105047"/>
                  <a:gd name="connsiteX1" fmla="*/ 366995 w 372803"/>
                  <a:gd name="connsiteY1" fmla="*/ 104628 h 105047"/>
                  <a:gd name="connsiteX2" fmla="*/ 357660 w 372803"/>
                  <a:gd name="connsiteY2" fmla="*/ 55172 h 105047"/>
                  <a:gd name="connsiteX3" fmla="*/ 289481 w 372803"/>
                  <a:gd name="connsiteY3" fmla="*/ 16468 h 105047"/>
                  <a:gd name="connsiteX4" fmla="*/ 4496 w 372803"/>
                  <a:gd name="connsiteY4" fmla="*/ 0 h 105047"/>
                  <a:gd name="connsiteX5" fmla="*/ 1034 w 372803"/>
                  <a:gd name="connsiteY5" fmla="*/ 81447 h 10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2803" h="105047">
                    <a:moveTo>
                      <a:pt x="1034" y="81447"/>
                    </a:moveTo>
                    <a:cubicBezTo>
                      <a:pt x="13621" y="90363"/>
                      <a:pt x="354828" y="107984"/>
                      <a:pt x="366995" y="104628"/>
                    </a:cubicBezTo>
                    <a:cubicBezTo>
                      <a:pt x="379162" y="101271"/>
                      <a:pt x="370351" y="66395"/>
                      <a:pt x="357660" y="55172"/>
                    </a:cubicBezTo>
                    <a:cubicBezTo>
                      <a:pt x="351681" y="49928"/>
                      <a:pt x="320948" y="33040"/>
                      <a:pt x="289481" y="16468"/>
                    </a:cubicBezTo>
                    <a:cubicBezTo>
                      <a:pt x="328710" y="38547"/>
                      <a:pt x="390805" y="87793"/>
                      <a:pt x="4496" y="0"/>
                    </a:cubicBezTo>
                    <a:cubicBezTo>
                      <a:pt x="1087" y="39072"/>
                      <a:pt x="-1536" y="79664"/>
                      <a:pt x="1034" y="81447"/>
                    </a:cubicBezTo>
                    <a:close/>
                  </a:path>
                </a:pathLst>
              </a:custGeom>
              <a:solidFill>
                <a:srgbClr val="263238"/>
              </a:solidFill>
              <a:ln w="5239"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xmlns="" id="{93B8560B-CF46-4FC5-B6BD-B642F4CC88B6}"/>
                  </a:ext>
                </a:extLst>
              </p:cNvPr>
              <p:cNvSpPr/>
              <p:nvPr/>
            </p:nvSpPr>
            <p:spPr>
              <a:xfrm>
                <a:off x="5300642" y="2645643"/>
                <a:ext cx="614475" cy="738372"/>
              </a:xfrm>
              <a:custGeom>
                <a:avLst/>
                <a:gdLst>
                  <a:gd name="connsiteX0" fmla="*/ 43647 w 614475"/>
                  <a:gd name="connsiteY0" fmla="*/ 211773 h 738372"/>
                  <a:gd name="connsiteX1" fmla="*/ 353807 w 614475"/>
                  <a:gd name="connsiteY1" fmla="*/ 257872 h 738372"/>
                  <a:gd name="connsiteX2" fmla="*/ 209898 w 614475"/>
                  <a:gd name="connsiteY2" fmla="*/ 711468 h 738372"/>
                  <a:gd name="connsiteX3" fmla="*/ 459431 w 614475"/>
                  <a:gd name="connsiteY3" fmla="*/ 738372 h 738372"/>
                  <a:gd name="connsiteX4" fmla="*/ 597833 w 614475"/>
                  <a:gd name="connsiteY4" fmla="*/ 130536 h 738372"/>
                  <a:gd name="connsiteX5" fmla="*/ 262185 w 614475"/>
                  <a:gd name="connsiteY5" fmla="*/ 72846 h 738372"/>
                  <a:gd name="connsiteX6" fmla="*/ 213149 w 614475"/>
                  <a:gd name="connsiteY6" fmla="*/ 0 h 738372"/>
                  <a:gd name="connsiteX7" fmla="*/ 15747 w 614475"/>
                  <a:gd name="connsiteY7" fmla="*/ 0 h 738372"/>
                  <a:gd name="connsiteX8" fmla="*/ 43647 w 614475"/>
                  <a:gd name="connsiteY8" fmla="*/ 211773 h 738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14475" h="738372">
                    <a:moveTo>
                      <a:pt x="43647" y="211773"/>
                    </a:moveTo>
                    <a:cubicBezTo>
                      <a:pt x="111826" y="287556"/>
                      <a:pt x="340171" y="227506"/>
                      <a:pt x="353807" y="257872"/>
                    </a:cubicBezTo>
                    <a:cubicBezTo>
                      <a:pt x="365869" y="284461"/>
                      <a:pt x="209898" y="711468"/>
                      <a:pt x="209898" y="711468"/>
                    </a:cubicBezTo>
                    <a:lnTo>
                      <a:pt x="459431" y="738372"/>
                    </a:lnTo>
                    <a:cubicBezTo>
                      <a:pt x="459431" y="738372"/>
                      <a:pt x="674875" y="266787"/>
                      <a:pt x="597833" y="130536"/>
                    </a:cubicBezTo>
                    <a:cubicBezTo>
                      <a:pt x="556297" y="57113"/>
                      <a:pt x="373002" y="86272"/>
                      <a:pt x="262185" y="72846"/>
                    </a:cubicBezTo>
                    <a:cubicBezTo>
                      <a:pt x="228830" y="68808"/>
                      <a:pt x="213149" y="0"/>
                      <a:pt x="213149" y="0"/>
                    </a:cubicBezTo>
                    <a:lnTo>
                      <a:pt x="15747" y="0"/>
                    </a:lnTo>
                    <a:cubicBezTo>
                      <a:pt x="15747" y="0"/>
                      <a:pt x="-34128" y="125186"/>
                      <a:pt x="43647" y="211773"/>
                    </a:cubicBezTo>
                    <a:close/>
                  </a:path>
                </a:pathLst>
              </a:custGeom>
              <a:solidFill>
                <a:srgbClr val="37474F"/>
              </a:solidFill>
              <a:ln w="5239"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xmlns="" id="{E8EDA317-1E0F-43E6-B878-226B9BE6EB43}"/>
                  </a:ext>
                </a:extLst>
              </p:cNvPr>
              <p:cNvSpPr/>
              <p:nvPr/>
            </p:nvSpPr>
            <p:spPr>
              <a:xfrm>
                <a:off x="5300589" y="2645748"/>
                <a:ext cx="528710" cy="252170"/>
              </a:xfrm>
              <a:custGeom>
                <a:avLst/>
                <a:gdLst>
                  <a:gd name="connsiteX0" fmla="*/ 528711 w 528710"/>
                  <a:gd name="connsiteY0" fmla="*/ 88212 h 252170"/>
                  <a:gd name="connsiteX1" fmla="*/ 318931 w 528710"/>
                  <a:gd name="connsiteY1" fmla="*/ 248536 h 252170"/>
                  <a:gd name="connsiteX2" fmla="*/ 43647 w 528710"/>
                  <a:gd name="connsiteY2" fmla="*/ 211825 h 252170"/>
                  <a:gd name="connsiteX3" fmla="*/ 15747 w 528710"/>
                  <a:gd name="connsiteY3" fmla="*/ 0 h 252170"/>
                  <a:gd name="connsiteX4" fmla="*/ 213359 w 528710"/>
                  <a:gd name="connsiteY4" fmla="*/ 0 h 252170"/>
                  <a:gd name="connsiteX5" fmla="*/ 262395 w 528710"/>
                  <a:gd name="connsiteY5" fmla="*/ 72846 h 252170"/>
                  <a:gd name="connsiteX6" fmla="*/ 528711 w 528710"/>
                  <a:gd name="connsiteY6" fmla="*/ 88212 h 2521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8710" h="252170">
                    <a:moveTo>
                      <a:pt x="528711" y="88212"/>
                    </a:moveTo>
                    <a:lnTo>
                      <a:pt x="318931" y="248536"/>
                    </a:lnTo>
                    <a:cubicBezTo>
                      <a:pt x="249336" y="247068"/>
                      <a:pt x="97036" y="271193"/>
                      <a:pt x="43647" y="211825"/>
                    </a:cubicBezTo>
                    <a:cubicBezTo>
                      <a:pt x="-34129" y="125238"/>
                      <a:pt x="15747" y="0"/>
                      <a:pt x="15747" y="0"/>
                    </a:cubicBezTo>
                    <a:lnTo>
                      <a:pt x="213359" y="0"/>
                    </a:lnTo>
                    <a:cubicBezTo>
                      <a:pt x="213359" y="0"/>
                      <a:pt x="229093" y="68808"/>
                      <a:pt x="262395" y="72846"/>
                    </a:cubicBezTo>
                    <a:cubicBezTo>
                      <a:pt x="339909" y="82129"/>
                      <a:pt x="453400" y="70538"/>
                      <a:pt x="528711" y="88212"/>
                    </a:cubicBezTo>
                    <a:close/>
                  </a:path>
                </a:pathLst>
              </a:custGeom>
              <a:solidFill>
                <a:srgbClr val="263238"/>
              </a:solidFill>
              <a:ln w="5239"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xmlns="" id="{FF4EAEBD-9F49-40C2-A7F4-C43D2F7BEA09}"/>
                  </a:ext>
                </a:extLst>
              </p:cNvPr>
              <p:cNvSpPr/>
              <p:nvPr/>
            </p:nvSpPr>
            <p:spPr>
              <a:xfrm>
                <a:off x="5548708" y="3305977"/>
                <a:ext cx="221361" cy="23646"/>
              </a:xfrm>
              <a:custGeom>
                <a:avLst/>
                <a:gdLst>
                  <a:gd name="connsiteX0" fmla="*/ 220910 w 221361"/>
                  <a:gd name="connsiteY0" fmla="*/ 22394 h 23646"/>
                  <a:gd name="connsiteX1" fmla="*/ 135057 w 221361"/>
                  <a:gd name="connsiteY1" fmla="*/ 11433 h 23646"/>
                  <a:gd name="connsiteX2" fmla="*/ 274 w 221361"/>
                  <a:gd name="connsiteY2" fmla="*/ 0 h 23646"/>
                  <a:gd name="connsiteX3" fmla="*/ 28 w 221361"/>
                  <a:gd name="connsiteY3" fmla="*/ 540 h 23646"/>
                  <a:gd name="connsiteX4" fmla="*/ 274 w 221361"/>
                  <a:gd name="connsiteY4" fmla="*/ 787 h 23646"/>
                  <a:gd name="connsiteX5" fmla="*/ 86126 w 221361"/>
                  <a:gd name="connsiteY5" fmla="*/ 11905 h 23646"/>
                  <a:gd name="connsiteX6" fmla="*/ 220910 w 221361"/>
                  <a:gd name="connsiteY6" fmla="*/ 23600 h 23646"/>
                  <a:gd name="connsiteX7" fmla="*/ 221335 w 221361"/>
                  <a:gd name="connsiteY7" fmla="*/ 22819 h 23646"/>
                  <a:gd name="connsiteX8" fmla="*/ 220910 w 221361"/>
                  <a:gd name="connsiteY8" fmla="*/ 22394 h 23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361" h="23646">
                    <a:moveTo>
                      <a:pt x="220910" y="22394"/>
                    </a:moveTo>
                    <a:cubicBezTo>
                      <a:pt x="214040" y="20192"/>
                      <a:pt x="149323" y="13007"/>
                      <a:pt x="135057" y="11433"/>
                    </a:cubicBezTo>
                    <a:cubicBezTo>
                      <a:pt x="106475" y="8391"/>
                      <a:pt x="16584" y="-52"/>
                      <a:pt x="274" y="0"/>
                    </a:cubicBezTo>
                    <a:cubicBezTo>
                      <a:pt x="59" y="79"/>
                      <a:pt x="-56" y="320"/>
                      <a:pt x="28" y="540"/>
                    </a:cubicBezTo>
                    <a:cubicBezTo>
                      <a:pt x="69" y="656"/>
                      <a:pt x="159" y="745"/>
                      <a:pt x="274" y="787"/>
                    </a:cubicBezTo>
                    <a:cubicBezTo>
                      <a:pt x="14434" y="3724"/>
                      <a:pt x="71861" y="10437"/>
                      <a:pt x="86126" y="11905"/>
                    </a:cubicBezTo>
                    <a:cubicBezTo>
                      <a:pt x="114709" y="14842"/>
                      <a:pt x="212938" y="24387"/>
                      <a:pt x="220910" y="23600"/>
                    </a:cubicBezTo>
                    <a:cubicBezTo>
                      <a:pt x="221246" y="23501"/>
                      <a:pt x="221434" y="23149"/>
                      <a:pt x="221335" y="22819"/>
                    </a:cubicBezTo>
                    <a:cubicBezTo>
                      <a:pt x="221272" y="22615"/>
                      <a:pt x="221114" y="22457"/>
                      <a:pt x="220910" y="22394"/>
                    </a:cubicBezTo>
                    <a:close/>
                  </a:path>
                </a:pathLst>
              </a:custGeom>
              <a:solidFill>
                <a:srgbClr val="263238"/>
              </a:solidFill>
              <a:ln w="5239"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xmlns="" id="{38556312-8D10-4771-8A96-05FBC58AC19C}"/>
                  </a:ext>
                </a:extLst>
              </p:cNvPr>
              <p:cNvSpPr/>
              <p:nvPr/>
            </p:nvSpPr>
            <p:spPr>
              <a:xfrm>
                <a:off x="5332008" y="2660602"/>
                <a:ext cx="353802" cy="626163"/>
              </a:xfrm>
              <a:custGeom>
                <a:avLst/>
                <a:gdLst>
                  <a:gd name="connsiteX0" fmla="*/ 352701 w 353802"/>
                  <a:gd name="connsiteY0" fmla="*/ 217897 h 626163"/>
                  <a:gd name="connsiteX1" fmla="*/ 127765 w 353802"/>
                  <a:gd name="connsiteY1" fmla="*/ 205677 h 626163"/>
                  <a:gd name="connsiteX2" fmla="*/ 49098 w 353802"/>
                  <a:gd name="connsiteY2" fmla="*/ 178353 h 626163"/>
                  <a:gd name="connsiteX3" fmla="*/ 10288 w 353802"/>
                  <a:gd name="connsiteY3" fmla="*/ 114370 h 626163"/>
                  <a:gd name="connsiteX4" fmla="*/ 4205 w 353802"/>
                  <a:gd name="connsiteY4" fmla="*/ 22906 h 626163"/>
                  <a:gd name="connsiteX5" fmla="*/ 5516 w 353802"/>
                  <a:gd name="connsiteY5" fmla="*/ 355 h 626163"/>
                  <a:gd name="connsiteX6" fmla="*/ 4729 w 353802"/>
                  <a:gd name="connsiteY6" fmla="*/ 355 h 626163"/>
                  <a:gd name="connsiteX7" fmla="*/ 28592 w 353802"/>
                  <a:gd name="connsiteY7" fmla="*/ 163564 h 626163"/>
                  <a:gd name="connsiteX8" fmla="*/ 92207 w 353802"/>
                  <a:gd name="connsiteY8" fmla="*/ 205520 h 626163"/>
                  <a:gd name="connsiteX9" fmla="*/ 349712 w 353802"/>
                  <a:gd name="connsiteY9" fmla="*/ 221253 h 626163"/>
                  <a:gd name="connsiteX10" fmla="*/ 227568 w 353802"/>
                  <a:gd name="connsiteY10" fmla="*/ 624555 h 626163"/>
                  <a:gd name="connsiteX11" fmla="*/ 230138 w 353802"/>
                  <a:gd name="connsiteY11" fmla="*/ 625499 h 626163"/>
                  <a:gd name="connsiteX12" fmla="*/ 352701 w 353802"/>
                  <a:gd name="connsiteY12" fmla="*/ 217897 h 62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02" h="626163">
                    <a:moveTo>
                      <a:pt x="352701" y="217897"/>
                    </a:moveTo>
                    <a:cubicBezTo>
                      <a:pt x="336653" y="209925"/>
                      <a:pt x="215033" y="213858"/>
                      <a:pt x="127765" y="205677"/>
                    </a:cubicBezTo>
                    <a:cubicBezTo>
                      <a:pt x="99340" y="203055"/>
                      <a:pt x="70810" y="196971"/>
                      <a:pt x="49098" y="178353"/>
                    </a:cubicBezTo>
                    <a:cubicBezTo>
                      <a:pt x="30181" y="161282"/>
                      <a:pt x="16687" y="139035"/>
                      <a:pt x="10288" y="114370"/>
                    </a:cubicBezTo>
                    <a:cubicBezTo>
                      <a:pt x="1897" y="84529"/>
                      <a:pt x="2736" y="53429"/>
                      <a:pt x="4205" y="22906"/>
                    </a:cubicBezTo>
                    <a:cubicBezTo>
                      <a:pt x="4520" y="15407"/>
                      <a:pt x="5044" y="7855"/>
                      <a:pt x="5516" y="355"/>
                    </a:cubicBezTo>
                    <a:cubicBezTo>
                      <a:pt x="5516" y="-65"/>
                      <a:pt x="4782" y="-169"/>
                      <a:pt x="4729" y="355"/>
                    </a:cubicBezTo>
                    <a:cubicBezTo>
                      <a:pt x="-1879" y="55055"/>
                      <a:pt x="-6966" y="116153"/>
                      <a:pt x="28592" y="163564"/>
                    </a:cubicBezTo>
                    <a:cubicBezTo>
                      <a:pt x="44362" y="184426"/>
                      <a:pt x="66819" y="199242"/>
                      <a:pt x="92207" y="205520"/>
                    </a:cubicBezTo>
                    <a:cubicBezTo>
                      <a:pt x="144652" y="219365"/>
                      <a:pt x="342737" y="216009"/>
                      <a:pt x="349712" y="221253"/>
                    </a:cubicBezTo>
                    <a:cubicBezTo>
                      <a:pt x="358051" y="227651"/>
                      <a:pt x="230085" y="617108"/>
                      <a:pt x="227568" y="624555"/>
                    </a:cubicBezTo>
                    <a:cubicBezTo>
                      <a:pt x="227096" y="625918"/>
                      <a:pt x="229508" y="626862"/>
                      <a:pt x="230138" y="625499"/>
                    </a:cubicBezTo>
                    <a:cubicBezTo>
                      <a:pt x="242725" y="595343"/>
                      <a:pt x="366704" y="224872"/>
                      <a:pt x="352701" y="217897"/>
                    </a:cubicBezTo>
                    <a:close/>
                  </a:path>
                </a:pathLst>
              </a:custGeom>
              <a:solidFill>
                <a:srgbClr val="263238"/>
              </a:solidFill>
              <a:ln w="5239"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xmlns="" id="{4A37842D-5A9B-4613-9A23-A0B7DF2D336B}"/>
                  </a:ext>
                </a:extLst>
              </p:cNvPr>
              <p:cNvSpPr/>
              <p:nvPr/>
            </p:nvSpPr>
            <p:spPr>
              <a:xfrm>
                <a:off x="5807804" y="2733751"/>
                <a:ext cx="110316" cy="534879"/>
              </a:xfrm>
              <a:custGeom>
                <a:avLst/>
                <a:gdLst>
                  <a:gd name="connsiteX0" fmla="*/ 99639 w 110316"/>
                  <a:gd name="connsiteY0" fmla="*/ 55592 h 534879"/>
                  <a:gd name="connsiteX1" fmla="*/ 21548 w 110316"/>
                  <a:gd name="connsiteY1" fmla="*/ 0 h 534879"/>
                  <a:gd name="connsiteX2" fmla="*/ 21548 w 110316"/>
                  <a:gd name="connsiteY2" fmla="*/ 1049 h 534879"/>
                  <a:gd name="connsiteX3" fmla="*/ 94184 w 110316"/>
                  <a:gd name="connsiteY3" fmla="*/ 54071 h 534879"/>
                  <a:gd name="connsiteX4" fmla="*/ 105408 w 110316"/>
                  <a:gd name="connsiteY4" fmla="*/ 112284 h 534879"/>
                  <a:gd name="connsiteX5" fmla="*/ 46 w 110316"/>
                  <a:gd name="connsiteY5" fmla="*/ 534309 h 534879"/>
                  <a:gd name="connsiteX6" fmla="*/ 203 w 110316"/>
                  <a:gd name="connsiteY6" fmla="*/ 534833 h 534879"/>
                  <a:gd name="connsiteX7" fmla="*/ 727 w 110316"/>
                  <a:gd name="connsiteY7" fmla="*/ 534676 h 534879"/>
                  <a:gd name="connsiteX8" fmla="*/ 99639 w 110316"/>
                  <a:gd name="connsiteY8" fmla="*/ 55592 h 5348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316" h="534879">
                    <a:moveTo>
                      <a:pt x="99639" y="55592"/>
                    </a:moveTo>
                    <a:cubicBezTo>
                      <a:pt x="87891" y="25750"/>
                      <a:pt x="61039" y="7132"/>
                      <a:pt x="21548" y="0"/>
                    </a:cubicBezTo>
                    <a:cubicBezTo>
                      <a:pt x="20919" y="0"/>
                      <a:pt x="20971" y="891"/>
                      <a:pt x="21548" y="1049"/>
                    </a:cubicBezTo>
                    <a:cubicBezTo>
                      <a:pt x="56004" y="11118"/>
                      <a:pt x="80601" y="24964"/>
                      <a:pt x="94184" y="54071"/>
                    </a:cubicBezTo>
                    <a:cubicBezTo>
                      <a:pt x="100478" y="67654"/>
                      <a:pt x="103782" y="86691"/>
                      <a:pt x="105408" y="112284"/>
                    </a:cubicBezTo>
                    <a:cubicBezTo>
                      <a:pt x="113589" y="239778"/>
                      <a:pt x="2301" y="529274"/>
                      <a:pt x="46" y="534309"/>
                    </a:cubicBezTo>
                    <a:cubicBezTo>
                      <a:pt x="-54" y="534498"/>
                      <a:pt x="14" y="534734"/>
                      <a:pt x="203" y="534833"/>
                    </a:cubicBezTo>
                    <a:cubicBezTo>
                      <a:pt x="392" y="534933"/>
                      <a:pt x="628" y="534865"/>
                      <a:pt x="727" y="534676"/>
                    </a:cubicBezTo>
                    <a:cubicBezTo>
                      <a:pt x="16251" y="508296"/>
                      <a:pt x="148203" y="178890"/>
                      <a:pt x="99639" y="55592"/>
                    </a:cubicBezTo>
                    <a:close/>
                  </a:path>
                </a:pathLst>
              </a:custGeom>
              <a:solidFill>
                <a:srgbClr val="263238"/>
              </a:solidFill>
              <a:ln w="5239"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xmlns="" id="{5D38C0E9-9E82-46DF-86C9-126647699D12}"/>
                  </a:ext>
                </a:extLst>
              </p:cNvPr>
              <p:cNvSpPr/>
              <p:nvPr/>
            </p:nvSpPr>
            <p:spPr>
              <a:xfrm>
                <a:off x="5298483" y="2635311"/>
                <a:ext cx="699165" cy="631699"/>
              </a:xfrm>
              <a:custGeom>
                <a:avLst/>
                <a:gdLst>
                  <a:gd name="connsiteX0" fmla="*/ 699165 w 699165"/>
                  <a:gd name="connsiteY0" fmla="*/ 591527 h 631699"/>
                  <a:gd name="connsiteX1" fmla="*/ 510364 w 699165"/>
                  <a:gd name="connsiteY1" fmla="*/ 631699 h 631699"/>
                  <a:gd name="connsiteX2" fmla="*/ 589398 w 699165"/>
                  <a:gd name="connsiteY2" fmla="*/ 129382 h 631699"/>
                  <a:gd name="connsiteX3" fmla="*/ 477376 w 699165"/>
                  <a:gd name="connsiteY3" fmla="*/ 129382 h 631699"/>
                  <a:gd name="connsiteX4" fmla="*/ 233507 w 699165"/>
                  <a:gd name="connsiteY4" fmla="*/ 252103 h 631699"/>
                  <a:gd name="connsiteX5" fmla="*/ 34216 w 699165"/>
                  <a:gd name="connsiteY5" fmla="*/ 219430 h 631699"/>
                  <a:gd name="connsiteX6" fmla="*/ 17853 w 699165"/>
                  <a:gd name="connsiteY6" fmla="*/ 9965 h 631699"/>
                  <a:gd name="connsiteX7" fmla="*/ 289570 w 699165"/>
                  <a:gd name="connsiteY7" fmla="*/ 0 h 631699"/>
                  <a:gd name="connsiteX8" fmla="*/ 298434 w 699165"/>
                  <a:gd name="connsiteY8" fmla="*/ 14842 h 631699"/>
                  <a:gd name="connsiteX9" fmla="*/ 527566 w 699165"/>
                  <a:gd name="connsiteY9" fmla="*/ 21030 h 631699"/>
                  <a:gd name="connsiteX10" fmla="*/ 699165 w 699165"/>
                  <a:gd name="connsiteY10" fmla="*/ 591527 h 6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9165" h="631699">
                    <a:moveTo>
                      <a:pt x="699165" y="591527"/>
                    </a:moveTo>
                    <a:lnTo>
                      <a:pt x="510364" y="631699"/>
                    </a:lnTo>
                    <a:cubicBezTo>
                      <a:pt x="510364" y="631699"/>
                      <a:pt x="659412" y="186809"/>
                      <a:pt x="589398" y="129382"/>
                    </a:cubicBezTo>
                    <a:cubicBezTo>
                      <a:pt x="569993" y="113648"/>
                      <a:pt x="527670" y="107932"/>
                      <a:pt x="477376" y="129382"/>
                    </a:cubicBezTo>
                    <a:cubicBezTo>
                      <a:pt x="402327" y="161793"/>
                      <a:pt x="315426" y="227926"/>
                      <a:pt x="233507" y="252103"/>
                    </a:cubicBezTo>
                    <a:cubicBezTo>
                      <a:pt x="156780" y="274759"/>
                      <a:pt x="65683" y="253938"/>
                      <a:pt x="34216" y="219430"/>
                    </a:cubicBezTo>
                    <a:cubicBezTo>
                      <a:pt x="-31655" y="146951"/>
                      <a:pt x="17853" y="9965"/>
                      <a:pt x="17853" y="9965"/>
                    </a:cubicBezTo>
                    <a:lnTo>
                      <a:pt x="289570" y="0"/>
                    </a:lnTo>
                    <a:cubicBezTo>
                      <a:pt x="289570" y="0"/>
                      <a:pt x="285480" y="3304"/>
                      <a:pt x="298434" y="14842"/>
                    </a:cubicBezTo>
                    <a:cubicBezTo>
                      <a:pt x="298434" y="14842"/>
                      <a:pt x="458181" y="-21397"/>
                      <a:pt x="527566" y="21030"/>
                    </a:cubicBezTo>
                    <a:cubicBezTo>
                      <a:pt x="652857" y="97495"/>
                      <a:pt x="699165" y="591527"/>
                      <a:pt x="699165" y="591527"/>
                    </a:cubicBezTo>
                    <a:close/>
                  </a:path>
                </a:pathLst>
              </a:custGeom>
              <a:solidFill>
                <a:srgbClr val="37474F"/>
              </a:solidFill>
              <a:ln w="5239"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xmlns="" id="{6EBBAA2A-4867-4593-8AD3-0E576A7EFAD0}"/>
                  </a:ext>
                </a:extLst>
              </p:cNvPr>
              <p:cNvSpPr/>
              <p:nvPr/>
            </p:nvSpPr>
            <p:spPr>
              <a:xfrm>
                <a:off x="5360360" y="2660957"/>
                <a:ext cx="76426" cy="84400"/>
              </a:xfrm>
              <a:custGeom>
                <a:avLst/>
                <a:gdLst>
                  <a:gd name="connsiteX0" fmla="*/ 73452 w 76426"/>
                  <a:gd name="connsiteY0" fmla="*/ 472 h 84400"/>
                  <a:gd name="connsiteX1" fmla="*/ 72980 w 76426"/>
                  <a:gd name="connsiteY1" fmla="*/ 0 h 84400"/>
                  <a:gd name="connsiteX2" fmla="*/ 72508 w 76426"/>
                  <a:gd name="connsiteY2" fmla="*/ 472 h 84400"/>
                  <a:gd name="connsiteX3" fmla="*/ 70148 w 76426"/>
                  <a:gd name="connsiteY3" fmla="*/ 30942 h 84400"/>
                  <a:gd name="connsiteX4" fmla="*/ 56460 w 76426"/>
                  <a:gd name="connsiteY4" fmla="*/ 56221 h 84400"/>
                  <a:gd name="connsiteX5" fmla="*/ 659 w 76426"/>
                  <a:gd name="connsiteY5" fmla="*/ 82443 h 84400"/>
                  <a:gd name="connsiteX6" fmla="*/ 973 w 76426"/>
                  <a:gd name="connsiteY6" fmla="*/ 84384 h 84400"/>
                  <a:gd name="connsiteX7" fmla="*/ 61285 w 76426"/>
                  <a:gd name="connsiteY7" fmla="*/ 59315 h 84400"/>
                  <a:gd name="connsiteX8" fmla="*/ 75288 w 76426"/>
                  <a:gd name="connsiteY8" fmla="*/ 32044 h 84400"/>
                  <a:gd name="connsiteX9" fmla="*/ 73452 w 76426"/>
                  <a:gd name="connsiteY9" fmla="*/ 472 h 84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6426" h="84400">
                    <a:moveTo>
                      <a:pt x="73452" y="472"/>
                    </a:moveTo>
                    <a:cubicBezTo>
                      <a:pt x="73452" y="210"/>
                      <a:pt x="73243" y="0"/>
                      <a:pt x="72980" y="0"/>
                    </a:cubicBezTo>
                    <a:cubicBezTo>
                      <a:pt x="72718" y="0"/>
                      <a:pt x="72508" y="210"/>
                      <a:pt x="72508" y="472"/>
                    </a:cubicBezTo>
                    <a:cubicBezTo>
                      <a:pt x="72718" y="10683"/>
                      <a:pt x="71931" y="20889"/>
                      <a:pt x="70148" y="30942"/>
                    </a:cubicBezTo>
                    <a:cubicBezTo>
                      <a:pt x="68029" y="40477"/>
                      <a:pt x="63288" y="49235"/>
                      <a:pt x="56460" y="56221"/>
                    </a:cubicBezTo>
                    <a:cubicBezTo>
                      <a:pt x="41566" y="71325"/>
                      <a:pt x="20221" y="76465"/>
                      <a:pt x="659" y="82443"/>
                    </a:cubicBezTo>
                    <a:cubicBezTo>
                      <a:pt x="-338" y="82758"/>
                      <a:pt x="-180" y="84594"/>
                      <a:pt x="973" y="84384"/>
                    </a:cubicBezTo>
                    <a:cubicBezTo>
                      <a:pt x="22633" y="81080"/>
                      <a:pt x="45447" y="75573"/>
                      <a:pt x="61285" y="59315"/>
                    </a:cubicBezTo>
                    <a:cubicBezTo>
                      <a:pt x="68564" y="51821"/>
                      <a:pt x="73442" y="42328"/>
                      <a:pt x="75288" y="32044"/>
                    </a:cubicBezTo>
                    <a:cubicBezTo>
                      <a:pt x="77281" y="21529"/>
                      <a:pt x="76651" y="10683"/>
                      <a:pt x="73452" y="472"/>
                    </a:cubicBezTo>
                    <a:close/>
                  </a:path>
                </a:pathLst>
              </a:custGeom>
              <a:solidFill>
                <a:srgbClr val="263238"/>
              </a:solidFill>
              <a:ln w="5239"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xmlns="" id="{0A7C5BAB-C97D-415F-AD5C-B211CFF1C2CF}"/>
                  </a:ext>
                </a:extLst>
              </p:cNvPr>
              <p:cNvSpPr/>
              <p:nvPr/>
            </p:nvSpPr>
            <p:spPr>
              <a:xfrm>
                <a:off x="5786662" y="2747354"/>
                <a:ext cx="125642" cy="521390"/>
              </a:xfrm>
              <a:custGeom>
                <a:avLst/>
                <a:gdLst>
                  <a:gd name="connsiteX0" fmla="*/ 96446 w 125642"/>
                  <a:gd name="connsiteY0" fmla="*/ 8948 h 521390"/>
                  <a:gd name="connsiteX1" fmla="*/ 210 w 125642"/>
                  <a:gd name="connsiteY1" fmla="*/ 12933 h 521390"/>
                  <a:gd name="connsiteX2" fmla="*/ 210 w 125642"/>
                  <a:gd name="connsiteY2" fmla="*/ 13668 h 521390"/>
                  <a:gd name="connsiteX3" fmla="*/ 96604 w 125642"/>
                  <a:gd name="connsiteY3" fmla="*/ 14402 h 521390"/>
                  <a:gd name="connsiteX4" fmla="*/ 21869 w 125642"/>
                  <a:gd name="connsiteY4" fmla="*/ 519761 h 521390"/>
                  <a:gd name="connsiteX5" fmla="*/ 24177 w 125642"/>
                  <a:gd name="connsiteY5" fmla="*/ 519184 h 521390"/>
                  <a:gd name="connsiteX6" fmla="*/ 120781 w 125642"/>
                  <a:gd name="connsiteY6" fmla="*/ 155584 h 521390"/>
                  <a:gd name="connsiteX7" fmla="*/ 96446 w 125642"/>
                  <a:gd name="connsiteY7" fmla="*/ 8948 h 521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5642" h="521390">
                    <a:moveTo>
                      <a:pt x="96446" y="8948"/>
                    </a:moveTo>
                    <a:cubicBezTo>
                      <a:pt x="67392" y="-9251"/>
                      <a:pt x="21974" y="4595"/>
                      <a:pt x="210" y="12933"/>
                    </a:cubicBezTo>
                    <a:cubicBezTo>
                      <a:pt x="-262" y="12933"/>
                      <a:pt x="210" y="13825"/>
                      <a:pt x="210" y="13668"/>
                    </a:cubicBezTo>
                    <a:cubicBezTo>
                      <a:pt x="20244" y="6483"/>
                      <a:pt x="70014" y="-4426"/>
                      <a:pt x="96604" y="14402"/>
                    </a:cubicBezTo>
                    <a:cubicBezTo>
                      <a:pt x="158069" y="57984"/>
                      <a:pt x="75626" y="355818"/>
                      <a:pt x="21869" y="519761"/>
                    </a:cubicBezTo>
                    <a:cubicBezTo>
                      <a:pt x="20978" y="522331"/>
                      <a:pt x="23023" y="521649"/>
                      <a:pt x="24177" y="519184"/>
                    </a:cubicBezTo>
                    <a:cubicBezTo>
                      <a:pt x="33040" y="499727"/>
                      <a:pt x="102844" y="292622"/>
                      <a:pt x="120781" y="155584"/>
                    </a:cubicBezTo>
                    <a:cubicBezTo>
                      <a:pt x="123770" y="134396"/>
                      <a:pt x="138297" y="35170"/>
                      <a:pt x="96446" y="8948"/>
                    </a:cubicBezTo>
                    <a:close/>
                  </a:path>
                </a:pathLst>
              </a:custGeom>
              <a:solidFill>
                <a:srgbClr val="263238"/>
              </a:solidFill>
              <a:ln w="5239"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xmlns="" id="{A988857E-947C-4935-BFAC-CF3E7B1AD544}"/>
                  </a:ext>
                </a:extLst>
              </p:cNvPr>
              <p:cNvSpPr/>
              <p:nvPr/>
            </p:nvSpPr>
            <p:spPr>
              <a:xfrm>
                <a:off x="5827272" y="3176596"/>
                <a:ext cx="149388" cy="36081"/>
              </a:xfrm>
              <a:custGeom>
                <a:avLst/>
                <a:gdLst>
                  <a:gd name="connsiteX0" fmla="*/ 148874 w 149388"/>
                  <a:gd name="connsiteY0" fmla="*/ 0 h 36081"/>
                  <a:gd name="connsiteX1" fmla="*/ 83370 w 149388"/>
                  <a:gd name="connsiteY1" fmla="*/ 13059 h 36081"/>
                  <a:gd name="connsiteX2" fmla="*/ 140 w 149388"/>
                  <a:gd name="connsiteY2" fmla="*/ 35348 h 36081"/>
                  <a:gd name="connsiteX3" fmla="*/ 140 w 149388"/>
                  <a:gd name="connsiteY3" fmla="*/ 36082 h 36081"/>
                  <a:gd name="connsiteX4" fmla="*/ 48179 w 149388"/>
                  <a:gd name="connsiteY4" fmla="*/ 26799 h 36081"/>
                  <a:gd name="connsiteX5" fmla="*/ 148979 w 149388"/>
                  <a:gd name="connsiteY5" fmla="*/ 1154 h 36081"/>
                  <a:gd name="connsiteX6" fmla="*/ 148874 w 149388"/>
                  <a:gd name="connsiteY6" fmla="*/ 0 h 36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9388" h="36081">
                    <a:moveTo>
                      <a:pt x="148874" y="0"/>
                    </a:moveTo>
                    <a:cubicBezTo>
                      <a:pt x="143157" y="0"/>
                      <a:pt x="94174" y="10489"/>
                      <a:pt x="83370" y="13059"/>
                    </a:cubicBezTo>
                    <a:cubicBezTo>
                      <a:pt x="61815" y="17936"/>
                      <a:pt x="11783" y="30890"/>
                      <a:pt x="140" y="35348"/>
                    </a:cubicBezTo>
                    <a:cubicBezTo>
                      <a:pt x="-175" y="35348"/>
                      <a:pt x="140" y="36082"/>
                      <a:pt x="140" y="36082"/>
                    </a:cubicBezTo>
                    <a:cubicBezTo>
                      <a:pt x="11363" y="34981"/>
                      <a:pt x="37428" y="29264"/>
                      <a:pt x="48179" y="26799"/>
                    </a:cubicBezTo>
                    <a:cubicBezTo>
                      <a:pt x="69734" y="21555"/>
                      <a:pt x="143577" y="4038"/>
                      <a:pt x="148979" y="1154"/>
                    </a:cubicBezTo>
                    <a:cubicBezTo>
                      <a:pt x="149660" y="891"/>
                      <a:pt x="149398" y="0"/>
                      <a:pt x="148874" y="0"/>
                    </a:cubicBezTo>
                    <a:close/>
                  </a:path>
                </a:pathLst>
              </a:custGeom>
              <a:solidFill>
                <a:srgbClr val="263238"/>
              </a:solidFill>
              <a:ln w="5239"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xmlns="" id="{12901A1A-F63C-4251-BC95-A6B68259017F}"/>
                  </a:ext>
                </a:extLst>
              </p:cNvPr>
              <p:cNvSpPr/>
              <p:nvPr/>
            </p:nvSpPr>
            <p:spPr>
              <a:xfrm>
                <a:off x="5323715" y="2654886"/>
                <a:ext cx="550183" cy="211470"/>
              </a:xfrm>
              <a:custGeom>
                <a:avLst/>
                <a:gdLst>
                  <a:gd name="connsiteX0" fmla="*/ 550110 w 550183"/>
                  <a:gd name="connsiteY0" fmla="*/ 93601 h 211470"/>
                  <a:gd name="connsiteX1" fmla="*/ 485603 w 550183"/>
                  <a:gd name="connsiteY1" fmla="*/ 83846 h 211470"/>
                  <a:gd name="connsiteX2" fmla="*/ 419679 w 550183"/>
                  <a:gd name="connsiteY2" fmla="*/ 104457 h 211470"/>
                  <a:gd name="connsiteX3" fmla="*/ 289144 w 550183"/>
                  <a:gd name="connsiteY3" fmla="*/ 169489 h 211470"/>
                  <a:gd name="connsiteX4" fmla="*/ 149641 w 550183"/>
                  <a:gd name="connsiteY4" fmla="*/ 206567 h 211470"/>
                  <a:gd name="connsiteX5" fmla="*/ 29017 w 550183"/>
                  <a:gd name="connsiteY5" fmla="*/ 163248 h 211470"/>
                  <a:gd name="connsiteX6" fmla="*/ 12340 w 550183"/>
                  <a:gd name="connsiteY6" fmla="*/ 354 h 211470"/>
                  <a:gd name="connsiteX7" fmla="*/ 11605 w 550183"/>
                  <a:gd name="connsiteY7" fmla="*/ 354 h 211470"/>
                  <a:gd name="connsiteX8" fmla="*/ 48317 w 550183"/>
                  <a:gd name="connsiteY8" fmla="*/ 189156 h 211470"/>
                  <a:gd name="connsiteX9" fmla="*/ 122736 w 550183"/>
                  <a:gd name="connsiteY9" fmla="*/ 210658 h 211470"/>
                  <a:gd name="connsiteX10" fmla="*/ 264023 w 550183"/>
                  <a:gd name="connsiteY10" fmla="*/ 185117 h 211470"/>
                  <a:gd name="connsiteX11" fmla="*/ 396761 w 550183"/>
                  <a:gd name="connsiteY11" fmla="*/ 119824 h 211470"/>
                  <a:gd name="connsiteX12" fmla="*/ 533852 w 550183"/>
                  <a:gd name="connsiteY12" fmla="*/ 88357 h 211470"/>
                  <a:gd name="connsiteX13" fmla="*/ 549848 w 550183"/>
                  <a:gd name="connsiteY13" fmla="*/ 93863 h 211470"/>
                  <a:gd name="connsiteX14" fmla="*/ 550110 w 550183"/>
                  <a:gd name="connsiteY14" fmla="*/ 93601 h 2114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50183" h="211470">
                    <a:moveTo>
                      <a:pt x="550110" y="93601"/>
                    </a:moveTo>
                    <a:cubicBezTo>
                      <a:pt x="530548" y="83112"/>
                      <a:pt x="507315" y="81172"/>
                      <a:pt x="485603" y="83846"/>
                    </a:cubicBezTo>
                    <a:cubicBezTo>
                      <a:pt x="462705" y="87313"/>
                      <a:pt x="440474" y="94262"/>
                      <a:pt x="419679" y="104457"/>
                    </a:cubicBezTo>
                    <a:cubicBezTo>
                      <a:pt x="375468" y="124701"/>
                      <a:pt x="333355" y="149350"/>
                      <a:pt x="289144" y="169489"/>
                    </a:cubicBezTo>
                    <a:cubicBezTo>
                      <a:pt x="244933" y="189628"/>
                      <a:pt x="198152" y="205099"/>
                      <a:pt x="149641" y="206567"/>
                    </a:cubicBezTo>
                    <a:cubicBezTo>
                      <a:pt x="108209" y="207879"/>
                      <a:pt x="55712" y="200589"/>
                      <a:pt x="29017" y="163248"/>
                    </a:cubicBezTo>
                    <a:cubicBezTo>
                      <a:pt x="-12047" y="105559"/>
                      <a:pt x="11868" y="6752"/>
                      <a:pt x="12340" y="354"/>
                    </a:cubicBezTo>
                    <a:cubicBezTo>
                      <a:pt x="12340" y="-118"/>
                      <a:pt x="11710" y="-118"/>
                      <a:pt x="11605" y="354"/>
                    </a:cubicBezTo>
                    <a:cubicBezTo>
                      <a:pt x="-20281" y="122131"/>
                      <a:pt x="20731" y="169384"/>
                      <a:pt x="48317" y="189156"/>
                    </a:cubicBezTo>
                    <a:cubicBezTo>
                      <a:pt x="70291" y="204889"/>
                      <a:pt x="101863" y="208927"/>
                      <a:pt x="122736" y="210658"/>
                    </a:cubicBezTo>
                    <a:cubicBezTo>
                      <a:pt x="170986" y="214749"/>
                      <a:pt x="219340" y="202949"/>
                      <a:pt x="264023" y="185117"/>
                    </a:cubicBezTo>
                    <a:cubicBezTo>
                      <a:pt x="309860" y="166867"/>
                      <a:pt x="352865" y="142322"/>
                      <a:pt x="396761" y="119824"/>
                    </a:cubicBezTo>
                    <a:cubicBezTo>
                      <a:pt x="438717" y="98321"/>
                      <a:pt x="485917" y="76084"/>
                      <a:pt x="533852" y="88357"/>
                    </a:cubicBezTo>
                    <a:cubicBezTo>
                      <a:pt x="539306" y="89820"/>
                      <a:pt x="544651" y="91661"/>
                      <a:pt x="549848" y="93863"/>
                    </a:cubicBezTo>
                    <a:cubicBezTo>
                      <a:pt x="549848" y="93863"/>
                      <a:pt x="550372" y="93758"/>
                      <a:pt x="550110" y="93601"/>
                    </a:cubicBezTo>
                    <a:close/>
                  </a:path>
                </a:pathLst>
              </a:custGeom>
              <a:solidFill>
                <a:srgbClr val="263238"/>
              </a:solidFill>
              <a:ln w="5239"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xmlns="" id="{8C02D085-78AC-46AC-9BFD-DABB51B305A0}"/>
                  </a:ext>
                </a:extLst>
              </p:cNvPr>
              <p:cNvSpPr/>
              <p:nvPr/>
            </p:nvSpPr>
            <p:spPr>
              <a:xfrm>
                <a:off x="5485446" y="2334647"/>
                <a:ext cx="408285" cy="216963"/>
              </a:xfrm>
              <a:custGeom>
                <a:avLst/>
                <a:gdLst>
                  <a:gd name="connsiteX0" fmla="*/ 26248 w 408285"/>
                  <a:gd name="connsiteY0" fmla="*/ 65868 h 216963"/>
                  <a:gd name="connsiteX1" fmla="*/ 195907 w 408285"/>
                  <a:gd name="connsiteY1" fmla="*/ 216962 h 216963"/>
                  <a:gd name="connsiteX2" fmla="*/ 407260 w 408285"/>
                  <a:gd name="connsiteY2" fmla="*/ 111233 h 216963"/>
                  <a:gd name="connsiteX3" fmla="*/ 328173 w 408285"/>
                  <a:gd name="connsiteY3" fmla="*/ 260 h 216963"/>
                  <a:gd name="connsiteX4" fmla="*/ 191816 w 408285"/>
                  <a:gd name="connsiteY4" fmla="*/ 84171 h 216963"/>
                  <a:gd name="connsiteX5" fmla="*/ 51579 w 408285"/>
                  <a:gd name="connsiteY5" fmla="*/ 14734 h 216963"/>
                  <a:gd name="connsiteX6" fmla="*/ 26248 w 408285"/>
                  <a:gd name="connsiteY6" fmla="*/ 65868 h 216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285" h="216963">
                    <a:moveTo>
                      <a:pt x="26248" y="65868"/>
                    </a:moveTo>
                    <a:cubicBezTo>
                      <a:pt x="82678" y="142648"/>
                      <a:pt x="161451" y="216438"/>
                      <a:pt x="195907" y="216962"/>
                    </a:cubicBezTo>
                    <a:cubicBezTo>
                      <a:pt x="223703" y="217434"/>
                      <a:pt x="394778" y="125813"/>
                      <a:pt x="407260" y="111233"/>
                    </a:cubicBezTo>
                    <a:cubicBezTo>
                      <a:pt x="417749" y="98699"/>
                      <a:pt x="344693" y="-5876"/>
                      <a:pt x="328173" y="260"/>
                    </a:cubicBezTo>
                    <a:cubicBezTo>
                      <a:pt x="300430" y="10749"/>
                      <a:pt x="199893" y="85745"/>
                      <a:pt x="191816" y="84171"/>
                    </a:cubicBezTo>
                    <a:cubicBezTo>
                      <a:pt x="183740" y="82598"/>
                      <a:pt x="117397" y="49715"/>
                      <a:pt x="51579" y="14734"/>
                    </a:cubicBezTo>
                    <a:cubicBezTo>
                      <a:pt x="-11408" y="-18883"/>
                      <a:pt x="-12771" y="12584"/>
                      <a:pt x="26248" y="65868"/>
                    </a:cubicBezTo>
                    <a:close/>
                  </a:path>
                </a:pathLst>
              </a:custGeom>
              <a:solidFill>
                <a:srgbClr val="FFC4C0"/>
              </a:solidFill>
              <a:ln w="5239"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xmlns="" id="{6206F7B2-D75E-4B74-BCA2-13CE6A66322B}"/>
                  </a:ext>
                </a:extLst>
              </p:cNvPr>
              <p:cNvSpPr/>
              <p:nvPr/>
            </p:nvSpPr>
            <p:spPr>
              <a:xfrm>
                <a:off x="5804546" y="2237813"/>
                <a:ext cx="235270" cy="220024"/>
              </a:xfrm>
              <a:custGeom>
                <a:avLst/>
                <a:gdLst>
                  <a:gd name="connsiteX0" fmla="*/ 71640 w 235270"/>
                  <a:gd name="connsiteY0" fmla="*/ 220025 h 220024"/>
                  <a:gd name="connsiteX1" fmla="*/ 185498 w 235270"/>
                  <a:gd name="connsiteY1" fmla="*/ 156462 h 220024"/>
                  <a:gd name="connsiteX2" fmla="*/ 233590 w 235270"/>
                  <a:gd name="connsiteY2" fmla="*/ 79315 h 220024"/>
                  <a:gd name="connsiteX3" fmla="*/ 209255 w 235270"/>
                  <a:gd name="connsiteY3" fmla="*/ 78948 h 220024"/>
                  <a:gd name="connsiteX4" fmla="*/ 212087 w 235270"/>
                  <a:gd name="connsiteY4" fmla="*/ 43181 h 220024"/>
                  <a:gd name="connsiteX5" fmla="*/ 179519 w 235270"/>
                  <a:gd name="connsiteY5" fmla="*/ 51677 h 220024"/>
                  <a:gd name="connsiteX6" fmla="*/ 180201 w 235270"/>
                  <a:gd name="connsiteY6" fmla="*/ 14965 h 220024"/>
                  <a:gd name="connsiteX7" fmla="*/ 150202 w 235270"/>
                  <a:gd name="connsiteY7" fmla="*/ 27972 h 220024"/>
                  <a:gd name="connsiteX8" fmla="*/ 148944 w 235270"/>
                  <a:gd name="connsiteY8" fmla="*/ 595 h 220024"/>
                  <a:gd name="connsiteX9" fmla="*/ 92356 w 235270"/>
                  <a:gd name="connsiteY9" fmla="*/ 53984 h 220024"/>
                  <a:gd name="connsiteX10" fmla="*/ 0 w 235270"/>
                  <a:gd name="connsiteY10" fmla="*/ 120852 h 220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270" h="220024">
                    <a:moveTo>
                      <a:pt x="71640" y="220025"/>
                    </a:moveTo>
                    <a:cubicBezTo>
                      <a:pt x="86849" y="212368"/>
                      <a:pt x="169555" y="172038"/>
                      <a:pt x="185498" y="156462"/>
                    </a:cubicBezTo>
                    <a:cubicBezTo>
                      <a:pt x="201441" y="140886"/>
                      <a:pt x="244236" y="92741"/>
                      <a:pt x="233590" y="79315"/>
                    </a:cubicBezTo>
                    <a:cubicBezTo>
                      <a:pt x="222943" y="65889"/>
                      <a:pt x="209255" y="78948"/>
                      <a:pt x="209255" y="78948"/>
                    </a:cubicBezTo>
                    <a:cubicBezTo>
                      <a:pt x="209255" y="78948"/>
                      <a:pt x="224045" y="55767"/>
                      <a:pt x="212087" y="43181"/>
                    </a:cubicBezTo>
                    <a:cubicBezTo>
                      <a:pt x="200130" y="30594"/>
                      <a:pt x="179519" y="51677"/>
                      <a:pt x="179519" y="51677"/>
                    </a:cubicBezTo>
                    <a:cubicBezTo>
                      <a:pt x="179519" y="51677"/>
                      <a:pt x="193050" y="26765"/>
                      <a:pt x="180201" y="14965"/>
                    </a:cubicBezTo>
                    <a:cubicBezTo>
                      <a:pt x="167352" y="3165"/>
                      <a:pt x="150202" y="27972"/>
                      <a:pt x="150202" y="27972"/>
                    </a:cubicBezTo>
                    <a:cubicBezTo>
                      <a:pt x="150202" y="27972"/>
                      <a:pt x="163628" y="5735"/>
                      <a:pt x="148944" y="595"/>
                    </a:cubicBezTo>
                    <a:cubicBezTo>
                      <a:pt x="131375" y="-5593"/>
                      <a:pt x="111288" y="38146"/>
                      <a:pt x="92356" y="53984"/>
                    </a:cubicBezTo>
                    <a:cubicBezTo>
                      <a:pt x="88055" y="57603"/>
                      <a:pt x="0" y="120852"/>
                      <a:pt x="0" y="120852"/>
                    </a:cubicBezTo>
                    <a:close/>
                  </a:path>
                </a:pathLst>
              </a:custGeom>
              <a:solidFill>
                <a:srgbClr val="FFC4C0"/>
              </a:solidFill>
              <a:ln w="5239"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xmlns="" id="{6DD9B549-F6C1-46B6-9DDD-18F4232E6768}"/>
                  </a:ext>
                </a:extLst>
              </p:cNvPr>
              <p:cNvSpPr/>
              <p:nvPr/>
            </p:nvSpPr>
            <p:spPr>
              <a:xfrm>
                <a:off x="5776435" y="2247614"/>
                <a:ext cx="117140" cy="145840"/>
              </a:xfrm>
              <a:custGeom>
                <a:avLst/>
                <a:gdLst>
                  <a:gd name="connsiteX0" fmla="*/ 0 w 117140"/>
                  <a:gd name="connsiteY0" fmla="*/ 109634 h 145840"/>
                  <a:gd name="connsiteX1" fmla="*/ 27481 w 117140"/>
                  <a:gd name="connsiteY1" fmla="*/ 51944 h 145840"/>
                  <a:gd name="connsiteX2" fmla="*/ 113701 w 117140"/>
                  <a:gd name="connsiteY2" fmla="*/ 2384 h 145840"/>
                  <a:gd name="connsiteX3" fmla="*/ 78038 w 117140"/>
                  <a:gd name="connsiteY3" fmla="*/ 68255 h 145840"/>
                  <a:gd name="connsiteX4" fmla="*/ 92723 w 117140"/>
                  <a:gd name="connsiteY4" fmla="*/ 137430 h 145840"/>
                  <a:gd name="connsiteX5" fmla="*/ 0 w 117140"/>
                  <a:gd name="connsiteY5" fmla="*/ 109634 h 145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140" h="145840">
                    <a:moveTo>
                      <a:pt x="0" y="109634"/>
                    </a:moveTo>
                    <a:cubicBezTo>
                      <a:pt x="0" y="109634"/>
                      <a:pt x="16310" y="68360"/>
                      <a:pt x="27481" y="51944"/>
                    </a:cubicBezTo>
                    <a:cubicBezTo>
                      <a:pt x="38652" y="35529"/>
                      <a:pt x="102897" y="-10990"/>
                      <a:pt x="113701" y="2384"/>
                    </a:cubicBezTo>
                    <a:cubicBezTo>
                      <a:pt x="127651" y="19586"/>
                      <a:pt x="95817" y="53623"/>
                      <a:pt x="78038" y="68255"/>
                    </a:cubicBezTo>
                    <a:cubicBezTo>
                      <a:pt x="78038" y="68255"/>
                      <a:pt x="110292" y="108008"/>
                      <a:pt x="92723" y="137430"/>
                    </a:cubicBezTo>
                    <a:cubicBezTo>
                      <a:pt x="75154" y="166851"/>
                      <a:pt x="0" y="109634"/>
                      <a:pt x="0" y="109634"/>
                    </a:cubicBezTo>
                    <a:close/>
                  </a:path>
                </a:pathLst>
              </a:custGeom>
              <a:solidFill>
                <a:srgbClr val="FFC4C0"/>
              </a:solidFill>
              <a:ln w="5239"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xmlns="" id="{E24A7F0B-E942-4176-8CA7-60B56166C59C}"/>
                  </a:ext>
                </a:extLst>
              </p:cNvPr>
              <p:cNvSpPr/>
              <p:nvPr/>
            </p:nvSpPr>
            <p:spPr>
              <a:xfrm>
                <a:off x="5484636" y="2334917"/>
                <a:ext cx="368421" cy="220784"/>
              </a:xfrm>
              <a:custGeom>
                <a:avLst/>
                <a:gdLst>
                  <a:gd name="connsiteX0" fmla="*/ 271504 w 368421"/>
                  <a:gd name="connsiteY0" fmla="*/ 28729 h 220784"/>
                  <a:gd name="connsiteX1" fmla="*/ 368422 w 368421"/>
                  <a:gd name="connsiteY1" fmla="*/ 161520 h 220784"/>
                  <a:gd name="connsiteX2" fmla="*/ 192574 w 368421"/>
                  <a:gd name="connsiteY2" fmla="*/ 220048 h 220784"/>
                  <a:gd name="connsiteX3" fmla="*/ 30676 w 368421"/>
                  <a:gd name="connsiteY3" fmla="*/ 72311 h 220784"/>
                  <a:gd name="connsiteX4" fmla="*/ 62720 w 368421"/>
                  <a:gd name="connsiteY4" fmla="*/ 14621 h 220784"/>
                  <a:gd name="connsiteX5" fmla="*/ 193833 w 368421"/>
                  <a:gd name="connsiteY5" fmla="*/ 76978 h 220784"/>
                  <a:gd name="connsiteX6" fmla="*/ 271504 w 368421"/>
                  <a:gd name="connsiteY6" fmla="*/ 28729 h 220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421" h="220784">
                    <a:moveTo>
                      <a:pt x="271504" y="28729"/>
                    </a:moveTo>
                    <a:lnTo>
                      <a:pt x="368422" y="161520"/>
                    </a:lnTo>
                    <a:cubicBezTo>
                      <a:pt x="368422" y="161520"/>
                      <a:pt x="227765" y="228492"/>
                      <a:pt x="192574" y="220048"/>
                    </a:cubicBezTo>
                    <a:cubicBezTo>
                      <a:pt x="157383" y="211605"/>
                      <a:pt x="114536" y="178459"/>
                      <a:pt x="30676" y="72311"/>
                    </a:cubicBezTo>
                    <a:cubicBezTo>
                      <a:pt x="-35771" y="-11601"/>
                      <a:pt x="20187" y="-9765"/>
                      <a:pt x="62720" y="14621"/>
                    </a:cubicBezTo>
                    <a:cubicBezTo>
                      <a:pt x="97701" y="34341"/>
                      <a:pt x="186700" y="79810"/>
                      <a:pt x="193833" y="76978"/>
                    </a:cubicBezTo>
                    <a:cubicBezTo>
                      <a:pt x="200965" y="74146"/>
                      <a:pt x="271504" y="28729"/>
                      <a:pt x="271504" y="28729"/>
                    </a:cubicBezTo>
                    <a:close/>
                  </a:path>
                </a:pathLst>
              </a:custGeom>
              <a:solidFill>
                <a:srgbClr val="0AAF60"/>
              </a:solidFill>
              <a:ln w="5239"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xmlns="" id="{99D304DF-8C8B-4227-967D-459DEC00A63F}"/>
                  </a:ext>
                </a:extLst>
              </p:cNvPr>
              <p:cNvSpPr/>
              <p:nvPr/>
            </p:nvSpPr>
            <p:spPr>
              <a:xfrm>
                <a:off x="5484377" y="2334817"/>
                <a:ext cx="368680" cy="220903"/>
              </a:xfrm>
              <a:custGeom>
                <a:avLst/>
                <a:gdLst>
                  <a:gd name="connsiteX0" fmla="*/ 368681 w 368680"/>
                  <a:gd name="connsiteY0" fmla="*/ 161673 h 220903"/>
                  <a:gd name="connsiteX1" fmla="*/ 198602 w 368680"/>
                  <a:gd name="connsiteY1" fmla="*/ 220883 h 220903"/>
                  <a:gd name="connsiteX2" fmla="*/ 192675 w 368680"/>
                  <a:gd name="connsiteY2" fmla="*/ 220201 h 220903"/>
                  <a:gd name="connsiteX3" fmla="*/ 30725 w 368680"/>
                  <a:gd name="connsiteY3" fmla="*/ 72359 h 220903"/>
                  <a:gd name="connsiteX4" fmla="*/ 2562 w 368680"/>
                  <a:gd name="connsiteY4" fmla="*/ 5806 h 220903"/>
                  <a:gd name="connsiteX5" fmla="*/ 62822 w 368680"/>
                  <a:gd name="connsiteY5" fmla="*/ 14512 h 220903"/>
                  <a:gd name="connsiteX6" fmla="*/ 193934 w 368680"/>
                  <a:gd name="connsiteY6" fmla="*/ 76869 h 220903"/>
                  <a:gd name="connsiteX7" fmla="*/ 271500 w 368680"/>
                  <a:gd name="connsiteY7" fmla="*/ 28830 h 220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680" h="220903">
                    <a:moveTo>
                      <a:pt x="368681" y="161673"/>
                    </a:moveTo>
                    <a:cubicBezTo>
                      <a:pt x="368681" y="161673"/>
                      <a:pt x="241449" y="222194"/>
                      <a:pt x="198602" y="220883"/>
                    </a:cubicBezTo>
                    <a:cubicBezTo>
                      <a:pt x="196609" y="220836"/>
                      <a:pt x="194626" y="220605"/>
                      <a:pt x="192675" y="220201"/>
                    </a:cubicBezTo>
                    <a:cubicBezTo>
                      <a:pt x="157327" y="211705"/>
                      <a:pt x="114637" y="178245"/>
                      <a:pt x="30725" y="72359"/>
                    </a:cubicBezTo>
                    <a:cubicBezTo>
                      <a:pt x="1356" y="35175"/>
                      <a:pt x="-4151" y="14669"/>
                      <a:pt x="2562" y="5806"/>
                    </a:cubicBezTo>
                    <a:cubicBezTo>
                      <a:pt x="11111" y="-5522"/>
                      <a:pt x="38959" y="981"/>
                      <a:pt x="62822" y="14512"/>
                    </a:cubicBezTo>
                    <a:cubicBezTo>
                      <a:pt x="97750" y="34231"/>
                      <a:pt x="186801" y="79754"/>
                      <a:pt x="193934" y="76869"/>
                    </a:cubicBezTo>
                    <a:cubicBezTo>
                      <a:pt x="201067" y="73985"/>
                      <a:pt x="271500" y="28830"/>
                      <a:pt x="271500" y="28830"/>
                    </a:cubicBezTo>
                    <a:close/>
                  </a:path>
                </a:pathLst>
              </a:custGeom>
              <a:solidFill>
                <a:srgbClr val="0AAF60"/>
              </a:solidFill>
              <a:ln w="5239"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xmlns="" id="{14DD5192-120A-4E3A-BB8A-154551DE9400}"/>
                  </a:ext>
                </a:extLst>
              </p:cNvPr>
              <p:cNvSpPr/>
              <p:nvPr/>
            </p:nvSpPr>
            <p:spPr>
              <a:xfrm>
                <a:off x="5732750" y="2386100"/>
                <a:ext cx="87500" cy="118796"/>
              </a:xfrm>
              <a:custGeom>
                <a:avLst/>
                <a:gdLst>
                  <a:gd name="connsiteX0" fmla="*/ 208 w 87500"/>
                  <a:gd name="connsiteY0" fmla="*/ 1462 h 118796"/>
                  <a:gd name="connsiteX1" fmla="*/ 41535 w 87500"/>
                  <a:gd name="connsiteY1" fmla="*/ 61354 h 118796"/>
                  <a:gd name="connsiteX2" fmla="*/ 63037 w 87500"/>
                  <a:gd name="connsiteY2" fmla="*/ 89884 h 118796"/>
                  <a:gd name="connsiteX3" fmla="*/ 86690 w 87500"/>
                  <a:gd name="connsiteY3" fmla="*/ 118624 h 118796"/>
                  <a:gd name="connsiteX4" fmla="*/ 87424 w 87500"/>
                  <a:gd name="connsiteY4" fmla="*/ 118152 h 118796"/>
                  <a:gd name="connsiteX5" fmla="*/ 66446 w 87500"/>
                  <a:gd name="connsiteY5" fmla="*/ 87576 h 118796"/>
                  <a:gd name="connsiteX6" fmla="*/ 45468 w 87500"/>
                  <a:gd name="connsiteY6" fmla="*/ 58679 h 118796"/>
                  <a:gd name="connsiteX7" fmla="*/ 1677 w 87500"/>
                  <a:gd name="connsiteY7" fmla="*/ 465 h 118796"/>
                  <a:gd name="connsiteX8" fmla="*/ 465 w 87500"/>
                  <a:gd name="connsiteY8" fmla="*/ 109 h 118796"/>
                  <a:gd name="connsiteX9" fmla="*/ 108 w 87500"/>
                  <a:gd name="connsiteY9" fmla="*/ 1320 h 118796"/>
                  <a:gd name="connsiteX10" fmla="*/ 208 w 87500"/>
                  <a:gd name="connsiteY10" fmla="*/ 1462 h 118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500" h="118796">
                    <a:moveTo>
                      <a:pt x="208" y="1462"/>
                    </a:moveTo>
                    <a:cubicBezTo>
                      <a:pt x="13215" y="21915"/>
                      <a:pt x="27217" y="41844"/>
                      <a:pt x="41535" y="61354"/>
                    </a:cubicBezTo>
                    <a:cubicBezTo>
                      <a:pt x="48615" y="70951"/>
                      <a:pt x="55642" y="80601"/>
                      <a:pt x="63037" y="89884"/>
                    </a:cubicBezTo>
                    <a:cubicBezTo>
                      <a:pt x="70432" y="99167"/>
                      <a:pt x="78771" y="108869"/>
                      <a:pt x="86690" y="118624"/>
                    </a:cubicBezTo>
                    <a:cubicBezTo>
                      <a:pt x="87004" y="119043"/>
                      <a:pt x="87739" y="118624"/>
                      <a:pt x="87424" y="118152"/>
                    </a:cubicBezTo>
                    <a:cubicBezTo>
                      <a:pt x="80082" y="108187"/>
                      <a:pt x="73526" y="97698"/>
                      <a:pt x="66446" y="87576"/>
                    </a:cubicBezTo>
                    <a:cubicBezTo>
                      <a:pt x="59366" y="77454"/>
                      <a:pt x="52496" y="68276"/>
                      <a:pt x="45468" y="58679"/>
                    </a:cubicBezTo>
                    <a:cubicBezTo>
                      <a:pt x="31098" y="39065"/>
                      <a:pt x="16676" y="19503"/>
                      <a:pt x="1677" y="465"/>
                    </a:cubicBezTo>
                    <a:cubicBezTo>
                      <a:pt x="1441" y="35"/>
                      <a:pt x="900" y="-128"/>
                      <a:pt x="465" y="109"/>
                    </a:cubicBezTo>
                    <a:cubicBezTo>
                      <a:pt x="35" y="345"/>
                      <a:pt x="-128" y="885"/>
                      <a:pt x="108" y="1320"/>
                    </a:cubicBezTo>
                    <a:cubicBezTo>
                      <a:pt x="140" y="1367"/>
                      <a:pt x="171" y="1414"/>
                      <a:pt x="208" y="1462"/>
                    </a:cubicBezTo>
                    <a:close/>
                  </a:path>
                </a:pathLst>
              </a:custGeom>
              <a:solidFill>
                <a:srgbClr val="263238"/>
              </a:solidFill>
              <a:ln w="5239" cap="flat">
                <a:noFill/>
                <a:prstDash val="solid"/>
                <a:miter/>
              </a:ln>
            </p:spPr>
            <p:txBody>
              <a:bodyPr rtlCol="0" anchor="ctr"/>
              <a:lstStyle/>
              <a:p>
                <a:endParaRPr lang="zh-CN" altLang="en-US"/>
              </a:p>
            </p:txBody>
          </p:sp>
          <p:sp>
            <p:nvSpPr>
              <p:cNvPr id="931" name="任意多边形: 形状 930">
                <a:extLst>
                  <a:ext uri="{FF2B5EF4-FFF2-40B4-BE49-F238E27FC236}">
                    <a16:creationId xmlns:a16="http://schemas.microsoft.com/office/drawing/2014/main" xmlns="" id="{48AFF83F-6F0A-40E3-8003-2DDAF1768488}"/>
                  </a:ext>
                </a:extLst>
              </p:cNvPr>
              <p:cNvSpPr/>
              <p:nvPr/>
            </p:nvSpPr>
            <p:spPr>
              <a:xfrm>
                <a:off x="5484579" y="2352581"/>
                <a:ext cx="309529" cy="203141"/>
              </a:xfrm>
              <a:custGeom>
                <a:avLst/>
                <a:gdLst>
                  <a:gd name="connsiteX0" fmla="*/ 309530 w 309529"/>
                  <a:gd name="connsiteY0" fmla="*/ 169922 h 203141"/>
                  <a:gd name="connsiteX1" fmla="*/ 198399 w 309529"/>
                  <a:gd name="connsiteY1" fmla="*/ 203119 h 203141"/>
                  <a:gd name="connsiteX2" fmla="*/ 192473 w 309529"/>
                  <a:gd name="connsiteY2" fmla="*/ 202437 h 203141"/>
                  <a:gd name="connsiteX3" fmla="*/ 30523 w 309529"/>
                  <a:gd name="connsiteY3" fmla="*/ 54595 h 203141"/>
                  <a:gd name="connsiteX4" fmla="*/ 0 w 309529"/>
                  <a:gd name="connsiteY4" fmla="*/ 0 h 203141"/>
                  <a:gd name="connsiteX5" fmla="*/ 309530 w 309529"/>
                  <a:gd name="connsiteY5" fmla="*/ 169922 h 2031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9529" h="203141">
                    <a:moveTo>
                      <a:pt x="309530" y="169922"/>
                    </a:moveTo>
                    <a:cubicBezTo>
                      <a:pt x="270301" y="186180"/>
                      <a:pt x="221790" y="203853"/>
                      <a:pt x="198399" y="203119"/>
                    </a:cubicBezTo>
                    <a:cubicBezTo>
                      <a:pt x="196406" y="203077"/>
                      <a:pt x="194424" y="202847"/>
                      <a:pt x="192473" y="202437"/>
                    </a:cubicBezTo>
                    <a:cubicBezTo>
                      <a:pt x="157125" y="193941"/>
                      <a:pt x="114435" y="160481"/>
                      <a:pt x="30523" y="54595"/>
                    </a:cubicBezTo>
                    <a:cubicBezTo>
                      <a:pt x="10332" y="29002"/>
                      <a:pt x="1416" y="11433"/>
                      <a:pt x="0" y="0"/>
                    </a:cubicBezTo>
                    <a:cubicBezTo>
                      <a:pt x="52183" y="28478"/>
                      <a:pt x="215706" y="118316"/>
                      <a:pt x="309530" y="169922"/>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932" name="任意多边形: 形状 931">
                <a:extLst>
                  <a:ext uri="{FF2B5EF4-FFF2-40B4-BE49-F238E27FC236}">
                    <a16:creationId xmlns:a16="http://schemas.microsoft.com/office/drawing/2014/main" xmlns="" id="{5CD31B38-E455-47E2-896C-AA905C863A63}"/>
                  </a:ext>
                </a:extLst>
              </p:cNvPr>
              <p:cNvSpPr/>
              <p:nvPr/>
            </p:nvSpPr>
            <p:spPr>
              <a:xfrm>
                <a:off x="5315339" y="2333384"/>
                <a:ext cx="305524" cy="324950"/>
              </a:xfrm>
              <a:custGeom>
                <a:avLst/>
                <a:gdLst>
                  <a:gd name="connsiteX0" fmla="*/ 283885 w 305524"/>
                  <a:gd name="connsiteY0" fmla="*/ 254464 h 324950"/>
                  <a:gd name="connsiteX1" fmla="*/ 283885 w 305524"/>
                  <a:gd name="connsiteY1" fmla="*/ 323692 h 324950"/>
                  <a:gd name="connsiteX2" fmla="*/ 0 w 305524"/>
                  <a:gd name="connsiteY2" fmla="*/ 318814 h 324950"/>
                  <a:gd name="connsiteX3" fmla="*/ 125291 w 305524"/>
                  <a:gd name="connsiteY3" fmla="*/ 28584 h 324950"/>
                  <a:gd name="connsiteX4" fmla="*/ 229814 w 305524"/>
                  <a:gd name="connsiteY4" fmla="*/ 20875 h 324950"/>
                  <a:gd name="connsiteX5" fmla="*/ 304390 w 305524"/>
                  <a:gd name="connsiteY5" fmla="*/ 180884 h 324950"/>
                  <a:gd name="connsiteX6" fmla="*/ 283885 w 305524"/>
                  <a:gd name="connsiteY6" fmla="*/ 254464 h 324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5524" h="324950">
                    <a:moveTo>
                      <a:pt x="283885" y="254464"/>
                    </a:moveTo>
                    <a:lnTo>
                      <a:pt x="283885" y="323692"/>
                    </a:lnTo>
                    <a:cubicBezTo>
                      <a:pt x="283885" y="323692"/>
                      <a:pt x="201808" y="328674"/>
                      <a:pt x="0" y="318814"/>
                    </a:cubicBezTo>
                    <a:cubicBezTo>
                      <a:pt x="0" y="318814"/>
                      <a:pt x="53074" y="105468"/>
                      <a:pt x="125291" y="28584"/>
                    </a:cubicBezTo>
                    <a:cubicBezTo>
                      <a:pt x="161426" y="-9858"/>
                      <a:pt x="203381" y="-6554"/>
                      <a:pt x="229814" y="20875"/>
                    </a:cubicBezTo>
                    <a:cubicBezTo>
                      <a:pt x="236527" y="27797"/>
                      <a:pt x="296262" y="140029"/>
                      <a:pt x="304390" y="180884"/>
                    </a:cubicBezTo>
                    <a:cubicBezTo>
                      <a:pt x="311366" y="216966"/>
                      <a:pt x="283885" y="254464"/>
                      <a:pt x="283885" y="254464"/>
                    </a:cubicBezTo>
                    <a:close/>
                  </a:path>
                </a:pathLst>
              </a:custGeom>
              <a:solidFill>
                <a:srgbClr val="EBEBEB"/>
              </a:solidFill>
              <a:ln w="5239" cap="flat">
                <a:noFill/>
                <a:prstDash val="solid"/>
                <a:miter/>
              </a:ln>
            </p:spPr>
            <p:txBody>
              <a:bodyPr rtlCol="0" anchor="ctr"/>
              <a:lstStyle/>
              <a:p>
                <a:endParaRPr lang="zh-CN" altLang="en-US"/>
              </a:p>
            </p:txBody>
          </p:sp>
          <p:sp>
            <p:nvSpPr>
              <p:cNvPr id="933" name="任意多边形: 形状 932">
                <a:extLst>
                  <a:ext uri="{FF2B5EF4-FFF2-40B4-BE49-F238E27FC236}">
                    <a16:creationId xmlns:a16="http://schemas.microsoft.com/office/drawing/2014/main" xmlns="" id="{05E1AACE-BF91-4E23-837E-5B48CBFD9350}"/>
                  </a:ext>
                </a:extLst>
              </p:cNvPr>
              <p:cNvSpPr/>
              <p:nvPr/>
            </p:nvSpPr>
            <p:spPr>
              <a:xfrm>
                <a:off x="5530626" y="2376286"/>
                <a:ext cx="38601" cy="282258"/>
              </a:xfrm>
              <a:custGeom>
                <a:avLst/>
                <a:gdLst>
                  <a:gd name="connsiteX0" fmla="*/ 0 w 38601"/>
                  <a:gd name="connsiteY0" fmla="*/ 0 h 282258"/>
                  <a:gd name="connsiteX1" fmla="*/ 17254 w 38601"/>
                  <a:gd name="connsiteY1" fmla="*/ 51973 h 282258"/>
                  <a:gd name="connsiteX2" fmla="*/ 31991 w 38601"/>
                  <a:gd name="connsiteY2" fmla="*/ 104785 h 282258"/>
                  <a:gd name="connsiteX3" fmla="*/ 37603 w 38601"/>
                  <a:gd name="connsiteY3" fmla="*/ 131794 h 282258"/>
                  <a:gd name="connsiteX4" fmla="*/ 36921 w 38601"/>
                  <a:gd name="connsiteY4" fmla="*/ 159905 h 282258"/>
                  <a:gd name="connsiteX5" fmla="*/ 13636 w 38601"/>
                  <a:gd name="connsiteY5" fmla="*/ 210199 h 282258"/>
                  <a:gd name="connsiteX6" fmla="*/ 14055 w 38601"/>
                  <a:gd name="connsiteY6" fmla="*/ 208836 h 282258"/>
                  <a:gd name="connsiteX7" fmla="*/ 13216 w 38601"/>
                  <a:gd name="connsiteY7" fmla="*/ 245547 h 282258"/>
                  <a:gd name="connsiteX8" fmla="*/ 11590 w 38601"/>
                  <a:gd name="connsiteY8" fmla="*/ 282259 h 282258"/>
                  <a:gd name="connsiteX9" fmla="*/ 10227 w 38601"/>
                  <a:gd name="connsiteY9" fmla="*/ 245547 h 282258"/>
                  <a:gd name="connsiteX10" fmla="*/ 9493 w 38601"/>
                  <a:gd name="connsiteY10" fmla="*/ 208836 h 282258"/>
                  <a:gd name="connsiteX11" fmla="*/ 9493 w 38601"/>
                  <a:gd name="connsiteY11" fmla="*/ 208154 h 282258"/>
                  <a:gd name="connsiteX12" fmla="*/ 9965 w 38601"/>
                  <a:gd name="connsiteY12" fmla="*/ 207472 h 282258"/>
                  <a:gd name="connsiteX13" fmla="*/ 31834 w 38601"/>
                  <a:gd name="connsiteY13" fmla="*/ 158908 h 282258"/>
                  <a:gd name="connsiteX14" fmla="*/ 27481 w 38601"/>
                  <a:gd name="connsiteY14" fmla="*/ 105886 h 282258"/>
                  <a:gd name="connsiteX15" fmla="*/ 14213 w 38601"/>
                  <a:gd name="connsiteY15" fmla="*/ 52917 h 28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601" h="282258">
                    <a:moveTo>
                      <a:pt x="0" y="0"/>
                    </a:moveTo>
                    <a:cubicBezTo>
                      <a:pt x="6136" y="17202"/>
                      <a:pt x="11957" y="34509"/>
                      <a:pt x="17254" y="51973"/>
                    </a:cubicBezTo>
                    <a:cubicBezTo>
                      <a:pt x="22551" y="69437"/>
                      <a:pt x="27743" y="86954"/>
                      <a:pt x="31991" y="104785"/>
                    </a:cubicBezTo>
                    <a:cubicBezTo>
                      <a:pt x="34142" y="113701"/>
                      <a:pt x="36135" y="122669"/>
                      <a:pt x="37603" y="131794"/>
                    </a:cubicBezTo>
                    <a:cubicBezTo>
                      <a:pt x="39134" y="141124"/>
                      <a:pt x="38904" y="150659"/>
                      <a:pt x="36921" y="159905"/>
                    </a:cubicBezTo>
                    <a:cubicBezTo>
                      <a:pt x="32636" y="178072"/>
                      <a:pt x="24712" y="195179"/>
                      <a:pt x="13636" y="210199"/>
                    </a:cubicBezTo>
                    <a:lnTo>
                      <a:pt x="14055" y="208836"/>
                    </a:lnTo>
                    <a:cubicBezTo>
                      <a:pt x="14055" y="221003"/>
                      <a:pt x="13478" y="233223"/>
                      <a:pt x="13216" y="245547"/>
                    </a:cubicBezTo>
                    <a:cubicBezTo>
                      <a:pt x="12954" y="257872"/>
                      <a:pt x="12272" y="269934"/>
                      <a:pt x="11590" y="282259"/>
                    </a:cubicBezTo>
                    <a:cubicBezTo>
                      <a:pt x="10961" y="270055"/>
                      <a:pt x="10505" y="257819"/>
                      <a:pt x="10227" y="245547"/>
                    </a:cubicBezTo>
                    <a:cubicBezTo>
                      <a:pt x="10227" y="233328"/>
                      <a:pt x="9545" y="221108"/>
                      <a:pt x="9493" y="208836"/>
                    </a:cubicBezTo>
                    <a:lnTo>
                      <a:pt x="9493" y="208154"/>
                    </a:lnTo>
                    <a:lnTo>
                      <a:pt x="9965" y="207472"/>
                    </a:lnTo>
                    <a:cubicBezTo>
                      <a:pt x="20474" y="192940"/>
                      <a:pt x="27916" y="176414"/>
                      <a:pt x="31834" y="158908"/>
                    </a:cubicBezTo>
                    <a:cubicBezTo>
                      <a:pt x="36082" y="141497"/>
                      <a:pt x="31205" y="123665"/>
                      <a:pt x="27481" y="105886"/>
                    </a:cubicBezTo>
                    <a:cubicBezTo>
                      <a:pt x="23758" y="88108"/>
                      <a:pt x="18933" y="70539"/>
                      <a:pt x="14213" y="52917"/>
                    </a:cubicBezTo>
                    <a:close/>
                  </a:path>
                </a:pathLst>
              </a:custGeom>
              <a:solidFill>
                <a:srgbClr val="263238"/>
              </a:solidFill>
              <a:ln w="5239" cap="flat">
                <a:noFill/>
                <a:prstDash val="solid"/>
                <a:miter/>
              </a:ln>
            </p:spPr>
            <p:txBody>
              <a:bodyPr rtlCol="0" anchor="ctr"/>
              <a:lstStyle/>
              <a:p>
                <a:endParaRPr lang="zh-CN" altLang="en-US"/>
              </a:p>
            </p:txBody>
          </p:sp>
          <p:sp>
            <p:nvSpPr>
              <p:cNvPr id="934" name="任意多边形: 形状 933">
                <a:extLst>
                  <a:ext uri="{FF2B5EF4-FFF2-40B4-BE49-F238E27FC236}">
                    <a16:creationId xmlns:a16="http://schemas.microsoft.com/office/drawing/2014/main" xmlns="" id="{F3AEE15A-7BCC-434A-81AC-BABBA432C4CC}"/>
                  </a:ext>
                </a:extLst>
              </p:cNvPr>
              <p:cNvSpPr/>
              <p:nvPr/>
            </p:nvSpPr>
            <p:spPr>
              <a:xfrm>
                <a:off x="5558245" y="2442781"/>
                <a:ext cx="8216" cy="8978"/>
              </a:xfrm>
              <a:custGeom>
                <a:avLst/>
                <a:gdLst>
                  <a:gd name="connsiteX0" fmla="*/ 8201 w 8216"/>
                  <a:gd name="connsiteY0" fmla="*/ 4096 h 8978"/>
                  <a:gd name="connsiteX1" fmla="*/ 4372 w 8216"/>
                  <a:gd name="connsiteY1" fmla="*/ 8973 h 8978"/>
                  <a:gd name="connsiteX2" fmla="*/ 25 w 8216"/>
                  <a:gd name="connsiteY2" fmla="*/ 5045 h 8978"/>
                  <a:gd name="connsiteX3" fmla="*/ 19 w 8216"/>
                  <a:gd name="connsiteY3" fmla="*/ 4883 h 8978"/>
                  <a:gd name="connsiteX4" fmla="*/ 3848 w 8216"/>
                  <a:gd name="connsiteY4" fmla="*/ 5 h 8978"/>
                  <a:gd name="connsiteX5" fmla="*/ 8196 w 8216"/>
                  <a:gd name="connsiteY5" fmla="*/ 3933 h 8978"/>
                  <a:gd name="connsiteX6" fmla="*/ 8201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201" y="4096"/>
                    </a:moveTo>
                    <a:cubicBezTo>
                      <a:pt x="8395" y="6472"/>
                      <a:pt x="6727" y="8596"/>
                      <a:pt x="4372" y="8973"/>
                    </a:cubicBezTo>
                    <a:cubicBezTo>
                      <a:pt x="2086" y="9089"/>
                      <a:pt x="140" y="7332"/>
                      <a:pt x="25" y="5045"/>
                    </a:cubicBezTo>
                    <a:cubicBezTo>
                      <a:pt x="19" y="4993"/>
                      <a:pt x="19" y="4935"/>
                      <a:pt x="19" y="4883"/>
                    </a:cubicBezTo>
                    <a:cubicBezTo>
                      <a:pt x="-201" y="2497"/>
                      <a:pt x="1477" y="357"/>
                      <a:pt x="3848" y="5"/>
                    </a:cubicBezTo>
                    <a:cubicBezTo>
                      <a:pt x="6134" y="-110"/>
                      <a:pt x="8080" y="1647"/>
                      <a:pt x="8196" y="3933"/>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5" name="任意多边形: 形状 934">
                <a:extLst>
                  <a:ext uri="{FF2B5EF4-FFF2-40B4-BE49-F238E27FC236}">
                    <a16:creationId xmlns:a16="http://schemas.microsoft.com/office/drawing/2014/main" xmlns="" id="{D29E4C11-AF0C-46F5-8D3A-156F11952026}"/>
                  </a:ext>
                </a:extLst>
              </p:cNvPr>
              <p:cNvSpPr/>
              <p:nvPr/>
            </p:nvSpPr>
            <p:spPr>
              <a:xfrm>
                <a:off x="5571822" y="2494170"/>
                <a:ext cx="8179" cy="8985"/>
              </a:xfrm>
              <a:custGeom>
                <a:avLst/>
                <a:gdLst>
                  <a:gd name="connsiteX0" fmla="*/ 8154 w 8179"/>
                  <a:gd name="connsiteY0" fmla="*/ 4103 h 8985"/>
                  <a:gd name="connsiteX1" fmla="*/ 4378 w 8179"/>
                  <a:gd name="connsiteY1" fmla="*/ 8980 h 8985"/>
                  <a:gd name="connsiteX2" fmla="*/ 30 w 8179"/>
                  <a:gd name="connsiteY2" fmla="*/ 5052 h 8985"/>
                  <a:gd name="connsiteX3" fmla="*/ 25 w 8179"/>
                  <a:gd name="connsiteY3" fmla="*/ 4890 h 8985"/>
                  <a:gd name="connsiteX4" fmla="*/ 3801 w 8179"/>
                  <a:gd name="connsiteY4" fmla="*/ 12 h 8985"/>
                  <a:gd name="connsiteX5" fmla="*/ 8144 w 8179"/>
                  <a:gd name="connsiteY5" fmla="*/ 3725 h 8985"/>
                  <a:gd name="connsiteX6" fmla="*/ 8154 w 8179"/>
                  <a:gd name="connsiteY6" fmla="*/ 4103 h 89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9" h="8985">
                    <a:moveTo>
                      <a:pt x="8154" y="4103"/>
                    </a:moveTo>
                    <a:cubicBezTo>
                      <a:pt x="8406" y="6479"/>
                      <a:pt x="6738" y="8629"/>
                      <a:pt x="4378" y="8980"/>
                    </a:cubicBezTo>
                    <a:cubicBezTo>
                      <a:pt x="2091" y="9096"/>
                      <a:pt x="146" y="7339"/>
                      <a:pt x="30" y="5052"/>
                    </a:cubicBezTo>
                    <a:cubicBezTo>
                      <a:pt x="25" y="5000"/>
                      <a:pt x="25" y="4942"/>
                      <a:pt x="25" y="4890"/>
                    </a:cubicBezTo>
                    <a:cubicBezTo>
                      <a:pt x="-227" y="2514"/>
                      <a:pt x="1441" y="364"/>
                      <a:pt x="3801" y="12"/>
                    </a:cubicBezTo>
                    <a:cubicBezTo>
                      <a:pt x="6025" y="-161"/>
                      <a:pt x="7971" y="1502"/>
                      <a:pt x="8144" y="3725"/>
                    </a:cubicBezTo>
                    <a:cubicBezTo>
                      <a:pt x="8154" y="3851"/>
                      <a:pt x="8154" y="3977"/>
                      <a:pt x="8154" y="4103"/>
                    </a:cubicBezTo>
                    <a:close/>
                  </a:path>
                </a:pathLst>
              </a:custGeom>
              <a:solidFill>
                <a:srgbClr val="263238"/>
              </a:solidFill>
              <a:ln w="5239" cap="flat">
                <a:noFill/>
                <a:prstDash val="solid"/>
                <a:miter/>
              </a:ln>
            </p:spPr>
            <p:txBody>
              <a:bodyPr rtlCol="0" anchor="ctr"/>
              <a:lstStyle/>
              <a:p>
                <a:endParaRPr lang="zh-CN" altLang="en-US"/>
              </a:p>
            </p:txBody>
          </p:sp>
          <p:sp>
            <p:nvSpPr>
              <p:cNvPr id="936" name="任意多边形: 形状 935">
                <a:extLst>
                  <a:ext uri="{FF2B5EF4-FFF2-40B4-BE49-F238E27FC236}">
                    <a16:creationId xmlns:a16="http://schemas.microsoft.com/office/drawing/2014/main" xmlns="" id="{06FD987B-245E-4C72-B98C-645D380A1B68}"/>
                  </a:ext>
                </a:extLst>
              </p:cNvPr>
              <p:cNvSpPr/>
              <p:nvPr/>
            </p:nvSpPr>
            <p:spPr>
              <a:xfrm>
                <a:off x="5569367" y="2545101"/>
                <a:ext cx="8216" cy="8978"/>
              </a:xfrm>
              <a:custGeom>
                <a:avLst/>
                <a:gdLst>
                  <a:gd name="connsiteX0" fmla="*/ 8197 w 8216"/>
                  <a:gd name="connsiteY0" fmla="*/ 4096 h 8978"/>
                  <a:gd name="connsiteX1" fmla="*/ 4368 w 8216"/>
                  <a:gd name="connsiteY1" fmla="*/ 8973 h 8978"/>
                  <a:gd name="connsiteX2" fmla="*/ 21 w 8216"/>
                  <a:gd name="connsiteY2" fmla="*/ 5045 h 8978"/>
                  <a:gd name="connsiteX3" fmla="*/ 15 w 8216"/>
                  <a:gd name="connsiteY3" fmla="*/ 4883 h 8978"/>
                  <a:gd name="connsiteX4" fmla="*/ 3844 w 8216"/>
                  <a:gd name="connsiteY4" fmla="*/ 5 h 8978"/>
                  <a:gd name="connsiteX5" fmla="*/ 8191 w 8216"/>
                  <a:gd name="connsiteY5" fmla="*/ 3934 h 8978"/>
                  <a:gd name="connsiteX6" fmla="*/ 8197 w 8216"/>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78">
                    <a:moveTo>
                      <a:pt x="8197" y="4096"/>
                    </a:moveTo>
                    <a:cubicBezTo>
                      <a:pt x="8417" y="6482"/>
                      <a:pt x="6739" y="8622"/>
                      <a:pt x="4368" y="8973"/>
                    </a:cubicBezTo>
                    <a:cubicBezTo>
                      <a:pt x="2082" y="9089"/>
                      <a:pt x="136" y="7332"/>
                      <a:pt x="21" y="5045"/>
                    </a:cubicBezTo>
                    <a:cubicBezTo>
                      <a:pt x="15" y="4993"/>
                      <a:pt x="15" y="4935"/>
                      <a:pt x="15" y="4883"/>
                    </a:cubicBezTo>
                    <a:cubicBezTo>
                      <a:pt x="-179" y="2507"/>
                      <a:pt x="1489" y="383"/>
                      <a:pt x="3844" y="5"/>
                    </a:cubicBezTo>
                    <a:cubicBezTo>
                      <a:pt x="6130" y="-110"/>
                      <a:pt x="8076" y="1647"/>
                      <a:pt x="8191" y="3934"/>
                    </a:cubicBezTo>
                    <a:cubicBezTo>
                      <a:pt x="8197" y="3986"/>
                      <a:pt x="8197" y="4044"/>
                      <a:pt x="8197" y="4096"/>
                    </a:cubicBezTo>
                    <a:close/>
                  </a:path>
                </a:pathLst>
              </a:custGeom>
              <a:solidFill>
                <a:srgbClr val="263238"/>
              </a:solidFill>
              <a:ln w="5239" cap="flat">
                <a:noFill/>
                <a:prstDash val="solid"/>
                <a:miter/>
              </a:ln>
            </p:spPr>
            <p:txBody>
              <a:bodyPr rtlCol="0" anchor="ctr"/>
              <a:lstStyle/>
              <a:p>
                <a:endParaRPr lang="zh-CN" altLang="en-US"/>
              </a:p>
            </p:txBody>
          </p:sp>
          <p:sp>
            <p:nvSpPr>
              <p:cNvPr id="937" name="任意多边形: 形状 936">
                <a:extLst>
                  <a:ext uri="{FF2B5EF4-FFF2-40B4-BE49-F238E27FC236}">
                    <a16:creationId xmlns:a16="http://schemas.microsoft.com/office/drawing/2014/main" xmlns="" id="{E85F1DFE-07EF-4450-9670-E9341AA0C8EE}"/>
                  </a:ext>
                </a:extLst>
              </p:cNvPr>
              <p:cNvSpPr/>
              <p:nvPr/>
            </p:nvSpPr>
            <p:spPr>
              <a:xfrm>
                <a:off x="5551270" y="2585745"/>
                <a:ext cx="8216" cy="8982"/>
              </a:xfrm>
              <a:custGeom>
                <a:avLst/>
                <a:gdLst>
                  <a:gd name="connsiteX0" fmla="*/ 8201 w 8216"/>
                  <a:gd name="connsiteY0" fmla="*/ 4096 h 8982"/>
                  <a:gd name="connsiteX1" fmla="*/ 4372 w 8216"/>
                  <a:gd name="connsiteY1" fmla="*/ 8973 h 8982"/>
                  <a:gd name="connsiteX2" fmla="*/ 30 w 8216"/>
                  <a:gd name="connsiteY2" fmla="*/ 5156 h 8982"/>
                  <a:gd name="connsiteX3" fmla="*/ 19 w 8216"/>
                  <a:gd name="connsiteY3" fmla="*/ 4883 h 8982"/>
                  <a:gd name="connsiteX4" fmla="*/ 3848 w 8216"/>
                  <a:gd name="connsiteY4" fmla="*/ 5 h 8982"/>
                  <a:gd name="connsiteX5" fmla="*/ 8196 w 8216"/>
                  <a:gd name="connsiteY5" fmla="*/ 3934 h 8982"/>
                  <a:gd name="connsiteX6" fmla="*/ 8201 w 8216"/>
                  <a:gd name="connsiteY6" fmla="*/ 4096 h 89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 h="8982">
                    <a:moveTo>
                      <a:pt x="8201" y="4096"/>
                    </a:moveTo>
                    <a:cubicBezTo>
                      <a:pt x="8395" y="6472"/>
                      <a:pt x="6727" y="8596"/>
                      <a:pt x="4372" y="8973"/>
                    </a:cubicBezTo>
                    <a:cubicBezTo>
                      <a:pt x="2117" y="9120"/>
                      <a:pt x="171" y="7405"/>
                      <a:pt x="30" y="5156"/>
                    </a:cubicBezTo>
                    <a:cubicBezTo>
                      <a:pt x="25" y="5061"/>
                      <a:pt x="19" y="4972"/>
                      <a:pt x="19" y="4883"/>
                    </a:cubicBezTo>
                    <a:cubicBezTo>
                      <a:pt x="-201" y="2497"/>
                      <a:pt x="1477" y="357"/>
                      <a:pt x="3848" y="5"/>
                    </a:cubicBezTo>
                    <a:cubicBezTo>
                      <a:pt x="6134" y="-110"/>
                      <a:pt x="8080" y="1647"/>
                      <a:pt x="8196" y="3934"/>
                    </a:cubicBezTo>
                    <a:cubicBezTo>
                      <a:pt x="8201" y="3986"/>
                      <a:pt x="8201" y="4044"/>
                      <a:pt x="8201" y="4096"/>
                    </a:cubicBezTo>
                    <a:close/>
                  </a:path>
                </a:pathLst>
              </a:custGeom>
              <a:solidFill>
                <a:srgbClr val="263238"/>
              </a:solidFill>
              <a:ln w="5239" cap="flat">
                <a:noFill/>
                <a:prstDash val="solid"/>
                <a:miter/>
              </a:ln>
            </p:spPr>
            <p:txBody>
              <a:bodyPr rtlCol="0" anchor="ctr"/>
              <a:lstStyle/>
              <a:p>
                <a:endParaRPr lang="zh-CN" altLang="en-US"/>
              </a:p>
            </p:txBody>
          </p:sp>
          <p:sp>
            <p:nvSpPr>
              <p:cNvPr id="938" name="任意多边形: 形状 937">
                <a:extLst>
                  <a:ext uri="{FF2B5EF4-FFF2-40B4-BE49-F238E27FC236}">
                    <a16:creationId xmlns:a16="http://schemas.microsoft.com/office/drawing/2014/main" xmlns="" id="{8815AEA9-31A2-4F55-B309-1C5D4AA6FBEA}"/>
                  </a:ext>
                </a:extLst>
              </p:cNvPr>
              <p:cNvSpPr/>
              <p:nvPr/>
            </p:nvSpPr>
            <p:spPr>
              <a:xfrm>
                <a:off x="5552424" y="2632107"/>
                <a:ext cx="8173" cy="8978"/>
              </a:xfrm>
              <a:custGeom>
                <a:avLst/>
                <a:gdLst>
                  <a:gd name="connsiteX0" fmla="*/ 8148 w 8173"/>
                  <a:gd name="connsiteY0" fmla="*/ 4096 h 8978"/>
                  <a:gd name="connsiteX1" fmla="*/ 4372 w 8173"/>
                  <a:gd name="connsiteY1" fmla="*/ 8973 h 8978"/>
                  <a:gd name="connsiteX2" fmla="*/ 25 w 8173"/>
                  <a:gd name="connsiteY2" fmla="*/ 5045 h 8978"/>
                  <a:gd name="connsiteX3" fmla="*/ 19 w 8173"/>
                  <a:gd name="connsiteY3" fmla="*/ 4883 h 8978"/>
                  <a:gd name="connsiteX4" fmla="*/ 3848 w 8173"/>
                  <a:gd name="connsiteY4" fmla="*/ 5 h 8978"/>
                  <a:gd name="connsiteX5" fmla="*/ 8143 w 8173"/>
                  <a:gd name="connsiteY5" fmla="*/ 3881 h 8978"/>
                  <a:gd name="connsiteX6" fmla="*/ 8148 w 8173"/>
                  <a:gd name="connsiteY6" fmla="*/ 4096 h 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73" h="8978">
                    <a:moveTo>
                      <a:pt x="8148" y="4096"/>
                    </a:moveTo>
                    <a:cubicBezTo>
                      <a:pt x="8400" y="6472"/>
                      <a:pt x="6732" y="8622"/>
                      <a:pt x="4372" y="8973"/>
                    </a:cubicBezTo>
                    <a:cubicBezTo>
                      <a:pt x="2086" y="9089"/>
                      <a:pt x="140" y="7332"/>
                      <a:pt x="25" y="5045"/>
                    </a:cubicBezTo>
                    <a:cubicBezTo>
                      <a:pt x="19" y="4993"/>
                      <a:pt x="19" y="4935"/>
                      <a:pt x="19" y="4883"/>
                    </a:cubicBezTo>
                    <a:cubicBezTo>
                      <a:pt x="-201" y="2497"/>
                      <a:pt x="1477" y="357"/>
                      <a:pt x="3848" y="5"/>
                    </a:cubicBezTo>
                    <a:cubicBezTo>
                      <a:pt x="6103" y="-110"/>
                      <a:pt x="8028" y="1626"/>
                      <a:pt x="8143" y="3881"/>
                    </a:cubicBezTo>
                    <a:cubicBezTo>
                      <a:pt x="8148" y="3954"/>
                      <a:pt x="8148" y="4023"/>
                      <a:pt x="8148" y="4096"/>
                    </a:cubicBezTo>
                    <a:close/>
                  </a:path>
                </a:pathLst>
              </a:custGeom>
              <a:solidFill>
                <a:srgbClr val="263238"/>
              </a:solidFill>
              <a:ln w="5239" cap="flat">
                <a:noFill/>
                <a:prstDash val="solid"/>
                <a:miter/>
              </a:ln>
            </p:spPr>
            <p:txBody>
              <a:bodyPr rtlCol="0" anchor="ctr"/>
              <a:lstStyle/>
              <a:p>
                <a:endParaRPr lang="zh-CN" altLang="en-US"/>
              </a:p>
            </p:txBody>
          </p:sp>
          <p:sp>
            <p:nvSpPr>
              <p:cNvPr id="939" name="任意多边形: 形状 938">
                <a:extLst>
                  <a:ext uri="{FF2B5EF4-FFF2-40B4-BE49-F238E27FC236}">
                    <a16:creationId xmlns:a16="http://schemas.microsoft.com/office/drawing/2014/main" xmlns="" id="{A81844C9-450A-4709-9FF1-51FD7C03B655}"/>
                  </a:ext>
                </a:extLst>
              </p:cNvPr>
              <p:cNvSpPr/>
              <p:nvPr/>
            </p:nvSpPr>
            <p:spPr>
              <a:xfrm>
                <a:off x="5306162" y="2334663"/>
                <a:ext cx="210187" cy="331275"/>
              </a:xfrm>
              <a:custGeom>
                <a:avLst/>
                <a:gdLst>
                  <a:gd name="connsiteX0" fmla="*/ 179204 w 210187"/>
                  <a:gd name="connsiteY0" fmla="*/ 139 h 331275"/>
                  <a:gd name="connsiteX1" fmla="*/ 208836 w 210187"/>
                  <a:gd name="connsiteY1" fmla="*/ 159414 h 331275"/>
                  <a:gd name="connsiteX2" fmla="*/ 208836 w 210187"/>
                  <a:gd name="connsiteY2" fmla="*/ 331276 h 331275"/>
                  <a:gd name="connsiteX3" fmla="*/ 0 w 210187"/>
                  <a:gd name="connsiteY3" fmla="*/ 320158 h 331275"/>
                  <a:gd name="connsiteX4" fmla="*/ 97652 w 210187"/>
                  <a:gd name="connsiteY4" fmla="*/ 69681 h 331275"/>
                  <a:gd name="connsiteX5" fmla="*/ 179204 w 210187"/>
                  <a:gd name="connsiteY5" fmla="*/ 139 h 33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0187" h="331275">
                    <a:moveTo>
                      <a:pt x="179204" y="139"/>
                    </a:moveTo>
                    <a:cubicBezTo>
                      <a:pt x="179204" y="139"/>
                      <a:pt x="205794" y="133192"/>
                      <a:pt x="208836" y="159414"/>
                    </a:cubicBezTo>
                    <a:cubicBezTo>
                      <a:pt x="211878" y="185636"/>
                      <a:pt x="208836" y="331276"/>
                      <a:pt x="208836" y="331276"/>
                    </a:cubicBezTo>
                    <a:lnTo>
                      <a:pt x="0" y="320158"/>
                    </a:lnTo>
                    <a:cubicBezTo>
                      <a:pt x="0" y="320158"/>
                      <a:pt x="47987" y="145726"/>
                      <a:pt x="97652" y="69681"/>
                    </a:cubicBezTo>
                    <a:cubicBezTo>
                      <a:pt x="147318" y="-6364"/>
                      <a:pt x="179204" y="139"/>
                      <a:pt x="179204" y="139"/>
                    </a:cubicBezTo>
                    <a:close/>
                  </a:path>
                </a:pathLst>
              </a:custGeom>
              <a:solidFill>
                <a:srgbClr val="0AAF60"/>
              </a:solidFill>
              <a:ln w="5239" cap="flat">
                <a:noFill/>
                <a:prstDash val="solid"/>
                <a:miter/>
              </a:ln>
            </p:spPr>
            <p:txBody>
              <a:bodyPr rtlCol="0" anchor="ctr"/>
              <a:lstStyle/>
              <a:p>
                <a:endParaRPr lang="zh-CN" altLang="en-US"/>
              </a:p>
            </p:txBody>
          </p:sp>
          <p:sp>
            <p:nvSpPr>
              <p:cNvPr id="940" name="任意多边形: 形状 939">
                <a:extLst>
                  <a:ext uri="{FF2B5EF4-FFF2-40B4-BE49-F238E27FC236}">
                    <a16:creationId xmlns:a16="http://schemas.microsoft.com/office/drawing/2014/main" xmlns="" id="{905469F9-9A32-43F6-B745-CBA6905FD73F}"/>
                  </a:ext>
                </a:extLst>
              </p:cNvPr>
              <p:cNvSpPr/>
              <p:nvPr/>
            </p:nvSpPr>
            <p:spPr>
              <a:xfrm>
                <a:off x="5534192" y="2343613"/>
                <a:ext cx="87563" cy="323165"/>
              </a:xfrm>
              <a:custGeom>
                <a:avLst/>
                <a:gdLst>
                  <a:gd name="connsiteX0" fmla="*/ 0 w 87563"/>
                  <a:gd name="connsiteY0" fmla="*/ 0 h 323165"/>
                  <a:gd name="connsiteX1" fmla="*/ 47673 w 87563"/>
                  <a:gd name="connsiteY1" fmla="*/ 119312 h 323165"/>
                  <a:gd name="connsiteX2" fmla="*/ 53966 w 87563"/>
                  <a:gd name="connsiteY2" fmla="*/ 323166 h 323165"/>
                  <a:gd name="connsiteX3" fmla="*/ 70643 w 87563"/>
                  <a:gd name="connsiteY3" fmla="*/ 320648 h 323165"/>
                  <a:gd name="connsiteX4" fmla="*/ 67130 w 87563"/>
                  <a:gd name="connsiteY4" fmla="*/ 244865 h 323165"/>
                  <a:gd name="connsiteX5" fmla="*/ 85957 w 87563"/>
                  <a:gd name="connsiteY5" fmla="*/ 173698 h 323165"/>
                  <a:gd name="connsiteX6" fmla="*/ 16992 w 87563"/>
                  <a:gd name="connsiteY6" fmla="*/ 17831 h 323165"/>
                  <a:gd name="connsiteX7" fmla="*/ 0 w 87563"/>
                  <a:gd name="connsiteY7" fmla="*/ 0 h 323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563" h="323165">
                    <a:moveTo>
                      <a:pt x="0" y="0"/>
                    </a:moveTo>
                    <a:cubicBezTo>
                      <a:pt x="0" y="0"/>
                      <a:pt x="40802" y="93719"/>
                      <a:pt x="47673" y="119312"/>
                    </a:cubicBezTo>
                    <a:cubicBezTo>
                      <a:pt x="64665" y="182875"/>
                      <a:pt x="53966" y="323166"/>
                      <a:pt x="53966" y="323166"/>
                    </a:cubicBezTo>
                    <a:lnTo>
                      <a:pt x="70643" y="320648"/>
                    </a:lnTo>
                    <a:lnTo>
                      <a:pt x="67130" y="244865"/>
                    </a:lnTo>
                    <a:cubicBezTo>
                      <a:pt x="67130" y="244865"/>
                      <a:pt x="94348" y="212245"/>
                      <a:pt x="85957" y="173698"/>
                    </a:cubicBezTo>
                    <a:cubicBezTo>
                      <a:pt x="77566" y="135151"/>
                      <a:pt x="28268" y="35610"/>
                      <a:pt x="16992" y="17831"/>
                    </a:cubicBezTo>
                    <a:cubicBezTo>
                      <a:pt x="5717" y="52"/>
                      <a:pt x="0" y="0"/>
                      <a:pt x="0" y="0"/>
                    </a:cubicBezTo>
                    <a:close/>
                  </a:path>
                </a:pathLst>
              </a:custGeom>
              <a:solidFill>
                <a:srgbClr val="0AAF60"/>
              </a:solidFill>
              <a:ln w="5239" cap="flat">
                <a:noFill/>
                <a:prstDash val="solid"/>
                <a:miter/>
              </a:ln>
            </p:spPr>
            <p:txBody>
              <a:bodyPr rtlCol="0" anchor="ctr"/>
              <a:lstStyle/>
              <a:p>
                <a:endParaRPr lang="zh-CN" altLang="en-US"/>
              </a:p>
            </p:txBody>
          </p:sp>
          <p:sp>
            <p:nvSpPr>
              <p:cNvPr id="941" name="任意多边形: 形状 940">
                <a:extLst>
                  <a:ext uri="{FF2B5EF4-FFF2-40B4-BE49-F238E27FC236}">
                    <a16:creationId xmlns:a16="http://schemas.microsoft.com/office/drawing/2014/main" xmlns="" id="{0BFA6477-8D27-487A-858B-B97762C6EB30}"/>
                  </a:ext>
                </a:extLst>
              </p:cNvPr>
              <p:cNvSpPr/>
              <p:nvPr/>
            </p:nvSpPr>
            <p:spPr>
              <a:xfrm>
                <a:off x="5581848" y="2421423"/>
                <a:ext cx="39456" cy="102606"/>
              </a:xfrm>
              <a:custGeom>
                <a:avLst/>
                <a:gdLst>
                  <a:gd name="connsiteX0" fmla="*/ 489 w 39456"/>
                  <a:gd name="connsiteY0" fmla="*/ 122 h 102606"/>
                  <a:gd name="connsiteX1" fmla="*/ 18267 w 39456"/>
                  <a:gd name="connsiteY1" fmla="*/ 36414 h 102606"/>
                  <a:gd name="connsiteX2" fmla="*/ 13810 w 39456"/>
                  <a:gd name="connsiteY2" fmla="*/ 19475 h 102606"/>
                  <a:gd name="connsiteX3" fmla="*/ 14151 w 39456"/>
                  <a:gd name="connsiteY3" fmla="*/ 18992 h 102606"/>
                  <a:gd name="connsiteX4" fmla="*/ 14596 w 39456"/>
                  <a:gd name="connsiteY4" fmla="*/ 19212 h 102606"/>
                  <a:gd name="connsiteX5" fmla="*/ 20155 w 39456"/>
                  <a:gd name="connsiteY5" fmla="*/ 40505 h 102606"/>
                  <a:gd name="connsiteX6" fmla="*/ 25662 w 39456"/>
                  <a:gd name="connsiteY6" fmla="*/ 52410 h 102606"/>
                  <a:gd name="connsiteX7" fmla="*/ 35469 w 39456"/>
                  <a:gd name="connsiteY7" fmla="*/ 76535 h 102606"/>
                  <a:gd name="connsiteX8" fmla="*/ 39455 w 39456"/>
                  <a:gd name="connsiteY8" fmla="*/ 102233 h 102606"/>
                  <a:gd name="connsiteX9" fmla="*/ 38669 w 39456"/>
                  <a:gd name="connsiteY9" fmla="*/ 102233 h 102606"/>
                  <a:gd name="connsiteX10" fmla="*/ 31746 w 39456"/>
                  <a:gd name="connsiteY10" fmla="*/ 76482 h 102606"/>
                  <a:gd name="connsiteX11" fmla="*/ 21624 w 39456"/>
                  <a:gd name="connsiteY11" fmla="*/ 52200 h 102606"/>
                  <a:gd name="connsiteX12" fmla="*/ 17 w 39456"/>
                  <a:gd name="connsiteY12" fmla="*/ 280 h 102606"/>
                  <a:gd name="connsiteX13" fmla="*/ 489 w 39456"/>
                  <a:gd name="connsiteY13" fmla="*/ 122 h 102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456" h="102606">
                    <a:moveTo>
                      <a:pt x="489" y="122"/>
                    </a:moveTo>
                    <a:cubicBezTo>
                      <a:pt x="6782" y="12027"/>
                      <a:pt x="12603" y="24195"/>
                      <a:pt x="18267" y="36414"/>
                    </a:cubicBezTo>
                    <a:cubicBezTo>
                      <a:pt x="17009" y="30698"/>
                      <a:pt x="15488" y="25086"/>
                      <a:pt x="13810" y="19475"/>
                    </a:cubicBezTo>
                    <a:cubicBezTo>
                      <a:pt x="13773" y="19244"/>
                      <a:pt x="13925" y="19029"/>
                      <a:pt x="14151" y="18992"/>
                    </a:cubicBezTo>
                    <a:cubicBezTo>
                      <a:pt x="14334" y="18961"/>
                      <a:pt x="14512" y="19050"/>
                      <a:pt x="14596" y="19212"/>
                    </a:cubicBezTo>
                    <a:cubicBezTo>
                      <a:pt x="17439" y="26014"/>
                      <a:pt x="19311" y="33184"/>
                      <a:pt x="20155" y="40505"/>
                    </a:cubicBezTo>
                    <a:cubicBezTo>
                      <a:pt x="21991" y="44491"/>
                      <a:pt x="23879" y="48424"/>
                      <a:pt x="25662" y="52410"/>
                    </a:cubicBezTo>
                    <a:cubicBezTo>
                      <a:pt x="29124" y="60382"/>
                      <a:pt x="32742" y="68143"/>
                      <a:pt x="35469" y="76535"/>
                    </a:cubicBezTo>
                    <a:cubicBezTo>
                      <a:pt x="38155" y="84837"/>
                      <a:pt x="39497" y="93511"/>
                      <a:pt x="39455" y="102233"/>
                    </a:cubicBezTo>
                    <a:cubicBezTo>
                      <a:pt x="39455" y="102705"/>
                      <a:pt x="38669" y="102757"/>
                      <a:pt x="38669" y="102233"/>
                    </a:cubicBezTo>
                    <a:cubicBezTo>
                      <a:pt x="37625" y="93359"/>
                      <a:pt x="35296" y="84685"/>
                      <a:pt x="31746" y="76482"/>
                    </a:cubicBezTo>
                    <a:cubicBezTo>
                      <a:pt x="28599" y="68301"/>
                      <a:pt x="25085" y="60224"/>
                      <a:pt x="21624" y="52200"/>
                    </a:cubicBezTo>
                    <a:cubicBezTo>
                      <a:pt x="14229" y="34946"/>
                      <a:pt x="6939" y="17691"/>
                      <a:pt x="17" y="280"/>
                    </a:cubicBezTo>
                    <a:cubicBezTo>
                      <a:pt x="-88" y="70"/>
                      <a:pt x="331" y="-140"/>
                      <a:pt x="489" y="122"/>
                    </a:cubicBezTo>
                    <a:close/>
                  </a:path>
                </a:pathLst>
              </a:custGeom>
              <a:solidFill>
                <a:srgbClr val="263238"/>
              </a:solidFill>
              <a:ln w="5239" cap="flat">
                <a:noFill/>
                <a:prstDash val="solid"/>
                <a:miter/>
              </a:ln>
            </p:spPr>
            <p:txBody>
              <a:bodyPr rtlCol="0" anchor="ctr"/>
              <a:lstStyle/>
              <a:p>
                <a:endParaRPr lang="zh-CN" altLang="en-US"/>
              </a:p>
            </p:txBody>
          </p:sp>
          <p:sp>
            <p:nvSpPr>
              <p:cNvPr id="942" name="任意多边形: 形状 941">
                <a:extLst>
                  <a:ext uri="{FF2B5EF4-FFF2-40B4-BE49-F238E27FC236}">
                    <a16:creationId xmlns:a16="http://schemas.microsoft.com/office/drawing/2014/main" xmlns="" id="{93CA2EAE-D399-46E8-8FD9-A88295063410}"/>
                  </a:ext>
                </a:extLst>
              </p:cNvPr>
              <p:cNvSpPr/>
              <p:nvPr/>
            </p:nvSpPr>
            <p:spPr>
              <a:xfrm>
                <a:off x="5817103" y="2547623"/>
                <a:ext cx="45814" cy="44282"/>
              </a:xfrm>
              <a:custGeom>
                <a:avLst/>
                <a:gdLst>
                  <a:gd name="connsiteX0" fmla="*/ 9417 w 45814"/>
                  <a:gd name="connsiteY0" fmla="*/ 0 h 44282"/>
                  <a:gd name="connsiteX1" fmla="*/ 9103 w 45814"/>
                  <a:gd name="connsiteY1" fmla="*/ 41274 h 44282"/>
                  <a:gd name="connsiteX2" fmla="*/ 45814 w 45814"/>
                  <a:gd name="connsiteY2" fmla="*/ 22394 h 44282"/>
                </a:gdLst>
                <a:ahLst/>
                <a:cxnLst>
                  <a:cxn ang="0">
                    <a:pos x="connsiteX0" y="connsiteY0"/>
                  </a:cxn>
                  <a:cxn ang="0">
                    <a:pos x="connsiteX1" y="connsiteY1"/>
                  </a:cxn>
                  <a:cxn ang="0">
                    <a:pos x="connsiteX2" y="connsiteY2"/>
                  </a:cxn>
                </a:cxnLst>
                <a:rect l="l" t="t" r="r" b="b"/>
                <a:pathLst>
                  <a:path w="45814" h="44282">
                    <a:moveTo>
                      <a:pt x="9417" y="0"/>
                    </a:moveTo>
                    <a:cubicBezTo>
                      <a:pt x="9417" y="0"/>
                      <a:pt x="-11560" y="28582"/>
                      <a:pt x="9103" y="41274"/>
                    </a:cubicBezTo>
                    <a:cubicBezTo>
                      <a:pt x="29766" y="53966"/>
                      <a:pt x="45814" y="22394"/>
                      <a:pt x="45814" y="22394"/>
                    </a:cubicBezTo>
                    <a:close/>
                  </a:path>
                </a:pathLst>
              </a:custGeom>
              <a:solidFill>
                <a:srgbClr val="455A64"/>
              </a:solidFill>
              <a:ln w="5239" cap="flat">
                <a:noFill/>
                <a:prstDash val="solid"/>
                <a:miter/>
              </a:ln>
            </p:spPr>
            <p:txBody>
              <a:bodyPr rtlCol="0" anchor="ctr"/>
              <a:lstStyle/>
              <a:p>
                <a:endParaRPr lang="zh-CN" altLang="en-US"/>
              </a:p>
            </p:txBody>
          </p:sp>
          <p:sp>
            <p:nvSpPr>
              <p:cNvPr id="943" name="任意多边形: 形状 942">
                <a:extLst>
                  <a:ext uri="{FF2B5EF4-FFF2-40B4-BE49-F238E27FC236}">
                    <a16:creationId xmlns:a16="http://schemas.microsoft.com/office/drawing/2014/main" xmlns="" id="{AA786091-C718-4B7B-9A5F-A495C85C2E50}"/>
                  </a:ext>
                </a:extLst>
              </p:cNvPr>
              <p:cNvSpPr/>
              <p:nvPr/>
            </p:nvSpPr>
            <p:spPr>
              <a:xfrm>
                <a:off x="5825838" y="2312985"/>
                <a:ext cx="170341" cy="258396"/>
              </a:xfrm>
              <a:custGeom>
                <a:avLst/>
                <a:gdLst>
                  <a:gd name="connsiteX0" fmla="*/ 167037 w 170341"/>
                  <a:gd name="connsiteY0" fmla="*/ 45994 h 258396"/>
                  <a:gd name="connsiteX1" fmla="*/ 167037 w 170341"/>
                  <a:gd name="connsiteY1" fmla="*/ 45994 h 258396"/>
                  <a:gd name="connsiteX2" fmla="*/ 169450 w 170341"/>
                  <a:gd name="connsiteY2" fmla="*/ 11433 h 258396"/>
                  <a:gd name="connsiteX3" fmla="*/ 170341 w 170341"/>
                  <a:gd name="connsiteY3" fmla="*/ 0 h 258396"/>
                  <a:gd name="connsiteX4" fmla="*/ 160429 w 170341"/>
                  <a:gd name="connsiteY4" fmla="*/ 5821 h 258396"/>
                  <a:gd name="connsiteX5" fmla="*/ 130640 w 170341"/>
                  <a:gd name="connsiteY5" fmla="*/ 23758 h 258396"/>
                  <a:gd name="connsiteX6" fmla="*/ 130640 w 170341"/>
                  <a:gd name="connsiteY6" fmla="*/ 23758 h 258396"/>
                  <a:gd name="connsiteX7" fmla="*/ 0 w 170341"/>
                  <a:gd name="connsiteY7" fmla="*/ 236002 h 258396"/>
                  <a:gd name="connsiteX8" fmla="*/ 36397 w 170341"/>
                  <a:gd name="connsiteY8" fmla="*/ 258396 h 258396"/>
                  <a:gd name="connsiteX9" fmla="*/ 167090 w 170341"/>
                  <a:gd name="connsiteY9" fmla="*/ 46152 h 2583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341" h="258396">
                    <a:moveTo>
                      <a:pt x="167037" y="45994"/>
                    </a:moveTo>
                    <a:lnTo>
                      <a:pt x="167037" y="45994"/>
                    </a:lnTo>
                    <a:lnTo>
                      <a:pt x="169450" y="11433"/>
                    </a:lnTo>
                    <a:lnTo>
                      <a:pt x="170341" y="0"/>
                    </a:lnTo>
                    <a:lnTo>
                      <a:pt x="160429" y="5821"/>
                    </a:lnTo>
                    <a:lnTo>
                      <a:pt x="130640" y="23758"/>
                    </a:lnTo>
                    <a:lnTo>
                      <a:pt x="130640" y="23758"/>
                    </a:lnTo>
                    <a:lnTo>
                      <a:pt x="0" y="236002"/>
                    </a:lnTo>
                    <a:lnTo>
                      <a:pt x="36397" y="258396"/>
                    </a:lnTo>
                    <a:lnTo>
                      <a:pt x="167090" y="46152"/>
                    </a:lnTo>
                    <a:close/>
                  </a:path>
                </a:pathLst>
              </a:custGeom>
              <a:solidFill>
                <a:srgbClr val="455A64"/>
              </a:solidFill>
              <a:ln w="5239" cap="flat">
                <a:noFill/>
                <a:prstDash val="solid"/>
                <a:miter/>
              </a:ln>
            </p:spPr>
            <p:txBody>
              <a:bodyPr rtlCol="0" anchor="ctr"/>
              <a:lstStyle/>
              <a:p>
                <a:endParaRPr lang="zh-CN" altLang="en-US"/>
              </a:p>
            </p:txBody>
          </p:sp>
          <p:sp>
            <p:nvSpPr>
              <p:cNvPr id="944" name="任意多边形: 形状 943">
                <a:extLst>
                  <a:ext uri="{FF2B5EF4-FFF2-40B4-BE49-F238E27FC236}">
                    <a16:creationId xmlns:a16="http://schemas.microsoft.com/office/drawing/2014/main" xmlns="" id="{3F6FFE69-4D46-4AF1-A07B-5DBBB28B5B04}"/>
                  </a:ext>
                </a:extLst>
              </p:cNvPr>
              <p:cNvSpPr/>
              <p:nvPr/>
            </p:nvSpPr>
            <p:spPr>
              <a:xfrm rot="1887409">
                <a:off x="5824793" y="2545362"/>
                <a:ext cx="49750" cy="9876"/>
              </a:xfrm>
              <a:custGeom>
                <a:avLst/>
                <a:gdLst>
                  <a:gd name="connsiteX0" fmla="*/ 1 w 49750"/>
                  <a:gd name="connsiteY0" fmla="*/ -1 h 9876"/>
                  <a:gd name="connsiteX1" fmla="*/ 49751 w 49750"/>
                  <a:gd name="connsiteY1" fmla="*/ -1 h 9876"/>
                  <a:gd name="connsiteX2" fmla="*/ 49751 w 49750"/>
                  <a:gd name="connsiteY2" fmla="*/ 9876 h 9876"/>
                  <a:gd name="connsiteX3" fmla="*/ 1 w 49750"/>
                  <a:gd name="connsiteY3" fmla="*/ 9876 h 9876"/>
                </a:gdLst>
                <a:ahLst/>
                <a:cxnLst>
                  <a:cxn ang="0">
                    <a:pos x="connsiteX0" y="connsiteY0"/>
                  </a:cxn>
                  <a:cxn ang="0">
                    <a:pos x="connsiteX1" y="connsiteY1"/>
                  </a:cxn>
                  <a:cxn ang="0">
                    <a:pos x="connsiteX2" y="connsiteY2"/>
                  </a:cxn>
                  <a:cxn ang="0">
                    <a:pos x="connsiteX3" y="connsiteY3"/>
                  </a:cxn>
                </a:cxnLst>
                <a:rect l="l" t="t" r="r" b="b"/>
                <a:pathLst>
                  <a:path w="49750" h="9876">
                    <a:moveTo>
                      <a:pt x="1" y="-1"/>
                    </a:moveTo>
                    <a:lnTo>
                      <a:pt x="49751" y="-1"/>
                    </a:lnTo>
                    <a:lnTo>
                      <a:pt x="49751" y="9876"/>
                    </a:lnTo>
                    <a:lnTo>
                      <a:pt x="1" y="9876"/>
                    </a:lnTo>
                    <a:close/>
                  </a:path>
                </a:pathLst>
              </a:custGeom>
              <a:solidFill>
                <a:srgbClr val="37474F"/>
              </a:solidFill>
              <a:ln w="5220" cap="flat">
                <a:noFill/>
                <a:prstDash val="solid"/>
                <a:miter/>
              </a:ln>
            </p:spPr>
            <p:txBody>
              <a:bodyPr rtlCol="0" anchor="ctr"/>
              <a:lstStyle/>
              <a:p>
                <a:endParaRPr lang="zh-CN" altLang="en-US"/>
              </a:p>
            </p:txBody>
          </p:sp>
          <p:sp>
            <p:nvSpPr>
              <p:cNvPr id="945" name="任意多边形: 形状 944">
                <a:extLst>
                  <a:ext uri="{FF2B5EF4-FFF2-40B4-BE49-F238E27FC236}">
                    <a16:creationId xmlns:a16="http://schemas.microsoft.com/office/drawing/2014/main" xmlns="" id="{7940E9CD-6D48-4D84-A69C-C9E0D786A2B3}"/>
                  </a:ext>
                </a:extLst>
              </p:cNvPr>
              <p:cNvSpPr/>
              <p:nvPr/>
            </p:nvSpPr>
            <p:spPr>
              <a:xfrm rot="1897200">
                <a:off x="5826617" y="2542689"/>
                <a:ext cx="49927" cy="9912"/>
              </a:xfrm>
              <a:custGeom>
                <a:avLst/>
                <a:gdLst>
                  <a:gd name="connsiteX0" fmla="*/ 0 w 49927"/>
                  <a:gd name="connsiteY0" fmla="*/ 0 h 9912"/>
                  <a:gd name="connsiteX1" fmla="*/ 49928 w 49927"/>
                  <a:gd name="connsiteY1" fmla="*/ 0 h 9912"/>
                  <a:gd name="connsiteX2" fmla="*/ 49928 w 49927"/>
                  <a:gd name="connsiteY2" fmla="*/ 9912 h 9912"/>
                  <a:gd name="connsiteX3" fmla="*/ 0 w 49927"/>
                  <a:gd name="connsiteY3" fmla="*/ 9912 h 9912"/>
                </a:gdLst>
                <a:ahLst/>
                <a:cxnLst>
                  <a:cxn ang="0">
                    <a:pos x="connsiteX0" y="connsiteY0"/>
                  </a:cxn>
                  <a:cxn ang="0">
                    <a:pos x="connsiteX1" y="connsiteY1"/>
                  </a:cxn>
                  <a:cxn ang="0">
                    <a:pos x="connsiteX2" y="connsiteY2"/>
                  </a:cxn>
                  <a:cxn ang="0">
                    <a:pos x="connsiteX3" y="connsiteY3"/>
                  </a:cxn>
                </a:cxnLst>
                <a:rect l="l" t="t" r="r" b="b"/>
                <a:pathLst>
                  <a:path w="49927" h="9912">
                    <a:moveTo>
                      <a:pt x="0" y="0"/>
                    </a:moveTo>
                    <a:lnTo>
                      <a:pt x="49928" y="0"/>
                    </a:lnTo>
                    <a:lnTo>
                      <a:pt x="49928" y="9912"/>
                    </a:lnTo>
                    <a:lnTo>
                      <a:pt x="0" y="9912"/>
                    </a:lnTo>
                    <a:close/>
                  </a:path>
                </a:pathLst>
              </a:custGeom>
              <a:solidFill>
                <a:srgbClr val="37474F"/>
              </a:solidFill>
              <a:ln w="5239" cap="flat">
                <a:noFill/>
                <a:prstDash val="solid"/>
                <a:miter/>
              </a:ln>
            </p:spPr>
            <p:txBody>
              <a:bodyPr rtlCol="0" anchor="ctr"/>
              <a:lstStyle/>
              <a:p>
                <a:endParaRPr lang="zh-CN" altLang="en-US"/>
              </a:p>
            </p:txBody>
          </p:sp>
          <p:sp>
            <p:nvSpPr>
              <p:cNvPr id="946" name="任意多边形: 形状 945">
                <a:extLst>
                  <a:ext uri="{FF2B5EF4-FFF2-40B4-BE49-F238E27FC236}">
                    <a16:creationId xmlns:a16="http://schemas.microsoft.com/office/drawing/2014/main" xmlns="" id="{6760A847-562E-4BA8-90FB-9323168E92B6}"/>
                  </a:ext>
                </a:extLst>
              </p:cNvPr>
              <p:cNvSpPr/>
              <p:nvPr/>
            </p:nvSpPr>
            <p:spPr>
              <a:xfrm>
                <a:off x="5832971" y="2454481"/>
                <a:ext cx="53388" cy="84279"/>
              </a:xfrm>
              <a:custGeom>
                <a:avLst/>
                <a:gdLst>
                  <a:gd name="connsiteX0" fmla="*/ 0 w 53388"/>
                  <a:gd name="connsiteY0" fmla="*/ 75835 h 84279"/>
                  <a:gd name="connsiteX1" fmla="*/ 13688 w 53388"/>
                  <a:gd name="connsiteY1" fmla="*/ 84279 h 84279"/>
                  <a:gd name="connsiteX2" fmla="*/ 53389 w 53388"/>
                  <a:gd name="connsiteY2" fmla="*/ 2832 h 84279"/>
                  <a:gd name="connsiteX3" fmla="*/ 48197 w 53388"/>
                  <a:gd name="connsiteY3" fmla="*/ 0 h 84279"/>
                  <a:gd name="connsiteX4" fmla="*/ 0 w 53388"/>
                  <a:gd name="connsiteY4" fmla="*/ 75835 h 842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88" h="84279">
                    <a:moveTo>
                      <a:pt x="0" y="75835"/>
                    </a:moveTo>
                    <a:lnTo>
                      <a:pt x="13688" y="84279"/>
                    </a:lnTo>
                    <a:lnTo>
                      <a:pt x="53389" y="2832"/>
                    </a:lnTo>
                    <a:lnTo>
                      <a:pt x="48197" y="0"/>
                    </a:lnTo>
                    <a:lnTo>
                      <a:pt x="0" y="75835"/>
                    </a:lnTo>
                    <a:close/>
                  </a:path>
                </a:pathLst>
              </a:custGeom>
              <a:solidFill>
                <a:srgbClr val="37474F"/>
              </a:solidFill>
              <a:ln w="5239" cap="flat">
                <a:noFill/>
                <a:prstDash val="solid"/>
                <a:miter/>
              </a:ln>
            </p:spPr>
            <p:txBody>
              <a:bodyPr rtlCol="0" anchor="ctr"/>
              <a:lstStyle/>
              <a:p>
                <a:endParaRPr lang="zh-CN" altLang="en-US"/>
              </a:p>
            </p:txBody>
          </p:sp>
          <p:sp>
            <p:nvSpPr>
              <p:cNvPr id="947" name="任意多边形: 形状 946">
                <a:extLst>
                  <a:ext uri="{FF2B5EF4-FFF2-40B4-BE49-F238E27FC236}">
                    <a16:creationId xmlns:a16="http://schemas.microsoft.com/office/drawing/2014/main" xmlns="" id="{54A574AF-2F0F-4316-8871-4C37DD30945B}"/>
                  </a:ext>
                </a:extLst>
              </p:cNvPr>
              <p:cNvSpPr/>
              <p:nvPr/>
            </p:nvSpPr>
            <p:spPr>
              <a:xfrm>
                <a:off x="5436563" y="2357162"/>
                <a:ext cx="353633" cy="283741"/>
              </a:xfrm>
              <a:custGeom>
                <a:avLst/>
                <a:gdLst>
                  <a:gd name="connsiteX0" fmla="*/ 239 w 353633"/>
                  <a:gd name="connsiteY0" fmla="*/ 48021 h 283741"/>
                  <a:gd name="connsiteX1" fmla="*/ 97105 w 353633"/>
                  <a:gd name="connsiteY1" fmla="*/ 273534 h 283741"/>
                  <a:gd name="connsiteX2" fmla="*/ 345799 w 353633"/>
                  <a:gd name="connsiteY2" fmla="*/ 266454 h 283741"/>
                  <a:gd name="connsiteX3" fmla="*/ 328335 w 353633"/>
                  <a:gd name="connsiteY3" fmla="*/ 114941 h 283741"/>
                  <a:gd name="connsiteX4" fmla="*/ 141316 w 353633"/>
                  <a:gd name="connsiteY4" fmla="*/ 153331 h 283741"/>
                  <a:gd name="connsiteX5" fmla="*/ 56985 w 353633"/>
                  <a:gd name="connsiteY5" fmla="*/ 36431 h 283741"/>
                  <a:gd name="connsiteX6" fmla="*/ 239 w 353633"/>
                  <a:gd name="connsiteY6" fmla="*/ 48021 h 283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3633" h="283741">
                    <a:moveTo>
                      <a:pt x="239" y="48021"/>
                    </a:moveTo>
                    <a:cubicBezTo>
                      <a:pt x="7634" y="144205"/>
                      <a:pt x="46758" y="250668"/>
                      <a:pt x="97105" y="273534"/>
                    </a:cubicBezTo>
                    <a:cubicBezTo>
                      <a:pt x="147452" y="296400"/>
                      <a:pt x="298913" y="274898"/>
                      <a:pt x="345799" y="266454"/>
                    </a:cubicBezTo>
                    <a:cubicBezTo>
                      <a:pt x="363840" y="263255"/>
                      <a:pt x="347634" y="111322"/>
                      <a:pt x="328335" y="114941"/>
                    </a:cubicBezTo>
                    <a:cubicBezTo>
                      <a:pt x="295662" y="121077"/>
                      <a:pt x="150704" y="158837"/>
                      <a:pt x="141316" y="153331"/>
                    </a:cubicBezTo>
                    <a:cubicBezTo>
                      <a:pt x="135495" y="149869"/>
                      <a:pt x="91598" y="92914"/>
                      <a:pt x="56985" y="36431"/>
                    </a:cubicBezTo>
                    <a:cubicBezTo>
                      <a:pt x="11987" y="-36835"/>
                      <a:pt x="-2068" y="18128"/>
                      <a:pt x="239" y="48021"/>
                    </a:cubicBezTo>
                    <a:close/>
                  </a:path>
                </a:pathLst>
              </a:custGeom>
              <a:solidFill>
                <a:srgbClr val="FFC4C0"/>
              </a:solidFill>
              <a:ln w="5239" cap="flat">
                <a:noFill/>
                <a:prstDash val="solid"/>
                <a:miter/>
              </a:ln>
            </p:spPr>
            <p:txBody>
              <a:bodyPr rtlCol="0" anchor="ctr"/>
              <a:lstStyle/>
              <a:p>
                <a:endParaRPr lang="zh-CN" altLang="en-US"/>
              </a:p>
            </p:txBody>
          </p:sp>
          <p:sp>
            <p:nvSpPr>
              <p:cNvPr id="948" name="任意多边形: 形状 947">
                <a:extLst>
                  <a:ext uri="{FF2B5EF4-FFF2-40B4-BE49-F238E27FC236}">
                    <a16:creationId xmlns:a16="http://schemas.microsoft.com/office/drawing/2014/main" xmlns="" id="{E6C369FB-06E7-4045-98D4-1CEAA1C67316}"/>
                  </a:ext>
                </a:extLst>
              </p:cNvPr>
              <p:cNvSpPr/>
              <p:nvPr/>
            </p:nvSpPr>
            <p:spPr>
              <a:xfrm>
                <a:off x="5722155" y="2416903"/>
                <a:ext cx="235538" cy="208339"/>
              </a:xfrm>
              <a:custGeom>
                <a:avLst/>
                <a:gdLst>
                  <a:gd name="connsiteX0" fmla="*/ 235268 w 235538"/>
                  <a:gd name="connsiteY0" fmla="*/ 17964 h 208339"/>
                  <a:gd name="connsiteX1" fmla="*/ 194571 w 235538"/>
                  <a:gd name="connsiteY1" fmla="*/ 42351 h 208339"/>
                  <a:gd name="connsiteX2" fmla="*/ 212035 w 235538"/>
                  <a:gd name="connsiteY2" fmla="*/ 57245 h 208339"/>
                  <a:gd name="connsiteX3" fmla="*/ 201546 w 235538"/>
                  <a:gd name="connsiteY3" fmla="*/ 84989 h 208339"/>
                  <a:gd name="connsiteX4" fmla="*/ 217279 w 235538"/>
                  <a:gd name="connsiteY4" fmla="*/ 103659 h 208339"/>
                  <a:gd name="connsiteX5" fmla="*/ 207525 w 235538"/>
                  <a:gd name="connsiteY5" fmla="*/ 134024 h 208339"/>
                  <a:gd name="connsiteX6" fmla="*/ 211248 w 235538"/>
                  <a:gd name="connsiteY6" fmla="*/ 159250 h 208339"/>
                  <a:gd name="connsiteX7" fmla="*/ 149625 w 235538"/>
                  <a:gd name="connsiteY7" fmla="*/ 199948 h 208339"/>
                  <a:gd name="connsiteX8" fmla="*/ 46938 w 235538"/>
                  <a:gd name="connsiteY8" fmla="*/ 208339 h 208339"/>
                  <a:gd name="connsiteX9" fmla="*/ 0 w 235538"/>
                  <a:gd name="connsiteY9" fmla="*/ 69832 h 208339"/>
                  <a:gd name="connsiteX10" fmla="*/ 114592 w 235538"/>
                  <a:gd name="connsiteY10" fmla="*/ 5534 h 208339"/>
                  <a:gd name="connsiteX11" fmla="*/ 235268 w 235538"/>
                  <a:gd name="connsiteY11" fmla="*/ 17964 h 20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5538" h="208339">
                    <a:moveTo>
                      <a:pt x="235268" y="17964"/>
                    </a:moveTo>
                    <a:cubicBezTo>
                      <a:pt x="239411" y="35795"/>
                      <a:pt x="194571" y="42351"/>
                      <a:pt x="194571" y="42351"/>
                    </a:cubicBezTo>
                    <a:cubicBezTo>
                      <a:pt x="201960" y="45109"/>
                      <a:pt x="208143" y="50380"/>
                      <a:pt x="212035" y="57245"/>
                    </a:cubicBezTo>
                    <a:cubicBezTo>
                      <a:pt x="218328" y="69622"/>
                      <a:pt x="201546" y="84989"/>
                      <a:pt x="201546" y="84989"/>
                    </a:cubicBezTo>
                    <a:cubicBezTo>
                      <a:pt x="208547" y="89488"/>
                      <a:pt x="214028" y="95997"/>
                      <a:pt x="217279" y="103659"/>
                    </a:cubicBezTo>
                    <a:cubicBezTo>
                      <a:pt x="222157" y="116141"/>
                      <a:pt x="207525" y="134024"/>
                      <a:pt x="207525" y="134024"/>
                    </a:cubicBezTo>
                    <a:cubicBezTo>
                      <a:pt x="211767" y="141708"/>
                      <a:pt x="213089" y="150671"/>
                      <a:pt x="211248" y="159250"/>
                    </a:cubicBezTo>
                    <a:cubicBezTo>
                      <a:pt x="205427" y="181959"/>
                      <a:pt x="171285" y="192868"/>
                      <a:pt x="149625" y="199948"/>
                    </a:cubicBezTo>
                    <a:cubicBezTo>
                      <a:pt x="127966" y="207028"/>
                      <a:pt x="59945" y="207028"/>
                      <a:pt x="46938" y="208339"/>
                    </a:cubicBezTo>
                    <a:lnTo>
                      <a:pt x="0" y="69832"/>
                    </a:lnTo>
                    <a:cubicBezTo>
                      <a:pt x="0" y="69832"/>
                      <a:pt x="88003" y="10254"/>
                      <a:pt x="114592" y="5534"/>
                    </a:cubicBezTo>
                    <a:cubicBezTo>
                      <a:pt x="137458" y="1496"/>
                      <a:pt x="228870" y="-9308"/>
                      <a:pt x="235268" y="17964"/>
                    </a:cubicBezTo>
                    <a:close/>
                  </a:path>
                </a:pathLst>
              </a:custGeom>
              <a:solidFill>
                <a:srgbClr val="FFC4C0"/>
              </a:solidFill>
              <a:ln w="5239" cap="flat">
                <a:noFill/>
                <a:prstDash val="solid"/>
                <a:miter/>
              </a:ln>
            </p:spPr>
            <p:txBody>
              <a:bodyPr rtlCol="0" anchor="ctr"/>
              <a:lstStyle/>
              <a:p>
                <a:endParaRPr lang="zh-CN" altLang="en-US"/>
              </a:p>
            </p:txBody>
          </p:sp>
          <p:sp>
            <p:nvSpPr>
              <p:cNvPr id="949" name="任意多边形: 形状 948">
                <a:extLst>
                  <a:ext uri="{FF2B5EF4-FFF2-40B4-BE49-F238E27FC236}">
                    <a16:creationId xmlns:a16="http://schemas.microsoft.com/office/drawing/2014/main" xmlns="" id="{69564C67-5BA0-4EA2-A904-C3DF422E30EC}"/>
                  </a:ext>
                </a:extLst>
              </p:cNvPr>
              <p:cNvSpPr/>
              <p:nvPr/>
            </p:nvSpPr>
            <p:spPr>
              <a:xfrm>
                <a:off x="5841519" y="2458552"/>
                <a:ext cx="75261" cy="8778"/>
              </a:xfrm>
              <a:custGeom>
                <a:avLst/>
                <a:gdLst>
                  <a:gd name="connsiteX0" fmla="*/ 74734 w 75261"/>
                  <a:gd name="connsiteY0" fmla="*/ 283 h 8778"/>
                  <a:gd name="connsiteX1" fmla="*/ 420 w 75261"/>
                  <a:gd name="connsiteY1" fmla="*/ 7940 h 8778"/>
                  <a:gd name="connsiteX2" fmla="*/ 0 w 75261"/>
                  <a:gd name="connsiteY2" fmla="*/ 8359 h 8778"/>
                  <a:gd name="connsiteX3" fmla="*/ 420 w 75261"/>
                  <a:gd name="connsiteY3" fmla="*/ 8779 h 8778"/>
                  <a:gd name="connsiteX4" fmla="*/ 74629 w 75261"/>
                  <a:gd name="connsiteY4" fmla="*/ 1436 h 8778"/>
                  <a:gd name="connsiteX5" fmla="*/ 75258 w 75261"/>
                  <a:gd name="connsiteY5" fmla="*/ 912 h 8778"/>
                  <a:gd name="connsiteX6" fmla="*/ 74734 w 75261"/>
                  <a:gd name="connsiteY6" fmla="*/ 283 h 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261" h="8778">
                    <a:moveTo>
                      <a:pt x="74734" y="283"/>
                    </a:moveTo>
                    <a:cubicBezTo>
                      <a:pt x="49823" y="-1186"/>
                      <a:pt x="24649" y="3324"/>
                      <a:pt x="420" y="7940"/>
                    </a:cubicBezTo>
                    <a:cubicBezTo>
                      <a:pt x="189" y="7940"/>
                      <a:pt x="0" y="8128"/>
                      <a:pt x="0" y="8359"/>
                    </a:cubicBezTo>
                    <a:cubicBezTo>
                      <a:pt x="0" y="8590"/>
                      <a:pt x="189" y="8779"/>
                      <a:pt x="420" y="8779"/>
                    </a:cubicBezTo>
                    <a:cubicBezTo>
                      <a:pt x="24492" y="3901"/>
                      <a:pt x="50452" y="5370"/>
                      <a:pt x="74629" y="1436"/>
                    </a:cubicBezTo>
                    <a:cubicBezTo>
                      <a:pt x="74949" y="1468"/>
                      <a:pt x="75227" y="1232"/>
                      <a:pt x="75258" y="912"/>
                    </a:cubicBezTo>
                    <a:cubicBezTo>
                      <a:pt x="75290" y="592"/>
                      <a:pt x="75054" y="314"/>
                      <a:pt x="74734" y="283"/>
                    </a:cubicBezTo>
                    <a:close/>
                  </a:path>
                </a:pathLst>
              </a:custGeom>
              <a:solidFill>
                <a:srgbClr val="263238"/>
              </a:solidFill>
              <a:ln w="5239" cap="flat">
                <a:noFill/>
                <a:prstDash val="solid"/>
                <a:miter/>
              </a:ln>
            </p:spPr>
            <p:txBody>
              <a:bodyPr rtlCol="0" anchor="ctr"/>
              <a:lstStyle/>
              <a:p>
                <a:endParaRPr lang="zh-CN" altLang="en-US"/>
              </a:p>
            </p:txBody>
          </p:sp>
          <p:sp>
            <p:nvSpPr>
              <p:cNvPr id="950" name="任意多边形: 形状 949">
                <a:extLst>
                  <a:ext uri="{FF2B5EF4-FFF2-40B4-BE49-F238E27FC236}">
                    <a16:creationId xmlns:a16="http://schemas.microsoft.com/office/drawing/2014/main" xmlns="" id="{E264C3EA-CF68-4CF5-B083-3231CC7C4D5E}"/>
                  </a:ext>
                </a:extLst>
              </p:cNvPr>
              <p:cNvSpPr/>
              <p:nvPr/>
            </p:nvSpPr>
            <p:spPr>
              <a:xfrm>
                <a:off x="5853582" y="2500213"/>
                <a:ext cx="69809" cy="18775"/>
              </a:xfrm>
              <a:custGeom>
                <a:avLst/>
                <a:gdLst>
                  <a:gd name="connsiteX0" fmla="*/ 69280 w 69809"/>
                  <a:gd name="connsiteY0" fmla="*/ 0 h 18775"/>
                  <a:gd name="connsiteX1" fmla="*/ 52497 w 69809"/>
                  <a:gd name="connsiteY1" fmla="*/ 2884 h 18775"/>
                  <a:gd name="connsiteX2" fmla="*/ 35033 w 69809"/>
                  <a:gd name="connsiteY2" fmla="*/ 7447 h 18775"/>
                  <a:gd name="connsiteX3" fmla="*/ 420 w 69809"/>
                  <a:gd name="connsiteY3" fmla="*/ 17936 h 18775"/>
                  <a:gd name="connsiteX4" fmla="*/ 0 w 69809"/>
                  <a:gd name="connsiteY4" fmla="*/ 18356 h 18775"/>
                  <a:gd name="connsiteX5" fmla="*/ 420 w 69809"/>
                  <a:gd name="connsiteY5" fmla="*/ 18775 h 18775"/>
                  <a:gd name="connsiteX6" fmla="*/ 35295 w 69809"/>
                  <a:gd name="connsiteY6" fmla="*/ 9860 h 18775"/>
                  <a:gd name="connsiteX7" fmla="*/ 52917 w 69809"/>
                  <a:gd name="connsiteY7" fmla="*/ 5926 h 18775"/>
                  <a:gd name="connsiteX8" fmla="*/ 69385 w 69809"/>
                  <a:gd name="connsiteY8" fmla="*/ 1573 h 18775"/>
                  <a:gd name="connsiteX9" fmla="*/ 69678 w 69809"/>
                  <a:gd name="connsiteY9" fmla="*/ 346 h 18775"/>
                  <a:gd name="connsiteX10" fmla="*/ 69280 w 69809"/>
                  <a:gd name="connsiteY10" fmla="*/ 0 h 18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809" h="18775">
                    <a:moveTo>
                      <a:pt x="69280" y="0"/>
                    </a:moveTo>
                    <a:cubicBezTo>
                      <a:pt x="63584" y="226"/>
                      <a:pt x="57941" y="1196"/>
                      <a:pt x="52497" y="2884"/>
                    </a:cubicBezTo>
                    <a:cubicBezTo>
                      <a:pt x="46692" y="4316"/>
                      <a:pt x="40870" y="5837"/>
                      <a:pt x="35033" y="7447"/>
                    </a:cubicBezTo>
                    <a:cubicBezTo>
                      <a:pt x="23390" y="10631"/>
                      <a:pt x="11853" y="14123"/>
                      <a:pt x="420" y="17936"/>
                    </a:cubicBezTo>
                    <a:cubicBezTo>
                      <a:pt x="189" y="17936"/>
                      <a:pt x="0" y="18125"/>
                      <a:pt x="0" y="18356"/>
                    </a:cubicBezTo>
                    <a:cubicBezTo>
                      <a:pt x="0" y="18587"/>
                      <a:pt x="189" y="18775"/>
                      <a:pt x="420" y="18775"/>
                    </a:cubicBezTo>
                    <a:cubicBezTo>
                      <a:pt x="11957" y="15576"/>
                      <a:pt x="23600" y="12534"/>
                      <a:pt x="35295" y="9860"/>
                    </a:cubicBezTo>
                    <a:lnTo>
                      <a:pt x="52917" y="5926"/>
                    </a:lnTo>
                    <a:cubicBezTo>
                      <a:pt x="58544" y="5056"/>
                      <a:pt x="64061" y="3598"/>
                      <a:pt x="69385" y="1573"/>
                    </a:cubicBezTo>
                    <a:cubicBezTo>
                      <a:pt x="69804" y="1316"/>
                      <a:pt x="69935" y="766"/>
                      <a:pt x="69678" y="346"/>
                    </a:cubicBezTo>
                    <a:cubicBezTo>
                      <a:pt x="69584" y="194"/>
                      <a:pt x="69442" y="73"/>
                      <a:pt x="69280" y="0"/>
                    </a:cubicBezTo>
                    <a:close/>
                  </a:path>
                </a:pathLst>
              </a:custGeom>
              <a:solidFill>
                <a:srgbClr val="263238"/>
              </a:solidFill>
              <a:ln w="5239" cap="flat">
                <a:noFill/>
                <a:prstDash val="solid"/>
                <a:miter/>
              </a:ln>
            </p:spPr>
            <p:txBody>
              <a:bodyPr rtlCol="0" anchor="ctr"/>
              <a:lstStyle/>
              <a:p>
                <a:endParaRPr lang="zh-CN" altLang="en-US"/>
              </a:p>
            </p:txBody>
          </p:sp>
          <p:sp>
            <p:nvSpPr>
              <p:cNvPr id="951" name="任意多边形: 形状 950">
                <a:extLst>
                  <a:ext uri="{FF2B5EF4-FFF2-40B4-BE49-F238E27FC236}">
                    <a16:creationId xmlns:a16="http://schemas.microsoft.com/office/drawing/2014/main" xmlns="" id="{5C73D846-9A0B-4869-81E6-BB525BB8AF40}"/>
                  </a:ext>
                </a:extLst>
              </p:cNvPr>
              <p:cNvSpPr/>
              <p:nvPr/>
            </p:nvSpPr>
            <p:spPr>
              <a:xfrm>
                <a:off x="5867060" y="2551032"/>
                <a:ext cx="62726" cy="17621"/>
              </a:xfrm>
              <a:custGeom>
                <a:avLst/>
                <a:gdLst>
                  <a:gd name="connsiteX0" fmla="*/ 62567 w 62726"/>
                  <a:gd name="connsiteY0" fmla="*/ 0 h 17621"/>
                  <a:gd name="connsiteX1" fmla="*/ 47620 w 62726"/>
                  <a:gd name="connsiteY1" fmla="*/ 3356 h 17621"/>
                  <a:gd name="connsiteX2" fmla="*/ 31887 w 62726"/>
                  <a:gd name="connsiteY2" fmla="*/ 8024 h 17621"/>
                  <a:gd name="connsiteX3" fmla="*/ 420 w 62726"/>
                  <a:gd name="connsiteY3" fmla="*/ 16782 h 17621"/>
                  <a:gd name="connsiteX4" fmla="*/ 0 w 62726"/>
                  <a:gd name="connsiteY4" fmla="*/ 17202 h 17621"/>
                  <a:gd name="connsiteX5" fmla="*/ 420 w 62726"/>
                  <a:gd name="connsiteY5" fmla="*/ 17622 h 17621"/>
                  <a:gd name="connsiteX6" fmla="*/ 32935 w 62726"/>
                  <a:gd name="connsiteY6" fmla="*/ 9702 h 17621"/>
                  <a:gd name="connsiteX7" fmla="*/ 48669 w 62726"/>
                  <a:gd name="connsiteY7" fmla="*/ 5559 h 17621"/>
                  <a:gd name="connsiteX8" fmla="*/ 62724 w 62726"/>
                  <a:gd name="connsiteY8" fmla="*/ 315 h 17621"/>
                  <a:gd name="connsiteX9" fmla="*/ 62567 w 62726"/>
                  <a:gd name="connsiteY9" fmla="*/ 0 h 17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2726" h="17621">
                    <a:moveTo>
                      <a:pt x="62567" y="0"/>
                    </a:moveTo>
                    <a:cubicBezTo>
                      <a:pt x="57432" y="278"/>
                      <a:pt x="52382" y="1411"/>
                      <a:pt x="47620" y="3356"/>
                    </a:cubicBezTo>
                    <a:cubicBezTo>
                      <a:pt x="42376" y="4982"/>
                      <a:pt x="37131" y="6503"/>
                      <a:pt x="31887" y="8024"/>
                    </a:cubicBezTo>
                    <a:cubicBezTo>
                      <a:pt x="21398" y="11066"/>
                      <a:pt x="10909" y="14108"/>
                      <a:pt x="420" y="16782"/>
                    </a:cubicBezTo>
                    <a:cubicBezTo>
                      <a:pt x="189" y="16782"/>
                      <a:pt x="0" y="16971"/>
                      <a:pt x="0" y="17202"/>
                    </a:cubicBezTo>
                    <a:cubicBezTo>
                      <a:pt x="0" y="17433"/>
                      <a:pt x="189" y="17622"/>
                      <a:pt x="420" y="17622"/>
                    </a:cubicBezTo>
                    <a:cubicBezTo>
                      <a:pt x="11276" y="14947"/>
                      <a:pt x="22132" y="12377"/>
                      <a:pt x="32935" y="9702"/>
                    </a:cubicBezTo>
                    <a:lnTo>
                      <a:pt x="48669" y="5559"/>
                    </a:lnTo>
                    <a:cubicBezTo>
                      <a:pt x="53625" y="4647"/>
                      <a:pt x="58382" y="2874"/>
                      <a:pt x="62724" y="315"/>
                    </a:cubicBezTo>
                    <a:cubicBezTo>
                      <a:pt x="62740" y="189"/>
                      <a:pt x="62677" y="63"/>
                      <a:pt x="62567" y="0"/>
                    </a:cubicBezTo>
                    <a:close/>
                  </a:path>
                </a:pathLst>
              </a:custGeom>
              <a:solidFill>
                <a:srgbClr val="263238"/>
              </a:solidFill>
              <a:ln w="5239" cap="flat">
                <a:noFill/>
                <a:prstDash val="solid"/>
                <a:miter/>
              </a:ln>
            </p:spPr>
            <p:txBody>
              <a:bodyPr rtlCol="0" anchor="ctr"/>
              <a:lstStyle/>
              <a:p>
                <a:endParaRPr lang="zh-CN" altLang="en-US"/>
              </a:p>
            </p:txBody>
          </p:sp>
          <p:sp>
            <p:nvSpPr>
              <p:cNvPr id="952" name="任意多边形: 形状 951">
                <a:extLst>
                  <a:ext uri="{FF2B5EF4-FFF2-40B4-BE49-F238E27FC236}">
                    <a16:creationId xmlns:a16="http://schemas.microsoft.com/office/drawing/2014/main" xmlns="" id="{4F69570F-B507-4FC3-A41F-40B69B1D320A}"/>
                  </a:ext>
                </a:extLst>
              </p:cNvPr>
              <p:cNvSpPr/>
              <p:nvPr/>
            </p:nvSpPr>
            <p:spPr>
              <a:xfrm>
                <a:off x="5807902" y="2415698"/>
                <a:ext cx="99068" cy="18854"/>
              </a:xfrm>
              <a:custGeom>
                <a:avLst/>
                <a:gdLst>
                  <a:gd name="connsiteX0" fmla="*/ 0 w 99068"/>
                  <a:gd name="connsiteY0" fmla="*/ 18854 h 18854"/>
                  <a:gd name="connsiteX1" fmla="*/ 22709 w 99068"/>
                  <a:gd name="connsiteY1" fmla="*/ 7002 h 18854"/>
                  <a:gd name="connsiteX2" fmla="*/ 47987 w 99068"/>
                  <a:gd name="connsiteY2" fmla="*/ 1757 h 18854"/>
                  <a:gd name="connsiteX3" fmla="*/ 73528 w 99068"/>
                  <a:gd name="connsiteY3" fmla="*/ 79 h 18854"/>
                  <a:gd name="connsiteX4" fmla="*/ 99068 w 99068"/>
                  <a:gd name="connsiteY4" fmla="*/ 1128 h 18854"/>
                  <a:gd name="connsiteX5" fmla="*/ 73685 w 99068"/>
                  <a:gd name="connsiteY5" fmla="*/ 3121 h 18854"/>
                  <a:gd name="connsiteX6" fmla="*/ 48407 w 99068"/>
                  <a:gd name="connsiteY6" fmla="*/ 5690 h 18854"/>
                  <a:gd name="connsiteX7" fmla="*/ 23705 w 99068"/>
                  <a:gd name="connsiteY7" fmla="*/ 9781 h 18854"/>
                  <a:gd name="connsiteX8" fmla="*/ 0 w 99068"/>
                  <a:gd name="connsiteY8" fmla="*/ 18854 h 1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9068" h="18854">
                    <a:moveTo>
                      <a:pt x="0" y="18854"/>
                    </a:moveTo>
                    <a:cubicBezTo>
                      <a:pt x="7133" y="14113"/>
                      <a:pt x="14742" y="10138"/>
                      <a:pt x="22709" y="7002"/>
                    </a:cubicBezTo>
                    <a:cubicBezTo>
                      <a:pt x="30890" y="4232"/>
                      <a:pt x="39381" y="2470"/>
                      <a:pt x="47987" y="1757"/>
                    </a:cubicBezTo>
                    <a:cubicBezTo>
                      <a:pt x="56483" y="866"/>
                      <a:pt x="64979" y="236"/>
                      <a:pt x="73528" y="79"/>
                    </a:cubicBezTo>
                    <a:cubicBezTo>
                      <a:pt x="82055" y="-173"/>
                      <a:pt x="90588" y="178"/>
                      <a:pt x="99068" y="1128"/>
                    </a:cubicBezTo>
                    <a:cubicBezTo>
                      <a:pt x="90572" y="1652"/>
                      <a:pt x="82129" y="2334"/>
                      <a:pt x="73685" y="3121"/>
                    </a:cubicBezTo>
                    <a:cubicBezTo>
                      <a:pt x="65242" y="3907"/>
                      <a:pt x="56798" y="4694"/>
                      <a:pt x="48407" y="5690"/>
                    </a:cubicBezTo>
                    <a:cubicBezTo>
                      <a:pt x="40073" y="6351"/>
                      <a:pt x="31808" y="7720"/>
                      <a:pt x="23705" y="9781"/>
                    </a:cubicBezTo>
                    <a:cubicBezTo>
                      <a:pt x="15681" y="12298"/>
                      <a:pt x="7867" y="15445"/>
                      <a:pt x="0" y="18854"/>
                    </a:cubicBezTo>
                    <a:close/>
                  </a:path>
                </a:pathLst>
              </a:custGeom>
              <a:solidFill>
                <a:srgbClr val="263238"/>
              </a:solidFill>
              <a:ln w="5239" cap="flat">
                <a:noFill/>
                <a:prstDash val="solid"/>
                <a:miter/>
              </a:ln>
            </p:spPr>
            <p:txBody>
              <a:bodyPr rtlCol="0" anchor="ctr"/>
              <a:lstStyle/>
              <a:p>
                <a:endParaRPr lang="zh-CN" altLang="en-US"/>
              </a:p>
            </p:txBody>
          </p:sp>
          <p:sp>
            <p:nvSpPr>
              <p:cNvPr id="953" name="任意多边形: 形状 952">
                <a:extLst>
                  <a:ext uri="{FF2B5EF4-FFF2-40B4-BE49-F238E27FC236}">
                    <a16:creationId xmlns:a16="http://schemas.microsoft.com/office/drawing/2014/main" xmlns="" id="{A06145F8-EE37-4435-87B1-50610BE2390F}"/>
                  </a:ext>
                </a:extLst>
              </p:cNvPr>
              <p:cNvSpPr/>
              <p:nvPr/>
            </p:nvSpPr>
            <p:spPr>
              <a:xfrm>
                <a:off x="5434243" y="2355159"/>
                <a:ext cx="307788" cy="293079"/>
              </a:xfrm>
              <a:custGeom>
                <a:avLst/>
                <a:gdLst>
                  <a:gd name="connsiteX0" fmla="*/ 286391 w 307788"/>
                  <a:gd name="connsiteY0" fmla="*/ 120248 h 293079"/>
                  <a:gd name="connsiteX1" fmla="*/ 307788 w 307788"/>
                  <a:gd name="connsiteY1" fmla="*/ 286970 h 293079"/>
                  <a:gd name="connsiteX2" fmla="*/ 91033 w 307788"/>
                  <a:gd name="connsiteY2" fmla="*/ 278055 h 293079"/>
                  <a:gd name="connsiteX3" fmla="*/ 1038 w 307788"/>
                  <a:gd name="connsiteY3" fmla="*/ 71894 h 293079"/>
                  <a:gd name="connsiteX4" fmla="*/ 70003 w 307788"/>
                  <a:gd name="connsiteY4" fmla="*/ 46091 h 293079"/>
                  <a:gd name="connsiteX5" fmla="*/ 147150 w 307788"/>
                  <a:gd name="connsiteY5" fmla="*/ 150981 h 293079"/>
                  <a:gd name="connsiteX6" fmla="*/ 286391 w 307788"/>
                  <a:gd name="connsiteY6" fmla="*/ 120248 h 293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788" h="293079">
                    <a:moveTo>
                      <a:pt x="286391" y="120248"/>
                    </a:moveTo>
                    <a:lnTo>
                      <a:pt x="307788" y="286970"/>
                    </a:lnTo>
                    <a:cubicBezTo>
                      <a:pt x="307788" y="286970"/>
                      <a:pt x="135297" y="305483"/>
                      <a:pt x="91033" y="278055"/>
                    </a:cubicBezTo>
                    <a:cubicBezTo>
                      <a:pt x="46770" y="250626"/>
                      <a:pt x="6964" y="135562"/>
                      <a:pt x="1038" y="71894"/>
                    </a:cubicBezTo>
                    <a:cubicBezTo>
                      <a:pt x="-4888" y="8225"/>
                      <a:pt x="14097" y="-39080"/>
                      <a:pt x="70003" y="46091"/>
                    </a:cubicBezTo>
                    <a:cubicBezTo>
                      <a:pt x="125909" y="131261"/>
                      <a:pt x="142272" y="150613"/>
                      <a:pt x="147150" y="150981"/>
                    </a:cubicBezTo>
                    <a:cubicBezTo>
                      <a:pt x="152027" y="151348"/>
                      <a:pt x="286391" y="120248"/>
                      <a:pt x="286391" y="120248"/>
                    </a:cubicBezTo>
                    <a:close/>
                  </a:path>
                </a:pathLst>
              </a:custGeom>
              <a:solidFill>
                <a:srgbClr val="0AAF60"/>
              </a:solidFill>
              <a:ln w="5239" cap="flat">
                <a:noFill/>
                <a:prstDash val="solid"/>
                <a:miter/>
              </a:ln>
            </p:spPr>
            <p:txBody>
              <a:bodyPr rtlCol="0" anchor="ctr"/>
              <a:lstStyle/>
              <a:p>
                <a:endParaRPr lang="zh-CN" altLang="en-US"/>
              </a:p>
            </p:txBody>
          </p:sp>
          <p:sp>
            <p:nvSpPr>
              <p:cNvPr id="954" name="任意多边形: 形状 953">
                <a:extLst>
                  <a:ext uri="{FF2B5EF4-FFF2-40B4-BE49-F238E27FC236}">
                    <a16:creationId xmlns:a16="http://schemas.microsoft.com/office/drawing/2014/main" xmlns="" id="{3E1B1781-AED8-40A4-B714-2D736A9E97D3}"/>
                  </a:ext>
                </a:extLst>
              </p:cNvPr>
              <p:cNvSpPr/>
              <p:nvPr/>
            </p:nvSpPr>
            <p:spPr>
              <a:xfrm>
                <a:off x="5437607" y="2476542"/>
                <a:ext cx="304170" cy="174433"/>
              </a:xfrm>
              <a:custGeom>
                <a:avLst/>
                <a:gdLst>
                  <a:gd name="connsiteX0" fmla="*/ 302537 w 304170"/>
                  <a:gd name="connsiteY0" fmla="*/ 165010 h 174433"/>
                  <a:gd name="connsiteX1" fmla="*/ 224813 w 304170"/>
                  <a:gd name="connsiteY1" fmla="*/ 169730 h 174433"/>
                  <a:gd name="connsiteX2" fmla="*/ 107494 w 304170"/>
                  <a:gd name="connsiteY2" fmla="*/ 162913 h 174433"/>
                  <a:gd name="connsiteX3" fmla="*/ 76761 w 304170"/>
                  <a:gd name="connsiteY3" fmla="*/ 144242 h 174433"/>
                  <a:gd name="connsiteX4" fmla="*/ 55311 w 304170"/>
                  <a:gd name="connsiteY4" fmla="*/ 114506 h 174433"/>
                  <a:gd name="connsiteX5" fmla="*/ 37795 w 304170"/>
                  <a:gd name="connsiteY5" fmla="*/ 80994 h 174433"/>
                  <a:gd name="connsiteX6" fmla="*/ 19544 w 304170"/>
                  <a:gd name="connsiteY6" fmla="*/ 41974 h 174433"/>
                  <a:gd name="connsiteX7" fmla="*/ 1765 w 304170"/>
                  <a:gd name="connsiteY7" fmla="*/ 281 h 174433"/>
                  <a:gd name="connsiteX8" fmla="*/ 978 w 304170"/>
                  <a:gd name="connsiteY8" fmla="*/ 281 h 174433"/>
                  <a:gd name="connsiteX9" fmla="*/ 14509 w 304170"/>
                  <a:gd name="connsiteY9" fmla="*/ 37884 h 174433"/>
                  <a:gd name="connsiteX10" fmla="*/ 20698 w 304170"/>
                  <a:gd name="connsiteY10" fmla="*/ 53145 h 174433"/>
                  <a:gd name="connsiteX11" fmla="*/ 16554 w 304170"/>
                  <a:gd name="connsiteY11" fmla="*/ 47901 h 174433"/>
                  <a:gd name="connsiteX12" fmla="*/ 821 w 304170"/>
                  <a:gd name="connsiteY12" fmla="*/ 28758 h 174433"/>
                  <a:gd name="connsiteX13" fmla="*/ 302 w 304170"/>
                  <a:gd name="connsiteY13" fmla="*/ 28475 h 174433"/>
                  <a:gd name="connsiteX14" fmla="*/ 19 w 304170"/>
                  <a:gd name="connsiteY14" fmla="*/ 28994 h 174433"/>
                  <a:gd name="connsiteX15" fmla="*/ 192 w 304170"/>
                  <a:gd name="connsiteY15" fmla="*/ 29230 h 174433"/>
                  <a:gd name="connsiteX16" fmla="*/ 14614 w 304170"/>
                  <a:gd name="connsiteY16" fmla="*/ 49159 h 174433"/>
                  <a:gd name="connsiteX17" fmla="*/ 21642 w 304170"/>
                  <a:gd name="connsiteY17" fmla="*/ 58862 h 174433"/>
                  <a:gd name="connsiteX18" fmla="*/ 25103 w 304170"/>
                  <a:gd name="connsiteY18" fmla="*/ 63267 h 174433"/>
                  <a:gd name="connsiteX19" fmla="*/ 25575 w 304170"/>
                  <a:gd name="connsiteY19" fmla="*/ 63896 h 174433"/>
                  <a:gd name="connsiteX20" fmla="*/ 30033 w 304170"/>
                  <a:gd name="connsiteY20" fmla="*/ 74071 h 174433"/>
                  <a:gd name="connsiteX21" fmla="*/ 47077 w 304170"/>
                  <a:gd name="connsiteY21" fmla="*/ 109891 h 174433"/>
                  <a:gd name="connsiteX22" fmla="*/ 66902 w 304170"/>
                  <a:gd name="connsiteY22" fmla="*/ 141358 h 174433"/>
                  <a:gd name="connsiteX23" fmla="*/ 95064 w 304170"/>
                  <a:gd name="connsiteY23" fmla="*/ 163909 h 174433"/>
                  <a:gd name="connsiteX24" fmla="*/ 212803 w 304170"/>
                  <a:gd name="connsiteY24" fmla="*/ 174398 h 174433"/>
                  <a:gd name="connsiteX25" fmla="*/ 302851 w 304170"/>
                  <a:gd name="connsiteY25" fmla="*/ 167790 h 174433"/>
                  <a:gd name="connsiteX26" fmla="*/ 302537 w 304170"/>
                  <a:gd name="connsiteY26" fmla="*/ 165010 h 174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04170" h="174433">
                    <a:moveTo>
                      <a:pt x="302537" y="165010"/>
                    </a:moveTo>
                    <a:cubicBezTo>
                      <a:pt x="276629" y="167318"/>
                      <a:pt x="250826" y="169258"/>
                      <a:pt x="224813" y="169730"/>
                    </a:cubicBezTo>
                    <a:cubicBezTo>
                      <a:pt x="198801" y="170202"/>
                      <a:pt x="133035" y="168891"/>
                      <a:pt x="107494" y="162913"/>
                    </a:cubicBezTo>
                    <a:cubicBezTo>
                      <a:pt x="95710" y="159671"/>
                      <a:pt x="85068" y="153205"/>
                      <a:pt x="76761" y="144242"/>
                    </a:cubicBezTo>
                    <a:cubicBezTo>
                      <a:pt x="68333" y="135316"/>
                      <a:pt x="61122" y="125320"/>
                      <a:pt x="55311" y="114506"/>
                    </a:cubicBezTo>
                    <a:cubicBezTo>
                      <a:pt x="49070" y="103545"/>
                      <a:pt x="43406" y="92269"/>
                      <a:pt x="37795" y="80994"/>
                    </a:cubicBezTo>
                    <a:cubicBezTo>
                      <a:pt x="31449" y="68092"/>
                      <a:pt x="25470" y="55033"/>
                      <a:pt x="19544" y="41974"/>
                    </a:cubicBezTo>
                    <a:cubicBezTo>
                      <a:pt x="13617" y="28916"/>
                      <a:pt x="7009" y="14388"/>
                      <a:pt x="1765" y="281"/>
                    </a:cubicBezTo>
                    <a:cubicBezTo>
                      <a:pt x="1765" y="-191"/>
                      <a:pt x="769" y="19"/>
                      <a:pt x="978" y="281"/>
                    </a:cubicBezTo>
                    <a:cubicBezTo>
                      <a:pt x="5489" y="12815"/>
                      <a:pt x="9684" y="25454"/>
                      <a:pt x="14509" y="37884"/>
                    </a:cubicBezTo>
                    <a:cubicBezTo>
                      <a:pt x="16502" y="43128"/>
                      <a:pt x="18600" y="48058"/>
                      <a:pt x="20698" y="53145"/>
                    </a:cubicBezTo>
                    <a:cubicBezTo>
                      <a:pt x="19334" y="51362"/>
                      <a:pt x="17970" y="49579"/>
                      <a:pt x="16554" y="47901"/>
                    </a:cubicBezTo>
                    <a:cubicBezTo>
                      <a:pt x="11310" y="41555"/>
                      <a:pt x="5593" y="35366"/>
                      <a:pt x="821" y="28758"/>
                    </a:cubicBezTo>
                    <a:cubicBezTo>
                      <a:pt x="753" y="28538"/>
                      <a:pt x="522" y="28407"/>
                      <a:pt x="302" y="28475"/>
                    </a:cubicBezTo>
                    <a:cubicBezTo>
                      <a:pt x="76" y="28543"/>
                      <a:pt x="-50" y="28774"/>
                      <a:pt x="19" y="28994"/>
                    </a:cubicBezTo>
                    <a:cubicBezTo>
                      <a:pt x="45" y="29094"/>
                      <a:pt x="108" y="29178"/>
                      <a:pt x="192" y="29230"/>
                    </a:cubicBezTo>
                    <a:cubicBezTo>
                      <a:pt x="5436" y="35576"/>
                      <a:pt x="9946" y="42394"/>
                      <a:pt x="14614" y="49159"/>
                    </a:cubicBezTo>
                    <a:cubicBezTo>
                      <a:pt x="16869" y="52411"/>
                      <a:pt x="19177" y="55663"/>
                      <a:pt x="21642" y="58862"/>
                    </a:cubicBezTo>
                    <a:lnTo>
                      <a:pt x="25103" y="63267"/>
                    </a:lnTo>
                    <a:lnTo>
                      <a:pt x="25575" y="63896"/>
                    </a:lnTo>
                    <a:cubicBezTo>
                      <a:pt x="27043" y="67305"/>
                      <a:pt x="28512" y="70714"/>
                      <a:pt x="30033" y="74071"/>
                    </a:cubicBezTo>
                    <a:cubicBezTo>
                      <a:pt x="35277" y="86133"/>
                      <a:pt x="41046" y="98091"/>
                      <a:pt x="47077" y="109891"/>
                    </a:cubicBezTo>
                    <a:cubicBezTo>
                      <a:pt x="52490" y="121088"/>
                      <a:pt x="59140" y="131640"/>
                      <a:pt x="66902" y="141358"/>
                    </a:cubicBezTo>
                    <a:cubicBezTo>
                      <a:pt x="74291" y="151076"/>
                      <a:pt x="83967" y="158822"/>
                      <a:pt x="95064" y="163909"/>
                    </a:cubicBezTo>
                    <a:cubicBezTo>
                      <a:pt x="118035" y="173087"/>
                      <a:pt x="186004" y="174713"/>
                      <a:pt x="212803" y="174398"/>
                    </a:cubicBezTo>
                    <a:cubicBezTo>
                      <a:pt x="242933" y="174214"/>
                      <a:pt x="273015" y="172007"/>
                      <a:pt x="302851" y="167790"/>
                    </a:cubicBezTo>
                    <a:cubicBezTo>
                      <a:pt x="304634" y="167685"/>
                      <a:pt x="304687" y="164853"/>
                      <a:pt x="302537" y="165010"/>
                    </a:cubicBezTo>
                    <a:close/>
                  </a:path>
                </a:pathLst>
              </a:custGeom>
              <a:solidFill>
                <a:srgbClr val="263238"/>
              </a:solidFill>
              <a:ln w="5239" cap="flat">
                <a:noFill/>
                <a:prstDash val="solid"/>
                <a:miter/>
              </a:ln>
            </p:spPr>
            <p:txBody>
              <a:bodyPr rtlCol="0" anchor="ctr"/>
              <a:lstStyle/>
              <a:p>
                <a:endParaRPr lang="zh-CN" altLang="en-US"/>
              </a:p>
            </p:txBody>
          </p:sp>
          <p:sp>
            <p:nvSpPr>
              <p:cNvPr id="955" name="任意多边形: 形状 954">
                <a:extLst>
                  <a:ext uri="{FF2B5EF4-FFF2-40B4-BE49-F238E27FC236}">
                    <a16:creationId xmlns:a16="http://schemas.microsoft.com/office/drawing/2014/main" xmlns="" id="{41956E8A-8E48-4923-8279-0BBB1940C75F}"/>
                  </a:ext>
                </a:extLst>
              </p:cNvPr>
              <p:cNvSpPr/>
              <p:nvPr/>
            </p:nvSpPr>
            <p:spPr>
              <a:xfrm>
                <a:off x="5533667" y="2445476"/>
                <a:ext cx="73575" cy="63180"/>
              </a:xfrm>
              <a:custGeom>
                <a:avLst/>
                <a:gdLst>
                  <a:gd name="connsiteX0" fmla="*/ 72690 w 73575"/>
                  <a:gd name="connsiteY0" fmla="*/ 55471 h 63180"/>
                  <a:gd name="connsiteX1" fmla="*/ 50138 w 73575"/>
                  <a:gd name="connsiteY1" fmla="*/ 59509 h 63180"/>
                  <a:gd name="connsiteX2" fmla="*/ 40436 w 73575"/>
                  <a:gd name="connsiteY2" fmla="*/ 52167 h 63180"/>
                  <a:gd name="connsiteX3" fmla="*/ 32517 w 73575"/>
                  <a:gd name="connsiteY3" fmla="*/ 41678 h 63180"/>
                  <a:gd name="connsiteX4" fmla="*/ 22447 w 73575"/>
                  <a:gd name="connsiteY4" fmla="*/ 28567 h 63180"/>
                  <a:gd name="connsiteX5" fmla="*/ 22080 w 73575"/>
                  <a:gd name="connsiteY5" fmla="*/ 27518 h 63180"/>
                  <a:gd name="connsiteX6" fmla="*/ 20874 w 73575"/>
                  <a:gd name="connsiteY6" fmla="*/ 24319 h 63180"/>
                  <a:gd name="connsiteX7" fmla="*/ 18199 w 73575"/>
                  <a:gd name="connsiteY7" fmla="*/ 18025 h 63180"/>
                  <a:gd name="connsiteX8" fmla="*/ 12535 w 73575"/>
                  <a:gd name="connsiteY8" fmla="*/ 5858 h 63180"/>
                  <a:gd name="connsiteX9" fmla="*/ 11801 w 73575"/>
                  <a:gd name="connsiteY9" fmla="*/ 6330 h 63180"/>
                  <a:gd name="connsiteX10" fmla="*/ 17045 w 73575"/>
                  <a:gd name="connsiteY10" fmla="*/ 19022 h 63180"/>
                  <a:gd name="connsiteX11" fmla="*/ 18566 w 73575"/>
                  <a:gd name="connsiteY11" fmla="*/ 23270 h 63180"/>
                  <a:gd name="connsiteX12" fmla="*/ 16941 w 73575"/>
                  <a:gd name="connsiteY12" fmla="*/ 21172 h 63180"/>
                  <a:gd name="connsiteX13" fmla="*/ 735 w 73575"/>
                  <a:gd name="connsiteY13" fmla="*/ 194 h 63180"/>
                  <a:gd name="connsiteX14" fmla="*/ 106 w 73575"/>
                  <a:gd name="connsiteY14" fmla="*/ 719 h 63180"/>
                  <a:gd name="connsiteX15" fmla="*/ 17570 w 73575"/>
                  <a:gd name="connsiteY15" fmla="*/ 26050 h 63180"/>
                  <a:gd name="connsiteX16" fmla="*/ 34195 w 73575"/>
                  <a:gd name="connsiteY16" fmla="*/ 49755 h 63180"/>
                  <a:gd name="connsiteX17" fmla="*/ 51030 w 73575"/>
                  <a:gd name="connsiteY17" fmla="*/ 63181 h 63180"/>
                  <a:gd name="connsiteX18" fmla="*/ 73371 w 73575"/>
                  <a:gd name="connsiteY18" fmla="*/ 56835 h 63180"/>
                  <a:gd name="connsiteX19" fmla="*/ 72690 w 73575"/>
                  <a:gd name="connsiteY19" fmla="*/ 55471 h 63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575" h="63180">
                    <a:moveTo>
                      <a:pt x="72690" y="55471"/>
                    </a:moveTo>
                    <a:cubicBezTo>
                      <a:pt x="68756" y="56153"/>
                      <a:pt x="54386" y="60349"/>
                      <a:pt x="50138" y="59509"/>
                    </a:cubicBezTo>
                    <a:cubicBezTo>
                      <a:pt x="46074" y="58413"/>
                      <a:pt x="42591" y="55781"/>
                      <a:pt x="40436" y="52167"/>
                    </a:cubicBezTo>
                    <a:lnTo>
                      <a:pt x="32517" y="41678"/>
                    </a:lnTo>
                    <a:cubicBezTo>
                      <a:pt x="29213" y="37273"/>
                      <a:pt x="25804" y="32920"/>
                      <a:pt x="22447" y="28567"/>
                    </a:cubicBezTo>
                    <a:cubicBezTo>
                      <a:pt x="22447" y="28252"/>
                      <a:pt x="22447" y="27885"/>
                      <a:pt x="22080" y="27518"/>
                    </a:cubicBezTo>
                    <a:cubicBezTo>
                      <a:pt x="21713" y="27151"/>
                      <a:pt x="21294" y="25368"/>
                      <a:pt x="20874" y="24319"/>
                    </a:cubicBezTo>
                    <a:lnTo>
                      <a:pt x="18199" y="18025"/>
                    </a:lnTo>
                    <a:cubicBezTo>
                      <a:pt x="16416" y="13935"/>
                      <a:pt x="14423" y="9949"/>
                      <a:pt x="12535" y="5858"/>
                    </a:cubicBezTo>
                    <a:cubicBezTo>
                      <a:pt x="12273" y="5386"/>
                      <a:pt x="11591" y="5858"/>
                      <a:pt x="11801" y="6330"/>
                    </a:cubicBezTo>
                    <a:cubicBezTo>
                      <a:pt x="13689" y="10473"/>
                      <a:pt x="15315" y="14774"/>
                      <a:pt x="17045" y="19022"/>
                    </a:cubicBezTo>
                    <a:lnTo>
                      <a:pt x="18566" y="23270"/>
                    </a:lnTo>
                    <a:cubicBezTo>
                      <a:pt x="17989" y="22588"/>
                      <a:pt x="17465" y="21854"/>
                      <a:pt x="16941" y="21172"/>
                    </a:cubicBezTo>
                    <a:cubicBezTo>
                      <a:pt x="14266" y="17763"/>
                      <a:pt x="5822" y="7222"/>
                      <a:pt x="735" y="194"/>
                    </a:cubicBezTo>
                    <a:cubicBezTo>
                      <a:pt x="420" y="-278"/>
                      <a:pt x="-261" y="194"/>
                      <a:pt x="106" y="719"/>
                    </a:cubicBezTo>
                    <a:cubicBezTo>
                      <a:pt x="4773" y="6960"/>
                      <a:pt x="14790" y="21697"/>
                      <a:pt x="17570" y="26050"/>
                    </a:cubicBezTo>
                    <a:cubicBezTo>
                      <a:pt x="22814" y="34021"/>
                      <a:pt x="28531" y="41783"/>
                      <a:pt x="34195" y="49755"/>
                    </a:cubicBezTo>
                    <a:cubicBezTo>
                      <a:pt x="38495" y="55629"/>
                      <a:pt x="42848" y="63023"/>
                      <a:pt x="51030" y="63181"/>
                    </a:cubicBezTo>
                    <a:cubicBezTo>
                      <a:pt x="58702" y="61959"/>
                      <a:pt x="66202" y="59829"/>
                      <a:pt x="73371" y="56835"/>
                    </a:cubicBezTo>
                    <a:cubicBezTo>
                      <a:pt x="73896" y="56310"/>
                      <a:pt x="73319" y="55366"/>
                      <a:pt x="72690" y="55471"/>
                    </a:cubicBezTo>
                    <a:close/>
                  </a:path>
                </a:pathLst>
              </a:custGeom>
              <a:solidFill>
                <a:srgbClr val="263238"/>
              </a:solidFill>
              <a:ln w="5239" cap="flat">
                <a:noFill/>
                <a:prstDash val="solid"/>
                <a:miter/>
              </a:ln>
            </p:spPr>
            <p:txBody>
              <a:bodyPr rtlCol="0" anchor="ctr"/>
              <a:lstStyle/>
              <a:p>
                <a:endParaRPr lang="zh-CN" altLang="en-US"/>
              </a:p>
            </p:txBody>
          </p:sp>
          <p:sp>
            <p:nvSpPr>
              <p:cNvPr id="956" name="任意多边形: 形状 955">
                <a:extLst>
                  <a:ext uri="{FF2B5EF4-FFF2-40B4-BE49-F238E27FC236}">
                    <a16:creationId xmlns:a16="http://schemas.microsoft.com/office/drawing/2014/main" xmlns="" id="{1B72A57C-0AF9-4634-A341-C5FE3209C07A}"/>
                  </a:ext>
                </a:extLst>
              </p:cNvPr>
              <p:cNvSpPr/>
              <p:nvPr/>
            </p:nvSpPr>
            <p:spPr>
              <a:xfrm>
                <a:off x="5693459" y="2489230"/>
                <a:ext cx="17684" cy="147642"/>
              </a:xfrm>
              <a:custGeom>
                <a:avLst/>
                <a:gdLst>
                  <a:gd name="connsiteX0" fmla="*/ 11022 w 17684"/>
                  <a:gd name="connsiteY0" fmla="*/ 73917 h 147642"/>
                  <a:gd name="connsiteX1" fmla="*/ 6512 w 17684"/>
                  <a:gd name="connsiteY1" fmla="*/ 37678 h 147642"/>
                  <a:gd name="connsiteX2" fmla="*/ 795 w 17684"/>
                  <a:gd name="connsiteY2" fmla="*/ 337 h 147642"/>
                  <a:gd name="connsiteX3" fmla="*/ 9 w 17684"/>
                  <a:gd name="connsiteY3" fmla="*/ 337 h 147642"/>
                  <a:gd name="connsiteX4" fmla="*/ 2788 w 17684"/>
                  <a:gd name="connsiteY4" fmla="*/ 37835 h 147642"/>
                  <a:gd name="connsiteX5" fmla="*/ 6459 w 17684"/>
                  <a:gd name="connsiteY5" fmla="*/ 74127 h 147642"/>
                  <a:gd name="connsiteX6" fmla="*/ 16424 w 17684"/>
                  <a:gd name="connsiteY6" fmla="*/ 147130 h 147642"/>
                  <a:gd name="connsiteX7" fmla="*/ 17683 w 17684"/>
                  <a:gd name="connsiteY7" fmla="*/ 147130 h 147642"/>
                  <a:gd name="connsiteX8" fmla="*/ 11022 w 17684"/>
                  <a:gd name="connsiteY8" fmla="*/ 73917 h 147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84" h="147642">
                    <a:moveTo>
                      <a:pt x="11022" y="73917"/>
                    </a:moveTo>
                    <a:cubicBezTo>
                      <a:pt x="9658" y="61818"/>
                      <a:pt x="8153" y="49740"/>
                      <a:pt x="6512" y="37678"/>
                    </a:cubicBezTo>
                    <a:cubicBezTo>
                      <a:pt x="4834" y="25196"/>
                      <a:pt x="2106" y="12819"/>
                      <a:pt x="795" y="337"/>
                    </a:cubicBezTo>
                    <a:cubicBezTo>
                      <a:pt x="795" y="-188"/>
                      <a:pt x="-96" y="-30"/>
                      <a:pt x="9" y="337"/>
                    </a:cubicBezTo>
                    <a:cubicBezTo>
                      <a:pt x="1477" y="12766"/>
                      <a:pt x="1634" y="25353"/>
                      <a:pt x="2788" y="37835"/>
                    </a:cubicBezTo>
                    <a:cubicBezTo>
                      <a:pt x="3942" y="50317"/>
                      <a:pt x="5096" y="62065"/>
                      <a:pt x="6459" y="74127"/>
                    </a:cubicBezTo>
                    <a:cubicBezTo>
                      <a:pt x="9291" y="98461"/>
                      <a:pt x="11704" y="123058"/>
                      <a:pt x="16424" y="147130"/>
                    </a:cubicBezTo>
                    <a:cubicBezTo>
                      <a:pt x="16424" y="147864"/>
                      <a:pt x="17735" y="147760"/>
                      <a:pt x="17683" y="147130"/>
                    </a:cubicBezTo>
                    <a:cubicBezTo>
                      <a:pt x="16634" y="122743"/>
                      <a:pt x="13749" y="98252"/>
                      <a:pt x="11022" y="73917"/>
                    </a:cubicBezTo>
                    <a:close/>
                  </a:path>
                </a:pathLst>
              </a:custGeom>
              <a:solidFill>
                <a:srgbClr val="263238"/>
              </a:solidFill>
              <a:ln w="5239" cap="flat">
                <a:noFill/>
                <a:prstDash val="solid"/>
                <a:miter/>
              </a:ln>
            </p:spPr>
            <p:txBody>
              <a:bodyPr rtlCol="0" anchor="ctr"/>
              <a:lstStyle/>
              <a:p>
                <a:endParaRPr lang="zh-CN" altLang="en-US"/>
              </a:p>
            </p:txBody>
          </p:sp>
          <p:sp>
            <p:nvSpPr>
              <p:cNvPr id="957" name="任意多边形: 形状 956">
                <a:extLst>
                  <a:ext uri="{FF2B5EF4-FFF2-40B4-BE49-F238E27FC236}">
                    <a16:creationId xmlns:a16="http://schemas.microsoft.com/office/drawing/2014/main" xmlns="" id="{56B96114-F743-462D-A244-BE7D23F8538D}"/>
                  </a:ext>
                </a:extLst>
              </p:cNvPr>
              <p:cNvSpPr/>
              <p:nvPr/>
            </p:nvSpPr>
            <p:spPr>
              <a:xfrm>
                <a:off x="5479072" y="2254456"/>
                <a:ext cx="74629" cy="132640"/>
              </a:xfrm>
              <a:custGeom>
                <a:avLst/>
                <a:gdLst>
                  <a:gd name="connsiteX0" fmla="*/ 0 w 74629"/>
                  <a:gd name="connsiteY0" fmla="*/ 88370 h 132640"/>
                  <a:gd name="connsiteX1" fmla="*/ 45260 w 74629"/>
                  <a:gd name="connsiteY1" fmla="*/ 132633 h 132640"/>
                  <a:gd name="connsiteX2" fmla="*/ 58214 w 74629"/>
                  <a:gd name="connsiteY2" fmla="*/ 90677 h 132640"/>
                  <a:gd name="connsiteX3" fmla="*/ 59315 w 74629"/>
                  <a:gd name="connsiteY3" fmla="*/ 87583 h 132640"/>
                  <a:gd name="connsiteX4" fmla="*/ 74629 w 74629"/>
                  <a:gd name="connsiteY4" fmla="*/ 44840 h 132640"/>
                  <a:gd name="connsiteX5" fmla="*/ 27114 w 74629"/>
                  <a:gd name="connsiteY5" fmla="*/ 5244 h 132640"/>
                  <a:gd name="connsiteX6" fmla="*/ 20244 w 74629"/>
                  <a:gd name="connsiteY6" fmla="*/ 0 h 132640"/>
                  <a:gd name="connsiteX7" fmla="*/ 12692 w 74629"/>
                  <a:gd name="connsiteY7" fmla="*/ 26957 h 132640"/>
                  <a:gd name="connsiteX8" fmla="*/ 12115 w 74629"/>
                  <a:gd name="connsiteY8" fmla="*/ 29055 h 132640"/>
                  <a:gd name="connsiteX9" fmla="*/ 11381 w 74629"/>
                  <a:gd name="connsiteY9" fmla="*/ 31467 h 132640"/>
                  <a:gd name="connsiteX10" fmla="*/ 9493 w 74629"/>
                  <a:gd name="connsiteY10" fmla="*/ 38285 h 132640"/>
                  <a:gd name="connsiteX11" fmla="*/ 8181 w 74629"/>
                  <a:gd name="connsiteY11" fmla="*/ 43529 h 132640"/>
                  <a:gd name="connsiteX12" fmla="*/ 6818 w 74629"/>
                  <a:gd name="connsiteY12" fmla="*/ 48774 h 132640"/>
                  <a:gd name="connsiteX13" fmla="*/ 0 w 74629"/>
                  <a:gd name="connsiteY13" fmla="*/ 88370 h 132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629" h="132640">
                    <a:moveTo>
                      <a:pt x="0" y="88370"/>
                    </a:moveTo>
                    <a:cubicBezTo>
                      <a:pt x="524" y="93614"/>
                      <a:pt x="21240" y="130798"/>
                      <a:pt x="45260" y="132633"/>
                    </a:cubicBezTo>
                    <a:cubicBezTo>
                      <a:pt x="53074" y="133263"/>
                      <a:pt x="58214" y="90677"/>
                      <a:pt x="58214" y="90677"/>
                    </a:cubicBezTo>
                    <a:lnTo>
                      <a:pt x="59315" y="87583"/>
                    </a:lnTo>
                    <a:lnTo>
                      <a:pt x="74629" y="44840"/>
                    </a:lnTo>
                    <a:lnTo>
                      <a:pt x="27114" y="5244"/>
                    </a:lnTo>
                    <a:lnTo>
                      <a:pt x="20244" y="0"/>
                    </a:lnTo>
                    <a:cubicBezTo>
                      <a:pt x="20244" y="0"/>
                      <a:pt x="16782" y="12010"/>
                      <a:pt x="12692" y="26957"/>
                    </a:cubicBezTo>
                    <a:cubicBezTo>
                      <a:pt x="12692" y="27639"/>
                      <a:pt x="12272" y="28320"/>
                      <a:pt x="12115" y="29055"/>
                    </a:cubicBezTo>
                    <a:cubicBezTo>
                      <a:pt x="11957" y="29789"/>
                      <a:pt x="11590" y="30680"/>
                      <a:pt x="11381" y="31467"/>
                    </a:cubicBezTo>
                    <a:cubicBezTo>
                      <a:pt x="10751" y="33722"/>
                      <a:pt x="10069" y="35977"/>
                      <a:pt x="9493" y="38285"/>
                    </a:cubicBezTo>
                    <a:cubicBezTo>
                      <a:pt x="8916" y="40592"/>
                      <a:pt x="8549" y="41694"/>
                      <a:pt x="8181" y="43529"/>
                    </a:cubicBezTo>
                    <a:cubicBezTo>
                      <a:pt x="7814" y="45365"/>
                      <a:pt x="7290" y="47148"/>
                      <a:pt x="6818" y="48774"/>
                    </a:cubicBezTo>
                    <a:cubicBezTo>
                      <a:pt x="3624" y="61796"/>
                      <a:pt x="1348" y="75028"/>
                      <a:pt x="0" y="88370"/>
                    </a:cubicBezTo>
                    <a:close/>
                  </a:path>
                </a:pathLst>
              </a:custGeom>
              <a:solidFill>
                <a:srgbClr val="FFC4C0"/>
              </a:solidFill>
              <a:ln w="5239" cap="flat">
                <a:noFill/>
                <a:prstDash val="solid"/>
                <a:miter/>
              </a:ln>
            </p:spPr>
            <p:txBody>
              <a:bodyPr rtlCol="0" anchor="ctr"/>
              <a:lstStyle/>
              <a:p>
                <a:endParaRPr lang="zh-CN" altLang="en-US"/>
              </a:p>
            </p:txBody>
          </p:sp>
          <p:sp>
            <p:nvSpPr>
              <p:cNvPr id="958" name="任意多边形: 形状 957">
                <a:extLst>
                  <a:ext uri="{FF2B5EF4-FFF2-40B4-BE49-F238E27FC236}">
                    <a16:creationId xmlns:a16="http://schemas.microsoft.com/office/drawing/2014/main" xmlns="" id="{70A92703-697B-4388-8CAA-4A1CC6070D75}"/>
                  </a:ext>
                </a:extLst>
              </p:cNvPr>
              <p:cNvSpPr/>
              <p:nvPr/>
            </p:nvSpPr>
            <p:spPr>
              <a:xfrm>
                <a:off x="5491764" y="2254404"/>
                <a:ext cx="61937" cy="87583"/>
              </a:xfrm>
              <a:custGeom>
                <a:avLst/>
                <a:gdLst>
                  <a:gd name="connsiteX0" fmla="*/ 0 w 61937"/>
                  <a:gd name="connsiteY0" fmla="*/ 26957 h 87583"/>
                  <a:gd name="connsiteX1" fmla="*/ 46624 w 61937"/>
                  <a:gd name="connsiteY1" fmla="*/ 87583 h 87583"/>
                  <a:gd name="connsiteX2" fmla="*/ 61937 w 61937"/>
                  <a:gd name="connsiteY2" fmla="*/ 44840 h 87583"/>
                  <a:gd name="connsiteX3" fmla="*/ 14422 w 61937"/>
                  <a:gd name="connsiteY3" fmla="*/ 5244 h 87583"/>
                  <a:gd name="connsiteX4" fmla="*/ 7552 w 61937"/>
                  <a:gd name="connsiteY4" fmla="*/ 0 h 87583"/>
                  <a:gd name="connsiteX5" fmla="*/ 0 w 61937"/>
                  <a:gd name="connsiteY5" fmla="*/ 26957 h 87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1937" h="87583">
                    <a:moveTo>
                      <a:pt x="0" y="26957"/>
                    </a:moveTo>
                    <a:cubicBezTo>
                      <a:pt x="5879" y="53032"/>
                      <a:pt x="22929" y="75206"/>
                      <a:pt x="46624" y="87583"/>
                    </a:cubicBezTo>
                    <a:lnTo>
                      <a:pt x="61937" y="44840"/>
                    </a:lnTo>
                    <a:lnTo>
                      <a:pt x="14422" y="5244"/>
                    </a:lnTo>
                    <a:lnTo>
                      <a:pt x="7552" y="0"/>
                    </a:lnTo>
                    <a:cubicBezTo>
                      <a:pt x="7552" y="0"/>
                      <a:pt x="4091" y="12010"/>
                      <a:pt x="0" y="26957"/>
                    </a:cubicBezTo>
                    <a:close/>
                  </a:path>
                </a:pathLst>
              </a:custGeom>
              <a:solidFill>
                <a:srgbClr val="263238"/>
              </a:solidFill>
              <a:ln w="5239" cap="flat">
                <a:noFill/>
                <a:prstDash val="solid"/>
                <a:miter/>
              </a:ln>
            </p:spPr>
            <p:txBody>
              <a:bodyPr rtlCol="0" anchor="ctr"/>
              <a:lstStyle/>
              <a:p>
                <a:endParaRPr lang="zh-CN" altLang="en-US"/>
              </a:p>
            </p:txBody>
          </p:sp>
          <p:sp>
            <p:nvSpPr>
              <p:cNvPr id="959" name="任意多边形: 形状 958">
                <a:extLst>
                  <a:ext uri="{FF2B5EF4-FFF2-40B4-BE49-F238E27FC236}">
                    <a16:creationId xmlns:a16="http://schemas.microsoft.com/office/drawing/2014/main" xmlns="" id="{77D8C11E-E6F4-413C-96CA-B63F90AAFC5D}"/>
                  </a:ext>
                </a:extLst>
              </p:cNvPr>
              <p:cNvSpPr/>
              <p:nvPr/>
            </p:nvSpPr>
            <p:spPr>
              <a:xfrm>
                <a:off x="5477029" y="2136320"/>
                <a:ext cx="144753" cy="187170"/>
              </a:xfrm>
              <a:custGeom>
                <a:avLst/>
                <a:gdLst>
                  <a:gd name="connsiteX0" fmla="*/ 144222 w 144753"/>
                  <a:gd name="connsiteY0" fmla="*/ 93487 h 187170"/>
                  <a:gd name="connsiteX1" fmla="*/ 86217 w 144753"/>
                  <a:gd name="connsiteY1" fmla="*/ 186839 h 187170"/>
                  <a:gd name="connsiteX2" fmla="*/ 3250 w 144753"/>
                  <a:gd name="connsiteY2" fmla="*/ 111633 h 187170"/>
                  <a:gd name="connsiteX3" fmla="*/ 59470 w 144753"/>
                  <a:gd name="connsiteY3" fmla="*/ 659 h 187170"/>
                  <a:gd name="connsiteX4" fmla="*/ 144222 w 144753"/>
                  <a:gd name="connsiteY4" fmla="*/ 93487 h 1871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753" h="187170">
                    <a:moveTo>
                      <a:pt x="144222" y="93487"/>
                    </a:moveTo>
                    <a:cubicBezTo>
                      <a:pt x="150253" y="172941"/>
                      <a:pt x="103367" y="185580"/>
                      <a:pt x="86217" y="186839"/>
                    </a:cubicBezTo>
                    <a:cubicBezTo>
                      <a:pt x="70484" y="188045"/>
                      <a:pt x="17515" y="190038"/>
                      <a:pt x="3250" y="111633"/>
                    </a:cubicBezTo>
                    <a:cubicBezTo>
                      <a:pt x="-11016" y="33227"/>
                      <a:pt x="24227" y="5222"/>
                      <a:pt x="59470" y="659"/>
                    </a:cubicBezTo>
                    <a:cubicBezTo>
                      <a:pt x="94714" y="-3904"/>
                      <a:pt x="138138" y="13980"/>
                      <a:pt x="144222" y="93487"/>
                    </a:cubicBezTo>
                    <a:close/>
                  </a:path>
                </a:pathLst>
              </a:custGeom>
              <a:solidFill>
                <a:srgbClr val="FFC4C0"/>
              </a:solidFill>
              <a:ln w="5239" cap="flat">
                <a:noFill/>
                <a:prstDash val="solid"/>
                <a:miter/>
              </a:ln>
            </p:spPr>
            <p:txBody>
              <a:bodyPr rtlCol="0" anchor="ctr"/>
              <a:lstStyle/>
              <a:p>
                <a:endParaRPr lang="zh-CN" altLang="en-US"/>
              </a:p>
            </p:txBody>
          </p:sp>
          <p:sp>
            <p:nvSpPr>
              <p:cNvPr id="960" name="任意多边形: 形状 959">
                <a:extLst>
                  <a:ext uri="{FF2B5EF4-FFF2-40B4-BE49-F238E27FC236}">
                    <a16:creationId xmlns:a16="http://schemas.microsoft.com/office/drawing/2014/main" xmlns="" id="{D5419344-258B-4557-B99C-E5DED2A1E73D}"/>
                  </a:ext>
                </a:extLst>
              </p:cNvPr>
              <p:cNvSpPr/>
              <p:nvPr/>
            </p:nvSpPr>
            <p:spPr>
              <a:xfrm>
                <a:off x="5594559" y="2199790"/>
                <a:ext cx="14816" cy="8371"/>
              </a:xfrm>
              <a:custGeom>
                <a:avLst/>
                <a:gdLst>
                  <a:gd name="connsiteX0" fmla="*/ 11482 w 14816"/>
                  <a:gd name="connsiteY0" fmla="*/ 8357 h 8371"/>
                  <a:gd name="connsiteX1" fmla="*/ 5976 w 14816"/>
                  <a:gd name="connsiteY1" fmla="*/ 7623 h 8371"/>
                  <a:gd name="connsiteX2" fmla="*/ 731 w 14816"/>
                  <a:gd name="connsiteY2" fmla="*/ 5788 h 8371"/>
                  <a:gd name="connsiteX3" fmla="*/ 469 w 14816"/>
                  <a:gd name="connsiteY3" fmla="*/ 2326 h 8371"/>
                  <a:gd name="connsiteX4" fmla="*/ 7339 w 14816"/>
                  <a:gd name="connsiteY4" fmla="*/ 176 h 8371"/>
                  <a:gd name="connsiteX5" fmla="*/ 14105 w 14816"/>
                  <a:gd name="connsiteY5" fmla="*/ 3375 h 8371"/>
                  <a:gd name="connsiteX6" fmla="*/ 13727 w 14816"/>
                  <a:gd name="connsiteY6" fmla="*/ 7660 h 8371"/>
                  <a:gd name="connsiteX7" fmla="*/ 11482 w 14816"/>
                  <a:gd name="connsiteY7" fmla="*/ 8357 h 8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816" h="8371">
                    <a:moveTo>
                      <a:pt x="11482" y="8357"/>
                    </a:moveTo>
                    <a:cubicBezTo>
                      <a:pt x="9636" y="8221"/>
                      <a:pt x="7796" y="7975"/>
                      <a:pt x="5976" y="7623"/>
                    </a:cubicBezTo>
                    <a:cubicBezTo>
                      <a:pt x="4077" y="7597"/>
                      <a:pt x="2237" y="6952"/>
                      <a:pt x="731" y="5788"/>
                    </a:cubicBezTo>
                    <a:cubicBezTo>
                      <a:pt x="-134" y="4828"/>
                      <a:pt x="-244" y="3407"/>
                      <a:pt x="469" y="2326"/>
                    </a:cubicBezTo>
                    <a:cubicBezTo>
                      <a:pt x="2210" y="433"/>
                      <a:pt x="4827" y="-390"/>
                      <a:pt x="7339" y="176"/>
                    </a:cubicBezTo>
                    <a:cubicBezTo>
                      <a:pt x="9909" y="375"/>
                      <a:pt x="12322" y="1513"/>
                      <a:pt x="14105" y="3375"/>
                    </a:cubicBezTo>
                    <a:cubicBezTo>
                      <a:pt x="15185" y="4660"/>
                      <a:pt x="15017" y="6580"/>
                      <a:pt x="13727" y="7660"/>
                    </a:cubicBezTo>
                    <a:cubicBezTo>
                      <a:pt x="13103" y="8184"/>
                      <a:pt x="12295" y="8436"/>
                      <a:pt x="11482" y="8357"/>
                    </a:cubicBezTo>
                    <a:close/>
                  </a:path>
                </a:pathLst>
              </a:custGeom>
              <a:solidFill>
                <a:srgbClr val="263238"/>
              </a:solidFill>
              <a:ln w="5239" cap="flat">
                <a:noFill/>
                <a:prstDash val="solid"/>
                <a:miter/>
              </a:ln>
            </p:spPr>
            <p:txBody>
              <a:bodyPr rtlCol="0" anchor="ctr"/>
              <a:lstStyle/>
              <a:p>
                <a:endParaRPr lang="zh-CN" altLang="en-US"/>
              </a:p>
            </p:txBody>
          </p:sp>
          <p:sp>
            <p:nvSpPr>
              <p:cNvPr id="961" name="任意多边形: 形状 960">
                <a:extLst>
                  <a:ext uri="{FF2B5EF4-FFF2-40B4-BE49-F238E27FC236}">
                    <a16:creationId xmlns:a16="http://schemas.microsoft.com/office/drawing/2014/main" xmlns="" id="{D09BEB9D-9953-4464-9692-87890A62DBDD}"/>
                  </a:ext>
                </a:extLst>
              </p:cNvPr>
              <p:cNvSpPr/>
              <p:nvPr/>
            </p:nvSpPr>
            <p:spPr>
              <a:xfrm>
                <a:off x="5549834" y="2203354"/>
                <a:ext cx="14474" cy="9286"/>
              </a:xfrm>
              <a:custGeom>
                <a:avLst/>
                <a:gdLst>
                  <a:gd name="connsiteX0" fmla="*/ 3501 w 14474"/>
                  <a:gd name="connsiteY0" fmla="*/ 9251 h 9286"/>
                  <a:gd name="connsiteX1" fmla="*/ 8745 w 14474"/>
                  <a:gd name="connsiteY1" fmla="*/ 7678 h 9286"/>
                  <a:gd name="connsiteX2" fmla="*/ 13990 w 14474"/>
                  <a:gd name="connsiteY2" fmla="*/ 5108 h 9286"/>
                  <a:gd name="connsiteX3" fmla="*/ 13728 w 14474"/>
                  <a:gd name="connsiteY3" fmla="*/ 1647 h 9286"/>
                  <a:gd name="connsiteX4" fmla="*/ 6648 w 14474"/>
                  <a:gd name="connsiteY4" fmla="*/ 493 h 9286"/>
                  <a:gd name="connsiteX5" fmla="*/ 459 w 14474"/>
                  <a:gd name="connsiteY5" fmla="*/ 4636 h 9286"/>
                  <a:gd name="connsiteX6" fmla="*/ 1435 w 14474"/>
                  <a:gd name="connsiteY6" fmla="*/ 8827 h 9286"/>
                  <a:gd name="connsiteX7" fmla="*/ 3501 w 14474"/>
                  <a:gd name="connsiteY7" fmla="*/ 9251 h 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74" h="9286">
                    <a:moveTo>
                      <a:pt x="3501" y="9251"/>
                    </a:moveTo>
                    <a:cubicBezTo>
                      <a:pt x="5279" y="8827"/>
                      <a:pt x="7030" y="8302"/>
                      <a:pt x="8745" y="7678"/>
                    </a:cubicBezTo>
                    <a:cubicBezTo>
                      <a:pt x="10733" y="7432"/>
                      <a:pt x="12579" y="6524"/>
                      <a:pt x="13990" y="5108"/>
                    </a:cubicBezTo>
                    <a:cubicBezTo>
                      <a:pt x="14724" y="4033"/>
                      <a:pt x="14614" y="2596"/>
                      <a:pt x="13728" y="1647"/>
                    </a:cubicBezTo>
                    <a:cubicBezTo>
                      <a:pt x="11761" y="-16"/>
                      <a:pt x="9039" y="-456"/>
                      <a:pt x="6648" y="493"/>
                    </a:cubicBezTo>
                    <a:cubicBezTo>
                      <a:pt x="4136" y="1039"/>
                      <a:pt x="1922" y="2518"/>
                      <a:pt x="459" y="4636"/>
                    </a:cubicBezTo>
                    <a:cubicBezTo>
                      <a:pt x="-427" y="6063"/>
                      <a:pt x="8" y="7940"/>
                      <a:pt x="1435" y="8827"/>
                    </a:cubicBezTo>
                    <a:cubicBezTo>
                      <a:pt x="2048" y="9210"/>
                      <a:pt x="2782" y="9362"/>
                      <a:pt x="3501" y="9251"/>
                    </a:cubicBezTo>
                    <a:close/>
                  </a:path>
                </a:pathLst>
              </a:custGeom>
              <a:solidFill>
                <a:srgbClr val="263238"/>
              </a:solidFill>
              <a:ln w="5239" cap="flat">
                <a:noFill/>
                <a:prstDash val="solid"/>
                <a:miter/>
              </a:ln>
            </p:spPr>
            <p:txBody>
              <a:bodyPr rtlCol="0" anchor="ctr"/>
              <a:lstStyle/>
              <a:p>
                <a:endParaRPr lang="zh-CN" altLang="en-US"/>
              </a:p>
            </p:txBody>
          </p:sp>
          <p:sp>
            <p:nvSpPr>
              <p:cNvPr id="962" name="任意多边形: 形状 961">
                <a:extLst>
                  <a:ext uri="{FF2B5EF4-FFF2-40B4-BE49-F238E27FC236}">
                    <a16:creationId xmlns:a16="http://schemas.microsoft.com/office/drawing/2014/main" xmlns="" id="{949685D2-DEA7-44F9-9519-5A4A7DD1BF05}"/>
                  </a:ext>
                </a:extLst>
              </p:cNvPr>
              <p:cNvSpPr/>
              <p:nvPr/>
            </p:nvSpPr>
            <p:spPr>
              <a:xfrm>
                <a:off x="5562565" y="2231852"/>
                <a:ext cx="5173" cy="14847"/>
              </a:xfrm>
              <a:custGeom>
                <a:avLst/>
                <a:gdLst>
                  <a:gd name="connsiteX0" fmla="*/ 4510 w 5173"/>
                  <a:gd name="connsiteY0" fmla="*/ 0 h 14847"/>
                  <a:gd name="connsiteX1" fmla="*/ 4143 w 5173"/>
                  <a:gd name="connsiteY1" fmla="*/ 524 h 14847"/>
                  <a:gd name="connsiteX2" fmla="*/ 0 w 5173"/>
                  <a:gd name="connsiteY2" fmla="*/ 14580 h 14847"/>
                  <a:gd name="connsiteX3" fmla="*/ 0 w 5173"/>
                  <a:gd name="connsiteY3" fmla="*/ 14842 h 14847"/>
                  <a:gd name="connsiteX4" fmla="*/ 4510 w 5173"/>
                  <a:gd name="connsiteY4" fmla="*/ 0 h 148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73" h="14847">
                    <a:moveTo>
                      <a:pt x="4510" y="0"/>
                    </a:moveTo>
                    <a:cubicBezTo>
                      <a:pt x="4510" y="0"/>
                      <a:pt x="4091" y="315"/>
                      <a:pt x="4143" y="524"/>
                    </a:cubicBezTo>
                    <a:cubicBezTo>
                      <a:pt x="4825" y="5769"/>
                      <a:pt x="4720" y="12272"/>
                      <a:pt x="0" y="14580"/>
                    </a:cubicBezTo>
                    <a:cubicBezTo>
                      <a:pt x="0" y="14580"/>
                      <a:pt x="0" y="14894"/>
                      <a:pt x="0" y="14842"/>
                    </a:cubicBezTo>
                    <a:cubicBezTo>
                      <a:pt x="5716" y="13583"/>
                      <a:pt x="5769" y="5244"/>
                      <a:pt x="4510" y="0"/>
                    </a:cubicBezTo>
                    <a:close/>
                  </a:path>
                </a:pathLst>
              </a:custGeom>
              <a:solidFill>
                <a:srgbClr val="263238"/>
              </a:solidFill>
              <a:ln w="5239" cap="flat">
                <a:noFill/>
                <a:prstDash val="solid"/>
                <a:miter/>
              </a:ln>
            </p:spPr>
            <p:txBody>
              <a:bodyPr rtlCol="0" anchor="ctr"/>
              <a:lstStyle/>
              <a:p>
                <a:endParaRPr lang="zh-CN" altLang="en-US"/>
              </a:p>
            </p:txBody>
          </p:sp>
          <p:sp>
            <p:nvSpPr>
              <p:cNvPr id="963" name="任意多边形: 形状 962">
                <a:extLst>
                  <a:ext uri="{FF2B5EF4-FFF2-40B4-BE49-F238E27FC236}">
                    <a16:creationId xmlns:a16="http://schemas.microsoft.com/office/drawing/2014/main" xmlns="" id="{74AA60EE-0AF4-443D-A3C6-666BAACBD160}"/>
                  </a:ext>
                </a:extLst>
              </p:cNvPr>
              <p:cNvSpPr/>
              <p:nvPr/>
            </p:nvSpPr>
            <p:spPr>
              <a:xfrm>
                <a:off x="5555212" y="2226608"/>
                <a:ext cx="12218" cy="17622"/>
              </a:xfrm>
              <a:custGeom>
                <a:avLst/>
                <a:gdLst>
                  <a:gd name="connsiteX0" fmla="*/ 6199 w 12218"/>
                  <a:gd name="connsiteY0" fmla="*/ 0 h 17622"/>
                  <a:gd name="connsiteX1" fmla="*/ 6566 w 12218"/>
                  <a:gd name="connsiteY1" fmla="*/ 17622 h 17622"/>
                  <a:gd name="connsiteX2" fmla="*/ 6199 w 12218"/>
                  <a:gd name="connsiteY2" fmla="*/ 0 h 17622"/>
                </a:gdLst>
                <a:ahLst/>
                <a:cxnLst>
                  <a:cxn ang="0">
                    <a:pos x="connsiteX0" y="connsiteY0"/>
                  </a:cxn>
                  <a:cxn ang="0">
                    <a:pos x="connsiteX1" y="connsiteY1"/>
                  </a:cxn>
                  <a:cxn ang="0">
                    <a:pos x="connsiteX2" y="connsiteY2"/>
                  </a:cxn>
                </a:cxnLst>
                <a:rect l="l" t="t" r="r" b="b"/>
                <a:pathLst>
                  <a:path w="12218" h="17622">
                    <a:moveTo>
                      <a:pt x="6199" y="0"/>
                    </a:moveTo>
                    <a:cubicBezTo>
                      <a:pt x="-2612" y="0"/>
                      <a:pt x="-1616" y="17779"/>
                      <a:pt x="6566" y="17622"/>
                    </a:cubicBezTo>
                    <a:cubicBezTo>
                      <a:pt x="14747" y="17464"/>
                      <a:pt x="13541" y="0"/>
                      <a:pt x="6199" y="0"/>
                    </a:cubicBezTo>
                    <a:close/>
                  </a:path>
                </a:pathLst>
              </a:custGeom>
              <a:solidFill>
                <a:srgbClr val="263238"/>
              </a:solidFill>
              <a:ln w="5239" cap="flat">
                <a:noFill/>
                <a:prstDash val="solid"/>
                <a:miter/>
              </a:ln>
            </p:spPr>
            <p:txBody>
              <a:bodyPr rtlCol="0" anchor="ctr"/>
              <a:lstStyle/>
              <a:p>
                <a:endParaRPr lang="zh-CN" altLang="en-US"/>
              </a:p>
            </p:txBody>
          </p:sp>
          <p:sp>
            <p:nvSpPr>
              <p:cNvPr id="964" name="任意多边形: 形状 963">
                <a:extLst>
                  <a:ext uri="{FF2B5EF4-FFF2-40B4-BE49-F238E27FC236}">
                    <a16:creationId xmlns:a16="http://schemas.microsoft.com/office/drawing/2014/main" xmlns="" id="{5B4C6F6F-9437-4F77-8C4F-CF3E2721480B}"/>
                  </a:ext>
                </a:extLst>
              </p:cNvPr>
              <p:cNvSpPr/>
              <p:nvPr/>
            </p:nvSpPr>
            <p:spPr>
              <a:xfrm>
                <a:off x="5547775" y="2227838"/>
                <a:ext cx="11383" cy="7340"/>
              </a:xfrm>
              <a:custGeom>
                <a:avLst/>
                <a:gdLst>
                  <a:gd name="connsiteX0" fmla="*/ 10227 w 11383"/>
                  <a:gd name="connsiteY0" fmla="*/ 134 h 7340"/>
                  <a:gd name="connsiteX1" fmla="*/ 5507 w 11383"/>
                  <a:gd name="connsiteY1" fmla="*/ 3333 h 7340"/>
                  <a:gd name="connsiteX2" fmla="*/ 262 w 11383"/>
                  <a:gd name="connsiteY2" fmla="*/ 239 h 7340"/>
                  <a:gd name="connsiteX3" fmla="*/ 0 w 11383"/>
                  <a:gd name="connsiteY3" fmla="*/ 239 h 7340"/>
                  <a:gd name="connsiteX4" fmla="*/ 5244 w 11383"/>
                  <a:gd name="connsiteY4" fmla="*/ 7319 h 7340"/>
                  <a:gd name="connsiteX5" fmla="*/ 11381 w 11383"/>
                  <a:gd name="connsiteY5" fmla="*/ 1025 h 7340"/>
                  <a:gd name="connsiteX6" fmla="*/ 10227 w 11383"/>
                  <a:gd name="connsiteY6" fmla="*/ 134 h 7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83" h="7340">
                    <a:moveTo>
                      <a:pt x="10227" y="134"/>
                    </a:moveTo>
                    <a:cubicBezTo>
                      <a:pt x="8758" y="1183"/>
                      <a:pt x="7342" y="3071"/>
                      <a:pt x="5507" y="3333"/>
                    </a:cubicBezTo>
                    <a:cubicBezTo>
                      <a:pt x="3671" y="3595"/>
                      <a:pt x="1626" y="1917"/>
                      <a:pt x="262" y="239"/>
                    </a:cubicBezTo>
                    <a:cubicBezTo>
                      <a:pt x="262" y="239"/>
                      <a:pt x="0" y="239"/>
                      <a:pt x="0" y="239"/>
                    </a:cubicBezTo>
                    <a:cubicBezTo>
                      <a:pt x="0" y="3648"/>
                      <a:pt x="1626" y="7004"/>
                      <a:pt x="5244" y="7319"/>
                    </a:cubicBezTo>
                    <a:cubicBezTo>
                      <a:pt x="8863" y="7634"/>
                      <a:pt x="10489" y="4434"/>
                      <a:pt x="11381" y="1025"/>
                    </a:cubicBezTo>
                    <a:cubicBezTo>
                      <a:pt x="11433" y="553"/>
                      <a:pt x="10804" y="-338"/>
                      <a:pt x="10227" y="134"/>
                    </a:cubicBezTo>
                    <a:close/>
                  </a:path>
                </a:pathLst>
              </a:custGeom>
              <a:solidFill>
                <a:srgbClr val="263238"/>
              </a:solidFill>
              <a:ln w="5239" cap="flat">
                <a:noFill/>
                <a:prstDash val="solid"/>
                <a:miter/>
              </a:ln>
            </p:spPr>
            <p:txBody>
              <a:bodyPr rtlCol="0" anchor="ctr"/>
              <a:lstStyle/>
              <a:p>
                <a:endParaRPr lang="zh-CN" altLang="en-US"/>
              </a:p>
            </p:txBody>
          </p:sp>
          <p:sp>
            <p:nvSpPr>
              <p:cNvPr id="965" name="任意多边形: 形状 964">
                <a:extLst>
                  <a:ext uri="{FF2B5EF4-FFF2-40B4-BE49-F238E27FC236}">
                    <a16:creationId xmlns:a16="http://schemas.microsoft.com/office/drawing/2014/main" xmlns="" id="{6A9A3EF4-C336-485E-896A-DD3CD1776444}"/>
                  </a:ext>
                </a:extLst>
              </p:cNvPr>
              <p:cNvSpPr/>
              <p:nvPr/>
            </p:nvSpPr>
            <p:spPr>
              <a:xfrm>
                <a:off x="5596759" y="2228863"/>
                <a:ext cx="6818" cy="14055"/>
              </a:xfrm>
              <a:custGeom>
                <a:avLst/>
                <a:gdLst>
                  <a:gd name="connsiteX0" fmla="*/ 210 w 6818"/>
                  <a:gd name="connsiteY0" fmla="*/ 0 h 14055"/>
                  <a:gd name="connsiteX1" fmla="*/ 630 w 6818"/>
                  <a:gd name="connsiteY1" fmla="*/ 472 h 14055"/>
                  <a:gd name="connsiteX2" fmla="*/ 6818 w 6818"/>
                  <a:gd name="connsiteY2" fmla="*/ 13741 h 14055"/>
                  <a:gd name="connsiteX3" fmla="*/ 6818 w 6818"/>
                  <a:gd name="connsiteY3" fmla="*/ 14055 h 14055"/>
                  <a:gd name="connsiteX4" fmla="*/ 210 w 6818"/>
                  <a:gd name="connsiteY4" fmla="*/ 0 h 14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18" h="14055">
                    <a:moveTo>
                      <a:pt x="210" y="0"/>
                    </a:moveTo>
                    <a:cubicBezTo>
                      <a:pt x="210" y="0"/>
                      <a:pt x="630" y="0"/>
                      <a:pt x="630" y="472"/>
                    </a:cubicBezTo>
                    <a:cubicBezTo>
                      <a:pt x="630" y="5717"/>
                      <a:pt x="1783" y="12167"/>
                      <a:pt x="6818" y="13741"/>
                    </a:cubicBezTo>
                    <a:cubicBezTo>
                      <a:pt x="6818" y="13741"/>
                      <a:pt x="6818" y="14055"/>
                      <a:pt x="6818" y="14055"/>
                    </a:cubicBezTo>
                    <a:cubicBezTo>
                      <a:pt x="682" y="13478"/>
                      <a:pt x="-577" y="5192"/>
                      <a:pt x="210" y="0"/>
                    </a:cubicBezTo>
                    <a:close/>
                  </a:path>
                </a:pathLst>
              </a:custGeom>
              <a:solidFill>
                <a:srgbClr val="263238"/>
              </a:solidFill>
              <a:ln w="5239" cap="flat">
                <a:noFill/>
                <a:prstDash val="solid"/>
                <a:miter/>
              </a:ln>
            </p:spPr>
            <p:txBody>
              <a:bodyPr rtlCol="0" anchor="ctr"/>
              <a:lstStyle/>
              <a:p>
                <a:endParaRPr lang="zh-CN" altLang="en-US"/>
              </a:p>
            </p:txBody>
          </p:sp>
          <p:sp>
            <p:nvSpPr>
              <p:cNvPr id="966" name="任意多边形: 形状 965">
                <a:extLst>
                  <a:ext uri="{FF2B5EF4-FFF2-40B4-BE49-F238E27FC236}">
                    <a16:creationId xmlns:a16="http://schemas.microsoft.com/office/drawing/2014/main" xmlns="" id="{AC273933-4F93-4827-A05E-4E1614C23751}"/>
                  </a:ext>
                </a:extLst>
              </p:cNvPr>
              <p:cNvSpPr/>
              <p:nvPr/>
            </p:nvSpPr>
            <p:spPr>
              <a:xfrm>
                <a:off x="5596700" y="2222887"/>
                <a:ext cx="12408" cy="17554"/>
              </a:xfrm>
              <a:custGeom>
                <a:avLst/>
                <a:gdLst>
                  <a:gd name="connsiteX0" fmla="*/ 4831 w 12408"/>
                  <a:gd name="connsiteY0" fmla="*/ 50 h 17554"/>
                  <a:gd name="connsiteX1" fmla="*/ 7034 w 12408"/>
                  <a:gd name="connsiteY1" fmla="*/ 17514 h 17554"/>
                  <a:gd name="connsiteX2" fmla="*/ 4831 w 12408"/>
                  <a:gd name="connsiteY2" fmla="*/ 50 h 17554"/>
                </a:gdLst>
                <a:ahLst/>
                <a:cxnLst>
                  <a:cxn ang="0">
                    <a:pos x="connsiteX0" y="connsiteY0"/>
                  </a:cxn>
                  <a:cxn ang="0">
                    <a:pos x="connsiteX1" y="connsiteY1"/>
                  </a:cxn>
                  <a:cxn ang="0">
                    <a:pos x="connsiteX2" y="connsiteY2"/>
                  </a:cxn>
                </a:cxnLst>
                <a:rect l="l" t="t" r="r" b="b"/>
                <a:pathLst>
                  <a:path w="12408" h="17554">
                    <a:moveTo>
                      <a:pt x="4831" y="50"/>
                    </a:moveTo>
                    <a:cubicBezTo>
                      <a:pt x="13589" y="-1052"/>
                      <a:pt x="15320" y="16517"/>
                      <a:pt x="7034" y="17514"/>
                    </a:cubicBezTo>
                    <a:cubicBezTo>
                      <a:pt x="-1253" y="18510"/>
                      <a:pt x="-2511" y="994"/>
                      <a:pt x="4831" y="50"/>
                    </a:cubicBezTo>
                    <a:close/>
                  </a:path>
                </a:pathLst>
              </a:custGeom>
              <a:solidFill>
                <a:srgbClr val="263238"/>
              </a:solidFill>
              <a:ln w="5239" cap="flat">
                <a:noFill/>
                <a:prstDash val="solid"/>
                <a:miter/>
              </a:ln>
            </p:spPr>
            <p:txBody>
              <a:bodyPr rtlCol="0" anchor="ctr"/>
              <a:lstStyle/>
              <a:p>
                <a:endParaRPr lang="zh-CN" altLang="en-US"/>
              </a:p>
            </p:txBody>
          </p:sp>
          <p:sp>
            <p:nvSpPr>
              <p:cNvPr id="967" name="任意多边形: 形状 966">
                <a:extLst>
                  <a:ext uri="{FF2B5EF4-FFF2-40B4-BE49-F238E27FC236}">
                    <a16:creationId xmlns:a16="http://schemas.microsoft.com/office/drawing/2014/main" xmlns="" id="{30B14CDD-E6F2-4785-BA25-1827C58012A1}"/>
                  </a:ext>
                </a:extLst>
              </p:cNvPr>
              <p:cNvSpPr/>
              <p:nvPr/>
            </p:nvSpPr>
            <p:spPr>
              <a:xfrm>
                <a:off x="5604259" y="2222098"/>
                <a:ext cx="10065" cy="8037"/>
              </a:xfrm>
              <a:custGeom>
                <a:avLst/>
                <a:gdLst>
                  <a:gd name="connsiteX0" fmla="*/ 1049 w 10065"/>
                  <a:gd name="connsiteY0" fmla="*/ 1678 h 8037"/>
                  <a:gd name="connsiteX1" fmla="*/ 5716 w 10065"/>
                  <a:gd name="connsiteY1" fmla="*/ 3986 h 8037"/>
                  <a:gd name="connsiteX2" fmla="*/ 9965 w 10065"/>
                  <a:gd name="connsiteY2" fmla="*/ 0 h 8037"/>
                  <a:gd name="connsiteX3" fmla="*/ 9965 w 10065"/>
                  <a:gd name="connsiteY3" fmla="*/ 0 h 8037"/>
                  <a:gd name="connsiteX4" fmla="*/ 6398 w 10065"/>
                  <a:gd name="connsiteY4" fmla="*/ 7867 h 8037"/>
                  <a:gd name="connsiteX5" fmla="*/ 0 w 10065"/>
                  <a:gd name="connsiteY5" fmla="*/ 2622 h 8037"/>
                  <a:gd name="connsiteX6" fmla="*/ 1049 w 10065"/>
                  <a:gd name="connsiteY6" fmla="*/ 1678 h 8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065" h="8037">
                    <a:moveTo>
                      <a:pt x="1049" y="1678"/>
                    </a:moveTo>
                    <a:cubicBezTo>
                      <a:pt x="2517" y="2465"/>
                      <a:pt x="4038" y="4038"/>
                      <a:pt x="5716" y="3986"/>
                    </a:cubicBezTo>
                    <a:cubicBezTo>
                      <a:pt x="7395" y="3933"/>
                      <a:pt x="8863" y="1940"/>
                      <a:pt x="9965" y="0"/>
                    </a:cubicBezTo>
                    <a:cubicBezTo>
                      <a:pt x="9965" y="0"/>
                      <a:pt x="9965" y="0"/>
                      <a:pt x="9965" y="0"/>
                    </a:cubicBezTo>
                    <a:cubicBezTo>
                      <a:pt x="10384" y="3356"/>
                      <a:pt x="9545" y="6975"/>
                      <a:pt x="6398" y="7867"/>
                    </a:cubicBezTo>
                    <a:cubicBezTo>
                      <a:pt x="3252" y="8758"/>
                      <a:pt x="1154" y="6031"/>
                      <a:pt x="0" y="2622"/>
                    </a:cubicBezTo>
                    <a:cubicBezTo>
                      <a:pt x="52" y="2308"/>
                      <a:pt x="420" y="1364"/>
                      <a:pt x="1049" y="1678"/>
                    </a:cubicBezTo>
                    <a:close/>
                  </a:path>
                </a:pathLst>
              </a:custGeom>
              <a:solidFill>
                <a:srgbClr val="263238"/>
              </a:solidFill>
              <a:ln w="5239" cap="flat">
                <a:noFill/>
                <a:prstDash val="solid"/>
                <a:miter/>
              </a:ln>
            </p:spPr>
            <p:txBody>
              <a:bodyPr rtlCol="0" anchor="ctr"/>
              <a:lstStyle/>
              <a:p>
                <a:endParaRPr lang="zh-CN" altLang="en-US"/>
              </a:p>
            </p:txBody>
          </p:sp>
          <p:sp>
            <p:nvSpPr>
              <p:cNvPr id="968" name="任意多边形: 形状 967">
                <a:extLst>
                  <a:ext uri="{FF2B5EF4-FFF2-40B4-BE49-F238E27FC236}">
                    <a16:creationId xmlns:a16="http://schemas.microsoft.com/office/drawing/2014/main" xmlns="" id="{11D7F937-56E3-43AB-BF04-583EF8F10E99}"/>
                  </a:ext>
                </a:extLst>
              </p:cNvPr>
              <p:cNvSpPr/>
              <p:nvPr/>
            </p:nvSpPr>
            <p:spPr>
              <a:xfrm>
                <a:off x="5569120" y="2275496"/>
                <a:ext cx="11363" cy="5187"/>
              </a:xfrm>
              <a:custGeom>
                <a:avLst/>
                <a:gdLst>
                  <a:gd name="connsiteX0" fmla="*/ 734 w 11363"/>
                  <a:gd name="connsiteY0" fmla="*/ 95 h 5187"/>
                  <a:gd name="connsiteX1" fmla="*/ 5349 w 11363"/>
                  <a:gd name="connsiteY1" fmla="*/ 3242 h 5187"/>
                  <a:gd name="connsiteX2" fmla="*/ 11223 w 11363"/>
                  <a:gd name="connsiteY2" fmla="*/ 1774 h 5187"/>
                  <a:gd name="connsiteX3" fmla="*/ 11223 w 11363"/>
                  <a:gd name="connsiteY3" fmla="*/ 2088 h 5187"/>
                  <a:gd name="connsiteX4" fmla="*/ 4353 w 11363"/>
                  <a:gd name="connsiteY4" fmla="*/ 5130 h 5187"/>
                  <a:gd name="connsiteX5" fmla="*/ 0 w 11363"/>
                  <a:gd name="connsiteY5" fmla="*/ 358 h 5187"/>
                  <a:gd name="connsiteX6" fmla="*/ 734 w 11363"/>
                  <a:gd name="connsiteY6" fmla="*/ 95 h 5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63" h="5187">
                    <a:moveTo>
                      <a:pt x="734" y="95"/>
                    </a:moveTo>
                    <a:cubicBezTo>
                      <a:pt x="2045" y="1354"/>
                      <a:pt x="3356" y="3085"/>
                      <a:pt x="5349" y="3242"/>
                    </a:cubicBezTo>
                    <a:cubicBezTo>
                      <a:pt x="7389" y="3174"/>
                      <a:pt x="9393" y="2671"/>
                      <a:pt x="11223" y="1774"/>
                    </a:cubicBezTo>
                    <a:cubicBezTo>
                      <a:pt x="11223" y="1774"/>
                      <a:pt x="11538" y="1774"/>
                      <a:pt x="11223" y="2088"/>
                    </a:cubicBezTo>
                    <a:cubicBezTo>
                      <a:pt x="9671" y="4296"/>
                      <a:pt x="7028" y="5466"/>
                      <a:pt x="4353" y="5130"/>
                    </a:cubicBezTo>
                    <a:cubicBezTo>
                      <a:pt x="2077" y="4553"/>
                      <a:pt x="367" y="2676"/>
                      <a:pt x="0" y="358"/>
                    </a:cubicBezTo>
                    <a:cubicBezTo>
                      <a:pt x="105" y="43"/>
                      <a:pt x="524" y="-114"/>
                      <a:pt x="734" y="95"/>
                    </a:cubicBezTo>
                    <a:close/>
                  </a:path>
                </a:pathLst>
              </a:custGeom>
              <a:solidFill>
                <a:srgbClr val="263238"/>
              </a:solidFill>
              <a:ln w="5239" cap="flat">
                <a:noFill/>
                <a:prstDash val="solid"/>
                <a:miter/>
              </a:ln>
            </p:spPr>
            <p:txBody>
              <a:bodyPr rtlCol="0" anchor="ctr"/>
              <a:lstStyle/>
              <a:p>
                <a:endParaRPr lang="zh-CN" altLang="en-US"/>
              </a:p>
            </p:txBody>
          </p:sp>
          <p:sp>
            <p:nvSpPr>
              <p:cNvPr id="969" name="任意多边形: 形状 968">
                <a:extLst>
                  <a:ext uri="{FF2B5EF4-FFF2-40B4-BE49-F238E27FC236}">
                    <a16:creationId xmlns:a16="http://schemas.microsoft.com/office/drawing/2014/main" xmlns="" id="{A44DC6B8-2B97-43E2-A685-8A3DFD90C7F8}"/>
                  </a:ext>
                </a:extLst>
              </p:cNvPr>
              <p:cNvSpPr/>
              <p:nvPr/>
            </p:nvSpPr>
            <p:spPr>
              <a:xfrm>
                <a:off x="5572718" y="2201321"/>
                <a:ext cx="27877" cy="66173"/>
              </a:xfrm>
              <a:custGeom>
                <a:avLst/>
                <a:gdLst>
                  <a:gd name="connsiteX0" fmla="*/ 18534 w 27877"/>
                  <a:gd name="connsiteY0" fmla="*/ 52978 h 66173"/>
                  <a:gd name="connsiteX1" fmla="*/ 20474 w 27877"/>
                  <a:gd name="connsiteY1" fmla="*/ 64883 h 66173"/>
                  <a:gd name="connsiteX2" fmla="*/ 18271 w 27877"/>
                  <a:gd name="connsiteY2" fmla="*/ 65617 h 66173"/>
                  <a:gd name="connsiteX3" fmla="*/ 18271 w 27877"/>
                  <a:gd name="connsiteY3" fmla="*/ 65617 h 66173"/>
                  <a:gd name="connsiteX4" fmla="*/ 126 w 27877"/>
                  <a:gd name="connsiteY4" fmla="*/ 60005 h 66173"/>
                  <a:gd name="connsiteX5" fmla="*/ 650 w 27877"/>
                  <a:gd name="connsiteY5" fmla="*/ 59428 h 66173"/>
                  <a:gd name="connsiteX6" fmla="*/ 17642 w 27877"/>
                  <a:gd name="connsiteY6" fmla="*/ 63047 h 66173"/>
                  <a:gd name="connsiteX7" fmla="*/ 14863 w 27877"/>
                  <a:gd name="connsiteY7" fmla="*/ 49254 h 66173"/>
                  <a:gd name="connsiteX8" fmla="*/ 23726 w 27877"/>
                  <a:gd name="connsiteY8" fmla="*/ 50618 h 66173"/>
                  <a:gd name="connsiteX9" fmla="*/ 12188 w 27877"/>
                  <a:gd name="connsiteY9" fmla="*/ 638 h 66173"/>
                  <a:gd name="connsiteX10" fmla="*/ 12586 w 27877"/>
                  <a:gd name="connsiteY10" fmla="*/ 14 h 66173"/>
                  <a:gd name="connsiteX11" fmla="*/ 13184 w 27877"/>
                  <a:gd name="connsiteY11" fmla="*/ 323 h 66173"/>
                  <a:gd name="connsiteX12" fmla="*/ 27869 w 27877"/>
                  <a:gd name="connsiteY12" fmla="*/ 53659 h 66173"/>
                  <a:gd name="connsiteX13" fmla="*/ 18534 w 27877"/>
                  <a:gd name="connsiteY13" fmla="*/ 52978 h 66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77" h="66173">
                    <a:moveTo>
                      <a:pt x="18534" y="52978"/>
                    </a:moveTo>
                    <a:cubicBezTo>
                      <a:pt x="18534" y="52978"/>
                      <a:pt x="20212" y="61054"/>
                      <a:pt x="20474" y="64883"/>
                    </a:cubicBezTo>
                    <a:cubicBezTo>
                      <a:pt x="20474" y="65250"/>
                      <a:pt x="19583" y="65460"/>
                      <a:pt x="18271" y="65617"/>
                    </a:cubicBezTo>
                    <a:lnTo>
                      <a:pt x="18271" y="65617"/>
                    </a:lnTo>
                    <a:cubicBezTo>
                      <a:pt x="11648" y="67290"/>
                      <a:pt x="4646" y="65124"/>
                      <a:pt x="126" y="60005"/>
                    </a:cubicBezTo>
                    <a:cubicBezTo>
                      <a:pt x="-189" y="59691"/>
                      <a:pt x="126" y="59219"/>
                      <a:pt x="650" y="59428"/>
                    </a:cubicBezTo>
                    <a:cubicBezTo>
                      <a:pt x="5769" y="62460"/>
                      <a:pt x="11737" y="63729"/>
                      <a:pt x="17642" y="63047"/>
                    </a:cubicBezTo>
                    <a:cubicBezTo>
                      <a:pt x="17642" y="61998"/>
                      <a:pt x="14286" y="49359"/>
                      <a:pt x="14863" y="49254"/>
                    </a:cubicBezTo>
                    <a:cubicBezTo>
                      <a:pt x="17862" y="49328"/>
                      <a:pt x="20841" y="49784"/>
                      <a:pt x="23726" y="50618"/>
                    </a:cubicBezTo>
                    <a:cubicBezTo>
                      <a:pt x="20684" y="33730"/>
                      <a:pt x="14967" y="17472"/>
                      <a:pt x="12188" y="638"/>
                    </a:cubicBezTo>
                    <a:cubicBezTo>
                      <a:pt x="12125" y="354"/>
                      <a:pt x="12303" y="76"/>
                      <a:pt x="12586" y="14"/>
                    </a:cubicBezTo>
                    <a:cubicBezTo>
                      <a:pt x="12833" y="-44"/>
                      <a:pt x="13085" y="87"/>
                      <a:pt x="13184" y="323"/>
                    </a:cubicBezTo>
                    <a:cubicBezTo>
                      <a:pt x="19845" y="17567"/>
                      <a:pt x="24764" y="35435"/>
                      <a:pt x="27869" y="53659"/>
                    </a:cubicBezTo>
                    <a:cubicBezTo>
                      <a:pt x="28184" y="55862"/>
                      <a:pt x="20107" y="53555"/>
                      <a:pt x="18534" y="52978"/>
                    </a:cubicBezTo>
                    <a:close/>
                  </a:path>
                </a:pathLst>
              </a:custGeom>
              <a:solidFill>
                <a:srgbClr val="263238"/>
              </a:solidFill>
              <a:ln w="5239" cap="flat">
                <a:noFill/>
                <a:prstDash val="solid"/>
                <a:miter/>
              </a:ln>
            </p:spPr>
            <p:txBody>
              <a:bodyPr rtlCol="0" anchor="ctr"/>
              <a:lstStyle/>
              <a:p>
                <a:endParaRPr lang="zh-CN" altLang="en-US"/>
              </a:p>
            </p:txBody>
          </p:sp>
          <p:sp>
            <p:nvSpPr>
              <p:cNvPr id="970" name="任意多边形: 形状 969">
                <a:extLst>
                  <a:ext uri="{FF2B5EF4-FFF2-40B4-BE49-F238E27FC236}">
                    <a16:creationId xmlns:a16="http://schemas.microsoft.com/office/drawing/2014/main" xmlns="" id="{E570F544-4BF3-4D0E-A224-BA1FFA025A00}"/>
                  </a:ext>
                </a:extLst>
              </p:cNvPr>
              <p:cNvSpPr/>
              <p:nvPr/>
            </p:nvSpPr>
            <p:spPr>
              <a:xfrm>
                <a:off x="5571759" y="2261379"/>
                <a:ext cx="18339" cy="13301"/>
              </a:xfrm>
              <a:custGeom>
                <a:avLst/>
                <a:gdLst>
                  <a:gd name="connsiteX0" fmla="*/ 18340 w 18339"/>
                  <a:gd name="connsiteY0" fmla="*/ 4615 h 13301"/>
                  <a:gd name="connsiteX1" fmla="*/ 10421 w 18339"/>
                  <a:gd name="connsiteY1" fmla="*/ 12220 h 13301"/>
                  <a:gd name="connsiteX2" fmla="*/ 4599 w 18339"/>
                  <a:gd name="connsiteY2" fmla="*/ 13216 h 13301"/>
                  <a:gd name="connsiteX3" fmla="*/ 141 w 18339"/>
                  <a:gd name="connsiteY3" fmla="*/ 5244 h 13301"/>
                  <a:gd name="connsiteX4" fmla="*/ 1505 w 18339"/>
                  <a:gd name="connsiteY4" fmla="*/ 0 h 13301"/>
                  <a:gd name="connsiteX5" fmla="*/ 18340 w 18339"/>
                  <a:gd name="connsiteY5" fmla="*/ 4615 h 1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39" h="13301">
                    <a:moveTo>
                      <a:pt x="18340" y="4615"/>
                    </a:moveTo>
                    <a:cubicBezTo>
                      <a:pt x="16384" y="7778"/>
                      <a:pt x="13662" y="10395"/>
                      <a:pt x="10421" y="12220"/>
                    </a:cubicBezTo>
                    <a:cubicBezTo>
                      <a:pt x="8627" y="13132"/>
                      <a:pt x="6597" y="13478"/>
                      <a:pt x="4599" y="13216"/>
                    </a:cubicBezTo>
                    <a:cubicBezTo>
                      <a:pt x="194" y="12534"/>
                      <a:pt x="-331" y="8653"/>
                      <a:pt x="141" y="5244"/>
                    </a:cubicBezTo>
                    <a:cubicBezTo>
                      <a:pt x="377" y="3446"/>
                      <a:pt x="839" y="1683"/>
                      <a:pt x="1505" y="0"/>
                    </a:cubicBezTo>
                    <a:cubicBezTo>
                      <a:pt x="6472" y="3314"/>
                      <a:pt x="12377" y="4930"/>
                      <a:pt x="18340" y="4615"/>
                    </a:cubicBezTo>
                    <a:close/>
                  </a:path>
                </a:pathLst>
              </a:custGeom>
              <a:solidFill>
                <a:srgbClr val="263238"/>
              </a:solidFill>
              <a:ln w="5239" cap="flat">
                <a:noFill/>
                <a:prstDash val="solid"/>
                <a:miter/>
              </a:ln>
            </p:spPr>
            <p:txBody>
              <a:bodyPr rtlCol="0" anchor="ctr"/>
              <a:lstStyle/>
              <a:p>
                <a:endParaRPr lang="zh-CN" altLang="en-US"/>
              </a:p>
            </p:txBody>
          </p:sp>
          <p:sp>
            <p:nvSpPr>
              <p:cNvPr id="971" name="任意多边形: 形状 970">
                <a:extLst>
                  <a:ext uri="{FF2B5EF4-FFF2-40B4-BE49-F238E27FC236}">
                    <a16:creationId xmlns:a16="http://schemas.microsoft.com/office/drawing/2014/main" xmlns="" id="{34C7CE5F-50E3-4B5B-AFB8-3A288CD1D23A}"/>
                  </a:ext>
                </a:extLst>
              </p:cNvPr>
              <p:cNvSpPr/>
              <p:nvPr/>
            </p:nvSpPr>
            <p:spPr>
              <a:xfrm>
                <a:off x="5571759" y="2266804"/>
                <a:ext cx="10420" cy="8086"/>
              </a:xfrm>
              <a:custGeom>
                <a:avLst/>
                <a:gdLst>
                  <a:gd name="connsiteX0" fmla="*/ 10421 w 10420"/>
                  <a:gd name="connsiteY0" fmla="*/ 7005 h 8086"/>
                  <a:gd name="connsiteX1" fmla="*/ 4599 w 10420"/>
                  <a:gd name="connsiteY1" fmla="*/ 8001 h 8086"/>
                  <a:gd name="connsiteX2" fmla="*/ 141 w 10420"/>
                  <a:gd name="connsiteY2" fmla="*/ 30 h 8086"/>
                  <a:gd name="connsiteX3" fmla="*/ 10421 w 10420"/>
                  <a:gd name="connsiteY3" fmla="*/ 7005 h 8086"/>
                </a:gdLst>
                <a:ahLst/>
                <a:cxnLst>
                  <a:cxn ang="0">
                    <a:pos x="connsiteX0" y="connsiteY0"/>
                  </a:cxn>
                  <a:cxn ang="0">
                    <a:pos x="connsiteX1" y="connsiteY1"/>
                  </a:cxn>
                  <a:cxn ang="0">
                    <a:pos x="connsiteX2" y="connsiteY2"/>
                  </a:cxn>
                  <a:cxn ang="0">
                    <a:pos x="connsiteX3" y="connsiteY3"/>
                  </a:cxn>
                </a:cxnLst>
                <a:rect l="l" t="t" r="r" b="b"/>
                <a:pathLst>
                  <a:path w="10420" h="8086">
                    <a:moveTo>
                      <a:pt x="10421" y="7005"/>
                    </a:moveTo>
                    <a:cubicBezTo>
                      <a:pt x="8627" y="7917"/>
                      <a:pt x="6597" y="8264"/>
                      <a:pt x="4599" y="8001"/>
                    </a:cubicBezTo>
                    <a:cubicBezTo>
                      <a:pt x="194" y="7319"/>
                      <a:pt x="-331" y="3439"/>
                      <a:pt x="141" y="30"/>
                    </a:cubicBezTo>
                    <a:cubicBezTo>
                      <a:pt x="4778" y="-327"/>
                      <a:pt x="9041" y="2568"/>
                      <a:pt x="10421" y="7005"/>
                    </a:cubicBezTo>
                    <a:close/>
                  </a:path>
                </a:pathLst>
              </a:custGeom>
              <a:solidFill>
                <a:srgbClr val="FF9ABB"/>
              </a:solidFill>
              <a:ln w="5239" cap="flat">
                <a:noFill/>
                <a:prstDash val="solid"/>
                <a:miter/>
              </a:ln>
            </p:spPr>
            <p:txBody>
              <a:bodyPr rtlCol="0" anchor="ctr"/>
              <a:lstStyle/>
              <a:p>
                <a:endParaRPr lang="zh-CN" altLang="en-US"/>
              </a:p>
            </p:txBody>
          </p:sp>
          <p:sp>
            <p:nvSpPr>
              <p:cNvPr id="972" name="任意多边形: 形状 971">
                <a:extLst>
                  <a:ext uri="{FF2B5EF4-FFF2-40B4-BE49-F238E27FC236}">
                    <a16:creationId xmlns:a16="http://schemas.microsoft.com/office/drawing/2014/main" xmlns="" id="{CA13CD90-4167-4AE2-955F-2452CD3D5FEF}"/>
                  </a:ext>
                </a:extLst>
              </p:cNvPr>
              <p:cNvSpPr/>
              <p:nvPr/>
            </p:nvSpPr>
            <p:spPr>
              <a:xfrm>
                <a:off x="5470940" y="2128793"/>
                <a:ext cx="146062" cy="114571"/>
              </a:xfrm>
              <a:custGeom>
                <a:avLst/>
                <a:gdLst>
                  <a:gd name="connsiteX0" fmla="*/ 13587 w 146062"/>
                  <a:gd name="connsiteY0" fmla="*/ 114545 h 114571"/>
                  <a:gd name="connsiteX1" fmla="*/ 29320 w 146062"/>
                  <a:gd name="connsiteY1" fmla="*/ 88585 h 114571"/>
                  <a:gd name="connsiteX2" fmla="*/ 64091 w 146062"/>
                  <a:gd name="connsiteY2" fmla="*/ 51034 h 114571"/>
                  <a:gd name="connsiteX3" fmla="*/ 52501 w 146062"/>
                  <a:gd name="connsiteY3" fmla="*/ 82134 h 114571"/>
                  <a:gd name="connsiteX4" fmla="*/ 118057 w 146062"/>
                  <a:gd name="connsiteY4" fmla="*/ 38657 h 114571"/>
                  <a:gd name="connsiteX5" fmla="*/ 103058 w 146062"/>
                  <a:gd name="connsiteY5" fmla="*/ 65299 h 114571"/>
                  <a:gd name="connsiteX6" fmla="*/ 131798 w 146062"/>
                  <a:gd name="connsiteY6" fmla="*/ 44321 h 114571"/>
                  <a:gd name="connsiteX7" fmla="*/ 146063 w 146062"/>
                  <a:gd name="connsiteY7" fmla="*/ 72746 h 114571"/>
                  <a:gd name="connsiteX8" fmla="*/ 69441 w 146062"/>
                  <a:gd name="connsiteY8" fmla="*/ 634 h 114571"/>
                  <a:gd name="connsiteX9" fmla="*/ 5877 w 146062"/>
                  <a:gd name="connsiteY9" fmla="*/ 40807 h 114571"/>
                  <a:gd name="connsiteX10" fmla="*/ 13587 w 146062"/>
                  <a:gd name="connsiteY10" fmla="*/ 114545 h 114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6062" h="114571">
                    <a:moveTo>
                      <a:pt x="13587" y="114545"/>
                    </a:moveTo>
                    <a:cubicBezTo>
                      <a:pt x="26436" y="115541"/>
                      <a:pt x="29320" y="88585"/>
                      <a:pt x="29320" y="88585"/>
                    </a:cubicBezTo>
                    <a:cubicBezTo>
                      <a:pt x="29320" y="88585"/>
                      <a:pt x="55543" y="88585"/>
                      <a:pt x="64091" y="51034"/>
                    </a:cubicBezTo>
                    <a:cubicBezTo>
                      <a:pt x="63341" y="62310"/>
                      <a:pt x="59314" y="73119"/>
                      <a:pt x="52501" y="82134"/>
                    </a:cubicBezTo>
                    <a:cubicBezTo>
                      <a:pt x="52501" y="82134"/>
                      <a:pt x="98600" y="77257"/>
                      <a:pt x="118057" y="38657"/>
                    </a:cubicBezTo>
                    <a:cubicBezTo>
                      <a:pt x="118057" y="38657"/>
                      <a:pt x="110295" y="58324"/>
                      <a:pt x="103058" y="65299"/>
                    </a:cubicBezTo>
                    <a:cubicBezTo>
                      <a:pt x="114727" y="61743"/>
                      <a:pt x="124854" y="54354"/>
                      <a:pt x="131798" y="44321"/>
                    </a:cubicBezTo>
                    <a:cubicBezTo>
                      <a:pt x="131798" y="44321"/>
                      <a:pt x="139874" y="66610"/>
                      <a:pt x="146063" y="72746"/>
                    </a:cubicBezTo>
                    <a:cubicBezTo>
                      <a:pt x="146063" y="72746"/>
                      <a:pt x="144175" y="-7914"/>
                      <a:pt x="69441" y="634"/>
                    </a:cubicBezTo>
                    <a:cubicBezTo>
                      <a:pt x="69441" y="634"/>
                      <a:pt x="22660" y="3781"/>
                      <a:pt x="5877" y="40807"/>
                    </a:cubicBezTo>
                    <a:cubicBezTo>
                      <a:pt x="-10905" y="77833"/>
                      <a:pt x="13587" y="114545"/>
                      <a:pt x="13587" y="114545"/>
                    </a:cubicBezTo>
                    <a:close/>
                  </a:path>
                </a:pathLst>
              </a:custGeom>
              <a:solidFill>
                <a:srgbClr val="263238"/>
              </a:solidFill>
              <a:ln w="5239" cap="flat">
                <a:noFill/>
                <a:prstDash val="solid"/>
                <a:miter/>
              </a:ln>
            </p:spPr>
            <p:txBody>
              <a:bodyPr rtlCol="0" anchor="ctr"/>
              <a:lstStyle/>
              <a:p>
                <a:endParaRPr lang="zh-CN" altLang="en-US"/>
              </a:p>
            </p:txBody>
          </p:sp>
          <p:sp>
            <p:nvSpPr>
              <p:cNvPr id="973" name="任意多边形: 形状 972">
                <a:extLst>
                  <a:ext uri="{FF2B5EF4-FFF2-40B4-BE49-F238E27FC236}">
                    <a16:creationId xmlns:a16="http://schemas.microsoft.com/office/drawing/2014/main" xmlns="" id="{4CE6DFCE-90B5-40B1-9807-875AF044CCB7}"/>
                  </a:ext>
                </a:extLst>
              </p:cNvPr>
              <p:cNvSpPr/>
              <p:nvPr/>
            </p:nvSpPr>
            <p:spPr>
              <a:xfrm>
                <a:off x="5460780" y="2225918"/>
                <a:ext cx="37068" cy="49422"/>
              </a:xfrm>
              <a:custGeom>
                <a:avLst/>
                <a:gdLst>
                  <a:gd name="connsiteX0" fmla="*/ 32872 w 37068"/>
                  <a:gd name="connsiteY0" fmla="*/ 19937 h 49422"/>
                  <a:gd name="connsiteX1" fmla="*/ 4395 w 37068"/>
                  <a:gd name="connsiteY1" fmla="*/ 952 h 49422"/>
                  <a:gd name="connsiteX2" fmla="*/ 18922 w 37068"/>
                  <a:gd name="connsiteY2" fmla="*/ 48152 h 49422"/>
                  <a:gd name="connsiteX3" fmla="*/ 36837 w 37068"/>
                  <a:gd name="connsiteY3" fmla="*/ 41644 h 49422"/>
                  <a:gd name="connsiteX4" fmla="*/ 37068 w 37068"/>
                  <a:gd name="connsiteY4" fmla="*/ 41125 h 49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068" h="49422">
                    <a:moveTo>
                      <a:pt x="32872" y="19937"/>
                    </a:moveTo>
                    <a:cubicBezTo>
                      <a:pt x="32872" y="19937"/>
                      <a:pt x="15723" y="-5132"/>
                      <a:pt x="4395" y="952"/>
                    </a:cubicBezTo>
                    <a:cubicBezTo>
                      <a:pt x="-6933" y="7035"/>
                      <a:pt x="5706" y="43275"/>
                      <a:pt x="18922" y="48152"/>
                    </a:cubicBezTo>
                    <a:cubicBezTo>
                      <a:pt x="25667" y="51304"/>
                      <a:pt x="33685" y="48388"/>
                      <a:pt x="36837" y="41644"/>
                    </a:cubicBezTo>
                    <a:cubicBezTo>
                      <a:pt x="36916" y="41471"/>
                      <a:pt x="36995" y="41298"/>
                      <a:pt x="37068" y="41125"/>
                    </a:cubicBezTo>
                    <a:close/>
                  </a:path>
                </a:pathLst>
              </a:custGeom>
              <a:solidFill>
                <a:srgbClr val="FFC4C0"/>
              </a:solidFill>
              <a:ln w="5239" cap="flat">
                <a:noFill/>
                <a:prstDash val="solid"/>
                <a:miter/>
              </a:ln>
            </p:spPr>
            <p:txBody>
              <a:bodyPr rtlCol="0" anchor="ctr"/>
              <a:lstStyle/>
              <a:p>
                <a:endParaRPr lang="zh-CN" altLang="en-US"/>
              </a:p>
            </p:txBody>
          </p:sp>
          <p:sp>
            <p:nvSpPr>
              <p:cNvPr id="974" name="任意多边形: 形状 973">
                <a:extLst>
                  <a:ext uri="{FF2B5EF4-FFF2-40B4-BE49-F238E27FC236}">
                    <a16:creationId xmlns:a16="http://schemas.microsoft.com/office/drawing/2014/main" xmlns="" id="{A7DED20D-A037-47D3-9559-55F076493207}"/>
                  </a:ext>
                </a:extLst>
              </p:cNvPr>
              <p:cNvSpPr/>
              <p:nvPr/>
            </p:nvSpPr>
            <p:spPr>
              <a:xfrm>
                <a:off x="5469160" y="2237097"/>
                <a:ext cx="21544" cy="31079"/>
              </a:xfrm>
              <a:custGeom>
                <a:avLst/>
                <a:gdLst>
                  <a:gd name="connsiteX0" fmla="*/ 0 w 21544"/>
                  <a:gd name="connsiteY0" fmla="*/ 0 h 31079"/>
                  <a:gd name="connsiteX1" fmla="*/ 0 w 21544"/>
                  <a:gd name="connsiteY1" fmla="*/ 367 h 31079"/>
                  <a:gd name="connsiteX2" fmla="*/ 17359 w 21544"/>
                  <a:gd name="connsiteY2" fmla="*/ 21870 h 31079"/>
                  <a:gd name="connsiteX3" fmla="*/ 7206 w 21544"/>
                  <a:gd name="connsiteY3" fmla="*/ 19064 h 31079"/>
                  <a:gd name="connsiteX4" fmla="*/ 6241 w 21544"/>
                  <a:gd name="connsiteY4" fmla="*/ 19719 h 31079"/>
                  <a:gd name="connsiteX5" fmla="*/ 6503 w 21544"/>
                  <a:gd name="connsiteY5" fmla="*/ 20244 h 31079"/>
                  <a:gd name="connsiteX6" fmla="*/ 15576 w 21544"/>
                  <a:gd name="connsiteY6" fmla="*/ 23233 h 31079"/>
                  <a:gd name="connsiteX7" fmla="*/ 19877 w 21544"/>
                  <a:gd name="connsiteY7" fmla="*/ 30628 h 31079"/>
                  <a:gd name="connsiteX8" fmla="*/ 21502 w 21544"/>
                  <a:gd name="connsiteY8" fmla="*/ 30103 h 31079"/>
                  <a:gd name="connsiteX9" fmla="*/ 21502 w 21544"/>
                  <a:gd name="connsiteY9" fmla="*/ 30103 h 31079"/>
                  <a:gd name="connsiteX10" fmla="*/ 0 w 21544"/>
                  <a:gd name="connsiteY10" fmla="*/ 0 h 31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44" h="31079">
                    <a:moveTo>
                      <a:pt x="0" y="0"/>
                    </a:moveTo>
                    <a:lnTo>
                      <a:pt x="0" y="367"/>
                    </a:lnTo>
                    <a:cubicBezTo>
                      <a:pt x="8564" y="4762"/>
                      <a:pt x="14868" y="12571"/>
                      <a:pt x="17359" y="21870"/>
                    </a:cubicBezTo>
                    <a:cubicBezTo>
                      <a:pt x="15330" y="18293"/>
                      <a:pt x="10783" y="17039"/>
                      <a:pt x="7206" y="19064"/>
                    </a:cubicBezTo>
                    <a:cubicBezTo>
                      <a:pt x="6870" y="19258"/>
                      <a:pt x="6545" y="19478"/>
                      <a:pt x="6241" y="19719"/>
                    </a:cubicBezTo>
                    <a:cubicBezTo>
                      <a:pt x="6241" y="19719"/>
                      <a:pt x="6241" y="20296"/>
                      <a:pt x="6503" y="20244"/>
                    </a:cubicBezTo>
                    <a:cubicBezTo>
                      <a:pt x="9854" y="19190"/>
                      <a:pt x="13510" y="20391"/>
                      <a:pt x="15576" y="23233"/>
                    </a:cubicBezTo>
                    <a:cubicBezTo>
                      <a:pt x="17302" y="25520"/>
                      <a:pt x="18744" y="28000"/>
                      <a:pt x="19877" y="30628"/>
                    </a:cubicBezTo>
                    <a:cubicBezTo>
                      <a:pt x="20296" y="31467"/>
                      <a:pt x="21817" y="31047"/>
                      <a:pt x="21502" y="30103"/>
                    </a:cubicBezTo>
                    <a:lnTo>
                      <a:pt x="21502" y="30103"/>
                    </a:lnTo>
                    <a:cubicBezTo>
                      <a:pt x="21765" y="18093"/>
                      <a:pt x="12692" y="1416"/>
                      <a:pt x="0" y="0"/>
                    </a:cubicBezTo>
                    <a:close/>
                  </a:path>
                </a:pathLst>
              </a:custGeom>
              <a:solidFill>
                <a:srgbClr val="263238"/>
              </a:solidFill>
              <a:ln w="5239" cap="flat">
                <a:noFill/>
                <a:prstDash val="solid"/>
                <a:miter/>
              </a:ln>
            </p:spPr>
            <p:txBody>
              <a:bodyPr rtlCol="0" anchor="ctr"/>
              <a:lstStyle/>
              <a:p>
                <a:endParaRPr lang="zh-CN" altLang="en-US"/>
              </a:p>
            </p:txBody>
          </p:sp>
          <p:sp>
            <p:nvSpPr>
              <p:cNvPr id="975" name="任意多边形: 形状 974">
                <a:extLst>
                  <a:ext uri="{FF2B5EF4-FFF2-40B4-BE49-F238E27FC236}">
                    <a16:creationId xmlns:a16="http://schemas.microsoft.com/office/drawing/2014/main" xmlns="" id="{AD89BCC1-247F-4D6B-8FCE-04935C196541}"/>
                  </a:ext>
                </a:extLst>
              </p:cNvPr>
              <p:cNvSpPr/>
              <p:nvPr/>
            </p:nvSpPr>
            <p:spPr>
              <a:xfrm>
                <a:off x="5467744" y="2332389"/>
                <a:ext cx="80712" cy="82604"/>
              </a:xfrm>
              <a:custGeom>
                <a:avLst/>
                <a:gdLst>
                  <a:gd name="connsiteX0" fmla="*/ 71168 w 80712"/>
                  <a:gd name="connsiteY0" fmla="*/ 8339 h 82604"/>
                  <a:gd name="connsiteX1" fmla="*/ 57532 w 80712"/>
                  <a:gd name="connsiteY1" fmla="*/ 44316 h 82604"/>
                  <a:gd name="connsiteX2" fmla="*/ 12272 w 80712"/>
                  <a:gd name="connsiteY2" fmla="*/ 0 h 82604"/>
                  <a:gd name="connsiteX3" fmla="*/ 0 w 80712"/>
                  <a:gd name="connsiteY3" fmla="*/ 14842 h 82604"/>
                  <a:gd name="connsiteX4" fmla="*/ 44945 w 80712"/>
                  <a:gd name="connsiteY4" fmla="*/ 82496 h 82604"/>
                  <a:gd name="connsiteX5" fmla="*/ 59105 w 80712"/>
                  <a:gd name="connsiteY5" fmla="*/ 51448 h 82604"/>
                  <a:gd name="connsiteX6" fmla="*/ 80713 w 80712"/>
                  <a:gd name="connsiteY6" fmla="*/ 72426 h 82604"/>
                  <a:gd name="connsiteX7" fmla="*/ 77986 w 80712"/>
                  <a:gd name="connsiteY7" fmla="*/ 18670 h 82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712" h="82604">
                    <a:moveTo>
                      <a:pt x="71168" y="8339"/>
                    </a:moveTo>
                    <a:lnTo>
                      <a:pt x="57532" y="44316"/>
                    </a:lnTo>
                    <a:lnTo>
                      <a:pt x="12272" y="0"/>
                    </a:lnTo>
                    <a:lnTo>
                      <a:pt x="0" y="14842"/>
                    </a:lnTo>
                    <a:cubicBezTo>
                      <a:pt x="0" y="14842"/>
                      <a:pt x="44736" y="85748"/>
                      <a:pt x="44945" y="82496"/>
                    </a:cubicBezTo>
                    <a:lnTo>
                      <a:pt x="59105" y="51448"/>
                    </a:lnTo>
                    <a:lnTo>
                      <a:pt x="80713" y="72426"/>
                    </a:lnTo>
                    <a:lnTo>
                      <a:pt x="77986" y="18670"/>
                    </a:lnTo>
                    <a:close/>
                  </a:path>
                </a:pathLst>
              </a:custGeom>
              <a:solidFill>
                <a:srgbClr val="EBEBEB"/>
              </a:solidFill>
              <a:ln w="5239" cap="flat">
                <a:noFill/>
                <a:prstDash val="solid"/>
                <a:miter/>
              </a:ln>
            </p:spPr>
            <p:txBody>
              <a:bodyPr rtlCol="0" anchor="ctr"/>
              <a:lstStyle/>
              <a:p>
                <a:endParaRPr lang="zh-CN" altLang="en-US"/>
              </a:p>
            </p:txBody>
          </p:sp>
          <p:sp>
            <p:nvSpPr>
              <p:cNvPr id="976" name="任意多边形: 形状 975">
                <a:extLst>
                  <a:ext uri="{FF2B5EF4-FFF2-40B4-BE49-F238E27FC236}">
                    <a16:creationId xmlns:a16="http://schemas.microsoft.com/office/drawing/2014/main" xmlns="" id="{4A83213A-8A57-4E90-BC27-85992B544202}"/>
                  </a:ext>
                </a:extLst>
              </p:cNvPr>
              <p:cNvSpPr/>
              <p:nvPr/>
            </p:nvSpPr>
            <p:spPr>
              <a:xfrm>
                <a:off x="5466890" y="2347136"/>
                <a:ext cx="83042" cy="70738"/>
              </a:xfrm>
              <a:custGeom>
                <a:avLst/>
                <a:gdLst>
                  <a:gd name="connsiteX0" fmla="*/ 81724 w 83042"/>
                  <a:gd name="connsiteY0" fmla="*/ 30985 h 70738"/>
                  <a:gd name="connsiteX1" fmla="*/ 79312 w 83042"/>
                  <a:gd name="connsiteY1" fmla="*/ 4396 h 70738"/>
                  <a:gd name="connsiteX2" fmla="*/ 78683 w 83042"/>
                  <a:gd name="connsiteY2" fmla="*/ 4396 h 70738"/>
                  <a:gd name="connsiteX3" fmla="*/ 80256 w 83042"/>
                  <a:gd name="connsiteY3" fmla="*/ 54953 h 70738"/>
                  <a:gd name="connsiteX4" fmla="*/ 80256 w 83042"/>
                  <a:gd name="connsiteY4" fmla="*/ 54953 h 70738"/>
                  <a:gd name="connsiteX5" fmla="*/ 60065 w 83042"/>
                  <a:gd name="connsiteY5" fmla="*/ 36754 h 70738"/>
                  <a:gd name="connsiteX6" fmla="*/ 45904 w 83042"/>
                  <a:gd name="connsiteY6" fmla="*/ 66385 h 70738"/>
                  <a:gd name="connsiteX7" fmla="*/ 540 w 83042"/>
                  <a:gd name="connsiteY7" fmla="*/ 95 h 70738"/>
                  <a:gd name="connsiteX8" fmla="*/ 94 w 83042"/>
                  <a:gd name="connsiteY8" fmla="*/ 90 h 70738"/>
                  <a:gd name="connsiteX9" fmla="*/ 15 w 83042"/>
                  <a:gd name="connsiteY9" fmla="*/ 410 h 70738"/>
                  <a:gd name="connsiteX10" fmla="*/ 45590 w 83042"/>
                  <a:gd name="connsiteY10" fmla="*/ 70738 h 70738"/>
                  <a:gd name="connsiteX11" fmla="*/ 60379 w 83042"/>
                  <a:gd name="connsiteY11" fmla="*/ 37908 h 70738"/>
                  <a:gd name="connsiteX12" fmla="*/ 83035 w 83042"/>
                  <a:gd name="connsiteY12" fmla="*/ 60302 h 70738"/>
                  <a:gd name="connsiteX13" fmla="*/ 81724 w 83042"/>
                  <a:gd name="connsiteY13" fmla="*/ 30985 h 7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3042" h="70738">
                    <a:moveTo>
                      <a:pt x="81724" y="30985"/>
                    </a:moveTo>
                    <a:cubicBezTo>
                      <a:pt x="80990" y="22122"/>
                      <a:pt x="80466" y="13206"/>
                      <a:pt x="79312" y="4396"/>
                    </a:cubicBezTo>
                    <a:cubicBezTo>
                      <a:pt x="79312" y="4081"/>
                      <a:pt x="78787" y="3924"/>
                      <a:pt x="78683" y="4396"/>
                    </a:cubicBezTo>
                    <a:cubicBezTo>
                      <a:pt x="77109" y="12997"/>
                      <a:pt x="80151" y="46824"/>
                      <a:pt x="80256" y="54953"/>
                    </a:cubicBezTo>
                    <a:lnTo>
                      <a:pt x="80256" y="54953"/>
                    </a:lnTo>
                    <a:cubicBezTo>
                      <a:pt x="79364" y="54008"/>
                      <a:pt x="60222" y="36492"/>
                      <a:pt x="60065" y="36754"/>
                    </a:cubicBezTo>
                    <a:cubicBezTo>
                      <a:pt x="56970" y="41684"/>
                      <a:pt x="46586" y="64340"/>
                      <a:pt x="45904" y="66385"/>
                    </a:cubicBezTo>
                    <a:cubicBezTo>
                      <a:pt x="38720" y="54953"/>
                      <a:pt x="8721" y="10584"/>
                      <a:pt x="540" y="95"/>
                    </a:cubicBezTo>
                    <a:cubicBezTo>
                      <a:pt x="419" y="-31"/>
                      <a:pt x="220" y="-31"/>
                      <a:pt x="94" y="90"/>
                    </a:cubicBezTo>
                    <a:cubicBezTo>
                      <a:pt x="10" y="174"/>
                      <a:pt x="-22" y="300"/>
                      <a:pt x="15" y="410"/>
                    </a:cubicBezTo>
                    <a:cubicBezTo>
                      <a:pt x="6309" y="12367"/>
                      <a:pt x="45065" y="70896"/>
                      <a:pt x="45590" y="70738"/>
                    </a:cubicBezTo>
                    <a:cubicBezTo>
                      <a:pt x="51076" y="60055"/>
                      <a:pt x="56011" y="49094"/>
                      <a:pt x="60379" y="37908"/>
                    </a:cubicBezTo>
                    <a:cubicBezTo>
                      <a:pt x="67407" y="45885"/>
                      <a:pt x="74975" y="53369"/>
                      <a:pt x="83035" y="60302"/>
                    </a:cubicBezTo>
                    <a:cubicBezTo>
                      <a:pt x="83104" y="50516"/>
                      <a:pt x="82663" y="40729"/>
                      <a:pt x="81724" y="30985"/>
                    </a:cubicBezTo>
                    <a:close/>
                  </a:path>
                </a:pathLst>
              </a:custGeom>
              <a:solidFill>
                <a:srgbClr val="263238"/>
              </a:solidFill>
              <a:ln w="5239" cap="flat">
                <a:noFill/>
                <a:prstDash val="solid"/>
                <a:miter/>
              </a:ln>
            </p:spPr>
            <p:txBody>
              <a:bodyPr rtlCol="0" anchor="ctr"/>
              <a:lstStyle/>
              <a:p>
                <a:endParaRPr lang="zh-CN" altLang="en-US"/>
              </a:p>
            </p:txBody>
          </p:sp>
        </p:grpSp>
        <p:grpSp>
          <p:nvGrpSpPr>
            <p:cNvPr id="796" name="图形 58">
              <a:extLst>
                <a:ext uri="{FF2B5EF4-FFF2-40B4-BE49-F238E27FC236}">
                  <a16:creationId xmlns:a16="http://schemas.microsoft.com/office/drawing/2014/main" xmlns="" id="{72443D86-574B-4505-A18F-4A1BA2F95696}"/>
                </a:ext>
              </a:extLst>
            </p:cNvPr>
            <p:cNvGrpSpPr/>
            <p:nvPr/>
          </p:nvGrpSpPr>
          <p:grpSpPr>
            <a:xfrm>
              <a:off x="5268296" y="2648999"/>
              <a:ext cx="1458756" cy="835867"/>
              <a:chOff x="5268296" y="2648999"/>
              <a:chExt cx="1458756" cy="835867"/>
            </a:xfrm>
          </p:grpSpPr>
          <p:sp>
            <p:nvSpPr>
              <p:cNvPr id="894" name="任意多边形: 形状 893">
                <a:extLst>
                  <a:ext uri="{FF2B5EF4-FFF2-40B4-BE49-F238E27FC236}">
                    <a16:creationId xmlns:a16="http://schemas.microsoft.com/office/drawing/2014/main" xmlns="" id="{9A858631-4083-4512-8C01-3F1BAC57240C}"/>
                  </a:ext>
                </a:extLst>
              </p:cNvPr>
              <p:cNvSpPr/>
              <p:nvPr/>
            </p:nvSpPr>
            <p:spPr>
              <a:xfrm>
                <a:off x="5268296" y="2648999"/>
                <a:ext cx="1458756" cy="55591"/>
              </a:xfrm>
              <a:custGeom>
                <a:avLst/>
                <a:gdLst>
                  <a:gd name="connsiteX0" fmla="*/ 0 w 1458756"/>
                  <a:gd name="connsiteY0" fmla="*/ 0 h 55591"/>
                  <a:gd name="connsiteX1" fmla="*/ 1458756 w 1458756"/>
                  <a:gd name="connsiteY1" fmla="*/ 0 h 55591"/>
                  <a:gd name="connsiteX2" fmla="*/ 1458756 w 1458756"/>
                  <a:gd name="connsiteY2" fmla="*/ 55592 h 55591"/>
                  <a:gd name="connsiteX3" fmla="*/ 0 w 1458756"/>
                  <a:gd name="connsiteY3" fmla="*/ 55592 h 55591"/>
                </a:gdLst>
                <a:ahLst/>
                <a:cxnLst>
                  <a:cxn ang="0">
                    <a:pos x="connsiteX0" y="connsiteY0"/>
                  </a:cxn>
                  <a:cxn ang="0">
                    <a:pos x="connsiteX1" y="connsiteY1"/>
                  </a:cxn>
                  <a:cxn ang="0">
                    <a:pos x="connsiteX2" y="connsiteY2"/>
                  </a:cxn>
                  <a:cxn ang="0">
                    <a:pos x="connsiteX3" y="connsiteY3"/>
                  </a:cxn>
                </a:cxnLst>
                <a:rect l="l" t="t" r="r" b="b"/>
                <a:pathLst>
                  <a:path w="1458756" h="55591">
                    <a:moveTo>
                      <a:pt x="0" y="0"/>
                    </a:moveTo>
                    <a:lnTo>
                      <a:pt x="1458756" y="0"/>
                    </a:lnTo>
                    <a:lnTo>
                      <a:pt x="1458756" y="55592"/>
                    </a:lnTo>
                    <a:lnTo>
                      <a:pt x="0" y="55592"/>
                    </a:lnTo>
                    <a:close/>
                  </a:path>
                </a:pathLst>
              </a:custGeom>
              <a:solidFill>
                <a:srgbClr val="37474F"/>
              </a:solidFill>
              <a:ln w="5239"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5555EE3D-8362-4679-9A72-9B3D2D659EEB}"/>
                  </a:ext>
                </a:extLst>
              </p:cNvPr>
              <p:cNvSpPr/>
              <p:nvPr/>
            </p:nvSpPr>
            <p:spPr>
              <a:xfrm>
                <a:off x="5268296" y="2682879"/>
                <a:ext cx="1458756" cy="45836"/>
              </a:xfrm>
              <a:custGeom>
                <a:avLst/>
                <a:gdLst>
                  <a:gd name="connsiteX0" fmla="*/ 0 w 1458756"/>
                  <a:gd name="connsiteY0" fmla="*/ 0 h 45836"/>
                  <a:gd name="connsiteX1" fmla="*/ 1458756 w 1458756"/>
                  <a:gd name="connsiteY1" fmla="*/ 0 h 45836"/>
                  <a:gd name="connsiteX2" fmla="*/ 1458756 w 1458756"/>
                  <a:gd name="connsiteY2" fmla="*/ 45837 h 45836"/>
                  <a:gd name="connsiteX3" fmla="*/ 0 w 1458756"/>
                  <a:gd name="connsiteY3" fmla="*/ 45837 h 45836"/>
                </a:gdLst>
                <a:ahLst/>
                <a:cxnLst>
                  <a:cxn ang="0">
                    <a:pos x="connsiteX0" y="connsiteY0"/>
                  </a:cxn>
                  <a:cxn ang="0">
                    <a:pos x="connsiteX1" y="connsiteY1"/>
                  </a:cxn>
                  <a:cxn ang="0">
                    <a:pos x="connsiteX2" y="connsiteY2"/>
                  </a:cxn>
                  <a:cxn ang="0">
                    <a:pos x="connsiteX3" y="connsiteY3"/>
                  </a:cxn>
                </a:cxnLst>
                <a:rect l="l" t="t" r="r" b="b"/>
                <a:pathLst>
                  <a:path w="1458756" h="45836">
                    <a:moveTo>
                      <a:pt x="0" y="0"/>
                    </a:moveTo>
                    <a:lnTo>
                      <a:pt x="1458756" y="0"/>
                    </a:lnTo>
                    <a:lnTo>
                      <a:pt x="1458756" y="45837"/>
                    </a:lnTo>
                    <a:lnTo>
                      <a:pt x="0" y="45837"/>
                    </a:lnTo>
                    <a:close/>
                  </a:path>
                </a:pathLst>
              </a:custGeom>
              <a:solidFill>
                <a:srgbClr val="455A64"/>
              </a:solidFill>
              <a:ln w="5239"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36F96E24-1115-4B0B-9495-CC5B32C1A308}"/>
                  </a:ext>
                </a:extLst>
              </p:cNvPr>
              <p:cNvSpPr/>
              <p:nvPr/>
            </p:nvSpPr>
            <p:spPr>
              <a:xfrm>
                <a:off x="5301913" y="2728978"/>
                <a:ext cx="122773" cy="755888"/>
              </a:xfrm>
              <a:custGeom>
                <a:avLst/>
                <a:gdLst>
                  <a:gd name="connsiteX0" fmla="*/ 22446 w 122773"/>
                  <a:gd name="connsiteY0" fmla="*/ 755889 h 755888"/>
                  <a:gd name="connsiteX1" fmla="*/ 0 w 122773"/>
                  <a:gd name="connsiteY1" fmla="*/ 755889 h 755888"/>
                  <a:gd name="connsiteX2" fmla="*/ 65399 w 122773"/>
                  <a:gd name="connsiteY2" fmla="*/ 0 h 755888"/>
                  <a:gd name="connsiteX3" fmla="*/ 122774 w 122773"/>
                  <a:gd name="connsiteY3" fmla="*/ 0 h 755888"/>
                  <a:gd name="connsiteX4" fmla="*/ 22446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22446" y="755889"/>
                    </a:moveTo>
                    <a:lnTo>
                      <a:pt x="0" y="755889"/>
                    </a:lnTo>
                    <a:lnTo>
                      <a:pt x="65399" y="0"/>
                    </a:lnTo>
                    <a:lnTo>
                      <a:pt x="122774" y="0"/>
                    </a:lnTo>
                    <a:lnTo>
                      <a:pt x="22446" y="755889"/>
                    </a:lnTo>
                    <a:close/>
                  </a:path>
                </a:pathLst>
              </a:custGeom>
              <a:solidFill>
                <a:srgbClr val="455A64"/>
              </a:solidFill>
              <a:ln w="5239"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2F765155-B41E-45F0-9A18-67B3AB024389}"/>
                  </a:ext>
                </a:extLst>
              </p:cNvPr>
              <p:cNvSpPr/>
              <p:nvPr/>
            </p:nvSpPr>
            <p:spPr>
              <a:xfrm>
                <a:off x="5362959" y="2729030"/>
                <a:ext cx="61727" cy="50556"/>
              </a:xfrm>
              <a:custGeom>
                <a:avLst/>
                <a:gdLst>
                  <a:gd name="connsiteX0" fmla="*/ 61728 w 61727"/>
                  <a:gd name="connsiteY0" fmla="*/ 0 h 50556"/>
                  <a:gd name="connsiteX1" fmla="*/ 54962 w 61727"/>
                  <a:gd name="connsiteY1" fmla="*/ 50557 h 50556"/>
                  <a:gd name="connsiteX2" fmla="*/ 0 w 61727"/>
                  <a:gd name="connsiteY2" fmla="*/ 50557 h 50556"/>
                  <a:gd name="connsiteX3" fmla="*/ 4353 w 61727"/>
                  <a:gd name="connsiteY3" fmla="*/ 0 h 50556"/>
                  <a:gd name="connsiteX4" fmla="*/ 61728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61728" y="0"/>
                    </a:moveTo>
                    <a:lnTo>
                      <a:pt x="54962" y="50557"/>
                    </a:lnTo>
                    <a:lnTo>
                      <a:pt x="0" y="50557"/>
                    </a:lnTo>
                    <a:lnTo>
                      <a:pt x="4353" y="0"/>
                    </a:lnTo>
                    <a:lnTo>
                      <a:pt x="61728" y="0"/>
                    </a:lnTo>
                    <a:close/>
                  </a:path>
                </a:pathLst>
              </a:custGeom>
              <a:solidFill>
                <a:srgbClr val="263238"/>
              </a:solidFill>
              <a:ln w="5239"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8FC0A558-2316-4143-8362-4D2AD59F2F93}"/>
                  </a:ext>
                </a:extLst>
              </p:cNvPr>
              <p:cNvSpPr/>
              <p:nvPr/>
            </p:nvSpPr>
            <p:spPr>
              <a:xfrm>
                <a:off x="6570661" y="2728978"/>
                <a:ext cx="122773" cy="755888"/>
              </a:xfrm>
              <a:custGeom>
                <a:avLst/>
                <a:gdLst>
                  <a:gd name="connsiteX0" fmla="*/ 100327 w 122773"/>
                  <a:gd name="connsiteY0" fmla="*/ 755889 h 755888"/>
                  <a:gd name="connsiteX1" fmla="*/ 122774 w 122773"/>
                  <a:gd name="connsiteY1" fmla="*/ 755889 h 755888"/>
                  <a:gd name="connsiteX2" fmla="*/ 57375 w 122773"/>
                  <a:gd name="connsiteY2" fmla="*/ 0 h 755888"/>
                  <a:gd name="connsiteX3" fmla="*/ 0 w 122773"/>
                  <a:gd name="connsiteY3" fmla="*/ 0 h 755888"/>
                  <a:gd name="connsiteX4" fmla="*/ 100327 w 122773"/>
                  <a:gd name="connsiteY4" fmla="*/ 755889 h 7558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773" h="755888">
                    <a:moveTo>
                      <a:pt x="100327" y="755889"/>
                    </a:moveTo>
                    <a:lnTo>
                      <a:pt x="122774" y="755889"/>
                    </a:lnTo>
                    <a:lnTo>
                      <a:pt x="57375" y="0"/>
                    </a:lnTo>
                    <a:lnTo>
                      <a:pt x="0" y="0"/>
                    </a:lnTo>
                    <a:lnTo>
                      <a:pt x="100327" y="755889"/>
                    </a:lnTo>
                    <a:close/>
                  </a:path>
                </a:pathLst>
              </a:custGeom>
              <a:solidFill>
                <a:srgbClr val="455A64"/>
              </a:solidFill>
              <a:ln w="5239"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E743FCAC-3C70-4645-9CE4-8F5D09C1A06B}"/>
                  </a:ext>
                </a:extLst>
              </p:cNvPr>
              <p:cNvSpPr/>
              <p:nvPr/>
            </p:nvSpPr>
            <p:spPr>
              <a:xfrm>
                <a:off x="6570661" y="2729030"/>
                <a:ext cx="61727" cy="50556"/>
              </a:xfrm>
              <a:custGeom>
                <a:avLst/>
                <a:gdLst>
                  <a:gd name="connsiteX0" fmla="*/ 0 w 61727"/>
                  <a:gd name="connsiteY0" fmla="*/ 0 h 50556"/>
                  <a:gd name="connsiteX1" fmla="*/ 6713 w 61727"/>
                  <a:gd name="connsiteY1" fmla="*/ 50557 h 50556"/>
                  <a:gd name="connsiteX2" fmla="*/ 61728 w 61727"/>
                  <a:gd name="connsiteY2" fmla="*/ 50557 h 50556"/>
                  <a:gd name="connsiteX3" fmla="*/ 57375 w 61727"/>
                  <a:gd name="connsiteY3" fmla="*/ 0 h 50556"/>
                  <a:gd name="connsiteX4" fmla="*/ 0 w 61727"/>
                  <a:gd name="connsiteY4" fmla="*/ 0 h 505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727" h="50556">
                    <a:moveTo>
                      <a:pt x="0" y="0"/>
                    </a:moveTo>
                    <a:lnTo>
                      <a:pt x="6713" y="50557"/>
                    </a:lnTo>
                    <a:lnTo>
                      <a:pt x="61728" y="50557"/>
                    </a:lnTo>
                    <a:lnTo>
                      <a:pt x="57375" y="0"/>
                    </a:lnTo>
                    <a:lnTo>
                      <a:pt x="0" y="0"/>
                    </a:lnTo>
                    <a:close/>
                  </a:path>
                </a:pathLst>
              </a:custGeom>
              <a:solidFill>
                <a:srgbClr val="263238"/>
              </a:solidFill>
              <a:ln w="5239" cap="flat">
                <a:noFill/>
                <a:prstDash val="solid"/>
                <a:miter/>
              </a:ln>
            </p:spPr>
            <p:txBody>
              <a:bodyPr rtlCol="0" anchor="ctr"/>
              <a:lstStyle/>
              <a:p>
                <a:endParaRPr lang="zh-CN" altLang="en-US"/>
              </a:p>
            </p:txBody>
          </p:sp>
        </p:grpSp>
        <p:grpSp>
          <p:nvGrpSpPr>
            <p:cNvPr id="797" name="图形 58">
              <a:extLst>
                <a:ext uri="{FF2B5EF4-FFF2-40B4-BE49-F238E27FC236}">
                  <a16:creationId xmlns:a16="http://schemas.microsoft.com/office/drawing/2014/main" xmlns="" id="{80B8FB08-EB73-4363-8B3B-1F2614783488}"/>
                </a:ext>
              </a:extLst>
            </p:cNvPr>
            <p:cNvGrpSpPr/>
            <p:nvPr/>
          </p:nvGrpSpPr>
          <p:grpSpPr>
            <a:xfrm>
              <a:off x="5791907" y="2449342"/>
              <a:ext cx="498541" cy="199657"/>
              <a:chOff x="5791907" y="2449342"/>
              <a:chExt cx="498541" cy="199657"/>
            </a:xfrm>
          </p:grpSpPr>
          <p:sp>
            <p:nvSpPr>
              <p:cNvPr id="890" name="任意多边形: 形状 889">
                <a:extLst>
                  <a:ext uri="{FF2B5EF4-FFF2-40B4-BE49-F238E27FC236}">
                    <a16:creationId xmlns:a16="http://schemas.microsoft.com/office/drawing/2014/main" xmlns="" id="{9B828AD3-1ACD-4BE8-9C3D-4E4EB09C43D3}"/>
                  </a:ext>
                </a:extLst>
              </p:cNvPr>
              <p:cNvSpPr/>
              <p:nvPr/>
            </p:nvSpPr>
            <p:spPr>
              <a:xfrm>
                <a:off x="5791907" y="2635469"/>
                <a:ext cx="301663" cy="13530"/>
              </a:xfrm>
              <a:custGeom>
                <a:avLst/>
                <a:gdLst>
                  <a:gd name="connsiteX0" fmla="*/ 0 w 301663"/>
                  <a:gd name="connsiteY0" fmla="*/ 0 h 13530"/>
                  <a:gd name="connsiteX1" fmla="*/ 301663 w 301663"/>
                  <a:gd name="connsiteY1" fmla="*/ 0 h 13530"/>
                  <a:gd name="connsiteX2" fmla="*/ 301663 w 301663"/>
                  <a:gd name="connsiteY2" fmla="*/ 13531 h 13530"/>
                  <a:gd name="connsiteX3" fmla="*/ 0 w 301663"/>
                  <a:gd name="connsiteY3" fmla="*/ 13531 h 13530"/>
                </a:gdLst>
                <a:ahLst/>
                <a:cxnLst>
                  <a:cxn ang="0">
                    <a:pos x="connsiteX0" y="connsiteY0"/>
                  </a:cxn>
                  <a:cxn ang="0">
                    <a:pos x="connsiteX1" y="connsiteY1"/>
                  </a:cxn>
                  <a:cxn ang="0">
                    <a:pos x="connsiteX2" y="connsiteY2"/>
                  </a:cxn>
                  <a:cxn ang="0">
                    <a:pos x="connsiteX3" y="connsiteY3"/>
                  </a:cxn>
                </a:cxnLst>
                <a:rect l="l" t="t" r="r" b="b"/>
                <a:pathLst>
                  <a:path w="301663" h="13530">
                    <a:moveTo>
                      <a:pt x="0" y="0"/>
                    </a:moveTo>
                    <a:lnTo>
                      <a:pt x="301663" y="0"/>
                    </a:lnTo>
                    <a:lnTo>
                      <a:pt x="301663" y="13531"/>
                    </a:lnTo>
                    <a:lnTo>
                      <a:pt x="0" y="13531"/>
                    </a:lnTo>
                    <a:close/>
                  </a:path>
                </a:pathLst>
              </a:custGeom>
              <a:solidFill>
                <a:srgbClr val="DBDBDB"/>
              </a:solidFill>
              <a:ln w="5239"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53315A21-16C9-489F-9CAD-5960A10418B7}"/>
                  </a:ext>
                </a:extLst>
              </p:cNvPr>
              <p:cNvSpPr/>
              <p:nvPr/>
            </p:nvSpPr>
            <p:spPr>
              <a:xfrm>
                <a:off x="5941689" y="2635469"/>
                <a:ext cx="151828" cy="13530"/>
              </a:xfrm>
              <a:custGeom>
                <a:avLst/>
                <a:gdLst>
                  <a:gd name="connsiteX0" fmla="*/ 0 w 151828"/>
                  <a:gd name="connsiteY0" fmla="*/ 0 h 13530"/>
                  <a:gd name="connsiteX1" fmla="*/ 151828 w 151828"/>
                  <a:gd name="connsiteY1" fmla="*/ 0 h 13530"/>
                  <a:gd name="connsiteX2" fmla="*/ 151828 w 151828"/>
                  <a:gd name="connsiteY2" fmla="*/ 13531 h 13530"/>
                  <a:gd name="connsiteX3" fmla="*/ 0 w 151828"/>
                  <a:gd name="connsiteY3" fmla="*/ 13531 h 13530"/>
                </a:gdLst>
                <a:ahLst/>
                <a:cxnLst>
                  <a:cxn ang="0">
                    <a:pos x="connsiteX0" y="connsiteY0"/>
                  </a:cxn>
                  <a:cxn ang="0">
                    <a:pos x="connsiteX1" y="connsiteY1"/>
                  </a:cxn>
                  <a:cxn ang="0">
                    <a:pos x="connsiteX2" y="connsiteY2"/>
                  </a:cxn>
                  <a:cxn ang="0">
                    <a:pos x="connsiteX3" y="connsiteY3"/>
                  </a:cxn>
                </a:cxnLst>
                <a:rect l="l" t="t" r="r" b="b"/>
                <a:pathLst>
                  <a:path w="151828" h="13530">
                    <a:moveTo>
                      <a:pt x="0" y="0"/>
                    </a:moveTo>
                    <a:lnTo>
                      <a:pt x="151828" y="0"/>
                    </a:lnTo>
                    <a:lnTo>
                      <a:pt x="151828" y="13531"/>
                    </a:lnTo>
                    <a:lnTo>
                      <a:pt x="0" y="13531"/>
                    </a:lnTo>
                    <a:close/>
                  </a:path>
                </a:pathLst>
              </a:custGeom>
              <a:solidFill>
                <a:srgbClr val="C7C7C7"/>
              </a:solidFill>
              <a:ln w="5239"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90C42789-3759-41C6-8187-562F87153A28}"/>
                  </a:ext>
                </a:extLst>
              </p:cNvPr>
              <p:cNvSpPr/>
              <p:nvPr/>
            </p:nvSpPr>
            <p:spPr>
              <a:xfrm>
                <a:off x="5958052" y="2449342"/>
                <a:ext cx="332395" cy="199657"/>
              </a:xfrm>
              <a:custGeom>
                <a:avLst/>
                <a:gdLst>
                  <a:gd name="connsiteX0" fmla="*/ 0 w 332395"/>
                  <a:gd name="connsiteY0" fmla="*/ 199658 h 199657"/>
                  <a:gd name="connsiteX1" fmla="*/ 293954 w 332395"/>
                  <a:gd name="connsiteY1" fmla="*/ 199658 h 199657"/>
                  <a:gd name="connsiteX2" fmla="*/ 332396 w 332395"/>
                  <a:gd name="connsiteY2" fmla="*/ 0 h 199657"/>
                  <a:gd name="connsiteX3" fmla="*/ 38442 w 332395"/>
                  <a:gd name="connsiteY3" fmla="*/ 0 h 199657"/>
                  <a:gd name="connsiteX4" fmla="*/ 0 w 332395"/>
                  <a:gd name="connsiteY4" fmla="*/ 199658 h 1996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2395" h="199657">
                    <a:moveTo>
                      <a:pt x="0" y="199658"/>
                    </a:moveTo>
                    <a:lnTo>
                      <a:pt x="293954" y="199658"/>
                    </a:lnTo>
                    <a:lnTo>
                      <a:pt x="332396" y="0"/>
                    </a:lnTo>
                    <a:lnTo>
                      <a:pt x="38442" y="0"/>
                    </a:lnTo>
                    <a:lnTo>
                      <a:pt x="0" y="199658"/>
                    </a:lnTo>
                    <a:close/>
                  </a:path>
                </a:pathLst>
              </a:custGeom>
              <a:solidFill>
                <a:srgbClr val="DBDBDB"/>
              </a:solidFill>
              <a:ln w="5239"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98F57791-B195-4AC0-A31B-E3A8ECE7DF74}"/>
                  </a:ext>
                </a:extLst>
              </p:cNvPr>
              <p:cNvSpPr/>
              <p:nvPr/>
            </p:nvSpPr>
            <p:spPr>
              <a:xfrm>
                <a:off x="6111510" y="2531257"/>
                <a:ext cx="35968" cy="35774"/>
              </a:xfrm>
              <a:custGeom>
                <a:avLst/>
                <a:gdLst>
                  <a:gd name="connsiteX0" fmla="*/ 101 w 35968"/>
                  <a:gd name="connsiteY0" fmla="*/ 17887 h 35774"/>
                  <a:gd name="connsiteX1" fmla="*/ 14313 w 35968"/>
                  <a:gd name="connsiteY1" fmla="*/ 35677 h 35774"/>
                  <a:gd name="connsiteX2" fmla="*/ 16411 w 35968"/>
                  <a:gd name="connsiteY2" fmla="*/ 35771 h 35774"/>
                  <a:gd name="connsiteX3" fmla="*/ 35868 w 35968"/>
                  <a:gd name="connsiteY3" fmla="*/ 17887 h 35774"/>
                  <a:gd name="connsiteX4" fmla="*/ 21650 w 35968"/>
                  <a:gd name="connsiteY4" fmla="*/ 98 h 35774"/>
                  <a:gd name="connsiteX5" fmla="*/ 19558 w 35968"/>
                  <a:gd name="connsiteY5" fmla="*/ 4 h 35774"/>
                  <a:gd name="connsiteX6" fmla="*/ 101 w 35968"/>
                  <a:gd name="connsiteY6" fmla="*/ 17887 h 35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68" h="35774">
                    <a:moveTo>
                      <a:pt x="101" y="17887"/>
                    </a:moveTo>
                    <a:cubicBezTo>
                      <a:pt x="-885" y="26724"/>
                      <a:pt x="5476" y="34691"/>
                      <a:pt x="14313" y="35677"/>
                    </a:cubicBezTo>
                    <a:cubicBezTo>
                      <a:pt x="15011" y="35750"/>
                      <a:pt x="15714" y="35787"/>
                      <a:pt x="16411" y="35771"/>
                    </a:cubicBezTo>
                    <a:cubicBezTo>
                      <a:pt x="26502" y="35635"/>
                      <a:pt x="34882" y="27930"/>
                      <a:pt x="35868" y="17887"/>
                    </a:cubicBezTo>
                    <a:cubicBezTo>
                      <a:pt x="36854" y="9050"/>
                      <a:pt x="30493" y="1084"/>
                      <a:pt x="21650" y="98"/>
                    </a:cubicBezTo>
                    <a:cubicBezTo>
                      <a:pt x="20958" y="25"/>
                      <a:pt x="20255" y="-12"/>
                      <a:pt x="19558" y="4"/>
                    </a:cubicBezTo>
                    <a:cubicBezTo>
                      <a:pt x="9473" y="166"/>
                      <a:pt x="1113" y="7855"/>
                      <a:pt x="101" y="17887"/>
                    </a:cubicBezTo>
                    <a:close/>
                  </a:path>
                </a:pathLst>
              </a:custGeom>
              <a:solidFill>
                <a:srgbClr val="FFFFFF"/>
              </a:solidFill>
              <a:ln w="5239" cap="flat">
                <a:noFill/>
                <a:prstDash val="solid"/>
                <a:miter/>
              </a:ln>
            </p:spPr>
            <p:txBody>
              <a:bodyPr rtlCol="0" anchor="ctr"/>
              <a:lstStyle/>
              <a:p>
                <a:endParaRPr lang="zh-CN" altLang="en-US"/>
              </a:p>
            </p:txBody>
          </p:sp>
        </p:grpSp>
        <p:grpSp>
          <p:nvGrpSpPr>
            <p:cNvPr id="798" name="图形 58">
              <a:extLst>
                <a:ext uri="{FF2B5EF4-FFF2-40B4-BE49-F238E27FC236}">
                  <a16:creationId xmlns:a16="http://schemas.microsoft.com/office/drawing/2014/main" xmlns="" id="{AE6CF316-602E-44FF-9E75-4CD2CCBD5A81}"/>
                </a:ext>
              </a:extLst>
            </p:cNvPr>
            <p:cNvGrpSpPr/>
            <p:nvPr/>
          </p:nvGrpSpPr>
          <p:grpSpPr>
            <a:xfrm>
              <a:off x="6067279" y="2122450"/>
              <a:ext cx="934217" cy="1479210"/>
              <a:chOff x="6067279" y="2122450"/>
              <a:chExt cx="934217" cy="1479210"/>
            </a:xfrm>
          </p:grpSpPr>
          <p:sp>
            <p:nvSpPr>
              <p:cNvPr id="799" name="任意多边形: 形状 798">
                <a:extLst>
                  <a:ext uri="{FF2B5EF4-FFF2-40B4-BE49-F238E27FC236}">
                    <a16:creationId xmlns:a16="http://schemas.microsoft.com/office/drawing/2014/main" xmlns="" id="{2EAB4184-7998-4A12-9B02-91242A57B85C}"/>
                  </a:ext>
                </a:extLst>
              </p:cNvPr>
              <p:cNvSpPr/>
              <p:nvPr/>
            </p:nvSpPr>
            <p:spPr>
              <a:xfrm>
                <a:off x="6403572" y="2986483"/>
                <a:ext cx="105047" cy="504572"/>
              </a:xfrm>
              <a:custGeom>
                <a:avLst/>
                <a:gdLst>
                  <a:gd name="connsiteX0" fmla="*/ 105047 w 105047"/>
                  <a:gd name="connsiteY0" fmla="*/ 0 h 504572"/>
                  <a:gd name="connsiteX1" fmla="*/ 93195 w 105047"/>
                  <a:gd name="connsiteY1" fmla="*/ 71063 h 504572"/>
                  <a:gd name="connsiteX2" fmla="*/ 12954 w 105047"/>
                  <a:gd name="connsiteY2" fmla="*/ 504573 h 504572"/>
                  <a:gd name="connsiteX3" fmla="*/ 0 w 105047"/>
                  <a:gd name="connsiteY3" fmla="*/ 504573 h 504572"/>
                  <a:gd name="connsiteX4" fmla="*/ 58371 w 105047"/>
                  <a:gd name="connsiteY4" fmla="*/ 71063 h 504572"/>
                  <a:gd name="connsiteX5" fmla="*/ 67025 w 105047"/>
                  <a:gd name="connsiteY5" fmla="*/ 0 h 504572"/>
                  <a:gd name="connsiteX6" fmla="*/ 105047 w 105047"/>
                  <a:gd name="connsiteY6" fmla="*/ 0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0"/>
                    </a:moveTo>
                    <a:lnTo>
                      <a:pt x="93195" y="71063"/>
                    </a:lnTo>
                    <a:lnTo>
                      <a:pt x="12954" y="504573"/>
                    </a:lnTo>
                    <a:lnTo>
                      <a:pt x="0" y="504573"/>
                    </a:lnTo>
                    <a:lnTo>
                      <a:pt x="58371" y="71063"/>
                    </a:lnTo>
                    <a:lnTo>
                      <a:pt x="67025" y="0"/>
                    </a:lnTo>
                    <a:lnTo>
                      <a:pt x="105047" y="0"/>
                    </a:lnTo>
                    <a:close/>
                  </a:path>
                </a:pathLst>
              </a:custGeom>
              <a:solidFill>
                <a:srgbClr val="DBDBDB"/>
              </a:solidFill>
              <a:ln w="5239"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C983B264-B042-4BEB-946C-C7125DE5EA94}"/>
                  </a:ext>
                </a:extLst>
              </p:cNvPr>
              <p:cNvSpPr/>
              <p:nvPr/>
            </p:nvSpPr>
            <p:spPr>
              <a:xfrm>
                <a:off x="6461943" y="2986483"/>
                <a:ext cx="46675" cy="71062"/>
              </a:xfrm>
              <a:custGeom>
                <a:avLst/>
                <a:gdLst>
                  <a:gd name="connsiteX0" fmla="*/ 8653 w 46675"/>
                  <a:gd name="connsiteY0" fmla="*/ 0 h 71062"/>
                  <a:gd name="connsiteX1" fmla="*/ 46676 w 46675"/>
                  <a:gd name="connsiteY1" fmla="*/ 0 h 71062"/>
                  <a:gd name="connsiteX2" fmla="*/ 34823 w 46675"/>
                  <a:gd name="connsiteY2" fmla="*/ 71063 h 71062"/>
                  <a:gd name="connsiteX3" fmla="*/ 0 w 46675"/>
                  <a:gd name="connsiteY3" fmla="*/ 71063 h 71062"/>
                  <a:gd name="connsiteX4" fmla="*/ 865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8653" y="0"/>
                    </a:moveTo>
                    <a:lnTo>
                      <a:pt x="46676" y="0"/>
                    </a:lnTo>
                    <a:lnTo>
                      <a:pt x="34823" y="71063"/>
                    </a:lnTo>
                    <a:lnTo>
                      <a:pt x="0" y="71063"/>
                    </a:lnTo>
                    <a:lnTo>
                      <a:pt x="8653" y="0"/>
                    </a:lnTo>
                    <a:close/>
                  </a:path>
                </a:pathLst>
              </a:custGeom>
              <a:solidFill>
                <a:srgbClr val="A6A6A6"/>
              </a:solidFill>
              <a:ln w="5239"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ECD5E52B-33A9-4916-B1EC-830DC4A9650C}"/>
                  </a:ext>
                </a:extLst>
              </p:cNvPr>
              <p:cNvSpPr/>
              <p:nvPr/>
            </p:nvSpPr>
            <p:spPr>
              <a:xfrm>
                <a:off x="6655675" y="2986483"/>
                <a:ext cx="105047" cy="504572"/>
              </a:xfrm>
              <a:custGeom>
                <a:avLst/>
                <a:gdLst>
                  <a:gd name="connsiteX0" fmla="*/ 105047 w 105047"/>
                  <a:gd name="connsiteY0" fmla="*/ 504573 h 504572"/>
                  <a:gd name="connsiteX1" fmla="*/ 92093 w 105047"/>
                  <a:gd name="connsiteY1" fmla="*/ 504573 h 504572"/>
                  <a:gd name="connsiteX2" fmla="*/ 11800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00"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464789B1-9D99-4A0E-B079-F2581F4CB249}"/>
                  </a:ext>
                </a:extLst>
              </p:cNvPr>
              <p:cNvSpPr/>
              <p:nvPr/>
            </p:nvSpPr>
            <p:spPr>
              <a:xfrm>
                <a:off x="6655675" y="2986483"/>
                <a:ext cx="46675" cy="71062"/>
              </a:xfrm>
              <a:custGeom>
                <a:avLst/>
                <a:gdLst>
                  <a:gd name="connsiteX0" fmla="*/ 38023 w 46675"/>
                  <a:gd name="connsiteY0" fmla="*/ 0 h 71062"/>
                  <a:gd name="connsiteX1" fmla="*/ 46676 w 46675"/>
                  <a:gd name="connsiteY1" fmla="*/ 71063 h 71062"/>
                  <a:gd name="connsiteX2" fmla="*/ 11800 w 46675"/>
                  <a:gd name="connsiteY2" fmla="*/ 71063 h 71062"/>
                  <a:gd name="connsiteX3" fmla="*/ 0 w 46675"/>
                  <a:gd name="connsiteY3" fmla="*/ 0 h 71062"/>
                  <a:gd name="connsiteX4" fmla="*/ 38023 w 46675"/>
                  <a:gd name="connsiteY4" fmla="*/ 0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38023" y="0"/>
                    </a:moveTo>
                    <a:lnTo>
                      <a:pt x="46676" y="71063"/>
                    </a:lnTo>
                    <a:lnTo>
                      <a:pt x="11800" y="71063"/>
                    </a:lnTo>
                    <a:lnTo>
                      <a:pt x="0" y="0"/>
                    </a:lnTo>
                    <a:lnTo>
                      <a:pt x="38023" y="0"/>
                    </a:lnTo>
                    <a:close/>
                  </a:path>
                </a:pathLst>
              </a:custGeom>
              <a:solidFill>
                <a:srgbClr val="A6A6A6"/>
              </a:solidFill>
              <a:ln w="5239"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DBAFE9F9-14A9-4C3F-B154-FED4DC50040D}"/>
                  </a:ext>
                </a:extLst>
              </p:cNvPr>
              <p:cNvSpPr/>
              <p:nvPr/>
            </p:nvSpPr>
            <p:spPr>
              <a:xfrm>
                <a:off x="6896449" y="2986483"/>
                <a:ext cx="105047" cy="504572"/>
              </a:xfrm>
              <a:custGeom>
                <a:avLst/>
                <a:gdLst>
                  <a:gd name="connsiteX0" fmla="*/ 105047 w 105047"/>
                  <a:gd name="connsiteY0" fmla="*/ 504573 h 504572"/>
                  <a:gd name="connsiteX1" fmla="*/ 92093 w 105047"/>
                  <a:gd name="connsiteY1" fmla="*/ 504573 h 504572"/>
                  <a:gd name="connsiteX2" fmla="*/ 11852 w 105047"/>
                  <a:gd name="connsiteY2" fmla="*/ 71063 h 504572"/>
                  <a:gd name="connsiteX3" fmla="*/ 0 w 105047"/>
                  <a:gd name="connsiteY3" fmla="*/ 0 h 504572"/>
                  <a:gd name="connsiteX4" fmla="*/ 38023 w 105047"/>
                  <a:gd name="connsiteY4" fmla="*/ 0 h 504572"/>
                  <a:gd name="connsiteX5" fmla="*/ 46676 w 105047"/>
                  <a:gd name="connsiteY5" fmla="*/ 71063 h 504572"/>
                  <a:gd name="connsiteX6" fmla="*/ 105047 w 105047"/>
                  <a:gd name="connsiteY6" fmla="*/ 504573 h 504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047" h="504572">
                    <a:moveTo>
                      <a:pt x="105047" y="504573"/>
                    </a:moveTo>
                    <a:lnTo>
                      <a:pt x="92093" y="504573"/>
                    </a:lnTo>
                    <a:lnTo>
                      <a:pt x="11852" y="71063"/>
                    </a:lnTo>
                    <a:lnTo>
                      <a:pt x="0" y="0"/>
                    </a:lnTo>
                    <a:lnTo>
                      <a:pt x="38023" y="0"/>
                    </a:lnTo>
                    <a:lnTo>
                      <a:pt x="46676" y="71063"/>
                    </a:lnTo>
                    <a:lnTo>
                      <a:pt x="105047" y="504573"/>
                    </a:lnTo>
                    <a:close/>
                  </a:path>
                </a:pathLst>
              </a:custGeom>
              <a:solidFill>
                <a:srgbClr val="DBDBDB"/>
              </a:solidFill>
              <a:ln w="5239"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0C615260-FB86-44C2-8B86-D22366E65AB4}"/>
                  </a:ext>
                </a:extLst>
              </p:cNvPr>
              <p:cNvSpPr/>
              <p:nvPr/>
            </p:nvSpPr>
            <p:spPr>
              <a:xfrm>
                <a:off x="6896449" y="2986483"/>
                <a:ext cx="46675" cy="71062"/>
              </a:xfrm>
              <a:custGeom>
                <a:avLst/>
                <a:gdLst>
                  <a:gd name="connsiteX0" fmla="*/ 46676 w 46675"/>
                  <a:gd name="connsiteY0" fmla="*/ 71063 h 71062"/>
                  <a:gd name="connsiteX1" fmla="*/ 11852 w 46675"/>
                  <a:gd name="connsiteY1" fmla="*/ 71063 h 71062"/>
                  <a:gd name="connsiteX2" fmla="*/ 0 w 46675"/>
                  <a:gd name="connsiteY2" fmla="*/ 0 h 71062"/>
                  <a:gd name="connsiteX3" fmla="*/ 38023 w 46675"/>
                  <a:gd name="connsiteY3" fmla="*/ 0 h 71062"/>
                  <a:gd name="connsiteX4" fmla="*/ 46676 w 46675"/>
                  <a:gd name="connsiteY4" fmla="*/ 71063 h 71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675" h="71062">
                    <a:moveTo>
                      <a:pt x="46676" y="71063"/>
                    </a:moveTo>
                    <a:lnTo>
                      <a:pt x="11852" y="71063"/>
                    </a:lnTo>
                    <a:lnTo>
                      <a:pt x="0" y="0"/>
                    </a:lnTo>
                    <a:lnTo>
                      <a:pt x="38023" y="0"/>
                    </a:lnTo>
                    <a:lnTo>
                      <a:pt x="46676" y="71063"/>
                    </a:lnTo>
                    <a:close/>
                  </a:path>
                </a:pathLst>
              </a:custGeom>
              <a:solidFill>
                <a:srgbClr val="A6A6A6"/>
              </a:solidFill>
              <a:ln w="5239"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8C96ABFA-1F18-4B9C-ABF4-7B4352CF66F7}"/>
                  </a:ext>
                </a:extLst>
              </p:cNvPr>
              <p:cNvSpPr/>
              <p:nvPr/>
            </p:nvSpPr>
            <p:spPr>
              <a:xfrm>
                <a:off x="6392768" y="2527327"/>
                <a:ext cx="588169" cy="492562"/>
              </a:xfrm>
              <a:custGeom>
                <a:avLst/>
                <a:gdLst>
                  <a:gd name="connsiteX0" fmla="*/ 588170 w 588169"/>
                  <a:gd name="connsiteY0" fmla="*/ 492563 h 492562"/>
                  <a:gd name="connsiteX1" fmla="*/ 0 w 588169"/>
                  <a:gd name="connsiteY1" fmla="*/ 492563 h 492562"/>
                  <a:gd name="connsiteX2" fmla="*/ 0 w 588169"/>
                  <a:gd name="connsiteY2" fmla="*/ 430573 h 492562"/>
                  <a:gd name="connsiteX3" fmla="*/ 220216 w 588169"/>
                  <a:gd name="connsiteY3" fmla="*/ 430573 h 492562"/>
                  <a:gd name="connsiteX4" fmla="*/ 294216 w 588169"/>
                  <a:gd name="connsiteY4" fmla="*/ 0 h 492562"/>
                  <a:gd name="connsiteX5" fmla="*/ 565776 w 588169"/>
                  <a:gd name="connsiteY5" fmla="*/ 0 h 492562"/>
                  <a:gd name="connsiteX6" fmla="*/ 588170 w 588169"/>
                  <a:gd name="connsiteY6" fmla="*/ 492563 h 492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88169" h="492562">
                    <a:moveTo>
                      <a:pt x="588170" y="492563"/>
                    </a:moveTo>
                    <a:lnTo>
                      <a:pt x="0" y="492563"/>
                    </a:lnTo>
                    <a:lnTo>
                      <a:pt x="0" y="430573"/>
                    </a:lnTo>
                    <a:lnTo>
                      <a:pt x="220216" y="430573"/>
                    </a:lnTo>
                    <a:lnTo>
                      <a:pt x="294216" y="0"/>
                    </a:lnTo>
                    <a:lnTo>
                      <a:pt x="565776" y="0"/>
                    </a:lnTo>
                    <a:lnTo>
                      <a:pt x="588170" y="492563"/>
                    </a:lnTo>
                    <a:close/>
                  </a:path>
                </a:pathLst>
              </a:custGeom>
              <a:solidFill>
                <a:srgbClr val="DBDBDB"/>
              </a:solidFill>
              <a:ln w="5239"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62AC3F2A-EC75-4C01-8BBF-4D50C78784B9}"/>
                  </a:ext>
                </a:extLst>
              </p:cNvPr>
              <p:cNvSpPr/>
              <p:nvPr/>
            </p:nvSpPr>
            <p:spPr>
              <a:xfrm>
                <a:off x="6928021" y="2527327"/>
                <a:ext cx="52916" cy="492562"/>
              </a:xfrm>
              <a:custGeom>
                <a:avLst/>
                <a:gdLst>
                  <a:gd name="connsiteX0" fmla="*/ 52917 w 52916"/>
                  <a:gd name="connsiteY0" fmla="*/ 492563 h 492562"/>
                  <a:gd name="connsiteX1" fmla="*/ 20873 w 52916"/>
                  <a:gd name="connsiteY1" fmla="*/ 492563 h 492562"/>
                  <a:gd name="connsiteX2" fmla="*/ 0 w 52916"/>
                  <a:gd name="connsiteY2" fmla="*/ 0 h 492562"/>
                  <a:gd name="connsiteX3" fmla="*/ 30523 w 52916"/>
                  <a:gd name="connsiteY3" fmla="*/ 0 h 492562"/>
                  <a:gd name="connsiteX4" fmla="*/ 52917 w 52916"/>
                  <a:gd name="connsiteY4" fmla="*/ 492563 h 4925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6" h="492562">
                    <a:moveTo>
                      <a:pt x="52917" y="492563"/>
                    </a:moveTo>
                    <a:lnTo>
                      <a:pt x="20873" y="492563"/>
                    </a:lnTo>
                    <a:lnTo>
                      <a:pt x="0" y="0"/>
                    </a:lnTo>
                    <a:lnTo>
                      <a:pt x="30523" y="0"/>
                    </a:lnTo>
                    <a:lnTo>
                      <a:pt x="52917" y="492563"/>
                    </a:lnTo>
                    <a:close/>
                  </a:path>
                </a:pathLst>
              </a:custGeom>
              <a:solidFill>
                <a:srgbClr val="A6A6A6"/>
              </a:solidFill>
              <a:ln w="5239"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5CFD8096-D3C1-4505-A128-D03B51160B52}"/>
                  </a:ext>
                </a:extLst>
              </p:cNvPr>
              <p:cNvSpPr/>
              <p:nvPr/>
            </p:nvSpPr>
            <p:spPr>
              <a:xfrm>
                <a:off x="6401084" y="3184410"/>
                <a:ext cx="355755" cy="391147"/>
              </a:xfrm>
              <a:custGeom>
                <a:avLst/>
                <a:gdLst>
                  <a:gd name="connsiteX0" fmla="*/ 8047 w 355755"/>
                  <a:gd name="connsiteY0" fmla="*/ 391134 h 391147"/>
                  <a:gd name="connsiteX1" fmla="*/ 355600 w 355755"/>
                  <a:gd name="connsiteY1" fmla="*/ 304233 h 391147"/>
                  <a:gd name="connsiteX2" fmla="*/ 341073 w 355755"/>
                  <a:gd name="connsiteY2" fmla="*/ 233170 h 391147"/>
                  <a:gd name="connsiteX3" fmla="*/ 341073 w 355755"/>
                  <a:gd name="connsiteY3" fmla="*/ 232384 h 391147"/>
                  <a:gd name="connsiteX4" fmla="*/ 240431 w 355755"/>
                  <a:gd name="connsiteY4" fmla="*/ 0 h 391147"/>
                  <a:gd name="connsiteX5" fmla="*/ 29497 w 355755"/>
                  <a:gd name="connsiteY5" fmla="*/ 58791 h 391147"/>
                  <a:gd name="connsiteX6" fmla="*/ 125314 w 355755"/>
                  <a:gd name="connsiteY6" fmla="*/ 250687 h 391147"/>
                  <a:gd name="connsiteX7" fmla="*/ 51576 w 355755"/>
                  <a:gd name="connsiteY7" fmla="*/ 306541 h 391147"/>
                  <a:gd name="connsiteX8" fmla="*/ 51576 w 355755"/>
                  <a:gd name="connsiteY8" fmla="*/ 306541 h 391147"/>
                  <a:gd name="connsiteX9" fmla="*/ 8624 w 355755"/>
                  <a:gd name="connsiteY9" fmla="*/ 343252 h 391147"/>
                  <a:gd name="connsiteX10" fmla="*/ 8047 w 355755"/>
                  <a:gd name="connsiteY10" fmla="*/ 391134 h 391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755" h="391147">
                    <a:moveTo>
                      <a:pt x="8047" y="391134"/>
                    </a:moveTo>
                    <a:cubicBezTo>
                      <a:pt x="20005" y="392288"/>
                      <a:pt x="345373" y="314774"/>
                      <a:pt x="355600" y="304233"/>
                    </a:cubicBezTo>
                    <a:cubicBezTo>
                      <a:pt x="356859" y="303079"/>
                      <a:pt x="350355" y="273500"/>
                      <a:pt x="341073" y="233170"/>
                    </a:cubicBezTo>
                    <a:lnTo>
                      <a:pt x="341073" y="232384"/>
                    </a:lnTo>
                    <a:cubicBezTo>
                      <a:pt x="335199" y="206790"/>
                      <a:pt x="240431" y="0"/>
                      <a:pt x="240431" y="0"/>
                    </a:cubicBezTo>
                    <a:lnTo>
                      <a:pt x="29497" y="58791"/>
                    </a:lnTo>
                    <a:lnTo>
                      <a:pt x="125314" y="250687"/>
                    </a:lnTo>
                    <a:cubicBezTo>
                      <a:pt x="125314" y="250687"/>
                      <a:pt x="85613" y="279322"/>
                      <a:pt x="51576" y="306541"/>
                    </a:cubicBezTo>
                    <a:cubicBezTo>
                      <a:pt x="51576" y="306541"/>
                      <a:pt x="51576" y="306541"/>
                      <a:pt x="51576" y="306541"/>
                    </a:cubicBezTo>
                    <a:cubicBezTo>
                      <a:pt x="36520" y="317885"/>
                      <a:pt x="22176" y="330146"/>
                      <a:pt x="8624" y="343252"/>
                    </a:cubicBezTo>
                    <a:cubicBezTo>
                      <a:pt x="-1550" y="355944"/>
                      <a:pt x="-3910" y="390033"/>
                      <a:pt x="8047" y="391134"/>
                    </a:cubicBezTo>
                    <a:close/>
                  </a:path>
                </a:pathLst>
              </a:custGeom>
              <a:solidFill>
                <a:srgbClr val="F7A9A0"/>
              </a:solidFill>
              <a:ln w="5239"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B9F452A6-38BF-41CA-8BDA-C06BBC81112C}"/>
                  </a:ext>
                </a:extLst>
              </p:cNvPr>
              <p:cNvSpPr/>
              <p:nvPr/>
            </p:nvSpPr>
            <p:spPr>
              <a:xfrm>
                <a:off x="6401062" y="3332881"/>
                <a:ext cx="355829" cy="242675"/>
              </a:xfrm>
              <a:custGeom>
                <a:avLst/>
                <a:gdLst>
                  <a:gd name="connsiteX0" fmla="*/ 8069 w 355829"/>
                  <a:gd name="connsiteY0" fmla="*/ 242663 h 242675"/>
                  <a:gd name="connsiteX1" fmla="*/ 355674 w 355829"/>
                  <a:gd name="connsiteY1" fmla="*/ 155762 h 242675"/>
                  <a:gd name="connsiteX2" fmla="*/ 341094 w 355829"/>
                  <a:gd name="connsiteY2" fmla="*/ 84699 h 242675"/>
                  <a:gd name="connsiteX3" fmla="*/ 341094 w 355829"/>
                  <a:gd name="connsiteY3" fmla="*/ 83912 h 242675"/>
                  <a:gd name="connsiteX4" fmla="*/ 306952 w 355829"/>
                  <a:gd name="connsiteY4" fmla="*/ 0 h 242675"/>
                  <a:gd name="connsiteX5" fmla="*/ 102417 w 355829"/>
                  <a:gd name="connsiteY5" fmla="*/ 56955 h 242675"/>
                  <a:gd name="connsiteX6" fmla="*/ 125126 w 355829"/>
                  <a:gd name="connsiteY6" fmla="*/ 102425 h 242675"/>
                  <a:gd name="connsiteX7" fmla="*/ 51388 w 355829"/>
                  <a:gd name="connsiteY7" fmla="*/ 158279 h 242675"/>
                  <a:gd name="connsiteX8" fmla="*/ 51388 w 355829"/>
                  <a:gd name="connsiteY8" fmla="*/ 158279 h 242675"/>
                  <a:gd name="connsiteX9" fmla="*/ 8436 w 355829"/>
                  <a:gd name="connsiteY9" fmla="*/ 194990 h 242675"/>
                  <a:gd name="connsiteX10" fmla="*/ 8069 w 355829"/>
                  <a:gd name="connsiteY10" fmla="*/ 242663 h 242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5829" h="242675">
                    <a:moveTo>
                      <a:pt x="8069" y="242663"/>
                    </a:moveTo>
                    <a:cubicBezTo>
                      <a:pt x="19974" y="243816"/>
                      <a:pt x="345395" y="166303"/>
                      <a:pt x="355674" y="155762"/>
                    </a:cubicBezTo>
                    <a:cubicBezTo>
                      <a:pt x="356932" y="154555"/>
                      <a:pt x="350429" y="125029"/>
                      <a:pt x="341094" y="84699"/>
                    </a:cubicBezTo>
                    <a:lnTo>
                      <a:pt x="341094" y="83912"/>
                    </a:lnTo>
                    <a:cubicBezTo>
                      <a:pt x="338944" y="74419"/>
                      <a:pt x="324312" y="39648"/>
                      <a:pt x="306952" y="0"/>
                    </a:cubicBezTo>
                    <a:cubicBezTo>
                      <a:pt x="272234" y="9335"/>
                      <a:pt x="147835" y="42952"/>
                      <a:pt x="102417" y="56955"/>
                    </a:cubicBezTo>
                    <a:lnTo>
                      <a:pt x="125126" y="102425"/>
                    </a:lnTo>
                    <a:cubicBezTo>
                      <a:pt x="125126" y="102425"/>
                      <a:pt x="85425" y="131112"/>
                      <a:pt x="51388" y="158279"/>
                    </a:cubicBezTo>
                    <a:cubicBezTo>
                      <a:pt x="51388" y="158279"/>
                      <a:pt x="51388" y="158279"/>
                      <a:pt x="51388" y="158279"/>
                    </a:cubicBezTo>
                    <a:cubicBezTo>
                      <a:pt x="36347" y="169644"/>
                      <a:pt x="22003" y="181900"/>
                      <a:pt x="8436" y="194990"/>
                    </a:cubicBezTo>
                    <a:cubicBezTo>
                      <a:pt x="-1529" y="207472"/>
                      <a:pt x="-3889" y="241561"/>
                      <a:pt x="8069" y="242663"/>
                    </a:cubicBezTo>
                    <a:close/>
                  </a:path>
                </a:pathLst>
              </a:custGeom>
              <a:solidFill>
                <a:srgbClr val="EBEBEB"/>
              </a:solidFill>
              <a:ln w="5239"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BBC89C37-EE77-4BBF-B959-82588D13DCF6}"/>
                  </a:ext>
                </a:extLst>
              </p:cNvPr>
              <p:cNvSpPr/>
              <p:nvPr/>
            </p:nvSpPr>
            <p:spPr>
              <a:xfrm>
                <a:off x="6399641" y="3378823"/>
                <a:ext cx="357922" cy="198304"/>
              </a:xfrm>
              <a:custGeom>
                <a:avLst/>
                <a:gdLst>
                  <a:gd name="connsiteX0" fmla="*/ 8441 w 357922"/>
                  <a:gd name="connsiteY0" fmla="*/ 198294 h 198304"/>
                  <a:gd name="connsiteX1" fmla="*/ 356833 w 357922"/>
                  <a:gd name="connsiteY1" fmla="*/ 110134 h 198304"/>
                  <a:gd name="connsiteX2" fmla="*/ 335855 w 357922"/>
                  <a:gd name="connsiteY2" fmla="*/ 0 h 198304"/>
                  <a:gd name="connsiteX3" fmla="*/ 126075 w 357922"/>
                  <a:gd name="connsiteY3" fmla="*/ 50767 h 198304"/>
                  <a:gd name="connsiteX4" fmla="*/ 8599 w 357922"/>
                  <a:gd name="connsiteY4" fmla="*/ 148734 h 198304"/>
                  <a:gd name="connsiteX5" fmla="*/ 8441 w 357922"/>
                  <a:gd name="connsiteY5" fmla="*/ 198294 h 198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7922" h="198304">
                    <a:moveTo>
                      <a:pt x="8441" y="198294"/>
                    </a:moveTo>
                    <a:cubicBezTo>
                      <a:pt x="20714" y="199343"/>
                      <a:pt x="346292" y="120938"/>
                      <a:pt x="356833" y="110134"/>
                    </a:cubicBezTo>
                    <a:cubicBezTo>
                      <a:pt x="360871" y="106044"/>
                      <a:pt x="353634" y="54648"/>
                      <a:pt x="335855" y="0"/>
                    </a:cubicBezTo>
                    <a:lnTo>
                      <a:pt x="126075" y="50767"/>
                    </a:lnTo>
                    <a:cubicBezTo>
                      <a:pt x="126075" y="50767"/>
                      <a:pt x="18878" y="135623"/>
                      <a:pt x="8599" y="148734"/>
                    </a:cubicBezTo>
                    <a:cubicBezTo>
                      <a:pt x="-1681" y="161845"/>
                      <a:pt x="-3936" y="197193"/>
                      <a:pt x="8441" y="198294"/>
                    </a:cubicBezTo>
                    <a:close/>
                  </a:path>
                </a:pathLst>
              </a:custGeom>
              <a:solidFill>
                <a:srgbClr val="A6A6A6"/>
              </a:solidFill>
              <a:ln w="5239"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D0556A12-0602-4495-927C-01A3B9CFF050}"/>
                  </a:ext>
                </a:extLst>
              </p:cNvPr>
              <p:cNvSpPr/>
              <p:nvPr/>
            </p:nvSpPr>
            <p:spPr>
              <a:xfrm>
                <a:off x="6399645" y="3378823"/>
                <a:ext cx="357917" cy="198096"/>
              </a:xfrm>
              <a:custGeom>
                <a:avLst/>
                <a:gdLst>
                  <a:gd name="connsiteX0" fmla="*/ 356829 w 357917"/>
                  <a:gd name="connsiteY0" fmla="*/ 110134 h 198096"/>
                  <a:gd name="connsiteX1" fmla="*/ 100846 w 357917"/>
                  <a:gd name="connsiteY1" fmla="*/ 178313 h 198096"/>
                  <a:gd name="connsiteX2" fmla="*/ 8438 w 357917"/>
                  <a:gd name="connsiteY2" fmla="*/ 198084 h 198096"/>
                  <a:gd name="connsiteX3" fmla="*/ 8438 w 357917"/>
                  <a:gd name="connsiteY3" fmla="*/ 148734 h 198096"/>
                  <a:gd name="connsiteX4" fmla="*/ 50393 w 357917"/>
                  <a:gd name="connsiteY4" fmla="*/ 111760 h 198096"/>
                  <a:gd name="connsiteX5" fmla="*/ 125967 w 357917"/>
                  <a:gd name="connsiteY5" fmla="*/ 50767 h 198096"/>
                  <a:gd name="connsiteX6" fmla="*/ 335746 w 357917"/>
                  <a:gd name="connsiteY6" fmla="*/ 0 h 198096"/>
                  <a:gd name="connsiteX7" fmla="*/ 356829 w 357917"/>
                  <a:gd name="connsiteY7" fmla="*/ 110134 h 19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7917" h="198096">
                    <a:moveTo>
                      <a:pt x="356829" y="110134"/>
                    </a:moveTo>
                    <a:cubicBezTo>
                      <a:pt x="349802" y="117372"/>
                      <a:pt x="201750" y="154817"/>
                      <a:pt x="100846" y="178313"/>
                    </a:cubicBezTo>
                    <a:cubicBezTo>
                      <a:pt x="50918" y="190060"/>
                      <a:pt x="12476" y="198452"/>
                      <a:pt x="8438" y="198084"/>
                    </a:cubicBezTo>
                    <a:cubicBezTo>
                      <a:pt x="-3887" y="196983"/>
                      <a:pt x="-1684" y="161845"/>
                      <a:pt x="8438" y="148734"/>
                    </a:cubicBezTo>
                    <a:cubicBezTo>
                      <a:pt x="21711" y="135623"/>
                      <a:pt x="35720" y="123277"/>
                      <a:pt x="50393" y="111760"/>
                    </a:cubicBezTo>
                    <a:cubicBezTo>
                      <a:pt x="84273" y="83755"/>
                      <a:pt x="125967" y="50767"/>
                      <a:pt x="125967" y="50767"/>
                    </a:cubicBezTo>
                    <a:lnTo>
                      <a:pt x="335746" y="0"/>
                    </a:lnTo>
                    <a:cubicBezTo>
                      <a:pt x="353630" y="54648"/>
                      <a:pt x="360868" y="106044"/>
                      <a:pt x="356829" y="110134"/>
                    </a:cubicBezTo>
                    <a:close/>
                  </a:path>
                </a:pathLst>
              </a:custGeom>
              <a:solidFill>
                <a:srgbClr val="455A64"/>
              </a:solidFill>
              <a:ln w="5239"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59ADB323-63D6-41B1-9B2F-3B3B2DB76265}"/>
                  </a:ext>
                </a:extLst>
              </p:cNvPr>
              <p:cNvSpPr/>
              <p:nvPr/>
            </p:nvSpPr>
            <p:spPr>
              <a:xfrm>
                <a:off x="6399749" y="3490793"/>
                <a:ext cx="100845" cy="86336"/>
              </a:xfrm>
              <a:custGeom>
                <a:avLst/>
                <a:gdLst>
                  <a:gd name="connsiteX0" fmla="*/ 100846 w 100845"/>
                  <a:gd name="connsiteY0" fmla="*/ 66553 h 86336"/>
                  <a:gd name="connsiteX1" fmla="*/ 8438 w 100845"/>
                  <a:gd name="connsiteY1" fmla="*/ 86324 h 86336"/>
                  <a:gd name="connsiteX2" fmla="*/ 8438 w 100845"/>
                  <a:gd name="connsiteY2" fmla="*/ 36974 h 86336"/>
                  <a:gd name="connsiteX3" fmla="*/ 50394 w 100845"/>
                  <a:gd name="connsiteY3" fmla="*/ 0 h 86336"/>
                </a:gdLst>
                <a:ahLst/>
                <a:cxnLst>
                  <a:cxn ang="0">
                    <a:pos x="connsiteX0" y="connsiteY0"/>
                  </a:cxn>
                  <a:cxn ang="0">
                    <a:pos x="connsiteX1" y="connsiteY1"/>
                  </a:cxn>
                  <a:cxn ang="0">
                    <a:pos x="connsiteX2" y="connsiteY2"/>
                  </a:cxn>
                  <a:cxn ang="0">
                    <a:pos x="connsiteX3" y="connsiteY3"/>
                  </a:cxn>
                </a:cxnLst>
                <a:rect l="l" t="t" r="r" b="b"/>
                <a:pathLst>
                  <a:path w="100845" h="86336">
                    <a:moveTo>
                      <a:pt x="100846" y="66553"/>
                    </a:moveTo>
                    <a:cubicBezTo>
                      <a:pt x="50918" y="78300"/>
                      <a:pt x="12476" y="86691"/>
                      <a:pt x="8438" y="86324"/>
                    </a:cubicBezTo>
                    <a:cubicBezTo>
                      <a:pt x="-3887" y="85223"/>
                      <a:pt x="-1684" y="50085"/>
                      <a:pt x="8438" y="36974"/>
                    </a:cubicBezTo>
                    <a:cubicBezTo>
                      <a:pt x="21711" y="23863"/>
                      <a:pt x="35719" y="11517"/>
                      <a:pt x="50394" y="0"/>
                    </a:cubicBezTo>
                    <a:close/>
                  </a:path>
                </a:pathLst>
              </a:custGeom>
              <a:solidFill>
                <a:srgbClr val="37474F"/>
              </a:solidFill>
              <a:ln w="5239"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46C7359E-70C3-4E26-96D3-A23251661CDA}"/>
                  </a:ext>
                </a:extLst>
              </p:cNvPr>
              <p:cNvSpPr/>
              <p:nvPr/>
            </p:nvSpPr>
            <p:spPr>
              <a:xfrm>
                <a:off x="6408830" y="3485286"/>
                <a:ext cx="330324" cy="78982"/>
              </a:xfrm>
              <a:custGeom>
                <a:avLst/>
                <a:gdLst>
                  <a:gd name="connsiteX0" fmla="*/ 773 w 330324"/>
                  <a:gd name="connsiteY0" fmla="*/ 77671 h 78982"/>
                  <a:gd name="connsiteX1" fmla="*/ 329970 w 330324"/>
                  <a:gd name="connsiteY1" fmla="*/ 0 h 78982"/>
                  <a:gd name="connsiteX2" fmla="*/ 329970 w 330324"/>
                  <a:gd name="connsiteY2" fmla="*/ 315 h 78982"/>
                  <a:gd name="connsiteX3" fmla="*/ 930 w 330324"/>
                  <a:gd name="connsiteY3" fmla="*/ 78982 h 78982"/>
                  <a:gd name="connsiteX4" fmla="*/ 773 w 330324"/>
                  <a:gd name="connsiteY4" fmla="*/ 77671 h 789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0324" h="78982">
                    <a:moveTo>
                      <a:pt x="773" y="77671"/>
                    </a:moveTo>
                    <a:cubicBezTo>
                      <a:pt x="55053" y="63196"/>
                      <a:pt x="275322" y="9912"/>
                      <a:pt x="329970" y="0"/>
                    </a:cubicBezTo>
                    <a:cubicBezTo>
                      <a:pt x="330389" y="0"/>
                      <a:pt x="330494" y="0"/>
                      <a:pt x="329970" y="315"/>
                    </a:cubicBezTo>
                    <a:cubicBezTo>
                      <a:pt x="276528" y="16048"/>
                      <a:pt x="55892" y="67339"/>
                      <a:pt x="930" y="78982"/>
                    </a:cubicBezTo>
                    <a:cubicBezTo>
                      <a:pt x="-171" y="78667"/>
                      <a:pt x="-381" y="77986"/>
                      <a:pt x="773" y="77671"/>
                    </a:cubicBezTo>
                    <a:close/>
                  </a:path>
                </a:pathLst>
              </a:custGeom>
              <a:solidFill>
                <a:srgbClr val="263238"/>
              </a:solidFill>
              <a:ln w="5239"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F779359E-B756-4519-ACDF-EE52208464CB}"/>
                  </a:ext>
                </a:extLst>
              </p:cNvPr>
              <p:cNvSpPr/>
              <p:nvPr/>
            </p:nvSpPr>
            <p:spPr>
              <a:xfrm>
                <a:off x="6426034" y="3509425"/>
                <a:ext cx="55313" cy="33376"/>
              </a:xfrm>
              <a:custGeom>
                <a:avLst/>
                <a:gdLst>
                  <a:gd name="connsiteX0" fmla="*/ 247 w 55313"/>
                  <a:gd name="connsiteY0" fmla="*/ 1611 h 33376"/>
                  <a:gd name="connsiteX1" fmla="*/ 36119 w 55313"/>
                  <a:gd name="connsiteY1" fmla="*/ 6856 h 33376"/>
                  <a:gd name="connsiteX2" fmla="*/ 55314 w 55313"/>
                  <a:gd name="connsiteY2" fmla="*/ 33078 h 33376"/>
                  <a:gd name="connsiteX3" fmla="*/ 54685 w 55313"/>
                  <a:gd name="connsiteY3" fmla="*/ 33078 h 33376"/>
                  <a:gd name="connsiteX4" fmla="*/ 404 w 55313"/>
                  <a:gd name="connsiteY4" fmla="*/ 2083 h 33376"/>
                  <a:gd name="connsiteX5" fmla="*/ 247 w 55313"/>
                  <a:gd name="connsiteY5" fmla="*/ 1611 h 3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313" h="33376">
                    <a:moveTo>
                      <a:pt x="247" y="1611"/>
                    </a:moveTo>
                    <a:cubicBezTo>
                      <a:pt x="12414" y="-1729"/>
                      <a:pt x="25420" y="174"/>
                      <a:pt x="36119" y="6856"/>
                    </a:cubicBezTo>
                    <a:cubicBezTo>
                      <a:pt x="45664" y="12793"/>
                      <a:pt x="52540" y="22186"/>
                      <a:pt x="55314" y="33078"/>
                    </a:cubicBezTo>
                    <a:cubicBezTo>
                      <a:pt x="55314" y="33393"/>
                      <a:pt x="54790" y="33550"/>
                      <a:pt x="54685" y="33078"/>
                    </a:cubicBezTo>
                    <a:cubicBezTo>
                      <a:pt x="45481" y="11843"/>
                      <a:pt x="23370" y="-780"/>
                      <a:pt x="404" y="2083"/>
                    </a:cubicBezTo>
                    <a:cubicBezTo>
                      <a:pt x="-15" y="2346"/>
                      <a:pt x="-173" y="1716"/>
                      <a:pt x="247" y="1611"/>
                    </a:cubicBezTo>
                    <a:close/>
                  </a:path>
                </a:pathLst>
              </a:custGeom>
              <a:solidFill>
                <a:srgbClr val="263238"/>
              </a:solidFill>
              <a:ln w="5239"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5C761C92-9AFB-4CFD-A723-88126DC7B345}"/>
                  </a:ext>
                </a:extLst>
              </p:cNvPr>
              <p:cNvSpPr/>
              <p:nvPr/>
            </p:nvSpPr>
            <p:spPr>
              <a:xfrm>
                <a:off x="6509058" y="3436439"/>
                <a:ext cx="67861" cy="14839"/>
              </a:xfrm>
              <a:custGeom>
                <a:avLst/>
                <a:gdLst>
                  <a:gd name="connsiteX0" fmla="*/ 768 w 67861"/>
                  <a:gd name="connsiteY0" fmla="*/ 2958 h 14839"/>
                  <a:gd name="connsiteX1" fmla="*/ 67583 w 67861"/>
                  <a:gd name="connsiteY1" fmla="*/ 13447 h 14839"/>
                  <a:gd name="connsiteX2" fmla="*/ 66744 w 67861"/>
                  <a:gd name="connsiteY2" fmla="*/ 14811 h 14839"/>
                  <a:gd name="connsiteX3" fmla="*/ 1030 w 67861"/>
                  <a:gd name="connsiteY3" fmla="*/ 5580 h 14839"/>
                  <a:gd name="connsiteX4" fmla="*/ 55 w 67861"/>
                  <a:gd name="connsiteY4" fmla="*/ 3834 h 14839"/>
                  <a:gd name="connsiteX5" fmla="*/ 768 w 67861"/>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61" h="14839">
                    <a:moveTo>
                      <a:pt x="768" y="2958"/>
                    </a:moveTo>
                    <a:cubicBezTo>
                      <a:pt x="22532" y="-2601"/>
                      <a:pt x="49699" y="-975"/>
                      <a:pt x="67583" y="13447"/>
                    </a:cubicBezTo>
                    <a:cubicBezTo>
                      <a:pt x="68264" y="14024"/>
                      <a:pt x="67583" y="15020"/>
                      <a:pt x="66744" y="14811"/>
                    </a:cubicBezTo>
                    <a:cubicBezTo>
                      <a:pt x="45225" y="9430"/>
                      <a:pt x="23198" y="6336"/>
                      <a:pt x="1030" y="5580"/>
                    </a:cubicBezTo>
                    <a:cubicBezTo>
                      <a:pt x="280" y="5365"/>
                      <a:pt x="-160"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697E9064-D94E-47C7-B9CB-D26C1E374698}"/>
                  </a:ext>
                </a:extLst>
              </p:cNvPr>
              <p:cNvSpPr/>
              <p:nvPr/>
            </p:nvSpPr>
            <p:spPr>
              <a:xfrm>
                <a:off x="6493744" y="3447085"/>
                <a:ext cx="67912" cy="14839"/>
              </a:xfrm>
              <a:custGeom>
                <a:avLst/>
                <a:gdLst>
                  <a:gd name="connsiteX0" fmla="*/ 768 w 67912"/>
                  <a:gd name="connsiteY0" fmla="*/ 2958 h 14839"/>
                  <a:gd name="connsiteX1" fmla="*/ 67635 w 67912"/>
                  <a:gd name="connsiteY1" fmla="*/ 13447 h 14839"/>
                  <a:gd name="connsiteX2" fmla="*/ 66744 w 67912"/>
                  <a:gd name="connsiteY2" fmla="*/ 14811 h 14839"/>
                  <a:gd name="connsiteX3" fmla="*/ 1030 w 67912"/>
                  <a:gd name="connsiteY3" fmla="*/ 5580 h 14839"/>
                  <a:gd name="connsiteX4" fmla="*/ 55 w 67912"/>
                  <a:gd name="connsiteY4" fmla="*/ 3834 h 14839"/>
                  <a:gd name="connsiteX5" fmla="*/ 768 w 67912"/>
                  <a:gd name="connsiteY5" fmla="*/ 2958 h 14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912" h="14839">
                    <a:moveTo>
                      <a:pt x="768" y="2958"/>
                    </a:moveTo>
                    <a:cubicBezTo>
                      <a:pt x="22532" y="-2601"/>
                      <a:pt x="49751" y="-975"/>
                      <a:pt x="67635" y="13447"/>
                    </a:cubicBezTo>
                    <a:cubicBezTo>
                      <a:pt x="68317" y="14024"/>
                      <a:pt x="67635" y="15020"/>
                      <a:pt x="66744" y="14811"/>
                    </a:cubicBezTo>
                    <a:cubicBezTo>
                      <a:pt x="45231" y="9404"/>
                      <a:pt x="23198" y="6309"/>
                      <a:pt x="1030" y="5580"/>
                    </a:cubicBezTo>
                    <a:cubicBezTo>
                      <a:pt x="280" y="5365"/>
                      <a:pt x="-161" y="4584"/>
                      <a:pt x="55" y="3834"/>
                    </a:cubicBezTo>
                    <a:cubicBezTo>
                      <a:pt x="159" y="3456"/>
                      <a:pt x="416" y="3136"/>
                      <a:pt x="768" y="2958"/>
                    </a:cubicBezTo>
                    <a:close/>
                  </a:path>
                </a:pathLst>
              </a:custGeom>
              <a:solidFill>
                <a:srgbClr val="263238"/>
              </a:solidFill>
              <a:ln w="5239"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46DB75B7-F8F3-4E3F-AE13-5A88F2234B49}"/>
                  </a:ext>
                </a:extLst>
              </p:cNvPr>
              <p:cNvSpPr/>
              <p:nvPr/>
            </p:nvSpPr>
            <p:spPr>
              <a:xfrm>
                <a:off x="6478217" y="3457732"/>
                <a:ext cx="68126" cy="14828"/>
              </a:xfrm>
              <a:custGeom>
                <a:avLst/>
                <a:gdLst>
                  <a:gd name="connsiteX0" fmla="*/ 1033 w 68126"/>
                  <a:gd name="connsiteY0" fmla="*/ 2958 h 14828"/>
                  <a:gd name="connsiteX1" fmla="*/ 67848 w 68126"/>
                  <a:gd name="connsiteY1" fmla="*/ 13447 h 14828"/>
                  <a:gd name="connsiteX2" fmla="*/ 67009 w 68126"/>
                  <a:gd name="connsiteY2" fmla="*/ 14811 h 14828"/>
                  <a:gd name="connsiteX3" fmla="*/ 1400 w 68126"/>
                  <a:gd name="connsiteY3" fmla="*/ 5738 h 14828"/>
                  <a:gd name="connsiteX4" fmla="*/ 0 w 68126"/>
                  <a:gd name="connsiteY4" fmla="*/ 4306 h 14828"/>
                  <a:gd name="connsiteX5" fmla="*/ 1033 w 68126"/>
                  <a:gd name="connsiteY5" fmla="*/ 2958 h 14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126" h="14828">
                    <a:moveTo>
                      <a:pt x="1033" y="2958"/>
                    </a:moveTo>
                    <a:cubicBezTo>
                      <a:pt x="22798" y="-2601"/>
                      <a:pt x="49964" y="-975"/>
                      <a:pt x="67848" y="13447"/>
                    </a:cubicBezTo>
                    <a:cubicBezTo>
                      <a:pt x="68530" y="14024"/>
                      <a:pt x="67848" y="14968"/>
                      <a:pt x="67009" y="14811"/>
                    </a:cubicBezTo>
                    <a:cubicBezTo>
                      <a:pt x="45522" y="9466"/>
                      <a:pt x="23532" y="6425"/>
                      <a:pt x="1400" y="5738"/>
                    </a:cubicBezTo>
                    <a:cubicBezTo>
                      <a:pt x="619" y="5727"/>
                      <a:pt x="-10" y="5087"/>
                      <a:pt x="0" y="4306"/>
                    </a:cubicBezTo>
                    <a:cubicBezTo>
                      <a:pt x="5" y="3677"/>
                      <a:pt x="425" y="3126"/>
                      <a:pt x="1033" y="2958"/>
                    </a:cubicBezTo>
                    <a:close/>
                  </a:path>
                </a:pathLst>
              </a:custGeom>
              <a:solidFill>
                <a:srgbClr val="263238"/>
              </a:solidFill>
              <a:ln w="5239"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AF340FD2-DAC3-4EBD-B4A6-CB481FD590FF}"/>
                  </a:ext>
                </a:extLst>
              </p:cNvPr>
              <p:cNvSpPr/>
              <p:nvPr/>
            </p:nvSpPr>
            <p:spPr>
              <a:xfrm>
                <a:off x="6463131" y="3468366"/>
                <a:ext cx="67898" cy="14840"/>
              </a:xfrm>
              <a:custGeom>
                <a:avLst/>
                <a:gdLst>
                  <a:gd name="connsiteX0" fmla="*/ 752 w 67898"/>
                  <a:gd name="connsiteY0" fmla="*/ 2970 h 14840"/>
                  <a:gd name="connsiteX1" fmla="*/ 67620 w 67898"/>
                  <a:gd name="connsiteY1" fmla="*/ 13459 h 14840"/>
                  <a:gd name="connsiteX2" fmla="*/ 66781 w 67898"/>
                  <a:gd name="connsiteY2" fmla="*/ 14823 h 14840"/>
                  <a:gd name="connsiteX3" fmla="*/ 1067 w 67898"/>
                  <a:gd name="connsiteY3" fmla="*/ 5592 h 14840"/>
                  <a:gd name="connsiteX4" fmla="*/ 44 w 67898"/>
                  <a:gd name="connsiteY4" fmla="*/ 3872 h 14840"/>
                  <a:gd name="connsiteX5" fmla="*/ 752 w 67898"/>
                  <a:gd name="connsiteY5" fmla="*/ 2970 h 14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898" h="14840">
                    <a:moveTo>
                      <a:pt x="752" y="2970"/>
                    </a:moveTo>
                    <a:cubicBezTo>
                      <a:pt x="22569" y="-2589"/>
                      <a:pt x="49736" y="-1016"/>
                      <a:pt x="67620" y="13459"/>
                    </a:cubicBezTo>
                    <a:cubicBezTo>
                      <a:pt x="68301" y="14036"/>
                      <a:pt x="67620" y="14980"/>
                      <a:pt x="66781" y="14823"/>
                    </a:cubicBezTo>
                    <a:cubicBezTo>
                      <a:pt x="45273" y="9395"/>
                      <a:pt x="23241" y="6301"/>
                      <a:pt x="1067" y="5592"/>
                    </a:cubicBezTo>
                    <a:cubicBezTo>
                      <a:pt x="312" y="5398"/>
                      <a:pt x="-150" y="4628"/>
                      <a:pt x="44" y="3872"/>
                    </a:cubicBezTo>
                    <a:cubicBezTo>
                      <a:pt x="144" y="3484"/>
                      <a:pt x="401" y="3159"/>
                      <a:pt x="752" y="2970"/>
                    </a:cubicBezTo>
                    <a:close/>
                  </a:path>
                </a:pathLst>
              </a:custGeom>
              <a:solidFill>
                <a:srgbClr val="263238"/>
              </a:solidFill>
              <a:ln w="5239"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AECDE74A-7311-498B-A0E4-222B138D396E}"/>
                  </a:ext>
                </a:extLst>
              </p:cNvPr>
              <p:cNvSpPr/>
              <p:nvPr/>
            </p:nvSpPr>
            <p:spPr>
              <a:xfrm>
                <a:off x="6301543" y="2653300"/>
                <a:ext cx="576660" cy="786726"/>
              </a:xfrm>
              <a:custGeom>
                <a:avLst/>
                <a:gdLst>
                  <a:gd name="connsiteX0" fmla="*/ 218247 w 576660"/>
                  <a:gd name="connsiteY0" fmla="*/ 786727 h 786726"/>
                  <a:gd name="connsiteX1" fmla="*/ 442186 w 576660"/>
                  <a:gd name="connsiteY1" fmla="*/ 726782 h 786726"/>
                  <a:gd name="connsiteX2" fmla="*/ 249084 w 576660"/>
                  <a:gd name="connsiteY2" fmla="*/ 266263 h 786726"/>
                  <a:gd name="connsiteX3" fmla="*/ 532025 w 576660"/>
                  <a:gd name="connsiteY3" fmla="*/ 186914 h 786726"/>
                  <a:gd name="connsiteX4" fmla="*/ 555048 w 576660"/>
                  <a:gd name="connsiteY4" fmla="*/ 0 h 786726"/>
                  <a:gd name="connsiteX5" fmla="*/ 320357 w 576660"/>
                  <a:gd name="connsiteY5" fmla="*/ 0 h 786726"/>
                  <a:gd name="connsiteX6" fmla="*/ 315689 w 576660"/>
                  <a:gd name="connsiteY6" fmla="*/ 56641 h 786726"/>
                  <a:gd name="connsiteX7" fmla="*/ 3222 w 576660"/>
                  <a:gd name="connsiteY7" fmla="*/ 188749 h 786726"/>
                  <a:gd name="connsiteX8" fmla="*/ 218247 w 576660"/>
                  <a:gd name="connsiteY8" fmla="*/ 786727 h 78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6660" h="786726">
                    <a:moveTo>
                      <a:pt x="218247" y="786727"/>
                    </a:moveTo>
                    <a:lnTo>
                      <a:pt x="442186" y="726782"/>
                    </a:lnTo>
                    <a:cubicBezTo>
                      <a:pt x="442186" y="726782"/>
                      <a:pt x="233193" y="288710"/>
                      <a:pt x="249084" y="266263"/>
                    </a:cubicBezTo>
                    <a:cubicBezTo>
                      <a:pt x="257056" y="255040"/>
                      <a:pt x="466940" y="245547"/>
                      <a:pt x="532025" y="186914"/>
                    </a:cubicBezTo>
                    <a:cubicBezTo>
                      <a:pt x="616566" y="110711"/>
                      <a:pt x="555048" y="0"/>
                      <a:pt x="555048" y="0"/>
                    </a:cubicBezTo>
                    <a:lnTo>
                      <a:pt x="320357" y="0"/>
                    </a:lnTo>
                    <a:cubicBezTo>
                      <a:pt x="320357" y="0"/>
                      <a:pt x="324605" y="48984"/>
                      <a:pt x="315689" y="56641"/>
                    </a:cubicBezTo>
                    <a:cubicBezTo>
                      <a:pt x="309815" y="61885"/>
                      <a:pt x="31071" y="93352"/>
                      <a:pt x="3222" y="188749"/>
                    </a:cubicBezTo>
                    <a:cubicBezTo>
                      <a:pt x="-30972" y="305492"/>
                      <a:pt x="218247" y="786727"/>
                      <a:pt x="218247" y="786727"/>
                    </a:cubicBezTo>
                    <a:close/>
                  </a:path>
                </a:pathLst>
              </a:custGeom>
              <a:solidFill>
                <a:srgbClr val="263238"/>
              </a:solidFill>
              <a:ln w="5239"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A2EF6618-42DC-41FC-857E-D1AFF7748868}"/>
                  </a:ext>
                </a:extLst>
              </p:cNvPr>
              <p:cNvSpPr/>
              <p:nvPr/>
            </p:nvSpPr>
            <p:spPr>
              <a:xfrm>
                <a:off x="6508748" y="3334134"/>
                <a:ext cx="201589" cy="60370"/>
              </a:xfrm>
              <a:custGeom>
                <a:avLst/>
                <a:gdLst>
                  <a:gd name="connsiteX0" fmla="*/ 343 w 201589"/>
                  <a:gd name="connsiteY0" fmla="*/ 58535 h 60370"/>
                  <a:gd name="connsiteX1" fmla="*/ 18751 w 201589"/>
                  <a:gd name="connsiteY1" fmla="*/ 51560 h 60370"/>
                  <a:gd name="connsiteX2" fmla="*/ 38261 w 201589"/>
                  <a:gd name="connsiteY2" fmla="*/ 44899 h 60370"/>
                  <a:gd name="connsiteX3" fmla="*/ 77070 w 201589"/>
                  <a:gd name="connsiteY3" fmla="*/ 32942 h 60370"/>
                  <a:gd name="connsiteX4" fmla="*/ 155738 w 201589"/>
                  <a:gd name="connsiteY4" fmla="*/ 11125 h 60370"/>
                  <a:gd name="connsiteX5" fmla="*/ 200788 w 201589"/>
                  <a:gd name="connsiteY5" fmla="*/ 6 h 60370"/>
                  <a:gd name="connsiteX6" fmla="*/ 201102 w 201589"/>
                  <a:gd name="connsiteY6" fmla="*/ 1895 h 60370"/>
                  <a:gd name="connsiteX7" fmla="*/ 123851 w 201589"/>
                  <a:gd name="connsiteY7" fmla="*/ 27173 h 60370"/>
                  <a:gd name="connsiteX8" fmla="*/ 45918 w 201589"/>
                  <a:gd name="connsiteY8" fmla="*/ 49882 h 60370"/>
                  <a:gd name="connsiteX9" fmla="*/ 24048 w 201589"/>
                  <a:gd name="connsiteY9" fmla="*/ 55126 h 60370"/>
                  <a:gd name="connsiteX10" fmla="*/ 868 w 201589"/>
                  <a:gd name="connsiteY10" fmla="*/ 60371 h 60370"/>
                  <a:gd name="connsiteX11" fmla="*/ 343 w 201589"/>
                  <a:gd name="connsiteY11" fmla="*/ 58535 h 60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1589" h="60370">
                    <a:moveTo>
                      <a:pt x="343" y="58535"/>
                    </a:moveTo>
                    <a:cubicBezTo>
                      <a:pt x="6311" y="55792"/>
                      <a:pt x="12463" y="53464"/>
                      <a:pt x="18751" y="51560"/>
                    </a:cubicBezTo>
                    <a:cubicBezTo>
                      <a:pt x="25254" y="49305"/>
                      <a:pt x="31758" y="47050"/>
                      <a:pt x="38261" y="44899"/>
                    </a:cubicBezTo>
                    <a:cubicBezTo>
                      <a:pt x="51162" y="40704"/>
                      <a:pt x="64064" y="36666"/>
                      <a:pt x="77070" y="32942"/>
                    </a:cubicBezTo>
                    <a:cubicBezTo>
                      <a:pt x="103293" y="25390"/>
                      <a:pt x="129515" y="17943"/>
                      <a:pt x="155738" y="11125"/>
                    </a:cubicBezTo>
                    <a:cubicBezTo>
                      <a:pt x="169478" y="7559"/>
                      <a:pt x="198952" y="-256"/>
                      <a:pt x="200788" y="6"/>
                    </a:cubicBezTo>
                    <a:cubicBezTo>
                      <a:pt x="201679" y="6"/>
                      <a:pt x="201889" y="1632"/>
                      <a:pt x="201102" y="1895"/>
                    </a:cubicBezTo>
                    <a:cubicBezTo>
                      <a:pt x="175614" y="11177"/>
                      <a:pt x="149706" y="19149"/>
                      <a:pt x="123851" y="27173"/>
                    </a:cubicBezTo>
                    <a:cubicBezTo>
                      <a:pt x="97996" y="35197"/>
                      <a:pt x="72140" y="42906"/>
                      <a:pt x="45918" y="49882"/>
                    </a:cubicBezTo>
                    <a:cubicBezTo>
                      <a:pt x="38680" y="51770"/>
                      <a:pt x="31338" y="53448"/>
                      <a:pt x="24048" y="55126"/>
                    </a:cubicBezTo>
                    <a:cubicBezTo>
                      <a:pt x="16449" y="57402"/>
                      <a:pt x="8703" y="59154"/>
                      <a:pt x="868" y="60371"/>
                    </a:cubicBezTo>
                    <a:cubicBezTo>
                      <a:pt x="291" y="60371"/>
                      <a:pt x="-444" y="58955"/>
                      <a:pt x="343" y="58535"/>
                    </a:cubicBezTo>
                    <a:close/>
                  </a:path>
                </a:pathLst>
              </a:custGeom>
              <a:solidFill>
                <a:srgbClr val="37474F"/>
              </a:solidFill>
              <a:ln w="5239"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8B482F6B-7902-4B28-B22A-0DA283BCD3B7}"/>
                  </a:ext>
                </a:extLst>
              </p:cNvPr>
              <p:cNvSpPr/>
              <p:nvPr/>
            </p:nvSpPr>
            <p:spPr>
              <a:xfrm>
                <a:off x="6506172" y="2669510"/>
                <a:ext cx="342965" cy="637190"/>
              </a:xfrm>
              <a:custGeom>
                <a:avLst/>
                <a:gdLst>
                  <a:gd name="connsiteX0" fmla="*/ 3758 w 342965"/>
                  <a:gd name="connsiteY0" fmla="*/ 231802 h 637190"/>
                  <a:gd name="connsiteX1" fmla="*/ 21327 w 342965"/>
                  <a:gd name="connsiteY1" fmla="*/ 225771 h 637190"/>
                  <a:gd name="connsiteX2" fmla="*/ 122336 w 342965"/>
                  <a:gd name="connsiteY2" fmla="*/ 205685 h 637190"/>
                  <a:gd name="connsiteX3" fmla="*/ 216737 w 342965"/>
                  <a:gd name="connsiteY3" fmla="*/ 186699 h 637190"/>
                  <a:gd name="connsiteX4" fmla="*/ 291209 w 342965"/>
                  <a:gd name="connsiteY4" fmla="*/ 158484 h 637190"/>
                  <a:gd name="connsiteX5" fmla="*/ 335525 w 342965"/>
                  <a:gd name="connsiteY5" fmla="*/ 96704 h 637190"/>
                  <a:gd name="connsiteX6" fmla="*/ 339196 w 342965"/>
                  <a:gd name="connsiteY6" fmla="*/ 19138 h 637190"/>
                  <a:gd name="connsiteX7" fmla="*/ 335682 w 342965"/>
                  <a:gd name="connsiteY7" fmla="*/ 415 h 637190"/>
                  <a:gd name="connsiteX8" fmla="*/ 336469 w 342965"/>
                  <a:gd name="connsiteY8" fmla="*/ 415 h 637190"/>
                  <a:gd name="connsiteX9" fmla="*/ 314022 w 342965"/>
                  <a:gd name="connsiteY9" fmla="*/ 143432 h 637190"/>
                  <a:gd name="connsiteX10" fmla="*/ 248833 w 342965"/>
                  <a:gd name="connsiteY10" fmla="*/ 182189 h 637190"/>
                  <a:gd name="connsiteX11" fmla="*/ 164030 w 342965"/>
                  <a:gd name="connsiteY11" fmla="*/ 201279 h 637190"/>
                  <a:gd name="connsiteX12" fmla="*/ 62968 w 342965"/>
                  <a:gd name="connsiteY12" fmla="*/ 221261 h 637190"/>
                  <a:gd name="connsiteX13" fmla="*/ 14247 w 342965"/>
                  <a:gd name="connsiteY13" fmla="*/ 230963 h 637190"/>
                  <a:gd name="connsiteX14" fmla="*/ 5541 w 342965"/>
                  <a:gd name="connsiteY14" fmla="*/ 235106 h 637190"/>
                  <a:gd name="connsiteX15" fmla="*/ 4440 w 342965"/>
                  <a:gd name="connsiteY15" fmla="*/ 246906 h 637190"/>
                  <a:gd name="connsiteX16" fmla="*/ 11205 w 342965"/>
                  <a:gd name="connsiteY16" fmla="*/ 270402 h 637190"/>
                  <a:gd name="connsiteX17" fmla="*/ 178242 w 342965"/>
                  <a:gd name="connsiteY17" fmla="*/ 636258 h 637190"/>
                  <a:gd name="connsiteX18" fmla="*/ 177088 w 342965"/>
                  <a:gd name="connsiteY18" fmla="*/ 636887 h 637190"/>
                  <a:gd name="connsiteX19" fmla="*/ 15715 w 342965"/>
                  <a:gd name="connsiteY19" fmla="*/ 294421 h 637190"/>
                  <a:gd name="connsiteX20" fmla="*/ 978 w 342965"/>
                  <a:gd name="connsiteY20" fmla="*/ 248375 h 637190"/>
                  <a:gd name="connsiteX21" fmla="*/ 3758 w 342965"/>
                  <a:gd name="connsiteY21" fmla="*/ 231802 h 63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2965" h="637190">
                    <a:moveTo>
                      <a:pt x="3758" y="231802"/>
                    </a:moveTo>
                    <a:cubicBezTo>
                      <a:pt x="8976" y="228273"/>
                      <a:pt x="15039" y="226190"/>
                      <a:pt x="21327" y="225771"/>
                    </a:cubicBezTo>
                    <a:lnTo>
                      <a:pt x="122336" y="205685"/>
                    </a:lnTo>
                    <a:cubicBezTo>
                      <a:pt x="153803" y="199444"/>
                      <a:pt x="185585" y="193727"/>
                      <a:pt x="216737" y="186699"/>
                    </a:cubicBezTo>
                    <a:cubicBezTo>
                      <a:pt x="242697" y="180931"/>
                      <a:pt x="269182" y="173326"/>
                      <a:pt x="291209" y="158484"/>
                    </a:cubicBezTo>
                    <a:cubicBezTo>
                      <a:pt x="312910" y="143868"/>
                      <a:pt x="328633" y="121946"/>
                      <a:pt x="335525" y="96704"/>
                    </a:cubicBezTo>
                    <a:cubicBezTo>
                      <a:pt x="341960" y="71363"/>
                      <a:pt x="343213" y="44978"/>
                      <a:pt x="339196" y="19138"/>
                    </a:cubicBezTo>
                    <a:cubicBezTo>
                      <a:pt x="338409" y="12897"/>
                      <a:pt x="337098" y="6604"/>
                      <a:pt x="335682" y="415"/>
                    </a:cubicBezTo>
                    <a:cubicBezTo>
                      <a:pt x="335682" y="-57"/>
                      <a:pt x="336364" y="-214"/>
                      <a:pt x="336469" y="415"/>
                    </a:cubicBezTo>
                    <a:cubicBezTo>
                      <a:pt x="346486" y="48245"/>
                      <a:pt x="348898" y="104046"/>
                      <a:pt x="314022" y="143432"/>
                    </a:cubicBezTo>
                    <a:cubicBezTo>
                      <a:pt x="297030" y="162627"/>
                      <a:pt x="273220" y="174323"/>
                      <a:pt x="248833" y="182189"/>
                    </a:cubicBezTo>
                    <a:cubicBezTo>
                      <a:pt x="220953" y="190161"/>
                      <a:pt x="192639" y="196533"/>
                      <a:pt x="164030" y="201279"/>
                    </a:cubicBezTo>
                    <a:cubicBezTo>
                      <a:pt x="130360" y="207924"/>
                      <a:pt x="96675" y="214585"/>
                      <a:pt x="62968" y="221261"/>
                    </a:cubicBezTo>
                    <a:cubicBezTo>
                      <a:pt x="46763" y="224460"/>
                      <a:pt x="30295" y="227082"/>
                      <a:pt x="14247" y="230963"/>
                    </a:cubicBezTo>
                    <a:cubicBezTo>
                      <a:pt x="10995" y="231446"/>
                      <a:pt x="7964" y="232888"/>
                      <a:pt x="5541" y="235106"/>
                    </a:cubicBezTo>
                    <a:cubicBezTo>
                      <a:pt x="3249" y="238615"/>
                      <a:pt x="2835" y="243031"/>
                      <a:pt x="4440" y="246906"/>
                    </a:cubicBezTo>
                    <a:cubicBezTo>
                      <a:pt x="6328" y="254826"/>
                      <a:pt x="8688" y="262640"/>
                      <a:pt x="11205" y="270402"/>
                    </a:cubicBezTo>
                    <a:cubicBezTo>
                      <a:pt x="31606" y="333021"/>
                      <a:pt x="174361" y="629440"/>
                      <a:pt x="178242" y="636258"/>
                    </a:cubicBezTo>
                    <a:cubicBezTo>
                      <a:pt x="178662" y="636992"/>
                      <a:pt x="177508" y="637569"/>
                      <a:pt x="177088" y="636887"/>
                    </a:cubicBezTo>
                    <a:cubicBezTo>
                      <a:pt x="144415" y="582397"/>
                      <a:pt x="38005" y="353684"/>
                      <a:pt x="15715" y="294421"/>
                    </a:cubicBezTo>
                    <a:cubicBezTo>
                      <a:pt x="9815" y="279406"/>
                      <a:pt x="4891" y="264024"/>
                      <a:pt x="978" y="248375"/>
                    </a:cubicBezTo>
                    <a:cubicBezTo>
                      <a:pt x="-333" y="242553"/>
                      <a:pt x="-1067" y="236155"/>
                      <a:pt x="3758" y="231802"/>
                    </a:cubicBezTo>
                    <a:close/>
                  </a:path>
                </a:pathLst>
              </a:custGeom>
              <a:solidFill>
                <a:srgbClr val="37474F"/>
              </a:solidFill>
              <a:ln w="5239"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8CF913E9-E757-4BEA-B6A7-7BF5D9695209}"/>
                  </a:ext>
                </a:extLst>
              </p:cNvPr>
              <p:cNvSpPr/>
              <p:nvPr/>
            </p:nvSpPr>
            <p:spPr>
              <a:xfrm>
                <a:off x="6068836" y="3260140"/>
                <a:ext cx="364163" cy="340245"/>
              </a:xfrm>
              <a:custGeom>
                <a:avLst/>
                <a:gdLst>
                  <a:gd name="connsiteX0" fmla="*/ 5276 w 364163"/>
                  <a:gd name="connsiteY0" fmla="*/ 339581 h 340245"/>
                  <a:gd name="connsiteX1" fmla="*/ 363213 w 364163"/>
                  <a:gd name="connsiteY1" fmla="*/ 323848 h 340245"/>
                  <a:gd name="connsiteX2" fmla="*/ 363213 w 364163"/>
                  <a:gd name="connsiteY2" fmla="*/ 251316 h 340245"/>
                  <a:gd name="connsiteX3" fmla="*/ 363213 w 364163"/>
                  <a:gd name="connsiteY3" fmla="*/ 250477 h 340245"/>
                  <a:gd name="connsiteX4" fmla="*/ 363895 w 364163"/>
                  <a:gd name="connsiteY4" fmla="*/ 0 h 340245"/>
                  <a:gd name="connsiteX5" fmla="*/ 154640 w 364163"/>
                  <a:gd name="connsiteY5" fmla="*/ 4458 h 340245"/>
                  <a:gd name="connsiteX6" fmla="*/ 148031 w 364163"/>
                  <a:gd name="connsiteY6" fmla="*/ 225146 h 340245"/>
                  <a:gd name="connsiteX7" fmla="*/ 64644 w 364163"/>
                  <a:gd name="connsiteY7" fmla="*/ 265214 h 340245"/>
                  <a:gd name="connsiteX8" fmla="*/ 64644 w 364163"/>
                  <a:gd name="connsiteY8" fmla="*/ 265214 h 340245"/>
                  <a:gd name="connsiteX9" fmla="*/ 15241 w 364163"/>
                  <a:gd name="connsiteY9" fmla="*/ 292485 h 340245"/>
                  <a:gd name="connsiteX10" fmla="*/ 5276 w 364163"/>
                  <a:gd name="connsiteY10" fmla="*/ 339581 h 34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4163" h="340245">
                    <a:moveTo>
                      <a:pt x="5276" y="339581"/>
                    </a:moveTo>
                    <a:cubicBezTo>
                      <a:pt x="16762" y="343095"/>
                      <a:pt x="351046" y="331924"/>
                      <a:pt x="363213" y="323848"/>
                    </a:cubicBezTo>
                    <a:cubicBezTo>
                      <a:pt x="364681" y="322956"/>
                      <a:pt x="364262" y="292695"/>
                      <a:pt x="363213" y="251316"/>
                    </a:cubicBezTo>
                    <a:lnTo>
                      <a:pt x="363213" y="250477"/>
                    </a:lnTo>
                    <a:cubicBezTo>
                      <a:pt x="362531" y="224254"/>
                      <a:pt x="363895" y="0"/>
                      <a:pt x="363895" y="0"/>
                    </a:cubicBezTo>
                    <a:lnTo>
                      <a:pt x="154640" y="4458"/>
                    </a:lnTo>
                    <a:lnTo>
                      <a:pt x="148031" y="225146"/>
                    </a:lnTo>
                    <a:cubicBezTo>
                      <a:pt x="148031" y="225146"/>
                      <a:pt x="103401" y="245337"/>
                      <a:pt x="64644" y="265214"/>
                    </a:cubicBezTo>
                    <a:cubicBezTo>
                      <a:pt x="64644" y="265214"/>
                      <a:pt x="64644" y="265214"/>
                      <a:pt x="64644" y="265214"/>
                    </a:cubicBezTo>
                    <a:cubicBezTo>
                      <a:pt x="47631" y="273280"/>
                      <a:pt x="31132" y="282390"/>
                      <a:pt x="15241" y="292485"/>
                    </a:cubicBezTo>
                    <a:cubicBezTo>
                      <a:pt x="2864" y="303184"/>
                      <a:pt x="-6209" y="336224"/>
                      <a:pt x="5276" y="339581"/>
                    </a:cubicBezTo>
                    <a:close/>
                  </a:path>
                </a:pathLst>
              </a:custGeom>
              <a:solidFill>
                <a:srgbClr val="F7A9A0"/>
              </a:solidFill>
              <a:ln w="5239"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0D57A03D-A9D0-4981-9A3C-D781FFED8DE2}"/>
                  </a:ext>
                </a:extLst>
              </p:cNvPr>
              <p:cNvSpPr/>
              <p:nvPr/>
            </p:nvSpPr>
            <p:spPr>
              <a:xfrm>
                <a:off x="6068849" y="3418314"/>
                <a:ext cx="364168" cy="182071"/>
              </a:xfrm>
              <a:custGeom>
                <a:avLst/>
                <a:gdLst>
                  <a:gd name="connsiteX0" fmla="*/ 5263 w 364168"/>
                  <a:gd name="connsiteY0" fmla="*/ 181407 h 182071"/>
                  <a:gd name="connsiteX1" fmla="*/ 363200 w 364168"/>
                  <a:gd name="connsiteY1" fmla="*/ 165674 h 182071"/>
                  <a:gd name="connsiteX2" fmla="*/ 363200 w 364168"/>
                  <a:gd name="connsiteY2" fmla="*/ 93142 h 182071"/>
                  <a:gd name="connsiteX3" fmla="*/ 363200 w 364168"/>
                  <a:gd name="connsiteY3" fmla="*/ 92355 h 182071"/>
                  <a:gd name="connsiteX4" fmla="*/ 363200 w 364168"/>
                  <a:gd name="connsiteY4" fmla="*/ 86796 h 182071"/>
                  <a:gd name="connsiteX5" fmla="*/ 363200 w 364168"/>
                  <a:gd name="connsiteY5" fmla="*/ 82758 h 182071"/>
                  <a:gd name="connsiteX6" fmla="*/ 363200 w 364168"/>
                  <a:gd name="connsiteY6" fmla="*/ 76779 h 182071"/>
                  <a:gd name="connsiteX7" fmla="*/ 363200 w 364168"/>
                  <a:gd name="connsiteY7" fmla="*/ 0 h 182071"/>
                  <a:gd name="connsiteX8" fmla="*/ 149959 w 364168"/>
                  <a:gd name="connsiteY8" fmla="*/ 4930 h 182071"/>
                  <a:gd name="connsiteX9" fmla="*/ 148019 w 364168"/>
                  <a:gd name="connsiteY9" fmla="*/ 66972 h 182071"/>
                  <a:gd name="connsiteX10" fmla="*/ 64631 w 364168"/>
                  <a:gd name="connsiteY10" fmla="*/ 107040 h 182071"/>
                  <a:gd name="connsiteX11" fmla="*/ 64631 w 364168"/>
                  <a:gd name="connsiteY11" fmla="*/ 107040 h 182071"/>
                  <a:gd name="connsiteX12" fmla="*/ 15280 w 364168"/>
                  <a:gd name="connsiteY12" fmla="*/ 134311 h 182071"/>
                  <a:gd name="connsiteX13" fmla="*/ 5263 w 364168"/>
                  <a:gd name="connsiteY13" fmla="*/ 181407 h 18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4168" h="182071">
                    <a:moveTo>
                      <a:pt x="5263" y="181407"/>
                    </a:moveTo>
                    <a:cubicBezTo>
                      <a:pt x="16749" y="184921"/>
                      <a:pt x="351033" y="173750"/>
                      <a:pt x="363200" y="165674"/>
                    </a:cubicBezTo>
                    <a:cubicBezTo>
                      <a:pt x="364669" y="164782"/>
                      <a:pt x="364302" y="134521"/>
                      <a:pt x="363200" y="93142"/>
                    </a:cubicBezTo>
                    <a:lnTo>
                      <a:pt x="363200" y="92355"/>
                    </a:lnTo>
                    <a:cubicBezTo>
                      <a:pt x="363200" y="90520"/>
                      <a:pt x="363200" y="88632"/>
                      <a:pt x="363200" y="86796"/>
                    </a:cubicBezTo>
                    <a:cubicBezTo>
                      <a:pt x="363200" y="84961"/>
                      <a:pt x="363200" y="84069"/>
                      <a:pt x="363200" y="82758"/>
                    </a:cubicBezTo>
                    <a:cubicBezTo>
                      <a:pt x="363200" y="81447"/>
                      <a:pt x="363200" y="78772"/>
                      <a:pt x="363200" y="76779"/>
                    </a:cubicBezTo>
                    <a:cubicBezTo>
                      <a:pt x="363200" y="59315"/>
                      <a:pt x="363200" y="31047"/>
                      <a:pt x="363200" y="0"/>
                    </a:cubicBezTo>
                    <a:lnTo>
                      <a:pt x="149959" y="4930"/>
                    </a:lnTo>
                    <a:lnTo>
                      <a:pt x="148019" y="66972"/>
                    </a:lnTo>
                    <a:cubicBezTo>
                      <a:pt x="148019" y="66972"/>
                      <a:pt x="103440" y="87163"/>
                      <a:pt x="64631" y="107040"/>
                    </a:cubicBezTo>
                    <a:lnTo>
                      <a:pt x="64631" y="107040"/>
                    </a:lnTo>
                    <a:cubicBezTo>
                      <a:pt x="47644" y="115127"/>
                      <a:pt x="31166" y="124232"/>
                      <a:pt x="15280" y="134311"/>
                    </a:cubicBezTo>
                    <a:cubicBezTo>
                      <a:pt x="2903" y="145010"/>
                      <a:pt x="-6222" y="178050"/>
                      <a:pt x="5263" y="181407"/>
                    </a:cubicBezTo>
                    <a:close/>
                  </a:path>
                </a:pathLst>
              </a:custGeom>
              <a:solidFill>
                <a:srgbClr val="EBEBEB"/>
              </a:solidFill>
              <a:ln w="5239"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E8B372EA-A472-4237-96E1-50870D58E5FD}"/>
                  </a:ext>
                </a:extLst>
              </p:cNvPr>
              <p:cNvSpPr/>
              <p:nvPr/>
            </p:nvSpPr>
            <p:spPr>
              <a:xfrm>
                <a:off x="6067279" y="3472123"/>
                <a:ext cx="369562" cy="129537"/>
              </a:xfrm>
              <a:custGeom>
                <a:avLst/>
                <a:gdLst>
                  <a:gd name="connsiteX0" fmla="*/ 5470 w 369562"/>
                  <a:gd name="connsiteY0" fmla="*/ 128910 h 129537"/>
                  <a:gd name="connsiteX1" fmla="*/ 364508 w 369562"/>
                  <a:gd name="connsiteY1" fmla="*/ 111917 h 129537"/>
                  <a:gd name="connsiteX2" fmla="*/ 365767 w 369562"/>
                  <a:gd name="connsiteY2" fmla="*/ 0 h 129537"/>
                  <a:gd name="connsiteX3" fmla="*/ 150113 w 369562"/>
                  <a:gd name="connsiteY3" fmla="*/ 7919 h 129537"/>
                  <a:gd name="connsiteX4" fmla="*/ 15487 w 369562"/>
                  <a:gd name="connsiteY4" fmla="*/ 80556 h 129537"/>
                  <a:gd name="connsiteX5" fmla="*/ 5470 w 369562"/>
                  <a:gd name="connsiteY5" fmla="*/ 128910 h 12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562" h="129537">
                    <a:moveTo>
                      <a:pt x="5470" y="128910"/>
                    </a:moveTo>
                    <a:cubicBezTo>
                      <a:pt x="17323" y="132423"/>
                      <a:pt x="352026" y="120414"/>
                      <a:pt x="364508" y="111917"/>
                    </a:cubicBezTo>
                    <a:cubicBezTo>
                      <a:pt x="369228" y="108718"/>
                      <a:pt x="372428" y="56903"/>
                      <a:pt x="365767" y="0"/>
                    </a:cubicBezTo>
                    <a:lnTo>
                      <a:pt x="150113" y="7919"/>
                    </a:lnTo>
                    <a:cubicBezTo>
                      <a:pt x="150113" y="7919"/>
                      <a:pt x="28179" y="69752"/>
                      <a:pt x="15487" y="80556"/>
                    </a:cubicBezTo>
                    <a:cubicBezTo>
                      <a:pt x="2796" y="91359"/>
                      <a:pt x="-6330" y="125448"/>
                      <a:pt x="5470" y="128910"/>
                    </a:cubicBezTo>
                    <a:close/>
                  </a:path>
                </a:pathLst>
              </a:custGeom>
              <a:solidFill>
                <a:srgbClr val="455A64"/>
              </a:solidFill>
              <a:ln w="5239"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5032ADB0-4F32-4244-B30C-EC21BB62D992}"/>
                  </a:ext>
                </a:extLst>
              </p:cNvPr>
              <p:cNvSpPr/>
              <p:nvPr/>
            </p:nvSpPr>
            <p:spPr>
              <a:xfrm>
                <a:off x="6076119" y="3576572"/>
                <a:ext cx="339449" cy="11821"/>
              </a:xfrm>
              <a:custGeom>
                <a:avLst/>
                <a:gdLst>
                  <a:gd name="connsiteX0" fmla="*/ 983 w 339449"/>
                  <a:gd name="connsiteY0" fmla="*/ 10930 h 11821"/>
                  <a:gd name="connsiteX1" fmla="*/ 339096 w 339449"/>
                  <a:gd name="connsiteY1" fmla="*/ 74 h 11821"/>
                  <a:gd name="connsiteX2" fmla="*/ 339096 w 339449"/>
                  <a:gd name="connsiteY2" fmla="*/ 441 h 11821"/>
                  <a:gd name="connsiteX3" fmla="*/ 983 w 339449"/>
                  <a:gd name="connsiteY3" fmla="*/ 11821 h 11821"/>
                  <a:gd name="connsiteX4" fmla="*/ 983 w 339449"/>
                  <a:gd name="connsiteY4" fmla="*/ 10930 h 118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449" h="11821">
                    <a:moveTo>
                      <a:pt x="983" y="10930"/>
                    </a:moveTo>
                    <a:cubicBezTo>
                      <a:pt x="56995" y="7521"/>
                      <a:pt x="283452" y="-871"/>
                      <a:pt x="339096" y="74"/>
                    </a:cubicBezTo>
                    <a:cubicBezTo>
                      <a:pt x="339568" y="74"/>
                      <a:pt x="339568" y="388"/>
                      <a:pt x="339096" y="441"/>
                    </a:cubicBezTo>
                    <a:cubicBezTo>
                      <a:pt x="283609" y="5003"/>
                      <a:pt x="57152" y="11507"/>
                      <a:pt x="983" y="11821"/>
                    </a:cubicBezTo>
                    <a:cubicBezTo>
                      <a:pt x="-328" y="11821"/>
                      <a:pt x="-328" y="10982"/>
                      <a:pt x="983" y="10930"/>
                    </a:cubicBezTo>
                    <a:close/>
                  </a:path>
                </a:pathLst>
              </a:custGeom>
              <a:solidFill>
                <a:srgbClr val="263238"/>
              </a:solidFill>
              <a:ln w="5239"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1E49E8CC-B0BB-4B67-B0D4-5C7347EBFEA7}"/>
                  </a:ext>
                </a:extLst>
              </p:cNvPr>
              <p:cNvSpPr/>
              <p:nvPr/>
            </p:nvSpPr>
            <p:spPr>
              <a:xfrm>
                <a:off x="6103240" y="3539844"/>
                <a:ext cx="48176" cy="42354"/>
              </a:xfrm>
              <a:custGeom>
                <a:avLst/>
                <a:gdLst>
                  <a:gd name="connsiteX0" fmla="*/ 556 w 48176"/>
                  <a:gd name="connsiteY0" fmla="*/ 90 h 42354"/>
                  <a:gd name="connsiteX1" fmla="*/ 34593 w 48176"/>
                  <a:gd name="connsiteY1" fmla="*/ 12572 h 42354"/>
                  <a:gd name="connsiteX2" fmla="*/ 48177 w 48176"/>
                  <a:gd name="connsiteY2" fmla="*/ 42098 h 42354"/>
                  <a:gd name="connsiteX3" fmla="*/ 47547 w 48176"/>
                  <a:gd name="connsiteY3" fmla="*/ 42098 h 42354"/>
                  <a:gd name="connsiteX4" fmla="*/ 347 w 48176"/>
                  <a:gd name="connsiteY4" fmla="*/ 772 h 42354"/>
                  <a:gd name="connsiteX5" fmla="*/ 1 w 48176"/>
                  <a:gd name="connsiteY5" fmla="*/ 384 h 42354"/>
                  <a:gd name="connsiteX6" fmla="*/ 389 w 48176"/>
                  <a:gd name="connsiteY6" fmla="*/ 37 h 42354"/>
                  <a:gd name="connsiteX7" fmla="*/ 556 w 48176"/>
                  <a:gd name="connsiteY7" fmla="*/ 90 h 4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176" h="42354">
                    <a:moveTo>
                      <a:pt x="556" y="90"/>
                    </a:moveTo>
                    <a:cubicBezTo>
                      <a:pt x="13148" y="-707"/>
                      <a:pt x="25499" y="3824"/>
                      <a:pt x="34593" y="12572"/>
                    </a:cubicBezTo>
                    <a:cubicBezTo>
                      <a:pt x="42743" y="20302"/>
                      <a:pt x="47610" y="30875"/>
                      <a:pt x="48177" y="42098"/>
                    </a:cubicBezTo>
                    <a:cubicBezTo>
                      <a:pt x="48177" y="42413"/>
                      <a:pt x="47600" y="42465"/>
                      <a:pt x="47547" y="42098"/>
                    </a:cubicBezTo>
                    <a:cubicBezTo>
                      <a:pt x="42696" y="19395"/>
                      <a:pt x="23496" y="2581"/>
                      <a:pt x="347" y="772"/>
                    </a:cubicBezTo>
                    <a:cubicBezTo>
                      <a:pt x="142" y="761"/>
                      <a:pt x="-10" y="588"/>
                      <a:pt x="1" y="384"/>
                    </a:cubicBezTo>
                    <a:cubicBezTo>
                      <a:pt x="16" y="179"/>
                      <a:pt x="189" y="27"/>
                      <a:pt x="389" y="37"/>
                    </a:cubicBezTo>
                    <a:cubicBezTo>
                      <a:pt x="446" y="43"/>
                      <a:pt x="504" y="58"/>
                      <a:pt x="556" y="90"/>
                    </a:cubicBezTo>
                    <a:close/>
                  </a:path>
                </a:pathLst>
              </a:custGeom>
              <a:solidFill>
                <a:srgbClr val="263238"/>
              </a:solidFill>
              <a:ln w="5239"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AC26728F-C5D8-46B6-8B00-5B97076C8B48}"/>
                  </a:ext>
                </a:extLst>
              </p:cNvPr>
              <p:cNvSpPr/>
              <p:nvPr/>
            </p:nvSpPr>
            <p:spPr>
              <a:xfrm>
                <a:off x="6198564" y="3486267"/>
                <a:ext cx="64869" cy="25103"/>
              </a:xfrm>
              <a:custGeom>
                <a:avLst/>
                <a:gdLst>
                  <a:gd name="connsiteX0" fmla="*/ 1311 w 64869"/>
                  <a:gd name="connsiteY0" fmla="*/ 121 h 25103"/>
                  <a:gd name="connsiteX1" fmla="*/ 64717 w 64869"/>
                  <a:gd name="connsiteY1" fmla="*/ 23826 h 25103"/>
                  <a:gd name="connsiteX2" fmla="*/ 63616 w 64869"/>
                  <a:gd name="connsiteY2" fmla="*/ 25032 h 25103"/>
                  <a:gd name="connsiteX3" fmla="*/ 1049 w 64869"/>
                  <a:gd name="connsiteY3" fmla="*/ 2901 h 25103"/>
                  <a:gd name="connsiteX4" fmla="*/ 47 w 64869"/>
                  <a:gd name="connsiteY4" fmla="*/ 1165 h 25103"/>
                  <a:gd name="connsiteX5" fmla="*/ 1311 w 64869"/>
                  <a:gd name="connsiteY5" fmla="*/ 121 h 25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03">
                    <a:moveTo>
                      <a:pt x="1311" y="121"/>
                    </a:moveTo>
                    <a:cubicBezTo>
                      <a:pt x="23758" y="-1033"/>
                      <a:pt x="50085" y="5995"/>
                      <a:pt x="64717" y="23826"/>
                    </a:cubicBezTo>
                    <a:cubicBezTo>
                      <a:pt x="65242" y="24560"/>
                      <a:pt x="64298" y="25347"/>
                      <a:pt x="63616" y="25032"/>
                    </a:cubicBezTo>
                    <a:cubicBezTo>
                      <a:pt x="43608" y="15446"/>
                      <a:pt x="22636" y="8030"/>
                      <a:pt x="1049" y="2901"/>
                    </a:cubicBezTo>
                    <a:cubicBezTo>
                      <a:pt x="294" y="2696"/>
                      <a:pt x="-152" y="1920"/>
                      <a:pt x="47" y="1165"/>
                    </a:cubicBezTo>
                    <a:cubicBezTo>
                      <a:pt x="205" y="583"/>
                      <a:pt x="713" y="168"/>
                      <a:pt x="1311" y="121"/>
                    </a:cubicBezTo>
                    <a:close/>
                  </a:path>
                </a:pathLst>
              </a:custGeom>
              <a:solidFill>
                <a:srgbClr val="263238"/>
              </a:solidFill>
              <a:ln w="5239"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CCFBFDC9-1DE1-4A03-803F-289ECB8938C1}"/>
                  </a:ext>
                </a:extLst>
              </p:cNvPr>
              <p:cNvSpPr/>
              <p:nvPr/>
            </p:nvSpPr>
            <p:spPr>
              <a:xfrm>
                <a:off x="6181467" y="3493619"/>
                <a:ext cx="64869" cy="25111"/>
              </a:xfrm>
              <a:custGeom>
                <a:avLst/>
                <a:gdLst>
                  <a:gd name="connsiteX0" fmla="*/ 1311 w 64869"/>
                  <a:gd name="connsiteY0" fmla="*/ 111 h 25111"/>
                  <a:gd name="connsiteX1" fmla="*/ 64717 w 64869"/>
                  <a:gd name="connsiteY1" fmla="*/ 23869 h 25111"/>
                  <a:gd name="connsiteX2" fmla="*/ 63616 w 64869"/>
                  <a:gd name="connsiteY2" fmla="*/ 25022 h 25111"/>
                  <a:gd name="connsiteX3" fmla="*/ 1049 w 64869"/>
                  <a:gd name="connsiteY3" fmla="*/ 2891 h 25111"/>
                  <a:gd name="connsiteX4" fmla="*/ 47 w 64869"/>
                  <a:gd name="connsiteY4" fmla="*/ 1155 h 25111"/>
                  <a:gd name="connsiteX5" fmla="*/ 1311 w 64869"/>
                  <a:gd name="connsiteY5" fmla="*/ 111 h 2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69" h="25111">
                    <a:moveTo>
                      <a:pt x="1311" y="111"/>
                    </a:moveTo>
                    <a:cubicBezTo>
                      <a:pt x="23758" y="-990"/>
                      <a:pt x="50085" y="6037"/>
                      <a:pt x="64717" y="23869"/>
                    </a:cubicBezTo>
                    <a:cubicBezTo>
                      <a:pt x="65242" y="24550"/>
                      <a:pt x="64298" y="25390"/>
                      <a:pt x="63616" y="25022"/>
                    </a:cubicBezTo>
                    <a:cubicBezTo>
                      <a:pt x="43598" y="15462"/>
                      <a:pt x="22625" y="8041"/>
                      <a:pt x="1049" y="2891"/>
                    </a:cubicBezTo>
                    <a:cubicBezTo>
                      <a:pt x="294" y="2686"/>
                      <a:pt x="-152" y="1910"/>
                      <a:pt x="47" y="1155"/>
                    </a:cubicBezTo>
                    <a:cubicBezTo>
                      <a:pt x="205" y="573"/>
                      <a:pt x="714" y="158"/>
                      <a:pt x="1311" y="111"/>
                    </a:cubicBezTo>
                    <a:close/>
                  </a:path>
                </a:pathLst>
              </a:custGeom>
              <a:solidFill>
                <a:srgbClr val="263238"/>
              </a:solidFill>
              <a:ln w="5239"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D544F364-1512-4401-A5A6-1BD10C62048F}"/>
                  </a:ext>
                </a:extLst>
              </p:cNvPr>
              <p:cNvSpPr/>
              <p:nvPr/>
            </p:nvSpPr>
            <p:spPr>
              <a:xfrm>
                <a:off x="6164370" y="3500908"/>
                <a:ext cx="64890" cy="25094"/>
              </a:xfrm>
              <a:custGeom>
                <a:avLst/>
                <a:gdLst>
                  <a:gd name="connsiteX0" fmla="*/ 1312 w 64890"/>
                  <a:gd name="connsiteY0" fmla="*/ 112 h 25094"/>
                  <a:gd name="connsiteX1" fmla="*/ 64717 w 64890"/>
                  <a:gd name="connsiteY1" fmla="*/ 23869 h 25094"/>
                  <a:gd name="connsiteX2" fmla="*/ 63616 w 64890"/>
                  <a:gd name="connsiteY2" fmla="*/ 25023 h 25094"/>
                  <a:gd name="connsiteX3" fmla="*/ 1049 w 64890"/>
                  <a:gd name="connsiteY3" fmla="*/ 2891 h 25094"/>
                  <a:gd name="connsiteX4" fmla="*/ 47 w 64890"/>
                  <a:gd name="connsiteY4" fmla="*/ 1155 h 25094"/>
                  <a:gd name="connsiteX5" fmla="*/ 1312 w 6489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90" h="25094">
                    <a:moveTo>
                      <a:pt x="1312" y="112"/>
                    </a:moveTo>
                    <a:cubicBezTo>
                      <a:pt x="23758" y="-990"/>
                      <a:pt x="50085" y="5986"/>
                      <a:pt x="64717" y="23869"/>
                    </a:cubicBezTo>
                    <a:cubicBezTo>
                      <a:pt x="65294" y="24551"/>
                      <a:pt x="64298" y="25338"/>
                      <a:pt x="63616" y="25023"/>
                    </a:cubicBezTo>
                    <a:cubicBezTo>
                      <a:pt x="43608" y="15436"/>
                      <a:pt x="22636" y="8020"/>
                      <a:pt x="1049" y="2891"/>
                    </a:cubicBezTo>
                    <a:cubicBezTo>
                      <a:pt x="294" y="2687"/>
                      <a:pt x="-152" y="1911"/>
                      <a:pt x="47" y="1155"/>
                    </a:cubicBezTo>
                    <a:cubicBezTo>
                      <a:pt x="205" y="573"/>
                      <a:pt x="714" y="159"/>
                      <a:pt x="1312" y="112"/>
                    </a:cubicBezTo>
                    <a:close/>
                  </a:path>
                </a:pathLst>
              </a:custGeom>
              <a:solidFill>
                <a:srgbClr val="263238"/>
              </a:solidFill>
              <a:ln w="5239"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EAF0AEE8-7C26-4279-B211-438667392D90}"/>
                  </a:ext>
                </a:extLst>
              </p:cNvPr>
              <p:cNvSpPr/>
              <p:nvPr/>
            </p:nvSpPr>
            <p:spPr>
              <a:xfrm>
                <a:off x="6146953" y="3508408"/>
                <a:ext cx="65210" cy="25094"/>
              </a:xfrm>
              <a:custGeom>
                <a:avLst/>
                <a:gdLst>
                  <a:gd name="connsiteX0" fmla="*/ 1632 w 65210"/>
                  <a:gd name="connsiteY0" fmla="*/ 112 h 25094"/>
                  <a:gd name="connsiteX1" fmla="*/ 65038 w 65210"/>
                  <a:gd name="connsiteY1" fmla="*/ 23869 h 25094"/>
                  <a:gd name="connsiteX2" fmla="*/ 63936 w 65210"/>
                  <a:gd name="connsiteY2" fmla="*/ 25023 h 25094"/>
                  <a:gd name="connsiteX3" fmla="*/ 1369 w 65210"/>
                  <a:gd name="connsiteY3" fmla="*/ 3101 h 25094"/>
                  <a:gd name="connsiteX4" fmla="*/ 6 w 65210"/>
                  <a:gd name="connsiteY4" fmla="*/ 1475 h 25094"/>
                  <a:gd name="connsiteX5" fmla="*/ 1632 w 65210"/>
                  <a:gd name="connsiteY5" fmla="*/ 112 h 25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210" h="25094">
                    <a:moveTo>
                      <a:pt x="1632" y="112"/>
                    </a:moveTo>
                    <a:cubicBezTo>
                      <a:pt x="24078" y="-990"/>
                      <a:pt x="50405" y="5986"/>
                      <a:pt x="65038" y="23869"/>
                    </a:cubicBezTo>
                    <a:cubicBezTo>
                      <a:pt x="65614" y="24551"/>
                      <a:pt x="64618" y="25338"/>
                      <a:pt x="63936" y="25023"/>
                    </a:cubicBezTo>
                    <a:cubicBezTo>
                      <a:pt x="43923" y="15504"/>
                      <a:pt x="22951" y="8152"/>
                      <a:pt x="1369" y="3101"/>
                    </a:cubicBezTo>
                    <a:cubicBezTo>
                      <a:pt x="546" y="3028"/>
                      <a:pt x="-67" y="2299"/>
                      <a:pt x="6" y="1475"/>
                    </a:cubicBezTo>
                    <a:cubicBezTo>
                      <a:pt x="79" y="652"/>
                      <a:pt x="808" y="38"/>
                      <a:pt x="1632" y="112"/>
                    </a:cubicBezTo>
                    <a:close/>
                  </a:path>
                </a:pathLst>
              </a:custGeom>
              <a:solidFill>
                <a:srgbClr val="263238"/>
              </a:solidFill>
              <a:ln w="5239"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745F0701-7AE5-4647-BED3-9DEE4A0D9E8F}"/>
                  </a:ext>
                </a:extLst>
              </p:cNvPr>
              <p:cNvSpPr/>
              <p:nvPr/>
            </p:nvSpPr>
            <p:spPr>
              <a:xfrm>
                <a:off x="6205794" y="2650311"/>
                <a:ext cx="706391" cy="829731"/>
              </a:xfrm>
              <a:custGeom>
                <a:avLst/>
                <a:gdLst>
                  <a:gd name="connsiteX0" fmla="*/ 795 w 706391"/>
                  <a:gd name="connsiteY0" fmla="*/ 829731 h 829731"/>
                  <a:gd name="connsiteX1" fmla="*/ 231028 w 706391"/>
                  <a:gd name="connsiteY1" fmla="*/ 825379 h 829731"/>
                  <a:gd name="connsiteX2" fmla="*/ 237374 w 706391"/>
                  <a:gd name="connsiteY2" fmla="*/ 370261 h 829731"/>
                  <a:gd name="connsiteX3" fmla="*/ 677072 w 706391"/>
                  <a:gd name="connsiteY3" fmla="*/ 223415 h 829731"/>
                  <a:gd name="connsiteX4" fmla="*/ 680796 w 706391"/>
                  <a:gd name="connsiteY4" fmla="*/ 0 h 829731"/>
                  <a:gd name="connsiteX5" fmla="*/ 419305 w 706391"/>
                  <a:gd name="connsiteY5" fmla="*/ 0 h 829731"/>
                  <a:gd name="connsiteX6" fmla="*/ 445947 w 706391"/>
                  <a:gd name="connsiteY6" fmla="*/ 81552 h 829731"/>
                  <a:gd name="connsiteX7" fmla="*/ 47628 w 706391"/>
                  <a:gd name="connsiteY7" fmla="*/ 248169 h 829731"/>
                  <a:gd name="connsiteX8" fmla="*/ 795 w 706391"/>
                  <a:gd name="connsiteY8" fmla="*/ 829731 h 829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6391" h="829731">
                    <a:moveTo>
                      <a:pt x="795" y="829731"/>
                    </a:moveTo>
                    <a:lnTo>
                      <a:pt x="231028" y="825379"/>
                    </a:lnTo>
                    <a:cubicBezTo>
                      <a:pt x="231028" y="825379"/>
                      <a:pt x="219543" y="394491"/>
                      <a:pt x="237374" y="370261"/>
                    </a:cubicBezTo>
                    <a:cubicBezTo>
                      <a:pt x="261079" y="338008"/>
                      <a:pt x="606114" y="328305"/>
                      <a:pt x="677072" y="223415"/>
                    </a:cubicBezTo>
                    <a:cubicBezTo>
                      <a:pt x="740793" y="129015"/>
                      <a:pt x="680796" y="0"/>
                      <a:pt x="680796" y="0"/>
                    </a:cubicBezTo>
                    <a:lnTo>
                      <a:pt x="419305" y="0"/>
                    </a:lnTo>
                    <a:cubicBezTo>
                      <a:pt x="426013" y="27848"/>
                      <a:pt x="434923" y="55114"/>
                      <a:pt x="445947" y="81552"/>
                    </a:cubicBezTo>
                    <a:cubicBezTo>
                      <a:pt x="445947" y="81552"/>
                      <a:pt x="132904" y="148996"/>
                      <a:pt x="47628" y="248169"/>
                    </a:cubicBezTo>
                    <a:cubicBezTo>
                      <a:pt x="-9956" y="315351"/>
                      <a:pt x="795" y="829731"/>
                      <a:pt x="795" y="829731"/>
                    </a:cubicBezTo>
                    <a:close/>
                  </a:path>
                </a:pathLst>
              </a:custGeom>
              <a:solidFill>
                <a:srgbClr val="263238"/>
              </a:solidFill>
              <a:ln w="5239"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E9C9522B-C167-4761-9B3A-D85148CCA8DF}"/>
                  </a:ext>
                </a:extLst>
              </p:cNvPr>
              <p:cNvSpPr/>
              <p:nvPr/>
            </p:nvSpPr>
            <p:spPr>
              <a:xfrm>
                <a:off x="6604354" y="2715549"/>
                <a:ext cx="87967" cy="38214"/>
              </a:xfrm>
              <a:custGeom>
                <a:avLst/>
                <a:gdLst>
                  <a:gd name="connsiteX0" fmla="*/ 1131 w 87967"/>
                  <a:gd name="connsiteY0" fmla="*/ 3 h 38214"/>
                  <a:gd name="connsiteX1" fmla="*/ 23472 w 87967"/>
                  <a:gd name="connsiteY1" fmla="*/ 6454 h 38214"/>
                  <a:gd name="connsiteX2" fmla="*/ 45866 w 87967"/>
                  <a:gd name="connsiteY2" fmla="*/ 15422 h 38214"/>
                  <a:gd name="connsiteX3" fmla="*/ 87822 w 87967"/>
                  <a:gd name="connsiteY3" fmla="*/ 37554 h 38214"/>
                  <a:gd name="connsiteX4" fmla="*/ 87890 w 87967"/>
                  <a:gd name="connsiteY4" fmla="*/ 38068 h 38214"/>
                  <a:gd name="connsiteX5" fmla="*/ 87455 w 87967"/>
                  <a:gd name="connsiteY5" fmla="*/ 38183 h 38214"/>
                  <a:gd name="connsiteX6" fmla="*/ 43506 w 87967"/>
                  <a:gd name="connsiteY6" fmla="*/ 19251 h 38214"/>
                  <a:gd name="connsiteX7" fmla="*/ 22109 w 87967"/>
                  <a:gd name="connsiteY7" fmla="*/ 10754 h 38214"/>
                  <a:gd name="connsiteX8" fmla="*/ 501 w 87967"/>
                  <a:gd name="connsiteY8" fmla="*/ 1944 h 38214"/>
                  <a:gd name="connsiteX9" fmla="*/ 155 w 87967"/>
                  <a:gd name="connsiteY9" fmla="*/ 502 h 38214"/>
                  <a:gd name="connsiteX10" fmla="*/ 1131 w 87967"/>
                  <a:gd name="connsiteY10" fmla="*/ 3 h 3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67" h="38214">
                    <a:moveTo>
                      <a:pt x="1131" y="3"/>
                    </a:moveTo>
                    <a:cubicBezTo>
                      <a:pt x="8761" y="1456"/>
                      <a:pt x="16240" y="3611"/>
                      <a:pt x="23472" y="6454"/>
                    </a:cubicBezTo>
                    <a:cubicBezTo>
                      <a:pt x="31077" y="9076"/>
                      <a:pt x="38524" y="12118"/>
                      <a:pt x="45866" y="15422"/>
                    </a:cubicBezTo>
                    <a:cubicBezTo>
                      <a:pt x="60241" y="22041"/>
                      <a:pt x="74244" y="29425"/>
                      <a:pt x="87822" y="37554"/>
                    </a:cubicBezTo>
                    <a:cubicBezTo>
                      <a:pt x="87985" y="37674"/>
                      <a:pt x="88016" y="37905"/>
                      <a:pt x="87890" y="38068"/>
                    </a:cubicBezTo>
                    <a:cubicBezTo>
                      <a:pt x="87791" y="38204"/>
                      <a:pt x="87607" y="38251"/>
                      <a:pt x="87455" y="38183"/>
                    </a:cubicBezTo>
                    <a:cubicBezTo>
                      <a:pt x="73085" y="31260"/>
                      <a:pt x="58296" y="25124"/>
                      <a:pt x="43506" y="19251"/>
                    </a:cubicBezTo>
                    <a:lnTo>
                      <a:pt x="22109" y="10754"/>
                    </a:lnTo>
                    <a:cubicBezTo>
                      <a:pt x="14751" y="8221"/>
                      <a:pt x="7534" y="5279"/>
                      <a:pt x="501" y="1944"/>
                    </a:cubicBezTo>
                    <a:cubicBezTo>
                      <a:pt x="8" y="1640"/>
                      <a:pt x="-149" y="995"/>
                      <a:pt x="155" y="502"/>
                    </a:cubicBezTo>
                    <a:cubicBezTo>
                      <a:pt x="360" y="166"/>
                      <a:pt x="737" y="-28"/>
                      <a:pt x="1131" y="3"/>
                    </a:cubicBezTo>
                    <a:close/>
                  </a:path>
                </a:pathLst>
              </a:custGeom>
              <a:solidFill>
                <a:srgbClr val="37474F"/>
              </a:solidFill>
              <a:ln w="5239"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2B5ADBA5-14ED-4BD7-A0D1-47C169C837B6}"/>
                  </a:ext>
                </a:extLst>
              </p:cNvPr>
              <p:cNvSpPr/>
              <p:nvPr/>
            </p:nvSpPr>
            <p:spPr>
              <a:xfrm>
                <a:off x="6616769" y="2649708"/>
                <a:ext cx="40354" cy="81114"/>
              </a:xfrm>
              <a:custGeom>
                <a:avLst/>
                <a:gdLst>
                  <a:gd name="connsiteX0" fmla="*/ 2247 w 40354"/>
                  <a:gd name="connsiteY0" fmla="*/ 865 h 81114"/>
                  <a:gd name="connsiteX1" fmla="*/ 12316 w 40354"/>
                  <a:gd name="connsiteY1" fmla="*/ 36370 h 81114"/>
                  <a:gd name="connsiteX2" fmla="*/ 17980 w 40354"/>
                  <a:gd name="connsiteY2" fmla="*/ 52419 h 81114"/>
                  <a:gd name="connsiteX3" fmla="*/ 27788 w 40354"/>
                  <a:gd name="connsiteY3" fmla="*/ 62645 h 81114"/>
                  <a:gd name="connsiteX4" fmla="*/ 34658 w 40354"/>
                  <a:gd name="connsiteY4" fmla="*/ 53625 h 81114"/>
                  <a:gd name="connsiteX5" fmla="*/ 31144 w 40354"/>
                  <a:gd name="connsiteY5" fmla="*/ 37419 h 81114"/>
                  <a:gd name="connsiteX6" fmla="*/ 26948 w 40354"/>
                  <a:gd name="connsiteY6" fmla="*/ 18906 h 81114"/>
                  <a:gd name="connsiteX7" fmla="*/ 25008 w 40354"/>
                  <a:gd name="connsiteY7" fmla="*/ 9624 h 81114"/>
                  <a:gd name="connsiteX8" fmla="*/ 23644 w 40354"/>
                  <a:gd name="connsiteY8" fmla="*/ 1232 h 81114"/>
                  <a:gd name="connsiteX9" fmla="*/ 23277 w 40354"/>
                  <a:gd name="connsiteY9" fmla="*/ 1232 h 81114"/>
                  <a:gd name="connsiteX10" fmla="*/ 23277 w 40354"/>
                  <a:gd name="connsiteY10" fmla="*/ 1232 h 81114"/>
                  <a:gd name="connsiteX11" fmla="*/ 22910 w 40354"/>
                  <a:gd name="connsiteY11" fmla="*/ 970 h 81114"/>
                  <a:gd name="connsiteX12" fmla="*/ 23225 w 40354"/>
                  <a:gd name="connsiteY12" fmla="*/ 79 h 81114"/>
                  <a:gd name="connsiteX13" fmla="*/ 23749 w 40354"/>
                  <a:gd name="connsiteY13" fmla="*/ 79 h 81114"/>
                  <a:gd name="connsiteX14" fmla="*/ 25427 w 40354"/>
                  <a:gd name="connsiteY14" fmla="*/ 3383 h 81114"/>
                  <a:gd name="connsiteX15" fmla="*/ 28522 w 40354"/>
                  <a:gd name="connsiteY15" fmla="*/ 12351 h 81114"/>
                  <a:gd name="connsiteX16" fmla="*/ 33766 w 40354"/>
                  <a:gd name="connsiteY16" fmla="*/ 29395 h 81114"/>
                  <a:gd name="connsiteX17" fmla="*/ 38591 w 40354"/>
                  <a:gd name="connsiteY17" fmla="*/ 46492 h 81114"/>
                  <a:gd name="connsiteX18" fmla="*/ 40112 w 40354"/>
                  <a:gd name="connsiteY18" fmla="*/ 59708 h 81114"/>
                  <a:gd name="connsiteX19" fmla="*/ 30987 w 40354"/>
                  <a:gd name="connsiteY19" fmla="*/ 67628 h 81114"/>
                  <a:gd name="connsiteX20" fmla="*/ 31616 w 40354"/>
                  <a:gd name="connsiteY20" fmla="*/ 68782 h 81114"/>
                  <a:gd name="connsiteX21" fmla="*/ 33084 w 40354"/>
                  <a:gd name="connsiteY21" fmla="*/ 72348 h 81114"/>
                  <a:gd name="connsiteX22" fmla="*/ 34395 w 40354"/>
                  <a:gd name="connsiteY22" fmla="*/ 76071 h 81114"/>
                  <a:gd name="connsiteX23" fmla="*/ 34815 w 40354"/>
                  <a:gd name="connsiteY23" fmla="*/ 77854 h 81114"/>
                  <a:gd name="connsiteX24" fmla="*/ 34815 w 40354"/>
                  <a:gd name="connsiteY24" fmla="*/ 79952 h 81114"/>
                  <a:gd name="connsiteX25" fmla="*/ 34002 w 40354"/>
                  <a:gd name="connsiteY25" fmla="*/ 81101 h 81114"/>
                  <a:gd name="connsiteX26" fmla="*/ 32980 w 40354"/>
                  <a:gd name="connsiteY26" fmla="*/ 80634 h 81114"/>
                  <a:gd name="connsiteX27" fmla="*/ 31826 w 40354"/>
                  <a:gd name="connsiteY27" fmla="*/ 79008 h 81114"/>
                  <a:gd name="connsiteX28" fmla="*/ 30882 w 40354"/>
                  <a:gd name="connsiteY28" fmla="*/ 77068 h 81114"/>
                  <a:gd name="connsiteX29" fmla="*/ 29728 w 40354"/>
                  <a:gd name="connsiteY29" fmla="*/ 73502 h 81114"/>
                  <a:gd name="connsiteX30" fmla="*/ 28731 w 40354"/>
                  <a:gd name="connsiteY30" fmla="*/ 69883 h 81114"/>
                  <a:gd name="connsiteX31" fmla="*/ 28417 w 40354"/>
                  <a:gd name="connsiteY31" fmla="*/ 67680 h 81114"/>
                  <a:gd name="connsiteX32" fmla="*/ 21494 w 40354"/>
                  <a:gd name="connsiteY32" fmla="*/ 65268 h 81114"/>
                  <a:gd name="connsiteX33" fmla="*/ 14047 w 40354"/>
                  <a:gd name="connsiteY33" fmla="*/ 54779 h 81114"/>
                  <a:gd name="connsiteX34" fmla="*/ 8802 w 40354"/>
                  <a:gd name="connsiteY34" fmla="*/ 39727 h 81114"/>
                  <a:gd name="connsiteX35" fmla="*/ 44 w 40354"/>
                  <a:gd name="connsiteY35" fmla="*/ 1495 h 81114"/>
                  <a:gd name="connsiteX36" fmla="*/ 831 w 40354"/>
                  <a:gd name="connsiteY36" fmla="*/ 79 h 81114"/>
                  <a:gd name="connsiteX37" fmla="*/ 2247 w 40354"/>
                  <a:gd name="connsiteY37" fmla="*/ 865 h 81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0354" h="81114">
                    <a:moveTo>
                      <a:pt x="2247" y="865"/>
                    </a:moveTo>
                    <a:cubicBezTo>
                      <a:pt x="5603" y="12718"/>
                      <a:pt x="8540" y="24675"/>
                      <a:pt x="12316" y="36370"/>
                    </a:cubicBezTo>
                    <a:cubicBezTo>
                      <a:pt x="14047" y="41615"/>
                      <a:pt x="15778" y="47227"/>
                      <a:pt x="17980" y="52419"/>
                    </a:cubicBezTo>
                    <a:cubicBezTo>
                      <a:pt x="19816" y="56824"/>
                      <a:pt x="22595" y="61806"/>
                      <a:pt x="27788" y="62645"/>
                    </a:cubicBezTo>
                    <a:cubicBezTo>
                      <a:pt x="32980" y="63485"/>
                      <a:pt x="35235" y="58502"/>
                      <a:pt x="34658" y="53625"/>
                    </a:cubicBezTo>
                    <a:cubicBezTo>
                      <a:pt x="34081" y="48748"/>
                      <a:pt x="32350" y="42716"/>
                      <a:pt x="31144" y="37419"/>
                    </a:cubicBezTo>
                    <a:cubicBezTo>
                      <a:pt x="29728" y="31231"/>
                      <a:pt x="28260" y="25095"/>
                      <a:pt x="26948" y="18906"/>
                    </a:cubicBezTo>
                    <a:cubicBezTo>
                      <a:pt x="26319" y="15812"/>
                      <a:pt x="25637" y="12718"/>
                      <a:pt x="25008" y="9624"/>
                    </a:cubicBezTo>
                    <a:cubicBezTo>
                      <a:pt x="25008" y="8837"/>
                      <a:pt x="24116" y="2911"/>
                      <a:pt x="23644" y="1232"/>
                    </a:cubicBezTo>
                    <a:cubicBezTo>
                      <a:pt x="23529" y="1301"/>
                      <a:pt x="23393" y="1301"/>
                      <a:pt x="23277" y="1232"/>
                    </a:cubicBezTo>
                    <a:lnTo>
                      <a:pt x="23277" y="1232"/>
                    </a:lnTo>
                    <a:cubicBezTo>
                      <a:pt x="23115" y="1222"/>
                      <a:pt x="22973" y="1122"/>
                      <a:pt x="22910" y="970"/>
                    </a:cubicBezTo>
                    <a:cubicBezTo>
                      <a:pt x="22910" y="498"/>
                      <a:pt x="22910" y="393"/>
                      <a:pt x="23225" y="79"/>
                    </a:cubicBezTo>
                    <a:cubicBezTo>
                      <a:pt x="23382" y="-26"/>
                      <a:pt x="23592" y="-26"/>
                      <a:pt x="23749" y="79"/>
                    </a:cubicBezTo>
                    <a:cubicBezTo>
                      <a:pt x="24903" y="708"/>
                      <a:pt x="25008" y="2229"/>
                      <a:pt x="25427" y="3383"/>
                    </a:cubicBezTo>
                    <a:cubicBezTo>
                      <a:pt x="26476" y="6372"/>
                      <a:pt x="27525" y="9361"/>
                      <a:pt x="28522" y="12351"/>
                    </a:cubicBezTo>
                    <a:cubicBezTo>
                      <a:pt x="30357" y="18015"/>
                      <a:pt x="32088" y="23679"/>
                      <a:pt x="33766" y="29395"/>
                    </a:cubicBezTo>
                    <a:cubicBezTo>
                      <a:pt x="35444" y="35112"/>
                      <a:pt x="36965" y="40776"/>
                      <a:pt x="38591" y="46492"/>
                    </a:cubicBezTo>
                    <a:cubicBezTo>
                      <a:pt x="40191" y="50704"/>
                      <a:pt x="40715" y="55246"/>
                      <a:pt x="40112" y="59708"/>
                    </a:cubicBezTo>
                    <a:cubicBezTo>
                      <a:pt x="39152" y="64072"/>
                      <a:pt x="35444" y="67292"/>
                      <a:pt x="30987" y="67628"/>
                    </a:cubicBezTo>
                    <a:cubicBezTo>
                      <a:pt x="31228" y="67995"/>
                      <a:pt x="31438" y="68383"/>
                      <a:pt x="31616" y="68782"/>
                    </a:cubicBezTo>
                    <a:cubicBezTo>
                      <a:pt x="32193" y="69935"/>
                      <a:pt x="32612" y="71141"/>
                      <a:pt x="33084" y="72348"/>
                    </a:cubicBezTo>
                    <a:cubicBezTo>
                      <a:pt x="33556" y="73554"/>
                      <a:pt x="34028" y="74813"/>
                      <a:pt x="34395" y="76071"/>
                    </a:cubicBezTo>
                    <a:cubicBezTo>
                      <a:pt x="34584" y="76653"/>
                      <a:pt x="34726" y="77251"/>
                      <a:pt x="34815" y="77854"/>
                    </a:cubicBezTo>
                    <a:cubicBezTo>
                      <a:pt x="34815" y="78589"/>
                      <a:pt x="34815" y="79271"/>
                      <a:pt x="34815" y="79952"/>
                    </a:cubicBezTo>
                    <a:cubicBezTo>
                      <a:pt x="34910" y="80492"/>
                      <a:pt x="34542" y="81012"/>
                      <a:pt x="34002" y="81101"/>
                    </a:cubicBezTo>
                    <a:cubicBezTo>
                      <a:pt x="33598" y="81169"/>
                      <a:pt x="33189" y="80985"/>
                      <a:pt x="32980" y="80634"/>
                    </a:cubicBezTo>
                    <a:cubicBezTo>
                      <a:pt x="32612" y="80057"/>
                      <a:pt x="32193" y="79585"/>
                      <a:pt x="31826" y="79008"/>
                    </a:cubicBezTo>
                    <a:cubicBezTo>
                      <a:pt x="31438" y="78400"/>
                      <a:pt x="31123" y="77750"/>
                      <a:pt x="30882" y="77068"/>
                    </a:cubicBezTo>
                    <a:cubicBezTo>
                      <a:pt x="30462" y="75862"/>
                      <a:pt x="30095" y="74708"/>
                      <a:pt x="29728" y="73502"/>
                    </a:cubicBezTo>
                    <a:cubicBezTo>
                      <a:pt x="29361" y="72295"/>
                      <a:pt x="28994" y="71089"/>
                      <a:pt x="28731" y="69883"/>
                    </a:cubicBezTo>
                    <a:cubicBezTo>
                      <a:pt x="28469" y="68677"/>
                      <a:pt x="28731" y="68414"/>
                      <a:pt x="28417" y="67680"/>
                    </a:cubicBezTo>
                    <a:cubicBezTo>
                      <a:pt x="25931" y="67533"/>
                      <a:pt x="23534" y="66699"/>
                      <a:pt x="21494" y="65268"/>
                    </a:cubicBezTo>
                    <a:cubicBezTo>
                      <a:pt x="18048" y="62567"/>
                      <a:pt x="15463" y="58922"/>
                      <a:pt x="14047" y="54779"/>
                    </a:cubicBezTo>
                    <a:cubicBezTo>
                      <a:pt x="12106" y="49849"/>
                      <a:pt x="10533" y="44762"/>
                      <a:pt x="8802" y="39727"/>
                    </a:cubicBezTo>
                    <a:cubicBezTo>
                      <a:pt x="4759" y="27266"/>
                      <a:pt x="1827" y="14475"/>
                      <a:pt x="44" y="1495"/>
                    </a:cubicBezTo>
                    <a:cubicBezTo>
                      <a:pt x="-129" y="886"/>
                      <a:pt x="222" y="252"/>
                      <a:pt x="831" y="79"/>
                    </a:cubicBezTo>
                    <a:cubicBezTo>
                      <a:pt x="1439" y="-94"/>
                      <a:pt x="2074" y="257"/>
                      <a:pt x="2247" y="865"/>
                    </a:cubicBezTo>
                    <a:close/>
                  </a:path>
                </a:pathLst>
              </a:custGeom>
              <a:solidFill>
                <a:srgbClr val="37474F"/>
              </a:solidFill>
              <a:ln w="5239"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11D4954E-C08A-40EE-BAA4-157BEEC25C0E}"/>
                  </a:ext>
                </a:extLst>
              </p:cNvPr>
              <p:cNvSpPr/>
              <p:nvPr/>
            </p:nvSpPr>
            <p:spPr>
              <a:xfrm>
                <a:off x="6774148" y="2674725"/>
                <a:ext cx="89632" cy="86624"/>
              </a:xfrm>
              <a:custGeom>
                <a:avLst/>
                <a:gdLst>
                  <a:gd name="connsiteX0" fmla="*/ 1101 w 89632"/>
                  <a:gd name="connsiteY0" fmla="*/ 444 h 86624"/>
                  <a:gd name="connsiteX1" fmla="*/ 4773 w 89632"/>
                  <a:gd name="connsiteY1" fmla="*/ 18118 h 86624"/>
                  <a:gd name="connsiteX2" fmla="*/ 10017 w 89632"/>
                  <a:gd name="connsiteY2" fmla="*/ 35058 h 86624"/>
                  <a:gd name="connsiteX3" fmla="*/ 17726 w 89632"/>
                  <a:gd name="connsiteY3" fmla="*/ 50214 h 86624"/>
                  <a:gd name="connsiteX4" fmla="*/ 29684 w 89632"/>
                  <a:gd name="connsiteY4" fmla="*/ 61647 h 86624"/>
                  <a:gd name="connsiteX5" fmla="*/ 58161 w 89632"/>
                  <a:gd name="connsiteY5" fmla="*/ 76384 h 86624"/>
                  <a:gd name="connsiteX6" fmla="*/ 73895 w 89632"/>
                  <a:gd name="connsiteY6" fmla="*/ 80527 h 86624"/>
                  <a:gd name="connsiteX7" fmla="*/ 82234 w 89632"/>
                  <a:gd name="connsiteY7" fmla="*/ 81734 h 86624"/>
                  <a:gd name="connsiteX8" fmla="*/ 88999 w 89632"/>
                  <a:gd name="connsiteY8" fmla="*/ 83045 h 86624"/>
                  <a:gd name="connsiteX9" fmla="*/ 89398 w 89632"/>
                  <a:gd name="connsiteY9" fmla="*/ 85006 h 86624"/>
                  <a:gd name="connsiteX10" fmla="*/ 88999 w 89632"/>
                  <a:gd name="connsiteY10" fmla="*/ 85405 h 86624"/>
                  <a:gd name="connsiteX11" fmla="*/ 76622 w 89632"/>
                  <a:gd name="connsiteY11" fmla="*/ 86139 h 86624"/>
                  <a:gd name="connsiteX12" fmla="*/ 63301 w 89632"/>
                  <a:gd name="connsiteY12" fmla="*/ 84199 h 86624"/>
                  <a:gd name="connsiteX13" fmla="*/ 37970 w 89632"/>
                  <a:gd name="connsiteY13" fmla="*/ 74444 h 86624"/>
                  <a:gd name="connsiteX14" fmla="*/ 16573 w 89632"/>
                  <a:gd name="connsiteY14" fmla="*/ 57924 h 86624"/>
                  <a:gd name="connsiteX15" fmla="*/ 4668 w 89632"/>
                  <a:gd name="connsiteY15" fmla="*/ 33747 h 86624"/>
                  <a:gd name="connsiteX16" fmla="*/ 0 w 89632"/>
                  <a:gd name="connsiteY16" fmla="*/ 549 h 86624"/>
                  <a:gd name="connsiteX17" fmla="*/ 1101 w 89632"/>
                  <a:gd name="connsiteY17" fmla="*/ 444 h 86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9632" h="86624">
                    <a:moveTo>
                      <a:pt x="1101" y="444"/>
                    </a:moveTo>
                    <a:cubicBezTo>
                      <a:pt x="2360" y="6318"/>
                      <a:pt x="3252" y="12297"/>
                      <a:pt x="4773" y="18118"/>
                    </a:cubicBezTo>
                    <a:cubicBezTo>
                      <a:pt x="6293" y="23940"/>
                      <a:pt x="8024" y="29499"/>
                      <a:pt x="10017" y="35058"/>
                    </a:cubicBezTo>
                    <a:cubicBezTo>
                      <a:pt x="11874" y="40444"/>
                      <a:pt x="14470" y="45542"/>
                      <a:pt x="17726" y="50214"/>
                    </a:cubicBezTo>
                    <a:cubicBezTo>
                      <a:pt x="21156" y="54567"/>
                      <a:pt x="25179" y="58417"/>
                      <a:pt x="29684" y="61647"/>
                    </a:cubicBezTo>
                    <a:cubicBezTo>
                      <a:pt x="38311" y="68077"/>
                      <a:pt x="47929" y="73059"/>
                      <a:pt x="58161" y="76384"/>
                    </a:cubicBezTo>
                    <a:cubicBezTo>
                      <a:pt x="63317" y="78078"/>
                      <a:pt x="68572" y="79463"/>
                      <a:pt x="73895" y="80527"/>
                    </a:cubicBezTo>
                    <a:cubicBezTo>
                      <a:pt x="76674" y="81052"/>
                      <a:pt x="79454" y="81419"/>
                      <a:pt x="82234" y="81734"/>
                    </a:cubicBezTo>
                    <a:cubicBezTo>
                      <a:pt x="84552" y="81713"/>
                      <a:pt x="86854" y="82159"/>
                      <a:pt x="88999" y="83045"/>
                    </a:cubicBezTo>
                    <a:cubicBezTo>
                      <a:pt x="89649" y="83475"/>
                      <a:pt x="89828" y="84356"/>
                      <a:pt x="89398" y="85006"/>
                    </a:cubicBezTo>
                    <a:cubicBezTo>
                      <a:pt x="89293" y="85164"/>
                      <a:pt x="89156" y="85300"/>
                      <a:pt x="88999" y="85405"/>
                    </a:cubicBezTo>
                    <a:cubicBezTo>
                      <a:pt x="85008" y="86727"/>
                      <a:pt x="80739" y="86978"/>
                      <a:pt x="76622" y="86139"/>
                    </a:cubicBezTo>
                    <a:cubicBezTo>
                      <a:pt x="72138" y="85830"/>
                      <a:pt x="67685" y="85185"/>
                      <a:pt x="63301" y="84199"/>
                    </a:cubicBezTo>
                    <a:cubicBezTo>
                      <a:pt x="54438" y="82164"/>
                      <a:pt x="45910" y="78881"/>
                      <a:pt x="37970" y="74444"/>
                    </a:cubicBezTo>
                    <a:cubicBezTo>
                      <a:pt x="29946" y="70201"/>
                      <a:pt x="22709" y="64616"/>
                      <a:pt x="16573" y="57924"/>
                    </a:cubicBezTo>
                    <a:cubicBezTo>
                      <a:pt x="10804" y="50880"/>
                      <a:pt x="6734" y="42610"/>
                      <a:pt x="4668" y="33747"/>
                    </a:cubicBezTo>
                    <a:cubicBezTo>
                      <a:pt x="1573" y="22953"/>
                      <a:pt x="5" y="11778"/>
                      <a:pt x="0" y="549"/>
                    </a:cubicBezTo>
                    <a:cubicBezTo>
                      <a:pt x="0" y="-80"/>
                      <a:pt x="996" y="-238"/>
                      <a:pt x="1101" y="444"/>
                    </a:cubicBezTo>
                    <a:close/>
                  </a:path>
                </a:pathLst>
              </a:custGeom>
              <a:solidFill>
                <a:srgbClr val="37474F"/>
              </a:solidFill>
              <a:ln w="5239"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C2758F1C-CEF4-44D1-B32F-D953062F1C3F}"/>
                  </a:ext>
                </a:extLst>
              </p:cNvPr>
              <p:cNvSpPr/>
              <p:nvPr/>
            </p:nvSpPr>
            <p:spPr>
              <a:xfrm>
                <a:off x="6396969" y="2664559"/>
                <a:ext cx="486299" cy="736848"/>
              </a:xfrm>
              <a:custGeom>
                <a:avLst/>
                <a:gdLst>
                  <a:gd name="connsiteX0" fmla="*/ 1306 w 486299"/>
                  <a:gd name="connsiteY0" fmla="*/ 511879 h 736848"/>
                  <a:gd name="connsiteX1" fmla="*/ 7233 w 486299"/>
                  <a:gd name="connsiteY1" fmla="*/ 400486 h 736848"/>
                  <a:gd name="connsiteX2" fmla="*/ 9383 w 486299"/>
                  <a:gd name="connsiteY2" fmla="*/ 373005 h 736848"/>
                  <a:gd name="connsiteX3" fmla="*/ 13369 w 486299"/>
                  <a:gd name="connsiteY3" fmla="*/ 352027 h 736848"/>
                  <a:gd name="connsiteX4" fmla="*/ 43629 w 486299"/>
                  <a:gd name="connsiteY4" fmla="*/ 326644 h 736848"/>
                  <a:gd name="connsiteX5" fmla="*/ 93767 w 486299"/>
                  <a:gd name="connsiteY5" fmla="*/ 315735 h 736848"/>
                  <a:gd name="connsiteX6" fmla="*/ 145110 w 486299"/>
                  <a:gd name="connsiteY6" fmla="*/ 306505 h 736848"/>
                  <a:gd name="connsiteX7" fmla="*/ 249266 w 486299"/>
                  <a:gd name="connsiteY7" fmla="*/ 288202 h 736848"/>
                  <a:gd name="connsiteX8" fmla="*/ 351167 w 486299"/>
                  <a:gd name="connsiteY8" fmla="*/ 261979 h 736848"/>
                  <a:gd name="connsiteX9" fmla="*/ 437176 w 486299"/>
                  <a:gd name="connsiteY9" fmla="*/ 217086 h 736848"/>
                  <a:gd name="connsiteX10" fmla="*/ 480181 w 486299"/>
                  <a:gd name="connsiteY10" fmla="*/ 27655 h 736848"/>
                  <a:gd name="connsiteX11" fmla="*/ 476248 w 486299"/>
                  <a:gd name="connsiteY11" fmla="*/ 436 h 736848"/>
                  <a:gd name="connsiteX12" fmla="*/ 476982 w 486299"/>
                  <a:gd name="connsiteY12" fmla="*/ 436 h 736848"/>
                  <a:gd name="connsiteX13" fmla="*/ 485688 w 486299"/>
                  <a:gd name="connsiteY13" fmla="*/ 109994 h 736848"/>
                  <a:gd name="connsiteX14" fmla="*/ 459151 w 486299"/>
                  <a:gd name="connsiteY14" fmla="*/ 195794 h 736848"/>
                  <a:gd name="connsiteX15" fmla="*/ 387301 w 486299"/>
                  <a:gd name="connsiteY15" fmla="*/ 252119 h 736848"/>
                  <a:gd name="connsiteX16" fmla="*/ 290278 w 486299"/>
                  <a:gd name="connsiteY16" fmla="*/ 283272 h 736848"/>
                  <a:gd name="connsiteX17" fmla="*/ 82544 w 486299"/>
                  <a:gd name="connsiteY17" fmla="*/ 321871 h 736848"/>
                  <a:gd name="connsiteX18" fmla="*/ 57055 w 486299"/>
                  <a:gd name="connsiteY18" fmla="*/ 327116 h 736848"/>
                  <a:gd name="connsiteX19" fmla="*/ 34137 w 486299"/>
                  <a:gd name="connsiteY19" fmla="*/ 333986 h 736848"/>
                  <a:gd name="connsiteX20" fmla="*/ 13159 w 486299"/>
                  <a:gd name="connsiteY20" fmla="*/ 372900 h 736848"/>
                  <a:gd name="connsiteX21" fmla="*/ 6184 w 486299"/>
                  <a:gd name="connsiteY21" fmla="*/ 484083 h 736848"/>
                  <a:gd name="connsiteX22" fmla="*/ 4768 w 486299"/>
                  <a:gd name="connsiteY22" fmla="*/ 708548 h 736848"/>
                  <a:gd name="connsiteX23" fmla="*/ 5764 w 486299"/>
                  <a:gd name="connsiteY23" fmla="*/ 736239 h 736848"/>
                  <a:gd name="connsiteX24" fmla="*/ 4453 w 486299"/>
                  <a:gd name="connsiteY24" fmla="*/ 736239 h 736848"/>
                  <a:gd name="connsiteX25" fmla="*/ 1306 w 486299"/>
                  <a:gd name="connsiteY25" fmla="*/ 511879 h 7368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86299" h="736848">
                    <a:moveTo>
                      <a:pt x="1306" y="511879"/>
                    </a:moveTo>
                    <a:cubicBezTo>
                      <a:pt x="2528" y="474680"/>
                      <a:pt x="4505" y="437549"/>
                      <a:pt x="7233" y="400486"/>
                    </a:cubicBezTo>
                    <a:cubicBezTo>
                      <a:pt x="7914" y="391308"/>
                      <a:pt x="8544" y="382183"/>
                      <a:pt x="9383" y="373005"/>
                    </a:cubicBezTo>
                    <a:cubicBezTo>
                      <a:pt x="9855" y="365878"/>
                      <a:pt x="11192" y="358835"/>
                      <a:pt x="13369" y="352027"/>
                    </a:cubicBezTo>
                    <a:cubicBezTo>
                      <a:pt x="18613" y="337919"/>
                      <a:pt x="29784" y="330577"/>
                      <a:pt x="43629" y="326644"/>
                    </a:cubicBezTo>
                    <a:cubicBezTo>
                      <a:pt x="60045" y="321976"/>
                      <a:pt x="77037" y="318934"/>
                      <a:pt x="93767" y="315735"/>
                    </a:cubicBezTo>
                    <a:cubicBezTo>
                      <a:pt x="110497" y="312536"/>
                      <a:pt x="127961" y="309442"/>
                      <a:pt x="145110" y="306505"/>
                    </a:cubicBezTo>
                    <a:cubicBezTo>
                      <a:pt x="179881" y="300631"/>
                      <a:pt x="214705" y="295124"/>
                      <a:pt x="249266" y="288202"/>
                    </a:cubicBezTo>
                    <a:cubicBezTo>
                      <a:pt x="283754" y="281620"/>
                      <a:pt x="317785" y="272861"/>
                      <a:pt x="351167" y="261979"/>
                    </a:cubicBezTo>
                    <a:cubicBezTo>
                      <a:pt x="381742" y="251490"/>
                      <a:pt x="413104" y="239271"/>
                      <a:pt x="437176" y="217086"/>
                    </a:cubicBezTo>
                    <a:cubicBezTo>
                      <a:pt x="488939" y="169414"/>
                      <a:pt x="488625" y="92110"/>
                      <a:pt x="480181" y="27655"/>
                    </a:cubicBezTo>
                    <a:cubicBezTo>
                      <a:pt x="478975" y="18582"/>
                      <a:pt x="477611" y="9509"/>
                      <a:pt x="476248" y="436"/>
                    </a:cubicBezTo>
                    <a:cubicBezTo>
                      <a:pt x="476248" y="-36"/>
                      <a:pt x="476877" y="-246"/>
                      <a:pt x="476982" y="436"/>
                    </a:cubicBezTo>
                    <a:cubicBezTo>
                      <a:pt x="482226" y="36728"/>
                      <a:pt x="488258" y="73230"/>
                      <a:pt x="485688" y="109994"/>
                    </a:cubicBezTo>
                    <a:cubicBezTo>
                      <a:pt x="484309" y="140391"/>
                      <a:pt x="475173" y="169928"/>
                      <a:pt x="459151" y="195794"/>
                    </a:cubicBezTo>
                    <a:cubicBezTo>
                      <a:pt x="441949" y="222016"/>
                      <a:pt x="415779" y="239638"/>
                      <a:pt x="387301" y="252119"/>
                    </a:cubicBezTo>
                    <a:cubicBezTo>
                      <a:pt x="355934" y="265325"/>
                      <a:pt x="323470" y="275751"/>
                      <a:pt x="290278" y="283272"/>
                    </a:cubicBezTo>
                    <a:cubicBezTo>
                      <a:pt x="221732" y="299740"/>
                      <a:pt x="151561" y="307973"/>
                      <a:pt x="82544" y="321871"/>
                    </a:cubicBezTo>
                    <a:cubicBezTo>
                      <a:pt x="74047" y="323602"/>
                      <a:pt x="65551" y="325438"/>
                      <a:pt x="57055" y="327116"/>
                    </a:cubicBezTo>
                    <a:cubicBezTo>
                      <a:pt x="49183" y="328548"/>
                      <a:pt x="41500" y="330855"/>
                      <a:pt x="34137" y="333986"/>
                    </a:cubicBezTo>
                    <a:cubicBezTo>
                      <a:pt x="18403" y="341538"/>
                      <a:pt x="14680" y="357009"/>
                      <a:pt x="13159" y="372900"/>
                    </a:cubicBezTo>
                    <a:cubicBezTo>
                      <a:pt x="9697" y="409874"/>
                      <a:pt x="7914" y="447005"/>
                      <a:pt x="6184" y="484083"/>
                    </a:cubicBezTo>
                    <a:cubicBezTo>
                      <a:pt x="3037" y="558765"/>
                      <a:pt x="2408" y="633814"/>
                      <a:pt x="4768" y="708548"/>
                    </a:cubicBezTo>
                    <a:cubicBezTo>
                      <a:pt x="4768" y="717778"/>
                      <a:pt x="5397" y="727008"/>
                      <a:pt x="5764" y="736239"/>
                    </a:cubicBezTo>
                    <a:cubicBezTo>
                      <a:pt x="5764" y="737078"/>
                      <a:pt x="4505" y="737025"/>
                      <a:pt x="4453" y="736239"/>
                    </a:cubicBezTo>
                    <a:cubicBezTo>
                      <a:pt x="48" y="661610"/>
                      <a:pt x="-1263" y="586771"/>
                      <a:pt x="1306" y="511879"/>
                    </a:cubicBezTo>
                    <a:close/>
                  </a:path>
                </a:pathLst>
              </a:custGeom>
              <a:solidFill>
                <a:srgbClr val="37474F"/>
              </a:solidFill>
              <a:ln w="5239"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5778CD44-F06C-4FF9-87BF-16C75226BB92}"/>
                  </a:ext>
                </a:extLst>
              </p:cNvPr>
              <p:cNvSpPr/>
              <p:nvPr/>
            </p:nvSpPr>
            <p:spPr>
              <a:xfrm>
                <a:off x="6213946" y="3434633"/>
                <a:ext cx="209917" cy="10961"/>
              </a:xfrm>
              <a:custGeom>
                <a:avLst/>
                <a:gdLst>
                  <a:gd name="connsiteX0" fmla="*/ 509 w 209917"/>
                  <a:gd name="connsiteY0" fmla="*/ 8016 h 10961"/>
                  <a:gd name="connsiteX1" fmla="*/ 20071 w 209917"/>
                  <a:gd name="connsiteY1" fmla="*/ 5813 h 10961"/>
                  <a:gd name="connsiteX2" fmla="*/ 40630 w 209917"/>
                  <a:gd name="connsiteY2" fmla="*/ 4135 h 10961"/>
                  <a:gd name="connsiteX3" fmla="*/ 81170 w 209917"/>
                  <a:gd name="connsiteY3" fmla="*/ 1985 h 10961"/>
                  <a:gd name="connsiteX4" fmla="*/ 162931 w 209917"/>
                  <a:gd name="connsiteY4" fmla="*/ 149 h 10961"/>
                  <a:gd name="connsiteX5" fmla="*/ 209345 w 209917"/>
                  <a:gd name="connsiteY5" fmla="*/ 412 h 10961"/>
                  <a:gd name="connsiteX6" fmla="*/ 209345 w 209917"/>
                  <a:gd name="connsiteY6" fmla="*/ 2300 h 10961"/>
                  <a:gd name="connsiteX7" fmla="*/ 128265 w 209917"/>
                  <a:gd name="connsiteY7" fmla="*/ 7911 h 10961"/>
                  <a:gd name="connsiteX8" fmla="*/ 47133 w 209917"/>
                  <a:gd name="connsiteY8" fmla="*/ 10848 h 10961"/>
                  <a:gd name="connsiteX9" fmla="*/ 24634 w 209917"/>
                  <a:gd name="connsiteY9" fmla="*/ 10848 h 10961"/>
                  <a:gd name="connsiteX10" fmla="*/ 929 w 209917"/>
                  <a:gd name="connsiteY10" fmla="*/ 10061 h 10961"/>
                  <a:gd name="connsiteX11" fmla="*/ 509 w 209917"/>
                  <a:gd name="connsiteY11" fmla="*/ 8016 h 1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917" h="10961">
                    <a:moveTo>
                      <a:pt x="509" y="8016"/>
                    </a:moveTo>
                    <a:cubicBezTo>
                      <a:pt x="6971" y="6810"/>
                      <a:pt x="13505" y="6076"/>
                      <a:pt x="20071" y="5813"/>
                    </a:cubicBezTo>
                    <a:cubicBezTo>
                      <a:pt x="26889" y="5184"/>
                      <a:pt x="33759" y="4607"/>
                      <a:pt x="40630" y="4135"/>
                    </a:cubicBezTo>
                    <a:cubicBezTo>
                      <a:pt x="54161" y="3191"/>
                      <a:pt x="67639" y="2457"/>
                      <a:pt x="81170" y="1985"/>
                    </a:cubicBezTo>
                    <a:cubicBezTo>
                      <a:pt x="108441" y="1093"/>
                      <a:pt x="135660" y="307"/>
                      <a:pt x="162931" y="149"/>
                    </a:cubicBezTo>
                    <a:cubicBezTo>
                      <a:pt x="177144" y="149"/>
                      <a:pt x="207614" y="-323"/>
                      <a:pt x="209345" y="412"/>
                    </a:cubicBezTo>
                    <a:cubicBezTo>
                      <a:pt x="210184" y="726"/>
                      <a:pt x="210027" y="2247"/>
                      <a:pt x="209345" y="2300"/>
                    </a:cubicBezTo>
                    <a:cubicBezTo>
                      <a:pt x="182336" y="5079"/>
                      <a:pt x="155327" y="6443"/>
                      <a:pt x="128265" y="7911"/>
                    </a:cubicBezTo>
                    <a:cubicBezTo>
                      <a:pt x="101204" y="9380"/>
                      <a:pt x="74194" y="10691"/>
                      <a:pt x="47133" y="10848"/>
                    </a:cubicBezTo>
                    <a:cubicBezTo>
                      <a:pt x="39633" y="10848"/>
                      <a:pt x="32134" y="10848"/>
                      <a:pt x="24634" y="10848"/>
                    </a:cubicBezTo>
                    <a:cubicBezTo>
                      <a:pt x="16725" y="11137"/>
                      <a:pt x="8801" y="10874"/>
                      <a:pt x="929" y="10061"/>
                    </a:cubicBezTo>
                    <a:cubicBezTo>
                      <a:pt x="-15" y="9799"/>
                      <a:pt x="-382" y="8226"/>
                      <a:pt x="509" y="8016"/>
                    </a:cubicBezTo>
                    <a:close/>
                  </a:path>
                </a:pathLst>
              </a:custGeom>
              <a:solidFill>
                <a:srgbClr val="37474F"/>
              </a:solidFill>
              <a:ln w="5239"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6E52353A-E0F2-4E1F-8034-0585523ECD50}"/>
                  </a:ext>
                </a:extLst>
              </p:cNvPr>
              <p:cNvSpPr/>
              <p:nvPr/>
            </p:nvSpPr>
            <p:spPr>
              <a:xfrm>
                <a:off x="6430675" y="2988738"/>
                <a:ext cx="136944" cy="271035"/>
              </a:xfrm>
              <a:custGeom>
                <a:avLst/>
                <a:gdLst>
                  <a:gd name="connsiteX0" fmla="*/ 2003 w 136944"/>
                  <a:gd name="connsiteY0" fmla="*/ 271035 h 271035"/>
                  <a:gd name="connsiteX1" fmla="*/ 11 w 136944"/>
                  <a:gd name="connsiteY1" fmla="*/ 178575 h 271035"/>
                  <a:gd name="connsiteX2" fmla="*/ 2056 w 136944"/>
                  <a:gd name="connsiteY2" fmla="*/ 86115 h 271035"/>
                  <a:gd name="connsiteX3" fmla="*/ 7300 w 136944"/>
                  <a:gd name="connsiteY3" fmla="*/ 39806 h 271035"/>
                  <a:gd name="connsiteX4" fmla="*/ 8979 w 136944"/>
                  <a:gd name="connsiteY4" fmla="*/ 33932 h 271035"/>
                  <a:gd name="connsiteX5" fmla="*/ 10552 w 136944"/>
                  <a:gd name="connsiteY5" fmla="*/ 30785 h 271035"/>
                  <a:gd name="connsiteX6" fmla="*/ 12912 w 136944"/>
                  <a:gd name="connsiteY6" fmla="*/ 28320 h 271035"/>
                  <a:gd name="connsiteX7" fmla="*/ 23401 w 136944"/>
                  <a:gd name="connsiteY7" fmla="*/ 22446 h 271035"/>
                  <a:gd name="connsiteX8" fmla="*/ 45743 w 136944"/>
                  <a:gd name="connsiteY8" fmla="*/ 15471 h 271035"/>
                  <a:gd name="connsiteX9" fmla="*/ 136944 w 136944"/>
                  <a:gd name="connsiteY9" fmla="*/ 0 h 271035"/>
                  <a:gd name="connsiteX10" fmla="*/ 91579 w 136944"/>
                  <a:gd name="connsiteY10" fmla="*/ 8758 h 271035"/>
                  <a:gd name="connsiteX11" fmla="*/ 46791 w 136944"/>
                  <a:gd name="connsiteY11" fmla="*/ 19247 h 271035"/>
                  <a:gd name="connsiteX12" fmla="*/ 25184 w 136944"/>
                  <a:gd name="connsiteY12" fmla="*/ 26537 h 271035"/>
                  <a:gd name="connsiteX13" fmla="*/ 15691 w 136944"/>
                  <a:gd name="connsiteY13" fmla="*/ 31782 h 271035"/>
                  <a:gd name="connsiteX14" fmla="*/ 13174 w 136944"/>
                  <a:gd name="connsiteY14" fmla="*/ 35505 h 271035"/>
                  <a:gd name="connsiteX15" fmla="*/ 11758 w 136944"/>
                  <a:gd name="connsiteY15" fmla="*/ 40750 h 271035"/>
                  <a:gd name="connsiteX16" fmla="*/ 7248 w 136944"/>
                  <a:gd name="connsiteY16" fmla="*/ 86272 h 271035"/>
                  <a:gd name="connsiteX17" fmla="*/ 3996 w 136944"/>
                  <a:gd name="connsiteY17" fmla="*/ 178522 h 271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6944" h="271035">
                    <a:moveTo>
                      <a:pt x="2003" y="271035"/>
                    </a:moveTo>
                    <a:cubicBezTo>
                      <a:pt x="587" y="240198"/>
                      <a:pt x="115" y="209413"/>
                      <a:pt x="11" y="178575"/>
                    </a:cubicBezTo>
                    <a:cubicBezTo>
                      <a:pt x="-94" y="147737"/>
                      <a:pt x="587" y="116952"/>
                      <a:pt x="2056" y="86115"/>
                    </a:cubicBezTo>
                    <a:cubicBezTo>
                      <a:pt x="2821" y="70580"/>
                      <a:pt x="4573" y="55114"/>
                      <a:pt x="7300" y="39806"/>
                    </a:cubicBezTo>
                    <a:cubicBezTo>
                      <a:pt x="7720" y="37813"/>
                      <a:pt x="8281" y="35846"/>
                      <a:pt x="8979" y="33932"/>
                    </a:cubicBezTo>
                    <a:cubicBezTo>
                      <a:pt x="9377" y="32825"/>
                      <a:pt x="9902" y="31766"/>
                      <a:pt x="10552" y="30785"/>
                    </a:cubicBezTo>
                    <a:cubicBezTo>
                      <a:pt x="11255" y="29888"/>
                      <a:pt x="12047" y="29065"/>
                      <a:pt x="12912" y="28320"/>
                    </a:cubicBezTo>
                    <a:cubicBezTo>
                      <a:pt x="16137" y="25908"/>
                      <a:pt x="19662" y="23936"/>
                      <a:pt x="23401" y="22446"/>
                    </a:cubicBezTo>
                    <a:cubicBezTo>
                      <a:pt x="30675" y="19593"/>
                      <a:pt x="38138" y="17260"/>
                      <a:pt x="45743" y="15471"/>
                    </a:cubicBezTo>
                    <a:cubicBezTo>
                      <a:pt x="75778" y="8360"/>
                      <a:pt x="106243" y="3194"/>
                      <a:pt x="136944" y="0"/>
                    </a:cubicBezTo>
                    <a:cubicBezTo>
                      <a:pt x="121788" y="2780"/>
                      <a:pt x="106631" y="5559"/>
                      <a:pt x="91579" y="8758"/>
                    </a:cubicBezTo>
                    <a:cubicBezTo>
                      <a:pt x="76528" y="11957"/>
                      <a:pt x="61528" y="15157"/>
                      <a:pt x="46791" y="19247"/>
                    </a:cubicBezTo>
                    <a:cubicBezTo>
                      <a:pt x="39459" y="21282"/>
                      <a:pt x="32248" y="23716"/>
                      <a:pt x="25184" y="26537"/>
                    </a:cubicBezTo>
                    <a:cubicBezTo>
                      <a:pt x="21801" y="27859"/>
                      <a:pt x="18613" y="29621"/>
                      <a:pt x="15691" y="31782"/>
                    </a:cubicBezTo>
                    <a:cubicBezTo>
                      <a:pt x="14480" y="32726"/>
                      <a:pt x="13599" y="34031"/>
                      <a:pt x="13174" y="35505"/>
                    </a:cubicBezTo>
                    <a:cubicBezTo>
                      <a:pt x="12576" y="37220"/>
                      <a:pt x="12104" y="38972"/>
                      <a:pt x="11758" y="40750"/>
                    </a:cubicBezTo>
                    <a:cubicBezTo>
                      <a:pt x="9298" y="55812"/>
                      <a:pt x="7788" y="71016"/>
                      <a:pt x="7248" y="86272"/>
                    </a:cubicBezTo>
                    <a:cubicBezTo>
                      <a:pt x="5360" y="116952"/>
                      <a:pt x="4783" y="147737"/>
                      <a:pt x="3996" y="178522"/>
                    </a:cubicBezTo>
                    <a:close/>
                  </a:path>
                </a:pathLst>
              </a:custGeom>
              <a:solidFill>
                <a:srgbClr val="37474F"/>
              </a:solidFill>
              <a:ln w="5239"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5186CDCA-5CD5-482F-A9E2-7A64B5187C59}"/>
                  </a:ext>
                </a:extLst>
              </p:cNvPr>
              <p:cNvSpPr/>
              <p:nvPr/>
            </p:nvSpPr>
            <p:spPr>
              <a:xfrm>
                <a:off x="6301304" y="2730446"/>
                <a:ext cx="348234" cy="128332"/>
              </a:xfrm>
              <a:custGeom>
                <a:avLst/>
                <a:gdLst>
                  <a:gd name="connsiteX0" fmla="*/ 0 w 348234"/>
                  <a:gd name="connsiteY0" fmla="*/ 128333 h 128332"/>
                  <a:gd name="connsiteX1" fmla="*/ 81919 w 348234"/>
                  <a:gd name="connsiteY1" fmla="*/ 83964 h 128332"/>
                  <a:gd name="connsiteX2" fmla="*/ 168558 w 348234"/>
                  <a:gd name="connsiteY2" fmla="*/ 49613 h 128332"/>
                  <a:gd name="connsiteX3" fmla="*/ 257715 w 348234"/>
                  <a:gd name="connsiteY3" fmla="*/ 22079 h 128332"/>
                  <a:gd name="connsiteX4" fmla="*/ 348234 w 348234"/>
                  <a:gd name="connsiteY4" fmla="*/ 0 h 128332"/>
                  <a:gd name="connsiteX5" fmla="*/ 303446 w 348234"/>
                  <a:gd name="connsiteY5" fmla="*/ 12797 h 128332"/>
                  <a:gd name="connsiteX6" fmla="*/ 258868 w 348234"/>
                  <a:gd name="connsiteY6" fmla="*/ 25908 h 128332"/>
                  <a:gd name="connsiteX7" fmla="*/ 170446 w 348234"/>
                  <a:gd name="connsiteY7" fmla="*/ 54595 h 128332"/>
                  <a:gd name="connsiteX8" fmla="*/ 83650 w 348234"/>
                  <a:gd name="connsiteY8" fmla="*/ 87635 h 128332"/>
                  <a:gd name="connsiteX9" fmla="*/ 41327 w 348234"/>
                  <a:gd name="connsiteY9" fmla="*/ 106673 h 128332"/>
                  <a:gd name="connsiteX10" fmla="*/ 0 w 348234"/>
                  <a:gd name="connsiteY10" fmla="*/ 128333 h 128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8234" h="128332">
                    <a:moveTo>
                      <a:pt x="0" y="128333"/>
                    </a:moveTo>
                    <a:cubicBezTo>
                      <a:pt x="25997" y="111246"/>
                      <a:pt x="53405" y="96404"/>
                      <a:pt x="81919" y="83964"/>
                    </a:cubicBezTo>
                    <a:cubicBezTo>
                      <a:pt x="110239" y="71115"/>
                      <a:pt x="139294" y="60049"/>
                      <a:pt x="168558" y="49613"/>
                    </a:cubicBezTo>
                    <a:cubicBezTo>
                      <a:pt x="197822" y="39176"/>
                      <a:pt x="227664" y="30313"/>
                      <a:pt x="257715" y="22079"/>
                    </a:cubicBezTo>
                    <a:cubicBezTo>
                      <a:pt x="287765" y="13845"/>
                      <a:pt x="317869" y="6346"/>
                      <a:pt x="348234" y="0"/>
                    </a:cubicBezTo>
                    <a:cubicBezTo>
                      <a:pt x="333340" y="4458"/>
                      <a:pt x="318341" y="8286"/>
                      <a:pt x="303446" y="12797"/>
                    </a:cubicBezTo>
                    <a:cubicBezTo>
                      <a:pt x="288552" y="17307"/>
                      <a:pt x="273658" y="21345"/>
                      <a:pt x="258868" y="25908"/>
                    </a:cubicBezTo>
                    <a:cubicBezTo>
                      <a:pt x="229237" y="34981"/>
                      <a:pt x="199605" y="44106"/>
                      <a:pt x="170446" y="54595"/>
                    </a:cubicBezTo>
                    <a:cubicBezTo>
                      <a:pt x="141287" y="65084"/>
                      <a:pt x="112232" y="75573"/>
                      <a:pt x="83650" y="87635"/>
                    </a:cubicBezTo>
                    <a:cubicBezTo>
                      <a:pt x="69385" y="93562"/>
                      <a:pt x="55225" y="99908"/>
                      <a:pt x="41327" y="106673"/>
                    </a:cubicBezTo>
                    <a:cubicBezTo>
                      <a:pt x="27429" y="113438"/>
                      <a:pt x="13636" y="120518"/>
                      <a:pt x="0" y="128333"/>
                    </a:cubicBezTo>
                    <a:close/>
                  </a:path>
                </a:pathLst>
              </a:custGeom>
              <a:solidFill>
                <a:srgbClr val="37474F"/>
              </a:solidFill>
              <a:ln w="5239"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9DABD75E-2BC6-4766-8324-47FCE8AECA24}"/>
                  </a:ext>
                </a:extLst>
              </p:cNvPr>
              <p:cNvSpPr/>
              <p:nvPr/>
            </p:nvSpPr>
            <p:spPr>
              <a:xfrm>
                <a:off x="6310972" y="2336511"/>
                <a:ext cx="342247" cy="306582"/>
              </a:xfrm>
              <a:custGeom>
                <a:avLst/>
                <a:gdLst>
                  <a:gd name="connsiteX0" fmla="*/ 339511 w 342247"/>
                  <a:gd name="connsiteY0" fmla="*/ 42921 h 306582"/>
                  <a:gd name="connsiteX1" fmla="*/ 266088 w 342247"/>
                  <a:gd name="connsiteY1" fmla="*/ 246355 h 306582"/>
                  <a:gd name="connsiteX2" fmla="*/ 66797 w 342247"/>
                  <a:gd name="connsiteY2" fmla="*/ 303520 h 306582"/>
                  <a:gd name="connsiteX3" fmla="*/ 39159 w 342247"/>
                  <a:gd name="connsiteY3" fmla="*/ 306562 h 306582"/>
                  <a:gd name="connsiteX4" fmla="*/ 2447 w 342247"/>
                  <a:gd name="connsiteY4" fmla="*/ 184942 h 306582"/>
                  <a:gd name="connsiteX5" fmla="*/ 31344 w 342247"/>
                  <a:gd name="connsiteY5" fmla="*/ 176446 h 306582"/>
                  <a:gd name="connsiteX6" fmla="*/ 197542 w 342247"/>
                  <a:gd name="connsiteY6" fmla="*/ 156832 h 306582"/>
                  <a:gd name="connsiteX7" fmla="*/ 277783 w 342247"/>
                  <a:gd name="connsiteY7" fmla="*/ 46435 h 306582"/>
                  <a:gd name="connsiteX8" fmla="*/ 336836 w 342247"/>
                  <a:gd name="connsiteY8" fmla="*/ 3588 h 306582"/>
                  <a:gd name="connsiteX9" fmla="*/ 339511 w 342247"/>
                  <a:gd name="connsiteY9" fmla="*/ 42921 h 306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247" h="306582">
                    <a:moveTo>
                      <a:pt x="339511" y="42921"/>
                    </a:moveTo>
                    <a:cubicBezTo>
                      <a:pt x="315176" y="146081"/>
                      <a:pt x="294723" y="226059"/>
                      <a:pt x="266088" y="246355"/>
                    </a:cubicBezTo>
                    <a:cubicBezTo>
                      <a:pt x="243065" y="262771"/>
                      <a:pt x="95484" y="300059"/>
                      <a:pt x="66797" y="303520"/>
                    </a:cubicBezTo>
                    <a:cubicBezTo>
                      <a:pt x="55364" y="304936"/>
                      <a:pt x="45819" y="305880"/>
                      <a:pt x="39159" y="306562"/>
                    </a:cubicBezTo>
                    <a:cubicBezTo>
                      <a:pt x="22429" y="308293"/>
                      <a:pt x="-8986" y="198840"/>
                      <a:pt x="2447" y="184942"/>
                    </a:cubicBezTo>
                    <a:cubicBezTo>
                      <a:pt x="5069" y="181796"/>
                      <a:pt x="15978" y="179016"/>
                      <a:pt x="31344" y="176446"/>
                    </a:cubicBezTo>
                    <a:cubicBezTo>
                      <a:pt x="83160" y="168055"/>
                      <a:pt x="191669" y="162863"/>
                      <a:pt x="197542" y="156832"/>
                    </a:cubicBezTo>
                    <a:cubicBezTo>
                      <a:pt x="203416" y="150801"/>
                      <a:pt x="235093" y="105593"/>
                      <a:pt x="277783" y="46435"/>
                    </a:cubicBezTo>
                    <a:cubicBezTo>
                      <a:pt x="307257" y="5633"/>
                      <a:pt x="326085" y="-7059"/>
                      <a:pt x="336836" y="3588"/>
                    </a:cubicBezTo>
                    <a:cubicBezTo>
                      <a:pt x="342605" y="9619"/>
                      <a:pt x="344178" y="23045"/>
                      <a:pt x="339511" y="42921"/>
                    </a:cubicBezTo>
                    <a:close/>
                  </a:path>
                </a:pathLst>
              </a:custGeom>
              <a:solidFill>
                <a:srgbClr val="F7A9A0"/>
              </a:solidFill>
              <a:ln w="5239"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3EC441D0-4F5C-4A89-9C9E-BA0C9FADEB37}"/>
                  </a:ext>
                </a:extLst>
              </p:cNvPr>
              <p:cNvSpPr/>
              <p:nvPr/>
            </p:nvSpPr>
            <p:spPr>
              <a:xfrm>
                <a:off x="6135017" y="2512111"/>
                <a:ext cx="242542" cy="157485"/>
              </a:xfrm>
              <a:custGeom>
                <a:avLst/>
                <a:gdLst>
                  <a:gd name="connsiteX0" fmla="*/ 242542 w 242542"/>
                  <a:gd name="connsiteY0" fmla="*/ 127973 h 157485"/>
                  <a:gd name="connsiteX1" fmla="*/ 189520 w 242542"/>
                  <a:gd name="connsiteY1" fmla="*/ 149790 h 157485"/>
                  <a:gd name="connsiteX2" fmla="*/ 126901 w 242542"/>
                  <a:gd name="connsiteY2" fmla="*/ 149475 h 157485"/>
                  <a:gd name="connsiteX3" fmla="*/ 163350 w 242542"/>
                  <a:gd name="connsiteY3" fmla="*/ 122571 h 157485"/>
                  <a:gd name="connsiteX4" fmla="*/ 180499 w 242542"/>
                  <a:gd name="connsiteY4" fmla="*/ 103953 h 157485"/>
                  <a:gd name="connsiteX5" fmla="*/ 138229 w 242542"/>
                  <a:gd name="connsiteY5" fmla="*/ 112711 h 157485"/>
                  <a:gd name="connsiteX6" fmla="*/ 53058 w 242542"/>
                  <a:gd name="connsiteY6" fmla="*/ 145070 h 157485"/>
                  <a:gd name="connsiteX7" fmla="*/ 65488 w 242542"/>
                  <a:gd name="connsiteY7" fmla="*/ 119529 h 157485"/>
                  <a:gd name="connsiteX8" fmla="*/ 19808 w 242542"/>
                  <a:gd name="connsiteY8" fmla="*/ 134633 h 157485"/>
                  <a:gd name="connsiteX9" fmla="*/ 17658 w 242542"/>
                  <a:gd name="connsiteY9" fmla="*/ 121470 h 157485"/>
                  <a:gd name="connsiteX10" fmla="*/ 3445 w 242542"/>
                  <a:gd name="connsiteY10" fmla="*/ 119267 h 157485"/>
                  <a:gd name="connsiteX11" fmla="*/ 6907 w 242542"/>
                  <a:gd name="connsiteY11" fmla="*/ 94251 h 157485"/>
                  <a:gd name="connsiteX12" fmla="*/ 1662 w 242542"/>
                  <a:gd name="connsiteY12" fmla="*/ 90685 h 157485"/>
                  <a:gd name="connsiteX13" fmla="*/ 74351 w 242542"/>
                  <a:gd name="connsiteY13" fmla="*/ 10706 h 157485"/>
                  <a:gd name="connsiteX14" fmla="*/ 207561 w 242542"/>
                  <a:gd name="connsiteY14" fmla="*/ 1004 h 157485"/>
                  <a:gd name="connsiteX15" fmla="*/ 242542 w 242542"/>
                  <a:gd name="connsiteY15" fmla="*/ 127973 h 1574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2542" h="157485">
                    <a:moveTo>
                      <a:pt x="242542" y="127973"/>
                    </a:moveTo>
                    <a:cubicBezTo>
                      <a:pt x="225356" y="136375"/>
                      <a:pt x="207645" y="143664"/>
                      <a:pt x="189520" y="149790"/>
                    </a:cubicBezTo>
                    <a:cubicBezTo>
                      <a:pt x="175045" y="153986"/>
                      <a:pt x="133089" y="164947"/>
                      <a:pt x="126901" y="149475"/>
                    </a:cubicBezTo>
                    <a:cubicBezTo>
                      <a:pt x="122653" y="138986"/>
                      <a:pt x="146568" y="129546"/>
                      <a:pt x="163350" y="122571"/>
                    </a:cubicBezTo>
                    <a:cubicBezTo>
                      <a:pt x="172161" y="118900"/>
                      <a:pt x="183069" y="109670"/>
                      <a:pt x="180499" y="103953"/>
                    </a:cubicBezTo>
                    <a:cubicBezTo>
                      <a:pt x="175937" y="94041"/>
                      <a:pt x="153176" y="103953"/>
                      <a:pt x="138229" y="112711"/>
                    </a:cubicBezTo>
                    <a:cubicBezTo>
                      <a:pt x="109279" y="129494"/>
                      <a:pt x="70732" y="159912"/>
                      <a:pt x="53058" y="145070"/>
                    </a:cubicBezTo>
                    <a:cubicBezTo>
                      <a:pt x="46398" y="139511"/>
                      <a:pt x="54160" y="129337"/>
                      <a:pt x="65488" y="119529"/>
                    </a:cubicBezTo>
                    <a:cubicBezTo>
                      <a:pt x="47079" y="131067"/>
                      <a:pt x="27465" y="140507"/>
                      <a:pt x="19808" y="134633"/>
                    </a:cubicBezTo>
                    <a:cubicBezTo>
                      <a:pt x="15712" y="131513"/>
                      <a:pt x="14768" y="125733"/>
                      <a:pt x="17658" y="121470"/>
                    </a:cubicBezTo>
                    <a:cubicBezTo>
                      <a:pt x="12912" y="123672"/>
                      <a:pt x="7305" y="122807"/>
                      <a:pt x="3445" y="119267"/>
                    </a:cubicBezTo>
                    <a:cubicBezTo>
                      <a:pt x="-2533" y="112974"/>
                      <a:pt x="351" y="103534"/>
                      <a:pt x="6907" y="94251"/>
                    </a:cubicBezTo>
                    <a:cubicBezTo>
                      <a:pt x="4683" y="93978"/>
                      <a:pt x="2732" y="92651"/>
                      <a:pt x="1662" y="90685"/>
                    </a:cubicBezTo>
                    <a:cubicBezTo>
                      <a:pt x="-11029" y="71332"/>
                      <a:pt x="52429" y="15898"/>
                      <a:pt x="74351" y="10706"/>
                    </a:cubicBezTo>
                    <a:cubicBezTo>
                      <a:pt x="138911" y="-4608"/>
                      <a:pt x="207561" y="1004"/>
                      <a:pt x="207561" y="1004"/>
                    </a:cubicBezTo>
                    <a:cubicBezTo>
                      <a:pt x="232787" y="21195"/>
                      <a:pt x="242594" y="127920"/>
                      <a:pt x="242542" y="127973"/>
                    </a:cubicBezTo>
                    <a:close/>
                  </a:path>
                </a:pathLst>
              </a:custGeom>
              <a:solidFill>
                <a:srgbClr val="F7A9A0"/>
              </a:solidFill>
              <a:ln w="5239"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F22F9FAF-5DCC-4E4E-A710-DB1A75D14618}"/>
                  </a:ext>
                </a:extLst>
              </p:cNvPr>
              <p:cNvSpPr/>
              <p:nvPr/>
            </p:nvSpPr>
            <p:spPr>
              <a:xfrm>
                <a:off x="6198469" y="2579877"/>
                <a:ext cx="84217" cy="53375"/>
              </a:xfrm>
              <a:custGeom>
                <a:avLst/>
                <a:gdLst>
                  <a:gd name="connsiteX0" fmla="*/ 84165 w 84217"/>
                  <a:gd name="connsiteY0" fmla="*/ 0 h 53375"/>
                  <a:gd name="connsiteX1" fmla="*/ 41108 w 84217"/>
                  <a:gd name="connsiteY1" fmla="*/ 16520 h 53375"/>
                  <a:gd name="connsiteX2" fmla="*/ 148 w 84217"/>
                  <a:gd name="connsiteY2" fmla="*/ 52707 h 53375"/>
                  <a:gd name="connsiteX3" fmla="*/ 673 w 84217"/>
                  <a:gd name="connsiteY3" fmla="*/ 53284 h 53375"/>
                  <a:gd name="connsiteX4" fmla="*/ 21231 w 84217"/>
                  <a:gd name="connsiteY4" fmla="*/ 36030 h 53375"/>
                  <a:gd name="connsiteX5" fmla="*/ 41318 w 84217"/>
                  <a:gd name="connsiteY5" fmla="*/ 19300 h 53375"/>
                  <a:gd name="connsiteX6" fmla="*/ 84218 w 84217"/>
                  <a:gd name="connsiteY6" fmla="*/ 262 h 53375"/>
                  <a:gd name="connsiteX7" fmla="*/ 84165 w 84217"/>
                  <a:gd name="connsiteY7" fmla="*/ 0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217" h="53375">
                    <a:moveTo>
                      <a:pt x="84165" y="0"/>
                    </a:moveTo>
                    <a:cubicBezTo>
                      <a:pt x="68767" y="2260"/>
                      <a:pt x="54067" y="7903"/>
                      <a:pt x="41108" y="16520"/>
                    </a:cubicBezTo>
                    <a:cubicBezTo>
                      <a:pt x="26056" y="27009"/>
                      <a:pt x="14099" y="41012"/>
                      <a:pt x="148" y="52707"/>
                    </a:cubicBezTo>
                    <a:cubicBezTo>
                      <a:pt x="-219" y="53022"/>
                      <a:pt x="148" y="53599"/>
                      <a:pt x="673" y="53284"/>
                    </a:cubicBezTo>
                    <a:cubicBezTo>
                      <a:pt x="7228" y="47200"/>
                      <a:pt x="14413" y="41799"/>
                      <a:pt x="21231" y="36030"/>
                    </a:cubicBezTo>
                    <a:cubicBezTo>
                      <a:pt x="28049" y="30261"/>
                      <a:pt x="34342" y="24492"/>
                      <a:pt x="41318" y="19300"/>
                    </a:cubicBezTo>
                    <a:cubicBezTo>
                      <a:pt x="53994" y="9797"/>
                      <a:pt x="68662" y="3288"/>
                      <a:pt x="84218" y="262"/>
                    </a:cubicBezTo>
                    <a:lnTo>
                      <a:pt x="84165" y="0"/>
                    </a:lnTo>
                    <a:close/>
                  </a:path>
                </a:pathLst>
              </a:custGeom>
              <a:solidFill>
                <a:srgbClr val="263238"/>
              </a:solidFill>
              <a:ln w="5239"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5F9375F2-B634-4FC4-943A-A655E579F7D1}"/>
                  </a:ext>
                </a:extLst>
              </p:cNvPr>
              <p:cNvSpPr/>
              <p:nvPr/>
            </p:nvSpPr>
            <p:spPr>
              <a:xfrm>
                <a:off x="6153074" y="2552442"/>
                <a:ext cx="117735" cy="80102"/>
              </a:xfrm>
              <a:custGeom>
                <a:avLst/>
                <a:gdLst>
                  <a:gd name="connsiteX0" fmla="*/ 117550 w 117735"/>
                  <a:gd name="connsiteY0" fmla="*/ 6 h 80102"/>
                  <a:gd name="connsiteX1" fmla="*/ 67465 w 117735"/>
                  <a:gd name="connsiteY1" fmla="*/ 17365 h 80102"/>
                  <a:gd name="connsiteX2" fmla="*/ 23463 w 117735"/>
                  <a:gd name="connsiteY2" fmla="*/ 54077 h 80102"/>
                  <a:gd name="connsiteX3" fmla="*/ 126 w 117735"/>
                  <a:gd name="connsiteY3" fmla="*/ 79408 h 80102"/>
                  <a:gd name="connsiteX4" fmla="*/ 650 w 117735"/>
                  <a:gd name="connsiteY4" fmla="*/ 79984 h 80102"/>
                  <a:gd name="connsiteX5" fmla="*/ 42291 w 117735"/>
                  <a:gd name="connsiteY5" fmla="*/ 38501 h 80102"/>
                  <a:gd name="connsiteX6" fmla="*/ 87971 w 117735"/>
                  <a:gd name="connsiteY6" fmla="*/ 9761 h 80102"/>
                  <a:gd name="connsiteX7" fmla="*/ 117602 w 117735"/>
                  <a:gd name="connsiteY7" fmla="*/ 163 h 80102"/>
                  <a:gd name="connsiteX8" fmla="*/ 117550 w 117735"/>
                  <a:gd name="connsiteY8" fmla="*/ 6 h 8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7735" h="80102">
                    <a:moveTo>
                      <a:pt x="117550" y="6"/>
                    </a:moveTo>
                    <a:cubicBezTo>
                      <a:pt x="100311" y="4091"/>
                      <a:pt x="83534" y="9908"/>
                      <a:pt x="67465" y="17365"/>
                    </a:cubicBezTo>
                    <a:cubicBezTo>
                      <a:pt x="50210" y="26124"/>
                      <a:pt x="36732" y="40441"/>
                      <a:pt x="23463" y="54077"/>
                    </a:cubicBezTo>
                    <a:cubicBezTo>
                      <a:pt x="15492" y="62326"/>
                      <a:pt x="7714" y="70770"/>
                      <a:pt x="126" y="79408"/>
                    </a:cubicBezTo>
                    <a:cubicBezTo>
                      <a:pt x="-189" y="79775"/>
                      <a:pt x="126" y="80352"/>
                      <a:pt x="650" y="79984"/>
                    </a:cubicBezTo>
                    <a:cubicBezTo>
                      <a:pt x="14144" y="65719"/>
                      <a:pt x="28026" y="51890"/>
                      <a:pt x="42291" y="38501"/>
                    </a:cubicBezTo>
                    <a:cubicBezTo>
                      <a:pt x="55476" y="26003"/>
                      <a:pt x="71000" y="16238"/>
                      <a:pt x="87971" y="9761"/>
                    </a:cubicBezTo>
                    <a:cubicBezTo>
                      <a:pt x="97673" y="6037"/>
                      <a:pt x="107638" y="3100"/>
                      <a:pt x="117602" y="163"/>
                    </a:cubicBezTo>
                    <a:cubicBezTo>
                      <a:pt x="117812" y="268"/>
                      <a:pt x="117760" y="-47"/>
                      <a:pt x="117550" y="6"/>
                    </a:cubicBezTo>
                    <a:close/>
                  </a:path>
                </a:pathLst>
              </a:custGeom>
              <a:solidFill>
                <a:srgbClr val="263238"/>
              </a:solidFill>
              <a:ln w="5239"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86A887F3-BD69-4D8B-A255-4E53C2E47A8D}"/>
                  </a:ext>
                </a:extLst>
              </p:cNvPr>
              <p:cNvSpPr/>
              <p:nvPr/>
            </p:nvSpPr>
            <p:spPr>
              <a:xfrm>
                <a:off x="6141465" y="2528523"/>
                <a:ext cx="111117" cy="77778"/>
              </a:xfrm>
              <a:custGeom>
                <a:avLst/>
                <a:gdLst>
                  <a:gd name="connsiteX0" fmla="*/ 111065 w 111117"/>
                  <a:gd name="connsiteY0" fmla="*/ 11 h 77778"/>
                  <a:gd name="connsiteX1" fmla="*/ 65595 w 111117"/>
                  <a:gd name="connsiteY1" fmla="*/ 15062 h 77778"/>
                  <a:gd name="connsiteX2" fmla="*/ 21069 w 111117"/>
                  <a:gd name="connsiteY2" fmla="*/ 53452 h 77778"/>
                  <a:gd name="connsiteX3" fmla="*/ 92 w 111117"/>
                  <a:gd name="connsiteY3" fmla="*/ 77157 h 77778"/>
                  <a:gd name="connsiteX4" fmla="*/ 616 w 111117"/>
                  <a:gd name="connsiteY4" fmla="*/ 77682 h 77778"/>
                  <a:gd name="connsiteX5" fmla="*/ 50963 w 111117"/>
                  <a:gd name="connsiteY5" fmla="*/ 27859 h 77778"/>
                  <a:gd name="connsiteX6" fmla="*/ 79074 w 111117"/>
                  <a:gd name="connsiteY6" fmla="*/ 9608 h 77778"/>
                  <a:gd name="connsiteX7" fmla="*/ 111117 w 111117"/>
                  <a:gd name="connsiteY7" fmla="*/ 116 h 77778"/>
                  <a:gd name="connsiteX8" fmla="*/ 111065 w 111117"/>
                  <a:gd name="connsiteY8" fmla="*/ 11 h 77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117" h="77778">
                    <a:moveTo>
                      <a:pt x="111065" y="11"/>
                    </a:moveTo>
                    <a:cubicBezTo>
                      <a:pt x="94545" y="3367"/>
                      <a:pt x="80175" y="6252"/>
                      <a:pt x="65595" y="15062"/>
                    </a:cubicBezTo>
                    <a:cubicBezTo>
                      <a:pt x="49206" y="25950"/>
                      <a:pt x="34249" y="38846"/>
                      <a:pt x="21069" y="53452"/>
                    </a:cubicBezTo>
                    <a:cubicBezTo>
                      <a:pt x="13832" y="61161"/>
                      <a:pt x="6857" y="69186"/>
                      <a:pt x="92" y="77157"/>
                    </a:cubicBezTo>
                    <a:cubicBezTo>
                      <a:pt x="-223" y="77472"/>
                      <a:pt x="354" y="77996"/>
                      <a:pt x="616" y="77682"/>
                    </a:cubicBezTo>
                    <a:cubicBezTo>
                      <a:pt x="16313" y="60013"/>
                      <a:pt x="33126" y="43367"/>
                      <a:pt x="50963" y="27859"/>
                    </a:cubicBezTo>
                    <a:cubicBezTo>
                      <a:pt x="59339" y="20365"/>
                      <a:pt x="68821" y="14207"/>
                      <a:pt x="79074" y="9608"/>
                    </a:cubicBezTo>
                    <a:cubicBezTo>
                      <a:pt x="89463" y="5528"/>
                      <a:pt x="100183" y="2355"/>
                      <a:pt x="111117" y="116"/>
                    </a:cubicBezTo>
                    <a:cubicBezTo>
                      <a:pt x="111117" y="116"/>
                      <a:pt x="111117" y="-42"/>
                      <a:pt x="111065" y="11"/>
                    </a:cubicBezTo>
                    <a:close/>
                  </a:path>
                </a:pathLst>
              </a:custGeom>
              <a:solidFill>
                <a:srgbClr val="263238"/>
              </a:solidFill>
              <a:ln w="5239"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0C5EFE65-BC56-4CDB-B140-9C5AFC04EEC8}"/>
                  </a:ext>
                </a:extLst>
              </p:cNvPr>
              <p:cNvSpPr/>
              <p:nvPr/>
            </p:nvSpPr>
            <p:spPr>
              <a:xfrm>
                <a:off x="6372892" y="2331139"/>
                <a:ext cx="284923" cy="310518"/>
              </a:xfrm>
              <a:custGeom>
                <a:avLst/>
                <a:gdLst>
                  <a:gd name="connsiteX0" fmla="*/ 0 w 284923"/>
                  <a:gd name="connsiteY0" fmla="*/ 177151 h 310518"/>
                  <a:gd name="connsiteX1" fmla="*/ 23548 w 284923"/>
                  <a:gd name="connsiteY1" fmla="*/ 310519 h 310518"/>
                  <a:gd name="connsiteX2" fmla="*/ 213398 w 284923"/>
                  <a:gd name="connsiteY2" fmla="*/ 253406 h 310518"/>
                  <a:gd name="connsiteX3" fmla="*/ 283045 w 284923"/>
                  <a:gd name="connsiteY3" fmla="*/ 41109 h 310518"/>
                  <a:gd name="connsiteX4" fmla="*/ 226300 w 284923"/>
                  <a:gd name="connsiteY4" fmla="*/ 31826 h 310518"/>
                  <a:gd name="connsiteX5" fmla="*/ 132214 w 284923"/>
                  <a:gd name="connsiteY5" fmla="*/ 160578 h 310518"/>
                  <a:gd name="connsiteX6" fmla="*/ 0 w 284923"/>
                  <a:gd name="connsiteY6" fmla="*/ 177151 h 3105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4923" h="310518">
                    <a:moveTo>
                      <a:pt x="0" y="177151"/>
                    </a:moveTo>
                    <a:lnTo>
                      <a:pt x="23548" y="310519"/>
                    </a:lnTo>
                    <a:cubicBezTo>
                      <a:pt x="23548" y="310519"/>
                      <a:pt x="177159" y="286131"/>
                      <a:pt x="213398" y="253406"/>
                    </a:cubicBezTo>
                    <a:cubicBezTo>
                      <a:pt x="249638" y="220680"/>
                      <a:pt x="273605" y="90459"/>
                      <a:pt x="283045" y="41109"/>
                    </a:cubicBezTo>
                    <a:cubicBezTo>
                      <a:pt x="292486" y="-8242"/>
                      <a:pt x="265214" y="-15374"/>
                      <a:pt x="226300" y="31826"/>
                    </a:cubicBezTo>
                    <a:cubicBezTo>
                      <a:pt x="187386" y="79026"/>
                      <a:pt x="136147" y="157694"/>
                      <a:pt x="132214" y="160578"/>
                    </a:cubicBezTo>
                    <a:cubicBezTo>
                      <a:pt x="128280" y="163463"/>
                      <a:pt x="0" y="177151"/>
                      <a:pt x="0" y="177151"/>
                    </a:cubicBezTo>
                    <a:close/>
                  </a:path>
                </a:pathLst>
              </a:custGeom>
              <a:solidFill>
                <a:srgbClr val="0AAF60"/>
              </a:solidFill>
              <a:ln w="5239"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282630C4-407A-413D-B6FD-1F69D08AD759}"/>
                  </a:ext>
                </a:extLst>
              </p:cNvPr>
              <p:cNvSpPr/>
              <p:nvPr/>
            </p:nvSpPr>
            <p:spPr>
              <a:xfrm>
                <a:off x="6355322" y="2495493"/>
                <a:ext cx="64559" cy="159589"/>
              </a:xfrm>
              <a:custGeom>
                <a:avLst/>
                <a:gdLst>
                  <a:gd name="connsiteX0" fmla="*/ 27167 w 64559"/>
                  <a:gd name="connsiteY0" fmla="*/ 159590 h 159589"/>
                  <a:gd name="connsiteX1" fmla="*/ 64560 w 64559"/>
                  <a:gd name="connsiteY1" fmla="*/ 152248 h 159589"/>
                  <a:gd name="connsiteX2" fmla="*/ 36292 w 64559"/>
                  <a:gd name="connsiteY2" fmla="*/ 0 h 159589"/>
                  <a:gd name="connsiteX3" fmla="*/ 0 w 64559"/>
                  <a:gd name="connsiteY3" fmla="*/ 4720 h 159589"/>
                  <a:gd name="connsiteX4" fmla="*/ 27167 w 64559"/>
                  <a:gd name="connsiteY4" fmla="*/ 159590 h 159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559" h="159589">
                    <a:moveTo>
                      <a:pt x="27167" y="159590"/>
                    </a:moveTo>
                    <a:lnTo>
                      <a:pt x="64560" y="152248"/>
                    </a:lnTo>
                    <a:lnTo>
                      <a:pt x="36292" y="0"/>
                    </a:lnTo>
                    <a:lnTo>
                      <a:pt x="0" y="4720"/>
                    </a:lnTo>
                    <a:lnTo>
                      <a:pt x="27167" y="159590"/>
                    </a:lnTo>
                    <a:close/>
                  </a:path>
                </a:pathLst>
              </a:custGeom>
              <a:solidFill>
                <a:srgbClr val="0AAF60"/>
              </a:solidFill>
              <a:ln w="5239"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132C000D-917B-4E72-B40F-3B57D45B3D43}"/>
                  </a:ext>
                </a:extLst>
              </p:cNvPr>
              <p:cNvSpPr/>
              <p:nvPr/>
            </p:nvSpPr>
            <p:spPr>
              <a:xfrm>
                <a:off x="6400395" y="2356829"/>
                <a:ext cx="257167" cy="268269"/>
              </a:xfrm>
              <a:custGeom>
                <a:avLst/>
                <a:gdLst>
                  <a:gd name="connsiteX0" fmla="*/ 54363 w 257167"/>
                  <a:gd name="connsiteY0" fmla="*/ 265319 h 268269"/>
                  <a:gd name="connsiteX1" fmla="*/ 52318 w 257167"/>
                  <a:gd name="connsiteY1" fmla="*/ 266315 h 268269"/>
                  <a:gd name="connsiteX2" fmla="*/ 48594 w 257167"/>
                  <a:gd name="connsiteY2" fmla="*/ 265162 h 268269"/>
                  <a:gd name="connsiteX3" fmla="*/ 42773 w 257167"/>
                  <a:gd name="connsiteY3" fmla="*/ 264165 h 268269"/>
                  <a:gd name="connsiteX4" fmla="*/ 40622 w 257167"/>
                  <a:gd name="connsiteY4" fmla="*/ 266053 h 268269"/>
                  <a:gd name="connsiteX5" fmla="*/ 39154 w 257167"/>
                  <a:gd name="connsiteY5" fmla="*/ 268203 h 268269"/>
                  <a:gd name="connsiteX6" fmla="*/ 41357 w 257167"/>
                  <a:gd name="connsiteY6" fmla="*/ 266787 h 268269"/>
                  <a:gd name="connsiteX7" fmla="*/ 43350 w 257167"/>
                  <a:gd name="connsiteY7" fmla="*/ 265686 h 268269"/>
                  <a:gd name="connsiteX8" fmla="*/ 47126 w 257167"/>
                  <a:gd name="connsiteY8" fmla="*/ 266682 h 268269"/>
                  <a:gd name="connsiteX9" fmla="*/ 52842 w 257167"/>
                  <a:gd name="connsiteY9" fmla="*/ 267889 h 268269"/>
                  <a:gd name="connsiteX10" fmla="*/ 55097 w 257167"/>
                  <a:gd name="connsiteY10" fmla="*/ 266053 h 268269"/>
                  <a:gd name="connsiteX11" fmla="*/ 56513 w 257167"/>
                  <a:gd name="connsiteY11" fmla="*/ 263851 h 268269"/>
                  <a:gd name="connsiteX12" fmla="*/ 54363 w 257167"/>
                  <a:gd name="connsiteY12" fmla="*/ 265319 h 268269"/>
                  <a:gd name="connsiteX13" fmla="*/ 112419 w 257167"/>
                  <a:gd name="connsiteY13" fmla="*/ 198452 h 268269"/>
                  <a:gd name="connsiteX14" fmla="*/ 110374 w 257167"/>
                  <a:gd name="connsiteY14" fmla="*/ 199448 h 268269"/>
                  <a:gd name="connsiteX15" fmla="*/ 106651 w 257167"/>
                  <a:gd name="connsiteY15" fmla="*/ 198294 h 268269"/>
                  <a:gd name="connsiteX16" fmla="*/ 100829 w 257167"/>
                  <a:gd name="connsiteY16" fmla="*/ 197298 h 268269"/>
                  <a:gd name="connsiteX17" fmla="*/ 98679 w 257167"/>
                  <a:gd name="connsiteY17" fmla="*/ 199186 h 268269"/>
                  <a:gd name="connsiteX18" fmla="*/ 97210 w 257167"/>
                  <a:gd name="connsiteY18" fmla="*/ 201336 h 268269"/>
                  <a:gd name="connsiteX19" fmla="*/ 99413 w 257167"/>
                  <a:gd name="connsiteY19" fmla="*/ 199920 h 268269"/>
                  <a:gd name="connsiteX20" fmla="*/ 101406 w 257167"/>
                  <a:gd name="connsiteY20" fmla="*/ 198819 h 268269"/>
                  <a:gd name="connsiteX21" fmla="*/ 105182 w 257167"/>
                  <a:gd name="connsiteY21" fmla="*/ 199815 h 268269"/>
                  <a:gd name="connsiteX22" fmla="*/ 112598 w 257167"/>
                  <a:gd name="connsiteY22" fmla="*/ 199836 h 268269"/>
                  <a:gd name="connsiteX23" fmla="*/ 113154 w 257167"/>
                  <a:gd name="connsiteY23" fmla="*/ 199186 h 268269"/>
                  <a:gd name="connsiteX24" fmla="*/ 114570 w 257167"/>
                  <a:gd name="connsiteY24" fmla="*/ 196983 h 268269"/>
                  <a:gd name="connsiteX25" fmla="*/ 112419 w 257167"/>
                  <a:gd name="connsiteY25" fmla="*/ 198452 h 268269"/>
                  <a:gd name="connsiteX26" fmla="*/ 127838 w 257167"/>
                  <a:gd name="connsiteY26" fmla="*/ 116900 h 268269"/>
                  <a:gd name="connsiteX27" fmla="*/ 125793 w 257167"/>
                  <a:gd name="connsiteY27" fmla="*/ 117896 h 268269"/>
                  <a:gd name="connsiteX28" fmla="*/ 122069 w 257167"/>
                  <a:gd name="connsiteY28" fmla="*/ 116742 h 268269"/>
                  <a:gd name="connsiteX29" fmla="*/ 119028 w 257167"/>
                  <a:gd name="connsiteY29" fmla="*/ 115274 h 268269"/>
                  <a:gd name="connsiteX30" fmla="*/ 117664 w 257167"/>
                  <a:gd name="connsiteY30" fmla="*/ 117162 h 268269"/>
                  <a:gd name="connsiteX31" fmla="*/ 120601 w 257167"/>
                  <a:gd name="connsiteY31" fmla="*/ 118263 h 268269"/>
                  <a:gd name="connsiteX32" fmla="*/ 126317 w 257167"/>
                  <a:gd name="connsiteY32" fmla="*/ 119470 h 268269"/>
                  <a:gd name="connsiteX33" fmla="*/ 128573 w 257167"/>
                  <a:gd name="connsiteY33" fmla="*/ 117634 h 268269"/>
                  <a:gd name="connsiteX34" fmla="*/ 129988 w 257167"/>
                  <a:gd name="connsiteY34" fmla="*/ 115431 h 268269"/>
                  <a:gd name="connsiteX35" fmla="*/ 127838 w 257167"/>
                  <a:gd name="connsiteY35" fmla="*/ 116900 h 268269"/>
                  <a:gd name="connsiteX36" fmla="*/ 214740 w 257167"/>
                  <a:gd name="connsiteY36" fmla="*/ 163471 h 268269"/>
                  <a:gd name="connsiteX37" fmla="*/ 212747 w 257167"/>
                  <a:gd name="connsiteY37" fmla="*/ 164467 h 268269"/>
                  <a:gd name="connsiteX38" fmla="*/ 208971 w 257167"/>
                  <a:gd name="connsiteY38" fmla="*/ 163314 h 268269"/>
                  <a:gd name="connsiteX39" fmla="*/ 203149 w 257167"/>
                  <a:gd name="connsiteY39" fmla="*/ 162265 h 268269"/>
                  <a:gd name="connsiteX40" fmla="*/ 200999 w 257167"/>
                  <a:gd name="connsiteY40" fmla="*/ 164153 h 268269"/>
                  <a:gd name="connsiteX41" fmla="*/ 199583 w 257167"/>
                  <a:gd name="connsiteY41" fmla="*/ 166355 h 268269"/>
                  <a:gd name="connsiteX42" fmla="*/ 201733 w 257167"/>
                  <a:gd name="connsiteY42" fmla="*/ 164887 h 268269"/>
                  <a:gd name="connsiteX43" fmla="*/ 203726 w 257167"/>
                  <a:gd name="connsiteY43" fmla="*/ 163838 h 268269"/>
                  <a:gd name="connsiteX44" fmla="*/ 207502 w 257167"/>
                  <a:gd name="connsiteY44" fmla="*/ 164834 h 268269"/>
                  <a:gd name="connsiteX45" fmla="*/ 213271 w 257167"/>
                  <a:gd name="connsiteY45" fmla="*/ 166041 h 268269"/>
                  <a:gd name="connsiteX46" fmla="*/ 215474 w 257167"/>
                  <a:gd name="connsiteY46" fmla="*/ 164205 h 268269"/>
                  <a:gd name="connsiteX47" fmla="*/ 216942 w 257167"/>
                  <a:gd name="connsiteY47" fmla="*/ 162002 h 268269"/>
                  <a:gd name="connsiteX48" fmla="*/ 214740 w 257167"/>
                  <a:gd name="connsiteY48" fmla="*/ 163471 h 268269"/>
                  <a:gd name="connsiteX49" fmla="*/ 257167 w 257167"/>
                  <a:gd name="connsiteY49" fmla="*/ 2675 h 268269"/>
                  <a:gd name="connsiteX50" fmla="*/ 257167 w 257167"/>
                  <a:gd name="connsiteY50" fmla="*/ 2989 h 268269"/>
                  <a:gd name="connsiteX51" fmla="*/ 257167 w 257167"/>
                  <a:gd name="connsiteY51" fmla="*/ 0 h 268269"/>
                  <a:gd name="connsiteX52" fmla="*/ 257167 w 257167"/>
                  <a:gd name="connsiteY52" fmla="*/ 2622 h 268269"/>
                  <a:gd name="connsiteX53" fmla="*/ 145565 w 257167"/>
                  <a:gd name="connsiteY53" fmla="*/ 235792 h 268269"/>
                  <a:gd name="connsiteX54" fmla="*/ 145040 w 257167"/>
                  <a:gd name="connsiteY54" fmla="*/ 233223 h 268269"/>
                  <a:gd name="connsiteX55" fmla="*/ 144516 w 257167"/>
                  <a:gd name="connsiteY55" fmla="*/ 235792 h 268269"/>
                  <a:gd name="connsiteX56" fmla="*/ 143834 w 257167"/>
                  <a:gd name="connsiteY56" fmla="*/ 237943 h 268269"/>
                  <a:gd name="connsiteX57" fmla="*/ 140477 w 257167"/>
                  <a:gd name="connsiteY57" fmla="*/ 239936 h 268269"/>
                  <a:gd name="connsiteX58" fmla="*/ 135600 w 257167"/>
                  <a:gd name="connsiteY58" fmla="*/ 243135 h 268269"/>
                  <a:gd name="connsiteX59" fmla="*/ 135338 w 257167"/>
                  <a:gd name="connsiteY59" fmla="*/ 246019 h 268269"/>
                  <a:gd name="connsiteX60" fmla="*/ 135810 w 257167"/>
                  <a:gd name="connsiteY60" fmla="*/ 248589 h 268269"/>
                  <a:gd name="connsiteX61" fmla="*/ 136334 w 257167"/>
                  <a:gd name="connsiteY61" fmla="*/ 246019 h 268269"/>
                  <a:gd name="connsiteX62" fmla="*/ 137069 w 257167"/>
                  <a:gd name="connsiteY62" fmla="*/ 243869 h 268269"/>
                  <a:gd name="connsiteX63" fmla="*/ 140530 w 257167"/>
                  <a:gd name="connsiteY63" fmla="*/ 242033 h 268269"/>
                  <a:gd name="connsiteX64" fmla="*/ 145355 w 257167"/>
                  <a:gd name="connsiteY64" fmla="*/ 238677 h 268269"/>
                  <a:gd name="connsiteX65" fmla="*/ 145565 w 257167"/>
                  <a:gd name="connsiteY65" fmla="*/ 235740 h 268269"/>
                  <a:gd name="connsiteX66" fmla="*/ 39469 w 257167"/>
                  <a:gd name="connsiteY66" fmla="*/ 196354 h 268269"/>
                  <a:gd name="connsiteX67" fmla="*/ 38944 w 257167"/>
                  <a:gd name="connsiteY67" fmla="*/ 193784 h 268269"/>
                  <a:gd name="connsiteX68" fmla="*/ 38420 w 257167"/>
                  <a:gd name="connsiteY68" fmla="*/ 196354 h 268269"/>
                  <a:gd name="connsiteX69" fmla="*/ 37790 w 257167"/>
                  <a:gd name="connsiteY69" fmla="*/ 198504 h 268269"/>
                  <a:gd name="connsiteX70" fmla="*/ 34434 w 257167"/>
                  <a:gd name="connsiteY70" fmla="*/ 200497 h 268269"/>
                  <a:gd name="connsiteX71" fmla="*/ 29504 w 257167"/>
                  <a:gd name="connsiteY71" fmla="*/ 203696 h 268269"/>
                  <a:gd name="connsiteX72" fmla="*/ 29504 w 257167"/>
                  <a:gd name="connsiteY72" fmla="*/ 206581 h 268269"/>
                  <a:gd name="connsiteX73" fmla="*/ 30028 w 257167"/>
                  <a:gd name="connsiteY73" fmla="*/ 209150 h 268269"/>
                  <a:gd name="connsiteX74" fmla="*/ 30553 w 257167"/>
                  <a:gd name="connsiteY74" fmla="*/ 206581 h 268269"/>
                  <a:gd name="connsiteX75" fmla="*/ 31287 w 257167"/>
                  <a:gd name="connsiteY75" fmla="*/ 204430 h 268269"/>
                  <a:gd name="connsiteX76" fmla="*/ 34748 w 257167"/>
                  <a:gd name="connsiteY76" fmla="*/ 202595 h 268269"/>
                  <a:gd name="connsiteX77" fmla="*/ 39573 w 257167"/>
                  <a:gd name="connsiteY77" fmla="*/ 199238 h 268269"/>
                  <a:gd name="connsiteX78" fmla="*/ 39469 w 257167"/>
                  <a:gd name="connsiteY78" fmla="*/ 196301 h 268269"/>
                  <a:gd name="connsiteX79" fmla="*/ 140320 w 257167"/>
                  <a:gd name="connsiteY79" fmla="*/ 154398 h 268269"/>
                  <a:gd name="connsiteX80" fmla="*/ 139796 w 257167"/>
                  <a:gd name="connsiteY80" fmla="*/ 151828 h 268269"/>
                  <a:gd name="connsiteX81" fmla="*/ 139271 w 257167"/>
                  <a:gd name="connsiteY81" fmla="*/ 154398 h 268269"/>
                  <a:gd name="connsiteX82" fmla="*/ 138642 w 257167"/>
                  <a:gd name="connsiteY82" fmla="*/ 156601 h 268269"/>
                  <a:gd name="connsiteX83" fmla="*/ 135285 w 257167"/>
                  <a:gd name="connsiteY83" fmla="*/ 158541 h 268269"/>
                  <a:gd name="connsiteX84" fmla="*/ 130356 w 257167"/>
                  <a:gd name="connsiteY84" fmla="*/ 161740 h 268269"/>
                  <a:gd name="connsiteX85" fmla="*/ 130093 w 257167"/>
                  <a:gd name="connsiteY85" fmla="*/ 164625 h 268269"/>
                  <a:gd name="connsiteX86" fmla="*/ 130618 w 257167"/>
                  <a:gd name="connsiteY86" fmla="*/ 167195 h 268269"/>
                  <a:gd name="connsiteX87" fmla="*/ 131142 w 257167"/>
                  <a:gd name="connsiteY87" fmla="*/ 164625 h 268269"/>
                  <a:gd name="connsiteX88" fmla="*/ 131877 w 257167"/>
                  <a:gd name="connsiteY88" fmla="*/ 162527 h 268269"/>
                  <a:gd name="connsiteX89" fmla="*/ 135338 w 257167"/>
                  <a:gd name="connsiteY89" fmla="*/ 160691 h 268269"/>
                  <a:gd name="connsiteX90" fmla="*/ 140163 w 257167"/>
                  <a:gd name="connsiteY90" fmla="*/ 157282 h 268269"/>
                  <a:gd name="connsiteX91" fmla="*/ 140320 w 257167"/>
                  <a:gd name="connsiteY91" fmla="*/ 154450 h 268269"/>
                  <a:gd name="connsiteX92" fmla="*/ 163134 w 257167"/>
                  <a:gd name="connsiteY92" fmla="*/ 67969 h 268269"/>
                  <a:gd name="connsiteX93" fmla="*/ 162609 w 257167"/>
                  <a:gd name="connsiteY93" fmla="*/ 65399 h 268269"/>
                  <a:gd name="connsiteX94" fmla="*/ 162085 w 257167"/>
                  <a:gd name="connsiteY94" fmla="*/ 67969 h 268269"/>
                  <a:gd name="connsiteX95" fmla="*/ 161455 w 257167"/>
                  <a:gd name="connsiteY95" fmla="*/ 70171 h 268269"/>
                  <a:gd name="connsiteX96" fmla="*/ 158099 w 257167"/>
                  <a:gd name="connsiteY96" fmla="*/ 72112 h 268269"/>
                  <a:gd name="connsiteX97" fmla="*/ 153169 w 257167"/>
                  <a:gd name="connsiteY97" fmla="*/ 75311 h 268269"/>
                  <a:gd name="connsiteX98" fmla="*/ 152907 w 257167"/>
                  <a:gd name="connsiteY98" fmla="*/ 78195 h 268269"/>
                  <a:gd name="connsiteX99" fmla="*/ 153431 w 257167"/>
                  <a:gd name="connsiteY99" fmla="*/ 80765 h 268269"/>
                  <a:gd name="connsiteX100" fmla="*/ 153956 w 257167"/>
                  <a:gd name="connsiteY100" fmla="*/ 78195 h 268269"/>
                  <a:gd name="connsiteX101" fmla="*/ 154638 w 257167"/>
                  <a:gd name="connsiteY101" fmla="*/ 76098 h 268269"/>
                  <a:gd name="connsiteX102" fmla="*/ 158099 w 257167"/>
                  <a:gd name="connsiteY102" fmla="*/ 74262 h 268269"/>
                  <a:gd name="connsiteX103" fmla="*/ 162924 w 257167"/>
                  <a:gd name="connsiteY103" fmla="*/ 70853 h 268269"/>
                  <a:gd name="connsiteX104" fmla="*/ 163134 w 257167"/>
                  <a:gd name="connsiteY104" fmla="*/ 67969 h 268269"/>
                  <a:gd name="connsiteX105" fmla="*/ 217834 w 257167"/>
                  <a:gd name="connsiteY105" fmla="*/ 80503 h 268269"/>
                  <a:gd name="connsiteX106" fmla="*/ 217309 w 257167"/>
                  <a:gd name="connsiteY106" fmla="*/ 77933 h 268269"/>
                  <a:gd name="connsiteX107" fmla="*/ 216785 w 257167"/>
                  <a:gd name="connsiteY107" fmla="*/ 80503 h 268269"/>
                  <a:gd name="connsiteX108" fmla="*/ 216155 w 257167"/>
                  <a:gd name="connsiteY108" fmla="*/ 82706 h 268269"/>
                  <a:gd name="connsiteX109" fmla="*/ 212799 w 257167"/>
                  <a:gd name="connsiteY109" fmla="*/ 84646 h 268269"/>
                  <a:gd name="connsiteX110" fmla="*/ 207869 w 257167"/>
                  <a:gd name="connsiteY110" fmla="*/ 87845 h 268269"/>
                  <a:gd name="connsiteX111" fmla="*/ 207607 w 257167"/>
                  <a:gd name="connsiteY111" fmla="*/ 90730 h 268269"/>
                  <a:gd name="connsiteX112" fmla="*/ 208131 w 257167"/>
                  <a:gd name="connsiteY112" fmla="*/ 93300 h 268269"/>
                  <a:gd name="connsiteX113" fmla="*/ 208656 w 257167"/>
                  <a:gd name="connsiteY113" fmla="*/ 90730 h 268269"/>
                  <a:gd name="connsiteX114" fmla="*/ 209390 w 257167"/>
                  <a:gd name="connsiteY114" fmla="*/ 88632 h 268269"/>
                  <a:gd name="connsiteX115" fmla="*/ 212852 w 257167"/>
                  <a:gd name="connsiteY115" fmla="*/ 86796 h 268269"/>
                  <a:gd name="connsiteX116" fmla="*/ 217676 w 257167"/>
                  <a:gd name="connsiteY116" fmla="*/ 83387 h 268269"/>
                  <a:gd name="connsiteX117" fmla="*/ 217939 w 257167"/>
                  <a:gd name="connsiteY117" fmla="*/ 80503 h 268269"/>
                  <a:gd name="connsiteX118" fmla="*/ 10309 w 257167"/>
                  <a:gd name="connsiteY118" fmla="*/ 235478 h 268269"/>
                  <a:gd name="connsiteX119" fmla="*/ 9785 w 257167"/>
                  <a:gd name="connsiteY119" fmla="*/ 232908 h 268269"/>
                  <a:gd name="connsiteX120" fmla="*/ 9260 w 257167"/>
                  <a:gd name="connsiteY120" fmla="*/ 235478 h 268269"/>
                  <a:gd name="connsiteX121" fmla="*/ 8631 w 257167"/>
                  <a:gd name="connsiteY121" fmla="*/ 237680 h 268269"/>
                  <a:gd name="connsiteX122" fmla="*/ 5274 w 257167"/>
                  <a:gd name="connsiteY122" fmla="*/ 239621 h 268269"/>
                  <a:gd name="connsiteX123" fmla="*/ 345 w 257167"/>
                  <a:gd name="connsiteY123" fmla="*/ 242820 h 268269"/>
                  <a:gd name="connsiteX124" fmla="*/ 82 w 257167"/>
                  <a:gd name="connsiteY124" fmla="*/ 245705 h 268269"/>
                  <a:gd name="connsiteX125" fmla="*/ 607 w 257167"/>
                  <a:gd name="connsiteY125" fmla="*/ 248274 h 268269"/>
                  <a:gd name="connsiteX126" fmla="*/ 1131 w 257167"/>
                  <a:gd name="connsiteY126" fmla="*/ 245705 h 268269"/>
                  <a:gd name="connsiteX127" fmla="*/ 1866 w 257167"/>
                  <a:gd name="connsiteY127" fmla="*/ 243554 h 268269"/>
                  <a:gd name="connsiteX128" fmla="*/ 5327 w 257167"/>
                  <a:gd name="connsiteY128" fmla="*/ 241719 h 268269"/>
                  <a:gd name="connsiteX129" fmla="*/ 10152 w 257167"/>
                  <a:gd name="connsiteY129" fmla="*/ 238362 h 268269"/>
                  <a:gd name="connsiteX130" fmla="*/ 10414 w 257167"/>
                  <a:gd name="connsiteY130" fmla="*/ 235478 h 268269"/>
                  <a:gd name="connsiteX131" fmla="*/ 29399 w 257167"/>
                  <a:gd name="connsiteY131" fmla="*/ 158226 h 268269"/>
                  <a:gd name="connsiteX132" fmla="*/ 27406 w 257167"/>
                  <a:gd name="connsiteY132" fmla="*/ 159275 h 268269"/>
                  <a:gd name="connsiteX133" fmla="*/ 23683 w 257167"/>
                  <a:gd name="connsiteY133" fmla="*/ 158279 h 268269"/>
                  <a:gd name="connsiteX134" fmla="*/ 17914 w 257167"/>
                  <a:gd name="connsiteY134" fmla="*/ 157125 h 268269"/>
                  <a:gd name="connsiteX135" fmla="*/ 15711 w 257167"/>
                  <a:gd name="connsiteY135" fmla="*/ 158961 h 268269"/>
                  <a:gd name="connsiteX136" fmla="*/ 14242 w 257167"/>
                  <a:gd name="connsiteY136" fmla="*/ 161111 h 268269"/>
                  <a:gd name="connsiteX137" fmla="*/ 16445 w 257167"/>
                  <a:gd name="connsiteY137" fmla="*/ 159695 h 268269"/>
                  <a:gd name="connsiteX138" fmla="*/ 18438 w 257167"/>
                  <a:gd name="connsiteY138" fmla="*/ 158698 h 268269"/>
                  <a:gd name="connsiteX139" fmla="*/ 22162 w 257167"/>
                  <a:gd name="connsiteY139" fmla="*/ 159800 h 268269"/>
                  <a:gd name="connsiteX140" fmla="*/ 27983 w 257167"/>
                  <a:gd name="connsiteY140" fmla="*/ 160849 h 268269"/>
                  <a:gd name="connsiteX141" fmla="*/ 30133 w 257167"/>
                  <a:gd name="connsiteY141" fmla="*/ 158961 h 268269"/>
                  <a:gd name="connsiteX142" fmla="*/ 31602 w 257167"/>
                  <a:gd name="connsiteY142" fmla="*/ 156758 h 268269"/>
                  <a:gd name="connsiteX143" fmla="*/ 29399 w 257167"/>
                  <a:gd name="connsiteY143" fmla="*/ 158226 h 268269"/>
                  <a:gd name="connsiteX144" fmla="*/ 173623 w 257167"/>
                  <a:gd name="connsiteY144" fmla="*/ 194938 h 268269"/>
                  <a:gd name="connsiteX145" fmla="*/ 171577 w 257167"/>
                  <a:gd name="connsiteY145" fmla="*/ 196039 h 268269"/>
                  <a:gd name="connsiteX146" fmla="*/ 167854 w 257167"/>
                  <a:gd name="connsiteY146" fmla="*/ 195043 h 268269"/>
                  <a:gd name="connsiteX147" fmla="*/ 162085 w 257167"/>
                  <a:gd name="connsiteY147" fmla="*/ 193836 h 268269"/>
                  <a:gd name="connsiteX148" fmla="*/ 159882 w 257167"/>
                  <a:gd name="connsiteY148" fmla="*/ 195672 h 268269"/>
                  <a:gd name="connsiteX149" fmla="*/ 158414 w 257167"/>
                  <a:gd name="connsiteY149" fmla="*/ 197875 h 268269"/>
                  <a:gd name="connsiteX150" fmla="*/ 160616 w 257167"/>
                  <a:gd name="connsiteY150" fmla="*/ 196406 h 268269"/>
                  <a:gd name="connsiteX151" fmla="*/ 162609 w 257167"/>
                  <a:gd name="connsiteY151" fmla="*/ 195410 h 268269"/>
                  <a:gd name="connsiteX152" fmla="*/ 166385 w 257167"/>
                  <a:gd name="connsiteY152" fmla="*/ 196564 h 268269"/>
                  <a:gd name="connsiteX153" fmla="*/ 173801 w 257167"/>
                  <a:gd name="connsiteY153" fmla="*/ 196370 h 268269"/>
                  <a:gd name="connsiteX154" fmla="*/ 174357 w 257167"/>
                  <a:gd name="connsiteY154" fmla="*/ 195672 h 268269"/>
                  <a:gd name="connsiteX155" fmla="*/ 175773 w 257167"/>
                  <a:gd name="connsiteY155" fmla="*/ 193469 h 268269"/>
                  <a:gd name="connsiteX156" fmla="*/ 173623 w 257167"/>
                  <a:gd name="connsiteY156" fmla="*/ 194938 h 268269"/>
                  <a:gd name="connsiteX157" fmla="*/ 233410 w 257167"/>
                  <a:gd name="connsiteY157" fmla="*/ 24177 h 268269"/>
                  <a:gd name="connsiteX158" fmla="*/ 231417 w 257167"/>
                  <a:gd name="connsiteY158" fmla="*/ 25278 h 268269"/>
                  <a:gd name="connsiteX159" fmla="*/ 227693 w 257167"/>
                  <a:gd name="connsiteY159" fmla="*/ 24282 h 268269"/>
                  <a:gd name="connsiteX160" fmla="*/ 221924 w 257167"/>
                  <a:gd name="connsiteY160" fmla="*/ 23076 h 268269"/>
                  <a:gd name="connsiteX161" fmla="*/ 219722 w 257167"/>
                  <a:gd name="connsiteY161" fmla="*/ 24911 h 268269"/>
                  <a:gd name="connsiteX162" fmla="*/ 218253 w 257167"/>
                  <a:gd name="connsiteY162" fmla="*/ 27114 h 268269"/>
                  <a:gd name="connsiteX163" fmla="*/ 220456 w 257167"/>
                  <a:gd name="connsiteY163" fmla="*/ 25646 h 268269"/>
                  <a:gd name="connsiteX164" fmla="*/ 222449 w 257167"/>
                  <a:gd name="connsiteY164" fmla="*/ 24649 h 268269"/>
                  <a:gd name="connsiteX165" fmla="*/ 226172 w 257167"/>
                  <a:gd name="connsiteY165" fmla="*/ 25803 h 268269"/>
                  <a:gd name="connsiteX166" fmla="*/ 231994 w 257167"/>
                  <a:gd name="connsiteY166" fmla="*/ 26799 h 268269"/>
                  <a:gd name="connsiteX167" fmla="*/ 234144 w 257167"/>
                  <a:gd name="connsiteY167" fmla="*/ 24911 h 268269"/>
                  <a:gd name="connsiteX168" fmla="*/ 235613 w 257167"/>
                  <a:gd name="connsiteY168" fmla="*/ 22761 h 268269"/>
                  <a:gd name="connsiteX169" fmla="*/ 233620 w 257167"/>
                  <a:gd name="connsiteY169" fmla="*/ 24387 h 268269"/>
                  <a:gd name="connsiteX170" fmla="*/ 196122 w 257167"/>
                  <a:gd name="connsiteY170" fmla="*/ 49351 h 268269"/>
                  <a:gd name="connsiteX171" fmla="*/ 194024 w 257167"/>
                  <a:gd name="connsiteY171" fmla="*/ 48616 h 268269"/>
                  <a:gd name="connsiteX172" fmla="*/ 192188 w 257167"/>
                  <a:gd name="connsiteY172" fmla="*/ 45155 h 268269"/>
                  <a:gd name="connsiteX173" fmla="*/ 188779 w 257167"/>
                  <a:gd name="connsiteY173" fmla="*/ 40330 h 268269"/>
                  <a:gd name="connsiteX174" fmla="*/ 185947 w 257167"/>
                  <a:gd name="connsiteY174" fmla="*/ 40330 h 268269"/>
                  <a:gd name="connsiteX175" fmla="*/ 183325 w 257167"/>
                  <a:gd name="connsiteY175" fmla="*/ 40855 h 268269"/>
                  <a:gd name="connsiteX176" fmla="*/ 185947 w 257167"/>
                  <a:gd name="connsiteY176" fmla="*/ 41379 h 268269"/>
                  <a:gd name="connsiteX177" fmla="*/ 188098 w 257167"/>
                  <a:gd name="connsiteY177" fmla="*/ 42008 h 268269"/>
                  <a:gd name="connsiteX178" fmla="*/ 190038 w 257167"/>
                  <a:gd name="connsiteY178" fmla="*/ 45365 h 268269"/>
                  <a:gd name="connsiteX179" fmla="*/ 193290 w 257167"/>
                  <a:gd name="connsiteY179" fmla="*/ 50295 h 268269"/>
                  <a:gd name="connsiteX180" fmla="*/ 196122 w 257167"/>
                  <a:gd name="connsiteY180" fmla="*/ 50295 h 268269"/>
                  <a:gd name="connsiteX181" fmla="*/ 198744 w 257167"/>
                  <a:gd name="connsiteY181" fmla="*/ 49770 h 268269"/>
                  <a:gd name="connsiteX182" fmla="*/ 196331 w 257167"/>
                  <a:gd name="connsiteY182" fmla="*/ 49560 h 268269"/>
                  <a:gd name="connsiteX183" fmla="*/ 176769 w 257167"/>
                  <a:gd name="connsiteY183" fmla="*/ 126759 h 268269"/>
                  <a:gd name="connsiteX184" fmla="*/ 174672 w 257167"/>
                  <a:gd name="connsiteY184" fmla="*/ 126078 h 268269"/>
                  <a:gd name="connsiteX185" fmla="*/ 172836 w 257167"/>
                  <a:gd name="connsiteY185" fmla="*/ 122616 h 268269"/>
                  <a:gd name="connsiteX186" fmla="*/ 167686 w 257167"/>
                  <a:gd name="connsiteY186" fmla="*/ 117277 h 268269"/>
                  <a:gd name="connsiteX187" fmla="*/ 166595 w 257167"/>
                  <a:gd name="connsiteY187" fmla="*/ 117372 h 268269"/>
                  <a:gd name="connsiteX188" fmla="*/ 163973 w 257167"/>
                  <a:gd name="connsiteY188" fmla="*/ 117896 h 268269"/>
                  <a:gd name="connsiteX189" fmla="*/ 166595 w 257167"/>
                  <a:gd name="connsiteY189" fmla="*/ 118421 h 268269"/>
                  <a:gd name="connsiteX190" fmla="*/ 168745 w 257167"/>
                  <a:gd name="connsiteY190" fmla="*/ 119102 h 268269"/>
                  <a:gd name="connsiteX191" fmla="*/ 170686 w 257167"/>
                  <a:gd name="connsiteY191" fmla="*/ 122459 h 268269"/>
                  <a:gd name="connsiteX192" fmla="*/ 173937 w 257167"/>
                  <a:gd name="connsiteY192" fmla="*/ 127336 h 268269"/>
                  <a:gd name="connsiteX193" fmla="*/ 176769 w 257167"/>
                  <a:gd name="connsiteY193" fmla="*/ 127599 h 268269"/>
                  <a:gd name="connsiteX194" fmla="*/ 179392 w 257167"/>
                  <a:gd name="connsiteY194" fmla="*/ 127074 h 268269"/>
                  <a:gd name="connsiteX195" fmla="*/ 81215 w 257167"/>
                  <a:gd name="connsiteY195" fmla="*/ 241614 h 268269"/>
                  <a:gd name="connsiteX196" fmla="*/ 79117 w 257167"/>
                  <a:gd name="connsiteY196" fmla="*/ 240880 h 268269"/>
                  <a:gd name="connsiteX197" fmla="*/ 77229 w 257167"/>
                  <a:gd name="connsiteY197" fmla="*/ 237418 h 268269"/>
                  <a:gd name="connsiteX198" fmla="*/ 73873 w 257167"/>
                  <a:gd name="connsiteY198" fmla="*/ 232593 h 268269"/>
                  <a:gd name="connsiteX199" fmla="*/ 70988 w 257167"/>
                  <a:gd name="connsiteY199" fmla="*/ 232593 h 268269"/>
                  <a:gd name="connsiteX200" fmla="*/ 68418 w 257167"/>
                  <a:gd name="connsiteY200" fmla="*/ 233118 h 268269"/>
                  <a:gd name="connsiteX201" fmla="*/ 70988 w 257167"/>
                  <a:gd name="connsiteY201" fmla="*/ 233590 h 268269"/>
                  <a:gd name="connsiteX202" fmla="*/ 73191 w 257167"/>
                  <a:gd name="connsiteY202" fmla="*/ 234272 h 268269"/>
                  <a:gd name="connsiteX203" fmla="*/ 75131 w 257167"/>
                  <a:gd name="connsiteY203" fmla="*/ 237628 h 268269"/>
                  <a:gd name="connsiteX204" fmla="*/ 78330 w 257167"/>
                  <a:gd name="connsiteY204" fmla="*/ 242505 h 268269"/>
                  <a:gd name="connsiteX205" fmla="*/ 81215 w 257167"/>
                  <a:gd name="connsiteY205" fmla="*/ 242820 h 268269"/>
                  <a:gd name="connsiteX206" fmla="*/ 83785 w 257167"/>
                  <a:gd name="connsiteY206" fmla="*/ 242296 h 268269"/>
                  <a:gd name="connsiteX207" fmla="*/ 81215 w 257167"/>
                  <a:gd name="connsiteY207" fmla="*/ 241666 h 268269"/>
                  <a:gd name="connsiteX208" fmla="*/ 81215 w 257167"/>
                  <a:gd name="connsiteY208" fmla="*/ 168191 h 268269"/>
                  <a:gd name="connsiteX209" fmla="*/ 79117 w 257167"/>
                  <a:gd name="connsiteY209" fmla="*/ 167509 h 268269"/>
                  <a:gd name="connsiteX210" fmla="*/ 77229 w 257167"/>
                  <a:gd name="connsiteY210" fmla="*/ 164048 h 268269"/>
                  <a:gd name="connsiteX211" fmla="*/ 73873 w 257167"/>
                  <a:gd name="connsiteY211" fmla="*/ 159223 h 268269"/>
                  <a:gd name="connsiteX212" fmla="*/ 70988 w 257167"/>
                  <a:gd name="connsiteY212" fmla="*/ 159223 h 268269"/>
                  <a:gd name="connsiteX213" fmla="*/ 68418 w 257167"/>
                  <a:gd name="connsiteY213" fmla="*/ 159747 h 268269"/>
                  <a:gd name="connsiteX214" fmla="*/ 70988 w 257167"/>
                  <a:gd name="connsiteY214" fmla="*/ 160272 h 268269"/>
                  <a:gd name="connsiteX215" fmla="*/ 73191 w 257167"/>
                  <a:gd name="connsiteY215" fmla="*/ 160901 h 268269"/>
                  <a:gd name="connsiteX216" fmla="*/ 75131 w 257167"/>
                  <a:gd name="connsiteY216" fmla="*/ 164258 h 268269"/>
                  <a:gd name="connsiteX217" fmla="*/ 78330 w 257167"/>
                  <a:gd name="connsiteY217" fmla="*/ 169187 h 268269"/>
                  <a:gd name="connsiteX218" fmla="*/ 81215 w 257167"/>
                  <a:gd name="connsiteY218" fmla="*/ 169450 h 268269"/>
                  <a:gd name="connsiteX219" fmla="*/ 83785 w 257167"/>
                  <a:gd name="connsiteY219" fmla="*/ 168925 h 268269"/>
                  <a:gd name="connsiteX220" fmla="*/ 81215 w 257167"/>
                  <a:gd name="connsiteY220" fmla="*/ 168138 h 268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Lst>
                <a:rect l="l" t="t" r="r" b="b"/>
                <a:pathLst>
                  <a:path w="257167" h="268269">
                    <a:moveTo>
                      <a:pt x="54363" y="265319"/>
                    </a:moveTo>
                    <a:cubicBezTo>
                      <a:pt x="53760" y="265796"/>
                      <a:pt x="53062" y="266137"/>
                      <a:pt x="52318" y="266315"/>
                    </a:cubicBezTo>
                    <a:cubicBezTo>
                      <a:pt x="50959" y="266583"/>
                      <a:pt x="49559" y="266153"/>
                      <a:pt x="48594" y="265162"/>
                    </a:cubicBezTo>
                    <a:cubicBezTo>
                      <a:pt x="47042" y="263667"/>
                      <a:pt x="44734" y="263268"/>
                      <a:pt x="42773" y="264165"/>
                    </a:cubicBezTo>
                    <a:cubicBezTo>
                      <a:pt x="41897" y="264585"/>
                      <a:pt x="41152" y="265235"/>
                      <a:pt x="40622" y="266053"/>
                    </a:cubicBezTo>
                    <a:lnTo>
                      <a:pt x="39154" y="268203"/>
                    </a:lnTo>
                    <a:cubicBezTo>
                      <a:pt x="39941" y="267784"/>
                      <a:pt x="40622" y="267259"/>
                      <a:pt x="41357" y="266787"/>
                    </a:cubicBezTo>
                    <a:cubicBezTo>
                      <a:pt x="41934" y="266279"/>
                      <a:pt x="42610" y="265901"/>
                      <a:pt x="43350" y="265686"/>
                    </a:cubicBezTo>
                    <a:cubicBezTo>
                      <a:pt x="44697" y="265356"/>
                      <a:pt x="46119" y="265733"/>
                      <a:pt x="47126" y="266682"/>
                    </a:cubicBezTo>
                    <a:cubicBezTo>
                      <a:pt x="48610" y="268209"/>
                      <a:pt x="50870" y="268686"/>
                      <a:pt x="52842" y="267889"/>
                    </a:cubicBezTo>
                    <a:cubicBezTo>
                      <a:pt x="53744" y="267485"/>
                      <a:pt x="54520" y="266850"/>
                      <a:pt x="55097" y="266053"/>
                    </a:cubicBezTo>
                    <a:cubicBezTo>
                      <a:pt x="55569" y="265319"/>
                      <a:pt x="56094" y="264637"/>
                      <a:pt x="56513" y="263851"/>
                    </a:cubicBezTo>
                    <a:cubicBezTo>
                      <a:pt x="55769" y="264296"/>
                      <a:pt x="55050" y="264789"/>
                      <a:pt x="54363" y="265319"/>
                    </a:cubicBezTo>
                    <a:close/>
                    <a:moveTo>
                      <a:pt x="112419" y="198452"/>
                    </a:moveTo>
                    <a:cubicBezTo>
                      <a:pt x="111827" y="198939"/>
                      <a:pt x="111124" y="199280"/>
                      <a:pt x="110374" y="199448"/>
                    </a:cubicBezTo>
                    <a:cubicBezTo>
                      <a:pt x="109016" y="199716"/>
                      <a:pt x="107616" y="199285"/>
                      <a:pt x="106651" y="198294"/>
                    </a:cubicBezTo>
                    <a:cubicBezTo>
                      <a:pt x="105098" y="196800"/>
                      <a:pt x="102791" y="196401"/>
                      <a:pt x="100829" y="197298"/>
                    </a:cubicBezTo>
                    <a:cubicBezTo>
                      <a:pt x="99953" y="197717"/>
                      <a:pt x="99209" y="198368"/>
                      <a:pt x="98679" y="199186"/>
                    </a:cubicBezTo>
                    <a:lnTo>
                      <a:pt x="97210" y="201336"/>
                    </a:lnTo>
                    <a:cubicBezTo>
                      <a:pt x="97997" y="200917"/>
                      <a:pt x="98679" y="200392"/>
                      <a:pt x="99413" y="199920"/>
                    </a:cubicBezTo>
                    <a:cubicBezTo>
                      <a:pt x="100001" y="199427"/>
                      <a:pt x="100677" y="199055"/>
                      <a:pt x="101406" y="198819"/>
                    </a:cubicBezTo>
                    <a:cubicBezTo>
                      <a:pt x="102754" y="198488"/>
                      <a:pt x="104175" y="198866"/>
                      <a:pt x="105182" y="199815"/>
                    </a:cubicBezTo>
                    <a:cubicBezTo>
                      <a:pt x="107222" y="201871"/>
                      <a:pt x="110547" y="201876"/>
                      <a:pt x="112598" y="199836"/>
                    </a:cubicBezTo>
                    <a:cubicBezTo>
                      <a:pt x="112802" y="199637"/>
                      <a:pt x="112986" y="199417"/>
                      <a:pt x="113154" y="199186"/>
                    </a:cubicBezTo>
                    <a:cubicBezTo>
                      <a:pt x="113626" y="198452"/>
                      <a:pt x="114150" y="197770"/>
                      <a:pt x="114570" y="196983"/>
                    </a:cubicBezTo>
                    <a:cubicBezTo>
                      <a:pt x="113836" y="197403"/>
                      <a:pt x="113154" y="197980"/>
                      <a:pt x="112419" y="198452"/>
                    </a:cubicBezTo>
                    <a:close/>
                    <a:moveTo>
                      <a:pt x="127838" y="116900"/>
                    </a:moveTo>
                    <a:cubicBezTo>
                      <a:pt x="127246" y="117387"/>
                      <a:pt x="126543" y="117728"/>
                      <a:pt x="125793" y="117896"/>
                    </a:cubicBezTo>
                    <a:cubicBezTo>
                      <a:pt x="124435" y="118164"/>
                      <a:pt x="123034" y="117734"/>
                      <a:pt x="122069" y="116742"/>
                    </a:cubicBezTo>
                    <a:cubicBezTo>
                      <a:pt x="121246" y="115930"/>
                      <a:pt x="120176" y="115416"/>
                      <a:pt x="119028" y="115274"/>
                    </a:cubicBezTo>
                    <a:cubicBezTo>
                      <a:pt x="118556" y="115956"/>
                      <a:pt x="118136" y="116585"/>
                      <a:pt x="117664" y="117162"/>
                    </a:cubicBezTo>
                    <a:cubicBezTo>
                      <a:pt x="118755" y="117104"/>
                      <a:pt x="119819" y="117503"/>
                      <a:pt x="120601" y="118263"/>
                    </a:cubicBezTo>
                    <a:cubicBezTo>
                      <a:pt x="122085" y="119790"/>
                      <a:pt x="124345" y="120267"/>
                      <a:pt x="126317" y="119470"/>
                    </a:cubicBezTo>
                    <a:cubicBezTo>
                      <a:pt x="127219" y="119066"/>
                      <a:pt x="127996" y="118431"/>
                      <a:pt x="128573" y="117634"/>
                    </a:cubicBezTo>
                    <a:cubicBezTo>
                      <a:pt x="129045" y="116900"/>
                      <a:pt x="129569" y="116218"/>
                      <a:pt x="129988" y="115431"/>
                    </a:cubicBezTo>
                    <a:cubicBezTo>
                      <a:pt x="129254" y="115851"/>
                      <a:pt x="128573" y="116270"/>
                      <a:pt x="127838" y="116900"/>
                    </a:cubicBezTo>
                    <a:close/>
                    <a:moveTo>
                      <a:pt x="214740" y="163471"/>
                    </a:moveTo>
                    <a:cubicBezTo>
                      <a:pt x="214152" y="163943"/>
                      <a:pt x="213476" y="164284"/>
                      <a:pt x="212747" y="164467"/>
                    </a:cubicBezTo>
                    <a:cubicBezTo>
                      <a:pt x="211373" y="164745"/>
                      <a:pt x="209951" y="164310"/>
                      <a:pt x="208971" y="163314"/>
                    </a:cubicBezTo>
                    <a:cubicBezTo>
                      <a:pt x="207429" y="161798"/>
                      <a:pt x="205121" y="161384"/>
                      <a:pt x="203149" y="162265"/>
                    </a:cubicBezTo>
                    <a:cubicBezTo>
                      <a:pt x="202300" y="162721"/>
                      <a:pt x="201560" y="163366"/>
                      <a:pt x="200999" y="164153"/>
                    </a:cubicBezTo>
                    <a:cubicBezTo>
                      <a:pt x="200527" y="164887"/>
                      <a:pt x="200003" y="165569"/>
                      <a:pt x="199583" y="166355"/>
                    </a:cubicBezTo>
                    <a:cubicBezTo>
                      <a:pt x="200317" y="165936"/>
                      <a:pt x="200999" y="165411"/>
                      <a:pt x="201733" y="164887"/>
                    </a:cubicBezTo>
                    <a:cubicBezTo>
                      <a:pt x="202331" y="164425"/>
                      <a:pt x="203008" y="164074"/>
                      <a:pt x="203726" y="163838"/>
                    </a:cubicBezTo>
                    <a:cubicBezTo>
                      <a:pt x="205074" y="163497"/>
                      <a:pt x="206501" y="163875"/>
                      <a:pt x="207502" y="164834"/>
                    </a:cubicBezTo>
                    <a:cubicBezTo>
                      <a:pt x="208997" y="166382"/>
                      <a:pt x="211283" y="166859"/>
                      <a:pt x="213271" y="166041"/>
                    </a:cubicBezTo>
                    <a:cubicBezTo>
                      <a:pt x="214163" y="165647"/>
                      <a:pt x="214923" y="165008"/>
                      <a:pt x="215474" y="164205"/>
                    </a:cubicBezTo>
                    <a:cubicBezTo>
                      <a:pt x="215946" y="163471"/>
                      <a:pt x="216470" y="162789"/>
                      <a:pt x="216942" y="162002"/>
                    </a:cubicBezTo>
                    <a:cubicBezTo>
                      <a:pt x="216177" y="162443"/>
                      <a:pt x="215442" y="162936"/>
                      <a:pt x="214740" y="163471"/>
                    </a:cubicBezTo>
                    <a:close/>
                    <a:moveTo>
                      <a:pt x="257167" y="2675"/>
                    </a:moveTo>
                    <a:cubicBezTo>
                      <a:pt x="257167" y="2675"/>
                      <a:pt x="257167" y="2675"/>
                      <a:pt x="257167" y="2989"/>
                    </a:cubicBezTo>
                    <a:cubicBezTo>
                      <a:pt x="257167" y="1940"/>
                      <a:pt x="257167" y="944"/>
                      <a:pt x="257167" y="0"/>
                    </a:cubicBezTo>
                    <a:cubicBezTo>
                      <a:pt x="256947" y="860"/>
                      <a:pt x="256947" y="1762"/>
                      <a:pt x="257167" y="2622"/>
                    </a:cubicBezTo>
                    <a:close/>
                    <a:moveTo>
                      <a:pt x="145565" y="235792"/>
                    </a:moveTo>
                    <a:cubicBezTo>
                      <a:pt x="145565" y="234953"/>
                      <a:pt x="145250" y="234062"/>
                      <a:pt x="145040" y="233223"/>
                    </a:cubicBezTo>
                    <a:cubicBezTo>
                      <a:pt x="144815" y="234067"/>
                      <a:pt x="144642" y="234927"/>
                      <a:pt x="144516" y="235792"/>
                    </a:cubicBezTo>
                    <a:cubicBezTo>
                      <a:pt x="144448" y="236548"/>
                      <a:pt x="144217" y="237282"/>
                      <a:pt x="143834" y="237943"/>
                    </a:cubicBezTo>
                    <a:cubicBezTo>
                      <a:pt x="143142" y="239149"/>
                      <a:pt x="141867" y="239904"/>
                      <a:pt x="140477" y="239936"/>
                    </a:cubicBezTo>
                    <a:cubicBezTo>
                      <a:pt x="138353" y="239915"/>
                      <a:pt x="136429" y="241179"/>
                      <a:pt x="135600" y="243135"/>
                    </a:cubicBezTo>
                    <a:cubicBezTo>
                      <a:pt x="135244" y="244053"/>
                      <a:pt x="135154" y="245054"/>
                      <a:pt x="135338" y="246019"/>
                    </a:cubicBezTo>
                    <a:cubicBezTo>
                      <a:pt x="135338" y="246858"/>
                      <a:pt x="135600" y="247750"/>
                      <a:pt x="135810" y="248589"/>
                    </a:cubicBezTo>
                    <a:cubicBezTo>
                      <a:pt x="136035" y="247745"/>
                      <a:pt x="136208" y="246885"/>
                      <a:pt x="136334" y="246019"/>
                    </a:cubicBezTo>
                    <a:cubicBezTo>
                      <a:pt x="136418" y="245259"/>
                      <a:pt x="136670" y="244525"/>
                      <a:pt x="137069" y="243869"/>
                    </a:cubicBezTo>
                    <a:cubicBezTo>
                      <a:pt x="137840" y="242715"/>
                      <a:pt x="139140" y="242028"/>
                      <a:pt x="140530" y="242033"/>
                    </a:cubicBezTo>
                    <a:cubicBezTo>
                      <a:pt x="142675" y="242007"/>
                      <a:pt x="144584" y="240675"/>
                      <a:pt x="145355" y="238677"/>
                    </a:cubicBezTo>
                    <a:cubicBezTo>
                      <a:pt x="145691" y="237733"/>
                      <a:pt x="145764" y="236721"/>
                      <a:pt x="145565" y="235740"/>
                    </a:cubicBezTo>
                    <a:close/>
                    <a:moveTo>
                      <a:pt x="39469" y="196354"/>
                    </a:moveTo>
                    <a:cubicBezTo>
                      <a:pt x="39343" y="195488"/>
                      <a:pt x="39170" y="194628"/>
                      <a:pt x="38944" y="193784"/>
                    </a:cubicBezTo>
                    <a:cubicBezTo>
                      <a:pt x="38944" y="194623"/>
                      <a:pt x="38629" y="195515"/>
                      <a:pt x="38420" y="196354"/>
                    </a:cubicBezTo>
                    <a:cubicBezTo>
                      <a:pt x="38393" y="197114"/>
                      <a:pt x="38178" y="197854"/>
                      <a:pt x="37790" y="198504"/>
                    </a:cubicBezTo>
                    <a:cubicBezTo>
                      <a:pt x="37088" y="199700"/>
                      <a:pt x="35818" y="200455"/>
                      <a:pt x="34434" y="200497"/>
                    </a:cubicBezTo>
                    <a:cubicBezTo>
                      <a:pt x="32289" y="200455"/>
                      <a:pt x="30338" y="201724"/>
                      <a:pt x="29504" y="203696"/>
                    </a:cubicBezTo>
                    <a:cubicBezTo>
                      <a:pt x="29252" y="204640"/>
                      <a:pt x="29252" y="205637"/>
                      <a:pt x="29504" y="206581"/>
                    </a:cubicBezTo>
                    <a:cubicBezTo>
                      <a:pt x="29504" y="207420"/>
                      <a:pt x="29819" y="208311"/>
                      <a:pt x="30028" y="209150"/>
                    </a:cubicBezTo>
                    <a:cubicBezTo>
                      <a:pt x="30254" y="208306"/>
                      <a:pt x="30427" y="207446"/>
                      <a:pt x="30553" y="206581"/>
                    </a:cubicBezTo>
                    <a:cubicBezTo>
                      <a:pt x="30611" y="205815"/>
                      <a:pt x="30868" y="205075"/>
                      <a:pt x="31287" y="204430"/>
                    </a:cubicBezTo>
                    <a:cubicBezTo>
                      <a:pt x="32058" y="203277"/>
                      <a:pt x="33359" y="202590"/>
                      <a:pt x="34748" y="202595"/>
                    </a:cubicBezTo>
                    <a:cubicBezTo>
                      <a:pt x="36893" y="202569"/>
                      <a:pt x="38803" y="201236"/>
                      <a:pt x="39573" y="199238"/>
                    </a:cubicBezTo>
                    <a:cubicBezTo>
                      <a:pt x="39820" y="198268"/>
                      <a:pt x="39783" y="197251"/>
                      <a:pt x="39469" y="196301"/>
                    </a:cubicBezTo>
                    <a:close/>
                    <a:moveTo>
                      <a:pt x="140320" y="154398"/>
                    </a:moveTo>
                    <a:cubicBezTo>
                      <a:pt x="140189" y="153533"/>
                      <a:pt x="140016" y="152672"/>
                      <a:pt x="139796" y="151828"/>
                    </a:cubicBezTo>
                    <a:cubicBezTo>
                      <a:pt x="139796" y="152720"/>
                      <a:pt x="139481" y="153559"/>
                      <a:pt x="139271" y="154398"/>
                    </a:cubicBezTo>
                    <a:cubicBezTo>
                      <a:pt x="139224" y="155169"/>
                      <a:pt x="139009" y="155924"/>
                      <a:pt x="138642" y="156601"/>
                    </a:cubicBezTo>
                    <a:cubicBezTo>
                      <a:pt x="137934" y="157786"/>
                      <a:pt x="136665" y="158520"/>
                      <a:pt x="135285" y="158541"/>
                    </a:cubicBezTo>
                    <a:cubicBezTo>
                      <a:pt x="133141" y="158499"/>
                      <a:pt x="131190" y="159768"/>
                      <a:pt x="130356" y="161740"/>
                    </a:cubicBezTo>
                    <a:cubicBezTo>
                      <a:pt x="129999" y="162658"/>
                      <a:pt x="129910" y="163660"/>
                      <a:pt x="130093" y="164625"/>
                    </a:cubicBezTo>
                    <a:cubicBezTo>
                      <a:pt x="130214" y="165490"/>
                      <a:pt x="130387" y="166350"/>
                      <a:pt x="130618" y="167195"/>
                    </a:cubicBezTo>
                    <a:cubicBezTo>
                      <a:pt x="130849" y="166350"/>
                      <a:pt x="131022" y="165490"/>
                      <a:pt x="131142" y="164625"/>
                    </a:cubicBezTo>
                    <a:cubicBezTo>
                      <a:pt x="131200" y="163875"/>
                      <a:pt x="131457" y="163151"/>
                      <a:pt x="131877" y="162527"/>
                    </a:cubicBezTo>
                    <a:cubicBezTo>
                      <a:pt x="132616" y="161336"/>
                      <a:pt x="133938" y="160634"/>
                      <a:pt x="135338" y="160691"/>
                    </a:cubicBezTo>
                    <a:cubicBezTo>
                      <a:pt x="137493" y="160655"/>
                      <a:pt x="139408" y="159302"/>
                      <a:pt x="140163" y="157282"/>
                    </a:cubicBezTo>
                    <a:cubicBezTo>
                      <a:pt x="140472" y="156370"/>
                      <a:pt x="140530" y="155389"/>
                      <a:pt x="140320" y="154450"/>
                    </a:cubicBezTo>
                    <a:close/>
                    <a:moveTo>
                      <a:pt x="163134" y="67969"/>
                    </a:moveTo>
                    <a:cubicBezTo>
                      <a:pt x="163134" y="67130"/>
                      <a:pt x="162819" y="66290"/>
                      <a:pt x="162609" y="65399"/>
                    </a:cubicBezTo>
                    <a:cubicBezTo>
                      <a:pt x="162389" y="66243"/>
                      <a:pt x="162216" y="67103"/>
                      <a:pt x="162085" y="67969"/>
                    </a:cubicBezTo>
                    <a:cubicBezTo>
                      <a:pt x="162038" y="68740"/>
                      <a:pt x="161823" y="69495"/>
                      <a:pt x="161455" y="70171"/>
                    </a:cubicBezTo>
                    <a:cubicBezTo>
                      <a:pt x="160748" y="71357"/>
                      <a:pt x="159478" y="72091"/>
                      <a:pt x="158099" y="72112"/>
                    </a:cubicBezTo>
                    <a:cubicBezTo>
                      <a:pt x="155954" y="72070"/>
                      <a:pt x="154003" y="73339"/>
                      <a:pt x="153169" y="75311"/>
                    </a:cubicBezTo>
                    <a:cubicBezTo>
                      <a:pt x="152813" y="76229"/>
                      <a:pt x="152723" y="77230"/>
                      <a:pt x="152907" y="78195"/>
                    </a:cubicBezTo>
                    <a:cubicBezTo>
                      <a:pt x="153028" y="79061"/>
                      <a:pt x="153201" y="79921"/>
                      <a:pt x="153431" y="80765"/>
                    </a:cubicBezTo>
                    <a:cubicBezTo>
                      <a:pt x="153431" y="79926"/>
                      <a:pt x="153746" y="79087"/>
                      <a:pt x="153956" y="78195"/>
                    </a:cubicBezTo>
                    <a:cubicBezTo>
                      <a:pt x="154024" y="77456"/>
                      <a:pt x="154255" y="76737"/>
                      <a:pt x="154638" y="76098"/>
                    </a:cubicBezTo>
                    <a:cubicBezTo>
                      <a:pt x="155393" y="74923"/>
                      <a:pt x="156704" y="74225"/>
                      <a:pt x="158099" y="74262"/>
                    </a:cubicBezTo>
                    <a:cubicBezTo>
                      <a:pt x="160254" y="74225"/>
                      <a:pt x="162169" y="72872"/>
                      <a:pt x="162924" y="70853"/>
                    </a:cubicBezTo>
                    <a:cubicBezTo>
                      <a:pt x="163265" y="69930"/>
                      <a:pt x="163338" y="68928"/>
                      <a:pt x="163134" y="67969"/>
                    </a:cubicBezTo>
                    <a:close/>
                    <a:moveTo>
                      <a:pt x="217834" y="80503"/>
                    </a:moveTo>
                    <a:cubicBezTo>
                      <a:pt x="217703" y="79638"/>
                      <a:pt x="217530" y="78778"/>
                      <a:pt x="217309" y="77933"/>
                    </a:cubicBezTo>
                    <a:cubicBezTo>
                      <a:pt x="217309" y="78825"/>
                      <a:pt x="216995" y="79664"/>
                      <a:pt x="216785" y="80503"/>
                    </a:cubicBezTo>
                    <a:cubicBezTo>
                      <a:pt x="216738" y="81274"/>
                      <a:pt x="216523" y="82029"/>
                      <a:pt x="216155" y="82706"/>
                    </a:cubicBezTo>
                    <a:cubicBezTo>
                      <a:pt x="215448" y="83891"/>
                      <a:pt x="214178" y="84625"/>
                      <a:pt x="212799" y="84646"/>
                    </a:cubicBezTo>
                    <a:cubicBezTo>
                      <a:pt x="210654" y="84604"/>
                      <a:pt x="208703" y="85873"/>
                      <a:pt x="207869" y="87845"/>
                    </a:cubicBezTo>
                    <a:cubicBezTo>
                      <a:pt x="207528" y="88768"/>
                      <a:pt x="207439" y="89760"/>
                      <a:pt x="207607" y="90730"/>
                    </a:cubicBezTo>
                    <a:cubicBezTo>
                      <a:pt x="207607" y="91621"/>
                      <a:pt x="207922" y="92460"/>
                      <a:pt x="208131" y="93300"/>
                    </a:cubicBezTo>
                    <a:cubicBezTo>
                      <a:pt x="208362" y="92455"/>
                      <a:pt x="208535" y="91595"/>
                      <a:pt x="208656" y="90730"/>
                    </a:cubicBezTo>
                    <a:cubicBezTo>
                      <a:pt x="208714" y="89980"/>
                      <a:pt x="208971" y="89256"/>
                      <a:pt x="209390" y="88632"/>
                    </a:cubicBezTo>
                    <a:cubicBezTo>
                      <a:pt x="210130" y="87441"/>
                      <a:pt x="211451" y="86739"/>
                      <a:pt x="212852" y="86796"/>
                    </a:cubicBezTo>
                    <a:cubicBezTo>
                      <a:pt x="215007" y="86760"/>
                      <a:pt x="216921" y="85407"/>
                      <a:pt x="217676" y="83387"/>
                    </a:cubicBezTo>
                    <a:cubicBezTo>
                      <a:pt x="218033" y="82470"/>
                      <a:pt x="218122" y="81468"/>
                      <a:pt x="217939" y="80503"/>
                    </a:cubicBezTo>
                    <a:close/>
                    <a:moveTo>
                      <a:pt x="10309" y="235478"/>
                    </a:moveTo>
                    <a:cubicBezTo>
                      <a:pt x="10183" y="234612"/>
                      <a:pt x="10010" y="233752"/>
                      <a:pt x="9785" y="232908"/>
                    </a:cubicBezTo>
                    <a:cubicBezTo>
                      <a:pt x="9785" y="233747"/>
                      <a:pt x="9470" y="234639"/>
                      <a:pt x="9260" y="235478"/>
                    </a:cubicBezTo>
                    <a:cubicBezTo>
                      <a:pt x="9213" y="236249"/>
                      <a:pt x="8998" y="237004"/>
                      <a:pt x="8631" y="237680"/>
                    </a:cubicBezTo>
                    <a:cubicBezTo>
                      <a:pt x="7902" y="238845"/>
                      <a:pt x="6643" y="239568"/>
                      <a:pt x="5274" y="239621"/>
                    </a:cubicBezTo>
                    <a:cubicBezTo>
                      <a:pt x="3129" y="239579"/>
                      <a:pt x="1178" y="240848"/>
                      <a:pt x="345" y="242820"/>
                    </a:cubicBezTo>
                    <a:cubicBezTo>
                      <a:pt x="4" y="243743"/>
                      <a:pt x="-85" y="244734"/>
                      <a:pt x="82" y="245705"/>
                    </a:cubicBezTo>
                    <a:cubicBezTo>
                      <a:pt x="208" y="246570"/>
                      <a:pt x="381" y="247430"/>
                      <a:pt x="607" y="248274"/>
                    </a:cubicBezTo>
                    <a:cubicBezTo>
                      <a:pt x="832" y="247430"/>
                      <a:pt x="1005" y="246570"/>
                      <a:pt x="1131" y="245705"/>
                    </a:cubicBezTo>
                    <a:cubicBezTo>
                      <a:pt x="1189" y="244939"/>
                      <a:pt x="1446" y="244199"/>
                      <a:pt x="1866" y="243554"/>
                    </a:cubicBezTo>
                    <a:cubicBezTo>
                      <a:pt x="2636" y="242401"/>
                      <a:pt x="3937" y="241714"/>
                      <a:pt x="5327" y="241719"/>
                    </a:cubicBezTo>
                    <a:cubicBezTo>
                      <a:pt x="7472" y="241692"/>
                      <a:pt x="9381" y="240360"/>
                      <a:pt x="10152" y="238362"/>
                    </a:cubicBezTo>
                    <a:cubicBezTo>
                      <a:pt x="10509" y="237444"/>
                      <a:pt x="10598" y="236443"/>
                      <a:pt x="10414" y="235478"/>
                    </a:cubicBezTo>
                    <a:close/>
                    <a:moveTo>
                      <a:pt x="29399" y="158226"/>
                    </a:moveTo>
                    <a:cubicBezTo>
                      <a:pt x="28838" y="158746"/>
                      <a:pt x="28151" y="159107"/>
                      <a:pt x="27406" y="159275"/>
                    </a:cubicBezTo>
                    <a:cubicBezTo>
                      <a:pt x="26074" y="159637"/>
                      <a:pt x="24653" y="159260"/>
                      <a:pt x="23683" y="158279"/>
                    </a:cubicBezTo>
                    <a:cubicBezTo>
                      <a:pt x="22177" y="156753"/>
                      <a:pt x="19891" y="156291"/>
                      <a:pt x="17914" y="157125"/>
                    </a:cubicBezTo>
                    <a:cubicBezTo>
                      <a:pt x="17001" y="157482"/>
                      <a:pt x="16225" y="158127"/>
                      <a:pt x="15711" y="158961"/>
                    </a:cubicBezTo>
                    <a:cubicBezTo>
                      <a:pt x="15187" y="159695"/>
                      <a:pt x="14662" y="160377"/>
                      <a:pt x="14242" y="161111"/>
                    </a:cubicBezTo>
                    <a:cubicBezTo>
                      <a:pt x="15029" y="160691"/>
                      <a:pt x="15711" y="160167"/>
                      <a:pt x="16445" y="159695"/>
                    </a:cubicBezTo>
                    <a:cubicBezTo>
                      <a:pt x="17006" y="159191"/>
                      <a:pt x="17699" y="158845"/>
                      <a:pt x="18438" y="158698"/>
                    </a:cubicBezTo>
                    <a:cubicBezTo>
                      <a:pt x="19786" y="158373"/>
                      <a:pt x="21207" y="158793"/>
                      <a:pt x="22162" y="159800"/>
                    </a:cubicBezTo>
                    <a:cubicBezTo>
                      <a:pt x="23704" y="161315"/>
                      <a:pt x="26011" y="161730"/>
                      <a:pt x="27983" y="160849"/>
                    </a:cubicBezTo>
                    <a:cubicBezTo>
                      <a:pt x="28859" y="160429"/>
                      <a:pt x="29604" y="159779"/>
                      <a:pt x="30133" y="158961"/>
                    </a:cubicBezTo>
                    <a:cubicBezTo>
                      <a:pt x="30605" y="158226"/>
                      <a:pt x="31182" y="157545"/>
                      <a:pt x="31602" y="156758"/>
                    </a:cubicBezTo>
                    <a:cubicBezTo>
                      <a:pt x="30815" y="157020"/>
                      <a:pt x="30133" y="157597"/>
                      <a:pt x="29399" y="158226"/>
                    </a:cubicBezTo>
                    <a:close/>
                    <a:moveTo>
                      <a:pt x="173623" y="194938"/>
                    </a:moveTo>
                    <a:cubicBezTo>
                      <a:pt x="173025" y="195441"/>
                      <a:pt x="172327" y="195819"/>
                      <a:pt x="171577" y="196039"/>
                    </a:cubicBezTo>
                    <a:cubicBezTo>
                      <a:pt x="170245" y="196370"/>
                      <a:pt x="168840" y="195992"/>
                      <a:pt x="167854" y="195043"/>
                    </a:cubicBezTo>
                    <a:cubicBezTo>
                      <a:pt x="166359" y="193496"/>
                      <a:pt x="164072" y="193018"/>
                      <a:pt x="162085" y="193836"/>
                    </a:cubicBezTo>
                    <a:cubicBezTo>
                      <a:pt x="161178" y="194209"/>
                      <a:pt x="160412" y="194849"/>
                      <a:pt x="159882" y="195672"/>
                    </a:cubicBezTo>
                    <a:cubicBezTo>
                      <a:pt x="159410" y="196406"/>
                      <a:pt x="158833" y="197088"/>
                      <a:pt x="158414" y="197875"/>
                    </a:cubicBezTo>
                    <a:cubicBezTo>
                      <a:pt x="159200" y="197403"/>
                      <a:pt x="159882" y="196878"/>
                      <a:pt x="160616" y="196406"/>
                    </a:cubicBezTo>
                    <a:cubicBezTo>
                      <a:pt x="161204" y="195934"/>
                      <a:pt x="161880" y="195593"/>
                      <a:pt x="162609" y="195410"/>
                    </a:cubicBezTo>
                    <a:cubicBezTo>
                      <a:pt x="163983" y="195132"/>
                      <a:pt x="165405" y="195567"/>
                      <a:pt x="166385" y="196564"/>
                    </a:cubicBezTo>
                    <a:cubicBezTo>
                      <a:pt x="168488" y="198557"/>
                      <a:pt x="171808" y="198473"/>
                      <a:pt x="173801" y="196370"/>
                    </a:cubicBezTo>
                    <a:cubicBezTo>
                      <a:pt x="174006" y="196155"/>
                      <a:pt x="174189" y="195919"/>
                      <a:pt x="174357" y="195672"/>
                    </a:cubicBezTo>
                    <a:cubicBezTo>
                      <a:pt x="174829" y="194938"/>
                      <a:pt x="175353" y="194256"/>
                      <a:pt x="175773" y="193469"/>
                    </a:cubicBezTo>
                    <a:cubicBezTo>
                      <a:pt x="175196" y="194151"/>
                      <a:pt x="174514" y="194938"/>
                      <a:pt x="173623" y="194938"/>
                    </a:cubicBezTo>
                    <a:close/>
                    <a:moveTo>
                      <a:pt x="233410" y="24177"/>
                    </a:moveTo>
                    <a:cubicBezTo>
                      <a:pt x="232833" y="24686"/>
                      <a:pt x="232157" y="25063"/>
                      <a:pt x="231417" y="25278"/>
                    </a:cubicBezTo>
                    <a:cubicBezTo>
                      <a:pt x="230085" y="25619"/>
                      <a:pt x="228674" y="25242"/>
                      <a:pt x="227693" y="24282"/>
                    </a:cubicBezTo>
                    <a:cubicBezTo>
                      <a:pt x="226199" y="22735"/>
                      <a:pt x="223912" y="22258"/>
                      <a:pt x="221924" y="23076"/>
                    </a:cubicBezTo>
                    <a:cubicBezTo>
                      <a:pt x="221033" y="23469"/>
                      <a:pt x="220272" y="24109"/>
                      <a:pt x="219722" y="24911"/>
                    </a:cubicBezTo>
                    <a:cubicBezTo>
                      <a:pt x="219187" y="25614"/>
                      <a:pt x="218694" y="26348"/>
                      <a:pt x="218253" y="27114"/>
                    </a:cubicBezTo>
                    <a:cubicBezTo>
                      <a:pt x="219040" y="26694"/>
                      <a:pt x="219722" y="26118"/>
                      <a:pt x="220456" y="25646"/>
                    </a:cubicBezTo>
                    <a:cubicBezTo>
                      <a:pt x="221033" y="25163"/>
                      <a:pt x="221715" y="24817"/>
                      <a:pt x="222449" y="24649"/>
                    </a:cubicBezTo>
                    <a:cubicBezTo>
                      <a:pt x="223807" y="24371"/>
                      <a:pt x="225213" y="24806"/>
                      <a:pt x="226172" y="25803"/>
                    </a:cubicBezTo>
                    <a:cubicBezTo>
                      <a:pt x="227725" y="27298"/>
                      <a:pt x="230033" y="27696"/>
                      <a:pt x="231994" y="26799"/>
                    </a:cubicBezTo>
                    <a:cubicBezTo>
                      <a:pt x="232885" y="26406"/>
                      <a:pt x="233635" y="25745"/>
                      <a:pt x="234144" y="24911"/>
                    </a:cubicBezTo>
                    <a:cubicBezTo>
                      <a:pt x="234669" y="24177"/>
                      <a:pt x="235193" y="23495"/>
                      <a:pt x="235613" y="22761"/>
                    </a:cubicBezTo>
                    <a:cubicBezTo>
                      <a:pt x="235036" y="23390"/>
                      <a:pt x="234354" y="23915"/>
                      <a:pt x="233620" y="24387"/>
                    </a:cubicBezTo>
                    <a:close/>
                    <a:moveTo>
                      <a:pt x="196122" y="49351"/>
                    </a:moveTo>
                    <a:cubicBezTo>
                      <a:pt x="195372" y="49283"/>
                      <a:pt x="194653" y="49031"/>
                      <a:pt x="194024" y="48616"/>
                    </a:cubicBezTo>
                    <a:cubicBezTo>
                      <a:pt x="192833" y="47877"/>
                      <a:pt x="192131" y="46555"/>
                      <a:pt x="192188" y="45155"/>
                    </a:cubicBezTo>
                    <a:cubicBezTo>
                      <a:pt x="192151" y="43000"/>
                      <a:pt x="190798" y="41085"/>
                      <a:pt x="188779" y="40330"/>
                    </a:cubicBezTo>
                    <a:cubicBezTo>
                      <a:pt x="187851" y="40068"/>
                      <a:pt x="186876" y="40068"/>
                      <a:pt x="185947" y="40330"/>
                    </a:cubicBezTo>
                    <a:cubicBezTo>
                      <a:pt x="185066" y="40456"/>
                      <a:pt x="184190" y="40629"/>
                      <a:pt x="183325" y="40855"/>
                    </a:cubicBezTo>
                    <a:lnTo>
                      <a:pt x="185947" y="41379"/>
                    </a:lnTo>
                    <a:cubicBezTo>
                      <a:pt x="186702" y="41431"/>
                      <a:pt x="187437" y="41646"/>
                      <a:pt x="188098" y="42008"/>
                    </a:cubicBezTo>
                    <a:cubicBezTo>
                      <a:pt x="189283" y="42716"/>
                      <a:pt x="190017" y="43986"/>
                      <a:pt x="190038" y="45365"/>
                    </a:cubicBezTo>
                    <a:cubicBezTo>
                      <a:pt x="190006" y="47520"/>
                      <a:pt x="191297" y="49477"/>
                      <a:pt x="193290" y="50295"/>
                    </a:cubicBezTo>
                    <a:cubicBezTo>
                      <a:pt x="194218" y="50557"/>
                      <a:pt x="195193" y="50557"/>
                      <a:pt x="196122" y="50295"/>
                    </a:cubicBezTo>
                    <a:lnTo>
                      <a:pt x="198744" y="49770"/>
                    </a:lnTo>
                    <a:cubicBezTo>
                      <a:pt x="197941" y="49660"/>
                      <a:pt x="197139" y="49587"/>
                      <a:pt x="196331" y="49560"/>
                    </a:cubicBezTo>
                    <a:close/>
                    <a:moveTo>
                      <a:pt x="176769" y="126759"/>
                    </a:moveTo>
                    <a:cubicBezTo>
                      <a:pt x="176025" y="126707"/>
                      <a:pt x="175306" y="126476"/>
                      <a:pt x="174672" y="126078"/>
                    </a:cubicBezTo>
                    <a:cubicBezTo>
                      <a:pt x="173481" y="125338"/>
                      <a:pt x="172778" y="124017"/>
                      <a:pt x="172836" y="122616"/>
                    </a:cubicBezTo>
                    <a:cubicBezTo>
                      <a:pt x="172888" y="119721"/>
                      <a:pt x="170586" y="117330"/>
                      <a:pt x="167686" y="117277"/>
                    </a:cubicBezTo>
                    <a:cubicBezTo>
                      <a:pt x="167319" y="117272"/>
                      <a:pt x="166957" y="117304"/>
                      <a:pt x="166595" y="117372"/>
                    </a:cubicBezTo>
                    <a:lnTo>
                      <a:pt x="163973" y="117896"/>
                    </a:lnTo>
                    <a:cubicBezTo>
                      <a:pt x="164838" y="118122"/>
                      <a:pt x="165714" y="118295"/>
                      <a:pt x="166595" y="118421"/>
                    </a:cubicBezTo>
                    <a:cubicBezTo>
                      <a:pt x="167356" y="118463"/>
                      <a:pt x="168100" y="118699"/>
                      <a:pt x="168745" y="119102"/>
                    </a:cubicBezTo>
                    <a:cubicBezTo>
                      <a:pt x="169952" y="119790"/>
                      <a:pt x="170696" y="121069"/>
                      <a:pt x="170686" y="122459"/>
                    </a:cubicBezTo>
                    <a:cubicBezTo>
                      <a:pt x="170675" y="124593"/>
                      <a:pt x="171960" y="126523"/>
                      <a:pt x="173937" y="127336"/>
                    </a:cubicBezTo>
                    <a:cubicBezTo>
                      <a:pt x="174834" y="127709"/>
                      <a:pt x="175820" y="127798"/>
                      <a:pt x="176769" y="127599"/>
                    </a:cubicBezTo>
                    <a:cubicBezTo>
                      <a:pt x="177651" y="127473"/>
                      <a:pt x="178526" y="127300"/>
                      <a:pt x="179392" y="127074"/>
                    </a:cubicBezTo>
                    <a:close/>
                    <a:moveTo>
                      <a:pt x="81215" y="241614"/>
                    </a:moveTo>
                    <a:cubicBezTo>
                      <a:pt x="80459" y="241567"/>
                      <a:pt x="79736" y="241310"/>
                      <a:pt x="79117" y="240880"/>
                    </a:cubicBezTo>
                    <a:cubicBezTo>
                      <a:pt x="77926" y="240135"/>
                      <a:pt x="77213" y="238824"/>
                      <a:pt x="77229" y="237418"/>
                    </a:cubicBezTo>
                    <a:cubicBezTo>
                      <a:pt x="77203" y="235273"/>
                      <a:pt x="75871" y="233364"/>
                      <a:pt x="73873" y="232593"/>
                    </a:cubicBezTo>
                    <a:cubicBezTo>
                      <a:pt x="72928" y="232326"/>
                      <a:pt x="71932" y="232326"/>
                      <a:pt x="70988" y="232593"/>
                    </a:cubicBezTo>
                    <a:cubicBezTo>
                      <a:pt x="70123" y="232724"/>
                      <a:pt x="69263" y="232898"/>
                      <a:pt x="68418" y="233118"/>
                    </a:cubicBezTo>
                    <a:lnTo>
                      <a:pt x="70988" y="233590"/>
                    </a:lnTo>
                    <a:cubicBezTo>
                      <a:pt x="71764" y="233653"/>
                      <a:pt x="72514" y="233883"/>
                      <a:pt x="73191" y="234272"/>
                    </a:cubicBezTo>
                    <a:cubicBezTo>
                      <a:pt x="74376" y="234980"/>
                      <a:pt x="75110" y="236249"/>
                      <a:pt x="75131" y="237628"/>
                    </a:cubicBezTo>
                    <a:cubicBezTo>
                      <a:pt x="75110" y="239752"/>
                      <a:pt x="76374" y="241677"/>
                      <a:pt x="78330" y="242505"/>
                    </a:cubicBezTo>
                    <a:cubicBezTo>
                      <a:pt x="79243" y="242878"/>
                      <a:pt x="80245" y="242988"/>
                      <a:pt x="81215" y="242820"/>
                    </a:cubicBezTo>
                    <a:lnTo>
                      <a:pt x="83785" y="242296"/>
                    </a:lnTo>
                    <a:cubicBezTo>
                      <a:pt x="82940" y="242033"/>
                      <a:pt x="82085" y="241824"/>
                      <a:pt x="81215" y="241666"/>
                    </a:cubicBezTo>
                    <a:close/>
                    <a:moveTo>
                      <a:pt x="81215" y="168191"/>
                    </a:moveTo>
                    <a:cubicBezTo>
                      <a:pt x="80470" y="168133"/>
                      <a:pt x="79752" y="167897"/>
                      <a:pt x="79117" y="167509"/>
                    </a:cubicBezTo>
                    <a:cubicBezTo>
                      <a:pt x="77953" y="166743"/>
                      <a:pt x="77245" y="165443"/>
                      <a:pt x="77229" y="164048"/>
                    </a:cubicBezTo>
                    <a:cubicBezTo>
                      <a:pt x="77203" y="161903"/>
                      <a:pt x="75871" y="159994"/>
                      <a:pt x="73873" y="159223"/>
                    </a:cubicBezTo>
                    <a:cubicBezTo>
                      <a:pt x="72928" y="158955"/>
                      <a:pt x="71932" y="158955"/>
                      <a:pt x="70988" y="159223"/>
                    </a:cubicBezTo>
                    <a:cubicBezTo>
                      <a:pt x="70123" y="159354"/>
                      <a:pt x="69263" y="159527"/>
                      <a:pt x="68418" y="159747"/>
                    </a:cubicBezTo>
                    <a:lnTo>
                      <a:pt x="70988" y="160272"/>
                    </a:lnTo>
                    <a:cubicBezTo>
                      <a:pt x="71759" y="160319"/>
                      <a:pt x="72514" y="160534"/>
                      <a:pt x="73191" y="160901"/>
                    </a:cubicBezTo>
                    <a:cubicBezTo>
                      <a:pt x="74376" y="161609"/>
                      <a:pt x="75110" y="162878"/>
                      <a:pt x="75131" y="164258"/>
                    </a:cubicBezTo>
                    <a:cubicBezTo>
                      <a:pt x="75089" y="166403"/>
                      <a:pt x="76358" y="168353"/>
                      <a:pt x="78330" y="169187"/>
                    </a:cubicBezTo>
                    <a:cubicBezTo>
                      <a:pt x="79248" y="169544"/>
                      <a:pt x="80250" y="169633"/>
                      <a:pt x="81215" y="169450"/>
                    </a:cubicBezTo>
                    <a:cubicBezTo>
                      <a:pt x="82080" y="169324"/>
                      <a:pt x="82940" y="169151"/>
                      <a:pt x="83785" y="168925"/>
                    </a:cubicBezTo>
                    <a:cubicBezTo>
                      <a:pt x="82945" y="168401"/>
                      <a:pt x="82054" y="168348"/>
                      <a:pt x="81215" y="168138"/>
                    </a:cubicBezTo>
                    <a:close/>
                  </a:path>
                </a:pathLst>
              </a:custGeom>
              <a:solidFill>
                <a:srgbClr val="FFFFFF"/>
              </a:solidFill>
              <a:ln w="5239"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CC63852F-3468-4CCA-8807-63809BCEF132}"/>
                  </a:ext>
                </a:extLst>
              </p:cNvPr>
              <p:cNvSpPr/>
              <p:nvPr/>
            </p:nvSpPr>
            <p:spPr>
              <a:xfrm>
                <a:off x="6392504" y="2508060"/>
                <a:ext cx="26436" cy="126889"/>
              </a:xfrm>
              <a:custGeom>
                <a:avLst/>
                <a:gdLst>
                  <a:gd name="connsiteX0" fmla="*/ 15054 w 26436"/>
                  <a:gd name="connsiteY0" fmla="*/ 63269 h 126889"/>
                  <a:gd name="connsiteX1" fmla="*/ 8236 w 26436"/>
                  <a:gd name="connsiteY1" fmla="*/ 31802 h 126889"/>
                  <a:gd name="connsiteX2" fmla="*/ 894 w 26436"/>
                  <a:gd name="connsiteY2" fmla="*/ 335 h 126889"/>
                  <a:gd name="connsiteX3" fmla="*/ 2 w 26436"/>
                  <a:gd name="connsiteY3" fmla="*/ 335 h 126889"/>
                  <a:gd name="connsiteX4" fmla="*/ 5247 w 26436"/>
                  <a:gd name="connsiteY4" fmla="*/ 31015 h 126889"/>
                  <a:gd name="connsiteX5" fmla="*/ 11330 w 26436"/>
                  <a:gd name="connsiteY5" fmla="*/ 63321 h 126889"/>
                  <a:gd name="connsiteX6" fmla="*/ 25648 w 26436"/>
                  <a:gd name="connsiteY6" fmla="*/ 126570 h 126889"/>
                  <a:gd name="connsiteX7" fmla="*/ 26434 w 26436"/>
                  <a:gd name="connsiteY7" fmla="*/ 126570 h 126889"/>
                  <a:gd name="connsiteX8" fmla="*/ 15054 w 26436"/>
                  <a:gd name="connsiteY8" fmla="*/ 63269 h 126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436" h="126889">
                    <a:moveTo>
                      <a:pt x="15054" y="63269"/>
                    </a:moveTo>
                    <a:cubicBezTo>
                      <a:pt x="12851" y="52780"/>
                      <a:pt x="10580" y="42291"/>
                      <a:pt x="8236" y="31802"/>
                    </a:cubicBezTo>
                    <a:cubicBezTo>
                      <a:pt x="5928" y="21313"/>
                      <a:pt x="3988" y="10824"/>
                      <a:pt x="894" y="335"/>
                    </a:cubicBezTo>
                    <a:cubicBezTo>
                      <a:pt x="894" y="-137"/>
                      <a:pt x="-50" y="-85"/>
                      <a:pt x="2" y="335"/>
                    </a:cubicBezTo>
                    <a:cubicBezTo>
                      <a:pt x="1103" y="10824"/>
                      <a:pt x="3359" y="20841"/>
                      <a:pt x="5247" y="31015"/>
                    </a:cubicBezTo>
                    <a:cubicBezTo>
                      <a:pt x="7135" y="41189"/>
                      <a:pt x="9232" y="52517"/>
                      <a:pt x="11330" y="63321"/>
                    </a:cubicBezTo>
                    <a:cubicBezTo>
                      <a:pt x="15421" y="84561"/>
                      <a:pt x="20351" y="105592"/>
                      <a:pt x="25648" y="126570"/>
                    </a:cubicBezTo>
                    <a:cubicBezTo>
                      <a:pt x="25648" y="127094"/>
                      <a:pt x="26487" y="126884"/>
                      <a:pt x="26434" y="126570"/>
                    </a:cubicBezTo>
                    <a:cubicBezTo>
                      <a:pt x="23078" y="105487"/>
                      <a:pt x="19511" y="84299"/>
                      <a:pt x="15054" y="63269"/>
                    </a:cubicBezTo>
                    <a:close/>
                  </a:path>
                </a:pathLst>
              </a:custGeom>
              <a:solidFill>
                <a:srgbClr val="263238"/>
              </a:solidFill>
              <a:ln w="5239"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7FCE7FCD-0D61-461A-9CF9-7A50FBE8CBBA}"/>
                  </a:ext>
                </a:extLst>
              </p:cNvPr>
              <p:cNvSpPr/>
              <p:nvPr/>
            </p:nvSpPr>
            <p:spPr>
              <a:xfrm>
                <a:off x="6490840" y="2332075"/>
                <a:ext cx="166976" cy="290125"/>
              </a:xfrm>
              <a:custGeom>
                <a:avLst/>
                <a:gdLst>
                  <a:gd name="connsiteX0" fmla="*/ 165097 w 166976"/>
                  <a:gd name="connsiteY0" fmla="*/ 40173 h 290125"/>
                  <a:gd name="connsiteX1" fmla="*/ 95502 w 166976"/>
                  <a:gd name="connsiteY1" fmla="*/ 252470 h 290125"/>
                  <a:gd name="connsiteX2" fmla="*/ 0 w 166976"/>
                  <a:gd name="connsiteY2" fmla="*/ 290125 h 290125"/>
                  <a:gd name="connsiteX3" fmla="*/ 157335 w 166976"/>
                  <a:gd name="connsiteY3" fmla="*/ 0 h 290125"/>
                  <a:gd name="connsiteX4" fmla="*/ 165097 w 166976"/>
                  <a:gd name="connsiteY4" fmla="*/ 40173 h 2901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6976" h="290125">
                    <a:moveTo>
                      <a:pt x="165097" y="40173"/>
                    </a:moveTo>
                    <a:cubicBezTo>
                      <a:pt x="155657" y="89523"/>
                      <a:pt x="131742" y="219797"/>
                      <a:pt x="95502" y="252470"/>
                    </a:cubicBezTo>
                    <a:cubicBezTo>
                      <a:pt x="79192" y="267207"/>
                      <a:pt x="39124" y="280213"/>
                      <a:pt x="0" y="290125"/>
                    </a:cubicBezTo>
                    <a:cubicBezTo>
                      <a:pt x="36711" y="221370"/>
                      <a:pt x="133053" y="41222"/>
                      <a:pt x="157335" y="0"/>
                    </a:cubicBezTo>
                    <a:cubicBezTo>
                      <a:pt x="165988" y="3566"/>
                      <a:pt x="169450" y="17307"/>
                      <a:pt x="165097" y="40173"/>
                    </a:cubicBezTo>
                    <a:close/>
                  </a:path>
                </a:pathLst>
              </a:custGeom>
              <a:solidFill>
                <a:srgbClr val="000000">
                  <a:alpha val="10000"/>
                </a:srgbClr>
              </a:solidFill>
              <a:ln w="5239"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87A17F31-DC27-4F9A-871A-760BA6B5AE9C}"/>
                  </a:ext>
                </a:extLst>
              </p:cNvPr>
              <p:cNvSpPr/>
              <p:nvPr/>
            </p:nvSpPr>
            <p:spPr>
              <a:xfrm>
                <a:off x="6579236" y="2323693"/>
                <a:ext cx="342767" cy="398722"/>
              </a:xfrm>
              <a:custGeom>
                <a:avLst/>
                <a:gdLst>
                  <a:gd name="connsiteX0" fmla="*/ 1390 w 342767"/>
                  <a:gd name="connsiteY0" fmla="*/ 394691 h 398722"/>
                  <a:gd name="connsiteX1" fmla="*/ 342754 w 342767"/>
                  <a:gd name="connsiteY1" fmla="*/ 396107 h 398722"/>
                  <a:gd name="connsiteX2" fmla="*/ 122485 w 342767"/>
                  <a:gd name="connsiteY2" fmla="*/ 2770 h 398722"/>
                  <a:gd name="connsiteX3" fmla="*/ 47699 w 342767"/>
                  <a:gd name="connsiteY3" fmla="*/ 9693 h 398722"/>
                  <a:gd name="connsiteX4" fmla="*/ 1390 w 342767"/>
                  <a:gd name="connsiteY4" fmla="*/ 394691 h 39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67" h="398722">
                    <a:moveTo>
                      <a:pt x="1390" y="394691"/>
                    </a:moveTo>
                    <a:cubicBezTo>
                      <a:pt x="9571" y="401194"/>
                      <a:pt x="341390" y="398415"/>
                      <a:pt x="342754" y="396107"/>
                    </a:cubicBezTo>
                    <a:cubicBezTo>
                      <a:pt x="344117" y="393800"/>
                      <a:pt x="244944" y="43939"/>
                      <a:pt x="122485" y="2770"/>
                    </a:cubicBezTo>
                    <a:cubicBezTo>
                      <a:pt x="103133" y="-3733"/>
                      <a:pt x="52996" y="2298"/>
                      <a:pt x="47699" y="9693"/>
                    </a:cubicBezTo>
                    <a:cubicBezTo>
                      <a:pt x="4012" y="71211"/>
                      <a:pt x="-3750" y="390653"/>
                      <a:pt x="1390" y="394691"/>
                    </a:cubicBezTo>
                    <a:close/>
                  </a:path>
                </a:pathLst>
              </a:custGeom>
              <a:solidFill>
                <a:srgbClr val="0AAF60"/>
              </a:solidFill>
              <a:ln w="5239"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A4967896-E684-48BF-9054-BC8FFB2B0369}"/>
                  </a:ext>
                </a:extLst>
              </p:cNvPr>
              <p:cNvSpPr/>
              <p:nvPr/>
            </p:nvSpPr>
            <p:spPr>
              <a:xfrm>
                <a:off x="6579210" y="2429952"/>
                <a:ext cx="19247" cy="289010"/>
              </a:xfrm>
              <a:custGeom>
                <a:avLst/>
                <a:gdLst>
                  <a:gd name="connsiteX0" fmla="*/ 18408 w 19247"/>
                  <a:gd name="connsiteY0" fmla="*/ 195 h 289010"/>
                  <a:gd name="connsiteX1" fmla="*/ 12797 w 19247"/>
                  <a:gd name="connsiteY1" fmla="*/ 44301 h 289010"/>
                  <a:gd name="connsiteX2" fmla="*/ 12167 w 19247"/>
                  <a:gd name="connsiteY2" fmla="*/ 24529 h 289010"/>
                  <a:gd name="connsiteX3" fmla="*/ 11381 w 19247"/>
                  <a:gd name="connsiteY3" fmla="*/ 24529 h 289010"/>
                  <a:gd name="connsiteX4" fmla="*/ 11853 w 19247"/>
                  <a:gd name="connsiteY4" fmla="*/ 53531 h 289010"/>
                  <a:gd name="connsiteX5" fmla="*/ 11853 w 19247"/>
                  <a:gd name="connsiteY5" fmla="*/ 55000 h 289010"/>
                  <a:gd name="connsiteX6" fmla="*/ 6608 w 19247"/>
                  <a:gd name="connsiteY6" fmla="*/ 111955 h 289010"/>
                  <a:gd name="connsiteX7" fmla="*/ 210 w 19247"/>
                  <a:gd name="connsiteY7" fmla="*/ 225341 h 289010"/>
                  <a:gd name="connsiteX8" fmla="*/ 210 w 19247"/>
                  <a:gd name="connsiteY8" fmla="*/ 288694 h 289010"/>
                  <a:gd name="connsiteX9" fmla="*/ 813 w 19247"/>
                  <a:gd name="connsiteY9" fmla="*/ 288983 h 289010"/>
                  <a:gd name="connsiteX10" fmla="*/ 1101 w 19247"/>
                  <a:gd name="connsiteY10" fmla="*/ 288694 h 289010"/>
                  <a:gd name="connsiteX11" fmla="*/ 4510 w 19247"/>
                  <a:gd name="connsiteY11" fmla="*/ 232264 h 289010"/>
                  <a:gd name="connsiteX12" fmla="*/ 7552 w 19247"/>
                  <a:gd name="connsiteY12" fmla="*/ 175885 h 289010"/>
                  <a:gd name="connsiteX13" fmla="*/ 14580 w 19247"/>
                  <a:gd name="connsiteY13" fmla="*/ 63391 h 289010"/>
                  <a:gd name="connsiteX14" fmla="*/ 19247 w 19247"/>
                  <a:gd name="connsiteY14" fmla="*/ 457 h 289010"/>
                  <a:gd name="connsiteX15" fmla="*/ 18408 w 19247"/>
                  <a:gd name="connsiteY15" fmla="*/ 195 h 289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247" h="289010">
                    <a:moveTo>
                      <a:pt x="18408" y="195"/>
                    </a:moveTo>
                    <a:cubicBezTo>
                      <a:pt x="15943" y="14774"/>
                      <a:pt x="14317" y="29564"/>
                      <a:pt x="12797" y="44301"/>
                    </a:cubicBezTo>
                    <a:cubicBezTo>
                      <a:pt x="12797" y="37693"/>
                      <a:pt x="12429" y="31137"/>
                      <a:pt x="12167" y="24529"/>
                    </a:cubicBezTo>
                    <a:cubicBezTo>
                      <a:pt x="12167" y="24057"/>
                      <a:pt x="11381" y="24057"/>
                      <a:pt x="11381" y="24529"/>
                    </a:cubicBezTo>
                    <a:cubicBezTo>
                      <a:pt x="11381" y="34232"/>
                      <a:pt x="11381" y="43881"/>
                      <a:pt x="11853" y="53531"/>
                    </a:cubicBezTo>
                    <a:lnTo>
                      <a:pt x="11853" y="55000"/>
                    </a:lnTo>
                    <a:cubicBezTo>
                      <a:pt x="9896" y="73985"/>
                      <a:pt x="8145" y="92970"/>
                      <a:pt x="6608" y="111955"/>
                    </a:cubicBezTo>
                    <a:cubicBezTo>
                      <a:pt x="3409" y="149663"/>
                      <a:pt x="996" y="187476"/>
                      <a:pt x="210" y="225341"/>
                    </a:cubicBezTo>
                    <a:cubicBezTo>
                      <a:pt x="-262" y="246319"/>
                      <a:pt x="210" y="267559"/>
                      <a:pt x="210" y="288694"/>
                    </a:cubicBezTo>
                    <a:cubicBezTo>
                      <a:pt x="294" y="288941"/>
                      <a:pt x="566" y="289072"/>
                      <a:pt x="813" y="288983"/>
                    </a:cubicBezTo>
                    <a:cubicBezTo>
                      <a:pt x="949" y="288936"/>
                      <a:pt x="1054" y="288831"/>
                      <a:pt x="1101" y="288694"/>
                    </a:cubicBezTo>
                    <a:cubicBezTo>
                      <a:pt x="1993" y="269867"/>
                      <a:pt x="3514" y="251039"/>
                      <a:pt x="4510" y="232264"/>
                    </a:cubicBezTo>
                    <a:cubicBezTo>
                      <a:pt x="5507" y="213488"/>
                      <a:pt x="6503" y="194661"/>
                      <a:pt x="7552" y="175885"/>
                    </a:cubicBezTo>
                    <a:cubicBezTo>
                      <a:pt x="9702" y="138387"/>
                      <a:pt x="11800" y="100837"/>
                      <a:pt x="14580" y="63391"/>
                    </a:cubicBezTo>
                    <a:cubicBezTo>
                      <a:pt x="16101" y="42413"/>
                      <a:pt x="18303" y="21435"/>
                      <a:pt x="19247" y="457"/>
                    </a:cubicBezTo>
                    <a:cubicBezTo>
                      <a:pt x="18933" y="-68"/>
                      <a:pt x="18408" y="-120"/>
                      <a:pt x="18408" y="195"/>
                    </a:cubicBezTo>
                    <a:close/>
                  </a:path>
                </a:pathLst>
              </a:custGeom>
              <a:solidFill>
                <a:srgbClr val="263238"/>
              </a:solidFill>
              <a:ln w="5239"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0B7CF6BD-FBE3-44E8-B68B-73F3F02ECFA8}"/>
                  </a:ext>
                </a:extLst>
              </p:cNvPr>
              <p:cNvSpPr/>
              <p:nvPr/>
            </p:nvSpPr>
            <p:spPr>
              <a:xfrm>
                <a:off x="6579262" y="2346497"/>
                <a:ext cx="338217" cy="375820"/>
              </a:xfrm>
              <a:custGeom>
                <a:avLst/>
                <a:gdLst>
                  <a:gd name="connsiteX0" fmla="*/ 125396 w 338217"/>
                  <a:gd name="connsiteY0" fmla="*/ 128490 h 375820"/>
                  <a:gd name="connsiteX1" fmla="*/ 128018 w 338217"/>
                  <a:gd name="connsiteY1" fmla="*/ 127966 h 375820"/>
                  <a:gd name="connsiteX2" fmla="*/ 134165 w 338217"/>
                  <a:gd name="connsiteY2" fmla="*/ 132119 h 375820"/>
                  <a:gd name="connsiteX3" fmla="*/ 134259 w 338217"/>
                  <a:gd name="connsiteY3" fmla="*/ 133210 h 375820"/>
                  <a:gd name="connsiteX4" fmla="*/ 136095 w 338217"/>
                  <a:gd name="connsiteY4" fmla="*/ 136672 h 375820"/>
                  <a:gd name="connsiteX5" fmla="*/ 138192 w 338217"/>
                  <a:gd name="connsiteY5" fmla="*/ 137406 h 375820"/>
                  <a:gd name="connsiteX6" fmla="*/ 140815 w 338217"/>
                  <a:gd name="connsiteY6" fmla="*/ 137878 h 375820"/>
                  <a:gd name="connsiteX7" fmla="*/ 138192 w 338217"/>
                  <a:gd name="connsiteY7" fmla="*/ 138402 h 375820"/>
                  <a:gd name="connsiteX8" fmla="*/ 135360 w 338217"/>
                  <a:gd name="connsiteY8" fmla="*/ 138140 h 375820"/>
                  <a:gd name="connsiteX9" fmla="*/ 132109 w 338217"/>
                  <a:gd name="connsiteY9" fmla="*/ 133263 h 375820"/>
                  <a:gd name="connsiteX10" fmla="*/ 130168 w 338217"/>
                  <a:gd name="connsiteY10" fmla="*/ 129906 h 375820"/>
                  <a:gd name="connsiteX11" fmla="*/ 128018 w 338217"/>
                  <a:gd name="connsiteY11" fmla="*/ 129224 h 375820"/>
                  <a:gd name="connsiteX12" fmla="*/ 125396 w 338217"/>
                  <a:gd name="connsiteY12" fmla="*/ 128490 h 375820"/>
                  <a:gd name="connsiteX13" fmla="*/ 175533 w 338217"/>
                  <a:gd name="connsiteY13" fmla="*/ 299041 h 375820"/>
                  <a:gd name="connsiteX14" fmla="*/ 177683 w 338217"/>
                  <a:gd name="connsiteY14" fmla="*/ 299723 h 375820"/>
                  <a:gd name="connsiteX15" fmla="*/ 179676 w 338217"/>
                  <a:gd name="connsiteY15" fmla="*/ 303079 h 375820"/>
                  <a:gd name="connsiteX16" fmla="*/ 182875 w 338217"/>
                  <a:gd name="connsiteY16" fmla="*/ 307957 h 375820"/>
                  <a:gd name="connsiteX17" fmla="*/ 185760 w 338217"/>
                  <a:gd name="connsiteY17" fmla="*/ 308219 h 375820"/>
                  <a:gd name="connsiteX18" fmla="*/ 188330 w 338217"/>
                  <a:gd name="connsiteY18" fmla="*/ 307694 h 375820"/>
                  <a:gd name="connsiteX19" fmla="*/ 185760 w 338217"/>
                  <a:gd name="connsiteY19" fmla="*/ 307170 h 375820"/>
                  <a:gd name="connsiteX20" fmla="*/ 183610 w 338217"/>
                  <a:gd name="connsiteY20" fmla="*/ 306488 h 375820"/>
                  <a:gd name="connsiteX21" fmla="*/ 181774 w 338217"/>
                  <a:gd name="connsiteY21" fmla="*/ 303027 h 375820"/>
                  <a:gd name="connsiteX22" fmla="*/ 178365 w 338217"/>
                  <a:gd name="connsiteY22" fmla="*/ 298202 h 375820"/>
                  <a:gd name="connsiteX23" fmla="*/ 175533 w 338217"/>
                  <a:gd name="connsiteY23" fmla="*/ 298202 h 375820"/>
                  <a:gd name="connsiteX24" fmla="*/ 172963 w 338217"/>
                  <a:gd name="connsiteY24" fmla="*/ 298726 h 375820"/>
                  <a:gd name="connsiteX25" fmla="*/ 175533 w 338217"/>
                  <a:gd name="connsiteY25" fmla="*/ 299041 h 375820"/>
                  <a:gd name="connsiteX26" fmla="*/ 234691 w 338217"/>
                  <a:gd name="connsiteY26" fmla="*/ 138192 h 375820"/>
                  <a:gd name="connsiteX27" fmla="*/ 236841 w 338217"/>
                  <a:gd name="connsiteY27" fmla="*/ 138874 h 375820"/>
                  <a:gd name="connsiteX28" fmla="*/ 238834 w 338217"/>
                  <a:gd name="connsiteY28" fmla="*/ 142231 h 375820"/>
                  <a:gd name="connsiteX29" fmla="*/ 242033 w 338217"/>
                  <a:gd name="connsiteY29" fmla="*/ 147108 h 375820"/>
                  <a:gd name="connsiteX30" fmla="*/ 244918 w 338217"/>
                  <a:gd name="connsiteY30" fmla="*/ 147423 h 375820"/>
                  <a:gd name="connsiteX31" fmla="*/ 247488 w 338217"/>
                  <a:gd name="connsiteY31" fmla="*/ 146898 h 375820"/>
                  <a:gd name="connsiteX32" fmla="*/ 244918 w 338217"/>
                  <a:gd name="connsiteY32" fmla="*/ 146374 h 375820"/>
                  <a:gd name="connsiteX33" fmla="*/ 242768 w 338217"/>
                  <a:gd name="connsiteY33" fmla="*/ 145640 h 375820"/>
                  <a:gd name="connsiteX34" fmla="*/ 240932 w 338217"/>
                  <a:gd name="connsiteY34" fmla="*/ 142178 h 375820"/>
                  <a:gd name="connsiteX35" fmla="*/ 237576 w 338217"/>
                  <a:gd name="connsiteY35" fmla="*/ 137353 h 375820"/>
                  <a:gd name="connsiteX36" fmla="*/ 234691 w 338217"/>
                  <a:gd name="connsiteY36" fmla="*/ 137353 h 375820"/>
                  <a:gd name="connsiteX37" fmla="*/ 232121 w 338217"/>
                  <a:gd name="connsiteY37" fmla="*/ 137825 h 375820"/>
                  <a:gd name="connsiteX38" fmla="*/ 234691 w 338217"/>
                  <a:gd name="connsiteY38" fmla="*/ 138192 h 375820"/>
                  <a:gd name="connsiteX39" fmla="*/ 83440 w 338217"/>
                  <a:gd name="connsiteY39" fmla="*/ 51763 h 375820"/>
                  <a:gd name="connsiteX40" fmla="*/ 85590 w 338217"/>
                  <a:gd name="connsiteY40" fmla="*/ 52393 h 375820"/>
                  <a:gd name="connsiteX41" fmla="*/ 87583 w 338217"/>
                  <a:gd name="connsiteY41" fmla="*/ 55749 h 375820"/>
                  <a:gd name="connsiteX42" fmla="*/ 90782 w 338217"/>
                  <a:gd name="connsiteY42" fmla="*/ 60679 h 375820"/>
                  <a:gd name="connsiteX43" fmla="*/ 93667 w 338217"/>
                  <a:gd name="connsiteY43" fmla="*/ 60679 h 375820"/>
                  <a:gd name="connsiteX44" fmla="*/ 96237 w 338217"/>
                  <a:gd name="connsiteY44" fmla="*/ 60154 h 375820"/>
                  <a:gd name="connsiteX45" fmla="*/ 93667 w 338217"/>
                  <a:gd name="connsiteY45" fmla="*/ 59630 h 375820"/>
                  <a:gd name="connsiteX46" fmla="*/ 91516 w 338217"/>
                  <a:gd name="connsiteY46" fmla="*/ 58896 h 375820"/>
                  <a:gd name="connsiteX47" fmla="*/ 89681 w 338217"/>
                  <a:gd name="connsiteY47" fmla="*/ 55434 h 375820"/>
                  <a:gd name="connsiteX48" fmla="*/ 84274 w 338217"/>
                  <a:gd name="connsiteY48" fmla="*/ 50358 h 375820"/>
                  <a:gd name="connsiteX49" fmla="*/ 83440 w 338217"/>
                  <a:gd name="connsiteY49" fmla="*/ 50452 h 375820"/>
                  <a:gd name="connsiteX50" fmla="*/ 80870 w 338217"/>
                  <a:gd name="connsiteY50" fmla="*/ 50976 h 375820"/>
                  <a:gd name="connsiteX51" fmla="*/ 176530 w 338217"/>
                  <a:gd name="connsiteY51" fmla="*/ 49770 h 375820"/>
                  <a:gd name="connsiteX52" fmla="*/ 178732 w 338217"/>
                  <a:gd name="connsiteY52" fmla="*/ 50452 h 375820"/>
                  <a:gd name="connsiteX53" fmla="*/ 180673 w 338217"/>
                  <a:gd name="connsiteY53" fmla="*/ 53808 h 375820"/>
                  <a:gd name="connsiteX54" fmla="*/ 183872 w 338217"/>
                  <a:gd name="connsiteY54" fmla="*/ 58686 h 375820"/>
                  <a:gd name="connsiteX55" fmla="*/ 186756 w 338217"/>
                  <a:gd name="connsiteY55" fmla="*/ 59001 h 375820"/>
                  <a:gd name="connsiteX56" fmla="*/ 189326 w 338217"/>
                  <a:gd name="connsiteY56" fmla="*/ 58476 h 375820"/>
                  <a:gd name="connsiteX57" fmla="*/ 186756 w 338217"/>
                  <a:gd name="connsiteY57" fmla="*/ 57952 h 375820"/>
                  <a:gd name="connsiteX58" fmla="*/ 184606 w 338217"/>
                  <a:gd name="connsiteY58" fmla="*/ 57217 h 375820"/>
                  <a:gd name="connsiteX59" fmla="*/ 182771 w 338217"/>
                  <a:gd name="connsiteY59" fmla="*/ 53756 h 375820"/>
                  <a:gd name="connsiteX60" fmla="*/ 179414 w 338217"/>
                  <a:gd name="connsiteY60" fmla="*/ 48931 h 375820"/>
                  <a:gd name="connsiteX61" fmla="*/ 176530 w 338217"/>
                  <a:gd name="connsiteY61" fmla="*/ 48931 h 375820"/>
                  <a:gd name="connsiteX62" fmla="*/ 173960 w 338217"/>
                  <a:gd name="connsiteY62" fmla="*/ 49456 h 375820"/>
                  <a:gd name="connsiteX63" fmla="*/ 176530 w 338217"/>
                  <a:gd name="connsiteY63" fmla="*/ 49770 h 375820"/>
                  <a:gd name="connsiteX64" fmla="*/ 60574 w 338217"/>
                  <a:gd name="connsiteY64" fmla="*/ 200025 h 375820"/>
                  <a:gd name="connsiteX65" fmla="*/ 62777 w 338217"/>
                  <a:gd name="connsiteY65" fmla="*/ 200654 h 375820"/>
                  <a:gd name="connsiteX66" fmla="*/ 64717 w 338217"/>
                  <a:gd name="connsiteY66" fmla="*/ 204011 h 375820"/>
                  <a:gd name="connsiteX67" fmla="*/ 67916 w 338217"/>
                  <a:gd name="connsiteY67" fmla="*/ 208941 h 375820"/>
                  <a:gd name="connsiteX68" fmla="*/ 70801 w 338217"/>
                  <a:gd name="connsiteY68" fmla="*/ 209203 h 375820"/>
                  <a:gd name="connsiteX69" fmla="*/ 73370 w 338217"/>
                  <a:gd name="connsiteY69" fmla="*/ 208678 h 375820"/>
                  <a:gd name="connsiteX70" fmla="*/ 70801 w 338217"/>
                  <a:gd name="connsiteY70" fmla="*/ 208154 h 375820"/>
                  <a:gd name="connsiteX71" fmla="*/ 68650 w 338217"/>
                  <a:gd name="connsiteY71" fmla="*/ 207420 h 375820"/>
                  <a:gd name="connsiteX72" fmla="*/ 66815 w 338217"/>
                  <a:gd name="connsiteY72" fmla="*/ 203958 h 375820"/>
                  <a:gd name="connsiteX73" fmla="*/ 63458 w 338217"/>
                  <a:gd name="connsiteY73" fmla="*/ 199133 h 375820"/>
                  <a:gd name="connsiteX74" fmla="*/ 60574 w 338217"/>
                  <a:gd name="connsiteY74" fmla="*/ 199133 h 375820"/>
                  <a:gd name="connsiteX75" fmla="*/ 58004 w 338217"/>
                  <a:gd name="connsiteY75" fmla="*/ 199658 h 375820"/>
                  <a:gd name="connsiteX76" fmla="*/ 166251 w 338217"/>
                  <a:gd name="connsiteY76" fmla="*/ 354895 h 375820"/>
                  <a:gd name="connsiteX77" fmla="*/ 168401 w 338217"/>
                  <a:gd name="connsiteY77" fmla="*/ 355577 h 375820"/>
                  <a:gd name="connsiteX78" fmla="*/ 170394 w 338217"/>
                  <a:gd name="connsiteY78" fmla="*/ 358933 h 375820"/>
                  <a:gd name="connsiteX79" fmla="*/ 173593 w 338217"/>
                  <a:gd name="connsiteY79" fmla="*/ 363811 h 375820"/>
                  <a:gd name="connsiteX80" fmla="*/ 176477 w 338217"/>
                  <a:gd name="connsiteY80" fmla="*/ 364073 h 375820"/>
                  <a:gd name="connsiteX81" fmla="*/ 179047 w 338217"/>
                  <a:gd name="connsiteY81" fmla="*/ 363601 h 375820"/>
                  <a:gd name="connsiteX82" fmla="*/ 176477 w 338217"/>
                  <a:gd name="connsiteY82" fmla="*/ 363076 h 375820"/>
                  <a:gd name="connsiteX83" fmla="*/ 174327 w 338217"/>
                  <a:gd name="connsiteY83" fmla="*/ 362342 h 375820"/>
                  <a:gd name="connsiteX84" fmla="*/ 172491 w 338217"/>
                  <a:gd name="connsiteY84" fmla="*/ 358881 h 375820"/>
                  <a:gd name="connsiteX85" fmla="*/ 169082 w 338217"/>
                  <a:gd name="connsiteY85" fmla="*/ 354056 h 375820"/>
                  <a:gd name="connsiteX86" fmla="*/ 166251 w 338217"/>
                  <a:gd name="connsiteY86" fmla="*/ 354056 h 375820"/>
                  <a:gd name="connsiteX87" fmla="*/ 163681 w 338217"/>
                  <a:gd name="connsiteY87" fmla="*/ 354580 h 375820"/>
                  <a:gd name="connsiteX88" fmla="*/ 166251 w 338217"/>
                  <a:gd name="connsiteY88" fmla="*/ 355052 h 375820"/>
                  <a:gd name="connsiteX89" fmla="*/ 32778 w 338217"/>
                  <a:gd name="connsiteY89" fmla="*/ 337221 h 375820"/>
                  <a:gd name="connsiteX90" fmla="*/ 34928 w 338217"/>
                  <a:gd name="connsiteY90" fmla="*/ 337903 h 375820"/>
                  <a:gd name="connsiteX91" fmla="*/ 36869 w 338217"/>
                  <a:gd name="connsiteY91" fmla="*/ 341259 h 375820"/>
                  <a:gd name="connsiteX92" fmla="*/ 40120 w 338217"/>
                  <a:gd name="connsiteY92" fmla="*/ 346137 h 375820"/>
                  <a:gd name="connsiteX93" fmla="*/ 43005 w 338217"/>
                  <a:gd name="connsiteY93" fmla="*/ 346399 h 375820"/>
                  <a:gd name="connsiteX94" fmla="*/ 45575 w 338217"/>
                  <a:gd name="connsiteY94" fmla="*/ 345874 h 375820"/>
                  <a:gd name="connsiteX95" fmla="*/ 43005 w 338217"/>
                  <a:gd name="connsiteY95" fmla="*/ 345402 h 375820"/>
                  <a:gd name="connsiteX96" fmla="*/ 40855 w 338217"/>
                  <a:gd name="connsiteY96" fmla="*/ 344668 h 375820"/>
                  <a:gd name="connsiteX97" fmla="*/ 39019 w 338217"/>
                  <a:gd name="connsiteY97" fmla="*/ 341207 h 375820"/>
                  <a:gd name="connsiteX98" fmla="*/ 35610 w 338217"/>
                  <a:gd name="connsiteY98" fmla="*/ 336382 h 375820"/>
                  <a:gd name="connsiteX99" fmla="*/ 32778 w 338217"/>
                  <a:gd name="connsiteY99" fmla="*/ 336382 h 375820"/>
                  <a:gd name="connsiteX100" fmla="*/ 30208 w 338217"/>
                  <a:gd name="connsiteY100" fmla="*/ 336906 h 375820"/>
                  <a:gd name="connsiteX101" fmla="*/ 32778 w 338217"/>
                  <a:gd name="connsiteY101" fmla="*/ 337378 h 375820"/>
                  <a:gd name="connsiteX102" fmla="*/ 112127 w 338217"/>
                  <a:gd name="connsiteY102" fmla="*/ 272084 h 375820"/>
                  <a:gd name="connsiteX103" fmla="*/ 114278 w 338217"/>
                  <a:gd name="connsiteY103" fmla="*/ 272714 h 375820"/>
                  <a:gd name="connsiteX104" fmla="*/ 116271 w 338217"/>
                  <a:gd name="connsiteY104" fmla="*/ 276070 h 375820"/>
                  <a:gd name="connsiteX105" fmla="*/ 119470 w 338217"/>
                  <a:gd name="connsiteY105" fmla="*/ 281000 h 375820"/>
                  <a:gd name="connsiteX106" fmla="*/ 122354 w 338217"/>
                  <a:gd name="connsiteY106" fmla="*/ 281000 h 375820"/>
                  <a:gd name="connsiteX107" fmla="*/ 124924 w 338217"/>
                  <a:gd name="connsiteY107" fmla="*/ 280476 h 375820"/>
                  <a:gd name="connsiteX108" fmla="*/ 122354 w 338217"/>
                  <a:gd name="connsiteY108" fmla="*/ 279951 h 375820"/>
                  <a:gd name="connsiteX109" fmla="*/ 120204 w 338217"/>
                  <a:gd name="connsiteY109" fmla="*/ 279269 h 375820"/>
                  <a:gd name="connsiteX110" fmla="*/ 118368 w 338217"/>
                  <a:gd name="connsiteY110" fmla="*/ 275808 h 375820"/>
                  <a:gd name="connsiteX111" fmla="*/ 114959 w 338217"/>
                  <a:gd name="connsiteY111" fmla="*/ 270983 h 375820"/>
                  <a:gd name="connsiteX112" fmla="*/ 112127 w 338217"/>
                  <a:gd name="connsiteY112" fmla="*/ 270983 h 375820"/>
                  <a:gd name="connsiteX113" fmla="*/ 109558 w 338217"/>
                  <a:gd name="connsiteY113" fmla="*/ 271507 h 375820"/>
                  <a:gd name="connsiteX114" fmla="*/ 112127 w 338217"/>
                  <a:gd name="connsiteY114" fmla="*/ 272242 h 375820"/>
                  <a:gd name="connsiteX115" fmla="*/ 154713 w 338217"/>
                  <a:gd name="connsiteY115" fmla="*/ 202070 h 375820"/>
                  <a:gd name="connsiteX116" fmla="*/ 156863 w 338217"/>
                  <a:gd name="connsiteY116" fmla="*/ 202700 h 375820"/>
                  <a:gd name="connsiteX117" fmla="*/ 158803 w 338217"/>
                  <a:gd name="connsiteY117" fmla="*/ 206056 h 375820"/>
                  <a:gd name="connsiteX118" fmla="*/ 162055 w 338217"/>
                  <a:gd name="connsiteY118" fmla="*/ 210986 h 375820"/>
                  <a:gd name="connsiteX119" fmla="*/ 164887 w 338217"/>
                  <a:gd name="connsiteY119" fmla="*/ 210986 h 375820"/>
                  <a:gd name="connsiteX120" fmla="*/ 167509 w 338217"/>
                  <a:gd name="connsiteY120" fmla="*/ 210462 h 375820"/>
                  <a:gd name="connsiteX121" fmla="*/ 164887 w 338217"/>
                  <a:gd name="connsiteY121" fmla="*/ 209937 h 375820"/>
                  <a:gd name="connsiteX122" fmla="*/ 162789 w 338217"/>
                  <a:gd name="connsiteY122" fmla="*/ 209203 h 375820"/>
                  <a:gd name="connsiteX123" fmla="*/ 160954 w 338217"/>
                  <a:gd name="connsiteY123" fmla="*/ 205741 h 375820"/>
                  <a:gd name="connsiteX124" fmla="*/ 157545 w 338217"/>
                  <a:gd name="connsiteY124" fmla="*/ 200969 h 375820"/>
                  <a:gd name="connsiteX125" fmla="*/ 154713 w 338217"/>
                  <a:gd name="connsiteY125" fmla="*/ 200969 h 375820"/>
                  <a:gd name="connsiteX126" fmla="*/ 152090 w 338217"/>
                  <a:gd name="connsiteY126" fmla="*/ 201493 h 375820"/>
                  <a:gd name="connsiteX127" fmla="*/ 272976 w 338217"/>
                  <a:gd name="connsiteY127" fmla="*/ 316663 h 375820"/>
                  <a:gd name="connsiteX128" fmla="*/ 275126 w 338217"/>
                  <a:gd name="connsiteY128" fmla="*/ 317344 h 375820"/>
                  <a:gd name="connsiteX129" fmla="*/ 277067 w 338217"/>
                  <a:gd name="connsiteY129" fmla="*/ 320701 h 375820"/>
                  <a:gd name="connsiteX130" fmla="*/ 280318 w 338217"/>
                  <a:gd name="connsiteY130" fmla="*/ 325578 h 375820"/>
                  <a:gd name="connsiteX131" fmla="*/ 283150 w 338217"/>
                  <a:gd name="connsiteY131" fmla="*/ 325578 h 375820"/>
                  <a:gd name="connsiteX132" fmla="*/ 285772 w 338217"/>
                  <a:gd name="connsiteY132" fmla="*/ 325054 h 375820"/>
                  <a:gd name="connsiteX133" fmla="*/ 283150 w 338217"/>
                  <a:gd name="connsiteY133" fmla="*/ 324529 h 375820"/>
                  <a:gd name="connsiteX134" fmla="*/ 281052 w 338217"/>
                  <a:gd name="connsiteY134" fmla="*/ 323847 h 375820"/>
                  <a:gd name="connsiteX135" fmla="*/ 279217 w 338217"/>
                  <a:gd name="connsiteY135" fmla="*/ 320386 h 375820"/>
                  <a:gd name="connsiteX136" fmla="*/ 274067 w 338217"/>
                  <a:gd name="connsiteY136" fmla="*/ 315047 h 375820"/>
                  <a:gd name="connsiteX137" fmla="*/ 272976 w 338217"/>
                  <a:gd name="connsiteY137" fmla="*/ 315142 h 375820"/>
                  <a:gd name="connsiteX138" fmla="*/ 270406 w 338217"/>
                  <a:gd name="connsiteY138" fmla="*/ 315666 h 375820"/>
                  <a:gd name="connsiteX139" fmla="*/ 272976 w 338217"/>
                  <a:gd name="connsiteY139" fmla="*/ 316820 h 375820"/>
                  <a:gd name="connsiteX140" fmla="*/ 225775 w 338217"/>
                  <a:gd name="connsiteY140" fmla="*/ 246701 h 375820"/>
                  <a:gd name="connsiteX141" fmla="*/ 227978 w 338217"/>
                  <a:gd name="connsiteY141" fmla="*/ 247383 h 375820"/>
                  <a:gd name="connsiteX142" fmla="*/ 229919 w 338217"/>
                  <a:gd name="connsiteY142" fmla="*/ 250687 h 375820"/>
                  <a:gd name="connsiteX143" fmla="*/ 233170 w 338217"/>
                  <a:gd name="connsiteY143" fmla="*/ 255617 h 375820"/>
                  <a:gd name="connsiteX144" fmla="*/ 236002 w 338217"/>
                  <a:gd name="connsiteY144" fmla="*/ 255879 h 375820"/>
                  <a:gd name="connsiteX145" fmla="*/ 238572 w 338217"/>
                  <a:gd name="connsiteY145" fmla="*/ 255354 h 375820"/>
                  <a:gd name="connsiteX146" fmla="*/ 236002 w 338217"/>
                  <a:gd name="connsiteY146" fmla="*/ 254830 h 375820"/>
                  <a:gd name="connsiteX147" fmla="*/ 233904 w 338217"/>
                  <a:gd name="connsiteY147" fmla="*/ 254148 h 375820"/>
                  <a:gd name="connsiteX148" fmla="*/ 232069 w 338217"/>
                  <a:gd name="connsiteY148" fmla="*/ 250687 h 375820"/>
                  <a:gd name="connsiteX149" fmla="*/ 228660 w 338217"/>
                  <a:gd name="connsiteY149" fmla="*/ 245862 h 375820"/>
                  <a:gd name="connsiteX150" fmla="*/ 225775 w 338217"/>
                  <a:gd name="connsiteY150" fmla="*/ 245862 h 375820"/>
                  <a:gd name="connsiteX151" fmla="*/ 223206 w 338217"/>
                  <a:gd name="connsiteY151" fmla="*/ 246386 h 375820"/>
                  <a:gd name="connsiteX152" fmla="*/ 225985 w 338217"/>
                  <a:gd name="connsiteY152" fmla="*/ 246858 h 375820"/>
                  <a:gd name="connsiteX153" fmla="*/ 325421 w 338217"/>
                  <a:gd name="connsiteY153" fmla="*/ 348654 h 375820"/>
                  <a:gd name="connsiteX154" fmla="*/ 327624 w 338217"/>
                  <a:gd name="connsiteY154" fmla="*/ 349336 h 375820"/>
                  <a:gd name="connsiteX155" fmla="*/ 329564 w 338217"/>
                  <a:gd name="connsiteY155" fmla="*/ 352692 h 375820"/>
                  <a:gd name="connsiteX156" fmla="*/ 332763 w 338217"/>
                  <a:gd name="connsiteY156" fmla="*/ 357570 h 375820"/>
                  <a:gd name="connsiteX157" fmla="*/ 335648 w 338217"/>
                  <a:gd name="connsiteY157" fmla="*/ 357832 h 375820"/>
                  <a:gd name="connsiteX158" fmla="*/ 338217 w 338217"/>
                  <a:gd name="connsiteY158" fmla="*/ 357360 h 375820"/>
                  <a:gd name="connsiteX159" fmla="*/ 335648 w 338217"/>
                  <a:gd name="connsiteY159" fmla="*/ 356835 h 375820"/>
                  <a:gd name="connsiteX160" fmla="*/ 333550 w 338217"/>
                  <a:gd name="connsiteY160" fmla="*/ 356101 h 375820"/>
                  <a:gd name="connsiteX161" fmla="*/ 331662 w 338217"/>
                  <a:gd name="connsiteY161" fmla="*/ 352640 h 375820"/>
                  <a:gd name="connsiteX162" fmla="*/ 328305 w 338217"/>
                  <a:gd name="connsiteY162" fmla="*/ 347815 h 375820"/>
                  <a:gd name="connsiteX163" fmla="*/ 325421 w 338217"/>
                  <a:gd name="connsiteY163" fmla="*/ 347815 h 375820"/>
                  <a:gd name="connsiteX164" fmla="*/ 322851 w 338217"/>
                  <a:gd name="connsiteY164" fmla="*/ 348339 h 375820"/>
                  <a:gd name="connsiteX165" fmla="*/ 325788 w 338217"/>
                  <a:gd name="connsiteY165" fmla="*/ 348811 h 375820"/>
                  <a:gd name="connsiteX166" fmla="*/ 86272 w 338217"/>
                  <a:gd name="connsiteY166" fmla="*/ 100799 h 375820"/>
                  <a:gd name="connsiteX167" fmla="*/ 84279 w 338217"/>
                  <a:gd name="connsiteY167" fmla="*/ 101900 h 375820"/>
                  <a:gd name="connsiteX168" fmla="*/ 80503 w 338217"/>
                  <a:gd name="connsiteY168" fmla="*/ 100904 h 375820"/>
                  <a:gd name="connsiteX169" fmla="*/ 74787 w 338217"/>
                  <a:gd name="connsiteY169" fmla="*/ 99698 h 375820"/>
                  <a:gd name="connsiteX170" fmla="*/ 72531 w 338217"/>
                  <a:gd name="connsiteY170" fmla="*/ 101533 h 375820"/>
                  <a:gd name="connsiteX171" fmla="*/ 71115 w 338217"/>
                  <a:gd name="connsiteY171" fmla="*/ 103736 h 375820"/>
                  <a:gd name="connsiteX172" fmla="*/ 73266 w 338217"/>
                  <a:gd name="connsiteY172" fmla="*/ 102268 h 375820"/>
                  <a:gd name="connsiteX173" fmla="*/ 75311 w 338217"/>
                  <a:gd name="connsiteY173" fmla="*/ 101271 h 375820"/>
                  <a:gd name="connsiteX174" fmla="*/ 79035 w 338217"/>
                  <a:gd name="connsiteY174" fmla="*/ 102425 h 375820"/>
                  <a:gd name="connsiteX175" fmla="*/ 84856 w 338217"/>
                  <a:gd name="connsiteY175" fmla="*/ 103421 h 375820"/>
                  <a:gd name="connsiteX176" fmla="*/ 87006 w 338217"/>
                  <a:gd name="connsiteY176" fmla="*/ 101533 h 375820"/>
                  <a:gd name="connsiteX177" fmla="*/ 88475 w 338217"/>
                  <a:gd name="connsiteY177" fmla="*/ 99383 h 375820"/>
                  <a:gd name="connsiteX178" fmla="*/ 86639 w 338217"/>
                  <a:gd name="connsiteY178" fmla="*/ 100957 h 375820"/>
                  <a:gd name="connsiteX179" fmla="*/ 54385 w 338217"/>
                  <a:gd name="connsiteY179" fmla="*/ 34561 h 375820"/>
                  <a:gd name="connsiteX180" fmla="*/ 52392 w 338217"/>
                  <a:gd name="connsiteY180" fmla="*/ 35663 h 375820"/>
                  <a:gd name="connsiteX181" fmla="*/ 48616 w 338217"/>
                  <a:gd name="connsiteY181" fmla="*/ 34666 h 375820"/>
                  <a:gd name="connsiteX182" fmla="*/ 41201 w 338217"/>
                  <a:gd name="connsiteY182" fmla="*/ 34645 h 375820"/>
                  <a:gd name="connsiteX183" fmla="*/ 40645 w 338217"/>
                  <a:gd name="connsiteY183" fmla="*/ 35295 h 375820"/>
                  <a:gd name="connsiteX184" fmla="*/ 39176 w 338217"/>
                  <a:gd name="connsiteY184" fmla="*/ 37498 h 375820"/>
                  <a:gd name="connsiteX185" fmla="*/ 41379 w 338217"/>
                  <a:gd name="connsiteY185" fmla="*/ 36030 h 375820"/>
                  <a:gd name="connsiteX186" fmla="*/ 43372 w 338217"/>
                  <a:gd name="connsiteY186" fmla="*/ 35033 h 375820"/>
                  <a:gd name="connsiteX187" fmla="*/ 47148 w 338217"/>
                  <a:gd name="connsiteY187" fmla="*/ 36187 h 375820"/>
                  <a:gd name="connsiteX188" fmla="*/ 52969 w 338217"/>
                  <a:gd name="connsiteY188" fmla="*/ 37183 h 375820"/>
                  <a:gd name="connsiteX189" fmla="*/ 55120 w 338217"/>
                  <a:gd name="connsiteY189" fmla="*/ 35295 h 375820"/>
                  <a:gd name="connsiteX190" fmla="*/ 56588 w 338217"/>
                  <a:gd name="connsiteY190" fmla="*/ 33145 h 375820"/>
                  <a:gd name="connsiteX191" fmla="*/ 54753 w 338217"/>
                  <a:gd name="connsiteY191" fmla="*/ 34719 h 375820"/>
                  <a:gd name="connsiteX192" fmla="*/ 225513 w 338217"/>
                  <a:gd name="connsiteY192" fmla="*/ 200969 h 375820"/>
                  <a:gd name="connsiteX193" fmla="*/ 223520 w 338217"/>
                  <a:gd name="connsiteY193" fmla="*/ 202018 h 375820"/>
                  <a:gd name="connsiteX194" fmla="*/ 219744 w 338217"/>
                  <a:gd name="connsiteY194" fmla="*/ 201021 h 375820"/>
                  <a:gd name="connsiteX195" fmla="*/ 214028 w 338217"/>
                  <a:gd name="connsiteY195" fmla="*/ 199868 h 375820"/>
                  <a:gd name="connsiteX196" fmla="*/ 211773 w 338217"/>
                  <a:gd name="connsiteY196" fmla="*/ 201703 h 375820"/>
                  <a:gd name="connsiteX197" fmla="*/ 210304 w 338217"/>
                  <a:gd name="connsiteY197" fmla="*/ 203853 h 375820"/>
                  <a:gd name="connsiteX198" fmla="*/ 212507 w 338217"/>
                  <a:gd name="connsiteY198" fmla="*/ 202438 h 375820"/>
                  <a:gd name="connsiteX199" fmla="*/ 214500 w 338217"/>
                  <a:gd name="connsiteY199" fmla="*/ 201441 h 375820"/>
                  <a:gd name="connsiteX200" fmla="*/ 218276 w 338217"/>
                  <a:gd name="connsiteY200" fmla="*/ 202595 h 375820"/>
                  <a:gd name="connsiteX201" fmla="*/ 224097 w 338217"/>
                  <a:gd name="connsiteY201" fmla="*/ 203591 h 375820"/>
                  <a:gd name="connsiteX202" fmla="*/ 226248 w 338217"/>
                  <a:gd name="connsiteY202" fmla="*/ 201703 h 375820"/>
                  <a:gd name="connsiteX203" fmla="*/ 227716 w 338217"/>
                  <a:gd name="connsiteY203" fmla="*/ 199501 h 375820"/>
                  <a:gd name="connsiteX204" fmla="*/ 225513 w 338217"/>
                  <a:gd name="connsiteY204" fmla="*/ 200969 h 375820"/>
                  <a:gd name="connsiteX205" fmla="*/ 138769 w 338217"/>
                  <a:gd name="connsiteY205" fmla="*/ 14789 h 375820"/>
                  <a:gd name="connsiteX206" fmla="*/ 136776 w 338217"/>
                  <a:gd name="connsiteY206" fmla="*/ 15891 h 375820"/>
                  <a:gd name="connsiteX207" fmla="*/ 133053 w 338217"/>
                  <a:gd name="connsiteY207" fmla="*/ 14894 h 375820"/>
                  <a:gd name="connsiteX208" fmla="*/ 127284 w 338217"/>
                  <a:gd name="connsiteY208" fmla="*/ 13688 h 375820"/>
                  <a:gd name="connsiteX209" fmla="*/ 125081 w 338217"/>
                  <a:gd name="connsiteY209" fmla="*/ 15524 h 375820"/>
                  <a:gd name="connsiteX210" fmla="*/ 123613 w 338217"/>
                  <a:gd name="connsiteY210" fmla="*/ 17726 h 375820"/>
                  <a:gd name="connsiteX211" fmla="*/ 125815 w 338217"/>
                  <a:gd name="connsiteY211" fmla="*/ 16258 h 375820"/>
                  <a:gd name="connsiteX212" fmla="*/ 127808 w 338217"/>
                  <a:gd name="connsiteY212" fmla="*/ 15261 h 375820"/>
                  <a:gd name="connsiteX213" fmla="*/ 131532 w 338217"/>
                  <a:gd name="connsiteY213" fmla="*/ 16415 h 375820"/>
                  <a:gd name="connsiteX214" fmla="*/ 137353 w 338217"/>
                  <a:gd name="connsiteY214" fmla="*/ 17412 h 375820"/>
                  <a:gd name="connsiteX215" fmla="*/ 139504 w 338217"/>
                  <a:gd name="connsiteY215" fmla="*/ 15524 h 375820"/>
                  <a:gd name="connsiteX216" fmla="*/ 140972 w 338217"/>
                  <a:gd name="connsiteY216" fmla="*/ 13321 h 375820"/>
                  <a:gd name="connsiteX217" fmla="*/ 137091 w 338217"/>
                  <a:gd name="connsiteY217" fmla="*/ 69962 h 375820"/>
                  <a:gd name="connsiteX218" fmla="*/ 136409 w 338217"/>
                  <a:gd name="connsiteY218" fmla="*/ 72112 h 375820"/>
                  <a:gd name="connsiteX219" fmla="*/ 133053 w 338217"/>
                  <a:gd name="connsiteY219" fmla="*/ 74052 h 375820"/>
                  <a:gd name="connsiteX220" fmla="*/ 128175 w 338217"/>
                  <a:gd name="connsiteY220" fmla="*/ 77304 h 375820"/>
                  <a:gd name="connsiteX221" fmla="*/ 127861 w 338217"/>
                  <a:gd name="connsiteY221" fmla="*/ 80136 h 375820"/>
                  <a:gd name="connsiteX222" fmla="*/ 128385 w 338217"/>
                  <a:gd name="connsiteY222" fmla="*/ 82706 h 375820"/>
                  <a:gd name="connsiteX223" fmla="*/ 128910 w 338217"/>
                  <a:gd name="connsiteY223" fmla="*/ 80136 h 375820"/>
                  <a:gd name="connsiteX224" fmla="*/ 129644 w 338217"/>
                  <a:gd name="connsiteY224" fmla="*/ 78038 h 375820"/>
                  <a:gd name="connsiteX225" fmla="*/ 133105 w 338217"/>
                  <a:gd name="connsiteY225" fmla="*/ 76202 h 375820"/>
                  <a:gd name="connsiteX226" fmla="*/ 138444 w 338217"/>
                  <a:gd name="connsiteY226" fmla="*/ 71052 h 375820"/>
                  <a:gd name="connsiteX227" fmla="*/ 138350 w 338217"/>
                  <a:gd name="connsiteY227" fmla="*/ 69962 h 375820"/>
                  <a:gd name="connsiteX228" fmla="*/ 137878 w 338217"/>
                  <a:gd name="connsiteY228" fmla="*/ 67339 h 375820"/>
                  <a:gd name="connsiteX229" fmla="*/ 137196 w 338217"/>
                  <a:gd name="connsiteY229" fmla="*/ 69962 h 375820"/>
                  <a:gd name="connsiteX230" fmla="*/ 116690 w 338217"/>
                  <a:gd name="connsiteY230" fmla="*/ 221003 h 375820"/>
                  <a:gd name="connsiteX231" fmla="*/ 116061 w 338217"/>
                  <a:gd name="connsiteY231" fmla="*/ 223206 h 375820"/>
                  <a:gd name="connsiteX232" fmla="*/ 112704 w 338217"/>
                  <a:gd name="connsiteY232" fmla="*/ 225146 h 375820"/>
                  <a:gd name="connsiteX233" fmla="*/ 107774 w 338217"/>
                  <a:gd name="connsiteY233" fmla="*/ 228345 h 375820"/>
                  <a:gd name="connsiteX234" fmla="*/ 107512 w 338217"/>
                  <a:gd name="connsiteY234" fmla="*/ 231230 h 375820"/>
                  <a:gd name="connsiteX235" fmla="*/ 108037 w 338217"/>
                  <a:gd name="connsiteY235" fmla="*/ 233800 h 375820"/>
                  <a:gd name="connsiteX236" fmla="*/ 108561 w 338217"/>
                  <a:gd name="connsiteY236" fmla="*/ 231230 h 375820"/>
                  <a:gd name="connsiteX237" fmla="*/ 109295 w 338217"/>
                  <a:gd name="connsiteY237" fmla="*/ 229132 h 375820"/>
                  <a:gd name="connsiteX238" fmla="*/ 112757 w 338217"/>
                  <a:gd name="connsiteY238" fmla="*/ 227296 h 375820"/>
                  <a:gd name="connsiteX239" fmla="*/ 117582 w 338217"/>
                  <a:gd name="connsiteY239" fmla="*/ 223887 h 375820"/>
                  <a:gd name="connsiteX240" fmla="*/ 117582 w 338217"/>
                  <a:gd name="connsiteY240" fmla="*/ 221003 h 375820"/>
                  <a:gd name="connsiteX241" fmla="*/ 117057 w 338217"/>
                  <a:gd name="connsiteY241" fmla="*/ 218433 h 375820"/>
                  <a:gd name="connsiteX242" fmla="*/ 116690 w 338217"/>
                  <a:gd name="connsiteY242" fmla="*/ 221003 h 375820"/>
                  <a:gd name="connsiteX243" fmla="*/ 315142 w 338217"/>
                  <a:gd name="connsiteY243" fmla="*/ 291017 h 375820"/>
                  <a:gd name="connsiteX244" fmla="*/ 314460 w 338217"/>
                  <a:gd name="connsiteY244" fmla="*/ 293167 h 375820"/>
                  <a:gd name="connsiteX245" fmla="*/ 311103 w 338217"/>
                  <a:gd name="connsiteY245" fmla="*/ 295160 h 375820"/>
                  <a:gd name="connsiteX246" fmla="*/ 306226 w 338217"/>
                  <a:gd name="connsiteY246" fmla="*/ 298359 h 375820"/>
                  <a:gd name="connsiteX247" fmla="*/ 305964 w 338217"/>
                  <a:gd name="connsiteY247" fmla="*/ 301244 h 375820"/>
                  <a:gd name="connsiteX248" fmla="*/ 306488 w 338217"/>
                  <a:gd name="connsiteY248" fmla="*/ 303814 h 375820"/>
                  <a:gd name="connsiteX249" fmla="*/ 307013 w 338217"/>
                  <a:gd name="connsiteY249" fmla="*/ 301244 h 375820"/>
                  <a:gd name="connsiteX250" fmla="*/ 307695 w 338217"/>
                  <a:gd name="connsiteY250" fmla="*/ 299094 h 375820"/>
                  <a:gd name="connsiteX251" fmla="*/ 311156 w 338217"/>
                  <a:gd name="connsiteY251" fmla="*/ 297258 h 375820"/>
                  <a:gd name="connsiteX252" fmla="*/ 315981 w 338217"/>
                  <a:gd name="connsiteY252" fmla="*/ 293849 h 375820"/>
                  <a:gd name="connsiteX253" fmla="*/ 315981 w 338217"/>
                  <a:gd name="connsiteY253" fmla="*/ 291017 h 375820"/>
                  <a:gd name="connsiteX254" fmla="*/ 315456 w 338217"/>
                  <a:gd name="connsiteY254" fmla="*/ 288447 h 375820"/>
                  <a:gd name="connsiteX255" fmla="*/ 315142 w 338217"/>
                  <a:gd name="connsiteY255" fmla="*/ 291017 h 375820"/>
                  <a:gd name="connsiteX256" fmla="*/ 223206 w 338217"/>
                  <a:gd name="connsiteY256" fmla="*/ 90835 h 375820"/>
                  <a:gd name="connsiteX257" fmla="*/ 222524 w 338217"/>
                  <a:gd name="connsiteY257" fmla="*/ 93037 h 375820"/>
                  <a:gd name="connsiteX258" fmla="*/ 219167 w 338217"/>
                  <a:gd name="connsiteY258" fmla="*/ 94978 h 375820"/>
                  <a:gd name="connsiteX259" fmla="*/ 214290 w 338217"/>
                  <a:gd name="connsiteY259" fmla="*/ 98177 h 375820"/>
                  <a:gd name="connsiteX260" fmla="*/ 213975 w 338217"/>
                  <a:gd name="connsiteY260" fmla="*/ 101061 h 375820"/>
                  <a:gd name="connsiteX261" fmla="*/ 214500 w 338217"/>
                  <a:gd name="connsiteY261" fmla="*/ 103631 h 375820"/>
                  <a:gd name="connsiteX262" fmla="*/ 215024 w 338217"/>
                  <a:gd name="connsiteY262" fmla="*/ 101061 h 375820"/>
                  <a:gd name="connsiteX263" fmla="*/ 215759 w 338217"/>
                  <a:gd name="connsiteY263" fmla="*/ 98964 h 375820"/>
                  <a:gd name="connsiteX264" fmla="*/ 219220 w 338217"/>
                  <a:gd name="connsiteY264" fmla="*/ 97128 h 375820"/>
                  <a:gd name="connsiteX265" fmla="*/ 224045 w 338217"/>
                  <a:gd name="connsiteY265" fmla="*/ 93719 h 375820"/>
                  <a:gd name="connsiteX266" fmla="*/ 224045 w 338217"/>
                  <a:gd name="connsiteY266" fmla="*/ 90835 h 375820"/>
                  <a:gd name="connsiteX267" fmla="*/ 223573 w 338217"/>
                  <a:gd name="connsiteY267" fmla="*/ 88265 h 375820"/>
                  <a:gd name="connsiteX268" fmla="*/ 223206 w 338217"/>
                  <a:gd name="connsiteY268" fmla="*/ 90835 h 375820"/>
                  <a:gd name="connsiteX269" fmla="*/ 223206 w 338217"/>
                  <a:gd name="connsiteY269" fmla="*/ 333445 h 375820"/>
                  <a:gd name="connsiteX270" fmla="*/ 222524 w 338217"/>
                  <a:gd name="connsiteY270" fmla="*/ 335595 h 375820"/>
                  <a:gd name="connsiteX271" fmla="*/ 219167 w 338217"/>
                  <a:gd name="connsiteY271" fmla="*/ 337588 h 375820"/>
                  <a:gd name="connsiteX272" fmla="*/ 214290 w 338217"/>
                  <a:gd name="connsiteY272" fmla="*/ 340787 h 375820"/>
                  <a:gd name="connsiteX273" fmla="*/ 213975 w 338217"/>
                  <a:gd name="connsiteY273" fmla="*/ 343672 h 375820"/>
                  <a:gd name="connsiteX274" fmla="*/ 214500 w 338217"/>
                  <a:gd name="connsiteY274" fmla="*/ 346242 h 375820"/>
                  <a:gd name="connsiteX275" fmla="*/ 215024 w 338217"/>
                  <a:gd name="connsiteY275" fmla="*/ 343672 h 375820"/>
                  <a:gd name="connsiteX276" fmla="*/ 215759 w 338217"/>
                  <a:gd name="connsiteY276" fmla="*/ 341522 h 375820"/>
                  <a:gd name="connsiteX277" fmla="*/ 219220 w 338217"/>
                  <a:gd name="connsiteY277" fmla="*/ 339686 h 375820"/>
                  <a:gd name="connsiteX278" fmla="*/ 224297 w 338217"/>
                  <a:gd name="connsiteY278" fmla="*/ 334279 h 375820"/>
                  <a:gd name="connsiteX279" fmla="*/ 224202 w 338217"/>
                  <a:gd name="connsiteY279" fmla="*/ 333445 h 375820"/>
                  <a:gd name="connsiteX280" fmla="*/ 223730 w 338217"/>
                  <a:gd name="connsiteY280" fmla="*/ 330875 h 375820"/>
                  <a:gd name="connsiteX281" fmla="*/ 223206 w 338217"/>
                  <a:gd name="connsiteY281" fmla="*/ 333445 h 375820"/>
                  <a:gd name="connsiteX282" fmla="*/ 269882 w 338217"/>
                  <a:gd name="connsiteY282" fmla="*/ 194518 h 375820"/>
                  <a:gd name="connsiteX283" fmla="*/ 269200 w 338217"/>
                  <a:gd name="connsiteY283" fmla="*/ 196721 h 375820"/>
                  <a:gd name="connsiteX284" fmla="*/ 265843 w 338217"/>
                  <a:gd name="connsiteY284" fmla="*/ 198661 h 375820"/>
                  <a:gd name="connsiteX285" fmla="*/ 260966 w 338217"/>
                  <a:gd name="connsiteY285" fmla="*/ 201861 h 375820"/>
                  <a:gd name="connsiteX286" fmla="*/ 260651 w 338217"/>
                  <a:gd name="connsiteY286" fmla="*/ 204745 h 375820"/>
                  <a:gd name="connsiteX287" fmla="*/ 261176 w 338217"/>
                  <a:gd name="connsiteY287" fmla="*/ 207315 h 375820"/>
                  <a:gd name="connsiteX288" fmla="*/ 261700 w 338217"/>
                  <a:gd name="connsiteY288" fmla="*/ 204745 h 375820"/>
                  <a:gd name="connsiteX289" fmla="*/ 262435 w 338217"/>
                  <a:gd name="connsiteY289" fmla="*/ 202647 h 375820"/>
                  <a:gd name="connsiteX290" fmla="*/ 265896 w 338217"/>
                  <a:gd name="connsiteY290" fmla="*/ 200812 h 375820"/>
                  <a:gd name="connsiteX291" fmla="*/ 270721 w 338217"/>
                  <a:gd name="connsiteY291" fmla="*/ 197403 h 375820"/>
                  <a:gd name="connsiteX292" fmla="*/ 270721 w 338217"/>
                  <a:gd name="connsiteY292" fmla="*/ 194518 h 375820"/>
                  <a:gd name="connsiteX293" fmla="*/ 270249 w 338217"/>
                  <a:gd name="connsiteY293" fmla="*/ 191949 h 375820"/>
                  <a:gd name="connsiteX294" fmla="*/ 269882 w 338217"/>
                  <a:gd name="connsiteY294" fmla="*/ 194781 h 375820"/>
                  <a:gd name="connsiteX295" fmla="*/ 33407 w 338217"/>
                  <a:gd name="connsiteY295" fmla="*/ 226247 h 375820"/>
                  <a:gd name="connsiteX296" fmla="*/ 32778 w 338217"/>
                  <a:gd name="connsiteY296" fmla="*/ 228450 h 375820"/>
                  <a:gd name="connsiteX297" fmla="*/ 29422 w 338217"/>
                  <a:gd name="connsiteY297" fmla="*/ 230391 h 375820"/>
                  <a:gd name="connsiteX298" fmla="*/ 24492 w 338217"/>
                  <a:gd name="connsiteY298" fmla="*/ 233642 h 375820"/>
                  <a:gd name="connsiteX299" fmla="*/ 24230 w 338217"/>
                  <a:gd name="connsiteY299" fmla="*/ 236474 h 375820"/>
                  <a:gd name="connsiteX300" fmla="*/ 24754 w 338217"/>
                  <a:gd name="connsiteY300" fmla="*/ 239044 h 375820"/>
                  <a:gd name="connsiteX301" fmla="*/ 25279 w 338217"/>
                  <a:gd name="connsiteY301" fmla="*/ 236474 h 375820"/>
                  <a:gd name="connsiteX302" fmla="*/ 26013 w 338217"/>
                  <a:gd name="connsiteY302" fmla="*/ 234376 h 375820"/>
                  <a:gd name="connsiteX303" fmla="*/ 29474 w 338217"/>
                  <a:gd name="connsiteY303" fmla="*/ 232541 h 375820"/>
                  <a:gd name="connsiteX304" fmla="*/ 34247 w 338217"/>
                  <a:gd name="connsiteY304" fmla="*/ 229132 h 375820"/>
                  <a:gd name="connsiteX305" fmla="*/ 34247 w 338217"/>
                  <a:gd name="connsiteY305" fmla="*/ 226247 h 375820"/>
                  <a:gd name="connsiteX306" fmla="*/ 33722 w 338217"/>
                  <a:gd name="connsiteY306" fmla="*/ 223678 h 375820"/>
                  <a:gd name="connsiteX307" fmla="*/ 33407 w 338217"/>
                  <a:gd name="connsiteY307" fmla="*/ 226247 h 375820"/>
                  <a:gd name="connsiteX308" fmla="*/ 38023 w 338217"/>
                  <a:gd name="connsiteY308" fmla="*/ 90677 h 375820"/>
                  <a:gd name="connsiteX309" fmla="*/ 37341 w 338217"/>
                  <a:gd name="connsiteY309" fmla="*/ 92880 h 375820"/>
                  <a:gd name="connsiteX310" fmla="*/ 33984 w 338217"/>
                  <a:gd name="connsiteY310" fmla="*/ 94820 h 375820"/>
                  <a:gd name="connsiteX311" fmla="*/ 29107 w 338217"/>
                  <a:gd name="connsiteY311" fmla="*/ 98020 h 375820"/>
                  <a:gd name="connsiteX312" fmla="*/ 28845 w 338217"/>
                  <a:gd name="connsiteY312" fmla="*/ 100904 h 375820"/>
                  <a:gd name="connsiteX313" fmla="*/ 29369 w 338217"/>
                  <a:gd name="connsiteY313" fmla="*/ 103474 h 375820"/>
                  <a:gd name="connsiteX314" fmla="*/ 29894 w 338217"/>
                  <a:gd name="connsiteY314" fmla="*/ 100904 h 375820"/>
                  <a:gd name="connsiteX315" fmla="*/ 30575 w 338217"/>
                  <a:gd name="connsiteY315" fmla="*/ 98806 h 375820"/>
                  <a:gd name="connsiteX316" fmla="*/ 34037 w 338217"/>
                  <a:gd name="connsiteY316" fmla="*/ 96971 h 375820"/>
                  <a:gd name="connsiteX317" fmla="*/ 38862 w 338217"/>
                  <a:gd name="connsiteY317" fmla="*/ 93562 h 375820"/>
                  <a:gd name="connsiteX318" fmla="*/ 38862 w 338217"/>
                  <a:gd name="connsiteY318" fmla="*/ 90677 h 375820"/>
                  <a:gd name="connsiteX319" fmla="*/ 38337 w 338217"/>
                  <a:gd name="connsiteY319" fmla="*/ 88108 h 375820"/>
                  <a:gd name="connsiteX320" fmla="*/ 38023 w 338217"/>
                  <a:gd name="connsiteY320" fmla="*/ 90835 h 375820"/>
                  <a:gd name="connsiteX321" fmla="*/ 87478 w 338217"/>
                  <a:gd name="connsiteY321" fmla="*/ 2570 h 375820"/>
                  <a:gd name="connsiteX322" fmla="*/ 86796 w 338217"/>
                  <a:gd name="connsiteY322" fmla="*/ 4720 h 375820"/>
                  <a:gd name="connsiteX323" fmla="*/ 83440 w 338217"/>
                  <a:gd name="connsiteY323" fmla="*/ 6713 h 375820"/>
                  <a:gd name="connsiteX324" fmla="*/ 78563 w 338217"/>
                  <a:gd name="connsiteY324" fmla="*/ 9912 h 375820"/>
                  <a:gd name="connsiteX325" fmla="*/ 78300 w 338217"/>
                  <a:gd name="connsiteY325" fmla="*/ 12797 h 375820"/>
                  <a:gd name="connsiteX326" fmla="*/ 78825 w 338217"/>
                  <a:gd name="connsiteY326" fmla="*/ 15366 h 375820"/>
                  <a:gd name="connsiteX327" fmla="*/ 79349 w 338217"/>
                  <a:gd name="connsiteY327" fmla="*/ 12797 h 375820"/>
                  <a:gd name="connsiteX328" fmla="*/ 80031 w 338217"/>
                  <a:gd name="connsiteY328" fmla="*/ 10646 h 375820"/>
                  <a:gd name="connsiteX329" fmla="*/ 83492 w 338217"/>
                  <a:gd name="connsiteY329" fmla="*/ 8811 h 375820"/>
                  <a:gd name="connsiteX330" fmla="*/ 88317 w 338217"/>
                  <a:gd name="connsiteY330" fmla="*/ 5454 h 375820"/>
                  <a:gd name="connsiteX331" fmla="*/ 88317 w 338217"/>
                  <a:gd name="connsiteY331" fmla="*/ 2570 h 375820"/>
                  <a:gd name="connsiteX332" fmla="*/ 87793 w 338217"/>
                  <a:gd name="connsiteY332" fmla="*/ 0 h 375820"/>
                  <a:gd name="connsiteX333" fmla="*/ 87478 w 338217"/>
                  <a:gd name="connsiteY333" fmla="*/ 2727 h 375820"/>
                  <a:gd name="connsiteX334" fmla="*/ 74210 w 338217"/>
                  <a:gd name="connsiteY334" fmla="*/ 138927 h 375820"/>
                  <a:gd name="connsiteX335" fmla="*/ 73528 w 338217"/>
                  <a:gd name="connsiteY335" fmla="*/ 141077 h 375820"/>
                  <a:gd name="connsiteX336" fmla="*/ 70171 w 338217"/>
                  <a:gd name="connsiteY336" fmla="*/ 143070 h 375820"/>
                  <a:gd name="connsiteX337" fmla="*/ 65294 w 338217"/>
                  <a:gd name="connsiteY337" fmla="*/ 146269 h 375820"/>
                  <a:gd name="connsiteX338" fmla="*/ 64979 w 338217"/>
                  <a:gd name="connsiteY338" fmla="*/ 149153 h 375820"/>
                  <a:gd name="connsiteX339" fmla="*/ 65504 w 338217"/>
                  <a:gd name="connsiteY339" fmla="*/ 151723 h 375820"/>
                  <a:gd name="connsiteX340" fmla="*/ 66028 w 338217"/>
                  <a:gd name="connsiteY340" fmla="*/ 149153 h 375820"/>
                  <a:gd name="connsiteX341" fmla="*/ 66762 w 338217"/>
                  <a:gd name="connsiteY341" fmla="*/ 147003 h 375820"/>
                  <a:gd name="connsiteX342" fmla="*/ 70224 w 338217"/>
                  <a:gd name="connsiteY342" fmla="*/ 145168 h 375820"/>
                  <a:gd name="connsiteX343" fmla="*/ 75049 w 338217"/>
                  <a:gd name="connsiteY343" fmla="*/ 141811 h 375820"/>
                  <a:gd name="connsiteX344" fmla="*/ 75049 w 338217"/>
                  <a:gd name="connsiteY344" fmla="*/ 138927 h 375820"/>
                  <a:gd name="connsiteX345" fmla="*/ 74524 w 338217"/>
                  <a:gd name="connsiteY345" fmla="*/ 136357 h 375820"/>
                  <a:gd name="connsiteX346" fmla="*/ 74210 w 338217"/>
                  <a:gd name="connsiteY346" fmla="*/ 138979 h 375820"/>
                  <a:gd name="connsiteX347" fmla="*/ 193417 w 338217"/>
                  <a:gd name="connsiteY347" fmla="*/ 157230 h 375820"/>
                  <a:gd name="connsiteX348" fmla="*/ 192735 w 338217"/>
                  <a:gd name="connsiteY348" fmla="*/ 159433 h 375820"/>
                  <a:gd name="connsiteX349" fmla="*/ 189379 w 338217"/>
                  <a:gd name="connsiteY349" fmla="*/ 161373 h 375820"/>
                  <a:gd name="connsiteX350" fmla="*/ 184501 w 338217"/>
                  <a:gd name="connsiteY350" fmla="*/ 164572 h 375820"/>
                  <a:gd name="connsiteX351" fmla="*/ 184239 w 338217"/>
                  <a:gd name="connsiteY351" fmla="*/ 167457 h 375820"/>
                  <a:gd name="connsiteX352" fmla="*/ 184711 w 338217"/>
                  <a:gd name="connsiteY352" fmla="*/ 170026 h 375820"/>
                  <a:gd name="connsiteX353" fmla="*/ 185236 w 338217"/>
                  <a:gd name="connsiteY353" fmla="*/ 167457 h 375820"/>
                  <a:gd name="connsiteX354" fmla="*/ 185970 w 338217"/>
                  <a:gd name="connsiteY354" fmla="*/ 165359 h 375820"/>
                  <a:gd name="connsiteX355" fmla="*/ 189431 w 338217"/>
                  <a:gd name="connsiteY355" fmla="*/ 163471 h 375820"/>
                  <a:gd name="connsiteX356" fmla="*/ 194256 w 338217"/>
                  <a:gd name="connsiteY356" fmla="*/ 160114 h 375820"/>
                  <a:gd name="connsiteX357" fmla="*/ 194256 w 338217"/>
                  <a:gd name="connsiteY357" fmla="*/ 157230 h 375820"/>
                  <a:gd name="connsiteX358" fmla="*/ 193732 w 338217"/>
                  <a:gd name="connsiteY358" fmla="*/ 154660 h 375820"/>
                  <a:gd name="connsiteX359" fmla="*/ 193417 w 338217"/>
                  <a:gd name="connsiteY359" fmla="*/ 157282 h 375820"/>
                  <a:gd name="connsiteX360" fmla="*/ 83283 w 338217"/>
                  <a:gd name="connsiteY360" fmla="*/ 310212 h 375820"/>
                  <a:gd name="connsiteX361" fmla="*/ 82601 w 338217"/>
                  <a:gd name="connsiteY361" fmla="*/ 312414 h 375820"/>
                  <a:gd name="connsiteX362" fmla="*/ 79244 w 338217"/>
                  <a:gd name="connsiteY362" fmla="*/ 314355 h 375820"/>
                  <a:gd name="connsiteX363" fmla="*/ 74367 w 338217"/>
                  <a:gd name="connsiteY363" fmla="*/ 317607 h 375820"/>
                  <a:gd name="connsiteX364" fmla="*/ 74105 w 338217"/>
                  <a:gd name="connsiteY364" fmla="*/ 320439 h 375820"/>
                  <a:gd name="connsiteX365" fmla="*/ 74629 w 338217"/>
                  <a:gd name="connsiteY365" fmla="*/ 323008 h 375820"/>
                  <a:gd name="connsiteX366" fmla="*/ 75154 w 338217"/>
                  <a:gd name="connsiteY366" fmla="*/ 320439 h 375820"/>
                  <a:gd name="connsiteX367" fmla="*/ 75835 w 338217"/>
                  <a:gd name="connsiteY367" fmla="*/ 318341 h 375820"/>
                  <a:gd name="connsiteX368" fmla="*/ 79297 w 338217"/>
                  <a:gd name="connsiteY368" fmla="*/ 316505 h 375820"/>
                  <a:gd name="connsiteX369" fmla="*/ 84122 w 338217"/>
                  <a:gd name="connsiteY369" fmla="*/ 313096 h 375820"/>
                  <a:gd name="connsiteX370" fmla="*/ 84122 w 338217"/>
                  <a:gd name="connsiteY370" fmla="*/ 310212 h 375820"/>
                  <a:gd name="connsiteX371" fmla="*/ 83597 w 338217"/>
                  <a:gd name="connsiteY371" fmla="*/ 307642 h 375820"/>
                  <a:gd name="connsiteX372" fmla="*/ 83230 w 338217"/>
                  <a:gd name="connsiteY372" fmla="*/ 310159 h 375820"/>
                  <a:gd name="connsiteX373" fmla="*/ 52917 w 338217"/>
                  <a:gd name="connsiteY373" fmla="*/ 373408 h 375820"/>
                  <a:gd name="connsiteX374" fmla="*/ 52550 w 338217"/>
                  <a:gd name="connsiteY374" fmla="*/ 374981 h 375820"/>
                  <a:gd name="connsiteX375" fmla="*/ 53232 w 338217"/>
                  <a:gd name="connsiteY375" fmla="*/ 374981 h 375820"/>
                  <a:gd name="connsiteX376" fmla="*/ 52864 w 338217"/>
                  <a:gd name="connsiteY376" fmla="*/ 373460 h 375820"/>
                  <a:gd name="connsiteX377" fmla="*/ 133053 w 338217"/>
                  <a:gd name="connsiteY377" fmla="*/ 372674 h 375820"/>
                  <a:gd name="connsiteX378" fmla="*/ 132528 w 338217"/>
                  <a:gd name="connsiteY378" fmla="*/ 370104 h 375820"/>
                  <a:gd name="connsiteX379" fmla="*/ 132004 w 338217"/>
                  <a:gd name="connsiteY379" fmla="*/ 372674 h 375820"/>
                  <a:gd name="connsiteX380" fmla="*/ 131322 w 338217"/>
                  <a:gd name="connsiteY380" fmla="*/ 374876 h 375820"/>
                  <a:gd name="connsiteX381" fmla="*/ 130536 w 338217"/>
                  <a:gd name="connsiteY381" fmla="*/ 375820 h 375820"/>
                  <a:gd name="connsiteX382" fmla="*/ 132738 w 338217"/>
                  <a:gd name="connsiteY382" fmla="*/ 375820 h 375820"/>
                  <a:gd name="connsiteX383" fmla="*/ 132738 w 338217"/>
                  <a:gd name="connsiteY383" fmla="*/ 375820 h 375820"/>
                  <a:gd name="connsiteX384" fmla="*/ 133000 w 338217"/>
                  <a:gd name="connsiteY384" fmla="*/ 372726 h 375820"/>
                  <a:gd name="connsiteX385" fmla="*/ 175743 w 338217"/>
                  <a:gd name="connsiteY385" fmla="*/ 109977 h 375820"/>
                  <a:gd name="connsiteX386" fmla="*/ 177736 w 338217"/>
                  <a:gd name="connsiteY386" fmla="*/ 108876 h 375820"/>
                  <a:gd name="connsiteX387" fmla="*/ 181512 w 338217"/>
                  <a:gd name="connsiteY387" fmla="*/ 109872 h 375820"/>
                  <a:gd name="connsiteX388" fmla="*/ 187229 w 338217"/>
                  <a:gd name="connsiteY388" fmla="*/ 111078 h 375820"/>
                  <a:gd name="connsiteX389" fmla="*/ 189484 w 338217"/>
                  <a:gd name="connsiteY389" fmla="*/ 109243 h 375820"/>
                  <a:gd name="connsiteX390" fmla="*/ 190900 w 338217"/>
                  <a:gd name="connsiteY390" fmla="*/ 107040 h 375820"/>
                  <a:gd name="connsiteX391" fmla="*/ 188749 w 338217"/>
                  <a:gd name="connsiteY391" fmla="*/ 108509 h 375820"/>
                  <a:gd name="connsiteX392" fmla="*/ 186704 w 338217"/>
                  <a:gd name="connsiteY392" fmla="*/ 109505 h 375820"/>
                  <a:gd name="connsiteX393" fmla="*/ 182980 w 338217"/>
                  <a:gd name="connsiteY393" fmla="*/ 108351 h 375820"/>
                  <a:gd name="connsiteX394" fmla="*/ 177159 w 338217"/>
                  <a:gd name="connsiteY394" fmla="*/ 107355 h 375820"/>
                  <a:gd name="connsiteX395" fmla="*/ 175009 w 338217"/>
                  <a:gd name="connsiteY395" fmla="*/ 109243 h 375820"/>
                  <a:gd name="connsiteX396" fmla="*/ 173540 w 338217"/>
                  <a:gd name="connsiteY396" fmla="*/ 111393 h 375820"/>
                  <a:gd name="connsiteX397" fmla="*/ 175691 w 338217"/>
                  <a:gd name="connsiteY397" fmla="*/ 110029 h 375820"/>
                  <a:gd name="connsiteX398" fmla="*/ 106201 w 338217"/>
                  <a:gd name="connsiteY398" fmla="*/ 172911 h 375820"/>
                  <a:gd name="connsiteX399" fmla="*/ 108194 w 338217"/>
                  <a:gd name="connsiteY399" fmla="*/ 171810 h 375820"/>
                  <a:gd name="connsiteX400" fmla="*/ 111970 w 338217"/>
                  <a:gd name="connsiteY400" fmla="*/ 172806 h 375820"/>
                  <a:gd name="connsiteX401" fmla="*/ 117686 w 338217"/>
                  <a:gd name="connsiteY401" fmla="*/ 174012 h 375820"/>
                  <a:gd name="connsiteX402" fmla="*/ 119942 w 338217"/>
                  <a:gd name="connsiteY402" fmla="*/ 172177 h 375820"/>
                  <a:gd name="connsiteX403" fmla="*/ 121358 w 338217"/>
                  <a:gd name="connsiteY403" fmla="*/ 169974 h 375820"/>
                  <a:gd name="connsiteX404" fmla="*/ 119207 w 338217"/>
                  <a:gd name="connsiteY404" fmla="*/ 171443 h 375820"/>
                  <a:gd name="connsiteX405" fmla="*/ 117162 w 338217"/>
                  <a:gd name="connsiteY405" fmla="*/ 172439 h 375820"/>
                  <a:gd name="connsiteX406" fmla="*/ 113438 w 338217"/>
                  <a:gd name="connsiteY406" fmla="*/ 171285 h 375820"/>
                  <a:gd name="connsiteX407" fmla="*/ 107617 w 338217"/>
                  <a:gd name="connsiteY407" fmla="*/ 170289 h 375820"/>
                  <a:gd name="connsiteX408" fmla="*/ 105467 w 338217"/>
                  <a:gd name="connsiteY408" fmla="*/ 172177 h 375820"/>
                  <a:gd name="connsiteX409" fmla="*/ 103998 w 338217"/>
                  <a:gd name="connsiteY409" fmla="*/ 174379 h 375820"/>
                  <a:gd name="connsiteX410" fmla="*/ 106149 w 338217"/>
                  <a:gd name="connsiteY410" fmla="*/ 173016 h 375820"/>
                  <a:gd name="connsiteX411" fmla="*/ 59001 w 338217"/>
                  <a:gd name="connsiteY411" fmla="*/ 265686 h 375820"/>
                  <a:gd name="connsiteX412" fmla="*/ 60993 w 338217"/>
                  <a:gd name="connsiteY412" fmla="*/ 264637 h 375820"/>
                  <a:gd name="connsiteX413" fmla="*/ 64717 w 338217"/>
                  <a:gd name="connsiteY413" fmla="*/ 265634 h 375820"/>
                  <a:gd name="connsiteX414" fmla="*/ 70486 w 338217"/>
                  <a:gd name="connsiteY414" fmla="*/ 266787 h 375820"/>
                  <a:gd name="connsiteX415" fmla="*/ 72689 w 338217"/>
                  <a:gd name="connsiteY415" fmla="*/ 264952 h 375820"/>
                  <a:gd name="connsiteX416" fmla="*/ 74157 w 338217"/>
                  <a:gd name="connsiteY416" fmla="*/ 262802 h 375820"/>
                  <a:gd name="connsiteX417" fmla="*/ 71954 w 338217"/>
                  <a:gd name="connsiteY417" fmla="*/ 264218 h 375820"/>
                  <a:gd name="connsiteX418" fmla="*/ 69962 w 338217"/>
                  <a:gd name="connsiteY418" fmla="*/ 265214 h 375820"/>
                  <a:gd name="connsiteX419" fmla="*/ 66185 w 338217"/>
                  <a:gd name="connsiteY419" fmla="*/ 264060 h 375820"/>
                  <a:gd name="connsiteX420" fmla="*/ 60417 w 338217"/>
                  <a:gd name="connsiteY420" fmla="*/ 263064 h 375820"/>
                  <a:gd name="connsiteX421" fmla="*/ 58266 w 338217"/>
                  <a:gd name="connsiteY421" fmla="*/ 264952 h 375820"/>
                  <a:gd name="connsiteX422" fmla="*/ 56798 w 338217"/>
                  <a:gd name="connsiteY422" fmla="*/ 267154 h 375820"/>
                  <a:gd name="connsiteX423" fmla="*/ 59053 w 338217"/>
                  <a:gd name="connsiteY423" fmla="*/ 265791 h 375820"/>
                  <a:gd name="connsiteX424" fmla="*/ 79349 w 338217"/>
                  <a:gd name="connsiteY424" fmla="*/ 362132 h 375820"/>
                  <a:gd name="connsiteX425" fmla="*/ 81342 w 338217"/>
                  <a:gd name="connsiteY425" fmla="*/ 361031 h 375820"/>
                  <a:gd name="connsiteX426" fmla="*/ 85118 w 338217"/>
                  <a:gd name="connsiteY426" fmla="*/ 362028 h 375820"/>
                  <a:gd name="connsiteX427" fmla="*/ 90835 w 338217"/>
                  <a:gd name="connsiteY427" fmla="*/ 363234 h 375820"/>
                  <a:gd name="connsiteX428" fmla="*/ 93090 w 338217"/>
                  <a:gd name="connsiteY428" fmla="*/ 361398 h 375820"/>
                  <a:gd name="connsiteX429" fmla="*/ 94506 w 338217"/>
                  <a:gd name="connsiteY429" fmla="*/ 359195 h 375820"/>
                  <a:gd name="connsiteX430" fmla="*/ 92355 w 338217"/>
                  <a:gd name="connsiteY430" fmla="*/ 360664 h 375820"/>
                  <a:gd name="connsiteX431" fmla="*/ 90310 w 338217"/>
                  <a:gd name="connsiteY431" fmla="*/ 361660 h 375820"/>
                  <a:gd name="connsiteX432" fmla="*/ 86587 w 338217"/>
                  <a:gd name="connsiteY432" fmla="*/ 360507 h 375820"/>
                  <a:gd name="connsiteX433" fmla="*/ 80765 w 338217"/>
                  <a:gd name="connsiteY433" fmla="*/ 359510 h 375820"/>
                  <a:gd name="connsiteX434" fmla="*/ 78615 w 338217"/>
                  <a:gd name="connsiteY434" fmla="*/ 361398 h 375820"/>
                  <a:gd name="connsiteX435" fmla="*/ 77146 w 338217"/>
                  <a:gd name="connsiteY435" fmla="*/ 363548 h 375820"/>
                  <a:gd name="connsiteX436" fmla="*/ 79402 w 338217"/>
                  <a:gd name="connsiteY436" fmla="*/ 362237 h 375820"/>
                  <a:gd name="connsiteX437" fmla="*/ 170499 w 338217"/>
                  <a:gd name="connsiteY437" fmla="*/ 256141 h 375820"/>
                  <a:gd name="connsiteX438" fmla="*/ 172491 w 338217"/>
                  <a:gd name="connsiteY438" fmla="*/ 255092 h 375820"/>
                  <a:gd name="connsiteX439" fmla="*/ 176267 w 338217"/>
                  <a:gd name="connsiteY439" fmla="*/ 256089 h 375820"/>
                  <a:gd name="connsiteX440" fmla="*/ 181984 w 338217"/>
                  <a:gd name="connsiteY440" fmla="*/ 257242 h 375820"/>
                  <a:gd name="connsiteX441" fmla="*/ 184239 w 338217"/>
                  <a:gd name="connsiteY441" fmla="*/ 255407 h 375820"/>
                  <a:gd name="connsiteX442" fmla="*/ 185708 w 338217"/>
                  <a:gd name="connsiteY442" fmla="*/ 253257 h 375820"/>
                  <a:gd name="connsiteX443" fmla="*/ 183505 w 338217"/>
                  <a:gd name="connsiteY443" fmla="*/ 254673 h 375820"/>
                  <a:gd name="connsiteX444" fmla="*/ 181460 w 338217"/>
                  <a:gd name="connsiteY444" fmla="*/ 255669 h 375820"/>
                  <a:gd name="connsiteX445" fmla="*/ 177736 w 338217"/>
                  <a:gd name="connsiteY445" fmla="*/ 254568 h 375820"/>
                  <a:gd name="connsiteX446" fmla="*/ 171915 w 338217"/>
                  <a:gd name="connsiteY446" fmla="*/ 253519 h 375820"/>
                  <a:gd name="connsiteX447" fmla="*/ 169764 w 338217"/>
                  <a:gd name="connsiteY447" fmla="*/ 255407 h 375820"/>
                  <a:gd name="connsiteX448" fmla="*/ 168296 w 338217"/>
                  <a:gd name="connsiteY448" fmla="*/ 257610 h 375820"/>
                  <a:gd name="connsiteX449" fmla="*/ 170551 w 338217"/>
                  <a:gd name="connsiteY449" fmla="*/ 256246 h 375820"/>
                  <a:gd name="connsiteX450" fmla="*/ 233432 w 338217"/>
                  <a:gd name="connsiteY450" fmla="*/ 294583 h 375820"/>
                  <a:gd name="connsiteX451" fmla="*/ 235425 w 338217"/>
                  <a:gd name="connsiteY451" fmla="*/ 293482 h 375820"/>
                  <a:gd name="connsiteX452" fmla="*/ 239149 w 338217"/>
                  <a:gd name="connsiteY452" fmla="*/ 294478 h 375820"/>
                  <a:gd name="connsiteX453" fmla="*/ 244918 w 338217"/>
                  <a:gd name="connsiteY453" fmla="*/ 295685 h 375820"/>
                  <a:gd name="connsiteX454" fmla="*/ 247121 w 338217"/>
                  <a:gd name="connsiteY454" fmla="*/ 293849 h 375820"/>
                  <a:gd name="connsiteX455" fmla="*/ 248589 w 338217"/>
                  <a:gd name="connsiteY455" fmla="*/ 291646 h 375820"/>
                  <a:gd name="connsiteX456" fmla="*/ 246386 w 338217"/>
                  <a:gd name="connsiteY456" fmla="*/ 293115 h 375820"/>
                  <a:gd name="connsiteX457" fmla="*/ 244393 w 338217"/>
                  <a:gd name="connsiteY457" fmla="*/ 294111 h 375820"/>
                  <a:gd name="connsiteX458" fmla="*/ 240617 w 338217"/>
                  <a:gd name="connsiteY458" fmla="*/ 292957 h 375820"/>
                  <a:gd name="connsiteX459" fmla="*/ 234848 w 338217"/>
                  <a:gd name="connsiteY459" fmla="*/ 291961 h 375820"/>
                  <a:gd name="connsiteX460" fmla="*/ 232698 w 338217"/>
                  <a:gd name="connsiteY460" fmla="*/ 293849 h 375820"/>
                  <a:gd name="connsiteX461" fmla="*/ 231230 w 338217"/>
                  <a:gd name="connsiteY461" fmla="*/ 295999 h 375820"/>
                  <a:gd name="connsiteX462" fmla="*/ 233327 w 338217"/>
                  <a:gd name="connsiteY462" fmla="*/ 294688 h 375820"/>
                  <a:gd name="connsiteX463" fmla="*/ 127861 w 338217"/>
                  <a:gd name="connsiteY463" fmla="*/ 323690 h 375820"/>
                  <a:gd name="connsiteX464" fmla="*/ 129854 w 338217"/>
                  <a:gd name="connsiteY464" fmla="*/ 322641 h 375820"/>
                  <a:gd name="connsiteX465" fmla="*/ 133630 w 338217"/>
                  <a:gd name="connsiteY465" fmla="*/ 323638 h 375820"/>
                  <a:gd name="connsiteX466" fmla="*/ 141045 w 338217"/>
                  <a:gd name="connsiteY466" fmla="*/ 323659 h 375820"/>
                  <a:gd name="connsiteX467" fmla="*/ 141601 w 338217"/>
                  <a:gd name="connsiteY467" fmla="*/ 323008 h 375820"/>
                  <a:gd name="connsiteX468" fmla="*/ 143017 w 338217"/>
                  <a:gd name="connsiteY468" fmla="*/ 320806 h 375820"/>
                  <a:gd name="connsiteX469" fmla="*/ 140867 w 338217"/>
                  <a:gd name="connsiteY469" fmla="*/ 322222 h 375820"/>
                  <a:gd name="connsiteX470" fmla="*/ 135098 w 338217"/>
                  <a:gd name="connsiteY470" fmla="*/ 322222 h 375820"/>
                  <a:gd name="connsiteX471" fmla="*/ 129277 w 338217"/>
                  <a:gd name="connsiteY471" fmla="*/ 321173 h 375820"/>
                  <a:gd name="connsiteX472" fmla="*/ 127126 w 338217"/>
                  <a:gd name="connsiteY472" fmla="*/ 323061 h 375820"/>
                  <a:gd name="connsiteX473" fmla="*/ 125658 w 338217"/>
                  <a:gd name="connsiteY473" fmla="*/ 325264 h 375820"/>
                  <a:gd name="connsiteX474" fmla="*/ 127756 w 338217"/>
                  <a:gd name="connsiteY474" fmla="*/ 323795 h 375820"/>
                  <a:gd name="connsiteX475" fmla="*/ 22971 w 338217"/>
                  <a:gd name="connsiteY475" fmla="*/ 298569 h 375820"/>
                  <a:gd name="connsiteX476" fmla="*/ 24964 w 338217"/>
                  <a:gd name="connsiteY476" fmla="*/ 297468 h 375820"/>
                  <a:gd name="connsiteX477" fmla="*/ 28740 w 338217"/>
                  <a:gd name="connsiteY477" fmla="*/ 298464 h 375820"/>
                  <a:gd name="connsiteX478" fmla="*/ 34456 w 338217"/>
                  <a:gd name="connsiteY478" fmla="*/ 299670 h 375820"/>
                  <a:gd name="connsiteX479" fmla="*/ 36711 w 338217"/>
                  <a:gd name="connsiteY479" fmla="*/ 297835 h 375820"/>
                  <a:gd name="connsiteX480" fmla="*/ 38127 w 338217"/>
                  <a:gd name="connsiteY480" fmla="*/ 295632 h 375820"/>
                  <a:gd name="connsiteX481" fmla="*/ 35977 w 338217"/>
                  <a:gd name="connsiteY481" fmla="*/ 297101 h 375820"/>
                  <a:gd name="connsiteX482" fmla="*/ 33932 w 338217"/>
                  <a:gd name="connsiteY482" fmla="*/ 298097 h 375820"/>
                  <a:gd name="connsiteX483" fmla="*/ 30208 w 338217"/>
                  <a:gd name="connsiteY483" fmla="*/ 296943 h 375820"/>
                  <a:gd name="connsiteX484" fmla="*/ 24387 w 338217"/>
                  <a:gd name="connsiteY484" fmla="*/ 295947 h 375820"/>
                  <a:gd name="connsiteX485" fmla="*/ 22237 w 338217"/>
                  <a:gd name="connsiteY485" fmla="*/ 297835 h 375820"/>
                  <a:gd name="connsiteX486" fmla="*/ 20768 w 338217"/>
                  <a:gd name="connsiteY486" fmla="*/ 299985 h 375820"/>
                  <a:gd name="connsiteX487" fmla="*/ 22866 w 338217"/>
                  <a:gd name="connsiteY487" fmla="*/ 298674 h 375820"/>
                  <a:gd name="connsiteX488" fmla="*/ 264218 w 338217"/>
                  <a:gd name="connsiteY488" fmla="*/ 362132 h 375820"/>
                  <a:gd name="connsiteX489" fmla="*/ 266211 w 338217"/>
                  <a:gd name="connsiteY489" fmla="*/ 361031 h 375820"/>
                  <a:gd name="connsiteX490" fmla="*/ 269934 w 338217"/>
                  <a:gd name="connsiteY490" fmla="*/ 362028 h 375820"/>
                  <a:gd name="connsiteX491" fmla="*/ 275703 w 338217"/>
                  <a:gd name="connsiteY491" fmla="*/ 363234 h 375820"/>
                  <a:gd name="connsiteX492" fmla="*/ 277906 w 338217"/>
                  <a:gd name="connsiteY492" fmla="*/ 361398 h 375820"/>
                  <a:gd name="connsiteX493" fmla="*/ 279374 w 338217"/>
                  <a:gd name="connsiteY493" fmla="*/ 359195 h 375820"/>
                  <a:gd name="connsiteX494" fmla="*/ 277172 w 338217"/>
                  <a:gd name="connsiteY494" fmla="*/ 360664 h 375820"/>
                  <a:gd name="connsiteX495" fmla="*/ 275179 w 338217"/>
                  <a:gd name="connsiteY495" fmla="*/ 361660 h 375820"/>
                  <a:gd name="connsiteX496" fmla="*/ 271455 w 338217"/>
                  <a:gd name="connsiteY496" fmla="*/ 360507 h 375820"/>
                  <a:gd name="connsiteX497" fmla="*/ 265634 w 338217"/>
                  <a:gd name="connsiteY497" fmla="*/ 359510 h 375820"/>
                  <a:gd name="connsiteX498" fmla="*/ 263483 w 338217"/>
                  <a:gd name="connsiteY498" fmla="*/ 361398 h 375820"/>
                  <a:gd name="connsiteX499" fmla="*/ 262015 w 338217"/>
                  <a:gd name="connsiteY499" fmla="*/ 363548 h 375820"/>
                  <a:gd name="connsiteX500" fmla="*/ 263903 w 338217"/>
                  <a:gd name="connsiteY500" fmla="*/ 362237 h 375820"/>
                  <a:gd name="connsiteX501" fmla="*/ 279584 w 338217"/>
                  <a:gd name="connsiteY501" fmla="*/ 258344 h 375820"/>
                  <a:gd name="connsiteX502" fmla="*/ 281577 w 338217"/>
                  <a:gd name="connsiteY502" fmla="*/ 257295 h 375820"/>
                  <a:gd name="connsiteX503" fmla="*/ 285300 w 338217"/>
                  <a:gd name="connsiteY503" fmla="*/ 258239 h 375820"/>
                  <a:gd name="connsiteX504" fmla="*/ 291069 w 338217"/>
                  <a:gd name="connsiteY504" fmla="*/ 259445 h 375820"/>
                  <a:gd name="connsiteX505" fmla="*/ 293272 w 338217"/>
                  <a:gd name="connsiteY505" fmla="*/ 257610 h 375820"/>
                  <a:gd name="connsiteX506" fmla="*/ 294741 w 338217"/>
                  <a:gd name="connsiteY506" fmla="*/ 255407 h 375820"/>
                  <a:gd name="connsiteX507" fmla="*/ 292538 w 338217"/>
                  <a:gd name="connsiteY507" fmla="*/ 256875 h 375820"/>
                  <a:gd name="connsiteX508" fmla="*/ 290545 w 338217"/>
                  <a:gd name="connsiteY508" fmla="*/ 257872 h 375820"/>
                  <a:gd name="connsiteX509" fmla="*/ 286821 w 338217"/>
                  <a:gd name="connsiteY509" fmla="*/ 256718 h 375820"/>
                  <a:gd name="connsiteX510" fmla="*/ 281000 w 338217"/>
                  <a:gd name="connsiteY510" fmla="*/ 255722 h 375820"/>
                  <a:gd name="connsiteX511" fmla="*/ 278850 w 338217"/>
                  <a:gd name="connsiteY511" fmla="*/ 257610 h 375820"/>
                  <a:gd name="connsiteX512" fmla="*/ 277381 w 338217"/>
                  <a:gd name="connsiteY512" fmla="*/ 259812 h 375820"/>
                  <a:gd name="connsiteX513" fmla="*/ 279269 w 338217"/>
                  <a:gd name="connsiteY513" fmla="*/ 258449 h 375820"/>
                  <a:gd name="connsiteX514" fmla="*/ 1049 w 338217"/>
                  <a:gd name="connsiteY514" fmla="*/ 335595 h 375820"/>
                  <a:gd name="connsiteX515" fmla="*/ 0 w 338217"/>
                  <a:gd name="connsiteY515" fmla="*/ 336225 h 375820"/>
                  <a:gd name="connsiteX516" fmla="*/ 0 w 338217"/>
                  <a:gd name="connsiteY516" fmla="*/ 337903 h 375820"/>
                  <a:gd name="connsiteX517" fmla="*/ 1783 w 338217"/>
                  <a:gd name="connsiteY517" fmla="*/ 336329 h 375820"/>
                  <a:gd name="connsiteX518" fmla="*/ 3199 w 338217"/>
                  <a:gd name="connsiteY518" fmla="*/ 334127 h 375820"/>
                  <a:gd name="connsiteX519" fmla="*/ 1049 w 338217"/>
                  <a:gd name="connsiteY519" fmla="*/ 335595 h 375820"/>
                  <a:gd name="connsiteX520" fmla="*/ 22866 w 338217"/>
                  <a:gd name="connsiteY520" fmla="*/ 175166 h 375820"/>
                  <a:gd name="connsiteX521" fmla="*/ 24859 w 338217"/>
                  <a:gd name="connsiteY521" fmla="*/ 174117 h 375820"/>
                  <a:gd name="connsiteX522" fmla="*/ 28583 w 338217"/>
                  <a:gd name="connsiteY522" fmla="*/ 175114 h 375820"/>
                  <a:gd name="connsiteX523" fmla="*/ 34351 w 338217"/>
                  <a:gd name="connsiteY523" fmla="*/ 176320 h 375820"/>
                  <a:gd name="connsiteX524" fmla="*/ 36554 w 338217"/>
                  <a:gd name="connsiteY524" fmla="*/ 174484 h 375820"/>
                  <a:gd name="connsiteX525" fmla="*/ 38023 w 338217"/>
                  <a:gd name="connsiteY525" fmla="*/ 172282 h 375820"/>
                  <a:gd name="connsiteX526" fmla="*/ 35820 w 338217"/>
                  <a:gd name="connsiteY526" fmla="*/ 173750 h 375820"/>
                  <a:gd name="connsiteX527" fmla="*/ 33827 w 338217"/>
                  <a:gd name="connsiteY527" fmla="*/ 174747 h 375820"/>
                  <a:gd name="connsiteX528" fmla="*/ 30103 w 338217"/>
                  <a:gd name="connsiteY528" fmla="*/ 173593 h 375820"/>
                  <a:gd name="connsiteX529" fmla="*/ 24282 w 338217"/>
                  <a:gd name="connsiteY529" fmla="*/ 172544 h 375820"/>
                  <a:gd name="connsiteX530" fmla="*/ 22132 w 338217"/>
                  <a:gd name="connsiteY530" fmla="*/ 174432 h 375820"/>
                  <a:gd name="connsiteX531" fmla="*/ 20663 w 338217"/>
                  <a:gd name="connsiteY531" fmla="*/ 176635 h 375820"/>
                  <a:gd name="connsiteX532" fmla="*/ 22866 w 338217"/>
                  <a:gd name="connsiteY532" fmla="*/ 175166 h 375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Lst>
                <a:rect l="l" t="t" r="r" b="b"/>
                <a:pathLst>
                  <a:path w="338217" h="375820">
                    <a:moveTo>
                      <a:pt x="125396" y="128490"/>
                    </a:moveTo>
                    <a:lnTo>
                      <a:pt x="128018" y="127966"/>
                    </a:lnTo>
                    <a:cubicBezTo>
                      <a:pt x="130861" y="127415"/>
                      <a:pt x="133614" y="129272"/>
                      <a:pt x="134165" y="132119"/>
                    </a:cubicBezTo>
                    <a:cubicBezTo>
                      <a:pt x="134233" y="132476"/>
                      <a:pt x="134264" y="132843"/>
                      <a:pt x="134259" y="133210"/>
                    </a:cubicBezTo>
                    <a:cubicBezTo>
                      <a:pt x="134201" y="134610"/>
                      <a:pt x="134904" y="135932"/>
                      <a:pt x="136095" y="136672"/>
                    </a:cubicBezTo>
                    <a:cubicBezTo>
                      <a:pt x="136734" y="137065"/>
                      <a:pt x="137448" y="137311"/>
                      <a:pt x="138192" y="137406"/>
                    </a:cubicBezTo>
                    <a:lnTo>
                      <a:pt x="140815" y="137878"/>
                    </a:lnTo>
                    <a:cubicBezTo>
                      <a:pt x="139949" y="138103"/>
                      <a:pt x="139074" y="138276"/>
                      <a:pt x="138192" y="138402"/>
                    </a:cubicBezTo>
                    <a:cubicBezTo>
                      <a:pt x="137243" y="138601"/>
                      <a:pt x="136257" y="138512"/>
                      <a:pt x="135360" y="138140"/>
                    </a:cubicBezTo>
                    <a:cubicBezTo>
                      <a:pt x="133383" y="137327"/>
                      <a:pt x="132098" y="135397"/>
                      <a:pt x="132109" y="133263"/>
                    </a:cubicBezTo>
                    <a:cubicBezTo>
                      <a:pt x="132098" y="131878"/>
                      <a:pt x="131359" y="130609"/>
                      <a:pt x="130168" y="129906"/>
                    </a:cubicBezTo>
                    <a:cubicBezTo>
                      <a:pt x="129508" y="129523"/>
                      <a:pt x="128773" y="129293"/>
                      <a:pt x="128018" y="129224"/>
                    </a:cubicBezTo>
                    <a:cubicBezTo>
                      <a:pt x="127132" y="129030"/>
                      <a:pt x="126256" y="128784"/>
                      <a:pt x="125396" y="128490"/>
                    </a:cubicBezTo>
                    <a:close/>
                    <a:moveTo>
                      <a:pt x="175533" y="299041"/>
                    </a:moveTo>
                    <a:cubicBezTo>
                      <a:pt x="176294" y="299083"/>
                      <a:pt x="177038" y="299319"/>
                      <a:pt x="177683" y="299723"/>
                    </a:cubicBezTo>
                    <a:cubicBezTo>
                      <a:pt x="178890" y="300415"/>
                      <a:pt x="179645" y="301690"/>
                      <a:pt x="179676" y="303079"/>
                    </a:cubicBezTo>
                    <a:cubicBezTo>
                      <a:pt x="179655" y="305203"/>
                      <a:pt x="180919" y="307128"/>
                      <a:pt x="182875" y="307957"/>
                    </a:cubicBezTo>
                    <a:cubicBezTo>
                      <a:pt x="183793" y="308313"/>
                      <a:pt x="184795" y="308403"/>
                      <a:pt x="185760" y="308219"/>
                    </a:cubicBezTo>
                    <a:cubicBezTo>
                      <a:pt x="186625" y="308088"/>
                      <a:pt x="187485" y="307915"/>
                      <a:pt x="188330" y="307694"/>
                    </a:cubicBezTo>
                    <a:lnTo>
                      <a:pt x="185760" y="307170"/>
                    </a:lnTo>
                    <a:cubicBezTo>
                      <a:pt x="185000" y="307128"/>
                      <a:pt x="184255" y="306892"/>
                      <a:pt x="183610" y="306488"/>
                    </a:cubicBezTo>
                    <a:cubicBezTo>
                      <a:pt x="182456" y="305717"/>
                      <a:pt x="181769" y="304417"/>
                      <a:pt x="181774" y="303027"/>
                    </a:cubicBezTo>
                    <a:cubicBezTo>
                      <a:pt x="181738" y="300871"/>
                      <a:pt x="180384" y="298957"/>
                      <a:pt x="178365" y="298202"/>
                    </a:cubicBezTo>
                    <a:cubicBezTo>
                      <a:pt x="177437" y="297940"/>
                      <a:pt x="176462" y="297940"/>
                      <a:pt x="175533" y="298202"/>
                    </a:cubicBezTo>
                    <a:lnTo>
                      <a:pt x="172963" y="298726"/>
                    </a:lnTo>
                    <a:cubicBezTo>
                      <a:pt x="173813" y="298878"/>
                      <a:pt x="174673" y="298989"/>
                      <a:pt x="175533" y="299041"/>
                    </a:cubicBezTo>
                    <a:close/>
                    <a:moveTo>
                      <a:pt x="234691" y="138192"/>
                    </a:moveTo>
                    <a:cubicBezTo>
                      <a:pt x="235446" y="138261"/>
                      <a:pt x="236181" y="138491"/>
                      <a:pt x="236841" y="138874"/>
                    </a:cubicBezTo>
                    <a:cubicBezTo>
                      <a:pt x="238037" y="139577"/>
                      <a:pt x="238792" y="140846"/>
                      <a:pt x="238834" y="142231"/>
                    </a:cubicBezTo>
                    <a:cubicBezTo>
                      <a:pt x="238813" y="144355"/>
                      <a:pt x="240077" y="146279"/>
                      <a:pt x="242033" y="147108"/>
                    </a:cubicBezTo>
                    <a:cubicBezTo>
                      <a:pt x="242946" y="147480"/>
                      <a:pt x="243948" y="147591"/>
                      <a:pt x="244918" y="147423"/>
                    </a:cubicBezTo>
                    <a:lnTo>
                      <a:pt x="247488" y="146898"/>
                    </a:lnTo>
                    <a:cubicBezTo>
                      <a:pt x="246643" y="146673"/>
                      <a:pt x="245783" y="146500"/>
                      <a:pt x="244918" y="146374"/>
                    </a:cubicBezTo>
                    <a:cubicBezTo>
                      <a:pt x="244152" y="146316"/>
                      <a:pt x="243413" y="146059"/>
                      <a:pt x="242768" y="145640"/>
                    </a:cubicBezTo>
                    <a:cubicBezTo>
                      <a:pt x="241614" y="144869"/>
                      <a:pt x="240927" y="143568"/>
                      <a:pt x="240932" y="142178"/>
                    </a:cubicBezTo>
                    <a:cubicBezTo>
                      <a:pt x="240906" y="140033"/>
                      <a:pt x="239574" y="138124"/>
                      <a:pt x="237576" y="137353"/>
                    </a:cubicBezTo>
                    <a:cubicBezTo>
                      <a:pt x="236632" y="137086"/>
                      <a:pt x="235635" y="137086"/>
                      <a:pt x="234691" y="137353"/>
                    </a:cubicBezTo>
                    <a:cubicBezTo>
                      <a:pt x="233852" y="137353"/>
                      <a:pt x="232961" y="137353"/>
                      <a:pt x="232121" y="137825"/>
                    </a:cubicBezTo>
                    <a:cubicBezTo>
                      <a:pt x="232971" y="137998"/>
                      <a:pt x="233826" y="138119"/>
                      <a:pt x="234691" y="138192"/>
                    </a:cubicBezTo>
                    <a:close/>
                    <a:moveTo>
                      <a:pt x="83440" y="51763"/>
                    </a:moveTo>
                    <a:cubicBezTo>
                      <a:pt x="84195" y="51816"/>
                      <a:pt x="84929" y="52031"/>
                      <a:pt x="85590" y="52393"/>
                    </a:cubicBezTo>
                    <a:cubicBezTo>
                      <a:pt x="86786" y="53095"/>
                      <a:pt x="87541" y="54364"/>
                      <a:pt x="87583" y="55749"/>
                    </a:cubicBezTo>
                    <a:cubicBezTo>
                      <a:pt x="87541" y="57894"/>
                      <a:pt x="88810" y="59845"/>
                      <a:pt x="90782" y="60679"/>
                    </a:cubicBezTo>
                    <a:cubicBezTo>
                      <a:pt x="91726" y="60946"/>
                      <a:pt x="92723" y="60946"/>
                      <a:pt x="93667" y="60679"/>
                    </a:cubicBezTo>
                    <a:cubicBezTo>
                      <a:pt x="94506" y="60679"/>
                      <a:pt x="95397" y="60679"/>
                      <a:pt x="96237" y="60154"/>
                    </a:cubicBezTo>
                    <a:cubicBezTo>
                      <a:pt x="95392" y="59929"/>
                      <a:pt x="94532" y="59756"/>
                      <a:pt x="93667" y="59630"/>
                    </a:cubicBezTo>
                    <a:cubicBezTo>
                      <a:pt x="92901" y="59572"/>
                      <a:pt x="92161" y="59315"/>
                      <a:pt x="91516" y="58896"/>
                    </a:cubicBezTo>
                    <a:cubicBezTo>
                      <a:pt x="90363" y="58125"/>
                      <a:pt x="89676" y="56824"/>
                      <a:pt x="89681" y="55434"/>
                    </a:cubicBezTo>
                    <a:cubicBezTo>
                      <a:pt x="89592" y="52539"/>
                      <a:pt x="87169" y="50269"/>
                      <a:pt x="84274" y="50358"/>
                    </a:cubicBezTo>
                    <a:cubicBezTo>
                      <a:pt x="83996" y="50368"/>
                      <a:pt x="83713" y="50400"/>
                      <a:pt x="83440" y="50452"/>
                    </a:cubicBezTo>
                    <a:cubicBezTo>
                      <a:pt x="82575" y="50578"/>
                      <a:pt x="81714" y="50751"/>
                      <a:pt x="80870" y="50976"/>
                    </a:cubicBezTo>
                    <a:close/>
                    <a:moveTo>
                      <a:pt x="176530" y="49770"/>
                    </a:moveTo>
                    <a:cubicBezTo>
                      <a:pt x="177306" y="49833"/>
                      <a:pt x="178056" y="50064"/>
                      <a:pt x="178732" y="50452"/>
                    </a:cubicBezTo>
                    <a:cubicBezTo>
                      <a:pt x="179918" y="51160"/>
                      <a:pt x="180652" y="52429"/>
                      <a:pt x="180673" y="53808"/>
                    </a:cubicBezTo>
                    <a:cubicBezTo>
                      <a:pt x="180652" y="55932"/>
                      <a:pt x="181916" y="57857"/>
                      <a:pt x="183872" y="58686"/>
                    </a:cubicBezTo>
                    <a:cubicBezTo>
                      <a:pt x="184785" y="59058"/>
                      <a:pt x="185786" y="59168"/>
                      <a:pt x="186756" y="59001"/>
                    </a:cubicBezTo>
                    <a:lnTo>
                      <a:pt x="189326" y="58476"/>
                    </a:lnTo>
                    <a:cubicBezTo>
                      <a:pt x="188482" y="58251"/>
                      <a:pt x="187622" y="58078"/>
                      <a:pt x="186756" y="57952"/>
                    </a:cubicBezTo>
                    <a:cubicBezTo>
                      <a:pt x="185991" y="57894"/>
                      <a:pt x="185251" y="57637"/>
                      <a:pt x="184606" y="57217"/>
                    </a:cubicBezTo>
                    <a:cubicBezTo>
                      <a:pt x="183452" y="56446"/>
                      <a:pt x="182765" y="55146"/>
                      <a:pt x="182771" y="53756"/>
                    </a:cubicBezTo>
                    <a:cubicBezTo>
                      <a:pt x="182744" y="51611"/>
                      <a:pt x="181412" y="49702"/>
                      <a:pt x="179414" y="48931"/>
                    </a:cubicBezTo>
                    <a:cubicBezTo>
                      <a:pt x="178470" y="48664"/>
                      <a:pt x="177474" y="48664"/>
                      <a:pt x="176530" y="48931"/>
                    </a:cubicBezTo>
                    <a:cubicBezTo>
                      <a:pt x="175664" y="49057"/>
                      <a:pt x="174804" y="49230"/>
                      <a:pt x="173960" y="49456"/>
                    </a:cubicBezTo>
                    <a:cubicBezTo>
                      <a:pt x="174799" y="49508"/>
                      <a:pt x="175691" y="49613"/>
                      <a:pt x="176530" y="49770"/>
                    </a:cubicBezTo>
                    <a:close/>
                    <a:moveTo>
                      <a:pt x="60574" y="200025"/>
                    </a:moveTo>
                    <a:cubicBezTo>
                      <a:pt x="61345" y="200072"/>
                      <a:pt x="62100" y="200287"/>
                      <a:pt x="62777" y="200654"/>
                    </a:cubicBezTo>
                    <a:cubicBezTo>
                      <a:pt x="63962" y="201362"/>
                      <a:pt x="64696" y="202631"/>
                      <a:pt x="64717" y="204011"/>
                    </a:cubicBezTo>
                    <a:cubicBezTo>
                      <a:pt x="64675" y="206156"/>
                      <a:pt x="65944" y="208107"/>
                      <a:pt x="67916" y="208941"/>
                    </a:cubicBezTo>
                    <a:cubicBezTo>
                      <a:pt x="68839" y="209282"/>
                      <a:pt x="69830" y="209371"/>
                      <a:pt x="70801" y="209203"/>
                    </a:cubicBezTo>
                    <a:cubicBezTo>
                      <a:pt x="71640" y="209203"/>
                      <a:pt x="72531" y="208941"/>
                      <a:pt x="73370" y="208678"/>
                    </a:cubicBezTo>
                    <a:cubicBezTo>
                      <a:pt x="72526" y="208453"/>
                      <a:pt x="71666" y="208280"/>
                      <a:pt x="70801" y="208154"/>
                    </a:cubicBezTo>
                    <a:cubicBezTo>
                      <a:pt x="70035" y="208096"/>
                      <a:pt x="69296" y="207839"/>
                      <a:pt x="68650" y="207420"/>
                    </a:cubicBezTo>
                    <a:cubicBezTo>
                      <a:pt x="67497" y="206649"/>
                      <a:pt x="66810" y="205348"/>
                      <a:pt x="66815" y="203958"/>
                    </a:cubicBezTo>
                    <a:cubicBezTo>
                      <a:pt x="66789" y="201813"/>
                      <a:pt x="65456" y="199904"/>
                      <a:pt x="63458" y="199133"/>
                    </a:cubicBezTo>
                    <a:cubicBezTo>
                      <a:pt x="62514" y="198866"/>
                      <a:pt x="61518" y="198866"/>
                      <a:pt x="60574" y="199133"/>
                    </a:cubicBezTo>
                    <a:cubicBezTo>
                      <a:pt x="59709" y="199259"/>
                      <a:pt x="58849" y="199432"/>
                      <a:pt x="58004" y="199658"/>
                    </a:cubicBezTo>
                    <a:close/>
                    <a:moveTo>
                      <a:pt x="166251" y="354895"/>
                    </a:moveTo>
                    <a:cubicBezTo>
                      <a:pt x="167011" y="354937"/>
                      <a:pt x="167756" y="355173"/>
                      <a:pt x="168401" y="355577"/>
                    </a:cubicBezTo>
                    <a:cubicBezTo>
                      <a:pt x="169607" y="356269"/>
                      <a:pt x="170362" y="357543"/>
                      <a:pt x="170394" y="358933"/>
                    </a:cubicBezTo>
                    <a:cubicBezTo>
                      <a:pt x="170373" y="361057"/>
                      <a:pt x="171637" y="362982"/>
                      <a:pt x="173593" y="363811"/>
                    </a:cubicBezTo>
                    <a:cubicBezTo>
                      <a:pt x="174511" y="364167"/>
                      <a:pt x="175512" y="364256"/>
                      <a:pt x="176477" y="364073"/>
                    </a:cubicBezTo>
                    <a:lnTo>
                      <a:pt x="179047" y="363601"/>
                    </a:lnTo>
                    <a:cubicBezTo>
                      <a:pt x="178203" y="363381"/>
                      <a:pt x="177343" y="363207"/>
                      <a:pt x="176477" y="363076"/>
                    </a:cubicBezTo>
                    <a:cubicBezTo>
                      <a:pt x="175717" y="362992"/>
                      <a:pt x="174982" y="362741"/>
                      <a:pt x="174327" y="362342"/>
                    </a:cubicBezTo>
                    <a:cubicBezTo>
                      <a:pt x="173173" y="361571"/>
                      <a:pt x="172486" y="360270"/>
                      <a:pt x="172491" y="358881"/>
                    </a:cubicBezTo>
                    <a:cubicBezTo>
                      <a:pt x="172455" y="356725"/>
                      <a:pt x="171102" y="354811"/>
                      <a:pt x="169082" y="354056"/>
                    </a:cubicBezTo>
                    <a:cubicBezTo>
                      <a:pt x="168154" y="353794"/>
                      <a:pt x="167179" y="353794"/>
                      <a:pt x="166251" y="354056"/>
                    </a:cubicBezTo>
                    <a:lnTo>
                      <a:pt x="163681" y="354580"/>
                    </a:lnTo>
                    <a:cubicBezTo>
                      <a:pt x="164525" y="354790"/>
                      <a:pt x="165385" y="354947"/>
                      <a:pt x="166251" y="355052"/>
                    </a:cubicBezTo>
                    <a:close/>
                    <a:moveTo>
                      <a:pt x="32778" y="337221"/>
                    </a:moveTo>
                    <a:cubicBezTo>
                      <a:pt x="33538" y="337263"/>
                      <a:pt x="34283" y="337499"/>
                      <a:pt x="34928" y="337903"/>
                    </a:cubicBezTo>
                    <a:cubicBezTo>
                      <a:pt x="36135" y="338590"/>
                      <a:pt x="36879" y="339869"/>
                      <a:pt x="36869" y="341259"/>
                    </a:cubicBezTo>
                    <a:cubicBezTo>
                      <a:pt x="36858" y="343394"/>
                      <a:pt x="38143" y="345324"/>
                      <a:pt x="40120" y="346137"/>
                    </a:cubicBezTo>
                    <a:cubicBezTo>
                      <a:pt x="41038" y="346493"/>
                      <a:pt x="42040" y="346582"/>
                      <a:pt x="43005" y="346399"/>
                    </a:cubicBezTo>
                    <a:cubicBezTo>
                      <a:pt x="43870" y="346268"/>
                      <a:pt x="44730" y="346095"/>
                      <a:pt x="45575" y="345874"/>
                    </a:cubicBezTo>
                    <a:lnTo>
                      <a:pt x="43005" y="345402"/>
                    </a:lnTo>
                    <a:cubicBezTo>
                      <a:pt x="42244" y="345319"/>
                      <a:pt x="41510" y="345067"/>
                      <a:pt x="40855" y="344668"/>
                    </a:cubicBezTo>
                    <a:cubicBezTo>
                      <a:pt x="39664" y="343929"/>
                      <a:pt x="38961" y="342607"/>
                      <a:pt x="39019" y="341207"/>
                    </a:cubicBezTo>
                    <a:cubicBezTo>
                      <a:pt x="38982" y="339051"/>
                      <a:pt x="37629" y="337137"/>
                      <a:pt x="35610" y="336382"/>
                    </a:cubicBezTo>
                    <a:cubicBezTo>
                      <a:pt x="34682" y="336120"/>
                      <a:pt x="33706" y="336120"/>
                      <a:pt x="32778" y="336382"/>
                    </a:cubicBezTo>
                    <a:lnTo>
                      <a:pt x="30208" y="336906"/>
                    </a:lnTo>
                    <a:cubicBezTo>
                      <a:pt x="31053" y="337121"/>
                      <a:pt x="31913" y="337279"/>
                      <a:pt x="32778" y="337378"/>
                    </a:cubicBezTo>
                    <a:close/>
                    <a:moveTo>
                      <a:pt x="112127" y="272084"/>
                    </a:moveTo>
                    <a:cubicBezTo>
                      <a:pt x="112882" y="272137"/>
                      <a:pt x="113617" y="272352"/>
                      <a:pt x="114278" y="272714"/>
                    </a:cubicBezTo>
                    <a:cubicBezTo>
                      <a:pt x="115473" y="273416"/>
                      <a:pt x="116228" y="274686"/>
                      <a:pt x="116271" y="276070"/>
                    </a:cubicBezTo>
                    <a:cubicBezTo>
                      <a:pt x="116228" y="278215"/>
                      <a:pt x="117498" y="280166"/>
                      <a:pt x="119470" y="281000"/>
                    </a:cubicBezTo>
                    <a:cubicBezTo>
                      <a:pt x="120414" y="281267"/>
                      <a:pt x="121410" y="281267"/>
                      <a:pt x="122354" y="281000"/>
                    </a:cubicBezTo>
                    <a:cubicBezTo>
                      <a:pt x="123219" y="280869"/>
                      <a:pt x="124079" y="280696"/>
                      <a:pt x="124924" y="280476"/>
                    </a:cubicBezTo>
                    <a:lnTo>
                      <a:pt x="122354" y="279951"/>
                    </a:lnTo>
                    <a:cubicBezTo>
                      <a:pt x="121599" y="279883"/>
                      <a:pt x="120865" y="279652"/>
                      <a:pt x="120204" y="279269"/>
                    </a:cubicBezTo>
                    <a:cubicBezTo>
                      <a:pt x="119050" y="278498"/>
                      <a:pt x="118363" y="277198"/>
                      <a:pt x="118368" y="275808"/>
                    </a:cubicBezTo>
                    <a:cubicBezTo>
                      <a:pt x="118331" y="273652"/>
                      <a:pt x="116978" y="271738"/>
                      <a:pt x="114959" y="270983"/>
                    </a:cubicBezTo>
                    <a:cubicBezTo>
                      <a:pt x="114036" y="270700"/>
                      <a:pt x="113050" y="270700"/>
                      <a:pt x="112127" y="270983"/>
                    </a:cubicBezTo>
                    <a:cubicBezTo>
                      <a:pt x="111262" y="271109"/>
                      <a:pt x="110402" y="271282"/>
                      <a:pt x="109558" y="271507"/>
                    </a:cubicBezTo>
                    <a:cubicBezTo>
                      <a:pt x="110397" y="271801"/>
                      <a:pt x="111257" y="272048"/>
                      <a:pt x="112127" y="272242"/>
                    </a:cubicBezTo>
                    <a:close/>
                    <a:moveTo>
                      <a:pt x="154713" y="202070"/>
                    </a:moveTo>
                    <a:cubicBezTo>
                      <a:pt x="155468" y="202123"/>
                      <a:pt x="156202" y="202338"/>
                      <a:pt x="156863" y="202700"/>
                    </a:cubicBezTo>
                    <a:cubicBezTo>
                      <a:pt x="158064" y="203392"/>
                      <a:pt x="158803" y="204672"/>
                      <a:pt x="158803" y="206056"/>
                    </a:cubicBezTo>
                    <a:cubicBezTo>
                      <a:pt x="158772" y="208212"/>
                      <a:pt x="160062" y="210168"/>
                      <a:pt x="162055" y="210986"/>
                    </a:cubicBezTo>
                    <a:cubicBezTo>
                      <a:pt x="162978" y="211269"/>
                      <a:pt x="163964" y="211269"/>
                      <a:pt x="164887" y="210986"/>
                    </a:cubicBezTo>
                    <a:cubicBezTo>
                      <a:pt x="165768" y="210860"/>
                      <a:pt x="166644" y="210687"/>
                      <a:pt x="167509" y="210462"/>
                    </a:cubicBezTo>
                    <a:cubicBezTo>
                      <a:pt x="166644" y="210236"/>
                      <a:pt x="165768" y="210063"/>
                      <a:pt x="164887" y="209937"/>
                    </a:cubicBezTo>
                    <a:cubicBezTo>
                      <a:pt x="164137" y="209869"/>
                      <a:pt x="163418" y="209617"/>
                      <a:pt x="162789" y="209203"/>
                    </a:cubicBezTo>
                    <a:cubicBezTo>
                      <a:pt x="161599" y="208463"/>
                      <a:pt x="160896" y="207142"/>
                      <a:pt x="160954" y="205741"/>
                    </a:cubicBezTo>
                    <a:cubicBezTo>
                      <a:pt x="160896" y="203607"/>
                      <a:pt x="159548" y="201714"/>
                      <a:pt x="157545" y="200969"/>
                    </a:cubicBezTo>
                    <a:cubicBezTo>
                      <a:pt x="156622" y="200686"/>
                      <a:pt x="155636" y="200686"/>
                      <a:pt x="154713" y="200969"/>
                    </a:cubicBezTo>
                    <a:cubicBezTo>
                      <a:pt x="153832" y="201095"/>
                      <a:pt x="152956" y="201268"/>
                      <a:pt x="152090" y="201493"/>
                    </a:cubicBezTo>
                    <a:close/>
                    <a:moveTo>
                      <a:pt x="272976" y="316663"/>
                    </a:moveTo>
                    <a:cubicBezTo>
                      <a:pt x="273736" y="316704"/>
                      <a:pt x="274481" y="316941"/>
                      <a:pt x="275126" y="317344"/>
                    </a:cubicBezTo>
                    <a:cubicBezTo>
                      <a:pt x="276332" y="318026"/>
                      <a:pt x="277077" y="319311"/>
                      <a:pt x="277067" y="320701"/>
                    </a:cubicBezTo>
                    <a:cubicBezTo>
                      <a:pt x="277056" y="322835"/>
                      <a:pt x="278341" y="324765"/>
                      <a:pt x="280318" y="325578"/>
                    </a:cubicBezTo>
                    <a:cubicBezTo>
                      <a:pt x="281241" y="325861"/>
                      <a:pt x="282227" y="325861"/>
                      <a:pt x="283150" y="325578"/>
                    </a:cubicBezTo>
                    <a:cubicBezTo>
                      <a:pt x="284031" y="325452"/>
                      <a:pt x="284907" y="325279"/>
                      <a:pt x="285772" y="325054"/>
                    </a:cubicBezTo>
                    <a:lnTo>
                      <a:pt x="283150" y="324529"/>
                    </a:lnTo>
                    <a:cubicBezTo>
                      <a:pt x="282405" y="324477"/>
                      <a:pt x="281687" y="324246"/>
                      <a:pt x="281052" y="323847"/>
                    </a:cubicBezTo>
                    <a:cubicBezTo>
                      <a:pt x="279862" y="323108"/>
                      <a:pt x="279159" y="321786"/>
                      <a:pt x="279217" y="320386"/>
                    </a:cubicBezTo>
                    <a:cubicBezTo>
                      <a:pt x="279269" y="317491"/>
                      <a:pt x="276967" y="315100"/>
                      <a:pt x="274067" y="315047"/>
                    </a:cubicBezTo>
                    <a:cubicBezTo>
                      <a:pt x="273700" y="315042"/>
                      <a:pt x="273338" y="315074"/>
                      <a:pt x="272976" y="315142"/>
                    </a:cubicBezTo>
                    <a:lnTo>
                      <a:pt x="270406" y="315666"/>
                    </a:lnTo>
                    <a:cubicBezTo>
                      <a:pt x="271235" y="316112"/>
                      <a:pt x="272095" y="316495"/>
                      <a:pt x="272976" y="316820"/>
                    </a:cubicBezTo>
                    <a:close/>
                    <a:moveTo>
                      <a:pt x="225775" y="246701"/>
                    </a:moveTo>
                    <a:cubicBezTo>
                      <a:pt x="226557" y="246738"/>
                      <a:pt x="227312" y="246968"/>
                      <a:pt x="227978" y="247383"/>
                    </a:cubicBezTo>
                    <a:cubicBezTo>
                      <a:pt x="229153" y="248075"/>
                      <a:pt x="229887" y="249323"/>
                      <a:pt x="229919" y="250687"/>
                    </a:cubicBezTo>
                    <a:cubicBezTo>
                      <a:pt x="229887" y="252842"/>
                      <a:pt x="231177" y="254799"/>
                      <a:pt x="233170" y="255617"/>
                    </a:cubicBezTo>
                    <a:cubicBezTo>
                      <a:pt x="234067" y="255989"/>
                      <a:pt x="235053" y="256078"/>
                      <a:pt x="236002" y="255879"/>
                    </a:cubicBezTo>
                    <a:cubicBezTo>
                      <a:pt x="236868" y="255758"/>
                      <a:pt x="237728" y="255585"/>
                      <a:pt x="238572" y="255354"/>
                    </a:cubicBezTo>
                    <a:lnTo>
                      <a:pt x="236002" y="254830"/>
                    </a:lnTo>
                    <a:cubicBezTo>
                      <a:pt x="235263" y="254762"/>
                      <a:pt x="234544" y="254531"/>
                      <a:pt x="233904" y="254148"/>
                    </a:cubicBezTo>
                    <a:cubicBezTo>
                      <a:pt x="232730" y="253393"/>
                      <a:pt x="232032" y="252082"/>
                      <a:pt x="232069" y="250687"/>
                    </a:cubicBezTo>
                    <a:cubicBezTo>
                      <a:pt x="232032" y="248531"/>
                      <a:pt x="230679" y="246617"/>
                      <a:pt x="228660" y="245862"/>
                    </a:cubicBezTo>
                    <a:cubicBezTo>
                      <a:pt x="227716" y="245594"/>
                      <a:pt x="226720" y="245594"/>
                      <a:pt x="225775" y="245862"/>
                    </a:cubicBezTo>
                    <a:lnTo>
                      <a:pt x="223206" y="246386"/>
                    </a:lnTo>
                    <a:cubicBezTo>
                      <a:pt x="224123" y="246596"/>
                      <a:pt x="225052" y="246753"/>
                      <a:pt x="225985" y="246858"/>
                    </a:cubicBezTo>
                    <a:close/>
                    <a:moveTo>
                      <a:pt x="325421" y="348654"/>
                    </a:moveTo>
                    <a:cubicBezTo>
                      <a:pt x="326197" y="348717"/>
                      <a:pt x="326947" y="348948"/>
                      <a:pt x="327624" y="349336"/>
                    </a:cubicBezTo>
                    <a:cubicBezTo>
                      <a:pt x="328814" y="350039"/>
                      <a:pt x="329554" y="351308"/>
                      <a:pt x="329564" y="352692"/>
                    </a:cubicBezTo>
                    <a:cubicBezTo>
                      <a:pt x="329543" y="354816"/>
                      <a:pt x="330807" y="356741"/>
                      <a:pt x="332763" y="357570"/>
                    </a:cubicBezTo>
                    <a:cubicBezTo>
                      <a:pt x="333670" y="357963"/>
                      <a:pt x="334683" y="358057"/>
                      <a:pt x="335648" y="357832"/>
                    </a:cubicBezTo>
                    <a:cubicBezTo>
                      <a:pt x="336487" y="357832"/>
                      <a:pt x="337378" y="357570"/>
                      <a:pt x="338217" y="357360"/>
                    </a:cubicBezTo>
                    <a:cubicBezTo>
                      <a:pt x="337373" y="357134"/>
                      <a:pt x="336513" y="356961"/>
                      <a:pt x="335648" y="356835"/>
                    </a:cubicBezTo>
                    <a:cubicBezTo>
                      <a:pt x="334898" y="356762"/>
                      <a:pt x="334179" y="356510"/>
                      <a:pt x="333550" y="356101"/>
                    </a:cubicBezTo>
                    <a:cubicBezTo>
                      <a:pt x="332359" y="355351"/>
                      <a:pt x="331646" y="354045"/>
                      <a:pt x="331662" y="352640"/>
                    </a:cubicBezTo>
                    <a:cubicBezTo>
                      <a:pt x="331636" y="350495"/>
                      <a:pt x="330303" y="348586"/>
                      <a:pt x="328305" y="347815"/>
                    </a:cubicBezTo>
                    <a:cubicBezTo>
                      <a:pt x="327356" y="347584"/>
                      <a:pt x="326370" y="347584"/>
                      <a:pt x="325421" y="347815"/>
                    </a:cubicBezTo>
                    <a:lnTo>
                      <a:pt x="322851" y="348339"/>
                    </a:lnTo>
                    <a:cubicBezTo>
                      <a:pt x="323816" y="348560"/>
                      <a:pt x="324802" y="348717"/>
                      <a:pt x="325788" y="348811"/>
                    </a:cubicBezTo>
                    <a:close/>
                    <a:moveTo>
                      <a:pt x="86272" y="100799"/>
                    </a:moveTo>
                    <a:cubicBezTo>
                      <a:pt x="85695" y="101308"/>
                      <a:pt x="85018" y="101685"/>
                      <a:pt x="84279" y="101900"/>
                    </a:cubicBezTo>
                    <a:cubicBezTo>
                      <a:pt x="82931" y="102231"/>
                      <a:pt x="81510" y="101853"/>
                      <a:pt x="80503" y="100904"/>
                    </a:cubicBezTo>
                    <a:cubicBezTo>
                      <a:pt x="79019" y="99378"/>
                      <a:pt x="76758" y="98901"/>
                      <a:pt x="74787" y="99698"/>
                    </a:cubicBezTo>
                    <a:cubicBezTo>
                      <a:pt x="73885" y="100102"/>
                      <a:pt x="73108" y="100736"/>
                      <a:pt x="72531" y="101533"/>
                    </a:cubicBezTo>
                    <a:cubicBezTo>
                      <a:pt x="72059" y="102268"/>
                      <a:pt x="71535" y="102949"/>
                      <a:pt x="71115" y="103736"/>
                    </a:cubicBezTo>
                    <a:cubicBezTo>
                      <a:pt x="71860" y="103290"/>
                      <a:pt x="72579" y="102797"/>
                      <a:pt x="73266" y="102268"/>
                    </a:cubicBezTo>
                    <a:cubicBezTo>
                      <a:pt x="73869" y="101790"/>
                      <a:pt x="74566" y="101449"/>
                      <a:pt x="75311" y="101271"/>
                    </a:cubicBezTo>
                    <a:cubicBezTo>
                      <a:pt x="76669" y="101004"/>
                      <a:pt x="78069" y="101434"/>
                      <a:pt x="79035" y="102425"/>
                    </a:cubicBezTo>
                    <a:cubicBezTo>
                      <a:pt x="80587" y="103920"/>
                      <a:pt x="82894" y="104318"/>
                      <a:pt x="84856" y="103421"/>
                    </a:cubicBezTo>
                    <a:cubicBezTo>
                      <a:pt x="85732" y="103002"/>
                      <a:pt x="86477" y="102352"/>
                      <a:pt x="87006" y="101533"/>
                    </a:cubicBezTo>
                    <a:lnTo>
                      <a:pt x="88475" y="99383"/>
                    </a:lnTo>
                    <a:cubicBezTo>
                      <a:pt x="88055" y="99960"/>
                      <a:pt x="87373" y="100380"/>
                      <a:pt x="86639" y="100957"/>
                    </a:cubicBezTo>
                    <a:close/>
                    <a:moveTo>
                      <a:pt x="54385" y="34561"/>
                    </a:moveTo>
                    <a:cubicBezTo>
                      <a:pt x="53798" y="35054"/>
                      <a:pt x="53121" y="35427"/>
                      <a:pt x="52392" y="35663"/>
                    </a:cubicBezTo>
                    <a:cubicBezTo>
                      <a:pt x="51045" y="35993"/>
                      <a:pt x="49623" y="35615"/>
                      <a:pt x="48616" y="34666"/>
                    </a:cubicBezTo>
                    <a:cubicBezTo>
                      <a:pt x="46576" y="32610"/>
                      <a:pt x="43251" y="32605"/>
                      <a:pt x="41201" y="34645"/>
                    </a:cubicBezTo>
                    <a:cubicBezTo>
                      <a:pt x="40996" y="34844"/>
                      <a:pt x="40813" y="35065"/>
                      <a:pt x="40645" y="35295"/>
                    </a:cubicBezTo>
                    <a:cubicBezTo>
                      <a:pt x="40173" y="36030"/>
                      <a:pt x="39648" y="36711"/>
                      <a:pt x="39176" y="37498"/>
                    </a:cubicBezTo>
                    <a:cubicBezTo>
                      <a:pt x="39963" y="37079"/>
                      <a:pt x="40645" y="36502"/>
                      <a:pt x="41379" y="36030"/>
                    </a:cubicBezTo>
                    <a:cubicBezTo>
                      <a:pt x="41967" y="35558"/>
                      <a:pt x="42643" y="35217"/>
                      <a:pt x="43372" y="35033"/>
                    </a:cubicBezTo>
                    <a:cubicBezTo>
                      <a:pt x="44746" y="34755"/>
                      <a:pt x="46167" y="35191"/>
                      <a:pt x="47148" y="36187"/>
                    </a:cubicBezTo>
                    <a:cubicBezTo>
                      <a:pt x="48700" y="37682"/>
                      <a:pt x="51008" y="38080"/>
                      <a:pt x="52969" y="37183"/>
                    </a:cubicBezTo>
                    <a:cubicBezTo>
                      <a:pt x="53845" y="36764"/>
                      <a:pt x="54590" y="36114"/>
                      <a:pt x="55120" y="35295"/>
                    </a:cubicBezTo>
                    <a:lnTo>
                      <a:pt x="56588" y="33145"/>
                    </a:lnTo>
                    <a:cubicBezTo>
                      <a:pt x="56168" y="33722"/>
                      <a:pt x="55487" y="34247"/>
                      <a:pt x="54753" y="34719"/>
                    </a:cubicBezTo>
                    <a:close/>
                    <a:moveTo>
                      <a:pt x="225513" y="200969"/>
                    </a:moveTo>
                    <a:cubicBezTo>
                      <a:pt x="224936" y="201467"/>
                      <a:pt x="224255" y="201829"/>
                      <a:pt x="223520" y="202018"/>
                    </a:cubicBezTo>
                    <a:cubicBezTo>
                      <a:pt x="222173" y="202401"/>
                      <a:pt x="220725" y="202018"/>
                      <a:pt x="219744" y="201021"/>
                    </a:cubicBezTo>
                    <a:cubicBezTo>
                      <a:pt x="218250" y="199516"/>
                      <a:pt x="215989" y="199060"/>
                      <a:pt x="214028" y="199868"/>
                    </a:cubicBezTo>
                    <a:cubicBezTo>
                      <a:pt x="213110" y="200240"/>
                      <a:pt x="212323" y="200880"/>
                      <a:pt x="211773" y="201703"/>
                    </a:cubicBezTo>
                    <a:lnTo>
                      <a:pt x="210304" y="203853"/>
                    </a:lnTo>
                    <a:cubicBezTo>
                      <a:pt x="211091" y="203434"/>
                      <a:pt x="211773" y="202909"/>
                      <a:pt x="212507" y="202438"/>
                    </a:cubicBezTo>
                    <a:cubicBezTo>
                      <a:pt x="213079" y="201944"/>
                      <a:pt x="213760" y="201598"/>
                      <a:pt x="214500" y="201441"/>
                    </a:cubicBezTo>
                    <a:cubicBezTo>
                      <a:pt x="215874" y="201142"/>
                      <a:pt x="217306" y="201577"/>
                      <a:pt x="218276" y="202595"/>
                    </a:cubicBezTo>
                    <a:cubicBezTo>
                      <a:pt x="219828" y="204089"/>
                      <a:pt x="222136" y="204488"/>
                      <a:pt x="224097" y="203591"/>
                    </a:cubicBezTo>
                    <a:cubicBezTo>
                      <a:pt x="224973" y="203172"/>
                      <a:pt x="225718" y="202521"/>
                      <a:pt x="226248" y="201703"/>
                    </a:cubicBezTo>
                    <a:cubicBezTo>
                      <a:pt x="226720" y="200969"/>
                      <a:pt x="227244" y="200287"/>
                      <a:pt x="227716" y="199501"/>
                    </a:cubicBezTo>
                    <a:cubicBezTo>
                      <a:pt x="227034" y="200025"/>
                      <a:pt x="226352" y="200497"/>
                      <a:pt x="225513" y="200969"/>
                    </a:cubicBezTo>
                    <a:close/>
                    <a:moveTo>
                      <a:pt x="138769" y="14789"/>
                    </a:moveTo>
                    <a:cubicBezTo>
                      <a:pt x="138192" y="15298"/>
                      <a:pt x="137516" y="15676"/>
                      <a:pt x="136776" y="15891"/>
                    </a:cubicBezTo>
                    <a:cubicBezTo>
                      <a:pt x="135444" y="16232"/>
                      <a:pt x="134034" y="15854"/>
                      <a:pt x="133053" y="14894"/>
                    </a:cubicBezTo>
                    <a:cubicBezTo>
                      <a:pt x="131558" y="13347"/>
                      <a:pt x="129271" y="12870"/>
                      <a:pt x="127284" y="13688"/>
                    </a:cubicBezTo>
                    <a:cubicBezTo>
                      <a:pt x="126376" y="14060"/>
                      <a:pt x="125611" y="14700"/>
                      <a:pt x="125081" y="15524"/>
                    </a:cubicBezTo>
                    <a:cubicBezTo>
                      <a:pt x="124541" y="16226"/>
                      <a:pt x="124053" y="16961"/>
                      <a:pt x="123613" y="17726"/>
                    </a:cubicBezTo>
                    <a:cubicBezTo>
                      <a:pt x="124399" y="17254"/>
                      <a:pt x="125081" y="16730"/>
                      <a:pt x="125815" y="16258"/>
                    </a:cubicBezTo>
                    <a:cubicBezTo>
                      <a:pt x="126392" y="15775"/>
                      <a:pt x="127074" y="15429"/>
                      <a:pt x="127808" y="15261"/>
                    </a:cubicBezTo>
                    <a:cubicBezTo>
                      <a:pt x="129167" y="14983"/>
                      <a:pt x="130572" y="15419"/>
                      <a:pt x="131532" y="16415"/>
                    </a:cubicBezTo>
                    <a:cubicBezTo>
                      <a:pt x="133084" y="17910"/>
                      <a:pt x="135392" y="18309"/>
                      <a:pt x="137353" y="17412"/>
                    </a:cubicBezTo>
                    <a:cubicBezTo>
                      <a:pt x="138245" y="17018"/>
                      <a:pt x="138995" y="16358"/>
                      <a:pt x="139504" y="15524"/>
                    </a:cubicBezTo>
                    <a:cubicBezTo>
                      <a:pt x="139976" y="14789"/>
                      <a:pt x="140552" y="14108"/>
                      <a:pt x="140972" y="13321"/>
                    </a:cubicBezTo>
                    <a:close/>
                    <a:moveTo>
                      <a:pt x="137091" y="69962"/>
                    </a:moveTo>
                    <a:cubicBezTo>
                      <a:pt x="137023" y="70717"/>
                      <a:pt x="136792" y="71451"/>
                      <a:pt x="136409" y="72112"/>
                    </a:cubicBezTo>
                    <a:cubicBezTo>
                      <a:pt x="135707" y="73302"/>
                      <a:pt x="134437" y="74042"/>
                      <a:pt x="133053" y="74052"/>
                    </a:cubicBezTo>
                    <a:cubicBezTo>
                      <a:pt x="130918" y="74042"/>
                      <a:pt x="128988" y="75327"/>
                      <a:pt x="128175" y="77304"/>
                    </a:cubicBezTo>
                    <a:cubicBezTo>
                      <a:pt x="127793" y="78195"/>
                      <a:pt x="127682" y="79181"/>
                      <a:pt x="127861" y="80136"/>
                    </a:cubicBezTo>
                    <a:cubicBezTo>
                      <a:pt x="127861" y="81027"/>
                      <a:pt x="128175" y="81867"/>
                      <a:pt x="128385" y="82706"/>
                    </a:cubicBezTo>
                    <a:cubicBezTo>
                      <a:pt x="128616" y="81861"/>
                      <a:pt x="128789" y="81001"/>
                      <a:pt x="128910" y="80136"/>
                    </a:cubicBezTo>
                    <a:cubicBezTo>
                      <a:pt x="128978" y="79386"/>
                      <a:pt x="129230" y="78667"/>
                      <a:pt x="129644" y="78038"/>
                    </a:cubicBezTo>
                    <a:cubicBezTo>
                      <a:pt x="130383" y="76848"/>
                      <a:pt x="131705" y="76145"/>
                      <a:pt x="133105" y="76202"/>
                    </a:cubicBezTo>
                    <a:cubicBezTo>
                      <a:pt x="136000" y="76255"/>
                      <a:pt x="138392" y="73953"/>
                      <a:pt x="138444" y="71052"/>
                    </a:cubicBezTo>
                    <a:cubicBezTo>
                      <a:pt x="138449" y="70691"/>
                      <a:pt x="138418" y="70323"/>
                      <a:pt x="138350" y="69962"/>
                    </a:cubicBezTo>
                    <a:cubicBezTo>
                      <a:pt x="138350" y="69070"/>
                      <a:pt x="138087" y="68231"/>
                      <a:pt x="137878" y="67339"/>
                    </a:cubicBezTo>
                    <a:cubicBezTo>
                      <a:pt x="137600" y="68199"/>
                      <a:pt x="137374" y="69075"/>
                      <a:pt x="137196" y="69962"/>
                    </a:cubicBezTo>
                    <a:close/>
                    <a:moveTo>
                      <a:pt x="116690" y="221003"/>
                    </a:moveTo>
                    <a:cubicBezTo>
                      <a:pt x="116669" y="221779"/>
                      <a:pt x="116454" y="222534"/>
                      <a:pt x="116061" y="223206"/>
                    </a:cubicBezTo>
                    <a:cubicBezTo>
                      <a:pt x="115353" y="224391"/>
                      <a:pt x="114083" y="225125"/>
                      <a:pt x="112704" y="225146"/>
                    </a:cubicBezTo>
                    <a:cubicBezTo>
                      <a:pt x="110559" y="225104"/>
                      <a:pt x="108608" y="226373"/>
                      <a:pt x="107774" y="228345"/>
                    </a:cubicBezTo>
                    <a:cubicBezTo>
                      <a:pt x="107433" y="229268"/>
                      <a:pt x="107344" y="230260"/>
                      <a:pt x="107512" y="231230"/>
                    </a:cubicBezTo>
                    <a:cubicBezTo>
                      <a:pt x="107512" y="232121"/>
                      <a:pt x="107827" y="232960"/>
                      <a:pt x="108037" y="233800"/>
                    </a:cubicBezTo>
                    <a:cubicBezTo>
                      <a:pt x="108267" y="232955"/>
                      <a:pt x="108440" y="232095"/>
                      <a:pt x="108561" y="231230"/>
                    </a:cubicBezTo>
                    <a:cubicBezTo>
                      <a:pt x="108619" y="230480"/>
                      <a:pt x="108876" y="229756"/>
                      <a:pt x="109295" y="229132"/>
                    </a:cubicBezTo>
                    <a:cubicBezTo>
                      <a:pt x="110035" y="227941"/>
                      <a:pt x="111356" y="227239"/>
                      <a:pt x="112757" y="227296"/>
                    </a:cubicBezTo>
                    <a:cubicBezTo>
                      <a:pt x="114912" y="227260"/>
                      <a:pt x="116826" y="225907"/>
                      <a:pt x="117582" y="223887"/>
                    </a:cubicBezTo>
                    <a:cubicBezTo>
                      <a:pt x="117849" y="222943"/>
                      <a:pt x="117849" y="221947"/>
                      <a:pt x="117582" y="221003"/>
                    </a:cubicBezTo>
                    <a:cubicBezTo>
                      <a:pt x="117450" y="220138"/>
                      <a:pt x="117277" y="219278"/>
                      <a:pt x="117057" y="218433"/>
                    </a:cubicBezTo>
                    <a:cubicBezTo>
                      <a:pt x="117005" y="219325"/>
                      <a:pt x="116900" y="220164"/>
                      <a:pt x="116690" y="221003"/>
                    </a:cubicBezTo>
                    <a:close/>
                    <a:moveTo>
                      <a:pt x="315142" y="291017"/>
                    </a:moveTo>
                    <a:cubicBezTo>
                      <a:pt x="315100" y="291777"/>
                      <a:pt x="314864" y="292522"/>
                      <a:pt x="314460" y="293167"/>
                    </a:cubicBezTo>
                    <a:cubicBezTo>
                      <a:pt x="313768" y="294373"/>
                      <a:pt x="312493" y="295129"/>
                      <a:pt x="311103" y="295160"/>
                    </a:cubicBezTo>
                    <a:cubicBezTo>
                      <a:pt x="308979" y="295139"/>
                      <a:pt x="307055" y="296403"/>
                      <a:pt x="306226" y="298359"/>
                    </a:cubicBezTo>
                    <a:cubicBezTo>
                      <a:pt x="305869" y="299277"/>
                      <a:pt x="305780" y="300279"/>
                      <a:pt x="305964" y="301244"/>
                    </a:cubicBezTo>
                    <a:cubicBezTo>
                      <a:pt x="306095" y="302109"/>
                      <a:pt x="306268" y="302969"/>
                      <a:pt x="306488" y="303814"/>
                    </a:cubicBezTo>
                    <a:cubicBezTo>
                      <a:pt x="306488" y="302922"/>
                      <a:pt x="306803" y="302083"/>
                      <a:pt x="307013" y="301244"/>
                    </a:cubicBezTo>
                    <a:cubicBezTo>
                      <a:pt x="307055" y="300483"/>
                      <a:pt x="307291" y="299739"/>
                      <a:pt x="307695" y="299094"/>
                    </a:cubicBezTo>
                    <a:cubicBezTo>
                      <a:pt x="308455" y="297924"/>
                      <a:pt x="309761" y="297232"/>
                      <a:pt x="311156" y="297258"/>
                    </a:cubicBezTo>
                    <a:cubicBezTo>
                      <a:pt x="313311" y="297221"/>
                      <a:pt x="315226" y="295868"/>
                      <a:pt x="315981" y="293849"/>
                    </a:cubicBezTo>
                    <a:cubicBezTo>
                      <a:pt x="316243" y="292921"/>
                      <a:pt x="316243" y="291945"/>
                      <a:pt x="315981" y="291017"/>
                    </a:cubicBezTo>
                    <a:cubicBezTo>
                      <a:pt x="315981" y="290125"/>
                      <a:pt x="315666" y="289286"/>
                      <a:pt x="315456" y="288447"/>
                    </a:cubicBezTo>
                    <a:cubicBezTo>
                      <a:pt x="315299" y="289297"/>
                      <a:pt x="315194" y="290157"/>
                      <a:pt x="315142" y="291017"/>
                    </a:cubicBezTo>
                    <a:close/>
                    <a:moveTo>
                      <a:pt x="223206" y="90835"/>
                    </a:moveTo>
                    <a:cubicBezTo>
                      <a:pt x="223143" y="91611"/>
                      <a:pt x="222912" y="92361"/>
                      <a:pt x="222524" y="93037"/>
                    </a:cubicBezTo>
                    <a:cubicBezTo>
                      <a:pt x="221821" y="94228"/>
                      <a:pt x="220552" y="94967"/>
                      <a:pt x="219167" y="94978"/>
                    </a:cubicBezTo>
                    <a:cubicBezTo>
                      <a:pt x="217043" y="94957"/>
                      <a:pt x="215119" y="96221"/>
                      <a:pt x="214290" y="98177"/>
                    </a:cubicBezTo>
                    <a:cubicBezTo>
                      <a:pt x="213918" y="99089"/>
                      <a:pt x="213808" y="100091"/>
                      <a:pt x="213975" y="101061"/>
                    </a:cubicBezTo>
                    <a:cubicBezTo>
                      <a:pt x="213975" y="101953"/>
                      <a:pt x="214290" y="102792"/>
                      <a:pt x="214500" y="103631"/>
                    </a:cubicBezTo>
                    <a:cubicBezTo>
                      <a:pt x="214731" y="102787"/>
                      <a:pt x="214904" y="101927"/>
                      <a:pt x="215024" y="101061"/>
                    </a:cubicBezTo>
                    <a:cubicBezTo>
                      <a:pt x="215082" y="100311"/>
                      <a:pt x="215339" y="99588"/>
                      <a:pt x="215759" y="98964"/>
                    </a:cubicBezTo>
                    <a:cubicBezTo>
                      <a:pt x="216498" y="97773"/>
                      <a:pt x="217820" y="97070"/>
                      <a:pt x="219220" y="97128"/>
                    </a:cubicBezTo>
                    <a:cubicBezTo>
                      <a:pt x="221375" y="97091"/>
                      <a:pt x="223290" y="95738"/>
                      <a:pt x="224045" y="93719"/>
                    </a:cubicBezTo>
                    <a:cubicBezTo>
                      <a:pt x="224312" y="92775"/>
                      <a:pt x="224312" y="91779"/>
                      <a:pt x="224045" y="90835"/>
                    </a:cubicBezTo>
                    <a:cubicBezTo>
                      <a:pt x="224045" y="89996"/>
                      <a:pt x="223783" y="89156"/>
                      <a:pt x="223573" y="88265"/>
                    </a:cubicBezTo>
                    <a:cubicBezTo>
                      <a:pt x="223405" y="89114"/>
                      <a:pt x="223284" y="89975"/>
                      <a:pt x="223206" y="90835"/>
                    </a:cubicBezTo>
                    <a:close/>
                    <a:moveTo>
                      <a:pt x="223206" y="333445"/>
                    </a:moveTo>
                    <a:cubicBezTo>
                      <a:pt x="223137" y="334200"/>
                      <a:pt x="222907" y="334934"/>
                      <a:pt x="222524" y="335595"/>
                    </a:cubicBezTo>
                    <a:cubicBezTo>
                      <a:pt x="221832" y="336801"/>
                      <a:pt x="220557" y="337557"/>
                      <a:pt x="219167" y="337588"/>
                    </a:cubicBezTo>
                    <a:cubicBezTo>
                      <a:pt x="217043" y="337567"/>
                      <a:pt x="215119" y="338831"/>
                      <a:pt x="214290" y="340787"/>
                    </a:cubicBezTo>
                    <a:cubicBezTo>
                      <a:pt x="213918" y="341700"/>
                      <a:pt x="213808" y="342701"/>
                      <a:pt x="213975" y="343672"/>
                    </a:cubicBezTo>
                    <a:cubicBezTo>
                      <a:pt x="213975" y="344511"/>
                      <a:pt x="214290" y="345402"/>
                      <a:pt x="214500" y="346242"/>
                    </a:cubicBezTo>
                    <a:cubicBezTo>
                      <a:pt x="214725" y="345397"/>
                      <a:pt x="214898" y="344537"/>
                      <a:pt x="215024" y="343672"/>
                    </a:cubicBezTo>
                    <a:cubicBezTo>
                      <a:pt x="215082" y="342906"/>
                      <a:pt x="215339" y="342167"/>
                      <a:pt x="215759" y="341522"/>
                    </a:cubicBezTo>
                    <a:cubicBezTo>
                      <a:pt x="216529" y="340368"/>
                      <a:pt x="217830" y="339681"/>
                      <a:pt x="219220" y="339686"/>
                    </a:cubicBezTo>
                    <a:cubicBezTo>
                      <a:pt x="222115" y="339597"/>
                      <a:pt x="224386" y="337174"/>
                      <a:pt x="224297" y="334279"/>
                    </a:cubicBezTo>
                    <a:cubicBezTo>
                      <a:pt x="224286" y="334001"/>
                      <a:pt x="224255" y="333718"/>
                      <a:pt x="224202" y="333445"/>
                    </a:cubicBezTo>
                    <a:cubicBezTo>
                      <a:pt x="224202" y="332606"/>
                      <a:pt x="223940" y="331714"/>
                      <a:pt x="223730" y="330875"/>
                    </a:cubicBezTo>
                    <a:cubicBezTo>
                      <a:pt x="223505" y="331719"/>
                      <a:pt x="223332" y="332580"/>
                      <a:pt x="223206" y="333445"/>
                    </a:cubicBezTo>
                    <a:close/>
                    <a:moveTo>
                      <a:pt x="269882" y="194518"/>
                    </a:moveTo>
                    <a:cubicBezTo>
                      <a:pt x="269819" y="195295"/>
                      <a:pt x="269588" y="196044"/>
                      <a:pt x="269200" y="196721"/>
                    </a:cubicBezTo>
                    <a:cubicBezTo>
                      <a:pt x="268492" y="197906"/>
                      <a:pt x="267223" y="198640"/>
                      <a:pt x="265843" y="198661"/>
                    </a:cubicBezTo>
                    <a:cubicBezTo>
                      <a:pt x="263719" y="198640"/>
                      <a:pt x="261795" y="199904"/>
                      <a:pt x="260966" y="201861"/>
                    </a:cubicBezTo>
                    <a:cubicBezTo>
                      <a:pt x="260594" y="202773"/>
                      <a:pt x="260484" y="203775"/>
                      <a:pt x="260651" y="204745"/>
                    </a:cubicBezTo>
                    <a:cubicBezTo>
                      <a:pt x="260651" y="205584"/>
                      <a:pt x="260966" y="206476"/>
                      <a:pt x="261176" y="207315"/>
                    </a:cubicBezTo>
                    <a:cubicBezTo>
                      <a:pt x="261401" y="206471"/>
                      <a:pt x="261574" y="205610"/>
                      <a:pt x="261700" y="204745"/>
                    </a:cubicBezTo>
                    <a:cubicBezTo>
                      <a:pt x="261758" y="203995"/>
                      <a:pt x="262015" y="203271"/>
                      <a:pt x="262435" y="202647"/>
                    </a:cubicBezTo>
                    <a:cubicBezTo>
                      <a:pt x="263174" y="201457"/>
                      <a:pt x="264496" y="200754"/>
                      <a:pt x="265896" y="200812"/>
                    </a:cubicBezTo>
                    <a:cubicBezTo>
                      <a:pt x="268051" y="200775"/>
                      <a:pt x="269966" y="199422"/>
                      <a:pt x="270721" y="197403"/>
                    </a:cubicBezTo>
                    <a:cubicBezTo>
                      <a:pt x="270988" y="196459"/>
                      <a:pt x="270988" y="195462"/>
                      <a:pt x="270721" y="194518"/>
                    </a:cubicBezTo>
                    <a:cubicBezTo>
                      <a:pt x="270721" y="193679"/>
                      <a:pt x="270721" y="192840"/>
                      <a:pt x="270249" y="191949"/>
                    </a:cubicBezTo>
                    <a:cubicBezTo>
                      <a:pt x="270070" y="192887"/>
                      <a:pt x="269950" y="193831"/>
                      <a:pt x="269882" y="194781"/>
                    </a:cubicBezTo>
                    <a:close/>
                    <a:moveTo>
                      <a:pt x="33407" y="226247"/>
                    </a:moveTo>
                    <a:cubicBezTo>
                      <a:pt x="33360" y="227018"/>
                      <a:pt x="33145" y="227774"/>
                      <a:pt x="32778" y="228450"/>
                    </a:cubicBezTo>
                    <a:cubicBezTo>
                      <a:pt x="32070" y="229635"/>
                      <a:pt x="30801" y="230370"/>
                      <a:pt x="29422" y="230391"/>
                    </a:cubicBezTo>
                    <a:cubicBezTo>
                      <a:pt x="27266" y="230359"/>
                      <a:pt x="25310" y="231649"/>
                      <a:pt x="24492" y="233642"/>
                    </a:cubicBezTo>
                    <a:cubicBezTo>
                      <a:pt x="24119" y="234539"/>
                      <a:pt x="24030" y="235525"/>
                      <a:pt x="24230" y="236474"/>
                    </a:cubicBezTo>
                    <a:cubicBezTo>
                      <a:pt x="24350" y="237340"/>
                      <a:pt x="24523" y="238200"/>
                      <a:pt x="24754" y="239044"/>
                    </a:cubicBezTo>
                    <a:cubicBezTo>
                      <a:pt x="24985" y="238200"/>
                      <a:pt x="25158" y="237340"/>
                      <a:pt x="25279" y="236474"/>
                    </a:cubicBezTo>
                    <a:cubicBezTo>
                      <a:pt x="25336" y="235724"/>
                      <a:pt x="25593" y="235001"/>
                      <a:pt x="26013" y="234376"/>
                    </a:cubicBezTo>
                    <a:cubicBezTo>
                      <a:pt x="26752" y="233186"/>
                      <a:pt x="28074" y="232483"/>
                      <a:pt x="29474" y="232541"/>
                    </a:cubicBezTo>
                    <a:cubicBezTo>
                      <a:pt x="31609" y="232483"/>
                      <a:pt x="33502" y="231135"/>
                      <a:pt x="34247" y="229132"/>
                    </a:cubicBezTo>
                    <a:cubicBezTo>
                      <a:pt x="34514" y="228188"/>
                      <a:pt x="34514" y="227191"/>
                      <a:pt x="34247" y="226247"/>
                    </a:cubicBezTo>
                    <a:cubicBezTo>
                      <a:pt x="34115" y="225382"/>
                      <a:pt x="33942" y="224522"/>
                      <a:pt x="33722" y="223678"/>
                    </a:cubicBezTo>
                    <a:cubicBezTo>
                      <a:pt x="33722" y="224727"/>
                      <a:pt x="33617" y="225566"/>
                      <a:pt x="33407" y="226247"/>
                    </a:cubicBezTo>
                    <a:close/>
                    <a:moveTo>
                      <a:pt x="38023" y="90677"/>
                    </a:moveTo>
                    <a:cubicBezTo>
                      <a:pt x="37986" y="91459"/>
                      <a:pt x="37755" y="92214"/>
                      <a:pt x="37341" y="92880"/>
                    </a:cubicBezTo>
                    <a:cubicBezTo>
                      <a:pt x="36638" y="94070"/>
                      <a:pt x="35369" y="94810"/>
                      <a:pt x="33984" y="94820"/>
                    </a:cubicBezTo>
                    <a:cubicBezTo>
                      <a:pt x="31860" y="94799"/>
                      <a:pt x="29936" y="96063"/>
                      <a:pt x="29107" y="98020"/>
                    </a:cubicBezTo>
                    <a:cubicBezTo>
                      <a:pt x="28750" y="98937"/>
                      <a:pt x="28661" y="99939"/>
                      <a:pt x="28845" y="100904"/>
                    </a:cubicBezTo>
                    <a:cubicBezTo>
                      <a:pt x="28965" y="101769"/>
                      <a:pt x="29138" y="102630"/>
                      <a:pt x="29369" y="103474"/>
                    </a:cubicBezTo>
                    <a:cubicBezTo>
                      <a:pt x="29369" y="102635"/>
                      <a:pt x="29684" y="101796"/>
                      <a:pt x="29894" y="100904"/>
                    </a:cubicBezTo>
                    <a:cubicBezTo>
                      <a:pt x="29936" y="100159"/>
                      <a:pt x="30172" y="99436"/>
                      <a:pt x="30575" y="98806"/>
                    </a:cubicBezTo>
                    <a:cubicBezTo>
                      <a:pt x="31315" y="97616"/>
                      <a:pt x="32636" y="96913"/>
                      <a:pt x="34037" y="96971"/>
                    </a:cubicBezTo>
                    <a:cubicBezTo>
                      <a:pt x="36192" y="96934"/>
                      <a:pt x="38106" y="95581"/>
                      <a:pt x="38862" y="93562"/>
                    </a:cubicBezTo>
                    <a:cubicBezTo>
                      <a:pt x="39129" y="92618"/>
                      <a:pt x="39129" y="91621"/>
                      <a:pt x="38862" y="90677"/>
                    </a:cubicBezTo>
                    <a:cubicBezTo>
                      <a:pt x="38862" y="89838"/>
                      <a:pt x="38547" y="88999"/>
                      <a:pt x="38337" y="88108"/>
                    </a:cubicBezTo>
                    <a:cubicBezTo>
                      <a:pt x="38180" y="89010"/>
                      <a:pt x="38075" y="89922"/>
                      <a:pt x="38023" y="90835"/>
                    </a:cubicBezTo>
                    <a:close/>
                    <a:moveTo>
                      <a:pt x="87478" y="2570"/>
                    </a:moveTo>
                    <a:cubicBezTo>
                      <a:pt x="87436" y="3330"/>
                      <a:pt x="87200" y="4075"/>
                      <a:pt x="86796" y="4720"/>
                    </a:cubicBezTo>
                    <a:cubicBezTo>
                      <a:pt x="86104" y="5926"/>
                      <a:pt x="84830" y="6681"/>
                      <a:pt x="83440" y="6713"/>
                    </a:cubicBezTo>
                    <a:cubicBezTo>
                      <a:pt x="81316" y="6692"/>
                      <a:pt x="79391" y="7956"/>
                      <a:pt x="78563" y="9912"/>
                    </a:cubicBezTo>
                    <a:cubicBezTo>
                      <a:pt x="78206" y="10830"/>
                      <a:pt x="78117" y="11832"/>
                      <a:pt x="78300" y="12797"/>
                    </a:cubicBezTo>
                    <a:cubicBezTo>
                      <a:pt x="78426" y="13662"/>
                      <a:pt x="78599" y="14522"/>
                      <a:pt x="78825" y="15366"/>
                    </a:cubicBezTo>
                    <a:cubicBezTo>
                      <a:pt x="78825" y="14527"/>
                      <a:pt x="79139" y="13636"/>
                      <a:pt x="79349" y="12797"/>
                    </a:cubicBezTo>
                    <a:cubicBezTo>
                      <a:pt x="79391" y="12036"/>
                      <a:pt x="79627" y="11291"/>
                      <a:pt x="80031" y="10646"/>
                    </a:cubicBezTo>
                    <a:cubicBezTo>
                      <a:pt x="80802" y="9493"/>
                      <a:pt x="82103" y="8806"/>
                      <a:pt x="83492" y="8811"/>
                    </a:cubicBezTo>
                    <a:cubicBezTo>
                      <a:pt x="85637" y="8785"/>
                      <a:pt x="87546" y="7452"/>
                      <a:pt x="88317" y="5454"/>
                    </a:cubicBezTo>
                    <a:cubicBezTo>
                      <a:pt x="88574" y="4510"/>
                      <a:pt x="88574" y="3514"/>
                      <a:pt x="88317" y="2570"/>
                    </a:cubicBezTo>
                    <a:cubicBezTo>
                      <a:pt x="88317" y="1731"/>
                      <a:pt x="88003" y="839"/>
                      <a:pt x="87793" y="0"/>
                    </a:cubicBezTo>
                    <a:cubicBezTo>
                      <a:pt x="87630" y="902"/>
                      <a:pt x="87525" y="1815"/>
                      <a:pt x="87478" y="2727"/>
                    </a:cubicBezTo>
                    <a:close/>
                    <a:moveTo>
                      <a:pt x="74210" y="138927"/>
                    </a:moveTo>
                    <a:cubicBezTo>
                      <a:pt x="74141" y="139682"/>
                      <a:pt x="73911" y="140416"/>
                      <a:pt x="73528" y="141077"/>
                    </a:cubicBezTo>
                    <a:cubicBezTo>
                      <a:pt x="72836" y="142283"/>
                      <a:pt x="71561" y="143038"/>
                      <a:pt x="70171" y="143070"/>
                    </a:cubicBezTo>
                    <a:cubicBezTo>
                      <a:pt x="68047" y="143049"/>
                      <a:pt x="66123" y="144313"/>
                      <a:pt x="65294" y="146269"/>
                    </a:cubicBezTo>
                    <a:cubicBezTo>
                      <a:pt x="64922" y="147181"/>
                      <a:pt x="64811" y="148183"/>
                      <a:pt x="64979" y="149153"/>
                    </a:cubicBezTo>
                    <a:cubicBezTo>
                      <a:pt x="64979" y="149993"/>
                      <a:pt x="65294" y="150884"/>
                      <a:pt x="65504" y="151723"/>
                    </a:cubicBezTo>
                    <a:cubicBezTo>
                      <a:pt x="65729" y="150879"/>
                      <a:pt x="65902" y="150019"/>
                      <a:pt x="66028" y="149153"/>
                    </a:cubicBezTo>
                    <a:cubicBezTo>
                      <a:pt x="66086" y="148388"/>
                      <a:pt x="66343" y="147648"/>
                      <a:pt x="66762" y="147003"/>
                    </a:cubicBezTo>
                    <a:cubicBezTo>
                      <a:pt x="67533" y="145849"/>
                      <a:pt x="68834" y="145162"/>
                      <a:pt x="70224" y="145168"/>
                    </a:cubicBezTo>
                    <a:cubicBezTo>
                      <a:pt x="72369" y="145141"/>
                      <a:pt x="74278" y="143809"/>
                      <a:pt x="75049" y="141811"/>
                    </a:cubicBezTo>
                    <a:cubicBezTo>
                      <a:pt x="75279" y="140862"/>
                      <a:pt x="75279" y="139876"/>
                      <a:pt x="75049" y="138927"/>
                    </a:cubicBezTo>
                    <a:cubicBezTo>
                      <a:pt x="75049" y="138088"/>
                      <a:pt x="74734" y="137196"/>
                      <a:pt x="74524" y="136357"/>
                    </a:cubicBezTo>
                    <a:cubicBezTo>
                      <a:pt x="74367" y="137222"/>
                      <a:pt x="74262" y="138098"/>
                      <a:pt x="74210" y="138979"/>
                    </a:cubicBezTo>
                    <a:close/>
                    <a:moveTo>
                      <a:pt x="193417" y="157230"/>
                    </a:moveTo>
                    <a:cubicBezTo>
                      <a:pt x="193354" y="158006"/>
                      <a:pt x="193123" y="158756"/>
                      <a:pt x="192735" y="159433"/>
                    </a:cubicBezTo>
                    <a:cubicBezTo>
                      <a:pt x="192032" y="160623"/>
                      <a:pt x="190763" y="161363"/>
                      <a:pt x="189379" y="161373"/>
                    </a:cubicBezTo>
                    <a:cubicBezTo>
                      <a:pt x="187255" y="161352"/>
                      <a:pt x="185330" y="162616"/>
                      <a:pt x="184501" y="164572"/>
                    </a:cubicBezTo>
                    <a:cubicBezTo>
                      <a:pt x="184145" y="165490"/>
                      <a:pt x="184056" y="166492"/>
                      <a:pt x="184239" y="167457"/>
                    </a:cubicBezTo>
                    <a:cubicBezTo>
                      <a:pt x="184239" y="168296"/>
                      <a:pt x="184501" y="169187"/>
                      <a:pt x="184711" y="170026"/>
                    </a:cubicBezTo>
                    <a:cubicBezTo>
                      <a:pt x="184937" y="169182"/>
                      <a:pt x="185110" y="168322"/>
                      <a:pt x="185236" y="167457"/>
                    </a:cubicBezTo>
                    <a:cubicBezTo>
                      <a:pt x="185309" y="166707"/>
                      <a:pt x="185561" y="165988"/>
                      <a:pt x="185970" y="165359"/>
                    </a:cubicBezTo>
                    <a:cubicBezTo>
                      <a:pt x="186720" y="164168"/>
                      <a:pt x="188026" y="163455"/>
                      <a:pt x="189431" y="163471"/>
                    </a:cubicBezTo>
                    <a:cubicBezTo>
                      <a:pt x="191576" y="163445"/>
                      <a:pt x="193485" y="162113"/>
                      <a:pt x="194256" y="160114"/>
                    </a:cubicBezTo>
                    <a:cubicBezTo>
                      <a:pt x="194513" y="159170"/>
                      <a:pt x="194513" y="158174"/>
                      <a:pt x="194256" y="157230"/>
                    </a:cubicBezTo>
                    <a:cubicBezTo>
                      <a:pt x="194256" y="156391"/>
                      <a:pt x="193941" y="155499"/>
                      <a:pt x="193732" y="154660"/>
                    </a:cubicBezTo>
                    <a:cubicBezTo>
                      <a:pt x="193574" y="155525"/>
                      <a:pt x="193469" y="156401"/>
                      <a:pt x="193417" y="157282"/>
                    </a:cubicBezTo>
                    <a:close/>
                    <a:moveTo>
                      <a:pt x="83283" y="310212"/>
                    </a:moveTo>
                    <a:cubicBezTo>
                      <a:pt x="83246" y="310993"/>
                      <a:pt x="83015" y="311749"/>
                      <a:pt x="82601" y="312414"/>
                    </a:cubicBezTo>
                    <a:cubicBezTo>
                      <a:pt x="81898" y="313605"/>
                      <a:pt x="80629" y="314345"/>
                      <a:pt x="79244" y="314355"/>
                    </a:cubicBezTo>
                    <a:cubicBezTo>
                      <a:pt x="77110" y="314345"/>
                      <a:pt x="75180" y="315629"/>
                      <a:pt x="74367" y="317607"/>
                    </a:cubicBezTo>
                    <a:cubicBezTo>
                      <a:pt x="73995" y="318503"/>
                      <a:pt x="73905" y="319489"/>
                      <a:pt x="74105" y="320439"/>
                    </a:cubicBezTo>
                    <a:cubicBezTo>
                      <a:pt x="74225" y="321304"/>
                      <a:pt x="74398" y="322164"/>
                      <a:pt x="74629" y="323008"/>
                    </a:cubicBezTo>
                    <a:cubicBezTo>
                      <a:pt x="74629" y="322169"/>
                      <a:pt x="74944" y="321330"/>
                      <a:pt x="75154" y="320439"/>
                    </a:cubicBezTo>
                    <a:cubicBezTo>
                      <a:pt x="75206" y="319694"/>
                      <a:pt x="75437" y="318975"/>
                      <a:pt x="75835" y="318341"/>
                    </a:cubicBezTo>
                    <a:cubicBezTo>
                      <a:pt x="76575" y="317150"/>
                      <a:pt x="77896" y="316448"/>
                      <a:pt x="79297" y="316505"/>
                    </a:cubicBezTo>
                    <a:cubicBezTo>
                      <a:pt x="81452" y="316469"/>
                      <a:pt x="83366" y="315115"/>
                      <a:pt x="84122" y="313096"/>
                    </a:cubicBezTo>
                    <a:cubicBezTo>
                      <a:pt x="84389" y="312152"/>
                      <a:pt x="84389" y="311156"/>
                      <a:pt x="84122" y="310212"/>
                    </a:cubicBezTo>
                    <a:cubicBezTo>
                      <a:pt x="84122" y="309373"/>
                      <a:pt x="83807" y="308534"/>
                      <a:pt x="83597" y="307642"/>
                    </a:cubicBezTo>
                    <a:cubicBezTo>
                      <a:pt x="83429" y="308476"/>
                      <a:pt x="83309" y="309315"/>
                      <a:pt x="83230" y="310159"/>
                    </a:cubicBezTo>
                    <a:close/>
                    <a:moveTo>
                      <a:pt x="52917" y="373408"/>
                    </a:moveTo>
                    <a:cubicBezTo>
                      <a:pt x="52749" y="373922"/>
                      <a:pt x="52629" y="374446"/>
                      <a:pt x="52550" y="374981"/>
                    </a:cubicBezTo>
                    <a:lnTo>
                      <a:pt x="53232" y="374981"/>
                    </a:lnTo>
                    <a:cubicBezTo>
                      <a:pt x="53074" y="374562"/>
                      <a:pt x="53022" y="373985"/>
                      <a:pt x="52864" y="373460"/>
                    </a:cubicBezTo>
                    <a:close/>
                    <a:moveTo>
                      <a:pt x="133053" y="372674"/>
                    </a:moveTo>
                    <a:cubicBezTo>
                      <a:pt x="133053" y="371835"/>
                      <a:pt x="132738" y="370943"/>
                      <a:pt x="132528" y="370104"/>
                    </a:cubicBezTo>
                    <a:cubicBezTo>
                      <a:pt x="132528" y="370943"/>
                      <a:pt x="132214" y="371835"/>
                      <a:pt x="132004" y="372674"/>
                    </a:cubicBezTo>
                    <a:cubicBezTo>
                      <a:pt x="131951" y="373450"/>
                      <a:pt x="131721" y="374205"/>
                      <a:pt x="131322" y="374876"/>
                    </a:cubicBezTo>
                    <a:cubicBezTo>
                      <a:pt x="131133" y="375249"/>
                      <a:pt x="130866" y="375569"/>
                      <a:pt x="130536" y="375820"/>
                    </a:cubicBezTo>
                    <a:lnTo>
                      <a:pt x="132738" y="375820"/>
                    </a:lnTo>
                    <a:lnTo>
                      <a:pt x="132738" y="375820"/>
                    </a:lnTo>
                    <a:cubicBezTo>
                      <a:pt x="133137" y="374840"/>
                      <a:pt x="133226" y="373759"/>
                      <a:pt x="133000" y="372726"/>
                    </a:cubicBezTo>
                    <a:close/>
                    <a:moveTo>
                      <a:pt x="175743" y="109977"/>
                    </a:moveTo>
                    <a:cubicBezTo>
                      <a:pt x="176320" y="109468"/>
                      <a:pt x="176996" y="109091"/>
                      <a:pt x="177736" y="108876"/>
                    </a:cubicBezTo>
                    <a:cubicBezTo>
                      <a:pt x="179084" y="108545"/>
                      <a:pt x="180505" y="108923"/>
                      <a:pt x="181512" y="109872"/>
                    </a:cubicBezTo>
                    <a:cubicBezTo>
                      <a:pt x="182996" y="111398"/>
                      <a:pt x="185257" y="111876"/>
                      <a:pt x="187229" y="111078"/>
                    </a:cubicBezTo>
                    <a:cubicBezTo>
                      <a:pt x="188131" y="110675"/>
                      <a:pt x="188907" y="110040"/>
                      <a:pt x="189484" y="109243"/>
                    </a:cubicBezTo>
                    <a:cubicBezTo>
                      <a:pt x="189956" y="108509"/>
                      <a:pt x="190480" y="107827"/>
                      <a:pt x="190900" y="107040"/>
                    </a:cubicBezTo>
                    <a:cubicBezTo>
                      <a:pt x="190155" y="107486"/>
                      <a:pt x="189436" y="107979"/>
                      <a:pt x="188749" y="108509"/>
                    </a:cubicBezTo>
                    <a:cubicBezTo>
                      <a:pt x="188146" y="108986"/>
                      <a:pt x="187449" y="109327"/>
                      <a:pt x="186704" y="109505"/>
                    </a:cubicBezTo>
                    <a:cubicBezTo>
                      <a:pt x="185346" y="109773"/>
                      <a:pt x="183945" y="109342"/>
                      <a:pt x="182980" y="108351"/>
                    </a:cubicBezTo>
                    <a:cubicBezTo>
                      <a:pt x="181428" y="106857"/>
                      <a:pt x="179120" y="106458"/>
                      <a:pt x="177159" y="107355"/>
                    </a:cubicBezTo>
                    <a:cubicBezTo>
                      <a:pt x="176283" y="107774"/>
                      <a:pt x="175539" y="108425"/>
                      <a:pt x="175009" y="109243"/>
                    </a:cubicBezTo>
                    <a:lnTo>
                      <a:pt x="173540" y="111393"/>
                    </a:lnTo>
                    <a:cubicBezTo>
                      <a:pt x="174275" y="110869"/>
                      <a:pt x="174956" y="110501"/>
                      <a:pt x="175691" y="110029"/>
                    </a:cubicBezTo>
                    <a:close/>
                    <a:moveTo>
                      <a:pt x="106201" y="172911"/>
                    </a:moveTo>
                    <a:cubicBezTo>
                      <a:pt x="106778" y="172402"/>
                      <a:pt x="107455" y="172025"/>
                      <a:pt x="108194" y="171810"/>
                    </a:cubicBezTo>
                    <a:cubicBezTo>
                      <a:pt x="109542" y="171479"/>
                      <a:pt x="110963" y="171857"/>
                      <a:pt x="111970" y="172806"/>
                    </a:cubicBezTo>
                    <a:cubicBezTo>
                      <a:pt x="113454" y="174332"/>
                      <a:pt x="115714" y="174809"/>
                      <a:pt x="117686" y="174012"/>
                    </a:cubicBezTo>
                    <a:cubicBezTo>
                      <a:pt x="118588" y="173608"/>
                      <a:pt x="119365" y="172974"/>
                      <a:pt x="119942" y="172177"/>
                    </a:cubicBezTo>
                    <a:cubicBezTo>
                      <a:pt x="120414" y="171443"/>
                      <a:pt x="120938" y="170761"/>
                      <a:pt x="121358" y="169974"/>
                    </a:cubicBezTo>
                    <a:cubicBezTo>
                      <a:pt x="120571" y="170446"/>
                      <a:pt x="119889" y="170971"/>
                      <a:pt x="119207" y="171443"/>
                    </a:cubicBezTo>
                    <a:cubicBezTo>
                      <a:pt x="118604" y="171920"/>
                      <a:pt x="117907" y="172261"/>
                      <a:pt x="117162" y="172439"/>
                    </a:cubicBezTo>
                    <a:cubicBezTo>
                      <a:pt x="115804" y="172706"/>
                      <a:pt x="114403" y="172276"/>
                      <a:pt x="113438" y="171285"/>
                    </a:cubicBezTo>
                    <a:cubicBezTo>
                      <a:pt x="111886" y="169791"/>
                      <a:pt x="109579" y="169392"/>
                      <a:pt x="107617" y="170289"/>
                    </a:cubicBezTo>
                    <a:cubicBezTo>
                      <a:pt x="106741" y="170708"/>
                      <a:pt x="105996" y="171359"/>
                      <a:pt x="105467" y="172177"/>
                    </a:cubicBezTo>
                    <a:cubicBezTo>
                      <a:pt x="104995" y="172911"/>
                      <a:pt x="104470" y="173593"/>
                      <a:pt x="103998" y="174379"/>
                    </a:cubicBezTo>
                    <a:cubicBezTo>
                      <a:pt x="104890" y="173803"/>
                      <a:pt x="105414" y="173488"/>
                      <a:pt x="106149" y="173016"/>
                    </a:cubicBezTo>
                    <a:close/>
                    <a:moveTo>
                      <a:pt x="59001" y="265686"/>
                    </a:moveTo>
                    <a:cubicBezTo>
                      <a:pt x="59562" y="265167"/>
                      <a:pt x="60249" y="264805"/>
                      <a:pt x="60993" y="264637"/>
                    </a:cubicBezTo>
                    <a:cubicBezTo>
                      <a:pt x="62326" y="264275"/>
                      <a:pt x="63747" y="264653"/>
                      <a:pt x="64717" y="265634"/>
                    </a:cubicBezTo>
                    <a:cubicBezTo>
                      <a:pt x="66222" y="267160"/>
                      <a:pt x="68509" y="267621"/>
                      <a:pt x="70486" y="266787"/>
                    </a:cubicBezTo>
                    <a:cubicBezTo>
                      <a:pt x="71393" y="266415"/>
                      <a:pt x="72159" y="265775"/>
                      <a:pt x="72689" y="264952"/>
                    </a:cubicBezTo>
                    <a:cubicBezTo>
                      <a:pt x="73161" y="264218"/>
                      <a:pt x="73738" y="263536"/>
                      <a:pt x="74157" y="262802"/>
                    </a:cubicBezTo>
                    <a:cubicBezTo>
                      <a:pt x="73370" y="263221"/>
                      <a:pt x="72689" y="263746"/>
                      <a:pt x="71954" y="264218"/>
                    </a:cubicBezTo>
                    <a:cubicBezTo>
                      <a:pt x="71393" y="264721"/>
                      <a:pt x="70701" y="265067"/>
                      <a:pt x="69962" y="265214"/>
                    </a:cubicBezTo>
                    <a:cubicBezTo>
                      <a:pt x="68588" y="265513"/>
                      <a:pt x="67156" y="265078"/>
                      <a:pt x="66185" y="264060"/>
                    </a:cubicBezTo>
                    <a:cubicBezTo>
                      <a:pt x="64644" y="262587"/>
                      <a:pt x="62362" y="262193"/>
                      <a:pt x="60417" y="263064"/>
                    </a:cubicBezTo>
                    <a:cubicBezTo>
                      <a:pt x="59525" y="263457"/>
                      <a:pt x="58775" y="264118"/>
                      <a:pt x="58266" y="264952"/>
                    </a:cubicBezTo>
                    <a:cubicBezTo>
                      <a:pt x="57731" y="265655"/>
                      <a:pt x="57238" y="266389"/>
                      <a:pt x="56798" y="267154"/>
                    </a:cubicBezTo>
                    <a:cubicBezTo>
                      <a:pt x="57689" y="266840"/>
                      <a:pt x="58319" y="266263"/>
                      <a:pt x="59053" y="265791"/>
                    </a:cubicBezTo>
                    <a:close/>
                    <a:moveTo>
                      <a:pt x="79349" y="362132"/>
                    </a:moveTo>
                    <a:cubicBezTo>
                      <a:pt x="79926" y="361624"/>
                      <a:pt x="80603" y="361246"/>
                      <a:pt x="81342" y="361031"/>
                    </a:cubicBezTo>
                    <a:cubicBezTo>
                      <a:pt x="82690" y="360701"/>
                      <a:pt x="84111" y="361078"/>
                      <a:pt x="85118" y="362028"/>
                    </a:cubicBezTo>
                    <a:cubicBezTo>
                      <a:pt x="86602" y="363554"/>
                      <a:pt x="88863" y="364031"/>
                      <a:pt x="90835" y="363234"/>
                    </a:cubicBezTo>
                    <a:cubicBezTo>
                      <a:pt x="91737" y="362830"/>
                      <a:pt x="92513" y="362195"/>
                      <a:pt x="93090" y="361398"/>
                    </a:cubicBezTo>
                    <a:cubicBezTo>
                      <a:pt x="93562" y="360664"/>
                      <a:pt x="94086" y="359982"/>
                      <a:pt x="94506" y="359195"/>
                    </a:cubicBezTo>
                    <a:cubicBezTo>
                      <a:pt x="93761" y="359641"/>
                      <a:pt x="93043" y="360134"/>
                      <a:pt x="92355" y="360664"/>
                    </a:cubicBezTo>
                    <a:cubicBezTo>
                      <a:pt x="91752" y="361141"/>
                      <a:pt x="91055" y="361482"/>
                      <a:pt x="90310" y="361660"/>
                    </a:cubicBezTo>
                    <a:cubicBezTo>
                      <a:pt x="88952" y="361928"/>
                      <a:pt x="87552" y="361498"/>
                      <a:pt x="86587" y="360507"/>
                    </a:cubicBezTo>
                    <a:cubicBezTo>
                      <a:pt x="85034" y="359012"/>
                      <a:pt x="82727" y="358613"/>
                      <a:pt x="80765" y="359510"/>
                    </a:cubicBezTo>
                    <a:cubicBezTo>
                      <a:pt x="79889" y="359930"/>
                      <a:pt x="79145" y="360580"/>
                      <a:pt x="78615" y="361398"/>
                    </a:cubicBezTo>
                    <a:lnTo>
                      <a:pt x="77146" y="363548"/>
                    </a:lnTo>
                    <a:cubicBezTo>
                      <a:pt x="77986" y="363234"/>
                      <a:pt x="78667" y="362604"/>
                      <a:pt x="79402" y="362237"/>
                    </a:cubicBezTo>
                    <a:close/>
                    <a:moveTo>
                      <a:pt x="170499" y="256141"/>
                    </a:moveTo>
                    <a:cubicBezTo>
                      <a:pt x="171075" y="255643"/>
                      <a:pt x="171757" y="255281"/>
                      <a:pt x="172491" y="255092"/>
                    </a:cubicBezTo>
                    <a:cubicBezTo>
                      <a:pt x="173839" y="254730"/>
                      <a:pt x="175276" y="255113"/>
                      <a:pt x="176267" y="256089"/>
                    </a:cubicBezTo>
                    <a:cubicBezTo>
                      <a:pt x="177762" y="257594"/>
                      <a:pt x="180022" y="258050"/>
                      <a:pt x="181984" y="257242"/>
                    </a:cubicBezTo>
                    <a:cubicBezTo>
                      <a:pt x="182912" y="256891"/>
                      <a:pt x="183704" y="256246"/>
                      <a:pt x="184239" y="255407"/>
                    </a:cubicBezTo>
                    <a:lnTo>
                      <a:pt x="185708" y="253257"/>
                    </a:lnTo>
                    <a:cubicBezTo>
                      <a:pt x="184921" y="253676"/>
                      <a:pt x="184239" y="254201"/>
                      <a:pt x="183505" y="254673"/>
                    </a:cubicBezTo>
                    <a:cubicBezTo>
                      <a:pt x="182923" y="255181"/>
                      <a:pt x="182220" y="255522"/>
                      <a:pt x="181460" y="255669"/>
                    </a:cubicBezTo>
                    <a:cubicBezTo>
                      <a:pt x="180112" y="255984"/>
                      <a:pt x="178696" y="255564"/>
                      <a:pt x="177736" y="254568"/>
                    </a:cubicBezTo>
                    <a:cubicBezTo>
                      <a:pt x="176194" y="253052"/>
                      <a:pt x="173886" y="252638"/>
                      <a:pt x="171915" y="253519"/>
                    </a:cubicBezTo>
                    <a:cubicBezTo>
                      <a:pt x="171054" y="253959"/>
                      <a:pt x="170315" y="254610"/>
                      <a:pt x="169764" y="255407"/>
                    </a:cubicBezTo>
                    <a:cubicBezTo>
                      <a:pt x="169292" y="256141"/>
                      <a:pt x="168768" y="256823"/>
                      <a:pt x="168296" y="257610"/>
                    </a:cubicBezTo>
                    <a:cubicBezTo>
                      <a:pt x="169135" y="257295"/>
                      <a:pt x="169817" y="256718"/>
                      <a:pt x="170551" y="256246"/>
                    </a:cubicBezTo>
                    <a:close/>
                    <a:moveTo>
                      <a:pt x="233432" y="294583"/>
                    </a:moveTo>
                    <a:cubicBezTo>
                      <a:pt x="234009" y="294075"/>
                      <a:pt x="234686" y="293697"/>
                      <a:pt x="235425" y="293482"/>
                    </a:cubicBezTo>
                    <a:cubicBezTo>
                      <a:pt x="236758" y="293141"/>
                      <a:pt x="238168" y="293519"/>
                      <a:pt x="239149" y="294478"/>
                    </a:cubicBezTo>
                    <a:cubicBezTo>
                      <a:pt x="240644" y="296025"/>
                      <a:pt x="242930" y="296503"/>
                      <a:pt x="244918" y="295685"/>
                    </a:cubicBezTo>
                    <a:cubicBezTo>
                      <a:pt x="245809" y="295291"/>
                      <a:pt x="246570" y="294651"/>
                      <a:pt x="247121" y="293849"/>
                    </a:cubicBezTo>
                    <a:cubicBezTo>
                      <a:pt x="247593" y="293115"/>
                      <a:pt x="248170" y="292433"/>
                      <a:pt x="248589" y="291646"/>
                    </a:cubicBezTo>
                    <a:cubicBezTo>
                      <a:pt x="247823" y="292087"/>
                      <a:pt x="247089" y="292580"/>
                      <a:pt x="246386" y="293115"/>
                    </a:cubicBezTo>
                    <a:cubicBezTo>
                      <a:pt x="245809" y="293597"/>
                      <a:pt x="245128" y="293943"/>
                      <a:pt x="244393" y="294111"/>
                    </a:cubicBezTo>
                    <a:cubicBezTo>
                      <a:pt x="243019" y="294389"/>
                      <a:pt x="241598" y="293954"/>
                      <a:pt x="240617" y="292957"/>
                    </a:cubicBezTo>
                    <a:cubicBezTo>
                      <a:pt x="239076" y="291484"/>
                      <a:pt x="236794" y="291090"/>
                      <a:pt x="234848" y="291961"/>
                    </a:cubicBezTo>
                    <a:cubicBezTo>
                      <a:pt x="233957" y="292354"/>
                      <a:pt x="233207" y="293015"/>
                      <a:pt x="232698" y="293849"/>
                    </a:cubicBezTo>
                    <a:cubicBezTo>
                      <a:pt x="232148" y="294526"/>
                      <a:pt x="231660" y="295244"/>
                      <a:pt x="231230" y="295999"/>
                    </a:cubicBezTo>
                    <a:cubicBezTo>
                      <a:pt x="231912" y="295685"/>
                      <a:pt x="232593" y="295160"/>
                      <a:pt x="233327" y="294688"/>
                    </a:cubicBezTo>
                    <a:close/>
                    <a:moveTo>
                      <a:pt x="127861" y="323690"/>
                    </a:moveTo>
                    <a:cubicBezTo>
                      <a:pt x="128427" y="323181"/>
                      <a:pt x="129114" y="322820"/>
                      <a:pt x="129854" y="322641"/>
                    </a:cubicBezTo>
                    <a:cubicBezTo>
                      <a:pt x="131202" y="322311"/>
                      <a:pt x="132623" y="322689"/>
                      <a:pt x="133630" y="323638"/>
                    </a:cubicBezTo>
                    <a:cubicBezTo>
                      <a:pt x="135670" y="325694"/>
                      <a:pt x="138995" y="325699"/>
                      <a:pt x="141045" y="323659"/>
                    </a:cubicBezTo>
                    <a:cubicBezTo>
                      <a:pt x="141250" y="323459"/>
                      <a:pt x="141433" y="323239"/>
                      <a:pt x="141601" y="323008"/>
                    </a:cubicBezTo>
                    <a:cubicBezTo>
                      <a:pt x="142073" y="322274"/>
                      <a:pt x="142598" y="321592"/>
                      <a:pt x="143017" y="320806"/>
                    </a:cubicBezTo>
                    <a:cubicBezTo>
                      <a:pt x="142283" y="321225"/>
                      <a:pt x="141601" y="321750"/>
                      <a:pt x="140867" y="322222"/>
                    </a:cubicBezTo>
                    <a:cubicBezTo>
                      <a:pt x="139241" y="323727"/>
                      <a:pt x="136724" y="323727"/>
                      <a:pt x="135098" y="322222"/>
                    </a:cubicBezTo>
                    <a:cubicBezTo>
                      <a:pt x="133556" y="320706"/>
                      <a:pt x="131249" y="320292"/>
                      <a:pt x="129277" y="321173"/>
                    </a:cubicBezTo>
                    <a:cubicBezTo>
                      <a:pt x="128427" y="321629"/>
                      <a:pt x="127688" y="322274"/>
                      <a:pt x="127126" y="323061"/>
                    </a:cubicBezTo>
                    <a:cubicBezTo>
                      <a:pt x="126655" y="323795"/>
                      <a:pt x="126130" y="324477"/>
                      <a:pt x="125658" y="325264"/>
                    </a:cubicBezTo>
                    <a:cubicBezTo>
                      <a:pt x="126387" y="324818"/>
                      <a:pt x="127090" y="324330"/>
                      <a:pt x="127756" y="323795"/>
                    </a:cubicBezTo>
                    <a:close/>
                    <a:moveTo>
                      <a:pt x="22971" y="298569"/>
                    </a:moveTo>
                    <a:cubicBezTo>
                      <a:pt x="23548" y="298060"/>
                      <a:pt x="24224" y="297683"/>
                      <a:pt x="24964" y="297468"/>
                    </a:cubicBezTo>
                    <a:cubicBezTo>
                      <a:pt x="26312" y="297137"/>
                      <a:pt x="27733" y="297515"/>
                      <a:pt x="28740" y="298464"/>
                    </a:cubicBezTo>
                    <a:cubicBezTo>
                      <a:pt x="30224" y="299990"/>
                      <a:pt x="32484" y="300468"/>
                      <a:pt x="34456" y="299670"/>
                    </a:cubicBezTo>
                    <a:cubicBezTo>
                      <a:pt x="35358" y="299267"/>
                      <a:pt x="36135" y="298632"/>
                      <a:pt x="36711" y="297835"/>
                    </a:cubicBezTo>
                    <a:cubicBezTo>
                      <a:pt x="37183" y="297101"/>
                      <a:pt x="37708" y="296419"/>
                      <a:pt x="38127" y="295632"/>
                    </a:cubicBezTo>
                    <a:cubicBezTo>
                      <a:pt x="37378" y="296073"/>
                      <a:pt x="36659" y="296566"/>
                      <a:pt x="35977" y="297101"/>
                    </a:cubicBezTo>
                    <a:cubicBezTo>
                      <a:pt x="35374" y="297578"/>
                      <a:pt x="34677" y="297919"/>
                      <a:pt x="33932" y="298097"/>
                    </a:cubicBezTo>
                    <a:cubicBezTo>
                      <a:pt x="32574" y="298365"/>
                      <a:pt x="31173" y="297935"/>
                      <a:pt x="30208" y="296943"/>
                    </a:cubicBezTo>
                    <a:cubicBezTo>
                      <a:pt x="28656" y="295449"/>
                      <a:pt x="26348" y="295050"/>
                      <a:pt x="24387" y="295947"/>
                    </a:cubicBezTo>
                    <a:cubicBezTo>
                      <a:pt x="23511" y="296366"/>
                      <a:pt x="22766" y="297017"/>
                      <a:pt x="22237" y="297835"/>
                    </a:cubicBezTo>
                    <a:lnTo>
                      <a:pt x="20768" y="299985"/>
                    </a:lnTo>
                    <a:cubicBezTo>
                      <a:pt x="21450" y="299670"/>
                      <a:pt x="22132" y="299146"/>
                      <a:pt x="22866" y="298674"/>
                    </a:cubicBezTo>
                    <a:close/>
                    <a:moveTo>
                      <a:pt x="264218" y="362132"/>
                    </a:moveTo>
                    <a:cubicBezTo>
                      <a:pt x="264794" y="361624"/>
                      <a:pt x="265471" y="361246"/>
                      <a:pt x="266211" y="361031"/>
                    </a:cubicBezTo>
                    <a:cubicBezTo>
                      <a:pt x="267543" y="360690"/>
                      <a:pt x="268953" y="361068"/>
                      <a:pt x="269934" y="362028"/>
                    </a:cubicBezTo>
                    <a:cubicBezTo>
                      <a:pt x="271429" y="363575"/>
                      <a:pt x="273715" y="364052"/>
                      <a:pt x="275703" y="363234"/>
                    </a:cubicBezTo>
                    <a:cubicBezTo>
                      <a:pt x="276595" y="362840"/>
                      <a:pt x="277355" y="362201"/>
                      <a:pt x="277906" y="361398"/>
                    </a:cubicBezTo>
                    <a:cubicBezTo>
                      <a:pt x="278441" y="360695"/>
                      <a:pt x="278934" y="359961"/>
                      <a:pt x="279374" y="359195"/>
                    </a:cubicBezTo>
                    <a:cubicBezTo>
                      <a:pt x="278588" y="359615"/>
                      <a:pt x="277906" y="360192"/>
                      <a:pt x="277172" y="360664"/>
                    </a:cubicBezTo>
                    <a:cubicBezTo>
                      <a:pt x="276595" y="361146"/>
                      <a:pt x="275913" y="361492"/>
                      <a:pt x="275179" y="361660"/>
                    </a:cubicBezTo>
                    <a:cubicBezTo>
                      <a:pt x="273820" y="361938"/>
                      <a:pt x="272415" y="361503"/>
                      <a:pt x="271455" y="360507"/>
                    </a:cubicBezTo>
                    <a:cubicBezTo>
                      <a:pt x="269903" y="359012"/>
                      <a:pt x="267595" y="358613"/>
                      <a:pt x="265634" y="359510"/>
                    </a:cubicBezTo>
                    <a:cubicBezTo>
                      <a:pt x="264742" y="359903"/>
                      <a:pt x="263992" y="360564"/>
                      <a:pt x="263483" y="361398"/>
                    </a:cubicBezTo>
                    <a:cubicBezTo>
                      <a:pt x="262959" y="362132"/>
                      <a:pt x="262435" y="362814"/>
                      <a:pt x="262015" y="363548"/>
                    </a:cubicBezTo>
                    <a:cubicBezTo>
                      <a:pt x="262487" y="363234"/>
                      <a:pt x="263169" y="362604"/>
                      <a:pt x="263903" y="362237"/>
                    </a:cubicBezTo>
                    <a:close/>
                    <a:moveTo>
                      <a:pt x="279584" y="258344"/>
                    </a:moveTo>
                    <a:cubicBezTo>
                      <a:pt x="280145" y="257825"/>
                      <a:pt x="280832" y="257463"/>
                      <a:pt x="281577" y="257295"/>
                    </a:cubicBezTo>
                    <a:cubicBezTo>
                      <a:pt x="282898" y="256917"/>
                      <a:pt x="284320" y="257279"/>
                      <a:pt x="285300" y="258239"/>
                    </a:cubicBezTo>
                    <a:cubicBezTo>
                      <a:pt x="286795" y="259786"/>
                      <a:pt x="289082" y="260263"/>
                      <a:pt x="291069" y="259445"/>
                    </a:cubicBezTo>
                    <a:cubicBezTo>
                      <a:pt x="291977" y="259073"/>
                      <a:pt x="292742" y="258433"/>
                      <a:pt x="293272" y="257610"/>
                    </a:cubicBezTo>
                    <a:cubicBezTo>
                      <a:pt x="293807" y="256907"/>
                      <a:pt x="294300" y="256173"/>
                      <a:pt x="294741" y="255407"/>
                    </a:cubicBezTo>
                    <a:cubicBezTo>
                      <a:pt x="293954" y="255879"/>
                      <a:pt x="293272" y="256403"/>
                      <a:pt x="292538" y="256875"/>
                    </a:cubicBezTo>
                    <a:cubicBezTo>
                      <a:pt x="291961" y="257358"/>
                      <a:pt x="291279" y="257704"/>
                      <a:pt x="290545" y="257872"/>
                    </a:cubicBezTo>
                    <a:cubicBezTo>
                      <a:pt x="289187" y="258181"/>
                      <a:pt x="287765" y="257741"/>
                      <a:pt x="286821" y="256718"/>
                    </a:cubicBezTo>
                    <a:cubicBezTo>
                      <a:pt x="285269" y="255223"/>
                      <a:pt x="282961" y="254825"/>
                      <a:pt x="281000" y="255722"/>
                    </a:cubicBezTo>
                    <a:cubicBezTo>
                      <a:pt x="280108" y="256115"/>
                      <a:pt x="279358" y="256776"/>
                      <a:pt x="278850" y="257610"/>
                    </a:cubicBezTo>
                    <a:cubicBezTo>
                      <a:pt x="278378" y="258344"/>
                      <a:pt x="277801" y="259026"/>
                      <a:pt x="277381" y="259812"/>
                    </a:cubicBezTo>
                    <a:cubicBezTo>
                      <a:pt x="277958" y="259445"/>
                      <a:pt x="278535" y="258921"/>
                      <a:pt x="279269" y="258449"/>
                    </a:cubicBezTo>
                    <a:close/>
                    <a:moveTo>
                      <a:pt x="1049" y="335595"/>
                    </a:moveTo>
                    <a:cubicBezTo>
                      <a:pt x="734" y="335863"/>
                      <a:pt x="383" y="336072"/>
                      <a:pt x="0" y="336225"/>
                    </a:cubicBezTo>
                    <a:cubicBezTo>
                      <a:pt x="0" y="336801"/>
                      <a:pt x="0" y="337326"/>
                      <a:pt x="0" y="337903"/>
                    </a:cubicBezTo>
                    <a:cubicBezTo>
                      <a:pt x="697" y="337509"/>
                      <a:pt x="1306" y="336975"/>
                      <a:pt x="1783" y="336329"/>
                    </a:cubicBezTo>
                    <a:cubicBezTo>
                      <a:pt x="2203" y="335595"/>
                      <a:pt x="2780" y="334913"/>
                      <a:pt x="3199" y="334127"/>
                    </a:cubicBezTo>
                    <a:cubicBezTo>
                      <a:pt x="2465" y="334546"/>
                      <a:pt x="1783" y="335071"/>
                      <a:pt x="1049" y="335595"/>
                    </a:cubicBezTo>
                    <a:close/>
                    <a:moveTo>
                      <a:pt x="22866" y="175166"/>
                    </a:moveTo>
                    <a:cubicBezTo>
                      <a:pt x="23453" y="174684"/>
                      <a:pt x="24130" y="174327"/>
                      <a:pt x="24859" y="174117"/>
                    </a:cubicBezTo>
                    <a:cubicBezTo>
                      <a:pt x="26191" y="173776"/>
                      <a:pt x="27602" y="174154"/>
                      <a:pt x="28583" y="175114"/>
                    </a:cubicBezTo>
                    <a:cubicBezTo>
                      <a:pt x="30077" y="176661"/>
                      <a:pt x="32364" y="177138"/>
                      <a:pt x="34351" y="176320"/>
                    </a:cubicBezTo>
                    <a:cubicBezTo>
                      <a:pt x="35243" y="175927"/>
                      <a:pt x="36003" y="175287"/>
                      <a:pt x="36554" y="174484"/>
                    </a:cubicBezTo>
                    <a:cubicBezTo>
                      <a:pt x="37089" y="173782"/>
                      <a:pt x="37582" y="173047"/>
                      <a:pt x="38023" y="172282"/>
                    </a:cubicBezTo>
                    <a:cubicBezTo>
                      <a:pt x="37257" y="172722"/>
                      <a:pt x="36523" y="173215"/>
                      <a:pt x="35820" y="173750"/>
                    </a:cubicBezTo>
                    <a:cubicBezTo>
                      <a:pt x="35243" y="174233"/>
                      <a:pt x="34561" y="174579"/>
                      <a:pt x="33827" y="174747"/>
                    </a:cubicBezTo>
                    <a:cubicBezTo>
                      <a:pt x="32469" y="175025"/>
                      <a:pt x="31063" y="174589"/>
                      <a:pt x="30103" y="173593"/>
                    </a:cubicBezTo>
                    <a:cubicBezTo>
                      <a:pt x="28562" y="172077"/>
                      <a:pt x="26254" y="171663"/>
                      <a:pt x="24282" y="172544"/>
                    </a:cubicBezTo>
                    <a:cubicBezTo>
                      <a:pt x="23406" y="172963"/>
                      <a:pt x="22662" y="173614"/>
                      <a:pt x="22132" y="174432"/>
                    </a:cubicBezTo>
                    <a:cubicBezTo>
                      <a:pt x="21660" y="175166"/>
                      <a:pt x="21083" y="175848"/>
                      <a:pt x="20663" y="176635"/>
                    </a:cubicBezTo>
                    <a:cubicBezTo>
                      <a:pt x="21429" y="176194"/>
                      <a:pt x="22163" y="175701"/>
                      <a:pt x="22866" y="175166"/>
                    </a:cubicBezTo>
                    <a:close/>
                  </a:path>
                </a:pathLst>
              </a:custGeom>
              <a:solidFill>
                <a:srgbClr val="FFFFFF"/>
              </a:solidFill>
              <a:ln w="5239"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8181B5C4-29FF-4C75-8F19-0311FD20701B}"/>
                  </a:ext>
                </a:extLst>
              </p:cNvPr>
              <p:cNvSpPr/>
              <p:nvPr/>
            </p:nvSpPr>
            <p:spPr>
              <a:xfrm>
                <a:off x="6624470" y="2386670"/>
                <a:ext cx="33879" cy="42585"/>
              </a:xfrm>
              <a:custGeom>
                <a:avLst/>
                <a:gdLst>
                  <a:gd name="connsiteX0" fmla="*/ 33879 w 33879"/>
                  <a:gd name="connsiteY0" fmla="*/ 24597 h 42585"/>
                  <a:gd name="connsiteX1" fmla="*/ 20506 w 33879"/>
                  <a:gd name="connsiteY1" fmla="*/ 0 h 42585"/>
                  <a:gd name="connsiteX2" fmla="*/ 0 w 33879"/>
                  <a:gd name="connsiteY2" fmla="*/ 22446 h 42585"/>
                  <a:gd name="connsiteX3" fmla="*/ 5874 w 33879"/>
                  <a:gd name="connsiteY3" fmla="*/ 41064 h 42585"/>
                  <a:gd name="connsiteX4" fmla="*/ 25488 w 33879"/>
                  <a:gd name="connsiteY4" fmla="*/ 42585 h 42585"/>
                  <a:gd name="connsiteX5" fmla="*/ 33879 w 33879"/>
                  <a:gd name="connsiteY5" fmla="*/ 24597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879" h="42585">
                    <a:moveTo>
                      <a:pt x="33879" y="24597"/>
                    </a:moveTo>
                    <a:lnTo>
                      <a:pt x="20506" y="0"/>
                    </a:lnTo>
                    <a:lnTo>
                      <a:pt x="0" y="22446"/>
                    </a:lnTo>
                    <a:lnTo>
                      <a:pt x="5874" y="41064"/>
                    </a:lnTo>
                    <a:lnTo>
                      <a:pt x="25488" y="42585"/>
                    </a:lnTo>
                    <a:lnTo>
                      <a:pt x="33879" y="24597"/>
                    </a:lnTo>
                    <a:close/>
                  </a:path>
                </a:pathLst>
              </a:custGeom>
              <a:solidFill>
                <a:srgbClr val="263238"/>
              </a:solidFill>
              <a:ln w="5239"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B300C417-A765-4319-86CA-0324341E1E2A}"/>
                  </a:ext>
                </a:extLst>
              </p:cNvPr>
              <p:cNvSpPr/>
              <p:nvPr/>
            </p:nvSpPr>
            <p:spPr>
              <a:xfrm>
                <a:off x="6615869" y="2427734"/>
                <a:ext cx="54437" cy="290230"/>
              </a:xfrm>
              <a:custGeom>
                <a:avLst/>
                <a:gdLst>
                  <a:gd name="connsiteX0" fmla="*/ 34089 w 54437"/>
                  <a:gd name="connsiteY0" fmla="*/ 1521 h 290230"/>
                  <a:gd name="connsiteX1" fmla="*/ 54438 w 54437"/>
                  <a:gd name="connsiteY1" fmla="*/ 219849 h 290230"/>
                  <a:gd name="connsiteX2" fmla="*/ 31834 w 54437"/>
                  <a:gd name="connsiteY2" fmla="*/ 290230 h 290230"/>
                  <a:gd name="connsiteX3" fmla="*/ 0 w 54437"/>
                  <a:gd name="connsiteY3" fmla="*/ 218800 h 290230"/>
                  <a:gd name="connsiteX4" fmla="*/ 14475 w 54437"/>
                  <a:gd name="connsiteY4" fmla="*/ 0 h 290230"/>
                  <a:gd name="connsiteX5" fmla="*/ 34089 w 54437"/>
                  <a:gd name="connsiteY5" fmla="*/ 1521 h 29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437" h="290230">
                    <a:moveTo>
                      <a:pt x="34089" y="1521"/>
                    </a:moveTo>
                    <a:lnTo>
                      <a:pt x="54438" y="219849"/>
                    </a:lnTo>
                    <a:lnTo>
                      <a:pt x="31834" y="290230"/>
                    </a:lnTo>
                    <a:lnTo>
                      <a:pt x="0" y="218800"/>
                    </a:lnTo>
                    <a:lnTo>
                      <a:pt x="14475" y="0"/>
                    </a:lnTo>
                    <a:lnTo>
                      <a:pt x="34089" y="1521"/>
                    </a:lnTo>
                    <a:close/>
                  </a:path>
                </a:pathLst>
              </a:custGeom>
              <a:solidFill>
                <a:srgbClr val="263238"/>
              </a:solidFill>
              <a:ln w="5239"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987313C9-FBC0-4F82-AB09-EA7FA125D92B}"/>
                  </a:ext>
                </a:extLst>
              </p:cNvPr>
              <p:cNvSpPr/>
              <p:nvPr/>
            </p:nvSpPr>
            <p:spPr>
              <a:xfrm>
                <a:off x="6614820" y="2255190"/>
                <a:ext cx="88592" cy="126840"/>
              </a:xfrm>
              <a:custGeom>
                <a:avLst/>
                <a:gdLst>
                  <a:gd name="connsiteX0" fmla="*/ 31886 w 88592"/>
                  <a:gd name="connsiteY0" fmla="*/ 126707 h 126840"/>
                  <a:gd name="connsiteX1" fmla="*/ 88527 w 88592"/>
                  <a:gd name="connsiteY1" fmla="*/ 74629 h 126840"/>
                  <a:gd name="connsiteX2" fmla="*/ 81185 w 88592"/>
                  <a:gd name="connsiteY2" fmla="*/ 37498 h 126840"/>
                  <a:gd name="connsiteX3" fmla="*/ 75154 w 88592"/>
                  <a:gd name="connsiteY3" fmla="*/ 0 h 126840"/>
                  <a:gd name="connsiteX4" fmla="*/ 0 w 88592"/>
                  <a:gd name="connsiteY4" fmla="*/ 26694 h 126840"/>
                  <a:gd name="connsiteX5" fmla="*/ 12377 w 88592"/>
                  <a:gd name="connsiteY5" fmla="*/ 73161 h 126840"/>
                  <a:gd name="connsiteX6" fmla="*/ 12377 w 88592"/>
                  <a:gd name="connsiteY6" fmla="*/ 78405 h 126840"/>
                  <a:gd name="connsiteX7" fmla="*/ 12377 w 88592"/>
                  <a:gd name="connsiteY7" fmla="*/ 79244 h 126840"/>
                  <a:gd name="connsiteX8" fmla="*/ 31886 w 88592"/>
                  <a:gd name="connsiteY8" fmla="*/ 126707 h 126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8592" h="126840">
                    <a:moveTo>
                      <a:pt x="31886" y="126707"/>
                    </a:moveTo>
                    <a:cubicBezTo>
                      <a:pt x="50400" y="129120"/>
                      <a:pt x="78563" y="98282"/>
                      <a:pt x="88527" y="74629"/>
                    </a:cubicBezTo>
                    <a:cubicBezTo>
                      <a:pt x="89156" y="73003"/>
                      <a:pt x="85171" y="57060"/>
                      <a:pt x="81185" y="37498"/>
                    </a:cubicBezTo>
                    <a:cubicBezTo>
                      <a:pt x="78825" y="25593"/>
                      <a:pt x="76465" y="12272"/>
                      <a:pt x="75154" y="0"/>
                    </a:cubicBezTo>
                    <a:lnTo>
                      <a:pt x="0" y="26694"/>
                    </a:lnTo>
                    <a:cubicBezTo>
                      <a:pt x="6005" y="41620"/>
                      <a:pt x="10164" y="57223"/>
                      <a:pt x="12377" y="73161"/>
                    </a:cubicBezTo>
                    <a:cubicBezTo>
                      <a:pt x="12519" y="74907"/>
                      <a:pt x="12519" y="76659"/>
                      <a:pt x="12377" y="78405"/>
                    </a:cubicBezTo>
                    <a:lnTo>
                      <a:pt x="12377" y="79244"/>
                    </a:lnTo>
                    <a:cubicBezTo>
                      <a:pt x="11643" y="88842"/>
                      <a:pt x="14003" y="124347"/>
                      <a:pt x="31886" y="126707"/>
                    </a:cubicBezTo>
                    <a:close/>
                  </a:path>
                </a:pathLst>
              </a:custGeom>
              <a:solidFill>
                <a:srgbClr val="F7A9A0"/>
              </a:solidFill>
              <a:ln w="5239"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0D4296C5-9848-42E0-B956-514791951C10}"/>
                  </a:ext>
                </a:extLst>
              </p:cNvPr>
              <p:cNvSpPr/>
              <p:nvPr/>
            </p:nvSpPr>
            <p:spPr>
              <a:xfrm>
                <a:off x="6614925" y="2255977"/>
                <a:ext cx="72793" cy="78311"/>
              </a:xfrm>
              <a:custGeom>
                <a:avLst/>
                <a:gdLst>
                  <a:gd name="connsiteX0" fmla="*/ 72794 w 72793"/>
                  <a:gd name="connsiteY0" fmla="*/ 0 h 78311"/>
                  <a:gd name="connsiteX1" fmla="*/ 20349 w 72793"/>
                  <a:gd name="connsiteY1" fmla="*/ 77933 h 78311"/>
                  <a:gd name="connsiteX2" fmla="*/ 12377 w 72793"/>
                  <a:gd name="connsiteY2" fmla="*/ 78300 h 78311"/>
                  <a:gd name="connsiteX3" fmla="*/ 12377 w 72793"/>
                  <a:gd name="connsiteY3" fmla="*/ 77461 h 78311"/>
                  <a:gd name="connsiteX4" fmla="*/ 12377 w 72793"/>
                  <a:gd name="connsiteY4" fmla="*/ 72217 h 78311"/>
                  <a:gd name="connsiteX5" fmla="*/ 0 w 72793"/>
                  <a:gd name="connsiteY5" fmla="*/ 25750 h 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793" h="78311">
                    <a:moveTo>
                      <a:pt x="72794" y="0"/>
                    </a:moveTo>
                    <a:cubicBezTo>
                      <a:pt x="71692" y="15733"/>
                      <a:pt x="64560" y="72322"/>
                      <a:pt x="20349" y="77933"/>
                    </a:cubicBezTo>
                    <a:cubicBezTo>
                      <a:pt x="17700" y="78227"/>
                      <a:pt x="15041" y="78353"/>
                      <a:pt x="12377" y="78300"/>
                    </a:cubicBezTo>
                    <a:lnTo>
                      <a:pt x="12377" y="77461"/>
                    </a:lnTo>
                    <a:cubicBezTo>
                      <a:pt x="12571" y="75720"/>
                      <a:pt x="12571" y="73958"/>
                      <a:pt x="12377" y="72217"/>
                    </a:cubicBezTo>
                    <a:cubicBezTo>
                      <a:pt x="10138" y="56284"/>
                      <a:pt x="5979" y="40687"/>
                      <a:pt x="0" y="25750"/>
                    </a:cubicBezTo>
                    <a:close/>
                  </a:path>
                </a:pathLst>
              </a:custGeom>
              <a:solidFill>
                <a:srgbClr val="263238"/>
              </a:solidFill>
              <a:ln w="5239"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B3003EFA-3FF1-4E39-9C21-B47B29932A1B}"/>
                  </a:ext>
                </a:extLst>
              </p:cNvPr>
              <p:cNvSpPr/>
              <p:nvPr/>
            </p:nvSpPr>
            <p:spPr>
              <a:xfrm>
                <a:off x="6567764" y="2131352"/>
                <a:ext cx="130791" cy="188989"/>
              </a:xfrm>
              <a:custGeom>
                <a:avLst/>
                <a:gdLst>
                  <a:gd name="connsiteX0" fmla="*/ 126877 w 130791"/>
                  <a:gd name="connsiteY0" fmla="*/ 40818 h 188989"/>
                  <a:gd name="connsiteX1" fmla="*/ 108364 w 130791"/>
                  <a:gd name="connsiteY1" fmla="*/ 166686 h 188989"/>
                  <a:gd name="connsiteX2" fmla="*/ 11603 w 130791"/>
                  <a:gd name="connsiteY2" fmla="*/ 166267 h 188989"/>
                  <a:gd name="connsiteX3" fmla="*/ 24347 w 130791"/>
                  <a:gd name="connsiteY3" fmla="*/ 13023 h 188989"/>
                  <a:gd name="connsiteX4" fmla="*/ 126877 w 130791"/>
                  <a:gd name="connsiteY4" fmla="*/ 40818 h 1889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0791" h="188989">
                    <a:moveTo>
                      <a:pt x="126877" y="40818"/>
                    </a:moveTo>
                    <a:cubicBezTo>
                      <a:pt x="136789" y="67775"/>
                      <a:pt x="126877" y="147859"/>
                      <a:pt x="108364" y="166686"/>
                    </a:cubicBezTo>
                    <a:cubicBezTo>
                      <a:pt x="81512" y="193905"/>
                      <a:pt x="35361" y="198992"/>
                      <a:pt x="11603" y="166267"/>
                    </a:cubicBezTo>
                    <a:cubicBezTo>
                      <a:pt x="-11368" y="134485"/>
                      <a:pt x="3422" y="30329"/>
                      <a:pt x="24347" y="13023"/>
                    </a:cubicBezTo>
                    <a:cubicBezTo>
                      <a:pt x="54818" y="-12466"/>
                      <a:pt x="111878" y="855"/>
                      <a:pt x="126877" y="40818"/>
                    </a:cubicBezTo>
                    <a:close/>
                  </a:path>
                </a:pathLst>
              </a:custGeom>
              <a:solidFill>
                <a:srgbClr val="F7A9A0"/>
              </a:solidFill>
              <a:ln w="5239"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A989109B-8CD0-4B1A-8E5D-E8F84930E991}"/>
                  </a:ext>
                </a:extLst>
              </p:cNvPr>
              <p:cNvSpPr/>
              <p:nvPr/>
            </p:nvSpPr>
            <p:spPr>
              <a:xfrm>
                <a:off x="6613473" y="2224405"/>
                <a:ext cx="4913" cy="14719"/>
              </a:xfrm>
              <a:custGeom>
                <a:avLst/>
                <a:gdLst>
                  <a:gd name="connsiteX0" fmla="*/ 1138 w 4913"/>
                  <a:gd name="connsiteY0" fmla="*/ 0 h 14719"/>
                  <a:gd name="connsiteX1" fmla="*/ 1452 w 4913"/>
                  <a:gd name="connsiteY1" fmla="*/ 524 h 14719"/>
                  <a:gd name="connsiteX2" fmla="*/ 4914 w 4913"/>
                  <a:gd name="connsiteY2" fmla="*/ 14580 h 14719"/>
                  <a:gd name="connsiteX3" fmla="*/ 4914 w 4913"/>
                  <a:gd name="connsiteY3" fmla="*/ 14580 h 14719"/>
                  <a:gd name="connsiteX4" fmla="*/ 1138 w 4913"/>
                  <a:gd name="connsiteY4" fmla="*/ 0 h 147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13" h="14719">
                    <a:moveTo>
                      <a:pt x="1138" y="0"/>
                    </a:moveTo>
                    <a:cubicBezTo>
                      <a:pt x="1138" y="0"/>
                      <a:pt x="1505" y="315"/>
                      <a:pt x="1452" y="524"/>
                    </a:cubicBezTo>
                    <a:cubicBezTo>
                      <a:pt x="508" y="5769"/>
                      <a:pt x="351" y="12115"/>
                      <a:pt x="4914" y="14580"/>
                    </a:cubicBezTo>
                    <a:cubicBezTo>
                      <a:pt x="4914" y="14580"/>
                      <a:pt x="4914" y="14894"/>
                      <a:pt x="4914" y="14580"/>
                    </a:cubicBezTo>
                    <a:cubicBezTo>
                      <a:pt x="-960" y="13164"/>
                      <a:pt x="-645" y="4877"/>
                      <a:pt x="1138" y="0"/>
                    </a:cubicBezTo>
                    <a:close/>
                  </a:path>
                </a:pathLst>
              </a:custGeom>
              <a:solidFill>
                <a:srgbClr val="263238"/>
              </a:solidFill>
              <a:ln w="5239"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E3159B36-E1B7-49F6-A995-EB69481B1A4C}"/>
                  </a:ext>
                </a:extLst>
              </p:cNvPr>
              <p:cNvSpPr/>
              <p:nvPr/>
            </p:nvSpPr>
            <p:spPr>
              <a:xfrm>
                <a:off x="6613742" y="2219516"/>
                <a:ext cx="12168" cy="17385"/>
              </a:xfrm>
              <a:custGeom>
                <a:avLst/>
                <a:gdLst>
                  <a:gd name="connsiteX0" fmla="*/ 6427 w 12168"/>
                  <a:gd name="connsiteY0" fmla="*/ 12 h 17385"/>
                  <a:gd name="connsiteX1" fmla="*/ 5221 w 12168"/>
                  <a:gd name="connsiteY1" fmla="*/ 17371 h 17385"/>
                  <a:gd name="connsiteX2" fmla="*/ 6427 w 12168"/>
                  <a:gd name="connsiteY2" fmla="*/ 12 h 17385"/>
                </a:gdLst>
                <a:ahLst/>
                <a:cxnLst>
                  <a:cxn ang="0">
                    <a:pos x="connsiteX0" y="connsiteY0"/>
                  </a:cxn>
                  <a:cxn ang="0">
                    <a:pos x="connsiteX1" y="connsiteY1"/>
                  </a:cxn>
                  <a:cxn ang="0">
                    <a:pos x="connsiteX2" y="connsiteY2"/>
                  </a:cxn>
                </a:cxnLst>
                <a:rect l="l" t="t" r="r" b="b"/>
                <a:pathLst>
                  <a:path w="12168" h="17385">
                    <a:moveTo>
                      <a:pt x="6427" y="12"/>
                    </a:moveTo>
                    <a:cubicBezTo>
                      <a:pt x="15133" y="589"/>
                      <a:pt x="13297" y="17948"/>
                      <a:pt x="5221" y="17371"/>
                    </a:cubicBezTo>
                    <a:cubicBezTo>
                      <a:pt x="-2855" y="16794"/>
                      <a:pt x="-863" y="-513"/>
                      <a:pt x="6427" y="12"/>
                    </a:cubicBezTo>
                    <a:close/>
                  </a:path>
                </a:pathLst>
              </a:custGeom>
              <a:solidFill>
                <a:srgbClr val="263238"/>
              </a:solidFill>
              <a:ln w="5239"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9F0052E8-1537-4B6C-B497-DCA967EEF501}"/>
                  </a:ext>
                </a:extLst>
              </p:cNvPr>
              <p:cNvSpPr/>
              <p:nvPr/>
            </p:nvSpPr>
            <p:spPr>
              <a:xfrm>
                <a:off x="6576902" y="2222203"/>
                <a:ext cx="7327" cy="13478"/>
              </a:xfrm>
              <a:custGeom>
                <a:avLst/>
                <a:gdLst>
                  <a:gd name="connsiteX0" fmla="*/ 7290 w 7327"/>
                  <a:gd name="connsiteY0" fmla="*/ 0 h 13478"/>
                  <a:gd name="connsiteX1" fmla="*/ 6818 w 7327"/>
                  <a:gd name="connsiteY1" fmla="*/ 420 h 13478"/>
                  <a:gd name="connsiteX2" fmla="*/ 0 w 7327"/>
                  <a:gd name="connsiteY2" fmla="*/ 13164 h 13478"/>
                  <a:gd name="connsiteX3" fmla="*/ 0 w 7327"/>
                  <a:gd name="connsiteY3" fmla="*/ 13478 h 13478"/>
                  <a:gd name="connsiteX4" fmla="*/ 7290 w 7327"/>
                  <a:gd name="connsiteY4" fmla="*/ 0 h 13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27" h="13478">
                    <a:moveTo>
                      <a:pt x="7290" y="0"/>
                    </a:moveTo>
                    <a:cubicBezTo>
                      <a:pt x="7290" y="0"/>
                      <a:pt x="6818" y="0"/>
                      <a:pt x="6818" y="420"/>
                    </a:cubicBezTo>
                    <a:cubicBezTo>
                      <a:pt x="6451" y="5664"/>
                      <a:pt x="5087" y="11905"/>
                      <a:pt x="0" y="13164"/>
                    </a:cubicBezTo>
                    <a:lnTo>
                      <a:pt x="0" y="13478"/>
                    </a:lnTo>
                    <a:cubicBezTo>
                      <a:pt x="6031" y="13269"/>
                      <a:pt x="7605" y="5140"/>
                      <a:pt x="7290" y="0"/>
                    </a:cubicBezTo>
                    <a:close/>
                  </a:path>
                </a:pathLst>
              </a:custGeom>
              <a:solidFill>
                <a:srgbClr val="263238"/>
              </a:solidFill>
              <a:ln w="5239"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9799B715-9624-46E2-AC93-039A47CF4287}"/>
                  </a:ext>
                </a:extLst>
              </p:cNvPr>
              <p:cNvSpPr/>
              <p:nvPr/>
            </p:nvSpPr>
            <p:spPr>
              <a:xfrm>
                <a:off x="6572068" y="2216018"/>
                <a:ext cx="12208" cy="17332"/>
              </a:xfrm>
              <a:custGeom>
                <a:avLst/>
                <a:gdLst>
                  <a:gd name="connsiteX0" fmla="*/ 7929 w 12208"/>
                  <a:gd name="connsiteY0" fmla="*/ 101 h 17332"/>
                  <a:gd name="connsiteX1" fmla="*/ 4782 w 12208"/>
                  <a:gd name="connsiteY1" fmla="*/ 17251 h 17332"/>
                  <a:gd name="connsiteX2" fmla="*/ 7929 w 12208"/>
                  <a:gd name="connsiteY2" fmla="*/ 101 h 17332"/>
                </a:gdLst>
                <a:ahLst/>
                <a:cxnLst>
                  <a:cxn ang="0">
                    <a:pos x="connsiteX0" y="connsiteY0"/>
                  </a:cxn>
                  <a:cxn ang="0">
                    <a:pos x="connsiteX1" y="connsiteY1"/>
                  </a:cxn>
                  <a:cxn ang="0">
                    <a:pos x="connsiteX2" y="connsiteY2"/>
                  </a:cxn>
                </a:cxnLst>
                <a:rect l="l" t="t" r="r" b="b"/>
                <a:pathLst>
                  <a:path w="12208" h="17332">
                    <a:moveTo>
                      <a:pt x="7929" y="101"/>
                    </a:moveTo>
                    <a:cubicBezTo>
                      <a:pt x="-620" y="-1472"/>
                      <a:pt x="-3137" y="15834"/>
                      <a:pt x="4782" y="17251"/>
                    </a:cubicBezTo>
                    <a:cubicBezTo>
                      <a:pt x="12701" y="18666"/>
                      <a:pt x="15114" y="1360"/>
                      <a:pt x="7929" y="101"/>
                    </a:cubicBezTo>
                    <a:close/>
                  </a:path>
                </a:pathLst>
              </a:custGeom>
              <a:solidFill>
                <a:srgbClr val="263238"/>
              </a:solidFill>
              <a:ln w="5239"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725E82DA-28AF-4C37-9230-16B58D0A3E75}"/>
                  </a:ext>
                </a:extLst>
              </p:cNvPr>
              <p:cNvSpPr/>
              <p:nvPr/>
            </p:nvSpPr>
            <p:spPr>
              <a:xfrm>
                <a:off x="6615079" y="2199232"/>
                <a:ext cx="18011" cy="13322"/>
              </a:xfrm>
              <a:custGeom>
                <a:avLst/>
                <a:gdLst>
                  <a:gd name="connsiteX0" fmla="*/ 12747 w 18011"/>
                  <a:gd name="connsiteY0" fmla="*/ 13111 h 13322"/>
                  <a:gd name="connsiteX1" fmla="*/ 6296 w 18011"/>
                  <a:gd name="connsiteY1" fmla="*/ 10017 h 13322"/>
                  <a:gd name="connsiteX2" fmla="*/ 318 w 18011"/>
                  <a:gd name="connsiteY2" fmla="*/ 5612 h 13322"/>
                  <a:gd name="connsiteX3" fmla="*/ 1366 w 18011"/>
                  <a:gd name="connsiteY3" fmla="*/ 1259 h 13322"/>
                  <a:gd name="connsiteX4" fmla="*/ 10649 w 18011"/>
                  <a:gd name="connsiteY4" fmla="*/ 1259 h 13322"/>
                  <a:gd name="connsiteX5" fmla="*/ 17729 w 18011"/>
                  <a:gd name="connsiteY5" fmla="*/ 7867 h 13322"/>
                  <a:gd name="connsiteX6" fmla="*/ 15495 w 18011"/>
                  <a:gd name="connsiteY6" fmla="*/ 13043 h 13322"/>
                  <a:gd name="connsiteX7" fmla="*/ 12747 w 18011"/>
                  <a:gd name="connsiteY7" fmla="*/ 13111 h 1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11" h="13322">
                    <a:moveTo>
                      <a:pt x="12747" y="13111"/>
                    </a:moveTo>
                    <a:cubicBezTo>
                      <a:pt x="10492" y="12220"/>
                      <a:pt x="8499" y="11066"/>
                      <a:pt x="6296" y="10017"/>
                    </a:cubicBezTo>
                    <a:cubicBezTo>
                      <a:pt x="3873" y="9246"/>
                      <a:pt x="1770" y="7699"/>
                      <a:pt x="318" y="5612"/>
                    </a:cubicBezTo>
                    <a:cubicBezTo>
                      <a:pt x="-359" y="4091"/>
                      <a:pt x="71" y="2302"/>
                      <a:pt x="1366" y="1259"/>
                    </a:cubicBezTo>
                    <a:cubicBezTo>
                      <a:pt x="4235" y="-420"/>
                      <a:pt x="7780" y="-420"/>
                      <a:pt x="10649" y="1259"/>
                    </a:cubicBezTo>
                    <a:cubicBezTo>
                      <a:pt x="13738" y="2523"/>
                      <a:pt x="16255" y="4872"/>
                      <a:pt x="17729" y="7867"/>
                    </a:cubicBezTo>
                    <a:cubicBezTo>
                      <a:pt x="18542" y="9912"/>
                      <a:pt x="17540" y="12230"/>
                      <a:pt x="15495" y="13043"/>
                    </a:cubicBezTo>
                    <a:cubicBezTo>
                      <a:pt x="14614" y="13389"/>
                      <a:pt x="13644" y="13415"/>
                      <a:pt x="12747" y="13111"/>
                    </a:cubicBezTo>
                    <a:close/>
                  </a:path>
                </a:pathLst>
              </a:custGeom>
              <a:solidFill>
                <a:srgbClr val="263238"/>
              </a:solidFill>
              <a:ln w="5239"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09920BEF-42B2-4C61-9866-C5E9816D204B}"/>
                  </a:ext>
                </a:extLst>
              </p:cNvPr>
              <p:cNvSpPr/>
              <p:nvPr/>
            </p:nvSpPr>
            <p:spPr>
              <a:xfrm>
                <a:off x="6569563" y="2195711"/>
                <a:ext cx="19296" cy="10949"/>
              </a:xfrm>
              <a:custGeom>
                <a:avLst/>
                <a:gdLst>
                  <a:gd name="connsiteX0" fmla="*/ 4455 w 19296"/>
                  <a:gd name="connsiteY0" fmla="*/ 10916 h 10949"/>
                  <a:gd name="connsiteX1" fmla="*/ 11535 w 19296"/>
                  <a:gd name="connsiteY1" fmla="*/ 9867 h 10949"/>
                  <a:gd name="connsiteX2" fmla="*/ 18510 w 19296"/>
                  <a:gd name="connsiteY2" fmla="*/ 7402 h 10949"/>
                  <a:gd name="connsiteX3" fmla="*/ 18510 w 19296"/>
                  <a:gd name="connsiteY3" fmla="*/ 2892 h 10949"/>
                  <a:gd name="connsiteX4" fmla="*/ 9647 w 19296"/>
                  <a:gd name="connsiteY4" fmla="*/ 269 h 10949"/>
                  <a:gd name="connsiteX5" fmla="*/ 941 w 19296"/>
                  <a:gd name="connsiteY5" fmla="*/ 4465 h 10949"/>
                  <a:gd name="connsiteX6" fmla="*/ 1381 w 19296"/>
                  <a:gd name="connsiteY6" fmla="*/ 10008 h 10949"/>
                  <a:gd name="connsiteX7" fmla="*/ 4455 w 19296"/>
                  <a:gd name="connsiteY7" fmla="*/ 10916 h 10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296" h="10949">
                    <a:moveTo>
                      <a:pt x="4455" y="10916"/>
                    </a:moveTo>
                    <a:cubicBezTo>
                      <a:pt x="6867" y="10916"/>
                      <a:pt x="9122" y="10234"/>
                      <a:pt x="11535" y="9867"/>
                    </a:cubicBezTo>
                    <a:cubicBezTo>
                      <a:pt x="14068" y="9835"/>
                      <a:pt x="16517" y="8965"/>
                      <a:pt x="18510" y="7402"/>
                    </a:cubicBezTo>
                    <a:cubicBezTo>
                      <a:pt x="19559" y="6080"/>
                      <a:pt x="19559" y="4213"/>
                      <a:pt x="18510" y="2892"/>
                    </a:cubicBezTo>
                    <a:cubicBezTo>
                      <a:pt x="16249" y="474"/>
                      <a:pt x="12856" y="-528"/>
                      <a:pt x="9647" y="269"/>
                    </a:cubicBezTo>
                    <a:cubicBezTo>
                      <a:pt x="6327" y="542"/>
                      <a:pt x="3222" y="2037"/>
                      <a:pt x="941" y="4465"/>
                    </a:cubicBezTo>
                    <a:cubicBezTo>
                      <a:pt x="-470" y="6117"/>
                      <a:pt x="-271" y="8603"/>
                      <a:pt x="1381" y="10008"/>
                    </a:cubicBezTo>
                    <a:cubicBezTo>
                      <a:pt x="2231" y="10732"/>
                      <a:pt x="3348" y="11062"/>
                      <a:pt x="4455" y="10916"/>
                    </a:cubicBezTo>
                    <a:close/>
                  </a:path>
                </a:pathLst>
              </a:custGeom>
              <a:solidFill>
                <a:srgbClr val="263238"/>
              </a:solidFill>
              <a:ln w="5239"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892434FE-1A8C-483C-A04C-B0FF64316B84}"/>
                  </a:ext>
                </a:extLst>
              </p:cNvPr>
              <p:cNvSpPr/>
              <p:nvPr/>
            </p:nvSpPr>
            <p:spPr>
              <a:xfrm>
                <a:off x="6606219" y="2273541"/>
                <a:ext cx="10908" cy="5797"/>
              </a:xfrm>
              <a:custGeom>
                <a:avLst/>
                <a:gdLst>
                  <a:gd name="connsiteX0" fmla="*/ 10174 w 10908"/>
                  <a:gd name="connsiteY0" fmla="*/ 267 h 5797"/>
                  <a:gd name="connsiteX1" fmla="*/ 5926 w 10908"/>
                  <a:gd name="connsiteY1" fmla="*/ 3833 h 5797"/>
                  <a:gd name="connsiteX2" fmla="*/ 0 w 10908"/>
                  <a:gd name="connsiteY2" fmla="*/ 2994 h 5797"/>
                  <a:gd name="connsiteX3" fmla="*/ 0 w 10908"/>
                  <a:gd name="connsiteY3" fmla="*/ 3309 h 5797"/>
                  <a:gd name="connsiteX4" fmla="*/ 7132 w 10908"/>
                  <a:gd name="connsiteY4" fmla="*/ 5616 h 5797"/>
                  <a:gd name="connsiteX5" fmla="*/ 10908 w 10908"/>
                  <a:gd name="connsiteY5" fmla="*/ 372 h 5797"/>
                  <a:gd name="connsiteX6" fmla="*/ 10174 w 10908"/>
                  <a:gd name="connsiteY6" fmla="*/ 267 h 57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908" h="5797">
                    <a:moveTo>
                      <a:pt x="10174" y="267"/>
                    </a:moveTo>
                    <a:cubicBezTo>
                      <a:pt x="8968" y="1631"/>
                      <a:pt x="7867" y="3519"/>
                      <a:pt x="5926" y="3833"/>
                    </a:cubicBezTo>
                    <a:cubicBezTo>
                      <a:pt x="3912" y="3975"/>
                      <a:pt x="1893" y="3692"/>
                      <a:pt x="0" y="2994"/>
                    </a:cubicBezTo>
                    <a:lnTo>
                      <a:pt x="0" y="3309"/>
                    </a:lnTo>
                    <a:cubicBezTo>
                      <a:pt x="1778" y="5323"/>
                      <a:pt x="4510" y="6209"/>
                      <a:pt x="7132" y="5616"/>
                    </a:cubicBezTo>
                    <a:cubicBezTo>
                      <a:pt x="9346" y="4804"/>
                      <a:pt x="10840" y="2727"/>
                      <a:pt x="10908" y="372"/>
                    </a:cubicBezTo>
                    <a:cubicBezTo>
                      <a:pt x="10751" y="-48"/>
                      <a:pt x="10332" y="-152"/>
                      <a:pt x="10174" y="267"/>
                    </a:cubicBezTo>
                    <a:close/>
                  </a:path>
                </a:pathLst>
              </a:custGeom>
              <a:solidFill>
                <a:srgbClr val="263238"/>
              </a:solidFill>
              <a:ln w="5239"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AC922D1C-0160-4742-9A73-46EB268209B5}"/>
                  </a:ext>
                </a:extLst>
              </p:cNvPr>
              <p:cNvSpPr/>
              <p:nvPr/>
            </p:nvSpPr>
            <p:spPr>
              <a:xfrm>
                <a:off x="6580509" y="2196762"/>
                <a:ext cx="30894" cy="67626"/>
              </a:xfrm>
              <a:custGeom>
                <a:avLst/>
                <a:gdLst>
                  <a:gd name="connsiteX0" fmla="*/ 30745 w 30894"/>
                  <a:gd name="connsiteY0" fmla="*/ 60684 h 67626"/>
                  <a:gd name="connsiteX1" fmla="*/ 17686 w 30894"/>
                  <a:gd name="connsiteY1" fmla="*/ 67554 h 67626"/>
                  <a:gd name="connsiteX2" fmla="*/ 11078 w 30894"/>
                  <a:gd name="connsiteY2" fmla="*/ 67134 h 67626"/>
                  <a:gd name="connsiteX3" fmla="*/ 8666 w 30894"/>
                  <a:gd name="connsiteY3" fmla="*/ 66557 h 67626"/>
                  <a:gd name="connsiteX4" fmla="*/ 7722 w 30894"/>
                  <a:gd name="connsiteY4" fmla="*/ 65246 h 67626"/>
                  <a:gd name="connsiteX5" fmla="*/ 7722 w 30894"/>
                  <a:gd name="connsiteY5" fmla="*/ 65246 h 67626"/>
                  <a:gd name="connsiteX6" fmla="*/ 9295 w 30894"/>
                  <a:gd name="connsiteY6" fmla="*/ 53813 h 67626"/>
                  <a:gd name="connsiteX7" fmla="*/ 12 w 30894"/>
                  <a:gd name="connsiteY7" fmla="*/ 54915 h 67626"/>
                  <a:gd name="connsiteX8" fmla="*/ 12914 w 30894"/>
                  <a:gd name="connsiteY8" fmla="*/ 319 h 67626"/>
                  <a:gd name="connsiteX9" fmla="*/ 13910 w 30894"/>
                  <a:gd name="connsiteY9" fmla="*/ 319 h 67626"/>
                  <a:gd name="connsiteX10" fmla="*/ 4103 w 30894"/>
                  <a:gd name="connsiteY10" fmla="*/ 51401 h 67626"/>
                  <a:gd name="connsiteX11" fmla="*/ 13019 w 30894"/>
                  <a:gd name="connsiteY11" fmla="*/ 49723 h 67626"/>
                  <a:gd name="connsiteX12" fmla="*/ 10763 w 30894"/>
                  <a:gd name="connsiteY12" fmla="*/ 63830 h 67626"/>
                  <a:gd name="connsiteX13" fmla="*/ 30273 w 30894"/>
                  <a:gd name="connsiteY13" fmla="*/ 59949 h 67626"/>
                  <a:gd name="connsiteX14" fmla="*/ 30745 w 30894"/>
                  <a:gd name="connsiteY14" fmla="*/ 60684 h 67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894" h="67626">
                    <a:moveTo>
                      <a:pt x="30745" y="60684"/>
                    </a:moveTo>
                    <a:cubicBezTo>
                      <a:pt x="27541" y="64696"/>
                      <a:pt x="22805" y="67187"/>
                      <a:pt x="17686" y="67554"/>
                    </a:cubicBezTo>
                    <a:cubicBezTo>
                      <a:pt x="15473" y="67727"/>
                      <a:pt x="13249" y="67591"/>
                      <a:pt x="11078" y="67134"/>
                    </a:cubicBezTo>
                    <a:cubicBezTo>
                      <a:pt x="10265" y="66993"/>
                      <a:pt x="9457" y="66799"/>
                      <a:pt x="8666" y="66557"/>
                    </a:cubicBezTo>
                    <a:cubicBezTo>
                      <a:pt x="8089" y="66390"/>
                      <a:pt x="7695" y="65849"/>
                      <a:pt x="7722" y="65246"/>
                    </a:cubicBezTo>
                    <a:lnTo>
                      <a:pt x="7722" y="65246"/>
                    </a:lnTo>
                    <a:cubicBezTo>
                      <a:pt x="7722" y="65246"/>
                      <a:pt x="9295" y="53813"/>
                      <a:pt x="9295" y="53813"/>
                    </a:cubicBezTo>
                    <a:cubicBezTo>
                      <a:pt x="7722" y="54390"/>
                      <a:pt x="-355" y="57065"/>
                      <a:pt x="12" y="54915"/>
                    </a:cubicBezTo>
                    <a:cubicBezTo>
                      <a:pt x="2461" y="36328"/>
                      <a:pt x="6783" y="18035"/>
                      <a:pt x="12914" y="319"/>
                    </a:cubicBezTo>
                    <a:cubicBezTo>
                      <a:pt x="12914" y="-205"/>
                      <a:pt x="14015" y="5"/>
                      <a:pt x="13910" y="319"/>
                    </a:cubicBezTo>
                    <a:cubicBezTo>
                      <a:pt x="11707" y="17521"/>
                      <a:pt x="6568" y="34199"/>
                      <a:pt x="4103" y="51401"/>
                    </a:cubicBezTo>
                    <a:cubicBezTo>
                      <a:pt x="6987" y="50452"/>
                      <a:pt x="9987" y="49885"/>
                      <a:pt x="13019" y="49723"/>
                    </a:cubicBezTo>
                    <a:cubicBezTo>
                      <a:pt x="13333" y="49723"/>
                      <a:pt x="10711" y="63725"/>
                      <a:pt x="10763" y="63830"/>
                    </a:cubicBezTo>
                    <a:cubicBezTo>
                      <a:pt x="17524" y="65231"/>
                      <a:pt x="24562" y="63830"/>
                      <a:pt x="30273" y="59949"/>
                    </a:cubicBezTo>
                    <a:cubicBezTo>
                      <a:pt x="30745" y="59897"/>
                      <a:pt x="31112" y="60316"/>
                      <a:pt x="30745" y="60684"/>
                    </a:cubicBezTo>
                    <a:close/>
                  </a:path>
                </a:pathLst>
              </a:custGeom>
              <a:solidFill>
                <a:srgbClr val="263238"/>
              </a:solidFill>
              <a:ln w="5239"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2CD52755-390D-478B-8B73-71864BCEEF0E}"/>
                  </a:ext>
                </a:extLst>
              </p:cNvPr>
              <p:cNvSpPr/>
              <p:nvPr/>
            </p:nvSpPr>
            <p:spPr>
              <a:xfrm>
                <a:off x="6548720" y="2122450"/>
                <a:ext cx="166562" cy="115643"/>
              </a:xfrm>
              <a:custGeom>
                <a:avLst/>
                <a:gdLst>
                  <a:gd name="connsiteX0" fmla="*/ 143771 w 166562"/>
                  <a:gd name="connsiteY0" fmla="*/ 115644 h 115643"/>
                  <a:gd name="connsiteX1" fmla="*/ 119489 w 166562"/>
                  <a:gd name="connsiteY1" fmla="*/ 79457 h 115643"/>
                  <a:gd name="connsiteX2" fmla="*/ 79788 w 166562"/>
                  <a:gd name="connsiteY2" fmla="*/ 48304 h 115643"/>
                  <a:gd name="connsiteX3" fmla="*/ 21574 w 166562"/>
                  <a:gd name="connsiteY3" fmla="*/ 60419 h 115643"/>
                  <a:gd name="connsiteX4" fmla="*/ 1908 w 166562"/>
                  <a:gd name="connsiteY4" fmla="*/ 13219 h 115643"/>
                  <a:gd name="connsiteX5" fmla="*/ 29966 w 166562"/>
                  <a:gd name="connsiteY5" fmla="*/ 16995 h 115643"/>
                  <a:gd name="connsiteX6" fmla="*/ 98878 w 166562"/>
                  <a:gd name="connsiteY6" fmla="*/ 370 h 115643"/>
                  <a:gd name="connsiteX7" fmla="*/ 144033 w 166562"/>
                  <a:gd name="connsiteY7" fmla="*/ 30998 h 115643"/>
                  <a:gd name="connsiteX8" fmla="*/ 165431 w 166562"/>
                  <a:gd name="connsiteY8" fmla="*/ 45420 h 115643"/>
                  <a:gd name="connsiteX9" fmla="*/ 143771 w 166562"/>
                  <a:gd name="connsiteY9" fmla="*/ 115644 h 11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6562" h="115643">
                    <a:moveTo>
                      <a:pt x="143771" y="115644"/>
                    </a:moveTo>
                    <a:cubicBezTo>
                      <a:pt x="123737" y="115644"/>
                      <a:pt x="119489" y="79457"/>
                      <a:pt x="119489" y="79457"/>
                    </a:cubicBezTo>
                    <a:cubicBezTo>
                      <a:pt x="119489" y="79457"/>
                      <a:pt x="85033" y="74212"/>
                      <a:pt x="79788" y="48304"/>
                    </a:cubicBezTo>
                    <a:cubicBezTo>
                      <a:pt x="79788" y="48304"/>
                      <a:pt x="47325" y="69282"/>
                      <a:pt x="21574" y="60419"/>
                    </a:cubicBezTo>
                    <a:cubicBezTo>
                      <a:pt x="-4176" y="51556"/>
                      <a:pt x="-977" y="19460"/>
                      <a:pt x="1908" y="13219"/>
                    </a:cubicBezTo>
                    <a:cubicBezTo>
                      <a:pt x="8411" y="-994"/>
                      <a:pt x="29966" y="16995"/>
                      <a:pt x="29966" y="16995"/>
                    </a:cubicBezTo>
                    <a:cubicBezTo>
                      <a:pt x="29966" y="16995"/>
                      <a:pt x="62114" y="-2934"/>
                      <a:pt x="98878" y="370"/>
                    </a:cubicBezTo>
                    <a:cubicBezTo>
                      <a:pt x="128772" y="2992"/>
                      <a:pt x="144033" y="30998"/>
                      <a:pt x="144033" y="30998"/>
                    </a:cubicBezTo>
                    <a:cubicBezTo>
                      <a:pt x="144033" y="30998"/>
                      <a:pt x="160134" y="34249"/>
                      <a:pt x="165431" y="45420"/>
                    </a:cubicBezTo>
                    <a:cubicBezTo>
                      <a:pt x="170728" y="56591"/>
                      <a:pt x="156410" y="115539"/>
                      <a:pt x="143771" y="115644"/>
                    </a:cubicBezTo>
                    <a:close/>
                  </a:path>
                </a:pathLst>
              </a:custGeom>
              <a:solidFill>
                <a:srgbClr val="263238"/>
              </a:solidFill>
              <a:ln w="5239"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CD1D6BEA-1A57-4C90-94FD-A199F3F26CE5}"/>
                  </a:ext>
                </a:extLst>
              </p:cNvPr>
              <p:cNvSpPr/>
              <p:nvPr/>
            </p:nvSpPr>
            <p:spPr>
              <a:xfrm>
                <a:off x="6627298" y="2162704"/>
                <a:ext cx="49710" cy="42585"/>
              </a:xfrm>
              <a:custGeom>
                <a:avLst/>
                <a:gdLst>
                  <a:gd name="connsiteX0" fmla="*/ 48987 w 49710"/>
                  <a:gd name="connsiteY0" fmla="*/ 39360 h 42585"/>
                  <a:gd name="connsiteX1" fmla="*/ 476 w 49710"/>
                  <a:gd name="connsiteY1" fmla="*/ 236 h 42585"/>
                  <a:gd name="connsiteX2" fmla="*/ 4 w 49710"/>
                  <a:gd name="connsiteY2" fmla="*/ 236 h 42585"/>
                  <a:gd name="connsiteX3" fmla="*/ 49249 w 49710"/>
                  <a:gd name="connsiteY3" fmla="*/ 40514 h 42585"/>
                  <a:gd name="connsiteX4" fmla="*/ 49695 w 49710"/>
                  <a:gd name="connsiteY4" fmla="*/ 39806 h 42585"/>
                  <a:gd name="connsiteX5" fmla="*/ 48987 w 49710"/>
                  <a:gd name="connsiteY5" fmla="*/ 39360 h 42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710" h="42585">
                    <a:moveTo>
                      <a:pt x="48987" y="39360"/>
                    </a:moveTo>
                    <a:cubicBezTo>
                      <a:pt x="22450" y="43136"/>
                      <a:pt x="4619" y="25672"/>
                      <a:pt x="476" y="236"/>
                    </a:cubicBezTo>
                    <a:cubicBezTo>
                      <a:pt x="476" y="-79"/>
                      <a:pt x="-49" y="-79"/>
                      <a:pt x="4" y="236"/>
                    </a:cubicBezTo>
                    <a:cubicBezTo>
                      <a:pt x="1000" y="23994"/>
                      <a:pt x="23447" y="50216"/>
                      <a:pt x="49249" y="40514"/>
                    </a:cubicBezTo>
                    <a:cubicBezTo>
                      <a:pt x="49569" y="40440"/>
                      <a:pt x="49769" y="40126"/>
                      <a:pt x="49695" y="39806"/>
                    </a:cubicBezTo>
                    <a:cubicBezTo>
                      <a:pt x="49622" y="39486"/>
                      <a:pt x="49307" y="39286"/>
                      <a:pt x="48987" y="39360"/>
                    </a:cubicBezTo>
                    <a:close/>
                  </a:path>
                </a:pathLst>
              </a:custGeom>
              <a:solidFill>
                <a:srgbClr val="263238"/>
              </a:solidFill>
              <a:ln w="5239"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A4BE95CC-D0B2-4581-B4E8-3846B95DDE50}"/>
                  </a:ext>
                </a:extLst>
              </p:cNvPr>
              <p:cNvSpPr/>
              <p:nvPr/>
            </p:nvSpPr>
            <p:spPr>
              <a:xfrm>
                <a:off x="6691757" y="2153185"/>
                <a:ext cx="28106" cy="84551"/>
              </a:xfrm>
              <a:custGeom>
                <a:avLst/>
                <a:gdLst>
                  <a:gd name="connsiteX0" fmla="*/ 262 w 28106"/>
                  <a:gd name="connsiteY0" fmla="*/ 0 h 84551"/>
                  <a:gd name="connsiteX1" fmla="*/ 0 w 28106"/>
                  <a:gd name="connsiteY1" fmla="*/ 262 h 84551"/>
                  <a:gd name="connsiteX2" fmla="*/ 262 w 28106"/>
                  <a:gd name="connsiteY2" fmla="*/ 524 h 84551"/>
                  <a:gd name="connsiteX3" fmla="*/ 21607 w 28106"/>
                  <a:gd name="connsiteY3" fmla="*/ 13111 h 84551"/>
                  <a:gd name="connsiteX4" fmla="*/ 24492 w 28106"/>
                  <a:gd name="connsiteY4" fmla="*/ 41379 h 84551"/>
                  <a:gd name="connsiteX5" fmla="*/ 891 w 28106"/>
                  <a:gd name="connsiteY5" fmla="*/ 83335 h 84551"/>
                  <a:gd name="connsiteX6" fmla="*/ 1678 w 28106"/>
                  <a:gd name="connsiteY6" fmla="*/ 84436 h 84551"/>
                  <a:gd name="connsiteX7" fmla="*/ 27901 w 28106"/>
                  <a:gd name="connsiteY7" fmla="*/ 33722 h 84551"/>
                  <a:gd name="connsiteX8" fmla="*/ 262 w 28106"/>
                  <a:gd name="connsiteY8" fmla="*/ 0 h 84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106" h="84551">
                    <a:moveTo>
                      <a:pt x="262" y="0"/>
                    </a:moveTo>
                    <a:cubicBezTo>
                      <a:pt x="115" y="0"/>
                      <a:pt x="0" y="115"/>
                      <a:pt x="0" y="262"/>
                    </a:cubicBezTo>
                    <a:cubicBezTo>
                      <a:pt x="0" y="409"/>
                      <a:pt x="115" y="524"/>
                      <a:pt x="262" y="524"/>
                    </a:cubicBezTo>
                    <a:cubicBezTo>
                      <a:pt x="7762" y="3881"/>
                      <a:pt x="16310" y="6398"/>
                      <a:pt x="21607" y="13111"/>
                    </a:cubicBezTo>
                    <a:cubicBezTo>
                      <a:pt x="28006" y="21240"/>
                      <a:pt x="26852" y="32044"/>
                      <a:pt x="24492" y="41379"/>
                    </a:cubicBezTo>
                    <a:cubicBezTo>
                      <a:pt x="20978" y="55854"/>
                      <a:pt x="14003" y="74682"/>
                      <a:pt x="891" y="83335"/>
                    </a:cubicBezTo>
                    <a:cubicBezTo>
                      <a:pt x="157" y="83807"/>
                      <a:pt x="891" y="84908"/>
                      <a:pt x="1678" y="84436"/>
                    </a:cubicBezTo>
                    <a:cubicBezTo>
                      <a:pt x="17097" y="75154"/>
                      <a:pt x="25855" y="50767"/>
                      <a:pt x="27901" y="33722"/>
                    </a:cubicBezTo>
                    <a:cubicBezTo>
                      <a:pt x="29841" y="14422"/>
                      <a:pt x="17884" y="3724"/>
                      <a:pt x="262" y="0"/>
                    </a:cubicBezTo>
                    <a:close/>
                  </a:path>
                </a:pathLst>
              </a:custGeom>
              <a:solidFill>
                <a:srgbClr val="263238"/>
              </a:solidFill>
              <a:ln w="5239"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F5BA146C-8F67-4BEC-BE46-437520B86410}"/>
                  </a:ext>
                </a:extLst>
              </p:cNvPr>
              <p:cNvSpPr/>
              <p:nvPr/>
            </p:nvSpPr>
            <p:spPr>
              <a:xfrm>
                <a:off x="6546123" y="2133466"/>
                <a:ext cx="54738" cy="52386"/>
              </a:xfrm>
              <a:custGeom>
                <a:avLst/>
                <a:gdLst>
                  <a:gd name="connsiteX0" fmla="*/ 53226 w 54738"/>
                  <a:gd name="connsiteY0" fmla="*/ 44526 h 52386"/>
                  <a:gd name="connsiteX1" fmla="*/ 12633 w 54738"/>
                  <a:gd name="connsiteY1" fmla="*/ 43896 h 52386"/>
                  <a:gd name="connsiteX2" fmla="*/ 6969 w 54738"/>
                  <a:gd name="connsiteY2" fmla="*/ 1049 h 52386"/>
                  <a:gd name="connsiteX3" fmla="*/ 5815 w 54738"/>
                  <a:gd name="connsiteY3" fmla="*/ 262 h 52386"/>
                  <a:gd name="connsiteX4" fmla="*/ 9014 w 54738"/>
                  <a:gd name="connsiteY4" fmla="*/ 43791 h 52386"/>
                  <a:gd name="connsiteX5" fmla="*/ 54379 w 54738"/>
                  <a:gd name="connsiteY5" fmla="*/ 46256 h 52386"/>
                  <a:gd name="connsiteX6" fmla="*/ 54479 w 54738"/>
                  <a:gd name="connsiteY6" fmla="*/ 44777 h 52386"/>
                  <a:gd name="connsiteX7" fmla="*/ 53226 w 54738"/>
                  <a:gd name="connsiteY7" fmla="*/ 44526 h 52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4738" h="52386">
                    <a:moveTo>
                      <a:pt x="53226" y="44526"/>
                    </a:moveTo>
                    <a:cubicBezTo>
                      <a:pt x="40801" y="52497"/>
                      <a:pt x="24806" y="52251"/>
                      <a:pt x="12633" y="43896"/>
                    </a:cubicBezTo>
                    <a:cubicBezTo>
                      <a:pt x="-1527" y="33407"/>
                      <a:pt x="1148" y="15733"/>
                      <a:pt x="6969" y="1049"/>
                    </a:cubicBezTo>
                    <a:cubicBezTo>
                      <a:pt x="7231" y="367"/>
                      <a:pt x="6287" y="-420"/>
                      <a:pt x="5815" y="262"/>
                    </a:cubicBezTo>
                    <a:cubicBezTo>
                      <a:pt x="-2261" y="13164"/>
                      <a:pt x="-2576" y="32725"/>
                      <a:pt x="9014" y="43791"/>
                    </a:cubicBezTo>
                    <a:cubicBezTo>
                      <a:pt x="20605" y="54857"/>
                      <a:pt x="41583" y="54752"/>
                      <a:pt x="54379" y="46256"/>
                    </a:cubicBezTo>
                    <a:cubicBezTo>
                      <a:pt x="54815" y="45873"/>
                      <a:pt x="54862" y="45213"/>
                      <a:pt x="54479" y="44777"/>
                    </a:cubicBezTo>
                    <a:cubicBezTo>
                      <a:pt x="54164" y="44421"/>
                      <a:pt x="53650" y="44316"/>
                      <a:pt x="53226" y="44526"/>
                    </a:cubicBezTo>
                    <a:close/>
                  </a:path>
                </a:pathLst>
              </a:custGeom>
              <a:solidFill>
                <a:srgbClr val="263238"/>
              </a:solidFill>
              <a:ln w="5239"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162970E8-F366-4742-B314-DA6BE6A7AB74}"/>
                  </a:ext>
                </a:extLst>
              </p:cNvPr>
              <p:cNvSpPr/>
              <p:nvPr/>
            </p:nvSpPr>
            <p:spPr>
              <a:xfrm>
                <a:off x="6599701" y="2206803"/>
                <a:ext cx="49837" cy="49829"/>
              </a:xfrm>
              <a:custGeom>
                <a:avLst/>
                <a:gdLst>
                  <a:gd name="connsiteX0" fmla="*/ 19630 w 49837"/>
                  <a:gd name="connsiteY0" fmla="*/ 49331 h 49829"/>
                  <a:gd name="connsiteX1" fmla="*/ 540 w 49837"/>
                  <a:gd name="connsiteY1" fmla="*/ 19805 h 49829"/>
                  <a:gd name="connsiteX2" fmla="*/ 540 w 49837"/>
                  <a:gd name="connsiteY2" fmla="*/ 19805 h 49829"/>
                  <a:gd name="connsiteX3" fmla="*/ 30035 w 49837"/>
                  <a:gd name="connsiteY3" fmla="*/ 536 h 49829"/>
                  <a:gd name="connsiteX4" fmla="*/ 49303 w 49837"/>
                  <a:gd name="connsiteY4" fmla="*/ 30026 h 49829"/>
                  <a:gd name="connsiteX5" fmla="*/ 26028 w 49837"/>
                  <a:gd name="connsiteY5" fmla="*/ 49803 h 49829"/>
                  <a:gd name="connsiteX6" fmla="*/ 19630 w 49837"/>
                  <a:gd name="connsiteY6" fmla="*/ 49331 h 49829"/>
                  <a:gd name="connsiteX7" fmla="*/ 3581 w 49837"/>
                  <a:gd name="connsiteY7" fmla="*/ 20539 h 49829"/>
                  <a:gd name="connsiteX8" fmla="*/ 20311 w 49837"/>
                  <a:gd name="connsiteY8" fmla="*/ 46022 h 49829"/>
                  <a:gd name="connsiteX9" fmla="*/ 45794 w 49837"/>
                  <a:gd name="connsiteY9" fmla="*/ 29287 h 49829"/>
                  <a:gd name="connsiteX10" fmla="*/ 29070 w 49837"/>
                  <a:gd name="connsiteY10" fmla="*/ 3809 h 49829"/>
                  <a:gd name="connsiteX11" fmla="*/ 23825 w 49837"/>
                  <a:gd name="connsiteY11" fmla="*/ 3389 h 49829"/>
                  <a:gd name="connsiteX12" fmla="*/ 3581 w 49837"/>
                  <a:gd name="connsiteY12" fmla="*/ 20539 h 4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837" h="49829">
                    <a:moveTo>
                      <a:pt x="19630" y="49331"/>
                    </a:moveTo>
                    <a:cubicBezTo>
                      <a:pt x="6240" y="46399"/>
                      <a:pt x="-2282" y="33220"/>
                      <a:pt x="540" y="19805"/>
                    </a:cubicBezTo>
                    <a:lnTo>
                      <a:pt x="540" y="19805"/>
                    </a:lnTo>
                    <a:cubicBezTo>
                      <a:pt x="3361" y="6337"/>
                      <a:pt x="16567" y="-2290"/>
                      <a:pt x="30035" y="536"/>
                    </a:cubicBezTo>
                    <a:cubicBezTo>
                      <a:pt x="43497" y="3358"/>
                      <a:pt x="52124" y="16564"/>
                      <a:pt x="49303" y="30026"/>
                    </a:cubicBezTo>
                    <a:cubicBezTo>
                      <a:pt x="46969" y="41160"/>
                      <a:pt x="37393" y="49300"/>
                      <a:pt x="26028" y="49803"/>
                    </a:cubicBezTo>
                    <a:cubicBezTo>
                      <a:pt x="23883" y="49898"/>
                      <a:pt x="21738" y="49740"/>
                      <a:pt x="19630" y="49331"/>
                    </a:cubicBezTo>
                    <a:close/>
                    <a:moveTo>
                      <a:pt x="3581" y="20539"/>
                    </a:moveTo>
                    <a:cubicBezTo>
                      <a:pt x="1164" y="32197"/>
                      <a:pt x="8658" y="43604"/>
                      <a:pt x="20311" y="46022"/>
                    </a:cubicBezTo>
                    <a:cubicBezTo>
                      <a:pt x="31970" y="48434"/>
                      <a:pt x="43377" y="40945"/>
                      <a:pt x="45794" y="29287"/>
                    </a:cubicBezTo>
                    <a:cubicBezTo>
                      <a:pt x="48212" y="17633"/>
                      <a:pt x="40723" y="6227"/>
                      <a:pt x="29070" y="3809"/>
                    </a:cubicBezTo>
                    <a:cubicBezTo>
                      <a:pt x="27344" y="3447"/>
                      <a:pt x="25582" y="3305"/>
                      <a:pt x="23825" y="3389"/>
                    </a:cubicBezTo>
                    <a:cubicBezTo>
                      <a:pt x="13939" y="3783"/>
                      <a:pt x="5595" y="10852"/>
                      <a:pt x="3581" y="20539"/>
                    </a:cubicBezTo>
                    <a:close/>
                  </a:path>
                </a:pathLst>
              </a:custGeom>
              <a:solidFill>
                <a:srgbClr val="455A64"/>
              </a:solidFill>
              <a:ln w="5239"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75F7E6CF-4128-4641-BB5F-1DF53D28E3DA}"/>
                  </a:ext>
                </a:extLst>
              </p:cNvPr>
              <p:cNvSpPr/>
              <p:nvPr/>
            </p:nvSpPr>
            <p:spPr>
              <a:xfrm>
                <a:off x="6550067" y="2202587"/>
                <a:ext cx="37234" cy="49561"/>
              </a:xfrm>
              <a:custGeom>
                <a:avLst/>
                <a:gdLst>
                  <a:gd name="connsiteX0" fmla="*/ 16819 w 37234"/>
                  <a:gd name="connsiteY0" fmla="*/ 49561 h 49561"/>
                  <a:gd name="connsiteX1" fmla="*/ 89 w 37234"/>
                  <a:gd name="connsiteY1" fmla="*/ 23339 h 49561"/>
                  <a:gd name="connsiteX2" fmla="*/ 6644 w 37234"/>
                  <a:gd name="connsiteY2" fmla="*/ 6347 h 49561"/>
                  <a:gd name="connsiteX3" fmla="*/ 28656 w 37234"/>
                  <a:gd name="connsiteY3" fmla="*/ 3111 h 49561"/>
                  <a:gd name="connsiteX4" fmla="*/ 33129 w 37234"/>
                  <a:gd name="connsiteY4" fmla="*/ 8287 h 49561"/>
                  <a:gd name="connsiteX5" fmla="*/ 37115 w 37234"/>
                  <a:gd name="connsiteY5" fmla="*/ 26014 h 49561"/>
                  <a:gd name="connsiteX6" fmla="*/ 18445 w 37234"/>
                  <a:gd name="connsiteY6" fmla="*/ 49561 h 49561"/>
                  <a:gd name="connsiteX7" fmla="*/ 9162 w 37234"/>
                  <a:gd name="connsiteY7" fmla="*/ 8549 h 49561"/>
                  <a:gd name="connsiteX8" fmla="*/ 3445 w 37234"/>
                  <a:gd name="connsiteY8" fmla="*/ 23654 h 49561"/>
                  <a:gd name="connsiteX9" fmla="*/ 17028 w 37234"/>
                  <a:gd name="connsiteY9" fmla="*/ 46257 h 49561"/>
                  <a:gd name="connsiteX10" fmla="*/ 33811 w 37234"/>
                  <a:gd name="connsiteY10" fmla="*/ 25856 h 49561"/>
                  <a:gd name="connsiteX11" fmla="*/ 30297 w 37234"/>
                  <a:gd name="connsiteY11" fmla="*/ 10123 h 49561"/>
                  <a:gd name="connsiteX12" fmla="*/ 20175 w 37234"/>
                  <a:gd name="connsiteY12" fmla="*/ 3252 h 49561"/>
                  <a:gd name="connsiteX13" fmla="*/ 18707 w 37234"/>
                  <a:gd name="connsiteY13" fmla="*/ 3252 h 49561"/>
                  <a:gd name="connsiteX14" fmla="*/ 9162 w 37234"/>
                  <a:gd name="connsiteY14" fmla="*/ 8549 h 49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234" h="49561">
                    <a:moveTo>
                      <a:pt x="16819" y="49561"/>
                    </a:moveTo>
                    <a:cubicBezTo>
                      <a:pt x="6592" y="48827"/>
                      <a:pt x="-908" y="37080"/>
                      <a:pt x="89" y="23339"/>
                    </a:cubicBezTo>
                    <a:cubicBezTo>
                      <a:pt x="445" y="17129"/>
                      <a:pt x="2737" y="11187"/>
                      <a:pt x="6644" y="6347"/>
                    </a:cubicBezTo>
                    <a:cubicBezTo>
                      <a:pt x="11831" y="-628"/>
                      <a:pt x="21686" y="-2076"/>
                      <a:pt x="28656" y="3111"/>
                    </a:cubicBezTo>
                    <a:cubicBezTo>
                      <a:pt x="30512" y="4485"/>
                      <a:pt x="32038" y="6252"/>
                      <a:pt x="33129" y="8287"/>
                    </a:cubicBezTo>
                    <a:cubicBezTo>
                      <a:pt x="36276" y="13637"/>
                      <a:pt x="37671" y="19836"/>
                      <a:pt x="37115" y="26014"/>
                    </a:cubicBezTo>
                    <a:cubicBezTo>
                      <a:pt x="36171" y="39020"/>
                      <a:pt x="27937" y="49142"/>
                      <a:pt x="18445" y="49561"/>
                    </a:cubicBezTo>
                    <a:close/>
                    <a:moveTo>
                      <a:pt x="9162" y="8549"/>
                    </a:moveTo>
                    <a:cubicBezTo>
                      <a:pt x="5732" y="12866"/>
                      <a:pt x="3734" y="18147"/>
                      <a:pt x="3445" y="23654"/>
                    </a:cubicBezTo>
                    <a:cubicBezTo>
                      <a:pt x="2554" y="35506"/>
                      <a:pt x="8690" y="45628"/>
                      <a:pt x="17028" y="46257"/>
                    </a:cubicBezTo>
                    <a:cubicBezTo>
                      <a:pt x="25367" y="46887"/>
                      <a:pt x="32762" y="37709"/>
                      <a:pt x="33811" y="25856"/>
                    </a:cubicBezTo>
                    <a:cubicBezTo>
                      <a:pt x="34299" y="20376"/>
                      <a:pt x="33066" y="14880"/>
                      <a:pt x="30297" y="10123"/>
                    </a:cubicBezTo>
                    <a:cubicBezTo>
                      <a:pt x="28231" y="6331"/>
                      <a:pt x="24460" y="3777"/>
                      <a:pt x="20175" y="3252"/>
                    </a:cubicBezTo>
                    <a:lnTo>
                      <a:pt x="18707" y="3252"/>
                    </a:lnTo>
                    <a:cubicBezTo>
                      <a:pt x="14936" y="3641"/>
                      <a:pt x="11490" y="5555"/>
                      <a:pt x="9162" y="8549"/>
                    </a:cubicBezTo>
                    <a:close/>
                  </a:path>
                </a:pathLst>
              </a:custGeom>
              <a:solidFill>
                <a:srgbClr val="455A64"/>
              </a:solidFill>
              <a:ln w="5239"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CC7B05F3-9465-4D32-AC66-6E401D645682}"/>
                  </a:ext>
                </a:extLst>
              </p:cNvPr>
              <p:cNvSpPr/>
              <p:nvPr/>
            </p:nvSpPr>
            <p:spPr>
              <a:xfrm>
                <a:off x="6584454" y="2222076"/>
                <a:ext cx="18513" cy="7520"/>
              </a:xfrm>
              <a:custGeom>
                <a:avLst/>
                <a:gdLst>
                  <a:gd name="connsiteX0" fmla="*/ 16153 w 18513"/>
                  <a:gd name="connsiteY0" fmla="*/ 7521 h 7520"/>
                  <a:gd name="connsiteX1" fmla="*/ 18513 w 18513"/>
                  <a:gd name="connsiteY1" fmla="*/ 5161 h 7520"/>
                  <a:gd name="connsiteX2" fmla="*/ 0 w 18513"/>
                  <a:gd name="connsiteY2" fmla="*/ 2853 h 7520"/>
                  <a:gd name="connsiteX3" fmla="*/ 2255 w 18513"/>
                  <a:gd name="connsiteY3" fmla="*/ 5318 h 7520"/>
                  <a:gd name="connsiteX4" fmla="*/ 16153 w 18513"/>
                  <a:gd name="connsiteY4" fmla="*/ 7521 h 75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13" h="7520">
                    <a:moveTo>
                      <a:pt x="16153" y="7521"/>
                    </a:moveTo>
                    <a:lnTo>
                      <a:pt x="18513" y="5161"/>
                    </a:lnTo>
                    <a:cubicBezTo>
                      <a:pt x="14947" y="1700"/>
                      <a:pt x="6556" y="-3178"/>
                      <a:pt x="0" y="2853"/>
                    </a:cubicBezTo>
                    <a:lnTo>
                      <a:pt x="2255" y="5318"/>
                    </a:lnTo>
                    <a:cubicBezTo>
                      <a:pt x="8129" y="-136"/>
                      <a:pt x="15786" y="7206"/>
                      <a:pt x="16153" y="7521"/>
                    </a:cubicBezTo>
                    <a:close/>
                  </a:path>
                </a:pathLst>
              </a:custGeom>
              <a:solidFill>
                <a:srgbClr val="455A64"/>
              </a:solidFill>
              <a:ln w="5239"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145B7CB4-0D05-422E-842F-12AB9C494DF6}"/>
                  </a:ext>
                </a:extLst>
              </p:cNvPr>
              <p:cNvSpPr/>
              <p:nvPr/>
            </p:nvSpPr>
            <p:spPr>
              <a:xfrm>
                <a:off x="6646812" y="2226036"/>
                <a:ext cx="67129" cy="18036"/>
              </a:xfrm>
              <a:custGeom>
                <a:avLst/>
                <a:gdLst>
                  <a:gd name="connsiteX0" fmla="*/ 64035 w 67129"/>
                  <a:gd name="connsiteY0" fmla="*/ 18037 h 18036"/>
                  <a:gd name="connsiteX1" fmla="*/ 67129 w 67129"/>
                  <a:gd name="connsiteY1" fmla="*/ 16725 h 18036"/>
                  <a:gd name="connsiteX2" fmla="*/ 53599 w 67129"/>
                  <a:gd name="connsiteY2" fmla="*/ 992 h 18036"/>
                  <a:gd name="connsiteX3" fmla="*/ 0 w 67129"/>
                  <a:gd name="connsiteY3" fmla="*/ 363 h 18036"/>
                  <a:gd name="connsiteX4" fmla="*/ 0 w 67129"/>
                  <a:gd name="connsiteY4" fmla="*/ 3667 h 18036"/>
                  <a:gd name="connsiteX5" fmla="*/ 52707 w 67129"/>
                  <a:gd name="connsiteY5" fmla="*/ 4191 h 18036"/>
                  <a:gd name="connsiteX6" fmla="*/ 64035 w 67129"/>
                  <a:gd name="connsiteY6" fmla="*/ 18037 h 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129" h="18036">
                    <a:moveTo>
                      <a:pt x="64035" y="18037"/>
                    </a:moveTo>
                    <a:lnTo>
                      <a:pt x="67129" y="16725"/>
                    </a:lnTo>
                    <a:cubicBezTo>
                      <a:pt x="66500" y="15309"/>
                      <a:pt x="60941" y="2723"/>
                      <a:pt x="53599" y="992"/>
                    </a:cubicBezTo>
                    <a:cubicBezTo>
                      <a:pt x="46256" y="-739"/>
                      <a:pt x="1940" y="310"/>
                      <a:pt x="0" y="363"/>
                    </a:cubicBezTo>
                    <a:lnTo>
                      <a:pt x="0" y="3667"/>
                    </a:lnTo>
                    <a:cubicBezTo>
                      <a:pt x="12849" y="3404"/>
                      <a:pt x="47200" y="2932"/>
                      <a:pt x="52707" y="4191"/>
                    </a:cubicBezTo>
                    <a:cubicBezTo>
                      <a:pt x="58214" y="5450"/>
                      <a:pt x="62567" y="14575"/>
                      <a:pt x="64035" y="18037"/>
                    </a:cubicBezTo>
                    <a:close/>
                  </a:path>
                </a:pathLst>
              </a:custGeom>
              <a:solidFill>
                <a:srgbClr val="455A64"/>
              </a:solidFill>
              <a:ln w="5239"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210F0EE3-1D08-4549-82C5-B9795CB3B331}"/>
                  </a:ext>
                </a:extLst>
              </p:cNvPr>
              <p:cNvSpPr/>
              <p:nvPr/>
            </p:nvSpPr>
            <p:spPr>
              <a:xfrm>
                <a:off x="6672300" y="2219352"/>
                <a:ext cx="37506" cy="51582"/>
              </a:xfrm>
              <a:custGeom>
                <a:avLst/>
                <a:gdLst>
                  <a:gd name="connsiteX0" fmla="*/ 3724 w 37506"/>
                  <a:gd name="connsiteY0" fmla="*/ 21206 h 51582"/>
                  <a:gd name="connsiteX1" fmla="*/ 32621 w 37506"/>
                  <a:gd name="connsiteY1" fmla="*/ 858 h 51582"/>
                  <a:gd name="connsiteX2" fmla="*/ 18880 w 37506"/>
                  <a:gd name="connsiteY2" fmla="*/ 50103 h 51582"/>
                  <a:gd name="connsiteX3" fmla="*/ 289 w 37506"/>
                  <a:gd name="connsiteY3" fmla="*/ 43952 h 51582"/>
                  <a:gd name="connsiteX4" fmla="*/ 0 w 37506"/>
                  <a:gd name="connsiteY4" fmla="*/ 43338 h 515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506" h="51582">
                    <a:moveTo>
                      <a:pt x="3724" y="21206"/>
                    </a:moveTo>
                    <a:cubicBezTo>
                      <a:pt x="3724" y="21206"/>
                      <a:pt x="20716" y="-5016"/>
                      <a:pt x="32621" y="858"/>
                    </a:cubicBezTo>
                    <a:cubicBezTo>
                      <a:pt x="44526" y="6731"/>
                      <a:pt x="32621" y="44492"/>
                      <a:pt x="18880" y="50103"/>
                    </a:cubicBezTo>
                    <a:cubicBezTo>
                      <a:pt x="12047" y="53539"/>
                      <a:pt x="3724" y="50785"/>
                      <a:pt x="289" y="43952"/>
                    </a:cubicBezTo>
                    <a:cubicBezTo>
                      <a:pt x="189" y="43752"/>
                      <a:pt x="94" y="43548"/>
                      <a:pt x="0" y="43338"/>
                    </a:cubicBezTo>
                    <a:close/>
                  </a:path>
                </a:pathLst>
              </a:custGeom>
              <a:solidFill>
                <a:srgbClr val="F7A9A0"/>
              </a:solidFill>
              <a:ln w="5239"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45724831-A3DF-428F-BC44-F40E292A2482}"/>
                  </a:ext>
                </a:extLst>
              </p:cNvPr>
              <p:cNvSpPr/>
              <p:nvPr/>
            </p:nvSpPr>
            <p:spPr>
              <a:xfrm>
                <a:off x="6679706" y="2230908"/>
                <a:ext cx="21655" cy="32637"/>
              </a:xfrm>
              <a:custGeom>
                <a:avLst/>
                <a:gdLst>
                  <a:gd name="connsiteX0" fmla="*/ 21439 w 21655"/>
                  <a:gd name="connsiteY0" fmla="*/ 0 h 32637"/>
                  <a:gd name="connsiteX1" fmla="*/ 21439 w 21655"/>
                  <a:gd name="connsiteY1" fmla="*/ 367 h 32637"/>
                  <a:gd name="connsiteX2" fmla="*/ 4080 w 21655"/>
                  <a:gd name="connsiteY2" fmla="*/ 23023 h 32637"/>
                  <a:gd name="connsiteX3" fmla="*/ 14610 w 21655"/>
                  <a:gd name="connsiteY3" fmla="*/ 19929 h 32637"/>
                  <a:gd name="connsiteX4" fmla="*/ 15512 w 21655"/>
                  <a:gd name="connsiteY4" fmla="*/ 20506 h 32637"/>
                  <a:gd name="connsiteX5" fmla="*/ 15250 w 21655"/>
                  <a:gd name="connsiteY5" fmla="*/ 21030 h 32637"/>
                  <a:gd name="connsiteX6" fmla="*/ 5968 w 21655"/>
                  <a:gd name="connsiteY6" fmla="*/ 24387 h 32637"/>
                  <a:gd name="connsiteX7" fmla="*/ 1720 w 21655"/>
                  <a:gd name="connsiteY7" fmla="*/ 32149 h 32637"/>
                  <a:gd name="connsiteX8" fmla="*/ 41 w 21655"/>
                  <a:gd name="connsiteY8" fmla="*/ 31624 h 32637"/>
                  <a:gd name="connsiteX9" fmla="*/ 41 w 21655"/>
                  <a:gd name="connsiteY9" fmla="*/ 31624 h 32637"/>
                  <a:gd name="connsiteX10" fmla="*/ 21439 w 21655"/>
                  <a:gd name="connsiteY10" fmla="*/ 0 h 32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655" h="32637">
                    <a:moveTo>
                      <a:pt x="21439" y="0"/>
                    </a:moveTo>
                    <a:cubicBezTo>
                      <a:pt x="21701" y="0"/>
                      <a:pt x="21753" y="315"/>
                      <a:pt x="21439" y="367"/>
                    </a:cubicBezTo>
                    <a:cubicBezTo>
                      <a:pt x="11999" y="4615"/>
                      <a:pt x="7279" y="13688"/>
                      <a:pt x="4080" y="23023"/>
                    </a:cubicBezTo>
                    <a:cubicBezTo>
                      <a:pt x="6135" y="19263"/>
                      <a:pt x="10850" y="17878"/>
                      <a:pt x="14610" y="19929"/>
                    </a:cubicBezTo>
                    <a:cubicBezTo>
                      <a:pt x="14925" y="20102"/>
                      <a:pt x="15224" y="20296"/>
                      <a:pt x="15512" y="20506"/>
                    </a:cubicBezTo>
                    <a:cubicBezTo>
                      <a:pt x="15775" y="20506"/>
                      <a:pt x="15512" y="21083"/>
                      <a:pt x="15250" y="21030"/>
                    </a:cubicBezTo>
                    <a:cubicBezTo>
                      <a:pt x="11758" y="20071"/>
                      <a:pt x="8039" y="21413"/>
                      <a:pt x="5968" y="24387"/>
                    </a:cubicBezTo>
                    <a:cubicBezTo>
                      <a:pt x="4279" y="26815"/>
                      <a:pt x="2852" y="29416"/>
                      <a:pt x="1720" y="32149"/>
                    </a:cubicBezTo>
                    <a:cubicBezTo>
                      <a:pt x="1300" y="33040"/>
                      <a:pt x="-273" y="32621"/>
                      <a:pt x="41" y="31624"/>
                    </a:cubicBezTo>
                    <a:lnTo>
                      <a:pt x="41" y="31624"/>
                    </a:lnTo>
                    <a:cubicBezTo>
                      <a:pt x="-483" y="19195"/>
                      <a:pt x="8380" y="1731"/>
                      <a:pt x="21439" y="0"/>
                    </a:cubicBezTo>
                    <a:close/>
                  </a:path>
                </a:pathLst>
              </a:custGeom>
              <a:solidFill>
                <a:srgbClr val="263238"/>
              </a:solidFill>
              <a:ln w="5239"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6C1A1C27-254D-49CE-A837-9D7213478FAC}"/>
                  </a:ext>
                </a:extLst>
              </p:cNvPr>
              <p:cNvSpPr/>
              <p:nvPr/>
            </p:nvSpPr>
            <p:spPr>
              <a:xfrm>
                <a:off x="6619225" y="2317180"/>
                <a:ext cx="98229" cy="106175"/>
              </a:xfrm>
              <a:custGeom>
                <a:avLst/>
                <a:gdLst>
                  <a:gd name="connsiteX0" fmla="*/ 8024 w 98229"/>
                  <a:gd name="connsiteY0" fmla="*/ 14317 h 106175"/>
                  <a:gd name="connsiteX1" fmla="*/ 27586 w 98229"/>
                  <a:gd name="connsiteY1" fmla="*/ 58791 h 106175"/>
                  <a:gd name="connsiteX2" fmla="*/ 81762 w 98229"/>
                  <a:gd name="connsiteY2" fmla="*/ 0 h 106175"/>
                  <a:gd name="connsiteX3" fmla="*/ 98229 w 98229"/>
                  <a:gd name="connsiteY3" fmla="*/ 17779 h 106175"/>
                  <a:gd name="connsiteX4" fmla="*/ 45784 w 98229"/>
                  <a:gd name="connsiteY4" fmla="*/ 106044 h 106175"/>
                  <a:gd name="connsiteX5" fmla="*/ 25960 w 98229"/>
                  <a:gd name="connsiteY5" fmla="*/ 67759 h 106175"/>
                  <a:gd name="connsiteX6" fmla="*/ 0 w 98229"/>
                  <a:gd name="connsiteY6" fmla="*/ 95660 h 106175"/>
                  <a:gd name="connsiteX7" fmla="*/ 0 w 98229"/>
                  <a:gd name="connsiteY7" fmla="*/ 27481 h 106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8229" h="106175">
                    <a:moveTo>
                      <a:pt x="8024" y="14317"/>
                    </a:moveTo>
                    <a:lnTo>
                      <a:pt x="27586" y="58791"/>
                    </a:lnTo>
                    <a:lnTo>
                      <a:pt x="81762" y="0"/>
                    </a:lnTo>
                    <a:lnTo>
                      <a:pt x="98229" y="17779"/>
                    </a:lnTo>
                    <a:cubicBezTo>
                      <a:pt x="98229" y="17779"/>
                      <a:pt x="46309" y="110134"/>
                      <a:pt x="45784" y="106044"/>
                    </a:cubicBezTo>
                    <a:lnTo>
                      <a:pt x="25960" y="67759"/>
                    </a:lnTo>
                    <a:lnTo>
                      <a:pt x="0" y="95660"/>
                    </a:lnTo>
                    <a:lnTo>
                      <a:pt x="0" y="27481"/>
                    </a:lnTo>
                    <a:close/>
                  </a:path>
                </a:pathLst>
              </a:custGeom>
              <a:solidFill>
                <a:srgbClr val="0AAF60"/>
              </a:solidFill>
              <a:ln w="5239"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15768532-6C59-4369-8BE2-DAE83C61DC08}"/>
                  </a:ext>
                </a:extLst>
              </p:cNvPr>
              <p:cNvSpPr/>
              <p:nvPr/>
            </p:nvSpPr>
            <p:spPr>
              <a:xfrm>
                <a:off x="6616962" y="2335438"/>
                <a:ext cx="101692" cy="92191"/>
              </a:xfrm>
              <a:custGeom>
                <a:avLst/>
                <a:gdLst>
                  <a:gd name="connsiteX0" fmla="*/ 428 w 101692"/>
                  <a:gd name="connsiteY0" fmla="*/ 44047 h 92191"/>
                  <a:gd name="connsiteX1" fmla="*/ 1791 w 101692"/>
                  <a:gd name="connsiteY1" fmla="*/ 10325 h 92191"/>
                  <a:gd name="connsiteX2" fmla="*/ 2526 w 101692"/>
                  <a:gd name="connsiteY2" fmla="*/ 10325 h 92191"/>
                  <a:gd name="connsiteX3" fmla="*/ 3837 w 101692"/>
                  <a:gd name="connsiteY3" fmla="*/ 74203 h 92191"/>
                  <a:gd name="connsiteX4" fmla="*/ 3837 w 101692"/>
                  <a:gd name="connsiteY4" fmla="*/ 74203 h 92191"/>
                  <a:gd name="connsiteX5" fmla="*/ 28171 w 101692"/>
                  <a:gd name="connsiteY5" fmla="*/ 49973 h 92191"/>
                  <a:gd name="connsiteX6" fmla="*/ 47943 w 101692"/>
                  <a:gd name="connsiteY6" fmla="*/ 86685 h 92191"/>
                  <a:gd name="connsiteX7" fmla="*/ 100965 w 101692"/>
                  <a:gd name="connsiteY7" fmla="*/ 203 h 92191"/>
                  <a:gd name="connsiteX8" fmla="*/ 101489 w 101692"/>
                  <a:gd name="connsiteY8" fmla="*/ 46 h 92191"/>
                  <a:gd name="connsiteX9" fmla="*/ 101647 w 101692"/>
                  <a:gd name="connsiteY9" fmla="*/ 570 h 92191"/>
                  <a:gd name="connsiteX10" fmla="*/ 48677 w 101692"/>
                  <a:gd name="connsiteY10" fmla="*/ 92191 h 92191"/>
                  <a:gd name="connsiteX11" fmla="*/ 27699 w 101692"/>
                  <a:gd name="connsiteY11" fmla="*/ 51756 h 92191"/>
                  <a:gd name="connsiteX12" fmla="*/ 585 w 101692"/>
                  <a:gd name="connsiteY12" fmla="*/ 81440 h 92191"/>
                  <a:gd name="connsiteX13" fmla="*/ 428 w 101692"/>
                  <a:gd name="connsiteY13" fmla="*/ 44047 h 921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1692" h="92191">
                    <a:moveTo>
                      <a:pt x="428" y="44047"/>
                    </a:moveTo>
                    <a:cubicBezTo>
                      <a:pt x="847" y="32824"/>
                      <a:pt x="900" y="21496"/>
                      <a:pt x="1791" y="10325"/>
                    </a:cubicBezTo>
                    <a:cubicBezTo>
                      <a:pt x="1791" y="9958"/>
                      <a:pt x="2421" y="9748"/>
                      <a:pt x="2526" y="10325"/>
                    </a:cubicBezTo>
                    <a:cubicBezTo>
                      <a:pt x="5148" y="20814"/>
                      <a:pt x="3470" y="63924"/>
                      <a:pt x="3837" y="74203"/>
                    </a:cubicBezTo>
                    <a:lnTo>
                      <a:pt x="3837" y="74203"/>
                    </a:lnTo>
                    <a:cubicBezTo>
                      <a:pt x="4938" y="72997"/>
                      <a:pt x="27961" y="49659"/>
                      <a:pt x="28171" y="49973"/>
                    </a:cubicBezTo>
                    <a:cubicBezTo>
                      <a:pt x="32419" y="56057"/>
                      <a:pt x="46947" y="83905"/>
                      <a:pt x="47943" y="86685"/>
                    </a:cubicBezTo>
                    <a:cubicBezTo>
                      <a:pt x="56177" y="72053"/>
                      <a:pt x="91158" y="14153"/>
                      <a:pt x="100965" y="203"/>
                    </a:cubicBezTo>
                    <a:cubicBezTo>
                      <a:pt x="101065" y="14"/>
                      <a:pt x="101300" y="-54"/>
                      <a:pt x="101489" y="46"/>
                    </a:cubicBezTo>
                    <a:cubicBezTo>
                      <a:pt x="101678" y="145"/>
                      <a:pt x="101746" y="381"/>
                      <a:pt x="101647" y="570"/>
                    </a:cubicBezTo>
                    <a:cubicBezTo>
                      <a:pt x="94462" y="15989"/>
                      <a:pt x="49202" y="92401"/>
                      <a:pt x="48677" y="92191"/>
                    </a:cubicBezTo>
                    <a:cubicBezTo>
                      <a:pt x="40989" y="79085"/>
                      <a:pt x="33987" y="65591"/>
                      <a:pt x="27699" y="51756"/>
                    </a:cubicBezTo>
                    <a:cubicBezTo>
                      <a:pt x="23871" y="57001"/>
                      <a:pt x="690" y="83223"/>
                      <a:pt x="585" y="81440"/>
                    </a:cubicBezTo>
                    <a:cubicBezTo>
                      <a:pt x="-139" y="68990"/>
                      <a:pt x="-191" y="56503"/>
                      <a:pt x="428" y="44047"/>
                    </a:cubicBezTo>
                    <a:close/>
                  </a:path>
                </a:pathLst>
              </a:custGeom>
              <a:solidFill>
                <a:srgbClr val="263238"/>
              </a:solidFill>
              <a:ln w="5239"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D8111D62-E556-4738-9041-0ABDF5498507}"/>
                  </a:ext>
                </a:extLst>
              </p:cNvPr>
              <p:cNvSpPr/>
              <p:nvPr/>
            </p:nvSpPr>
            <p:spPr>
              <a:xfrm rot="-140400">
                <a:off x="6399501" y="2481995"/>
                <a:ext cx="213398" cy="277800"/>
              </a:xfrm>
              <a:custGeom>
                <a:avLst/>
                <a:gdLst>
                  <a:gd name="connsiteX0" fmla="*/ 0 w 213398"/>
                  <a:gd name="connsiteY0" fmla="*/ 0 h 277800"/>
                  <a:gd name="connsiteX1" fmla="*/ 213399 w 213398"/>
                  <a:gd name="connsiteY1" fmla="*/ 0 h 277800"/>
                  <a:gd name="connsiteX2" fmla="*/ 213399 w 213398"/>
                  <a:gd name="connsiteY2" fmla="*/ 277801 h 277800"/>
                  <a:gd name="connsiteX3" fmla="*/ 0 w 213398"/>
                  <a:gd name="connsiteY3" fmla="*/ 277801 h 277800"/>
                </a:gdLst>
                <a:ahLst/>
                <a:cxnLst>
                  <a:cxn ang="0">
                    <a:pos x="connsiteX0" y="connsiteY0"/>
                  </a:cxn>
                  <a:cxn ang="0">
                    <a:pos x="connsiteX1" y="connsiteY1"/>
                  </a:cxn>
                  <a:cxn ang="0">
                    <a:pos x="connsiteX2" y="connsiteY2"/>
                  </a:cxn>
                  <a:cxn ang="0">
                    <a:pos x="connsiteX3" y="connsiteY3"/>
                  </a:cxn>
                </a:cxnLst>
                <a:rect l="l" t="t" r="r" b="b"/>
                <a:pathLst>
                  <a:path w="213398" h="277800">
                    <a:moveTo>
                      <a:pt x="0" y="0"/>
                    </a:moveTo>
                    <a:lnTo>
                      <a:pt x="213399" y="0"/>
                    </a:lnTo>
                    <a:lnTo>
                      <a:pt x="213399" y="277801"/>
                    </a:lnTo>
                    <a:lnTo>
                      <a:pt x="0" y="277801"/>
                    </a:lnTo>
                    <a:close/>
                  </a:path>
                </a:pathLst>
              </a:custGeom>
              <a:solidFill>
                <a:srgbClr val="C7C7C7"/>
              </a:solidFill>
              <a:ln w="5239"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2EB2C0AA-2CA5-4CA3-A578-C065ABC4B63D}"/>
                  </a:ext>
                </a:extLst>
              </p:cNvPr>
              <p:cNvSpPr/>
              <p:nvPr/>
            </p:nvSpPr>
            <p:spPr>
              <a:xfrm rot="-136800">
                <a:off x="6451000" y="2467651"/>
                <a:ext cx="101166" cy="30627"/>
              </a:xfrm>
              <a:custGeom>
                <a:avLst/>
                <a:gdLst>
                  <a:gd name="connsiteX0" fmla="*/ 0 w 101166"/>
                  <a:gd name="connsiteY0" fmla="*/ 0 h 30627"/>
                  <a:gd name="connsiteX1" fmla="*/ 101166 w 101166"/>
                  <a:gd name="connsiteY1" fmla="*/ 0 h 30627"/>
                  <a:gd name="connsiteX2" fmla="*/ 101166 w 101166"/>
                  <a:gd name="connsiteY2" fmla="*/ 30628 h 30627"/>
                  <a:gd name="connsiteX3" fmla="*/ 0 w 101166"/>
                  <a:gd name="connsiteY3" fmla="*/ 30628 h 30627"/>
                </a:gdLst>
                <a:ahLst/>
                <a:cxnLst>
                  <a:cxn ang="0">
                    <a:pos x="connsiteX0" y="connsiteY0"/>
                  </a:cxn>
                  <a:cxn ang="0">
                    <a:pos x="connsiteX1" y="connsiteY1"/>
                  </a:cxn>
                  <a:cxn ang="0">
                    <a:pos x="connsiteX2" y="connsiteY2"/>
                  </a:cxn>
                  <a:cxn ang="0">
                    <a:pos x="connsiteX3" y="connsiteY3"/>
                  </a:cxn>
                </a:cxnLst>
                <a:rect l="l" t="t" r="r" b="b"/>
                <a:pathLst>
                  <a:path w="101166" h="30627">
                    <a:moveTo>
                      <a:pt x="0" y="0"/>
                    </a:moveTo>
                    <a:lnTo>
                      <a:pt x="101166" y="0"/>
                    </a:lnTo>
                    <a:lnTo>
                      <a:pt x="101166" y="30628"/>
                    </a:lnTo>
                    <a:lnTo>
                      <a:pt x="0" y="30628"/>
                    </a:lnTo>
                    <a:close/>
                  </a:path>
                </a:pathLst>
              </a:custGeom>
              <a:solidFill>
                <a:srgbClr val="263238"/>
              </a:solidFill>
              <a:ln w="5239"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8CC39DE8-6AB2-4978-8366-27C133764E88}"/>
                  </a:ext>
                </a:extLst>
              </p:cNvPr>
              <p:cNvSpPr/>
              <p:nvPr/>
            </p:nvSpPr>
            <p:spPr>
              <a:xfrm>
                <a:off x="6472327" y="2440950"/>
                <a:ext cx="56168" cy="27900"/>
              </a:xfrm>
              <a:custGeom>
                <a:avLst/>
                <a:gdLst>
                  <a:gd name="connsiteX0" fmla="*/ 56169 w 56168"/>
                  <a:gd name="connsiteY0" fmla="*/ 25750 h 27900"/>
                  <a:gd name="connsiteX1" fmla="*/ 43739 w 56168"/>
                  <a:gd name="connsiteY1" fmla="*/ 26222 h 27900"/>
                  <a:gd name="connsiteX2" fmla="*/ 43162 w 56168"/>
                  <a:gd name="connsiteY2" fmla="*/ 12115 h 27900"/>
                  <a:gd name="connsiteX3" fmla="*/ 12902 w 56168"/>
                  <a:gd name="connsiteY3" fmla="*/ 13321 h 27900"/>
                  <a:gd name="connsiteX4" fmla="*/ 13478 w 56168"/>
                  <a:gd name="connsiteY4" fmla="*/ 27429 h 27900"/>
                  <a:gd name="connsiteX5" fmla="*/ 1049 w 56168"/>
                  <a:gd name="connsiteY5" fmla="*/ 27901 h 27900"/>
                  <a:gd name="connsiteX6" fmla="*/ 0 w 56168"/>
                  <a:gd name="connsiteY6" fmla="*/ 2203 h 27900"/>
                  <a:gd name="connsiteX7" fmla="*/ 55330 w 56168"/>
                  <a:gd name="connsiteY7" fmla="*/ 0 h 27900"/>
                  <a:gd name="connsiteX8" fmla="*/ 56169 w 56168"/>
                  <a:gd name="connsiteY8" fmla="*/ 25750 h 27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168" h="27900">
                    <a:moveTo>
                      <a:pt x="56169" y="25750"/>
                    </a:moveTo>
                    <a:lnTo>
                      <a:pt x="43739" y="26222"/>
                    </a:lnTo>
                    <a:lnTo>
                      <a:pt x="43162" y="12115"/>
                    </a:lnTo>
                    <a:lnTo>
                      <a:pt x="12902" y="13321"/>
                    </a:lnTo>
                    <a:lnTo>
                      <a:pt x="13478" y="27429"/>
                    </a:lnTo>
                    <a:lnTo>
                      <a:pt x="1049" y="27901"/>
                    </a:lnTo>
                    <a:lnTo>
                      <a:pt x="0" y="2203"/>
                    </a:lnTo>
                    <a:lnTo>
                      <a:pt x="55330" y="0"/>
                    </a:lnTo>
                    <a:lnTo>
                      <a:pt x="56169" y="25750"/>
                    </a:lnTo>
                    <a:close/>
                  </a:path>
                </a:pathLst>
              </a:custGeom>
              <a:solidFill>
                <a:srgbClr val="263238"/>
              </a:solidFill>
              <a:ln w="5239"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B80DD7D5-9AFF-444F-9860-92DE1B8D9A86}"/>
                  </a:ext>
                </a:extLst>
              </p:cNvPr>
              <p:cNvSpPr/>
              <p:nvPr/>
            </p:nvSpPr>
            <p:spPr>
              <a:xfrm>
                <a:off x="6533102" y="2359234"/>
                <a:ext cx="307126" cy="386681"/>
              </a:xfrm>
              <a:custGeom>
                <a:avLst/>
                <a:gdLst>
                  <a:gd name="connsiteX0" fmla="*/ 232392 w 307126"/>
                  <a:gd name="connsiteY0" fmla="*/ 42645 h 386681"/>
                  <a:gd name="connsiteX1" fmla="*/ 296690 w 307126"/>
                  <a:gd name="connsiteY1" fmla="*/ 359780 h 386681"/>
                  <a:gd name="connsiteX2" fmla="*/ 6617 w 307126"/>
                  <a:gd name="connsiteY2" fmla="*/ 385163 h 386681"/>
                  <a:gd name="connsiteX3" fmla="*/ 31633 w 307126"/>
                  <a:gd name="connsiteY3" fmla="*/ 236377 h 386681"/>
                  <a:gd name="connsiteX4" fmla="*/ 184353 w 307126"/>
                  <a:gd name="connsiteY4" fmla="*/ 231499 h 386681"/>
                  <a:gd name="connsiteX5" fmla="*/ 172763 w 307126"/>
                  <a:gd name="connsiteY5" fmla="*/ 59900 h 386681"/>
                  <a:gd name="connsiteX6" fmla="*/ 232392 w 307126"/>
                  <a:gd name="connsiteY6" fmla="*/ 42645 h 38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7126" h="386681">
                    <a:moveTo>
                      <a:pt x="232392" y="42645"/>
                    </a:moveTo>
                    <a:cubicBezTo>
                      <a:pt x="295693" y="155821"/>
                      <a:pt x="324119" y="319187"/>
                      <a:pt x="296690" y="359780"/>
                    </a:cubicBezTo>
                    <a:cubicBezTo>
                      <a:pt x="277023" y="389149"/>
                      <a:pt x="106105" y="388362"/>
                      <a:pt x="6617" y="385163"/>
                    </a:cubicBezTo>
                    <a:cubicBezTo>
                      <a:pt x="-11739" y="384586"/>
                      <a:pt x="11861" y="234489"/>
                      <a:pt x="31633" y="236377"/>
                    </a:cubicBezTo>
                    <a:cubicBezTo>
                      <a:pt x="66614" y="239733"/>
                      <a:pt x="181940" y="231447"/>
                      <a:pt x="184353" y="231499"/>
                    </a:cubicBezTo>
                    <a:cubicBezTo>
                      <a:pt x="189597" y="231499"/>
                      <a:pt x="176119" y="127501"/>
                      <a:pt x="172763" y="59900"/>
                    </a:cubicBezTo>
                    <a:cubicBezTo>
                      <a:pt x="168410" y="-26268"/>
                      <a:pt x="204020" y="-7912"/>
                      <a:pt x="232392" y="42645"/>
                    </a:cubicBezTo>
                    <a:close/>
                  </a:path>
                </a:pathLst>
              </a:custGeom>
              <a:solidFill>
                <a:srgbClr val="F7A9A0"/>
              </a:solidFill>
              <a:ln w="5239"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028501A2-6E6A-496F-803E-0991F1AC757B}"/>
                  </a:ext>
                </a:extLst>
              </p:cNvPr>
              <p:cNvSpPr/>
              <p:nvPr/>
            </p:nvSpPr>
            <p:spPr>
              <a:xfrm>
                <a:off x="6372072" y="2562996"/>
                <a:ext cx="209340" cy="197786"/>
              </a:xfrm>
              <a:custGeom>
                <a:avLst/>
                <a:gdLst>
                  <a:gd name="connsiteX0" fmla="*/ 7900 w 209340"/>
                  <a:gd name="connsiteY0" fmla="*/ 29573 h 197786"/>
                  <a:gd name="connsiteX1" fmla="*/ 13826 w 209340"/>
                  <a:gd name="connsiteY1" fmla="*/ 54903 h 197786"/>
                  <a:gd name="connsiteX2" fmla="*/ 348 w 209340"/>
                  <a:gd name="connsiteY2" fmla="*/ 73626 h 197786"/>
                  <a:gd name="connsiteX3" fmla="*/ 17078 w 209340"/>
                  <a:gd name="connsiteY3" fmla="*/ 98118 h 197786"/>
                  <a:gd name="connsiteX4" fmla="*/ 5959 w 209340"/>
                  <a:gd name="connsiteY4" fmla="*/ 120093 h 197786"/>
                  <a:gd name="connsiteX5" fmla="*/ 22742 w 209340"/>
                  <a:gd name="connsiteY5" fmla="*/ 147311 h 197786"/>
                  <a:gd name="connsiteX6" fmla="*/ 25154 w 209340"/>
                  <a:gd name="connsiteY6" fmla="*/ 172800 h 197786"/>
                  <a:gd name="connsiteX7" fmla="*/ 94853 w 209340"/>
                  <a:gd name="connsiteY7" fmla="*/ 197658 h 197786"/>
                  <a:gd name="connsiteX8" fmla="*/ 196754 w 209340"/>
                  <a:gd name="connsiteY8" fmla="*/ 181243 h 197786"/>
                  <a:gd name="connsiteX9" fmla="*/ 209341 w 209340"/>
                  <a:gd name="connsiteY9" fmla="*/ 35237 h 197786"/>
                  <a:gd name="connsiteX10" fmla="*/ 82424 w 209340"/>
                  <a:gd name="connsiteY10" fmla="*/ 46 h 197786"/>
                  <a:gd name="connsiteX11" fmla="*/ 7900 w 209340"/>
                  <a:gd name="connsiteY11" fmla="*/ 29573 h 197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9340" h="197786">
                    <a:moveTo>
                      <a:pt x="7900" y="29573"/>
                    </a:moveTo>
                    <a:cubicBezTo>
                      <a:pt x="4365" y="38425"/>
                      <a:pt x="6730" y="48542"/>
                      <a:pt x="13826" y="54903"/>
                    </a:cubicBezTo>
                    <a:cubicBezTo>
                      <a:pt x="7276" y="59372"/>
                      <a:pt x="2508" y="66001"/>
                      <a:pt x="348" y="73626"/>
                    </a:cubicBezTo>
                    <a:cubicBezTo>
                      <a:pt x="-2851" y="87157"/>
                      <a:pt x="17078" y="98118"/>
                      <a:pt x="17078" y="98118"/>
                    </a:cubicBezTo>
                    <a:cubicBezTo>
                      <a:pt x="11256" y="104165"/>
                      <a:pt x="7386" y="111822"/>
                      <a:pt x="5959" y="120093"/>
                    </a:cubicBezTo>
                    <a:cubicBezTo>
                      <a:pt x="4229" y="133413"/>
                      <a:pt x="22742" y="147311"/>
                      <a:pt x="22742" y="147311"/>
                    </a:cubicBezTo>
                    <a:cubicBezTo>
                      <a:pt x="20460" y="155823"/>
                      <a:pt x="21315" y="164870"/>
                      <a:pt x="25154" y="172800"/>
                    </a:cubicBezTo>
                    <a:cubicBezTo>
                      <a:pt x="36273" y="193778"/>
                      <a:pt x="72092" y="195928"/>
                      <a:pt x="94853" y="197658"/>
                    </a:cubicBezTo>
                    <a:cubicBezTo>
                      <a:pt x="117615" y="199389"/>
                      <a:pt x="184010" y="183079"/>
                      <a:pt x="196754" y="181243"/>
                    </a:cubicBezTo>
                    <a:lnTo>
                      <a:pt x="209341" y="35237"/>
                    </a:lnTo>
                    <a:cubicBezTo>
                      <a:pt x="209341" y="35237"/>
                      <a:pt x="109695" y="-1475"/>
                      <a:pt x="82424" y="46"/>
                    </a:cubicBezTo>
                    <a:cubicBezTo>
                      <a:pt x="59348" y="1514"/>
                      <a:pt x="14823" y="13262"/>
                      <a:pt x="7900" y="29573"/>
                    </a:cubicBezTo>
                    <a:close/>
                  </a:path>
                </a:pathLst>
              </a:custGeom>
              <a:solidFill>
                <a:srgbClr val="F7A9A0"/>
              </a:solidFill>
              <a:ln w="5239"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D2AB17B4-A3D9-4ED9-8469-F7ED139103FE}"/>
                  </a:ext>
                </a:extLst>
              </p:cNvPr>
              <p:cNvSpPr/>
              <p:nvPr/>
            </p:nvSpPr>
            <p:spPr>
              <a:xfrm>
                <a:off x="6385520" y="2608774"/>
                <a:ext cx="74213" cy="9754"/>
              </a:xfrm>
              <a:custGeom>
                <a:avLst/>
                <a:gdLst>
                  <a:gd name="connsiteX0" fmla="*/ 378 w 74213"/>
                  <a:gd name="connsiteY0" fmla="*/ 8549 h 9754"/>
                  <a:gd name="connsiteX1" fmla="*/ 73801 w 74213"/>
                  <a:gd name="connsiteY1" fmla="*/ 0 h 9754"/>
                  <a:gd name="connsiteX2" fmla="*/ 73801 w 74213"/>
                  <a:gd name="connsiteY2" fmla="*/ 839 h 9754"/>
                  <a:gd name="connsiteX3" fmla="*/ 640 w 74213"/>
                  <a:gd name="connsiteY3" fmla="*/ 9755 h 9754"/>
                  <a:gd name="connsiteX4" fmla="*/ 0 w 74213"/>
                  <a:gd name="connsiteY4" fmla="*/ 9136 h 9754"/>
                  <a:gd name="connsiteX5" fmla="*/ 378 w 74213"/>
                  <a:gd name="connsiteY5" fmla="*/ 8549 h 97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4213" h="9754">
                    <a:moveTo>
                      <a:pt x="378" y="8549"/>
                    </a:moveTo>
                    <a:cubicBezTo>
                      <a:pt x="24240" y="1206"/>
                      <a:pt x="48994" y="1311"/>
                      <a:pt x="73801" y="0"/>
                    </a:cubicBezTo>
                    <a:cubicBezTo>
                      <a:pt x="74325" y="0"/>
                      <a:pt x="74377" y="839"/>
                      <a:pt x="73801" y="839"/>
                    </a:cubicBezTo>
                    <a:cubicBezTo>
                      <a:pt x="49204" y="1836"/>
                      <a:pt x="25132" y="7762"/>
                      <a:pt x="640" y="9755"/>
                    </a:cubicBezTo>
                    <a:cubicBezTo>
                      <a:pt x="294" y="9760"/>
                      <a:pt x="5" y="9482"/>
                      <a:pt x="0" y="9136"/>
                    </a:cubicBezTo>
                    <a:cubicBezTo>
                      <a:pt x="-5" y="8884"/>
                      <a:pt x="147" y="8648"/>
                      <a:pt x="378" y="8549"/>
                    </a:cubicBezTo>
                    <a:close/>
                  </a:path>
                </a:pathLst>
              </a:custGeom>
              <a:solidFill>
                <a:srgbClr val="263238"/>
              </a:solidFill>
              <a:ln w="5239"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9F627410-66F3-4C51-A9AA-A88CEBF955FE}"/>
                  </a:ext>
                </a:extLst>
              </p:cNvPr>
              <p:cNvSpPr/>
              <p:nvPr/>
            </p:nvSpPr>
            <p:spPr>
              <a:xfrm>
                <a:off x="6388152" y="2659228"/>
                <a:ext cx="72302" cy="3630"/>
              </a:xfrm>
              <a:custGeom>
                <a:avLst/>
                <a:gdLst>
                  <a:gd name="connsiteX0" fmla="*/ 630 w 72302"/>
                  <a:gd name="connsiteY0" fmla="*/ 1362 h 3630"/>
                  <a:gd name="connsiteX1" fmla="*/ 17622 w 72302"/>
                  <a:gd name="connsiteY1" fmla="*/ 103 h 3630"/>
                  <a:gd name="connsiteX2" fmla="*/ 35716 w 72302"/>
                  <a:gd name="connsiteY2" fmla="*/ 365 h 3630"/>
                  <a:gd name="connsiteX3" fmla="*/ 71850 w 72302"/>
                  <a:gd name="connsiteY3" fmla="*/ 2358 h 3630"/>
                  <a:gd name="connsiteX4" fmla="*/ 71850 w 72302"/>
                  <a:gd name="connsiteY4" fmla="*/ 3197 h 3630"/>
                  <a:gd name="connsiteX5" fmla="*/ 35768 w 72302"/>
                  <a:gd name="connsiteY5" fmla="*/ 2883 h 3630"/>
                  <a:gd name="connsiteX6" fmla="*/ 17674 w 72302"/>
                  <a:gd name="connsiteY6" fmla="*/ 3302 h 3630"/>
                  <a:gd name="connsiteX7" fmla="*/ 630 w 72302"/>
                  <a:gd name="connsiteY7" fmla="*/ 2988 h 3630"/>
                  <a:gd name="connsiteX8" fmla="*/ 27 w 72302"/>
                  <a:gd name="connsiteY8" fmla="*/ 1965 h 3630"/>
                  <a:gd name="connsiteX9" fmla="*/ 630 w 72302"/>
                  <a:gd name="connsiteY9" fmla="*/ 1362 h 3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302" h="3630">
                    <a:moveTo>
                      <a:pt x="630" y="1362"/>
                    </a:moveTo>
                    <a:cubicBezTo>
                      <a:pt x="6215" y="208"/>
                      <a:pt x="11927" y="-217"/>
                      <a:pt x="17622" y="103"/>
                    </a:cubicBezTo>
                    <a:cubicBezTo>
                      <a:pt x="23653" y="103"/>
                      <a:pt x="29684" y="103"/>
                      <a:pt x="35716" y="365"/>
                    </a:cubicBezTo>
                    <a:cubicBezTo>
                      <a:pt x="47778" y="733"/>
                      <a:pt x="59840" y="1362"/>
                      <a:pt x="71850" y="2358"/>
                    </a:cubicBezTo>
                    <a:cubicBezTo>
                      <a:pt x="72427" y="2358"/>
                      <a:pt x="72480" y="3197"/>
                      <a:pt x="71850" y="3197"/>
                    </a:cubicBezTo>
                    <a:cubicBezTo>
                      <a:pt x="59840" y="2883"/>
                      <a:pt x="47778" y="2725"/>
                      <a:pt x="35768" y="2883"/>
                    </a:cubicBezTo>
                    <a:cubicBezTo>
                      <a:pt x="29737" y="2883"/>
                      <a:pt x="23706" y="2883"/>
                      <a:pt x="17674" y="3302"/>
                    </a:cubicBezTo>
                    <a:cubicBezTo>
                      <a:pt x="12000" y="3827"/>
                      <a:pt x="6283" y="3722"/>
                      <a:pt x="630" y="2988"/>
                    </a:cubicBezTo>
                    <a:cubicBezTo>
                      <a:pt x="179" y="2872"/>
                      <a:pt x="-89" y="2416"/>
                      <a:pt x="27" y="1965"/>
                    </a:cubicBezTo>
                    <a:cubicBezTo>
                      <a:pt x="100" y="1671"/>
                      <a:pt x="331" y="1435"/>
                      <a:pt x="630" y="1362"/>
                    </a:cubicBezTo>
                    <a:close/>
                  </a:path>
                </a:pathLst>
              </a:custGeom>
              <a:solidFill>
                <a:srgbClr val="263238"/>
              </a:solidFill>
              <a:ln w="5239"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003203C0-0F1A-4E00-9275-8BF7F40105E7}"/>
                  </a:ext>
                </a:extLst>
              </p:cNvPr>
              <p:cNvSpPr/>
              <p:nvPr/>
            </p:nvSpPr>
            <p:spPr>
              <a:xfrm>
                <a:off x="6394629" y="2709519"/>
                <a:ext cx="65682" cy="3158"/>
              </a:xfrm>
              <a:custGeom>
                <a:avLst/>
                <a:gdLst>
                  <a:gd name="connsiteX0" fmla="*/ 394 w 65682"/>
                  <a:gd name="connsiteY0" fmla="*/ 789 h 3158"/>
                  <a:gd name="connsiteX1" fmla="*/ 15761 w 65682"/>
                  <a:gd name="connsiteY1" fmla="*/ 526 h 3158"/>
                  <a:gd name="connsiteX2" fmla="*/ 32281 w 65682"/>
                  <a:gd name="connsiteY2" fmla="*/ 1261 h 3158"/>
                  <a:gd name="connsiteX3" fmla="*/ 65269 w 65682"/>
                  <a:gd name="connsiteY3" fmla="*/ 2152 h 3158"/>
                  <a:gd name="connsiteX4" fmla="*/ 65269 w 65682"/>
                  <a:gd name="connsiteY4" fmla="*/ 3044 h 3158"/>
                  <a:gd name="connsiteX5" fmla="*/ 31704 w 65682"/>
                  <a:gd name="connsiteY5" fmla="*/ 3044 h 3158"/>
                  <a:gd name="connsiteX6" fmla="*/ 15236 w 65682"/>
                  <a:gd name="connsiteY6" fmla="*/ 3044 h 3158"/>
                  <a:gd name="connsiteX7" fmla="*/ 342 w 65682"/>
                  <a:gd name="connsiteY7" fmla="*/ 1523 h 3158"/>
                  <a:gd name="connsiteX8" fmla="*/ 1 w 65682"/>
                  <a:gd name="connsiteY8" fmla="*/ 1130 h 3158"/>
                  <a:gd name="connsiteX9" fmla="*/ 394 w 65682"/>
                  <a:gd name="connsiteY9" fmla="*/ 789 h 31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682" h="3158">
                    <a:moveTo>
                      <a:pt x="394" y="789"/>
                    </a:moveTo>
                    <a:cubicBezTo>
                      <a:pt x="5466" y="-166"/>
                      <a:pt x="10658" y="-255"/>
                      <a:pt x="15761" y="526"/>
                    </a:cubicBezTo>
                    <a:lnTo>
                      <a:pt x="32281" y="1261"/>
                    </a:lnTo>
                    <a:cubicBezTo>
                      <a:pt x="43242" y="1680"/>
                      <a:pt x="54255" y="2152"/>
                      <a:pt x="65269" y="2152"/>
                    </a:cubicBezTo>
                    <a:cubicBezTo>
                      <a:pt x="65793" y="2152"/>
                      <a:pt x="65846" y="3044"/>
                      <a:pt x="65269" y="3044"/>
                    </a:cubicBezTo>
                    <a:cubicBezTo>
                      <a:pt x="54046" y="3044"/>
                      <a:pt x="42875" y="3044"/>
                      <a:pt x="31704" y="3044"/>
                    </a:cubicBezTo>
                    <a:lnTo>
                      <a:pt x="15236" y="3044"/>
                    </a:lnTo>
                    <a:cubicBezTo>
                      <a:pt x="10223" y="3411"/>
                      <a:pt x="5177" y="2897"/>
                      <a:pt x="342" y="1523"/>
                    </a:cubicBezTo>
                    <a:cubicBezTo>
                      <a:pt x="137" y="1507"/>
                      <a:pt x="-15" y="1334"/>
                      <a:pt x="1" y="1130"/>
                    </a:cubicBezTo>
                    <a:cubicBezTo>
                      <a:pt x="17" y="925"/>
                      <a:pt x="190" y="773"/>
                      <a:pt x="394" y="789"/>
                    </a:cubicBezTo>
                    <a:close/>
                  </a:path>
                </a:pathLst>
              </a:custGeom>
              <a:solidFill>
                <a:srgbClr val="263238"/>
              </a:solidFill>
              <a:ln w="5239"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1FE58E58-7572-4877-B37E-D00A277AC1FF}"/>
                  </a:ext>
                </a:extLst>
              </p:cNvPr>
              <p:cNvSpPr/>
              <p:nvPr/>
            </p:nvSpPr>
            <p:spPr>
              <a:xfrm>
                <a:off x="6579262" y="2356315"/>
                <a:ext cx="263983" cy="393882"/>
              </a:xfrm>
              <a:custGeom>
                <a:avLst/>
                <a:gdLst>
                  <a:gd name="connsiteX0" fmla="*/ 0 w 263983"/>
                  <a:gd name="connsiteY0" fmla="*/ 236725 h 393882"/>
                  <a:gd name="connsiteX1" fmla="*/ 2360 w 263983"/>
                  <a:gd name="connsiteY1" fmla="*/ 393641 h 393882"/>
                  <a:gd name="connsiteX2" fmla="*/ 250739 w 263983"/>
                  <a:gd name="connsiteY2" fmla="*/ 370303 h 393882"/>
                  <a:gd name="connsiteX3" fmla="*/ 198294 w 263983"/>
                  <a:gd name="connsiteY3" fmla="*/ 60877 h 393882"/>
                  <a:gd name="connsiteX4" fmla="*/ 124137 w 263983"/>
                  <a:gd name="connsiteY4" fmla="*/ 72730 h 393882"/>
                  <a:gd name="connsiteX5" fmla="*/ 134993 w 263983"/>
                  <a:gd name="connsiteY5" fmla="*/ 229540 h 393882"/>
                  <a:gd name="connsiteX6" fmla="*/ 0 w 263983"/>
                  <a:gd name="connsiteY6" fmla="*/ 236725 h 393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3983" h="393882">
                    <a:moveTo>
                      <a:pt x="0" y="236725"/>
                    </a:moveTo>
                    <a:lnTo>
                      <a:pt x="2360" y="393641"/>
                    </a:lnTo>
                    <a:cubicBezTo>
                      <a:pt x="2360" y="393641"/>
                      <a:pt x="220269" y="397941"/>
                      <a:pt x="250739" y="370303"/>
                    </a:cubicBezTo>
                    <a:cubicBezTo>
                      <a:pt x="281210" y="342664"/>
                      <a:pt x="257190" y="176781"/>
                      <a:pt x="198294" y="60877"/>
                    </a:cubicBezTo>
                    <a:cubicBezTo>
                      <a:pt x="166041" y="-2528"/>
                      <a:pt x="120204" y="-41023"/>
                      <a:pt x="124137" y="72730"/>
                    </a:cubicBezTo>
                    <a:cubicBezTo>
                      <a:pt x="128071" y="186483"/>
                      <a:pt x="135570" y="228334"/>
                      <a:pt x="134993" y="229540"/>
                    </a:cubicBezTo>
                    <a:cubicBezTo>
                      <a:pt x="134416" y="230747"/>
                      <a:pt x="0" y="236725"/>
                      <a:pt x="0" y="236725"/>
                    </a:cubicBezTo>
                    <a:close/>
                  </a:path>
                </a:pathLst>
              </a:custGeom>
              <a:solidFill>
                <a:srgbClr val="0AAF60"/>
              </a:solidFill>
              <a:ln w="5239"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EDF52464-CD82-4160-A4D6-B73A3AA1A9C5}"/>
                  </a:ext>
                </a:extLst>
              </p:cNvPr>
              <p:cNvSpPr/>
              <p:nvPr/>
            </p:nvSpPr>
            <p:spPr>
              <a:xfrm>
                <a:off x="6579525" y="2359661"/>
                <a:ext cx="248484" cy="375663"/>
              </a:xfrm>
              <a:custGeom>
                <a:avLst/>
                <a:gdLst>
                  <a:gd name="connsiteX0" fmla="*/ 140500 w 248484"/>
                  <a:gd name="connsiteY0" fmla="*/ 124557 h 375663"/>
                  <a:gd name="connsiteX1" fmla="*/ 137983 w 248484"/>
                  <a:gd name="connsiteY1" fmla="*/ 125029 h 375663"/>
                  <a:gd name="connsiteX2" fmla="*/ 135046 w 248484"/>
                  <a:gd name="connsiteY2" fmla="*/ 124767 h 375663"/>
                  <a:gd name="connsiteX3" fmla="*/ 131899 w 248484"/>
                  <a:gd name="connsiteY3" fmla="*/ 119889 h 375663"/>
                  <a:gd name="connsiteX4" fmla="*/ 129906 w 248484"/>
                  <a:gd name="connsiteY4" fmla="*/ 116533 h 375663"/>
                  <a:gd name="connsiteX5" fmla="*/ 127703 w 248484"/>
                  <a:gd name="connsiteY5" fmla="*/ 115851 h 375663"/>
                  <a:gd name="connsiteX6" fmla="*/ 125816 w 248484"/>
                  <a:gd name="connsiteY6" fmla="*/ 115484 h 375663"/>
                  <a:gd name="connsiteX7" fmla="*/ 125816 w 248484"/>
                  <a:gd name="connsiteY7" fmla="*/ 115169 h 375663"/>
                  <a:gd name="connsiteX8" fmla="*/ 127703 w 248484"/>
                  <a:gd name="connsiteY8" fmla="*/ 114802 h 375663"/>
                  <a:gd name="connsiteX9" fmla="*/ 133892 w 248484"/>
                  <a:gd name="connsiteY9" fmla="*/ 118893 h 375663"/>
                  <a:gd name="connsiteX10" fmla="*/ 133997 w 248484"/>
                  <a:gd name="connsiteY10" fmla="*/ 120046 h 375663"/>
                  <a:gd name="connsiteX11" fmla="*/ 135780 w 248484"/>
                  <a:gd name="connsiteY11" fmla="*/ 123508 h 375663"/>
                  <a:gd name="connsiteX12" fmla="*/ 137983 w 248484"/>
                  <a:gd name="connsiteY12" fmla="*/ 124242 h 375663"/>
                  <a:gd name="connsiteX13" fmla="*/ 140500 w 248484"/>
                  <a:gd name="connsiteY13" fmla="*/ 124557 h 375663"/>
                  <a:gd name="connsiteX14" fmla="*/ 175271 w 248484"/>
                  <a:gd name="connsiteY14" fmla="*/ 285877 h 375663"/>
                  <a:gd name="connsiteX15" fmla="*/ 177421 w 248484"/>
                  <a:gd name="connsiteY15" fmla="*/ 286559 h 375663"/>
                  <a:gd name="connsiteX16" fmla="*/ 179414 w 248484"/>
                  <a:gd name="connsiteY16" fmla="*/ 289916 h 375663"/>
                  <a:gd name="connsiteX17" fmla="*/ 182613 w 248484"/>
                  <a:gd name="connsiteY17" fmla="*/ 294793 h 375663"/>
                  <a:gd name="connsiteX18" fmla="*/ 185498 w 248484"/>
                  <a:gd name="connsiteY18" fmla="*/ 295055 h 375663"/>
                  <a:gd name="connsiteX19" fmla="*/ 188068 w 248484"/>
                  <a:gd name="connsiteY19" fmla="*/ 294531 h 375663"/>
                  <a:gd name="connsiteX20" fmla="*/ 185498 w 248484"/>
                  <a:gd name="connsiteY20" fmla="*/ 294006 h 375663"/>
                  <a:gd name="connsiteX21" fmla="*/ 183348 w 248484"/>
                  <a:gd name="connsiteY21" fmla="*/ 293325 h 375663"/>
                  <a:gd name="connsiteX22" fmla="*/ 181512 w 248484"/>
                  <a:gd name="connsiteY22" fmla="*/ 289863 h 375663"/>
                  <a:gd name="connsiteX23" fmla="*/ 178103 w 248484"/>
                  <a:gd name="connsiteY23" fmla="*/ 285038 h 375663"/>
                  <a:gd name="connsiteX24" fmla="*/ 175271 w 248484"/>
                  <a:gd name="connsiteY24" fmla="*/ 285038 h 375663"/>
                  <a:gd name="connsiteX25" fmla="*/ 172701 w 248484"/>
                  <a:gd name="connsiteY25" fmla="*/ 285563 h 375663"/>
                  <a:gd name="connsiteX26" fmla="*/ 175271 w 248484"/>
                  <a:gd name="connsiteY26" fmla="*/ 285877 h 375663"/>
                  <a:gd name="connsiteX27" fmla="*/ 176268 w 248484"/>
                  <a:gd name="connsiteY27" fmla="*/ 36607 h 375663"/>
                  <a:gd name="connsiteX28" fmla="*/ 178470 w 248484"/>
                  <a:gd name="connsiteY28" fmla="*/ 37288 h 375663"/>
                  <a:gd name="connsiteX29" fmla="*/ 180411 w 248484"/>
                  <a:gd name="connsiteY29" fmla="*/ 40645 h 375663"/>
                  <a:gd name="connsiteX30" fmla="*/ 183610 w 248484"/>
                  <a:gd name="connsiteY30" fmla="*/ 45522 h 375663"/>
                  <a:gd name="connsiteX31" fmla="*/ 186494 w 248484"/>
                  <a:gd name="connsiteY31" fmla="*/ 45837 h 375663"/>
                  <a:gd name="connsiteX32" fmla="*/ 189064 w 248484"/>
                  <a:gd name="connsiteY32" fmla="*/ 45312 h 375663"/>
                  <a:gd name="connsiteX33" fmla="*/ 186494 w 248484"/>
                  <a:gd name="connsiteY33" fmla="*/ 44788 h 375663"/>
                  <a:gd name="connsiteX34" fmla="*/ 184344 w 248484"/>
                  <a:gd name="connsiteY34" fmla="*/ 44054 h 375663"/>
                  <a:gd name="connsiteX35" fmla="*/ 182508 w 248484"/>
                  <a:gd name="connsiteY35" fmla="*/ 40592 h 375663"/>
                  <a:gd name="connsiteX36" fmla="*/ 179152 w 248484"/>
                  <a:gd name="connsiteY36" fmla="*/ 35767 h 375663"/>
                  <a:gd name="connsiteX37" fmla="*/ 176268 w 248484"/>
                  <a:gd name="connsiteY37" fmla="*/ 35767 h 375663"/>
                  <a:gd name="connsiteX38" fmla="*/ 173698 w 248484"/>
                  <a:gd name="connsiteY38" fmla="*/ 36292 h 375663"/>
                  <a:gd name="connsiteX39" fmla="*/ 176268 w 248484"/>
                  <a:gd name="connsiteY39" fmla="*/ 36607 h 375663"/>
                  <a:gd name="connsiteX40" fmla="*/ 9493 w 248484"/>
                  <a:gd name="connsiteY40" fmla="*/ 373985 h 375663"/>
                  <a:gd name="connsiteX41" fmla="*/ 7342 w 248484"/>
                  <a:gd name="connsiteY41" fmla="*/ 373251 h 375663"/>
                  <a:gd name="connsiteX42" fmla="*/ 5559 w 248484"/>
                  <a:gd name="connsiteY42" fmla="*/ 369789 h 375663"/>
                  <a:gd name="connsiteX43" fmla="*/ 2150 w 248484"/>
                  <a:gd name="connsiteY43" fmla="*/ 365017 h 375663"/>
                  <a:gd name="connsiteX44" fmla="*/ 1626 w 248484"/>
                  <a:gd name="connsiteY44" fmla="*/ 365017 h 375663"/>
                  <a:gd name="connsiteX45" fmla="*/ 1626 w 248484"/>
                  <a:gd name="connsiteY45" fmla="*/ 366852 h 375663"/>
                  <a:gd name="connsiteX46" fmla="*/ 3357 w 248484"/>
                  <a:gd name="connsiteY46" fmla="*/ 369999 h 375663"/>
                  <a:gd name="connsiteX47" fmla="*/ 8533 w 248484"/>
                  <a:gd name="connsiteY47" fmla="*/ 375312 h 375663"/>
                  <a:gd name="connsiteX48" fmla="*/ 9440 w 248484"/>
                  <a:gd name="connsiteY48" fmla="*/ 375244 h 375663"/>
                  <a:gd name="connsiteX49" fmla="*/ 12062 w 248484"/>
                  <a:gd name="connsiteY49" fmla="*/ 374719 h 375663"/>
                  <a:gd name="connsiteX50" fmla="*/ 165988 w 248484"/>
                  <a:gd name="connsiteY50" fmla="*/ 341889 h 375663"/>
                  <a:gd name="connsiteX51" fmla="*/ 168138 w 248484"/>
                  <a:gd name="connsiteY51" fmla="*/ 342570 h 375663"/>
                  <a:gd name="connsiteX52" fmla="*/ 170131 w 248484"/>
                  <a:gd name="connsiteY52" fmla="*/ 345927 h 375663"/>
                  <a:gd name="connsiteX53" fmla="*/ 173331 w 248484"/>
                  <a:gd name="connsiteY53" fmla="*/ 350804 h 375663"/>
                  <a:gd name="connsiteX54" fmla="*/ 176215 w 248484"/>
                  <a:gd name="connsiteY54" fmla="*/ 351066 h 375663"/>
                  <a:gd name="connsiteX55" fmla="*/ 178785 w 248484"/>
                  <a:gd name="connsiteY55" fmla="*/ 350594 h 375663"/>
                  <a:gd name="connsiteX56" fmla="*/ 176215 w 248484"/>
                  <a:gd name="connsiteY56" fmla="*/ 350070 h 375663"/>
                  <a:gd name="connsiteX57" fmla="*/ 174065 w 248484"/>
                  <a:gd name="connsiteY57" fmla="*/ 349336 h 375663"/>
                  <a:gd name="connsiteX58" fmla="*/ 172229 w 248484"/>
                  <a:gd name="connsiteY58" fmla="*/ 345874 h 375663"/>
                  <a:gd name="connsiteX59" fmla="*/ 168820 w 248484"/>
                  <a:gd name="connsiteY59" fmla="*/ 341049 h 375663"/>
                  <a:gd name="connsiteX60" fmla="*/ 165988 w 248484"/>
                  <a:gd name="connsiteY60" fmla="*/ 341049 h 375663"/>
                  <a:gd name="connsiteX61" fmla="*/ 163418 w 248484"/>
                  <a:gd name="connsiteY61" fmla="*/ 341574 h 375663"/>
                  <a:gd name="connsiteX62" fmla="*/ 165988 w 248484"/>
                  <a:gd name="connsiteY62" fmla="*/ 341889 h 375663"/>
                  <a:gd name="connsiteX63" fmla="*/ 32516 w 248484"/>
                  <a:gd name="connsiteY63" fmla="*/ 324215 h 375663"/>
                  <a:gd name="connsiteX64" fmla="*/ 34666 w 248484"/>
                  <a:gd name="connsiteY64" fmla="*/ 324896 h 375663"/>
                  <a:gd name="connsiteX65" fmla="*/ 36607 w 248484"/>
                  <a:gd name="connsiteY65" fmla="*/ 328253 h 375663"/>
                  <a:gd name="connsiteX66" fmla="*/ 39858 w 248484"/>
                  <a:gd name="connsiteY66" fmla="*/ 333130 h 375663"/>
                  <a:gd name="connsiteX67" fmla="*/ 42743 w 248484"/>
                  <a:gd name="connsiteY67" fmla="*/ 333393 h 375663"/>
                  <a:gd name="connsiteX68" fmla="*/ 45313 w 248484"/>
                  <a:gd name="connsiteY68" fmla="*/ 332868 h 375663"/>
                  <a:gd name="connsiteX69" fmla="*/ 42743 w 248484"/>
                  <a:gd name="connsiteY69" fmla="*/ 332396 h 375663"/>
                  <a:gd name="connsiteX70" fmla="*/ 40592 w 248484"/>
                  <a:gd name="connsiteY70" fmla="*/ 331662 h 375663"/>
                  <a:gd name="connsiteX71" fmla="*/ 38757 w 248484"/>
                  <a:gd name="connsiteY71" fmla="*/ 328201 h 375663"/>
                  <a:gd name="connsiteX72" fmla="*/ 35348 w 248484"/>
                  <a:gd name="connsiteY72" fmla="*/ 323376 h 375663"/>
                  <a:gd name="connsiteX73" fmla="*/ 32516 w 248484"/>
                  <a:gd name="connsiteY73" fmla="*/ 323376 h 375663"/>
                  <a:gd name="connsiteX74" fmla="*/ 29946 w 248484"/>
                  <a:gd name="connsiteY74" fmla="*/ 323900 h 375663"/>
                  <a:gd name="connsiteX75" fmla="*/ 32516 w 248484"/>
                  <a:gd name="connsiteY75" fmla="*/ 324215 h 375663"/>
                  <a:gd name="connsiteX76" fmla="*/ 111865 w 248484"/>
                  <a:gd name="connsiteY76" fmla="*/ 259078 h 375663"/>
                  <a:gd name="connsiteX77" fmla="*/ 114015 w 248484"/>
                  <a:gd name="connsiteY77" fmla="*/ 259707 h 375663"/>
                  <a:gd name="connsiteX78" fmla="*/ 116008 w 248484"/>
                  <a:gd name="connsiteY78" fmla="*/ 263064 h 375663"/>
                  <a:gd name="connsiteX79" fmla="*/ 119207 w 248484"/>
                  <a:gd name="connsiteY79" fmla="*/ 267994 h 375663"/>
                  <a:gd name="connsiteX80" fmla="*/ 122092 w 248484"/>
                  <a:gd name="connsiteY80" fmla="*/ 267994 h 375663"/>
                  <a:gd name="connsiteX81" fmla="*/ 124662 w 248484"/>
                  <a:gd name="connsiteY81" fmla="*/ 267469 h 375663"/>
                  <a:gd name="connsiteX82" fmla="*/ 122092 w 248484"/>
                  <a:gd name="connsiteY82" fmla="*/ 266945 h 375663"/>
                  <a:gd name="connsiteX83" fmla="*/ 119942 w 248484"/>
                  <a:gd name="connsiteY83" fmla="*/ 266263 h 375663"/>
                  <a:gd name="connsiteX84" fmla="*/ 118106 w 248484"/>
                  <a:gd name="connsiteY84" fmla="*/ 262802 h 375663"/>
                  <a:gd name="connsiteX85" fmla="*/ 114697 w 248484"/>
                  <a:gd name="connsiteY85" fmla="*/ 257977 h 375663"/>
                  <a:gd name="connsiteX86" fmla="*/ 111865 w 248484"/>
                  <a:gd name="connsiteY86" fmla="*/ 257977 h 375663"/>
                  <a:gd name="connsiteX87" fmla="*/ 109295 w 248484"/>
                  <a:gd name="connsiteY87" fmla="*/ 258501 h 375663"/>
                  <a:gd name="connsiteX88" fmla="*/ 111865 w 248484"/>
                  <a:gd name="connsiteY88" fmla="*/ 259078 h 375663"/>
                  <a:gd name="connsiteX89" fmla="*/ 0 w 248484"/>
                  <a:gd name="connsiteY89" fmla="*/ 251002 h 375663"/>
                  <a:gd name="connsiteX90" fmla="*/ 0 w 248484"/>
                  <a:gd name="connsiteY90" fmla="*/ 251788 h 375663"/>
                  <a:gd name="connsiteX91" fmla="*/ 1941 w 248484"/>
                  <a:gd name="connsiteY91" fmla="*/ 251369 h 375663"/>
                  <a:gd name="connsiteX92" fmla="*/ 212507 w 248484"/>
                  <a:gd name="connsiteY92" fmla="*/ 365856 h 375663"/>
                  <a:gd name="connsiteX93" fmla="*/ 214657 w 248484"/>
                  <a:gd name="connsiteY93" fmla="*/ 366485 h 375663"/>
                  <a:gd name="connsiteX94" fmla="*/ 216650 w 248484"/>
                  <a:gd name="connsiteY94" fmla="*/ 369842 h 375663"/>
                  <a:gd name="connsiteX95" fmla="*/ 219849 w 248484"/>
                  <a:gd name="connsiteY95" fmla="*/ 374772 h 375663"/>
                  <a:gd name="connsiteX96" fmla="*/ 222734 w 248484"/>
                  <a:gd name="connsiteY96" fmla="*/ 375034 h 375663"/>
                  <a:gd name="connsiteX97" fmla="*/ 225304 w 248484"/>
                  <a:gd name="connsiteY97" fmla="*/ 374509 h 375663"/>
                  <a:gd name="connsiteX98" fmla="*/ 222734 w 248484"/>
                  <a:gd name="connsiteY98" fmla="*/ 373985 h 375663"/>
                  <a:gd name="connsiteX99" fmla="*/ 220583 w 248484"/>
                  <a:gd name="connsiteY99" fmla="*/ 373303 h 375663"/>
                  <a:gd name="connsiteX100" fmla="*/ 218748 w 248484"/>
                  <a:gd name="connsiteY100" fmla="*/ 369842 h 375663"/>
                  <a:gd name="connsiteX101" fmla="*/ 215391 w 248484"/>
                  <a:gd name="connsiteY101" fmla="*/ 365017 h 375663"/>
                  <a:gd name="connsiteX102" fmla="*/ 212507 w 248484"/>
                  <a:gd name="connsiteY102" fmla="*/ 365017 h 375663"/>
                  <a:gd name="connsiteX103" fmla="*/ 209937 w 248484"/>
                  <a:gd name="connsiteY103" fmla="*/ 365541 h 375663"/>
                  <a:gd name="connsiteX104" fmla="*/ 154450 w 248484"/>
                  <a:gd name="connsiteY104" fmla="*/ 189064 h 375663"/>
                  <a:gd name="connsiteX105" fmla="*/ 156601 w 248484"/>
                  <a:gd name="connsiteY105" fmla="*/ 189693 h 375663"/>
                  <a:gd name="connsiteX106" fmla="*/ 158541 w 248484"/>
                  <a:gd name="connsiteY106" fmla="*/ 193050 h 375663"/>
                  <a:gd name="connsiteX107" fmla="*/ 161793 w 248484"/>
                  <a:gd name="connsiteY107" fmla="*/ 197980 h 375663"/>
                  <a:gd name="connsiteX108" fmla="*/ 164625 w 248484"/>
                  <a:gd name="connsiteY108" fmla="*/ 197980 h 375663"/>
                  <a:gd name="connsiteX109" fmla="*/ 167247 w 248484"/>
                  <a:gd name="connsiteY109" fmla="*/ 197455 h 375663"/>
                  <a:gd name="connsiteX110" fmla="*/ 164625 w 248484"/>
                  <a:gd name="connsiteY110" fmla="*/ 196931 h 375663"/>
                  <a:gd name="connsiteX111" fmla="*/ 162527 w 248484"/>
                  <a:gd name="connsiteY111" fmla="*/ 196197 h 375663"/>
                  <a:gd name="connsiteX112" fmla="*/ 160691 w 248484"/>
                  <a:gd name="connsiteY112" fmla="*/ 192735 h 375663"/>
                  <a:gd name="connsiteX113" fmla="*/ 157282 w 248484"/>
                  <a:gd name="connsiteY113" fmla="*/ 187963 h 375663"/>
                  <a:gd name="connsiteX114" fmla="*/ 154450 w 248484"/>
                  <a:gd name="connsiteY114" fmla="*/ 187963 h 375663"/>
                  <a:gd name="connsiteX115" fmla="*/ 151828 w 248484"/>
                  <a:gd name="connsiteY115" fmla="*/ 188487 h 375663"/>
                  <a:gd name="connsiteX116" fmla="*/ 225723 w 248484"/>
                  <a:gd name="connsiteY116" fmla="*/ 233695 h 375663"/>
                  <a:gd name="connsiteX117" fmla="*/ 227926 w 248484"/>
                  <a:gd name="connsiteY117" fmla="*/ 234376 h 375663"/>
                  <a:gd name="connsiteX118" fmla="*/ 229866 w 248484"/>
                  <a:gd name="connsiteY118" fmla="*/ 237681 h 375663"/>
                  <a:gd name="connsiteX119" fmla="*/ 233118 w 248484"/>
                  <a:gd name="connsiteY119" fmla="*/ 242610 h 375663"/>
                  <a:gd name="connsiteX120" fmla="*/ 235950 w 248484"/>
                  <a:gd name="connsiteY120" fmla="*/ 242873 h 375663"/>
                  <a:gd name="connsiteX121" fmla="*/ 238520 w 248484"/>
                  <a:gd name="connsiteY121" fmla="*/ 242348 h 375663"/>
                  <a:gd name="connsiteX122" fmla="*/ 235950 w 248484"/>
                  <a:gd name="connsiteY122" fmla="*/ 241824 h 375663"/>
                  <a:gd name="connsiteX123" fmla="*/ 233852 w 248484"/>
                  <a:gd name="connsiteY123" fmla="*/ 241142 h 375663"/>
                  <a:gd name="connsiteX124" fmla="*/ 232017 w 248484"/>
                  <a:gd name="connsiteY124" fmla="*/ 237681 h 375663"/>
                  <a:gd name="connsiteX125" fmla="*/ 228608 w 248484"/>
                  <a:gd name="connsiteY125" fmla="*/ 232856 h 375663"/>
                  <a:gd name="connsiteX126" fmla="*/ 225723 w 248484"/>
                  <a:gd name="connsiteY126" fmla="*/ 232856 h 375663"/>
                  <a:gd name="connsiteX127" fmla="*/ 223153 w 248484"/>
                  <a:gd name="connsiteY127" fmla="*/ 233380 h 375663"/>
                  <a:gd name="connsiteX128" fmla="*/ 225723 w 248484"/>
                  <a:gd name="connsiteY128" fmla="*/ 233695 h 375663"/>
                  <a:gd name="connsiteX129" fmla="*/ 225356 w 248484"/>
                  <a:gd name="connsiteY129" fmla="*/ 187805 h 375663"/>
                  <a:gd name="connsiteX130" fmla="*/ 223363 w 248484"/>
                  <a:gd name="connsiteY130" fmla="*/ 188854 h 375663"/>
                  <a:gd name="connsiteX131" fmla="*/ 219587 w 248484"/>
                  <a:gd name="connsiteY131" fmla="*/ 187858 h 375663"/>
                  <a:gd name="connsiteX132" fmla="*/ 213870 w 248484"/>
                  <a:gd name="connsiteY132" fmla="*/ 186704 h 375663"/>
                  <a:gd name="connsiteX133" fmla="*/ 211615 w 248484"/>
                  <a:gd name="connsiteY133" fmla="*/ 188540 h 375663"/>
                  <a:gd name="connsiteX134" fmla="*/ 210147 w 248484"/>
                  <a:gd name="connsiteY134" fmla="*/ 190690 h 375663"/>
                  <a:gd name="connsiteX135" fmla="*/ 212350 w 248484"/>
                  <a:gd name="connsiteY135" fmla="*/ 189274 h 375663"/>
                  <a:gd name="connsiteX136" fmla="*/ 214343 w 248484"/>
                  <a:gd name="connsiteY136" fmla="*/ 188277 h 375663"/>
                  <a:gd name="connsiteX137" fmla="*/ 218119 w 248484"/>
                  <a:gd name="connsiteY137" fmla="*/ 189431 h 375663"/>
                  <a:gd name="connsiteX138" fmla="*/ 223940 w 248484"/>
                  <a:gd name="connsiteY138" fmla="*/ 190428 h 375663"/>
                  <a:gd name="connsiteX139" fmla="*/ 226090 w 248484"/>
                  <a:gd name="connsiteY139" fmla="*/ 188540 h 375663"/>
                  <a:gd name="connsiteX140" fmla="*/ 227559 w 248484"/>
                  <a:gd name="connsiteY140" fmla="*/ 186337 h 375663"/>
                  <a:gd name="connsiteX141" fmla="*/ 225251 w 248484"/>
                  <a:gd name="connsiteY141" fmla="*/ 187805 h 375663"/>
                  <a:gd name="connsiteX142" fmla="*/ 138664 w 248484"/>
                  <a:gd name="connsiteY142" fmla="*/ 1626 h 375663"/>
                  <a:gd name="connsiteX143" fmla="*/ 136672 w 248484"/>
                  <a:gd name="connsiteY143" fmla="*/ 2727 h 375663"/>
                  <a:gd name="connsiteX144" fmla="*/ 133787 w 248484"/>
                  <a:gd name="connsiteY144" fmla="*/ 2360 h 375663"/>
                  <a:gd name="connsiteX145" fmla="*/ 132633 w 248484"/>
                  <a:gd name="connsiteY145" fmla="*/ 4038 h 375663"/>
                  <a:gd name="connsiteX146" fmla="*/ 137248 w 248484"/>
                  <a:gd name="connsiteY146" fmla="*/ 4038 h 375663"/>
                  <a:gd name="connsiteX147" fmla="*/ 139399 w 248484"/>
                  <a:gd name="connsiteY147" fmla="*/ 2150 h 375663"/>
                  <a:gd name="connsiteX148" fmla="*/ 140815 w 248484"/>
                  <a:gd name="connsiteY148" fmla="*/ 0 h 375663"/>
                  <a:gd name="connsiteX149" fmla="*/ 138664 w 248484"/>
                  <a:gd name="connsiteY149" fmla="*/ 1626 h 375663"/>
                  <a:gd name="connsiteX150" fmla="*/ 136934 w 248484"/>
                  <a:gd name="connsiteY150" fmla="*/ 56798 h 375663"/>
                  <a:gd name="connsiteX151" fmla="*/ 136252 w 248484"/>
                  <a:gd name="connsiteY151" fmla="*/ 58948 h 375663"/>
                  <a:gd name="connsiteX152" fmla="*/ 132896 w 248484"/>
                  <a:gd name="connsiteY152" fmla="*/ 60889 h 375663"/>
                  <a:gd name="connsiteX153" fmla="*/ 128018 w 248484"/>
                  <a:gd name="connsiteY153" fmla="*/ 64140 h 375663"/>
                  <a:gd name="connsiteX154" fmla="*/ 127703 w 248484"/>
                  <a:gd name="connsiteY154" fmla="*/ 66972 h 375663"/>
                  <a:gd name="connsiteX155" fmla="*/ 128228 w 248484"/>
                  <a:gd name="connsiteY155" fmla="*/ 69542 h 375663"/>
                  <a:gd name="connsiteX156" fmla="*/ 128752 w 248484"/>
                  <a:gd name="connsiteY156" fmla="*/ 66972 h 375663"/>
                  <a:gd name="connsiteX157" fmla="*/ 129487 w 248484"/>
                  <a:gd name="connsiteY157" fmla="*/ 64874 h 375663"/>
                  <a:gd name="connsiteX158" fmla="*/ 132948 w 248484"/>
                  <a:gd name="connsiteY158" fmla="*/ 63039 h 375663"/>
                  <a:gd name="connsiteX159" fmla="*/ 138287 w 248484"/>
                  <a:gd name="connsiteY159" fmla="*/ 57889 h 375663"/>
                  <a:gd name="connsiteX160" fmla="*/ 138192 w 248484"/>
                  <a:gd name="connsiteY160" fmla="*/ 56798 h 375663"/>
                  <a:gd name="connsiteX161" fmla="*/ 137720 w 248484"/>
                  <a:gd name="connsiteY161" fmla="*/ 54176 h 375663"/>
                  <a:gd name="connsiteX162" fmla="*/ 136934 w 248484"/>
                  <a:gd name="connsiteY162" fmla="*/ 56798 h 375663"/>
                  <a:gd name="connsiteX163" fmla="*/ 222943 w 248484"/>
                  <a:gd name="connsiteY163" fmla="*/ 320281 h 375663"/>
                  <a:gd name="connsiteX164" fmla="*/ 222262 w 248484"/>
                  <a:gd name="connsiteY164" fmla="*/ 322432 h 375663"/>
                  <a:gd name="connsiteX165" fmla="*/ 218905 w 248484"/>
                  <a:gd name="connsiteY165" fmla="*/ 324424 h 375663"/>
                  <a:gd name="connsiteX166" fmla="*/ 214028 w 248484"/>
                  <a:gd name="connsiteY166" fmla="*/ 327624 h 375663"/>
                  <a:gd name="connsiteX167" fmla="*/ 213713 w 248484"/>
                  <a:gd name="connsiteY167" fmla="*/ 330508 h 375663"/>
                  <a:gd name="connsiteX168" fmla="*/ 214238 w 248484"/>
                  <a:gd name="connsiteY168" fmla="*/ 333078 h 375663"/>
                  <a:gd name="connsiteX169" fmla="*/ 214762 w 248484"/>
                  <a:gd name="connsiteY169" fmla="*/ 330508 h 375663"/>
                  <a:gd name="connsiteX170" fmla="*/ 215496 w 248484"/>
                  <a:gd name="connsiteY170" fmla="*/ 328358 h 375663"/>
                  <a:gd name="connsiteX171" fmla="*/ 218958 w 248484"/>
                  <a:gd name="connsiteY171" fmla="*/ 326522 h 375663"/>
                  <a:gd name="connsiteX172" fmla="*/ 224034 w 248484"/>
                  <a:gd name="connsiteY172" fmla="*/ 321115 h 375663"/>
                  <a:gd name="connsiteX173" fmla="*/ 223940 w 248484"/>
                  <a:gd name="connsiteY173" fmla="*/ 320281 h 375663"/>
                  <a:gd name="connsiteX174" fmla="*/ 223468 w 248484"/>
                  <a:gd name="connsiteY174" fmla="*/ 317712 h 375663"/>
                  <a:gd name="connsiteX175" fmla="*/ 222943 w 248484"/>
                  <a:gd name="connsiteY175" fmla="*/ 320281 h 375663"/>
                  <a:gd name="connsiteX176" fmla="*/ 193155 w 248484"/>
                  <a:gd name="connsiteY176" fmla="*/ 144119 h 375663"/>
                  <a:gd name="connsiteX177" fmla="*/ 192473 w 248484"/>
                  <a:gd name="connsiteY177" fmla="*/ 146321 h 375663"/>
                  <a:gd name="connsiteX178" fmla="*/ 189116 w 248484"/>
                  <a:gd name="connsiteY178" fmla="*/ 148262 h 375663"/>
                  <a:gd name="connsiteX179" fmla="*/ 184239 w 248484"/>
                  <a:gd name="connsiteY179" fmla="*/ 151461 h 375663"/>
                  <a:gd name="connsiteX180" fmla="*/ 183977 w 248484"/>
                  <a:gd name="connsiteY180" fmla="*/ 154346 h 375663"/>
                  <a:gd name="connsiteX181" fmla="*/ 184449 w 248484"/>
                  <a:gd name="connsiteY181" fmla="*/ 156915 h 375663"/>
                  <a:gd name="connsiteX182" fmla="*/ 184973 w 248484"/>
                  <a:gd name="connsiteY182" fmla="*/ 154346 h 375663"/>
                  <a:gd name="connsiteX183" fmla="*/ 185708 w 248484"/>
                  <a:gd name="connsiteY183" fmla="*/ 152248 h 375663"/>
                  <a:gd name="connsiteX184" fmla="*/ 189169 w 248484"/>
                  <a:gd name="connsiteY184" fmla="*/ 150360 h 375663"/>
                  <a:gd name="connsiteX185" fmla="*/ 193994 w 248484"/>
                  <a:gd name="connsiteY185" fmla="*/ 147003 h 375663"/>
                  <a:gd name="connsiteX186" fmla="*/ 193994 w 248484"/>
                  <a:gd name="connsiteY186" fmla="*/ 144119 h 375663"/>
                  <a:gd name="connsiteX187" fmla="*/ 193469 w 248484"/>
                  <a:gd name="connsiteY187" fmla="*/ 141549 h 375663"/>
                  <a:gd name="connsiteX188" fmla="*/ 193155 w 248484"/>
                  <a:gd name="connsiteY188" fmla="*/ 144119 h 375663"/>
                  <a:gd name="connsiteX189" fmla="*/ 83020 w 248484"/>
                  <a:gd name="connsiteY189" fmla="*/ 297101 h 375663"/>
                  <a:gd name="connsiteX190" fmla="*/ 82339 w 248484"/>
                  <a:gd name="connsiteY190" fmla="*/ 299303 h 375663"/>
                  <a:gd name="connsiteX191" fmla="*/ 78982 w 248484"/>
                  <a:gd name="connsiteY191" fmla="*/ 301244 h 375663"/>
                  <a:gd name="connsiteX192" fmla="*/ 74105 w 248484"/>
                  <a:gd name="connsiteY192" fmla="*/ 304495 h 375663"/>
                  <a:gd name="connsiteX193" fmla="*/ 73843 w 248484"/>
                  <a:gd name="connsiteY193" fmla="*/ 307327 h 375663"/>
                  <a:gd name="connsiteX194" fmla="*/ 74367 w 248484"/>
                  <a:gd name="connsiteY194" fmla="*/ 309897 h 375663"/>
                  <a:gd name="connsiteX195" fmla="*/ 74891 w 248484"/>
                  <a:gd name="connsiteY195" fmla="*/ 307327 h 375663"/>
                  <a:gd name="connsiteX196" fmla="*/ 75573 w 248484"/>
                  <a:gd name="connsiteY196" fmla="*/ 305230 h 375663"/>
                  <a:gd name="connsiteX197" fmla="*/ 79035 w 248484"/>
                  <a:gd name="connsiteY197" fmla="*/ 303394 h 375663"/>
                  <a:gd name="connsiteX198" fmla="*/ 83860 w 248484"/>
                  <a:gd name="connsiteY198" fmla="*/ 299985 h 375663"/>
                  <a:gd name="connsiteX199" fmla="*/ 83860 w 248484"/>
                  <a:gd name="connsiteY199" fmla="*/ 297101 h 375663"/>
                  <a:gd name="connsiteX200" fmla="*/ 83335 w 248484"/>
                  <a:gd name="connsiteY200" fmla="*/ 294531 h 375663"/>
                  <a:gd name="connsiteX201" fmla="*/ 82968 w 248484"/>
                  <a:gd name="connsiteY201" fmla="*/ 296996 h 375663"/>
                  <a:gd name="connsiteX202" fmla="*/ 52183 w 248484"/>
                  <a:gd name="connsiteY202" fmla="*/ 362867 h 375663"/>
                  <a:gd name="connsiteX203" fmla="*/ 51501 w 248484"/>
                  <a:gd name="connsiteY203" fmla="*/ 365017 h 375663"/>
                  <a:gd name="connsiteX204" fmla="*/ 48145 w 248484"/>
                  <a:gd name="connsiteY204" fmla="*/ 367010 h 375663"/>
                  <a:gd name="connsiteX205" fmla="*/ 43267 w 248484"/>
                  <a:gd name="connsiteY205" fmla="*/ 370209 h 375663"/>
                  <a:gd name="connsiteX206" fmla="*/ 42952 w 248484"/>
                  <a:gd name="connsiteY206" fmla="*/ 373093 h 375663"/>
                  <a:gd name="connsiteX207" fmla="*/ 43477 w 248484"/>
                  <a:gd name="connsiteY207" fmla="*/ 375663 h 375663"/>
                  <a:gd name="connsiteX208" fmla="*/ 44001 w 248484"/>
                  <a:gd name="connsiteY208" fmla="*/ 373093 h 375663"/>
                  <a:gd name="connsiteX209" fmla="*/ 44736 w 248484"/>
                  <a:gd name="connsiteY209" fmla="*/ 370943 h 375663"/>
                  <a:gd name="connsiteX210" fmla="*/ 48197 w 248484"/>
                  <a:gd name="connsiteY210" fmla="*/ 369108 h 375663"/>
                  <a:gd name="connsiteX211" fmla="*/ 53274 w 248484"/>
                  <a:gd name="connsiteY211" fmla="*/ 363700 h 375663"/>
                  <a:gd name="connsiteX212" fmla="*/ 53179 w 248484"/>
                  <a:gd name="connsiteY212" fmla="*/ 362867 h 375663"/>
                  <a:gd name="connsiteX213" fmla="*/ 52655 w 248484"/>
                  <a:gd name="connsiteY213" fmla="*/ 360297 h 375663"/>
                  <a:gd name="connsiteX214" fmla="*/ 52183 w 248484"/>
                  <a:gd name="connsiteY214" fmla="*/ 362867 h 375663"/>
                  <a:gd name="connsiteX215" fmla="*/ 131794 w 248484"/>
                  <a:gd name="connsiteY215" fmla="*/ 359563 h 375663"/>
                  <a:gd name="connsiteX216" fmla="*/ 131165 w 248484"/>
                  <a:gd name="connsiteY216" fmla="*/ 361765 h 375663"/>
                  <a:gd name="connsiteX217" fmla="*/ 127808 w 248484"/>
                  <a:gd name="connsiteY217" fmla="*/ 363706 h 375663"/>
                  <a:gd name="connsiteX218" fmla="*/ 122879 w 248484"/>
                  <a:gd name="connsiteY218" fmla="*/ 366957 h 375663"/>
                  <a:gd name="connsiteX219" fmla="*/ 122879 w 248484"/>
                  <a:gd name="connsiteY219" fmla="*/ 369789 h 375663"/>
                  <a:gd name="connsiteX220" fmla="*/ 123403 w 248484"/>
                  <a:gd name="connsiteY220" fmla="*/ 372359 h 375663"/>
                  <a:gd name="connsiteX221" fmla="*/ 123927 w 248484"/>
                  <a:gd name="connsiteY221" fmla="*/ 369789 h 375663"/>
                  <a:gd name="connsiteX222" fmla="*/ 124662 w 248484"/>
                  <a:gd name="connsiteY222" fmla="*/ 367692 h 375663"/>
                  <a:gd name="connsiteX223" fmla="*/ 128123 w 248484"/>
                  <a:gd name="connsiteY223" fmla="*/ 365856 h 375663"/>
                  <a:gd name="connsiteX224" fmla="*/ 132896 w 248484"/>
                  <a:gd name="connsiteY224" fmla="*/ 362447 h 375663"/>
                  <a:gd name="connsiteX225" fmla="*/ 132896 w 248484"/>
                  <a:gd name="connsiteY225" fmla="*/ 359563 h 375663"/>
                  <a:gd name="connsiteX226" fmla="*/ 132371 w 248484"/>
                  <a:gd name="connsiteY226" fmla="*/ 356993 h 375663"/>
                  <a:gd name="connsiteX227" fmla="*/ 131689 w 248484"/>
                  <a:gd name="connsiteY227" fmla="*/ 359563 h 375663"/>
                  <a:gd name="connsiteX228" fmla="*/ 175533 w 248484"/>
                  <a:gd name="connsiteY228" fmla="*/ 96866 h 375663"/>
                  <a:gd name="connsiteX229" fmla="*/ 177526 w 248484"/>
                  <a:gd name="connsiteY229" fmla="*/ 95765 h 375663"/>
                  <a:gd name="connsiteX230" fmla="*/ 181302 w 248484"/>
                  <a:gd name="connsiteY230" fmla="*/ 96761 h 375663"/>
                  <a:gd name="connsiteX231" fmla="*/ 187019 w 248484"/>
                  <a:gd name="connsiteY231" fmla="*/ 97967 h 375663"/>
                  <a:gd name="connsiteX232" fmla="*/ 189274 w 248484"/>
                  <a:gd name="connsiteY232" fmla="*/ 96132 h 375663"/>
                  <a:gd name="connsiteX233" fmla="*/ 190690 w 248484"/>
                  <a:gd name="connsiteY233" fmla="*/ 93929 h 375663"/>
                  <a:gd name="connsiteX234" fmla="*/ 188540 w 248484"/>
                  <a:gd name="connsiteY234" fmla="*/ 95397 h 375663"/>
                  <a:gd name="connsiteX235" fmla="*/ 186494 w 248484"/>
                  <a:gd name="connsiteY235" fmla="*/ 96394 h 375663"/>
                  <a:gd name="connsiteX236" fmla="*/ 182771 w 248484"/>
                  <a:gd name="connsiteY236" fmla="*/ 95240 h 375663"/>
                  <a:gd name="connsiteX237" fmla="*/ 176949 w 248484"/>
                  <a:gd name="connsiteY237" fmla="*/ 94244 h 375663"/>
                  <a:gd name="connsiteX238" fmla="*/ 174799 w 248484"/>
                  <a:gd name="connsiteY238" fmla="*/ 96132 h 375663"/>
                  <a:gd name="connsiteX239" fmla="*/ 173331 w 248484"/>
                  <a:gd name="connsiteY239" fmla="*/ 98282 h 375663"/>
                  <a:gd name="connsiteX240" fmla="*/ 175428 w 248484"/>
                  <a:gd name="connsiteY240" fmla="*/ 96866 h 375663"/>
                  <a:gd name="connsiteX241" fmla="*/ 58896 w 248484"/>
                  <a:gd name="connsiteY241" fmla="*/ 252627 h 375663"/>
                  <a:gd name="connsiteX242" fmla="*/ 60889 w 248484"/>
                  <a:gd name="connsiteY242" fmla="*/ 251578 h 375663"/>
                  <a:gd name="connsiteX243" fmla="*/ 64612 w 248484"/>
                  <a:gd name="connsiteY243" fmla="*/ 252575 h 375663"/>
                  <a:gd name="connsiteX244" fmla="*/ 70381 w 248484"/>
                  <a:gd name="connsiteY244" fmla="*/ 253729 h 375663"/>
                  <a:gd name="connsiteX245" fmla="*/ 72584 w 248484"/>
                  <a:gd name="connsiteY245" fmla="*/ 251893 h 375663"/>
                  <a:gd name="connsiteX246" fmla="*/ 74052 w 248484"/>
                  <a:gd name="connsiteY246" fmla="*/ 249743 h 375663"/>
                  <a:gd name="connsiteX247" fmla="*/ 71850 w 248484"/>
                  <a:gd name="connsiteY247" fmla="*/ 251159 h 375663"/>
                  <a:gd name="connsiteX248" fmla="*/ 69857 w 248484"/>
                  <a:gd name="connsiteY248" fmla="*/ 252155 h 375663"/>
                  <a:gd name="connsiteX249" fmla="*/ 66081 w 248484"/>
                  <a:gd name="connsiteY249" fmla="*/ 251002 h 375663"/>
                  <a:gd name="connsiteX250" fmla="*/ 60312 w 248484"/>
                  <a:gd name="connsiteY250" fmla="*/ 250005 h 375663"/>
                  <a:gd name="connsiteX251" fmla="*/ 58162 w 248484"/>
                  <a:gd name="connsiteY251" fmla="*/ 251893 h 375663"/>
                  <a:gd name="connsiteX252" fmla="*/ 56693 w 248484"/>
                  <a:gd name="connsiteY252" fmla="*/ 254096 h 375663"/>
                  <a:gd name="connsiteX253" fmla="*/ 58791 w 248484"/>
                  <a:gd name="connsiteY253" fmla="*/ 252627 h 375663"/>
                  <a:gd name="connsiteX254" fmla="*/ 79244 w 248484"/>
                  <a:gd name="connsiteY254" fmla="*/ 349074 h 375663"/>
                  <a:gd name="connsiteX255" fmla="*/ 81237 w 248484"/>
                  <a:gd name="connsiteY255" fmla="*/ 347972 h 375663"/>
                  <a:gd name="connsiteX256" fmla="*/ 85013 w 248484"/>
                  <a:gd name="connsiteY256" fmla="*/ 348969 h 375663"/>
                  <a:gd name="connsiteX257" fmla="*/ 90730 w 248484"/>
                  <a:gd name="connsiteY257" fmla="*/ 350175 h 375663"/>
                  <a:gd name="connsiteX258" fmla="*/ 92985 w 248484"/>
                  <a:gd name="connsiteY258" fmla="*/ 348339 h 375663"/>
                  <a:gd name="connsiteX259" fmla="*/ 94401 w 248484"/>
                  <a:gd name="connsiteY259" fmla="*/ 346137 h 375663"/>
                  <a:gd name="connsiteX260" fmla="*/ 92251 w 248484"/>
                  <a:gd name="connsiteY260" fmla="*/ 347605 h 375663"/>
                  <a:gd name="connsiteX261" fmla="*/ 90205 w 248484"/>
                  <a:gd name="connsiteY261" fmla="*/ 348602 h 375663"/>
                  <a:gd name="connsiteX262" fmla="*/ 86482 w 248484"/>
                  <a:gd name="connsiteY262" fmla="*/ 347448 h 375663"/>
                  <a:gd name="connsiteX263" fmla="*/ 80660 w 248484"/>
                  <a:gd name="connsiteY263" fmla="*/ 346451 h 375663"/>
                  <a:gd name="connsiteX264" fmla="*/ 78510 w 248484"/>
                  <a:gd name="connsiteY264" fmla="*/ 348339 h 375663"/>
                  <a:gd name="connsiteX265" fmla="*/ 77042 w 248484"/>
                  <a:gd name="connsiteY265" fmla="*/ 350490 h 375663"/>
                  <a:gd name="connsiteX266" fmla="*/ 79140 w 248484"/>
                  <a:gd name="connsiteY266" fmla="*/ 349074 h 375663"/>
                  <a:gd name="connsiteX267" fmla="*/ 170394 w 248484"/>
                  <a:gd name="connsiteY267" fmla="*/ 243082 h 375663"/>
                  <a:gd name="connsiteX268" fmla="*/ 172387 w 248484"/>
                  <a:gd name="connsiteY268" fmla="*/ 242033 h 375663"/>
                  <a:gd name="connsiteX269" fmla="*/ 176163 w 248484"/>
                  <a:gd name="connsiteY269" fmla="*/ 243030 h 375663"/>
                  <a:gd name="connsiteX270" fmla="*/ 181879 w 248484"/>
                  <a:gd name="connsiteY270" fmla="*/ 244184 h 375663"/>
                  <a:gd name="connsiteX271" fmla="*/ 184134 w 248484"/>
                  <a:gd name="connsiteY271" fmla="*/ 242348 h 375663"/>
                  <a:gd name="connsiteX272" fmla="*/ 185603 w 248484"/>
                  <a:gd name="connsiteY272" fmla="*/ 240198 h 375663"/>
                  <a:gd name="connsiteX273" fmla="*/ 183400 w 248484"/>
                  <a:gd name="connsiteY273" fmla="*/ 241614 h 375663"/>
                  <a:gd name="connsiteX274" fmla="*/ 181355 w 248484"/>
                  <a:gd name="connsiteY274" fmla="*/ 242610 h 375663"/>
                  <a:gd name="connsiteX275" fmla="*/ 177631 w 248484"/>
                  <a:gd name="connsiteY275" fmla="*/ 241509 h 375663"/>
                  <a:gd name="connsiteX276" fmla="*/ 171810 w 248484"/>
                  <a:gd name="connsiteY276" fmla="*/ 240460 h 375663"/>
                  <a:gd name="connsiteX277" fmla="*/ 169659 w 248484"/>
                  <a:gd name="connsiteY277" fmla="*/ 242348 h 375663"/>
                  <a:gd name="connsiteX278" fmla="*/ 168191 w 248484"/>
                  <a:gd name="connsiteY278" fmla="*/ 244551 h 375663"/>
                  <a:gd name="connsiteX279" fmla="*/ 170289 w 248484"/>
                  <a:gd name="connsiteY279" fmla="*/ 243082 h 375663"/>
                  <a:gd name="connsiteX280" fmla="*/ 233328 w 248484"/>
                  <a:gd name="connsiteY280" fmla="*/ 281524 h 375663"/>
                  <a:gd name="connsiteX281" fmla="*/ 235321 w 248484"/>
                  <a:gd name="connsiteY281" fmla="*/ 280423 h 375663"/>
                  <a:gd name="connsiteX282" fmla="*/ 239044 w 248484"/>
                  <a:gd name="connsiteY282" fmla="*/ 281420 h 375663"/>
                  <a:gd name="connsiteX283" fmla="*/ 244813 w 248484"/>
                  <a:gd name="connsiteY283" fmla="*/ 282626 h 375663"/>
                  <a:gd name="connsiteX284" fmla="*/ 247016 w 248484"/>
                  <a:gd name="connsiteY284" fmla="*/ 280790 h 375663"/>
                  <a:gd name="connsiteX285" fmla="*/ 248484 w 248484"/>
                  <a:gd name="connsiteY285" fmla="*/ 278588 h 375663"/>
                  <a:gd name="connsiteX286" fmla="*/ 246282 w 248484"/>
                  <a:gd name="connsiteY286" fmla="*/ 280056 h 375663"/>
                  <a:gd name="connsiteX287" fmla="*/ 244289 w 248484"/>
                  <a:gd name="connsiteY287" fmla="*/ 281052 h 375663"/>
                  <a:gd name="connsiteX288" fmla="*/ 240513 w 248484"/>
                  <a:gd name="connsiteY288" fmla="*/ 279899 h 375663"/>
                  <a:gd name="connsiteX289" fmla="*/ 234744 w 248484"/>
                  <a:gd name="connsiteY289" fmla="*/ 278902 h 375663"/>
                  <a:gd name="connsiteX290" fmla="*/ 232593 w 248484"/>
                  <a:gd name="connsiteY290" fmla="*/ 280790 h 375663"/>
                  <a:gd name="connsiteX291" fmla="*/ 231125 w 248484"/>
                  <a:gd name="connsiteY291" fmla="*/ 282941 h 375663"/>
                  <a:gd name="connsiteX292" fmla="*/ 233065 w 248484"/>
                  <a:gd name="connsiteY292" fmla="*/ 281524 h 375663"/>
                  <a:gd name="connsiteX293" fmla="*/ 127756 w 248484"/>
                  <a:gd name="connsiteY293" fmla="*/ 310631 h 375663"/>
                  <a:gd name="connsiteX294" fmla="*/ 129749 w 248484"/>
                  <a:gd name="connsiteY294" fmla="*/ 309582 h 375663"/>
                  <a:gd name="connsiteX295" fmla="*/ 133525 w 248484"/>
                  <a:gd name="connsiteY295" fmla="*/ 310579 h 375663"/>
                  <a:gd name="connsiteX296" fmla="*/ 140941 w 248484"/>
                  <a:gd name="connsiteY296" fmla="*/ 310600 h 375663"/>
                  <a:gd name="connsiteX297" fmla="*/ 141497 w 248484"/>
                  <a:gd name="connsiteY297" fmla="*/ 309950 h 375663"/>
                  <a:gd name="connsiteX298" fmla="*/ 142912 w 248484"/>
                  <a:gd name="connsiteY298" fmla="*/ 307747 h 375663"/>
                  <a:gd name="connsiteX299" fmla="*/ 140762 w 248484"/>
                  <a:gd name="connsiteY299" fmla="*/ 309163 h 375663"/>
                  <a:gd name="connsiteX300" fmla="*/ 134993 w 248484"/>
                  <a:gd name="connsiteY300" fmla="*/ 309163 h 375663"/>
                  <a:gd name="connsiteX301" fmla="*/ 129172 w 248484"/>
                  <a:gd name="connsiteY301" fmla="*/ 308114 h 375663"/>
                  <a:gd name="connsiteX302" fmla="*/ 127022 w 248484"/>
                  <a:gd name="connsiteY302" fmla="*/ 310002 h 375663"/>
                  <a:gd name="connsiteX303" fmla="*/ 125553 w 248484"/>
                  <a:gd name="connsiteY303" fmla="*/ 312205 h 375663"/>
                  <a:gd name="connsiteX304" fmla="*/ 127494 w 248484"/>
                  <a:gd name="connsiteY304" fmla="*/ 310631 h 375663"/>
                  <a:gd name="connsiteX305" fmla="*/ 22866 w 248484"/>
                  <a:gd name="connsiteY305" fmla="*/ 285510 h 375663"/>
                  <a:gd name="connsiteX306" fmla="*/ 24859 w 248484"/>
                  <a:gd name="connsiteY306" fmla="*/ 284409 h 375663"/>
                  <a:gd name="connsiteX307" fmla="*/ 28635 w 248484"/>
                  <a:gd name="connsiteY307" fmla="*/ 285405 h 375663"/>
                  <a:gd name="connsiteX308" fmla="*/ 34352 w 248484"/>
                  <a:gd name="connsiteY308" fmla="*/ 286612 h 375663"/>
                  <a:gd name="connsiteX309" fmla="*/ 36607 w 248484"/>
                  <a:gd name="connsiteY309" fmla="*/ 284776 h 375663"/>
                  <a:gd name="connsiteX310" fmla="*/ 38023 w 248484"/>
                  <a:gd name="connsiteY310" fmla="*/ 282573 h 375663"/>
                  <a:gd name="connsiteX311" fmla="*/ 35872 w 248484"/>
                  <a:gd name="connsiteY311" fmla="*/ 284042 h 375663"/>
                  <a:gd name="connsiteX312" fmla="*/ 33827 w 248484"/>
                  <a:gd name="connsiteY312" fmla="*/ 285038 h 375663"/>
                  <a:gd name="connsiteX313" fmla="*/ 30104 w 248484"/>
                  <a:gd name="connsiteY313" fmla="*/ 283885 h 375663"/>
                  <a:gd name="connsiteX314" fmla="*/ 24282 w 248484"/>
                  <a:gd name="connsiteY314" fmla="*/ 282888 h 375663"/>
                  <a:gd name="connsiteX315" fmla="*/ 22132 w 248484"/>
                  <a:gd name="connsiteY315" fmla="*/ 284776 h 375663"/>
                  <a:gd name="connsiteX316" fmla="*/ 20663 w 248484"/>
                  <a:gd name="connsiteY316" fmla="*/ 286926 h 375663"/>
                  <a:gd name="connsiteX317" fmla="*/ 22604 w 248484"/>
                  <a:gd name="connsiteY317" fmla="*/ 285510 h 375663"/>
                  <a:gd name="connsiteX318" fmla="*/ 1259 w 248484"/>
                  <a:gd name="connsiteY318" fmla="*/ 322222 h 375663"/>
                  <a:gd name="connsiteX319" fmla="*/ 1259 w 248484"/>
                  <a:gd name="connsiteY319" fmla="*/ 323638 h 375663"/>
                  <a:gd name="connsiteX320" fmla="*/ 1731 w 248484"/>
                  <a:gd name="connsiteY320" fmla="*/ 323113 h 375663"/>
                  <a:gd name="connsiteX321" fmla="*/ 3147 w 248484"/>
                  <a:gd name="connsiteY321" fmla="*/ 320911 h 375663"/>
                  <a:gd name="connsiteX322" fmla="*/ 996 w 248484"/>
                  <a:gd name="connsiteY322" fmla="*/ 322274 h 375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Lst>
                <a:rect l="l" t="t" r="r" b="b"/>
                <a:pathLst>
                  <a:path w="248484" h="375663">
                    <a:moveTo>
                      <a:pt x="140500" y="124557"/>
                    </a:moveTo>
                    <a:lnTo>
                      <a:pt x="137983" y="125029"/>
                    </a:lnTo>
                    <a:cubicBezTo>
                      <a:pt x="137002" y="125254"/>
                      <a:pt x="135974" y="125160"/>
                      <a:pt x="135046" y="124767"/>
                    </a:cubicBezTo>
                    <a:cubicBezTo>
                      <a:pt x="133111" y="123922"/>
                      <a:pt x="131873" y="122003"/>
                      <a:pt x="131899" y="119889"/>
                    </a:cubicBezTo>
                    <a:cubicBezTo>
                      <a:pt x="131857" y="118505"/>
                      <a:pt x="131102" y="117235"/>
                      <a:pt x="129906" y="116533"/>
                    </a:cubicBezTo>
                    <a:cubicBezTo>
                      <a:pt x="129240" y="116118"/>
                      <a:pt x="128485" y="115888"/>
                      <a:pt x="127703" y="115851"/>
                    </a:cubicBezTo>
                    <a:lnTo>
                      <a:pt x="125816" y="115484"/>
                    </a:lnTo>
                    <a:lnTo>
                      <a:pt x="125816" y="115169"/>
                    </a:lnTo>
                    <a:lnTo>
                      <a:pt x="127703" y="114802"/>
                    </a:lnTo>
                    <a:cubicBezTo>
                      <a:pt x="130541" y="114220"/>
                      <a:pt x="133310" y="116050"/>
                      <a:pt x="133892" y="118893"/>
                    </a:cubicBezTo>
                    <a:cubicBezTo>
                      <a:pt x="133971" y="119270"/>
                      <a:pt x="134007" y="119658"/>
                      <a:pt x="133997" y="120046"/>
                    </a:cubicBezTo>
                    <a:cubicBezTo>
                      <a:pt x="133997" y="121421"/>
                      <a:pt x="134663" y="122711"/>
                      <a:pt x="135780" y="123508"/>
                    </a:cubicBezTo>
                    <a:cubicBezTo>
                      <a:pt x="136451" y="123912"/>
                      <a:pt x="137201" y="124163"/>
                      <a:pt x="137983" y="124242"/>
                    </a:cubicBezTo>
                    <a:cubicBezTo>
                      <a:pt x="138827" y="124300"/>
                      <a:pt x="139666" y="124405"/>
                      <a:pt x="140500" y="124557"/>
                    </a:cubicBezTo>
                    <a:close/>
                    <a:moveTo>
                      <a:pt x="175271" y="285877"/>
                    </a:moveTo>
                    <a:cubicBezTo>
                      <a:pt x="176031" y="285919"/>
                      <a:pt x="176776" y="286155"/>
                      <a:pt x="177421" y="286559"/>
                    </a:cubicBezTo>
                    <a:cubicBezTo>
                      <a:pt x="178627" y="287251"/>
                      <a:pt x="179383" y="288526"/>
                      <a:pt x="179414" y="289916"/>
                    </a:cubicBezTo>
                    <a:cubicBezTo>
                      <a:pt x="179393" y="292040"/>
                      <a:pt x="180657" y="293964"/>
                      <a:pt x="182613" y="294793"/>
                    </a:cubicBezTo>
                    <a:cubicBezTo>
                      <a:pt x="183531" y="295150"/>
                      <a:pt x="184533" y="295239"/>
                      <a:pt x="185498" y="295055"/>
                    </a:cubicBezTo>
                    <a:cubicBezTo>
                      <a:pt x="186363" y="294924"/>
                      <a:pt x="187223" y="294751"/>
                      <a:pt x="188068" y="294531"/>
                    </a:cubicBezTo>
                    <a:lnTo>
                      <a:pt x="185498" y="294006"/>
                    </a:lnTo>
                    <a:cubicBezTo>
                      <a:pt x="184737" y="293964"/>
                      <a:pt x="183993" y="293728"/>
                      <a:pt x="183348" y="293325"/>
                    </a:cubicBezTo>
                    <a:cubicBezTo>
                      <a:pt x="182194" y="292554"/>
                      <a:pt x="181507" y="291253"/>
                      <a:pt x="181512" y="289863"/>
                    </a:cubicBezTo>
                    <a:cubicBezTo>
                      <a:pt x="181475" y="287708"/>
                      <a:pt x="180122" y="285794"/>
                      <a:pt x="178103" y="285038"/>
                    </a:cubicBezTo>
                    <a:cubicBezTo>
                      <a:pt x="177175" y="284776"/>
                      <a:pt x="176199" y="284776"/>
                      <a:pt x="175271" y="285038"/>
                    </a:cubicBezTo>
                    <a:lnTo>
                      <a:pt x="172701" y="285563"/>
                    </a:lnTo>
                    <a:cubicBezTo>
                      <a:pt x="173551" y="285715"/>
                      <a:pt x="174411" y="285825"/>
                      <a:pt x="175271" y="285877"/>
                    </a:cubicBezTo>
                    <a:close/>
                    <a:moveTo>
                      <a:pt x="176268" y="36607"/>
                    </a:moveTo>
                    <a:cubicBezTo>
                      <a:pt x="177044" y="36670"/>
                      <a:pt x="177794" y="36900"/>
                      <a:pt x="178470" y="37288"/>
                    </a:cubicBezTo>
                    <a:cubicBezTo>
                      <a:pt x="179655" y="37996"/>
                      <a:pt x="180390" y="39266"/>
                      <a:pt x="180411" y="40645"/>
                    </a:cubicBezTo>
                    <a:cubicBezTo>
                      <a:pt x="180390" y="42769"/>
                      <a:pt x="181654" y="44694"/>
                      <a:pt x="183610" y="45522"/>
                    </a:cubicBezTo>
                    <a:cubicBezTo>
                      <a:pt x="184522" y="45895"/>
                      <a:pt x="185524" y="46005"/>
                      <a:pt x="186494" y="45837"/>
                    </a:cubicBezTo>
                    <a:lnTo>
                      <a:pt x="189064" y="45312"/>
                    </a:lnTo>
                    <a:cubicBezTo>
                      <a:pt x="188220" y="45087"/>
                      <a:pt x="187360" y="44914"/>
                      <a:pt x="186494" y="44788"/>
                    </a:cubicBezTo>
                    <a:cubicBezTo>
                      <a:pt x="185729" y="44730"/>
                      <a:pt x="184989" y="44473"/>
                      <a:pt x="184344" y="44054"/>
                    </a:cubicBezTo>
                    <a:cubicBezTo>
                      <a:pt x="183190" y="43283"/>
                      <a:pt x="182503" y="41982"/>
                      <a:pt x="182508" y="40592"/>
                    </a:cubicBezTo>
                    <a:cubicBezTo>
                      <a:pt x="182482" y="38447"/>
                      <a:pt x="181150" y="36538"/>
                      <a:pt x="179152" y="35767"/>
                    </a:cubicBezTo>
                    <a:cubicBezTo>
                      <a:pt x="178208" y="35500"/>
                      <a:pt x="177212" y="35500"/>
                      <a:pt x="176268" y="35767"/>
                    </a:cubicBezTo>
                    <a:cubicBezTo>
                      <a:pt x="175402" y="35893"/>
                      <a:pt x="174542" y="36066"/>
                      <a:pt x="173698" y="36292"/>
                    </a:cubicBezTo>
                    <a:cubicBezTo>
                      <a:pt x="174537" y="36344"/>
                      <a:pt x="175428" y="36449"/>
                      <a:pt x="176268" y="36607"/>
                    </a:cubicBezTo>
                    <a:close/>
                    <a:moveTo>
                      <a:pt x="9493" y="373985"/>
                    </a:moveTo>
                    <a:cubicBezTo>
                      <a:pt x="8727" y="373927"/>
                      <a:pt x="7987" y="373670"/>
                      <a:pt x="7342" y="373251"/>
                    </a:cubicBezTo>
                    <a:cubicBezTo>
                      <a:pt x="6189" y="372485"/>
                      <a:pt x="5512" y="371174"/>
                      <a:pt x="5559" y="369789"/>
                    </a:cubicBezTo>
                    <a:cubicBezTo>
                      <a:pt x="5502" y="367655"/>
                      <a:pt x="4154" y="365762"/>
                      <a:pt x="2150" y="365017"/>
                    </a:cubicBezTo>
                    <a:lnTo>
                      <a:pt x="1626" y="365017"/>
                    </a:lnTo>
                    <a:lnTo>
                      <a:pt x="1626" y="366852"/>
                    </a:lnTo>
                    <a:cubicBezTo>
                      <a:pt x="2680" y="367555"/>
                      <a:pt x="3330" y="368730"/>
                      <a:pt x="3357" y="369999"/>
                    </a:cubicBezTo>
                    <a:cubicBezTo>
                      <a:pt x="3320" y="372894"/>
                      <a:pt x="5638" y="375275"/>
                      <a:pt x="8533" y="375312"/>
                    </a:cubicBezTo>
                    <a:cubicBezTo>
                      <a:pt x="8837" y="375317"/>
                      <a:pt x="9141" y="375291"/>
                      <a:pt x="9440" y="375244"/>
                    </a:cubicBezTo>
                    <a:cubicBezTo>
                      <a:pt x="10321" y="375112"/>
                      <a:pt x="11197" y="374939"/>
                      <a:pt x="12062" y="374719"/>
                    </a:cubicBezTo>
                    <a:close/>
                    <a:moveTo>
                      <a:pt x="165988" y="341889"/>
                    </a:moveTo>
                    <a:cubicBezTo>
                      <a:pt x="166749" y="341931"/>
                      <a:pt x="167493" y="342167"/>
                      <a:pt x="168138" y="342570"/>
                    </a:cubicBezTo>
                    <a:cubicBezTo>
                      <a:pt x="169345" y="343263"/>
                      <a:pt x="170100" y="344537"/>
                      <a:pt x="170131" y="345927"/>
                    </a:cubicBezTo>
                    <a:cubicBezTo>
                      <a:pt x="170110" y="348051"/>
                      <a:pt x="171374" y="349976"/>
                      <a:pt x="173331" y="350804"/>
                    </a:cubicBezTo>
                    <a:cubicBezTo>
                      <a:pt x="174248" y="351161"/>
                      <a:pt x="175250" y="351250"/>
                      <a:pt x="176215" y="351066"/>
                    </a:cubicBezTo>
                    <a:lnTo>
                      <a:pt x="178785" y="350594"/>
                    </a:lnTo>
                    <a:cubicBezTo>
                      <a:pt x="177941" y="350374"/>
                      <a:pt x="177080" y="350201"/>
                      <a:pt x="176215" y="350070"/>
                    </a:cubicBezTo>
                    <a:cubicBezTo>
                      <a:pt x="175455" y="349986"/>
                      <a:pt x="174720" y="349734"/>
                      <a:pt x="174065" y="349336"/>
                    </a:cubicBezTo>
                    <a:cubicBezTo>
                      <a:pt x="172911" y="348565"/>
                      <a:pt x="172224" y="347264"/>
                      <a:pt x="172229" y="345874"/>
                    </a:cubicBezTo>
                    <a:cubicBezTo>
                      <a:pt x="172193" y="343719"/>
                      <a:pt x="170839" y="341805"/>
                      <a:pt x="168820" y="341049"/>
                    </a:cubicBezTo>
                    <a:cubicBezTo>
                      <a:pt x="167892" y="340787"/>
                      <a:pt x="166917" y="340787"/>
                      <a:pt x="165988" y="341049"/>
                    </a:cubicBezTo>
                    <a:lnTo>
                      <a:pt x="163418" y="341574"/>
                    </a:lnTo>
                    <a:cubicBezTo>
                      <a:pt x="164268" y="341726"/>
                      <a:pt x="165128" y="341831"/>
                      <a:pt x="165988" y="341889"/>
                    </a:cubicBezTo>
                    <a:close/>
                    <a:moveTo>
                      <a:pt x="32516" y="324215"/>
                    </a:moveTo>
                    <a:cubicBezTo>
                      <a:pt x="33276" y="324257"/>
                      <a:pt x="34021" y="324493"/>
                      <a:pt x="34666" y="324896"/>
                    </a:cubicBezTo>
                    <a:cubicBezTo>
                      <a:pt x="35872" y="325583"/>
                      <a:pt x="36617" y="326863"/>
                      <a:pt x="36607" y="328253"/>
                    </a:cubicBezTo>
                    <a:cubicBezTo>
                      <a:pt x="36596" y="330387"/>
                      <a:pt x="37881" y="332317"/>
                      <a:pt x="39858" y="333130"/>
                    </a:cubicBezTo>
                    <a:cubicBezTo>
                      <a:pt x="40776" y="333487"/>
                      <a:pt x="41778" y="333576"/>
                      <a:pt x="42743" y="333393"/>
                    </a:cubicBezTo>
                    <a:cubicBezTo>
                      <a:pt x="43608" y="333261"/>
                      <a:pt x="44468" y="333088"/>
                      <a:pt x="45313" y="332868"/>
                    </a:cubicBezTo>
                    <a:lnTo>
                      <a:pt x="42743" y="332396"/>
                    </a:lnTo>
                    <a:cubicBezTo>
                      <a:pt x="41982" y="332312"/>
                      <a:pt x="41248" y="332060"/>
                      <a:pt x="40592" y="331662"/>
                    </a:cubicBezTo>
                    <a:cubicBezTo>
                      <a:pt x="39402" y="330922"/>
                      <a:pt x="38699" y="329601"/>
                      <a:pt x="38757" y="328201"/>
                    </a:cubicBezTo>
                    <a:cubicBezTo>
                      <a:pt x="38720" y="326045"/>
                      <a:pt x="37367" y="324131"/>
                      <a:pt x="35348" y="323376"/>
                    </a:cubicBezTo>
                    <a:cubicBezTo>
                      <a:pt x="34420" y="323113"/>
                      <a:pt x="33444" y="323113"/>
                      <a:pt x="32516" y="323376"/>
                    </a:cubicBezTo>
                    <a:lnTo>
                      <a:pt x="29946" y="323900"/>
                    </a:lnTo>
                    <a:cubicBezTo>
                      <a:pt x="30796" y="324057"/>
                      <a:pt x="31656" y="324162"/>
                      <a:pt x="32516" y="324215"/>
                    </a:cubicBezTo>
                    <a:close/>
                    <a:moveTo>
                      <a:pt x="111865" y="259078"/>
                    </a:moveTo>
                    <a:cubicBezTo>
                      <a:pt x="112620" y="259130"/>
                      <a:pt x="113355" y="259346"/>
                      <a:pt x="114015" y="259707"/>
                    </a:cubicBezTo>
                    <a:cubicBezTo>
                      <a:pt x="115211" y="260410"/>
                      <a:pt x="115966" y="261679"/>
                      <a:pt x="116008" y="263064"/>
                    </a:cubicBezTo>
                    <a:cubicBezTo>
                      <a:pt x="115966" y="265209"/>
                      <a:pt x="117235" y="267160"/>
                      <a:pt x="119207" y="267994"/>
                    </a:cubicBezTo>
                    <a:cubicBezTo>
                      <a:pt x="120151" y="268261"/>
                      <a:pt x="121148" y="268261"/>
                      <a:pt x="122092" y="267994"/>
                    </a:cubicBezTo>
                    <a:cubicBezTo>
                      <a:pt x="122957" y="267863"/>
                      <a:pt x="123817" y="267689"/>
                      <a:pt x="124662" y="267469"/>
                    </a:cubicBezTo>
                    <a:lnTo>
                      <a:pt x="122092" y="266945"/>
                    </a:lnTo>
                    <a:cubicBezTo>
                      <a:pt x="121337" y="266877"/>
                      <a:pt x="120602" y="266646"/>
                      <a:pt x="119942" y="266263"/>
                    </a:cubicBezTo>
                    <a:cubicBezTo>
                      <a:pt x="118788" y="265492"/>
                      <a:pt x="118101" y="264191"/>
                      <a:pt x="118106" y="262802"/>
                    </a:cubicBezTo>
                    <a:cubicBezTo>
                      <a:pt x="118069" y="260646"/>
                      <a:pt x="116716" y="258732"/>
                      <a:pt x="114697" y="257977"/>
                    </a:cubicBezTo>
                    <a:cubicBezTo>
                      <a:pt x="113774" y="257694"/>
                      <a:pt x="112788" y="257694"/>
                      <a:pt x="111865" y="257977"/>
                    </a:cubicBezTo>
                    <a:cubicBezTo>
                      <a:pt x="111000" y="258103"/>
                      <a:pt x="110140" y="258276"/>
                      <a:pt x="109295" y="258501"/>
                    </a:cubicBezTo>
                    <a:cubicBezTo>
                      <a:pt x="110140" y="258742"/>
                      <a:pt x="111000" y="258936"/>
                      <a:pt x="111865" y="259078"/>
                    </a:cubicBezTo>
                    <a:close/>
                    <a:moveTo>
                      <a:pt x="0" y="251002"/>
                    </a:moveTo>
                    <a:lnTo>
                      <a:pt x="0" y="251788"/>
                    </a:lnTo>
                    <a:lnTo>
                      <a:pt x="1941" y="251369"/>
                    </a:lnTo>
                    <a:close/>
                    <a:moveTo>
                      <a:pt x="212507" y="365856"/>
                    </a:moveTo>
                    <a:cubicBezTo>
                      <a:pt x="213262" y="365908"/>
                      <a:pt x="213996" y="366123"/>
                      <a:pt x="214657" y="366485"/>
                    </a:cubicBezTo>
                    <a:cubicBezTo>
                      <a:pt x="215853" y="367188"/>
                      <a:pt x="216608" y="368457"/>
                      <a:pt x="216650" y="369842"/>
                    </a:cubicBezTo>
                    <a:cubicBezTo>
                      <a:pt x="216608" y="371987"/>
                      <a:pt x="217877" y="373938"/>
                      <a:pt x="219849" y="374772"/>
                    </a:cubicBezTo>
                    <a:cubicBezTo>
                      <a:pt x="220767" y="375128"/>
                      <a:pt x="221769" y="375217"/>
                      <a:pt x="222734" y="375034"/>
                    </a:cubicBezTo>
                    <a:cubicBezTo>
                      <a:pt x="223599" y="374908"/>
                      <a:pt x="224459" y="374735"/>
                      <a:pt x="225304" y="374509"/>
                    </a:cubicBezTo>
                    <a:lnTo>
                      <a:pt x="222734" y="373985"/>
                    </a:lnTo>
                    <a:cubicBezTo>
                      <a:pt x="221979" y="373917"/>
                      <a:pt x="221244" y="373686"/>
                      <a:pt x="220583" y="373303"/>
                    </a:cubicBezTo>
                    <a:cubicBezTo>
                      <a:pt x="219451" y="372511"/>
                      <a:pt x="218769" y="371221"/>
                      <a:pt x="218748" y="369842"/>
                    </a:cubicBezTo>
                    <a:cubicBezTo>
                      <a:pt x="218722" y="367697"/>
                      <a:pt x="217390" y="365788"/>
                      <a:pt x="215391" y="365017"/>
                    </a:cubicBezTo>
                    <a:cubicBezTo>
                      <a:pt x="214447" y="364749"/>
                      <a:pt x="213451" y="364749"/>
                      <a:pt x="212507" y="365017"/>
                    </a:cubicBezTo>
                    <a:cubicBezTo>
                      <a:pt x="211642" y="365143"/>
                      <a:pt x="210782" y="365316"/>
                      <a:pt x="209937" y="365541"/>
                    </a:cubicBezTo>
                    <a:close/>
                    <a:moveTo>
                      <a:pt x="154450" y="189064"/>
                    </a:moveTo>
                    <a:cubicBezTo>
                      <a:pt x="155206" y="189116"/>
                      <a:pt x="155940" y="189331"/>
                      <a:pt x="156601" y="189693"/>
                    </a:cubicBezTo>
                    <a:cubicBezTo>
                      <a:pt x="157802" y="190386"/>
                      <a:pt x="158541" y="191665"/>
                      <a:pt x="158541" y="193050"/>
                    </a:cubicBezTo>
                    <a:cubicBezTo>
                      <a:pt x="158510" y="195205"/>
                      <a:pt x="159800" y="197162"/>
                      <a:pt x="161793" y="197980"/>
                    </a:cubicBezTo>
                    <a:cubicBezTo>
                      <a:pt x="162716" y="198263"/>
                      <a:pt x="163702" y="198263"/>
                      <a:pt x="164625" y="197980"/>
                    </a:cubicBezTo>
                    <a:cubicBezTo>
                      <a:pt x="165506" y="197854"/>
                      <a:pt x="166382" y="197681"/>
                      <a:pt x="167247" y="197455"/>
                    </a:cubicBezTo>
                    <a:cubicBezTo>
                      <a:pt x="166382" y="197230"/>
                      <a:pt x="165506" y="197057"/>
                      <a:pt x="164625" y="196931"/>
                    </a:cubicBezTo>
                    <a:cubicBezTo>
                      <a:pt x="163875" y="196863"/>
                      <a:pt x="163156" y="196611"/>
                      <a:pt x="162527" y="196197"/>
                    </a:cubicBezTo>
                    <a:cubicBezTo>
                      <a:pt x="161336" y="195457"/>
                      <a:pt x="160634" y="194135"/>
                      <a:pt x="160691" y="192735"/>
                    </a:cubicBezTo>
                    <a:cubicBezTo>
                      <a:pt x="160634" y="190601"/>
                      <a:pt x="159286" y="188707"/>
                      <a:pt x="157282" y="187963"/>
                    </a:cubicBezTo>
                    <a:cubicBezTo>
                      <a:pt x="156359" y="187680"/>
                      <a:pt x="155373" y="187680"/>
                      <a:pt x="154450" y="187963"/>
                    </a:cubicBezTo>
                    <a:cubicBezTo>
                      <a:pt x="153569" y="188089"/>
                      <a:pt x="152694" y="188262"/>
                      <a:pt x="151828" y="188487"/>
                    </a:cubicBezTo>
                    <a:close/>
                    <a:moveTo>
                      <a:pt x="225723" y="233695"/>
                    </a:moveTo>
                    <a:cubicBezTo>
                      <a:pt x="226505" y="233731"/>
                      <a:pt x="227260" y="233962"/>
                      <a:pt x="227926" y="234376"/>
                    </a:cubicBezTo>
                    <a:cubicBezTo>
                      <a:pt x="229101" y="235069"/>
                      <a:pt x="229835" y="236317"/>
                      <a:pt x="229866" y="237681"/>
                    </a:cubicBezTo>
                    <a:cubicBezTo>
                      <a:pt x="229835" y="239836"/>
                      <a:pt x="231125" y="241792"/>
                      <a:pt x="233118" y="242610"/>
                    </a:cubicBezTo>
                    <a:cubicBezTo>
                      <a:pt x="234015" y="242983"/>
                      <a:pt x="235001" y="243072"/>
                      <a:pt x="235950" y="242873"/>
                    </a:cubicBezTo>
                    <a:cubicBezTo>
                      <a:pt x="236815" y="242752"/>
                      <a:pt x="237675" y="242579"/>
                      <a:pt x="238520" y="242348"/>
                    </a:cubicBezTo>
                    <a:lnTo>
                      <a:pt x="235950" y="241824"/>
                    </a:lnTo>
                    <a:cubicBezTo>
                      <a:pt x="235210" y="241755"/>
                      <a:pt x="234492" y="241525"/>
                      <a:pt x="233852" y="241142"/>
                    </a:cubicBezTo>
                    <a:cubicBezTo>
                      <a:pt x="232677" y="240387"/>
                      <a:pt x="231980" y="239076"/>
                      <a:pt x="232017" y="237681"/>
                    </a:cubicBezTo>
                    <a:cubicBezTo>
                      <a:pt x="231980" y="235525"/>
                      <a:pt x="230627" y="233611"/>
                      <a:pt x="228608" y="232856"/>
                    </a:cubicBezTo>
                    <a:cubicBezTo>
                      <a:pt x="227664" y="232588"/>
                      <a:pt x="226667" y="232588"/>
                      <a:pt x="225723" y="232856"/>
                    </a:cubicBezTo>
                    <a:lnTo>
                      <a:pt x="223153" y="233380"/>
                    </a:lnTo>
                    <a:cubicBezTo>
                      <a:pt x="224003" y="233527"/>
                      <a:pt x="224863" y="233637"/>
                      <a:pt x="225723" y="233695"/>
                    </a:cubicBezTo>
                    <a:close/>
                    <a:moveTo>
                      <a:pt x="225356" y="187805"/>
                    </a:moveTo>
                    <a:cubicBezTo>
                      <a:pt x="224779" y="188304"/>
                      <a:pt x="224097" y="188665"/>
                      <a:pt x="223363" y="188854"/>
                    </a:cubicBezTo>
                    <a:cubicBezTo>
                      <a:pt x="222015" y="189237"/>
                      <a:pt x="220568" y="188854"/>
                      <a:pt x="219587" y="187858"/>
                    </a:cubicBezTo>
                    <a:cubicBezTo>
                      <a:pt x="218092" y="186353"/>
                      <a:pt x="215832" y="185896"/>
                      <a:pt x="213870" y="186704"/>
                    </a:cubicBezTo>
                    <a:cubicBezTo>
                      <a:pt x="212953" y="187076"/>
                      <a:pt x="212166" y="187716"/>
                      <a:pt x="211615" y="188540"/>
                    </a:cubicBezTo>
                    <a:lnTo>
                      <a:pt x="210147" y="190690"/>
                    </a:lnTo>
                    <a:cubicBezTo>
                      <a:pt x="210934" y="190270"/>
                      <a:pt x="211615" y="189746"/>
                      <a:pt x="212350" y="189274"/>
                    </a:cubicBezTo>
                    <a:cubicBezTo>
                      <a:pt x="212921" y="188781"/>
                      <a:pt x="213603" y="188435"/>
                      <a:pt x="214343" y="188277"/>
                    </a:cubicBezTo>
                    <a:cubicBezTo>
                      <a:pt x="215717" y="187978"/>
                      <a:pt x="217148" y="188414"/>
                      <a:pt x="218119" y="189431"/>
                    </a:cubicBezTo>
                    <a:cubicBezTo>
                      <a:pt x="219671" y="190926"/>
                      <a:pt x="221979" y="191324"/>
                      <a:pt x="223940" y="190428"/>
                    </a:cubicBezTo>
                    <a:cubicBezTo>
                      <a:pt x="224816" y="190008"/>
                      <a:pt x="225560" y="189358"/>
                      <a:pt x="226090" y="188540"/>
                    </a:cubicBezTo>
                    <a:cubicBezTo>
                      <a:pt x="226562" y="187805"/>
                      <a:pt x="227087" y="187124"/>
                      <a:pt x="227559" y="186337"/>
                    </a:cubicBezTo>
                    <a:cubicBezTo>
                      <a:pt x="226772" y="186861"/>
                      <a:pt x="226090" y="187333"/>
                      <a:pt x="225251" y="187805"/>
                    </a:cubicBezTo>
                    <a:close/>
                    <a:moveTo>
                      <a:pt x="138664" y="1626"/>
                    </a:moveTo>
                    <a:cubicBezTo>
                      <a:pt x="138077" y="2119"/>
                      <a:pt x="137401" y="2491"/>
                      <a:pt x="136672" y="2727"/>
                    </a:cubicBezTo>
                    <a:cubicBezTo>
                      <a:pt x="135696" y="2958"/>
                      <a:pt x="134673" y="2827"/>
                      <a:pt x="133787" y="2360"/>
                    </a:cubicBezTo>
                    <a:cubicBezTo>
                      <a:pt x="133341" y="2874"/>
                      <a:pt x="132959" y="3440"/>
                      <a:pt x="132633" y="4038"/>
                    </a:cubicBezTo>
                    <a:cubicBezTo>
                      <a:pt x="134076" y="4804"/>
                      <a:pt x="135806" y="4804"/>
                      <a:pt x="137248" y="4038"/>
                    </a:cubicBezTo>
                    <a:cubicBezTo>
                      <a:pt x="138124" y="3619"/>
                      <a:pt x="138869" y="2968"/>
                      <a:pt x="139399" y="2150"/>
                    </a:cubicBezTo>
                    <a:cubicBezTo>
                      <a:pt x="139818" y="1416"/>
                      <a:pt x="140343" y="734"/>
                      <a:pt x="140815" y="0"/>
                    </a:cubicBezTo>
                    <a:cubicBezTo>
                      <a:pt x="140060" y="488"/>
                      <a:pt x="139341" y="1033"/>
                      <a:pt x="138664" y="1626"/>
                    </a:cubicBezTo>
                    <a:close/>
                    <a:moveTo>
                      <a:pt x="136934" y="56798"/>
                    </a:moveTo>
                    <a:cubicBezTo>
                      <a:pt x="136866" y="57553"/>
                      <a:pt x="136635" y="58287"/>
                      <a:pt x="136252" y="58948"/>
                    </a:cubicBezTo>
                    <a:cubicBezTo>
                      <a:pt x="135549" y="60139"/>
                      <a:pt x="134280" y="60878"/>
                      <a:pt x="132896" y="60889"/>
                    </a:cubicBezTo>
                    <a:cubicBezTo>
                      <a:pt x="130761" y="60878"/>
                      <a:pt x="128831" y="62163"/>
                      <a:pt x="128018" y="64140"/>
                    </a:cubicBezTo>
                    <a:cubicBezTo>
                      <a:pt x="127635" y="65032"/>
                      <a:pt x="127525" y="66018"/>
                      <a:pt x="127703" y="66972"/>
                    </a:cubicBezTo>
                    <a:cubicBezTo>
                      <a:pt x="127703" y="67864"/>
                      <a:pt x="128018" y="68703"/>
                      <a:pt x="128228" y="69542"/>
                    </a:cubicBezTo>
                    <a:cubicBezTo>
                      <a:pt x="128459" y="68698"/>
                      <a:pt x="128632" y="67838"/>
                      <a:pt x="128752" y="66972"/>
                    </a:cubicBezTo>
                    <a:cubicBezTo>
                      <a:pt x="128821" y="66222"/>
                      <a:pt x="129072" y="65504"/>
                      <a:pt x="129487" y="64874"/>
                    </a:cubicBezTo>
                    <a:cubicBezTo>
                      <a:pt x="130226" y="63684"/>
                      <a:pt x="131548" y="62981"/>
                      <a:pt x="132948" y="63039"/>
                    </a:cubicBezTo>
                    <a:cubicBezTo>
                      <a:pt x="135843" y="63091"/>
                      <a:pt x="138234" y="60789"/>
                      <a:pt x="138287" y="57889"/>
                    </a:cubicBezTo>
                    <a:cubicBezTo>
                      <a:pt x="138292" y="57527"/>
                      <a:pt x="138261" y="57160"/>
                      <a:pt x="138192" y="56798"/>
                    </a:cubicBezTo>
                    <a:cubicBezTo>
                      <a:pt x="138192" y="55906"/>
                      <a:pt x="137930" y="55067"/>
                      <a:pt x="137720" y="54176"/>
                    </a:cubicBezTo>
                    <a:cubicBezTo>
                      <a:pt x="137406" y="55036"/>
                      <a:pt x="137144" y="55912"/>
                      <a:pt x="136934" y="56798"/>
                    </a:cubicBezTo>
                    <a:close/>
                    <a:moveTo>
                      <a:pt x="222943" y="320281"/>
                    </a:moveTo>
                    <a:cubicBezTo>
                      <a:pt x="222875" y="321037"/>
                      <a:pt x="222645" y="321771"/>
                      <a:pt x="222262" y="322432"/>
                    </a:cubicBezTo>
                    <a:cubicBezTo>
                      <a:pt x="221569" y="323638"/>
                      <a:pt x="220295" y="324393"/>
                      <a:pt x="218905" y="324424"/>
                    </a:cubicBezTo>
                    <a:cubicBezTo>
                      <a:pt x="216781" y="324404"/>
                      <a:pt x="214857" y="325667"/>
                      <a:pt x="214028" y="327624"/>
                    </a:cubicBezTo>
                    <a:cubicBezTo>
                      <a:pt x="213656" y="328536"/>
                      <a:pt x="213545" y="329538"/>
                      <a:pt x="213713" y="330508"/>
                    </a:cubicBezTo>
                    <a:cubicBezTo>
                      <a:pt x="213713" y="331347"/>
                      <a:pt x="214028" y="332239"/>
                      <a:pt x="214238" y="333078"/>
                    </a:cubicBezTo>
                    <a:cubicBezTo>
                      <a:pt x="214463" y="332233"/>
                      <a:pt x="214636" y="331373"/>
                      <a:pt x="214762" y="330508"/>
                    </a:cubicBezTo>
                    <a:cubicBezTo>
                      <a:pt x="214820" y="329742"/>
                      <a:pt x="215077" y="329003"/>
                      <a:pt x="215496" y="328358"/>
                    </a:cubicBezTo>
                    <a:cubicBezTo>
                      <a:pt x="216267" y="327204"/>
                      <a:pt x="217568" y="326517"/>
                      <a:pt x="218958" y="326522"/>
                    </a:cubicBezTo>
                    <a:cubicBezTo>
                      <a:pt x="221853" y="326433"/>
                      <a:pt x="224124" y="324010"/>
                      <a:pt x="224034" y="321115"/>
                    </a:cubicBezTo>
                    <a:cubicBezTo>
                      <a:pt x="224024" y="320837"/>
                      <a:pt x="223992" y="320554"/>
                      <a:pt x="223940" y="320281"/>
                    </a:cubicBezTo>
                    <a:cubicBezTo>
                      <a:pt x="223940" y="319442"/>
                      <a:pt x="223678" y="318551"/>
                      <a:pt x="223468" y="317712"/>
                    </a:cubicBezTo>
                    <a:cubicBezTo>
                      <a:pt x="223242" y="318556"/>
                      <a:pt x="223069" y="319416"/>
                      <a:pt x="222943" y="320281"/>
                    </a:cubicBezTo>
                    <a:close/>
                    <a:moveTo>
                      <a:pt x="193155" y="144119"/>
                    </a:moveTo>
                    <a:cubicBezTo>
                      <a:pt x="193092" y="144895"/>
                      <a:pt x="192861" y="145645"/>
                      <a:pt x="192473" y="146321"/>
                    </a:cubicBezTo>
                    <a:cubicBezTo>
                      <a:pt x="191770" y="147512"/>
                      <a:pt x="190501" y="148251"/>
                      <a:pt x="189116" y="148262"/>
                    </a:cubicBezTo>
                    <a:cubicBezTo>
                      <a:pt x="186992" y="148241"/>
                      <a:pt x="185068" y="149505"/>
                      <a:pt x="184239" y="151461"/>
                    </a:cubicBezTo>
                    <a:cubicBezTo>
                      <a:pt x="183883" y="152379"/>
                      <a:pt x="183793" y="153380"/>
                      <a:pt x="183977" y="154346"/>
                    </a:cubicBezTo>
                    <a:cubicBezTo>
                      <a:pt x="183977" y="155185"/>
                      <a:pt x="184239" y="156076"/>
                      <a:pt x="184449" y="156915"/>
                    </a:cubicBezTo>
                    <a:cubicBezTo>
                      <a:pt x="184674" y="156071"/>
                      <a:pt x="184847" y="155211"/>
                      <a:pt x="184973" y="154346"/>
                    </a:cubicBezTo>
                    <a:cubicBezTo>
                      <a:pt x="185047" y="153596"/>
                      <a:pt x="185298" y="152877"/>
                      <a:pt x="185708" y="152248"/>
                    </a:cubicBezTo>
                    <a:cubicBezTo>
                      <a:pt x="186458" y="151057"/>
                      <a:pt x="187763" y="150344"/>
                      <a:pt x="189169" y="150360"/>
                    </a:cubicBezTo>
                    <a:cubicBezTo>
                      <a:pt x="191314" y="150333"/>
                      <a:pt x="193223" y="149001"/>
                      <a:pt x="193994" y="147003"/>
                    </a:cubicBezTo>
                    <a:cubicBezTo>
                      <a:pt x="194251" y="146059"/>
                      <a:pt x="194251" y="145063"/>
                      <a:pt x="193994" y="144119"/>
                    </a:cubicBezTo>
                    <a:cubicBezTo>
                      <a:pt x="193994" y="143280"/>
                      <a:pt x="193679" y="142388"/>
                      <a:pt x="193469" y="141549"/>
                    </a:cubicBezTo>
                    <a:cubicBezTo>
                      <a:pt x="193317" y="142399"/>
                      <a:pt x="193212" y="143259"/>
                      <a:pt x="193155" y="144119"/>
                    </a:cubicBezTo>
                    <a:close/>
                    <a:moveTo>
                      <a:pt x="83020" y="297101"/>
                    </a:moveTo>
                    <a:cubicBezTo>
                      <a:pt x="82984" y="297882"/>
                      <a:pt x="82753" y="298637"/>
                      <a:pt x="82339" y="299303"/>
                    </a:cubicBezTo>
                    <a:cubicBezTo>
                      <a:pt x="81636" y="300494"/>
                      <a:pt x="80367" y="301233"/>
                      <a:pt x="78982" y="301244"/>
                    </a:cubicBezTo>
                    <a:cubicBezTo>
                      <a:pt x="76848" y="301233"/>
                      <a:pt x="74918" y="302518"/>
                      <a:pt x="74105" y="304495"/>
                    </a:cubicBezTo>
                    <a:cubicBezTo>
                      <a:pt x="73732" y="305392"/>
                      <a:pt x="73643" y="306378"/>
                      <a:pt x="73843" y="307327"/>
                    </a:cubicBezTo>
                    <a:cubicBezTo>
                      <a:pt x="73963" y="308193"/>
                      <a:pt x="74136" y="309053"/>
                      <a:pt x="74367" y="309897"/>
                    </a:cubicBezTo>
                    <a:cubicBezTo>
                      <a:pt x="74367" y="309058"/>
                      <a:pt x="74682" y="308219"/>
                      <a:pt x="74891" y="307327"/>
                    </a:cubicBezTo>
                    <a:cubicBezTo>
                      <a:pt x="74944" y="306583"/>
                      <a:pt x="75175" y="305864"/>
                      <a:pt x="75573" y="305230"/>
                    </a:cubicBezTo>
                    <a:cubicBezTo>
                      <a:pt x="76313" y="304039"/>
                      <a:pt x="77634" y="303336"/>
                      <a:pt x="79035" y="303394"/>
                    </a:cubicBezTo>
                    <a:cubicBezTo>
                      <a:pt x="81190" y="303357"/>
                      <a:pt x="83104" y="302004"/>
                      <a:pt x="83860" y="299985"/>
                    </a:cubicBezTo>
                    <a:cubicBezTo>
                      <a:pt x="84127" y="299041"/>
                      <a:pt x="84127" y="298045"/>
                      <a:pt x="83860" y="297101"/>
                    </a:cubicBezTo>
                    <a:cubicBezTo>
                      <a:pt x="83860" y="296261"/>
                      <a:pt x="83545" y="295422"/>
                      <a:pt x="83335" y="294531"/>
                    </a:cubicBezTo>
                    <a:cubicBezTo>
                      <a:pt x="83172" y="295344"/>
                      <a:pt x="83047" y="296167"/>
                      <a:pt x="82968" y="296996"/>
                    </a:cubicBezTo>
                    <a:close/>
                    <a:moveTo>
                      <a:pt x="52183" y="362867"/>
                    </a:moveTo>
                    <a:cubicBezTo>
                      <a:pt x="52115" y="363622"/>
                      <a:pt x="51884" y="364356"/>
                      <a:pt x="51501" y="365017"/>
                    </a:cubicBezTo>
                    <a:cubicBezTo>
                      <a:pt x="50798" y="366213"/>
                      <a:pt x="49529" y="366968"/>
                      <a:pt x="48145" y="367010"/>
                    </a:cubicBezTo>
                    <a:cubicBezTo>
                      <a:pt x="46021" y="366989"/>
                      <a:pt x="44096" y="368253"/>
                      <a:pt x="43267" y="370209"/>
                    </a:cubicBezTo>
                    <a:cubicBezTo>
                      <a:pt x="42895" y="371121"/>
                      <a:pt x="42785" y="372123"/>
                      <a:pt x="42952" y="373093"/>
                    </a:cubicBezTo>
                    <a:cubicBezTo>
                      <a:pt x="42952" y="373933"/>
                      <a:pt x="43267" y="374772"/>
                      <a:pt x="43477" y="375663"/>
                    </a:cubicBezTo>
                    <a:cubicBezTo>
                      <a:pt x="43697" y="374819"/>
                      <a:pt x="43870" y="373959"/>
                      <a:pt x="44001" y="373093"/>
                    </a:cubicBezTo>
                    <a:cubicBezTo>
                      <a:pt x="44059" y="372328"/>
                      <a:pt x="44316" y="371588"/>
                      <a:pt x="44736" y="370943"/>
                    </a:cubicBezTo>
                    <a:cubicBezTo>
                      <a:pt x="45506" y="369789"/>
                      <a:pt x="46807" y="369102"/>
                      <a:pt x="48197" y="369108"/>
                    </a:cubicBezTo>
                    <a:cubicBezTo>
                      <a:pt x="51092" y="369018"/>
                      <a:pt x="53363" y="366595"/>
                      <a:pt x="53274" y="363700"/>
                    </a:cubicBezTo>
                    <a:cubicBezTo>
                      <a:pt x="53263" y="363417"/>
                      <a:pt x="53232" y="363139"/>
                      <a:pt x="53179" y="362867"/>
                    </a:cubicBezTo>
                    <a:cubicBezTo>
                      <a:pt x="53053" y="362001"/>
                      <a:pt x="52880" y="361141"/>
                      <a:pt x="52655" y="360297"/>
                    </a:cubicBezTo>
                    <a:cubicBezTo>
                      <a:pt x="52183" y="361136"/>
                      <a:pt x="52183" y="362027"/>
                      <a:pt x="52183" y="362867"/>
                    </a:cubicBezTo>
                    <a:close/>
                    <a:moveTo>
                      <a:pt x="131794" y="359563"/>
                    </a:moveTo>
                    <a:cubicBezTo>
                      <a:pt x="131747" y="360333"/>
                      <a:pt x="131532" y="361089"/>
                      <a:pt x="131165" y="361765"/>
                    </a:cubicBezTo>
                    <a:cubicBezTo>
                      <a:pt x="130457" y="362950"/>
                      <a:pt x="129188" y="363685"/>
                      <a:pt x="127808" y="363706"/>
                    </a:cubicBezTo>
                    <a:cubicBezTo>
                      <a:pt x="125653" y="363674"/>
                      <a:pt x="123697" y="364964"/>
                      <a:pt x="122879" y="366957"/>
                    </a:cubicBezTo>
                    <a:cubicBezTo>
                      <a:pt x="122595" y="367880"/>
                      <a:pt x="122595" y="368866"/>
                      <a:pt x="122879" y="369789"/>
                    </a:cubicBezTo>
                    <a:cubicBezTo>
                      <a:pt x="122999" y="370655"/>
                      <a:pt x="123172" y="371515"/>
                      <a:pt x="123403" y="372359"/>
                    </a:cubicBezTo>
                    <a:cubicBezTo>
                      <a:pt x="123634" y="371515"/>
                      <a:pt x="123807" y="370655"/>
                      <a:pt x="123927" y="369789"/>
                    </a:cubicBezTo>
                    <a:cubicBezTo>
                      <a:pt x="123985" y="369039"/>
                      <a:pt x="124242" y="368316"/>
                      <a:pt x="124662" y="367692"/>
                    </a:cubicBezTo>
                    <a:cubicBezTo>
                      <a:pt x="125401" y="366501"/>
                      <a:pt x="126723" y="365798"/>
                      <a:pt x="128123" y="365856"/>
                    </a:cubicBezTo>
                    <a:cubicBezTo>
                      <a:pt x="130258" y="365798"/>
                      <a:pt x="132146" y="364450"/>
                      <a:pt x="132896" y="362447"/>
                    </a:cubicBezTo>
                    <a:cubicBezTo>
                      <a:pt x="133163" y="361503"/>
                      <a:pt x="133163" y="360506"/>
                      <a:pt x="132896" y="359563"/>
                    </a:cubicBezTo>
                    <a:cubicBezTo>
                      <a:pt x="132764" y="358697"/>
                      <a:pt x="132591" y="357837"/>
                      <a:pt x="132371" y="356993"/>
                    </a:cubicBezTo>
                    <a:cubicBezTo>
                      <a:pt x="132004" y="357884"/>
                      <a:pt x="131899" y="358723"/>
                      <a:pt x="131689" y="359563"/>
                    </a:cubicBezTo>
                    <a:close/>
                    <a:moveTo>
                      <a:pt x="175533" y="96866"/>
                    </a:moveTo>
                    <a:cubicBezTo>
                      <a:pt x="176110" y="96357"/>
                      <a:pt x="176787" y="95980"/>
                      <a:pt x="177526" y="95765"/>
                    </a:cubicBezTo>
                    <a:cubicBezTo>
                      <a:pt x="178874" y="95434"/>
                      <a:pt x="180295" y="95812"/>
                      <a:pt x="181302" y="96761"/>
                    </a:cubicBezTo>
                    <a:cubicBezTo>
                      <a:pt x="182787" y="98287"/>
                      <a:pt x="185047" y="98764"/>
                      <a:pt x="187019" y="97967"/>
                    </a:cubicBezTo>
                    <a:cubicBezTo>
                      <a:pt x="187921" y="97563"/>
                      <a:pt x="188697" y="96929"/>
                      <a:pt x="189274" y="96132"/>
                    </a:cubicBezTo>
                    <a:cubicBezTo>
                      <a:pt x="189746" y="95397"/>
                      <a:pt x="190270" y="94716"/>
                      <a:pt x="190690" y="93929"/>
                    </a:cubicBezTo>
                    <a:cubicBezTo>
                      <a:pt x="189945" y="94375"/>
                      <a:pt x="189227" y="94868"/>
                      <a:pt x="188540" y="95397"/>
                    </a:cubicBezTo>
                    <a:cubicBezTo>
                      <a:pt x="187937" y="95875"/>
                      <a:pt x="187239" y="96216"/>
                      <a:pt x="186494" y="96394"/>
                    </a:cubicBezTo>
                    <a:cubicBezTo>
                      <a:pt x="185136" y="96661"/>
                      <a:pt x="183736" y="96231"/>
                      <a:pt x="182771" y="95240"/>
                    </a:cubicBezTo>
                    <a:cubicBezTo>
                      <a:pt x="181218" y="93745"/>
                      <a:pt x="178911" y="93347"/>
                      <a:pt x="176949" y="94244"/>
                    </a:cubicBezTo>
                    <a:cubicBezTo>
                      <a:pt x="176073" y="94663"/>
                      <a:pt x="175329" y="95313"/>
                      <a:pt x="174799" y="96132"/>
                    </a:cubicBezTo>
                    <a:lnTo>
                      <a:pt x="173331" y="98282"/>
                    </a:lnTo>
                    <a:cubicBezTo>
                      <a:pt x="174012" y="97705"/>
                      <a:pt x="174694" y="97338"/>
                      <a:pt x="175428" y="96866"/>
                    </a:cubicBezTo>
                    <a:close/>
                    <a:moveTo>
                      <a:pt x="58896" y="252627"/>
                    </a:moveTo>
                    <a:cubicBezTo>
                      <a:pt x="59457" y="252108"/>
                      <a:pt x="60144" y="251746"/>
                      <a:pt x="60889" y="251578"/>
                    </a:cubicBezTo>
                    <a:cubicBezTo>
                      <a:pt x="62221" y="251217"/>
                      <a:pt x="63642" y="251594"/>
                      <a:pt x="64612" y="252575"/>
                    </a:cubicBezTo>
                    <a:cubicBezTo>
                      <a:pt x="66117" y="254101"/>
                      <a:pt x="68404" y="254563"/>
                      <a:pt x="70381" y="253729"/>
                    </a:cubicBezTo>
                    <a:cubicBezTo>
                      <a:pt x="71289" y="253356"/>
                      <a:pt x="72054" y="252717"/>
                      <a:pt x="72584" y="251893"/>
                    </a:cubicBezTo>
                    <a:cubicBezTo>
                      <a:pt x="73056" y="251159"/>
                      <a:pt x="73633" y="250477"/>
                      <a:pt x="74052" y="249743"/>
                    </a:cubicBezTo>
                    <a:cubicBezTo>
                      <a:pt x="73266" y="250162"/>
                      <a:pt x="72584" y="250687"/>
                      <a:pt x="71850" y="251159"/>
                    </a:cubicBezTo>
                    <a:cubicBezTo>
                      <a:pt x="71289" y="251662"/>
                      <a:pt x="70596" y="252008"/>
                      <a:pt x="69857" y="252155"/>
                    </a:cubicBezTo>
                    <a:cubicBezTo>
                      <a:pt x="68483" y="252454"/>
                      <a:pt x="67051" y="252019"/>
                      <a:pt x="66081" y="251002"/>
                    </a:cubicBezTo>
                    <a:cubicBezTo>
                      <a:pt x="64539" y="249528"/>
                      <a:pt x="62257" y="249134"/>
                      <a:pt x="60312" y="250005"/>
                    </a:cubicBezTo>
                    <a:cubicBezTo>
                      <a:pt x="59420" y="250398"/>
                      <a:pt x="58670" y="251059"/>
                      <a:pt x="58162" y="251893"/>
                    </a:cubicBezTo>
                    <a:cubicBezTo>
                      <a:pt x="57627" y="252596"/>
                      <a:pt x="57134" y="253330"/>
                      <a:pt x="56693" y="254096"/>
                    </a:cubicBezTo>
                    <a:cubicBezTo>
                      <a:pt x="57427" y="253676"/>
                      <a:pt x="58057" y="253099"/>
                      <a:pt x="58791" y="252627"/>
                    </a:cubicBezTo>
                    <a:close/>
                    <a:moveTo>
                      <a:pt x="79244" y="349074"/>
                    </a:moveTo>
                    <a:cubicBezTo>
                      <a:pt x="79821" y="348565"/>
                      <a:pt x="80498" y="348187"/>
                      <a:pt x="81237" y="347972"/>
                    </a:cubicBezTo>
                    <a:cubicBezTo>
                      <a:pt x="82585" y="347642"/>
                      <a:pt x="84006" y="348019"/>
                      <a:pt x="85013" y="348969"/>
                    </a:cubicBezTo>
                    <a:cubicBezTo>
                      <a:pt x="86498" y="350495"/>
                      <a:pt x="88758" y="350972"/>
                      <a:pt x="90730" y="350175"/>
                    </a:cubicBezTo>
                    <a:cubicBezTo>
                      <a:pt x="91632" y="349771"/>
                      <a:pt x="92408" y="349136"/>
                      <a:pt x="92985" y="348339"/>
                    </a:cubicBezTo>
                    <a:cubicBezTo>
                      <a:pt x="93457" y="347605"/>
                      <a:pt x="93981" y="346923"/>
                      <a:pt x="94401" y="346137"/>
                    </a:cubicBezTo>
                    <a:cubicBezTo>
                      <a:pt x="93656" y="346582"/>
                      <a:pt x="92938" y="347075"/>
                      <a:pt x="92251" y="347605"/>
                    </a:cubicBezTo>
                    <a:cubicBezTo>
                      <a:pt x="91648" y="348082"/>
                      <a:pt x="90950" y="348423"/>
                      <a:pt x="90205" y="348602"/>
                    </a:cubicBezTo>
                    <a:cubicBezTo>
                      <a:pt x="88847" y="348869"/>
                      <a:pt x="87447" y="348439"/>
                      <a:pt x="86482" y="347448"/>
                    </a:cubicBezTo>
                    <a:cubicBezTo>
                      <a:pt x="84929" y="345953"/>
                      <a:pt x="82622" y="345555"/>
                      <a:pt x="80660" y="346451"/>
                    </a:cubicBezTo>
                    <a:cubicBezTo>
                      <a:pt x="79785" y="346871"/>
                      <a:pt x="79040" y="347521"/>
                      <a:pt x="78510" y="348339"/>
                    </a:cubicBezTo>
                    <a:lnTo>
                      <a:pt x="77042" y="350490"/>
                    </a:lnTo>
                    <a:cubicBezTo>
                      <a:pt x="77723" y="350070"/>
                      <a:pt x="78405" y="349441"/>
                      <a:pt x="79140" y="349074"/>
                    </a:cubicBezTo>
                    <a:close/>
                    <a:moveTo>
                      <a:pt x="170394" y="243082"/>
                    </a:moveTo>
                    <a:cubicBezTo>
                      <a:pt x="170971" y="242584"/>
                      <a:pt x="171652" y="242222"/>
                      <a:pt x="172387" y="242033"/>
                    </a:cubicBezTo>
                    <a:cubicBezTo>
                      <a:pt x="173734" y="241672"/>
                      <a:pt x="175171" y="242054"/>
                      <a:pt x="176163" y="243030"/>
                    </a:cubicBezTo>
                    <a:cubicBezTo>
                      <a:pt x="177657" y="244535"/>
                      <a:pt x="179918" y="244991"/>
                      <a:pt x="181879" y="244184"/>
                    </a:cubicBezTo>
                    <a:cubicBezTo>
                      <a:pt x="182807" y="243832"/>
                      <a:pt x="183599" y="243187"/>
                      <a:pt x="184134" y="242348"/>
                    </a:cubicBezTo>
                    <a:lnTo>
                      <a:pt x="185603" y="240198"/>
                    </a:lnTo>
                    <a:cubicBezTo>
                      <a:pt x="184816" y="240617"/>
                      <a:pt x="184134" y="241142"/>
                      <a:pt x="183400" y="241614"/>
                    </a:cubicBezTo>
                    <a:cubicBezTo>
                      <a:pt x="182818" y="242123"/>
                      <a:pt x="182115" y="242464"/>
                      <a:pt x="181355" y="242610"/>
                    </a:cubicBezTo>
                    <a:cubicBezTo>
                      <a:pt x="180007" y="242925"/>
                      <a:pt x="178591" y="242505"/>
                      <a:pt x="177631" y="241509"/>
                    </a:cubicBezTo>
                    <a:cubicBezTo>
                      <a:pt x="176089" y="239993"/>
                      <a:pt x="173782" y="239579"/>
                      <a:pt x="171810" y="240460"/>
                    </a:cubicBezTo>
                    <a:cubicBezTo>
                      <a:pt x="170950" y="240901"/>
                      <a:pt x="170210" y="241551"/>
                      <a:pt x="169659" y="242348"/>
                    </a:cubicBezTo>
                    <a:cubicBezTo>
                      <a:pt x="169187" y="243082"/>
                      <a:pt x="168663" y="243764"/>
                      <a:pt x="168191" y="244551"/>
                    </a:cubicBezTo>
                    <a:cubicBezTo>
                      <a:pt x="168873" y="244131"/>
                      <a:pt x="169555" y="243554"/>
                      <a:pt x="170289" y="243082"/>
                    </a:cubicBezTo>
                    <a:close/>
                    <a:moveTo>
                      <a:pt x="233328" y="281524"/>
                    </a:moveTo>
                    <a:cubicBezTo>
                      <a:pt x="233904" y="281016"/>
                      <a:pt x="234581" y="280638"/>
                      <a:pt x="235321" y="280423"/>
                    </a:cubicBezTo>
                    <a:cubicBezTo>
                      <a:pt x="236653" y="280082"/>
                      <a:pt x="238063" y="280460"/>
                      <a:pt x="239044" y="281420"/>
                    </a:cubicBezTo>
                    <a:cubicBezTo>
                      <a:pt x="240539" y="282967"/>
                      <a:pt x="242825" y="283444"/>
                      <a:pt x="244813" y="282626"/>
                    </a:cubicBezTo>
                    <a:cubicBezTo>
                      <a:pt x="245705" y="282232"/>
                      <a:pt x="246465" y="281593"/>
                      <a:pt x="247016" y="280790"/>
                    </a:cubicBezTo>
                    <a:cubicBezTo>
                      <a:pt x="247488" y="280056"/>
                      <a:pt x="248065" y="279374"/>
                      <a:pt x="248484" y="278588"/>
                    </a:cubicBezTo>
                    <a:cubicBezTo>
                      <a:pt x="247718" y="279028"/>
                      <a:pt x="246984" y="279521"/>
                      <a:pt x="246282" y="280056"/>
                    </a:cubicBezTo>
                    <a:cubicBezTo>
                      <a:pt x="245705" y="280539"/>
                      <a:pt x="245023" y="280885"/>
                      <a:pt x="244289" y="281052"/>
                    </a:cubicBezTo>
                    <a:cubicBezTo>
                      <a:pt x="242915" y="281330"/>
                      <a:pt x="241493" y="280895"/>
                      <a:pt x="240513" y="279899"/>
                    </a:cubicBezTo>
                    <a:cubicBezTo>
                      <a:pt x="238971" y="278425"/>
                      <a:pt x="236689" y="278032"/>
                      <a:pt x="234744" y="278902"/>
                    </a:cubicBezTo>
                    <a:cubicBezTo>
                      <a:pt x="233852" y="279296"/>
                      <a:pt x="233102" y="279956"/>
                      <a:pt x="232593" y="280790"/>
                    </a:cubicBezTo>
                    <a:cubicBezTo>
                      <a:pt x="232043" y="281467"/>
                      <a:pt x="231555" y="282185"/>
                      <a:pt x="231125" y="282941"/>
                    </a:cubicBezTo>
                    <a:cubicBezTo>
                      <a:pt x="231649" y="282521"/>
                      <a:pt x="232331" y="281997"/>
                      <a:pt x="233065" y="281524"/>
                    </a:cubicBezTo>
                    <a:close/>
                    <a:moveTo>
                      <a:pt x="127756" y="310631"/>
                    </a:moveTo>
                    <a:cubicBezTo>
                      <a:pt x="128322" y="310123"/>
                      <a:pt x="129009" y="309761"/>
                      <a:pt x="129749" y="309582"/>
                    </a:cubicBezTo>
                    <a:cubicBezTo>
                      <a:pt x="131097" y="309252"/>
                      <a:pt x="132518" y="309630"/>
                      <a:pt x="133525" y="310579"/>
                    </a:cubicBezTo>
                    <a:cubicBezTo>
                      <a:pt x="135565" y="312635"/>
                      <a:pt x="138890" y="312640"/>
                      <a:pt x="140941" y="310600"/>
                    </a:cubicBezTo>
                    <a:cubicBezTo>
                      <a:pt x="141145" y="310401"/>
                      <a:pt x="141329" y="310180"/>
                      <a:pt x="141497" y="309950"/>
                    </a:cubicBezTo>
                    <a:cubicBezTo>
                      <a:pt x="141968" y="309215"/>
                      <a:pt x="142493" y="308534"/>
                      <a:pt x="142912" y="307747"/>
                    </a:cubicBezTo>
                    <a:cubicBezTo>
                      <a:pt x="142178" y="308167"/>
                      <a:pt x="141497" y="308691"/>
                      <a:pt x="140762" y="309163"/>
                    </a:cubicBezTo>
                    <a:cubicBezTo>
                      <a:pt x="139136" y="310668"/>
                      <a:pt x="136619" y="310668"/>
                      <a:pt x="134993" y="309163"/>
                    </a:cubicBezTo>
                    <a:cubicBezTo>
                      <a:pt x="133451" y="307647"/>
                      <a:pt x="131144" y="307233"/>
                      <a:pt x="129172" y="308114"/>
                    </a:cubicBezTo>
                    <a:cubicBezTo>
                      <a:pt x="128322" y="308570"/>
                      <a:pt x="127588" y="309215"/>
                      <a:pt x="127022" y="310002"/>
                    </a:cubicBezTo>
                    <a:cubicBezTo>
                      <a:pt x="126550" y="310736"/>
                      <a:pt x="126025" y="311418"/>
                      <a:pt x="125553" y="312205"/>
                    </a:cubicBezTo>
                    <a:cubicBezTo>
                      <a:pt x="126230" y="311722"/>
                      <a:pt x="126880" y="311198"/>
                      <a:pt x="127494" y="310631"/>
                    </a:cubicBezTo>
                    <a:close/>
                    <a:moveTo>
                      <a:pt x="22866" y="285510"/>
                    </a:moveTo>
                    <a:cubicBezTo>
                      <a:pt x="23443" y="285002"/>
                      <a:pt x="24119" y="284624"/>
                      <a:pt x="24859" y="284409"/>
                    </a:cubicBezTo>
                    <a:cubicBezTo>
                      <a:pt x="26207" y="284078"/>
                      <a:pt x="27628" y="284456"/>
                      <a:pt x="28635" y="285405"/>
                    </a:cubicBezTo>
                    <a:cubicBezTo>
                      <a:pt x="30119" y="286932"/>
                      <a:pt x="32380" y="287409"/>
                      <a:pt x="34352" y="286612"/>
                    </a:cubicBezTo>
                    <a:cubicBezTo>
                      <a:pt x="35254" y="286208"/>
                      <a:pt x="36030" y="285573"/>
                      <a:pt x="36607" y="284776"/>
                    </a:cubicBezTo>
                    <a:cubicBezTo>
                      <a:pt x="37079" y="284042"/>
                      <a:pt x="37603" y="283360"/>
                      <a:pt x="38023" y="282573"/>
                    </a:cubicBezTo>
                    <a:cubicBezTo>
                      <a:pt x="37273" y="283014"/>
                      <a:pt x="36554" y="283507"/>
                      <a:pt x="35872" y="284042"/>
                    </a:cubicBezTo>
                    <a:cubicBezTo>
                      <a:pt x="35269" y="284519"/>
                      <a:pt x="34572" y="284860"/>
                      <a:pt x="33827" y="285038"/>
                    </a:cubicBezTo>
                    <a:cubicBezTo>
                      <a:pt x="32469" y="285306"/>
                      <a:pt x="31068" y="284876"/>
                      <a:pt x="30104" y="283885"/>
                    </a:cubicBezTo>
                    <a:cubicBezTo>
                      <a:pt x="28551" y="282390"/>
                      <a:pt x="26243" y="281991"/>
                      <a:pt x="24282" y="282888"/>
                    </a:cubicBezTo>
                    <a:cubicBezTo>
                      <a:pt x="23406" y="283308"/>
                      <a:pt x="22662" y="283958"/>
                      <a:pt x="22132" y="284776"/>
                    </a:cubicBezTo>
                    <a:lnTo>
                      <a:pt x="20663" y="286926"/>
                    </a:lnTo>
                    <a:cubicBezTo>
                      <a:pt x="21188" y="286507"/>
                      <a:pt x="21870" y="285982"/>
                      <a:pt x="22604" y="285510"/>
                    </a:cubicBezTo>
                    <a:close/>
                    <a:moveTo>
                      <a:pt x="1259" y="322222"/>
                    </a:moveTo>
                    <a:lnTo>
                      <a:pt x="1259" y="323638"/>
                    </a:lnTo>
                    <a:lnTo>
                      <a:pt x="1731" y="323113"/>
                    </a:lnTo>
                    <a:cubicBezTo>
                      <a:pt x="2150" y="322379"/>
                      <a:pt x="2727" y="321697"/>
                      <a:pt x="3147" y="320911"/>
                    </a:cubicBezTo>
                    <a:cubicBezTo>
                      <a:pt x="2402" y="321320"/>
                      <a:pt x="1684" y="321776"/>
                      <a:pt x="996" y="322274"/>
                    </a:cubicBezTo>
                    <a:close/>
                  </a:path>
                </a:pathLst>
              </a:custGeom>
              <a:solidFill>
                <a:srgbClr val="FFFFFF"/>
              </a:solidFill>
              <a:ln w="5239"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83DD2B63-7A3F-4603-854E-A066F04CB27A}"/>
                  </a:ext>
                </a:extLst>
              </p:cNvPr>
              <p:cNvSpPr/>
              <p:nvPr/>
            </p:nvSpPr>
            <p:spPr>
              <a:xfrm>
                <a:off x="6560697" y="2582499"/>
                <a:ext cx="42847" cy="174012"/>
              </a:xfrm>
              <a:custGeom>
                <a:avLst/>
                <a:gdLst>
                  <a:gd name="connsiteX0" fmla="*/ 4773 w 42847"/>
                  <a:gd name="connsiteY0" fmla="*/ 174012 h 174012"/>
                  <a:gd name="connsiteX1" fmla="*/ 42848 w 42847"/>
                  <a:gd name="connsiteY1" fmla="*/ 172282 h 174012"/>
                  <a:gd name="connsiteX2" fmla="*/ 36607 w 42847"/>
                  <a:gd name="connsiteY2" fmla="*/ 892 h 174012"/>
                  <a:gd name="connsiteX3" fmla="*/ 0 w 42847"/>
                  <a:gd name="connsiteY3" fmla="*/ 0 h 174012"/>
                  <a:gd name="connsiteX4" fmla="*/ 4773 w 42847"/>
                  <a:gd name="connsiteY4" fmla="*/ 174012 h 174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847" h="174012">
                    <a:moveTo>
                      <a:pt x="4773" y="174012"/>
                    </a:moveTo>
                    <a:lnTo>
                      <a:pt x="42848" y="172282"/>
                    </a:lnTo>
                    <a:lnTo>
                      <a:pt x="36607" y="892"/>
                    </a:lnTo>
                    <a:lnTo>
                      <a:pt x="0" y="0"/>
                    </a:lnTo>
                    <a:lnTo>
                      <a:pt x="4773" y="174012"/>
                    </a:lnTo>
                    <a:close/>
                  </a:path>
                </a:pathLst>
              </a:custGeom>
              <a:solidFill>
                <a:srgbClr val="0AAF60"/>
              </a:solidFill>
              <a:ln w="5239"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8B5BEFBA-E6EB-497F-9E5D-F950C1846B3E}"/>
                  </a:ext>
                </a:extLst>
              </p:cNvPr>
              <p:cNvSpPr/>
              <p:nvPr/>
            </p:nvSpPr>
            <p:spPr>
              <a:xfrm>
                <a:off x="6596187" y="2597662"/>
                <a:ext cx="8301" cy="143282"/>
              </a:xfrm>
              <a:custGeom>
                <a:avLst/>
                <a:gdLst>
                  <a:gd name="connsiteX0" fmla="*/ 6046 w 8301"/>
                  <a:gd name="connsiteY0" fmla="*/ 71424 h 143282"/>
                  <a:gd name="connsiteX1" fmla="*/ 3791 w 8301"/>
                  <a:gd name="connsiteY1" fmla="*/ 35866 h 143282"/>
                  <a:gd name="connsiteX2" fmla="*/ 1012 w 8301"/>
                  <a:gd name="connsiteY2" fmla="*/ 413 h 143282"/>
                  <a:gd name="connsiteX3" fmla="*/ 120 w 8301"/>
                  <a:gd name="connsiteY3" fmla="*/ 413 h 143282"/>
                  <a:gd name="connsiteX4" fmla="*/ 854 w 8301"/>
                  <a:gd name="connsiteY4" fmla="*/ 34870 h 143282"/>
                  <a:gd name="connsiteX5" fmla="*/ 2270 w 8301"/>
                  <a:gd name="connsiteY5" fmla="*/ 71214 h 143282"/>
                  <a:gd name="connsiteX6" fmla="*/ 7515 w 8301"/>
                  <a:gd name="connsiteY6" fmla="*/ 142906 h 143282"/>
                  <a:gd name="connsiteX7" fmla="*/ 8301 w 8301"/>
                  <a:gd name="connsiteY7" fmla="*/ 142906 h 143282"/>
                  <a:gd name="connsiteX8" fmla="*/ 6046 w 8301"/>
                  <a:gd name="connsiteY8" fmla="*/ 71424 h 143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01" h="143282">
                    <a:moveTo>
                      <a:pt x="6046" y="71424"/>
                    </a:moveTo>
                    <a:cubicBezTo>
                      <a:pt x="5380" y="59571"/>
                      <a:pt x="4630" y="47719"/>
                      <a:pt x="3791" y="35866"/>
                    </a:cubicBezTo>
                    <a:cubicBezTo>
                      <a:pt x="3004" y="24118"/>
                      <a:pt x="2585" y="12108"/>
                      <a:pt x="1012" y="413"/>
                    </a:cubicBezTo>
                    <a:cubicBezTo>
                      <a:pt x="1012" y="-111"/>
                      <a:pt x="120" y="-164"/>
                      <a:pt x="120" y="413"/>
                    </a:cubicBezTo>
                    <a:cubicBezTo>
                      <a:pt x="-300" y="11846"/>
                      <a:pt x="487" y="23437"/>
                      <a:pt x="854" y="34870"/>
                    </a:cubicBezTo>
                    <a:cubicBezTo>
                      <a:pt x="1221" y="46302"/>
                      <a:pt x="1746" y="59099"/>
                      <a:pt x="2270" y="71214"/>
                    </a:cubicBezTo>
                    <a:cubicBezTo>
                      <a:pt x="3267" y="95181"/>
                      <a:pt x="5155" y="119044"/>
                      <a:pt x="7515" y="142906"/>
                    </a:cubicBezTo>
                    <a:cubicBezTo>
                      <a:pt x="7515" y="143483"/>
                      <a:pt x="8301" y="143326"/>
                      <a:pt x="8301" y="142906"/>
                    </a:cubicBezTo>
                    <a:cubicBezTo>
                      <a:pt x="7987" y="118939"/>
                      <a:pt x="7462" y="95181"/>
                      <a:pt x="6046" y="71424"/>
                    </a:cubicBezTo>
                    <a:close/>
                  </a:path>
                </a:pathLst>
              </a:custGeom>
              <a:solidFill>
                <a:srgbClr val="263238"/>
              </a:solidFill>
              <a:ln w="5239"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43DBDC85-A48B-4690-B149-A4FFB0863D10}"/>
                  </a:ext>
                </a:extLst>
              </p:cNvPr>
              <p:cNvSpPr/>
              <p:nvPr/>
            </p:nvSpPr>
            <p:spPr>
              <a:xfrm>
                <a:off x="6789765" y="2442017"/>
                <a:ext cx="54668" cy="280978"/>
              </a:xfrm>
              <a:custGeom>
                <a:avLst/>
                <a:gdLst>
                  <a:gd name="connsiteX0" fmla="*/ 51722 w 54668"/>
                  <a:gd name="connsiteY0" fmla="*/ 173366 h 280978"/>
                  <a:gd name="connsiteX1" fmla="*/ 24556 w 54668"/>
                  <a:gd name="connsiteY1" fmla="*/ 61396 h 280978"/>
                  <a:gd name="connsiteX2" fmla="*/ 23927 w 54668"/>
                  <a:gd name="connsiteY2" fmla="*/ 59612 h 280978"/>
                  <a:gd name="connsiteX3" fmla="*/ 21671 w 54668"/>
                  <a:gd name="connsiteY3" fmla="*/ 45872 h 280978"/>
                  <a:gd name="connsiteX4" fmla="*/ 16427 w 54668"/>
                  <a:gd name="connsiteY4" fmla="*/ 24055 h 280978"/>
                  <a:gd name="connsiteX5" fmla="*/ 15903 w 54668"/>
                  <a:gd name="connsiteY5" fmla="*/ 24055 h 280978"/>
                  <a:gd name="connsiteX6" fmla="*/ 19312 w 54668"/>
                  <a:gd name="connsiteY6" fmla="*/ 45977 h 280978"/>
                  <a:gd name="connsiteX7" fmla="*/ 20046 w 54668"/>
                  <a:gd name="connsiteY7" fmla="*/ 49123 h 280978"/>
                  <a:gd name="connsiteX8" fmla="*/ 536 w 54668"/>
                  <a:gd name="connsiteY8" fmla="*/ 140 h 280978"/>
                  <a:gd name="connsiteX9" fmla="*/ 12 w 54668"/>
                  <a:gd name="connsiteY9" fmla="*/ 140 h 280978"/>
                  <a:gd name="connsiteX10" fmla="*/ 33996 w 54668"/>
                  <a:gd name="connsiteY10" fmla="*/ 108596 h 280978"/>
                  <a:gd name="connsiteX11" fmla="*/ 49730 w 54668"/>
                  <a:gd name="connsiteY11" fmla="*/ 219570 h 280978"/>
                  <a:gd name="connsiteX12" fmla="*/ 49730 w 54668"/>
                  <a:gd name="connsiteY12" fmla="*/ 250722 h 280978"/>
                  <a:gd name="connsiteX13" fmla="*/ 43436 w 54668"/>
                  <a:gd name="connsiteY13" fmla="*/ 280301 h 280978"/>
                  <a:gd name="connsiteX14" fmla="*/ 44223 w 54668"/>
                  <a:gd name="connsiteY14" fmla="*/ 280773 h 280978"/>
                  <a:gd name="connsiteX15" fmla="*/ 52562 w 54668"/>
                  <a:gd name="connsiteY15" fmla="*/ 257120 h 280978"/>
                  <a:gd name="connsiteX16" fmla="*/ 54555 w 54668"/>
                  <a:gd name="connsiteY16" fmla="*/ 230111 h 280978"/>
                  <a:gd name="connsiteX17" fmla="*/ 51722 w 54668"/>
                  <a:gd name="connsiteY17" fmla="*/ 173366 h 28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668" h="280978">
                    <a:moveTo>
                      <a:pt x="51722" y="173366"/>
                    </a:moveTo>
                    <a:cubicBezTo>
                      <a:pt x="46415" y="135233"/>
                      <a:pt x="37316" y="97724"/>
                      <a:pt x="24556" y="61396"/>
                    </a:cubicBezTo>
                    <a:lnTo>
                      <a:pt x="23927" y="59612"/>
                    </a:lnTo>
                    <a:cubicBezTo>
                      <a:pt x="23192" y="55050"/>
                      <a:pt x="22458" y="50435"/>
                      <a:pt x="21671" y="45872"/>
                    </a:cubicBezTo>
                    <a:cubicBezTo>
                      <a:pt x="20308" y="38530"/>
                      <a:pt x="18525" y="31292"/>
                      <a:pt x="16427" y="24055"/>
                    </a:cubicBezTo>
                    <a:cubicBezTo>
                      <a:pt x="16427" y="23740"/>
                      <a:pt x="15903" y="24055"/>
                      <a:pt x="15903" y="24055"/>
                    </a:cubicBezTo>
                    <a:cubicBezTo>
                      <a:pt x="16899" y="31397"/>
                      <a:pt x="17843" y="38739"/>
                      <a:pt x="19312" y="45977"/>
                    </a:cubicBezTo>
                    <a:cubicBezTo>
                      <a:pt x="19574" y="47026"/>
                      <a:pt x="19784" y="48075"/>
                      <a:pt x="20046" y="49123"/>
                    </a:cubicBezTo>
                    <a:cubicBezTo>
                      <a:pt x="14119" y="32603"/>
                      <a:pt x="7669" y="16188"/>
                      <a:pt x="536" y="140"/>
                    </a:cubicBezTo>
                    <a:cubicBezTo>
                      <a:pt x="536" y="-175"/>
                      <a:pt x="-93" y="140"/>
                      <a:pt x="12" y="140"/>
                    </a:cubicBezTo>
                    <a:cubicBezTo>
                      <a:pt x="12703" y="35907"/>
                      <a:pt x="24871" y="71675"/>
                      <a:pt x="33996" y="108596"/>
                    </a:cubicBezTo>
                    <a:cubicBezTo>
                      <a:pt x="42954" y="144967"/>
                      <a:pt x="48224" y="182145"/>
                      <a:pt x="49730" y="219570"/>
                    </a:cubicBezTo>
                    <a:cubicBezTo>
                      <a:pt x="50149" y="230058"/>
                      <a:pt x="50306" y="240547"/>
                      <a:pt x="49730" y="250722"/>
                    </a:cubicBezTo>
                    <a:cubicBezTo>
                      <a:pt x="50013" y="260943"/>
                      <a:pt x="47852" y="271081"/>
                      <a:pt x="43436" y="280301"/>
                    </a:cubicBezTo>
                    <a:cubicBezTo>
                      <a:pt x="43174" y="280825"/>
                      <a:pt x="43961" y="281245"/>
                      <a:pt x="44223" y="280773"/>
                    </a:cubicBezTo>
                    <a:cubicBezTo>
                      <a:pt x="48387" y="273446"/>
                      <a:pt x="51214" y="265438"/>
                      <a:pt x="52562" y="257120"/>
                    </a:cubicBezTo>
                    <a:cubicBezTo>
                      <a:pt x="53883" y="248178"/>
                      <a:pt x="54549" y="239152"/>
                      <a:pt x="54555" y="230111"/>
                    </a:cubicBezTo>
                    <a:cubicBezTo>
                      <a:pt x="55016" y="211152"/>
                      <a:pt x="54072" y="192183"/>
                      <a:pt x="51722" y="173366"/>
                    </a:cubicBezTo>
                    <a:close/>
                  </a:path>
                </a:pathLst>
              </a:custGeom>
              <a:solidFill>
                <a:srgbClr val="263238"/>
              </a:solidFill>
              <a:ln w="5239"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BDE95E86-9B1D-4225-8554-BDF1223B53DE}"/>
                  </a:ext>
                </a:extLst>
              </p:cNvPr>
              <p:cNvSpPr/>
              <p:nvPr/>
            </p:nvSpPr>
            <p:spPr>
              <a:xfrm>
                <a:off x="6558704" y="2466701"/>
                <a:ext cx="167720" cy="127390"/>
              </a:xfrm>
              <a:custGeom>
                <a:avLst/>
                <a:gdLst>
                  <a:gd name="connsiteX0" fmla="*/ 167090 w 167720"/>
                  <a:gd name="connsiteY0" fmla="*/ 119365 h 127390"/>
                  <a:gd name="connsiteX1" fmla="*/ 156601 w 167720"/>
                  <a:gd name="connsiteY1" fmla="*/ 118473 h 127390"/>
                  <a:gd name="connsiteX2" fmla="*/ 152982 w 167720"/>
                  <a:gd name="connsiteY2" fmla="*/ 59892 h 127390"/>
                  <a:gd name="connsiteX3" fmla="*/ 146112 w 167720"/>
                  <a:gd name="connsiteY3" fmla="*/ 0 h 127390"/>
                  <a:gd name="connsiteX4" fmla="*/ 145745 w 167720"/>
                  <a:gd name="connsiteY4" fmla="*/ 0 h 127390"/>
                  <a:gd name="connsiteX5" fmla="*/ 147633 w 167720"/>
                  <a:gd name="connsiteY5" fmla="*/ 37918 h 127390"/>
                  <a:gd name="connsiteX6" fmla="*/ 144066 w 167720"/>
                  <a:gd name="connsiteY6" fmla="*/ 19457 h 127390"/>
                  <a:gd name="connsiteX7" fmla="*/ 143332 w 167720"/>
                  <a:gd name="connsiteY7" fmla="*/ 19457 h 127390"/>
                  <a:gd name="connsiteX8" fmla="*/ 146059 w 167720"/>
                  <a:gd name="connsiteY8" fmla="*/ 36502 h 127390"/>
                  <a:gd name="connsiteX9" fmla="*/ 148000 w 167720"/>
                  <a:gd name="connsiteY9" fmla="*/ 43529 h 127390"/>
                  <a:gd name="connsiteX10" fmla="*/ 149049 w 167720"/>
                  <a:gd name="connsiteY10" fmla="*/ 60574 h 127390"/>
                  <a:gd name="connsiteX11" fmla="*/ 155290 w 167720"/>
                  <a:gd name="connsiteY11" fmla="*/ 118263 h 127390"/>
                  <a:gd name="connsiteX12" fmla="*/ 102845 w 167720"/>
                  <a:gd name="connsiteY12" fmla="*/ 119365 h 127390"/>
                  <a:gd name="connsiteX13" fmla="*/ 39281 w 167720"/>
                  <a:gd name="connsiteY13" fmla="*/ 125134 h 127390"/>
                  <a:gd name="connsiteX14" fmla="*/ 39701 w 167720"/>
                  <a:gd name="connsiteY14" fmla="*/ 114645 h 127390"/>
                  <a:gd name="connsiteX15" fmla="*/ 0 w 167720"/>
                  <a:gd name="connsiteY15" fmla="*/ 114330 h 127390"/>
                  <a:gd name="connsiteX16" fmla="*/ 1678 w 167720"/>
                  <a:gd name="connsiteY16" fmla="*/ 127074 h 127390"/>
                  <a:gd name="connsiteX17" fmla="*/ 2282 w 167720"/>
                  <a:gd name="connsiteY17" fmla="*/ 127363 h 127390"/>
                  <a:gd name="connsiteX18" fmla="*/ 2570 w 167720"/>
                  <a:gd name="connsiteY18" fmla="*/ 127074 h 127390"/>
                  <a:gd name="connsiteX19" fmla="*/ 2150 w 167720"/>
                  <a:gd name="connsiteY19" fmla="*/ 116585 h 127390"/>
                  <a:gd name="connsiteX20" fmla="*/ 37131 w 167720"/>
                  <a:gd name="connsiteY20" fmla="*/ 116585 h 127390"/>
                  <a:gd name="connsiteX21" fmla="*/ 38337 w 167720"/>
                  <a:gd name="connsiteY21" fmla="*/ 126130 h 127390"/>
                  <a:gd name="connsiteX22" fmla="*/ 102949 w 167720"/>
                  <a:gd name="connsiteY22" fmla="*/ 123036 h 127390"/>
                  <a:gd name="connsiteX23" fmla="*/ 134416 w 167720"/>
                  <a:gd name="connsiteY23" fmla="*/ 121882 h 127390"/>
                  <a:gd name="connsiteX24" fmla="*/ 166775 w 167720"/>
                  <a:gd name="connsiteY24" fmla="*/ 120466 h 127390"/>
                  <a:gd name="connsiteX25" fmla="*/ 167090 w 167720"/>
                  <a:gd name="connsiteY25" fmla="*/ 119365 h 12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67720" h="127390">
                    <a:moveTo>
                      <a:pt x="167090" y="119365"/>
                    </a:moveTo>
                    <a:cubicBezTo>
                      <a:pt x="163628" y="118945"/>
                      <a:pt x="160167" y="118683"/>
                      <a:pt x="156601" y="118473"/>
                    </a:cubicBezTo>
                    <a:cubicBezTo>
                      <a:pt x="156548" y="98890"/>
                      <a:pt x="155342" y="79333"/>
                      <a:pt x="152982" y="59892"/>
                    </a:cubicBezTo>
                    <a:cubicBezTo>
                      <a:pt x="150884" y="39911"/>
                      <a:pt x="148681" y="19929"/>
                      <a:pt x="146112" y="0"/>
                    </a:cubicBezTo>
                    <a:lnTo>
                      <a:pt x="145745" y="0"/>
                    </a:lnTo>
                    <a:cubicBezTo>
                      <a:pt x="146217" y="12639"/>
                      <a:pt x="146898" y="25279"/>
                      <a:pt x="147633" y="37918"/>
                    </a:cubicBezTo>
                    <a:cubicBezTo>
                      <a:pt x="146322" y="31782"/>
                      <a:pt x="145168" y="25593"/>
                      <a:pt x="144066" y="19457"/>
                    </a:cubicBezTo>
                    <a:cubicBezTo>
                      <a:pt x="144066" y="19038"/>
                      <a:pt x="143332" y="19142"/>
                      <a:pt x="143332" y="19457"/>
                    </a:cubicBezTo>
                    <a:cubicBezTo>
                      <a:pt x="143825" y="25200"/>
                      <a:pt x="144732" y="30895"/>
                      <a:pt x="146059" y="36502"/>
                    </a:cubicBezTo>
                    <a:cubicBezTo>
                      <a:pt x="146636" y="38862"/>
                      <a:pt x="147318" y="41169"/>
                      <a:pt x="148000" y="43529"/>
                    </a:cubicBezTo>
                    <a:cubicBezTo>
                      <a:pt x="148314" y="49193"/>
                      <a:pt x="148681" y="54857"/>
                      <a:pt x="149049" y="60574"/>
                    </a:cubicBezTo>
                    <a:cubicBezTo>
                      <a:pt x="149977" y="79910"/>
                      <a:pt x="152059" y="99173"/>
                      <a:pt x="155290" y="118263"/>
                    </a:cubicBezTo>
                    <a:cubicBezTo>
                      <a:pt x="137799" y="117692"/>
                      <a:pt x="120293" y="118059"/>
                      <a:pt x="102845" y="119365"/>
                    </a:cubicBezTo>
                    <a:cubicBezTo>
                      <a:pt x="81568" y="120130"/>
                      <a:pt x="60348" y="122060"/>
                      <a:pt x="39281" y="125134"/>
                    </a:cubicBezTo>
                    <a:cubicBezTo>
                      <a:pt x="39979" y="121683"/>
                      <a:pt x="40121" y="118143"/>
                      <a:pt x="39701" y="114645"/>
                    </a:cubicBezTo>
                    <a:cubicBezTo>
                      <a:pt x="38652" y="113229"/>
                      <a:pt x="9178" y="113438"/>
                      <a:pt x="0" y="114330"/>
                    </a:cubicBezTo>
                    <a:cubicBezTo>
                      <a:pt x="304" y="118609"/>
                      <a:pt x="865" y="122863"/>
                      <a:pt x="1678" y="127074"/>
                    </a:cubicBezTo>
                    <a:cubicBezTo>
                      <a:pt x="1762" y="127321"/>
                      <a:pt x="2035" y="127452"/>
                      <a:pt x="2282" y="127363"/>
                    </a:cubicBezTo>
                    <a:cubicBezTo>
                      <a:pt x="2418" y="127315"/>
                      <a:pt x="2523" y="127210"/>
                      <a:pt x="2570" y="127074"/>
                    </a:cubicBezTo>
                    <a:cubicBezTo>
                      <a:pt x="2570" y="123193"/>
                      <a:pt x="2255" y="121043"/>
                      <a:pt x="2150" y="116585"/>
                    </a:cubicBezTo>
                    <a:cubicBezTo>
                      <a:pt x="8077" y="116585"/>
                      <a:pt x="35767" y="116585"/>
                      <a:pt x="37131" y="116585"/>
                    </a:cubicBezTo>
                    <a:cubicBezTo>
                      <a:pt x="37252" y="119795"/>
                      <a:pt x="37656" y="122989"/>
                      <a:pt x="38337" y="126130"/>
                    </a:cubicBezTo>
                    <a:cubicBezTo>
                      <a:pt x="38337" y="126130"/>
                      <a:pt x="81657" y="123980"/>
                      <a:pt x="102949" y="123036"/>
                    </a:cubicBezTo>
                    <a:cubicBezTo>
                      <a:pt x="113438" y="122511"/>
                      <a:pt x="123927" y="122197"/>
                      <a:pt x="134416" y="121882"/>
                    </a:cubicBezTo>
                    <a:cubicBezTo>
                      <a:pt x="144905" y="121567"/>
                      <a:pt x="156024" y="121882"/>
                      <a:pt x="166775" y="120466"/>
                    </a:cubicBezTo>
                    <a:cubicBezTo>
                      <a:pt x="167771" y="120991"/>
                      <a:pt x="168139" y="119470"/>
                      <a:pt x="167090" y="119365"/>
                    </a:cubicBezTo>
                    <a:close/>
                  </a:path>
                </a:pathLst>
              </a:custGeom>
              <a:solidFill>
                <a:srgbClr val="263238"/>
              </a:solidFill>
              <a:ln w="5239" cap="flat">
                <a:noFill/>
                <a:prstDash val="solid"/>
                <a:miter/>
              </a:ln>
            </p:spPr>
            <p:txBody>
              <a:bodyPr rtlCol="0" anchor="ctr"/>
              <a:lstStyle/>
              <a:p>
                <a:endParaRPr lang="zh-CN" altLang="en-US"/>
              </a:p>
            </p:txBody>
          </p:sp>
        </p:grpSp>
      </p:grpSp>
      <p:grpSp>
        <p:nvGrpSpPr>
          <p:cNvPr id="998" name="组合 997">
            <a:extLst>
              <a:ext uri="{FF2B5EF4-FFF2-40B4-BE49-F238E27FC236}">
                <a16:creationId xmlns:a16="http://schemas.microsoft.com/office/drawing/2014/main" xmlns="" id="{6C96C835-6929-4524-8C04-60C14BEF8D29}"/>
              </a:ext>
            </a:extLst>
          </p:cNvPr>
          <p:cNvGrpSpPr/>
          <p:nvPr/>
        </p:nvGrpSpPr>
        <p:grpSpPr>
          <a:xfrm>
            <a:off x="9173792" y="4710416"/>
            <a:ext cx="231942" cy="231942"/>
            <a:chOff x="479425" y="1900421"/>
            <a:chExt cx="297916" cy="297916"/>
          </a:xfrm>
        </p:grpSpPr>
        <p:sp>
          <p:nvSpPr>
            <p:cNvPr id="1000" name="椭圆 999">
              <a:extLst>
                <a:ext uri="{FF2B5EF4-FFF2-40B4-BE49-F238E27FC236}">
                  <a16:creationId xmlns:a16="http://schemas.microsoft.com/office/drawing/2014/main" xmlns="" id="{FC51AEAB-4176-4C68-A7A6-A26FA5A1F5CC}"/>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01" name="任意多边形: 形状 1000">
              <a:extLst>
                <a:ext uri="{FF2B5EF4-FFF2-40B4-BE49-F238E27FC236}">
                  <a16:creationId xmlns:a16="http://schemas.microsoft.com/office/drawing/2014/main" xmlns="" id="{09552951-7358-4E66-8C1D-0588FEC0790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999" name="文本框 998">
            <a:extLst>
              <a:ext uri="{FF2B5EF4-FFF2-40B4-BE49-F238E27FC236}">
                <a16:creationId xmlns:a16="http://schemas.microsoft.com/office/drawing/2014/main" xmlns="" id="{CEEB6410-39C4-45EC-9A50-B0BF2A91AF65}"/>
              </a:ext>
            </a:extLst>
          </p:cNvPr>
          <p:cNvSpPr txBox="1"/>
          <p:nvPr/>
        </p:nvSpPr>
        <p:spPr>
          <a:xfrm>
            <a:off x="9373593" y="458053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解压放松</a:t>
            </a:r>
          </a:p>
        </p:txBody>
      </p:sp>
      <p:sp>
        <p:nvSpPr>
          <p:cNvPr id="1003" name="文本框 1002">
            <a:extLst>
              <a:ext uri="{FF2B5EF4-FFF2-40B4-BE49-F238E27FC236}">
                <a16:creationId xmlns:a16="http://schemas.microsoft.com/office/drawing/2014/main" xmlns="" id="{0487193A-E8EB-4208-9B64-7E2C335EECD6}"/>
              </a:ext>
            </a:extLst>
          </p:cNvPr>
          <p:cNvSpPr txBox="1"/>
          <p:nvPr/>
        </p:nvSpPr>
        <p:spPr>
          <a:xfrm>
            <a:off x="9373593" y="4134939"/>
            <a:ext cx="1595309" cy="400110"/>
          </a:xfrm>
          <a:prstGeom prst="rect">
            <a:avLst/>
          </a:prstGeom>
          <a:noFill/>
        </p:spPr>
        <p:txBody>
          <a:bodyPr wrap="none" rtlCol="0">
            <a:spAutoFit/>
          </a:bodyPr>
          <a:lstStyle>
            <a:defPPr>
              <a:defRPr lang="zh-CN"/>
            </a:defPPr>
            <a:lvl1pPr>
              <a:defRPr b="1" kern="0" spc="200">
                <a:solidFill>
                  <a:schemeClr val="accent1"/>
                </a:solidFill>
                <a:latin typeface="+mj-ea"/>
                <a:ea typeface="+mj-ea"/>
                <a:cs typeface="宋体" panose="02010600030101010101" pitchFamily="2" charset="-122"/>
              </a:defRPr>
            </a:lvl1pPr>
          </a:lstStyle>
          <a:p>
            <a:r>
              <a:rPr lang="zh-CN" altLang="en-US" sz="2000" dirty="0">
                <a:sym typeface="+mn-lt"/>
              </a:rPr>
              <a:t>视频的卖点</a:t>
            </a:r>
          </a:p>
        </p:txBody>
      </p:sp>
      <p:grpSp>
        <p:nvGrpSpPr>
          <p:cNvPr id="1004" name="组合 1003">
            <a:extLst>
              <a:ext uri="{FF2B5EF4-FFF2-40B4-BE49-F238E27FC236}">
                <a16:creationId xmlns:a16="http://schemas.microsoft.com/office/drawing/2014/main" xmlns="" id="{760C0183-9E8F-4CF3-8B46-B0163C4F7A26}"/>
              </a:ext>
            </a:extLst>
          </p:cNvPr>
          <p:cNvGrpSpPr/>
          <p:nvPr/>
        </p:nvGrpSpPr>
        <p:grpSpPr>
          <a:xfrm>
            <a:off x="9099378" y="4191643"/>
            <a:ext cx="286702" cy="286702"/>
            <a:chOff x="2502218" y="2015376"/>
            <a:chExt cx="409905" cy="409905"/>
          </a:xfrm>
        </p:grpSpPr>
        <p:sp>
          <p:nvSpPr>
            <p:cNvPr id="1005" name="椭圆 1004">
              <a:extLst>
                <a:ext uri="{FF2B5EF4-FFF2-40B4-BE49-F238E27FC236}">
                  <a16:creationId xmlns:a16="http://schemas.microsoft.com/office/drawing/2014/main" xmlns="" id="{2B4E7803-1708-4C1C-ABB0-89C4BB32EC5A}"/>
                </a:ext>
              </a:extLst>
            </p:cNvPr>
            <p:cNvSpPr/>
            <p:nvPr/>
          </p:nvSpPr>
          <p:spPr>
            <a:xfrm>
              <a:off x="2502218" y="2015376"/>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06" name="等腰三角形 1005">
              <a:extLst>
                <a:ext uri="{FF2B5EF4-FFF2-40B4-BE49-F238E27FC236}">
                  <a16:creationId xmlns:a16="http://schemas.microsoft.com/office/drawing/2014/main" xmlns="" id="{DA647895-8B35-41DE-98FB-74029AD0534B}"/>
                </a:ext>
              </a:extLst>
            </p:cNvPr>
            <p:cNvSpPr/>
            <p:nvPr/>
          </p:nvSpPr>
          <p:spPr>
            <a:xfrm rot="5400000">
              <a:off x="2619949" y="2130502"/>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008" name="组合 1007">
            <a:extLst>
              <a:ext uri="{FF2B5EF4-FFF2-40B4-BE49-F238E27FC236}">
                <a16:creationId xmlns:a16="http://schemas.microsoft.com/office/drawing/2014/main" xmlns="" id="{2E7DCF6D-F19A-4267-BA8C-0F69F9F45194}"/>
              </a:ext>
            </a:extLst>
          </p:cNvPr>
          <p:cNvGrpSpPr/>
          <p:nvPr/>
        </p:nvGrpSpPr>
        <p:grpSpPr>
          <a:xfrm>
            <a:off x="9173792" y="5158661"/>
            <a:ext cx="231942" cy="231942"/>
            <a:chOff x="479425" y="1900421"/>
            <a:chExt cx="297916" cy="297916"/>
          </a:xfrm>
        </p:grpSpPr>
        <p:sp>
          <p:nvSpPr>
            <p:cNvPr id="1010" name="椭圆 1009">
              <a:extLst>
                <a:ext uri="{FF2B5EF4-FFF2-40B4-BE49-F238E27FC236}">
                  <a16:creationId xmlns:a16="http://schemas.microsoft.com/office/drawing/2014/main" xmlns="" id="{3EE4F494-FE49-4EE9-A92C-3AB96C9A58A8}"/>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011" name="任意多边形: 形状 1010">
              <a:extLst>
                <a:ext uri="{FF2B5EF4-FFF2-40B4-BE49-F238E27FC236}">
                  <a16:creationId xmlns:a16="http://schemas.microsoft.com/office/drawing/2014/main" xmlns="" id="{2F0AD6F8-0C58-49B7-9434-5CAD59C7A8B0}"/>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1009" name="文本框 1008">
            <a:extLst>
              <a:ext uri="{FF2B5EF4-FFF2-40B4-BE49-F238E27FC236}">
                <a16:creationId xmlns:a16="http://schemas.microsoft.com/office/drawing/2014/main" xmlns="" id="{4D706B03-44FC-40DF-8C7B-3BD53587A2DB}"/>
              </a:ext>
            </a:extLst>
          </p:cNvPr>
          <p:cNvSpPr txBox="1"/>
          <p:nvPr/>
        </p:nvSpPr>
        <p:spPr>
          <a:xfrm>
            <a:off x="9373593" y="5028784"/>
            <a:ext cx="1415772"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主流受众广</a:t>
            </a:r>
          </a:p>
        </p:txBody>
      </p:sp>
      <p:sp>
        <p:nvSpPr>
          <p:cNvPr id="20" name="椭圆 19">
            <a:extLst>
              <a:ext uri="{FF2B5EF4-FFF2-40B4-BE49-F238E27FC236}">
                <a16:creationId xmlns:a16="http://schemas.microsoft.com/office/drawing/2014/main" xmlns="" id="{2984B73A-61F3-44BB-AC2B-57993B0BD037}"/>
              </a:ext>
            </a:extLst>
          </p:cNvPr>
          <p:cNvSpPr/>
          <p:nvPr/>
        </p:nvSpPr>
        <p:spPr>
          <a:xfrm>
            <a:off x="4764668" y="4682741"/>
            <a:ext cx="231942" cy="231942"/>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 name="任意多边形: 形状 20">
            <a:extLst>
              <a:ext uri="{FF2B5EF4-FFF2-40B4-BE49-F238E27FC236}">
                <a16:creationId xmlns:a16="http://schemas.microsoft.com/office/drawing/2014/main" xmlns="" id="{B8C5AC88-2BD6-4686-8243-350C01CEA3D5}"/>
              </a:ext>
            </a:extLst>
          </p:cNvPr>
          <p:cNvSpPr>
            <a:spLocks/>
          </p:cNvSpPr>
          <p:nvPr/>
        </p:nvSpPr>
        <p:spPr>
          <a:xfrm>
            <a:off x="4796810" y="4742651"/>
            <a:ext cx="167659" cy="127799"/>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nvGrpSpPr>
          <p:cNvPr id="740" name="组合 739">
            <a:extLst>
              <a:ext uri="{FF2B5EF4-FFF2-40B4-BE49-F238E27FC236}">
                <a16:creationId xmlns:a16="http://schemas.microsoft.com/office/drawing/2014/main" xmlns="" id="{E929440A-8F90-4F70-AA44-CB47C3FF5365}"/>
              </a:ext>
            </a:extLst>
          </p:cNvPr>
          <p:cNvGrpSpPr/>
          <p:nvPr/>
        </p:nvGrpSpPr>
        <p:grpSpPr>
          <a:xfrm>
            <a:off x="4764668" y="5158661"/>
            <a:ext cx="231942" cy="231942"/>
            <a:chOff x="479425" y="1900421"/>
            <a:chExt cx="297916" cy="297916"/>
          </a:xfrm>
        </p:grpSpPr>
        <p:sp>
          <p:nvSpPr>
            <p:cNvPr id="741" name="椭圆 740">
              <a:extLst>
                <a:ext uri="{FF2B5EF4-FFF2-40B4-BE49-F238E27FC236}">
                  <a16:creationId xmlns:a16="http://schemas.microsoft.com/office/drawing/2014/main" xmlns="" id="{274021C5-7046-4E1F-801D-EB50C47A2AD9}"/>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2" name="任意多边形: 形状 741">
              <a:extLst>
                <a:ext uri="{FF2B5EF4-FFF2-40B4-BE49-F238E27FC236}">
                  <a16:creationId xmlns:a16="http://schemas.microsoft.com/office/drawing/2014/main" xmlns="" id="{3A1793B7-ED58-47C5-B439-EEE20DC89855}"/>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3" name="文本框 742">
            <a:extLst>
              <a:ext uri="{FF2B5EF4-FFF2-40B4-BE49-F238E27FC236}">
                <a16:creationId xmlns:a16="http://schemas.microsoft.com/office/drawing/2014/main" xmlns="" id="{38014370-E800-4CB9-8CDD-91FB156496DF}"/>
              </a:ext>
            </a:extLst>
          </p:cNvPr>
          <p:cNvSpPr txBox="1"/>
          <p:nvPr/>
        </p:nvSpPr>
        <p:spPr>
          <a:xfrm>
            <a:off x="4964469" y="5028784"/>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一周汇报</a:t>
            </a:r>
          </a:p>
        </p:txBody>
      </p:sp>
      <p:grpSp>
        <p:nvGrpSpPr>
          <p:cNvPr id="737" name="组合 736">
            <a:extLst>
              <a:ext uri="{FF2B5EF4-FFF2-40B4-BE49-F238E27FC236}">
                <a16:creationId xmlns:a16="http://schemas.microsoft.com/office/drawing/2014/main" xmlns="" id="{DD5589FE-B148-4147-94A6-34A3E211627A}"/>
              </a:ext>
            </a:extLst>
          </p:cNvPr>
          <p:cNvGrpSpPr/>
          <p:nvPr/>
        </p:nvGrpSpPr>
        <p:grpSpPr>
          <a:xfrm>
            <a:off x="1297512" y="5158661"/>
            <a:ext cx="231942" cy="231942"/>
            <a:chOff x="479425" y="1900421"/>
            <a:chExt cx="297916" cy="297916"/>
          </a:xfrm>
        </p:grpSpPr>
        <p:sp>
          <p:nvSpPr>
            <p:cNvPr id="738" name="椭圆 737">
              <a:extLst>
                <a:ext uri="{FF2B5EF4-FFF2-40B4-BE49-F238E27FC236}">
                  <a16:creationId xmlns:a16="http://schemas.microsoft.com/office/drawing/2014/main" xmlns="" id="{543EEF7D-AB9E-4A60-81A4-C190A3C84896}"/>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39" name="任意多边形: 形状 738">
              <a:extLst>
                <a:ext uri="{FF2B5EF4-FFF2-40B4-BE49-F238E27FC236}">
                  <a16:creationId xmlns:a16="http://schemas.microsoft.com/office/drawing/2014/main" xmlns="" id="{CFBF7533-57C0-4519-A938-ABF4DBFC117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4" name="文本框 743">
            <a:extLst>
              <a:ext uri="{FF2B5EF4-FFF2-40B4-BE49-F238E27FC236}">
                <a16:creationId xmlns:a16="http://schemas.microsoft.com/office/drawing/2014/main" xmlns="" id="{8D6D3395-1F41-4AE9-B0B8-02A9B711733F}"/>
              </a:ext>
            </a:extLst>
          </p:cNvPr>
          <p:cNvSpPr txBox="1"/>
          <p:nvPr/>
        </p:nvSpPr>
        <p:spPr>
          <a:xfrm>
            <a:off x="1497313" y="5028784"/>
            <a:ext cx="677108"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播报</a:t>
            </a:r>
          </a:p>
        </p:txBody>
      </p:sp>
      <p:grpSp>
        <p:nvGrpSpPr>
          <p:cNvPr id="745" name="组合 744">
            <a:extLst>
              <a:ext uri="{FF2B5EF4-FFF2-40B4-BE49-F238E27FC236}">
                <a16:creationId xmlns:a16="http://schemas.microsoft.com/office/drawing/2014/main" xmlns="" id="{9C549018-15BC-4137-A532-57984EB73088}"/>
              </a:ext>
            </a:extLst>
          </p:cNvPr>
          <p:cNvGrpSpPr/>
          <p:nvPr/>
        </p:nvGrpSpPr>
        <p:grpSpPr>
          <a:xfrm>
            <a:off x="1297512" y="5606906"/>
            <a:ext cx="231942" cy="231942"/>
            <a:chOff x="479425" y="1900421"/>
            <a:chExt cx="297916" cy="297916"/>
          </a:xfrm>
        </p:grpSpPr>
        <p:sp>
          <p:nvSpPr>
            <p:cNvPr id="746" name="椭圆 745">
              <a:extLst>
                <a:ext uri="{FF2B5EF4-FFF2-40B4-BE49-F238E27FC236}">
                  <a16:creationId xmlns:a16="http://schemas.microsoft.com/office/drawing/2014/main" xmlns="" id="{37AB3EE6-637B-4726-98BC-60F35F2A1ABA}"/>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47" name="任意多边形: 形状 746">
              <a:extLst>
                <a:ext uri="{FF2B5EF4-FFF2-40B4-BE49-F238E27FC236}">
                  <a16:creationId xmlns:a16="http://schemas.microsoft.com/office/drawing/2014/main" xmlns="" id="{DF20D879-9D73-48BB-B9CC-E47421BE5FF9}"/>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48" name="文本框 747">
            <a:extLst>
              <a:ext uri="{FF2B5EF4-FFF2-40B4-BE49-F238E27FC236}">
                <a16:creationId xmlns:a16="http://schemas.microsoft.com/office/drawing/2014/main" xmlns="" id="{13A895BB-47D6-4A73-BCD4-4D31C9F5330A}"/>
              </a:ext>
            </a:extLst>
          </p:cNvPr>
          <p:cNvSpPr txBox="1"/>
          <p:nvPr/>
        </p:nvSpPr>
        <p:spPr>
          <a:xfrm>
            <a:off x="1497313" y="5477029"/>
            <a:ext cx="923330"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情景剧</a:t>
            </a:r>
          </a:p>
        </p:txBody>
      </p:sp>
      <p:grpSp>
        <p:nvGrpSpPr>
          <p:cNvPr id="749" name="组合 748">
            <a:extLst>
              <a:ext uri="{FF2B5EF4-FFF2-40B4-BE49-F238E27FC236}">
                <a16:creationId xmlns:a16="http://schemas.microsoft.com/office/drawing/2014/main" xmlns="" id="{C5028B23-5733-462D-AF54-4A1E74B181DA}"/>
              </a:ext>
            </a:extLst>
          </p:cNvPr>
          <p:cNvGrpSpPr/>
          <p:nvPr/>
        </p:nvGrpSpPr>
        <p:grpSpPr>
          <a:xfrm>
            <a:off x="4764668" y="5606906"/>
            <a:ext cx="231942" cy="231942"/>
            <a:chOff x="479425" y="1900421"/>
            <a:chExt cx="297916" cy="297916"/>
          </a:xfrm>
        </p:grpSpPr>
        <p:sp>
          <p:nvSpPr>
            <p:cNvPr id="750" name="椭圆 749">
              <a:extLst>
                <a:ext uri="{FF2B5EF4-FFF2-40B4-BE49-F238E27FC236}">
                  <a16:creationId xmlns:a16="http://schemas.microsoft.com/office/drawing/2014/main" xmlns="" id="{14EBB8E6-4AEC-4AE7-AC2E-2DA1617EDB2F}"/>
                </a:ext>
              </a:extLst>
            </p:cNvPr>
            <p:cNvSpPr/>
            <p:nvPr/>
          </p:nvSpPr>
          <p:spPr>
            <a:xfrm>
              <a:off x="479425" y="1900421"/>
              <a:ext cx="297916" cy="297916"/>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751" name="任意多边形: 形状 750">
              <a:extLst>
                <a:ext uri="{FF2B5EF4-FFF2-40B4-BE49-F238E27FC236}">
                  <a16:creationId xmlns:a16="http://schemas.microsoft.com/office/drawing/2014/main" xmlns="" id="{467262F8-E879-4AA6-9953-3A0E0DF7304D}"/>
                </a:ext>
              </a:extLst>
            </p:cNvPr>
            <p:cNvSpPr>
              <a:spLocks/>
            </p:cNvSpPr>
            <p:nvPr/>
          </p:nvSpPr>
          <p:spPr>
            <a:xfrm>
              <a:off x="520709" y="1977372"/>
              <a:ext cx="215348" cy="164150"/>
            </a:xfrm>
            <a:custGeom>
              <a:avLst/>
              <a:gdLst>
                <a:gd name="connsiteX0" fmla="*/ 336099 w 336099"/>
                <a:gd name="connsiteY0" fmla="*/ 40815 h 256193"/>
                <a:gd name="connsiteX1" fmla="*/ 296094 w 336099"/>
                <a:gd name="connsiteY1" fmla="*/ 0 h 256193"/>
                <a:gd name="connsiteX2" fmla="*/ 116710 w 336099"/>
                <a:gd name="connsiteY2" fmla="*/ 175784 h 256193"/>
                <a:gd name="connsiteX3" fmla="*/ 40415 w 336099"/>
                <a:gd name="connsiteY3" fmla="*/ 99489 h 256193"/>
                <a:gd name="connsiteX4" fmla="*/ 0 w 336099"/>
                <a:gd name="connsiteY4" fmla="*/ 139894 h 256193"/>
                <a:gd name="connsiteX5" fmla="*/ 116300 w 336099"/>
                <a:gd name="connsiteY5" fmla="*/ 256194 h 256193"/>
                <a:gd name="connsiteX6" fmla="*/ 336099 w 336099"/>
                <a:gd name="connsiteY6" fmla="*/ 40815 h 25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6099" h="256193">
                  <a:moveTo>
                    <a:pt x="336099" y="40815"/>
                  </a:moveTo>
                  <a:lnTo>
                    <a:pt x="296094" y="0"/>
                  </a:lnTo>
                  <a:lnTo>
                    <a:pt x="116710" y="175784"/>
                  </a:lnTo>
                  <a:lnTo>
                    <a:pt x="40415" y="99489"/>
                  </a:lnTo>
                  <a:lnTo>
                    <a:pt x="0" y="139894"/>
                  </a:lnTo>
                  <a:lnTo>
                    <a:pt x="116300" y="256194"/>
                  </a:lnTo>
                  <a:lnTo>
                    <a:pt x="336099" y="40815"/>
                  </a:lnTo>
                  <a:close/>
                </a:path>
              </a:pathLst>
            </a:custGeom>
            <a:solidFill>
              <a:schemeClr val="bg1"/>
            </a:solidFill>
            <a:ln w="9525" cap="flat">
              <a:noFill/>
              <a:prstDash val="solid"/>
              <a:miter/>
            </a:ln>
          </p:spPr>
          <p:txBody>
            <a:bodyPr rtlCol="0" anchor="ctr"/>
            <a:lstStyle/>
            <a:p>
              <a:endParaRPr lang="zh-CN" altLang="en-US" sz="2000"/>
            </a:p>
          </p:txBody>
        </p:sp>
      </p:grpSp>
      <p:sp>
        <p:nvSpPr>
          <p:cNvPr id="752" name="文本框 751">
            <a:extLst>
              <a:ext uri="{FF2B5EF4-FFF2-40B4-BE49-F238E27FC236}">
                <a16:creationId xmlns:a16="http://schemas.microsoft.com/office/drawing/2014/main" xmlns="" id="{68FFD4B1-3607-4C17-87CC-47787945B6EE}"/>
              </a:ext>
            </a:extLst>
          </p:cNvPr>
          <p:cNvSpPr txBox="1"/>
          <p:nvPr/>
        </p:nvSpPr>
        <p:spPr>
          <a:xfrm>
            <a:off x="4964469" y="5477029"/>
            <a:ext cx="1169551" cy="417358"/>
          </a:xfrm>
          <a:prstGeom prst="rect">
            <a:avLst/>
          </a:prstGeom>
          <a:noFill/>
        </p:spPr>
        <p:txBody>
          <a:bodyPr wrap="none">
            <a:spAutoFit/>
          </a:bodyPr>
          <a:lstStyle>
            <a:defPPr>
              <a:defRPr lang="zh-CN"/>
            </a:defPPr>
            <a:lvl1pPr>
              <a:lnSpc>
                <a:spcPct val="130000"/>
              </a:lnSpc>
              <a:defRPr sz="1600" b="1" spc="120">
                <a:solidFill>
                  <a:schemeClr val="accent1">
                    <a:lumMod val="50000"/>
                  </a:schemeClr>
                </a:solidFill>
                <a:effectLst/>
                <a:latin typeface="+mj-ea"/>
                <a:ea typeface="+mj-ea"/>
                <a:cs typeface="Times New Roman" panose="02020603050405020304" pitchFamily="18" charset="0"/>
              </a:defRPr>
            </a:lvl1pPr>
          </a:lstStyle>
          <a:p>
            <a:r>
              <a:rPr lang="zh-CN" altLang="en-US" sz="1800" b="0" dirty="0"/>
              <a:t>实景拍摄</a:t>
            </a:r>
          </a:p>
        </p:txBody>
      </p:sp>
      <p:grpSp>
        <p:nvGrpSpPr>
          <p:cNvPr id="753"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754"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55"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56" name="等腰三角形 755">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2887485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图形 4">
            <a:extLst>
              <a:ext uri="{FF2B5EF4-FFF2-40B4-BE49-F238E27FC236}">
                <a16:creationId xmlns:a16="http://schemas.microsoft.com/office/drawing/2014/main" xmlns="" id="{3AC572F4-C4B6-4AF0-AC15-A2E8625A4DE0}"/>
              </a:ext>
            </a:extLst>
          </p:cNvPr>
          <p:cNvGrpSpPr/>
          <p:nvPr/>
        </p:nvGrpSpPr>
        <p:grpSpPr>
          <a:xfrm>
            <a:off x="9429288" y="850943"/>
            <a:ext cx="2452325" cy="2444991"/>
            <a:chOff x="3775278" y="1469088"/>
            <a:chExt cx="4641442" cy="4627555"/>
          </a:xfrm>
        </p:grpSpPr>
        <p:grpSp>
          <p:nvGrpSpPr>
            <p:cNvPr id="7" name="图形 4">
              <a:extLst>
                <a:ext uri="{FF2B5EF4-FFF2-40B4-BE49-F238E27FC236}">
                  <a16:creationId xmlns:a16="http://schemas.microsoft.com/office/drawing/2014/main" xmlns="" id="{3AC572F4-C4B6-4AF0-AC15-A2E8625A4DE0}"/>
                </a:ext>
              </a:extLst>
            </p:cNvPr>
            <p:cNvGrpSpPr/>
            <p:nvPr/>
          </p:nvGrpSpPr>
          <p:grpSpPr>
            <a:xfrm>
              <a:off x="3837822" y="1554910"/>
              <a:ext cx="4518104" cy="3130356"/>
              <a:chOff x="3837822" y="1554910"/>
              <a:chExt cx="4518104" cy="3130356"/>
            </a:xfrm>
          </p:grpSpPr>
          <p:sp>
            <p:nvSpPr>
              <p:cNvPr id="8" name="任意多边形: 形状 7">
                <a:extLst>
                  <a:ext uri="{FF2B5EF4-FFF2-40B4-BE49-F238E27FC236}">
                    <a16:creationId xmlns:a16="http://schemas.microsoft.com/office/drawing/2014/main" xmlns="" id="{75EFC108-AD9D-46EB-AFA2-D71791FC8F48}"/>
                  </a:ext>
                </a:extLst>
              </p:cNvPr>
              <p:cNvSpPr/>
              <p:nvPr/>
            </p:nvSpPr>
            <p:spPr>
              <a:xfrm>
                <a:off x="7506956" y="1554910"/>
                <a:ext cx="703708" cy="703660"/>
              </a:xfrm>
              <a:custGeom>
                <a:avLst/>
                <a:gdLst>
                  <a:gd name="connsiteX0" fmla="*/ 166863 w 703708"/>
                  <a:gd name="connsiteY0" fmla="*/ 651096 h 703660"/>
                  <a:gd name="connsiteX1" fmla="*/ 536846 w 703708"/>
                  <a:gd name="connsiteY1" fmla="*/ 651096 h 703660"/>
                  <a:gd name="connsiteX2" fmla="*/ 651096 w 703708"/>
                  <a:gd name="connsiteY2" fmla="*/ 166863 h 703660"/>
                  <a:gd name="connsiteX3" fmla="*/ 166863 w 703708"/>
                  <a:gd name="connsiteY3" fmla="*/ 52613 h 703660"/>
                  <a:gd name="connsiteX4" fmla="*/ 52613 w 703708"/>
                  <a:gd name="connsiteY4" fmla="*/ 536846 h 703660"/>
                  <a:gd name="connsiteX5" fmla="*/ 166863 w 703708"/>
                  <a:gd name="connsiteY5" fmla="*/ 651096 h 70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03708" h="703660">
                    <a:moveTo>
                      <a:pt x="166863" y="651096"/>
                    </a:moveTo>
                    <a:cubicBezTo>
                      <a:pt x="280234" y="721182"/>
                      <a:pt x="423476" y="721182"/>
                      <a:pt x="536846" y="651096"/>
                    </a:cubicBezTo>
                    <a:cubicBezTo>
                      <a:pt x="702112" y="548928"/>
                      <a:pt x="753264" y="332129"/>
                      <a:pt x="651096" y="166863"/>
                    </a:cubicBezTo>
                    <a:cubicBezTo>
                      <a:pt x="548928" y="1596"/>
                      <a:pt x="332129" y="-49555"/>
                      <a:pt x="166863" y="52613"/>
                    </a:cubicBezTo>
                    <a:cubicBezTo>
                      <a:pt x="1597" y="154781"/>
                      <a:pt x="-49555" y="371580"/>
                      <a:pt x="52613" y="536846"/>
                    </a:cubicBezTo>
                    <a:cubicBezTo>
                      <a:pt x="81317" y="583277"/>
                      <a:pt x="120432" y="622392"/>
                      <a:pt x="166863" y="651096"/>
                    </a:cubicBezTo>
                    <a:close/>
                  </a:path>
                </a:pathLst>
              </a:custGeom>
              <a:solidFill>
                <a:srgbClr val="EBEBEB"/>
              </a:solidFill>
              <a:ln w="11278"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xmlns="" id="{B035A6E5-3B46-48A7-A730-6EBBB4EF3AED}"/>
                  </a:ext>
                </a:extLst>
              </p:cNvPr>
              <p:cNvSpPr/>
              <p:nvPr/>
            </p:nvSpPr>
            <p:spPr>
              <a:xfrm>
                <a:off x="7751722" y="1759361"/>
                <a:ext cx="214289" cy="214289"/>
              </a:xfrm>
              <a:custGeom>
                <a:avLst/>
                <a:gdLst>
                  <a:gd name="connsiteX0" fmla="*/ 0 w 214289"/>
                  <a:gd name="connsiteY0" fmla="*/ 107145 h 214289"/>
                  <a:gd name="connsiteX1" fmla="*/ 107145 w 214289"/>
                  <a:gd name="connsiteY1" fmla="*/ 214290 h 214289"/>
                  <a:gd name="connsiteX2" fmla="*/ 214290 w 214289"/>
                  <a:gd name="connsiteY2" fmla="*/ 107145 h 214289"/>
                  <a:gd name="connsiteX3" fmla="*/ 107145 w 214289"/>
                  <a:gd name="connsiteY3" fmla="*/ 0 h 214289"/>
                  <a:gd name="connsiteX4" fmla="*/ 0 w 214289"/>
                  <a:gd name="connsiteY4" fmla="*/ 106919 h 214289"/>
                  <a:gd name="connsiteX5" fmla="*/ 0 w 214289"/>
                  <a:gd name="connsiteY5" fmla="*/ 107145 h 2142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4289" h="214289">
                    <a:moveTo>
                      <a:pt x="0" y="107145"/>
                    </a:moveTo>
                    <a:cubicBezTo>
                      <a:pt x="0" y="166319"/>
                      <a:pt x="47970" y="214290"/>
                      <a:pt x="107145" y="214290"/>
                    </a:cubicBezTo>
                    <a:cubicBezTo>
                      <a:pt x="166319" y="214290"/>
                      <a:pt x="214290" y="166319"/>
                      <a:pt x="214290" y="107145"/>
                    </a:cubicBezTo>
                    <a:cubicBezTo>
                      <a:pt x="214290" y="47970"/>
                      <a:pt x="166319" y="0"/>
                      <a:pt x="107145" y="0"/>
                    </a:cubicBezTo>
                    <a:cubicBezTo>
                      <a:pt x="48033" y="-62"/>
                      <a:pt x="62" y="47807"/>
                      <a:pt x="0" y="106919"/>
                    </a:cubicBezTo>
                    <a:cubicBezTo>
                      <a:pt x="0" y="106994"/>
                      <a:pt x="0" y="107070"/>
                      <a:pt x="0" y="107145"/>
                    </a:cubicBezTo>
                    <a:close/>
                  </a:path>
                </a:pathLst>
              </a:custGeom>
              <a:solidFill>
                <a:srgbClr val="FFFFFF"/>
              </a:solidFill>
              <a:ln w="11278"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xmlns="" id="{27C839C8-911F-4F75-A742-07575EEC078E}"/>
                  </a:ext>
                </a:extLst>
              </p:cNvPr>
              <p:cNvSpPr/>
              <p:nvPr/>
            </p:nvSpPr>
            <p:spPr>
              <a:xfrm>
                <a:off x="7673762" y="1972354"/>
                <a:ext cx="370097" cy="286216"/>
              </a:xfrm>
              <a:custGeom>
                <a:avLst/>
                <a:gdLst>
                  <a:gd name="connsiteX0" fmla="*/ 57 w 370097"/>
                  <a:gd name="connsiteY0" fmla="*/ 189507 h 286216"/>
                  <a:gd name="connsiteX1" fmla="*/ 57 w 370097"/>
                  <a:gd name="connsiteY1" fmla="*/ 233652 h 286216"/>
                  <a:gd name="connsiteX2" fmla="*/ 370040 w 370097"/>
                  <a:gd name="connsiteY2" fmla="*/ 233652 h 286216"/>
                  <a:gd name="connsiteX3" fmla="*/ 370040 w 370097"/>
                  <a:gd name="connsiteY3" fmla="*/ 189620 h 286216"/>
                  <a:gd name="connsiteX4" fmla="*/ 189619 w 370097"/>
                  <a:gd name="connsiteY4" fmla="*/ 58 h 286216"/>
                  <a:gd name="connsiteX5" fmla="*/ 56 w 370097"/>
                  <a:gd name="connsiteY5" fmla="*/ 180479 h 286216"/>
                  <a:gd name="connsiteX6" fmla="*/ 56 w 370097"/>
                  <a:gd name="connsiteY6" fmla="*/ 189620 h 28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0097" h="286216">
                    <a:moveTo>
                      <a:pt x="57" y="189507"/>
                    </a:moveTo>
                    <a:lnTo>
                      <a:pt x="57" y="233652"/>
                    </a:lnTo>
                    <a:cubicBezTo>
                      <a:pt x="113427" y="303738"/>
                      <a:pt x="256669" y="303738"/>
                      <a:pt x="370040" y="233652"/>
                    </a:cubicBezTo>
                    <a:lnTo>
                      <a:pt x="370040" y="189620"/>
                    </a:lnTo>
                    <a:cubicBezTo>
                      <a:pt x="372564" y="87452"/>
                      <a:pt x="291787" y="2582"/>
                      <a:pt x="189619" y="58"/>
                    </a:cubicBezTo>
                    <a:cubicBezTo>
                      <a:pt x="87450" y="-2467"/>
                      <a:pt x="2581" y="78311"/>
                      <a:pt x="56" y="180479"/>
                    </a:cubicBezTo>
                    <a:cubicBezTo>
                      <a:pt x="-19" y="183525"/>
                      <a:pt x="-19" y="186573"/>
                      <a:pt x="56" y="189620"/>
                    </a:cubicBezTo>
                    <a:close/>
                  </a:path>
                </a:pathLst>
              </a:custGeom>
              <a:solidFill>
                <a:srgbClr val="FFFFFF"/>
              </a:solidFill>
              <a:ln w="11278"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xmlns="" id="{5DDE80CE-43E1-4C3B-A05A-6571A022A3B8}"/>
                  </a:ext>
                </a:extLst>
              </p:cNvPr>
              <p:cNvSpPr/>
              <p:nvPr/>
            </p:nvSpPr>
            <p:spPr>
              <a:xfrm rot="-4098600">
                <a:off x="4286006" y="1917352"/>
                <a:ext cx="443482" cy="443482"/>
              </a:xfrm>
              <a:custGeom>
                <a:avLst/>
                <a:gdLst>
                  <a:gd name="connsiteX0" fmla="*/ 443483 w 443482"/>
                  <a:gd name="connsiteY0" fmla="*/ 221741 h 443482"/>
                  <a:gd name="connsiteX1" fmla="*/ 221742 w 443482"/>
                  <a:gd name="connsiteY1" fmla="*/ 443483 h 443482"/>
                  <a:gd name="connsiteX2" fmla="*/ 0 w 443482"/>
                  <a:gd name="connsiteY2" fmla="*/ 221742 h 443482"/>
                  <a:gd name="connsiteX3" fmla="*/ 221742 w 443482"/>
                  <a:gd name="connsiteY3" fmla="*/ 0 h 443482"/>
                  <a:gd name="connsiteX4" fmla="*/ 443483 w 443482"/>
                  <a:gd name="connsiteY4" fmla="*/ 221741 h 4434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482" h="443482">
                    <a:moveTo>
                      <a:pt x="443483" y="221741"/>
                    </a:moveTo>
                    <a:cubicBezTo>
                      <a:pt x="443483" y="344206"/>
                      <a:pt x="344206" y="443483"/>
                      <a:pt x="221742" y="443483"/>
                    </a:cubicBezTo>
                    <a:cubicBezTo>
                      <a:pt x="99277" y="443483"/>
                      <a:pt x="0" y="344206"/>
                      <a:pt x="0" y="221742"/>
                    </a:cubicBezTo>
                    <a:cubicBezTo>
                      <a:pt x="0" y="99277"/>
                      <a:pt x="99277" y="0"/>
                      <a:pt x="221742" y="0"/>
                    </a:cubicBezTo>
                    <a:cubicBezTo>
                      <a:pt x="344206" y="0"/>
                      <a:pt x="443483" y="99277"/>
                      <a:pt x="443483" y="221741"/>
                    </a:cubicBezTo>
                    <a:close/>
                  </a:path>
                </a:pathLst>
              </a:custGeom>
              <a:solidFill>
                <a:srgbClr val="EBEBEB"/>
              </a:solidFill>
              <a:ln w="11278"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xmlns="" id="{E601B31E-0DE9-42D0-A684-D2A4210AF11D}"/>
                  </a:ext>
                </a:extLst>
              </p:cNvPr>
              <p:cNvSpPr/>
              <p:nvPr/>
            </p:nvSpPr>
            <p:spPr>
              <a:xfrm>
                <a:off x="4381578" y="2033863"/>
                <a:ext cx="252656" cy="240449"/>
              </a:xfrm>
              <a:custGeom>
                <a:avLst/>
                <a:gdLst>
                  <a:gd name="connsiteX0" fmla="*/ 239231 w 252656"/>
                  <a:gd name="connsiteY0" fmla="*/ 132740 h 240449"/>
                  <a:gd name="connsiteX1" fmla="*/ 126328 w 252656"/>
                  <a:gd name="connsiteY1" fmla="*/ 240449 h 240449"/>
                  <a:gd name="connsiteX2" fmla="*/ 13425 w 252656"/>
                  <a:gd name="connsiteY2" fmla="*/ 132740 h 240449"/>
                  <a:gd name="connsiteX3" fmla="*/ 47296 w 252656"/>
                  <a:gd name="connsiteY3" fmla="*/ 2224 h 240449"/>
                  <a:gd name="connsiteX4" fmla="*/ 126328 w 252656"/>
                  <a:gd name="connsiteY4" fmla="*/ 93111 h 240449"/>
                  <a:gd name="connsiteX5" fmla="*/ 205360 w 252656"/>
                  <a:gd name="connsiteY5" fmla="*/ 2224 h 240449"/>
                  <a:gd name="connsiteX6" fmla="*/ 239231 w 252656"/>
                  <a:gd name="connsiteY6" fmla="*/ 132740 h 240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2656" h="240449">
                    <a:moveTo>
                      <a:pt x="239231" y="132740"/>
                    </a:moveTo>
                    <a:cubicBezTo>
                      <a:pt x="205360" y="200482"/>
                      <a:pt x="126328" y="240449"/>
                      <a:pt x="126328" y="240449"/>
                    </a:cubicBezTo>
                    <a:cubicBezTo>
                      <a:pt x="126328" y="240449"/>
                      <a:pt x="46619" y="200369"/>
                      <a:pt x="13425" y="132740"/>
                    </a:cubicBezTo>
                    <a:cubicBezTo>
                      <a:pt x="-14462" y="76288"/>
                      <a:pt x="3151" y="15547"/>
                      <a:pt x="47296" y="2224"/>
                    </a:cubicBezTo>
                    <a:cubicBezTo>
                      <a:pt x="110409" y="-16857"/>
                      <a:pt x="126328" y="93111"/>
                      <a:pt x="126328" y="93111"/>
                    </a:cubicBezTo>
                    <a:cubicBezTo>
                      <a:pt x="126328" y="93111"/>
                      <a:pt x="142473" y="-16857"/>
                      <a:pt x="205360" y="2224"/>
                    </a:cubicBezTo>
                    <a:cubicBezTo>
                      <a:pt x="249505" y="15547"/>
                      <a:pt x="267118" y="76966"/>
                      <a:pt x="239231" y="132740"/>
                    </a:cubicBezTo>
                    <a:close/>
                  </a:path>
                </a:pathLst>
              </a:custGeom>
              <a:solidFill>
                <a:srgbClr val="FFFFFF"/>
              </a:solidFill>
              <a:ln w="11278" cap="flat">
                <a:noFill/>
                <a:prstDash val="solid"/>
                <a:miter/>
              </a:ln>
            </p:spPr>
            <p:txBody>
              <a:bodyPr rtlCol="0" anchor="ctr"/>
              <a:lstStyle/>
              <a:p>
                <a:endParaRPr lang="zh-CN" altLang="en-US"/>
              </a:p>
            </p:txBody>
          </p:sp>
          <p:grpSp>
            <p:nvGrpSpPr>
              <p:cNvPr id="13" name="图形 4">
                <a:extLst>
                  <a:ext uri="{FF2B5EF4-FFF2-40B4-BE49-F238E27FC236}">
                    <a16:creationId xmlns:a16="http://schemas.microsoft.com/office/drawing/2014/main" xmlns="" id="{3AC572F4-C4B6-4AF0-AC15-A2E8625A4DE0}"/>
                  </a:ext>
                </a:extLst>
              </p:cNvPr>
              <p:cNvGrpSpPr/>
              <p:nvPr/>
            </p:nvGrpSpPr>
            <p:grpSpPr>
              <a:xfrm>
                <a:off x="3837822" y="2854718"/>
                <a:ext cx="669257" cy="589495"/>
                <a:chOff x="3837822" y="2854718"/>
                <a:chExt cx="669257" cy="589495"/>
              </a:xfrm>
              <a:solidFill>
                <a:srgbClr val="EBEBEB"/>
              </a:solidFill>
            </p:grpSpPr>
            <p:sp>
              <p:nvSpPr>
                <p:cNvPr id="14" name="任意多边形: 形状 13">
                  <a:extLst>
                    <a:ext uri="{FF2B5EF4-FFF2-40B4-BE49-F238E27FC236}">
                      <a16:creationId xmlns:a16="http://schemas.microsoft.com/office/drawing/2014/main" xmlns="" id="{71BEF69B-C2F2-4630-BEEB-BA94D5EEE935}"/>
                    </a:ext>
                  </a:extLst>
                </p:cNvPr>
                <p:cNvSpPr/>
                <p:nvPr/>
              </p:nvSpPr>
              <p:spPr>
                <a:xfrm>
                  <a:off x="4050084" y="2854718"/>
                  <a:ext cx="456994" cy="569024"/>
                </a:xfrm>
                <a:custGeom>
                  <a:avLst/>
                  <a:gdLst>
                    <a:gd name="connsiteX0" fmla="*/ 51597 w 456994"/>
                    <a:gd name="connsiteY0" fmla="*/ 562398 h 569024"/>
                    <a:gd name="connsiteX1" fmla="*/ 6435 w 456994"/>
                    <a:gd name="connsiteY1" fmla="*/ 542979 h 569024"/>
                    <a:gd name="connsiteX2" fmla="*/ 790 w 456994"/>
                    <a:gd name="connsiteY2" fmla="*/ 533834 h 569024"/>
                    <a:gd name="connsiteX3" fmla="*/ 0 w 456994"/>
                    <a:gd name="connsiteY3" fmla="*/ 324060 h 569024"/>
                    <a:gd name="connsiteX4" fmla="*/ 5758 w 456994"/>
                    <a:gd name="connsiteY4" fmla="*/ 311980 h 569024"/>
                    <a:gd name="connsiteX5" fmla="*/ 114709 w 456994"/>
                    <a:gd name="connsiteY5" fmla="*/ 186318 h 569024"/>
                    <a:gd name="connsiteX6" fmla="*/ 152984 w 456994"/>
                    <a:gd name="connsiteY6" fmla="*/ 27464 h 569024"/>
                    <a:gd name="connsiteX7" fmla="*/ 172177 w 456994"/>
                    <a:gd name="connsiteY7" fmla="*/ 1383 h 569024"/>
                    <a:gd name="connsiteX8" fmla="*/ 212145 w 456994"/>
                    <a:gd name="connsiteY8" fmla="*/ 13803 h 569024"/>
                    <a:gd name="connsiteX9" fmla="*/ 242967 w 456994"/>
                    <a:gd name="connsiteY9" fmla="*/ 105367 h 569024"/>
                    <a:gd name="connsiteX10" fmla="*/ 233483 w 456994"/>
                    <a:gd name="connsiteY10" fmla="*/ 184399 h 569024"/>
                    <a:gd name="connsiteX11" fmla="*/ 223096 w 456994"/>
                    <a:gd name="connsiteY11" fmla="*/ 242093 h 569024"/>
                    <a:gd name="connsiteX12" fmla="*/ 238225 w 456994"/>
                    <a:gd name="connsiteY12" fmla="*/ 243786 h 569024"/>
                    <a:gd name="connsiteX13" fmla="*/ 415596 w 456994"/>
                    <a:gd name="connsiteY13" fmla="*/ 243221 h 569024"/>
                    <a:gd name="connsiteX14" fmla="*/ 456241 w 456994"/>
                    <a:gd name="connsiteY14" fmla="*/ 266818 h 569024"/>
                    <a:gd name="connsiteX15" fmla="*/ 431402 w 456994"/>
                    <a:gd name="connsiteY15" fmla="*/ 317399 h 569024"/>
                    <a:gd name="connsiteX16" fmla="*/ 418531 w 456994"/>
                    <a:gd name="connsiteY16" fmla="*/ 324512 h 569024"/>
                    <a:gd name="connsiteX17" fmla="*/ 429822 w 456994"/>
                    <a:gd name="connsiteY17" fmla="*/ 333657 h 569024"/>
                    <a:gd name="connsiteX18" fmla="*/ 422709 w 456994"/>
                    <a:gd name="connsiteY18" fmla="*/ 396092 h 569024"/>
                    <a:gd name="connsiteX19" fmla="*/ 404983 w 456994"/>
                    <a:gd name="connsiteY19" fmla="*/ 407383 h 569024"/>
                    <a:gd name="connsiteX20" fmla="*/ 420564 w 456994"/>
                    <a:gd name="connsiteY20" fmla="*/ 418673 h 569024"/>
                    <a:gd name="connsiteX21" fmla="*/ 403628 w 456994"/>
                    <a:gd name="connsiteY21" fmla="*/ 480544 h 569024"/>
                    <a:gd name="connsiteX22" fmla="*/ 393354 w 456994"/>
                    <a:gd name="connsiteY22" fmla="*/ 484608 h 569024"/>
                    <a:gd name="connsiteX23" fmla="*/ 393354 w 456994"/>
                    <a:gd name="connsiteY23" fmla="*/ 492850 h 569024"/>
                    <a:gd name="connsiteX24" fmla="*/ 393354 w 456994"/>
                    <a:gd name="connsiteY24" fmla="*/ 555060 h 569024"/>
                    <a:gd name="connsiteX25" fmla="*/ 385677 w 456994"/>
                    <a:gd name="connsiteY25" fmla="*/ 560705 h 569024"/>
                    <a:gd name="connsiteX26" fmla="*/ 354628 w 456994"/>
                    <a:gd name="connsiteY26" fmla="*/ 567592 h 569024"/>
                    <a:gd name="connsiteX27" fmla="*/ 76548 w 456994"/>
                    <a:gd name="connsiteY27" fmla="*/ 568608 h 569024"/>
                    <a:gd name="connsiteX28" fmla="*/ 51597 w 456994"/>
                    <a:gd name="connsiteY28" fmla="*/ 562398 h 56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56994" h="569024">
                      <a:moveTo>
                        <a:pt x="51597" y="562398"/>
                      </a:moveTo>
                      <a:cubicBezTo>
                        <a:pt x="37597" y="553705"/>
                        <a:pt x="25516" y="541060"/>
                        <a:pt x="6435" y="542979"/>
                      </a:cubicBezTo>
                      <a:cubicBezTo>
                        <a:pt x="-677" y="543656"/>
                        <a:pt x="903" y="537786"/>
                        <a:pt x="790" y="533834"/>
                      </a:cubicBezTo>
                      <a:cubicBezTo>
                        <a:pt x="790" y="463834"/>
                        <a:pt x="527" y="393910"/>
                        <a:pt x="0" y="324060"/>
                      </a:cubicBezTo>
                      <a:cubicBezTo>
                        <a:pt x="0" y="318867"/>
                        <a:pt x="0" y="314689"/>
                        <a:pt x="5758" y="311980"/>
                      </a:cubicBezTo>
                      <a:cubicBezTo>
                        <a:pt x="59161" y="284770"/>
                        <a:pt x="82080" y="231706"/>
                        <a:pt x="114709" y="186318"/>
                      </a:cubicBezTo>
                      <a:cubicBezTo>
                        <a:pt x="148461" y="140739"/>
                        <a:pt x="162273" y="83414"/>
                        <a:pt x="152984" y="27464"/>
                      </a:cubicBezTo>
                      <a:cubicBezTo>
                        <a:pt x="150613" y="11657"/>
                        <a:pt x="157951" y="4883"/>
                        <a:pt x="172177" y="1383"/>
                      </a:cubicBezTo>
                      <a:cubicBezTo>
                        <a:pt x="189225" y="-2568"/>
                        <a:pt x="206048" y="2061"/>
                        <a:pt x="212145" y="13803"/>
                      </a:cubicBezTo>
                      <a:cubicBezTo>
                        <a:pt x="227605" y="42326"/>
                        <a:pt x="238032" y="73301"/>
                        <a:pt x="242967" y="105367"/>
                      </a:cubicBezTo>
                      <a:cubicBezTo>
                        <a:pt x="246128" y="131899"/>
                        <a:pt x="236645" y="157754"/>
                        <a:pt x="233483" y="184399"/>
                      </a:cubicBezTo>
                      <a:cubicBezTo>
                        <a:pt x="231112" y="203705"/>
                        <a:pt x="226709" y="222673"/>
                        <a:pt x="223096" y="242093"/>
                      </a:cubicBezTo>
                      <a:cubicBezTo>
                        <a:pt x="227838" y="245480"/>
                        <a:pt x="233258" y="243786"/>
                        <a:pt x="238225" y="243786"/>
                      </a:cubicBezTo>
                      <a:lnTo>
                        <a:pt x="415596" y="243221"/>
                      </a:lnTo>
                      <a:cubicBezTo>
                        <a:pt x="440435" y="243221"/>
                        <a:pt x="452741" y="250334"/>
                        <a:pt x="456241" y="266818"/>
                      </a:cubicBezTo>
                      <a:cubicBezTo>
                        <a:pt x="459925" y="287298"/>
                        <a:pt x="449861" y="307793"/>
                        <a:pt x="431402" y="317399"/>
                      </a:cubicBezTo>
                      <a:cubicBezTo>
                        <a:pt x="426999" y="319544"/>
                        <a:pt x="418983" y="317399"/>
                        <a:pt x="418531" y="324512"/>
                      </a:cubicBezTo>
                      <a:cubicBezTo>
                        <a:pt x="418080" y="331625"/>
                        <a:pt x="426209" y="330834"/>
                        <a:pt x="429822" y="333657"/>
                      </a:cubicBezTo>
                      <a:cubicBezTo>
                        <a:pt x="451273" y="348221"/>
                        <a:pt x="447435" y="378818"/>
                        <a:pt x="422709" y="396092"/>
                      </a:cubicBezTo>
                      <a:cubicBezTo>
                        <a:pt x="416838" y="400383"/>
                        <a:pt x="405209" y="398463"/>
                        <a:pt x="404983" y="407383"/>
                      </a:cubicBezTo>
                      <a:cubicBezTo>
                        <a:pt x="404757" y="416302"/>
                        <a:pt x="416273" y="414270"/>
                        <a:pt x="420564" y="418673"/>
                      </a:cubicBezTo>
                      <a:cubicBezTo>
                        <a:pt x="437951" y="435721"/>
                        <a:pt x="429483" y="467560"/>
                        <a:pt x="403628" y="480544"/>
                      </a:cubicBezTo>
                      <a:cubicBezTo>
                        <a:pt x="400108" y="481643"/>
                        <a:pt x="396674" y="483002"/>
                        <a:pt x="393354" y="484608"/>
                      </a:cubicBezTo>
                      <a:cubicBezTo>
                        <a:pt x="390419" y="486527"/>
                        <a:pt x="387483" y="488786"/>
                        <a:pt x="393354" y="492850"/>
                      </a:cubicBezTo>
                      <a:cubicBezTo>
                        <a:pt x="418983" y="511027"/>
                        <a:pt x="418531" y="536431"/>
                        <a:pt x="393354" y="555060"/>
                      </a:cubicBezTo>
                      <a:lnTo>
                        <a:pt x="385677" y="560705"/>
                      </a:lnTo>
                      <a:cubicBezTo>
                        <a:pt x="376346" y="566302"/>
                        <a:pt x="365450" y="568719"/>
                        <a:pt x="354628" y="567592"/>
                      </a:cubicBezTo>
                      <a:lnTo>
                        <a:pt x="76548" y="568608"/>
                      </a:lnTo>
                      <a:cubicBezTo>
                        <a:pt x="67732" y="570027"/>
                        <a:pt x="58719" y="567784"/>
                        <a:pt x="51597" y="562398"/>
                      </a:cubicBezTo>
                      <a:close/>
                    </a:path>
                  </a:pathLst>
                </a:custGeom>
                <a:solidFill>
                  <a:srgbClr val="EBEBEB"/>
                </a:solidFill>
                <a:ln w="11278"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xmlns="" id="{B06990DF-05DD-49A8-A43F-E698F3570CAE}"/>
                    </a:ext>
                  </a:extLst>
                </p:cNvPr>
                <p:cNvSpPr/>
                <p:nvPr/>
              </p:nvSpPr>
              <p:spPr>
                <a:xfrm>
                  <a:off x="3837822" y="3147843"/>
                  <a:ext cx="187310" cy="296370"/>
                </a:xfrm>
                <a:custGeom>
                  <a:avLst/>
                  <a:gdLst>
                    <a:gd name="connsiteX0" fmla="*/ 118 w 187310"/>
                    <a:gd name="connsiteY0" fmla="*/ 146774 h 296370"/>
                    <a:gd name="connsiteX1" fmla="*/ 118 w 187310"/>
                    <a:gd name="connsiteY1" fmla="*/ 13435 h 296370"/>
                    <a:gd name="connsiteX2" fmla="*/ 11408 w 187310"/>
                    <a:gd name="connsiteY2" fmla="*/ 0 h 296370"/>
                    <a:gd name="connsiteX3" fmla="*/ 173988 w 187310"/>
                    <a:gd name="connsiteY3" fmla="*/ 0 h 296370"/>
                    <a:gd name="connsiteX4" fmla="*/ 186295 w 187310"/>
                    <a:gd name="connsiteY4" fmla="*/ 12984 h 296370"/>
                    <a:gd name="connsiteX5" fmla="*/ 187311 w 187310"/>
                    <a:gd name="connsiteY5" fmla="*/ 281354 h 296370"/>
                    <a:gd name="connsiteX6" fmla="*/ 172859 w 187310"/>
                    <a:gd name="connsiteY6" fmla="*/ 295806 h 296370"/>
                    <a:gd name="connsiteX7" fmla="*/ 14795 w 187310"/>
                    <a:gd name="connsiteY7" fmla="*/ 296370 h 296370"/>
                    <a:gd name="connsiteX8" fmla="*/ 5 w 187310"/>
                    <a:gd name="connsiteY8" fmla="*/ 280564 h 296370"/>
                    <a:gd name="connsiteX9" fmla="*/ 118 w 187310"/>
                    <a:gd name="connsiteY9" fmla="*/ 146774 h 296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7310" h="296370">
                      <a:moveTo>
                        <a:pt x="118" y="146774"/>
                      </a:moveTo>
                      <a:cubicBezTo>
                        <a:pt x="118" y="102403"/>
                        <a:pt x="118" y="57919"/>
                        <a:pt x="118" y="13435"/>
                      </a:cubicBezTo>
                      <a:cubicBezTo>
                        <a:pt x="118" y="4403"/>
                        <a:pt x="908" y="0"/>
                        <a:pt x="11408" y="0"/>
                      </a:cubicBezTo>
                      <a:cubicBezTo>
                        <a:pt x="65714" y="564"/>
                        <a:pt x="119795" y="0"/>
                        <a:pt x="173988" y="0"/>
                      </a:cubicBezTo>
                      <a:cubicBezTo>
                        <a:pt x="185279" y="0"/>
                        <a:pt x="186295" y="3500"/>
                        <a:pt x="186295" y="12984"/>
                      </a:cubicBezTo>
                      <a:cubicBezTo>
                        <a:pt x="186295" y="102403"/>
                        <a:pt x="186633" y="191860"/>
                        <a:pt x="187311" y="281354"/>
                      </a:cubicBezTo>
                      <a:cubicBezTo>
                        <a:pt x="187311" y="292645"/>
                        <a:pt x="184262" y="295919"/>
                        <a:pt x="172859" y="295806"/>
                      </a:cubicBezTo>
                      <a:cubicBezTo>
                        <a:pt x="120246" y="295806"/>
                        <a:pt x="67634" y="295806"/>
                        <a:pt x="14795" y="296370"/>
                      </a:cubicBezTo>
                      <a:cubicBezTo>
                        <a:pt x="1698" y="296370"/>
                        <a:pt x="-108" y="292080"/>
                        <a:pt x="5" y="280564"/>
                      </a:cubicBezTo>
                      <a:cubicBezTo>
                        <a:pt x="118" y="235741"/>
                        <a:pt x="118" y="191258"/>
                        <a:pt x="118" y="146774"/>
                      </a:cubicBezTo>
                      <a:close/>
                    </a:path>
                  </a:pathLst>
                </a:custGeom>
                <a:solidFill>
                  <a:srgbClr val="EBEBEB"/>
                </a:solidFill>
                <a:ln w="11278" cap="flat">
                  <a:noFill/>
                  <a:prstDash val="solid"/>
                  <a:miter/>
                </a:ln>
              </p:spPr>
              <p:txBody>
                <a:bodyPr rtlCol="0" anchor="ctr"/>
                <a:lstStyle/>
                <a:p>
                  <a:endParaRPr lang="zh-CN" altLang="en-US"/>
                </a:p>
              </p:txBody>
            </p:sp>
          </p:grpSp>
          <p:grpSp>
            <p:nvGrpSpPr>
              <p:cNvPr id="16" name="图形 4">
                <a:extLst>
                  <a:ext uri="{FF2B5EF4-FFF2-40B4-BE49-F238E27FC236}">
                    <a16:creationId xmlns:a16="http://schemas.microsoft.com/office/drawing/2014/main" xmlns="" id="{3AC572F4-C4B6-4AF0-AC15-A2E8625A4DE0}"/>
                  </a:ext>
                </a:extLst>
              </p:cNvPr>
              <p:cNvGrpSpPr/>
              <p:nvPr/>
            </p:nvGrpSpPr>
            <p:grpSpPr>
              <a:xfrm>
                <a:off x="7961270" y="3270548"/>
                <a:ext cx="394656" cy="346524"/>
                <a:chOff x="7961270" y="3270548"/>
                <a:chExt cx="394656" cy="346524"/>
              </a:xfrm>
              <a:solidFill>
                <a:srgbClr val="EBEBEB"/>
              </a:solidFill>
            </p:grpSpPr>
            <p:sp>
              <p:nvSpPr>
                <p:cNvPr id="17" name="任意多边形: 形状 16">
                  <a:extLst>
                    <a:ext uri="{FF2B5EF4-FFF2-40B4-BE49-F238E27FC236}">
                      <a16:creationId xmlns:a16="http://schemas.microsoft.com/office/drawing/2014/main" xmlns="" id="{63A81E54-F1E9-4068-95CA-A6A0E0C51729}"/>
                    </a:ext>
                  </a:extLst>
                </p:cNvPr>
                <p:cNvSpPr/>
                <p:nvPr/>
              </p:nvSpPr>
              <p:spPr>
                <a:xfrm>
                  <a:off x="8087372" y="3270548"/>
                  <a:ext cx="268554" cy="334725"/>
                </a:xfrm>
                <a:custGeom>
                  <a:avLst/>
                  <a:gdLst>
                    <a:gd name="connsiteX0" fmla="*/ 29591 w 268554"/>
                    <a:gd name="connsiteY0" fmla="*/ 330600 h 334725"/>
                    <a:gd name="connsiteX1" fmla="*/ 3398 w 268554"/>
                    <a:gd name="connsiteY1" fmla="*/ 319310 h 334725"/>
                    <a:gd name="connsiteX2" fmla="*/ 11 w 268554"/>
                    <a:gd name="connsiteY2" fmla="*/ 313891 h 334725"/>
                    <a:gd name="connsiteX3" fmla="*/ 11 w 268554"/>
                    <a:gd name="connsiteY3" fmla="*/ 190713 h 334725"/>
                    <a:gd name="connsiteX4" fmla="*/ 3398 w 268554"/>
                    <a:gd name="connsiteY4" fmla="*/ 183600 h 334725"/>
                    <a:gd name="connsiteX5" fmla="*/ 67414 w 268554"/>
                    <a:gd name="connsiteY5" fmla="*/ 109762 h 334725"/>
                    <a:gd name="connsiteX6" fmla="*/ 89995 w 268554"/>
                    <a:gd name="connsiteY6" fmla="*/ 16504 h 334725"/>
                    <a:gd name="connsiteX7" fmla="*/ 101285 w 268554"/>
                    <a:gd name="connsiteY7" fmla="*/ 1149 h 334725"/>
                    <a:gd name="connsiteX8" fmla="*/ 124769 w 268554"/>
                    <a:gd name="connsiteY8" fmla="*/ 8488 h 334725"/>
                    <a:gd name="connsiteX9" fmla="*/ 142833 w 268554"/>
                    <a:gd name="connsiteY9" fmla="*/ 62230 h 334725"/>
                    <a:gd name="connsiteX10" fmla="*/ 137301 w 268554"/>
                    <a:gd name="connsiteY10" fmla="*/ 108407 h 334725"/>
                    <a:gd name="connsiteX11" fmla="*/ 131204 w 268554"/>
                    <a:gd name="connsiteY11" fmla="*/ 142278 h 334725"/>
                    <a:gd name="connsiteX12" fmla="*/ 140124 w 268554"/>
                    <a:gd name="connsiteY12" fmla="*/ 143294 h 334725"/>
                    <a:gd name="connsiteX13" fmla="*/ 244220 w 268554"/>
                    <a:gd name="connsiteY13" fmla="*/ 143294 h 334725"/>
                    <a:gd name="connsiteX14" fmla="*/ 268042 w 268554"/>
                    <a:gd name="connsiteY14" fmla="*/ 157181 h 334725"/>
                    <a:gd name="connsiteX15" fmla="*/ 253027 w 268554"/>
                    <a:gd name="connsiteY15" fmla="*/ 187326 h 334725"/>
                    <a:gd name="connsiteX16" fmla="*/ 245462 w 268554"/>
                    <a:gd name="connsiteY16" fmla="*/ 191504 h 334725"/>
                    <a:gd name="connsiteX17" fmla="*/ 252462 w 268554"/>
                    <a:gd name="connsiteY17" fmla="*/ 196923 h 334725"/>
                    <a:gd name="connsiteX18" fmla="*/ 248284 w 268554"/>
                    <a:gd name="connsiteY18" fmla="*/ 233617 h 334725"/>
                    <a:gd name="connsiteX19" fmla="*/ 237785 w 268554"/>
                    <a:gd name="connsiteY19" fmla="*/ 240052 h 334725"/>
                    <a:gd name="connsiteX20" fmla="*/ 246930 w 268554"/>
                    <a:gd name="connsiteY20" fmla="*/ 246939 h 334725"/>
                    <a:gd name="connsiteX21" fmla="*/ 242927 w 268554"/>
                    <a:gd name="connsiteY21" fmla="*/ 279908 h 334725"/>
                    <a:gd name="connsiteX22" fmla="*/ 236994 w 268554"/>
                    <a:gd name="connsiteY22" fmla="*/ 283294 h 334725"/>
                    <a:gd name="connsiteX23" fmla="*/ 230898 w 268554"/>
                    <a:gd name="connsiteY23" fmla="*/ 285665 h 334725"/>
                    <a:gd name="connsiteX24" fmla="*/ 230897 w 268554"/>
                    <a:gd name="connsiteY24" fmla="*/ 290520 h 334725"/>
                    <a:gd name="connsiteX25" fmla="*/ 230897 w 268554"/>
                    <a:gd name="connsiteY25" fmla="*/ 327100 h 334725"/>
                    <a:gd name="connsiteX26" fmla="*/ 226381 w 268554"/>
                    <a:gd name="connsiteY26" fmla="*/ 330374 h 334725"/>
                    <a:gd name="connsiteX27" fmla="*/ 208204 w 268554"/>
                    <a:gd name="connsiteY27" fmla="*/ 334439 h 334725"/>
                    <a:gd name="connsiteX28" fmla="*/ 44833 w 268554"/>
                    <a:gd name="connsiteY28" fmla="*/ 334439 h 334725"/>
                    <a:gd name="connsiteX29" fmla="*/ 29591 w 268554"/>
                    <a:gd name="connsiteY29" fmla="*/ 330600 h 334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68554" h="334725">
                      <a:moveTo>
                        <a:pt x="29591" y="330600"/>
                      </a:moveTo>
                      <a:cubicBezTo>
                        <a:pt x="21462" y="325520"/>
                        <a:pt x="14349" y="318068"/>
                        <a:pt x="3398" y="319310"/>
                      </a:cubicBezTo>
                      <a:cubicBezTo>
                        <a:pt x="-780" y="319310"/>
                        <a:pt x="124" y="316261"/>
                        <a:pt x="11" y="313891"/>
                      </a:cubicBezTo>
                      <a:cubicBezTo>
                        <a:pt x="11" y="272794"/>
                        <a:pt x="11" y="231810"/>
                        <a:pt x="11" y="190713"/>
                      </a:cubicBezTo>
                      <a:cubicBezTo>
                        <a:pt x="11" y="187665"/>
                        <a:pt x="11" y="185294"/>
                        <a:pt x="3398" y="183600"/>
                      </a:cubicBezTo>
                      <a:cubicBezTo>
                        <a:pt x="34785" y="167681"/>
                        <a:pt x="48559" y="136520"/>
                        <a:pt x="67414" y="109762"/>
                      </a:cubicBezTo>
                      <a:cubicBezTo>
                        <a:pt x="87273" y="83023"/>
                        <a:pt x="95422" y="49366"/>
                        <a:pt x="89995" y="16504"/>
                      </a:cubicBezTo>
                      <a:cubicBezTo>
                        <a:pt x="88640" y="7246"/>
                        <a:pt x="92930" y="3069"/>
                        <a:pt x="101285" y="1149"/>
                      </a:cubicBezTo>
                      <a:cubicBezTo>
                        <a:pt x="109875" y="-1840"/>
                        <a:pt x="119409" y="1140"/>
                        <a:pt x="124769" y="8488"/>
                      </a:cubicBezTo>
                      <a:cubicBezTo>
                        <a:pt x="133826" y="25234"/>
                        <a:pt x="139936" y="43413"/>
                        <a:pt x="142833" y="62230"/>
                      </a:cubicBezTo>
                      <a:cubicBezTo>
                        <a:pt x="142789" y="77785"/>
                        <a:pt x="140933" y="93282"/>
                        <a:pt x="137301" y="108407"/>
                      </a:cubicBezTo>
                      <a:cubicBezTo>
                        <a:pt x="135833" y="119697"/>
                        <a:pt x="133236" y="130988"/>
                        <a:pt x="131204" y="142278"/>
                      </a:cubicBezTo>
                      <a:cubicBezTo>
                        <a:pt x="133914" y="144310"/>
                        <a:pt x="137188" y="143294"/>
                        <a:pt x="140124" y="143294"/>
                      </a:cubicBezTo>
                      <a:lnTo>
                        <a:pt x="244220" y="143294"/>
                      </a:lnTo>
                      <a:cubicBezTo>
                        <a:pt x="258897" y="143294"/>
                        <a:pt x="266010" y="147472"/>
                        <a:pt x="268042" y="157181"/>
                      </a:cubicBezTo>
                      <a:cubicBezTo>
                        <a:pt x="270436" y="169470"/>
                        <a:pt x="264277" y="181834"/>
                        <a:pt x="253027" y="187326"/>
                      </a:cubicBezTo>
                      <a:cubicBezTo>
                        <a:pt x="250430" y="188681"/>
                        <a:pt x="245801" y="187326"/>
                        <a:pt x="245462" y="191504"/>
                      </a:cubicBezTo>
                      <a:cubicBezTo>
                        <a:pt x="245123" y="195681"/>
                        <a:pt x="249978" y="195229"/>
                        <a:pt x="252462" y="196923"/>
                      </a:cubicBezTo>
                      <a:cubicBezTo>
                        <a:pt x="264994" y="205504"/>
                        <a:pt x="262736" y="223230"/>
                        <a:pt x="248284" y="233617"/>
                      </a:cubicBezTo>
                      <a:cubicBezTo>
                        <a:pt x="244784" y="236100"/>
                        <a:pt x="238010" y="234971"/>
                        <a:pt x="237785" y="240052"/>
                      </a:cubicBezTo>
                      <a:cubicBezTo>
                        <a:pt x="237559" y="245133"/>
                        <a:pt x="244107" y="244116"/>
                        <a:pt x="246930" y="246939"/>
                      </a:cubicBezTo>
                      <a:cubicBezTo>
                        <a:pt x="254928" y="257149"/>
                        <a:pt x="253136" y="271909"/>
                        <a:pt x="242927" y="279908"/>
                      </a:cubicBezTo>
                      <a:cubicBezTo>
                        <a:pt x="241125" y="281320"/>
                        <a:pt x="239126" y="282460"/>
                        <a:pt x="236994" y="283294"/>
                      </a:cubicBezTo>
                      <a:cubicBezTo>
                        <a:pt x="234918" y="283966"/>
                        <a:pt x="232883" y="284757"/>
                        <a:pt x="230898" y="285665"/>
                      </a:cubicBezTo>
                      <a:cubicBezTo>
                        <a:pt x="229204" y="286794"/>
                        <a:pt x="227510" y="288149"/>
                        <a:pt x="230897" y="290520"/>
                      </a:cubicBezTo>
                      <a:cubicBezTo>
                        <a:pt x="245914" y="301133"/>
                        <a:pt x="245688" y="316149"/>
                        <a:pt x="230897" y="327100"/>
                      </a:cubicBezTo>
                      <a:lnTo>
                        <a:pt x="226381" y="330374"/>
                      </a:lnTo>
                      <a:cubicBezTo>
                        <a:pt x="220921" y="333659"/>
                        <a:pt x="214543" y="335085"/>
                        <a:pt x="208204" y="334439"/>
                      </a:cubicBezTo>
                      <a:lnTo>
                        <a:pt x="44833" y="334439"/>
                      </a:lnTo>
                      <a:cubicBezTo>
                        <a:pt x="39438" y="335379"/>
                        <a:pt x="33898" y="333984"/>
                        <a:pt x="29591" y="330600"/>
                      </a:cubicBezTo>
                      <a:close/>
                    </a:path>
                  </a:pathLst>
                </a:custGeom>
                <a:solidFill>
                  <a:srgbClr val="EBEBEB"/>
                </a:solidFill>
                <a:ln w="11278"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xmlns="" id="{9924C04A-DD72-495C-BEC5-1F49ADBD7569}"/>
                    </a:ext>
                  </a:extLst>
                </p:cNvPr>
                <p:cNvSpPr/>
                <p:nvPr/>
              </p:nvSpPr>
              <p:spPr>
                <a:xfrm>
                  <a:off x="7961270" y="3442971"/>
                  <a:ext cx="109854" cy="174101"/>
                </a:xfrm>
                <a:custGeom>
                  <a:avLst/>
                  <a:gdLst>
                    <a:gd name="connsiteX0" fmla="*/ 113 w 109854"/>
                    <a:gd name="connsiteY0" fmla="*/ 86258 h 174101"/>
                    <a:gd name="connsiteX1" fmla="*/ 113 w 109854"/>
                    <a:gd name="connsiteY1" fmla="*/ 7903 h 174101"/>
                    <a:gd name="connsiteX2" fmla="*/ 7113 w 109854"/>
                    <a:gd name="connsiteY2" fmla="*/ 0 h 174101"/>
                    <a:gd name="connsiteX3" fmla="*/ 102629 w 109854"/>
                    <a:gd name="connsiteY3" fmla="*/ 0 h 174101"/>
                    <a:gd name="connsiteX4" fmla="*/ 109855 w 109854"/>
                    <a:gd name="connsiteY4" fmla="*/ 7564 h 174101"/>
                    <a:gd name="connsiteX5" fmla="*/ 109855 w 109854"/>
                    <a:gd name="connsiteY5" fmla="*/ 165629 h 174101"/>
                    <a:gd name="connsiteX6" fmla="*/ 101387 w 109854"/>
                    <a:gd name="connsiteY6" fmla="*/ 174096 h 174101"/>
                    <a:gd name="connsiteX7" fmla="*/ 8694 w 109854"/>
                    <a:gd name="connsiteY7" fmla="*/ 174096 h 174101"/>
                    <a:gd name="connsiteX8" fmla="*/ 0 w 109854"/>
                    <a:gd name="connsiteY8" fmla="*/ 164838 h 174101"/>
                    <a:gd name="connsiteX9" fmla="*/ 113 w 109854"/>
                    <a:gd name="connsiteY9" fmla="*/ 86258 h 17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854" h="174101">
                      <a:moveTo>
                        <a:pt x="113" y="86258"/>
                      </a:moveTo>
                      <a:cubicBezTo>
                        <a:pt x="113" y="60177"/>
                        <a:pt x="113" y="33984"/>
                        <a:pt x="113" y="7903"/>
                      </a:cubicBezTo>
                      <a:cubicBezTo>
                        <a:pt x="113" y="2597"/>
                        <a:pt x="113" y="0"/>
                        <a:pt x="7113" y="0"/>
                      </a:cubicBezTo>
                      <a:cubicBezTo>
                        <a:pt x="38952" y="0"/>
                        <a:pt x="70790" y="0"/>
                        <a:pt x="102629" y="0"/>
                      </a:cubicBezTo>
                      <a:cubicBezTo>
                        <a:pt x="108839" y="0"/>
                        <a:pt x="109855" y="2032"/>
                        <a:pt x="109855" y="7564"/>
                      </a:cubicBezTo>
                      <a:cubicBezTo>
                        <a:pt x="109855" y="60253"/>
                        <a:pt x="109855" y="112941"/>
                        <a:pt x="109855" y="165629"/>
                      </a:cubicBezTo>
                      <a:cubicBezTo>
                        <a:pt x="109855" y="172290"/>
                        <a:pt x="108048" y="174209"/>
                        <a:pt x="101387" y="174096"/>
                      </a:cubicBezTo>
                      <a:cubicBezTo>
                        <a:pt x="70452" y="174096"/>
                        <a:pt x="39629" y="174096"/>
                        <a:pt x="8694" y="174096"/>
                      </a:cubicBezTo>
                      <a:cubicBezTo>
                        <a:pt x="1016" y="174096"/>
                        <a:pt x="0" y="171500"/>
                        <a:pt x="0" y="164838"/>
                      </a:cubicBezTo>
                      <a:cubicBezTo>
                        <a:pt x="565" y="138419"/>
                        <a:pt x="226" y="112338"/>
                        <a:pt x="113" y="86258"/>
                      </a:cubicBezTo>
                      <a:close/>
                    </a:path>
                  </a:pathLst>
                </a:custGeom>
                <a:solidFill>
                  <a:srgbClr val="EBEBEB"/>
                </a:solidFill>
                <a:ln w="11278" cap="flat">
                  <a:noFill/>
                  <a:prstDash val="solid"/>
                  <a:miter/>
                </a:ln>
              </p:spPr>
              <p:txBody>
                <a:bodyPr rtlCol="0" anchor="ctr"/>
                <a:lstStyle/>
                <a:p>
                  <a:endParaRPr lang="zh-CN" altLang="en-US"/>
                </a:p>
              </p:txBody>
            </p:sp>
          </p:grpSp>
          <p:sp>
            <p:nvSpPr>
              <p:cNvPr id="19" name="任意多边形: 形状 18">
                <a:extLst>
                  <a:ext uri="{FF2B5EF4-FFF2-40B4-BE49-F238E27FC236}">
                    <a16:creationId xmlns:a16="http://schemas.microsoft.com/office/drawing/2014/main" xmlns="" id="{1C21A133-1AAE-4ABF-88CF-B737D9774658}"/>
                  </a:ext>
                </a:extLst>
              </p:cNvPr>
              <p:cNvSpPr/>
              <p:nvPr/>
            </p:nvSpPr>
            <p:spPr>
              <a:xfrm>
                <a:off x="4274752" y="4056310"/>
                <a:ext cx="559895" cy="628955"/>
              </a:xfrm>
              <a:custGeom>
                <a:avLst/>
                <a:gdLst>
                  <a:gd name="connsiteX0" fmla="*/ 86832 w 559895"/>
                  <a:gd name="connsiteY0" fmla="*/ 481933 h 628955"/>
                  <a:gd name="connsiteX1" fmla="*/ 46074 w 559895"/>
                  <a:gd name="connsiteY1" fmla="*/ 481933 h 628955"/>
                  <a:gd name="connsiteX2" fmla="*/ 9 w 559895"/>
                  <a:gd name="connsiteY2" fmla="*/ 437693 h 628955"/>
                  <a:gd name="connsiteX3" fmla="*/ 9 w 559895"/>
                  <a:gd name="connsiteY3" fmla="*/ 435868 h 628955"/>
                  <a:gd name="connsiteX4" fmla="*/ 46074 w 559895"/>
                  <a:gd name="connsiteY4" fmla="*/ 389804 h 628955"/>
                  <a:gd name="connsiteX5" fmla="*/ 102525 w 559895"/>
                  <a:gd name="connsiteY5" fmla="*/ 389804 h 628955"/>
                  <a:gd name="connsiteX6" fmla="*/ 129057 w 559895"/>
                  <a:gd name="connsiteY6" fmla="*/ 235691 h 628955"/>
                  <a:gd name="connsiteX7" fmla="*/ 77912 w 559895"/>
                  <a:gd name="connsiteY7" fmla="*/ 235691 h 628955"/>
                  <a:gd name="connsiteX8" fmla="*/ 34074 w 559895"/>
                  <a:gd name="connsiteY8" fmla="*/ 187288 h 628955"/>
                  <a:gd name="connsiteX9" fmla="*/ 77912 w 559895"/>
                  <a:gd name="connsiteY9" fmla="*/ 143450 h 628955"/>
                  <a:gd name="connsiteX10" fmla="*/ 145654 w 559895"/>
                  <a:gd name="connsiteY10" fmla="*/ 143449 h 628955"/>
                  <a:gd name="connsiteX11" fmla="*/ 163267 w 559895"/>
                  <a:gd name="connsiteY11" fmla="*/ 38111 h 628955"/>
                  <a:gd name="connsiteX12" fmla="*/ 209332 w 559895"/>
                  <a:gd name="connsiteY12" fmla="*/ 63 h 628955"/>
                  <a:gd name="connsiteX13" fmla="*/ 255898 w 559895"/>
                  <a:gd name="connsiteY13" fmla="*/ 47875 h 628955"/>
                  <a:gd name="connsiteX14" fmla="*/ 255396 w 559895"/>
                  <a:gd name="connsiteY14" fmla="*/ 54143 h 628955"/>
                  <a:gd name="connsiteX15" fmla="*/ 239590 w 559895"/>
                  <a:gd name="connsiteY15" fmla="*/ 143449 h 628955"/>
                  <a:gd name="connsiteX16" fmla="*/ 378347 w 559895"/>
                  <a:gd name="connsiteY16" fmla="*/ 143449 h 628955"/>
                  <a:gd name="connsiteX17" fmla="*/ 396073 w 559895"/>
                  <a:gd name="connsiteY17" fmla="*/ 38111 h 628955"/>
                  <a:gd name="connsiteX18" fmla="*/ 443041 w 559895"/>
                  <a:gd name="connsiteY18" fmla="*/ 63 h 628955"/>
                  <a:gd name="connsiteX19" fmla="*/ 488773 w 559895"/>
                  <a:gd name="connsiteY19" fmla="*/ 47793 h 628955"/>
                  <a:gd name="connsiteX20" fmla="*/ 488202 w 559895"/>
                  <a:gd name="connsiteY20" fmla="*/ 54143 h 628955"/>
                  <a:gd name="connsiteX21" fmla="*/ 473073 w 559895"/>
                  <a:gd name="connsiteY21" fmla="*/ 143224 h 628955"/>
                  <a:gd name="connsiteX22" fmla="*/ 514057 w 559895"/>
                  <a:gd name="connsiteY22" fmla="*/ 143224 h 628955"/>
                  <a:gd name="connsiteX23" fmla="*/ 559895 w 559895"/>
                  <a:gd name="connsiteY23" fmla="*/ 189401 h 628955"/>
                  <a:gd name="connsiteX24" fmla="*/ 514057 w 559895"/>
                  <a:gd name="connsiteY24" fmla="*/ 235465 h 628955"/>
                  <a:gd name="connsiteX25" fmla="*/ 457605 w 559895"/>
                  <a:gd name="connsiteY25" fmla="*/ 235465 h 628955"/>
                  <a:gd name="connsiteX26" fmla="*/ 431073 w 559895"/>
                  <a:gd name="connsiteY26" fmla="*/ 389578 h 628955"/>
                  <a:gd name="connsiteX27" fmla="*/ 481428 w 559895"/>
                  <a:gd name="connsiteY27" fmla="*/ 389578 h 628955"/>
                  <a:gd name="connsiteX28" fmla="*/ 527604 w 559895"/>
                  <a:gd name="connsiteY28" fmla="*/ 434848 h 628955"/>
                  <a:gd name="connsiteX29" fmla="*/ 527605 w 559895"/>
                  <a:gd name="connsiteY29" fmla="*/ 435642 h 628955"/>
                  <a:gd name="connsiteX30" fmla="*/ 481089 w 559895"/>
                  <a:gd name="connsiteY30" fmla="*/ 481933 h 628955"/>
                  <a:gd name="connsiteX31" fmla="*/ 414702 w 559895"/>
                  <a:gd name="connsiteY31" fmla="*/ 481933 h 628955"/>
                  <a:gd name="connsiteX32" fmla="*/ 396073 w 559895"/>
                  <a:gd name="connsiteY32" fmla="*/ 590771 h 628955"/>
                  <a:gd name="connsiteX33" fmla="*/ 350009 w 559895"/>
                  <a:gd name="connsiteY33" fmla="*/ 628932 h 628955"/>
                  <a:gd name="connsiteX34" fmla="*/ 303288 w 559895"/>
                  <a:gd name="connsiteY34" fmla="*/ 581943 h 628955"/>
                  <a:gd name="connsiteX35" fmla="*/ 303831 w 559895"/>
                  <a:gd name="connsiteY35" fmla="*/ 574965 h 628955"/>
                  <a:gd name="connsiteX36" fmla="*/ 320767 w 559895"/>
                  <a:gd name="connsiteY36" fmla="*/ 481933 h 628955"/>
                  <a:gd name="connsiteX37" fmla="*/ 181557 w 559895"/>
                  <a:gd name="connsiteY37" fmla="*/ 481933 h 628955"/>
                  <a:gd name="connsiteX38" fmla="*/ 163041 w 559895"/>
                  <a:gd name="connsiteY38" fmla="*/ 590771 h 628955"/>
                  <a:gd name="connsiteX39" fmla="*/ 116412 w 559895"/>
                  <a:gd name="connsiteY39" fmla="*/ 628706 h 628955"/>
                  <a:gd name="connsiteX40" fmla="*/ 70391 w 559895"/>
                  <a:gd name="connsiteY40" fmla="*/ 584422 h 628955"/>
                  <a:gd name="connsiteX41" fmla="*/ 71251 w 559895"/>
                  <a:gd name="connsiteY41" fmla="*/ 574739 h 628955"/>
                  <a:gd name="connsiteX42" fmla="*/ 335896 w 559895"/>
                  <a:gd name="connsiteY42" fmla="*/ 389804 h 628955"/>
                  <a:gd name="connsiteX43" fmla="*/ 362541 w 559895"/>
                  <a:gd name="connsiteY43" fmla="*/ 235691 h 628955"/>
                  <a:gd name="connsiteX44" fmla="*/ 224235 w 559895"/>
                  <a:gd name="connsiteY44" fmla="*/ 235691 h 628955"/>
                  <a:gd name="connsiteX45" fmla="*/ 197590 w 559895"/>
                  <a:gd name="connsiteY45" fmla="*/ 389804 h 628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559895" h="628955">
                    <a:moveTo>
                      <a:pt x="86832" y="481933"/>
                    </a:moveTo>
                    <a:lnTo>
                      <a:pt x="46074" y="481933"/>
                    </a:lnTo>
                    <a:cubicBezTo>
                      <a:pt x="21137" y="482437"/>
                      <a:pt x="513" y="462630"/>
                      <a:pt x="9" y="437693"/>
                    </a:cubicBezTo>
                    <a:cubicBezTo>
                      <a:pt x="-3" y="437085"/>
                      <a:pt x="-3" y="436476"/>
                      <a:pt x="9" y="435868"/>
                    </a:cubicBezTo>
                    <a:cubicBezTo>
                      <a:pt x="71" y="410453"/>
                      <a:pt x="20659" y="389866"/>
                      <a:pt x="46074" y="389804"/>
                    </a:cubicBezTo>
                    <a:lnTo>
                      <a:pt x="102525" y="389804"/>
                    </a:lnTo>
                    <a:lnTo>
                      <a:pt x="129057" y="235691"/>
                    </a:lnTo>
                    <a:lnTo>
                      <a:pt x="77912" y="235691"/>
                    </a:lnTo>
                    <a:cubicBezTo>
                      <a:pt x="52441" y="234430"/>
                      <a:pt x="32813" y="212759"/>
                      <a:pt x="34074" y="187288"/>
                    </a:cubicBezTo>
                    <a:cubicBezTo>
                      <a:pt x="35247" y="163579"/>
                      <a:pt x="54204" y="144623"/>
                      <a:pt x="77912" y="143450"/>
                    </a:cubicBezTo>
                    <a:lnTo>
                      <a:pt x="145654" y="143449"/>
                    </a:lnTo>
                    <a:lnTo>
                      <a:pt x="163267" y="38111"/>
                    </a:lnTo>
                    <a:cubicBezTo>
                      <a:pt x="166840" y="15632"/>
                      <a:pt x="186583" y="-675"/>
                      <a:pt x="209332" y="63"/>
                    </a:cubicBezTo>
                    <a:cubicBezTo>
                      <a:pt x="235393" y="407"/>
                      <a:pt x="256242" y="21813"/>
                      <a:pt x="255898" y="47875"/>
                    </a:cubicBezTo>
                    <a:cubicBezTo>
                      <a:pt x="255870" y="49973"/>
                      <a:pt x="255702" y="52067"/>
                      <a:pt x="255396" y="54143"/>
                    </a:cubicBezTo>
                    <a:lnTo>
                      <a:pt x="239590" y="143449"/>
                    </a:lnTo>
                    <a:lnTo>
                      <a:pt x="378347" y="143449"/>
                    </a:lnTo>
                    <a:lnTo>
                      <a:pt x="396073" y="38111"/>
                    </a:lnTo>
                    <a:cubicBezTo>
                      <a:pt x="399683" y="15276"/>
                      <a:pt x="419954" y="-1146"/>
                      <a:pt x="443041" y="63"/>
                    </a:cubicBezTo>
                    <a:cubicBezTo>
                      <a:pt x="468850" y="615"/>
                      <a:pt x="489325" y="21984"/>
                      <a:pt x="488773" y="47793"/>
                    </a:cubicBezTo>
                    <a:cubicBezTo>
                      <a:pt x="488727" y="49920"/>
                      <a:pt x="488536" y="52042"/>
                      <a:pt x="488202" y="54143"/>
                    </a:cubicBezTo>
                    <a:lnTo>
                      <a:pt x="473073" y="143224"/>
                    </a:lnTo>
                    <a:lnTo>
                      <a:pt x="514057" y="143224"/>
                    </a:lnTo>
                    <a:cubicBezTo>
                      <a:pt x="539402" y="143471"/>
                      <a:pt x="559835" y="164055"/>
                      <a:pt x="559895" y="189401"/>
                    </a:cubicBezTo>
                    <a:cubicBezTo>
                      <a:pt x="559476" y="214579"/>
                      <a:pt x="539232" y="234923"/>
                      <a:pt x="514057" y="235465"/>
                    </a:cubicBezTo>
                    <a:lnTo>
                      <a:pt x="457605" y="235465"/>
                    </a:lnTo>
                    <a:lnTo>
                      <a:pt x="431073" y="389578"/>
                    </a:lnTo>
                    <a:lnTo>
                      <a:pt x="481428" y="389578"/>
                    </a:lnTo>
                    <a:cubicBezTo>
                      <a:pt x="506680" y="389328"/>
                      <a:pt x="527354" y="409596"/>
                      <a:pt x="527604" y="434848"/>
                    </a:cubicBezTo>
                    <a:cubicBezTo>
                      <a:pt x="527607" y="435113"/>
                      <a:pt x="527607" y="435378"/>
                      <a:pt x="527605" y="435642"/>
                    </a:cubicBezTo>
                    <a:cubicBezTo>
                      <a:pt x="527543" y="461270"/>
                      <a:pt x="506717" y="481995"/>
                      <a:pt x="481089" y="481933"/>
                    </a:cubicBezTo>
                    <a:lnTo>
                      <a:pt x="414702" y="481933"/>
                    </a:lnTo>
                    <a:lnTo>
                      <a:pt x="396073" y="590771"/>
                    </a:lnTo>
                    <a:cubicBezTo>
                      <a:pt x="392551" y="613295"/>
                      <a:pt x="372794" y="629662"/>
                      <a:pt x="350009" y="628932"/>
                    </a:cubicBezTo>
                    <a:cubicBezTo>
                      <a:pt x="324132" y="628858"/>
                      <a:pt x="303214" y="607821"/>
                      <a:pt x="303288" y="581943"/>
                    </a:cubicBezTo>
                    <a:cubicBezTo>
                      <a:pt x="303295" y="579607"/>
                      <a:pt x="303476" y="577274"/>
                      <a:pt x="303831" y="574965"/>
                    </a:cubicBezTo>
                    <a:lnTo>
                      <a:pt x="320767" y="481933"/>
                    </a:lnTo>
                    <a:lnTo>
                      <a:pt x="181557" y="481933"/>
                    </a:lnTo>
                    <a:lnTo>
                      <a:pt x="163041" y="590771"/>
                    </a:lnTo>
                    <a:cubicBezTo>
                      <a:pt x="158939" y="613161"/>
                      <a:pt x="139168" y="629246"/>
                      <a:pt x="116412" y="628706"/>
                    </a:cubicBezTo>
                    <a:cubicBezTo>
                      <a:pt x="91475" y="629186"/>
                      <a:pt x="70871" y="609359"/>
                      <a:pt x="70391" y="584422"/>
                    </a:cubicBezTo>
                    <a:cubicBezTo>
                      <a:pt x="70328" y="581173"/>
                      <a:pt x="70617" y="577926"/>
                      <a:pt x="71251" y="574739"/>
                    </a:cubicBezTo>
                    <a:close/>
                    <a:moveTo>
                      <a:pt x="335896" y="389804"/>
                    </a:moveTo>
                    <a:lnTo>
                      <a:pt x="362541" y="235691"/>
                    </a:lnTo>
                    <a:lnTo>
                      <a:pt x="224235" y="235691"/>
                    </a:lnTo>
                    <a:lnTo>
                      <a:pt x="197590" y="389804"/>
                    </a:lnTo>
                    <a:close/>
                  </a:path>
                </a:pathLst>
              </a:custGeom>
              <a:solidFill>
                <a:srgbClr val="EBEBEB"/>
              </a:solidFill>
              <a:ln w="11278"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xmlns="" id="{0824D7EE-2566-402B-B8FE-C6C82836BF99}"/>
                  </a:ext>
                </a:extLst>
              </p:cNvPr>
              <p:cNvSpPr/>
              <p:nvPr/>
            </p:nvSpPr>
            <p:spPr>
              <a:xfrm>
                <a:off x="7431867" y="2637254"/>
                <a:ext cx="445967" cy="501012"/>
              </a:xfrm>
              <a:custGeom>
                <a:avLst/>
                <a:gdLst>
                  <a:gd name="connsiteX0" fmla="*/ 69211 w 445967"/>
                  <a:gd name="connsiteY0" fmla="*/ 384137 h 501012"/>
                  <a:gd name="connsiteX1" fmla="*/ 36807 w 445967"/>
                  <a:gd name="connsiteY1" fmla="*/ 384137 h 501012"/>
                  <a:gd name="connsiteX2" fmla="*/ 2 w 445967"/>
                  <a:gd name="connsiteY2" fmla="*/ 348010 h 501012"/>
                  <a:gd name="connsiteX3" fmla="*/ 1 w 445967"/>
                  <a:gd name="connsiteY3" fmla="*/ 347444 h 501012"/>
                  <a:gd name="connsiteX4" fmla="*/ 36807 w 445967"/>
                  <a:gd name="connsiteY4" fmla="*/ 310637 h 501012"/>
                  <a:gd name="connsiteX5" fmla="*/ 81968 w 445967"/>
                  <a:gd name="connsiteY5" fmla="*/ 310637 h 501012"/>
                  <a:gd name="connsiteX6" fmla="*/ 103194 w 445967"/>
                  <a:gd name="connsiteY6" fmla="*/ 187912 h 501012"/>
                  <a:gd name="connsiteX7" fmla="*/ 62098 w 445967"/>
                  <a:gd name="connsiteY7" fmla="*/ 187912 h 501012"/>
                  <a:gd name="connsiteX8" fmla="*/ 27385 w 445967"/>
                  <a:gd name="connsiteY8" fmla="*/ 149124 h 501012"/>
                  <a:gd name="connsiteX9" fmla="*/ 62098 w 445967"/>
                  <a:gd name="connsiteY9" fmla="*/ 114412 h 501012"/>
                  <a:gd name="connsiteX10" fmla="*/ 115952 w 445967"/>
                  <a:gd name="connsiteY10" fmla="*/ 114412 h 501012"/>
                  <a:gd name="connsiteX11" fmla="*/ 129952 w 445967"/>
                  <a:gd name="connsiteY11" fmla="*/ 30412 h 501012"/>
                  <a:gd name="connsiteX12" fmla="*/ 166646 w 445967"/>
                  <a:gd name="connsiteY12" fmla="*/ 41 h 501012"/>
                  <a:gd name="connsiteX13" fmla="*/ 203821 w 445967"/>
                  <a:gd name="connsiteY13" fmla="*/ 38499 h 501012"/>
                  <a:gd name="connsiteX14" fmla="*/ 203452 w 445967"/>
                  <a:gd name="connsiteY14" fmla="*/ 43170 h 501012"/>
                  <a:gd name="connsiteX15" fmla="*/ 190807 w 445967"/>
                  <a:gd name="connsiteY15" fmla="*/ 114412 h 501012"/>
                  <a:gd name="connsiteX16" fmla="*/ 301226 w 445967"/>
                  <a:gd name="connsiteY16" fmla="*/ 114412 h 501012"/>
                  <a:gd name="connsiteX17" fmla="*/ 315339 w 445967"/>
                  <a:gd name="connsiteY17" fmla="*/ 30412 h 501012"/>
                  <a:gd name="connsiteX18" fmla="*/ 352823 w 445967"/>
                  <a:gd name="connsiteY18" fmla="*/ 41 h 501012"/>
                  <a:gd name="connsiteX19" fmla="*/ 389298 w 445967"/>
                  <a:gd name="connsiteY19" fmla="*/ 38066 h 501012"/>
                  <a:gd name="connsiteX20" fmla="*/ 388839 w 445967"/>
                  <a:gd name="connsiteY20" fmla="*/ 43170 h 501012"/>
                  <a:gd name="connsiteX21" fmla="*/ 376758 w 445967"/>
                  <a:gd name="connsiteY21" fmla="*/ 114412 h 501012"/>
                  <a:gd name="connsiteX22" fmla="*/ 409387 w 445967"/>
                  <a:gd name="connsiteY22" fmla="*/ 114412 h 501012"/>
                  <a:gd name="connsiteX23" fmla="*/ 445967 w 445967"/>
                  <a:gd name="connsiteY23" fmla="*/ 151105 h 501012"/>
                  <a:gd name="connsiteX24" fmla="*/ 409387 w 445967"/>
                  <a:gd name="connsiteY24" fmla="*/ 187912 h 501012"/>
                  <a:gd name="connsiteX25" fmla="*/ 364226 w 445967"/>
                  <a:gd name="connsiteY25" fmla="*/ 187912 h 501012"/>
                  <a:gd name="connsiteX26" fmla="*/ 343000 w 445967"/>
                  <a:gd name="connsiteY26" fmla="*/ 310637 h 501012"/>
                  <a:gd name="connsiteX27" fmla="*/ 383194 w 445967"/>
                  <a:gd name="connsiteY27" fmla="*/ 310637 h 501012"/>
                  <a:gd name="connsiteX28" fmla="*/ 417906 w 445967"/>
                  <a:gd name="connsiteY28" fmla="*/ 349425 h 501012"/>
                  <a:gd name="connsiteX29" fmla="*/ 383194 w 445967"/>
                  <a:gd name="connsiteY29" fmla="*/ 384137 h 501012"/>
                  <a:gd name="connsiteX30" fmla="*/ 330581 w 445967"/>
                  <a:gd name="connsiteY30" fmla="*/ 384137 h 501012"/>
                  <a:gd name="connsiteX31" fmla="*/ 315678 w 445967"/>
                  <a:gd name="connsiteY31" fmla="*/ 470959 h 501012"/>
                  <a:gd name="connsiteX32" fmla="*/ 278645 w 445967"/>
                  <a:gd name="connsiteY32" fmla="*/ 500992 h 501012"/>
                  <a:gd name="connsiteX33" fmla="*/ 241429 w 445967"/>
                  <a:gd name="connsiteY33" fmla="*/ 463242 h 501012"/>
                  <a:gd name="connsiteX34" fmla="*/ 241839 w 445967"/>
                  <a:gd name="connsiteY34" fmla="*/ 457975 h 501012"/>
                  <a:gd name="connsiteX35" fmla="*/ 255387 w 445967"/>
                  <a:gd name="connsiteY35" fmla="*/ 383798 h 501012"/>
                  <a:gd name="connsiteX36" fmla="*/ 144404 w 445967"/>
                  <a:gd name="connsiteY36" fmla="*/ 383798 h 501012"/>
                  <a:gd name="connsiteX37" fmla="*/ 129613 w 445967"/>
                  <a:gd name="connsiteY37" fmla="*/ 470621 h 501012"/>
                  <a:gd name="connsiteX38" fmla="*/ 92356 w 445967"/>
                  <a:gd name="connsiteY38" fmla="*/ 500992 h 501012"/>
                  <a:gd name="connsiteX39" fmla="*/ 55569 w 445967"/>
                  <a:gd name="connsiteY39" fmla="*/ 465533 h 501012"/>
                  <a:gd name="connsiteX40" fmla="*/ 56227 w 445967"/>
                  <a:gd name="connsiteY40" fmla="*/ 457976 h 501012"/>
                  <a:gd name="connsiteX41" fmla="*/ 267355 w 445967"/>
                  <a:gd name="connsiteY41" fmla="*/ 310637 h 501012"/>
                  <a:gd name="connsiteX42" fmla="*/ 288581 w 445967"/>
                  <a:gd name="connsiteY42" fmla="*/ 187912 h 501012"/>
                  <a:gd name="connsiteX43" fmla="*/ 178388 w 445967"/>
                  <a:gd name="connsiteY43" fmla="*/ 187912 h 501012"/>
                  <a:gd name="connsiteX44" fmla="*/ 157162 w 445967"/>
                  <a:gd name="connsiteY44" fmla="*/ 310637 h 501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45967" h="501012">
                    <a:moveTo>
                      <a:pt x="69211" y="384137"/>
                    </a:moveTo>
                    <a:lnTo>
                      <a:pt x="36807" y="384137"/>
                    </a:lnTo>
                    <a:cubicBezTo>
                      <a:pt x="16667" y="384324"/>
                      <a:pt x="189" y="368150"/>
                      <a:pt x="2" y="348010"/>
                    </a:cubicBezTo>
                    <a:cubicBezTo>
                      <a:pt x="0" y="347821"/>
                      <a:pt x="0" y="347633"/>
                      <a:pt x="1" y="347444"/>
                    </a:cubicBezTo>
                    <a:cubicBezTo>
                      <a:pt x="63" y="327142"/>
                      <a:pt x="16505" y="310699"/>
                      <a:pt x="36807" y="310637"/>
                    </a:cubicBezTo>
                    <a:lnTo>
                      <a:pt x="81968" y="310637"/>
                    </a:lnTo>
                    <a:lnTo>
                      <a:pt x="103194" y="187912"/>
                    </a:lnTo>
                    <a:lnTo>
                      <a:pt x="62098" y="187912"/>
                    </a:lnTo>
                    <a:cubicBezTo>
                      <a:pt x="41801" y="186786"/>
                      <a:pt x="26260" y="169420"/>
                      <a:pt x="27385" y="149124"/>
                    </a:cubicBezTo>
                    <a:cubicBezTo>
                      <a:pt x="28423" y="130400"/>
                      <a:pt x="43373" y="115450"/>
                      <a:pt x="62098" y="114412"/>
                    </a:cubicBezTo>
                    <a:lnTo>
                      <a:pt x="115952" y="114412"/>
                    </a:lnTo>
                    <a:lnTo>
                      <a:pt x="129952" y="30412"/>
                    </a:lnTo>
                    <a:cubicBezTo>
                      <a:pt x="132740" y="12464"/>
                      <a:pt x="148493" y="-574"/>
                      <a:pt x="166646" y="41"/>
                    </a:cubicBezTo>
                    <a:cubicBezTo>
                      <a:pt x="187531" y="395"/>
                      <a:pt x="204176" y="17614"/>
                      <a:pt x="203821" y="38499"/>
                    </a:cubicBezTo>
                    <a:cubicBezTo>
                      <a:pt x="203795" y="40062"/>
                      <a:pt x="203671" y="41622"/>
                      <a:pt x="203452" y="43170"/>
                    </a:cubicBezTo>
                    <a:lnTo>
                      <a:pt x="190807" y="114412"/>
                    </a:lnTo>
                    <a:lnTo>
                      <a:pt x="301226" y="114412"/>
                    </a:lnTo>
                    <a:lnTo>
                      <a:pt x="315339" y="30412"/>
                    </a:lnTo>
                    <a:cubicBezTo>
                      <a:pt x="318302" y="12235"/>
                      <a:pt x="334426" y="-830"/>
                      <a:pt x="352823" y="41"/>
                    </a:cubicBezTo>
                    <a:cubicBezTo>
                      <a:pt x="373395" y="469"/>
                      <a:pt x="389726" y="17494"/>
                      <a:pt x="389298" y="38066"/>
                    </a:cubicBezTo>
                    <a:cubicBezTo>
                      <a:pt x="389262" y="39776"/>
                      <a:pt x="389109" y="41481"/>
                      <a:pt x="388839" y="43170"/>
                    </a:cubicBezTo>
                    <a:lnTo>
                      <a:pt x="376758" y="114412"/>
                    </a:lnTo>
                    <a:lnTo>
                      <a:pt x="409387" y="114412"/>
                    </a:lnTo>
                    <a:cubicBezTo>
                      <a:pt x="429582" y="114536"/>
                      <a:pt x="445906" y="130909"/>
                      <a:pt x="445967" y="151105"/>
                    </a:cubicBezTo>
                    <a:cubicBezTo>
                      <a:pt x="445668" y="171220"/>
                      <a:pt x="429500" y="187488"/>
                      <a:pt x="409387" y="187912"/>
                    </a:cubicBezTo>
                    <a:lnTo>
                      <a:pt x="364226" y="187912"/>
                    </a:lnTo>
                    <a:lnTo>
                      <a:pt x="343000" y="310637"/>
                    </a:lnTo>
                    <a:lnTo>
                      <a:pt x="383194" y="310637"/>
                    </a:lnTo>
                    <a:cubicBezTo>
                      <a:pt x="403490" y="311763"/>
                      <a:pt x="419031" y="329128"/>
                      <a:pt x="417906" y="349425"/>
                    </a:cubicBezTo>
                    <a:cubicBezTo>
                      <a:pt x="416868" y="368149"/>
                      <a:pt x="401918" y="383099"/>
                      <a:pt x="383194" y="384137"/>
                    </a:cubicBezTo>
                    <a:lnTo>
                      <a:pt x="330581" y="384137"/>
                    </a:lnTo>
                    <a:lnTo>
                      <a:pt x="315678" y="470959"/>
                    </a:lnTo>
                    <a:cubicBezTo>
                      <a:pt x="312538" y="488797"/>
                      <a:pt x="296747" y="501603"/>
                      <a:pt x="278645" y="500992"/>
                    </a:cubicBezTo>
                    <a:cubicBezTo>
                      <a:pt x="257944" y="500844"/>
                      <a:pt x="241282" y="483943"/>
                      <a:pt x="241429" y="463242"/>
                    </a:cubicBezTo>
                    <a:cubicBezTo>
                      <a:pt x="241442" y="461479"/>
                      <a:pt x="241579" y="459719"/>
                      <a:pt x="241839" y="457975"/>
                    </a:cubicBezTo>
                    <a:lnTo>
                      <a:pt x="255387" y="383798"/>
                    </a:lnTo>
                    <a:lnTo>
                      <a:pt x="144404" y="383798"/>
                    </a:lnTo>
                    <a:lnTo>
                      <a:pt x="129613" y="470621"/>
                    </a:lnTo>
                    <a:cubicBezTo>
                      <a:pt x="126388" y="488550"/>
                      <a:pt x="110567" y="501447"/>
                      <a:pt x="92356" y="500992"/>
                    </a:cubicBezTo>
                    <a:cubicBezTo>
                      <a:pt x="72406" y="501358"/>
                      <a:pt x="55936" y="485483"/>
                      <a:pt x="55569" y="465533"/>
                    </a:cubicBezTo>
                    <a:cubicBezTo>
                      <a:pt x="55522" y="462998"/>
                      <a:pt x="55743" y="460465"/>
                      <a:pt x="56227" y="457976"/>
                    </a:cubicBezTo>
                    <a:close/>
                    <a:moveTo>
                      <a:pt x="267355" y="310637"/>
                    </a:moveTo>
                    <a:lnTo>
                      <a:pt x="288581" y="187912"/>
                    </a:lnTo>
                    <a:lnTo>
                      <a:pt x="178388" y="187912"/>
                    </a:lnTo>
                    <a:lnTo>
                      <a:pt x="157162" y="310637"/>
                    </a:lnTo>
                    <a:close/>
                  </a:path>
                </a:pathLst>
              </a:custGeom>
              <a:solidFill>
                <a:srgbClr val="EBEBEB"/>
              </a:solidFill>
              <a:ln w="11278" cap="flat">
                <a:noFill/>
                <a:prstDash val="solid"/>
                <a:miter/>
              </a:ln>
            </p:spPr>
            <p:txBody>
              <a:bodyPr rtlCol="0" anchor="ctr"/>
              <a:lstStyle/>
              <a:p>
                <a:endParaRPr lang="zh-CN" altLang="en-US"/>
              </a:p>
            </p:txBody>
          </p:sp>
        </p:grpSp>
        <p:sp>
          <p:nvSpPr>
            <p:cNvPr id="21" name="任意多边形: 形状 20">
              <a:extLst>
                <a:ext uri="{FF2B5EF4-FFF2-40B4-BE49-F238E27FC236}">
                  <a16:creationId xmlns:a16="http://schemas.microsoft.com/office/drawing/2014/main" xmlns="" id="{21965568-280A-4CD9-8785-884109C6C764}"/>
                </a:ext>
              </a:extLst>
            </p:cNvPr>
            <p:cNvSpPr/>
            <p:nvPr/>
          </p:nvSpPr>
          <p:spPr>
            <a:xfrm>
              <a:off x="3776182" y="5498935"/>
              <a:ext cx="4639635" cy="597708"/>
            </a:xfrm>
            <a:custGeom>
              <a:avLst/>
              <a:gdLst>
                <a:gd name="connsiteX0" fmla="*/ 4639636 w 4639635"/>
                <a:gd name="connsiteY0" fmla="*/ 298854 h 597708"/>
                <a:gd name="connsiteX1" fmla="*/ 2319818 w 4639635"/>
                <a:gd name="connsiteY1" fmla="*/ 597708 h 597708"/>
                <a:gd name="connsiteX2" fmla="*/ 0 w 4639635"/>
                <a:gd name="connsiteY2" fmla="*/ 298854 h 597708"/>
                <a:gd name="connsiteX3" fmla="*/ 2319818 w 4639635"/>
                <a:gd name="connsiteY3" fmla="*/ 0 h 597708"/>
                <a:gd name="connsiteX4" fmla="*/ 4639636 w 4639635"/>
                <a:gd name="connsiteY4" fmla="*/ 298854 h 5977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9635" h="597708">
                  <a:moveTo>
                    <a:pt x="4639636" y="298854"/>
                  </a:moveTo>
                  <a:cubicBezTo>
                    <a:pt x="4639636" y="463907"/>
                    <a:pt x="3601018" y="597708"/>
                    <a:pt x="2319818" y="597708"/>
                  </a:cubicBezTo>
                  <a:cubicBezTo>
                    <a:pt x="1038618" y="597708"/>
                    <a:pt x="0" y="463907"/>
                    <a:pt x="0" y="298854"/>
                  </a:cubicBezTo>
                  <a:cubicBezTo>
                    <a:pt x="0" y="133801"/>
                    <a:pt x="1038618" y="0"/>
                    <a:pt x="2319818" y="0"/>
                  </a:cubicBezTo>
                  <a:cubicBezTo>
                    <a:pt x="3601018" y="0"/>
                    <a:pt x="4639636" y="133801"/>
                    <a:pt x="4639636" y="298854"/>
                  </a:cubicBezTo>
                  <a:close/>
                </a:path>
              </a:pathLst>
            </a:custGeom>
            <a:solidFill>
              <a:srgbClr val="EBEBEB"/>
            </a:solidFill>
            <a:ln w="11278" cap="flat">
              <a:noFill/>
              <a:prstDash val="solid"/>
              <a:miter/>
            </a:ln>
          </p:spPr>
          <p:txBody>
            <a:bodyPr rtlCol="0" anchor="ctr"/>
            <a:lstStyle/>
            <a:p>
              <a:endParaRPr lang="zh-CN" altLang="en-US"/>
            </a:p>
          </p:txBody>
        </p:sp>
        <p:grpSp>
          <p:nvGrpSpPr>
            <p:cNvPr id="22" name="图形 4">
              <a:extLst>
                <a:ext uri="{FF2B5EF4-FFF2-40B4-BE49-F238E27FC236}">
                  <a16:creationId xmlns:a16="http://schemas.microsoft.com/office/drawing/2014/main" xmlns="" id="{3AC572F4-C4B6-4AF0-AC15-A2E8625A4DE0}"/>
                </a:ext>
              </a:extLst>
            </p:cNvPr>
            <p:cNvGrpSpPr/>
            <p:nvPr/>
          </p:nvGrpSpPr>
          <p:grpSpPr>
            <a:xfrm>
              <a:off x="7161126" y="3593191"/>
              <a:ext cx="1207271" cy="1511712"/>
              <a:chOff x="7161126" y="3593191"/>
              <a:chExt cx="1207271" cy="1511712"/>
            </a:xfrm>
          </p:grpSpPr>
          <p:sp>
            <p:nvSpPr>
              <p:cNvPr id="23" name="任意多边形: 形状 22">
                <a:extLst>
                  <a:ext uri="{FF2B5EF4-FFF2-40B4-BE49-F238E27FC236}">
                    <a16:creationId xmlns:a16="http://schemas.microsoft.com/office/drawing/2014/main" xmlns="" id="{9A3B2D80-4B91-49EE-931B-EDFAF4AF3016}"/>
                  </a:ext>
                </a:extLst>
              </p:cNvPr>
              <p:cNvSpPr/>
              <p:nvPr/>
            </p:nvSpPr>
            <p:spPr>
              <a:xfrm>
                <a:off x="7859657" y="3788892"/>
                <a:ext cx="318382" cy="732008"/>
              </a:xfrm>
              <a:custGeom>
                <a:avLst/>
                <a:gdLst>
                  <a:gd name="connsiteX0" fmla="*/ 318161 w 318382"/>
                  <a:gd name="connsiteY0" fmla="*/ 68546 h 732008"/>
                  <a:gd name="connsiteX1" fmla="*/ 174774 w 318382"/>
                  <a:gd name="connsiteY1" fmla="*/ 3288 h 732008"/>
                  <a:gd name="connsiteX2" fmla="*/ 90548 w 318382"/>
                  <a:gd name="connsiteY2" fmla="*/ 126126 h 732008"/>
                  <a:gd name="connsiteX3" fmla="*/ 58371 w 318382"/>
                  <a:gd name="connsiteY3" fmla="*/ 316819 h 732008"/>
                  <a:gd name="connsiteX4" fmla="*/ 29468 w 318382"/>
                  <a:gd name="connsiteY4" fmla="*/ 509996 h 732008"/>
                  <a:gd name="connsiteX5" fmla="*/ 14000 w 318382"/>
                  <a:gd name="connsiteY5" fmla="*/ 619061 h 732008"/>
                  <a:gd name="connsiteX6" fmla="*/ 6436 w 318382"/>
                  <a:gd name="connsiteY6" fmla="*/ 673593 h 732008"/>
                  <a:gd name="connsiteX7" fmla="*/ 0 w 318382"/>
                  <a:gd name="connsiteY7" fmla="*/ 727222 h 732008"/>
                  <a:gd name="connsiteX8" fmla="*/ 9936 w 318382"/>
                  <a:gd name="connsiteY8" fmla="*/ 728351 h 732008"/>
                  <a:gd name="connsiteX9" fmla="*/ 24161 w 318382"/>
                  <a:gd name="connsiteY9" fmla="*/ 635657 h 732008"/>
                  <a:gd name="connsiteX10" fmla="*/ 37710 w 318382"/>
                  <a:gd name="connsiteY10" fmla="*/ 542851 h 732008"/>
                  <a:gd name="connsiteX11" fmla="*/ 65258 w 318382"/>
                  <a:gd name="connsiteY11" fmla="*/ 358368 h 732008"/>
                  <a:gd name="connsiteX12" fmla="*/ 93935 w 318382"/>
                  <a:gd name="connsiteY12" fmla="*/ 174110 h 732008"/>
                  <a:gd name="connsiteX13" fmla="*/ 152306 w 318382"/>
                  <a:gd name="connsiteY13" fmla="*/ 22933 h 732008"/>
                  <a:gd name="connsiteX14" fmla="*/ 238677 w 318382"/>
                  <a:gd name="connsiteY14" fmla="*/ 14917 h 732008"/>
                  <a:gd name="connsiteX15" fmla="*/ 317032 w 318382"/>
                  <a:gd name="connsiteY15" fmla="*/ 69674 h 732008"/>
                  <a:gd name="connsiteX16" fmla="*/ 318161 w 318382"/>
                  <a:gd name="connsiteY16" fmla="*/ 68546 h 732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18382" h="732008">
                    <a:moveTo>
                      <a:pt x="318161" y="68546"/>
                    </a:moveTo>
                    <a:cubicBezTo>
                      <a:pt x="280677" y="31852"/>
                      <a:pt x="232129" y="-12519"/>
                      <a:pt x="174774" y="3288"/>
                    </a:cubicBezTo>
                    <a:cubicBezTo>
                      <a:pt x="120919" y="18191"/>
                      <a:pt x="100258" y="77126"/>
                      <a:pt x="90548" y="126126"/>
                    </a:cubicBezTo>
                    <a:cubicBezTo>
                      <a:pt x="78129" y="189352"/>
                      <a:pt x="67968" y="253255"/>
                      <a:pt x="58371" y="316819"/>
                    </a:cubicBezTo>
                    <a:cubicBezTo>
                      <a:pt x="48774" y="380384"/>
                      <a:pt x="38726" y="445529"/>
                      <a:pt x="29468" y="509996"/>
                    </a:cubicBezTo>
                    <a:cubicBezTo>
                      <a:pt x="24274" y="546351"/>
                      <a:pt x="19118" y="582706"/>
                      <a:pt x="14000" y="619061"/>
                    </a:cubicBezTo>
                    <a:cubicBezTo>
                      <a:pt x="11516" y="637238"/>
                      <a:pt x="8919" y="655415"/>
                      <a:pt x="6436" y="673593"/>
                    </a:cubicBezTo>
                    <a:cubicBezTo>
                      <a:pt x="3952" y="691770"/>
                      <a:pt x="1016" y="709270"/>
                      <a:pt x="0" y="727222"/>
                    </a:cubicBezTo>
                    <a:cubicBezTo>
                      <a:pt x="0" y="732980"/>
                      <a:pt x="8694" y="733770"/>
                      <a:pt x="9936" y="728351"/>
                    </a:cubicBezTo>
                    <a:cubicBezTo>
                      <a:pt x="16823" y="697980"/>
                      <a:pt x="19758" y="666480"/>
                      <a:pt x="24161" y="635657"/>
                    </a:cubicBezTo>
                    <a:lnTo>
                      <a:pt x="37710" y="542851"/>
                    </a:lnTo>
                    <a:cubicBezTo>
                      <a:pt x="46629" y="481319"/>
                      <a:pt x="56000" y="419900"/>
                      <a:pt x="65258" y="358368"/>
                    </a:cubicBezTo>
                    <a:cubicBezTo>
                      <a:pt x="74516" y="296836"/>
                      <a:pt x="84113" y="235529"/>
                      <a:pt x="93935" y="174110"/>
                    </a:cubicBezTo>
                    <a:cubicBezTo>
                      <a:pt x="102290" y="122062"/>
                      <a:pt x="106129" y="57255"/>
                      <a:pt x="152306" y="22933"/>
                    </a:cubicBezTo>
                    <a:cubicBezTo>
                      <a:pt x="177771" y="5498"/>
                      <a:pt x="210439" y="2467"/>
                      <a:pt x="238677" y="14917"/>
                    </a:cubicBezTo>
                    <a:cubicBezTo>
                      <a:pt x="269048" y="26207"/>
                      <a:pt x="293322" y="48223"/>
                      <a:pt x="317032" y="69674"/>
                    </a:cubicBezTo>
                    <a:cubicBezTo>
                      <a:pt x="317822" y="70465"/>
                      <a:pt x="318838" y="69336"/>
                      <a:pt x="318161" y="68546"/>
                    </a:cubicBezTo>
                    <a:close/>
                  </a:path>
                </a:pathLst>
              </a:custGeom>
              <a:solidFill>
                <a:srgbClr val="263238"/>
              </a:solidFill>
              <a:ln w="11278"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xmlns="" id="{D2B84E5A-9FB5-47D1-9663-511DEFD4CBA8}"/>
                  </a:ext>
                </a:extLst>
              </p:cNvPr>
              <p:cNvSpPr/>
              <p:nvPr/>
            </p:nvSpPr>
            <p:spPr>
              <a:xfrm>
                <a:off x="8000899" y="3711489"/>
                <a:ext cx="367498" cy="415335"/>
              </a:xfrm>
              <a:custGeom>
                <a:avLst/>
                <a:gdLst>
                  <a:gd name="connsiteX0" fmla="*/ 125548 w 367498"/>
                  <a:gd name="connsiteY0" fmla="*/ 108465 h 415335"/>
                  <a:gd name="connsiteX1" fmla="*/ 11064 w 367498"/>
                  <a:gd name="connsiteY1" fmla="*/ 136804 h 415335"/>
                  <a:gd name="connsiteX2" fmla="*/ 367499 w 367498"/>
                  <a:gd name="connsiteY2" fmla="*/ 415335 h 415335"/>
                  <a:gd name="connsiteX3" fmla="*/ 283499 w 367498"/>
                  <a:gd name="connsiteY3" fmla="*/ 99771 h 415335"/>
                  <a:gd name="connsiteX4" fmla="*/ 125548 w 367498"/>
                  <a:gd name="connsiteY4" fmla="*/ 108465 h 415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498" h="415335">
                    <a:moveTo>
                      <a:pt x="125548" y="108465"/>
                    </a:moveTo>
                    <a:cubicBezTo>
                      <a:pt x="125548" y="108465"/>
                      <a:pt x="48886" y="80803"/>
                      <a:pt x="11064" y="136804"/>
                    </a:cubicBezTo>
                    <a:cubicBezTo>
                      <a:pt x="-26758" y="192803"/>
                      <a:pt x="18515" y="335061"/>
                      <a:pt x="367499" y="415335"/>
                    </a:cubicBezTo>
                    <a:cubicBezTo>
                      <a:pt x="357235" y="306209"/>
                      <a:pt x="328846" y="199558"/>
                      <a:pt x="283499" y="99771"/>
                    </a:cubicBezTo>
                    <a:cubicBezTo>
                      <a:pt x="208757" y="-63374"/>
                      <a:pt x="75419" y="-1616"/>
                      <a:pt x="125548" y="108465"/>
                    </a:cubicBezTo>
                    <a:close/>
                  </a:path>
                </a:pathLst>
              </a:custGeom>
              <a:solidFill>
                <a:srgbClr val="0AAF60"/>
              </a:solidFill>
              <a:ln w="11278"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xmlns="" id="{C507286E-C1FA-4EA4-84BB-5F07162C34EB}"/>
                  </a:ext>
                </a:extLst>
              </p:cNvPr>
              <p:cNvSpPr/>
              <p:nvPr/>
            </p:nvSpPr>
            <p:spPr>
              <a:xfrm>
                <a:off x="8086254" y="3814274"/>
                <a:ext cx="262170" cy="290204"/>
              </a:xfrm>
              <a:custGeom>
                <a:avLst/>
                <a:gdLst>
                  <a:gd name="connsiteX0" fmla="*/ 262161 w 262170"/>
                  <a:gd name="connsiteY0" fmla="*/ 289292 h 290204"/>
                  <a:gd name="connsiteX1" fmla="*/ 244548 w 262170"/>
                  <a:gd name="connsiteY1" fmla="*/ 260953 h 290204"/>
                  <a:gd name="connsiteX2" fmla="*/ 226822 w 262170"/>
                  <a:gd name="connsiteY2" fmla="*/ 234082 h 290204"/>
                  <a:gd name="connsiteX3" fmla="*/ 213161 w 262170"/>
                  <a:gd name="connsiteY3" fmla="*/ 214099 h 290204"/>
                  <a:gd name="connsiteX4" fmla="*/ 213838 w 262170"/>
                  <a:gd name="connsiteY4" fmla="*/ 209131 h 290204"/>
                  <a:gd name="connsiteX5" fmla="*/ 215080 w 262170"/>
                  <a:gd name="connsiteY5" fmla="*/ 200099 h 290204"/>
                  <a:gd name="connsiteX6" fmla="*/ 217790 w 262170"/>
                  <a:gd name="connsiteY6" fmla="*/ 180453 h 290204"/>
                  <a:gd name="connsiteX7" fmla="*/ 221064 w 262170"/>
                  <a:gd name="connsiteY7" fmla="*/ 160921 h 290204"/>
                  <a:gd name="connsiteX8" fmla="*/ 225693 w 262170"/>
                  <a:gd name="connsiteY8" fmla="*/ 140373 h 290204"/>
                  <a:gd name="connsiteX9" fmla="*/ 224113 w 262170"/>
                  <a:gd name="connsiteY9" fmla="*/ 140373 h 290204"/>
                  <a:gd name="connsiteX10" fmla="*/ 221064 w 262170"/>
                  <a:gd name="connsiteY10" fmla="*/ 151663 h 290204"/>
                  <a:gd name="connsiteX11" fmla="*/ 218693 w 262170"/>
                  <a:gd name="connsiteY11" fmla="*/ 160470 h 290204"/>
                  <a:gd name="connsiteX12" fmla="*/ 213951 w 262170"/>
                  <a:gd name="connsiteY12" fmla="*/ 180341 h 290204"/>
                  <a:gd name="connsiteX13" fmla="*/ 210338 w 262170"/>
                  <a:gd name="connsiteY13" fmla="*/ 198970 h 290204"/>
                  <a:gd name="connsiteX14" fmla="*/ 208984 w 262170"/>
                  <a:gd name="connsiteY14" fmla="*/ 207889 h 290204"/>
                  <a:gd name="connsiteX15" fmla="*/ 189790 w 262170"/>
                  <a:gd name="connsiteY15" fmla="*/ 181583 h 290204"/>
                  <a:gd name="connsiteX16" fmla="*/ 131419 w 262170"/>
                  <a:gd name="connsiteY16" fmla="*/ 110792 h 290204"/>
                  <a:gd name="connsiteX17" fmla="*/ 131419 w 262170"/>
                  <a:gd name="connsiteY17" fmla="*/ 110115 h 290204"/>
                  <a:gd name="connsiteX18" fmla="*/ 140451 w 262170"/>
                  <a:gd name="connsiteY18" fmla="*/ 1051 h 290204"/>
                  <a:gd name="connsiteX19" fmla="*/ 138984 w 262170"/>
                  <a:gd name="connsiteY19" fmla="*/ 486 h 290204"/>
                  <a:gd name="connsiteX20" fmla="*/ 125887 w 262170"/>
                  <a:gd name="connsiteY20" fmla="*/ 104922 h 290204"/>
                  <a:gd name="connsiteX21" fmla="*/ 103871 w 262170"/>
                  <a:gd name="connsiteY21" fmla="*/ 80647 h 290204"/>
                  <a:gd name="connsiteX22" fmla="*/ 51822 w 262170"/>
                  <a:gd name="connsiteY22" fmla="*/ 26793 h 290204"/>
                  <a:gd name="connsiteX23" fmla="*/ 50693 w 262170"/>
                  <a:gd name="connsiteY23" fmla="*/ 27809 h 290204"/>
                  <a:gd name="connsiteX24" fmla="*/ 135258 w 262170"/>
                  <a:gd name="connsiteY24" fmla="*/ 126034 h 290204"/>
                  <a:gd name="connsiteX25" fmla="*/ 71468 w 262170"/>
                  <a:gd name="connsiteY25" fmla="*/ 128405 h 290204"/>
                  <a:gd name="connsiteX26" fmla="*/ 790 w 262170"/>
                  <a:gd name="connsiteY26" fmla="*/ 136421 h 290204"/>
                  <a:gd name="connsiteX27" fmla="*/ 0 w 262170"/>
                  <a:gd name="connsiteY27" fmla="*/ 137212 h 290204"/>
                  <a:gd name="connsiteX28" fmla="*/ 790 w 262170"/>
                  <a:gd name="connsiteY28" fmla="*/ 138002 h 290204"/>
                  <a:gd name="connsiteX29" fmla="*/ 71468 w 262170"/>
                  <a:gd name="connsiteY29" fmla="*/ 131680 h 290204"/>
                  <a:gd name="connsiteX30" fmla="*/ 139209 w 262170"/>
                  <a:gd name="connsiteY30" fmla="*/ 131680 h 290204"/>
                  <a:gd name="connsiteX31" fmla="*/ 182790 w 262170"/>
                  <a:gd name="connsiteY31" fmla="*/ 186776 h 290204"/>
                  <a:gd name="connsiteX32" fmla="*/ 179629 w 262170"/>
                  <a:gd name="connsiteY32" fmla="*/ 186776 h 290204"/>
                  <a:gd name="connsiteX33" fmla="*/ 163484 w 262170"/>
                  <a:gd name="connsiteY33" fmla="*/ 186776 h 290204"/>
                  <a:gd name="connsiteX34" fmla="*/ 131758 w 262170"/>
                  <a:gd name="connsiteY34" fmla="*/ 188582 h 290204"/>
                  <a:gd name="connsiteX35" fmla="*/ 67290 w 262170"/>
                  <a:gd name="connsiteY35" fmla="*/ 198292 h 290204"/>
                  <a:gd name="connsiteX36" fmla="*/ 67290 w 262170"/>
                  <a:gd name="connsiteY36" fmla="*/ 199760 h 290204"/>
                  <a:gd name="connsiteX37" fmla="*/ 131758 w 262170"/>
                  <a:gd name="connsiteY37" fmla="*/ 194566 h 290204"/>
                  <a:gd name="connsiteX38" fmla="*/ 162693 w 262170"/>
                  <a:gd name="connsiteY38" fmla="*/ 194566 h 290204"/>
                  <a:gd name="connsiteX39" fmla="*/ 178725 w 262170"/>
                  <a:gd name="connsiteY39" fmla="*/ 194566 h 290204"/>
                  <a:gd name="connsiteX40" fmla="*/ 188774 w 262170"/>
                  <a:gd name="connsiteY40" fmla="*/ 193325 h 290204"/>
                  <a:gd name="connsiteX41" fmla="*/ 216887 w 262170"/>
                  <a:gd name="connsiteY41" fmla="*/ 230018 h 290204"/>
                  <a:gd name="connsiteX42" fmla="*/ 238677 w 262170"/>
                  <a:gd name="connsiteY42" fmla="*/ 259486 h 290204"/>
                  <a:gd name="connsiteX43" fmla="*/ 261258 w 262170"/>
                  <a:gd name="connsiteY43" fmla="*/ 290195 h 290204"/>
                  <a:gd name="connsiteX44" fmla="*/ 262161 w 262170"/>
                  <a:gd name="connsiteY44" fmla="*/ 289537 h 290204"/>
                  <a:gd name="connsiteX45" fmla="*/ 262161 w 262170"/>
                  <a:gd name="connsiteY45" fmla="*/ 289292 h 29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62170" h="290204">
                    <a:moveTo>
                      <a:pt x="262161" y="289292"/>
                    </a:moveTo>
                    <a:cubicBezTo>
                      <a:pt x="256854" y="279507"/>
                      <a:pt x="250972" y="270044"/>
                      <a:pt x="244548" y="260953"/>
                    </a:cubicBezTo>
                    <a:cubicBezTo>
                      <a:pt x="238677" y="251921"/>
                      <a:pt x="233258" y="243002"/>
                      <a:pt x="226822" y="234082"/>
                    </a:cubicBezTo>
                    <a:cubicBezTo>
                      <a:pt x="222419" y="227421"/>
                      <a:pt x="217790" y="220760"/>
                      <a:pt x="213161" y="214099"/>
                    </a:cubicBezTo>
                    <a:cubicBezTo>
                      <a:pt x="213161" y="212518"/>
                      <a:pt x="213161" y="210824"/>
                      <a:pt x="213838" y="209131"/>
                    </a:cubicBezTo>
                    <a:cubicBezTo>
                      <a:pt x="214516" y="207437"/>
                      <a:pt x="214629" y="203034"/>
                      <a:pt x="215080" y="200099"/>
                    </a:cubicBezTo>
                    <a:cubicBezTo>
                      <a:pt x="215870" y="193550"/>
                      <a:pt x="216887" y="187002"/>
                      <a:pt x="217790" y="180453"/>
                    </a:cubicBezTo>
                    <a:cubicBezTo>
                      <a:pt x="218693" y="173905"/>
                      <a:pt x="219822" y="167470"/>
                      <a:pt x="221064" y="160921"/>
                    </a:cubicBezTo>
                    <a:cubicBezTo>
                      <a:pt x="221923" y="153936"/>
                      <a:pt x="223473" y="147052"/>
                      <a:pt x="225693" y="140373"/>
                    </a:cubicBezTo>
                    <a:cubicBezTo>
                      <a:pt x="225693" y="139357"/>
                      <a:pt x="224338" y="138905"/>
                      <a:pt x="224113" y="140373"/>
                    </a:cubicBezTo>
                    <a:cubicBezTo>
                      <a:pt x="223424" y="144217"/>
                      <a:pt x="222404" y="147995"/>
                      <a:pt x="221064" y="151663"/>
                    </a:cubicBezTo>
                    <a:lnTo>
                      <a:pt x="218693" y="160470"/>
                    </a:lnTo>
                    <a:cubicBezTo>
                      <a:pt x="217000" y="167131"/>
                      <a:pt x="215419" y="173680"/>
                      <a:pt x="213951" y="180341"/>
                    </a:cubicBezTo>
                    <a:cubicBezTo>
                      <a:pt x="212484" y="187002"/>
                      <a:pt x="211354" y="192760"/>
                      <a:pt x="210338" y="198970"/>
                    </a:cubicBezTo>
                    <a:cubicBezTo>
                      <a:pt x="209774" y="201905"/>
                      <a:pt x="209322" y="204841"/>
                      <a:pt x="208984" y="207889"/>
                    </a:cubicBezTo>
                    <a:cubicBezTo>
                      <a:pt x="202774" y="198970"/>
                      <a:pt x="196338" y="190163"/>
                      <a:pt x="189790" y="181583"/>
                    </a:cubicBezTo>
                    <a:cubicBezTo>
                      <a:pt x="171274" y="157195"/>
                      <a:pt x="151742" y="133712"/>
                      <a:pt x="131419" y="110792"/>
                    </a:cubicBezTo>
                    <a:cubicBezTo>
                      <a:pt x="131419" y="110792"/>
                      <a:pt x="131419" y="110792"/>
                      <a:pt x="131419" y="110115"/>
                    </a:cubicBezTo>
                    <a:cubicBezTo>
                      <a:pt x="131261" y="73567"/>
                      <a:pt x="134284" y="37075"/>
                      <a:pt x="140451" y="1051"/>
                    </a:cubicBezTo>
                    <a:cubicBezTo>
                      <a:pt x="140451" y="35"/>
                      <a:pt x="139209" y="-417"/>
                      <a:pt x="138984" y="486"/>
                    </a:cubicBezTo>
                    <a:cubicBezTo>
                      <a:pt x="129735" y="34510"/>
                      <a:pt x="125326" y="69668"/>
                      <a:pt x="125887" y="104922"/>
                    </a:cubicBezTo>
                    <a:cubicBezTo>
                      <a:pt x="118661" y="96793"/>
                      <a:pt x="111323" y="88664"/>
                      <a:pt x="103871" y="80647"/>
                    </a:cubicBezTo>
                    <a:cubicBezTo>
                      <a:pt x="86822" y="62357"/>
                      <a:pt x="70000" y="44405"/>
                      <a:pt x="51822" y="26793"/>
                    </a:cubicBezTo>
                    <a:cubicBezTo>
                      <a:pt x="51145" y="26115"/>
                      <a:pt x="50016" y="26793"/>
                      <a:pt x="50693" y="27809"/>
                    </a:cubicBezTo>
                    <a:cubicBezTo>
                      <a:pt x="80161" y="59534"/>
                      <a:pt x="108048" y="92502"/>
                      <a:pt x="135258" y="126034"/>
                    </a:cubicBezTo>
                    <a:cubicBezTo>
                      <a:pt x="113968" y="125692"/>
                      <a:pt x="92674" y="126484"/>
                      <a:pt x="71468" y="128405"/>
                    </a:cubicBezTo>
                    <a:cubicBezTo>
                      <a:pt x="47758" y="130212"/>
                      <a:pt x="24274" y="133260"/>
                      <a:pt x="790" y="136421"/>
                    </a:cubicBezTo>
                    <a:cubicBezTo>
                      <a:pt x="354" y="136421"/>
                      <a:pt x="0" y="136775"/>
                      <a:pt x="0" y="137212"/>
                    </a:cubicBezTo>
                    <a:cubicBezTo>
                      <a:pt x="0" y="137648"/>
                      <a:pt x="354" y="138002"/>
                      <a:pt x="790" y="138002"/>
                    </a:cubicBezTo>
                    <a:cubicBezTo>
                      <a:pt x="24221" y="134649"/>
                      <a:pt x="47814" y="132539"/>
                      <a:pt x="71468" y="131680"/>
                    </a:cubicBezTo>
                    <a:cubicBezTo>
                      <a:pt x="94048" y="130776"/>
                      <a:pt x="116629" y="131680"/>
                      <a:pt x="139209" y="131680"/>
                    </a:cubicBezTo>
                    <a:cubicBezTo>
                      <a:pt x="154000" y="149970"/>
                      <a:pt x="168451" y="168260"/>
                      <a:pt x="182790" y="186776"/>
                    </a:cubicBezTo>
                    <a:lnTo>
                      <a:pt x="179629" y="186776"/>
                    </a:lnTo>
                    <a:cubicBezTo>
                      <a:pt x="174209" y="186776"/>
                      <a:pt x="168903" y="186776"/>
                      <a:pt x="163484" y="186776"/>
                    </a:cubicBezTo>
                    <a:cubicBezTo>
                      <a:pt x="152983" y="186776"/>
                      <a:pt x="142258" y="187679"/>
                      <a:pt x="131758" y="188582"/>
                    </a:cubicBezTo>
                    <a:cubicBezTo>
                      <a:pt x="110073" y="190347"/>
                      <a:pt x="88533" y="193591"/>
                      <a:pt x="67290" y="198292"/>
                    </a:cubicBezTo>
                    <a:cubicBezTo>
                      <a:pt x="66274" y="198292"/>
                      <a:pt x="66613" y="199873"/>
                      <a:pt x="67290" y="199760"/>
                    </a:cubicBezTo>
                    <a:cubicBezTo>
                      <a:pt x="88742" y="197389"/>
                      <a:pt x="110193" y="195357"/>
                      <a:pt x="131758" y="194566"/>
                    </a:cubicBezTo>
                    <a:cubicBezTo>
                      <a:pt x="142032" y="194566"/>
                      <a:pt x="152306" y="194566"/>
                      <a:pt x="162693" y="194566"/>
                    </a:cubicBezTo>
                    <a:lnTo>
                      <a:pt x="178725" y="194566"/>
                    </a:lnTo>
                    <a:cubicBezTo>
                      <a:pt x="182125" y="195070"/>
                      <a:pt x="185599" y="194641"/>
                      <a:pt x="188774" y="193325"/>
                    </a:cubicBezTo>
                    <a:lnTo>
                      <a:pt x="216887" y="230018"/>
                    </a:lnTo>
                    <a:cubicBezTo>
                      <a:pt x="224226" y="239728"/>
                      <a:pt x="231564" y="249550"/>
                      <a:pt x="238677" y="259486"/>
                    </a:cubicBezTo>
                    <a:cubicBezTo>
                      <a:pt x="245790" y="269421"/>
                      <a:pt x="252677" y="280711"/>
                      <a:pt x="261258" y="290195"/>
                    </a:cubicBezTo>
                    <a:cubicBezTo>
                      <a:pt x="261689" y="290263"/>
                      <a:pt x="262093" y="289968"/>
                      <a:pt x="262161" y="289537"/>
                    </a:cubicBezTo>
                    <a:cubicBezTo>
                      <a:pt x="262174" y="289456"/>
                      <a:pt x="262174" y="289373"/>
                      <a:pt x="262161" y="289292"/>
                    </a:cubicBezTo>
                    <a:close/>
                  </a:path>
                </a:pathLst>
              </a:custGeom>
              <a:solidFill>
                <a:srgbClr val="263238"/>
              </a:solidFill>
              <a:ln w="11278"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xmlns="" id="{50260B0D-ABD2-43F7-8EAB-3ABF3A0071FD}"/>
                  </a:ext>
                </a:extLst>
              </p:cNvPr>
              <p:cNvSpPr/>
              <p:nvPr/>
            </p:nvSpPr>
            <p:spPr>
              <a:xfrm>
                <a:off x="8084334" y="3897277"/>
                <a:ext cx="75819" cy="2644"/>
              </a:xfrm>
              <a:custGeom>
                <a:avLst/>
                <a:gdLst>
                  <a:gd name="connsiteX0" fmla="*/ 75532 w 75819"/>
                  <a:gd name="connsiteY0" fmla="*/ 1935 h 2644"/>
                  <a:gd name="connsiteX1" fmla="*/ 38161 w 75819"/>
                  <a:gd name="connsiteY1" fmla="*/ 128 h 2644"/>
                  <a:gd name="connsiteX2" fmla="*/ 790 w 75819"/>
                  <a:gd name="connsiteY2" fmla="*/ 919 h 2644"/>
                  <a:gd name="connsiteX3" fmla="*/ 0 w 75819"/>
                  <a:gd name="connsiteY3" fmla="*/ 1709 h 2644"/>
                  <a:gd name="connsiteX4" fmla="*/ 790 w 75819"/>
                  <a:gd name="connsiteY4" fmla="*/ 2499 h 2644"/>
                  <a:gd name="connsiteX5" fmla="*/ 38726 w 75819"/>
                  <a:gd name="connsiteY5" fmla="*/ 1596 h 2644"/>
                  <a:gd name="connsiteX6" fmla="*/ 75419 w 75819"/>
                  <a:gd name="connsiteY6" fmla="*/ 2612 h 2644"/>
                  <a:gd name="connsiteX7" fmla="*/ 75532 w 75819"/>
                  <a:gd name="connsiteY7" fmla="*/ 1935 h 26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819" h="2644">
                    <a:moveTo>
                      <a:pt x="75532" y="1935"/>
                    </a:moveTo>
                    <a:cubicBezTo>
                      <a:pt x="63145" y="315"/>
                      <a:pt x="50646" y="-290"/>
                      <a:pt x="38161" y="128"/>
                    </a:cubicBezTo>
                    <a:cubicBezTo>
                      <a:pt x="25742" y="128"/>
                      <a:pt x="13323" y="128"/>
                      <a:pt x="790" y="919"/>
                    </a:cubicBezTo>
                    <a:cubicBezTo>
                      <a:pt x="354" y="919"/>
                      <a:pt x="0" y="1272"/>
                      <a:pt x="0" y="1709"/>
                    </a:cubicBezTo>
                    <a:cubicBezTo>
                      <a:pt x="0" y="2146"/>
                      <a:pt x="354" y="2499"/>
                      <a:pt x="790" y="2499"/>
                    </a:cubicBezTo>
                    <a:cubicBezTo>
                      <a:pt x="13435" y="1596"/>
                      <a:pt x="26081" y="1370"/>
                      <a:pt x="38726" y="1596"/>
                    </a:cubicBezTo>
                    <a:cubicBezTo>
                      <a:pt x="51371" y="1822"/>
                      <a:pt x="63113" y="2838"/>
                      <a:pt x="75419" y="2612"/>
                    </a:cubicBezTo>
                    <a:cubicBezTo>
                      <a:pt x="75871" y="2499"/>
                      <a:pt x="75984" y="2048"/>
                      <a:pt x="75532" y="1935"/>
                    </a:cubicBezTo>
                    <a:close/>
                  </a:path>
                </a:pathLst>
              </a:custGeom>
              <a:solidFill>
                <a:srgbClr val="263238"/>
              </a:solidFill>
              <a:ln w="11278"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xmlns="" id="{196335F3-C35D-4E93-8899-64DC4A813AA0}"/>
                  </a:ext>
                </a:extLst>
              </p:cNvPr>
              <p:cNvSpPr/>
              <p:nvPr/>
            </p:nvSpPr>
            <p:spPr>
              <a:xfrm>
                <a:off x="8263730" y="3890970"/>
                <a:ext cx="11184" cy="71242"/>
              </a:xfrm>
              <a:custGeom>
                <a:avLst/>
                <a:gdLst>
                  <a:gd name="connsiteX0" fmla="*/ 5652 w 11184"/>
                  <a:gd name="connsiteY0" fmla="*/ 36355 h 71242"/>
                  <a:gd name="connsiteX1" fmla="*/ 11184 w 11184"/>
                  <a:gd name="connsiteY1" fmla="*/ 790 h 71242"/>
                  <a:gd name="connsiteX2" fmla="*/ 10394 w 11184"/>
                  <a:gd name="connsiteY2" fmla="*/ 0 h 71242"/>
                  <a:gd name="connsiteX3" fmla="*/ 9603 w 11184"/>
                  <a:gd name="connsiteY3" fmla="*/ 790 h 71242"/>
                  <a:gd name="connsiteX4" fmla="*/ 3846 w 11184"/>
                  <a:gd name="connsiteY4" fmla="*/ 35903 h 71242"/>
                  <a:gd name="connsiteX5" fmla="*/ 1475 w 11184"/>
                  <a:gd name="connsiteY5" fmla="*/ 53516 h 71242"/>
                  <a:gd name="connsiteX6" fmla="*/ 7 w 11184"/>
                  <a:gd name="connsiteY6" fmla="*/ 70226 h 71242"/>
                  <a:gd name="connsiteX7" fmla="*/ 1023 w 11184"/>
                  <a:gd name="connsiteY7" fmla="*/ 71242 h 71242"/>
                  <a:gd name="connsiteX8" fmla="*/ 2039 w 11184"/>
                  <a:gd name="connsiteY8" fmla="*/ 70226 h 71242"/>
                  <a:gd name="connsiteX9" fmla="*/ 3846 w 11184"/>
                  <a:gd name="connsiteY9" fmla="*/ 53629 h 71242"/>
                  <a:gd name="connsiteX10" fmla="*/ 5652 w 11184"/>
                  <a:gd name="connsiteY10" fmla="*/ 36355 h 7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184" h="71242">
                    <a:moveTo>
                      <a:pt x="5652" y="36355"/>
                    </a:moveTo>
                    <a:cubicBezTo>
                      <a:pt x="7120" y="24500"/>
                      <a:pt x="8588" y="12532"/>
                      <a:pt x="11184" y="790"/>
                    </a:cubicBezTo>
                    <a:cubicBezTo>
                      <a:pt x="11184" y="354"/>
                      <a:pt x="10830" y="0"/>
                      <a:pt x="10394" y="0"/>
                    </a:cubicBezTo>
                    <a:cubicBezTo>
                      <a:pt x="9957" y="0"/>
                      <a:pt x="9603" y="354"/>
                      <a:pt x="9603" y="790"/>
                    </a:cubicBezTo>
                    <a:cubicBezTo>
                      <a:pt x="7797" y="12081"/>
                      <a:pt x="5539" y="24161"/>
                      <a:pt x="3846" y="35903"/>
                    </a:cubicBezTo>
                    <a:cubicBezTo>
                      <a:pt x="2943" y="41774"/>
                      <a:pt x="2152" y="47645"/>
                      <a:pt x="1475" y="53516"/>
                    </a:cubicBezTo>
                    <a:cubicBezTo>
                      <a:pt x="426" y="59023"/>
                      <a:pt x="-65" y="64621"/>
                      <a:pt x="7" y="70226"/>
                    </a:cubicBezTo>
                    <a:cubicBezTo>
                      <a:pt x="7" y="70787"/>
                      <a:pt x="462" y="71242"/>
                      <a:pt x="1023" y="71242"/>
                    </a:cubicBezTo>
                    <a:cubicBezTo>
                      <a:pt x="1584" y="71242"/>
                      <a:pt x="2039" y="70787"/>
                      <a:pt x="2039" y="70226"/>
                    </a:cubicBezTo>
                    <a:cubicBezTo>
                      <a:pt x="3148" y="64761"/>
                      <a:pt x="3753" y="59205"/>
                      <a:pt x="3846" y="53629"/>
                    </a:cubicBezTo>
                    <a:cubicBezTo>
                      <a:pt x="4410" y="47758"/>
                      <a:pt x="4975" y="42000"/>
                      <a:pt x="5652" y="36355"/>
                    </a:cubicBezTo>
                    <a:close/>
                  </a:path>
                </a:pathLst>
              </a:custGeom>
              <a:solidFill>
                <a:srgbClr val="263238"/>
              </a:solidFill>
              <a:ln w="11278"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xmlns="" id="{65AAA5F1-F189-49AC-922D-F3749F741159}"/>
                  </a:ext>
                </a:extLst>
              </p:cNvPr>
              <p:cNvSpPr/>
              <p:nvPr/>
            </p:nvSpPr>
            <p:spPr>
              <a:xfrm>
                <a:off x="8234138" y="3794742"/>
                <a:ext cx="13816" cy="71389"/>
              </a:xfrm>
              <a:custGeom>
                <a:avLst/>
                <a:gdLst>
                  <a:gd name="connsiteX0" fmla="*/ 12325 w 13816"/>
                  <a:gd name="connsiteY0" fmla="*/ 486 h 71389"/>
                  <a:gd name="connsiteX1" fmla="*/ 4083 w 13816"/>
                  <a:gd name="connsiteY1" fmla="*/ 35712 h 71389"/>
                  <a:gd name="connsiteX2" fmla="*/ 1261 w 13816"/>
                  <a:gd name="connsiteY2" fmla="*/ 53664 h 71389"/>
                  <a:gd name="connsiteX3" fmla="*/ 131 w 13816"/>
                  <a:gd name="connsiteY3" fmla="*/ 71389 h 71389"/>
                  <a:gd name="connsiteX4" fmla="*/ 1035 w 13816"/>
                  <a:gd name="connsiteY4" fmla="*/ 71389 h 71389"/>
                  <a:gd name="connsiteX5" fmla="*/ 3744 w 13816"/>
                  <a:gd name="connsiteY5" fmla="*/ 54567 h 71389"/>
                  <a:gd name="connsiteX6" fmla="*/ 6454 w 13816"/>
                  <a:gd name="connsiteY6" fmla="*/ 37293 h 71389"/>
                  <a:gd name="connsiteX7" fmla="*/ 13793 w 13816"/>
                  <a:gd name="connsiteY7" fmla="*/ 1051 h 71389"/>
                  <a:gd name="connsiteX8" fmla="*/ 12325 w 13816"/>
                  <a:gd name="connsiteY8" fmla="*/ 486 h 713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816" h="71389">
                    <a:moveTo>
                      <a:pt x="12325" y="486"/>
                    </a:moveTo>
                    <a:cubicBezTo>
                      <a:pt x="9277" y="11777"/>
                      <a:pt x="6228" y="23857"/>
                      <a:pt x="4083" y="35712"/>
                    </a:cubicBezTo>
                    <a:cubicBezTo>
                      <a:pt x="3067" y="41696"/>
                      <a:pt x="2051" y="47680"/>
                      <a:pt x="1261" y="53664"/>
                    </a:cubicBezTo>
                    <a:cubicBezTo>
                      <a:pt x="151" y="59502"/>
                      <a:pt x="-228" y="65457"/>
                      <a:pt x="131" y="71389"/>
                    </a:cubicBezTo>
                    <a:cubicBezTo>
                      <a:pt x="132" y="71389"/>
                      <a:pt x="922" y="71389"/>
                      <a:pt x="1035" y="71389"/>
                    </a:cubicBezTo>
                    <a:cubicBezTo>
                      <a:pt x="2458" y="65878"/>
                      <a:pt x="3365" y="60246"/>
                      <a:pt x="3744" y="54567"/>
                    </a:cubicBezTo>
                    <a:cubicBezTo>
                      <a:pt x="4497" y="48846"/>
                      <a:pt x="5400" y="43089"/>
                      <a:pt x="6454" y="37293"/>
                    </a:cubicBezTo>
                    <a:cubicBezTo>
                      <a:pt x="8600" y="25099"/>
                      <a:pt x="10744" y="13018"/>
                      <a:pt x="13793" y="1051"/>
                    </a:cubicBezTo>
                    <a:cubicBezTo>
                      <a:pt x="14019" y="35"/>
                      <a:pt x="12551" y="-417"/>
                      <a:pt x="12325" y="486"/>
                    </a:cubicBezTo>
                    <a:close/>
                  </a:path>
                </a:pathLst>
              </a:custGeom>
              <a:solidFill>
                <a:srgbClr val="263238"/>
              </a:solidFill>
              <a:ln w="11278"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xmlns="" id="{0E793F53-212D-4A73-8A9B-A39A5ED10F84}"/>
                  </a:ext>
                </a:extLst>
              </p:cNvPr>
              <p:cNvSpPr/>
              <p:nvPr/>
            </p:nvSpPr>
            <p:spPr>
              <a:xfrm>
                <a:off x="7562384" y="4141051"/>
                <a:ext cx="176019" cy="496498"/>
              </a:xfrm>
              <a:custGeom>
                <a:avLst/>
                <a:gdLst>
                  <a:gd name="connsiteX0" fmla="*/ 171725 w 176019"/>
                  <a:gd name="connsiteY0" fmla="*/ 424062 h 496498"/>
                  <a:gd name="connsiteX1" fmla="*/ 165290 w 176019"/>
                  <a:gd name="connsiteY1" fmla="*/ 358127 h 496498"/>
                  <a:gd name="connsiteX2" fmla="*/ 149596 w 176019"/>
                  <a:gd name="connsiteY2" fmla="*/ 227950 h 496498"/>
                  <a:gd name="connsiteX3" fmla="*/ 131306 w 176019"/>
                  <a:gd name="connsiteY3" fmla="*/ 98450 h 496498"/>
                  <a:gd name="connsiteX4" fmla="*/ 117984 w 176019"/>
                  <a:gd name="connsiteY4" fmla="*/ 39628 h 496498"/>
                  <a:gd name="connsiteX5" fmla="*/ 85355 w 176019"/>
                  <a:gd name="connsiteY5" fmla="*/ 2821 h 496498"/>
                  <a:gd name="connsiteX6" fmla="*/ 0 w 176019"/>
                  <a:gd name="connsiteY6" fmla="*/ 61418 h 496498"/>
                  <a:gd name="connsiteX7" fmla="*/ 1468 w 176019"/>
                  <a:gd name="connsiteY7" fmla="*/ 62095 h 496498"/>
                  <a:gd name="connsiteX8" fmla="*/ 69887 w 176019"/>
                  <a:gd name="connsiteY8" fmla="*/ 9708 h 496498"/>
                  <a:gd name="connsiteX9" fmla="*/ 117758 w 176019"/>
                  <a:gd name="connsiteY9" fmla="*/ 78015 h 496498"/>
                  <a:gd name="connsiteX10" fmla="*/ 168000 w 176019"/>
                  <a:gd name="connsiteY10" fmla="*/ 489885 h 496498"/>
                  <a:gd name="connsiteX11" fmla="*/ 176016 w 176019"/>
                  <a:gd name="connsiteY11" fmla="*/ 488869 h 496498"/>
                  <a:gd name="connsiteX12" fmla="*/ 171725 w 176019"/>
                  <a:gd name="connsiteY12" fmla="*/ 424062 h 496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6019" h="496498">
                    <a:moveTo>
                      <a:pt x="171725" y="424062"/>
                    </a:moveTo>
                    <a:cubicBezTo>
                      <a:pt x="169806" y="402046"/>
                      <a:pt x="167661" y="380143"/>
                      <a:pt x="165290" y="358127"/>
                    </a:cubicBezTo>
                    <a:cubicBezTo>
                      <a:pt x="160774" y="314622"/>
                      <a:pt x="155543" y="271229"/>
                      <a:pt x="149596" y="227950"/>
                    </a:cubicBezTo>
                    <a:cubicBezTo>
                      <a:pt x="143838" y="184708"/>
                      <a:pt x="138306" y="141466"/>
                      <a:pt x="131306" y="98450"/>
                    </a:cubicBezTo>
                    <a:cubicBezTo>
                      <a:pt x="128745" y="78464"/>
                      <a:pt x="124284" y="58767"/>
                      <a:pt x="117984" y="39628"/>
                    </a:cubicBezTo>
                    <a:cubicBezTo>
                      <a:pt x="113397" y="22967"/>
                      <a:pt x="101346" y="9373"/>
                      <a:pt x="85355" y="2821"/>
                    </a:cubicBezTo>
                    <a:cubicBezTo>
                      <a:pt x="44371" y="-11404"/>
                      <a:pt x="16597" y="31273"/>
                      <a:pt x="0" y="61418"/>
                    </a:cubicBezTo>
                    <a:cubicBezTo>
                      <a:pt x="0" y="62321"/>
                      <a:pt x="903" y="62886"/>
                      <a:pt x="1468" y="62095"/>
                    </a:cubicBezTo>
                    <a:cubicBezTo>
                      <a:pt x="11290" y="47870"/>
                      <a:pt x="38839" y="7789"/>
                      <a:pt x="69887" y="9708"/>
                    </a:cubicBezTo>
                    <a:cubicBezTo>
                      <a:pt x="90887" y="10950"/>
                      <a:pt x="107710" y="25741"/>
                      <a:pt x="117758" y="78015"/>
                    </a:cubicBezTo>
                    <a:cubicBezTo>
                      <a:pt x="142822" y="208305"/>
                      <a:pt x="165403" y="472611"/>
                      <a:pt x="168000" y="489885"/>
                    </a:cubicBezTo>
                    <a:cubicBezTo>
                      <a:pt x="169468" y="499030"/>
                      <a:pt x="175903" y="498691"/>
                      <a:pt x="176016" y="488869"/>
                    </a:cubicBezTo>
                    <a:cubicBezTo>
                      <a:pt x="176129" y="467192"/>
                      <a:pt x="173645" y="445627"/>
                      <a:pt x="171725" y="424062"/>
                    </a:cubicBezTo>
                    <a:close/>
                  </a:path>
                </a:pathLst>
              </a:custGeom>
              <a:solidFill>
                <a:srgbClr val="263238"/>
              </a:solidFill>
              <a:ln w="11278"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xmlns="" id="{D081C9CC-847F-4882-B5ED-A3B4A4D13B92}"/>
                  </a:ext>
                </a:extLst>
              </p:cNvPr>
              <p:cNvSpPr/>
              <p:nvPr/>
            </p:nvSpPr>
            <p:spPr>
              <a:xfrm>
                <a:off x="7393255" y="4105095"/>
                <a:ext cx="273052" cy="352761"/>
              </a:xfrm>
              <a:custGeom>
                <a:avLst/>
                <a:gdLst>
                  <a:gd name="connsiteX0" fmla="*/ 180193 w 273052"/>
                  <a:gd name="connsiteY0" fmla="*/ 81117 h 352761"/>
                  <a:gd name="connsiteX1" fmla="*/ 136726 w 273052"/>
                  <a:gd name="connsiteY1" fmla="*/ 17778 h 352761"/>
                  <a:gd name="connsiteX2" fmla="*/ 0 w 273052"/>
                  <a:gd name="connsiteY2" fmla="*/ 352761 h 352761"/>
                  <a:gd name="connsiteX3" fmla="*/ 263967 w 273052"/>
                  <a:gd name="connsiteY3" fmla="*/ 126391 h 352761"/>
                  <a:gd name="connsiteX4" fmla="*/ 180193 w 273052"/>
                  <a:gd name="connsiteY4" fmla="*/ 81117 h 3527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3052" h="352761">
                    <a:moveTo>
                      <a:pt x="180193" y="81117"/>
                    </a:moveTo>
                    <a:cubicBezTo>
                      <a:pt x="180193" y="81117"/>
                      <a:pt x="216097" y="-45673"/>
                      <a:pt x="136726" y="17778"/>
                    </a:cubicBezTo>
                    <a:cubicBezTo>
                      <a:pt x="4629" y="123229"/>
                      <a:pt x="0" y="352761"/>
                      <a:pt x="0" y="352761"/>
                    </a:cubicBezTo>
                    <a:cubicBezTo>
                      <a:pt x="0" y="352761"/>
                      <a:pt x="234838" y="216374"/>
                      <a:pt x="263967" y="126391"/>
                    </a:cubicBezTo>
                    <a:cubicBezTo>
                      <a:pt x="307548" y="-7173"/>
                      <a:pt x="180193" y="81117"/>
                      <a:pt x="180193" y="81117"/>
                    </a:cubicBezTo>
                    <a:close/>
                  </a:path>
                </a:pathLst>
              </a:custGeom>
              <a:solidFill>
                <a:srgbClr val="0AAF60"/>
              </a:solidFill>
              <a:ln w="11278"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xmlns="" id="{5316A376-6A10-4F9C-A349-1BFE1B732756}"/>
                  </a:ext>
                </a:extLst>
              </p:cNvPr>
              <p:cNvSpPr/>
              <p:nvPr/>
            </p:nvSpPr>
            <p:spPr>
              <a:xfrm>
                <a:off x="7408094" y="4170744"/>
                <a:ext cx="210815" cy="258971"/>
              </a:xfrm>
              <a:custGeom>
                <a:avLst/>
                <a:gdLst>
                  <a:gd name="connsiteX0" fmla="*/ 209837 w 210815"/>
                  <a:gd name="connsiteY0" fmla="*/ 77677 h 258971"/>
                  <a:gd name="connsiteX1" fmla="*/ 154176 w 210815"/>
                  <a:gd name="connsiteY1" fmla="*/ 86597 h 258971"/>
                  <a:gd name="connsiteX2" fmla="*/ 127644 w 210815"/>
                  <a:gd name="connsiteY2" fmla="*/ 90323 h 258971"/>
                  <a:gd name="connsiteX3" fmla="*/ 109693 w 210815"/>
                  <a:gd name="connsiteY3" fmla="*/ 92355 h 258971"/>
                  <a:gd name="connsiteX4" fmla="*/ 161628 w 210815"/>
                  <a:gd name="connsiteY4" fmla="*/ 19758 h 258971"/>
                  <a:gd name="connsiteX5" fmla="*/ 160048 w 210815"/>
                  <a:gd name="connsiteY5" fmla="*/ 18516 h 258971"/>
                  <a:gd name="connsiteX6" fmla="*/ 120870 w 210815"/>
                  <a:gd name="connsiteY6" fmla="*/ 63677 h 258971"/>
                  <a:gd name="connsiteX7" fmla="*/ 110370 w 210815"/>
                  <a:gd name="connsiteY7" fmla="*/ 34322 h 258971"/>
                  <a:gd name="connsiteX8" fmla="*/ 99080 w 210815"/>
                  <a:gd name="connsiteY8" fmla="*/ 452 h 258971"/>
                  <a:gd name="connsiteX9" fmla="*/ 97612 w 210815"/>
                  <a:gd name="connsiteY9" fmla="*/ 452 h 258971"/>
                  <a:gd name="connsiteX10" fmla="*/ 106193 w 210815"/>
                  <a:gd name="connsiteY10" fmla="*/ 35565 h 258971"/>
                  <a:gd name="connsiteX11" fmla="*/ 116580 w 210815"/>
                  <a:gd name="connsiteY11" fmla="*/ 68871 h 258971"/>
                  <a:gd name="connsiteX12" fmla="*/ 91741 w 210815"/>
                  <a:gd name="connsiteY12" fmla="*/ 102742 h 258971"/>
                  <a:gd name="connsiteX13" fmla="*/ 79096 w 210815"/>
                  <a:gd name="connsiteY13" fmla="*/ 68871 h 258971"/>
                  <a:gd name="connsiteX14" fmla="*/ 78655 w 210815"/>
                  <a:gd name="connsiteY14" fmla="*/ 67844 h 258971"/>
                  <a:gd name="connsiteX15" fmla="*/ 77628 w 210815"/>
                  <a:gd name="connsiteY15" fmla="*/ 68284 h 258971"/>
                  <a:gd name="connsiteX16" fmla="*/ 77628 w 210815"/>
                  <a:gd name="connsiteY16" fmla="*/ 68871 h 258971"/>
                  <a:gd name="connsiteX17" fmla="*/ 88015 w 210815"/>
                  <a:gd name="connsiteY17" fmla="*/ 108048 h 258971"/>
                  <a:gd name="connsiteX18" fmla="*/ 72096 w 210815"/>
                  <a:gd name="connsiteY18" fmla="*/ 131758 h 258971"/>
                  <a:gd name="connsiteX19" fmla="*/ 44999 w 210815"/>
                  <a:gd name="connsiteY19" fmla="*/ 176355 h 258971"/>
                  <a:gd name="connsiteX20" fmla="*/ 42854 w 210815"/>
                  <a:gd name="connsiteY20" fmla="*/ 179855 h 258971"/>
                  <a:gd name="connsiteX21" fmla="*/ 64 w 210815"/>
                  <a:gd name="connsiteY21" fmla="*/ 257871 h 258971"/>
                  <a:gd name="connsiteX22" fmla="*/ 480 w 210815"/>
                  <a:gd name="connsiteY22" fmla="*/ 258908 h 258971"/>
                  <a:gd name="connsiteX23" fmla="*/ 1419 w 210815"/>
                  <a:gd name="connsiteY23" fmla="*/ 258661 h 258971"/>
                  <a:gd name="connsiteX24" fmla="*/ 46580 w 210815"/>
                  <a:gd name="connsiteY24" fmla="*/ 182564 h 258971"/>
                  <a:gd name="connsiteX25" fmla="*/ 46580 w 210815"/>
                  <a:gd name="connsiteY25" fmla="*/ 182564 h 258971"/>
                  <a:gd name="connsiteX26" fmla="*/ 54257 w 210815"/>
                  <a:gd name="connsiteY26" fmla="*/ 181096 h 258971"/>
                  <a:gd name="connsiteX27" fmla="*/ 62386 w 210815"/>
                  <a:gd name="connsiteY27" fmla="*/ 179290 h 258971"/>
                  <a:gd name="connsiteX28" fmla="*/ 80451 w 210815"/>
                  <a:gd name="connsiteY28" fmla="*/ 174887 h 258971"/>
                  <a:gd name="connsiteX29" fmla="*/ 116241 w 210815"/>
                  <a:gd name="connsiteY29" fmla="*/ 167097 h 258971"/>
                  <a:gd name="connsiteX30" fmla="*/ 116241 w 210815"/>
                  <a:gd name="connsiteY30" fmla="*/ 165516 h 258971"/>
                  <a:gd name="connsiteX31" fmla="*/ 73451 w 210815"/>
                  <a:gd name="connsiteY31" fmla="*/ 171500 h 258971"/>
                  <a:gd name="connsiteX32" fmla="*/ 53128 w 210815"/>
                  <a:gd name="connsiteY32" fmla="*/ 174322 h 258971"/>
                  <a:gd name="connsiteX33" fmla="*/ 52225 w 210815"/>
                  <a:gd name="connsiteY33" fmla="*/ 174322 h 258971"/>
                  <a:gd name="connsiteX34" fmla="*/ 77854 w 210815"/>
                  <a:gd name="connsiteY34" fmla="*/ 136161 h 258971"/>
                  <a:gd name="connsiteX35" fmla="*/ 103935 w 210815"/>
                  <a:gd name="connsiteY35" fmla="*/ 99355 h 258971"/>
                  <a:gd name="connsiteX36" fmla="*/ 128209 w 210815"/>
                  <a:gd name="connsiteY36" fmla="*/ 94500 h 258971"/>
                  <a:gd name="connsiteX37" fmla="*/ 155531 w 210815"/>
                  <a:gd name="connsiteY37" fmla="*/ 89194 h 258971"/>
                  <a:gd name="connsiteX38" fmla="*/ 210063 w 210815"/>
                  <a:gd name="connsiteY38" fmla="*/ 78581 h 258971"/>
                  <a:gd name="connsiteX39" fmla="*/ 209837 w 210815"/>
                  <a:gd name="connsiteY39" fmla="*/ 77677 h 258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10815" h="258971">
                    <a:moveTo>
                      <a:pt x="209837" y="77677"/>
                    </a:moveTo>
                    <a:cubicBezTo>
                      <a:pt x="191435" y="81403"/>
                      <a:pt x="172693" y="83887"/>
                      <a:pt x="154176" y="86597"/>
                    </a:cubicBezTo>
                    <a:lnTo>
                      <a:pt x="127644" y="90323"/>
                    </a:lnTo>
                    <a:cubicBezTo>
                      <a:pt x="121773" y="91113"/>
                      <a:pt x="115676" y="91677"/>
                      <a:pt x="109693" y="92355"/>
                    </a:cubicBezTo>
                    <a:cubicBezTo>
                      <a:pt x="127193" y="68306"/>
                      <a:pt x="144806" y="44258"/>
                      <a:pt x="161628" y="19758"/>
                    </a:cubicBezTo>
                    <a:cubicBezTo>
                      <a:pt x="162305" y="18742"/>
                      <a:pt x="160838" y="17726"/>
                      <a:pt x="160048" y="18516"/>
                    </a:cubicBezTo>
                    <a:cubicBezTo>
                      <a:pt x="146186" y="32855"/>
                      <a:pt x="133108" y="47930"/>
                      <a:pt x="120870" y="63677"/>
                    </a:cubicBezTo>
                    <a:lnTo>
                      <a:pt x="110370" y="34322"/>
                    </a:lnTo>
                    <a:cubicBezTo>
                      <a:pt x="106419" y="23032"/>
                      <a:pt x="102128" y="11742"/>
                      <a:pt x="99080" y="452"/>
                    </a:cubicBezTo>
                    <a:cubicBezTo>
                      <a:pt x="99080" y="-564"/>
                      <a:pt x="97386" y="452"/>
                      <a:pt x="97612" y="452"/>
                    </a:cubicBezTo>
                    <a:cubicBezTo>
                      <a:pt x="100773" y="11742"/>
                      <a:pt x="103144" y="23936"/>
                      <a:pt x="106193" y="35565"/>
                    </a:cubicBezTo>
                    <a:cubicBezTo>
                      <a:pt x="109241" y="47194"/>
                      <a:pt x="112628" y="58145"/>
                      <a:pt x="116580" y="68871"/>
                    </a:cubicBezTo>
                    <a:cubicBezTo>
                      <a:pt x="107999" y="80161"/>
                      <a:pt x="99757" y="91451"/>
                      <a:pt x="91741" y="102742"/>
                    </a:cubicBezTo>
                    <a:cubicBezTo>
                      <a:pt x="87677" y="91451"/>
                      <a:pt x="82709" y="80161"/>
                      <a:pt x="79096" y="68871"/>
                    </a:cubicBezTo>
                    <a:cubicBezTo>
                      <a:pt x="79258" y="68466"/>
                      <a:pt x="79061" y="68006"/>
                      <a:pt x="78655" y="67844"/>
                    </a:cubicBezTo>
                    <a:cubicBezTo>
                      <a:pt x="78250" y="67682"/>
                      <a:pt x="77790" y="67879"/>
                      <a:pt x="77628" y="68284"/>
                    </a:cubicBezTo>
                    <a:cubicBezTo>
                      <a:pt x="77553" y="68473"/>
                      <a:pt x="77553" y="68683"/>
                      <a:pt x="77628" y="68871"/>
                    </a:cubicBezTo>
                    <a:cubicBezTo>
                      <a:pt x="81805" y="81742"/>
                      <a:pt x="84064" y="95064"/>
                      <a:pt x="88015" y="108048"/>
                    </a:cubicBezTo>
                    <a:cubicBezTo>
                      <a:pt x="82709" y="115838"/>
                      <a:pt x="77289" y="123742"/>
                      <a:pt x="72096" y="131758"/>
                    </a:cubicBezTo>
                    <a:cubicBezTo>
                      <a:pt x="62612" y="146322"/>
                      <a:pt x="53693" y="161338"/>
                      <a:pt x="44999" y="176355"/>
                    </a:cubicBezTo>
                    <a:cubicBezTo>
                      <a:pt x="43627" y="176962"/>
                      <a:pt x="42772" y="178355"/>
                      <a:pt x="42854" y="179855"/>
                    </a:cubicBezTo>
                    <a:cubicBezTo>
                      <a:pt x="28064" y="205483"/>
                      <a:pt x="13951" y="231564"/>
                      <a:pt x="64" y="257871"/>
                    </a:cubicBezTo>
                    <a:cubicBezTo>
                      <a:pt x="-108" y="258272"/>
                      <a:pt x="79" y="258737"/>
                      <a:pt x="480" y="258908"/>
                    </a:cubicBezTo>
                    <a:cubicBezTo>
                      <a:pt x="812" y="259050"/>
                      <a:pt x="1199" y="258948"/>
                      <a:pt x="1419" y="258661"/>
                    </a:cubicBezTo>
                    <a:cubicBezTo>
                      <a:pt x="15306" y="232693"/>
                      <a:pt x="30886" y="207403"/>
                      <a:pt x="46580" y="182564"/>
                    </a:cubicBezTo>
                    <a:lnTo>
                      <a:pt x="46580" y="182564"/>
                    </a:lnTo>
                    <a:cubicBezTo>
                      <a:pt x="49083" y="181817"/>
                      <a:pt x="51655" y="181325"/>
                      <a:pt x="54257" y="181096"/>
                    </a:cubicBezTo>
                    <a:lnTo>
                      <a:pt x="62386" y="179290"/>
                    </a:lnTo>
                    <a:cubicBezTo>
                      <a:pt x="68483" y="177935"/>
                      <a:pt x="74467" y="176467"/>
                      <a:pt x="80451" y="174887"/>
                    </a:cubicBezTo>
                    <a:cubicBezTo>
                      <a:pt x="92418" y="171951"/>
                      <a:pt x="104160" y="169129"/>
                      <a:pt x="116241" y="167097"/>
                    </a:cubicBezTo>
                    <a:cubicBezTo>
                      <a:pt x="117257" y="167097"/>
                      <a:pt x="116805" y="165403"/>
                      <a:pt x="116241" y="165516"/>
                    </a:cubicBezTo>
                    <a:cubicBezTo>
                      <a:pt x="102128" y="168226"/>
                      <a:pt x="87789" y="169919"/>
                      <a:pt x="73451" y="171500"/>
                    </a:cubicBezTo>
                    <a:cubicBezTo>
                      <a:pt x="66677" y="172290"/>
                      <a:pt x="59902" y="173193"/>
                      <a:pt x="53128" y="174322"/>
                    </a:cubicBezTo>
                    <a:lnTo>
                      <a:pt x="52225" y="174322"/>
                    </a:lnTo>
                    <a:cubicBezTo>
                      <a:pt x="60580" y="161451"/>
                      <a:pt x="69160" y="148693"/>
                      <a:pt x="77854" y="136161"/>
                    </a:cubicBezTo>
                    <a:cubicBezTo>
                      <a:pt x="86548" y="123629"/>
                      <a:pt x="95128" y="111548"/>
                      <a:pt x="103935" y="99355"/>
                    </a:cubicBezTo>
                    <a:cubicBezTo>
                      <a:pt x="112064" y="98226"/>
                      <a:pt x="120192" y="96080"/>
                      <a:pt x="128209" y="94500"/>
                    </a:cubicBezTo>
                    <a:lnTo>
                      <a:pt x="155531" y="89194"/>
                    </a:lnTo>
                    <a:cubicBezTo>
                      <a:pt x="173709" y="85581"/>
                      <a:pt x="191773" y="81516"/>
                      <a:pt x="210063" y="78581"/>
                    </a:cubicBezTo>
                    <a:cubicBezTo>
                      <a:pt x="211305" y="79032"/>
                      <a:pt x="210854" y="77452"/>
                      <a:pt x="209837" y="77677"/>
                    </a:cubicBezTo>
                    <a:close/>
                  </a:path>
                </a:pathLst>
              </a:custGeom>
              <a:solidFill>
                <a:srgbClr val="263238"/>
              </a:solidFill>
              <a:ln w="11278"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xmlns="" id="{48B06503-0232-41F2-81DD-62B51222D2D9}"/>
                  </a:ext>
                </a:extLst>
              </p:cNvPr>
              <p:cNvSpPr/>
              <p:nvPr/>
            </p:nvSpPr>
            <p:spPr>
              <a:xfrm>
                <a:off x="7466734" y="4228962"/>
                <a:ext cx="13761" cy="44054"/>
              </a:xfrm>
              <a:custGeom>
                <a:avLst/>
                <a:gdLst>
                  <a:gd name="connsiteX0" fmla="*/ 10069 w 13761"/>
                  <a:gd name="connsiteY0" fmla="*/ 31992 h 44054"/>
                  <a:gd name="connsiteX1" fmla="*/ 6908 w 13761"/>
                  <a:gd name="connsiteY1" fmla="*/ 21943 h 44054"/>
                  <a:gd name="connsiteX2" fmla="*/ 1488 w 13761"/>
                  <a:gd name="connsiteY2" fmla="*/ 604 h 44054"/>
                  <a:gd name="connsiteX3" fmla="*/ 21 w 13761"/>
                  <a:gd name="connsiteY3" fmla="*/ 604 h 44054"/>
                  <a:gd name="connsiteX4" fmla="*/ 4875 w 13761"/>
                  <a:gd name="connsiteY4" fmla="*/ 22056 h 44054"/>
                  <a:gd name="connsiteX5" fmla="*/ 10972 w 13761"/>
                  <a:gd name="connsiteY5" fmla="*/ 43169 h 44054"/>
                  <a:gd name="connsiteX6" fmla="*/ 13682 w 13761"/>
                  <a:gd name="connsiteY6" fmla="*/ 42266 h 44054"/>
                  <a:gd name="connsiteX7" fmla="*/ 10069 w 13761"/>
                  <a:gd name="connsiteY7" fmla="*/ 31992 h 44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761" h="44054">
                    <a:moveTo>
                      <a:pt x="10069" y="31992"/>
                    </a:moveTo>
                    <a:cubicBezTo>
                      <a:pt x="8940" y="28605"/>
                      <a:pt x="7924" y="25217"/>
                      <a:pt x="6908" y="21943"/>
                    </a:cubicBezTo>
                    <a:cubicBezTo>
                      <a:pt x="4717" y="14933"/>
                      <a:pt x="2908" y="7810"/>
                      <a:pt x="1488" y="604"/>
                    </a:cubicBezTo>
                    <a:cubicBezTo>
                      <a:pt x="1489" y="-412"/>
                      <a:pt x="-205" y="40"/>
                      <a:pt x="21" y="604"/>
                    </a:cubicBezTo>
                    <a:cubicBezTo>
                      <a:pt x="1601" y="7830"/>
                      <a:pt x="3182" y="14943"/>
                      <a:pt x="4875" y="22056"/>
                    </a:cubicBezTo>
                    <a:cubicBezTo>
                      <a:pt x="6338" y="29246"/>
                      <a:pt x="8377" y="36306"/>
                      <a:pt x="10972" y="43169"/>
                    </a:cubicBezTo>
                    <a:cubicBezTo>
                      <a:pt x="11650" y="44750"/>
                      <a:pt x="14247" y="44072"/>
                      <a:pt x="13682" y="42266"/>
                    </a:cubicBezTo>
                    <a:cubicBezTo>
                      <a:pt x="12666" y="39104"/>
                      <a:pt x="11311" y="35604"/>
                      <a:pt x="10069" y="31992"/>
                    </a:cubicBezTo>
                    <a:close/>
                  </a:path>
                </a:pathLst>
              </a:custGeom>
              <a:solidFill>
                <a:srgbClr val="263238"/>
              </a:solidFill>
              <a:ln w="11278"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xmlns="" id="{10622D99-7DCE-4512-AEE1-1E0B38FDBE97}"/>
                  </a:ext>
                </a:extLst>
              </p:cNvPr>
              <p:cNvSpPr/>
              <p:nvPr/>
            </p:nvSpPr>
            <p:spPr>
              <a:xfrm>
                <a:off x="7577400" y="4219061"/>
                <a:ext cx="65173" cy="8360"/>
              </a:xfrm>
              <a:custGeom>
                <a:avLst/>
                <a:gdLst>
                  <a:gd name="connsiteX0" fmla="*/ 64581 w 65173"/>
                  <a:gd name="connsiteY0" fmla="*/ 5 h 8360"/>
                  <a:gd name="connsiteX1" fmla="*/ 32290 w 65173"/>
                  <a:gd name="connsiteY1" fmla="*/ 3279 h 8360"/>
                  <a:gd name="connsiteX2" fmla="*/ 0 w 65173"/>
                  <a:gd name="connsiteY2" fmla="*/ 7344 h 8360"/>
                  <a:gd name="connsiteX3" fmla="*/ 0 w 65173"/>
                  <a:gd name="connsiteY3" fmla="*/ 8360 h 8360"/>
                  <a:gd name="connsiteX4" fmla="*/ 32290 w 65173"/>
                  <a:gd name="connsiteY4" fmla="*/ 5312 h 8360"/>
                  <a:gd name="connsiteX5" fmla="*/ 64581 w 65173"/>
                  <a:gd name="connsiteY5" fmla="*/ 1586 h 8360"/>
                  <a:gd name="connsiteX6" fmla="*/ 64581 w 65173"/>
                  <a:gd name="connsiteY6" fmla="*/ 5 h 8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173" h="8360">
                    <a:moveTo>
                      <a:pt x="64581" y="5"/>
                    </a:moveTo>
                    <a:cubicBezTo>
                      <a:pt x="53855" y="1586"/>
                      <a:pt x="43016" y="2376"/>
                      <a:pt x="32290" y="3279"/>
                    </a:cubicBezTo>
                    <a:cubicBezTo>
                      <a:pt x="21565" y="4183"/>
                      <a:pt x="10726" y="5763"/>
                      <a:pt x="0" y="7344"/>
                    </a:cubicBezTo>
                    <a:cubicBezTo>
                      <a:pt x="0" y="7344"/>
                      <a:pt x="0" y="8360"/>
                      <a:pt x="0" y="8360"/>
                    </a:cubicBezTo>
                    <a:cubicBezTo>
                      <a:pt x="11290" y="7570"/>
                      <a:pt x="21565" y="6779"/>
                      <a:pt x="32290" y="5312"/>
                    </a:cubicBezTo>
                    <a:cubicBezTo>
                      <a:pt x="43016" y="3844"/>
                      <a:pt x="53742" y="2376"/>
                      <a:pt x="64581" y="1586"/>
                    </a:cubicBezTo>
                    <a:cubicBezTo>
                      <a:pt x="65371" y="1586"/>
                      <a:pt x="65371" y="-108"/>
                      <a:pt x="64581" y="5"/>
                    </a:cubicBezTo>
                    <a:close/>
                  </a:path>
                </a:pathLst>
              </a:custGeom>
              <a:solidFill>
                <a:srgbClr val="263238"/>
              </a:solidFill>
              <a:ln w="11278"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xmlns="" id="{914ECB54-353F-4D86-854B-6CDB6118669C}"/>
                  </a:ext>
                </a:extLst>
              </p:cNvPr>
              <p:cNvSpPr/>
              <p:nvPr/>
            </p:nvSpPr>
            <p:spPr>
              <a:xfrm>
                <a:off x="7398065" y="3717883"/>
                <a:ext cx="428869" cy="974415"/>
              </a:xfrm>
              <a:custGeom>
                <a:avLst/>
                <a:gdLst>
                  <a:gd name="connsiteX0" fmla="*/ 412931 w 428869"/>
                  <a:gd name="connsiteY0" fmla="*/ 686796 h 974415"/>
                  <a:gd name="connsiteX1" fmla="*/ 393399 w 428869"/>
                  <a:gd name="connsiteY1" fmla="*/ 407248 h 974415"/>
                  <a:gd name="connsiteX2" fmla="*/ 377028 w 428869"/>
                  <a:gd name="connsiteY2" fmla="*/ 268716 h 974415"/>
                  <a:gd name="connsiteX3" fmla="*/ 350270 w 428869"/>
                  <a:gd name="connsiteY3" fmla="*/ 134474 h 974415"/>
                  <a:gd name="connsiteX4" fmla="*/ 305108 w 428869"/>
                  <a:gd name="connsiteY4" fmla="*/ 39861 h 974415"/>
                  <a:gd name="connsiteX5" fmla="*/ 214786 w 428869"/>
                  <a:gd name="connsiteY5" fmla="*/ 458 h 974415"/>
                  <a:gd name="connsiteX6" fmla="*/ 113173 w 428869"/>
                  <a:gd name="connsiteY6" fmla="*/ 59281 h 974415"/>
                  <a:gd name="connsiteX7" fmla="*/ 22851 w 428869"/>
                  <a:gd name="connsiteY7" fmla="*/ 158409 h 974415"/>
                  <a:gd name="connsiteX8" fmla="*/ 270 w 428869"/>
                  <a:gd name="connsiteY8" fmla="*/ 184039 h 974415"/>
                  <a:gd name="connsiteX9" fmla="*/ 1399 w 428869"/>
                  <a:gd name="connsiteY9" fmla="*/ 185167 h 974415"/>
                  <a:gd name="connsiteX10" fmla="*/ 91722 w 428869"/>
                  <a:gd name="connsiteY10" fmla="*/ 88861 h 974415"/>
                  <a:gd name="connsiteX11" fmla="*/ 190963 w 428869"/>
                  <a:gd name="connsiteY11" fmla="*/ 17394 h 974415"/>
                  <a:gd name="connsiteX12" fmla="*/ 248544 w 428869"/>
                  <a:gd name="connsiteY12" fmla="*/ 16039 h 974415"/>
                  <a:gd name="connsiteX13" fmla="*/ 287834 w 428869"/>
                  <a:gd name="connsiteY13" fmla="*/ 40990 h 974415"/>
                  <a:gd name="connsiteX14" fmla="*/ 332318 w 428869"/>
                  <a:gd name="connsiteY14" fmla="*/ 127248 h 974415"/>
                  <a:gd name="connsiteX15" fmla="*/ 375673 w 428869"/>
                  <a:gd name="connsiteY15" fmla="*/ 391554 h 974415"/>
                  <a:gd name="connsiteX16" fmla="*/ 396108 w 428869"/>
                  <a:gd name="connsiteY16" fmla="*/ 662521 h 974415"/>
                  <a:gd name="connsiteX17" fmla="*/ 412931 w 428869"/>
                  <a:gd name="connsiteY17" fmla="*/ 934956 h 974415"/>
                  <a:gd name="connsiteX18" fmla="*/ 416882 w 428869"/>
                  <a:gd name="connsiteY18" fmla="*/ 968827 h 974415"/>
                  <a:gd name="connsiteX19" fmla="*/ 428850 w 428869"/>
                  <a:gd name="connsiteY19" fmla="*/ 968827 h 974415"/>
                  <a:gd name="connsiteX20" fmla="*/ 412931 w 428869"/>
                  <a:gd name="connsiteY20" fmla="*/ 686796 h 974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28869" h="974415">
                    <a:moveTo>
                      <a:pt x="412931" y="686796"/>
                    </a:moveTo>
                    <a:cubicBezTo>
                      <a:pt x="408753" y="593425"/>
                      <a:pt x="402882" y="500280"/>
                      <a:pt x="393399" y="407248"/>
                    </a:cubicBezTo>
                    <a:cubicBezTo>
                      <a:pt x="388770" y="360957"/>
                      <a:pt x="383576" y="314780"/>
                      <a:pt x="377028" y="268716"/>
                    </a:cubicBezTo>
                    <a:cubicBezTo>
                      <a:pt x="371224" y="223403"/>
                      <a:pt x="362283" y="178548"/>
                      <a:pt x="350270" y="134474"/>
                    </a:cubicBezTo>
                    <a:cubicBezTo>
                      <a:pt x="341805" y="100194"/>
                      <a:pt x="326438" y="68001"/>
                      <a:pt x="305108" y="39861"/>
                    </a:cubicBezTo>
                    <a:cubicBezTo>
                      <a:pt x="283810" y="12030"/>
                      <a:pt x="249674" y="-2862"/>
                      <a:pt x="214786" y="458"/>
                    </a:cubicBezTo>
                    <a:cubicBezTo>
                      <a:pt x="174028" y="5539"/>
                      <a:pt x="141060" y="31280"/>
                      <a:pt x="113173" y="59281"/>
                    </a:cubicBezTo>
                    <a:cubicBezTo>
                      <a:pt x="81335" y="90555"/>
                      <a:pt x="52093" y="124877"/>
                      <a:pt x="22851" y="158409"/>
                    </a:cubicBezTo>
                    <a:cubicBezTo>
                      <a:pt x="15399" y="166877"/>
                      <a:pt x="7948" y="175458"/>
                      <a:pt x="270" y="184039"/>
                    </a:cubicBezTo>
                    <a:cubicBezTo>
                      <a:pt x="-407" y="184829"/>
                      <a:pt x="270" y="185845"/>
                      <a:pt x="1399" y="185167"/>
                    </a:cubicBezTo>
                    <a:cubicBezTo>
                      <a:pt x="30303" y="151899"/>
                      <a:pt x="60410" y="119797"/>
                      <a:pt x="91722" y="88861"/>
                    </a:cubicBezTo>
                    <a:cubicBezTo>
                      <a:pt x="120738" y="60297"/>
                      <a:pt x="150657" y="29136"/>
                      <a:pt x="190963" y="17394"/>
                    </a:cubicBezTo>
                    <a:cubicBezTo>
                      <a:pt x="209624" y="11398"/>
                      <a:pt x="229621" y="10927"/>
                      <a:pt x="248544" y="16039"/>
                    </a:cubicBezTo>
                    <a:cubicBezTo>
                      <a:pt x="263595" y="20781"/>
                      <a:pt x="277142" y="29384"/>
                      <a:pt x="287834" y="40990"/>
                    </a:cubicBezTo>
                    <a:cubicBezTo>
                      <a:pt x="309341" y="65776"/>
                      <a:pt x="324595" y="95355"/>
                      <a:pt x="332318" y="127248"/>
                    </a:cubicBezTo>
                    <a:cubicBezTo>
                      <a:pt x="357383" y="213054"/>
                      <a:pt x="366189" y="303038"/>
                      <a:pt x="375673" y="391554"/>
                    </a:cubicBezTo>
                    <a:cubicBezTo>
                      <a:pt x="385157" y="480070"/>
                      <a:pt x="391592" y="572199"/>
                      <a:pt x="396108" y="662521"/>
                    </a:cubicBezTo>
                    <a:cubicBezTo>
                      <a:pt x="400624" y="752844"/>
                      <a:pt x="404124" y="844408"/>
                      <a:pt x="412931" y="934956"/>
                    </a:cubicBezTo>
                    <a:cubicBezTo>
                      <a:pt x="413947" y="946247"/>
                      <a:pt x="415414" y="957537"/>
                      <a:pt x="416882" y="968827"/>
                    </a:cubicBezTo>
                    <a:cubicBezTo>
                      <a:pt x="417785" y="976279"/>
                      <a:pt x="429414" y="976279"/>
                      <a:pt x="428850" y="968827"/>
                    </a:cubicBezTo>
                    <a:cubicBezTo>
                      <a:pt x="421398" y="874214"/>
                      <a:pt x="417108" y="780505"/>
                      <a:pt x="412931" y="686796"/>
                    </a:cubicBezTo>
                    <a:close/>
                  </a:path>
                </a:pathLst>
              </a:custGeom>
              <a:solidFill>
                <a:srgbClr val="263238"/>
              </a:solidFill>
              <a:ln w="11278"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xmlns="" id="{AE1F198C-9CC9-4E17-8E73-FD35CCA9E87E}"/>
                  </a:ext>
                </a:extLst>
              </p:cNvPr>
              <p:cNvSpPr/>
              <p:nvPr/>
            </p:nvSpPr>
            <p:spPr>
              <a:xfrm>
                <a:off x="7161126" y="3654057"/>
                <a:ext cx="501304" cy="550557"/>
              </a:xfrm>
              <a:custGeom>
                <a:avLst/>
                <a:gdLst>
                  <a:gd name="connsiteX0" fmla="*/ 345032 w 501304"/>
                  <a:gd name="connsiteY0" fmla="*/ 133155 h 550557"/>
                  <a:gd name="connsiteX1" fmla="*/ 335322 w 501304"/>
                  <a:gd name="connsiteY1" fmla="*/ 2865 h 550557"/>
                  <a:gd name="connsiteX2" fmla="*/ 0 w 501304"/>
                  <a:gd name="connsiteY2" fmla="*/ 550557 h 550557"/>
                  <a:gd name="connsiteX3" fmla="*/ 456015 w 501304"/>
                  <a:gd name="connsiteY3" fmla="*/ 249897 h 550557"/>
                  <a:gd name="connsiteX4" fmla="*/ 345032 w 501304"/>
                  <a:gd name="connsiteY4" fmla="*/ 133155 h 550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01304" h="550557">
                    <a:moveTo>
                      <a:pt x="345032" y="133155"/>
                    </a:moveTo>
                    <a:cubicBezTo>
                      <a:pt x="345032" y="133155"/>
                      <a:pt x="398322" y="34590"/>
                      <a:pt x="335322" y="2865"/>
                    </a:cubicBezTo>
                    <a:cubicBezTo>
                      <a:pt x="272322" y="-28861"/>
                      <a:pt x="61645" y="206090"/>
                      <a:pt x="0" y="550557"/>
                    </a:cubicBezTo>
                    <a:cubicBezTo>
                      <a:pt x="0" y="550557"/>
                      <a:pt x="340402" y="399944"/>
                      <a:pt x="456015" y="249897"/>
                    </a:cubicBezTo>
                    <a:cubicBezTo>
                      <a:pt x="571628" y="99848"/>
                      <a:pt x="440547" y="66768"/>
                      <a:pt x="345032" y="133155"/>
                    </a:cubicBezTo>
                    <a:close/>
                  </a:path>
                </a:pathLst>
              </a:custGeom>
              <a:solidFill>
                <a:srgbClr val="0AAF60"/>
              </a:solidFill>
              <a:ln w="11278"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xmlns="" id="{F7A1AC21-5707-4CF1-918E-B5D9B095C482}"/>
                  </a:ext>
                </a:extLst>
              </p:cNvPr>
              <p:cNvSpPr/>
              <p:nvPr/>
            </p:nvSpPr>
            <p:spPr>
              <a:xfrm>
                <a:off x="7214376" y="3768470"/>
                <a:ext cx="343231" cy="367429"/>
              </a:xfrm>
              <a:custGeom>
                <a:avLst/>
                <a:gdLst>
                  <a:gd name="connsiteX0" fmla="*/ 341798 w 343231"/>
                  <a:gd name="connsiteY0" fmla="*/ 99016 h 367429"/>
                  <a:gd name="connsiteX1" fmla="*/ 227089 w 343231"/>
                  <a:gd name="connsiteY1" fmla="*/ 96306 h 367429"/>
                  <a:gd name="connsiteX2" fmla="*/ 248653 w 343231"/>
                  <a:gd name="connsiteY2" fmla="*/ 71694 h 367429"/>
                  <a:gd name="connsiteX3" fmla="*/ 278572 w 343231"/>
                  <a:gd name="connsiteY3" fmla="*/ 37032 h 367429"/>
                  <a:gd name="connsiteX4" fmla="*/ 277218 w 343231"/>
                  <a:gd name="connsiteY4" fmla="*/ 35678 h 367429"/>
                  <a:gd name="connsiteX5" fmla="*/ 248315 w 343231"/>
                  <a:gd name="connsiteY5" fmla="*/ 64694 h 367429"/>
                  <a:gd name="connsiteX6" fmla="*/ 219637 w 343231"/>
                  <a:gd name="connsiteY6" fmla="*/ 95403 h 367429"/>
                  <a:gd name="connsiteX7" fmla="*/ 176395 w 343231"/>
                  <a:gd name="connsiteY7" fmla="*/ 143387 h 367429"/>
                  <a:gd name="connsiteX8" fmla="*/ 176395 w 343231"/>
                  <a:gd name="connsiteY8" fmla="*/ 118661 h 367429"/>
                  <a:gd name="connsiteX9" fmla="*/ 176395 w 343231"/>
                  <a:gd name="connsiteY9" fmla="*/ 79710 h 367429"/>
                  <a:gd name="connsiteX10" fmla="*/ 178315 w 343231"/>
                  <a:gd name="connsiteY10" fmla="*/ 678 h 367429"/>
                  <a:gd name="connsiteX11" fmla="*/ 176734 w 343231"/>
                  <a:gd name="connsiteY11" fmla="*/ 678 h 367429"/>
                  <a:gd name="connsiteX12" fmla="*/ 170976 w 343231"/>
                  <a:gd name="connsiteY12" fmla="*/ 79710 h 367429"/>
                  <a:gd name="connsiteX13" fmla="*/ 169847 w 343231"/>
                  <a:gd name="connsiteY13" fmla="*/ 118661 h 367429"/>
                  <a:gd name="connsiteX14" fmla="*/ 169847 w 343231"/>
                  <a:gd name="connsiteY14" fmla="*/ 138758 h 367429"/>
                  <a:gd name="connsiteX15" fmla="*/ 169847 w 343231"/>
                  <a:gd name="connsiteY15" fmla="*/ 150048 h 367429"/>
                  <a:gd name="connsiteX16" fmla="*/ 163073 w 343231"/>
                  <a:gd name="connsiteY16" fmla="*/ 157613 h 367429"/>
                  <a:gd name="connsiteX17" fmla="*/ 75234 w 343231"/>
                  <a:gd name="connsiteY17" fmla="*/ 265209 h 367429"/>
                  <a:gd name="connsiteX18" fmla="*/ 75234 w 343231"/>
                  <a:gd name="connsiteY18" fmla="*/ 259112 h 367429"/>
                  <a:gd name="connsiteX19" fmla="*/ 73880 w 343231"/>
                  <a:gd name="connsiteY19" fmla="*/ 247032 h 367429"/>
                  <a:gd name="connsiteX20" fmla="*/ 70380 w 343231"/>
                  <a:gd name="connsiteY20" fmla="*/ 220725 h 367429"/>
                  <a:gd name="connsiteX21" fmla="*/ 66428 w 343231"/>
                  <a:gd name="connsiteY21" fmla="*/ 196226 h 367429"/>
                  <a:gd name="connsiteX22" fmla="*/ 61912 w 343231"/>
                  <a:gd name="connsiteY22" fmla="*/ 168339 h 367429"/>
                  <a:gd name="connsiteX23" fmla="*/ 60444 w 343231"/>
                  <a:gd name="connsiteY23" fmla="*/ 168339 h 367429"/>
                  <a:gd name="connsiteX24" fmla="*/ 63605 w 343231"/>
                  <a:gd name="connsiteY24" fmla="*/ 196339 h 367429"/>
                  <a:gd name="connsiteX25" fmla="*/ 65976 w 343231"/>
                  <a:gd name="connsiteY25" fmla="*/ 221516 h 367429"/>
                  <a:gd name="connsiteX26" fmla="*/ 68347 w 343231"/>
                  <a:gd name="connsiteY26" fmla="*/ 246806 h 367429"/>
                  <a:gd name="connsiteX27" fmla="*/ 69589 w 343231"/>
                  <a:gd name="connsiteY27" fmla="*/ 259000 h 367429"/>
                  <a:gd name="connsiteX28" fmla="*/ 70267 w 343231"/>
                  <a:gd name="connsiteY28" fmla="*/ 264984 h 367429"/>
                  <a:gd name="connsiteX29" fmla="*/ 71960 w 343231"/>
                  <a:gd name="connsiteY29" fmla="*/ 269838 h 367429"/>
                  <a:gd name="connsiteX30" fmla="*/ 57396 w 343231"/>
                  <a:gd name="connsiteY30" fmla="*/ 288806 h 367429"/>
                  <a:gd name="connsiteX31" fmla="*/ 154 w 343231"/>
                  <a:gd name="connsiteY31" fmla="*/ 366032 h 367429"/>
                  <a:gd name="connsiteX32" fmla="*/ 1283 w 343231"/>
                  <a:gd name="connsiteY32" fmla="*/ 367161 h 367429"/>
                  <a:gd name="connsiteX33" fmla="*/ 56492 w 343231"/>
                  <a:gd name="connsiteY33" fmla="*/ 297951 h 367429"/>
                  <a:gd name="connsiteX34" fmla="*/ 98718 w 343231"/>
                  <a:gd name="connsiteY34" fmla="*/ 297274 h 367429"/>
                  <a:gd name="connsiteX35" fmla="*/ 143089 w 343231"/>
                  <a:gd name="connsiteY35" fmla="*/ 297274 h 367429"/>
                  <a:gd name="connsiteX36" fmla="*/ 143089 w 343231"/>
                  <a:gd name="connsiteY36" fmla="*/ 295693 h 367429"/>
                  <a:gd name="connsiteX37" fmla="*/ 98831 w 343231"/>
                  <a:gd name="connsiteY37" fmla="*/ 296258 h 367429"/>
                  <a:gd name="connsiteX38" fmla="*/ 58186 w 343231"/>
                  <a:gd name="connsiteY38" fmla="*/ 296258 h 367429"/>
                  <a:gd name="connsiteX39" fmla="*/ 107976 w 343231"/>
                  <a:gd name="connsiteY39" fmla="*/ 236532 h 367429"/>
                  <a:gd name="connsiteX40" fmla="*/ 126266 w 343231"/>
                  <a:gd name="connsiteY40" fmla="*/ 214855 h 367429"/>
                  <a:gd name="connsiteX41" fmla="*/ 143315 w 343231"/>
                  <a:gd name="connsiteY41" fmla="*/ 215419 h 367429"/>
                  <a:gd name="connsiteX42" fmla="*/ 163412 w 343231"/>
                  <a:gd name="connsiteY42" fmla="*/ 215419 h 367429"/>
                  <a:gd name="connsiteX43" fmla="*/ 201121 w 343231"/>
                  <a:gd name="connsiteY43" fmla="*/ 214855 h 367429"/>
                  <a:gd name="connsiteX44" fmla="*/ 279137 w 343231"/>
                  <a:gd name="connsiteY44" fmla="*/ 213500 h 367429"/>
                  <a:gd name="connsiteX45" fmla="*/ 279928 w 343231"/>
                  <a:gd name="connsiteY45" fmla="*/ 212709 h 367429"/>
                  <a:gd name="connsiteX46" fmla="*/ 279137 w 343231"/>
                  <a:gd name="connsiteY46" fmla="*/ 211919 h 367429"/>
                  <a:gd name="connsiteX47" fmla="*/ 201008 w 343231"/>
                  <a:gd name="connsiteY47" fmla="*/ 209887 h 367429"/>
                  <a:gd name="connsiteX48" fmla="*/ 163299 w 343231"/>
                  <a:gd name="connsiteY48" fmla="*/ 208983 h 367429"/>
                  <a:gd name="connsiteX49" fmla="*/ 143202 w 343231"/>
                  <a:gd name="connsiteY49" fmla="*/ 208983 h 367429"/>
                  <a:gd name="connsiteX50" fmla="*/ 131912 w 343231"/>
                  <a:gd name="connsiteY50" fmla="*/ 208983 h 367429"/>
                  <a:gd name="connsiteX51" fmla="*/ 174702 w 343231"/>
                  <a:gd name="connsiteY51" fmla="*/ 158177 h 367429"/>
                  <a:gd name="connsiteX52" fmla="*/ 175492 w 343231"/>
                  <a:gd name="connsiteY52" fmla="*/ 157274 h 367429"/>
                  <a:gd name="connsiteX53" fmla="*/ 217605 w 343231"/>
                  <a:gd name="connsiteY53" fmla="*/ 108048 h 367429"/>
                  <a:gd name="connsiteX54" fmla="*/ 223363 w 343231"/>
                  <a:gd name="connsiteY54" fmla="*/ 101387 h 367429"/>
                  <a:gd name="connsiteX55" fmla="*/ 342250 w 343231"/>
                  <a:gd name="connsiteY55" fmla="*/ 101387 h 367429"/>
                  <a:gd name="connsiteX56" fmla="*/ 343209 w 343231"/>
                  <a:gd name="connsiteY56" fmla="*/ 99976 h 367429"/>
                  <a:gd name="connsiteX57" fmla="*/ 341798 w 343231"/>
                  <a:gd name="connsiteY57" fmla="*/ 99016 h 367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43231" h="367429">
                    <a:moveTo>
                      <a:pt x="341798" y="99016"/>
                    </a:moveTo>
                    <a:cubicBezTo>
                      <a:pt x="303524" y="99016"/>
                      <a:pt x="265363" y="96080"/>
                      <a:pt x="227089" y="96306"/>
                    </a:cubicBezTo>
                    <a:cubicBezTo>
                      <a:pt x="234315" y="88177"/>
                      <a:pt x="241428" y="79935"/>
                      <a:pt x="248653" y="71694"/>
                    </a:cubicBezTo>
                    <a:cubicBezTo>
                      <a:pt x="259349" y="60784"/>
                      <a:pt x="269342" y="49207"/>
                      <a:pt x="278572" y="37032"/>
                    </a:cubicBezTo>
                    <a:cubicBezTo>
                      <a:pt x="278573" y="36242"/>
                      <a:pt x="278008" y="35113"/>
                      <a:pt x="277218" y="35678"/>
                    </a:cubicBezTo>
                    <a:cubicBezTo>
                      <a:pt x="266862" y="44603"/>
                      <a:pt x="257200" y="54303"/>
                      <a:pt x="248315" y="64694"/>
                    </a:cubicBezTo>
                    <a:cubicBezTo>
                      <a:pt x="238718" y="74855"/>
                      <a:pt x="229121" y="85129"/>
                      <a:pt x="219637" y="95403"/>
                    </a:cubicBezTo>
                    <a:cubicBezTo>
                      <a:pt x="205073" y="111210"/>
                      <a:pt x="190734" y="127242"/>
                      <a:pt x="176395" y="143387"/>
                    </a:cubicBezTo>
                    <a:lnTo>
                      <a:pt x="176395" y="118661"/>
                    </a:lnTo>
                    <a:cubicBezTo>
                      <a:pt x="176395" y="105677"/>
                      <a:pt x="176395" y="92693"/>
                      <a:pt x="176395" y="79710"/>
                    </a:cubicBezTo>
                    <a:cubicBezTo>
                      <a:pt x="176395" y="53403"/>
                      <a:pt x="176395" y="26984"/>
                      <a:pt x="178315" y="678"/>
                    </a:cubicBezTo>
                    <a:cubicBezTo>
                      <a:pt x="178315" y="-226"/>
                      <a:pt x="176847" y="-226"/>
                      <a:pt x="176734" y="678"/>
                    </a:cubicBezTo>
                    <a:cubicBezTo>
                      <a:pt x="174928" y="27097"/>
                      <a:pt x="172218" y="53290"/>
                      <a:pt x="170976" y="79710"/>
                    </a:cubicBezTo>
                    <a:cubicBezTo>
                      <a:pt x="170299" y="92693"/>
                      <a:pt x="169960" y="105677"/>
                      <a:pt x="169847" y="118661"/>
                    </a:cubicBezTo>
                    <a:cubicBezTo>
                      <a:pt x="169847" y="125435"/>
                      <a:pt x="169847" y="132096"/>
                      <a:pt x="169847" y="138758"/>
                    </a:cubicBezTo>
                    <a:cubicBezTo>
                      <a:pt x="169847" y="142484"/>
                      <a:pt x="169847" y="146322"/>
                      <a:pt x="169847" y="150048"/>
                    </a:cubicBezTo>
                    <a:lnTo>
                      <a:pt x="163073" y="157613"/>
                    </a:lnTo>
                    <a:cubicBezTo>
                      <a:pt x="132589" y="192500"/>
                      <a:pt x="103573" y="228516"/>
                      <a:pt x="75234" y="265209"/>
                    </a:cubicBezTo>
                    <a:cubicBezTo>
                      <a:pt x="75234" y="263290"/>
                      <a:pt x="75234" y="261145"/>
                      <a:pt x="75234" y="259112"/>
                    </a:cubicBezTo>
                    <a:lnTo>
                      <a:pt x="73880" y="247032"/>
                    </a:lnTo>
                    <a:cubicBezTo>
                      <a:pt x="72864" y="238226"/>
                      <a:pt x="71734" y="229532"/>
                      <a:pt x="70380" y="220725"/>
                    </a:cubicBezTo>
                    <a:cubicBezTo>
                      <a:pt x="69025" y="211919"/>
                      <a:pt x="67896" y="204355"/>
                      <a:pt x="66428" y="196226"/>
                    </a:cubicBezTo>
                    <a:cubicBezTo>
                      <a:pt x="64960" y="188097"/>
                      <a:pt x="62702" y="177709"/>
                      <a:pt x="61912" y="168339"/>
                    </a:cubicBezTo>
                    <a:cubicBezTo>
                      <a:pt x="61912" y="167209"/>
                      <a:pt x="60218" y="167435"/>
                      <a:pt x="60444" y="168339"/>
                    </a:cubicBezTo>
                    <a:cubicBezTo>
                      <a:pt x="62011" y="177607"/>
                      <a:pt x="63067" y="186954"/>
                      <a:pt x="63605" y="196339"/>
                    </a:cubicBezTo>
                    <a:lnTo>
                      <a:pt x="65976" y="221516"/>
                    </a:lnTo>
                    <a:cubicBezTo>
                      <a:pt x="66654" y="229984"/>
                      <a:pt x="67444" y="238451"/>
                      <a:pt x="68347" y="246806"/>
                    </a:cubicBezTo>
                    <a:cubicBezTo>
                      <a:pt x="68347" y="250871"/>
                      <a:pt x="69138" y="254935"/>
                      <a:pt x="69589" y="259000"/>
                    </a:cubicBezTo>
                    <a:lnTo>
                      <a:pt x="70267" y="264984"/>
                    </a:lnTo>
                    <a:cubicBezTo>
                      <a:pt x="70425" y="266716"/>
                      <a:pt x="71006" y="268383"/>
                      <a:pt x="71960" y="269838"/>
                    </a:cubicBezTo>
                    <a:lnTo>
                      <a:pt x="57396" y="288806"/>
                    </a:lnTo>
                    <a:cubicBezTo>
                      <a:pt x="38089" y="314435"/>
                      <a:pt x="19122" y="340290"/>
                      <a:pt x="154" y="366032"/>
                    </a:cubicBezTo>
                    <a:cubicBezTo>
                      <a:pt x="-411" y="366822"/>
                      <a:pt x="718" y="367951"/>
                      <a:pt x="1283" y="367161"/>
                    </a:cubicBezTo>
                    <a:cubicBezTo>
                      <a:pt x="19235" y="343677"/>
                      <a:pt x="37750" y="320758"/>
                      <a:pt x="56492" y="297951"/>
                    </a:cubicBezTo>
                    <a:cubicBezTo>
                      <a:pt x="70492" y="298516"/>
                      <a:pt x="84718" y="297951"/>
                      <a:pt x="98718" y="297274"/>
                    </a:cubicBezTo>
                    <a:lnTo>
                      <a:pt x="143089" y="297274"/>
                    </a:lnTo>
                    <a:cubicBezTo>
                      <a:pt x="144105" y="297274"/>
                      <a:pt x="143992" y="295693"/>
                      <a:pt x="143089" y="295693"/>
                    </a:cubicBezTo>
                    <a:lnTo>
                      <a:pt x="98831" y="296258"/>
                    </a:lnTo>
                    <a:cubicBezTo>
                      <a:pt x="85396" y="296258"/>
                      <a:pt x="71621" y="295580"/>
                      <a:pt x="58186" y="296258"/>
                    </a:cubicBezTo>
                    <a:cubicBezTo>
                      <a:pt x="74670" y="276311"/>
                      <a:pt x="91267" y="256403"/>
                      <a:pt x="107976" y="236532"/>
                    </a:cubicBezTo>
                    <a:lnTo>
                      <a:pt x="126266" y="214855"/>
                    </a:lnTo>
                    <a:cubicBezTo>
                      <a:pt x="131916" y="215608"/>
                      <a:pt x="137627" y="215797"/>
                      <a:pt x="143315" y="215419"/>
                    </a:cubicBezTo>
                    <a:lnTo>
                      <a:pt x="163412" y="215419"/>
                    </a:lnTo>
                    <a:lnTo>
                      <a:pt x="201121" y="214855"/>
                    </a:lnTo>
                    <a:cubicBezTo>
                      <a:pt x="227202" y="214855"/>
                      <a:pt x="253170" y="213612"/>
                      <a:pt x="279137" y="213500"/>
                    </a:cubicBezTo>
                    <a:cubicBezTo>
                      <a:pt x="279574" y="213500"/>
                      <a:pt x="279928" y="213146"/>
                      <a:pt x="279928" y="212709"/>
                    </a:cubicBezTo>
                    <a:cubicBezTo>
                      <a:pt x="279928" y="212273"/>
                      <a:pt x="279574" y="211919"/>
                      <a:pt x="279137" y="211919"/>
                    </a:cubicBezTo>
                    <a:cubicBezTo>
                      <a:pt x="253057" y="211919"/>
                      <a:pt x="227089" y="210564"/>
                      <a:pt x="201008" y="209887"/>
                    </a:cubicBezTo>
                    <a:cubicBezTo>
                      <a:pt x="188476" y="209887"/>
                      <a:pt x="175831" y="209096"/>
                      <a:pt x="163299" y="208983"/>
                    </a:cubicBezTo>
                    <a:lnTo>
                      <a:pt x="143202" y="208983"/>
                    </a:lnTo>
                    <a:cubicBezTo>
                      <a:pt x="139363" y="208983"/>
                      <a:pt x="135412" y="208983"/>
                      <a:pt x="131912" y="208983"/>
                    </a:cubicBezTo>
                    <a:lnTo>
                      <a:pt x="174702" y="158177"/>
                    </a:lnTo>
                    <a:cubicBezTo>
                      <a:pt x="175074" y="157992"/>
                      <a:pt x="175358" y="157667"/>
                      <a:pt x="175492" y="157274"/>
                    </a:cubicBezTo>
                    <a:cubicBezTo>
                      <a:pt x="189492" y="140790"/>
                      <a:pt x="203530" y="124382"/>
                      <a:pt x="217605" y="108048"/>
                    </a:cubicBezTo>
                    <a:lnTo>
                      <a:pt x="223363" y="101387"/>
                    </a:lnTo>
                    <a:cubicBezTo>
                      <a:pt x="263105" y="102629"/>
                      <a:pt x="302395" y="100032"/>
                      <a:pt x="342250" y="101387"/>
                    </a:cubicBezTo>
                    <a:cubicBezTo>
                      <a:pt x="342905" y="101262"/>
                      <a:pt x="343334" y="100630"/>
                      <a:pt x="343209" y="99976"/>
                    </a:cubicBezTo>
                    <a:cubicBezTo>
                      <a:pt x="343085" y="99321"/>
                      <a:pt x="342453" y="98891"/>
                      <a:pt x="341798" y="99016"/>
                    </a:cubicBezTo>
                    <a:close/>
                  </a:path>
                </a:pathLst>
              </a:custGeom>
              <a:solidFill>
                <a:srgbClr val="263238"/>
              </a:solidFill>
              <a:ln w="11278"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xmlns="" id="{118139F6-580F-409D-9C80-04EA3954027E}"/>
                  </a:ext>
                </a:extLst>
              </p:cNvPr>
              <p:cNvSpPr/>
              <p:nvPr/>
            </p:nvSpPr>
            <p:spPr>
              <a:xfrm>
                <a:off x="7526706" y="3935115"/>
                <a:ext cx="10432" cy="1467"/>
              </a:xfrm>
              <a:custGeom>
                <a:avLst/>
                <a:gdLst>
                  <a:gd name="connsiteX0" fmla="*/ 9935 w 10432"/>
                  <a:gd name="connsiteY0" fmla="*/ 0 h 1467"/>
                  <a:gd name="connsiteX1" fmla="*/ 677 w 10432"/>
                  <a:gd name="connsiteY1" fmla="*/ 0 h 1467"/>
                  <a:gd name="connsiteX2" fmla="*/ 677 w 10432"/>
                  <a:gd name="connsiteY2" fmla="*/ 1468 h 1467"/>
                  <a:gd name="connsiteX3" fmla="*/ 9935 w 10432"/>
                  <a:gd name="connsiteY3" fmla="*/ 1468 h 1467"/>
                  <a:gd name="connsiteX4" fmla="*/ 10376 w 10432"/>
                  <a:gd name="connsiteY4" fmla="*/ 441 h 1467"/>
                  <a:gd name="connsiteX5" fmla="*/ 9935 w 10432"/>
                  <a:gd name="connsiteY5" fmla="*/ 0 h 1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432" h="1467">
                    <a:moveTo>
                      <a:pt x="9935" y="0"/>
                    </a:moveTo>
                    <a:lnTo>
                      <a:pt x="677" y="0"/>
                    </a:lnTo>
                    <a:cubicBezTo>
                      <a:pt x="-226" y="0"/>
                      <a:pt x="-226" y="1468"/>
                      <a:pt x="677" y="1468"/>
                    </a:cubicBezTo>
                    <a:lnTo>
                      <a:pt x="9935" y="1468"/>
                    </a:lnTo>
                    <a:cubicBezTo>
                      <a:pt x="10341" y="1306"/>
                      <a:pt x="10538" y="846"/>
                      <a:pt x="10376" y="441"/>
                    </a:cubicBezTo>
                    <a:cubicBezTo>
                      <a:pt x="10296" y="240"/>
                      <a:pt x="10137" y="81"/>
                      <a:pt x="9935" y="0"/>
                    </a:cubicBezTo>
                    <a:close/>
                  </a:path>
                </a:pathLst>
              </a:custGeom>
              <a:solidFill>
                <a:srgbClr val="263238"/>
              </a:solidFill>
              <a:ln w="11278"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xmlns="" id="{5FC34878-7984-43CC-8F62-91BF6FE0D0A6}"/>
                  </a:ext>
                </a:extLst>
              </p:cNvPr>
              <p:cNvSpPr/>
              <p:nvPr/>
            </p:nvSpPr>
            <p:spPr>
              <a:xfrm>
                <a:off x="7443472" y="3933886"/>
                <a:ext cx="73313" cy="2940"/>
              </a:xfrm>
              <a:custGeom>
                <a:avLst/>
                <a:gdLst>
                  <a:gd name="connsiteX0" fmla="*/ 72509 w 73313"/>
                  <a:gd name="connsiteY0" fmla="*/ 1342 h 2940"/>
                  <a:gd name="connsiteX1" fmla="*/ 35815 w 73313"/>
                  <a:gd name="connsiteY1" fmla="*/ 551 h 2940"/>
                  <a:gd name="connsiteX2" fmla="*/ 17412 w 73313"/>
                  <a:gd name="connsiteY2" fmla="*/ 551 h 2940"/>
                  <a:gd name="connsiteX3" fmla="*/ 251 w 73313"/>
                  <a:gd name="connsiteY3" fmla="*/ 551 h 2940"/>
                  <a:gd name="connsiteX4" fmla="*/ 251 w 73313"/>
                  <a:gd name="connsiteY4" fmla="*/ 1680 h 2940"/>
                  <a:gd name="connsiteX5" fmla="*/ 17299 w 73313"/>
                  <a:gd name="connsiteY5" fmla="*/ 2809 h 2940"/>
                  <a:gd name="connsiteX6" fmla="*/ 35702 w 73313"/>
                  <a:gd name="connsiteY6" fmla="*/ 2809 h 2940"/>
                  <a:gd name="connsiteX7" fmla="*/ 72509 w 73313"/>
                  <a:gd name="connsiteY7" fmla="*/ 2809 h 2940"/>
                  <a:gd name="connsiteX8" fmla="*/ 72509 w 73313"/>
                  <a:gd name="connsiteY8" fmla="*/ 1342 h 2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313" h="2940">
                    <a:moveTo>
                      <a:pt x="72509" y="1342"/>
                    </a:moveTo>
                    <a:lnTo>
                      <a:pt x="35815" y="551"/>
                    </a:lnTo>
                    <a:lnTo>
                      <a:pt x="17412" y="551"/>
                    </a:lnTo>
                    <a:cubicBezTo>
                      <a:pt x="11715" y="-184"/>
                      <a:pt x="5948" y="-184"/>
                      <a:pt x="251" y="551"/>
                    </a:cubicBezTo>
                    <a:cubicBezTo>
                      <a:pt x="-314" y="551"/>
                      <a:pt x="251" y="1455"/>
                      <a:pt x="251" y="1680"/>
                    </a:cubicBezTo>
                    <a:cubicBezTo>
                      <a:pt x="5861" y="2789"/>
                      <a:pt x="11591" y="3169"/>
                      <a:pt x="17299" y="2809"/>
                    </a:cubicBezTo>
                    <a:lnTo>
                      <a:pt x="35702" y="2809"/>
                    </a:lnTo>
                    <a:lnTo>
                      <a:pt x="72509" y="2809"/>
                    </a:lnTo>
                    <a:cubicBezTo>
                      <a:pt x="73638" y="2922"/>
                      <a:pt x="73525" y="1342"/>
                      <a:pt x="72509" y="1342"/>
                    </a:cubicBezTo>
                    <a:close/>
                  </a:path>
                </a:pathLst>
              </a:custGeom>
              <a:solidFill>
                <a:srgbClr val="263238"/>
              </a:solidFill>
              <a:ln w="11278"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xmlns="" id="{AAC41305-202B-4CD7-9555-317335CF6234}"/>
                  </a:ext>
                </a:extLst>
              </p:cNvPr>
              <p:cNvSpPr/>
              <p:nvPr/>
            </p:nvSpPr>
            <p:spPr>
              <a:xfrm>
                <a:off x="7333755" y="4043276"/>
                <a:ext cx="75263" cy="7790"/>
              </a:xfrm>
              <a:custGeom>
                <a:avLst/>
                <a:gdLst>
                  <a:gd name="connsiteX0" fmla="*/ 75193 w 75263"/>
                  <a:gd name="connsiteY0" fmla="*/ 6774 h 7790"/>
                  <a:gd name="connsiteX1" fmla="*/ 0 w 75263"/>
                  <a:gd name="connsiteY1" fmla="*/ 0 h 7790"/>
                  <a:gd name="connsiteX2" fmla="*/ 0 w 75263"/>
                  <a:gd name="connsiteY2" fmla="*/ 0 h 7790"/>
                  <a:gd name="connsiteX3" fmla="*/ 74855 w 75263"/>
                  <a:gd name="connsiteY3" fmla="*/ 7790 h 7790"/>
                  <a:gd name="connsiteX4" fmla="*/ 75193 w 75263"/>
                  <a:gd name="connsiteY4" fmla="*/ 6774 h 77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263" h="7790">
                    <a:moveTo>
                      <a:pt x="75193" y="6774"/>
                    </a:moveTo>
                    <a:cubicBezTo>
                      <a:pt x="50332" y="2654"/>
                      <a:pt x="25198" y="390"/>
                      <a:pt x="0" y="0"/>
                    </a:cubicBezTo>
                    <a:cubicBezTo>
                      <a:pt x="0" y="0"/>
                      <a:pt x="0" y="0"/>
                      <a:pt x="0" y="0"/>
                    </a:cubicBezTo>
                    <a:cubicBezTo>
                      <a:pt x="24951" y="2371"/>
                      <a:pt x="50016" y="3726"/>
                      <a:pt x="74855" y="7790"/>
                    </a:cubicBezTo>
                    <a:cubicBezTo>
                      <a:pt x="75215" y="7592"/>
                      <a:pt x="75362" y="7149"/>
                      <a:pt x="75193" y="6774"/>
                    </a:cubicBezTo>
                    <a:close/>
                  </a:path>
                </a:pathLst>
              </a:custGeom>
              <a:solidFill>
                <a:srgbClr val="263238"/>
              </a:solidFill>
              <a:ln w="11278"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xmlns="" id="{C679B39E-3501-4A35-9F95-C48BE27A34D4}"/>
                  </a:ext>
                </a:extLst>
              </p:cNvPr>
              <p:cNvSpPr/>
              <p:nvPr/>
            </p:nvSpPr>
            <p:spPr>
              <a:xfrm>
                <a:off x="7297282" y="3890713"/>
                <a:ext cx="9840" cy="58203"/>
              </a:xfrm>
              <a:custGeom>
                <a:avLst/>
                <a:gdLst>
                  <a:gd name="connsiteX0" fmla="*/ 9377 w 9840"/>
                  <a:gd name="connsiteY0" fmla="*/ 49821 h 58203"/>
                  <a:gd name="connsiteX1" fmla="*/ 8586 w 9840"/>
                  <a:gd name="connsiteY1" fmla="*/ 43273 h 58203"/>
                  <a:gd name="connsiteX2" fmla="*/ 6441 w 9840"/>
                  <a:gd name="connsiteY2" fmla="*/ 28596 h 58203"/>
                  <a:gd name="connsiteX3" fmla="*/ 1586 w 9840"/>
                  <a:gd name="connsiteY3" fmla="*/ 596 h 58203"/>
                  <a:gd name="connsiteX4" fmla="*/ 5 w 9840"/>
                  <a:gd name="connsiteY4" fmla="*/ 596 h 58203"/>
                  <a:gd name="connsiteX5" fmla="*/ 3054 w 9840"/>
                  <a:gd name="connsiteY5" fmla="*/ 29499 h 58203"/>
                  <a:gd name="connsiteX6" fmla="*/ 4296 w 9840"/>
                  <a:gd name="connsiteY6" fmla="*/ 43724 h 58203"/>
                  <a:gd name="connsiteX7" fmla="*/ 6215 w 9840"/>
                  <a:gd name="connsiteY7" fmla="*/ 57160 h 58203"/>
                  <a:gd name="connsiteX8" fmla="*/ 8616 w 9840"/>
                  <a:gd name="connsiteY8" fmla="*/ 58033 h 58203"/>
                  <a:gd name="connsiteX9" fmla="*/ 9490 w 9840"/>
                  <a:gd name="connsiteY9" fmla="*/ 57160 h 58203"/>
                  <a:gd name="connsiteX10" fmla="*/ 9377 w 9840"/>
                  <a:gd name="connsiteY10" fmla="*/ 49821 h 5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40" h="58203">
                    <a:moveTo>
                      <a:pt x="9377" y="49821"/>
                    </a:moveTo>
                    <a:cubicBezTo>
                      <a:pt x="9377" y="47676"/>
                      <a:pt x="9377" y="45418"/>
                      <a:pt x="8586" y="43273"/>
                    </a:cubicBezTo>
                    <a:cubicBezTo>
                      <a:pt x="8021" y="38418"/>
                      <a:pt x="7231" y="33450"/>
                      <a:pt x="6441" y="28596"/>
                    </a:cubicBezTo>
                    <a:cubicBezTo>
                      <a:pt x="4973" y="19225"/>
                      <a:pt x="3280" y="9854"/>
                      <a:pt x="1586" y="596"/>
                    </a:cubicBezTo>
                    <a:cubicBezTo>
                      <a:pt x="1586" y="-308"/>
                      <a:pt x="-107" y="-82"/>
                      <a:pt x="5" y="596"/>
                    </a:cubicBezTo>
                    <a:cubicBezTo>
                      <a:pt x="1134" y="10192"/>
                      <a:pt x="2264" y="19902"/>
                      <a:pt x="3054" y="29499"/>
                    </a:cubicBezTo>
                    <a:cubicBezTo>
                      <a:pt x="3054" y="34241"/>
                      <a:pt x="3844" y="38983"/>
                      <a:pt x="4296" y="43724"/>
                    </a:cubicBezTo>
                    <a:cubicBezTo>
                      <a:pt x="4180" y="48279"/>
                      <a:pt x="4829" y="52820"/>
                      <a:pt x="6215" y="57160"/>
                    </a:cubicBezTo>
                    <a:cubicBezTo>
                      <a:pt x="6637" y="58064"/>
                      <a:pt x="7712" y="58455"/>
                      <a:pt x="8616" y="58033"/>
                    </a:cubicBezTo>
                    <a:cubicBezTo>
                      <a:pt x="9001" y="57854"/>
                      <a:pt x="9310" y="57545"/>
                      <a:pt x="9490" y="57160"/>
                    </a:cubicBezTo>
                    <a:cubicBezTo>
                      <a:pt x="9993" y="54735"/>
                      <a:pt x="9954" y="52229"/>
                      <a:pt x="9377" y="49821"/>
                    </a:cubicBezTo>
                    <a:close/>
                  </a:path>
                </a:pathLst>
              </a:custGeom>
              <a:solidFill>
                <a:srgbClr val="263238"/>
              </a:solidFill>
              <a:ln w="11278"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xmlns="" id="{BEF05FBB-0BCD-48C3-B012-3621BB071DBE}"/>
                  </a:ext>
                </a:extLst>
              </p:cNvPr>
              <p:cNvSpPr/>
              <p:nvPr/>
            </p:nvSpPr>
            <p:spPr>
              <a:xfrm>
                <a:off x="7745174" y="3609754"/>
                <a:ext cx="134826" cy="917875"/>
              </a:xfrm>
              <a:custGeom>
                <a:avLst/>
                <a:gdLst>
                  <a:gd name="connsiteX0" fmla="*/ 134693 w 134826"/>
                  <a:gd name="connsiteY0" fmla="*/ 50781 h 917875"/>
                  <a:gd name="connsiteX1" fmla="*/ 76661 w 134826"/>
                  <a:gd name="connsiteY1" fmla="*/ 88 h 917875"/>
                  <a:gd name="connsiteX2" fmla="*/ 34887 w 134826"/>
                  <a:gd name="connsiteY2" fmla="*/ 48410 h 917875"/>
                  <a:gd name="connsiteX3" fmla="*/ 13887 w 134826"/>
                  <a:gd name="connsiteY3" fmla="*/ 250168 h 917875"/>
                  <a:gd name="connsiteX4" fmla="*/ 0 w 134826"/>
                  <a:gd name="connsiteY4" fmla="*/ 676151 h 917875"/>
                  <a:gd name="connsiteX5" fmla="*/ 0 w 134826"/>
                  <a:gd name="connsiteY5" fmla="*/ 794360 h 917875"/>
                  <a:gd name="connsiteX6" fmla="*/ 2823 w 134826"/>
                  <a:gd name="connsiteY6" fmla="*/ 914940 h 917875"/>
                  <a:gd name="connsiteX7" fmla="*/ 5758 w 134826"/>
                  <a:gd name="connsiteY7" fmla="*/ 917876 h 917875"/>
                  <a:gd name="connsiteX8" fmla="*/ 8694 w 134826"/>
                  <a:gd name="connsiteY8" fmla="*/ 914940 h 917875"/>
                  <a:gd name="connsiteX9" fmla="*/ 7564 w 134826"/>
                  <a:gd name="connsiteY9" fmla="*/ 811860 h 917875"/>
                  <a:gd name="connsiteX10" fmla="*/ 8242 w 134826"/>
                  <a:gd name="connsiteY10" fmla="*/ 711264 h 917875"/>
                  <a:gd name="connsiteX11" fmla="*/ 13661 w 134826"/>
                  <a:gd name="connsiteY11" fmla="*/ 508038 h 917875"/>
                  <a:gd name="connsiteX12" fmla="*/ 22016 w 134826"/>
                  <a:gd name="connsiteY12" fmla="*/ 305716 h 917875"/>
                  <a:gd name="connsiteX13" fmla="*/ 26419 w 134826"/>
                  <a:gd name="connsiteY13" fmla="*/ 204103 h 917875"/>
                  <a:gd name="connsiteX14" fmla="*/ 33080 w 134826"/>
                  <a:gd name="connsiteY14" fmla="*/ 106329 h 917875"/>
                  <a:gd name="connsiteX15" fmla="*/ 41661 w 134826"/>
                  <a:gd name="connsiteY15" fmla="*/ 52023 h 917875"/>
                  <a:gd name="connsiteX16" fmla="*/ 57355 w 134826"/>
                  <a:gd name="connsiteY16" fmla="*/ 15555 h 917875"/>
                  <a:gd name="connsiteX17" fmla="*/ 101726 w 134826"/>
                  <a:gd name="connsiteY17" fmla="*/ 12394 h 917875"/>
                  <a:gd name="connsiteX18" fmla="*/ 133113 w 134826"/>
                  <a:gd name="connsiteY18" fmla="*/ 51684 h 917875"/>
                  <a:gd name="connsiteX19" fmla="*/ 134693 w 134826"/>
                  <a:gd name="connsiteY19" fmla="*/ 50781 h 917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826" h="917875">
                    <a:moveTo>
                      <a:pt x="134693" y="50781"/>
                    </a:moveTo>
                    <a:cubicBezTo>
                      <a:pt x="122500" y="28200"/>
                      <a:pt x="107032" y="-1832"/>
                      <a:pt x="76661" y="88"/>
                    </a:cubicBezTo>
                    <a:cubicBezTo>
                      <a:pt x="51484" y="1668"/>
                      <a:pt x="40193" y="27297"/>
                      <a:pt x="34887" y="48410"/>
                    </a:cubicBezTo>
                    <a:cubicBezTo>
                      <a:pt x="18290" y="113894"/>
                      <a:pt x="17048" y="183103"/>
                      <a:pt x="13887" y="250168"/>
                    </a:cubicBezTo>
                    <a:cubicBezTo>
                      <a:pt x="7000" y="392087"/>
                      <a:pt x="903" y="534119"/>
                      <a:pt x="0" y="676151"/>
                    </a:cubicBezTo>
                    <a:cubicBezTo>
                      <a:pt x="0" y="715592"/>
                      <a:pt x="0" y="754995"/>
                      <a:pt x="0" y="794360"/>
                    </a:cubicBezTo>
                    <a:cubicBezTo>
                      <a:pt x="0" y="834441"/>
                      <a:pt x="0" y="874860"/>
                      <a:pt x="2823" y="914940"/>
                    </a:cubicBezTo>
                    <a:cubicBezTo>
                      <a:pt x="2823" y="916562"/>
                      <a:pt x="4137" y="917876"/>
                      <a:pt x="5758" y="917876"/>
                    </a:cubicBezTo>
                    <a:cubicBezTo>
                      <a:pt x="7379" y="917876"/>
                      <a:pt x="8694" y="916562"/>
                      <a:pt x="8694" y="914940"/>
                    </a:cubicBezTo>
                    <a:cubicBezTo>
                      <a:pt x="8693" y="881070"/>
                      <a:pt x="7790" y="846183"/>
                      <a:pt x="7564" y="811860"/>
                    </a:cubicBezTo>
                    <a:cubicBezTo>
                      <a:pt x="7339" y="777538"/>
                      <a:pt x="7564" y="744796"/>
                      <a:pt x="8242" y="711264"/>
                    </a:cubicBezTo>
                    <a:cubicBezTo>
                      <a:pt x="9371" y="643522"/>
                      <a:pt x="11177" y="575780"/>
                      <a:pt x="13661" y="508038"/>
                    </a:cubicBezTo>
                    <a:cubicBezTo>
                      <a:pt x="16258" y="440296"/>
                      <a:pt x="19193" y="373232"/>
                      <a:pt x="22016" y="305716"/>
                    </a:cubicBezTo>
                    <a:cubicBezTo>
                      <a:pt x="23484" y="271845"/>
                      <a:pt x="24838" y="237974"/>
                      <a:pt x="26419" y="204103"/>
                    </a:cubicBezTo>
                    <a:cubicBezTo>
                      <a:pt x="28000" y="170232"/>
                      <a:pt x="29242" y="138732"/>
                      <a:pt x="33080" y="106329"/>
                    </a:cubicBezTo>
                    <a:cubicBezTo>
                      <a:pt x="35032" y="88095"/>
                      <a:pt x="37895" y="69970"/>
                      <a:pt x="41661" y="52023"/>
                    </a:cubicBezTo>
                    <a:cubicBezTo>
                      <a:pt x="43531" y="38681"/>
                      <a:pt x="48951" y="26086"/>
                      <a:pt x="57355" y="15555"/>
                    </a:cubicBezTo>
                    <a:cubicBezTo>
                      <a:pt x="69284" y="3576"/>
                      <a:pt x="88219" y="2227"/>
                      <a:pt x="101726" y="12394"/>
                    </a:cubicBezTo>
                    <a:cubicBezTo>
                      <a:pt x="115561" y="22399"/>
                      <a:pt x="126411" y="35981"/>
                      <a:pt x="133113" y="51684"/>
                    </a:cubicBezTo>
                    <a:cubicBezTo>
                      <a:pt x="133903" y="52587"/>
                      <a:pt x="135258" y="51684"/>
                      <a:pt x="134693" y="50781"/>
                    </a:cubicBezTo>
                    <a:close/>
                  </a:path>
                </a:pathLst>
              </a:custGeom>
              <a:solidFill>
                <a:srgbClr val="263238"/>
              </a:solidFill>
              <a:ln w="11278"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xmlns="" id="{D15A8739-D1CC-45E9-A74B-6C8CEB1C34CD}"/>
                  </a:ext>
                </a:extLst>
              </p:cNvPr>
              <p:cNvSpPr/>
              <p:nvPr/>
            </p:nvSpPr>
            <p:spPr>
              <a:xfrm>
                <a:off x="7807028" y="3593191"/>
                <a:ext cx="190257" cy="245731"/>
              </a:xfrm>
              <a:custGeom>
                <a:avLst/>
                <a:gdLst>
                  <a:gd name="connsiteX0" fmla="*/ 64597 w 190257"/>
                  <a:gd name="connsiteY0" fmla="*/ 56506 h 245731"/>
                  <a:gd name="connsiteX1" fmla="*/ 94968 w 190257"/>
                  <a:gd name="connsiteY1" fmla="*/ 12361 h 245731"/>
                  <a:gd name="connsiteX2" fmla="*/ 190258 w 190257"/>
                  <a:gd name="connsiteY2" fmla="*/ 245731 h 245731"/>
                  <a:gd name="connsiteX3" fmla="*/ 6339 w 190257"/>
                  <a:gd name="connsiteY3" fmla="*/ 87667 h 245731"/>
                  <a:gd name="connsiteX4" fmla="*/ 64597 w 190257"/>
                  <a:gd name="connsiteY4" fmla="*/ 56506 h 2457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257" h="245731">
                    <a:moveTo>
                      <a:pt x="64597" y="56506"/>
                    </a:moveTo>
                    <a:cubicBezTo>
                      <a:pt x="64597" y="56506"/>
                      <a:pt x="39645" y="-31784"/>
                      <a:pt x="94968" y="12361"/>
                    </a:cubicBezTo>
                    <a:cubicBezTo>
                      <a:pt x="186984" y="85860"/>
                      <a:pt x="190258" y="245731"/>
                      <a:pt x="190258" y="245731"/>
                    </a:cubicBezTo>
                    <a:cubicBezTo>
                      <a:pt x="190258" y="245731"/>
                      <a:pt x="26661" y="150780"/>
                      <a:pt x="6339" y="87667"/>
                    </a:cubicBezTo>
                    <a:cubicBezTo>
                      <a:pt x="-24032" y="-5252"/>
                      <a:pt x="64597" y="56506"/>
                      <a:pt x="64597" y="56506"/>
                    </a:cubicBezTo>
                    <a:close/>
                  </a:path>
                </a:pathLst>
              </a:custGeom>
              <a:solidFill>
                <a:srgbClr val="0AAF60"/>
              </a:solidFill>
              <a:ln w="11278"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xmlns="" id="{B4EC8665-F0CF-404B-8583-595D4418D71A}"/>
                  </a:ext>
                </a:extLst>
              </p:cNvPr>
              <p:cNvSpPr/>
              <p:nvPr/>
            </p:nvSpPr>
            <p:spPr>
              <a:xfrm>
                <a:off x="7847625" y="3657440"/>
                <a:ext cx="140809" cy="161148"/>
              </a:xfrm>
              <a:custGeom>
                <a:avLst/>
                <a:gdLst>
                  <a:gd name="connsiteX0" fmla="*/ 115226 w 140809"/>
                  <a:gd name="connsiteY0" fmla="*/ 115998 h 161148"/>
                  <a:gd name="connsiteX1" fmla="*/ 110597 w 140809"/>
                  <a:gd name="connsiteY1" fmla="*/ 108772 h 161148"/>
                  <a:gd name="connsiteX2" fmla="*/ 110597 w 140809"/>
                  <a:gd name="connsiteY2" fmla="*/ 101208 h 161148"/>
                  <a:gd name="connsiteX3" fmla="*/ 110597 w 140809"/>
                  <a:gd name="connsiteY3" fmla="*/ 89918 h 161148"/>
                  <a:gd name="connsiteX4" fmla="*/ 111387 w 140809"/>
                  <a:gd name="connsiteY4" fmla="*/ 67337 h 161148"/>
                  <a:gd name="connsiteX5" fmla="*/ 109806 w 140809"/>
                  <a:gd name="connsiteY5" fmla="*/ 67337 h 161148"/>
                  <a:gd name="connsiteX6" fmla="*/ 108903 w 140809"/>
                  <a:gd name="connsiteY6" fmla="*/ 89918 h 161148"/>
                  <a:gd name="connsiteX7" fmla="*/ 108903 w 140809"/>
                  <a:gd name="connsiteY7" fmla="*/ 101208 h 161148"/>
                  <a:gd name="connsiteX8" fmla="*/ 108903 w 140809"/>
                  <a:gd name="connsiteY8" fmla="*/ 105950 h 161148"/>
                  <a:gd name="connsiteX9" fmla="*/ 89032 w 140809"/>
                  <a:gd name="connsiteY9" fmla="*/ 76369 h 161148"/>
                  <a:gd name="connsiteX10" fmla="*/ 83048 w 140809"/>
                  <a:gd name="connsiteY10" fmla="*/ 68015 h 161148"/>
                  <a:gd name="connsiteX11" fmla="*/ 82484 w 140809"/>
                  <a:gd name="connsiteY11" fmla="*/ 39224 h 161148"/>
                  <a:gd name="connsiteX12" fmla="*/ 83161 w 140809"/>
                  <a:gd name="connsiteY12" fmla="*/ 8402 h 161148"/>
                  <a:gd name="connsiteX13" fmla="*/ 81581 w 140809"/>
                  <a:gd name="connsiteY13" fmla="*/ 8402 h 161148"/>
                  <a:gd name="connsiteX14" fmla="*/ 80226 w 140809"/>
                  <a:gd name="connsiteY14" fmla="*/ 40466 h 161148"/>
                  <a:gd name="connsiteX15" fmla="*/ 79548 w 140809"/>
                  <a:gd name="connsiteY15" fmla="*/ 63047 h 161148"/>
                  <a:gd name="connsiteX16" fmla="*/ 30097 w 140809"/>
                  <a:gd name="connsiteY16" fmla="*/ 273 h 161148"/>
                  <a:gd name="connsiteX17" fmla="*/ 28855 w 140809"/>
                  <a:gd name="connsiteY17" fmla="*/ 1289 h 161148"/>
                  <a:gd name="connsiteX18" fmla="*/ 59226 w 140809"/>
                  <a:gd name="connsiteY18" fmla="*/ 42047 h 161148"/>
                  <a:gd name="connsiteX19" fmla="*/ 855 w 140809"/>
                  <a:gd name="connsiteY19" fmla="*/ 32111 h 161148"/>
                  <a:gd name="connsiteX20" fmla="*/ 855 w 140809"/>
                  <a:gd name="connsiteY20" fmla="*/ 33579 h 161148"/>
                  <a:gd name="connsiteX21" fmla="*/ 62274 w 140809"/>
                  <a:gd name="connsiteY21" fmla="*/ 46450 h 161148"/>
                  <a:gd name="connsiteX22" fmla="*/ 62274 w 140809"/>
                  <a:gd name="connsiteY22" fmla="*/ 46450 h 161148"/>
                  <a:gd name="connsiteX23" fmla="*/ 85532 w 140809"/>
                  <a:gd name="connsiteY23" fmla="*/ 80321 h 161148"/>
                  <a:gd name="connsiteX24" fmla="*/ 94790 w 140809"/>
                  <a:gd name="connsiteY24" fmla="*/ 93982 h 161148"/>
                  <a:gd name="connsiteX25" fmla="*/ 94000 w 140809"/>
                  <a:gd name="connsiteY25" fmla="*/ 93982 h 161148"/>
                  <a:gd name="connsiteX26" fmla="*/ 87564 w 140809"/>
                  <a:gd name="connsiteY26" fmla="*/ 93079 h 161148"/>
                  <a:gd name="connsiteX27" fmla="*/ 74016 w 140809"/>
                  <a:gd name="connsiteY27" fmla="*/ 91837 h 161148"/>
                  <a:gd name="connsiteX28" fmla="*/ 45678 w 140809"/>
                  <a:gd name="connsiteY28" fmla="*/ 90144 h 161148"/>
                  <a:gd name="connsiteX29" fmla="*/ 45678 w 140809"/>
                  <a:gd name="connsiteY29" fmla="*/ 91724 h 161148"/>
                  <a:gd name="connsiteX30" fmla="*/ 73452 w 140809"/>
                  <a:gd name="connsiteY30" fmla="*/ 93643 h 161148"/>
                  <a:gd name="connsiteX31" fmla="*/ 88129 w 140809"/>
                  <a:gd name="connsiteY31" fmla="*/ 95337 h 161148"/>
                  <a:gd name="connsiteX32" fmla="*/ 94564 w 140809"/>
                  <a:gd name="connsiteY32" fmla="*/ 96127 h 161148"/>
                  <a:gd name="connsiteX33" fmla="*/ 96371 w 140809"/>
                  <a:gd name="connsiteY33" fmla="*/ 96127 h 161148"/>
                  <a:gd name="connsiteX34" fmla="*/ 112065 w 140809"/>
                  <a:gd name="connsiteY34" fmla="*/ 119385 h 161148"/>
                  <a:gd name="connsiteX35" fmla="*/ 139500 w 140809"/>
                  <a:gd name="connsiteY35" fmla="*/ 160821 h 161148"/>
                  <a:gd name="connsiteX36" fmla="*/ 140742 w 140809"/>
                  <a:gd name="connsiteY36" fmla="*/ 160031 h 161148"/>
                  <a:gd name="connsiteX37" fmla="*/ 115225 w 140809"/>
                  <a:gd name="connsiteY37" fmla="*/ 115998 h 161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40809" h="161148">
                    <a:moveTo>
                      <a:pt x="115226" y="115998"/>
                    </a:moveTo>
                    <a:lnTo>
                      <a:pt x="110597" y="108772"/>
                    </a:lnTo>
                    <a:cubicBezTo>
                      <a:pt x="110823" y="106256"/>
                      <a:pt x="110823" y="103724"/>
                      <a:pt x="110597" y="101208"/>
                    </a:cubicBezTo>
                    <a:cubicBezTo>
                      <a:pt x="110597" y="97369"/>
                      <a:pt x="110597" y="93643"/>
                      <a:pt x="110597" y="89918"/>
                    </a:cubicBezTo>
                    <a:cubicBezTo>
                      <a:pt x="110597" y="82466"/>
                      <a:pt x="110597" y="75015"/>
                      <a:pt x="111387" y="67337"/>
                    </a:cubicBezTo>
                    <a:cubicBezTo>
                      <a:pt x="111387" y="66321"/>
                      <a:pt x="109919" y="66321"/>
                      <a:pt x="109806" y="67337"/>
                    </a:cubicBezTo>
                    <a:cubicBezTo>
                      <a:pt x="109806" y="74676"/>
                      <a:pt x="109129" y="82015"/>
                      <a:pt x="108903" y="89918"/>
                    </a:cubicBezTo>
                    <a:lnTo>
                      <a:pt x="108903" y="101208"/>
                    </a:lnTo>
                    <a:cubicBezTo>
                      <a:pt x="108903" y="102638"/>
                      <a:pt x="108903" y="104219"/>
                      <a:pt x="108903" y="105950"/>
                    </a:cubicBezTo>
                    <a:cubicBezTo>
                      <a:pt x="102468" y="95902"/>
                      <a:pt x="95919" y="86079"/>
                      <a:pt x="89032" y="76369"/>
                    </a:cubicBezTo>
                    <a:cubicBezTo>
                      <a:pt x="87113" y="73547"/>
                      <a:pt x="85081" y="70837"/>
                      <a:pt x="83048" y="68015"/>
                    </a:cubicBezTo>
                    <a:cubicBezTo>
                      <a:pt x="82013" y="58453"/>
                      <a:pt x="81824" y="48819"/>
                      <a:pt x="82484" y="39224"/>
                    </a:cubicBezTo>
                    <a:cubicBezTo>
                      <a:pt x="82484" y="28912"/>
                      <a:pt x="82710" y="18638"/>
                      <a:pt x="83161" y="8402"/>
                    </a:cubicBezTo>
                    <a:cubicBezTo>
                      <a:pt x="83161" y="7386"/>
                      <a:pt x="81581" y="7498"/>
                      <a:pt x="81581" y="8402"/>
                    </a:cubicBezTo>
                    <a:cubicBezTo>
                      <a:pt x="81581" y="19692"/>
                      <a:pt x="80790" y="29740"/>
                      <a:pt x="80226" y="40466"/>
                    </a:cubicBezTo>
                    <a:cubicBezTo>
                      <a:pt x="79557" y="47973"/>
                      <a:pt x="79331" y="55513"/>
                      <a:pt x="79548" y="63047"/>
                    </a:cubicBezTo>
                    <a:cubicBezTo>
                      <a:pt x="63742" y="41595"/>
                      <a:pt x="47032" y="20934"/>
                      <a:pt x="30097" y="273"/>
                    </a:cubicBezTo>
                    <a:cubicBezTo>
                      <a:pt x="29532" y="-405"/>
                      <a:pt x="28290" y="273"/>
                      <a:pt x="28855" y="1289"/>
                    </a:cubicBezTo>
                    <a:cubicBezTo>
                      <a:pt x="39355" y="14611"/>
                      <a:pt x="49403" y="28160"/>
                      <a:pt x="59226" y="42047"/>
                    </a:cubicBezTo>
                    <a:cubicBezTo>
                      <a:pt x="40032" y="37531"/>
                      <a:pt x="20500" y="34934"/>
                      <a:pt x="855" y="32111"/>
                    </a:cubicBezTo>
                    <a:cubicBezTo>
                      <a:pt x="-48" y="32111"/>
                      <a:pt x="-500" y="33466"/>
                      <a:pt x="855" y="33579"/>
                    </a:cubicBezTo>
                    <a:cubicBezTo>
                      <a:pt x="21516" y="36740"/>
                      <a:pt x="41839" y="41934"/>
                      <a:pt x="62274" y="46450"/>
                    </a:cubicBezTo>
                    <a:lnTo>
                      <a:pt x="62274" y="46450"/>
                    </a:lnTo>
                    <a:lnTo>
                      <a:pt x="85532" y="80321"/>
                    </a:lnTo>
                    <a:cubicBezTo>
                      <a:pt x="88694" y="84837"/>
                      <a:pt x="91742" y="89466"/>
                      <a:pt x="94790" y="93982"/>
                    </a:cubicBezTo>
                    <a:lnTo>
                      <a:pt x="94000" y="93982"/>
                    </a:lnTo>
                    <a:lnTo>
                      <a:pt x="87564" y="93079"/>
                    </a:lnTo>
                    <a:lnTo>
                      <a:pt x="74016" y="91837"/>
                    </a:lnTo>
                    <a:cubicBezTo>
                      <a:pt x="64532" y="91160"/>
                      <a:pt x="55161" y="90595"/>
                      <a:pt x="45678" y="90144"/>
                    </a:cubicBezTo>
                    <a:cubicBezTo>
                      <a:pt x="44661" y="90144"/>
                      <a:pt x="44661" y="91611"/>
                      <a:pt x="45678" y="91724"/>
                    </a:cubicBezTo>
                    <a:cubicBezTo>
                      <a:pt x="55048" y="91724"/>
                      <a:pt x="64193" y="92627"/>
                      <a:pt x="73452" y="93643"/>
                    </a:cubicBezTo>
                    <a:cubicBezTo>
                      <a:pt x="78419" y="93643"/>
                      <a:pt x="83274" y="94773"/>
                      <a:pt x="88129" y="95337"/>
                    </a:cubicBezTo>
                    <a:lnTo>
                      <a:pt x="94564" y="96127"/>
                    </a:lnTo>
                    <a:lnTo>
                      <a:pt x="96371" y="96127"/>
                    </a:lnTo>
                    <a:lnTo>
                      <a:pt x="112065" y="119385"/>
                    </a:lnTo>
                    <a:cubicBezTo>
                      <a:pt x="121323" y="133047"/>
                      <a:pt x="129564" y="147611"/>
                      <a:pt x="139500" y="160821"/>
                    </a:cubicBezTo>
                    <a:cubicBezTo>
                      <a:pt x="140064" y="161611"/>
                      <a:pt x="141081" y="160821"/>
                      <a:pt x="140742" y="160031"/>
                    </a:cubicBezTo>
                    <a:cubicBezTo>
                      <a:pt x="133143" y="144846"/>
                      <a:pt x="124621" y="130142"/>
                      <a:pt x="115225" y="115998"/>
                    </a:cubicBezTo>
                    <a:close/>
                  </a:path>
                </a:pathLst>
              </a:custGeom>
              <a:solidFill>
                <a:srgbClr val="263238"/>
              </a:solidFill>
              <a:ln w="11278"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xmlns="" id="{D4B497DA-AFDB-45D4-B0CE-28114DF53D0D}"/>
                  </a:ext>
                </a:extLst>
              </p:cNvPr>
              <p:cNvSpPr/>
              <p:nvPr/>
            </p:nvSpPr>
            <p:spPr>
              <a:xfrm>
                <a:off x="7920076" y="3640791"/>
                <a:ext cx="2919" cy="44187"/>
              </a:xfrm>
              <a:custGeom>
                <a:avLst/>
                <a:gdLst>
                  <a:gd name="connsiteX0" fmla="*/ 2017 w 2919"/>
                  <a:gd name="connsiteY0" fmla="*/ 32841 h 44187"/>
                  <a:gd name="connsiteX1" fmla="*/ 2017 w 2919"/>
                  <a:gd name="connsiteY1" fmla="*/ 22567 h 44187"/>
                  <a:gd name="connsiteX2" fmla="*/ 2920 w 2919"/>
                  <a:gd name="connsiteY2" fmla="*/ 890 h 44187"/>
                  <a:gd name="connsiteX3" fmla="*/ 1339 w 2919"/>
                  <a:gd name="connsiteY3" fmla="*/ 890 h 44187"/>
                  <a:gd name="connsiteX4" fmla="*/ 210 w 2919"/>
                  <a:gd name="connsiteY4" fmla="*/ 22341 h 44187"/>
                  <a:gd name="connsiteX5" fmla="*/ 210 w 2919"/>
                  <a:gd name="connsiteY5" fmla="*/ 33632 h 44187"/>
                  <a:gd name="connsiteX6" fmla="*/ 210 w 2919"/>
                  <a:gd name="connsiteY6" fmla="*/ 38599 h 44187"/>
                  <a:gd name="connsiteX7" fmla="*/ 210 w 2919"/>
                  <a:gd name="connsiteY7" fmla="*/ 43680 h 44187"/>
                  <a:gd name="connsiteX8" fmla="*/ 1565 w 2919"/>
                  <a:gd name="connsiteY8" fmla="*/ 43680 h 44187"/>
                  <a:gd name="connsiteX9" fmla="*/ 1565 w 2919"/>
                  <a:gd name="connsiteY9" fmla="*/ 38938 h 44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19" h="44187">
                    <a:moveTo>
                      <a:pt x="2017" y="32841"/>
                    </a:moveTo>
                    <a:cubicBezTo>
                      <a:pt x="2017" y="29454"/>
                      <a:pt x="2017" y="25954"/>
                      <a:pt x="2017" y="22567"/>
                    </a:cubicBezTo>
                    <a:cubicBezTo>
                      <a:pt x="1866" y="15329"/>
                      <a:pt x="2168" y="8090"/>
                      <a:pt x="2920" y="890"/>
                    </a:cubicBezTo>
                    <a:cubicBezTo>
                      <a:pt x="2920" y="-239"/>
                      <a:pt x="1339" y="-352"/>
                      <a:pt x="1339" y="890"/>
                    </a:cubicBezTo>
                    <a:cubicBezTo>
                      <a:pt x="1339" y="8003"/>
                      <a:pt x="549" y="15228"/>
                      <a:pt x="210" y="22341"/>
                    </a:cubicBezTo>
                    <a:cubicBezTo>
                      <a:pt x="210" y="25841"/>
                      <a:pt x="210" y="29454"/>
                      <a:pt x="210" y="33632"/>
                    </a:cubicBezTo>
                    <a:lnTo>
                      <a:pt x="210" y="38599"/>
                    </a:lnTo>
                    <a:cubicBezTo>
                      <a:pt x="-70" y="40281"/>
                      <a:pt x="-70" y="41998"/>
                      <a:pt x="210" y="43680"/>
                    </a:cubicBezTo>
                    <a:cubicBezTo>
                      <a:pt x="210" y="44357"/>
                      <a:pt x="1339" y="44357"/>
                      <a:pt x="1565" y="43680"/>
                    </a:cubicBezTo>
                    <a:cubicBezTo>
                      <a:pt x="1849" y="42112"/>
                      <a:pt x="1849" y="40506"/>
                      <a:pt x="1565" y="38938"/>
                    </a:cubicBezTo>
                    <a:close/>
                  </a:path>
                </a:pathLst>
              </a:custGeom>
              <a:solidFill>
                <a:srgbClr val="263238"/>
              </a:solidFill>
              <a:ln w="11278"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xmlns="" id="{8110BC0D-F86D-47D6-A45F-53DAFAABA535}"/>
                  </a:ext>
                </a:extLst>
              </p:cNvPr>
              <p:cNvSpPr/>
              <p:nvPr/>
            </p:nvSpPr>
            <p:spPr>
              <a:xfrm>
                <a:off x="7862638" y="3706317"/>
                <a:ext cx="40216" cy="5137"/>
              </a:xfrm>
              <a:custGeom>
                <a:avLst/>
                <a:gdLst>
                  <a:gd name="connsiteX0" fmla="*/ 39809 w 40216"/>
                  <a:gd name="connsiteY0" fmla="*/ 3895 h 5137"/>
                  <a:gd name="connsiteX1" fmla="*/ 21293 w 40216"/>
                  <a:gd name="connsiteY1" fmla="*/ 2089 h 5137"/>
                  <a:gd name="connsiteX2" fmla="*/ 1084 w 40216"/>
                  <a:gd name="connsiteY2" fmla="*/ 57 h 5137"/>
                  <a:gd name="connsiteX3" fmla="*/ 57 w 40216"/>
                  <a:gd name="connsiteY3" fmla="*/ 497 h 5137"/>
                  <a:gd name="connsiteX4" fmla="*/ 497 w 40216"/>
                  <a:gd name="connsiteY4" fmla="*/ 1524 h 5137"/>
                  <a:gd name="connsiteX5" fmla="*/ 1084 w 40216"/>
                  <a:gd name="connsiteY5" fmla="*/ 1524 h 5137"/>
                  <a:gd name="connsiteX6" fmla="*/ 39809 w 40216"/>
                  <a:gd name="connsiteY6" fmla="*/ 5137 h 5137"/>
                  <a:gd name="connsiteX7" fmla="*/ 40159 w 40216"/>
                  <a:gd name="connsiteY7" fmla="*/ 4246 h 5137"/>
                  <a:gd name="connsiteX8" fmla="*/ 39809 w 40216"/>
                  <a:gd name="connsiteY8" fmla="*/ 3895 h 51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216" h="5137">
                    <a:moveTo>
                      <a:pt x="39809" y="3895"/>
                    </a:moveTo>
                    <a:cubicBezTo>
                      <a:pt x="33713" y="2879"/>
                      <a:pt x="27503" y="2540"/>
                      <a:pt x="21293" y="2089"/>
                    </a:cubicBezTo>
                    <a:lnTo>
                      <a:pt x="1084" y="57"/>
                    </a:lnTo>
                    <a:cubicBezTo>
                      <a:pt x="679" y="-105"/>
                      <a:pt x="219" y="92"/>
                      <a:pt x="57" y="497"/>
                    </a:cubicBezTo>
                    <a:cubicBezTo>
                      <a:pt x="-105" y="903"/>
                      <a:pt x="92" y="1362"/>
                      <a:pt x="497" y="1524"/>
                    </a:cubicBezTo>
                    <a:cubicBezTo>
                      <a:pt x="686" y="1600"/>
                      <a:pt x="896" y="1600"/>
                      <a:pt x="1084" y="1524"/>
                    </a:cubicBezTo>
                    <a:cubicBezTo>
                      <a:pt x="13955" y="2427"/>
                      <a:pt x="26826" y="4686"/>
                      <a:pt x="39809" y="5137"/>
                    </a:cubicBezTo>
                    <a:cubicBezTo>
                      <a:pt x="40152" y="4988"/>
                      <a:pt x="40309" y="4589"/>
                      <a:pt x="40159" y="4246"/>
                    </a:cubicBezTo>
                    <a:cubicBezTo>
                      <a:pt x="40091" y="4089"/>
                      <a:pt x="39966" y="3964"/>
                      <a:pt x="39809" y="3895"/>
                    </a:cubicBezTo>
                    <a:close/>
                  </a:path>
                </a:pathLst>
              </a:custGeom>
              <a:solidFill>
                <a:srgbClr val="263238"/>
              </a:solidFill>
              <a:ln w="11278"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7BDE56D5-DA70-4AF6-99CE-D91AB2B68FC1}"/>
                  </a:ext>
                </a:extLst>
              </p:cNvPr>
              <p:cNvSpPr/>
              <p:nvPr/>
            </p:nvSpPr>
            <p:spPr>
              <a:xfrm>
                <a:off x="7953000" y="3709661"/>
                <a:ext cx="1414" cy="25163"/>
              </a:xfrm>
              <a:custGeom>
                <a:avLst/>
                <a:gdLst>
                  <a:gd name="connsiteX0" fmla="*/ 254 w 1414"/>
                  <a:gd name="connsiteY0" fmla="*/ 1115 h 25163"/>
                  <a:gd name="connsiteX1" fmla="*/ 254 w 1414"/>
                  <a:gd name="connsiteY1" fmla="*/ 4502 h 25163"/>
                  <a:gd name="connsiteX2" fmla="*/ 254 w 1414"/>
                  <a:gd name="connsiteY2" fmla="*/ 19744 h 25163"/>
                  <a:gd name="connsiteX3" fmla="*/ 254 w 1414"/>
                  <a:gd name="connsiteY3" fmla="*/ 25164 h 25163"/>
                  <a:gd name="connsiteX4" fmla="*/ 932 w 1414"/>
                  <a:gd name="connsiteY4" fmla="*/ 25164 h 25163"/>
                  <a:gd name="connsiteX5" fmla="*/ 932 w 1414"/>
                  <a:gd name="connsiteY5" fmla="*/ 22680 h 25163"/>
                  <a:gd name="connsiteX6" fmla="*/ 932 w 1414"/>
                  <a:gd name="connsiteY6" fmla="*/ 13648 h 25163"/>
                  <a:gd name="connsiteX7" fmla="*/ 932 w 1414"/>
                  <a:gd name="connsiteY7" fmla="*/ 7438 h 25163"/>
                  <a:gd name="connsiteX8" fmla="*/ 932 w 1414"/>
                  <a:gd name="connsiteY8" fmla="*/ 4390 h 25163"/>
                  <a:gd name="connsiteX9" fmla="*/ 932 w 1414"/>
                  <a:gd name="connsiteY9" fmla="*/ 1002 h 25163"/>
                  <a:gd name="connsiteX10" fmla="*/ 254 w 1414"/>
                  <a:gd name="connsiteY10" fmla="*/ 1115 h 2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4" h="25163">
                    <a:moveTo>
                      <a:pt x="254" y="1115"/>
                    </a:moveTo>
                    <a:cubicBezTo>
                      <a:pt x="254" y="1793"/>
                      <a:pt x="254" y="3712"/>
                      <a:pt x="254" y="4502"/>
                    </a:cubicBezTo>
                    <a:lnTo>
                      <a:pt x="254" y="19744"/>
                    </a:lnTo>
                    <a:cubicBezTo>
                      <a:pt x="-85" y="21535"/>
                      <a:pt x="-85" y="23373"/>
                      <a:pt x="254" y="25164"/>
                    </a:cubicBezTo>
                    <a:cubicBezTo>
                      <a:pt x="254" y="25164"/>
                      <a:pt x="819" y="25164"/>
                      <a:pt x="932" y="25164"/>
                    </a:cubicBezTo>
                    <a:cubicBezTo>
                      <a:pt x="1158" y="24351"/>
                      <a:pt x="1158" y="23492"/>
                      <a:pt x="932" y="22680"/>
                    </a:cubicBezTo>
                    <a:lnTo>
                      <a:pt x="932" y="13648"/>
                    </a:lnTo>
                    <a:cubicBezTo>
                      <a:pt x="932" y="11615"/>
                      <a:pt x="932" y="9470"/>
                      <a:pt x="932" y="7438"/>
                    </a:cubicBezTo>
                    <a:lnTo>
                      <a:pt x="932" y="4390"/>
                    </a:lnTo>
                    <a:cubicBezTo>
                      <a:pt x="700" y="3272"/>
                      <a:pt x="700" y="2120"/>
                      <a:pt x="932" y="1002"/>
                    </a:cubicBezTo>
                    <a:cubicBezTo>
                      <a:pt x="2625" y="-352"/>
                      <a:pt x="-762" y="-352"/>
                      <a:pt x="254" y="1115"/>
                    </a:cubicBezTo>
                    <a:close/>
                  </a:path>
                </a:pathLst>
              </a:custGeom>
              <a:solidFill>
                <a:srgbClr val="263238"/>
              </a:solidFill>
              <a:ln w="11278"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9E155CF9-1A77-4799-8E58-365C44691F8D}"/>
                  </a:ext>
                </a:extLst>
              </p:cNvPr>
              <p:cNvSpPr/>
              <p:nvPr/>
            </p:nvSpPr>
            <p:spPr>
              <a:xfrm>
                <a:off x="7683980" y="4046384"/>
                <a:ext cx="281476" cy="499563"/>
              </a:xfrm>
              <a:custGeom>
                <a:avLst/>
                <a:gdLst>
                  <a:gd name="connsiteX0" fmla="*/ 281128 w 281476"/>
                  <a:gd name="connsiteY0" fmla="*/ 64860 h 499563"/>
                  <a:gd name="connsiteX1" fmla="*/ 169581 w 281476"/>
                  <a:gd name="connsiteY1" fmla="*/ 54 h 499563"/>
                  <a:gd name="connsiteX2" fmla="*/ 89306 w 281476"/>
                  <a:gd name="connsiteY2" fmla="*/ 59328 h 499563"/>
                  <a:gd name="connsiteX3" fmla="*/ 70677 w 281476"/>
                  <a:gd name="connsiteY3" fmla="*/ 112054 h 499563"/>
                  <a:gd name="connsiteX4" fmla="*/ 51145 w 281476"/>
                  <a:gd name="connsiteY4" fmla="*/ 184876 h 499563"/>
                  <a:gd name="connsiteX5" fmla="*/ 20548 w 281476"/>
                  <a:gd name="connsiteY5" fmla="*/ 330069 h 499563"/>
                  <a:gd name="connsiteX6" fmla="*/ 8129 w 281476"/>
                  <a:gd name="connsiteY6" fmla="*/ 411811 h 499563"/>
                  <a:gd name="connsiteX7" fmla="*/ 0 w 281476"/>
                  <a:gd name="connsiteY7" fmla="*/ 495585 h 499563"/>
                  <a:gd name="connsiteX8" fmla="*/ 4808 w 281476"/>
                  <a:gd name="connsiteY8" fmla="*/ 499542 h 499563"/>
                  <a:gd name="connsiteX9" fmla="*/ 8580 w 281476"/>
                  <a:gd name="connsiteY9" fmla="*/ 496488 h 499563"/>
                  <a:gd name="connsiteX10" fmla="*/ 18516 w 281476"/>
                  <a:gd name="connsiteY10" fmla="*/ 426940 h 499563"/>
                  <a:gd name="connsiteX11" fmla="*/ 29807 w 281476"/>
                  <a:gd name="connsiteY11" fmla="*/ 357279 h 499563"/>
                  <a:gd name="connsiteX12" fmla="*/ 57129 w 281476"/>
                  <a:gd name="connsiteY12" fmla="*/ 218973 h 499563"/>
                  <a:gd name="connsiteX13" fmla="*/ 91000 w 281476"/>
                  <a:gd name="connsiteY13" fmla="*/ 89586 h 499563"/>
                  <a:gd name="connsiteX14" fmla="*/ 149709 w 281476"/>
                  <a:gd name="connsiteY14" fmla="*/ 13263 h 499563"/>
                  <a:gd name="connsiteX15" fmla="*/ 280790 w 281476"/>
                  <a:gd name="connsiteY15" fmla="*/ 65989 h 499563"/>
                  <a:gd name="connsiteX16" fmla="*/ 281128 w 281476"/>
                  <a:gd name="connsiteY16" fmla="*/ 64860 h 499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1476" h="499563">
                    <a:moveTo>
                      <a:pt x="281128" y="64860"/>
                    </a:moveTo>
                    <a:cubicBezTo>
                      <a:pt x="247258" y="39005"/>
                      <a:pt x="215870" y="1860"/>
                      <a:pt x="169581" y="54"/>
                    </a:cubicBezTo>
                    <a:cubicBezTo>
                      <a:pt x="131419" y="-1414"/>
                      <a:pt x="104661" y="27376"/>
                      <a:pt x="89306" y="59328"/>
                    </a:cubicBezTo>
                    <a:cubicBezTo>
                      <a:pt x="81643" y="76355"/>
                      <a:pt x="75412" y="93991"/>
                      <a:pt x="70677" y="112054"/>
                    </a:cubicBezTo>
                    <a:cubicBezTo>
                      <a:pt x="63677" y="136215"/>
                      <a:pt x="57242" y="160602"/>
                      <a:pt x="51145" y="184876"/>
                    </a:cubicBezTo>
                    <a:cubicBezTo>
                      <a:pt x="39177" y="232860"/>
                      <a:pt x="28564" y="281295"/>
                      <a:pt x="20548" y="330069"/>
                    </a:cubicBezTo>
                    <a:cubicBezTo>
                      <a:pt x="15806" y="357279"/>
                      <a:pt x="11516" y="384488"/>
                      <a:pt x="8129" y="411811"/>
                    </a:cubicBezTo>
                    <a:cubicBezTo>
                      <a:pt x="3728" y="439546"/>
                      <a:pt x="1013" y="467522"/>
                      <a:pt x="0" y="495585"/>
                    </a:cubicBezTo>
                    <a:cubicBezTo>
                      <a:pt x="235" y="498006"/>
                      <a:pt x="2387" y="499777"/>
                      <a:pt x="4808" y="499542"/>
                    </a:cubicBezTo>
                    <a:cubicBezTo>
                      <a:pt x="6564" y="499372"/>
                      <a:pt x="8048" y="498170"/>
                      <a:pt x="8580" y="496488"/>
                    </a:cubicBezTo>
                    <a:cubicBezTo>
                      <a:pt x="13210" y="473908"/>
                      <a:pt x="15242" y="449972"/>
                      <a:pt x="18516" y="426940"/>
                    </a:cubicBezTo>
                    <a:cubicBezTo>
                      <a:pt x="21790" y="403908"/>
                      <a:pt x="25516" y="380424"/>
                      <a:pt x="29807" y="357279"/>
                    </a:cubicBezTo>
                    <a:cubicBezTo>
                      <a:pt x="37333" y="310988"/>
                      <a:pt x="46441" y="264887"/>
                      <a:pt x="57129" y="218973"/>
                    </a:cubicBezTo>
                    <a:cubicBezTo>
                      <a:pt x="67064" y="175618"/>
                      <a:pt x="76661" y="131699"/>
                      <a:pt x="91000" y="89586"/>
                    </a:cubicBezTo>
                    <a:cubicBezTo>
                      <a:pt x="101048" y="59328"/>
                      <a:pt x="117080" y="24102"/>
                      <a:pt x="149709" y="13263"/>
                    </a:cubicBezTo>
                    <a:cubicBezTo>
                      <a:pt x="199387" y="-3333"/>
                      <a:pt x="244435" y="38666"/>
                      <a:pt x="280790" y="65989"/>
                    </a:cubicBezTo>
                    <a:cubicBezTo>
                      <a:pt x="280903" y="66553"/>
                      <a:pt x="282032" y="65425"/>
                      <a:pt x="281128" y="64860"/>
                    </a:cubicBezTo>
                    <a:close/>
                  </a:path>
                </a:pathLst>
              </a:custGeom>
              <a:solidFill>
                <a:srgbClr val="263238"/>
              </a:solidFill>
              <a:ln w="11278"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62DEF51B-845E-4BB3-95C2-23CA579A2FFC}"/>
                  </a:ext>
                </a:extLst>
              </p:cNvPr>
              <p:cNvSpPr/>
              <p:nvPr/>
            </p:nvSpPr>
            <p:spPr>
              <a:xfrm>
                <a:off x="7810517" y="3976010"/>
                <a:ext cx="351112" cy="488845"/>
              </a:xfrm>
              <a:custGeom>
                <a:avLst/>
                <a:gdLst>
                  <a:gd name="connsiteX0" fmla="*/ 119027 w 351112"/>
                  <a:gd name="connsiteY0" fmla="*/ 110620 h 488845"/>
                  <a:gd name="connsiteX1" fmla="*/ 133253 w 351112"/>
                  <a:gd name="connsiteY1" fmla="*/ 2347 h 488845"/>
                  <a:gd name="connsiteX2" fmla="*/ 346639 w 351112"/>
                  <a:gd name="connsiteY2" fmla="*/ 488846 h 488845"/>
                  <a:gd name="connsiteX3" fmla="*/ 105027 w 351112"/>
                  <a:gd name="connsiteY3" fmla="*/ 326152 h 488845"/>
                  <a:gd name="connsiteX4" fmla="*/ 21253 w 351112"/>
                  <a:gd name="connsiteY4" fmla="*/ 98314 h 488845"/>
                  <a:gd name="connsiteX5" fmla="*/ 119027 w 351112"/>
                  <a:gd name="connsiteY5" fmla="*/ 110620 h 48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1112" h="488845">
                    <a:moveTo>
                      <a:pt x="119027" y="110620"/>
                    </a:moveTo>
                    <a:cubicBezTo>
                      <a:pt x="119027" y="110620"/>
                      <a:pt x="87301" y="20298"/>
                      <a:pt x="133253" y="2347"/>
                    </a:cubicBezTo>
                    <a:cubicBezTo>
                      <a:pt x="201897" y="-24299"/>
                      <a:pt x="381639" y="178362"/>
                      <a:pt x="346639" y="488846"/>
                    </a:cubicBezTo>
                    <a:cubicBezTo>
                      <a:pt x="346639" y="488846"/>
                      <a:pt x="207656" y="412297"/>
                      <a:pt x="105027" y="326152"/>
                    </a:cubicBezTo>
                    <a:cubicBezTo>
                      <a:pt x="2398" y="240007"/>
                      <a:pt x="-23909" y="127443"/>
                      <a:pt x="21253" y="98314"/>
                    </a:cubicBezTo>
                    <a:cubicBezTo>
                      <a:pt x="66414" y="69185"/>
                      <a:pt x="119027" y="110620"/>
                      <a:pt x="119027" y="110620"/>
                    </a:cubicBezTo>
                    <a:close/>
                  </a:path>
                </a:pathLst>
              </a:custGeom>
              <a:solidFill>
                <a:srgbClr val="0AAF60"/>
              </a:solidFill>
              <a:ln w="11278"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262B5E76-A337-4899-B45D-A3DD641F9C50}"/>
                  </a:ext>
                </a:extLst>
              </p:cNvPr>
              <p:cNvSpPr/>
              <p:nvPr/>
            </p:nvSpPr>
            <p:spPr>
              <a:xfrm>
                <a:off x="7902163" y="4070305"/>
                <a:ext cx="234540" cy="329557"/>
              </a:xfrm>
              <a:custGeom>
                <a:avLst/>
                <a:gdLst>
                  <a:gd name="connsiteX0" fmla="*/ 234219 w 234540"/>
                  <a:gd name="connsiteY0" fmla="*/ 327825 h 329557"/>
                  <a:gd name="connsiteX1" fmla="*/ 217510 w 234540"/>
                  <a:gd name="connsiteY1" fmla="*/ 296551 h 329557"/>
                  <a:gd name="connsiteX2" fmla="*/ 199558 w 234540"/>
                  <a:gd name="connsiteY2" fmla="*/ 264825 h 329557"/>
                  <a:gd name="connsiteX3" fmla="*/ 163542 w 234540"/>
                  <a:gd name="connsiteY3" fmla="*/ 203632 h 329557"/>
                  <a:gd name="connsiteX4" fmla="*/ 157446 w 234540"/>
                  <a:gd name="connsiteY4" fmla="*/ 193922 h 329557"/>
                  <a:gd name="connsiteX5" fmla="*/ 158236 w 234540"/>
                  <a:gd name="connsiteY5" fmla="*/ 190196 h 329557"/>
                  <a:gd name="connsiteX6" fmla="*/ 160268 w 234540"/>
                  <a:gd name="connsiteY6" fmla="*/ 181277 h 329557"/>
                  <a:gd name="connsiteX7" fmla="*/ 164219 w 234540"/>
                  <a:gd name="connsiteY7" fmla="*/ 160954 h 329557"/>
                  <a:gd name="connsiteX8" fmla="*/ 172575 w 234540"/>
                  <a:gd name="connsiteY8" fmla="*/ 121100 h 329557"/>
                  <a:gd name="connsiteX9" fmla="*/ 171107 w 234540"/>
                  <a:gd name="connsiteY9" fmla="*/ 121100 h 329557"/>
                  <a:gd name="connsiteX10" fmla="*/ 159816 w 234540"/>
                  <a:gd name="connsiteY10" fmla="*/ 160390 h 329557"/>
                  <a:gd name="connsiteX11" fmla="*/ 154058 w 234540"/>
                  <a:gd name="connsiteY11" fmla="*/ 179696 h 329557"/>
                  <a:gd name="connsiteX12" fmla="*/ 152365 w 234540"/>
                  <a:gd name="connsiteY12" fmla="*/ 186358 h 329557"/>
                  <a:gd name="connsiteX13" fmla="*/ 106301 w 234540"/>
                  <a:gd name="connsiteY13" fmla="*/ 114664 h 329557"/>
                  <a:gd name="connsiteX14" fmla="*/ 107881 w 234540"/>
                  <a:gd name="connsiteY14" fmla="*/ 104729 h 329557"/>
                  <a:gd name="connsiteX15" fmla="*/ 109462 w 234540"/>
                  <a:gd name="connsiteY15" fmla="*/ 91067 h 329557"/>
                  <a:gd name="connsiteX16" fmla="*/ 113413 w 234540"/>
                  <a:gd name="connsiteY16" fmla="*/ 60471 h 329557"/>
                  <a:gd name="connsiteX17" fmla="*/ 124703 w 234540"/>
                  <a:gd name="connsiteY17" fmla="*/ 1084 h 329557"/>
                  <a:gd name="connsiteX18" fmla="*/ 124263 w 234540"/>
                  <a:gd name="connsiteY18" fmla="*/ 57 h 329557"/>
                  <a:gd name="connsiteX19" fmla="*/ 123236 w 234540"/>
                  <a:gd name="connsiteY19" fmla="*/ 497 h 329557"/>
                  <a:gd name="connsiteX20" fmla="*/ 123236 w 234540"/>
                  <a:gd name="connsiteY20" fmla="*/ 1084 h 329557"/>
                  <a:gd name="connsiteX21" fmla="*/ 109123 w 234540"/>
                  <a:gd name="connsiteY21" fmla="*/ 60019 h 329557"/>
                  <a:gd name="connsiteX22" fmla="*/ 104268 w 234540"/>
                  <a:gd name="connsiteY22" fmla="*/ 89261 h 329557"/>
                  <a:gd name="connsiteX23" fmla="*/ 102575 w 234540"/>
                  <a:gd name="connsiteY23" fmla="*/ 104051 h 329557"/>
                  <a:gd name="connsiteX24" fmla="*/ 102010 w 234540"/>
                  <a:gd name="connsiteY24" fmla="*/ 108455 h 329557"/>
                  <a:gd name="connsiteX25" fmla="*/ 86881 w 234540"/>
                  <a:gd name="connsiteY25" fmla="*/ 87568 h 329557"/>
                  <a:gd name="connsiteX26" fmla="*/ 37881 w 234540"/>
                  <a:gd name="connsiteY26" fmla="*/ 25923 h 329557"/>
                  <a:gd name="connsiteX27" fmla="*/ 36639 w 234540"/>
                  <a:gd name="connsiteY27" fmla="*/ 26826 h 329557"/>
                  <a:gd name="connsiteX28" fmla="*/ 114655 w 234540"/>
                  <a:gd name="connsiteY28" fmla="*/ 140519 h 329557"/>
                  <a:gd name="connsiteX29" fmla="*/ 128203 w 234540"/>
                  <a:gd name="connsiteY29" fmla="*/ 162422 h 329557"/>
                  <a:gd name="connsiteX30" fmla="*/ 123687 w 234540"/>
                  <a:gd name="connsiteY30" fmla="*/ 161858 h 329557"/>
                  <a:gd name="connsiteX31" fmla="*/ 106187 w 234540"/>
                  <a:gd name="connsiteY31" fmla="*/ 160164 h 329557"/>
                  <a:gd name="connsiteX32" fmla="*/ 71074 w 234540"/>
                  <a:gd name="connsiteY32" fmla="*/ 157116 h 329557"/>
                  <a:gd name="connsiteX33" fmla="*/ 849 w 234540"/>
                  <a:gd name="connsiteY33" fmla="*/ 151358 h 329557"/>
                  <a:gd name="connsiteX34" fmla="*/ 849 w 234540"/>
                  <a:gd name="connsiteY34" fmla="*/ 152938 h 329557"/>
                  <a:gd name="connsiteX35" fmla="*/ 71639 w 234540"/>
                  <a:gd name="connsiteY35" fmla="*/ 162761 h 329557"/>
                  <a:gd name="connsiteX36" fmla="*/ 106413 w 234540"/>
                  <a:gd name="connsiteY36" fmla="*/ 167503 h 329557"/>
                  <a:gd name="connsiteX37" fmla="*/ 133284 w 234540"/>
                  <a:gd name="connsiteY37" fmla="*/ 170213 h 329557"/>
                  <a:gd name="connsiteX38" fmla="*/ 160833 w 234540"/>
                  <a:gd name="connsiteY38" fmla="*/ 215374 h 329557"/>
                  <a:gd name="connsiteX39" fmla="*/ 154623 w 234540"/>
                  <a:gd name="connsiteY39" fmla="*/ 215374 h 329557"/>
                  <a:gd name="connsiteX40" fmla="*/ 120752 w 234540"/>
                  <a:gd name="connsiteY40" fmla="*/ 215374 h 329557"/>
                  <a:gd name="connsiteX41" fmla="*/ 75591 w 234540"/>
                  <a:gd name="connsiteY41" fmla="*/ 215374 h 329557"/>
                  <a:gd name="connsiteX42" fmla="*/ 75591 w 234540"/>
                  <a:gd name="connsiteY42" fmla="*/ 216954 h 329557"/>
                  <a:gd name="connsiteX43" fmla="*/ 121429 w 234540"/>
                  <a:gd name="connsiteY43" fmla="*/ 218761 h 329557"/>
                  <a:gd name="connsiteX44" fmla="*/ 143107 w 234540"/>
                  <a:gd name="connsiteY44" fmla="*/ 220003 h 329557"/>
                  <a:gd name="connsiteX45" fmla="*/ 154397 w 234540"/>
                  <a:gd name="connsiteY45" fmla="*/ 220793 h 329557"/>
                  <a:gd name="connsiteX46" fmla="*/ 163994 w 234540"/>
                  <a:gd name="connsiteY46" fmla="*/ 220793 h 329557"/>
                  <a:gd name="connsiteX47" fmla="*/ 187477 w 234540"/>
                  <a:gd name="connsiteY47" fmla="*/ 258954 h 329557"/>
                  <a:gd name="connsiteX48" fmla="*/ 209381 w 234540"/>
                  <a:gd name="connsiteY48" fmla="*/ 293954 h 329557"/>
                  <a:gd name="connsiteX49" fmla="*/ 232864 w 234540"/>
                  <a:gd name="connsiteY49" fmla="*/ 329293 h 329557"/>
                  <a:gd name="connsiteX50" fmla="*/ 234276 w 234540"/>
                  <a:gd name="connsiteY50" fmla="*/ 329236 h 329557"/>
                  <a:gd name="connsiteX51" fmla="*/ 234219 w 234540"/>
                  <a:gd name="connsiteY51" fmla="*/ 327825 h 329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234540" h="329557">
                    <a:moveTo>
                      <a:pt x="234219" y="327825"/>
                    </a:moveTo>
                    <a:cubicBezTo>
                      <a:pt x="229413" y="317010"/>
                      <a:pt x="223828" y="306558"/>
                      <a:pt x="217510" y="296551"/>
                    </a:cubicBezTo>
                    <a:cubicBezTo>
                      <a:pt x="211639" y="285938"/>
                      <a:pt x="205655" y="275325"/>
                      <a:pt x="199558" y="264825"/>
                    </a:cubicBezTo>
                    <a:cubicBezTo>
                      <a:pt x="187590" y="244390"/>
                      <a:pt x="175736" y="223955"/>
                      <a:pt x="163542" y="203632"/>
                    </a:cubicBezTo>
                    <a:lnTo>
                      <a:pt x="157446" y="193922"/>
                    </a:lnTo>
                    <a:cubicBezTo>
                      <a:pt x="157446" y="192680"/>
                      <a:pt x="157446" y="191438"/>
                      <a:pt x="158236" y="190196"/>
                    </a:cubicBezTo>
                    <a:lnTo>
                      <a:pt x="160268" y="181277"/>
                    </a:lnTo>
                    <a:cubicBezTo>
                      <a:pt x="161849" y="174503"/>
                      <a:pt x="162978" y="167729"/>
                      <a:pt x="164219" y="160954"/>
                    </a:cubicBezTo>
                    <a:cubicBezTo>
                      <a:pt x="166703" y="147632"/>
                      <a:pt x="169075" y="134196"/>
                      <a:pt x="172575" y="121100"/>
                    </a:cubicBezTo>
                    <a:cubicBezTo>
                      <a:pt x="172575" y="120197"/>
                      <a:pt x="171332" y="119858"/>
                      <a:pt x="171107" y="121100"/>
                    </a:cubicBezTo>
                    <a:cubicBezTo>
                      <a:pt x="168171" y="134422"/>
                      <a:pt x="163994" y="147406"/>
                      <a:pt x="159816" y="160390"/>
                    </a:cubicBezTo>
                    <a:cubicBezTo>
                      <a:pt x="157784" y="166825"/>
                      <a:pt x="155752" y="173148"/>
                      <a:pt x="154058" y="179696"/>
                    </a:cubicBezTo>
                    <a:lnTo>
                      <a:pt x="152365" y="186358"/>
                    </a:lnTo>
                    <a:cubicBezTo>
                      <a:pt x="137575" y="162084"/>
                      <a:pt x="122558" y="138035"/>
                      <a:pt x="106301" y="114664"/>
                    </a:cubicBezTo>
                    <a:cubicBezTo>
                      <a:pt x="107354" y="111458"/>
                      <a:pt x="107888" y="108104"/>
                      <a:pt x="107881" y="104729"/>
                    </a:cubicBezTo>
                    <a:cubicBezTo>
                      <a:pt x="108445" y="100213"/>
                      <a:pt x="109010" y="95697"/>
                      <a:pt x="109462" y="91067"/>
                    </a:cubicBezTo>
                    <a:cubicBezTo>
                      <a:pt x="110704" y="80906"/>
                      <a:pt x="111946" y="70745"/>
                      <a:pt x="113413" y="60471"/>
                    </a:cubicBezTo>
                    <a:cubicBezTo>
                      <a:pt x="116149" y="40494"/>
                      <a:pt x="119918" y="20672"/>
                      <a:pt x="124703" y="1084"/>
                    </a:cubicBezTo>
                    <a:cubicBezTo>
                      <a:pt x="124865" y="679"/>
                      <a:pt x="124668" y="219"/>
                      <a:pt x="124263" y="57"/>
                    </a:cubicBezTo>
                    <a:cubicBezTo>
                      <a:pt x="123858" y="-105"/>
                      <a:pt x="123398" y="92"/>
                      <a:pt x="123236" y="497"/>
                    </a:cubicBezTo>
                    <a:cubicBezTo>
                      <a:pt x="123161" y="686"/>
                      <a:pt x="123161" y="896"/>
                      <a:pt x="123236" y="1084"/>
                    </a:cubicBezTo>
                    <a:cubicBezTo>
                      <a:pt x="118268" y="20616"/>
                      <a:pt x="112849" y="40148"/>
                      <a:pt x="109123" y="60019"/>
                    </a:cubicBezTo>
                    <a:cubicBezTo>
                      <a:pt x="107317" y="69729"/>
                      <a:pt x="105623" y="79551"/>
                      <a:pt x="104268" y="89261"/>
                    </a:cubicBezTo>
                    <a:cubicBezTo>
                      <a:pt x="103591" y="94229"/>
                      <a:pt x="103139" y="99083"/>
                      <a:pt x="102575" y="104051"/>
                    </a:cubicBezTo>
                    <a:cubicBezTo>
                      <a:pt x="102575" y="105519"/>
                      <a:pt x="102575" y="106987"/>
                      <a:pt x="102010" y="108455"/>
                    </a:cubicBezTo>
                    <a:cubicBezTo>
                      <a:pt x="97042" y="101455"/>
                      <a:pt x="92075" y="94455"/>
                      <a:pt x="86881" y="87568"/>
                    </a:cubicBezTo>
                    <a:cubicBezTo>
                      <a:pt x="70962" y="66680"/>
                      <a:pt x="54478" y="46245"/>
                      <a:pt x="37881" y="25923"/>
                    </a:cubicBezTo>
                    <a:cubicBezTo>
                      <a:pt x="37317" y="25132"/>
                      <a:pt x="35962" y="25923"/>
                      <a:pt x="36639" y="26826"/>
                    </a:cubicBezTo>
                    <a:cubicBezTo>
                      <a:pt x="65002" y="63050"/>
                      <a:pt x="91059" y="101023"/>
                      <a:pt x="114655" y="140519"/>
                    </a:cubicBezTo>
                    <a:cubicBezTo>
                      <a:pt x="119284" y="147745"/>
                      <a:pt x="123687" y="155084"/>
                      <a:pt x="128203" y="162422"/>
                    </a:cubicBezTo>
                    <a:lnTo>
                      <a:pt x="123687" y="161858"/>
                    </a:lnTo>
                    <a:cubicBezTo>
                      <a:pt x="117930" y="161067"/>
                      <a:pt x="112397" y="160729"/>
                      <a:pt x="106187" y="160164"/>
                    </a:cubicBezTo>
                    <a:lnTo>
                      <a:pt x="71074" y="157116"/>
                    </a:lnTo>
                    <a:cubicBezTo>
                      <a:pt x="47704" y="155309"/>
                      <a:pt x="24220" y="153842"/>
                      <a:pt x="849" y="151358"/>
                    </a:cubicBezTo>
                    <a:cubicBezTo>
                      <a:pt x="-167" y="151358"/>
                      <a:pt x="-393" y="152825"/>
                      <a:pt x="849" y="152938"/>
                    </a:cubicBezTo>
                    <a:cubicBezTo>
                      <a:pt x="24446" y="155648"/>
                      <a:pt x="48043" y="159374"/>
                      <a:pt x="71639" y="162761"/>
                    </a:cubicBezTo>
                    <a:cubicBezTo>
                      <a:pt x="82930" y="164454"/>
                      <a:pt x="94784" y="165922"/>
                      <a:pt x="106413" y="167503"/>
                    </a:cubicBezTo>
                    <a:cubicBezTo>
                      <a:pt x="115260" y="169282"/>
                      <a:pt x="124260" y="170190"/>
                      <a:pt x="133284" y="170213"/>
                    </a:cubicBezTo>
                    <a:lnTo>
                      <a:pt x="160833" y="215374"/>
                    </a:lnTo>
                    <a:cubicBezTo>
                      <a:pt x="158764" y="215261"/>
                      <a:pt x="156691" y="215261"/>
                      <a:pt x="154623" y="215374"/>
                    </a:cubicBezTo>
                    <a:lnTo>
                      <a:pt x="120752" y="215374"/>
                    </a:lnTo>
                    <a:lnTo>
                      <a:pt x="75591" y="215374"/>
                    </a:lnTo>
                    <a:cubicBezTo>
                      <a:pt x="74574" y="215374"/>
                      <a:pt x="74687" y="216954"/>
                      <a:pt x="75591" y="216954"/>
                    </a:cubicBezTo>
                    <a:cubicBezTo>
                      <a:pt x="90946" y="216954"/>
                      <a:pt x="106187" y="217970"/>
                      <a:pt x="121429" y="218761"/>
                    </a:cubicBezTo>
                    <a:lnTo>
                      <a:pt x="143107" y="220003"/>
                    </a:lnTo>
                    <a:lnTo>
                      <a:pt x="154397" y="220793"/>
                    </a:lnTo>
                    <a:cubicBezTo>
                      <a:pt x="157559" y="221481"/>
                      <a:pt x="160832" y="221481"/>
                      <a:pt x="163994" y="220793"/>
                    </a:cubicBezTo>
                    <a:lnTo>
                      <a:pt x="187477" y="258954"/>
                    </a:lnTo>
                    <a:cubicBezTo>
                      <a:pt x="194590" y="270244"/>
                      <a:pt x="201929" y="282325"/>
                      <a:pt x="209381" y="293954"/>
                    </a:cubicBezTo>
                    <a:cubicBezTo>
                      <a:pt x="216298" y="306314"/>
                      <a:pt x="224148" y="318128"/>
                      <a:pt x="232864" y="329293"/>
                    </a:cubicBezTo>
                    <a:cubicBezTo>
                      <a:pt x="233270" y="329667"/>
                      <a:pt x="233901" y="329642"/>
                      <a:pt x="234276" y="329236"/>
                    </a:cubicBezTo>
                    <a:cubicBezTo>
                      <a:pt x="234650" y="328831"/>
                      <a:pt x="234624" y="328199"/>
                      <a:pt x="234219" y="327825"/>
                    </a:cubicBezTo>
                    <a:close/>
                  </a:path>
                </a:pathLst>
              </a:custGeom>
              <a:solidFill>
                <a:srgbClr val="263238"/>
              </a:solidFill>
              <a:ln w="11278"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DD9501C6-A515-4AF2-B9A5-31F3F90BAB9A}"/>
                  </a:ext>
                </a:extLst>
              </p:cNvPr>
              <p:cNvSpPr/>
              <p:nvPr/>
            </p:nvSpPr>
            <p:spPr>
              <a:xfrm>
                <a:off x="8055162" y="4146601"/>
                <a:ext cx="16532" cy="61274"/>
              </a:xfrm>
              <a:custGeom>
                <a:avLst/>
                <a:gdLst>
                  <a:gd name="connsiteX0" fmla="*/ 14947 w 16532"/>
                  <a:gd name="connsiteY0" fmla="*/ 659 h 61274"/>
                  <a:gd name="connsiteX1" fmla="*/ 8737 w 16532"/>
                  <a:gd name="connsiteY1" fmla="*/ 30126 h 61274"/>
                  <a:gd name="connsiteX2" fmla="*/ 43 w 16532"/>
                  <a:gd name="connsiteY2" fmla="*/ 60046 h 61274"/>
                  <a:gd name="connsiteX3" fmla="*/ 664 w 16532"/>
                  <a:gd name="connsiteY3" fmla="*/ 61231 h 61274"/>
                  <a:gd name="connsiteX4" fmla="*/ 1850 w 16532"/>
                  <a:gd name="connsiteY4" fmla="*/ 60610 h 61274"/>
                  <a:gd name="connsiteX5" fmla="*/ 10092 w 16532"/>
                  <a:gd name="connsiteY5" fmla="*/ 31029 h 61274"/>
                  <a:gd name="connsiteX6" fmla="*/ 16527 w 16532"/>
                  <a:gd name="connsiteY6" fmla="*/ 885 h 61274"/>
                  <a:gd name="connsiteX7" fmla="*/ 14947 w 16532"/>
                  <a:gd name="connsiteY7" fmla="*/ 659 h 6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532" h="61274">
                    <a:moveTo>
                      <a:pt x="14947" y="659"/>
                    </a:moveTo>
                    <a:cubicBezTo>
                      <a:pt x="13562" y="10613"/>
                      <a:pt x="11487" y="20459"/>
                      <a:pt x="8737" y="30126"/>
                    </a:cubicBezTo>
                    <a:cubicBezTo>
                      <a:pt x="6253" y="40175"/>
                      <a:pt x="3318" y="50110"/>
                      <a:pt x="43" y="60046"/>
                    </a:cubicBezTo>
                    <a:cubicBezTo>
                      <a:pt x="-112" y="60545"/>
                      <a:pt x="165" y="61075"/>
                      <a:pt x="664" y="61231"/>
                    </a:cubicBezTo>
                    <a:cubicBezTo>
                      <a:pt x="1163" y="61387"/>
                      <a:pt x="1694" y="61109"/>
                      <a:pt x="1850" y="60610"/>
                    </a:cubicBezTo>
                    <a:cubicBezTo>
                      <a:pt x="5011" y="50787"/>
                      <a:pt x="7721" y="40965"/>
                      <a:pt x="10092" y="31029"/>
                    </a:cubicBezTo>
                    <a:cubicBezTo>
                      <a:pt x="12463" y="21094"/>
                      <a:pt x="14156" y="10820"/>
                      <a:pt x="16527" y="885"/>
                    </a:cubicBezTo>
                    <a:cubicBezTo>
                      <a:pt x="16640" y="-132"/>
                      <a:pt x="15059" y="-358"/>
                      <a:pt x="14947" y="659"/>
                    </a:cubicBezTo>
                    <a:close/>
                  </a:path>
                </a:pathLst>
              </a:custGeom>
              <a:solidFill>
                <a:srgbClr val="263238"/>
              </a:solidFill>
              <a:ln w="11278"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715F0AA4-AE3F-4EDB-8FB9-47AF70C9BE6E}"/>
                  </a:ext>
                </a:extLst>
              </p:cNvPr>
              <p:cNvSpPr/>
              <p:nvPr/>
            </p:nvSpPr>
            <p:spPr>
              <a:xfrm>
                <a:off x="7871183" y="4194566"/>
                <a:ext cx="97097" cy="14564"/>
              </a:xfrm>
              <a:custGeom>
                <a:avLst/>
                <a:gdLst>
                  <a:gd name="connsiteX0" fmla="*/ 96861 w 97097"/>
                  <a:gd name="connsiteY0" fmla="*/ 13322 h 14564"/>
                  <a:gd name="connsiteX1" fmla="*/ 89296 w 97097"/>
                  <a:gd name="connsiteY1" fmla="*/ 10500 h 14564"/>
                  <a:gd name="connsiteX2" fmla="*/ 76087 w 97097"/>
                  <a:gd name="connsiteY2" fmla="*/ 8693 h 14564"/>
                  <a:gd name="connsiteX3" fmla="*/ 51700 w 97097"/>
                  <a:gd name="connsiteY3" fmla="*/ 5758 h 14564"/>
                  <a:gd name="connsiteX4" fmla="*/ 894 w 97097"/>
                  <a:gd name="connsiteY4" fmla="*/ 0 h 14564"/>
                  <a:gd name="connsiteX5" fmla="*/ 894 w 97097"/>
                  <a:gd name="connsiteY5" fmla="*/ 1468 h 14564"/>
                  <a:gd name="connsiteX6" fmla="*/ 48764 w 97097"/>
                  <a:gd name="connsiteY6" fmla="*/ 8016 h 14564"/>
                  <a:gd name="connsiteX7" fmla="*/ 72248 w 97097"/>
                  <a:gd name="connsiteY7" fmla="*/ 11065 h 14564"/>
                  <a:gd name="connsiteX8" fmla="*/ 83539 w 97097"/>
                  <a:gd name="connsiteY8" fmla="*/ 12306 h 14564"/>
                  <a:gd name="connsiteX9" fmla="*/ 96410 w 97097"/>
                  <a:gd name="connsiteY9" fmla="*/ 14452 h 14564"/>
                  <a:gd name="connsiteX10" fmla="*/ 96861 w 97097"/>
                  <a:gd name="connsiteY10" fmla="*/ 13322 h 1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7097" h="14564">
                    <a:moveTo>
                      <a:pt x="96861" y="13322"/>
                    </a:moveTo>
                    <a:cubicBezTo>
                      <a:pt x="94774" y="11482"/>
                      <a:pt x="92080" y="10476"/>
                      <a:pt x="89296" y="10500"/>
                    </a:cubicBezTo>
                    <a:lnTo>
                      <a:pt x="76087" y="8693"/>
                    </a:lnTo>
                    <a:cubicBezTo>
                      <a:pt x="67958" y="7565"/>
                      <a:pt x="59829" y="6661"/>
                      <a:pt x="51700" y="5758"/>
                    </a:cubicBezTo>
                    <a:cubicBezTo>
                      <a:pt x="34764" y="3726"/>
                      <a:pt x="17829" y="2145"/>
                      <a:pt x="894" y="0"/>
                    </a:cubicBezTo>
                    <a:cubicBezTo>
                      <a:pt x="-123" y="0"/>
                      <a:pt x="-461" y="1355"/>
                      <a:pt x="894" y="1468"/>
                    </a:cubicBezTo>
                    <a:cubicBezTo>
                      <a:pt x="16926" y="3500"/>
                      <a:pt x="32845" y="5871"/>
                      <a:pt x="48764" y="8016"/>
                    </a:cubicBezTo>
                    <a:lnTo>
                      <a:pt x="72248" y="11065"/>
                    </a:lnTo>
                    <a:lnTo>
                      <a:pt x="83539" y="12306"/>
                    </a:lnTo>
                    <a:cubicBezTo>
                      <a:pt x="87916" y="12329"/>
                      <a:pt x="92261" y="13054"/>
                      <a:pt x="96410" y="14452"/>
                    </a:cubicBezTo>
                    <a:cubicBezTo>
                      <a:pt x="96861" y="14903"/>
                      <a:pt x="97425" y="13887"/>
                      <a:pt x="96861" y="13322"/>
                    </a:cubicBezTo>
                    <a:close/>
                  </a:path>
                </a:pathLst>
              </a:custGeom>
              <a:solidFill>
                <a:srgbClr val="263238"/>
              </a:solidFill>
              <a:ln w="11278"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A28EE5C2-B699-4919-834D-26A26B391595}"/>
                  </a:ext>
                </a:extLst>
              </p:cNvPr>
              <p:cNvSpPr/>
              <p:nvPr/>
            </p:nvSpPr>
            <p:spPr>
              <a:xfrm>
                <a:off x="8019429" y="4343260"/>
                <a:ext cx="51526" cy="3273"/>
              </a:xfrm>
              <a:custGeom>
                <a:avLst/>
                <a:gdLst>
                  <a:gd name="connsiteX0" fmla="*/ 50454 w 51526"/>
                  <a:gd name="connsiteY0" fmla="*/ 1129 h 3273"/>
                  <a:gd name="connsiteX1" fmla="*/ 26406 w 51526"/>
                  <a:gd name="connsiteY1" fmla="*/ 0 h 3273"/>
                  <a:gd name="connsiteX2" fmla="*/ 14212 w 51526"/>
                  <a:gd name="connsiteY2" fmla="*/ 0 h 3273"/>
                  <a:gd name="connsiteX3" fmla="*/ 8454 w 51526"/>
                  <a:gd name="connsiteY3" fmla="*/ 0 h 3273"/>
                  <a:gd name="connsiteX4" fmla="*/ 889 w 51526"/>
                  <a:gd name="connsiteY4" fmla="*/ 0 h 3273"/>
                  <a:gd name="connsiteX5" fmla="*/ 890 w 51526"/>
                  <a:gd name="connsiteY5" fmla="*/ 1580 h 3273"/>
                  <a:gd name="connsiteX6" fmla="*/ 8003 w 51526"/>
                  <a:gd name="connsiteY6" fmla="*/ 1580 h 3273"/>
                  <a:gd name="connsiteX7" fmla="*/ 14325 w 51526"/>
                  <a:gd name="connsiteY7" fmla="*/ 1580 h 3273"/>
                  <a:gd name="connsiteX8" fmla="*/ 26406 w 51526"/>
                  <a:gd name="connsiteY8" fmla="*/ 2258 h 3273"/>
                  <a:gd name="connsiteX9" fmla="*/ 50454 w 51526"/>
                  <a:gd name="connsiteY9" fmla="*/ 3274 h 3273"/>
                  <a:gd name="connsiteX10" fmla="*/ 51527 w 51526"/>
                  <a:gd name="connsiteY10" fmla="*/ 2201 h 3273"/>
                  <a:gd name="connsiteX11" fmla="*/ 50454 w 51526"/>
                  <a:gd name="connsiteY11" fmla="*/ 1129 h 3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26" h="3273">
                    <a:moveTo>
                      <a:pt x="50454" y="1129"/>
                    </a:moveTo>
                    <a:cubicBezTo>
                      <a:pt x="42438" y="451"/>
                      <a:pt x="34422" y="226"/>
                      <a:pt x="26406" y="0"/>
                    </a:cubicBezTo>
                    <a:lnTo>
                      <a:pt x="14212" y="0"/>
                    </a:lnTo>
                    <a:lnTo>
                      <a:pt x="8454" y="0"/>
                    </a:lnTo>
                    <a:cubicBezTo>
                      <a:pt x="5938" y="228"/>
                      <a:pt x="3406" y="228"/>
                      <a:pt x="889" y="0"/>
                    </a:cubicBezTo>
                    <a:cubicBezTo>
                      <a:pt x="-239" y="0"/>
                      <a:pt x="-352" y="1693"/>
                      <a:pt x="890" y="1580"/>
                    </a:cubicBezTo>
                    <a:cubicBezTo>
                      <a:pt x="3252" y="1299"/>
                      <a:pt x="5640" y="1299"/>
                      <a:pt x="8003" y="1580"/>
                    </a:cubicBezTo>
                    <a:lnTo>
                      <a:pt x="14325" y="1580"/>
                    </a:lnTo>
                    <a:lnTo>
                      <a:pt x="26406" y="2258"/>
                    </a:lnTo>
                    <a:cubicBezTo>
                      <a:pt x="34422" y="2823"/>
                      <a:pt x="42551" y="3274"/>
                      <a:pt x="50454" y="3274"/>
                    </a:cubicBezTo>
                    <a:cubicBezTo>
                      <a:pt x="51046" y="3274"/>
                      <a:pt x="51527" y="2794"/>
                      <a:pt x="51527" y="2201"/>
                    </a:cubicBezTo>
                    <a:cubicBezTo>
                      <a:pt x="51527" y="1609"/>
                      <a:pt x="51046" y="1129"/>
                      <a:pt x="50454" y="1129"/>
                    </a:cubicBezTo>
                    <a:close/>
                  </a:path>
                </a:pathLst>
              </a:custGeom>
              <a:solidFill>
                <a:srgbClr val="263238"/>
              </a:solidFill>
              <a:ln w="11278"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B8016F27-224F-44F0-ABDB-693385FB9735}"/>
                  </a:ext>
                </a:extLst>
              </p:cNvPr>
              <p:cNvSpPr/>
              <p:nvPr/>
            </p:nvSpPr>
            <p:spPr>
              <a:xfrm>
                <a:off x="8114106" y="4268346"/>
                <a:ext cx="12340" cy="53376"/>
              </a:xfrm>
              <a:custGeom>
                <a:avLst/>
                <a:gdLst>
                  <a:gd name="connsiteX0" fmla="*/ 4777 w 12340"/>
                  <a:gd name="connsiteY0" fmla="*/ 41381 h 53376"/>
                  <a:gd name="connsiteX1" fmla="*/ 7373 w 12340"/>
                  <a:gd name="connsiteY1" fmla="*/ 27720 h 53376"/>
                  <a:gd name="connsiteX2" fmla="*/ 12341 w 12340"/>
                  <a:gd name="connsiteY2" fmla="*/ 849 h 53376"/>
                  <a:gd name="connsiteX3" fmla="*/ 10760 w 12340"/>
                  <a:gd name="connsiteY3" fmla="*/ 849 h 53376"/>
                  <a:gd name="connsiteX4" fmla="*/ 4889 w 12340"/>
                  <a:gd name="connsiteY4" fmla="*/ 27042 h 53376"/>
                  <a:gd name="connsiteX5" fmla="*/ 2067 w 12340"/>
                  <a:gd name="connsiteY5" fmla="*/ 40139 h 53376"/>
                  <a:gd name="connsiteX6" fmla="*/ 825 w 12340"/>
                  <a:gd name="connsiteY6" fmla="*/ 46236 h 53376"/>
                  <a:gd name="connsiteX7" fmla="*/ 34 w 12340"/>
                  <a:gd name="connsiteY7" fmla="*/ 52558 h 53376"/>
                  <a:gd name="connsiteX8" fmla="*/ 1841 w 12340"/>
                  <a:gd name="connsiteY8" fmla="*/ 52558 h 53376"/>
                  <a:gd name="connsiteX9" fmla="*/ 4777 w 12340"/>
                  <a:gd name="connsiteY9" fmla="*/ 41381 h 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340" h="53376">
                    <a:moveTo>
                      <a:pt x="4777" y="41381"/>
                    </a:moveTo>
                    <a:cubicBezTo>
                      <a:pt x="5680" y="36752"/>
                      <a:pt x="6583" y="32236"/>
                      <a:pt x="7373" y="27720"/>
                    </a:cubicBezTo>
                    <a:cubicBezTo>
                      <a:pt x="9067" y="18688"/>
                      <a:pt x="10647" y="9768"/>
                      <a:pt x="12341" y="849"/>
                    </a:cubicBezTo>
                    <a:cubicBezTo>
                      <a:pt x="12341" y="-167"/>
                      <a:pt x="10986" y="-393"/>
                      <a:pt x="10760" y="849"/>
                    </a:cubicBezTo>
                    <a:cubicBezTo>
                      <a:pt x="8841" y="9655"/>
                      <a:pt x="6809" y="18349"/>
                      <a:pt x="4889" y="27042"/>
                    </a:cubicBezTo>
                    <a:cubicBezTo>
                      <a:pt x="3873" y="31446"/>
                      <a:pt x="2970" y="35736"/>
                      <a:pt x="2067" y="40139"/>
                    </a:cubicBezTo>
                    <a:cubicBezTo>
                      <a:pt x="2067" y="42171"/>
                      <a:pt x="1164" y="44204"/>
                      <a:pt x="825" y="46236"/>
                    </a:cubicBezTo>
                    <a:cubicBezTo>
                      <a:pt x="166" y="48275"/>
                      <a:pt x="-102" y="50420"/>
                      <a:pt x="34" y="52558"/>
                    </a:cubicBezTo>
                    <a:cubicBezTo>
                      <a:pt x="34" y="53349"/>
                      <a:pt x="1276" y="53913"/>
                      <a:pt x="1841" y="52558"/>
                    </a:cubicBezTo>
                    <a:cubicBezTo>
                      <a:pt x="3474" y="49036"/>
                      <a:pt x="4468" y="45252"/>
                      <a:pt x="4777" y="41381"/>
                    </a:cubicBezTo>
                    <a:close/>
                  </a:path>
                </a:pathLst>
              </a:custGeom>
              <a:solidFill>
                <a:srgbClr val="263238"/>
              </a:solidFill>
              <a:ln w="11278"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83C099DA-505E-44BD-BCB3-669623759419}"/>
                  </a:ext>
                </a:extLst>
              </p:cNvPr>
              <p:cNvSpPr/>
              <p:nvPr/>
            </p:nvSpPr>
            <p:spPr>
              <a:xfrm>
                <a:off x="7570174" y="4597743"/>
                <a:ext cx="426208" cy="507160"/>
              </a:xfrm>
              <a:custGeom>
                <a:avLst/>
                <a:gdLst>
                  <a:gd name="connsiteX0" fmla="*/ 426209 w 426208"/>
                  <a:gd name="connsiteY0" fmla="*/ 0 h 507160"/>
                  <a:gd name="connsiteX1" fmla="*/ 419999 w 426208"/>
                  <a:gd name="connsiteY1" fmla="*/ 128258 h 507160"/>
                  <a:gd name="connsiteX2" fmla="*/ 401596 w 426208"/>
                  <a:gd name="connsiteY2" fmla="*/ 507160 h 507160"/>
                  <a:gd name="connsiteX3" fmla="*/ 24613 w 426208"/>
                  <a:gd name="connsiteY3" fmla="*/ 507160 h 507160"/>
                  <a:gd name="connsiteX4" fmla="*/ 6210 w 426208"/>
                  <a:gd name="connsiteY4" fmla="*/ 128258 h 507160"/>
                  <a:gd name="connsiteX5" fmla="*/ 0 w 426208"/>
                  <a:gd name="connsiteY5" fmla="*/ 0 h 507160"/>
                  <a:gd name="connsiteX6" fmla="*/ 426209 w 426208"/>
                  <a:gd name="connsiteY6" fmla="*/ 0 h 50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208" h="507160">
                    <a:moveTo>
                      <a:pt x="426209" y="0"/>
                    </a:moveTo>
                    <a:lnTo>
                      <a:pt x="419999" y="128258"/>
                    </a:lnTo>
                    <a:lnTo>
                      <a:pt x="401596" y="507160"/>
                    </a:lnTo>
                    <a:lnTo>
                      <a:pt x="24613" y="507160"/>
                    </a:lnTo>
                    <a:lnTo>
                      <a:pt x="6210" y="128258"/>
                    </a:lnTo>
                    <a:lnTo>
                      <a:pt x="0" y="0"/>
                    </a:lnTo>
                    <a:lnTo>
                      <a:pt x="426209" y="0"/>
                    </a:lnTo>
                    <a:close/>
                  </a:path>
                </a:pathLst>
              </a:custGeom>
              <a:solidFill>
                <a:srgbClr val="37474F"/>
              </a:solidFill>
              <a:ln w="11278"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E820E52E-9779-43A0-B24B-529AE1CA1EBD}"/>
                  </a:ext>
                </a:extLst>
              </p:cNvPr>
              <p:cNvSpPr/>
              <p:nvPr/>
            </p:nvSpPr>
            <p:spPr>
              <a:xfrm>
                <a:off x="7570174" y="4597743"/>
                <a:ext cx="426208" cy="128257"/>
              </a:xfrm>
              <a:custGeom>
                <a:avLst/>
                <a:gdLst>
                  <a:gd name="connsiteX0" fmla="*/ 426209 w 426208"/>
                  <a:gd name="connsiteY0" fmla="*/ 0 h 128257"/>
                  <a:gd name="connsiteX1" fmla="*/ 419999 w 426208"/>
                  <a:gd name="connsiteY1" fmla="*/ 128258 h 128257"/>
                  <a:gd name="connsiteX2" fmla="*/ 6210 w 426208"/>
                  <a:gd name="connsiteY2" fmla="*/ 128258 h 128257"/>
                  <a:gd name="connsiteX3" fmla="*/ 0 w 426208"/>
                  <a:gd name="connsiteY3" fmla="*/ 0 h 128257"/>
                  <a:gd name="connsiteX4" fmla="*/ 426209 w 426208"/>
                  <a:gd name="connsiteY4" fmla="*/ 0 h 1282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6208" h="128257">
                    <a:moveTo>
                      <a:pt x="426209" y="0"/>
                    </a:moveTo>
                    <a:lnTo>
                      <a:pt x="419999" y="128258"/>
                    </a:lnTo>
                    <a:lnTo>
                      <a:pt x="6210" y="128258"/>
                    </a:lnTo>
                    <a:lnTo>
                      <a:pt x="0" y="0"/>
                    </a:lnTo>
                    <a:lnTo>
                      <a:pt x="426209" y="0"/>
                    </a:lnTo>
                    <a:close/>
                  </a:path>
                </a:pathLst>
              </a:custGeom>
              <a:solidFill>
                <a:srgbClr val="263238"/>
              </a:solidFill>
              <a:ln w="11278"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E9CBDDE1-EAF1-49D4-A7D4-53C84D2CA743}"/>
                  </a:ext>
                </a:extLst>
              </p:cNvPr>
              <p:cNvSpPr/>
              <p:nvPr/>
            </p:nvSpPr>
            <p:spPr>
              <a:xfrm>
                <a:off x="7541271" y="4506969"/>
                <a:ext cx="483902" cy="128370"/>
              </a:xfrm>
              <a:custGeom>
                <a:avLst/>
                <a:gdLst>
                  <a:gd name="connsiteX0" fmla="*/ 0 w 483902"/>
                  <a:gd name="connsiteY0" fmla="*/ 0 h 128370"/>
                  <a:gd name="connsiteX1" fmla="*/ 483902 w 483902"/>
                  <a:gd name="connsiteY1" fmla="*/ 0 h 128370"/>
                  <a:gd name="connsiteX2" fmla="*/ 483902 w 483902"/>
                  <a:gd name="connsiteY2" fmla="*/ 128371 h 128370"/>
                  <a:gd name="connsiteX3" fmla="*/ 0 w 483902"/>
                  <a:gd name="connsiteY3" fmla="*/ 128371 h 128370"/>
                </a:gdLst>
                <a:ahLst/>
                <a:cxnLst>
                  <a:cxn ang="0">
                    <a:pos x="connsiteX0" y="connsiteY0"/>
                  </a:cxn>
                  <a:cxn ang="0">
                    <a:pos x="connsiteX1" y="connsiteY1"/>
                  </a:cxn>
                  <a:cxn ang="0">
                    <a:pos x="connsiteX2" y="connsiteY2"/>
                  </a:cxn>
                  <a:cxn ang="0">
                    <a:pos x="connsiteX3" y="connsiteY3"/>
                  </a:cxn>
                </a:cxnLst>
                <a:rect l="l" t="t" r="r" b="b"/>
                <a:pathLst>
                  <a:path w="483902" h="128370">
                    <a:moveTo>
                      <a:pt x="0" y="0"/>
                    </a:moveTo>
                    <a:lnTo>
                      <a:pt x="483902" y="0"/>
                    </a:lnTo>
                    <a:lnTo>
                      <a:pt x="483902" y="128371"/>
                    </a:lnTo>
                    <a:lnTo>
                      <a:pt x="0" y="128371"/>
                    </a:lnTo>
                    <a:close/>
                  </a:path>
                </a:pathLst>
              </a:custGeom>
              <a:solidFill>
                <a:srgbClr val="37474F"/>
              </a:solidFill>
              <a:ln w="11278" cap="flat">
                <a:noFill/>
                <a:prstDash val="solid"/>
                <a:miter/>
              </a:ln>
            </p:spPr>
            <p:txBody>
              <a:bodyPr rtlCol="0" anchor="ctr"/>
              <a:lstStyle/>
              <a:p>
                <a:endParaRPr lang="zh-CN" altLang="en-US"/>
              </a:p>
            </p:txBody>
          </p:sp>
        </p:grpSp>
        <p:sp>
          <p:nvSpPr>
            <p:cNvPr id="57" name="任意多边形: 形状 56">
              <a:extLst>
                <a:ext uri="{FF2B5EF4-FFF2-40B4-BE49-F238E27FC236}">
                  <a16:creationId xmlns:a16="http://schemas.microsoft.com/office/drawing/2014/main" xmlns="" id="{5E863D6F-C0BC-4F30-B6E5-28E6E2C54F2B}"/>
                </a:ext>
              </a:extLst>
            </p:cNvPr>
            <p:cNvSpPr/>
            <p:nvPr/>
          </p:nvSpPr>
          <p:spPr>
            <a:xfrm>
              <a:off x="3775278" y="5099258"/>
              <a:ext cx="4641442" cy="11290"/>
            </a:xfrm>
            <a:custGeom>
              <a:avLst/>
              <a:gdLst>
                <a:gd name="connsiteX0" fmla="*/ 0 w 4641442"/>
                <a:gd name="connsiteY0" fmla="*/ 5645 h 11290"/>
                <a:gd name="connsiteX1" fmla="*/ 580208 w 4641442"/>
                <a:gd name="connsiteY1" fmla="*/ 2936 h 11290"/>
                <a:gd name="connsiteX2" fmla="*/ 1160417 w 4641442"/>
                <a:gd name="connsiteY2" fmla="*/ 1919 h 11290"/>
                <a:gd name="connsiteX3" fmla="*/ 2320721 w 4641442"/>
                <a:gd name="connsiteY3" fmla="*/ 0 h 11290"/>
                <a:gd name="connsiteX4" fmla="*/ 3481025 w 4641442"/>
                <a:gd name="connsiteY4" fmla="*/ 1919 h 11290"/>
                <a:gd name="connsiteX5" fmla="*/ 4061234 w 4641442"/>
                <a:gd name="connsiteY5" fmla="*/ 2823 h 11290"/>
                <a:gd name="connsiteX6" fmla="*/ 4641442 w 4641442"/>
                <a:gd name="connsiteY6" fmla="*/ 5645 h 11290"/>
                <a:gd name="connsiteX7" fmla="*/ 4061234 w 4641442"/>
                <a:gd name="connsiteY7" fmla="*/ 8468 h 11290"/>
                <a:gd name="connsiteX8" fmla="*/ 3481025 w 4641442"/>
                <a:gd name="connsiteY8" fmla="*/ 9371 h 11290"/>
                <a:gd name="connsiteX9" fmla="*/ 2320721 w 4641442"/>
                <a:gd name="connsiteY9" fmla="*/ 11290 h 11290"/>
                <a:gd name="connsiteX10" fmla="*/ 1160417 w 4641442"/>
                <a:gd name="connsiteY10" fmla="*/ 9371 h 11290"/>
                <a:gd name="connsiteX11" fmla="*/ 580208 w 4641442"/>
                <a:gd name="connsiteY11" fmla="*/ 8355 h 11290"/>
                <a:gd name="connsiteX12" fmla="*/ 0 w 4641442"/>
                <a:gd name="connsiteY12" fmla="*/ 5645 h 11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641442" h="11290">
                  <a:moveTo>
                    <a:pt x="0" y="5645"/>
                  </a:moveTo>
                  <a:lnTo>
                    <a:pt x="580208" y="2936"/>
                  </a:lnTo>
                  <a:lnTo>
                    <a:pt x="1160417" y="1919"/>
                  </a:lnTo>
                  <a:lnTo>
                    <a:pt x="2320721" y="0"/>
                  </a:lnTo>
                  <a:lnTo>
                    <a:pt x="3481025" y="1919"/>
                  </a:lnTo>
                  <a:lnTo>
                    <a:pt x="4061234" y="2823"/>
                  </a:lnTo>
                  <a:lnTo>
                    <a:pt x="4641442" y="5645"/>
                  </a:lnTo>
                  <a:lnTo>
                    <a:pt x="4061234" y="8468"/>
                  </a:lnTo>
                  <a:lnTo>
                    <a:pt x="3481025" y="9371"/>
                  </a:lnTo>
                  <a:lnTo>
                    <a:pt x="2320721" y="11290"/>
                  </a:lnTo>
                  <a:lnTo>
                    <a:pt x="1160417" y="9371"/>
                  </a:lnTo>
                  <a:lnTo>
                    <a:pt x="580208" y="8355"/>
                  </a:lnTo>
                  <a:lnTo>
                    <a:pt x="0" y="5645"/>
                  </a:lnTo>
                  <a:close/>
                </a:path>
              </a:pathLst>
            </a:custGeom>
            <a:solidFill>
              <a:srgbClr val="263238"/>
            </a:solidFill>
            <a:ln w="11278" cap="flat">
              <a:noFill/>
              <a:prstDash val="solid"/>
              <a:miter/>
            </a:ln>
          </p:spPr>
          <p:txBody>
            <a:bodyPr rtlCol="0" anchor="ctr"/>
            <a:lstStyle/>
            <a:p>
              <a:endParaRPr lang="zh-CN" altLang="en-US"/>
            </a:p>
          </p:txBody>
        </p:sp>
        <p:grpSp>
          <p:nvGrpSpPr>
            <p:cNvPr id="58" name="图形 4">
              <a:extLst>
                <a:ext uri="{FF2B5EF4-FFF2-40B4-BE49-F238E27FC236}">
                  <a16:creationId xmlns:a16="http://schemas.microsoft.com/office/drawing/2014/main" xmlns="" id="{3AC572F4-C4B6-4AF0-AC15-A2E8625A4DE0}"/>
                </a:ext>
              </a:extLst>
            </p:cNvPr>
            <p:cNvGrpSpPr/>
            <p:nvPr/>
          </p:nvGrpSpPr>
          <p:grpSpPr>
            <a:xfrm>
              <a:off x="4910960" y="1469088"/>
              <a:ext cx="2370076" cy="4464184"/>
              <a:chOff x="4910960" y="1469088"/>
              <a:chExt cx="2370076" cy="4464184"/>
            </a:xfrm>
          </p:grpSpPr>
          <p:sp>
            <p:nvSpPr>
              <p:cNvPr id="59" name="任意多边形: 形状 58">
                <a:extLst>
                  <a:ext uri="{FF2B5EF4-FFF2-40B4-BE49-F238E27FC236}">
                    <a16:creationId xmlns:a16="http://schemas.microsoft.com/office/drawing/2014/main" xmlns="" id="{2CBDECCC-40DD-4A55-8A15-15DB87E23594}"/>
                  </a:ext>
                </a:extLst>
              </p:cNvPr>
              <p:cNvSpPr/>
              <p:nvPr/>
            </p:nvSpPr>
            <p:spPr>
              <a:xfrm>
                <a:off x="4910960" y="1469088"/>
                <a:ext cx="2370076" cy="4464184"/>
              </a:xfrm>
              <a:custGeom>
                <a:avLst/>
                <a:gdLst>
                  <a:gd name="connsiteX0" fmla="*/ 2170457 w 2370076"/>
                  <a:gd name="connsiteY0" fmla="*/ 0 h 4464184"/>
                  <a:gd name="connsiteX1" fmla="*/ 199396 w 2370076"/>
                  <a:gd name="connsiteY1" fmla="*/ 0 h 4464184"/>
                  <a:gd name="connsiteX2" fmla="*/ 9 w 2370076"/>
                  <a:gd name="connsiteY2" fmla="*/ 203207 h 4464184"/>
                  <a:gd name="connsiteX3" fmla="*/ 9 w 2370076"/>
                  <a:gd name="connsiteY3" fmla="*/ 203225 h 4464184"/>
                  <a:gd name="connsiteX4" fmla="*/ 9 w 2370076"/>
                  <a:gd name="connsiteY4" fmla="*/ 4260959 h 4464184"/>
                  <a:gd name="connsiteX5" fmla="*/ 199396 w 2370076"/>
                  <a:gd name="connsiteY5" fmla="*/ 4464185 h 4464184"/>
                  <a:gd name="connsiteX6" fmla="*/ 2170457 w 2370076"/>
                  <a:gd name="connsiteY6" fmla="*/ 4464185 h 4464184"/>
                  <a:gd name="connsiteX7" fmla="*/ 2370069 w 2370076"/>
                  <a:gd name="connsiteY7" fmla="*/ 4260959 h 4464184"/>
                  <a:gd name="connsiteX8" fmla="*/ 2370069 w 2370076"/>
                  <a:gd name="connsiteY8" fmla="*/ 203113 h 4464184"/>
                  <a:gd name="connsiteX9" fmla="*/ 2170457 w 2370076"/>
                  <a:gd name="connsiteY9" fmla="*/ 0 h 4464184"/>
                  <a:gd name="connsiteX10" fmla="*/ 2245425 w 2370076"/>
                  <a:gd name="connsiteY10" fmla="*/ 4135524 h 4464184"/>
                  <a:gd name="connsiteX11" fmla="*/ 2066812 w 2370076"/>
                  <a:gd name="connsiteY11" fmla="*/ 4328701 h 4464184"/>
                  <a:gd name="connsiteX12" fmla="*/ 303380 w 2370076"/>
                  <a:gd name="connsiteY12" fmla="*/ 4328701 h 4464184"/>
                  <a:gd name="connsiteX13" fmla="*/ 124542 w 2370076"/>
                  <a:gd name="connsiteY13" fmla="*/ 4135524 h 4464184"/>
                  <a:gd name="connsiteX14" fmla="*/ 124542 w 2370076"/>
                  <a:gd name="connsiteY14" fmla="*/ 356886 h 4464184"/>
                  <a:gd name="connsiteX15" fmla="*/ 303380 w 2370076"/>
                  <a:gd name="connsiteY15" fmla="*/ 128709 h 4464184"/>
                  <a:gd name="connsiteX16" fmla="*/ 656541 w 2370076"/>
                  <a:gd name="connsiteY16" fmla="*/ 128709 h 4464184"/>
                  <a:gd name="connsiteX17" fmla="*/ 693911 w 2370076"/>
                  <a:gd name="connsiteY17" fmla="*/ 180984 h 4464184"/>
                  <a:gd name="connsiteX18" fmla="*/ 693911 w 2370076"/>
                  <a:gd name="connsiteY18" fmla="*/ 193516 h 4464184"/>
                  <a:gd name="connsiteX19" fmla="*/ 776556 w 2370076"/>
                  <a:gd name="connsiteY19" fmla="*/ 261258 h 4464184"/>
                  <a:gd name="connsiteX20" fmla="*/ 1593410 w 2370076"/>
                  <a:gd name="connsiteY20" fmla="*/ 261258 h 4464184"/>
                  <a:gd name="connsiteX21" fmla="*/ 1676054 w 2370076"/>
                  <a:gd name="connsiteY21" fmla="*/ 193516 h 4464184"/>
                  <a:gd name="connsiteX22" fmla="*/ 1676054 w 2370076"/>
                  <a:gd name="connsiteY22" fmla="*/ 180984 h 4464184"/>
                  <a:gd name="connsiteX23" fmla="*/ 1713538 w 2370076"/>
                  <a:gd name="connsiteY23" fmla="*/ 128709 h 4464184"/>
                  <a:gd name="connsiteX24" fmla="*/ 2066812 w 2370076"/>
                  <a:gd name="connsiteY24" fmla="*/ 128709 h 4464184"/>
                  <a:gd name="connsiteX25" fmla="*/ 2245425 w 2370076"/>
                  <a:gd name="connsiteY25" fmla="*/ 356886 h 4464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70076" h="4464184">
                    <a:moveTo>
                      <a:pt x="2170457" y="0"/>
                    </a:moveTo>
                    <a:lnTo>
                      <a:pt x="199396" y="0"/>
                    </a:lnTo>
                    <a:cubicBezTo>
                      <a:pt x="88223" y="1055"/>
                      <a:pt x="-1046" y="92034"/>
                      <a:pt x="9" y="203207"/>
                    </a:cubicBezTo>
                    <a:cubicBezTo>
                      <a:pt x="9" y="203213"/>
                      <a:pt x="9" y="203219"/>
                      <a:pt x="9" y="203225"/>
                    </a:cubicBezTo>
                    <a:lnTo>
                      <a:pt x="9" y="4260959"/>
                    </a:lnTo>
                    <a:cubicBezTo>
                      <a:pt x="-993" y="4372115"/>
                      <a:pt x="88242" y="4463068"/>
                      <a:pt x="199396" y="4464185"/>
                    </a:cubicBezTo>
                    <a:lnTo>
                      <a:pt x="2170457" y="4464185"/>
                    </a:lnTo>
                    <a:cubicBezTo>
                      <a:pt x="2281673" y="4463129"/>
                      <a:pt x="2371009" y="4372177"/>
                      <a:pt x="2370069" y="4260959"/>
                    </a:cubicBezTo>
                    <a:lnTo>
                      <a:pt x="2370069" y="203113"/>
                    </a:lnTo>
                    <a:cubicBezTo>
                      <a:pt x="2371009" y="91914"/>
                      <a:pt x="2281655" y="993"/>
                      <a:pt x="2170457" y="0"/>
                    </a:cubicBezTo>
                    <a:close/>
                    <a:moveTo>
                      <a:pt x="2245425" y="4135524"/>
                    </a:moveTo>
                    <a:cubicBezTo>
                      <a:pt x="2245425" y="4242331"/>
                      <a:pt x="2165489" y="4328701"/>
                      <a:pt x="2066812" y="4328701"/>
                    </a:cubicBezTo>
                    <a:lnTo>
                      <a:pt x="303380" y="4328701"/>
                    </a:lnTo>
                    <a:cubicBezTo>
                      <a:pt x="204477" y="4328701"/>
                      <a:pt x="124542" y="4242331"/>
                      <a:pt x="124542" y="4135524"/>
                    </a:cubicBezTo>
                    <a:lnTo>
                      <a:pt x="124542" y="356886"/>
                    </a:lnTo>
                    <a:cubicBezTo>
                      <a:pt x="124542" y="139322"/>
                      <a:pt x="204477" y="128709"/>
                      <a:pt x="303380" y="128709"/>
                    </a:cubicBezTo>
                    <a:lnTo>
                      <a:pt x="656541" y="128709"/>
                    </a:lnTo>
                    <a:cubicBezTo>
                      <a:pt x="677089" y="128709"/>
                      <a:pt x="693911" y="152080"/>
                      <a:pt x="693911" y="180984"/>
                    </a:cubicBezTo>
                    <a:lnTo>
                      <a:pt x="693911" y="193516"/>
                    </a:lnTo>
                    <a:cubicBezTo>
                      <a:pt x="693911" y="261258"/>
                      <a:pt x="730944" y="261258"/>
                      <a:pt x="776556" y="261258"/>
                    </a:cubicBezTo>
                    <a:lnTo>
                      <a:pt x="1593410" y="261258"/>
                    </a:lnTo>
                    <a:cubicBezTo>
                      <a:pt x="1639361" y="261258"/>
                      <a:pt x="1676054" y="261258"/>
                      <a:pt x="1676054" y="193516"/>
                    </a:cubicBezTo>
                    <a:lnTo>
                      <a:pt x="1676054" y="180984"/>
                    </a:lnTo>
                    <a:cubicBezTo>
                      <a:pt x="1676054" y="152080"/>
                      <a:pt x="1692651" y="128709"/>
                      <a:pt x="1713538" y="128709"/>
                    </a:cubicBezTo>
                    <a:lnTo>
                      <a:pt x="2066812" y="128709"/>
                    </a:lnTo>
                    <a:cubicBezTo>
                      <a:pt x="2165489" y="128709"/>
                      <a:pt x="2245425" y="157725"/>
                      <a:pt x="2245425" y="356886"/>
                    </a:cubicBezTo>
                    <a:close/>
                  </a:path>
                </a:pathLst>
              </a:custGeom>
              <a:solidFill>
                <a:srgbClr val="263238"/>
              </a:solidFill>
              <a:ln w="11278"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95E1EFB4-61E8-4AE9-8956-94F80E219818}"/>
                  </a:ext>
                </a:extLst>
              </p:cNvPr>
              <p:cNvSpPr/>
              <p:nvPr/>
            </p:nvSpPr>
            <p:spPr>
              <a:xfrm>
                <a:off x="5970790" y="1618345"/>
                <a:ext cx="250306" cy="27548"/>
              </a:xfrm>
              <a:custGeom>
                <a:avLst/>
                <a:gdLst>
                  <a:gd name="connsiteX0" fmla="*/ 236532 w 250306"/>
                  <a:gd name="connsiteY0" fmla="*/ 27548 h 27548"/>
                  <a:gd name="connsiteX1" fmla="*/ 13775 w 250306"/>
                  <a:gd name="connsiteY1" fmla="*/ 27548 h 27548"/>
                  <a:gd name="connsiteX2" fmla="*/ 1 w 250306"/>
                  <a:gd name="connsiteY2" fmla="*/ 14001 h 27548"/>
                  <a:gd name="connsiteX3" fmla="*/ 1 w 250306"/>
                  <a:gd name="connsiteY3" fmla="*/ 13774 h 27548"/>
                  <a:gd name="connsiteX4" fmla="*/ 1 w 250306"/>
                  <a:gd name="connsiteY4" fmla="*/ 13774 h 27548"/>
                  <a:gd name="connsiteX5" fmla="*/ 13775 w 250306"/>
                  <a:gd name="connsiteY5" fmla="*/ 0 h 27548"/>
                  <a:gd name="connsiteX6" fmla="*/ 236532 w 250306"/>
                  <a:gd name="connsiteY6" fmla="*/ 0 h 27548"/>
                  <a:gd name="connsiteX7" fmla="*/ 250306 w 250306"/>
                  <a:gd name="connsiteY7" fmla="*/ 13774 h 27548"/>
                  <a:gd name="connsiteX8" fmla="*/ 250306 w 250306"/>
                  <a:gd name="connsiteY8" fmla="*/ 13774 h 27548"/>
                  <a:gd name="connsiteX9" fmla="*/ 236759 w 250306"/>
                  <a:gd name="connsiteY9" fmla="*/ 27548 h 27548"/>
                  <a:gd name="connsiteX10" fmla="*/ 236532 w 250306"/>
                  <a:gd name="connsiteY10" fmla="*/ 27548 h 27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0306" h="27548">
                    <a:moveTo>
                      <a:pt x="236532" y="27548"/>
                    </a:moveTo>
                    <a:lnTo>
                      <a:pt x="13775" y="27548"/>
                    </a:lnTo>
                    <a:cubicBezTo>
                      <a:pt x="6230" y="27611"/>
                      <a:pt x="63" y="21546"/>
                      <a:pt x="1" y="14001"/>
                    </a:cubicBezTo>
                    <a:cubicBezTo>
                      <a:pt x="0" y="13925"/>
                      <a:pt x="0" y="13850"/>
                      <a:pt x="1" y="13774"/>
                    </a:cubicBezTo>
                    <a:lnTo>
                      <a:pt x="1" y="13774"/>
                    </a:lnTo>
                    <a:cubicBezTo>
                      <a:pt x="1" y="6167"/>
                      <a:pt x="6167" y="0"/>
                      <a:pt x="13775" y="0"/>
                    </a:cubicBezTo>
                    <a:lnTo>
                      <a:pt x="236532" y="0"/>
                    </a:lnTo>
                    <a:cubicBezTo>
                      <a:pt x="244139" y="0"/>
                      <a:pt x="250306" y="6167"/>
                      <a:pt x="250306" y="13774"/>
                    </a:cubicBezTo>
                    <a:lnTo>
                      <a:pt x="250306" y="13774"/>
                    </a:lnTo>
                    <a:cubicBezTo>
                      <a:pt x="250369" y="21319"/>
                      <a:pt x="244303" y="27486"/>
                      <a:pt x="236759" y="27548"/>
                    </a:cubicBezTo>
                    <a:cubicBezTo>
                      <a:pt x="236683" y="27549"/>
                      <a:pt x="236608" y="27549"/>
                      <a:pt x="236532" y="27548"/>
                    </a:cubicBezTo>
                    <a:close/>
                  </a:path>
                </a:pathLst>
              </a:custGeom>
              <a:solidFill>
                <a:srgbClr val="FFFFFF"/>
              </a:solidFill>
              <a:ln w="11278"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E3887608-836E-4A72-862D-E64EEF71006A}"/>
                  </a:ext>
                </a:extLst>
              </p:cNvPr>
              <p:cNvSpPr/>
              <p:nvPr/>
            </p:nvSpPr>
            <p:spPr>
              <a:xfrm>
                <a:off x="5035502" y="1597797"/>
                <a:ext cx="2120995" cy="4199991"/>
              </a:xfrm>
              <a:custGeom>
                <a:avLst/>
                <a:gdLst>
                  <a:gd name="connsiteX0" fmla="*/ 2120996 w 2120995"/>
                  <a:gd name="connsiteY0" fmla="*/ 228177 h 4199991"/>
                  <a:gd name="connsiteX1" fmla="*/ 2120996 w 2120995"/>
                  <a:gd name="connsiteY1" fmla="*/ 4006815 h 4199991"/>
                  <a:gd name="connsiteX2" fmla="*/ 1942270 w 2120995"/>
                  <a:gd name="connsiteY2" fmla="*/ 4199992 h 4199991"/>
                  <a:gd name="connsiteX3" fmla="*/ 178838 w 2120995"/>
                  <a:gd name="connsiteY3" fmla="*/ 4199992 h 4199991"/>
                  <a:gd name="connsiteX4" fmla="*/ 0 w 2120995"/>
                  <a:gd name="connsiteY4" fmla="*/ 4006815 h 4199991"/>
                  <a:gd name="connsiteX5" fmla="*/ 0 w 2120995"/>
                  <a:gd name="connsiteY5" fmla="*/ 228177 h 4199991"/>
                  <a:gd name="connsiteX6" fmla="*/ 178838 w 2120995"/>
                  <a:gd name="connsiteY6" fmla="*/ 0 h 4199991"/>
                  <a:gd name="connsiteX7" fmla="*/ 531999 w 2120995"/>
                  <a:gd name="connsiteY7" fmla="*/ 0 h 4199991"/>
                  <a:gd name="connsiteX8" fmla="*/ 569370 w 2120995"/>
                  <a:gd name="connsiteY8" fmla="*/ 52274 h 4199991"/>
                  <a:gd name="connsiteX9" fmla="*/ 569370 w 2120995"/>
                  <a:gd name="connsiteY9" fmla="*/ 64806 h 4199991"/>
                  <a:gd name="connsiteX10" fmla="*/ 652015 w 2120995"/>
                  <a:gd name="connsiteY10" fmla="*/ 132548 h 4199991"/>
                  <a:gd name="connsiteX11" fmla="*/ 1468868 w 2120995"/>
                  <a:gd name="connsiteY11" fmla="*/ 132548 h 4199991"/>
                  <a:gd name="connsiteX12" fmla="*/ 1551626 w 2120995"/>
                  <a:gd name="connsiteY12" fmla="*/ 64806 h 4199991"/>
                  <a:gd name="connsiteX13" fmla="*/ 1551626 w 2120995"/>
                  <a:gd name="connsiteY13" fmla="*/ 52274 h 4199991"/>
                  <a:gd name="connsiteX14" fmla="*/ 1588997 w 2120995"/>
                  <a:gd name="connsiteY14" fmla="*/ 0 h 4199991"/>
                  <a:gd name="connsiteX15" fmla="*/ 1942270 w 2120995"/>
                  <a:gd name="connsiteY15" fmla="*/ 0 h 4199991"/>
                  <a:gd name="connsiteX16" fmla="*/ 2120996 w 2120995"/>
                  <a:gd name="connsiteY16" fmla="*/ 228177 h 4199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20995" h="4199991">
                    <a:moveTo>
                      <a:pt x="2120996" y="228177"/>
                    </a:moveTo>
                    <a:lnTo>
                      <a:pt x="2120996" y="4006815"/>
                    </a:lnTo>
                    <a:cubicBezTo>
                      <a:pt x="2120996" y="4113621"/>
                      <a:pt x="2040947" y="4199992"/>
                      <a:pt x="1942270" y="4199992"/>
                    </a:cubicBezTo>
                    <a:lnTo>
                      <a:pt x="178838" y="4199992"/>
                    </a:lnTo>
                    <a:cubicBezTo>
                      <a:pt x="79935" y="4199992"/>
                      <a:pt x="0" y="4113621"/>
                      <a:pt x="0" y="4006815"/>
                    </a:cubicBezTo>
                    <a:lnTo>
                      <a:pt x="0" y="228177"/>
                    </a:lnTo>
                    <a:cubicBezTo>
                      <a:pt x="0" y="10613"/>
                      <a:pt x="79935" y="0"/>
                      <a:pt x="178838" y="0"/>
                    </a:cubicBezTo>
                    <a:lnTo>
                      <a:pt x="531999" y="0"/>
                    </a:lnTo>
                    <a:cubicBezTo>
                      <a:pt x="552547" y="0"/>
                      <a:pt x="569370" y="23371"/>
                      <a:pt x="569370" y="52274"/>
                    </a:cubicBezTo>
                    <a:lnTo>
                      <a:pt x="569370" y="64806"/>
                    </a:lnTo>
                    <a:cubicBezTo>
                      <a:pt x="569370" y="132548"/>
                      <a:pt x="606402" y="132548"/>
                      <a:pt x="652015" y="132548"/>
                    </a:cubicBezTo>
                    <a:lnTo>
                      <a:pt x="1468868" y="132548"/>
                    </a:lnTo>
                    <a:cubicBezTo>
                      <a:pt x="1514819" y="132548"/>
                      <a:pt x="1551626" y="132548"/>
                      <a:pt x="1551626" y="64806"/>
                    </a:cubicBezTo>
                    <a:lnTo>
                      <a:pt x="1551626" y="52274"/>
                    </a:lnTo>
                    <a:cubicBezTo>
                      <a:pt x="1551626" y="23371"/>
                      <a:pt x="1568110" y="0"/>
                      <a:pt x="1588997" y="0"/>
                    </a:cubicBezTo>
                    <a:lnTo>
                      <a:pt x="1942270" y="0"/>
                    </a:lnTo>
                    <a:cubicBezTo>
                      <a:pt x="2040947" y="0"/>
                      <a:pt x="2120996" y="29016"/>
                      <a:pt x="2120996" y="228177"/>
                    </a:cubicBezTo>
                    <a:close/>
                  </a:path>
                </a:pathLst>
              </a:custGeom>
              <a:solidFill>
                <a:srgbClr val="FFFFFF"/>
              </a:solidFill>
              <a:ln w="11278"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75156C9C-5E68-4C87-BA03-582E385294AA}"/>
                  </a:ext>
                </a:extLst>
              </p:cNvPr>
              <p:cNvSpPr/>
              <p:nvPr/>
            </p:nvSpPr>
            <p:spPr>
              <a:xfrm>
                <a:off x="5035389" y="1597797"/>
                <a:ext cx="2120995" cy="308902"/>
              </a:xfrm>
              <a:custGeom>
                <a:avLst/>
                <a:gdLst>
                  <a:gd name="connsiteX0" fmla="*/ 2120996 w 2120995"/>
                  <a:gd name="connsiteY0" fmla="*/ 228177 h 308902"/>
                  <a:gd name="connsiteX1" fmla="*/ 2120996 w 2120995"/>
                  <a:gd name="connsiteY1" fmla="*/ 308903 h 308902"/>
                  <a:gd name="connsiteX2" fmla="*/ 0 w 2120995"/>
                  <a:gd name="connsiteY2" fmla="*/ 308903 h 308902"/>
                  <a:gd name="connsiteX3" fmla="*/ 0 w 2120995"/>
                  <a:gd name="connsiteY3" fmla="*/ 228177 h 308902"/>
                  <a:gd name="connsiteX4" fmla="*/ 178951 w 2120995"/>
                  <a:gd name="connsiteY4" fmla="*/ 0 h 308902"/>
                  <a:gd name="connsiteX5" fmla="*/ 532225 w 2120995"/>
                  <a:gd name="connsiteY5" fmla="*/ 0 h 308902"/>
                  <a:gd name="connsiteX6" fmla="*/ 569483 w 2120995"/>
                  <a:gd name="connsiteY6" fmla="*/ 52274 h 308902"/>
                  <a:gd name="connsiteX7" fmla="*/ 569483 w 2120995"/>
                  <a:gd name="connsiteY7" fmla="*/ 64806 h 308902"/>
                  <a:gd name="connsiteX8" fmla="*/ 652128 w 2120995"/>
                  <a:gd name="connsiteY8" fmla="*/ 132548 h 308902"/>
                  <a:gd name="connsiteX9" fmla="*/ 1468981 w 2120995"/>
                  <a:gd name="connsiteY9" fmla="*/ 132548 h 308902"/>
                  <a:gd name="connsiteX10" fmla="*/ 1551739 w 2120995"/>
                  <a:gd name="connsiteY10" fmla="*/ 64806 h 308902"/>
                  <a:gd name="connsiteX11" fmla="*/ 1551739 w 2120995"/>
                  <a:gd name="connsiteY11" fmla="*/ 52274 h 308902"/>
                  <a:gd name="connsiteX12" fmla="*/ 1589223 w 2120995"/>
                  <a:gd name="connsiteY12" fmla="*/ 0 h 308902"/>
                  <a:gd name="connsiteX13" fmla="*/ 1942383 w 2120995"/>
                  <a:gd name="connsiteY13" fmla="*/ 0 h 308902"/>
                  <a:gd name="connsiteX14" fmla="*/ 2120996 w 2120995"/>
                  <a:gd name="connsiteY14" fmla="*/ 228177 h 308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120995" h="308902">
                    <a:moveTo>
                      <a:pt x="2120996" y="228177"/>
                    </a:moveTo>
                    <a:lnTo>
                      <a:pt x="2120996" y="308903"/>
                    </a:lnTo>
                    <a:lnTo>
                      <a:pt x="0" y="308903"/>
                    </a:lnTo>
                    <a:lnTo>
                      <a:pt x="0" y="228177"/>
                    </a:lnTo>
                    <a:cubicBezTo>
                      <a:pt x="0" y="10613"/>
                      <a:pt x="80048" y="0"/>
                      <a:pt x="178951" y="0"/>
                    </a:cubicBezTo>
                    <a:lnTo>
                      <a:pt x="532225" y="0"/>
                    </a:lnTo>
                    <a:cubicBezTo>
                      <a:pt x="552773" y="0"/>
                      <a:pt x="569483" y="23371"/>
                      <a:pt x="569483" y="52274"/>
                    </a:cubicBezTo>
                    <a:lnTo>
                      <a:pt x="569483" y="64806"/>
                    </a:lnTo>
                    <a:cubicBezTo>
                      <a:pt x="569483" y="132548"/>
                      <a:pt x="606628" y="132548"/>
                      <a:pt x="652128" y="132548"/>
                    </a:cubicBezTo>
                    <a:lnTo>
                      <a:pt x="1468981" y="132548"/>
                    </a:lnTo>
                    <a:cubicBezTo>
                      <a:pt x="1514932" y="132548"/>
                      <a:pt x="1551739" y="132548"/>
                      <a:pt x="1551739" y="64806"/>
                    </a:cubicBezTo>
                    <a:lnTo>
                      <a:pt x="1551739" y="52274"/>
                    </a:lnTo>
                    <a:cubicBezTo>
                      <a:pt x="1551739" y="23371"/>
                      <a:pt x="1568336" y="0"/>
                      <a:pt x="1589223" y="0"/>
                    </a:cubicBezTo>
                    <a:lnTo>
                      <a:pt x="1942383" y="0"/>
                    </a:lnTo>
                    <a:cubicBezTo>
                      <a:pt x="2041060" y="0"/>
                      <a:pt x="2120996" y="29016"/>
                      <a:pt x="2120996" y="228177"/>
                    </a:cubicBezTo>
                    <a:close/>
                  </a:path>
                </a:pathLst>
              </a:custGeom>
              <a:solidFill>
                <a:srgbClr val="0AAF60"/>
              </a:solidFill>
              <a:ln w="11278" cap="flat">
                <a:noFill/>
                <a:prstDash val="solid"/>
                <a:miter/>
              </a:ln>
            </p:spPr>
            <p:txBody>
              <a:bodyPr rtlCol="0" anchor="ctr"/>
              <a:lstStyle/>
              <a:p>
                <a:endParaRPr lang="zh-CN" altLang="en-US"/>
              </a:p>
            </p:txBody>
          </p:sp>
          <p:grpSp>
            <p:nvGrpSpPr>
              <p:cNvPr id="63" name="图形 4">
                <a:extLst>
                  <a:ext uri="{FF2B5EF4-FFF2-40B4-BE49-F238E27FC236}">
                    <a16:creationId xmlns:a16="http://schemas.microsoft.com/office/drawing/2014/main" xmlns="" id="{3AC572F4-C4B6-4AF0-AC15-A2E8625A4DE0}"/>
                  </a:ext>
                </a:extLst>
              </p:cNvPr>
              <p:cNvGrpSpPr/>
              <p:nvPr/>
            </p:nvGrpSpPr>
            <p:grpSpPr>
              <a:xfrm>
                <a:off x="5430210" y="1667233"/>
                <a:ext cx="76435" cy="52048"/>
                <a:chOff x="5430210" y="1667233"/>
                <a:chExt cx="76435" cy="52048"/>
              </a:xfrm>
              <a:solidFill>
                <a:srgbClr val="FFFFFF"/>
              </a:solidFill>
            </p:grpSpPr>
            <p:sp>
              <p:nvSpPr>
                <p:cNvPr id="64" name="任意多边形: 形状 63">
                  <a:extLst>
                    <a:ext uri="{FF2B5EF4-FFF2-40B4-BE49-F238E27FC236}">
                      <a16:creationId xmlns:a16="http://schemas.microsoft.com/office/drawing/2014/main" xmlns="" id="{9A209310-9E9F-4F2F-963C-F57E0D33B8EB}"/>
                    </a:ext>
                  </a:extLst>
                </p:cNvPr>
                <p:cNvSpPr/>
                <p:nvPr/>
              </p:nvSpPr>
              <p:spPr>
                <a:xfrm>
                  <a:off x="5430210" y="1667233"/>
                  <a:ext cx="76435" cy="20887"/>
                </a:xfrm>
                <a:custGeom>
                  <a:avLst/>
                  <a:gdLst>
                    <a:gd name="connsiteX0" fmla="*/ 76435 w 76435"/>
                    <a:gd name="connsiteY0" fmla="*/ 15468 h 20887"/>
                    <a:gd name="connsiteX1" fmla="*/ 72935 w 76435"/>
                    <a:gd name="connsiteY1" fmla="*/ 18855 h 20887"/>
                    <a:gd name="connsiteX2" fmla="*/ 71016 w 76435"/>
                    <a:gd name="connsiteY2" fmla="*/ 20774 h 20887"/>
                    <a:gd name="connsiteX3" fmla="*/ 38161 w 76435"/>
                    <a:gd name="connsiteY3" fmla="*/ 7113 h 20887"/>
                    <a:gd name="connsiteX4" fmla="*/ 5194 w 76435"/>
                    <a:gd name="connsiteY4" fmla="*/ 20887 h 20887"/>
                    <a:gd name="connsiteX5" fmla="*/ 3387 w 76435"/>
                    <a:gd name="connsiteY5" fmla="*/ 18968 h 20887"/>
                    <a:gd name="connsiteX6" fmla="*/ 0 w 76435"/>
                    <a:gd name="connsiteY6" fmla="*/ 15581 h 20887"/>
                    <a:gd name="connsiteX7" fmla="*/ 0 w 76435"/>
                    <a:gd name="connsiteY7" fmla="*/ 15581 h 20887"/>
                    <a:gd name="connsiteX8" fmla="*/ 4290 w 76435"/>
                    <a:gd name="connsiteY8" fmla="*/ 11742 h 20887"/>
                    <a:gd name="connsiteX9" fmla="*/ 14226 w 76435"/>
                    <a:gd name="connsiteY9" fmla="*/ 5306 h 20887"/>
                    <a:gd name="connsiteX10" fmla="*/ 27436 w 76435"/>
                    <a:gd name="connsiteY10" fmla="*/ 903 h 20887"/>
                    <a:gd name="connsiteX11" fmla="*/ 34097 w 76435"/>
                    <a:gd name="connsiteY11" fmla="*/ 0 h 20887"/>
                    <a:gd name="connsiteX12" fmla="*/ 39855 w 76435"/>
                    <a:gd name="connsiteY12" fmla="*/ 0 h 20887"/>
                    <a:gd name="connsiteX13" fmla="*/ 44371 w 76435"/>
                    <a:gd name="connsiteY13" fmla="*/ 0 h 20887"/>
                    <a:gd name="connsiteX14" fmla="*/ 56565 w 76435"/>
                    <a:gd name="connsiteY14" fmla="*/ 2936 h 20887"/>
                    <a:gd name="connsiteX15" fmla="*/ 64694 w 76435"/>
                    <a:gd name="connsiteY15" fmla="*/ 6774 h 20887"/>
                    <a:gd name="connsiteX16" fmla="*/ 72597 w 76435"/>
                    <a:gd name="connsiteY16" fmla="*/ 12306 h 20887"/>
                    <a:gd name="connsiteX17" fmla="*/ 76210 w 76435"/>
                    <a:gd name="connsiteY17" fmla="*/ 15468 h 20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76435" h="20887">
                      <a:moveTo>
                        <a:pt x="76435" y="15468"/>
                      </a:moveTo>
                      <a:lnTo>
                        <a:pt x="72935" y="18855"/>
                      </a:lnTo>
                      <a:cubicBezTo>
                        <a:pt x="72353" y="19550"/>
                        <a:pt x="71711" y="20192"/>
                        <a:pt x="71016" y="20774"/>
                      </a:cubicBezTo>
                      <a:cubicBezTo>
                        <a:pt x="62301" y="12057"/>
                        <a:pt x="50488" y="7145"/>
                        <a:pt x="38161" y="7113"/>
                      </a:cubicBezTo>
                      <a:cubicBezTo>
                        <a:pt x="25759" y="7043"/>
                        <a:pt x="13860" y="12015"/>
                        <a:pt x="5194" y="20887"/>
                      </a:cubicBezTo>
                      <a:cubicBezTo>
                        <a:pt x="4651" y="20194"/>
                        <a:pt x="4046" y="19552"/>
                        <a:pt x="3387" y="18968"/>
                      </a:cubicBezTo>
                      <a:lnTo>
                        <a:pt x="0" y="15581"/>
                      </a:lnTo>
                      <a:lnTo>
                        <a:pt x="0" y="15581"/>
                      </a:lnTo>
                      <a:cubicBezTo>
                        <a:pt x="1355" y="14226"/>
                        <a:pt x="2823" y="12984"/>
                        <a:pt x="4290" y="11742"/>
                      </a:cubicBezTo>
                      <a:cubicBezTo>
                        <a:pt x="7344" y="9223"/>
                        <a:pt x="10678" y="7063"/>
                        <a:pt x="14226" y="5306"/>
                      </a:cubicBezTo>
                      <a:cubicBezTo>
                        <a:pt x="18398" y="3220"/>
                        <a:pt x="22846" y="1738"/>
                        <a:pt x="27436" y="903"/>
                      </a:cubicBezTo>
                      <a:cubicBezTo>
                        <a:pt x="29694" y="903"/>
                        <a:pt x="31839" y="339"/>
                        <a:pt x="34097" y="0"/>
                      </a:cubicBezTo>
                      <a:lnTo>
                        <a:pt x="39855" y="0"/>
                      </a:lnTo>
                      <a:lnTo>
                        <a:pt x="44371" y="0"/>
                      </a:lnTo>
                      <a:cubicBezTo>
                        <a:pt x="48541" y="469"/>
                        <a:pt x="52637" y="1455"/>
                        <a:pt x="56565" y="2936"/>
                      </a:cubicBezTo>
                      <a:cubicBezTo>
                        <a:pt x="59377" y="3985"/>
                        <a:pt x="62096" y="5269"/>
                        <a:pt x="64694" y="6774"/>
                      </a:cubicBezTo>
                      <a:cubicBezTo>
                        <a:pt x="67510" y="8344"/>
                        <a:pt x="70158" y="10198"/>
                        <a:pt x="72597" y="12306"/>
                      </a:cubicBezTo>
                      <a:lnTo>
                        <a:pt x="76210" y="15468"/>
                      </a:lnTo>
                      <a:close/>
                    </a:path>
                  </a:pathLst>
                </a:custGeom>
                <a:solidFill>
                  <a:srgbClr val="FFFFFF"/>
                </a:solidFill>
                <a:ln w="11278"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B628EE45-FD5F-45A5-B2D4-7B275F2E8B05}"/>
                    </a:ext>
                  </a:extLst>
                </p:cNvPr>
                <p:cNvSpPr/>
                <p:nvPr/>
              </p:nvSpPr>
              <p:spPr>
                <a:xfrm>
                  <a:off x="5441162" y="1681692"/>
                  <a:ext cx="54870" cy="17040"/>
                </a:xfrm>
                <a:custGeom>
                  <a:avLst/>
                  <a:gdLst>
                    <a:gd name="connsiteX0" fmla="*/ 5081 w 54870"/>
                    <a:gd name="connsiteY0" fmla="*/ 17040 h 17040"/>
                    <a:gd name="connsiteX1" fmla="*/ 0 w 54870"/>
                    <a:gd name="connsiteY1" fmla="*/ 11395 h 17040"/>
                    <a:gd name="connsiteX2" fmla="*/ 54766 w 54870"/>
                    <a:gd name="connsiteY2" fmla="*/ 11290 h 17040"/>
                    <a:gd name="connsiteX3" fmla="*/ 54871 w 54870"/>
                    <a:gd name="connsiteY3" fmla="*/ 11395 h 17040"/>
                    <a:gd name="connsiteX4" fmla="*/ 49452 w 54870"/>
                    <a:gd name="connsiteY4" fmla="*/ 16814 h 17040"/>
                    <a:gd name="connsiteX5" fmla="*/ 26871 w 54870"/>
                    <a:gd name="connsiteY5" fmla="*/ 7669 h 17040"/>
                    <a:gd name="connsiteX6" fmla="*/ 5081 w 54870"/>
                    <a:gd name="connsiteY6" fmla="*/ 17040 h 17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870" h="17040">
                      <a:moveTo>
                        <a:pt x="5081" y="17040"/>
                      </a:moveTo>
                      <a:lnTo>
                        <a:pt x="0" y="11395"/>
                      </a:lnTo>
                      <a:cubicBezTo>
                        <a:pt x="15095" y="-3757"/>
                        <a:pt x="39614" y="-3804"/>
                        <a:pt x="54766" y="11290"/>
                      </a:cubicBezTo>
                      <a:cubicBezTo>
                        <a:pt x="54801" y="11325"/>
                        <a:pt x="54836" y="11360"/>
                        <a:pt x="54871" y="11395"/>
                      </a:cubicBezTo>
                      <a:lnTo>
                        <a:pt x="49452" y="16814"/>
                      </a:lnTo>
                      <a:cubicBezTo>
                        <a:pt x="43492" y="10806"/>
                        <a:pt x="35332" y="7501"/>
                        <a:pt x="26871" y="7669"/>
                      </a:cubicBezTo>
                      <a:cubicBezTo>
                        <a:pt x="18661" y="7822"/>
                        <a:pt x="10839" y="11186"/>
                        <a:pt x="5081" y="17040"/>
                      </a:cubicBezTo>
                      <a:close/>
                    </a:path>
                  </a:pathLst>
                </a:custGeom>
                <a:solidFill>
                  <a:srgbClr val="FFFFFF"/>
                </a:solidFill>
                <a:ln w="11278"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A1B8D440-D04A-47F9-86CA-72AAD97A1D4A}"/>
                    </a:ext>
                  </a:extLst>
                </p:cNvPr>
                <p:cNvSpPr/>
                <p:nvPr/>
              </p:nvSpPr>
              <p:spPr>
                <a:xfrm>
                  <a:off x="5451662" y="1697442"/>
                  <a:ext cx="33419" cy="12354"/>
                </a:xfrm>
                <a:custGeom>
                  <a:avLst/>
                  <a:gdLst>
                    <a:gd name="connsiteX0" fmla="*/ 33419 w 33419"/>
                    <a:gd name="connsiteY0" fmla="*/ 6936 h 12354"/>
                    <a:gd name="connsiteX1" fmla="*/ 28000 w 33419"/>
                    <a:gd name="connsiteY1" fmla="*/ 12242 h 12354"/>
                    <a:gd name="connsiteX2" fmla="*/ 16710 w 33419"/>
                    <a:gd name="connsiteY2" fmla="*/ 7613 h 12354"/>
                    <a:gd name="connsiteX3" fmla="*/ 5419 w 33419"/>
                    <a:gd name="connsiteY3" fmla="*/ 12355 h 12354"/>
                    <a:gd name="connsiteX4" fmla="*/ 0 w 33419"/>
                    <a:gd name="connsiteY4" fmla="*/ 6936 h 12354"/>
                    <a:gd name="connsiteX5" fmla="*/ 33371 w 33419"/>
                    <a:gd name="connsiteY5" fmla="*/ 6887 h 12354"/>
                    <a:gd name="connsiteX6" fmla="*/ 33419 w 33419"/>
                    <a:gd name="connsiteY6" fmla="*/ 6936 h 1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419" h="12354">
                      <a:moveTo>
                        <a:pt x="33419" y="6936"/>
                      </a:moveTo>
                      <a:lnTo>
                        <a:pt x="28000" y="12242"/>
                      </a:lnTo>
                      <a:cubicBezTo>
                        <a:pt x="24987" y="9281"/>
                        <a:pt x="20934" y="7620"/>
                        <a:pt x="16710" y="7613"/>
                      </a:cubicBezTo>
                      <a:cubicBezTo>
                        <a:pt x="12457" y="7586"/>
                        <a:pt x="8378" y="9300"/>
                        <a:pt x="5419" y="12355"/>
                      </a:cubicBezTo>
                      <a:lnTo>
                        <a:pt x="0" y="6936"/>
                      </a:lnTo>
                      <a:cubicBezTo>
                        <a:pt x="9202" y="-2293"/>
                        <a:pt x="24142" y="-2315"/>
                        <a:pt x="33371" y="6887"/>
                      </a:cubicBezTo>
                      <a:cubicBezTo>
                        <a:pt x="33387" y="6903"/>
                        <a:pt x="33403" y="6919"/>
                        <a:pt x="33419" y="6936"/>
                      </a:cubicBezTo>
                      <a:close/>
                    </a:path>
                  </a:pathLst>
                </a:custGeom>
                <a:solidFill>
                  <a:srgbClr val="FFFFFF"/>
                </a:solidFill>
                <a:ln w="11278"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7297B628-1150-4042-9070-4B33D914A912}"/>
                    </a:ext>
                  </a:extLst>
                </p:cNvPr>
                <p:cNvSpPr/>
                <p:nvPr/>
              </p:nvSpPr>
              <p:spPr>
                <a:xfrm>
                  <a:off x="5463517" y="1709571"/>
                  <a:ext cx="9709" cy="9709"/>
                </a:xfrm>
                <a:custGeom>
                  <a:avLst/>
                  <a:gdLst>
                    <a:gd name="connsiteX0" fmla="*/ 9709 w 9709"/>
                    <a:gd name="connsiteY0" fmla="*/ 4855 h 9709"/>
                    <a:gd name="connsiteX1" fmla="*/ 4855 w 9709"/>
                    <a:gd name="connsiteY1" fmla="*/ 9710 h 9709"/>
                    <a:gd name="connsiteX2" fmla="*/ 0 w 9709"/>
                    <a:gd name="connsiteY2" fmla="*/ 4855 h 9709"/>
                    <a:gd name="connsiteX3" fmla="*/ 4855 w 9709"/>
                    <a:gd name="connsiteY3" fmla="*/ 0 h 9709"/>
                    <a:gd name="connsiteX4" fmla="*/ 9709 w 9709"/>
                    <a:gd name="connsiteY4" fmla="*/ 4855 h 9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09" h="9709">
                      <a:moveTo>
                        <a:pt x="9709" y="4855"/>
                      </a:moveTo>
                      <a:cubicBezTo>
                        <a:pt x="9709" y="7536"/>
                        <a:pt x="7536" y="9710"/>
                        <a:pt x="4855" y="9710"/>
                      </a:cubicBezTo>
                      <a:cubicBezTo>
                        <a:pt x="2173" y="9710"/>
                        <a:pt x="0" y="7536"/>
                        <a:pt x="0" y="4855"/>
                      </a:cubicBezTo>
                      <a:cubicBezTo>
                        <a:pt x="0" y="2174"/>
                        <a:pt x="2174" y="0"/>
                        <a:pt x="4855" y="0"/>
                      </a:cubicBezTo>
                      <a:cubicBezTo>
                        <a:pt x="7536" y="0"/>
                        <a:pt x="9709" y="2174"/>
                        <a:pt x="9709" y="4855"/>
                      </a:cubicBezTo>
                      <a:close/>
                    </a:path>
                  </a:pathLst>
                </a:custGeom>
                <a:solidFill>
                  <a:srgbClr val="FFFFFF"/>
                </a:solidFill>
                <a:ln w="11278" cap="flat">
                  <a:noFill/>
                  <a:prstDash val="solid"/>
                  <a:miter/>
                </a:ln>
              </p:spPr>
              <p:txBody>
                <a:bodyPr rtlCol="0" anchor="ctr"/>
                <a:lstStyle/>
                <a:p>
                  <a:endParaRPr lang="zh-CN" altLang="en-US"/>
                </a:p>
              </p:txBody>
            </p:sp>
          </p:grpSp>
          <p:sp>
            <p:nvSpPr>
              <p:cNvPr id="68" name="任意多边形: 形状 67">
                <a:extLst>
                  <a:ext uri="{FF2B5EF4-FFF2-40B4-BE49-F238E27FC236}">
                    <a16:creationId xmlns:a16="http://schemas.microsoft.com/office/drawing/2014/main" xmlns="" id="{E48A5648-5CE6-4AFF-B658-E66629BD8240}"/>
                  </a:ext>
                </a:extLst>
              </p:cNvPr>
              <p:cNvSpPr/>
              <p:nvPr/>
            </p:nvSpPr>
            <p:spPr>
              <a:xfrm>
                <a:off x="5173808" y="1678974"/>
                <a:ext cx="27999" cy="27999"/>
              </a:xfrm>
              <a:custGeom>
                <a:avLst/>
                <a:gdLst>
                  <a:gd name="connsiteX0" fmla="*/ 28000 w 27999"/>
                  <a:gd name="connsiteY0" fmla="*/ 14000 h 27999"/>
                  <a:gd name="connsiteX1" fmla="*/ 14000 w 27999"/>
                  <a:gd name="connsiteY1" fmla="*/ 28000 h 27999"/>
                  <a:gd name="connsiteX2" fmla="*/ 0 w 27999"/>
                  <a:gd name="connsiteY2" fmla="*/ 14000 h 27999"/>
                  <a:gd name="connsiteX3" fmla="*/ 14000 w 27999"/>
                  <a:gd name="connsiteY3" fmla="*/ 0 h 27999"/>
                  <a:gd name="connsiteX4" fmla="*/ 28000 w 27999"/>
                  <a:gd name="connsiteY4" fmla="*/ 14000 h 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9" h="27999">
                    <a:moveTo>
                      <a:pt x="28000" y="14000"/>
                    </a:moveTo>
                    <a:cubicBezTo>
                      <a:pt x="28000" y="21732"/>
                      <a:pt x="21732" y="28000"/>
                      <a:pt x="14000" y="28000"/>
                    </a:cubicBezTo>
                    <a:cubicBezTo>
                      <a:pt x="6268" y="28000"/>
                      <a:pt x="0" y="21732"/>
                      <a:pt x="0" y="14000"/>
                    </a:cubicBezTo>
                    <a:cubicBezTo>
                      <a:pt x="0" y="6268"/>
                      <a:pt x="6268" y="0"/>
                      <a:pt x="14000" y="0"/>
                    </a:cubicBezTo>
                    <a:cubicBezTo>
                      <a:pt x="21732" y="0"/>
                      <a:pt x="28000" y="6268"/>
                      <a:pt x="28000" y="14000"/>
                    </a:cubicBezTo>
                    <a:close/>
                  </a:path>
                </a:pathLst>
              </a:custGeom>
              <a:solidFill>
                <a:srgbClr val="FFFFFF"/>
              </a:solidFill>
              <a:ln w="11278"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E225C9F5-ADA0-4DE4-8D8B-CE814B43147A}"/>
                  </a:ext>
                </a:extLst>
              </p:cNvPr>
              <p:cNvSpPr/>
              <p:nvPr/>
            </p:nvSpPr>
            <p:spPr>
              <a:xfrm>
                <a:off x="5218066" y="1678975"/>
                <a:ext cx="28225" cy="28225"/>
              </a:xfrm>
              <a:custGeom>
                <a:avLst/>
                <a:gdLst>
                  <a:gd name="connsiteX0" fmla="*/ 0 w 28225"/>
                  <a:gd name="connsiteY0" fmla="*/ 14112 h 28225"/>
                  <a:gd name="connsiteX1" fmla="*/ 14114 w 28225"/>
                  <a:gd name="connsiteY1" fmla="*/ 0 h 28225"/>
                  <a:gd name="connsiteX2" fmla="*/ 28226 w 28225"/>
                  <a:gd name="connsiteY2" fmla="*/ 14113 h 28225"/>
                  <a:gd name="connsiteX3" fmla="*/ 14113 w 28225"/>
                  <a:gd name="connsiteY3" fmla="*/ 28226 h 28225"/>
                  <a:gd name="connsiteX4" fmla="*/ 14000 w 28225"/>
                  <a:gd name="connsiteY4" fmla="*/ 28225 h 28225"/>
                  <a:gd name="connsiteX5" fmla="*/ 0 w 28225"/>
                  <a:gd name="connsiteY5" fmla="*/ 14112 h 2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225" h="28225">
                    <a:moveTo>
                      <a:pt x="0" y="14112"/>
                    </a:moveTo>
                    <a:cubicBezTo>
                      <a:pt x="0" y="6318"/>
                      <a:pt x="6319" y="0"/>
                      <a:pt x="14114" y="0"/>
                    </a:cubicBezTo>
                    <a:cubicBezTo>
                      <a:pt x="21908" y="0"/>
                      <a:pt x="28226" y="6319"/>
                      <a:pt x="28226" y="14113"/>
                    </a:cubicBezTo>
                    <a:cubicBezTo>
                      <a:pt x="28226" y="21908"/>
                      <a:pt x="21907" y="28226"/>
                      <a:pt x="14113" y="28226"/>
                    </a:cubicBezTo>
                    <a:cubicBezTo>
                      <a:pt x="14075" y="28226"/>
                      <a:pt x="14038" y="28226"/>
                      <a:pt x="14000" y="28225"/>
                    </a:cubicBezTo>
                    <a:cubicBezTo>
                      <a:pt x="6250" y="28163"/>
                      <a:pt x="0" y="21863"/>
                      <a:pt x="0" y="14112"/>
                    </a:cubicBezTo>
                    <a:close/>
                  </a:path>
                </a:pathLst>
              </a:custGeom>
              <a:solidFill>
                <a:srgbClr val="FFFFFF"/>
              </a:solidFill>
              <a:ln w="11278"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1B982EFF-2544-423B-942A-AA971C57FEF6}"/>
                  </a:ext>
                </a:extLst>
              </p:cNvPr>
              <p:cNvSpPr/>
              <p:nvPr/>
            </p:nvSpPr>
            <p:spPr>
              <a:xfrm>
                <a:off x="5262437" y="1678974"/>
                <a:ext cx="27999" cy="27999"/>
              </a:xfrm>
              <a:custGeom>
                <a:avLst/>
                <a:gdLst>
                  <a:gd name="connsiteX0" fmla="*/ 28000 w 27999"/>
                  <a:gd name="connsiteY0" fmla="*/ 14000 h 27999"/>
                  <a:gd name="connsiteX1" fmla="*/ 14000 w 27999"/>
                  <a:gd name="connsiteY1" fmla="*/ 28000 h 27999"/>
                  <a:gd name="connsiteX2" fmla="*/ 0 w 27999"/>
                  <a:gd name="connsiteY2" fmla="*/ 14000 h 27999"/>
                  <a:gd name="connsiteX3" fmla="*/ 14000 w 27999"/>
                  <a:gd name="connsiteY3" fmla="*/ 0 h 27999"/>
                  <a:gd name="connsiteX4" fmla="*/ 28000 w 27999"/>
                  <a:gd name="connsiteY4" fmla="*/ 14000 h 279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99" h="27999">
                    <a:moveTo>
                      <a:pt x="28000" y="14000"/>
                    </a:moveTo>
                    <a:cubicBezTo>
                      <a:pt x="28000" y="21732"/>
                      <a:pt x="21732" y="28000"/>
                      <a:pt x="14000" y="28000"/>
                    </a:cubicBezTo>
                    <a:cubicBezTo>
                      <a:pt x="6268" y="28000"/>
                      <a:pt x="0" y="21732"/>
                      <a:pt x="0" y="14000"/>
                    </a:cubicBezTo>
                    <a:cubicBezTo>
                      <a:pt x="0" y="6268"/>
                      <a:pt x="6268" y="0"/>
                      <a:pt x="14000" y="0"/>
                    </a:cubicBezTo>
                    <a:cubicBezTo>
                      <a:pt x="21732" y="0"/>
                      <a:pt x="28000" y="6268"/>
                      <a:pt x="28000" y="14000"/>
                    </a:cubicBezTo>
                    <a:close/>
                  </a:path>
                </a:pathLst>
              </a:custGeom>
              <a:solidFill>
                <a:srgbClr val="FFFFFF"/>
              </a:solidFill>
              <a:ln w="11278"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0CC9CE54-756C-4865-9084-957C5D4C0317}"/>
                  </a:ext>
                </a:extLst>
              </p:cNvPr>
              <p:cNvSpPr/>
              <p:nvPr/>
            </p:nvSpPr>
            <p:spPr>
              <a:xfrm>
                <a:off x="5306582" y="1678974"/>
                <a:ext cx="28225" cy="28225"/>
              </a:xfrm>
              <a:custGeom>
                <a:avLst/>
                <a:gdLst>
                  <a:gd name="connsiteX0" fmla="*/ 0 w 28225"/>
                  <a:gd name="connsiteY0" fmla="*/ 14113 h 28225"/>
                  <a:gd name="connsiteX1" fmla="*/ 14113 w 28225"/>
                  <a:gd name="connsiteY1" fmla="*/ 0 h 28225"/>
                  <a:gd name="connsiteX2" fmla="*/ 28226 w 28225"/>
                  <a:gd name="connsiteY2" fmla="*/ 14113 h 28225"/>
                  <a:gd name="connsiteX3" fmla="*/ 14113 w 28225"/>
                  <a:gd name="connsiteY3" fmla="*/ 28226 h 28225"/>
                  <a:gd name="connsiteX4" fmla="*/ 0 w 28225"/>
                  <a:gd name="connsiteY4" fmla="*/ 14113 h 28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 h="28225">
                    <a:moveTo>
                      <a:pt x="0" y="14113"/>
                    </a:moveTo>
                    <a:cubicBezTo>
                      <a:pt x="0" y="6319"/>
                      <a:pt x="6319" y="0"/>
                      <a:pt x="14113" y="0"/>
                    </a:cubicBezTo>
                    <a:cubicBezTo>
                      <a:pt x="21907" y="0"/>
                      <a:pt x="28226" y="6319"/>
                      <a:pt x="28226" y="14113"/>
                    </a:cubicBezTo>
                    <a:cubicBezTo>
                      <a:pt x="28226" y="21907"/>
                      <a:pt x="21907" y="28226"/>
                      <a:pt x="14113" y="28226"/>
                    </a:cubicBezTo>
                    <a:cubicBezTo>
                      <a:pt x="6319" y="28226"/>
                      <a:pt x="0" y="21907"/>
                      <a:pt x="0" y="14113"/>
                    </a:cubicBezTo>
                    <a:close/>
                  </a:path>
                </a:pathLst>
              </a:custGeom>
              <a:solidFill>
                <a:srgbClr val="FFFFFF"/>
              </a:solidFill>
              <a:ln w="11278"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26A24503-5B4D-4148-A1B9-0695D0024B1B}"/>
                  </a:ext>
                </a:extLst>
              </p:cNvPr>
              <p:cNvSpPr/>
              <p:nvPr/>
            </p:nvSpPr>
            <p:spPr>
              <a:xfrm>
                <a:off x="5350840" y="1678974"/>
                <a:ext cx="28225" cy="28225"/>
              </a:xfrm>
              <a:custGeom>
                <a:avLst/>
                <a:gdLst>
                  <a:gd name="connsiteX0" fmla="*/ 0 w 28225"/>
                  <a:gd name="connsiteY0" fmla="*/ 14113 h 28225"/>
                  <a:gd name="connsiteX1" fmla="*/ 14113 w 28225"/>
                  <a:gd name="connsiteY1" fmla="*/ 0 h 28225"/>
                  <a:gd name="connsiteX2" fmla="*/ 28226 w 28225"/>
                  <a:gd name="connsiteY2" fmla="*/ 14113 h 28225"/>
                  <a:gd name="connsiteX3" fmla="*/ 14113 w 28225"/>
                  <a:gd name="connsiteY3" fmla="*/ 28226 h 28225"/>
                  <a:gd name="connsiteX4" fmla="*/ 0 w 28225"/>
                  <a:gd name="connsiteY4" fmla="*/ 14113 h 282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5" h="28225">
                    <a:moveTo>
                      <a:pt x="0" y="14113"/>
                    </a:moveTo>
                    <a:cubicBezTo>
                      <a:pt x="0" y="6319"/>
                      <a:pt x="6319" y="0"/>
                      <a:pt x="14113" y="0"/>
                    </a:cubicBezTo>
                    <a:cubicBezTo>
                      <a:pt x="21907" y="0"/>
                      <a:pt x="28226" y="6319"/>
                      <a:pt x="28226" y="14113"/>
                    </a:cubicBezTo>
                    <a:cubicBezTo>
                      <a:pt x="28226" y="21907"/>
                      <a:pt x="21907" y="28226"/>
                      <a:pt x="14113" y="28226"/>
                    </a:cubicBezTo>
                    <a:cubicBezTo>
                      <a:pt x="6319" y="28226"/>
                      <a:pt x="0" y="21907"/>
                      <a:pt x="0" y="14113"/>
                    </a:cubicBezTo>
                    <a:close/>
                  </a:path>
                </a:pathLst>
              </a:custGeom>
              <a:solidFill>
                <a:srgbClr val="FFFFFF"/>
              </a:solidFill>
              <a:ln w="11278"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C949037C-FF05-452F-A944-9D0163E8E991}"/>
                  </a:ext>
                </a:extLst>
              </p:cNvPr>
              <p:cNvSpPr/>
              <p:nvPr/>
            </p:nvSpPr>
            <p:spPr>
              <a:xfrm>
                <a:off x="6882934" y="1670507"/>
                <a:ext cx="114257" cy="53064"/>
              </a:xfrm>
              <a:custGeom>
                <a:avLst/>
                <a:gdLst>
                  <a:gd name="connsiteX0" fmla="*/ 114258 w 114257"/>
                  <a:gd name="connsiteY0" fmla="*/ 53064 h 53064"/>
                  <a:gd name="connsiteX1" fmla="*/ 0 w 114257"/>
                  <a:gd name="connsiteY1" fmla="*/ 53064 h 53064"/>
                  <a:gd name="connsiteX2" fmla="*/ 0 w 114257"/>
                  <a:gd name="connsiteY2" fmla="*/ 0 h 53064"/>
                  <a:gd name="connsiteX3" fmla="*/ 114258 w 114257"/>
                  <a:gd name="connsiteY3" fmla="*/ 0 h 53064"/>
                  <a:gd name="connsiteX4" fmla="*/ 5645 w 114257"/>
                  <a:gd name="connsiteY4" fmla="*/ 47419 h 53064"/>
                  <a:gd name="connsiteX5" fmla="*/ 108613 w 114257"/>
                  <a:gd name="connsiteY5" fmla="*/ 47419 h 53064"/>
                  <a:gd name="connsiteX6" fmla="*/ 108613 w 114257"/>
                  <a:gd name="connsiteY6" fmla="*/ 5984 h 53064"/>
                  <a:gd name="connsiteX7" fmla="*/ 5645 w 114257"/>
                  <a:gd name="connsiteY7" fmla="*/ 5984 h 53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4257" h="53064">
                    <a:moveTo>
                      <a:pt x="114258" y="53064"/>
                    </a:moveTo>
                    <a:lnTo>
                      <a:pt x="0" y="53064"/>
                    </a:lnTo>
                    <a:lnTo>
                      <a:pt x="0" y="0"/>
                    </a:lnTo>
                    <a:lnTo>
                      <a:pt x="114258" y="0"/>
                    </a:lnTo>
                    <a:close/>
                    <a:moveTo>
                      <a:pt x="5645" y="47419"/>
                    </a:moveTo>
                    <a:lnTo>
                      <a:pt x="108613" y="47419"/>
                    </a:lnTo>
                    <a:lnTo>
                      <a:pt x="108613" y="5984"/>
                    </a:lnTo>
                    <a:lnTo>
                      <a:pt x="5645" y="5984"/>
                    </a:lnTo>
                    <a:close/>
                  </a:path>
                </a:pathLst>
              </a:custGeom>
              <a:solidFill>
                <a:srgbClr val="FFFFFF"/>
              </a:solidFill>
              <a:ln w="11278"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E94B328B-D913-46A0-97C2-B5066BF3C59A}"/>
                  </a:ext>
                </a:extLst>
              </p:cNvPr>
              <p:cNvSpPr/>
              <p:nvPr/>
            </p:nvSpPr>
            <p:spPr>
              <a:xfrm>
                <a:off x="6892417" y="1679652"/>
                <a:ext cx="73725" cy="34999"/>
              </a:xfrm>
              <a:custGeom>
                <a:avLst/>
                <a:gdLst>
                  <a:gd name="connsiteX0" fmla="*/ 0 w 73725"/>
                  <a:gd name="connsiteY0" fmla="*/ 0 h 34999"/>
                  <a:gd name="connsiteX1" fmla="*/ 73726 w 73725"/>
                  <a:gd name="connsiteY1" fmla="*/ 0 h 34999"/>
                  <a:gd name="connsiteX2" fmla="*/ 73726 w 73725"/>
                  <a:gd name="connsiteY2" fmla="*/ 35000 h 34999"/>
                  <a:gd name="connsiteX3" fmla="*/ 0 w 73725"/>
                  <a:gd name="connsiteY3" fmla="*/ 35000 h 34999"/>
                </a:gdLst>
                <a:ahLst/>
                <a:cxnLst>
                  <a:cxn ang="0">
                    <a:pos x="connsiteX0" y="connsiteY0"/>
                  </a:cxn>
                  <a:cxn ang="0">
                    <a:pos x="connsiteX1" y="connsiteY1"/>
                  </a:cxn>
                  <a:cxn ang="0">
                    <a:pos x="connsiteX2" y="connsiteY2"/>
                  </a:cxn>
                  <a:cxn ang="0">
                    <a:pos x="connsiteX3" y="connsiteY3"/>
                  </a:cxn>
                </a:cxnLst>
                <a:rect l="l" t="t" r="r" b="b"/>
                <a:pathLst>
                  <a:path w="73725" h="34999">
                    <a:moveTo>
                      <a:pt x="0" y="0"/>
                    </a:moveTo>
                    <a:lnTo>
                      <a:pt x="73726" y="0"/>
                    </a:lnTo>
                    <a:lnTo>
                      <a:pt x="73726" y="35000"/>
                    </a:lnTo>
                    <a:lnTo>
                      <a:pt x="0" y="35000"/>
                    </a:lnTo>
                    <a:close/>
                  </a:path>
                </a:pathLst>
              </a:custGeom>
              <a:solidFill>
                <a:srgbClr val="FFFFFF"/>
              </a:solidFill>
              <a:ln w="11278"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0499A0C5-24FA-4F48-8F88-015BF797AFCC}"/>
                  </a:ext>
                </a:extLst>
              </p:cNvPr>
              <p:cNvSpPr/>
              <p:nvPr/>
            </p:nvSpPr>
            <p:spPr>
              <a:xfrm>
                <a:off x="6997417" y="1683039"/>
                <a:ext cx="10161" cy="28338"/>
              </a:xfrm>
              <a:custGeom>
                <a:avLst/>
                <a:gdLst>
                  <a:gd name="connsiteX0" fmla="*/ 0 w 10161"/>
                  <a:gd name="connsiteY0" fmla="*/ 0 h 28338"/>
                  <a:gd name="connsiteX1" fmla="*/ 10161 w 10161"/>
                  <a:gd name="connsiteY1" fmla="*/ 0 h 28338"/>
                  <a:gd name="connsiteX2" fmla="*/ 10161 w 10161"/>
                  <a:gd name="connsiteY2" fmla="*/ 28339 h 28338"/>
                  <a:gd name="connsiteX3" fmla="*/ 0 w 10161"/>
                  <a:gd name="connsiteY3" fmla="*/ 28339 h 28338"/>
                </a:gdLst>
                <a:ahLst/>
                <a:cxnLst>
                  <a:cxn ang="0">
                    <a:pos x="connsiteX0" y="connsiteY0"/>
                  </a:cxn>
                  <a:cxn ang="0">
                    <a:pos x="connsiteX1" y="connsiteY1"/>
                  </a:cxn>
                  <a:cxn ang="0">
                    <a:pos x="connsiteX2" y="connsiteY2"/>
                  </a:cxn>
                  <a:cxn ang="0">
                    <a:pos x="connsiteX3" y="connsiteY3"/>
                  </a:cxn>
                </a:cxnLst>
                <a:rect l="l" t="t" r="r" b="b"/>
                <a:pathLst>
                  <a:path w="10161" h="28338">
                    <a:moveTo>
                      <a:pt x="0" y="0"/>
                    </a:moveTo>
                    <a:lnTo>
                      <a:pt x="10161" y="0"/>
                    </a:lnTo>
                    <a:lnTo>
                      <a:pt x="10161" y="28339"/>
                    </a:lnTo>
                    <a:lnTo>
                      <a:pt x="0" y="28339"/>
                    </a:lnTo>
                    <a:close/>
                  </a:path>
                </a:pathLst>
              </a:custGeom>
              <a:solidFill>
                <a:srgbClr val="FFFFFF"/>
              </a:solidFill>
              <a:ln w="11278"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3F9B2CC9-8155-4F82-B077-5F892021977D}"/>
                  </a:ext>
                </a:extLst>
              </p:cNvPr>
              <p:cNvSpPr/>
              <p:nvPr/>
            </p:nvSpPr>
            <p:spPr>
              <a:xfrm>
                <a:off x="5335259" y="2054622"/>
                <a:ext cx="25743" cy="37694"/>
              </a:xfrm>
              <a:custGeom>
                <a:avLst/>
                <a:gdLst>
                  <a:gd name="connsiteX0" fmla="*/ 0 w 25743"/>
                  <a:gd name="connsiteY0" fmla="*/ 24030 h 37694"/>
                  <a:gd name="connsiteX1" fmla="*/ 0 w 25743"/>
                  <a:gd name="connsiteY1" fmla="*/ 24030 h 37694"/>
                  <a:gd name="connsiteX2" fmla="*/ 0 w 25743"/>
                  <a:gd name="connsiteY2" fmla="*/ 2465 h 37694"/>
                  <a:gd name="connsiteX3" fmla="*/ 3576 w 25743"/>
                  <a:gd name="connsiteY3" fmla="*/ 57 h 37694"/>
                  <a:gd name="connsiteX4" fmla="*/ 5984 w 25743"/>
                  <a:gd name="connsiteY4" fmla="*/ 2465 h 37694"/>
                  <a:gd name="connsiteX5" fmla="*/ 5984 w 25743"/>
                  <a:gd name="connsiteY5" fmla="*/ 12739 h 37694"/>
                  <a:gd name="connsiteX6" fmla="*/ 13322 w 25743"/>
                  <a:gd name="connsiteY6" fmla="*/ 10481 h 37694"/>
                  <a:gd name="connsiteX7" fmla="*/ 25687 w 25743"/>
                  <a:gd name="connsiteY7" fmla="*/ 25327 h 37694"/>
                  <a:gd name="connsiteX8" fmla="*/ 13322 w 25743"/>
                  <a:gd name="connsiteY8" fmla="*/ 37691 h 37694"/>
                  <a:gd name="connsiteX9" fmla="*/ 5871 w 25743"/>
                  <a:gd name="connsiteY9" fmla="*/ 35320 h 37694"/>
                  <a:gd name="connsiteX10" fmla="*/ 2935 w 25743"/>
                  <a:gd name="connsiteY10" fmla="*/ 37691 h 37694"/>
                  <a:gd name="connsiteX11" fmla="*/ 0 w 25743"/>
                  <a:gd name="connsiteY11" fmla="*/ 34755 h 37694"/>
                  <a:gd name="connsiteX12" fmla="*/ 5984 w 25743"/>
                  <a:gd name="connsiteY12" fmla="*/ 24030 h 37694"/>
                  <a:gd name="connsiteX13" fmla="*/ 8129 w 25743"/>
                  <a:gd name="connsiteY13" fmla="*/ 29449 h 37694"/>
                  <a:gd name="connsiteX14" fmla="*/ 18348 w 25743"/>
                  <a:gd name="connsiteY14" fmla="*/ 29504 h 37694"/>
                  <a:gd name="connsiteX15" fmla="*/ 18403 w 25743"/>
                  <a:gd name="connsiteY15" fmla="*/ 29449 h 37694"/>
                  <a:gd name="connsiteX16" fmla="*/ 20661 w 25743"/>
                  <a:gd name="connsiteY16" fmla="*/ 24030 h 37694"/>
                  <a:gd name="connsiteX17" fmla="*/ 18403 w 25743"/>
                  <a:gd name="connsiteY17" fmla="*/ 18497 h 37694"/>
                  <a:gd name="connsiteX18" fmla="*/ 8511 w 25743"/>
                  <a:gd name="connsiteY18" fmla="*/ 18115 h 37694"/>
                  <a:gd name="connsiteX19" fmla="*/ 8129 w 25743"/>
                  <a:gd name="connsiteY19" fmla="*/ 18497 h 37694"/>
                  <a:gd name="connsiteX20" fmla="*/ 5984 w 25743"/>
                  <a:gd name="connsiteY20" fmla="*/ 24030 h 3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743" h="37694">
                    <a:moveTo>
                      <a:pt x="0" y="24030"/>
                    </a:moveTo>
                    <a:lnTo>
                      <a:pt x="0" y="24030"/>
                    </a:lnTo>
                    <a:lnTo>
                      <a:pt x="0" y="2465"/>
                    </a:lnTo>
                    <a:cubicBezTo>
                      <a:pt x="323" y="813"/>
                      <a:pt x="1923" y="-265"/>
                      <a:pt x="3576" y="57"/>
                    </a:cubicBezTo>
                    <a:cubicBezTo>
                      <a:pt x="4794" y="295"/>
                      <a:pt x="5746" y="1247"/>
                      <a:pt x="5984" y="2465"/>
                    </a:cubicBezTo>
                    <a:lnTo>
                      <a:pt x="5984" y="12739"/>
                    </a:lnTo>
                    <a:cubicBezTo>
                      <a:pt x="8134" y="11237"/>
                      <a:pt x="10700" y="10448"/>
                      <a:pt x="13322" y="10481"/>
                    </a:cubicBezTo>
                    <a:cubicBezTo>
                      <a:pt x="20836" y="11166"/>
                      <a:pt x="26372" y="17813"/>
                      <a:pt x="25687" y="25327"/>
                    </a:cubicBezTo>
                    <a:cubicBezTo>
                      <a:pt x="25088" y="31891"/>
                      <a:pt x="19887" y="37092"/>
                      <a:pt x="13322" y="37691"/>
                    </a:cubicBezTo>
                    <a:cubicBezTo>
                      <a:pt x="10654" y="37685"/>
                      <a:pt x="8052" y="36857"/>
                      <a:pt x="5871" y="35320"/>
                    </a:cubicBezTo>
                    <a:cubicBezTo>
                      <a:pt x="5642" y="36744"/>
                      <a:pt x="4376" y="37767"/>
                      <a:pt x="2935" y="37691"/>
                    </a:cubicBezTo>
                    <a:cubicBezTo>
                      <a:pt x="1314" y="37691"/>
                      <a:pt x="0" y="36377"/>
                      <a:pt x="0" y="34755"/>
                    </a:cubicBezTo>
                    <a:close/>
                    <a:moveTo>
                      <a:pt x="5984" y="24030"/>
                    </a:moveTo>
                    <a:cubicBezTo>
                      <a:pt x="5971" y="26046"/>
                      <a:pt x="6740" y="27988"/>
                      <a:pt x="8129" y="29449"/>
                    </a:cubicBezTo>
                    <a:cubicBezTo>
                      <a:pt x="10936" y="32286"/>
                      <a:pt x="15511" y="32311"/>
                      <a:pt x="18348" y="29504"/>
                    </a:cubicBezTo>
                    <a:cubicBezTo>
                      <a:pt x="18366" y="29486"/>
                      <a:pt x="18385" y="29468"/>
                      <a:pt x="18403" y="29449"/>
                    </a:cubicBezTo>
                    <a:cubicBezTo>
                      <a:pt x="19824" y="27999"/>
                      <a:pt x="20632" y="26059"/>
                      <a:pt x="20661" y="24030"/>
                    </a:cubicBezTo>
                    <a:cubicBezTo>
                      <a:pt x="20674" y="21959"/>
                      <a:pt x="19861" y="19968"/>
                      <a:pt x="18403" y="18497"/>
                    </a:cubicBezTo>
                    <a:cubicBezTo>
                      <a:pt x="15777" y="15660"/>
                      <a:pt x="11348" y="15489"/>
                      <a:pt x="8511" y="18115"/>
                    </a:cubicBezTo>
                    <a:cubicBezTo>
                      <a:pt x="8379" y="18238"/>
                      <a:pt x="8252" y="18365"/>
                      <a:pt x="8129" y="18497"/>
                    </a:cubicBezTo>
                    <a:cubicBezTo>
                      <a:pt x="6702" y="19979"/>
                      <a:pt x="5929" y="21972"/>
                      <a:pt x="5984" y="24030"/>
                    </a:cubicBezTo>
                    <a:close/>
                  </a:path>
                </a:pathLst>
              </a:custGeom>
              <a:solidFill>
                <a:srgbClr val="C7C7C7"/>
              </a:solidFill>
              <a:ln w="11278"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035BE3A3-98D8-4744-8DEB-E451B775451F}"/>
                  </a:ext>
                </a:extLst>
              </p:cNvPr>
              <p:cNvSpPr/>
              <p:nvPr/>
            </p:nvSpPr>
            <p:spPr>
              <a:xfrm>
                <a:off x="5371275" y="2064538"/>
                <a:ext cx="16859" cy="27663"/>
              </a:xfrm>
              <a:custGeom>
                <a:avLst/>
                <a:gdLst>
                  <a:gd name="connsiteX0" fmla="*/ 16823 w 16859"/>
                  <a:gd name="connsiteY0" fmla="*/ 3274 h 27663"/>
                  <a:gd name="connsiteX1" fmla="*/ 14000 w 16859"/>
                  <a:gd name="connsiteY1" fmla="*/ 6210 h 27663"/>
                  <a:gd name="connsiteX2" fmla="*/ 10726 w 16859"/>
                  <a:gd name="connsiteY2" fmla="*/ 7226 h 27663"/>
                  <a:gd name="connsiteX3" fmla="*/ 8129 w 16859"/>
                  <a:gd name="connsiteY3" fmla="*/ 9823 h 27663"/>
                  <a:gd name="connsiteX4" fmla="*/ 5984 w 16859"/>
                  <a:gd name="connsiteY4" fmla="*/ 14452 h 27663"/>
                  <a:gd name="connsiteX5" fmla="*/ 5984 w 16859"/>
                  <a:gd name="connsiteY5" fmla="*/ 24839 h 27663"/>
                  <a:gd name="connsiteX6" fmla="*/ 2940 w 16859"/>
                  <a:gd name="connsiteY6" fmla="*/ 27662 h 27663"/>
                  <a:gd name="connsiteX7" fmla="*/ 2935 w 16859"/>
                  <a:gd name="connsiteY7" fmla="*/ 27661 h 27663"/>
                  <a:gd name="connsiteX8" fmla="*/ 0 w 16859"/>
                  <a:gd name="connsiteY8" fmla="*/ 24839 h 27663"/>
                  <a:gd name="connsiteX9" fmla="*/ 0 w 16859"/>
                  <a:gd name="connsiteY9" fmla="*/ 3274 h 27663"/>
                  <a:gd name="connsiteX10" fmla="*/ 2935 w 16859"/>
                  <a:gd name="connsiteY10" fmla="*/ 452 h 27663"/>
                  <a:gd name="connsiteX11" fmla="*/ 5984 w 16859"/>
                  <a:gd name="connsiteY11" fmla="*/ 3270 h 27663"/>
                  <a:gd name="connsiteX12" fmla="*/ 5984 w 16859"/>
                  <a:gd name="connsiteY12" fmla="*/ 3274 h 27663"/>
                  <a:gd name="connsiteX13" fmla="*/ 5984 w 16859"/>
                  <a:gd name="connsiteY13" fmla="*/ 3274 h 27663"/>
                  <a:gd name="connsiteX14" fmla="*/ 7113 w 16859"/>
                  <a:gd name="connsiteY14" fmla="*/ 2145 h 27663"/>
                  <a:gd name="connsiteX15" fmla="*/ 14000 w 16859"/>
                  <a:gd name="connsiteY15" fmla="*/ 0 h 27663"/>
                  <a:gd name="connsiteX16" fmla="*/ 16859 w 16859"/>
                  <a:gd name="connsiteY16" fmla="*/ 2786 h 27663"/>
                  <a:gd name="connsiteX17" fmla="*/ 16823 w 16859"/>
                  <a:gd name="connsiteY17" fmla="*/ 3274 h 2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59" h="27663">
                    <a:moveTo>
                      <a:pt x="16823" y="3274"/>
                    </a:moveTo>
                    <a:cubicBezTo>
                      <a:pt x="16824" y="4853"/>
                      <a:pt x="15577" y="6149"/>
                      <a:pt x="14000" y="6210"/>
                    </a:cubicBezTo>
                    <a:cubicBezTo>
                      <a:pt x="12828" y="6185"/>
                      <a:pt x="11679" y="6542"/>
                      <a:pt x="10726" y="7226"/>
                    </a:cubicBezTo>
                    <a:cubicBezTo>
                      <a:pt x="9699" y="7914"/>
                      <a:pt x="8817" y="8796"/>
                      <a:pt x="8129" y="9823"/>
                    </a:cubicBezTo>
                    <a:cubicBezTo>
                      <a:pt x="7184" y="11249"/>
                      <a:pt x="6461" y="12809"/>
                      <a:pt x="5984" y="14452"/>
                    </a:cubicBezTo>
                    <a:lnTo>
                      <a:pt x="5984" y="24839"/>
                    </a:lnTo>
                    <a:cubicBezTo>
                      <a:pt x="5923" y="26459"/>
                      <a:pt x="4560" y="27723"/>
                      <a:pt x="2940" y="27662"/>
                    </a:cubicBezTo>
                    <a:cubicBezTo>
                      <a:pt x="2938" y="27662"/>
                      <a:pt x="2937" y="27662"/>
                      <a:pt x="2935" y="27661"/>
                    </a:cubicBezTo>
                    <a:cubicBezTo>
                      <a:pt x="1357" y="27663"/>
                      <a:pt x="61" y="26416"/>
                      <a:pt x="0" y="24839"/>
                    </a:cubicBezTo>
                    <a:lnTo>
                      <a:pt x="0" y="3274"/>
                    </a:lnTo>
                    <a:cubicBezTo>
                      <a:pt x="61" y="1698"/>
                      <a:pt x="1357" y="451"/>
                      <a:pt x="2935" y="452"/>
                    </a:cubicBezTo>
                    <a:cubicBezTo>
                      <a:pt x="4555" y="388"/>
                      <a:pt x="5920" y="1650"/>
                      <a:pt x="5984" y="3270"/>
                    </a:cubicBezTo>
                    <a:cubicBezTo>
                      <a:pt x="5984" y="3272"/>
                      <a:pt x="5984" y="3273"/>
                      <a:pt x="5984" y="3274"/>
                    </a:cubicBezTo>
                    <a:lnTo>
                      <a:pt x="5984" y="3274"/>
                    </a:lnTo>
                    <a:cubicBezTo>
                      <a:pt x="6271" y="2819"/>
                      <a:pt x="6657" y="2433"/>
                      <a:pt x="7113" y="2145"/>
                    </a:cubicBezTo>
                    <a:cubicBezTo>
                      <a:pt x="9140" y="752"/>
                      <a:pt x="11540" y="4"/>
                      <a:pt x="14000" y="0"/>
                    </a:cubicBezTo>
                    <a:cubicBezTo>
                      <a:pt x="15559" y="-20"/>
                      <a:pt x="16839" y="1227"/>
                      <a:pt x="16859" y="2786"/>
                    </a:cubicBezTo>
                    <a:cubicBezTo>
                      <a:pt x="16861" y="2950"/>
                      <a:pt x="16849" y="3113"/>
                      <a:pt x="16823" y="3274"/>
                    </a:cubicBezTo>
                    <a:close/>
                  </a:path>
                </a:pathLst>
              </a:custGeom>
              <a:solidFill>
                <a:srgbClr val="C7C7C7"/>
              </a:solidFill>
              <a:ln w="11278"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529C2C8B-2028-48E0-8210-95A51A6629EC}"/>
                  </a:ext>
                </a:extLst>
              </p:cNvPr>
              <p:cNvSpPr/>
              <p:nvPr/>
            </p:nvSpPr>
            <p:spPr>
              <a:xfrm>
                <a:off x="5390690" y="2064989"/>
                <a:ext cx="26423" cy="27330"/>
              </a:xfrm>
              <a:custGeom>
                <a:avLst/>
                <a:gdLst>
                  <a:gd name="connsiteX0" fmla="*/ 4 w 26423"/>
                  <a:gd name="connsiteY0" fmla="*/ 13549 h 27330"/>
                  <a:gd name="connsiteX1" fmla="*/ 13326 w 26423"/>
                  <a:gd name="connsiteY1" fmla="*/ 1 h 27330"/>
                  <a:gd name="connsiteX2" fmla="*/ 13327 w 26423"/>
                  <a:gd name="connsiteY2" fmla="*/ 1 h 27330"/>
                  <a:gd name="connsiteX3" fmla="*/ 26424 w 26423"/>
                  <a:gd name="connsiteY3" fmla="*/ 12646 h 27330"/>
                  <a:gd name="connsiteX4" fmla="*/ 26423 w 26423"/>
                  <a:gd name="connsiteY4" fmla="*/ 13323 h 27330"/>
                  <a:gd name="connsiteX5" fmla="*/ 23488 w 26423"/>
                  <a:gd name="connsiteY5" fmla="*/ 15581 h 27330"/>
                  <a:gd name="connsiteX6" fmla="*/ 6214 w 26423"/>
                  <a:gd name="connsiteY6" fmla="*/ 15581 h 27330"/>
                  <a:gd name="connsiteX7" fmla="*/ 8020 w 26423"/>
                  <a:gd name="connsiteY7" fmla="*/ 19194 h 27330"/>
                  <a:gd name="connsiteX8" fmla="*/ 19311 w 26423"/>
                  <a:gd name="connsiteY8" fmla="*/ 20210 h 27330"/>
                  <a:gd name="connsiteX9" fmla="*/ 23375 w 26423"/>
                  <a:gd name="connsiteY9" fmla="*/ 20210 h 27330"/>
                  <a:gd name="connsiteX10" fmla="*/ 23375 w 26423"/>
                  <a:gd name="connsiteY10" fmla="*/ 23710 h 27330"/>
                  <a:gd name="connsiteX11" fmla="*/ 13666 w 26423"/>
                  <a:gd name="connsiteY11" fmla="*/ 27323 h 27330"/>
                  <a:gd name="connsiteX12" fmla="*/ 2 w 26423"/>
                  <a:gd name="connsiteY12" fmla="*/ 14120 h 27330"/>
                  <a:gd name="connsiteX13" fmla="*/ 4 w 26423"/>
                  <a:gd name="connsiteY13" fmla="*/ 13549 h 27330"/>
                  <a:gd name="connsiteX14" fmla="*/ 5875 w 26423"/>
                  <a:gd name="connsiteY14" fmla="*/ 10952 h 27330"/>
                  <a:gd name="connsiteX15" fmla="*/ 21343 w 26423"/>
                  <a:gd name="connsiteY15" fmla="*/ 10952 h 27330"/>
                  <a:gd name="connsiteX16" fmla="*/ 13327 w 26423"/>
                  <a:gd name="connsiteY16" fmla="*/ 5081 h 27330"/>
                  <a:gd name="connsiteX17" fmla="*/ 5875 w 26423"/>
                  <a:gd name="connsiteY17" fmla="*/ 10952 h 27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23" h="27330">
                    <a:moveTo>
                      <a:pt x="4" y="13549"/>
                    </a:moveTo>
                    <a:cubicBezTo>
                      <a:pt x="-58" y="6129"/>
                      <a:pt x="5906" y="63"/>
                      <a:pt x="13326" y="1"/>
                    </a:cubicBezTo>
                    <a:cubicBezTo>
                      <a:pt x="13326" y="1"/>
                      <a:pt x="13326" y="1"/>
                      <a:pt x="13327" y="1"/>
                    </a:cubicBezTo>
                    <a:cubicBezTo>
                      <a:pt x="20411" y="-63"/>
                      <a:pt x="26239" y="5563"/>
                      <a:pt x="26424" y="12646"/>
                    </a:cubicBezTo>
                    <a:lnTo>
                      <a:pt x="26423" y="13323"/>
                    </a:lnTo>
                    <a:cubicBezTo>
                      <a:pt x="26192" y="14731"/>
                      <a:pt x="24908" y="15719"/>
                      <a:pt x="23488" y="15581"/>
                    </a:cubicBezTo>
                    <a:lnTo>
                      <a:pt x="6214" y="15581"/>
                    </a:lnTo>
                    <a:cubicBezTo>
                      <a:pt x="6441" y="16939"/>
                      <a:pt x="7071" y="18197"/>
                      <a:pt x="8020" y="19194"/>
                    </a:cubicBezTo>
                    <a:cubicBezTo>
                      <a:pt x="11076" y="22146"/>
                      <a:pt x="15777" y="22569"/>
                      <a:pt x="19311" y="20210"/>
                    </a:cubicBezTo>
                    <a:cubicBezTo>
                      <a:pt x="20468" y="19175"/>
                      <a:pt x="22218" y="19175"/>
                      <a:pt x="23375" y="20210"/>
                    </a:cubicBezTo>
                    <a:cubicBezTo>
                      <a:pt x="24337" y="21179"/>
                      <a:pt x="24337" y="22742"/>
                      <a:pt x="23375" y="23710"/>
                    </a:cubicBezTo>
                    <a:cubicBezTo>
                      <a:pt x="20739" y="26142"/>
                      <a:pt x="17251" y="27440"/>
                      <a:pt x="13666" y="27323"/>
                    </a:cubicBezTo>
                    <a:cubicBezTo>
                      <a:pt x="6246" y="27450"/>
                      <a:pt x="129" y="21539"/>
                      <a:pt x="2" y="14120"/>
                    </a:cubicBezTo>
                    <a:cubicBezTo>
                      <a:pt x="-1" y="13929"/>
                      <a:pt x="0" y="13739"/>
                      <a:pt x="4" y="13549"/>
                    </a:cubicBezTo>
                    <a:close/>
                    <a:moveTo>
                      <a:pt x="5875" y="10952"/>
                    </a:moveTo>
                    <a:lnTo>
                      <a:pt x="21343" y="10952"/>
                    </a:lnTo>
                    <a:cubicBezTo>
                      <a:pt x="20109" y="7550"/>
                      <a:pt x="16942" y="5231"/>
                      <a:pt x="13327" y="5081"/>
                    </a:cubicBezTo>
                    <a:cubicBezTo>
                      <a:pt x="9786" y="5086"/>
                      <a:pt x="6708" y="7511"/>
                      <a:pt x="5875" y="10952"/>
                    </a:cubicBezTo>
                    <a:close/>
                  </a:path>
                </a:pathLst>
              </a:custGeom>
              <a:solidFill>
                <a:srgbClr val="C7C7C7"/>
              </a:solidFill>
              <a:ln w="11278"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61F082D0-DD9E-4342-88A7-1E98E201317B}"/>
                  </a:ext>
                </a:extLst>
              </p:cNvPr>
              <p:cNvSpPr/>
              <p:nvPr/>
            </p:nvSpPr>
            <p:spPr>
              <a:xfrm>
                <a:off x="5425920" y="2064536"/>
                <a:ext cx="22589" cy="27663"/>
              </a:xfrm>
              <a:custGeom>
                <a:avLst/>
                <a:gdLst>
                  <a:gd name="connsiteX0" fmla="*/ 22581 w 22589"/>
                  <a:gd name="connsiteY0" fmla="*/ 11744 h 27663"/>
                  <a:gd name="connsiteX1" fmla="*/ 22581 w 22589"/>
                  <a:gd name="connsiteY1" fmla="*/ 24841 h 27663"/>
                  <a:gd name="connsiteX2" fmla="*/ 19758 w 22589"/>
                  <a:gd name="connsiteY2" fmla="*/ 27663 h 27663"/>
                  <a:gd name="connsiteX3" fmla="*/ 16935 w 22589"/>
                  <a:gd name="connsiteY3" fmla="*/ 24841 h 27663"/>
                  <a:gd name="connsiteX4" fmla="*/ 16935 w 22589"/>
                  <a:gd name="connsiteY4" fmla="*/ 11744 h 27663"/>
                  <a:gd name="connsiteX5" fmla="*/ 11290 w 22589"/>
                  <a:gd name="connsiteY5" fmla="*/ 6212 h 27663"/>
                  <a:gd name="connsiteX6" fmla="*/ 5758 w 22589"/>
                  <a:gd name="connsiteY6" fmla="*/ 11516 h 27663"/>
                  <a:gd name="connsiteX7" fmla="*/ 5758 w 22589"/>
                  <a:gd name="connsiteY7" fmla="*/ 11744 h 27663"/>
                  <a:gd name="connsiteX8" fmla="*/ 5758 w 22589"/>
                  <a:gd name="connsiteY8" fmla="*/ 24841 h 27663"/>
                  <a:gd name="connsiteX9" fmla="*/ 2936 w 22589"/>
                  <a:gd name="connsiteY9" fmla="*/ 27212 h 27663"/>
                  <a:gd name="connsiteX10" fmla="*/ 2 w 22589"/>
                  <a:gd name="connsiteY10" fmla="*/ 24504 h 27663"/>
                  <a:gd name="connsiteX11" fmla="*/ 0 w 22589"/>
                  <a:gd name="connsiteY11" fmla="*/ 24389 h 27663"/>
                  <a:gd name="connsiteX12" fmla="*/ 0 w 22589"/>
                  <a:gd name="connsiteY12" fmla="*/ 2825 h 27663"/>
                  <a:gd name="connsiteX13" fmla="*/ 2820 w 22589"/>
                  <a:gd name="connsiteY13" fmla="*/ 0 h 27663"/>
                  <a:gd name="connsiteX14" fmla="*/ 2935 w 22589"/>
                  <a:gd name="connsiteY14" fmla="*/ 2 h 27663"/>
                  <a:gd name="connsiteX15" fmla="*/ 5532 w 22589"/>
                  <a:gd name="connsiteY15" fmla="*/ 1696 h 27663"/>
                  <a:gd name="connsiteX16" fmla="*/ 11403 w 22589"/>
                  <a:gd name="connsiteY16" fmla="*/ 2 h 27663"/>
                  <a:gd name="connsiteX17" fmla="*/ 22589 w 22589"/>
                  <a:gd name="connsiteY17" fmla="*/ 11396 h 27663"/>
                  <a:gd name="connsiteX18" fmla="*/ 22580 w 22589"/>
                  <a:gd name="connsiteY18" fmla="*/ 11744 h 27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2589" h="27663">
                    <a:moveTo>
                      <a:pt x="22581" y="11744"/>
                    </a:moveTo>
                    <a:lnTo>
                      <a:pt x="22581" y="24841"/>
                    </a:lnTo>
                    <a:cubicBezTo>
                      <a:pt x="22581" y="26400"/>
                      <a:pt x="21317" y="27663"/>
                      <a:pt x="19758" y="27663"/>
                    </a:cubicBezTo>
                    <a:cubicBezTo>
                      <a:pt x="18199" y="27663"/>
                      <a:pt x="16935" y="26400"/>
                      <a:pt x="16935" y="24841"/>
                    </a:cubicBezTo>
                    <a:lnTo>
                      <a:pt x="16935" y="11744"/>
                    </a:lnTo>
                    <a:cubicBezTo>
                      <a:pt x="16874" y="8671"/>
                      <a:pt x="14364" y="6211"/>
                      <a:pt x="11290" y="6212"/>
                    </a:cubicBezTo>
                    <a:cubicBezTo>
                      <a:pt x="8298" y="6149"/>
                      <a:pt x="5821" y="8524"/>
                      <a:pt x="5758" y="11516"/>
                    </a:cubicBezTo>
                    <a:cubicBezTo>
                      <a:pt x="5756" y="11592"/>
                      <a:pt x="5756" y="11668"/>
                      <a:pt x="5758" y="11744"/>
                    </a:cubicBezTo>
                    <a:lnTo>
                      <a:pt x="5758" y="24841"/>
                    </a:lnTo>
                    <a:cubicBezTo>
                      <a:pt x="5493" y="26197"/>
                      <a:pt x="4317" y="27184"/>
                      <a:pt x="2936" y="27212"/>
                    </a:cubicBezTo>
                    <a:cubicBezTo>
                      <a:pt x="1378" y="27274"/>
                      <a:pt x="65" y="26062"/>
                      <a:pt x="2" y="24504"/>
                    </a:cubicBezTo>
                    <a:cubicBezTo>
                      <a:pt x="1" y="24466"/>
                      <a:pt x="0" y="24428"/>
                      <a:pt x="0" y="24389"/>
                    </a:cubicBezTo>
                    <a:lnTo>
                      <a:pt x="0" y="2825"/>
                    </a:lnTo>
                    <a:cubicBezTo>
                      <a:pt x="-1" y="1266"/>
                      <a:pt x="1261" y="1"/>
                      <a:pt x="2820" y="0"/>
                    </a:cubicBezTo>
                    <a:cubicBezTo>
                      <a:pt x="2859" y="0"/>
                      <a:pt x="2897" y="1"/>
                      <a:pt x="2935" y="2"/>
                    </a:cubicBezTo>
                    <a:cubicBezTo>
                      <a:pt x="4070" y="-33"/>
                      <a:pt x="5107" y="643"/>
                      <a:pt x="5532" y="1696"/>
                    </a:cubicBezTo>
                    <a:cubicBezTo>
                      <a:pt x="7278" y="562"/>
                      <a:pt x="9322" y="-28"/>
                      <a:pt x="11403" y="2"/>
                    </a:cubicBezTo>
                    <a:cubicBezTo>
                      <a:pt x="17638" y="60"/>
                      <a:pt x="22646" y="5161"/>
                      <a:pt x="22589" y="11396"/>
                    </a:cubicBezTo>
                    <a:cubicBezTo>
                      <a:pt x="22588" y="11512"/>
                      <a:pt x="22585" y="11628"/>
                      <a:pt x="22580" y="11744"/>
                    </a:cubicBezTo>
                    <a:close/>
                  </a:path>
                </a:pathLst>
              </a:custGeom>
              <a:solidFill>
                <a:srgbClr val="C7C7C7"/>
              </a:solidFill>
              <a:ln w="11278"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93032884-C923-4709-AB96-0573684613AC}"/>
                  </a:ext>
                </a:extLst>
              </p:cNvPr>
              <p:cNvSpPr/>
              <p:nvPr/>
            </p:nvSpPr>
            <p:spPr>
              <a:xfrm>
                <a:off x="5457192" y="2054509"/>
                <a:ext cx="25743" cy="37694"/>
              </a:xfrm>
              <a:custGeom>
                <a:avLst/>
                <a:gdLst>
                  <a:gd name="connsiteX0" fmla="*/ 25744 w 25743"/>
                  <a:gd name="connsiteY0" fmla="*/ 34755 h 37694"/>
                  <a:gd name="connsiteX1" fmla="*/ 22809 w 25743"/>
                  <a:gd name="connsiteY1" fmla="*/ 37691 h 37694"/>
                  <a:gd name="connsiteX2" fmla="*/ 19873 w 25743"/>
                  <a:gd name="connsiteY2" fmla="*/ 35320 h 37694"/>
                  <a:gd name="connsiteX3" fmla="*/ 12421 w 25743"/>
                  <a:gd name="connsiteY3" fmla="*/ 37691 h 37694"/>
                  <a:gd name="connsiteX4" fmla="*/ 57 w 25743"/>
                  <a:gd name="connsiteY4" fmla="*/ 22845 h 37694"/>
                  <a:gd name="connsiteX5" fmla="*/ 12421 w 25743"/>
                  <a:gd name="connsiteY5" fmla="*/ 10481 h 37694"/>
                  <a:gd name="connsiteX6" fmla="*/ 19760 w 25743"/>
                  <a:gd name="connsiteY6" fmla="*/ 12739 h 37694"/>
                  <a:gd name="connsiteX7" fmla="*/ 19760 w 25743"/>
                  <a:gd name="connsiteY7" fmla="*/ 2465 h 37694"/>
                  <a:gd name="connsiteX8" fmla="*/ 23336 w 25743"/>
                  <a:gd name="connsiteY8" fmla="*/ 57 h 37694"/>
                  <a:gd name="connsiteX9" fmla="*/ 25744 w 25743"/>
                  <a:gd name="connsiteY9" fmla="*/ 2465 h 37694"/>
                  <a:gd name="connsiteX10" fmla="*/ 25744 w 25743"/>
                  <a:gd name="connsiteY10" fmla="*/ 24029 h 37694"/>
                  <a:gd name="connsiteX11" fmla="*/ 25744 w 25743"/>
                  <a:gd name="connsiteY11" fmla="*/ 24029 h 37694"/>
                  <a:gd name="connsiteX12" fmla="*/ 12421 w 25743"/>
                  <a:gd name="connsiteY12" fmla="*/ 16352 h 37694"/>
                  <a:gd name="connsiteX13" fmla="*/ 7341 w 25743"/>
                  <a:gd name="connsiteY13" fmla="*/ 18610 h 37694"/>
                  <a:gd name="connsiteX14" fmla="*/ 5083 w 25743"/>
                  <a:gd name="connsiteY14" fmla="*/ 24142 h 37694"/>
                  <a:gd name="connsiteX15" fmla="*/ 7341 w 25743"/>
                  <a:gd name="connsiteY15" fmla="*/ 29562 h 37694"/>
                  <a:gd name="connsiteX16" fmla="*/ 17560 w 25743"/>
                  <a:gd name="connsiteY16" fmla="*/ 29617 h 37694"/>
                  <a:gd name="connsiteX17" fmla="*/ 17615 w 25743"/>
                  <a:gd name="connsiteY17" fmla="*/ 29562 h 37694"/>
                  <a:gd name="connsiteX18" fmla="*/ 19760 w 25743"/>
                  <a:gd name="connsiteY18" fmla="*/ 24142 h 37694"/>
                  <a:gd name="connsiteX19" fmla="*/ 17615 w 25743"/>
                  <a:gd name="connsiteY19" fmla="*/ 18610 h 37694"/>
                  <a:gd name="connsiteX20" fmla="*/ 12421 w 25743"/>
                  <a:gd name="connsiteY20" fmla="*/ 16352 h 37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743" h="37694">
                    <a:moveTo>
                      <a:pt x="25744" y="34755"/>
                    </a:moveTo>
                    <a:cubicBezTo>
                      <a:pt x="25744" y="36376"/>
                      <a:pt x="24430" y="37691"/>
                      <a:pt x="22809" y="37691"/>
                    </a:cubicBezTo>
                    <a:cubicBezTo>
                      <a:pt x="21368" y="37767"/>
                      <a:pt x="20102" y="36744"/>
                      <a:pt x="19873" y="35320"/>
                    </a:cubicBezTo>
                    <a:cubicBezTo>
                      <a:pt x="17692" y="36857"/>
                      <a:pt x="15090" y="37685"/>
                      <a:pt x="12421" y="37691"/>
                    </a:cubicBezTo>
                    <a:cubicBezTo>
                      <a:pt x="4908" y="37005"/>
                      <a:pt x="-628" y="30359"/>
                      <a:pt x="57" y="22845"/>
                    </a:cubicBezTo>
                    <a:cubicBezTo>
                      <a:pt x="656" y="16281"/>
                      <a:pt x="5857" y="11080"/>
                      <a:pt x="12421" y="10481"/>
                    </a:cubicBezTo>
                    <a:cubicBezTo>
                      <a:pt x="15044" y="10447"/>
                      <a:pt x="17610" y="11237"/>
                      <a:pt x="19760" y="12739"/>
                    </a:cubicBezTo>
                    <a:lnTo>
                      <a:pt x="19760" y="2465"/>
                    </a:lnTo>
                    <a:cubicBezTo>
                      <a:pt x="20083" y="813"/>
                      <a:pt x="21684" y="-265"/>
                      <a:pt x="23336" y="57"/>
                    </a:cubicBezTo>
                    <a:cubicBezTo>
                      <a:pt x="24554" y="295"/>
                      <a:pt x="25506" y="1247"/>
                      <a:pt x="25744" y="2465"/>
                    </a:cubicBezTo>
                    <a:lnTo>
                      <a:pt x="25744" y="24029"/>
                    </a:lnTo>
                    <a:lnTo>
                      <a:pt x="25744" y="24029"/>
                    </a:lnTo>
                    <a:close/>
                    <a:moveTo>
                      <a:pt x="12421" y="16352"/>
                    </a:moveTo>
                    <a:cubicBezTo>
                      <a:pt x="10486" y="16357"/>
                      <a:pt x="8642" y="17177"/>
                      <a:pt x="7341" y="18610"/>
                    </a:cubicBezTo>
                    <a:cubicBezTo>
                      <a:pt x="5883" y="20081"/>
                      <a:pt x="5070" y="22071"/>
                      <a:pt x="5083" y="24142"/>
                    </a:cubicBezTo>
                    <a:cubicBezTo>
                      <a:pt x="5112" y="26172"/>
                      <a:pt x="5920" y="28112"/>
                      <a:pt x="7341" y="29562"/>
                    </a:cubicBezTo>
                    <a:cubicBezTo>
                      <a:pt x="10147" y="32399"/>
                      <a:pt x="14722" y="32424"/>
                      <a:pt x="17560" y="29617"/>
                    </a:cubicBezTo>
                    <a:cubicBezTo>
                      <a:pt x="17578" y="29599"/>
                      <a:pt x="17597" y="29580"/>
                      <a:pt x="17615" y="29562"/>
                    </a:cubicBezTo>
                    <a:cubicBezTo>
                      <a:pt x="19004" y="28101"/>
                      <a:pt x="19773" y="26158"/>
                      <a:pt x="19760" y="24142"/>
                    </a:cubicBezTo>
                    <a:cubicBezTo>
                      <a:pt x="19816" y="22085"/>
                      <a:pt x="19043" y="20092"/>
                      <a:pt x="17615" y="18610"/>
                    </a:cubicBezTo>
                    <a:cubicBezTo>
                      <a:pt x="16288" y="17148"/>
                      <a:pt x="14396" y="16325"/>
                      <a:pt x="12421" y="16352"/>
                    </a:cubicBezTo>
                    <a:close/>
                  </a:path>
                </a:pathLst>
              </a:custGeom>
              <a:solidFill>
                <a:srgbClr val="C7C7C7"/>
              </a:solidFill>
              <a:ln w="11278"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4CF325A7-FA76-42C5-AE11-2777C7580FAD}"/>
                  </a:ext>
                </a:extLst>
              </p:cNvPr>
              <p:cNvSpPr/>
              <p:nvPr/>
            </p:nvSpPr>
            <p:spPr>
              <a:xfrm>
                <a:off x="5491289" y="2064990"/>
                <a:ext cx="25972" cy="27210"/>
              </a:xfrm>
              <a:custGeom>
                <a:avLst/>
                <a:gdLst>
                  <a:gd name="connsiteX0" fmla="*/ 25970 w 25972"/>
                  <a:gd name="connsiteY0" fmla="*/ 13661 h 27210"/>
                  <a:gd name="connsiteX1" fmla="*/ 25970 w 25972"/>
                  <a:gd name="connsiteY1" fmla="*/ 24387 h 27210"/>
                  <a:gd name="connsiteX2" fmla="*/ 23148 w 25972"/>
                  <a:gd name="connsiteY2" fmla="*/ 27210 h 27210"/>
                  <a:gd name="connsiteX3" fmla="*/ 20212 w 25972"/>
                  <a:gd name="connsiteY3" fmla="*/ 24839 h 27210"/>
                  <a:gd name="connsiteX4" fmla="*/ 12986 w 25972"/>
                  <a:gd name="connsiteY4" fmla="*/ 27210 h 27210"/>
                  <a:gd name="connsiteX5" fmla="*/ 3728 w 25972"/>
                  <a:gd name="connsiteY5" fmla="*/ 23258 h 27210"/>
                  <a:gd name="connsiteX6" fmla="*/ 3 w 25972"/>
                  <a:gd name="connsiteY6" fmla="*/ 13661 h 27210"/>
                  <a:gd name="connsiteX7" fmla="*/ 3728 w 25972"/>
                  <a:gd name="connsiteY7" fmla="*/ 4065 h 27210"/>
                  <a:gd name="connsiteX8" fmla="*/ 12986 w 25972"/>
                  <a:gd name="connsiteY8" fmla="*/ 0 h 27210"/>
                  <a:gd name="connsiteX9" fmla="*/ 20212 w 25972"/>
                  <a:gd name="connsiteY9" fmla="*/ 2371 h 27210"/>
                  <a:gd name="connsiteX10" fmla="*/ 23148 w 25972"/>
                  <a:gd name="connsiteY10" fmla="*/ 0 h 27210"/>
                  <a:gd name="connsiteX11" fmla="*/ 25973 w 25972"/>
                  <a:gd name="connsiteY11" fmla="*/ 2820 h 27210"/>
                  <a:gd name="connsiteX12" fmla="*/ 25970 w 25972"/>
                  <a:gd name="connsiteY12" fmla="*/ 2936 h 27210"/>
                  <a:gd name="connsiteX13" fmla="*/ 20212 w 25972"/>
                  <a:gd name="connsiteY13" fmla="*/ 13661 h 27210"/>
                  <a:gd name="connsiteX14" fmla="*/ 18067 w 25972"/>
                  <a:gd name="connsiteY14" fmla="*/ 8016 h 27210"/>
                  <a:gd name="connsiteX15" fmla="*/ 8337 w 25972"/>
                  <a:gd name="connsiteY15" fmla="*/ 7585 h 27210"/>
                  <a:gd name="connsiteX16" fmla="*/ 7906 w 25972"/>
                  <a:gd name="connsiteY16" fmla="*/ 8016 h 27210"/>
                  <a:gd name="connsiteX17" fmla="*/ 5873 w 25972"/>
                  <a:gd name="connsiteY17" fmla="*/ 13661 h 27210"/>
                  <a:gd name="connsiteX18" fmla="*/ 7906 w 25972"/>
                  <a:gd name="connsiteY18" fmla="*/ 19306 h 27210"/>
                  <a:gd name="connsiteX19" fmla="*/ 18067 w 25972"/>
                  <a:gd name="connsiteY19" fmla="*/ 19306 h 27210"/>
                  <a:gd name="connsiteX20" fmla="*/ 20212 w 25972"/>
                  <a:gd name="connsiteY20" fmla="*/ 13661 h 27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972" h="27210">
                    <a:moveTo>
                      <a:pt x="25970" y="13661"/>
                    </a:moveTo>
                    <a:lnTo>
                      <a:pt x="25970" y="24387"/>
                    </a:lnTo>
                    <a:cubicBezTo>
                      <a:pt x="25970" y="25946"/>
                      <a:pt x="24707" y="27210"/>
                      <a:pt x="23148" y="27210"/>
                    </a:cubicBezTo>
                    <a:cubicBezTo>
                      <a:pt x="21739" y="27193"/>
                      <a:pt x="20525" y="26212"/>
                      <a:pt x="20212" y="24839"/>
                    </a:cubicBezTo>
                    <a:cubicBezTo>
                      <a:pt x="18114" y="26372"/>
                      <a:pt x="15585" y="27202"/>
                      <a:pt x="12986" y="27210"/>
                    </a:cubicBezTo>
                    <a:cubicBezTo>
                      <a:pt x="9484" y="27244"/>
                      <a:pt x="6127" y="25811"/>
                      <a:pt x="3728" y="23258"/>
                    </a:cubicBezTo>
                    <a:cubicBezTo>
                      <a:pt x="1293" y="20661"/>
                      <a:pt x="-43" y="17221"/>
                      <a:pt x="3" y="13661"/>
                    </a:cubicBezTo>
                    <a:cubicBezTo>
                      <a:pt x="-67" y="10097"/>
                      <a:pt x="1272" y="6649"/>
                      <a:pt x="3728" y="4065"/>
                    </a:cubicBezTo>
                    <a:cubicBezTo>
                      <a:pt x="6115" y="1481"/>
                      <a:pt x="9469" y="8"/>
                      <a:pt x="12986" y="0"/>
                    </a:cubicBezTo>
                    <a:cubicBezTo>
                      <a:pt x="15585" y="8"/>
                      <a:pt x="18114" y="838"/>
                      <a:pt x="20212" y="2371"/>
                    </a:cubicBezTo>
                    <a:cubicBezTo>
                      <a:pt x="20525" y="997"/>
                      <a:pt x="21739" y="17"/>
                      <a:pt x="23148" y="0"/>
                    </a:cubicBezTo>
                    <a:cubicBezTo>
                      <a:pt x="24707" y="-1"/>
                      <a:pt x="25971" y="1261"/>
                      <a:pt x="25973" y="2820"/>
                    </a:cubicBezTo>
                    <a:cubicBezTo>
                      <a:pt x="25973" y="2859"/>
                      <a:pt x="25972" y="2897"/>
                      <a:pt x="25970" y="2936"/>
                    </a:cubicBezTo>
                    <a:close/>
                    <a:moveTo>
                      <a:pt x="20212" y="13661"/>
                    </a:moveTo>
                    <a:cubicBezTo>
                      <a:pt x="20273" y="11570"/>
                      <a:pt x="19501" y="9540"/>
                      <a:pt x="18067" y="8016"/>
                    </a:cubicBezTo>
                    <a:cubicBezTo>
                      <a:pt x="15499" y="5210"/>
                      <a:pt x="11143" y="5017"/>
                      <a:pt x="8337" y="7585"/>
                    </a:cubicBezTo>
                    <a:cubicBezTo>
                      <a:pt x="8187" y="7722"/>
                      <a:pt x="8043" y="7866"/>
                      <a:pt x="7906" y="8016"/>
                    </a:cubicBezTo>
                    <a:cubicBezTo>
                      <a:pt x="6552" y="9581"/>
                      <a:pt x="5828" y="11593"/>
                      <a:pt x="5873" y="13661"/>
                    </a:cubicBezTo>
                    <a:cubicBezTo>
                      <a:pt x="5849" y="15726"/>
                      <a:pt x="6571" y="17731"/>
                      <a:pt x="7906" y="19306"/>
                    </a:cubicBezTo>
                    <a:cubicBezTo>
                      <a:pt x="10745" y="22031"/>
                      <a:pt x="15227" y="22031"/>
                      <a:pt x="18067" y="19306"/>
                    </a:cubicBezTo>
                    <a:cubicBezTo>
                      <a:pt x="19480" y="17770"/>
                      <a:pt x="20248" y="15749"/>
                      <a:pt x="20212" y="13661"/>
                    </a:cubicBezTo>
                    <a:close/>
                  </a:path>
                </a:pathLst>
              </a:custGeom>
              <a:solidFill>
                <a:srgbClr val="C7C7C7"/>
              </a:solidFill>
              <a:ln w="11278"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F6F36B4D-2113-4DA7-AEB5-F52BCAC09E6D}"/>
                  </a:ext>
                </a:extLst>
              </p:cNvPr>
              <p:cNvSpPr/>
              <p:nvPr/>
            </p:nvSpPr>
            <p:spPr>
              <a:xfrm>
                <a:off x="5525065" y="2054038"/>
                <a:ext cx="12742" cy="38163"/>
              </a:xfrm>
              <a:custGeom>
                <a:avLst/>
                <a:gdLst>
                  <a:gd name="connsiteX0" fmla="*/ 12742 w 12742"/>
                  <a:gd name="connsiteY0" fmla="*/ 2936 h 38163"/>
                  <a:gd name="connsiteX1" fmla="*/ 12742 w 12742"/>
                  <a:gd name="connsiteY1" fmla="*/ 35226 h 38163"/>
                  <a:gd name="connsiteX2" fmla="*/ 9694 w 12742"/>
                  <a:gd name="connsiteY2" fmla="*/ 38161 h 38163"/>
                  <a:gd name="connsiteX3" fmla="*/ 6647 w 12742"/>
                  <a:gd name="connsiteY3" fmla="*/ 35341 h 38163"/>
                  <a:gd name="connsiteX4" fmla="*/ 6645 w 12742"/>
                  <a:gd name="connsiteY4" fmla="*/ 35226 h 38163"/>
                  <a:gd name="connsiteX5" fmla="*/ 6645 w 12742"/>
                  <a:gd name="connsiteY5" fmla="*/ 8355 h 38163"/>
                  <a:gd name="connsiteX6" fmla="*/ 4500 w 12742"/>
                  <a:gd name="connsiteY6" fmla="*/ 9597 h 38163"/>
                  <a:gd name="connsiteX7" fmla="*/ 3032 w 12742"/>
                  <a:gd name="connsiteY7" fmla="*/ 9597 h 38163"/>
                  <a:gd name="connsiteX8" fmla="*/ 0 w 12742"/>
                  <a:gd name="connsiteY8" fmla="*/ 6532 h 38163"/>
                  <a:gd name="connsiteX9" fmla="*/ 1452 w 12742"/>
                  <a:gd name="connsiteY9" fmla="*/ 3952 h 38163"/>
                  <a:gd name="connsiteX10" fmla="*/ 8113 w 12742"/>
                  <a:gd name="connsiteY10" fmla="*/ 0 h 38163"/>
                  <a:gd name="connsiteX11" fmla="*/ 8113 w 12742"/>
                  <a:gd name="connsiteY11" fmla="*/ 0 h 38163"/>
                  <a:gd name="connsiteX12" fmla="*/ 8113 w 12742"/>
                  <a:gd name="connsiteY12" fmla="*/ 0 h 38163"/>
                  <a:gd name="connsiteX13" fmla="*/ 10823 w 12742"/>
                  <a:gd name="connsiteY13" fmla="*/ 0 h 38163"/>
                  <a:gd name="connsiteX14" fmla="*/ 10823 w 12742"/>
                  <a:gd name="connsiteY14" fmla="*/ 0 h 38163"/>
                  <a:gd name="connsiteX15" fmla="*/ 10823 w 12742"/>
                  <a:gd name="connsiteY15" fmla="*/ 0 h 38163"/>
                  <a:gd name="connsiteX16" fmla="*/ 10823 w 12742"/>
                  <a:gd name="connsiteY16" fmla="*/ 0 h 38163"/>
                  <a:gd name="connsiteX17" fmla="*/ 10823 w 12742"/>
                  <a:gd name="connsiteY17" fmla="*/ 0 h 38163"/>
                  <a:gd name="connsiteX18" fmla="*/ 10823 w 12742"/>
                  <a:gd name="connsiteY18" fmla="*/ 0 h 38163"/>
                  <a:gd name="connsiteX19" fmla="*/ 10823 w 12742"/>
                  <a:gd name="connsiteY19" fmla="*/ 0 h 38163"/>
                  <a:gd name="connsiteX20" fmla="*/ 10823 w 12742"/>
                  <a:gd name="connsiteY20" fmla="*/ 0 h 38163"/>
                  <a:gd name="connsiteX21" fmla="*/ 10823 w 12742"/>
                  <a:gd name="connsiteY21" fmla="*/ 0 h 38163"/>
                  <a:gd name="connsiteX22" fmla="*/ 10823 w 12742"/>
                  <a:gd name="connsiteY22" fmla="*/ 0 h 38163"/>
                  <a:gd name="connsiteX23" fmla="*/ 10823 w 12742"/>
                  <a:gd name="connsiteY23" fmla="*/ 0 h 3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742" h="38163">
                    <a:moveTo>
                      <a:pt x="12742" y="2936"/>
                    </a:moveTo>
                    <a:lnTo>
                      <a:pt x="12742" y="35226"/>
                    </a:lnTo>
                    <a:cubicBezTo>
                      <a:pt x="12681" y="36865"/>
                      <a:pt x="11334" y="38162"/>
                      <a:pt x="9694" y="38161"/>
                    </a:cubicBezTo>
                    <a:cubicBezTo>
                      <a:pt x="8074" y="38224"/>
                      <a:pt x="6710" y="36961"/>
                      <a:pt x="6647" y="35341"/>
                    </a:cubicBezTo>
                    <a:cubicBezTo>
                      <a:pt x="6646" y="35302"/>
                      <a:pt x="6645" y="35264"/>
                      <a:pt x="6645" y="35226"/>
                    </a:cubicBezTo>
                    <a:lnTo>
                      <a:pt x="6645" y="8355"/>
                    </a:lnTo>
                    <a:lnTo>
                      <a:pt x="4500" y="9597"/>
                    </a:lnTo>
                    <a:cubicBezTo>
                      <a:pt x="4022" y="9745"/>
                      <a:pt x="3511" y="9745"/>
                      <a:pt x="3032" y="9597"/>
                    </a:cubicBezTo>
                    <a:cubicBezTo>
                      <a:pt x="1349" y="9588"/>
                      <a:pt x="-9" y="8216"/>
                      <a:pt x="0" y="6532"/>
                    </a:cubicBezTo>
                    <a:cubicBezTo>
                      <a:pt x="6" y="5479"/>
                      <a:pt x="554" y="4503"/>
                      <a:pt x="1452" y="3952"/>
                    </a:cubicBezTo>
                    <a:lnTo>
                      <a:pt x="8113" y="0"/>
                    </a:lnTo>
                    <a:cubicBezTo>
                      <a:pt x="8113" y="0"/>
                      <a:pt x="8113" y="0"/>
                      <a:pt x="8113" y="0"/>
                    </a:cubicBezTo>
                    <a:cubicBezTo>
                      <a:pt x="8113" y="0"/>
                      <a:pt x="8113" y="0"/>
                      <a:pt x="8113" y="0"/>
                    </a:cubicBezTo>
                    <a:lnTo>
                      <a:pt x="10823" y="0"/>
                    </a:lnTo>
                    <a:cubicBezTo>
                      <a:pt x="10823" y="0"/>
                      <a:pt x="10823" y="0"/>
                      <a:pt x="10823" y="0"/>
                    </a:cubicBezTo>
                    <a:lnTo>
                      <a:pt x="10823" y="0"/>
                    </a:lnTo>
                    <a:lnTo>
                      <a:pt x="10823" y="0"/>
                    </a:lnTo>
                    <a:lnTo>
                      <a:pt x="10823" y="0"/>
                    </a:lnTo>
                    <a:lnTo>
                      <a:pt x="10823" y="0"/>
                    </a:lnTo>
                    <a:lnTo>
                      <a:pt x="10823" y="0"/>
                    </a:lnTo>
                    <a:cubicBezTo>
                      <a:pt x="10823" y="0"/>
                      <a:pt x="10823" y="0"/>
                      <a:pt x="10823" y="0"/>
                    </a:cubicBezTo>
                    <a:cubicBezTo>
                      <a:pt x="10823" y="0"/>
                      <a:pt x="10823" y="0"/>
                      <a:pt x="10823" y="0"/>
                    </a:cubicBezTo>
                    <a:lnTo>
                      <a:pt x="10823" y="0"/>
                    </a:lnTo>
                    <a:lnTo>
                      <a:pt x="10823" y="0"/>
                    </a:lnTo>
                    <a:close/>
                  </a:path>
                </a:pathLst>
              </a:custGeom>
              <a:solidFill>
                <a:srgbClr val="C7C7C7"/>
              </a:solidFill>
              <a:ln w="11278"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A5AFA4C5-6F00-4B68-A4EB-C50F9C161E87}"/>
                  </a:ext>
                </a:extLst>
              </p:cNvPr>
              <p:cNvSpPr/>
              <p:nvPr/>
            </p:nvSpPr>
            <p:spPr>
              <a:xfrm>
                <a:off x="5543883" y="2054264"/>
                <a:ext cx="25537" cy="37937"/>
              </a:xfrm>
              <a:custGeom>
                <a:avLst/>
                <a:gdLst>
                  <a:gd name="connsiteX0" fmla="*/ 25537 w 25537"/>
                  <a:gd name="connsiteY0" fmla="*/ 35000 h 37937"/>
                  <a:gd name="connsiteX1" fmla="*/ 22604 w 25537"/>
                  <a:gd name="connsiteY1" fmla="*/ 37938 h 37937"/>
                  <a:gd name="connsiteX2" fmla="*/ 22489 w 25537"/>
                  <a:gd name="connsiteY2" fmla="*/ 37935 h 37937"/>
                  <a:gd name="connsiteX3" fmla="*/ 3069 w 25537"/>
                  <a:gd name="connsiteY3" fmla="*/ 37935 h 37937"/>
                  <a:gd name="connsiteX4" fmla="*/ 924 w 25537"/>
                  <a:gd name="connsiteY4" fmla="*/ 36919 h 37937"/>
                  <a:gd name="connsiteX5" fmla="*/ 734 w 25537"/>
                  <a:gd name="connsiteY5" fmla="*/ 32932 h 37937"/>
                  <a:gd name="connsiteX6" fmla="*/ 924 w 25537"/>
                  <a:gd name="connsiteY6" fmla="*/ 32742 h 37937"/>
                  <a:gd name="connsiteX7" fmla="*/ 17069 w 25537"/>
                  <a:gd name="connsiteY7" fmla="*/ 18064 h 37937"/>
                  <a:gd name="connsiteX8" fmla="*/ 17570 w 25537"/>
                  <a:gd name="connsiteY8" fmla="*/ 8178 h 37937"/>
                  <a:gd name="connsiteX9" fmla="*/ 12327 w 25537"/>
                  <a:gd name="connsiteY9" fmla="*/ 5871 h 37937"/>
                  <a:gd name="connsiteX10" fmla="*/ 7585 w 25537"/>
                  <a:gd name="connsiteY10" fmla="*/ 7564 h 37937"/>
                  <a:gd name="connsiteX11" fmla="*/ 5892 w 25537"/>
                  <a:gd name="connsiteY11" fmla="*/ 9145 h 37937"/>
                  <a:gd name="connsiteX12" fmla="*/ 1601 w 25537"/>
                  <a:gd name="connsiteY12" fmla="*/ 9145 h 37937"/>
                  <a:gd name="connsiteX13" fmla="*/ 1601 w 25537"/>
                  <a:gd name="connsiteY13" fmla="*/ 4855 h 37937"/>
                  <a:gd name="connsiteX14" fmla="*/ 3295 w 25537"/>
                  <a:gd name="connsiteY14" fmla="*/ 3387 h 37937"/>
                  <a:gd name="connsiteX15" fmla="*/ 12102 w 25537"/>
                  <a:gd name="connsiteY15" fmla="*/ 0 h 37937"/>
                  <a:gd name="connsiteX16" fmla="*/ 21811 w 25537"/>
                  <a:gd name="connsiteY16" fmla="*/ 4290 h 37937"/>
                  <a:gd name="connsiteX17" fmla="*/ 25198 w 25537"/>
                  <a:gd name="connsiteY17" fmla="*/ 13097 h 37937"/>
                  <a:gd name="connsiteX18" fmla="*/ 20908 w 25537"/>
                  <a:gd name="connsiteY18" fmla="*/ 22806 h 37937"/>
                  <a:gd name="connsiteX19" fmla="*/ 10521 w 25537"/>
                  <a:gd name="connsiteY19" fmla="*/ 32177 h 37937"/>
                  <a:gd name="connsiteX20" fmla="*/ 21811 w 25537"/>
                  <a:gd name="connsiteY20" fmla="*/ 32177 h 37937"/>
                  <a:gd name="connsiteX21" fmla="*/ 25464 w 25537"/>
                  <a:gd name="connsiteY21" fmla="*/ 34468 h 37937"/>
                  <a:gd name="connsiteX22" fmla="*/ 25537 w 25537"/>
                  <a:gd name="connsiteY22" fmla="*/ 35000 h 37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5537" h="37937">
                    <a:moveTo>
                      <a:pt x="25537" y="35000"/>
                    </a:moveTo>
                    <a:cubicBezTo>
                      <a:pt x="25538" y="36621"/>
                      <a:pt x="24225" y="37936"/>
                      <a:pt x="22604" y="37938"/>
                    </a:cubicBezTo>
                    <a:cubicBezTo>
                      <a:pt x="22565" y="37938"/>
                      <a:pt x="22527" y="37937"/>
                      <a:pt x="22489" y="37935"/>
                    </a:cubicBezTo>
                    <a:lnTo>
                      <a:pt x="3069" y="37935"/>
                    </a:lnTo>
                    <a:cubicBezTo>
                      <a:pt x="2232" y="37962"/>
                      <a:pt x="1434" y="37584"/>
                      <a:pt x="924" y="36919"/>
                    </a:cubicBezTo>
                    <a:cubicBezTo>
                      <a:pt x="-229" y="35871"/>
                      <a:pt x="-315" y="34086"/>
                      <a:pt x="734" y="32932"/>
                    </a:cubicBezTo>
                    <a:cubicBezTo>
                      <a:pt x="794" y="32866"/>
                      <a:pt x="858" y="32802"/>
                      <a:pt x="924" y="32742"/>
                    </a:cubicBezTo>
                    <a:lnTo>
                      <a:pt x="17069" y="18064"/>
                    </a:lnTo>
                    <a:cubicBezTo>
                      <a:pt x="19938" y="15473"/>
                      <a:pt x="20162" y="11046"/>
                      <a:pt x="17570" y="8178"/>
                    </a:cubicBezTo>
                    <a:cubicBezTo>
                      <a:pt x="16231" y="6696"/>
                      <a:pt x="14324" y="5857"/>
                      <a:pt x="12327" y="5871"/>
                    </a:cubicBezTo>
                    <a:cubicBezTo>
                      <a:pt x="10598" y="5868"/>
                      <a:pt x="8922" y="6467"/>
                      <a:pt x="7585" y="7564"/>
                    </a:cubicBezTo>
                    <a:lnTo>
                      <a:pt x="5892" y="9145"/>
                    </a:lnTo>
                    <a:cubicBezTo>
                      <a:pt x="4704" y="10322"/>
                      <a:pt x="2790" y="10322"/>
                      <a:pt x="1601" y="9145"/>
                    </a:cubicBezTo>
                    <a:cubicBezTo>
                      <a:pt x="483" y="7934"/>
                      <a:pt x="483" y="6066"/>
                      <a:pt x="1601" y="4855"/>
                    </a:cubicBezTo>
                    <a:lnTo>
                      <a:pt x="3295" y="3387"/>
                    </a:lnTo>
                    <a:cubicBezTo>
                      <a:pt x="5708" y="1203"/>
                      <a:pt x="8847" y="-4"/>
                      <a:pt x="12102" y="0"/>
                    </a:cubicBezTo>
                    <a:cubicBezTo>
                      <a:pt x="15793" y="23"/>
                      <a:pt x="19309" y="1577"/>
                      <a:pt x="21811" y="4290"/>
                    </a:cubicBezTo>
                    <a:cubicBezTo>
                      <a:pt x="23995" y="6703"/>
                      <a:pt x="25203" y="9842"/>
                      <a:pt x="25198" y="13097"/>
                    </a:cubicBezTo>
                    <a:cubicBezTo>
                      <a:pt x="25175" y="16788"/>
                      <a:pt x="23621" y="20304"/>
                      <a:pt x="20908" y="22806"/>
                    </a:cubicBezTo>
                    <a:lnTo>
                      <a:pt x="10521" y="32177"/>
                    </a:lnTo>
                    <a:lnTo>
                      <a:pt x="21811" y="32177"/>
                    </a:lnTo>
                    <a:cubicBezTo>
                      <a:pt x="23452" y="31801"/>
                      <a:pt x="25087" y="32827"/>
                      <a:pt x="25464" y="34468"/>
                    </a:cubicBezTo>
                    <a:cubicBezTo>
                      <a:pt x="25504" y="34643"/>
                      <a:pt x="25528" y="34821"/>
                      <a:pt x="25537" y="35000"/>
                    </a:cubicBezTo>
                    <a:close/>
                  </a:path>
                </a:pathLst>
              </a:custGeom>
              <a:solidFill>
                <a:srgbClr val="C7C7C7"/>
              </a:solidFill>
              <a:ln w="11278"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63E4CBFF-9CE6-4A45-9853-20E42401523B}"/>
                  </a:ext>
                </a:extLst>
              </p:cNvPr>
              <p:cNvSpPr/>
              <p:nvPr/>
            </p:nvSpPr>
            <p:spPr>
              <a:xfrm>
                <a:off x="5151640" y="2008517"/>
                <a:ext cx="129406" cy="129416"/>
              </a:xfrm>
              <a:custGeom>
                <a:avLst/>
                <a:gdLst>
                  <a:gd name="connsiteX0" fmla="*/ 98603 w 129406"/>
                  <a:gd name="connsiteY0" fmla="*/ 119812 h 129416"/>
                  <a:gd name="connsiteX1" fmla="*/ 79861 w 129406"/>
                  <a:gd name="connsiteY1" fmla="*/ 127602 h 129416"/>
                  <a:gd name="connsiteX2" fmla="*/ 1814 w 129406"/>
                  <a:gd name="connsiteY2" fmla="*/ 79861 h 129416"/>
                  <a:gd name="connsiteX3" fmla="*/ 49556 w 129406"/>
                  <a:gd name="connsiteY3" fmla="*/ 1814 h 129416"/>
                  <a:gd name="connsiteX4" fmla="*/ 127602 w 129406"/>
                  <a:gd name="connsiteY4" fmla="*/ 49556 h 129416"/>
                  <a:gd name="connsiteX5" fmla="*/ 98603 w 129406"/>
                  <a:gd name="connsiteY5" fmla="*/ 119812 h 129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9406" h="129416">
                    <a:moveTo>
                      <a:pt x="98603" y="119812"/>
                    </a:moveTo>
                    <a:cubicBezTo>
                      <a:pt x="92820" y="123410"/>
                      <a:pt x="86490" y="126041"/>
                      <a:pt x="79861" y="127602"/>
                    </a:cubicBezTo>
                    <a:cubicBezTo>
                      <a:pt x="45126" y="135971"/>
                      <a:pt x="10183" y="114596"/>
                      <a:pt x="1814" y="79861"/>
                    </a:cubicBezTo>
                    <a:cubicBezTo>
                      <a:pt x="-6554" y="45126"/>
                      <a:pt x="14820" y="10183"/>
                      <a:pt x="49556" y="1814"/>
                    </a:cubicBezTo>
                    <a:cubicBezTo>
                      <a:pt x="84291" y="-6554"/>
                      <a:pt x="119233" y="14820"/>
                      <a:pt x="127602" y="49556"/>
                    </a:cubicBezTo>
                    <a:cubicBezTo>
                      <a:pt x="134162" y="76783"/>
                      <a:pt x="122457" y="105139"/>
                      <a:pt x="98603" y="119812"/>
                    </a:cubicBezTo>
                    <a:close/>
                  </a:path>
                </a:pathLst>
              </a:custGeom>
              <a:solidFill>
                <a:srgbClr val="C7C7C7"/>
              </a:solidFill>
              <a:ln w="11278"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7C1BF253-4A4D-4635-9CAD-1993AC46C065}"/>
                  </a:ext>
                </a:extLst>
              </p:cNvPr>
              <p:cNvSpPr/>
              <p:nvPr/>
            </p:nvSpPr>
            <p:spPr>
              <a:xfrm>
                <a:off x="5196275" y="2045909"/>
                <a:ext cx="39516" cy="39516"/>
              </a:xfrm>
              <a:custGeom>
                <a:avLst/>
                <a:gdLst>
                  <a:gd name="connsiteX0" fmla="*/ 39516 w 39516"/>
                  <a:gd name="connsiteY0" fmla="*/ 19758 h 39516"/>
                  <a:gd name="connsiteX1" fmla="*/ 19758 w 39516"/>
                  <a:gd name="connsiteY1" fmla="*/ 39516 h 39516"/>
                  <a:gd name="connsiteX2" fmla="*/ 0 w 39516"/>
                  <a:gd name="connsiteY2" fmla="*/ 19758 h 39516"/>
                  <a:gd name="connsiteX3" fmla="*/ 19758 w 39516"/>
                  <a:gd name="connsiteY3" fmla="*/ 0 h 39516"/>
                  <a:gd name="connsiteX4" fmla="*/ 39516 w 39516"/>
                  <a:gd name="connsiteY4" fmla="*/ 19758 h 3951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516" h="39516">
                    <a:moveTo>
                      <a:pt x="39516" y="19758"/>
                    </a:moveTo>
                    <a:cubicBezTo>
                      <a:pt x="39516" y="30670"/>
                      <a:pt x="30670" y="39516"/>
                      <a:pt x="19758" y="39516"/>
                    </a:cubicBezTo>
                    <a:cubicBezTo>
                      <a:pt x="8846" y="39516"/>
                      <a:pt x="0" y="30670"/>
                      <a:pt x="0" y="19758"/>
                    </a:cubicBezTo>
                    <a:cubicBezTo>
                      <a:pt x="0" y="8846"/>
                      <a:pt x="8846" y="0"/>
                      <a:pt x="19758" y="0"/>
                    </a:cubicBezTo>
                    <a:cubicBezTo>
                      <a:pt x="30670" y="0"/>
                      <a:pt x="39516" y="8846"/>
                      <a:pt x="39516" y="19758"/>
                    </a:cubicBezTo>
                    <a:close/>
                  </a:path>
                </a:pathLst>
              </a:custGeom>
              <a:solidFill>
                <a:srgbClr val="FFFFFF"/>
              </a:solidFill>
              <a:ln w="11278"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47A11B51-A5EF-4EE9-B83E-613A39701E93}"/>
                  </a:ext>
                </a:extLst>
              </p:cNvPr>
              <p:cNvSpPr/>
              <p:nvPr/>
            </p:nvSpPr>
            <p:spPr>
              <a:xfrm>
                <a:off x="5181937" y="2086046"/>
                <a:ext cx="68306" cy="51946"/>
              </a:xfrm>
              <a:custGeom>
                <a:avLst/>
                <a:gdLst>
                  <a:gd name="connsiteX0" fmla="*/ 68306 w 68306"/>
                  <a:gd name="connsiteY0" fmla="*/ 34153 h 51946"/>
                  <a:gd name="connsiteX1" fmla="*/ 68306 w 68306"/>
                  <a:gd name="connsiteY1" fmla="*/ 42282 h 51946"/>
                  <a:gd name="connsiteX2" fmla="*/ 49564 w 68306"/>
                  <a:gd name="connsiteY2" fmla="*/ 50073 h 51946"/>
                  <a:gd name="connsiteX3" fmla="*/ 0 w 68306"/>
                  <a:gd name="connsiteY3" fmla="*/ 42282 h 51946"/>
                  <a:gd name="connsiteX4" fmla="*/ 0 w 68306"/>
                  <a:gd name="connsiteY4" fmla="*/ 34153 h 51946"/>
                  <a:gd name="connsiteX5" fmla="*/ 34153 w 68306"/>
                  <a:gd name="connsiteY5" fmla="*/ 0 h 51946"/>
                  <a:gd name="connsiteX6" fmla="*/ 68306 w 68306"/>
                  <a:gd name="connsiteY6" fmla="*/ 34153 h 51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8306" h="51946">
                    <a:moveTo>
                      <a:pt x="68306" y="34153"/>
                    </a:moveTo>
                    <a:lnTo>
                      <a:pt x="68306" y="42282"/>
                    </a:lnTo>
                    <a:cubicBezTo>
                      <a:pt x="62524" y="45880"/>
                      <a:pt x="56194" y="48511"/>
                      <a:pt x="49564" y="50073"/>
                    </a:cubicBezTo>
                    <a:cubicBezTo>
                      <a:pt x="32667" y="54223"/>
                      <a:pt x="14810" y="51416"/>
                      <a:pt x="0" y="42282"/>
                    </a:cubicBezTo>
                    <a:lnTo>
                      <a:pt x="0" y="34153"/>
                    </a:lnTo>
                    <a:cubicBezTo>
                      <a:pt x="0" y="15291"/>
                      <a:pt x="15291" y="0"/>
                      <a:pt x="34153" y="0"/>
                    </a:cubicBezTo>
                    <a:cubicBezTo>
                      <a:pt x="53015" y="0"/>
                      <a:pt x="68306" y="15291"/>
                      <a:pt x="68306" y="34153"/>
                    </a:cubicBezTo>
                    <a:close/>
                  </a:path>
                </a:pathLst>
              </a:custGeom>
              <a:solidFill>
                <a:srgbClr val="FFFFFF"/>
              </a:solidFill>
              <a:ln w="11278"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AC429294-8B51-4726-8FFF-FBD72DC2799C}"/>
                  </a:ext>
                </a:extLst>
              </p:cNvPr>
              <p:cNvSpPr/>
              <p:nvPr/>
            </p:nvSpPr>
            <p:spPr>
              <a:xfrm>
                <a:off x="6887675" y="2065667"/>
                <a:ext cx="12193" cy="12193"/>
              </a:xfrm>
              <a:custGeom>
                <a:avLst/>
                <a:gdLst>
                  <a:gd name="connsiteX0" fmla="*/ 6097 w 12193"/>
                  <a:gd name="connsiteY0" fmla="*/ 0 h 12193"/>
                  <a:gd name="connsiteX1" fmla="*/ 12194 w 12193"/>
                  <a:gd name="connsiteY1" fmla="*/ 6097 h 12193"/>
                  <a:gd name="connsiteX2" fmla="*/ 6097 w 12193"/>
                  <a:gd name="connsiteY2" fmla="*/ 12194 h 12193"/>
                  <a:gd name="connsiteX3" fmla="*/ 0 w 12193"/>
                  <a:gd name="connsiteY3" fmla="*/ 6097 h 12193"/>
                  <a:gd name="connsiteX4" fmla="*/ 6097 w 12193"/>
                  <a:gd name="connsiteY4" fmla="*/ 0 h 1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 h="12193">
                    <a:moveTo>
                      <a:pt x="6097" y="0"/>
                    </a:moveTo>
                    <a:cubicBezTo>
                      <a:pt x="9439" y="60"/>
                      <a:pt x="12133" y="2755"/>
                      <a:pt x="12194" y="6097"/>
                    </a:cubicBezTo>
                    <a:cubicBezTo>
                      <a:pt x="12194" y="9464"/>
                      <a:pt x="9464" y="12194"/>
                      <a:pt x="6097" y="12194"/>
                    </a:cubicBezTo>
                    <a:cubicBezTo>
                      <a:pt x="2730" y="12194"/>
                      <a:pt x="0" y="9464"/>
                      <a:pt x="0" y="6097"/>
                    </a:cubicBezTo>
                    <a:cubicBezTo>
                      <a:pt x="0" y="2730"/>
                      <a:pt x="2730" y="0"/>
                      <a:pt x="6097" y="0"/>
                    </a:cubicBezTo>
                    <a:close/>
                  </a:path>
                </a:pathLst>
              </a:custGeom>
              <a:solidFill>
                <a:srgbClr val="C7C7C7"/>
              </a:solidFill>
              <a:ln w="11278"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5521567C-87E7-49A7-AFEB-5BC5A7C40784}"/>
                  </a:ext>
                </a:extLst>
              </p:cNvPr>
              <p:cNvSpPr/>
              <p:nvPr/>
            </p:nvSpPr>
            <p:spPr>
              <a:xfrm>
                <a:off x="6906529" y="2065667"/>
                <a:ext cx="12081" cy="12193"/>
              </a:xfrm>
              <a:custGeom>
                <a:avLst/>
                <a:gdLst>
                  <a:gd name="connsiteX0" fmla="*/ 5985 w 12081"/>
                  <a:gd name="connsiteY0" fmla="*/ 0 h 12193"/>
                  <a:gd name="connsiteX1" fmla="*/ 12082 w 12081"/>
                  <a:gd name="connsiteY1" fmla="*/ 6097 h 12193"/>
                  <a:gd name="connsiteX2" fmla="*/ 5985 w 12081"/>
                  <a:gd name="connsiteY2" fmla="*/ 12194 h 12193"/>
                  <a:gd name="connsiteX3" fmla="*/ 0 w 12081"/>
                  <a:gd name="connsiteY3" fmla="*/ 6211 h 12193"/>
                  <a:gd name="connsiteX4" fmla="*/ 1 w 12081"/>
                  <a:gd name="connsiteY4" fmla="*/ 6097 h 12193"/>
                  <a:gd name="connsiteX5" fmla="*/ 5985 w 12081"/>
                  <a:gd name="connsiteY5" fmla="*/ 0 h 12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081" h="12193">
                    <a:moveTo>
                      <a:pt x="5985" y="0"/>
                    </a:moveTo>
                    <a:cubicBezTo>
                      <a:pt x="9352" y="0"/>
                      <a:pt x="12082" y="2730"/>
                      <a:pt x="12082" y="6097"/>
                    </a:cubicBezTo>
                    <a:cubicBezTo>
                      <a:pt x="12082" y="9464"/>
                      <a:pt x="9352" y="12194"/>
                      <a:pt x="5985" y="12194"/>
                    </a:cubicBezTo>
                    <a:cubicBezTo>
                      <a:pt x="2680" y="12194"/>
                      <a:pt x="1" y="9516"/>
                      <a:pt x="0" y="6211"/>
                    </a:cubicBezTo>
                    <a:cubicBezTo>
                      <a:pt x="0" y="6173"/>
                      <a:pt x="0" y="6135"/>
                      <a:pt x="1" y="6097"/>
                    </a:cubicBezTo>
                    <a:cubicBezTo>
                      <a:pt x="0" y="2773"/>
                      <a:pt x="2662" y="62"/>
                      <a:pt x="5985" y="0"/>
                    </a:cubicBezTo>
                    <a:close/>
                  </a:path>
                </a:pathLst>
              </a:custGeom>
              <a:solidFill>
                <a:srgbClr val="C7C7C7"/>
              </a:solidFill>
              <a:ln w="11278"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6B1A5D64-4C80-4253-ADAF-B4F179631454}"/>
                  </a:ext>
                </a:extLst>
              </p:cNvPr>
              <p:cNvSpPr/>
              <p:nvPr/>
            </p:nvSpPr>
            <p:spPr>
              <a:xfrm>
                <a:off x="6925385" y="2065667"/>
                <a:ext cx="12193" cy="12193"/>
              </a:xfrm>
              <a:custGeom>
                <a:avLst/>
                <a:gdLst>
                  <a:gd name="connsiteX0" fmla="*/ 6097 w 12193"/>
                  <a:gd name="connsiteY0" fmla="*/ 0 h 12193"/>
                  <a:gd name="connsiteX1" fmla="*/ 12194 w 12193"/>
                  <a:gd name="connsiteY1" fmla="*/ 6097 h 12193"/>
                  <a:gd name="connsiteX2" fmla="*/ 6097 w 12193"/>
                  <a:gd name="connsiteY2" fmla="*/ 12194 h 12193"/>
                  <a:gd name="connsiteX3" fmla="*/ 0 w 12193"/>
                  <a:gd name="connsiteY3" fmla="*/ 6097 h 12193"/>
                  <a:gd name="connsiteX4" fmla="*/ 6097 w 12193"/>
                  <a:gd name="connsiteY4" fmla="*/ 0 h 12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93" h="12193">
                    <a:moveTo>
                      <a:pt x="6097" y="0"/>
                    </a:moveTo>
                    <a:cubicBezTo>
                      <a:pt x="9464" y="0"/>
                      <a:pt x="12194" y="2730"/>
                      <a:pt x="12194" y="6097"/>
                    </a:cubicBezTo>
                    <a:cubicBezTo>
                      <a:pt x="12194" y="9464"/>
                      <a:pt x="9464" y="12194"/>
                      <a:pt x="6097" y="12194"/>
                    </a:cubicBezTo>
                    <a:cubicBezTo>
                      <a:pt x="2730" y="12194"/>
                      <a:pt x="0" y="9464"/>
                      <a:pt x="0" y="6097"/>
                    </a:cubicBezTo>
                    <a:cubicBezTo>
                      <a:pt x="0" y="2730"/>
                      <a:pt x="2730" y="0"/>
                      <a:pt x="6097" y="0"/>
                    </a:cubicBezTo>
                    <a:close/>
                  </a:path>
                </a:pathLst>
              </a:custGeom>
              <a:solidFill>
                <a:srgbClr val="C7C7C7"/>
              </a:solidFill>
              <a:ln w="11278"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08A5CE98-0E03-428F-A901-1468F2638AD8}"/>
                  </a:ext>
                </a:extLst>
              </p:cNvPr>
              <p:cNvSpPr/>
              <p:nvPr/>
            </p:nvSpPr>
            <p:spPr>
              <a:xfrm>
                <a:off x="7001787" y="2049814"/>
                <a:ext cx="39050" cy="44079"/>
              </a:xfrm>
              <a:custGeom>
                <a:avLst/>
                <a:gdLst>
                  <a:gd name="connsiteX0" fmla="*/ 38081 w 39050"/>
                  <a:gd name="connsiteY0" fmla="*/ 7273 h 44079"/>
                  <a:gd name="connsiteX1" fmla="*/ 26114 w 39050"/>
                  <a:gd name="connsiteY1" fmla="*/ 21950 h 44079"/>
                  <a:gd name="connsiteX2" fmla="*/ 38081 w 39050"/>
                  <a:gd name="connsiteY2" fmla="*/ 36627 h 44079"/>
                  <a:gd name="connsiteX3" fmla="*/ 37403 w 39050"/>
                  <a:gd name="connsiteY3" fmla="*/ 42817 h 44079"/>
                  <a:gd name="connsiteX4" fmla="*/ 37065 w 39050"/>
                  <a:gd name="connsiteY4" fmla="*/ 43063 h 44079"/>
                  <a:gd name="connsiteX5" fmla="*/ 33904 w 39050"/>
                  <a:gd name="connsiteY5" fmla="*/ 44079 h 44079"/>
                  <a:gd name="connsiteX6" fmla="*/ 29500 w 39050"/>
                  <a:gd name="connsiteY6" fmla="*/ 42160 h 44079"/>
                  <a:gd name="connsiteX7" fmla="*/ 19452 w 39050"/>
                  <a:gd name="connsiteY7" fmla="*/ 29853 h 44079"/>
                  <a:gd name="connsiteX8" fmla="*/ 9404 w 39050"/>
                  <a:gd name="connsiteY8" fmla="*/ 42160 h 44079"/>
                  <a:gd name="connsiteX9" fmla="*/ 5340 w 39050"/>
                  <a:gd name="connsiteY9" fmla="*/ 44079 h 44079"/>
                  <a:gd name="connsiteX10" fmla="*/ 2178 w 39050"/>
                  <a:gd name="connsiteY10" fmla="*/ 43063 h 44079"/>
                  <a:gd name="connsiteX11" fmla="*/ 511 w 39050"/>
                  <a:gd name="connsiteY11" fmla="*/ 37395 h 44079"/>
                  <a:gd name="connsiteX12" fmla="*/ 1050 w 39050"/>
                  <a:gd name="connsiteY12" fmla="*/ 36627 h 44079"/>
                  <a:gd name="connsiteX13" fmla="*/ 13017 w 39050"/>
                  <a:gd name="connsiteY13" fmla="*/ 21950 h 44079"/>
                  <a:gd name="connsiteX14" fmla="*/ 1049 w 39050"/>
                  <a:gd name="connsiteY14" fmla="*/ 7273 h 44079"/>
                  <a:gd name="connsiteX15" fmla="*/ 1552 w 39050"/>
                  <a:gd name="connsiteY15" fmla="*/ 1386 h 44079"/>
                  <a:gd name="connsiteX16" fmla="*/ 2178 w 39050"/>
                  <a:gd name="connsiteY16" fmla="*/ 950 h 44079"/>
                  <a:gd name="connsiteX17" fmla="*/ 9404 w 39050"/>
                  <a:gd name="connsiteY17" fmla="*/ 1853 h 44079"/>
                  <a:gd name="connsiteX18" fmla="*/ 19452 w 39050"/>
                  <a:gd name="connsiteY18" fmla="*/ 13934 h 44079"/>
                  <a:gd name="connsiteX19" fmla="*/ 29501 w 39050"/>
                  <a:gd name="connsiteY19" fmla="*/ 1853 h 44079"/>
                  <a:gd name="connsiteX20" fmla="*/ 37065 w 39050"/>
                  <a:gd name="connsiteY20" fmla="*/ 950 h 44079"/>
                  <a:gd name="connsiteX21" fmla="*/ 38368 w 39050"/>
                  <a:gd name="connsiteY21" fmla="*/ 6876 h 44079"/>
                  <a:gd name="connsiteX22" fmla="*/ 38081 w 39050"/>
                  <a:gd name="connsiteY22" fmla="*/ 7273 h 44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050" h="44079">
                    <a:moveTo>
                      <a:pt x="38081" y="7273"/>
                    </a:moveTo>
                    <a:lnTo>
                      <a:pt x="26114" y="21950"/>
                    </a:lnTo>
                    <a:lnTo>
                      <a:pt x="38081" y="36627"/>
                    </a:lnTo>
                    <a:cubicBezTo>
                      <a:pt x="39603" y="38524"/>
                      <a:pt x="39299" y="41295"/>
                      <a:pt x="37403" y="42817"/>
                    </a:cubicBezTo>
                    <a:cubicBezTo>
                      <a:pt x="37294" y="42904"/>
                      <a:pt x="37181" y="42986"/>
                      <a:pt x="37065" y="43063"/>
                    </a:cubicBezTo>
                    <a:cubicBezTo>
                      <a:pt x="36134" y="43705"/>
                      <a:pt x="35035" y="44058"/>
                      <a:pt x="33904" y="44079"/>
                    </a:cubicBezTo>
                    <a:cubicBezTo>
                      <a:pt x="32246" y="44020"/>
                      <a:pt x="30672" y="43334"/>
                      <a:pt x="29500" y="42160"/>
                    </a:cubicBezTo>
                    <a:lnTo>
                      <a:pt x="19452" y="29853"/>
                    </a:lnTo>
                    <a:lnTo>
                      <a:pt x="9404" y="42160"/>
                    </a:lnTo>
                    <a:cubicBezTo>
                      <a:pt x="8365" y="43324"/>
                      <a:pt x="6898" y="44016"/>
                      <a:pt x="5340" y="44079"/>
                    </a:cubicBezTo>
                    <a:cubicBezTo>
                      <a:pt x="4204" y="44087"/>
                      <a:pt x="3096" y="43731"/>
                      <a:pt x="2178" y="43063"/>
                    </a:cubicBezTo>
                    <a:cubicBezTo>
                      <a:pt x="153" y="41958"/>
                      <a:pt x="-594" y="39421"/>
                      <a:pt x="511" y="37395"/>
                    </a:cubicBezTo>
                    <a:cubicBezTo>
                      <a:pt x="661" y="37120"/>
                      <a:pt x="841" y="36862"/>
                      <a:pt x="1050" y="36627"/>
                    </a:cubicBezTo>
                    <a:lnTo>
                      <a:pt x="13017" y="21950"/>
                    </a:lnTo>
                    <a:lnTo>
                      <a:pt x="1049" y="7273"/>
                    </a:lnTo>
                    <a:cubicBezTo>
                      <a:pt x="-437" y="5508"/>
                      <a:pt x="-212" y="2873"/>
                      <a:pt x="1552" y="1386"/>
                    </a:cubicBezTo>
                    <a:cubicBezTo>
                      <a:pt x="1747" y="1222"/>
                      <a:pt x="1957" y="1076"/>
                      <a:pt x="2178" y="950"/>
                    </a:cubicBezTo>
                    <a:cubicBezTo>
                      <a:pt x="4473" y="-600"/>
                      <a:pt x="7561" y="-214"/>
                      <a:pt x="9404" y="1853"/>
                    </a:cubicBezTo>
                    <a:lnTo>
                      <a:pt x="19452" y="13934"/>
                    </a:lnTo>
                    <a:lnTo>
                      <a:pt x="29501" y="1853"/>
                    </a:lnTo>
                    <a:cubicBezTo>
                      <a:pt x="31480" y="-221"/>
                      <a:pt x="34653" y="-600"/>
                      <a:pt x="37065" y="950"/>
                    </a:cubicBezTo>
                    <a:cubicBezTo>
                      <a:pt x="39062" y="2227"/>
                      <a:pt x="39645" y="4880"/>
                      <a:pt x="38368" y="6876"/>
                    </a:cubicBezTo>
                    <a:cubicBezTo>
                      <a:pt x="38281" y="7013"/>
                      <a:pt x="38185" y="7146"/>
                      <a:pt x="38081" y="7273"/>
                    </a:cubicBezTo>
                    <a:close/>
                  </a:path>
                </a:pathLst>
              </a:custGeom>
              <a:solidFill>
                <a:srgbClr val="C7C7C7"/>
              </a:solidFill>
              <a:ln w="11278"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D746B400-D33E-46A8-88AE-8DE4E43AA238}"/>
                  </a:ext>
                </a:extLst>
              </p:cNvPr>
              <p:cNvSpPr/>
              <p:nvPr/>
            </p:nvSpPr>
            <p:spPr>
              <a:xfrm>
                <a:off x="5151114"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2" name="任意多边形: 形状 91">
                <a:extLst>
                  <a:ext uri="{FF2B5EF4-FFF2-40B4-BE49-F238E27FC236}">
                    <a16:creationId xmlns:a16="http://schemas.microsoft.com/office/drawing/2014/main" xmlns="" id="{BAAB7479-3A88-484D-8F12-C57F46C13093}"/>
                  </a:ext>
                </a:extLst>
              </p:cNvPr>
              <p:cNvSpPr/>
              <p:nvPr/>
            </p:nvSpPr>
            <p:spPr>
              <a:xfrm>
                <a:off x="5151114" y="1970603"/>
                <a:ext cx="339950" cy="16709"/>
              </a:xfrm>
              <a:custGeom>
                <a:avLst/>
                <a:gdLst>
                  <a:gd name="connsiteX0" fmla="*/ 0 w 339950"/>
                  <a:gd name="connsiteY0" fmla="*/ 0 h 16709"/>
                  <a:gd name="connsiteX1" fmla="*/ 339951 w 339950"/>
                  <a:gd name="connsiteY1" fmla="*/ 0 h 16709"/>
                  <a:gd name="connsiteX2" fmla="*/ 339951 w 339950"/>
                  <a:gd name="connsiteY2" fmla="*/ 16710 h 16709"/>
                  <a:gd name="connsiteX3" fmla="*/ 0 w 339950"/>
                  <a:gd name="connsiteY3" fmla="*/ 16710 h 16709"/>
                </a:gdLst>
                <a:ahLst/>
                <a:cxnLst>
                  <a:cxn ang="0">
                    <a:pos x="connsiteX0" y="connsiteY0"/>
                  </a:cxn>
                  <a:cxn ang="0">
                    <a:pos x="connsiteX1" y="connsiteY1"/>
                  </a:cxn>
                  <a:cxn ang="0">
                    <a:pos x="connsiteX2" y="connsiteY2"/>
                  </a:cxn>
                  <a:cxn ang="0">
                    <a:pos x="connsiteX3" y="connsiteY3"/>
                  </a:cxn>
                </a:cxnLst>
                <a:rect l="l" t="t" r="r" b="b"/>
                <a:pathLst>
                  <a:path w="339950" h="16709">
                    <a:moveTo>
                      <a:pt x="0" y="0"/>
                    </a:moveTo>
                    <a:lnTo>
                      <a:pt x="339951" y="0"/>
                    </a:lnTo>
                    <a:lnTo>
                      <a:pt x="339951" y="16710"/>
                    </a:lnTo>
                    <a:lnTo>
                      <a:pt x="0" y="16710"/>
                    </a:lnTo>
                    <a:close/>
                  </a:path>
                </a:pathLst>
              </a:custGeom>
              <a:solidFill>
                <a:srgbClr val="C7C7C7"/>
              </a:solidFill>
              <a:ln w="11278" cap="flat">
                <a:noFill/>
                <a:prstDash val="solid"/>
                <a:miter/>
              </a:ln>
            </p:spPr>
            <p:txBody>
              <a:bodyPr rtlCol="0" anchor="ctr"/>
              <a:lstStyle/>
              <a:p>
                <a:endParaRPr lang="zh-CN" altLang="en-US"/>
              </a:p>
            </p:txBody>
          </p:sp>
          <p:sp>
            <p:nvSpPr>
              <p:cNvPr id="93" name="任意多边形: 形状 92">
                <a:extLst>
                  <a:ext uri="{FF2B5EF4-FFF2-40B4-BE49-F238E27FC236}">
                    <a16:creationId xmlns:a16="http://schemas.microsoft.com/office/drawing/2014/main" xmlns="" id="{2D9DAD9B-B5A5-4CA5-A718-0D429BFBFD05}"/>
                  </a:ext>
                </a:extLst>
              </p:cNvPr>
              <p:cNvSpPr/>
              <p:nvPr/>
            </p:nvSpPr>
            <p:spPr>
              <a:xfrm>
                <a:off x="5629823"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AB46CBB2-1656-4798-8EBC-E2C5DB65EB9F}"/>
                  </a:ext>
                </a:extLst>
              </p:cNvPr>
              <p:cNvSpPr/>
              <p:nvPr/>
            </p:nvSpPr>
            <p:spPr>
              <a:xfrm>
                <a:off x="6108419"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FD7A675E-5299-4468-93B9-11B5B4B0E7CA}"/>
                  </a:ext>
                </a:extLst>
              </p:cNvPr>
              <p:cNvSpPr/>
              <p:nvPr/>
            </p:nvSpPr>
            <p:spPr>
              <a:xfrm>
                <a:off x="6587015" y="1970603"/>
                <a:ext cx="453757" cy="16709"/>
              </a:xfrm>
              <a:custGeom>
                <a:avLst/>
                <a:gdLst>
                  <a:gd name="connsiteX0" fmla="*/ 0 w 453757"/>
                  <a:gd name="connsiteY0" fmla="*/ 0 h 16709"/>
                  <a:gd name="connsiteX1" fmla="*/ 453757 w 453757"/>
                  <a:gd name="connsiteY1" fmla="*/ 0 h 16709"/>
                  <a:gd name="connsiteX2" fmla="*/ 453757 w 453757"/>
                  <a:gd name="connsiteY2" fmla="*/ 16710 h 16709"/>
                  <a:gd name="connsiteX3" fmla="*/ 0 w 453757"/>
                  <a:gd name="connsiteY3" fmla="*/ 16710 h 16709"/>
                </a:gdLst>
                <a:ahLst/>
                <a:cxnLst>
                  <a:cxn ang="0">
                    <a:pos x="connsiteX0" y="connsiteY0"/>
                  </a:cxn>
                  <a:cxn ang="0">
                    <a:pos x="connsiteX1" y="connsiteY1"/>
                  </a:cxn>
                  <a:cxn ang="0">
                    <a:pos x="connsiteX2" y="connsiteY2"/>
                  </a:cxn>
                  <a:cxn ang="0">
                    <a:pos x="connsiteX3" y="connsiteY3"/>
                  </a:cxn>
                </a:cxnLst>
                <a:rect l="l" t="t" r="r" b="b"/>
                <a:pathLst>
                  <a:path w="453757" h="16709">
                    <a:moveTo>
                      <a:pt x="0" y="0"/>
                    </a:moveTo>
                    <a:lnTo>
                      <a:pt x="453757" y="0"/>
                    </a:lnTo>
                    <a:lnTo>
                      <a:pt x="453757" y="16710"/>
                    </a:lnTo>
                    <a:lnTo>
                      <a:pt x="0" y="16710"/>
                    </a:lnTo>
                    <a:close/>
                  </a:path>
                </a:pathLst>
              </a:custGeom>
              <a:solidFill>
                <a:srgbClr val="EBEBEB"/>
              </a:solidFill>
              <a:ln w="11278"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310345D7-0F21-4490-858F-3163DB415A51}"/>
                  </a:ext>
                </a:extLst>
              </p:cNvPr>
              <p:cNvSpPr/>
              <p:nvPr/>
            </p:nvSpPr>
            <p:spPr>
              <a:xfrm>
                <a:off x="6868708" y="5519709"/>
                <a:ext cx="147789" cy="117419"/>
              </a:xfrm>
              <a:custGeom>
                <a:avLst/>
                <a:gdLst>
                  <a:gd name="connsiteX0" fmla="*/ 65484 w 147789"/>
                  <a:gd name="connsiteY0" fmla="*/ 117419 h 117419"/>
                  <a:gd name="connsiteX1" fmla="*/ 57129 w 147789"/>
                  <a:gd name="connsiteY1" fmla="*/ 115839 h 117419"/>
                  <a:gd name="connsiteX2" fmla="*/ 39855 w 147789"/>
                  <a:gd name="connsiteY2" fmla="*/ 51484 h 117419"/>
                  <a:gd name="connsiteX3" fmla="*/ 0 w 147789"/>
                  <a:gd name="connsiteY3" fmla="*/ 8016 h 117419"/>
                  <a:gd name="connsiteX4" fmla="*/ 3500 w 147789"/>
                  <a:gd name="connsiteY4" fmla="*/ 0 h 117419"/>
                  <a:gd name="connsiteX5" fmla="*/ 144064 w 147789"/>
                  <a:gd name="connsiteY5" fmla="*/ 0 h 117419"/>
                  <a:gd name="connsiteX6" fmla="*/ 147790 w 147789"/>
                  <a:gd name="connsiteY6" fmla="*/ 7677 h 117419"/>
                  <a:gd name="connsiteX7" fmla="*/ 14339 w 147789"/>
                  <a:gd name="connsiteY7" fmla="*/ 9597 h 117419"/>
                  <a:gd name="connsiteX8" fmla="*/ 48209 w 147789"/>
                  <a:gd name="connsiteY8" fmla="*/ 45952 h 117419"/>
                  <a:gd name="connsiteX9" fmla="*/ 49339 w 147789"/>
                  <a:gd name="connsiteY9" fmla="*/ 47871 h 117419"/>
                  <a:gd name="connsiteX10" fmla="*/ 64355 w 147789"/>
                  <a:gd name="connsiteY10" fmla="*/ 104323 h 117419"/>
                  <a:gd name="connsiteX11" fmla="*/ 135032 w 147789"/>
                  <a:gd name="connsiteY11" fmla="*/ 10049 h 117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7789" h="117419">
                    <a:moveTo>
                      <a:pt x="65484" y="117419"/>
                    </a:moveTo>
                    <a:lnTo>
                      <a:pt x="57129" y="115839"/>
                    </a:lnTo>
                    <a:lnTo>
                      <a:pt x="39855" y="51484"/>
                    </a:lnTo>
                    <a:lnTo>
                      <a:pt x="0" y="8016"/>
                    </a:lnTo>
                    <a:lnTo>
                      <a:pt x="3500" y="0"/>
                    </a:lnTo>
                    <a:lnTo>
                      <a:pt x="144064" y="0"/>
                    </a:lnTo>
                    <a:lnTo>
                      <a:pt x="147790" y="7677"/>
                    </a:lnTo>
                    <a:close/>
                    <a:moveTo>
                      <a:pt x="14339" y="9597"/>
                    </a:moveTo>
                    <a:lnTo>
                      <a:pt x="48209" y="45952"/>
                    </a:lnTo>
                    <a:lnTo>
                      <a:pt x="49339" y="47871"/>
                    </a:lnTo>
                    <a:lnTo>
                      <a:pt x="64355" y="104323"/>
                    </a:lnTo>
                    <a:lnTo>
                      <a:pt x="135032" y="10049"/>
                    </a:lnTo>
                    <a:close/>
                  </a:path>
                </a:pathLst>
              </a:custGeom>
              <a:solidFill>
                <a:srgbClr val="C7C7C7"/>
              </a:solidFill>
              <a:ln w="11278"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52527313-265B-468E-8A52-379D44986598}"/>
                  </a:ext>
                </a:extLst>
              </p:cNvPr>
              <p:cNvSpPr/>
              <p:nvPr/>
            </p:nvSpPr>
            <p:spPr>
              <a:xfrm rot="-1435800">
                <a:off x="6903334" y="5542097"/>
                <a:ext cx="118773" cy="9596"/>
              </a:xfrm>
              <a:custGeom>
                <a:avLst/>
                <a:gdLst>
                  <a:gd name="connsiteX0" fmla="*/ 0 w 118773"/>
                  <a:gd name="connsiteY0" fmla="*/ 0 h 9596"/>
                  <a:gd name="connsiteX1" fmla="*/ 118774 w 118773"/>
                  <a:gd name="connsiteY1" fmla="*/ 0 h 9596"/>
                  <a:gd name="connsiteX2" fmla="*/ 118774 w 118773"/>
                  <a:gd name="connsiteY2" fmla="*/ 9597 h 9596"/>
                  <a:gd name="connsiteX3" fmla="*/ 0 w 118773"/>
                  <a:gd name="connsiteY3" fmla="*/ 9597 h 9596"/>
                </a:gdLst>
                <a:ahLst/>
                <a:cxnLst>
                  <a:cxn ang="0">
                    <a:pos x="connsiteX0" y="connsiteY0"/>
                  </a:cxn>
                  <a:cxn ang="0">
                    <a:pos x="connsiteX1" y="connsiteY1"/>
                  </a:cxn>
                  <a:cxn ang="0">
                    <a:pos x="connsiteX2" y="connsiteY2"/>
                  </a:cxn>
                  <a:cxn ang="0">
                    <a:pos x="connsiteX3" y="connsiteY3"/>
                  </a:cxn>
                </a:cxnLst>
                <a:rect l="l" t="t" r="r" b="b"/>
                <a:pathLst>
                  <a:path w="118773" h="9596">
                    <a:moveTo>
                      <a:pt x="0" y="0"/>
                    </a:moveTo>
                    <a:lnTo>
                      <a:pt x="118774" y="0"/>
                    </a:lnTo>
                    <a:lnTo>
                      <a:pt x="118774" y="9597"/>
                    </a:lnTo>
                    <a:lnTo>
                      <a:pt x="0" y="9597"/>
                    </a:lnTo>
                    <a:close/>
                  </a:path>
                </a:pathLst>
              </a:custGeom>
              <a:solidFill>
                <a:srgbClr val="C7C7C7"/>
              </a:solidFill>
              <a:ln w="11278"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FDC44AB2-69D9-4468-8C5C-02F925FAB804}"/>
                  </a:ext>
                </a:extLst>
              </p:cNvPr>
              <p:cNvSpPr/>
              <p:nvPr/>
            </p:nvSpPr>
            <p:spPr>
              <a:xfrm>
                <a:off x="5208017" y="5483354"/>
                <a:ext cx="1586512" cy="188773"/>
              </a:xfrm>
              <a:custGeom>
                <a:avLst/>
                <a:gdLst>
                  <a:gd name="connsiteX0" fmla="*/ 1492126 w 1586512"/>
                  <a:gd name="connsiteY0" fmla="*/ 188774 h 188773"/>
                  <a:gd name="connsiteX1" fmla="*/ 94387 w 1586512"/>
                  <a:gd name="connsiteY1" fmla="*/ 188774 h 188773"/>
                  <a:gd name="connsiteX2" fmla="*/ 0 w 1586512"/>
                  <a:gd name="connsiteY2" fmla="*/ 94387 h 188773"/>
                  <a:gd name="connsiteX3" fmla="*/ 94387 w 1586512"/>
                  <a:gd name="connsiteY3" fmla="*/ 0 h 188773"/>
                  <a:gd name="connsiteX4" fmla="*/ 1492126 w 1586512"/>
                  <a:gd name="connsiteY4" fmla="*/ 0 h 188773"/>
                  <a:gd name="connsiteX5" fmla="*/ 1586513 w 1586512"/>
                  <a:gd name="connsiteY5" fmla="*/ 94387 h 188773"/>
                  <a:gd name="connsiteX6" fmla="*/ 1492126 w 1586512"/>
                  <a:gd name="connsiteY6" fmla="*/ 188773 h 188773"/>
                  <a:gd name="connsiteX7" fmla="*/ 94387 w 1586512"/>
                  <a:gd name="connsiteY7" fmla="*/ 5645 h 188773"/>
                  <a:gd name="connsiteX8" fmla="*/ 5645 w 1586512"/>
                  <a:gd name="connsiteY8" fmla="*/ 94387 h 188773"/>
                  <a:gd name="connsiteX9" fmla="*/ 94387 w 1586512"/>
                  <a:gd name="connsiteY9" fmla="*/ 183128 h 188773"/>
                  <a:gd name="connsiteX10" fmla="*/ 1492126 w 1586512"/>
                  <a:gd name="connsiteY10" fmla="*/ 183129 h 188773"/>
                  <a:gd name="connsiteX11" fmla="*/ 1580868 w 1586512"/>
                  <a:gd name="connsiteY11" fmla="*/ 94387 h 188773"/>
                  <a:gd name="connsiteX12" fmla="*/ 1492126 w 1586512"/>
                  <a:gd name="connsiteY12" fmla="*/ 5645 h 188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6512" h="188773">
                    <a:moveTo>
                      <a:pt x="1492126" y="188774"/>
                    </a:moveTo>
                    <a:lnTo>
                      <a:pt x="94387" y="188774"/>
                    </a:lnTo>
                    <a:cubicBezTo>
                      <a:pt x="42259" y="188774"/>
                      <a:pt x="0" y="146515"/>
                      <a:pt x="0" y="94387"/>
                    </a:cubicBezTo>
                    <a:cubicBezTo>
                      <a:pt x="0" y="42259"/>
                      <a:pt x="42259" y="0"/>
                      <a:pt x="94387" y="0"/>
                    </a:cubicBezTo>
                    <a:lnTo>
                      <a:pt x="1492126" y="0"/>
                    </a:lnTo>
                    <a:cubicBezTo>
                      <a:pt x="1544255" y="0"/>
                      <a:pt x="1586513" y="42258"/>
                      <a:pt x="1586513" y="94387"/>
                    </a:cubicBezTo>
                    <a:cubicBezTo>
                      <a:pt x="1586513" y="146515"/>
                      <a:pt x="1544255" y="188773"/>
                      <a:pt x="1492126" y="188773"/>
                    </a:cubicBezTo>
                    <a:close/>
                    <a:moveTo>
                      <a:pt x="94387" y="5645"/>
                    </a:moveTo>
                    <a:cubicBezTo>
                      <a:pt x="45376" y="5645"/>
                      <a:pt x="5645" y="45376"/>
                      <a:pt x="5645" y="94387"/>
                    </a:cubicBezTo>
                    <a:cubicBezTo>
                      <a:pt x="5645" y="143398"/>
                      <a:pt x="45376" y="183128"/>
                      <a:pt x="94387" y="183128"/>
                    </a:cubicBezTo>
                    <a:lnTo>
                      <a:pt x="1492126" y="183129"/>
                    </a:lnTo>
                    <a:cubicBezTo>
                      <a:pt x="1541137" y="183129"/>
                      <a:pt x="1580868" y="143398"/>
                      <a:pt x="1580868" y="94387"/>
                    </a:cubicBezTo>
                    <a:cubicBezTo>
                      <a:pt x="1580868" y="45376"/>
                      <a:pt x="1541137" y="5645"/>
                      <a:pt x="1492126" y="5645"/>
                    </a:cubicBezTo>
                    <a:close/>
                  </a:path>
                </a:pathLst>
              </a:custGeom>
              <a:solidFill>
                <a:srgbClr val="C7C7C7"/>
              </a:solidFill>
              <a:ln w="11278"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00F81E0E-B55B-4845-96DB-77FE8238864C}"/>
                  </a:ext>
                </a:extLst>
              </p:cNvPr>
              <p:cNvSpPr/>
              <p:nvPr/>
            </p:nvSpPr>
            <p:spPr>
              <a:xfrm>
                <a:off x="5311629" y="5549740"/>
                <a:ext cx="36162" cy="47762"/>
              </a:xfrm>
              <a:custGeom>
                <a:avLst/>
                <a:gdLst>
                  <a:gd name="connsiteX0" fmla="*/ 1275 w 36162"/>
                  <a:gd name="connsiteY0" fmla="*/ 35791 h 47762"/>
                  <a:gd name="connsiteX1" fmla="*/ 6130 w 36162"/>
                  <a:gd name="connsiteY1" fmla="*/ 35791 h 47762"/>
                  <a:gd name="connsiteX2" fmla="*/ 18888 w 36162"/>
                  <a:gd name="connsiteY2" fmla="*/ 40985 h 47762"/>
                  <a:gd name="connsiteX3" fmla="*/ 27130 w 36162"/>
                  <a:gd name="connsiteY3" fmla="*/ 38501 h 47762"/>
                  <a:gd name="connsiteX4" fmla="*/ 30065 w 36162"/>
                  <a:gd name="connsiteY4" fmla="*/ 33646 h 47762"/>
                  <a:gd name="connsiteX5" fmla="*/ 29388 w 36162"/>
                  <a:gd name="connsiteY5" fmla="*/ 31614 h 47762"/>
                  <a:gd name="connsiteX6" fmla="*/ 27468 w 36162"/>
                  <a:gd name="connsiteY6" fmla="*/ 29582 h 47762"/>
                  <a:gd name="connsiteX7" fmla="*/ 18323 w 36162"/>
                  <a:gd name="connsiteY7" fmla="*/ 26421 h 47762"/>
                  <a:gd name="connsiteX8" fmla="*/ 18323 w 36162"/>
                  <a:gd name="connsiteY8" fmla="*/ 26420 h 47762"/>
                  <a:gd name="connsiteX9" fmla="*/ 9743 w 36162"/>
                  <a:gd name="connsiteY9" fmla="*/ 23823 h 47762"/>
                  <a:gd name="connsiteX10" fmla="*/ 3533 w 36162"/>
                  <a:gd name="connsiteY10" fmla="*/ 18630 h 47762"/>
                  <a:gd name="connsiteX11" fmla="*/ 2065 w 36162"/>
                  <a:gd name="connsiteY11" fmla="*/ 13211 h 47762"/>
                  <a:gd name="connsiteX12" fmla="*/ 7372 w 36162"/>
                  <a:gd name="connsiteY12" fmla="*/ 3501 h 47762"/>
                  <a:gd name="connsiteX13" fmla="*/ 18662 w 36162"/>
                  <a:gd name="connsiteY13" fmla="*/ 1 h 47762"/>
                  <a:gd name="connsiteX14" fmla="*/ 33114 w 36162"/>
                  <a:gd name="connsiteY14" fmla="*/ 5308 h 47762"/>
                  <a:gd name="connsiteX15" fmla="*/ 33343 w 36162"/>
                  <a:gd name="connsiteY15" fmla="*/ 10252 h 47762"/>
                  <a:gd name="connsiteX16" fmla="*/ 29275 w 36162"/>
                  <a:gd name="connsiteY16" fmla="*/ 11065 h 47762"/>
                  <a:gd name="connsiteX17" fmla="*/ 18662 w 36162"/>
                  <a:gd name="connsiteY17" fmla="*/ 6775 h 47762"/>
                  <a:gd name="connsiteX18" fmla="*/ 11210 w 36162"/>
                  <a:gd name="connsiteY18" fmla="*/ 9033 h 47762"/>
                  <a:gd name="connsiteX19" fmla="*/ 8614 w 36162"/>
                  <a:gd name="connsiteY19" fmla="*/ 13211 h 47762"/>
                  <a:gd name="connsiteX20" fmla="*/ 8614 w 36162"/>
                  <a:gd name="connsiteY20" fmla="*/ 15017 h 47762"/>
                  <a:gd name="connsiteX21" fmla="*/ 10420 w 36162"/>
                  <a:gd name="connsiteY21" fmla="*/ 16824 h 47762"/>
                  <a:gd name="connsiteX22" fmla="*/ 18775 w 36162"/>
                  <a:gd name="connsiteY22" fmla="*/ 19759 h 47762"/>
                  <a:gd name="connsiteX23" fmla="*/ 18775 w 36162"/>
                  <a:gd name="connsiteY23" fmla="*/ 19759 h 47762"/>
                  <a:gd name="connsiteX24" fmla="*/ 27920 w 36162"/>
                  <a:gd name="connsiteY24" fmla="*/ 22469 h 47762"/>
                  <a:gd name="connsiteX25" fmla="*/ 34581 w 36162"/>
                  <a:gd name="connsiteY25" fmla="*/ 28001 h 47762"/>
                  <a:gd name="connsiteX26" fmla="*/ 36162 w 36162"/>
                  <a:gd name="connsiteY26" fmla="*/ 33646 h 47762"/>
                  <a:gd name="connsiteX27" fmla="*/ 30517 w 36162"/>
                  <a:gd name="connsiteY27" fmla="*/ 44033 h 47762"/>
                  <a:gd name="connsiteX28" fmla="*/ 18210 w 36162"/>
                  <a:gd name="connsiteY28" fmla="*/ 47759 h 47762"/>
                  <a:gd name="connsiteX29" fmla="*/ 1162 w 36162"/>
                  <a:gd name="connsiteY29" fmla="*/ 41098 h 47762"/>
                  <a:gd name="connsiteX30" fmla="*/ 895 w 36162"/>
                  <a:gd name="connsiteY30" fmla="*/ 36155 h 47762"/>
                  <a:gd name="connsiteX31" fmla="*/ 1275 w 36162"/>
                  <a:gd name="connsiteY31" fmla="*/ 35791 h 47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6162" h="47762">
                    <a:moveTo>
                      <a:pt x="1275" y="35791"/>
                    </a:moveTo>
                    <a:cubicBezTo>
                      <a:pt x="2630" y="34487"/>
                      <a:pt x="4775" y="34487"/>
                      <a:pt x="6130" y="35791"/>
                    </a:cubicBezTo>
                    <a:cubicBezTo>
                      <a:pt x="9738" y="38809"/>
                      <a:pt x="14198" y="40625"/>
                      <a:pt x="18888" y="40985"/>
                    </a:cubicBezTo>
                    <a:cubicBezTo>
                      <a:pt x="21828" y="41043"/>
                      <a:pt x="24712" y="40174"/>
                      <a:pt x="27130" y="38501"/>
                    </a:cubicBezTo>
                    <a:cubicBezTo>
                      <a:pt x="28848" y="37464"/>
                      <a:pt x="29945" y="35649"/>
                      <a:pt x="30065" y="33646"/>
                    </a:cubicBezTo>
                    <a:cubicBezTo>
                      <a:pt x="30083" y="32911"/>
                      <a:pt x="29843" y="32192"/>
                      <a:pt x="29388" y="31614"/>
                    </a:cubicBezTo>
                    <a:cubicBezTo>
                      <a:pt x="28941" y="30777"/>
                      <a:pt x="28278" y="30076"/>
                      <a:pt x="27468" y="29582"/>
                    </a:cubicBezTo>
                    <a:cubicBezTo>
                      <a:pt x="24624" y="28012"/>
                      <a:pt x="21530" y="26942"/>
                      <a:pt x="18323" y="26421"/>
                    </a:cubicBezTo>
                    <a:lnTo>
                      <a:pt x="18323" y="26420"/>
                    </a:lnTo>
                    <a:cubicBezTo>
                      <a:pt x="15355" y="25964"/>
                      <a:pt x="12466" y="25090"/>
                      <a:pt x="9743" y="23823"/>
                    </a:cubicBezTo>
                    <a:cubicBezTo>
                      <a:pt x="7203" y="22747"/>
                      <a:pt x="5041" y="20939"/>
                      <a:pt x="3533" y="18630"/>
                    </a:cubicBezTo>
                    <a:cubicBezTo>
                      <a:pt x="2521" y="17007"/>
                      <a:pt x="2010" y="15122"/>
                      <a:pt x="2065" y="13211"/>
                    </a:cubicBezTo>
                    <a:cubicBezTo>
                      <a:pt x="2197" y="9316"/>
                      <a:pt x="4165" y="5715"/>
                      <a:pt x="7372" y="3501"/>
                    </a:cubicBezTo>
                    <a:cubicBezTo>
                      <a:pt x="10677" y="1183"/>
                      <a:pt x="14625" y="-41"/>
                      <a:pt x="18662" y="1"/>
                    </a:cubicBezTo>
                    <a:cubicBezTo>
                      <a:pt x="23899" y="296"/>
                      <a:pt x="28930" y="2143"/>
                      <a:pt x="33114" y="5308"/>
                    </a:cubicBezTo>
                    <a:cubicBezTo>
                      <a:pt x="34542" y="6610"/>
                      <a:pt x="34645" y="8823"/>
                      <a:pt x="33343" y="10252"/>
                    </a:cubicBezTo>
                    <a:cubicBezTo>
                      <a:pt x="32311" y="11384"/>
                      <a:pt x="30663" y="11714"/>
                      <a:pt x="29275" y="11065"/>
                    </a:cubicBezTo>
                    <a:cubicBezTo>
                      <a:pt x="26260" y="8583"/>
                      <a:pt x="22555" y="7085"/>
                      <a:pt x="18662" y="6775"/>
                    </a:cubicBezTo>
                    <a:cubicBezTo>
                      <a:pt x="16000" y="6710"/>
                      <a:pt x="13388" y="7501"/>
                      <a:pt x="11210" y="9033"/>
                    </a:cubicBezTo>
                    <a:cubicBezTo>
                      <a:pt x="9726" y="9930"/>
                      <a:pt x="8761" y="11483"/>
                      <a:pt x="8614" y="13211"/>
                    </a:cubicBezTo>
                    <a:cubicBezTo>
                      <a:pt x="8416" y="13796"/>
                      <a:pt x="8416" y="14431"/>
                      <a:pt x="8614" y="15017"/>
                    </a:cubicBezTo>
                    <a:cubicBezTo>
                      <a:pt x="9096" y="15728"/>
                      <a:pt x="9709" y="16341"/>
                      <a:pt x="10420" y="16824"/>
                    </a:cubicBezTo>
                    <a:cubicBezTo>
                      <a:pt x="13011" y="18286"/>
                      <a:pt x="15839" y="19279"/>
                      <a:pt x="18775" y="19759"/>
                    </a:cubicBezTo>
                    <a:lnTo>
                      <a:pt x="18775" y="19759"/>
                    </a:lnTo>
                    <a:cubicBezTo>
                      <a:pt x="21921" y="20291"/>
                      <a:pt x="24992" y="21201"/>
                      <a:pt x="27920" y="22469"/>
                    </a:cubicBezTo>
                    <a:cubicBezTo>
                      <a:pt x="30603" y="23672"/>
                      <a:pt x="32906" y="25585"/>
                      <a:pt x="34581" y="28001"/>
                    </a:cubicBezTo>
                    <a:cubicBezTo>
                      <a:pt x="35628" y="29697"/>
                      <a:pt x="36176" y="31653"/>
                      <a:pt x="36162" y="33646"/>
                    </a:cubicBezTo>
                    <a:cubicBezTo>
                      <a:pt x="36021" y="37804"/>
                      <a:pt x="33929" y="41653"/>
                      <a:pt x="30517" y="44033"/>
                    </a:cubicBezTo>
                    <a:cubicBezTo>
                      <a:pt x="26909" y="46538"/>
                      <a:pt x="22602" y="47842"/>
                      <a:pt x="18210" y="47759"/>
                    </a:cubicBezTo>
                    <a:cubicBezTo>
                      <a:pt x="11942" y="47511"/>
                      <a:pt x="5938" y="45165"/>
                      <a:pt x="1162" y="41098"/>
                    </a:cubicBezTo>
                    <a:cubicBezTo>
                      <a:pt x="-276" y="39807"/>
                      <a:pt x="-396" y="37593"/>
                      <a:pt x="895" y="36155"/>
                    </a:cubicBezTo>
                    <a:cubicBezTo>
                      <a:pt x="1013" y="36024"/>
                      <a:pt x="1139" y="35903"/>
                      <a:pt x="1275" y="35791"/>
                    </a:cubicBezTo>
                    <a:close/>
                  </a:path>
                </a:pathLst>
              </a:custGeom>
              <a:solidFill>
                <a:srgbClr val="C7C7C7"/>
              </a:solidFill>
              <a:ln w="11278"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11609402-B23B-40ED-BC97-2DBFC39B4699}"/>
                  </a:ext>
                </a:extLst>
              </p:cNvPr>
              <p:cNvSpPr/>
              <p:nvPr/>
            </p:nvSpPr>
            <p:spPr>
              <a:xfrm>
                <a:off x="5355693" y="5563853"/>
                <a:ext cx="32179" cy="33425"/>
              </a:xfrm>
              <a:custGeom>
                <a:avLst/>
                <a:gdLst>
                  <a:gd name="connsiteX0" fmla="*/ 2 w 32179"/>
                  <a:gd name="connsiteY0" fmla="*/ 16710 h 33425"/>
                  <a:gd name="connsiteX1" fmla="*/ 16147 w 32179"/>
                  <a:gd name="connsiteY1" fmla="*/ 0 h 33425"/>
                  <a:gd name="connsiteX2" fmla="*/ 32179 w 32179"/>
                  <a:gd name="connsiteY2" fmla="*/ 15468 h 33425"/>
                  <a:gd name="connsiteX3" fmla="*/ 32179 w 32179"/>
                  <a:gd name="connsiteY3" fmla="*/ 16372 h 33425"/>
                  <a:gd name="connsiteX4" fmla="*/ 28679 w 32179"/>
                  <a:gd name="connsiteY4" fmla="*/ 19081 h 33425"/>
                  <a:gd name="connsiteX5" fmla="*/ 7566 w 32179"/>
                  <a:gd name="connsiteY5" fmla="*/ 19081 h 33425"/>
                  <a:gd name="connsiteX6" fmla="*/ 9824 w 32179"/>
                  <a:gd name="connsiteY6" fmla="*/ 23484 h 33425"/>
                  <a:gd name="connsiteX7" fmla="*/ 23147 w 32179"/>
                  <a:gd name="connsiteY7" fmla="*/ 24726 h 33425"/>
                  <a:gd name="connsiteX8" fmla="*/ 28115 w 32179"/>
                  <a:gd name="connsiteY8" fmla="*/ 24726 h 33425"/>
                  <a:gd name="connsiteX9" fmla="*/ 28115 w 32179"/>
                  <a:gd name="connsiteY9" fmla="*/ 29017 h 33425"/>
                  <a:gd name="connsiteX10" fmla="*/ 16147 w 32179"/>
                  <a:gd name="connsiteY10" fmla="*/ 33420 h 33425"/>
                  <a:gd name="connsiteX11" fmla="*/ 2 w 32179"/>
                  <a:gd name="connsiteY11" fmla="*/ 16710 h 33425"/>
                  <a:gd name="connsiteX12" fmla="*/ 7228 w 32179"/>
                  <a:gd name="connsiteY12" fmla="*/ 13436 h 33425"/>
                  <a:gd name="connsiteX13" fmla="*/ 26082 w 32179"/>
                  <a:gd name="connsiteY13" fmla="*/ 13436 h 33425"/>
                  <a:gd name="connsiteX14" fmla="*/ 16147 w 32179"/>
                  <a:gd name="connsiteY14" fmla="*/ 6323 h 33425"/>
                  <a:gd name="connsiteX15" fmla="*/ 7228 w 32179"/>
                  <a:gd name="connsiteY15" fmla="*/ 13097 h 33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179" h="33425">
                    <a:moveTo>
                      <a:pt x="2" y="16710"/>
                    </a:moveTo>
                    <a:cubicBezTo>
                      <a:pt x="-124" y="7650"/>
                      <a:pt x="7087" y="186"/>
                      <a:pt x="16147" y="0"/>
                    </a:cubicBezTo>
                    <a:cubicBezTo>
                      <a:pt x="24809" y="-64"/>
                      <a:pt x="31933" y="6809"/>
                      <a:pt x="32179" y="15468"/>
                    </a:cubicBezTo>
                    <a:lnTo>
                      <a:pt x="32179" y="16372"/>
                    </a:lnTo>
                    <a:cubicBezTo>
                      <a:pt x="31892" y="18046"/>
                      <a:pt x="30372" y="19223"/>
                      <a:pt x="28679" y="19081"/>
                    </a:cubicBezTo>
                    <a:lnTo>
                      <a:pt x="7566" y="19081"/>
                    </a:lnTo>
                    <a:cubicBezTo>
                      <a:pt x="7877" y="20737"/>
                      <a:pt x="8661" y="22266"/>
                      <a:pt x="9824" y="23484"/>
                    </a:cubicBezTo>
                    <a:cubicBezTo>
                      <a:pt x="13515" y="26769"/>
                      <a:pt x="18913" y="27272"/>
                      <a:pt x="23147" y="24726"/>
                    </a:cubicBezTo>
                    <a:cubicBezTo>
                      <a:pt x="24540" y="23407"/>
                      <a:pt x="26721" y="23407"/>
                      <a:pt x="28115" y="24726"/>
                    </a:cubicBezTo>
                    <a:cubicBezTo>
                      <a:pt x="29233" y="25937"/>
                      <a:pt x="29233" y="27805"/>
                      <a:pt x="28115" y="29017"/>
                    </a:cubicBezTo>
                    <a:cubicBezTo>
                      <a:pt x="24833" y="31957"/>
                      <a:pt x="20552" y="33532"/>
                      <a:pt x="16147" y="33420"/>
                    </a:cubicBezTo>
                    <a:cubicBezTo>
                      <a:pt x="7087" y="33235"/>
                      <a:pt x="-124" y="25771"/>
                      <a:pt x="2" y="16710"/>
                    </a:cubicBezTo>
                    <a:close/>
                    <a:moveTo>
                      <a:pt x="7228" y="13436"/>
                    </a:moveTo>
                    <a:lnTo>
                      <a:pt x="26082" y="13436"/>
                    </a:lnTo>
                    <a:cubicBezTo>
                      <a:pt x="24451" y="9323"/>
                      <a:pt x="20566" y="6542"/>
                      <a:pt x="16147" y="6323"/>
                    </a:cubicBezTo>
                    <a:cubicBezTo>
                      <a:pt x="12003" y="6361"/>
                      <a:pt x="8376" y="9115"/>
                      <a:pt x="7228" y="13097"/>
                    </a:cubicBezTo>
                    <a:close/>
                  </a:path>
                </a:pathLst>
              </a:custGeom>
              <a:solidFill>
                <a:srgbClr val="C7C7C7"/>
              </a:solidFill>
              <a:ln w="11278"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E261BFE0-6FA1-4F01-B8C2-1C0DAEE853AC}"/>
                  </a:ext>
                </a:extLst>
              </p:cNvPr>
              <p:cNvSpPr/>
              <p:nvPr/>
            </p:nvSpPr>
            <p:spPr>
              <a:xfrm>
                <a:off x="5398596" y="5563289"/>
                <a:ext cx="27557" cy="33871"/>
              </a:xfrm>
              <a:custGeom>
                <a:avLst/>
                <a:gdLst>
                  <a:gd name="connsiteX0" fmla="*/ 27550 w 27557"/>
                  <a:gd name="connsiteY0" fmla="*/ 14452 h 33871"/>
                  <a:gd name="connsiteX1" fmla="*/ 27550 w 27557"/>
                  <a:gd name="connsiteY1" fmla="*/ 30371 h 33871"/>
                  <a:gd name="connsiteX2" fmla="*/ 24278 w 27557"/>
                  <a:gd name="connsiteY2" fmla="*/ 33870 h 33871"/>
                  <a:gd name="connsiteX3" fmla="*/ 24163 w 27557"/>
                  <a:gd name="connsiteY3" fmla="*/ 33871 h 33871"/>
                  <a:gd name="connsiteX4" fmla="*/ 20550 w 27557"/>
                  <a:gd name="connsiteY4" fmla="*/ 30371 h 33871"/>
                  <a:gd name="connsiteX5" fmla="*/ 20550 w 27557"/>
                  <a:gd name="connsiteY5" fmla="*/ 14452 h 33871"/>
                  <a:gd name="connsiteX6" fmla="*/ 13777 w 27557"/>
                  <a:gd name="connsiteY6" fmla="*/ 7677 h 33871"/>
                  <a:gd name="connsiteX7" fmla="*/ 13663 w 27557"/>
                  <a:gd name="connsiteY7" fmla="*/ 7678 h 33871"/>
                  <a:gd name="connsiteX8" fmla="*/ 7001 w 27557"/>
                  <a:gd name="connsiteY8" fmla="*/ 14338 h 33871"/>
                  <a:gd name="connsiteX9" fmla="*/ 7002 w 27557"/>
                  <a:gd name="connsiteY9" fmla="*/ 14452 h 33871"/>
                  <a:gd name="connsiteX10" fmla="*/ 7002 w 27557"/>
                  <a:gd name="connsiteY10" fmla="*/ 30371 h 33871"/>
                  <a:gd name="connsiteX11" fmla="*/ 3502 w 27557"/>
                  <a:gd name="connsiteY11" fmla="*/ 33307 h 33871"/>
                  <a:gd name="connsiteX12" fmla="*/ 2 w 27557"/>
                  <a:gd name="connsiteY12" fmla="*/ 29807 h 33871"/>
                  <a:gd name="connsiteX13" fmla="*/ 2 w 27557"/>
                  <a:gd name="connsiteY13" fmla="*/ 3613 h 33871"/>
                  <a:gd name="connsiteX14" fmla="*/ 3387 w 27557"/>
                  <a:gd name="connsiteY14" fmla="*/ 2 h 33871"/>
                  <a:gd name="connsiteX15" fmla="*/ 3502 w 27557"/>
                  <a:gd name="connsiteY15" fmla="*/ 0 h 33871"/>
                  <a:gd name="connsiteX16" fmla="*/ 6776 w 27557"/>
                  <a:gd name="connsiteY16" fmla="*/ 2146 h 33871"/>
                  <a:gd name="connsiteX17" fmla="*/ 13776 w 27557"/>
                  <a:gd name="connsiteY17" fmla="*/ 0 h 33871"/>
                  <a:gd name="connsiteX18" fmla="*/ 27556 w 27557"/>
                  <a:gd name="connsiteY18" fmla="*/ 14217 h 33871"/>
                  <a:gd name="connsiteX19" fmla="*/ 27550 w 27557"/>
                  <a:gd name="connsiteY19" fmla="*/ 14452 h 33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57" h="33871">
                    <a:moveTo>
                      <a:pt x="27550" y="14452"/>
                    </a:moveTo>
                    <a:lnTo>
                      <a:pt x="27550" y="30371"/>
                    </a:lnTo>
                    <a:cubicBezTo>
                      <a:pt x="27613" y="32241"/>
                      <a:pt x="26148" y="33807"/>
                      <a:pt x="24278" y="33870"/>
                    </a:cubicBezTo>
                    <a:cubicBezTo>
                      <a:pt x="24240" y="33871"/>
                      <a:pt x="24201" y="33872"/>
                      <a:pt x="24163" y="33871"/>
                    </a:cubicBezTo>
                    <a:cubicBezTo>
                      <a:pt x="22211" y="33872"/>
                      <a:pt x="20611" y="32322"/>
                      <a:pt x="20550" y="30371"/>
                    </a:cubicBezTo>
                    <a:lnTo>
                      <a:pt x="20550" y="14452"/>
                    </a:lnTo>
                    <a:cubicBezTo>
                      <a:pt x="20551" y="10711"/>
                      <a:pt x="17518" y="7677"/>
                      <a:pt x="13777" y="7677"/>
                    </a:cubicBezTo>
                    <a:cubicBezTo>
                      <a:pt x="13739" y="7677"/>
                      <a:pt x="13701" y="7677"/>
                      <a:pt x="13663" y="7678"/>
                    </a:cubicBezTo>
                    <a:cubicBezTo>
                      <a:pt x="9984" y="7677"/>
                      <a:pt x="7001" y="10659"/>
                      <a:pt x="7001" y="14338"/>
                    </a:cubicBezTo>
                    <a:cubicBezTo>
                      <a:pt x="7001" y="14376"/>
                      <a:pt x="7001" y="14414"/>
                      <a:pt x="7002" y="14452"/>
                    </a:cubicBezTo>
                    <a:lnTo>
                      <a:pt x="7002" y="30371"/>
                    </a:lnTo>
                    <a:cubicBezTo>
                      <a:pt x="6680" y="32057"/>
                      <a:pt x="5218" y="33283"/>
                      <a:pt x="3502" y="33307"/>
                    </a:cubicBezTo>
                    <a:cubicBezTo>
                      <a:pt x="1569" y="33307"/>
                      <a:pt x="2" y="31740"/>
                      <a:pt x="2" y="29807"/>
                    </a:cubicBezTo>
                    <a:lnTo>
                      <a:pt x="2" y="3613"/>
                    </a:lnTo>
                    <a:cubicBezTo>
                      <a:pt x="-61" y="1681"/>
                      <a:pt x="1455" y="64"/>
                      <a:pt x="3387" y="2"/>
                    </a:cubicBezTo>
                    <a:cubicBezTo>
                      <a:pt x="3425" y="1"/>
                      <a:pt x="3464" y="0"/>
                      <a:pt x="3502" y="0"/>
                    </a:cubicBezTo>
                    <a:cubicBezTo>
                      <a:pt x="4911" y="38"/>
                      <a:pt x="6178" y="869"/>
                      <a:pt x="6776" y="2146"/>
                    </a:cubicBezTo>
                    <a:cubicBezTo>
                      <a:pt x="8834" y="730"/>
                      <a:pt x="11278" y="-19"/>
                      <a:pt x="13776" y="0"/>
                    </a:cubicBezTo>
                    <a:cubicBezTo>
                      <a:pt x="21507" y="121"/>
                      <a:pt x="27676" y="6486"/>
                      <a:pt x="27556" y="14217"/>
                    </a:cubicBezTo>
                    <a:cubicBezTo>
                      <a:pt x="27555" y="14295"/>
                      <a:pt x="27553" y="14373"/>
                      <a:pt x="27550" y="14452"/>
                    </a:cubicBezTo>
                    <a:close/>
                  </a:path>
                </a:pathLst>
              </a:custGeom>
              <a:solidFill>
                <a:srgbClr val="C7C7C7"/>
              </a:solidFill>
              <a:ln w="11278"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1B7FC315-8BC6-4AE7-96D3-D726EA5406F1}"/>
                  </a:ext>
                </a:extLst>
              </p:cNvPr>
              <p:cNvSpPr/>
              <p:nvPr/>
            </p:nvSpPr>
            <p:spPr>
              <a:xfrm>
                <a:off x="5434839" y="5550868"/>
                <a:ext cx="33080" cy="46292"/>
              </a:xfrm>
              <a:custGeom>
                <a:avLst/>
                <a:gdLst>
                  <a:gd name="connsiteX0" fmla="*/ 33081 w 33080"/>
                  <a:gd name="connsiteY0" fmla="*/ 42679 h 46292"/>
                  <a:gd name="connsiteX1" fmla="*/ 29276 w 33080"/>
                  <a:gd name="connsiteY1" fmla="*/ 46089 h 46292"/>
                  <a:gd name="connsiteX2" fmla="*/ 25968 w 33080"/>
                  <a:gd name="connsiteY2" fmla="*/ 43356 h 46292"/>
                  <a:gd name="connsiteX3" fmla="*/ 16935 w 33080"/>
                  <a:gd name="connsiteY3" fmla="*/ 46292 h 46292"/>
                  <a:gd name="connsiteX4" fmla="*/ 0 w 33080"/>
                  <a:gd name="connsiteY4" fmla="*/ 29357 h 46292"/>
                  <a:gd name="connsiteX5" fmla="*/ 16935 w 33080"/>
                  <a:gd name="connsiteY5" fmla="*/ 12421 h 46292"/>
                  <a:gd name="connsiteX6" fmla="*/ 25855 w 33080"/>
                  <a:gd name="connsiteY6" fmla="*/ 15244 h 46292"/>
                  <a:gd name="connsiteX7" fmla="*/ 25855 w 33080"/>
                  <a:gd name="connsiteY7" fmla="*/ 3502 h 46292"/>
                  <a:gd name="connsiteX8" fmla="*/ 29577 w 33080"/>
                  <a:gd name="connsiteY8" fmla="*/ 2 h 46292"/>
                  <a:gd name="connsiteX9" fmla="*/ 29581 w 33080"/>
                  <a:gd name="connsiteY9" fmla="*/ 2 h 46292"/>
                  <a:gd name="connsiteX10" fmla="*/ 33080 w 33080"/>
                  <a:gd name="connsiteY10" fmla="*/ 3502 h 46292"/>
                  <a:gd name="connsiteX11" fmla="*/ 33081 w 33080"/>
                  <a:gd name="connsiteY11" fmla="*/ 29921 h 46292"/>
                  <a:gd name="connsiteX12" fmla="*/ 33081 w 33080"/>
                  <a:gd name="connsiteY12" fmla="*/ 29921 h 46292"/>
                  <a:gd name="connsiteX13" fmla="*/ 16936 w 33080"/>
                  <a:gd name="connsiteY13" fmla="*/ 20098 h 46292"/>
                  <a:gd name="connsiteX14" fmla="*/ 10726 w 33080"/>
                  <a:gd name="connsiteY14" fmla="*/ 22808 h 46292"/>
                  <a:gd name="connsiteX15" fmla="*/ 8016 w 33080"/>
                  <a:gd name="connsiteY15" fmla="*/ 29469 h 46292"/>
                  <a:gd name="connsiteX16" fmla="*/ 10726 w 33080"/>
                  <a:gd name="connsiteY16" fmla="*/ 36017 h 46292"/>
                  <a:gd name="connsiteX17" fmla="*/ 22518 w 33080"/>
                  <a:gd name="connsiteY17" fmla="*/ 36757 h 46292"/>
                  <a:gd name="connsiteX18" fmla="*/ 23258 w 33080"/>
                  <a:gd name="connsiteY18" fmla="*/ 36017 h 46292"/>
                  <a:gd name="connsiteX19" fmla="*/ 25855 w 33080"/>
                  <a:gd name="connsiteY19" fmla="*/ 29469 h 46292"/>
                  <a:gd name="connsiteX20" fmla="*/ 23258 w 33080"/>
                  <a:gd name="connsiteY20" fmla="*/ 22808 h 46292"/>
                  <a:gd name="connsiteX21" fmla="*/ 16936 w 33080"/>
                  <a:gd name="connsiteY21" fmla="*/ 20324 h 46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3080" h="46292">
                    <a:moveTo>
                      <a:pt x="33081" y="42679"/>
                    </a:moveTo>
                    <a:cubicBezTo>
                      <a:pt x="32972" y="44671"/>
                      <a:pt x="31268" y="46198"/>
                      <a:pt x="29276" y="46089"/>
                    </a:cubicBezTo>
                    <a:cubicBezTo>
                      <a:pt x="27693" y="46003"/>
                      <a:pt x="26352" y="44894"/>
                      <a:pt x="25968" y="43356"/>
                    </a:cubicBezTo>
                    <a:cubicBezTo>
                      <a:pt x="23339" y="45258"/>
                      <a:pt x="20180" y="46285"/>
                      <a:pt x="16935" y="46292"/>
                    </a:cubicBezTo>
                    <a:cubicBezTo>
                      <a:pt x="7582" y="46292"/>
                      <a:pt x="0" y="38710"/>
                      <a:pt x="0" y="29357"/>
                    </a:cubicBezTo>
                    <a:cubicBezTo>
                      <a:pt x="0" y="20003"/>
                      <a:pt x="7582" y="12421"/>
                      <a:pt x="16935" y="12421"/>
                    </a:cubicBezTo>
                    <a:cubicBezTo>
                      <a:pt x="20123" y="12454"/>
                      <a:pt x="23228" y="13437"/>
                      <a:pt x="25855" y="15244"/>
                    </a:cubicBezTo>
                    <a:lnTo>
                      <a:pt x="25855" y="3502"/>
                    </a:lnTo>
                    <a:cubicBezTo>
                      <a:pt x="25916" y="1507"/>
                      <a:pt x="27583" y="-60"/>
                      <a:pt x="29577" y="2"/>
                    </a:cubicBezTo>
                    <a:cubicBezTo>
                      <a:pt x="29578" y="2"/>
                      <a:pt x="29579" y="2"/>
                      <a:pt x="29581" y="2"/>
                    </a:cubicBezTo>
                    <a:cubicBezTo>
                      <a:pt x="31513" y="2"/>
                      <a:pt x="33080" y="1569"/>
                      <a:pt x="33080" y="3502"/>
                    </a:cubicBezTo>
                    <a:lnTo>
                      <a:pt x="33081" y="29921"/>
                    </a:lnTo>
                    <a:lnTo>
                      <a:pt x="33081" y="29921"/>
                    </a:lnTo>
                    <a:close/>
                    <a:moveTo>
                      <a:pt x="16936" y="20098"/>
                    </a:moveTo>
                    <a:cubicBezTo>
                      <a:pt x="14576" y="20084"/>
                      <a:pt x="12320" y="21068"/>
                      <a:pt x="10726" y="22808"/>
                    </a:cubicBezTo>
                    <a:cubicBezTo>
                      <a:pt x="8951" y="24565"/>
                      <a:pt x="7972" y="26972"/>
                      <a:pt x="8016" y="29469"/>
                    </a:cubicBezTo>
                    <a:cubicBezTo>
                      <a:pt x="7976" y="31932"/>
                      <a:pt x="8957" y="34303"/>
                      <a:pt x="10726" y="36017"/>
                    </a:cubicBezTo>
                    <a:cubicBezTo>
                      <a:pt x="13778" y="39478"/>
                      <a:pt x="19058" y="39809"/>
                      <a:pt x="22518" y="36757"/>
                    </a:cubicBezTo>
                    <a:cubicBezTo>
                      <a:pt x="22780" y="36526"/>
                      <a:pt x="23027" y="36279"/>
                      <a:pt x="23258" y="36017"/>
                    </a:cubicBezTo>
                    <a:cubicBezTo>
                      <a:pt x="24953" y="34262"/>
                      <a:pt x="25886" y="31909"/>
                      <a:pt x="25855" y="29469"/>
                    </a:cubicBezTo>
                    <a:cubicBezTo>
                      <a:pt x="25880" y="26997"/>
                      <a:pt x="24949" y="24611"/>
                      <a:pt x="23258" y="22808"/>
                    </a:cubicBezTo>
                    <a:cubicBezTo>
                      <a:pt x="21598" y="21122"/>
                      <a:pt x="19300" y="20219"/>
                      <a:pt x="16936" y="20324"/>
                    </a:cubicBezTo>
                    <a:close/>
                  </a:path>
                </a:pathLst>
              </a:custGeom>
              <a:solidFill>
                <a:srgbClr val="C7C7C7"/>
              </a:solidFill>
              <a:ln w="11278"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642C8B57-1ECF-48C2-819F-66E53FB39A06}"/>
                  </a:ext>
                </a:extLst>
              </p:cNvPr>
              <p:cNvSpPr/>
              <p:nvPr/>
            </p:nvSpPr>
            <p:spPr>
              <a:xfrm>
                <a:off x="5502920" y="5550750"/>
                <a:ext cx="39854" cy="46523"/>
              </a:xfrm>
              <a:custGeom>
                <a:avLst/>
                <a:gdLst>
                  <a:gd name="connsiteX0" fmla="*/ 39855 w 39854"/>
                  <a:gd name="connsiteY0" fmla="*/ 3620 h 46523"/>
                  <a:gd name="connsiteX1" fmla="*/ 39855 w 39854"/>
                  <a:gd name="connsiteY1" fmla="*/ 42798 h 46523"/>
                  <a:gd name="connsiteX2" fmla="*/ 36129 w 39854"/>
                  <a:gd name="connsiteY2" fmla="*/ 46523 h 46523"/>
                  <a:gd name="connsiteX3" fmla="*/ 32514 w 39854"/>
                  <a:gd name="connsiteY3" fmla="*/ 42912 h 46523"/>
                  <a:gd name="connsiteX4" fmla="*/ 32516 w 39854"/>
                  <a:gd name="connsiteY4" fmla="*/ 42797 h 46523"/>
                  <a:gd name="connsiteX5" fmla="*/ 32516 w 39854"/>
                  <a:gd name="connsiteY5" fmla="*/ 14910 h 46523"/>
                  <a:gd name="connsiteX6" fmla="*/ 22919 w 39854"/>
                  <a:gd name="connsiteY6" fmla="*/ 28120 h 46523"/>
                  <a:gd name="connsiteX7" fmla="*/ 19984 w 39854"/>
                  <a:gd name="connsiteY7" fmla="*/ 29701 h 46523"/>
                  <a:gd name="connsiteX8" fmla="*/ 19984 w 39854"/>
                  <a:gd name="connsiteY8" fmla="*/ 29701 h 46523"/>
                  <a:gd name="connsiteX9" fmla="*/ 16936 w 39854"/>
                  <a:gd name="connsiteY9" fmla="*/ 28120 h 46523"/>
                  <a:gd name="connsiteX10" fmla="*/ 7339 w 39854"/>
                  <a:gd name="connsiteY10" fmla="*/ 14910 h 46523"/>
                  <a:gd name="connsiteX11" fmla="*/ 7339 w 39854"/>
                  <a:gd name="connsiteY11" fmla="*/ 42798 h 46523"/>
                  <a:gd name="connsiteX12" fmla="*/ 3613 w 39854"/>
                  <a:gd name="connsiteY12" fmla="*/ 46523 h 46523"/>
                  <a:gd name="connsiteX13" fmla="*/ 0 w 39854"/>
                  <a:gd name="connsiteY13" fmla="*/ 42798 h 46523"/>
                  <a:gd name="connsiteX14" fmla="*/ 0 w 39854"/>
                  <a:gd name="connsiteY14" fmla="*/ 3620 h 46523"/>
                  <a:gd name="connsiteX15" fmla="*/ 3613 w 39854"/>
                  <a:gd name="connsiteY15" fmla="*/ 7 h 46523"/>
                  <a:gd name="connsiteX16" fmla="*/ 3613 w 39854"/>
                  <a:gd name="connsiteY16" fmla="*/ 7 h 46523"/>
                  <a:gd name="connsiteX17" fmla="*/ 6548 w 39854"/>
                  <a:gd name="connsiteY17" fmla="*/ 1475 h 46523"/>
                  <a:gd name="connsiteX18" fmla="*/ 19758 w 39854"/>
                  <a:gd name="connsiteY18" fmla="*/ 19878 h 46523"/>
                  <a:gd name="connsiteX19" fmla="*/ 32968 w 39854"/>
                  <a:gd name="connsiteY19" fmla="*/ 1475 h 46523"/>
                  <a:gd name="connsiteX20" fmla="*/ 36016 w 39854"/>
                  <a:gd name="connsiteY20" fmla="*/ 7 h 46523"/>
                  <a:gd name="connsiteX21" fmla="*/ 36016 w 39854"/>
                  <a:gd name="connsiteY21" fmla="*/ 7 h 46523"/>
                  <a:gd name="connsiteX22" fmla="*/ 39848 w 39854"/>
                  <a:gd name="connsiteY22" fmla="*/ 3387 h 46523"/>
                  <a:gd name="connsiteX23" fmla="*/ 39855 w 39854"/>
                  <a:gd name="connsiteY23" fmla="*/ 3620 h 46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9854" h="46523">
                    <a:moveTo>
                      <a:pt x="39855" y="3620"/>
                    </a:moveTo>
                    <a:lnTo>
                      <a:pt x="39855" y="42798"/>
                    </a:lnTo>
                    <a:cubicBezTo>
                      <a:pt x="39855" y="44855"/>
                      <a:pt x="38187" y="46523"/>
                      <a:pt x="36129" y="46523"/>
                    </a:cubicBezTo>
                    <a:cubicBezTo>
                      <a:pt x="34134" y="46524"/>
                      <a:pt x="32515" y="44907"/>
                      <a:pt x="32514" y="42912"/>
                    </a:cubicBezTo>
                    <a:cubicBezTo>
                      <a:pt x="32514" y="42874"/>
                      <a:pt x="32515" y="42835"/>
                      <a:pt x="32516" y="42797"/>
                    </a:cubicBezTo>
                    <a:lnTo>
                      <a:pt x="32516" y="14910"/>
                    </a:lnTo>
                    <a:lnTo>
                      <a:pt x="22919" y="28120"/>
                    </a:lnTo>
                    <a:cubicBezTo>
                      <a:pt x="22271" y="29109"/>
                      <a:pt x="21167" y="29704"/>
                      <a:pt x="19984" y="29701"/>
                    </a:cubicBezTo>
                    <a:lnTo>
                      <a:pt x="19984" y="29701"/>
                    </a:lnTo>
                    <a:cubicBezTo>
                      <a:pt x="18766" y="29721"/>
                      <a:pt x="17620" y="29127"/>
                      <a:pt x="16936" y="28120"/>
                    </a:cubicBezTo>
                    <a:lnTo>
                      <a:pt x="7339" y="14910"/>
                    </a:lnTo>
                    <a:lnTo>
                      <a:pt x="7339" y="42798"/>
                    </a:lnTo>
                    <a:cubicBezTo>
                      <a:pt x="7339" y="44855"/>
                      <a:pt x="5671" y="46523"/>
                      <a:pt x="3613" y="46523"/>
                    </a:cubicBezTo>
                    <a:cubicBezTo>
                      <a:pt x="1599" y="46462"/>
                      <a:pt x="-1" y="44812"/>
                      <a:pt x="0" y="42798"/>
                    </a:cubicBezTo>
                    <a:lnTo>
                      <a:pt x="0" y="3620"/>
                    </a:lnTo>
                    <a:cubicBezTo>
                      <a:pt x="0" y="1625"/>
                      <a:pt x="1618" y="7"/>
                      <a:pt x="3613" y="7"/>
                    </a:cubicBezTo>
                    <a:lnTo>
                      <a:pt x="3613" y="7"/>
                    </a:lnTo>
                    <a:cubicBezTo>
                      <a:pt x="4779" y="-42"/>
                      <a:pt x="5888" y="513"/>
                      <a:pt x="6548" y="1475"/>
                    </a:cubicBezTo>
                    <a:lnTo>
                      <a:pt x="19758" y="19878"/>
                    </a:lnTo>
                    <a:lnTo>
                      <a:pt x="32968" y="1475"/>
                    </a:lnTo>
                    <a:cubicBezTo>
                      <a:pt x="33678" y="511"/>
                      <a:pt x="34820" y="-39"/>
                      <a:pt x="36016" y="7"/>
                    </a:cubicBezTo>
                    <a:lnTo>
                      <a:pt x="36016" y="7"/>
                    </a:lnTo>
                    <a:cubicBezTo>
                      <a:pt x="38008" y="-118"/>
                      <a:pt x="39723" y="1396"/>
                      <a:pt x="39848" y="3387"/>
                    </a:cubicBezTo>
                    <a:cubicBezTo>
                      <a:pt x="39853" y="3465"/>
                      <a:pt x="39855" y="3542"/>
                      <a:pt x="39855" y="3620"/>
                    </a:cubicBezTo>
                    <a:close/>
                  </a:path>
                </a:pathLst>
              </a:custGeom>
              <a:solidFill>
                <a:srgbClr val="C7C7C7"/>
              </a:solidFill>
              <a:ln w="11278"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B2BAFBAA-5F57-4772-95D0-9A1C4E5B9863}"/>
                  </a:ext>
                </a:extLst>
              </p:cNvPr>
              <p:cNvSpPr/>
              <p:nvPr/>
            </p:nvSpPr>
            <p:spPr>
              <a:xfrm>
                <a:off x="5555418" y="5563853"/>
                <a:ext cx="32179" cy="33087"/>
              </a:xfrm>
              <a:custGeom>
                <a:avLst/>
                <a:gdLst>
                  <a:gd name="connsiteX0" fmla="*/ 2 w 32179"/>
                  <a:gd name="connsiteY0" fmla="*/ 16710 h 33087"/>
                  <a:gd name="connsiteX1" fmla="*/ 16147 w 32179"/>
                  <a:gd name="connsiteY1" fmla="*/ 0 h 33087"/>
                  <a:gd name="connsiteX2" fmla="*/ 32179 w 32179"/>
                  <a:gd name="connsiteY2" fmla="*/ 15468 h 33087"/>
                  <a:gd name="connsiteX3" fmla="*/ 32179 w 32179"/>
                  <a:gd name="connsiteY3" fmla="*/ 15468 h 33087"/>
                  <a:gd name="connsiteX4" fmla="*/ 32179 w 32179"/>
                  <a:gd name="connsiteY4" fmla="*/ 16033 h 33087"/>
                  <a:gd name="connsiteX5" fmla="*/ 28792 w 32179"/>
                  <a:gd name="connsiteY5" fmla="*/ 18742 h 33087"/>
                  <a:gd name="connsiteX6" fmla="*/ 7679 w 32179"/>
                  <a:gd name="connsiteY6" fmla="*/ 18742 h 33087"/>
                  <a:gd name="connsiteX7" fmla="*/ 9937 w 32179"/>
                  <a:gd name="connsiteY7" fmla="*/ 23146 h 33087"/>
                  <a:gd name="connsiteX8" fmla="*/ 16260 w 32179"/>
                  <a:gd name="connsiteY8" fmla="*/ 26081 h 33087"/>
                  <a:gd name="connsiteX9" fmla="*/ 23147 w 32179"/>
                  <a:gd name="connsiteY9" fmla="*/ 24388 h 33087"/>
                  <a:gd name="connsiteX10" fmla="*/ 28227 w 32179"/>
                  <a:gd name="connsiteY10" fmla="*/ 24388 h 33087"/>
                  <a:gd name="connsiteX11" fmla="*/ 28227 w 32179"/>
                  <a:gd name="connsiteY11" fmla="*/ 28678 h 33087"/>
                  <a:gd name="connsiteX12" fmla="*/ 16260 w 32179"/>
                  <a:gd name="connsiteY12" fmla="*/ 33082 h 33087"/>
                  <a:gd name="connsiteX13" fmla="*/ 2 w 32179"/>
                  <a:gd name="connsiteY13" fmla="*/ 16711 h 33087"/>
                  <a:gd name="connsiteX14" fmla="*/ 7227 w 32179"/>
                  <a:gd name="connsiteY14" fmla="*/ 13436 h 33087"/>
                  <a:gd name="connsiteX15" fmla="*/ 25969 w 32179"/>
                  <a:gd name="connsiteY15" fmla="*/ 13436 h 33087"/>
                  <a:gd name="connsiteX16" fmla="*/ 16147 w 32179"/>
                  <a:gd name="connsiteY16" fmla="*/ 6323 h 33087"/>
                  <a:gd name="connsiteX17" fmla="*/ 7228 w 32179"/>
                  <a:gd name="connsiteY17" fmla="*/ 1309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179" h="33087">
                    <a:moveTo>
                      <a:pt x="2" y="16710"/>
                    </a:moveTo>
                    <a:cubicBezTo>
                      <a:pt x="-124" y="7650"/>
                      <a:pt x="7087" y="186"/>
                      <a:pt x="16147" y="0"/>
                    </a:cubicBezTo>
                    <a:cubicBezTo>
                      <a:pt x="24809" y="-64"/>
                      <a:pt x="31933" y="6809"/>
                      <a:pt x="32179" y="15468"/>
                    </a:cubicBezTo>
                    <a:lnTo>
                      <a:pt x="32179" y="15468"/>
                    </a:lnTo>
                    <a:cubicBezTo>
                      <a:pt x="32179" y="15468"/>
                      <a:pt x="32179" y="15468"/>
                      <a:pt x="32179" y="16033"/>
                    </a:cubicBezTo>
                    <a:cubicBezTo>
                      <a:pt x="31945" y="17690"/>
                      <a:pt x="30460" y="18878"/>
                      <a:pt x="28792" y="18742"/>
                    </a:cubicBezTo>
                    <a:lnTo>
                      <a:pt x="7679" y="18742"/>
                    </a:lnTo>
                    <a:cubicBezTo>
                      <a:pt x="7989" y="20398"/>
                      <a:pt x="8774" y="21927"/>
                      <a:pt x="9937" y="23146"/>
                    </a:cubicBezTo>
                    <a:cubicBezTo>
                      <a:pt x="11644" y="24823"/>
                      <a:pt x="13877" y="25860"/>
                      <a:pt x="16260" y="26081"/>
                    </a:cubicBezTo>
                    <a:cubicBezTo>
                      <a:pt x="18685" y="26373"/>
                      <a:pt x="21133" y="25771"/>
                      <a:pt x="23147" y="24388"/>
                    </a:cubicBezTo>
                    <a:cubicBezTo>
                      <a:pt x="24598" y="23107"/>
                      <a:pt x="26776" y="23107"/>
                      <a:pt x="28227" y="24388"/>
                    </a:cubicBezTo>
                    <a:cubicBezTo>
                      <a:pt x="29346" y="25599"/>
                      <a:pt x="29346" y="27467"/>
                      <a:pt x="28227" y="28678"/>
                    </a:cubicBezTo>
                    <a:cubicBezTo>
                      <a:pt x="24946" y="31619"/>
                      <a:pt x="20664" y="33194"/>
                      <a:pt x="16260" y="33082"/>
                    </a:cubicBezTo>
                    <a:cubicBezTo>
                      <a:pt x="7288" y="32959"/>
                      <a:pt x="62" y="25683"/>
                      <a:pt x="2" y="16711"/>
                    </a:cubicBezTo>
                    <a:close/>
                    <a:moveTo>
                      <a:pt x="7227" y="13436"/>
                    </a:moveTo>
                    <a:lnTo>
                      <a:pt x="25969" y="13436"/>
                    </a:lnTo>
                    <a:cubicBezTo>
                      <a:pt x="24354" y="9359"/>
                      <a:pt x="20525" y="6585"/>
                      <a:pt x="16147" y="6323"/>
                    </a:cubicBezTo>
                    <a:cubicBezTo>
                      <a:pt x="11990" y="6323"/>
                      <a:pt x="8343" y="9093"/>
                      <a:pt x="7228" y="13097"/>
                    </a:cubicBezTo>
                    <a:close/>
                  </a:path>
                </a:pathLst>
              </a:custGeom>
              <a:solidFill>
                <a:srgbClr val="C7C7C7"/>
              </a:solidFill>
              <a:ln w="11278"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D9809019-0D62-4A40-8C0F-558AA016512B}"/>
                  </a:ext>
                </a:extLst>
              </p:cNvPr>
              <p:cNvSpPr/>
              <p:nvPr/>
            </p:nvSpPr>
            <p:spPr>
              <a:xfrm>
                <a:off x="5595948" y="5564418"/>
                <a:ext cx="25632" cy="33307"/>
              </a:xfrm>
              <a:custGeom>
                <a:avLst/>
                <a:gdLst>
                  <a:gd name="connsiteX0" fmla="*/ 568 w 25632"/>
                  <a:gd name="connsiteY0" fmla="*/ 23823 h 33307"/>
                  <a:gd name="connsiteX1" fmla="*/ 5467 w 25632"/>
                  <a:gd name="connsiteY1" fmla="*/ 23113 h 33307"/>
                  <a:gd name="connsiteX2" fmla="*/ 5649 w 25632"/>
                  <a:gd name="connsiteY2" fmla="*/ 23259 h 33307"/>
                  <a:gd name="connsiteX3" fmla="*/ 12875 w 25632"/>
                  <a:gd name="connsiteY3" fmla="*/ 26194 h 33307"/>
                  <a:gd name="connsiteX4" fmla="*/ 17391 w 25632"/>
                  <a:gd name="connsiteY4" fmla="*/ 24952 h 33307"/>
                  <a:gd name="connsiteX5" fmla="*/ 18633 w 25632"/>
                  <a:gd name="connsiteY5" fmla="*/ 22920 h 33307"/>
                  <a:gd name="connsiteX6" fmla="*/ 18633 w 25632"/>
                  <a:gd name="connsiteY6" fmla="*/ 22243 h 33307"/>
                  <a:gd name="connsiteX7" fmla="*/ 17730 w 25632"/>
                  <a:gd name="connsiteY7" fmla="*/ 21452 h 33307"/>
                  <a:gd name="connsiteX8" fmla="*/ 12423 w 25632"/>
                  <a:gd name="connsiteY8" fmla="*/ 19646 h 33307"/>
                  <a:gd name="connsiteX9" fmla="*/ 12423 w 25632"/>
                  <a:gd name="connsiteY9" fmla="*/ 19646 h 33307"/>
                  <a:gd name="connsiteX10" fmla="*/ 6665 w 25632"/>
                  <a:gd name="connsiteY10" fmla="*/ 17839 h 33307"/>
                  <a:gd name="connsiteX11" fmla="*/ 2036 w 25632"/>
                  <a:gd name="connsiteY11" fmla="*/ 14000 h 33307"/>
                  <a:gd name="connsiteX12" fmla="*/ 907 w 25632"/>
                  <a:gd name="connsiteY12" fmla="*/ 9823 h 33307"/>
                  <a:gd name="connsiteX13" fmla="*/ 4859 w 25632"/>
                  <a:gd name="connsiteY13" fmla="*/ 2485 h 33307"/>
                  <a:gd name="connsiteX14" fmla="*/ 12988 w 25632"/>
                  <a:gd name="connsiteY14" fmla="*/ 1 h 33307"/>
                  <a:gd name="connsiteX15" fmla="*/ 22923 w 25632"/>
                  <a:gd name="connsiteY15" fmla="*/ 3726 h 33307"/>
                  <a:gd name="connsiteX16" fmla="*/ 24078 w 25632"/>
                  <a:gd name="connsiteY16" fmla="*/ 8539 h 33307"/>
                  <a:gd name="connsiteX17" fmla="*/ 24052 w 25632"/>
                  <a:gd name="connsiteY17" fmla="*/ 8581 h 33307"/>
                  <a:gd name="connsiteX18" fmla="*/ 19085 w 25632"/>
                  <a:gd name="connsiteY18" fmla="*/ 9597 h 33307"/>
                  <a:gd name="connsiteX19" fmla="*/ 12988 w 25632"/>
                  <a:gd name="connsiteY19" fmla="*/ 7113 h 33307"/>
                  <a:gd name="connsiteX20" fmla="*/ 9036 w 25632"/>
                  <a:gd name="connsiteY20" fmla="*/ 8242 h 33307"/>
                  <a:gd name="connsiteX21" fmla="*/ 7907 w 25632"/>
                  <a:gd name="connsiteY21" fmla="*/ 9823 h 33307"/>
                  <a:gd name="connsiteX22" fmla="*/ 7907 w 25632"/>
                  <a:gd name="connsiteY22" fmla="*/ 10388 h 33307"/>
                  <a:gd name="connsiteX23" fmla="*/ 8585 w 25632"/>
                  <a:gd name="connsiteY23" fmla="*/ 11065 h 33307"/>
                  <a:gd name="connsiteX24" fmla="*/ 13439 w 25632"/>
                  <a:gd name="connsiteY24" fmla="*/ 12646 h 33307"/>
                  <a:gd name="connsiteX25" fmla="*/ 13439 w 25632"/>
                  <a:gd name="connsiteY25" fmla="*/ 12646 h 33307"/>
                  <a:gd name="connsiteX26" fmla="*/ 19649 w 25632"/>
                  <a:gd name="connsiteY26" fmla="*/ 14565 h 33307"/>
                  <a:gd name="connsiteX27" fmla="*/ 24391 w 25632"/>
                  <a:gd name="connsiteY27" fmla="*/ 18517 h 33307"/>
                  <a:gd name="connsiteX28" fmla="*/ 25633 w 25632"/>
                  <a:gd name="connsiteY28" fmla="*/ 22920 h 33307"/>
                  <a:gd name="connsiteX29" fmla="*/ 21456 w 25632"/>
                  <a:gd name="connsiteY29" fmla="*/ 30598 h 33307"/>
                  <a:gd name="connsiteX30" fmla="*/ 12762 w 25632"/>
                  <a:gd name="connsiteY30" fmla="*/ 33307 h 33307"/>
                  <a:gd name="connsiteX31" fmla="*/ 1472 w 25632"/>
                  <a:gd name="connsiteY31" fmla="*/ 28678 h 33307"/>
                  <a:gd name="connsiteX32" fmla="*/ 568 w 25632"/>
                  <a:gd name="connsiteY32" fmla="*/ 23823 h 33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632" h="33307">
                    <a:moveTo>
                      <a:pt x="568" y="23823"/>
                    </a:moveTo>
                    <a:cubicBezTo>
                      <a:pt x="1725" y="22274"/>
                      <a:pt x="3918" y="21956"/>
                      <a:pt x="5467" y="23113"/>
                    </a:cubicBezTo>
                    <a:cubicBezTo>
                      <a:pt x="5529" y="23159"/>
                      <a:pt x="5590" y="23208"/>
                      <a:pt x="5649" y="23259"/>
                    </a:cubicBezTo>
                    <a:cubicBezTo>
                      <a:pt x="7671" y="25002"/>
                      <a:pt x="10210" y="26033"/>
                      <a:pt x="12875" y="26194"/>
                    </a:cubicBezTo>
                    <a:cubicBezTo>
                      <a:pt x="14459" y="26155"/>
                      <a:pt x="16009" y="25729"/>
                      <a:pt x="17391" y="24952"/>
                    </a:cubicBezTo>
                    <a:cubicBezTo>
                      <a:pt x="18109" y="24516"/>
                      <a:pt x="18572" y="23759"/>
                      <a:pt x="18633" y="22920"/>
                    </a:cubicBezTo>
                    <a:cubicBezTo>
                      <a:pt x="18696" y="22699"/>
                      <a:pt x="18696" y="22464"/>
                      <a:pt x="18633" y="22243"/>
                    </a:cubicBezTo>
                    <a:cubicBezTo>
                      <a:pt x="18633" y="22242"/>
                      <a:pt x="18633" y="22242"/>
                      <a:pt x="17730" y="21452"/>
                    </a:cubicBezTo>
                    <a:cubicBezTo>
                      <a:pt x="16100" y="20501"/>
                      <a:pt x="14295" y="19887"/>
                      <a:pt x="12423" y="19646"/>
                    </a:cubicBezTo>
                    <a:lnTo>
                      <a:pt x="12423" y="19646"/>
                    </a:lnTo>
                    <a:cubicBezTo>
                      <a:pt x="10446" y="19248"/>
                      <a:pt x="8516" y="18642"/>
                      <a:pt x="6665" y="17839"/>
                    </a:cubicBezTo>
                    <a:cubicBezTo>
                      <a:pt x="4804" y="17002"/>
                      <a:pt x="3204" y="15675"/>
                      <a:pt x="2036" y="14000"/>
                    </a:cubicBezTo>
                    <a:cubicBezTo>
                      <a:pt x="1273" y="12743"/>
                      <a:pt x="881" y="11294"/>
                      <a:pt x="907" y="9823"/>
                    </a:cubicBezTo>
                    <a:cubicBezTo>
                      <a:pt x="986" y="6889"/>
                      <a:pt x="2453" y="4166"/>
                      <a:pt x="4859" y="2485"/>
                    </a:cubicBezTo>
                    <a:cubicBezTo>
                      <a:pt x="7249" y="841"/>
                      <a:pt x="10087" y="-27"/>
                      <a:pt x="12988" y="1"/>
                    </a:cubicBezTo>
                    <a:cubicBezTo>
                      <a:pt x="16618" y="122"/>
                      <a:pt x="20108" y="1431"/>
                      <a:pt x="22923" y="3726"/>
                    </a:cubicBezTo>
                    <a:cubicBezTo>
                      <a:pt x="24571" y="4736"/>
                      <a:pt x="25089" y="6891"/>
                      <a:pt x="24078" y="8539"/>
                    </a:cubicBezTo>
                    <a:cubicBezTo>
                      <a:pt x="24070" y="8553"/>
                      <a:pt x="24061" y="8567"/>
                      <a:pt x="24052" y="8581"/>
                    </a:cubicBezTo>
                    <a:cubicBezTo>
                      <a:pt x="22952" y="10220"/>
                      <a:pt x="20740" y="10672"/>
                      <a:pt x="19085" y="9597"/>
                    </a:cubicBezTo>
                    <a:cubicBezTo>
                      <a:pt x="17344" y="8182"/>
                      <a:pt x="15222" y="7317"/>
                      <a:pt x="12988" y="7113"/>
                    </a:cubicBezTo>
                    <a:cubicBezTo>
                      <a:pt x="11588" y="7093"/>
                      <a:pt x="10214" y="7485"/>
                      <a:pt x="9036" y="8242"/>
                    </a:cubicBezTo>
                    <a:cubicBezTo>
                      <a:pt x="8133" y="8920"/>
                      <a:pt x="7907" y="9484"/>
                      <a:pt x="7907" y="9823"/>
                    </a:cubicBezTo>
                    <a:cubicBezTo>
                      <a:pt x="7825" y="10002"/>
                      <a:pt x="7825" y="10208"/>
                      <a:pt x="7907" y="10388"/>
                    </a:cubicBezTo>
                    <a:cubicBezTo>
                      <a:pt x="7907" y="10388"/>
                      <a:pt x="7907" y="10388"/>
                      <a:pt x="8585" y="11065"/>
                    </a:cubicBezTo>
                    <a:cubicBezTo>
                      <a:pt x="10108" y="11848"/>
                      <a:pt x="11747" y="12381"/>
                      <a:pt x="13439" y="12646"/>
                    </a:cubicBezTo>
                    <a:lnTo>
                      <a:pt x="13439" y="12646"/>
                    </a:lnTo>
                    <a:cubicBezTo>
                      <a:pt x="15580" y="13029"/>
                      <a:pt x="17666" y="13673"/>
                      <a:pt x="19649" y="14565"/>
                    </a:cubicBezTo>
                    <a:cubicBezTo>
                      <a:pt x="21566" y="15416"/>
                      <a:pt x="23208" y="16785"/>
                      <a:pt x="24391" y="18517"/>
                    </a:cubicBezTo>
                    <a:cubicBezTo>
                      <a:pt x="25191" y="19848"/>
                      <a:pt x="25620" y="21368"/>
                      <a:pt x="25633" y="22920"/>
                    </a:cubicBezTo>
                    <a:cubicBezTo>
                      <a:pt x="25573" y="26007"/>
                      <a:pt x="24015" y="28871"/>
                      <a:pt x="21456" y="30598"/>
                    </a:cubicBezTo>
                    <a:cubicBezTo>
                      <a:pt x="18908" y="32379"/>
                      <a:pt x="15871" y="33326"/>
                      <a:pt x="12762" y="33307"/>
                    </a:cubicBezTo>
                    <a:cubicBezTo>
                      <a:pt x="8603" y="33002"/>
                      <a:pt x="4648" y="31380"/>
                      <a:pt x="1472" y="28678"/>
                    </a:cubicBezTo>
                    <a:cubicBezTo>
                      <a:pt x="-61" y="27550"/>
                      <a:pt x="-456" y="25427"/>
                      <a:pt x="568" y="23823"/>
                    </a:cubicBezTo>
                    <a:close/>
                  </a:path>
                </a:pathLst>
              </a:custGeom>
              <a:solidFill>
                <a:srgbClr val="C7C7C7"/>
              </a:solidFill>
              <a:ln w="11278"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36F6913F-3CE7-424A-8CA7-45685FB2A6EA}"/>
                  </a:ext>
                </a:extLst>
              </p:cNvPr>
              <p:cNvSpPr/>
              <p:nvPr/>
            </p:nvSpPr>
            <p:spPr>
              <a:xfrm>
                <a:off x="5627806" y="5564418"/>
                <a:ext cx="26065" cy="33306"/>
              </a:xfrm>
              <a:custGeom>
                <a:avLst/>
                <a:gdLst>
                  <a:gd name="connsiteX0" fmla="*/ 776 w 26065"/>
                  <a:gd name="connsiteY0" fmla="*/ 23822 h 33306"/>
                  <a:gd name="connsiteX1" fmla="*/ 5506 w 26065"/>
                  <a:gd name="connsiteY1" fmla="*/ 23069 h 33306"/>
                  <a:gd name="connsiteX2" fmla="*/ 5743 w 26065"/>
                  <a:gd name="connsiteY2" fmla="*/ 23258 h 33306"/>
                  <a:gd name="connsiteX3" fmla="*/ 13082 w 26065"/>
                  <a:gd name="connsiteY3" fmla="*/ 26193 h 33306"/>
                  <a:gd name="connsiteX4" fmla="*/ 17598 w 26065"/>
                  <a:gd name="connsiteY4" fmla="*/ 24952 h 33306"/>
                  <a:gd name="connsiteX5" fmla="*/ 18840 w 26065"/>
                  <a:gd name="connsiteY5" fmla="*/ 22919 h 33306"/>
                  <a:gd name="connsiteX6" fmla="*/ 18840 w 26065"/>
                  <a:gd name="connsiteY6" fmla="*/ 22242 h 33306"/>
                  <a:gd name="connsiteX7" fmla="*/ 17937 w 26065"/>
                  <a:gd name="connsiteY7" fmla="*/ 21452 h 33306"/>
                  <a:gd name="connsiteX8" fmla="*/ 12630 w 26065"/>
                  <a:gd name="connsiteY8" fmla="*/ 19645 h 33306"/>
                  <a:gd name="connsiteX9" fmla="*/ 12630 w 26065"/>
                  <a:gd name="connsiteY9" fmla="*/ 19645 h 33306"/>
                  <a:gd name="connsiteX10" fmla="*/ 6872 w 26065"/>
                  <a:gd name="connsiteY10" fmla="*/ 17839 h 33306"/>
                  <a:gd name="connsiteX11" fmla="*/ 2356 w 26065"/>
                  <a:gd name="connsiteY11" fmla="*/ 14000 h 33306"/>
                  <a:gd name="connsiteX12" fmla="*/ 1227 w 26065"/>
                  <a:gd name="connsiteY12" fmla="*/ 9823 h 33306"/>
                  <a:gd name="connsiteX13" fmla="*/ 5066 w 26065"/>
                  <a:gd name="connsiteY13" fmla="*/ 2484 h 33306"/>
                  <a:gd name="connsiteX14" fmla="*/ 13308 w 26065"/>
                  <a:gd name="connsiteY14" fmla="*/ 0 h 33306"/>
                  <a:gd name="connsiteX15" fmla="*/ 23243 w 26065"/>
                  <a:gd name="connsiteY15" fmla="*/ 3726 h 33306"/>
                  <a:gd name="connsiteX16" fmla="*/ 24259 w 26065"/>
                  <a:gd name="connsiteY16" fmla="*/ 8580 h 33306"/>
                  <a:gd name="connsiteX17" fmla="*/ 19417 w 26065"/>
                  <a:gd name="connsiteY17" fmla="*/ 9604 h 33306"/>
                  <a:gd name="connsiteX18" fmla="*/ 19404 w 26065"/>
                  <a:gd name="connsiteY18" fmla="*/ 9597 h 33306"/>
                  <a:gd name="connsiteX19" fmla="*/ 13308 w 26065"/>
                  <a:gd name="connsiteY19" fmla="*/ 7113 h 33306"/>
                  <a:gd name="connsiteX20" fmla="*/ 9243 w 26065"/>
                  <a:gd name="connsiteY20" fmla="*/ 8242 h 33306"/>
                  <a:gd name="connsiteX21" fmla="*/ 8227 w 26065"/>
                  <a:gd name="connsiteY21" fmla="*/ 9823 h 33306"/>
                  <a:gd name="connsiteX22" fmla="*/ 8227 w 26065"/>
                  <a:gd name="connsiteY22" fmla="*/ 10387 h 33306"/>
                  <a:gd name="connsiteX23" fmla="*/ 9017 w 26065"/>
                  <a:gd name="connsiteY23" fmla="*/ 11064 h 33306"/>
                  <a:gd name="connsiteX24" fmla="*/ 13872 w 26065"/>
                  <a:gd name="connsiteY24" fmla="*/ 12645 h 33306"/>
                  <a:gd name="connsiteX25" fmla="*/ 13872 w 26065"/>
                  <a:gd name="connsiteY25" fmla="*/ 12645 h 33306"/>
                  <a:gd name="connsiteX26" fmla="*/ 20082 w 26065"/>
                  <a:gd name="connsiteY26" fmla="*/ 14565 h 33306"/>
                  <a:gd name="connsiteX27" fmla="*/ 24711 w 26065"/>
                  <a:gd name="connsiteY27" fmla="*/ 18516 h 33306"/>
                  <a:gd name="connsiteX28" fmla="*/ 26066 w 26065"/>
                  <a:gd name="connsiteY28" fmla="*/ 22920 h 33306"/>
                  <a:gd name="connsiteX29" fmla="*/ 21775 w 26065"/>
                  <a:gd name="connsiteY29" fmla="*/ 30597 h 33306"/>
                  <a:gd name="connsiteX30" fmla="*/ 13195 w 26065"/>
                  <a:gd name="connsiteY30" fmla="*/ 33307 h 33306"/>
                  <a:gd name="connsiteX31" fmla="*/ 1340 w 26065"/>
                  <a:gd name="connsiteY31" fmla="*/ 28678 h 33306"/>
                  <a:gd name="connsiteX32" fmla="*/ 689 w 26065"/>
                  <a:gd name="connsiteY32" fmla="*/ 23932 h 33306"/>
                  <a:gd name="connsiteX33" fmla="*/ 775 w 26065"/>
                  <a:gd name="connsiteY33" fmla="*/ 23823 h 33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6065" h="33306">
                    <a:moveTo>
                      <a:pt x="776" y="23822"/>
                    </a:moveTo>
                    <a:cubicBezTo>
                      <a:pt x="1874" y="22308"/>
                      <a:pt x="3992" y="21971"/>
                      <a:pt x="5506" y="23069"/>
                    </a:cubicBezTo>
                    <a:cubicBezTo>
                      <a:pt x="5588" y="23128"/>
                      <a:pt x="5667" y="23191"/>
                      <a:pt x="5743" y="23258"/>
                    </a:cubicBezTo>
                    <a:cubicBezTo>
                      <a:pt x="7809" y="25002"/>
                      <a:pt x="10383" y="26032"/>
                      <a:pt x="13082" y="26193"/>
                    </a:cubicBezTo>
                    <a:cubicBezTo>
                      <a:pt x="14663" y="26137"/>
                      <a:pt x="16210" y="25711"/>
                      <a:pt x="17598" y="24952"/>
                    </a:cubicBezTo>
                    <a:cubicBezTo>
                      <a:pt x="18281" y="24480"/>
                      <a:pt x="18732" y="23742"/>
                      <a:pt x="18840" y="22919"/>
                    </a:cubicBezTo>
                    <a:cubicBezTo>
                      <a:pt x="18903" y="22698"/>
                      <a:pt x="18903" y="22464"/>
                      <a:pt x="18840" y="22242"/>
                    </a:cubicBezTo>
                    <a:cubicBezTo>
                      <a:pt x="18620" y="21898"/>
                      <a:pt x="18307" y="21624"/>
                      <a:pt x="17937" y="21452"/>
                    </a:cubicBezTo>
                    <a:cubicBezTo>
                      <a:pt x="16298" y="20519"/>
                      <a:pt x="14497" y="19906"/>
                      <a:pt x="12630" y="19645"/>
                    </a:cubicBezTo>
                    <a:lnTo>
                      <a:pt x="12630" y="19645"/>
                    </a:lnTo>
                    <a:cubicBezTo>
                      <a:pt x="10657" y="19231"/>
                      <a:pt x="8729" y="18626"/>
                      <a:pt x="6872" y="17839"/>
                    </a:cubicBezTo>
                    <a:cubicBezTo>
                      <a:pt x="5008" y="17055"/>
                      <a:pt x="3430" y="15714"/>
                      <a:pt x="2356" y="14000"/>
                    </a:cubicBezTo>
                    <a:cubicBezTo>
                      <a:pt x="1593" y="12742"/>
                      <a:pt x="1201" y="11294"/>
                      <a:pt x="1227" y="9823"/>
                    </a:cubicBezTo>
                    <a:cubicBezTo>
                      <a:pt x="1314" y="6917"/>
                      <a:pt x="2729" y="4213"/>
                      <a:pt x="5066" y="2484"/>
                    </a:cubicBezTo>
                    <a:cubicBezTo>
                      <a:pt x="7506" y="857"/>
                      <a:pt x="10375" y="-8"/>
                      <a:pt x="13308" y="0"/>
                    </a:cubicBezTo>
                    <a:cubicBezTo>
                      <a:pt x="16930" y="161"/>
                      <a:pt x="20408" y="1465"/>
                      <a:pt x="23243" y="3726"/>
                    </a:cubicBezTo>
                    <a:cubicBezTo>
                      <a:pt x="24815" y="4819"/>
                      <a:pt x="25260" y="6949"/>
                      <a:pt x="24259" y="8580"/>
                    </a:cubicBezTo>
                    <a:cubicBezTo>
                      <a:pt x="23205" y="10201"/>
                      <a:pt x="21037" y="10659"/>
                      <a:pt x="19417" y="9604"/>
                    </a:cubicBezTo>
                    <a:cubicBezTo>
                      <a:pt x="19412" y="9602"/>
                      <a:pt x="19408" y="9599"/>
                      <a:pt x="19404" y="9597"/>
                    </a:cubicBezTo>
                    <a:cubicBezTo>
                      <a:pt x="17664" y="8181"/>
                      <a:pt x="15541" y="7317"/>
                      <a:pt x="13308" y="7113"/>
                    </a:cubicBezTo>
                    <a:cubicBezTo>
                      <a:pt x="11876" y="7114"/>
                      <a:pt x="10471" y="7504"/>
                      <a:pt x="9243" y="8242"/>
                    </a:cubicBezTo>
                    <a:cubicBezTo>
                      <a:pt x="8701" y="8606"/>
                      <a:pt x="8334" y="9178"/>
                      <a:pt x="8227" y="9823"/>
                    </a:cubicBezTo>
                    <a:cubicBezTo>
                      <a:pt x="8174" y="10007"/>
                      <a:pt x="8174" y="10203"/>
                      <a:pt x="8227" y="10387"/>
                    </a:cubicBezTo>
                    <a:lnTo>
                      <a:pt x="9017" y="11064"/>
                    </a:lnTo>
                    <a:cubicBezTo>
                      <a:pt x="10534" y="11864"/>
                      <a:pt x="12176" y="12399"/>
                      <a:pt x="13872" y="12645"/>
                    </a:cubicBezTo>
                    <a:lnTo>
                      <a:pt x="13872" y="12645"/>
                    </a:lnTo>
                    <a:cubicBezTo>
                      <a:pt x="16005" y="13061"/>
                      <a:pt x="18087" y="13704"/>
                      <a:pt x="20082" y="14565"/>
                    </a:cubicBezTo>
                    <a:cubicBezTo>
                      <a:pt x="21957" y="15433"/>
                      <a:pt x="23559" y="16800"/>
                      <a:pt x="24711" y="18516"/>
                    </a:cubicBezTo>
                    <a:cubicBezTo>
                      <a:pt x="25545" y="19838"/>
                      <a:pt x="26013" y="21357"/>
                      <a:pt x="26066" y="22920"/>
                    </a:cubicBezTo>
                    <a:cubicBezTo>
                      <a:pt x="26000" y="26033"/>
                      <a:pt x="24392" y="28910"/>
                      <a:pt x="21775" y="30597"/>
                    </a:cubicBezTo>
                    <a:cubicBezTo>
                      <a:pt x="19269" y="32376"/>
                      <a:pt x="16268" y="33324"/>
                      <a:pt x="13195" y="33307"/>
                    </a:cubicBezTo>
                    <a:cubicBezTo>
                      <a:pt x="8839" y="33122"/>
                      <a:pt x="4668" y="31493"/>
                      <a:pt x="1340" y="28678"/>
                    </a:cubicBezTo>
                    <a:cubicBezTo>
                      <a:pt x="-150" y="27547"/>
                      <a:pt x="-442" y="25422"/>
                      <a:pt x="689" y="23932"/>
                    </a:cubicBezTo>
                    <a:cubicBezTo>
                      <a:pt x="717" y="23895"/>
                      <a:pt x="746" y="23859"/>
                      <a:pt x="775" y="23823"/>
                    </a:cubicBezTo>
                    <a:close/>
                  </a:path>
                </a:pathLst>
              </a:custGeom>
              <a:solidFill>
                <a:srgbClr val="C7C7C7"/>
              </a:solidFill>
              <a:ln w="11278"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F0263658-7212-434A-83D5-F92E6BB0128D}"/>
                  </a:ext>
                </a:extLst>
              </p:cNvPr>
              <p:cNvSpPr/>
              <p:nvPr/>
            </p:nvSpPr>
            <p:spPr>
              <a:xfrm>
                <a:off x="5659291" y="5563837"/>
                <a:ext cx="31742" cy="33322"/>
              </a:xfrm>
              <a:custGeom>
                <a:avLst/>
                <a:gdLst>
                  <a:gd name="connsiteX0" fmla="*/ 31726 w 31742"/>
                  <a:gd name="connsiteY0" fmla="*/ 16726 h 33322"/>
                  <a:gd name="connsiteX1" fmla="*/ 31726 w 31742"/>
                  <a:gd name="connsiteY1" fmla="*/ 29823 h 33322"/>
                  <a:gd name="connsiteX2" fmla="*/ 28226 w 31742"/>
                  <a:gd name="connsiteY2" fmla="*/ 33323 h 33322"/>
                  <a:gd name="connsiteX3" fmla="*/ 24726 w 31742"/>
                  <a:gd name="connsiteY3" fmla="*/ 29823 h 33322"/>
                  <a:gd name="connsiteX4" fmla="*/ 15919 w 31742"/>
                  <a:gd name="connsiteY4" fmla="*/ 32758 h 33322"/>
                  <a:gd name="connsiteX5" fmla="*/ 4629 w 31742"/>
                  <a:gd name="connsiteY5" fmla="*/ 27904 h 33322"/>
                  <a:gd name="connsiteX6" fmla="*/ 0 w 31742"/>
                  <a:gd name="connsiteY6" fmla="*/ 16613 h 33322"/>
                  <a:gd name="connsiteX7" fmla="*/ 4629 w 31742"/>
                  <a:gd name="connsiteY7" fmla="*/ 5323 h 33322"/>
                  <a:gd name="connsiteX8" fmla="*/ 15919 w 31742"/>
                  <a:gd name="connsiteY8" fmla="*/ 242 h 33322"/>
                  <a:gd name="connsiteX9" fmla="*/ 24726 w 31742"/>
                  <a:gd name="connsiteY9" fmla="*/ 3178 h 33322"/>
                  <a:gd name="connsiteX10" fmla="*/ 28564 w 31742"/>
                  <a:gd name="connsiteY10" fmla="*/ 17 h 33322"/>
                  <a:gd name="connsiteX11" fmla="*/ 31726 w 31742"/>
                  <a:gd name="connsiteY11" fmla="*/ 3855 h 33322"/>
                  <a:gd name="connsiteX12" fmla="*/ 24613 w 31742"/>
                  <a:gd name="connsiteY12" fmla="*/ 16726 h 33322"/>
                  <a:gd name="connsiteX13" fmla="*/ 22016 w 31742"/>
                  <a:gd name="connsiteY13" fmla="*/ 9952 h 33322"/>
                  <a:gd name="connsiteX14" fmla="*/ 15919 w 31742"/>
                  <a:gd name="connsiteY14" fmla="*/ 7129 h 33322"/>
                  <a:gd name="connsiteX15" fmla="*/ 9710 w 31742"/>
                  <a:gd name="connsiteY15" fmla="*/ 9952 h 33322"/>
                  <a:gd name="connsiteX16" fmla="*/ 7113 w 31742"/>
                  <a:gd name="connsiteY16" fmla="*/ 16726 h 33322"/>
                  <a:gd name="connsiteX17" fmla="*/ 9710 w 31742"/>
                  <a:gd name="connsiteY17" fmla="*/ 23613 h 33322"/>
                  <a:gd name="connsiteX18" fmla="*/ 15919 w 31742"/>
                  <a:gd name="connsiteY18" fmla="*/ 26210 h 33322"/>
                  <a:gd name="connsiteX19" fmla="*/ 22016 w 31742"/>
                  <a:gd name="connsiteY19" fmla="*/ 23613 h 33322"/>
                  <a:gd name="connsiteX20" fmla="*/ 24613 w 31742"/>
                  <a:gd name="connsiteY20" fmla="*/ 16726 h 33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1742" h="33322">
                    <a:moveTo>
                      <a:pt x="31726" y="16726"/>
                    </a:moveTo>
                    <a:lnTo>
                      <a:pt x="31726" y="29823"/>
                    </a:lnTo>
                    <a:cubicBezTo>
                      <a:pt x="31726" y="31756"/>
                      <a:pt x="30159" y="33323"/>
                      <a:pt x="28226" y="33323"/>
                    </a:cubicBezTo>
                    <a:cubicBezTo>
                      <a:pt x="26293" y="33323"/>
                      <a:pt x="24726" y="31756"/>
                      <a:pt x="24726" y="29823"/>
                    </a:cubicBezTo>
                    <a:cubicBezTo>
                      <a:pt x="22167" y="31693"/>
                      <a:pt x="19089" y="32719"/>
                      <a:pt x="15919" y="32758"/>
                    </a:cubicBezTo>
                    <a:cubicBezTo>
                      <a:pt x="11650" y="32755"/>
                      <a:pt x="7568" y="31000"/>
                      <a:pt x="4629" y="27904"/>
                    </a:cubicBezTo>
                    <a:cubicBezTo>
                      <a:pt x="1727" y="24852"/>
                      <a:pt x="76" y="20823"/>
                      <a:pt x="0" y="16613"/>
                    </a:cubicBezTo>
                    <a:cubicBezTo>
                      <a:pt x="30" y="12394"/>
                      <a:pt x="1689" y="8349"/>
                      <a:pt x="4629" y="5323"/>
                    </a:cubicBezTo>
                    <a:cubicBezTo>
                      <a:pt x="7478" y="2073"/>
                      <a:pt x="11597" y="219"/>
                      <a:pt x="15919" y="242"/>
                    </a:cubicBezTo>
                    <a:cubicBezTo>
                      <a:pt x="19089" y="281"/>
                      <a:pt x="22167" y="1307"/>
                      <a:pt x="24726" y="3178"/>
                    </a:cubicBezTo>
                    <a:cubicBezTo>
                      <a:pt x="24913" y="1245"/>
                      <a:pt x="26632" y="-170"/>
                      <a:pt x="28564" y="17"/>
                    </a:cubicBezTo>
                    <a:cubicBezTo>
                      <a:pt x="30497" y="204"/>
                      <a:pt x="31913" y="1922"/>
                      <a:pt x="31726" y="3855"/>
                    </a:cubicBezTo>
                    <a:close/>
                    <a:moveTo>
                      <a:pt x="24613" y="16726"/>
                    </a:moveTo>
                    <a:cubicBezTo>
                      <a:pt x="24679" y="14213"/>
                      <a:pt x="23745" y="11777"/>
                      <a:pt x="22016" y="9952"/>
                    </a:cubicBezTo>
                    <a:cubicBezTo>
                      <a:pt x="20486" y="8176"/>
                      <a:pt x="18264" y="7147"/>
                      <a:pt x="15919" y="7129"/>
                    </a:cubicBezTo>
                    <a:cubicBezTo>
                      <a:pt x="13529" y="7082"/>
                      <a:pt x="11246" y="8120"/>
                      <a:pt x="9710" y="9952"/>
                    </a:cubicBezTo>
                    <a:cubicBezTo>
                      <a:pt x="7981" y="11777"/>
                      <a:pt x="7046" y="14213"/>
                      <a:pt x="7113" y="16726"/>
                    </a:cubicBezTo>
                    <a:cubicBezTo>
                      <a:pt x="7109" y="19262"/>
                      <a:pt x="8033" y="21711"/>
                      <a:pt x="9710" y="23613"/>
                    </a:cubicBezTo>
                    <a:cubicBezTo>
                      <a:pt x="11307" y="25335"/>
                      <a:pt x="13571" y="26282"/>
                      <a:pt x="15919" y="26210"/>
                    </a:cubicBezTo>
                    <a:cubicBezTo>
                      <a:pt x="18223" y="26222"/>
                      <a:pt x="20429" y="25282"/>
                      <a:pt x="22016" y="23613"/>
                    </a:cubicBezTo>
                    <a:cubicBezTo>
                      <a:pt x="23693" y="21711"/>
                      <a:pt x="24617" y="19262"/>
                      <a:pt x="24613" y="16726"/>
                    </a:cubicBezTo>
                    <a:close/>
                  </a:path>
                </a:pathLst>
              </a:custGeom>
              <a:solidFill>
                <a:srgbClr val="C7C7C7"/>
              </a:solidFill>
              <a:ln w="11278"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4B934B4C-AE5F-42A5-BF0D-41CED2BB74E4}"/>
                  </a:ext>
                </a:extLst>
              </p:cNvPr>
              <p:cNvSpPr/>
              <p:nvPr/>
            </p:nvSpPr>
            <p:spPr>
              <a:xfrm>
                <a:off x="5704113" y="5564193"/>
                <a:ext cx="31951" cy="44823"/>
              </a:xfrm>
              <a:custGeom>
                <a:avLst/>
                <a:gdLst>
                  <a:gd name="connsiteX0" fmla="*/ 31952 w 31951"/>
                  <a:gd name="connsiteY0" fmla="*/ 16484 h 44823"/>
                  <a:gd name="connsiteX1" fmla="*/ 31952 w 31951"/>
                  <a:gd name="connsiteY1" fmla="*/ 28903 h 44823"/>
                  <a:gd name="connsiteX2" fmla="*/ 15920 w 31951"/>
                  <a:gd name="connsiteY2" fmla="*/ 44822 h 44823"/>
                  <a:gd name="connsiteX3" fmla="*/ 9032 w 31951"/>
                  <a:gd name="connsiteY3" fmla="*/ 43129 h 44823"/>
                  <a:gd name="connsiteX4" fmla="*/ 7287 w 31951"/>
                  <a:gd name="connsiteY4" fmla="*/ 38497 h 44823"/>
                  <a:gd name="connsiteX5" fmla="*/ 7339 w 31951"/>
                  <a:gd name="connsiteY5" fmla="*/ 38387 h 44823"/>
                  <a:gd name="connsiteX6" fmla="*/ 12194 w 31951"/>
                  <a:gd name="connsiteY6" fmla="*/ 36694 h 44823"/>
                  <a:gd name="connsiteX7" fmla="*/ 15919 w 31951"/>
                  <a:gd name="connsiteY7" fmla="*/ 37710 h 44823"/>
                  <a:gd name="connsiteX8" fmla="*/ 24613 w 31951"/>
                  <a:gd name="connsiteY8" fmla="*/ 30597 h 44823"/>
                  <a:gd name="connsiteX9" fmla="*/ 15919 w 31951"/>
                  <a:gd name="connsiteY9" fmla="*/ 33194 h 44823"/>
                  <a:gd name="connsiteX10" fmla="*/ 4629 w 31951"/>
                  <a:gd name="connsiteY10" fmla="*/ 28113 h 44823"/>
                  <a:gd name="connsiteX11" fmla="*/ 0 w 31951"/>
                  <a:gd name="connsiteY11" fmla="*/ 16823 h 44823"/>
                  <a:gd name="connsiteX12" fmla="*/ 4629 w 31951"/>
                  <a:gd name="connsiteY12" fmla="*/ 4968 h 44823"/>
                  <a:gd name="connsiteX13" fmla="*/ 15919 w 31951"/>
                  <a:gd name="connsiteY13" fmla="*/ 0 h 44823"/>
                  <a:gd name="connsiteX14" fmla="*/ 24839 w 31951"/>
                  <a:gd name="connsiteY14" fmla="*/ 2823 h 44823"/>
                  <a:gd name="connsiteX15" fmla="*/ 29231 w 31951"/>
                  <a:gd name="connsiteY15" fmla="*/ 212 h 44823"/>
                  <a:gd name="connsiteX16" fmla="*/ 31951 w 31951"/>
                  <a:gd name="connsiteY16" fmla="*/ 3613 h 44823"/>
                  <a:gd name="connsiteX17" fmla="*/ 31952 w 31951"/>
                  <a:gd name="connsiteY17" fmla="*/ 16822 h 44823"/>
                  <a:gd name="connsiteX18" fmla="*/ 24839 w 31951"/>
                  <a:gd name="connsiteY18" fmla="*/ 16484 h 44823"/>
                  <a:gd name="connsiteX19" fmla="*/ 22242 w 31951"/>
                  <a:gd name="connsiteY19" fmla="*/ 9709 h 44823"/>
                  <a:gd name="connsiteX20" fmla="*/ 15920 w 31951"/>
                  <a:gd name="connsiteY20" fmla="*/ 6774 h 44823"/>
                  <a:gd name="connsiteX21" fmla="*/ 9823 w 31951"/>
                  <a:gd name="connsiteY21" fmla="*/ 9709 h 44823"/>
                  <a:gd name="connsiteX22" fmla="*/ 7226 w 31951"/>
                  <a:gd name="connsiteY22" fmla="*/ 16484 h 44823"/>
                  <a:gd name="connsiteX23" fmla="*/ 9823 w 31951"/>
                  <a:gd name="connsiteY23" fmla="*/ 23258 h 44823"/>
                  <a:gd name="connsiteX24" fmla="*/ 15920 w 31951"/>
                  <a:gd name="connsiteY24" fmla="*/ 26080 h 44823"/>
                  <a:gd name="connsiteX25" fmla="*/ 22242 w 31951"/>
                  <a:gd name="connsiteY25" fmla="*/ 23258 h 44823"/>
                  <a:gd name="connsiteX26" fmla="*/ 24839 w 31951"/>
                  <a:gd name="connsiteY26" fmla="*/ 16484 h 448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951" h="44823">
                    <a:moveTo>
                      <a:pt x="31952" y="16484"/>
                    </a:moveTo>
                    <a:lnTo>
                      <a:pt x="31952" y="28903"/>
                    </a:lnTo>
                    <a:cubicBezTo>
                      <a:pt x="31890" y="37713"/>
                      <a:pt x="24730" y="44823"/>
                      <a:pt x="15920" y="44822"/>
                    </a:cubicBezTo>
                    <a:cubicBezTo>
                      <a:pt x="13517" y="44853"/>
                      <a:pt x="11147" y="44270"/>
                      <a:pt x="9032" y="43129"/>
                    </a:cubicBezTo>
                    <a:cubicBezTo>
                      <a:pt x="7271" y="42332"/>
                      <a:pt x="6490" y="40258"/>
                      <a:pt x="7287" y="38497"/>
                    </a:cubicBezTo>
                    <a:cubicBezTo>
                      <a:pt x="7303" y="38460"/>
                      <a:pt x="7321" y="38424"/>
                      <a:pt x="7339" y="38387"/>
                    </a:cubicBezTo>
                    <a:cubicBezTo>
                      <a:pt x="8246" y="36618"/>
                      <a:pt x="10383" y="35872"/>
                      <a:pt x="12194" y="36694"/>
                    </a:cubicBezTo>
                    <a:cubicBezTo>
                      <a:pt x="13318" y="37369"/>
                      <a:pt x="14607" y="37721"/>
                      <a:pt x="15919" y="37710"/>
                    </a:cubicBezTo>
                    <a:cubicBezTo>
                      <a:pt x="20134" y="37690"/>
                      <a:pt x="23759" y="34724"/>
                      <a:pt x="24613" y="30597"/>
                    </a:cubicBezTo>
                    <a:cubicBezTo>
                      <a:pt x="22031" y="32293"/>
                      <a:pt x="19009" y="33196"/>
                      <a:pt x="15919" y="33194"/>
                    </a:cubicBezTo>
                    <a:cubicBezTo>
                      <a:pt x="11610" y="33160"/>
                      <a:pt x="7513" y="31316"/>
                      <a:pt x="4629" y="28113"/>
                    </a:cubicBezTo>
                    <a:cubicBezTo>
                      <a:pt x="1718" y="25068"/>
                      <a:pt x="65" y="21035"/>
                      <a:pt x="0" y="16823"/>
                    </a:cubicBezTo>
                    <a:cubicBezTo>
                      <a:pt x="12" y="12432"/>
                      <a:pt x="1662" y="8204"/>
                      <a:pt x="4629" y="4968"/>
                    </a:cubicBezTo>
                    <a:cubicBezTo>
                      <a:pt x="7549" y="1829"/>
                      <a:pt x="11633" y="33"/>
                      <a:pt x="15919" y="0"/>
                    </a:cubicBezTo>
                    <a:cubicBezTo>
                      <a:pt x="19115" y="-17"/>
                      <a:pt x="22235" y="970"/>
                      <a:pt x="24839" y="2823"/>
                    </a:cubicBezTo>
                    <a:cubicBezTo>
                      <a:pt x="25330" y="889"/>
                      <a:pt x="27297" y="-280"/>
                      <a:pt x="29231" y="212"/>
                    </a:cubicBezTo>
                    <a:cubicBezTo>
                      <a:pt x="30796" y="610"/>
                      <a:pt x="31907" y="1999"/>
                      <a:pt x="31951" y="3613"/>
                    </a:cubicBezTo>
                    <a:lnTo>
                      <a:pt x="31952" y="16822"/>
                    </a:lnTo>
                    <a:close/>
                    <a:moveTo>
                      <a:pt x="24839" y="16484"/>
                    </a:moveTo>
                    <a:cubicBezTo>
                      <a:pt x="24836" y="13983"/>
                      <a:pt x="23912" y="11571"/>
                      <a:pt x="22242" y="9709"/>
                    </a:cubicBezTo>
                    <a:cubicBezTo>
                      <a:pt x="20693" y="7818"/>
                      <a:pt x="18365" y="6737"/>
                      <a:pt x="15920" y="6774"/>
                    </a:cubicBezTo>
                    <a:cubicBezTo>
                      <a:pt x="13550" y="6789"/>
                      <a:pt x="11312" y="7866"/>
                      <a:pt x="9823" y="9709"/>
                    </a:cubicBezTo>
                    <a:cubicBezTo>
                      <a:pt x="8115" y="11547"/>
                      <a:pt x="7184" y="13975"/>
                      <a:pt x="7226" y="16484"/>
                    </a:cubicBezTo>
                    <a:cubicBezTo>
                      <a:pt x="7134" y="19001"/>
                      <a:pt x="8072" y="21447"/>
                      <a:pt x="9823" y="23258"/>
                    </a:cubicBezTo>
                    <a:cubicBezTo>
                      <a:pt x="11353" y="25034"/>
                      <a:pt x="13576" y="26063"/>
                      <a:pt x="15920" y="26080"/>
                    </a:cubicBezTo>
                    <a:cubicBezTo>
                      <a:pt x="18339" y="26114"/>
                      <a:pt x="20651" y="25081"/>
                      <a:pt x="22242" y="23258"/>
                    </a:cubicBezTo>
                    <a:cubicBezTo>
                      <a:pt x="23951" y="21420"/>
                      <a:pt x="24881" y="18992"/>
                      <a:pt x="24839" y="16484"/>
                    </a:cubicBezTo>
                    <a:close/>
                  </a:path>
                </a:pathLst>
              </a:custGeom>
              <a:solidFill>
                <a:srgbClr val="C7C7C7"/>
              </a:solidFill>
              <a:ln w="11278"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345683EC-D6A1-4425-BDCD-AE67253664AB}"/>
                  </a:ext>
                </a:extLst>
              </p:cNvPr>
              <p:cNvSpPr/>
              <p:nvPr/>
            </p:nvSpPr>
            <p:spPr>
              <a:xfrm>
                <a:off x="5747806" y="5563854"/>
                <a:ext cx="32290" cy="33087"/>
              </a:xfrm>
              <a:custGeom>
                <a:avLst/>
                <a:gdLst>
                  <a:gd name="connsiteX0" fmla="*/ 0 w 32290"/>
                  <a:gd name="connsiteY0" fmla="*/ 16710 h 33087"/>
                  <a:gd name="connsiteX1" fmla="*/ 16258 w 32290"/>
                  <a:gd name="connsiteY1" fmla="*/ 0 h 33087"/>
                  <a:gd name="connsiteX2" fmla="*/ 32291 w 32290"/>
                  <a:gd name="connsiteY2" fmla="*/ 15468 h 33087"/>
                  <a:gd name="connsiteX3" fmla="*/ 32291 w 32290"/>
                  <a:gd name="connsiteY3" fmla="*/ 15468 h 33087"/>
                  <a:gd name="connsiteX4" fmla="*/ 32291 w 32290"/>
                  <a:gd name="connsiteY4" fmla="*/ 16032 h 33087"/>
                  <a:gd name="connsiteX5" fmla="*/ 28791 w 32290"/>
                  <a:gd name="connsiteY5" fmla="*/ 18742 h 33087"/>
                  <a:gd name="connsiteX6" fmla="*/ 7678 w 32290"/>
                  <a:gd name="connsiteY6" fmla="*/ 18742 h 33087"/>
                  <a:gd name="connsiteX7" fmla="*/ 9936 w 32290"/>
                  <a:gd name="connsiteY7" fmla="*/ 23145 h 33087"/>
                  <a:gd name="connsiteX8" fmla="*/ 16371 w 32290"/>
                  <a:gd name="connsiteY8" fmla="*/ 26081 h 33087"/>
                  <a:gd name="connsiteX9" fmla="*/ 23258 w 32290"/>
                  <a:gd name="connsiteY9" fmla="*/ 24387 h 33087"/>
                  <a:gd name="connsiteX10" fmla="*/ 28226 w 32290"/>
                  <a:gd name="connsiteY10" fmla="*/ 24387 h 33087"/>
                  <a:gd name="connsiteX11" fmla="*/ 28367 w 32290"/>
                  <a:gd name="connsiteY11" fmla="*/ 28537 h 33087"/>
                  <a:gd name="connsiteX12" fmla="*/ 28226 w 32290"/>
                  <a:gd name="connsiteY12" fmla="*/ 28678 h 33087"/>
                  <a:gd name="connsiteX13" fmla="*/ 16371 w 32290"/>
                  <a:gd name="connsiteY13" fmla="*/ 33081 h 33087"/>
                  <a:gd name="connsiteX14" fmla="*/ 0 w 32290"/>
                  <a:gd name="connsiteY14" fmla="*/ 16710 h 33087"/>
                  <a:gd name="connsiteX15" fmla="*/ 7226 w 32290"/>
                  <a:gd name="connsiteY15" fmla="*/ 13435 h 33087"/>
                  <a:gd name="connsiteX16" fmla="*/ 26081 w 32290"/>
                  <a:gd name="connsiteY16" fmla="*/ 13435 h 33087"/>
                  <a:gd name="connsiteX17" fmla="*/ 16258 w 32290"/>
                  <a:gd name="connsiteY17" fmla="*/ 6323 h 33087"/>
                  <a:gd name="connsiteX18" fmla="*/ 7226 w 32290"/>
                  <a:gd name="connsiteY18" fmla="*/ 13097 h 33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90" h="33087">
                    <a:moveTo>
                      <a:pt x="0" y="16710"/>
                    </a:moveTo>
                    <a:cubicBezTo>
                      <a:pt x="-63" y="7630"/>
                      <a:pt x="7181" y="185"/>
                      <a:pt x="16258" y="0"/>
                    </a:cubicBezTo>
                    <a:cubicBezTo>
                      <a:pt x="24897" y="-6"/>
                      <a:pt x="31987" y="6835"/>
                      <a:pt x="32291" y="15468"/>
                    </a:cubicBezTo>
                    <a:lnTo>
                      <a:pt x="32291" y="15468"/>
                    </a:lnTo>
                    <a:cubicBezTo>
                      <a:pt x="32291" y="15468"/>
                      <a:pt x="32291" y="15468"/>
                      <a:pt x="32291" y="16032"/>
                    </a:cubicBezTo>
                    <a:cubicBezTo>
                      <a:pt x="32004" y="17707"/>
                      <a:pt x="30484" y="18884"/>
                      <a:pt x="28791" y="18742"/>
                    </a:cubicBezTo>
                    <a:lnTo>
                      <a:pt x="7678" y="18742"/>
                    </a:lnTo>
                    <a:cubicBezTo>
                      <a:pt x="8037" y="20380"/>
                      <a:pt x="8815" y="21897"/>
                      <a:pt x="9936" y="23145"/>
                    </a:cubicBezTo>
                    <a:cubicBezTo>
                      <a:pt x="11682" y="24831"/>
                      <a:pt x="13954" y="25867"/>
                      <a:pt x="16371" y="26081"/>
                    </a:cubicBezTo>
                    <a:cubicBezTo>
                      <a:pt x="18796" y="26362"/>
                      <a:pt x="21241" y="25761"/>
                      <a:pt x="23258" y="24387"/>
                    </a:cubicBezTo>
                    <a:cubicBezTo>
                      <a:pt x="24652" y="23068"/>
                      <a:pt x="26833" y="23068"/>
                      <a:pt x="28226" y="24387"/>
                    </a:cubicBezTo>
                    <a:cubicBezTo>
                      <a:pt x="29411" y="25494"/>
                      <a:pt x="29474" y="27352"/>
                      <a:pt x="28367" y="28537"/>
                    </a:cubicBezTo>
                    <a:cubicBezTo>
                      <a:pt x="28322" y="28585"/>
                      <a:pt x="28275" y="28632"/>
                      <a:pt x="28226" y="28678"/>
                    </a:cubicBezTo>
                    <a:cubicBezTo>
                      <a:pt x="24991" y="31621"/>
                      <a:pt x="20743" y="33199"/>
                      <a:pt x="16371" y="33081"/>
                    </a:cubicBezTo>
                    <a:cubicBezTo>
                      <a:pt x="7381" y="32960"/>
                      <a:pt x="122" y="25701"/>
                      <a:pt x="0" y="16710"/>
                    </a:cubicBezTo>
                    <a:close/>
                    <a:moveTo>
                      <a:pt x="7226" y="13435"/>
                    </a:moveTo>
                    <a:lnTo>
                      <a:pt x="26081" y="13435"/>
                    </a:lnTo>
                    <a:cubicBezTo>
                      <a:pt x="24466" y="9358"/>
                      <a:pt x="20636" y="6585"/>
                      <a:pt x="16258" y="6323"/>
                    </a:cubicBezTo>
                    <a:cubicBezTo>
                      <a:pt x="12097" y="6384"/>
                      <a:pt x="8450" y="9119"/>
                      <a:pt x="7226" y="13097"/>
                    </a:cubicBezTo>
                    <a:close/>
                  </a:path>
                </a:pathLst>
              </a:custGeom>
              <a:solidFill>
                <a:srgbClr val="C7C7C7"/>
              </a:solidFill>
              <a:ln w="11278"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B1F3B1B5-7969-41BC-A29D-D954AA3DEE3F}"/>
                  </a:ext>
                </a:extLst>
              </p:cNvPr>
              <p:cNvSpPr/>
              <p:nvPr/>
            </p:nvSpPr>
            <p:spPr>
              <a:xfrm>
                <a:off x="5467468" y="2201700"/>
                <a:ext cx="152022" cy="169150"/>
              </a:xfrm>
              <a:custGeom>
                <a:avLst/>
                <a:gdLst>
                  <a:gd name="connsiteX0" fmla="*/ 23710 w 152022"/>
                  <a:gd name="connsiteY0" fmla="*/ 129628 h 169150"/>
                  <a:gd name="connsiteX1" fmla="*/ 12419 w 152022"/>
                  <a:gd name="connsiteY1" fmla="*/ 129628 h 169150"/>
                  <a:gd name="connsiteX2" fmla="*/ 0 w 152022"/>
                  <a:gd name="connsiteY2" fmla="*/ 117208 h 169150"/>
                  <a:gd name="connsiteX3" fmla="*/ 12419 w 152022"/>
                  <a:gd name="connsiteY3" fmla="*/ 104789 h 169150"/>
                  <a:gd name="connsiteX4" fmla="*/ 27661 w 152022"/>
                  <a:gd name="connsiteY4" fmla="*/ 104789 h 169150"/>
                  <a:gd name="connsiteX5" fmla="*/ 34774 w 152022"/>
                  <a:gd name="connsiteY5" fmla="*/ 63354 h 169150"/>
                  <a:gd name="connsiteX6" fmla="*/ 21000 w 152022"/>
                  <a:gd name="connsiteY6" fmla="*/ 63354 h 169150"/>
                  <a:gd name="connsiteX7" fmla="*/ 7454 w 152022"/>
                  <a:gd name="connsiteY7" fmla="*/ 52174 h 169150"/>
                  <a:gd name="connsiteX8" fmla="*/ 18634 w 152022"/>
                  <a:gd name="connsiteY8" fmla="*/ 38628 h 169150"/>
                  <a:gd name="connsiteX9" fmla="*/ 21000 w 152022"/>
                  <a:gd name="connsiteY9" fmla="*/ 38628 h 169150"/>
                  <a:gd name="connsiteX10" fmla="*/ 39065 w 152022"/>
                  <a:gd name="connsiteY10" fmla="*/ 38628 h 169150"/>
                  <a:gd name="connsiteX11" fmla="*/ 43807 w 152022"/>
                  <a:gd name="connsiteY11" fmla="*/ 10289 h 169150"/>
                  <a:gd name="connsiteX12" fmla="*/ 56226 w 152022"/>
                  <a:gd name="connsiteY12" fmla="*/ 15 h 169150"/>
                  <a:gd name="connsiteX13" fmla="*/ 68753 w 152022"/>
                  <a:gd name="connsiteY13" fmla="*/ 13221 h 169150"/>
                  <a:gd name="connsiteX14" fmla="*/ 68645 w 152022"/>
                  <a:gd name="connsiteY14" fmla="*/ 14580 h 169150"/>
                  <a:gd name="connsiteX15" fmla="*/ 64355 w 152022"/>
                  <a:gd name="connsiteY15" fmla="*/ 38628 h 169150"/>
                  <a:gd name="connsiteX16" fmla="*/ 101726 w 152022"/>
                  <a:gd name="connsiteY16" fmla="*/ 38628 h 169150"/>
                  <a:gd name="connsiteX17" fmla="*/ 106468 w 152022"/>
                  <a:gd name="connsiteY17" fmla="*/ 10289 h 169150"/>
                  <a:gd name="connsiteX18" fmla="*/ 119113 w 152022"/>
                  <a:gd name="connsiteY18" fmla="*/ 15 h 169150"/>
                  <a:gd name="connsiteX19" fmla="*/ 131357 w 152022"/>
                  <a:gd name="connsiteY19" fmla="*/ 12829 h 169150"/>
                  <a:gd name="connsiteX20" fmla="*/ 131193 w 152022"/>
                  <a:gd name="connsiteY20" fmla="*/ 14580 h 169150"/>
                  <a:gd name="connsiteX21" fmla="*/ 127129 w 152022"/>
                  <a:gd name="connsiteY21" fmla="*/ 38628 h 169150"/>
                  <a:gd name="connsiteX22" fmla="*/ 138419 w 152022"/>
                  <a:gd name="connsiteY22" fmla="*/ 38628 h 169150"/>
                  <a:gd name="connsiteX23" fmla="*/ 151965 w 152022"/>
                  <a:gd name="connsiteY23" fmla="*/ 49808 h 169150"/>
                  <a:gd name="connsiteX24" fmla="*/ 140785 w 152022"/>
                  <a:gd name="connsiteY24" fmla="*/ 63354 h 169150"/>
                  <a:gd name="connsiteX25" fmla="*/ 138419 w 152022"/>
                  <a:gd name="connsiteY25" fmla="*/ 63354 h 169150"/>
                  <a:gd name="connsiteX26" fmla="*/ 123177 w 152022"/>
                  <a:gd name="connsiteY26" fmla="*/ 63354 h 169150"/>
                  <a:gd name="connsiteX27" fmla="*/ 116064 w 152022"/>
                  <a:gd name="connsiteY27" fmla="*/ 104789 h 169150"/>
                  <a:gd name="connsiteX28" fmla="*/ 129613 w 152022"/>
                  <a:gd name="connsiteY28" fmla="*/ 104789 h 169150"/>
                  <a:gd name="connsiteX29" fmla="*/ 142032 w 152022"/>
                  <a:gd name="connsiteY29" fmla="*/ 116982 h 169150"/>
                  <a:gd name="connsiteX30" fmla="*/ 142032 w 152022"/>
                  <a:gd name="connsiteY30" fmla="*/ 117208 h 169150"/>
                  <a:gd name="connsiteX31" fmla="*/ 129613 w 152022"/>
                  <a:gd name="connsiteY31" fmla="*/ 129628 h 169150"/>
                  <a:gd name="connsiteX32" fmla="*/ 111774 w 152022"/>
                  <a:gd name="connsiteY32" fmla="*/ 129628 h 169150"/>
                  <a:gd name="connsiteX33" fmla="*/ 106806 w 152022"/>
                  <a:gd name="connsiteY33" fmla="*/ 158870 h 169150"/>
                  <a:gd name="connsiteX34" fmla="*/ 94387 w 152022"/>
                  <a:gd name="connsiteY34" fmla="*/ 169144 h 169150"/>
                  <a:gd name="connsiteX35" fmla="*/ 81915 w 152022"/>
                  <a:gd name="connsiteY35" fmla="*/ 156552 h 169150"/>
                  <a:gd name="connsiteX36" fmla="*/ 82081 w 152022"/>
                  <a:gd name="connsiteY36" fmla="*/ 154579 h 169150"/>
                  <a:gd name="connsiteX37" fmla="*/ 86597 w 152022"/>
                  <a:gd name="connsiteY37" fmla="*/ 129628 h 169150"/>
                  <a:gd name="connsiteX38" fmla="*/ 49113 w 152022"/>
                  <a:gd name="connsiteY38" fmla="*/ 129628 h 169150"/>
                  <a:gd name="connsiteX39" fmla="*/ 44145 w 152022"/>
                  <a:gd name="connsiteY39" fmla="*/ 158870 h 169150"/>
                  <a:gd name="connsiteX40" fmla="*/ 31500 w 152022"/>
                  <a:gd name="connsiteY40" fmla="*/ 169144 h 169150"/>
                  <a:gd name="connsiteX41" fmla="*/ 19187 w 152022"/>
                  <a:gd name="connsiteY41" fmla="*/ 157071 h 169150"/>
                  <a:gd name="connsiteX42" fmla="*/ 19420 w 152022"/>
                  <a:gd name="connsiteY42" fmla="*/ 154579 h 169150"/>
                  <a:gd name="connsiteX43" fmla="*/ 90548 w 152022"/>
                  <a:gd name="connsiteY43" fmla="*/ 104789 h 169150"/>
                  <a:gd name="connsiteX44" fmla="*/ 97774 w 152022"/>
                  <a:gd name="connsiteY44" fmla="*/ 63354 h 169150"/>
                  <a:gd name="connsiteX45" fmla="*/ 60629 w 152022"/>
                  <a:gd name="connsiteY45" fmla="*/ 63354 h 169150"/>
                  <a:gd name="connsiteX46" fmla="*/ 53403 w 152022"/>
                  <a:gd name="connsiteY46" fmla="*/ 104789 h 169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52022" h="169150">
                    <a:moveTo>
                      <a:pt x="23710" y="129628"/>
                    </a:moveTo>
                    <a:lnTo>
                      <a:pt x="12419" y="129628"/>
                    </a:lnTo>
                    <a:cubicBezTo>
                      <a:pt x="5560" y="129628"/>
                      <a:pt x="0" y="124067"/>
                      <a:pt x="0" y="117208"/>
                    </a:cubicBezTo>
                    <a:cubicBezTo>
                      <a:pt x="61" y="110375"/>
                      <a:pt x="5586" y="104850"/>
                      <a:pt x="12419" y="104789"/>
                    </a:cubicBezTo>
                    <a:lnTo>
                      <a:pt x="27661" y="104789"/>
                    </a:lnTo>
                    <a:lnTo>
                      <a:pt x="34774" y="63354"/>
                    </a:lnTo>
                    <a:lnTo>
                      <a:pt x="21000" y="63354"/>
                    </a:lnTo>
                    <a:cubicBezTo>
                      <a:pt x="14172" y="64007"/>
                      <a:pt x="8108" y="59001"/>
                      <a:pt x="7454" y="52174"/>
                    </a:cubicBezTo>
                    <a:cubicBezTo>
                      <a:pt x="6801" y="45346"/>
                      <a:pt x="11807" y="39281"/>
                      <a:pt x="18634" y="38628"/>
                    </a:cubicBezTo>
                    <a:cubicBezTo>
                      <a:pt x="19421" y="38553"/>
                      <a:pt x="20213" y="38553"/>
                      <a:pt x="21000" y="38628"/>
                    </a:cubicBezTo>
                    <a:lnTo>
                      <a:pt x="39065" y="38628"/>
                    </a:lnTo>
                    <a:lnTo>
                      <a:pt x="43807" y="10289"/>
                    </a:lnTo>
                    <a:cubicBezTo>
                      <a:pt x="44770" y="4227"/>
                      <a:pt x="50090" y="-175"/>
                      <a:pt x="56226" y="15"/>
                    </a:cubicBezTo>
                    <a:cubicBezTo>
                      <a:pt x="63332" y="202"/>
                      <a:pt x="68941" y="6115"/>
                      <a:pt x="68753" y="13221"/>
                    </a:cubicBezTo>
                    <a:cubicBezTo>
                      <a:pt x="68741" y="13675"/>
                      <a:pt x="68705" y="14129"/>
                      <a:pt x="68645" y="14580"/>
                    </a:cubicBezTo>
                    <a:lnTo>
                      <a:pt x="64355" y="38628"/>
                    </a:lnTo>
                    <a:lnTo>
                      <a:pt x="101726" y="38628"/>
                    </a:lnTo>
                    <a:lnTo>
                      <a:pt x="106468" y="10289"/>
                    </a:lnTo>
                    <a:cubicBezTo>
                      <a:pt x="107440" y="4138"/>
                      <a:pt x="112892" y="-292"/>
                      <a:pt x="119113" y="15"/>
                    </a:cubicBezTo>
                    <a:cubicBezTo>
                      <a:pt x="126032" y="173"/>
                      <a:pt x="131514" y="5910"/>
                      <a:pt x="131357" y="12829"/>
                    </a:cubicBezTo>
                    <a:cubicBezTo>
                      <a:pt x="131343" y="13416"/>
                      <a:pt x="131289" y="14001"/>
                      <a:pt x="131193" y="14580"/>
                    </a:cubicBezTo>
                    <a:lnTo>
                      <a:pt x="127129" y="38628"/>
                    </a:lnTo>
                    <a:lnTo>
                      <a:pt x="138419" y="38628"/>
                    </a:lnTo>
                    <a:cubicBezTo>
                      <a:pt x="145247" y="37975"/>
                      <a:pt x="151312" y="42980"/>
                      <a:pt x="151965" y="49808"/>
                    </a:cubicBezTo>
                    <a:cubicBezTo>
                      <a:pt x="152618" y="56636"/>
                      <a:pt x="147613" y="62701"/>
                      <a:pt x="140785" y="63354"/>
                    </a:cubicBezTo>
                    <a:cubicBezTo>
                      <a:pt x="139998" y="63429"/>
                      <a:pt x="139206" y="63429"/>
                      <a:pt x="138419" y="63354"/>
                    </a:cubicBezTo>
                    <a:lnTo>
                      <a:pt x="123177" y="63354"/>
                    </a:lnTo>
                    <a:lnTo>
                      <a:pt x="116064" y="104789"/>
                    </a:lnTo>
                    <a:lnTo>
                      <a:pt x="129613" y="104789"/>
                    </a:lnTo>
                    <a:cubicBezTo>
                      <a:pt x="136409" y="104726"/>
                      <a:pt x="141969" y="110185"/>
                      <a:pt x="142032" y="116982"/>
                    </a:cubicBezTo>
                    <a:cubicBezTo>
                      <a:pt x="142033" y="117057"/>
                      <a:pt x="142033" y="117133"/>
                      <a:pt x="142032" y="117208"/>
                    </a:cubicBezTo>
                    <a:cubicBezTo>
                      <a:pt x="142032" y="124068"/>
                      <a:pt x="136472" y="129628"/>
                      <a:pt x="129613" y="129628"/>
                    </a:cubicBezTo>
                    <a:lnTo>
                      <a:pt x="111774" y="129628"/>
                    </a:lnTo>
                    <a:lnTo>
                      <a:pt x="106806" y="158870"/>
                    </a:lnTo>
                    <a:cubicBezTo>
                      <a:pt x="105753" y="164880"/>
                      <a:pt x="100489" y="169235"/>
                      <a:pt x="94387" y="169144"/>
                    </a:cubicBezTo>
                    <a:cubicBezTo>
                      <a:pt x="87466" y="169111"/>
                      <a:pt x="81882" y="163473"/>
                      <a:pt x="81915" y="156552"/>
                    </a:cubicBezTo>
                    <a:cubicBezTo>
                      <a:pt x="81918" y="155891"/>
                      <a:pt x="81973" y="155231"/>
                      <a:pt x="82081" y="154579"/>
                    </a:cubicBezTo>
                    <a:lnTo>
                      <a:pt x="86597" y="129628"/>
                    </a:lnTo>
                    <a:lnTo>
                      <a:pt x="49113" y="129628"/>
                    </a:lnTo>
                    <a:lnTo>
                      <a:pt x="44145" y="158870"/>
                    </a:lnTo>
                    <a:cubicBezTo>
                      <a:pt x="43080" y="164967"/>
                      <a:pt x="37687" y="169349"/>
                      <a:pt x="31500" y="169144"/>
                    </a:cubicBezTo>
                    <a:cubicBezTo>
                      <a:pt x="24766" y="169210"/>
                      <a:pt x="19254" y="163805"/>
                      <a:pt x="19187" y="157071"/>
                    </a:cubicBezTo>
                    <a:cubicBezTo>
                      <a:pt x="19179" y="156235"/>
                      <a:pt x="19257" y="155400"/>
                      <a:pt x="19420" y="154579"/>
                    </a:cubicBezTo>
                    <a:close/>
                    <a:moveTo>
                      <a:pt x="90548" y="104789"/>
                    </a:moveTo>
                    <a:lnTo>
                      <a:pt x="97774" y="63354"/>
                    </a:lnTo>
                    <a:lnTo>
                      <a:pt x="60629" y="63354"/>
                    </a:lnTo>
                    <a:lnTo>
                      <a:pt x="53403" y="104789"/>
                    </a:lnTo>
                    <a:close/>
                  </a:path>
                </a:pathLst>
              </a:custGeom>
              <a:solidFill>
                <a:srgbClr val="0AAF60"/>
              </a:solidFill>
              <a:ln w="11278"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F45E205A-1E70-45C5-9A24-72DEA9075391}"/>
                  </a:ext>
                </a:extLst>
              </p:cNvPr>
              <p:cNvSpPr/>
              <p:nvPr/>
            </p:nvSpPr>
            <p:spPr>
              <a:xfrm>
                <a:off x="5642319" y="2248220"/>
                <a:ext cx="113676" cy="122005"/>
              </a:xfrm>
              <a:custGeom>
                <a:avLst/>
                <a:gdLst>
                  <a:gd name="connsiteX0" fmla="*/ 1278 w 113676"/>
                  <a:gd name="connsiteY0" fmla="*/ 60753 h 122005"/>
                  <a:gd name="connsiteX1" fmla="*/ 74101 w 113676"/>
                  <a:gd name="connsiteY1" fmla="*/ 12 h 122005"/>
                  <a:gd name="connsiteX2" fmla="*/ 110343 w 113676"/>
                  <a:gd name="connsiteY2" fmla="*/ 13108 h 122005"/>
                  <a:gd name="connsiteX3" fmla="*/ 109449 w 113676"/>
                  <a:gd name="connsiteY3" fmla="*/ 31289 h 122005"/>
                  <a:gd name="connsiteX4" fmla="*/ 109326 w 113676"/>
                  <a:gd name="connsiteY4" fmla="*/ 31399 h 122005"/>
                  <a:gd name="connsiteX5" fmla="*/ 90810 w 113676"/>
                  <a:gd name="connsiteY5" fmla="*/ 33544 h 122005"/>
                  <a:gd name="connsiteX6" fmla="*/ 69585 w 113676"/>
                  <a:gd name="connsiteY6" fmla="*/ 25979 h 122005"/>
                  <a:gd name="connsiteX7" fmla="*/ 27246 w 113676"/>
                  <a:gd name="connsiteY7" fmla="*/ 60753 h 122005"/>
                  <a:gd name="connsiteX8" fmla="*/ 49598 w 113676"/>
                  <a:gd name="connsiteY8" fmla="*/ 95167 h 122005"/>
                  <a:gd name="connsiteX9" fmla="*/ 57278 w 113676"/>
                  <a:gd name="connsiteY9" fmla="*/ 95753 h 122005"/>
                  <a:gd name="connsiteX10" fmla="*/ 81101 w 113676"/>
                  <a:gd name="connsiteY10" fmla="*/ 88415 h 122005"/>
                  <a:gd name="connsiteX11" fmla="*/ 98254 w 113676"/>
                  <a:gd name="connsiteY11" fmla="*/ 90183 h 122005"/>
                  <a:gd name="connsiteX12" fmla="*/ 98714 w 113676"/>
                  <a:gd name="connsiteY12" fmla="*/ 90786 h 122005"/>
                  <a:gd name="connsiteX13" fmla="*/ 93181 w 113676"/>
                  <a:gd name="connsiteY13" fmla="*/ 108850 h 122005"/>
                  <a:gd name="connsiteX14" fmla="*/ 52423 w 113676"/>
                  <a:gd name="connsiteY14" fmla="*/ 121947 h 122005"/>
                  <a:gd name="connsiteX15" fmla="*/ 58 w 113676"/>
                  <a:gd name="connsiteY15" fmla="*/ 74396 h 122005"/>
                  <a:gd name="connsiteX16" fmla="*/ 1278 w 113676"/>
                  <a:gd name="connsiteY16" fmla="*/ 60753 h 122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3676" h="122005">
                    <a:moveTo>
                      <a:pt x="1278" y="60753"/>
                    </a:moveTo>
                    <a:cubicBezTo>
                      <a:pt x="8615" y="26120"/>
                      <a:pt x="38713" y="1015"/>
                      <a:pt x="74101" y="12"/>
                    </a:cubicBezTo>
                    <a:cubicBezTo>
                      <a:pt x="87387" y="-264"/>
                      <a:pt x="100302" y="4403"/>
                      <a:pt x="110343" y="13108"/>
                    </a:cubicBezTo>
                    <a:cubicBezTo>
                      <a:pt x="115116" y="18375"/>
                      <a:pt x="114716" y="26515"/>
                      <a:pt x="109449" y="31289"/>
                    </a:cubicBezTo>
                    <a:cubicBezTo>
                      <a:pt x="109409" y="31326"/>
                      <a:pt x="109368" y="31362"/>
                      <a:pt x="109326" y="31399"/>
                    </a:cubicBezTo>
                    <a:cubicBezTo>
                      <a:pt x="104677" y="36867"/>
                      <a:pt x="96588" y="37804"/>
                      <a:pt x="90810" y="33544"/>
                    </a:cubicBezTo>
                    <a:cubicBezTo>
                      <a:pt x="84926" y="28463"/>
                      <a:pt x="77356" y="25765"/>
                      <a:pt x="69585" y="25979"/>
                    </a:cubicBezTo>
                    <a:cubicBezTo>
                      <a:pt x="49101" y="26310"/>
                      <a:pt x="31551" y="40724"/>
                      <a:pt x="27246" y="60753"/>
                    </a:cubicBezTo>
                    <a:cubicBezTo>
                      <a:pt x="23915" y="76429"/>
                      <a:pt x="33922" y="91836"/>
                      <a:pt x="49598" y="95167"/>
                    </a:cubicBezTo>
                    <a:cubicBezTo>
                      <a:pt x="52120" y="95703"/>
                      <a:pt x="54703" y="95900"/>
                      <a:pt x="57278" y="95753"/>
                    </a:cubicBezTo>
                    <a:cubicBezTo>
                      <a:pt x="65771" y="95726"/>
                      <a:pt x="74064" y="93171"/>
                      <a:pt x="81101" y="88415"/>
                    </a:cubicBezTo>
                    <a:cubicBezTo>
                      <a:pt x="86326" y="84166"/>
                      <a:pt x="94006" y="84958"/>
                      <a:pt x="98254" y="90183"/>
                    </a:cubicBezTo>
                    <a:cubicBezTo>
                      <a:pt x="98413" y="90379"/>
                      <a:pt x="98567" y="90580"/>
                      <a:pt x="98714" y="90786"/>
                    </a:cubicBezTo>
                    <a:cubicBezTo>
                      <a:pt x="101823" y="97331"/>
                      <a:pt x="99423" y="105168"/>
                      <a:pt x="93181" y="108850"/>
                    </a:cubicBezTo>
                    <a:cubicBezTo>
                      <a:pt x="81259" y="117291"/>
                      <a:pt x="67031" y="121863"/>
                      <a:pt x="52423" y="121947"/>
                    </a:cubicBezTo>
                    <a:cubicBezTo>
                      <a:pt x="24832" y="123276"/>
                      <a:pt x="1387" y="101987"/>
                      <a:pt x="58" y="74396"/>
                    </a:cubicBezTo>
                    <a:cubicBezTo>
                      <a:pt x="-163" y="69814"/>
                      <a:pt x="248" y="65224"/>
                      <a:pt x="1278" y="60753"/>
                    </a:cubicBezTo>
                    <a:close/>
                  </a:path>
                </a:pathLst>
              </a:custGeom>
              <a:solidFill>
                <a:srgbClr val="0AAF60"/>
              </a:solidFill>
              <a:ln w="11278"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042AF727-7F29-429A-AC78-E91D98AFE31A}"/>
                  </a:ext>
                </a:extLst>
              </p:cNvPr>
              <p:cNvSpPr/>
              <p:nvPr/>
            </p:nvSpPr>
            <p:spPr>
              <a:xfrm>
                <a:off x="5765274" y="2203182"/>
                <a:ext cx="115653" cy="166651"/>
              </a:xfrm>
              <a:custGeom>
                <a:avLst/>
                <a:gdLst>
                  <a:gd name="connsiteX0" fmla="*/ 77371 w 115653"/>
                  <a:gd name="connsiteY0" fmla="*/ 153098 h 166651"/>
                  <a:gd name="connsiteX1" fmla="*/ 87645 w 115653"/>
                  <a:gd name="connsiteY1" fmla="*/ 99130 h 166651"/>
                  <a:gd name="connsiteX2" fmla="*/ 72180 w 115653"/>
                  <a:gd name="connsiteY2" fmla="*/ 74151 h 166651"/>
                  <a:gd name="connsiteX3" fmla="*/ 66646 w 115653"/>
                  <a:gd name="connsiteY3" fmla="*/ 73614 h 166651"/>
                  <a:gd name="connsiteX4" fmla="*/ 37178 w 115653"/>
                  <a:gd name="connsiteY4" fmla="*/ 99581 h 166651"/>
                  <a:gd name="connsiteX5" fmla="*/ 26904 w 115653"/>
                  <a:gd name="connsiteY5" fmla="*/ 153549 h 166651"/>
                  <a:gd name="connsiteX6" fmla="*/ 11436 w 115653"/>
                  <a:gd name="connsiteY6" fmla="*/ 166646 h 166651"/>
                  <a:gd name="connsiteX7" fmla="*/ 1 w 115653"/>
                  <a:gd name="connsiteY7" fmla="*/ 155502 h 166651"/>
                  <a:gd name="connsiteX8" fmla="*/ 146 w 115653"/>
                  <a:gd name="connsiteY8" fmla="*/ 153549 h 166651"/>
                  <a:gd name="connsiteX9" fmla="*/ 10646 w 115653"/>
                  <a:gd name="connsiteY9" fmla="*/ 99581 h 166651"/>
                  <a:gd name="connsiteX10" fmla="*/ 24871 w 115653"/>
                  <a:gd name="connsiteY10" fmla="*/ 13098 h 166651"/>
                  <a:gd name="connsiteX11" fmla="*/ 40339 w 115653"/>
                  <a:gd name="connsiteY11" fmla="*/ 1 h 166651"/>
                  <a:gd name="connsiteX12" fmla="*/ 51774 w 115653"/>
                  <a:gd name="connsiteY12" fmla="*/ 11145 h 166651"/>
                  <a:gd name="connsiteX13" fmla="*/ 51629 w 115653"/>
                  <a:gd name="connsiteY13" fmla="*/ 13098 h 166651"/>
                  <a:gd name="connsiteX14" fmla="*/ 45194 w 115653"/>
                  <a:gd name="connsiteY14" fmla="*/ 54307 h 166651"/>
                  <a:gd name="connsiteX15" fmla="*/ 71952 w 115653"/>
                  <a:gd name="connsiteY15" fmla="*/ 47646 h 166651"/>
                  <a:gd name="connsiteX16" fmla="*/ 115628 w 115653"/>
                  <a:gd name="connsiteY16" fmla="*/ 88370 h 166651"/>
                  <a:gd name="connsiteX17" fmla="*/ 114516 w 115653"/>
                  <a:gd name="connsiteY17" fmla="*/ 99581 h 166651"/>
                  <a:gd name="connsiteX18" fmla="*/ 104242 w 115653"/>
                  <a:gd name="connsiteY18" fmla="*/ 153549 h 166651"/>
                  <a:gd name="connsiteX19" fmla="*/ 88775 w 115653"/>
                  <a:gd name="connsiteY19" fmla="*/ 166646 h 166651"/>
                  <a:gd name="connsiteX20" fmla="*/ 77147 w 115653"/>
                  <a:gd name="connsiteY20" fmla="*/ 155703 h 166651"/>
                  <a:gd name="connsiteX21" fmla="*/ 77371 w 115653"/>
                  <a:gd name="connsiteY21" fmla="*/ 153098 h 166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5653" h="166651">
                    <a:moveTo>
                      <a:pt x="77371" y="153098"/>
                    </a:moveTo>
                    <a:lnTo>
                      <a:pt x="87645" y="99130"/>
                    </a:lnTo>
                    <a:cubicBezTo>
                      <a:pt x="90272" y="87961"/>
                      <a:pt x="83348" y="76778"/>
                      <a:pt x="72180" y="74151"/>
                    </a:cubicBezTo>
                    <a:cubicBezTo>
                      <a:pt x="70367" y="73725"/>
                      <a:pt x="68506" y="73544"/>
                      <a:pt x="66646" y="73614"/>
                    </a:cubicBezTo>
                    <a:cubicBezTo>
                      <a:pt x="52018" y="74458"/>
                      <a:pt x="39855" y="85176"/>
                      <a:pt x="37178" y="99581"/>
                    </a:cubicBezTo>
                    <a:lnTo>
                      <a:pt x="26904" y="153549"/>
                    </a:lnTo>
                    <a:cubicBezTo>
                      <a:pt x="25286" y="160900"/>
                      <a:pt x="18953" y="166262"/>
                      <a:pt x="11436" y="166646"/>
                    </a:cubicBezTo>
                    <a:cubicBezTo>
                      <a:pt x="5201" y="166726"/>
                      <a:pt x="81" y="161737"/>
                      <a:pt x="1" y="155502"/>
                    </a:cubicBezTo>
                    <a:cubicBezTo>
                      <a:pt x="-8" y="154848"/>
                      <a:pt x="41" y="154195"/>
                      <a:pt x="146" y="153549"/>
                    </a:cubicBezTo>
                    <a:lnTo>
                      <a:pt x="10646" y="99581"/>
                    </a:lnTo>
                    <a:lnTo>
                      <a:pt x="24871" y="13098"/>
                    </a:lnTo>
                    <a:cubicBezTo>
                      <a:pt x="26380" y="5682"/>
                      <a:pt x="32776" y="267"/>
                      <a:pt x="40339" y="1"/>
                    </a:cubicBezTo>
                    <a:cubicBezTo>
                      <a:pt x="46574" y="-79"/>
                      <a:pt x="51694" y="4910"/>
                      <a:pt x="51774" y="11145"/>
                    </a:cubicBezTo>
                    <a:cubicBezTo>
                      <a:pt x="51783" y="11799"/>
                      <a:pt x="51734" y="12452"/>
                      <a:pt x="51629" y="13098"/>
                    </a:cubicBezTo>
                    <a:lnTo>
                      <a:pt x="45194" y="54307"/>
                    </a:lnTo>
                    <a:cubicBezTo>
                      <a:pt x="53442" y="49952"/>
                      <a:pt x="62625" y="47667"/>
                      <a:pt x="71952" y="47646"/>
                    </a:cubicBezTo>
                    <a:cubicBezTo>
                      <a:pt x="95258" y="46831"/>
                      <a:pt x="114813" y="65063"/>
                      <a:pt x="115628" y="88370"/>
                    </a:cubicBezTo>
                    <a:cubicBezTo>
                      <a:pt x="115760" y="92140"/>
                      <a:pt x="115386" y="95911"/>
                      <a:pt x="114516" y="99581"/>
                    </a:cubicBezTo>
                    <a:lnTo>
                      <a:pt x="104242" y="153549"/>
                    </a:lnTo>
                    <a:cubicBezTo>
                      <a:pt x="102696" y="160943"/>
                      <a:pt x="96322" y="166340"/>
                      <a:pt x="88775" y="166646"/>
                    </a:cubicBezTo>
                    <a:cubicBezTo>
                      <a:pt x="82542" y="166835"/>
                      <a:pt x="77336" y="161936"/>
                      <a:pt x="77147" y="155703"/>
                    </a:cubicBezTo>
                    <a:cubicBezTo>
                      <a:pt x="77121" y="154829"/>
                      <a:pt x="77196" y="153954"/>
                      <a:pt x="77371" y="153098"/>
                    </a:cubicBezTo>
                    <a:close/>
                  </a:path>
                </a:pathLst>
              </a:custGeom>
              <a:solidFill>
                <a:srgbClr val="0AAF60"/>
              </a:solidFill>
              <a:ln w="11278"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F3909C3F-4F70-4EBA-82FD-33C05F64566D}"/>
                  </a:ext>
                </a:extLst>
              </p:cNvPr>
              <p:cNvSpPr/>
              <p:nvPr/>
            </p:nvSpPr>
            <p:spPr>
              <a:xfrm>
                <a:off x="5904200" y="2250811"/>
                <a:ext cx="122032" cy="118615"/>
              </a:xfrm>
              <a:custGeom>
                <a:avLst/>
                <a:gdLst>
                  <a:gd name="connsiteX0" fmla="*/ 9913 w 122032"/>
                  <a:gd name="connsiteY0" fmla="*/ 100952 h 118615"/>
                  <a:gd name="connsiteX1" fmla="*/ 1106 w 122032"/>
                  <a:gd name="connsiteY1" fmla="*/ 59291 h 118615"/>
                  <a:gd name="connsiteX2" fmla="*/ 24477 w 122032"/>
                  <a:gd name="connsiteY2" fmla="*/ 17404 h 118615"/>
                  <a:gd name="connsiteX3" fmla="*/ 67607 w 122032"/>
                  <a:gd name="connsiteY3" fmla="*/ 17 h 118615"/>
                  <a:gd name="connsiteX4" fmla="*/ 97413 w 122032"/>
                  <a:gd name="connsiteY4" fmla="*/ 9952 h 118615"/>
                  <a:gd name="connsiteX5" fmla="*/ 111413 w 122032"/>
                  <a:gd name="connsiteY5" fmla="*/ 17 h 118615"/>
                  <a:gd name="connsiteX6" fmla="*/ 122017 w 122032"/>
                  <a:gd name="connsiteY6" fmla="*/ 9477 h 118615"/>
                  <a:gd name="connsiteX7" fmla="*/ 121687 w 122032"/>
                  <a:gd name="connsiteY7" fmla="*/ 12662 h 118615"/>
                  <a:gd name="connsiteX8" fmla="*/ 105429 w 122032"/>
                  <a:gd name="connsiteY8" fmla="*/ 105694 h 118615"/>
                  <a:gd name="connsiteX9" fmla="*/ 90751 w 122032"/>
                  <a:gd name="connsiteY9" fmla="*/ 118565 h 118615"/>
                  <a:gd name="connsiteX10" fmla="*/ 79511 w 122032"/>
                  <a:gd name="connsiteY10" fmla="*/ 109357 h 118615"/>
                  <a:gd name="connsiteX11" fmla="*/ 79461 w 122032"/>
                  <a:gd name="connsiteY11" fmla="*/ 108404 h 118615"/>
                  <a:gd name="connsiteX12" fmla="*/ 45590 w 122032"/>
                  <a:gd name="connsiteY12" fmla="*/ 118565 h 118615"/>
                  <a:gd name="connsiteX13" fmla="*/ 9913 w 122032"/>
                  <a:gd name="connsiteY13" fmla="*/ 100952 h 118615"/>
                  <a:gd name="connsiteX14" fmla="*/ 26171 w 122032"/>
                  <a:gd name="connsiteY14" fmla="*/ 59291 h 118615"/>
                  <a:gd name="connsiteX15" fmla="*/ 31365 w 122032"/>
                  <a:gd name="connsiteY15" fmla="*/ 83565 h 118615"/>
                  <a:gd name="connsiteX16" fmla="*/ 51574 w 122032"/>
                  <a:gd name="connsiteY16" fmla="*/ 93387 h 118615"/>
                  <a:gd name="connsiteX17" fmla="*/ 74945 w 122032"/>
                  <a:gd name="connsiteY17" fmla="*/ 83565 h 118615"/>
                  <a:gd name="connsiteX18" fmla="*/ 88719 w 122032"/>
                  <a:gd name="connsiteY18" fmla="*/ 59291 h 118615"/>
                  <a:gd name="connsiteX19" fmla="*/ 83526 w 122032"/>
                  <a:gd name="connsiteY19" fmla="*/ 34791 h 118615"/>
                  <a:gd name="connsiteX20" fmla="*/ 63542 w 122032"/>
                  <a:gd name="connsiteY20" fmla="*/ 24968 h 118615"/>
                  <a:gd name="connsiteX21" fmla="*/ 39945 w 122032"/>
                  <a:gd name="connsiteY21" fmla="*/ 34791 h 118615"/>
                  <a:gd name="connsiteX22" fmla="*/ 26171 w 122032"/>
                  <a:gd name="connsiteY22" fmla="*/ 59291 h 118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22032" h="118615">
                    <a:moveTo>
                      <a:pt x="9913" y="100952"/>
                    </a:moveTo>
                    <a:cubicBezTo>
                      <a:pt x="1290" y="88903"/>
                      <a:pt x="-1903" y="73798"/>
                      <a:pt x="1106" y="59291"/>
                    </a:cubicBezTo>
                    <a:cubicBezTo>
                      <a:pt x="4002" y="43111"/>
                      <a:pt x="12229" y="28365"/>
                      <a:pt x="24477" y="17404"/>
                    </a:cubicBezTo>
                    <a:cubicBezTo>
                      <a:pt x="36352" y="6701"/>
                      <a:pt x="51629" y="542"/>
                      <a:pt x="67607" y="17"/>
                    </a:cubicBezTo>
                    <a:cubicBezTo>
                      <a:pt x="78369" y="-67"/>
                      <a:pt x="88853" y="3428"/>
                      <a:pt x="97413" y="9952"/>
                    </a:cubicBezTo>
                    <a:cubicBezTo>
                      <a:pt x="99645" y="4117"/>
                      <a:pt x="105168" y="197"/>
                      <a:pt x="111413" y="17"/>
                    </a:cubicBezTo>
                    <a:cubicBezTo>
                      <a:pt x="116953" y="-299"/>
                      <a:pt x="121701" y="3937"/>
                      <a:pt x="122017" y="9477"/>
                    </a:cubicBezTo>
                    <a:cubicBezTo>
                      <a:pt x="122078" y="10549"/>
                      <a:pt x="121966" y="11625"/>
                      <a:pt x="121687" y="12662"/>
                    </a:cubicBezTo>
                    <a:lnTo>
                      <a:pt x="105429" y="105694"/>
                    </a:lnTo>
                    <a:cubicBezTo>
                      <a:pt x="104125" y="112875"/>
                      <a:pt x="98042" y="118210"/>
                      <a:pt x="90751" y="118565"/>
                    </a:cubicBezTo>
                    <a:cubicBezTo>
                      <a:pt x="85105" y="119126"/>
                      <a:pt x="80073" y="115004"/>
                      <a:pt x="79511" y="109357"/>
                    </a:cubicBezTo>
                    <a:cubicBezTo>
                      <a:pt x="79480" y="109040"/>
                      <a:pt x="79463" y="108722"/>
                      <a:pt x="79461" y="108404"/>
                    </a:cubicBezTo>
                    <a:cubicBezTo>
                      <a:pt x="69316" y="114833"/>
                      <a:pt x="57599" y="118348"/>
                      <a:pt x="45590" y="118565"/>
                    </a:cubicBezTo>
                    <a:cubicBezTo>
                      <a:pt x="31641" y="118414"/>
                      <a:pt x="18515" y="111934"/>
                      <a:pt x="9913" y="100952"/>
                    </a:cubicBezTo>
                    <a:close/>
                    <a:moveTo>
                      <a:pt x="26171" y="59291"/>
                    </a:moveTo>
                    <a:cubicBezTo>
                      <a:pt x="24409" y="67752"/>
                      <a:pt x="26294" y="76565"/>
                      <a:pt x="31365" y="83565"/>
                    </a:cubicBezTo>
                    <a:cubicBezTo>
                      <a:pt x="36089" y="89947"/>
                      <a:pt x="43636" y="93616"/>
                      <a:pt x="51574" y="93387"/>
                    </a:cubicBezTo>
                    <a:cubicBezTo>
                      <a:pt x="60323" y="93170"/>
                      <a:pt x="68668" y="89663"/>
                      <a:pt x="74945" y="83565"/>
                    </a:cubicBezTo>
                    <a:cubicBezTo>
                      <a:pt x="82198" y="77304"/>
                      <a:pt x="87064" y="68728"/>
                      <a:pt x="88719" y="59291"/>
                    </a:cubicBezTo>
                    <a:cubicBezTo>
                      <a:pt x="90623" y="50757"/>
                      <a:pt x="88728" y="41818"/>
                      <a:pt x="83526" y="34791"/>
                    </a:cubicBezTo>
                    <a:cubicBezTo>
                      <a:pt x="78835" y="28489"/>
                      <a:pt x="71396" y="24833"/>
                      <a:pt x="63542" y="24968"/>
                    </a:cubicBezTo>
                    <a:cubicBezTo>
                      <a:pt x="54747" y="25278"/>
                      <a:pt x="46362" y="28768"/>
                      <a:pt x="39945" y="34791"/>
                    </a:cubicBezTo>
                    <a:cubicBezTo>
                      <a:pt x="32719" y="41168"/>
                      <a:pt x="27864" y="49803"/>
                      <a:pt x="26171" y="59291"/>
                    </a:cubicBezTo>
                    <a:close/>
                  </a:path>
                </a:pathLst>
              </a:custGeom>
              <a:solidFill>
                <a:srgbClr val="0AAF60"/>
              </a:solidFill>
              <a:ln w="11278"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15D30047-16E3-4953-B30A-BC6BB98E447F}"/>
                  </a:ext>
                </a:extLst>
              </p:cNvPr>
              <p:cNvSpPr/>
              <p:nvPr/>
            </p:nvSpPr>
            <p:spPr>
              <a:xfrm>
                <a:off x="6052686" y="2203183"/>
                <a:ext cx="51928" cy="166646"/>
              </a:xfrm>
              <a:custGeom>
                <a:avLst/>
                <a:gdLst>
                  <a:gd name="connsiteX0" fmla="*/ 41055 w 51928"/>
                  <a:gd name="connsiteY0" fmla="*/ 0 h 166646"/>
                  <a:gd name="connsiteX1" fmla="*/ 51920 w 51928"/>
                  <a:gd name="connsiteY1" fmla="*/ 11700 h 166646"/>
                  <a:gd name="connsiteX2" fmla="*/ 51781 w 51928"/>
                  <a:gd name="connsiteY2" fmla="*/ 13097 h 166646"/>
                  <a:gd name="connsiteX3" fmla="*/ 26943 w 51928"/>
                  <a:gd name="connsiteY3" fmla="*/ 153322 h 166646"/>
                  <a:gd name="connsiteX4" fmla="*/ 11475 w 51928"/>
                  <a:gd name="connsiteY4" fmla="*/ 166645 h 166646"/>
                  <a:gd name="connsiteX5" fmla="*/ 2 w 51928"/>
                  <a:gd name="connsiteY5" fmla="*/ 155541 h 166646"/>
                  <a:gd name="connsiteX6" fmla="*/ 185 w 51928"/>
                  <a:gd name="connsiteY6" fmla="*/ 153322 h 166646"/>
                  <a:gd name="connsiteX7" fmla="*/ 25023 w 51928"/>
                  <a:gd name="connsiteY7" fmla="*/ 13097 h 166646"/>
                  <a:gd name="connsiteX8" fmla="*/ 41055 w 51928"/>
                  <a:gd name="connsiteY8" fmla="*/ 0 h 16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928" h="166646">
                    <a:moveTo>
                      <a:pt x="41055" y="0"/>
                    </a:moveTo>
                    <a:cubicBezTo>
                      <a:pt x="47287" y="231"/>
                      <a:pt x="52151" y="5469"/>
                      <a:pt x="51920" y="11700"/>
                    </a:cubicBezTo>
                    <a:cubicBezTo>
                      <a:pt x="51903" y="12168"/>
                      <a:pt x="51857" y="12635"/>
                      <a:pt x="51781" y="13097"/>
                    </a:cubicBezTo>
                    <a:lnTo>
                      <a:pt x="26943" y="153322"/>
                    </a:lnTo>
                    <a:cubicBezTo>
                      <a:pt x="25646" y="160896"/>
                      <a:pt x="19157" y="166485"/>
                      <a:pt x="11475" y="166645"/>
                    </a:cubicBezTo>
                    <a:cubicBezTo>
                      <a:pt x="5240" y="166747"/>
                      <a:pt x="104" y="161775"/>
                      <a:pt x="2" y="155541"/>
                    </a:cubicBezTo>
                    <a:cubicBezTo>
                      <a:pt x="-11" y="154797"/>
                      <a:pt x="51" y="154054"/>
                      <a:pt x="185" y="153322"/>
                    </a:cubicBezTo>
                    <a:lnTo>
                      <a:pt x="25023" y="13097"/>
                    </a:lnTo>
                    <a:cubicBezTo>
                      <a:pt x="26579" y="5478"/>
                      <a:pt x="33279" y="4"/>
                      <a:pt x="41055" y="0"/>
                    </a:cubicBezTo>
                    <a:close/>
                  </a:path>
                </a:pathLst>
              </a:custGeom>
              <a:solidFill>
                <a:srgbClr val="0AAF60"/>
              </a:solidFill>
              <a:ln w="11278"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4BB9B64C-83B7-47E9-B52E-A89AAA4C033B}"/>
                  </a:ext>
                </a:extLst>
              </p:cNvPr>
              <p:cNvSpPr/>
              <p:nvPr/>
            </p:nvSpPr>
            <p:spPr>
              <a:xfrm>
                <a:off x="6112073" y="2203183"/>
                <a:ext cx="51815" cy="166646"/>
              </a:xfrm>
              <a:custGeom>
                <a:avLst/>
                <a:gdLst>
                  <a:gd name="connsiteX0" fmla="*/ 40943 w 51815"/>
                  <a:gd name="connsiteY0" fmla="*/ 0 h 166646"/>
                  <a:gd name="connsiteX1" fmla="*/ 51807 w 51815"/>
                  <a:gd name="connsiteY1" fmla="*/ 11700 h 166646"/>
                  <a:gd name="connsiteX2" fmla="*/ 51668 w 51815"/>
                  <a:gd name="connsiteY2" fmla="*/ 13097 h 166646"/>
                  <a:gd name="connsiteX3" fmla="*/ 26943 w 51815"/>
                  <a:gd name="connsiteY3" fmla="*/ 153322 h 166646"/>
                  <a:gd name="connsiteX4" fmla="*/ 11475 w 51815"/>
                  <a:gd name="connsiteY4" fmla="*/ 166645 h 166646"/>
                  <a:gd name="connsiteX5" fmla="*/ 2 w 51815"/>
                  <a:gd name="connsiteY5" fmla="*/ 155541 h 166646"/>
                  <a:gd name="connsiteX6" fmla="*/ 185 w 51815"/>
                  <a:gd name="connsiteY6" fmla="*/ 153322 h 166646"/>
                  <a:gd name="connsiteX7" fmla="*/ 24910 w 51815"/>
                  <a:gd name="connsiteY7" fmla="*/ 13097 h 166646"/>
                  <a:gd name="connsiteX8" fmla="*/ 40943 w 51815"/>
                  <a:gd name="connsiteY8" fmla="*/ 0 h 16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815" h="166646">
                    <a:moveTo>
                      <a:pt x="40943" y="0"/>
                    </a:moveTo>
                    <a:cubicBezTo>
                      <a:pt x="47174" y="231"/>
                      <a:pt x="52038" y="5469"/>
                      <a:pt x="51807" y="11700"/>
                    </a:cubicBezTo>
                    <a:cubicBezTo>
                      <a:pt x="51790" y="12168"/>
                      <a:pt x="51744" y="12635"/>
                      <a:pt x="51668" y="13097"/>
                    </a:cubicBezTo>
                    <a:lnTo>
                      <a:pt x="26943" y="153322"/>
                    </a:lnTo>
                    <a:cubicBezTo>
                      <a:pt x="25565" y="160850"/>
                      <a:pt x="19124" y="166398"/>
                      <a:pt x="11475" y="166645"/>
                    </a:cubicBezTo>
                    <a:cubicBezTo>
                      <a:pt x="5240" y="166747"/>
                      <a:pt x="104" y="161775"/>
                      <a:pt x="2" y="155541"/>
                    </a:cubicBezTo>
                    <a:cubicBezTo>
                      <a:pt x="-11" y="154797"/>
                      <a:pt x="51" y="154054"/>
                      <a:pt x="185" y="153322"/>
                    </a:cubicBezTo>
                    <a:lnTo>
                      <a:pt x="24910" y="13097"/>
                    </a:lnTo>
                    <a:cubicBezTo>
                      <a:pt x="26505" y="5501"/>
                      <a:pt x="33182" y="47"/>
                      <a:pt x="40943" y="0"/>
                    </a:cubicBezTo>
                    <a:close/>
                  </a:path>
                </a:pathLst>
              </a:custGeom>
              <a:solidFill>
                <a:srgbClr val="0AAF60"/>
              </a:solidFill>
              <a:ln w="11278"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D242526B-203F-4B5A-B6B3-C0B94F7BF48E}"/>
                  </a:ext>
                </a:extLst>
              </p:cNvPr>
              <p:cNvSpPr/>
              <p:nvPr/>
            </p:nvSpPr>
            <p:spPr>
              <a:xfrm>
                <a:off x="6175628" y="2250545"/>
                <a:ext cx="118654" cy="119650"/>
              </a:xfrm>
              <a:custGeom>
                <a:avLst/>
                <a:gdLst>
                  <a:gd name="connsiteX0" fmla="*/ 1662 w 118654"/>
                  <a:gd name="connsiteY0" fmla="*/ 59557 h 119650"/>
                  <a:gd name="connsiteX1" fmla="*/ 70307 w 118654"/>
                  <a:gd name="connsiteY1" fmla="*/ 58 h 119650"/>
                  <a:gd name="connsiteX2" fmla="*/ 118598 w 118654"/>
                  <a:gd name="connsiteY2" fmla="*/ 43782 h 119650"/>
                  <a:gd name="connsiteX3" fmla="*/ 117726 w 118654"/>
                  <a:gd name="connsiteY3" fmla="*/ 55267 h 119650"/>
                  <a:gd name="connsiteX4" fmla="*/ 117726 w 118654"/>
                  <a:gd name="connsiteY4" fmla="*/ 56509 h 119650"/>
                  <a:gd name="connsiteX5" fmla="*/ 117726 w 118654"/>
                  <a:gd name="connsiteY5" fmla="*/ 58654 h 119650"/>
                  <a:gd name="connsiteX6" fmla="*/ 103726 w 118654"/>
                  <a:gd name="connsiteY6" fmla="*/ 68138 h 119650"/>
                  <a:gd name="connsiteX7" fmla="*/ 27742 w 118654"/>
                  <a:gd name="connsiteY7" fmla="*/ 68138 h 119650"/>
                  <a:gd name="connsiteX8" fmla="*/ 32936 w 118654"/>
                  <a:gd name="connsiteY8" fmla="*/ 83832 h 119650"/>
                  <a:gd name="connsiteX9" fmla="*/ 53936 w 118654"/>
                  <a:gd name="connsiteY9" fmla="*/ 94558 h 119650"/>
                  <a:gd name="connsiteX10" fmla="*/ 82274 w 118654"/>
                  <a:gd name="connsiteY10" fmla="*/ 85525 h 119650"/>
                  <a:gd name="connsiteX11" fmla="*/ 98193 w 118654"/>
                  <a:gd name="connsiteY11" fmla="*/ 84282 h 119650"/>
                  <a:gd name="connsiteX12" fmla="*/ 99435 w 118654"/>
                  <a:gd name="connsiteY12" fmla="*/ 85525 h 119650"/>
                  <a:gd name="connsiteX13" fmla="*/ 98419 w 118654"/>
                  <a:gd name="connsiteY13" fmla="*/ 101219 h 119650"/>
                  <a:gd name="connsiteX14" fmla="*/ 49419 w 118654"/>
                  <a:gd name="connsiteY14" fmla="*/ 119509 h 119650"/>
                  <a:gd name="connsiteX15" fmla="*/ 38 w 118654"/>
                  <a:gd name="connsiteY15" fmla="*/ 73901 h 119650"/>
                  <a:gd name="connsiteX16" fmla="*/ 1661 w 118654"/>
                  <a:gd name="connsiteY16" fmla="*/ 59557 h 119650"/>
                  <a:gd name="connsiteX17" fmla="*/ 29323 w 118654"/>
                  <a:gd name="connsiteY17" fmla="*/ 48267 h 119650"/>
                  <a:gd name="connsiteX18" fmla="*/ 97065 w 118654"/>
                  <a:gd name="connsiteY18" fmla="*/ 48267 h 119650"/>
                  <a:gd name="connsiteX19" fmla="*/ 66581 w 118654"/>
                  <a:gd name="connsiteY19" fmla="*/ 22977 h 119650"/>
                  <a:gd name="connsiteX20" fmla="*/ 29323 w 118654"/>
                  <a:gd name="connsiteY20" fmla="*/ 47929 h 119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654" h="119650">
                    <a:moveTo>
                      <a:pt x="1662" y="59557"/>
                    </a:moveTo>
                    <a:cubicBezTo>
                      <a:pt x="8081" y="26265"/>
                      <a:pt x="36440" y="1684"/>
                      <a:pt x="70307" y="58"/>
                    </a:cubicBezTo>
                    <a:cubicBezTo>
                      <a:pt x="95716" y="-1203"/>
                      <a:pt x="117337" y="18373"/>
                      <a:pt x="118598" y="43782"/>
                    </a:cubicBezTo>
                    <a:cubicBezTo>
                      <a:pt x="118789" y="47632"/>
                      <a:pt x="118496" y="51490"/>
                      <a:pt x="117726" y="55267"/>
                    </a:cubicBezTo>
                    <a:cubicBezTo>
                      <a:pt x="117726" y="55267"/>
                      <a:pt x="117726" y="56283"/>
                      <a:pt x="117726" y="56509"/>
                    </a:cubicBezTo>
                    <a:cubicBezTo>
                      <a:pt x="117821" y="57221"/>
                      <a:pt x="117821" y="57942"/>
                      <a:pt x="117726" y="58654"/>
                    </a:cubicBezTo>
                    <a:cubicBezTo>
                      <a:pt x="115618" y="64524"/>
                      <a:pt x="109958" y="68358"/>
                      <a:pt x="103726" y="68138"/>
                    </a:cubicBezTo>
                    <a:lnTo>
                      <a:pt x="27742" y="68138"/>
                    </a:lnTo>
                    <a:cubicBezTo>
                      <a:pt x="27734" y="73793"/>
                      <a:pt x="29556" y="79298"/>
                      <a:pt x="32936" y="83832"/>
                    </a:cubicBezTo>
                    <a:cubicBezTo>
                      <a:pt x="38164" y="90142"/>
                      <a:pt x="45759" y="94021"/>
                      <a:pt x="53936" y="94558"/>
                    </a:cubicBezTo>
                    <a:cubicBezTo>
                      <a:pt x="64206" y="95426"/>
                      <a:pt x="74401" y="92177"/>
                      <a:pt x="82274" y="85525"/>
                    </a:cubicBezTo>
                    <a:cubicBezTo>
                      <a:pt x="86327" y="80786"/>
                      <a:pt x="93454" y="80230"/>
                      <a:pt x="98193" y="84282"/>
                    </a:cubicBezTo>
                    <a:cubicBezTo>
                      <a:pt x="98638" y="84664"/>
                      <a:pt x="99054" y="85079"/>
                      <a:pt x="99435" y="85525"/>
                    </a:cubicBezTo>
                    <a:cubicBezTo>
                      <a:pt x="103395" y="90171"/>
                      <a:pt x="102945" y="97122"/>
                      <a:pt x="98419" y="101219"/>
                    </a:cubicBezTo>
                    <a:cubicBezTo>
                      <a:pt x="85467" y="114064"/>
                      <a:pt x="67620" y="120726"/>
                      <a:pt x="49419" y="119509"/>
                    </a:cubicBezTo>
                    <a:cubicBezTo>
                      <a:pt x="23189" y="120551"/>
                      <a:pt x="1080" y="100132"/>
                      <a:pt x="38" y="73901"/>
                    </a:cubicBezTo>
                    <a:cubicBezTo>
                      <a:pt x="-155" y="69065"/>
                      <a:pt x="393" y="64228"/>
                      <a:pt x="1661" y="59557"/>
                    </a:cubicBezTo>
                    <a:close/>
                    <a:moveTo>
                      <a:pt x="29323" y="48267"/>
                    </a:moveTo>
                    <a:lnTo>
                      <a:pt x="97065" y="48267"/>
                    </a:lnTo>
                    <a:cubicBezTo>
                      <a:pt x="94510" y="33485"/>
                      <a:pt x="81581" y="22758"/>
                      <a:pt x="66581" y="22977"/>
                    </a:cubicBezTo>
                    <a:cubicBezTo>
                      <a:pt x="50423" y="23521"/>
                      <a:pt x="35978" y="33195"/>
                      <a:pt x="29323" y="47929"/>
                    </a:cubicBezTo>
                    <a:close/>
                  </a:path>
                </a:pathLst>
              </a:custGeom>
              <a:solidFill>
                <a:srgbClr val="0AAF60"/>
              </a:solidFill>
              <a:ln w="11278"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A1E24313-E278-41AF-A14C-88DFF18313BA}"/>
                  </a:ext>
                </a:extLst>
              </p:cNvPr>
              <p:cNvSpPr/>
              <p:nvPr/>
            </p:nvSpPr>
            <p:spPr>
              <a:xfrm>
                <a:off x="6307842" y="2250567"/>
                <a:ext cx="110702" cy="119157"/>
              </a:xfrm>
              <a:custGeom>
                <a:avLst/>
                <a:gdLst>
                  <a:gd name="connsiteX0" fmla="*/ 84528 w 110702"/>
                  <a:gd name="connsiteY0" fmla="*/ 49826 h 119157"/>
                  <a:gd name="connsiteX1" fmla="*/ 69474 w 110702"/>
                  <a:gd name="connsiteY1" fmla="*/ 25719 h 119157"/>
                  <a:gd name="connsiteX2" fmla="*/ 64319 w 110702"/>
                  <a:gd name="connsiteY2" fmla="*/ 25213 h 119157"/>
                  <a:gd name="connsiteX3" fmla="*/ 35754 w 110702"/>
                  <a:gd name="connsiteY3" fmla="*/ 49826 h 119157"/>
                  <a:gd name="connsiteX4" fmla="*/ 25480 w 110702"/>
                  <a:gd name="connsiteY4" fmla="*/ 106277 h 119157"/>
                  <a:gd name="connsiteX5" fmla="*/ 10690 w 110702"/>
                  <a:gd name="connsiteY5" fmla="*/ 119148 h 119157"/>
                  <a:gd name="connsiteX6" fmla="*/ 4 w 110702"/>
                  <a:gd name="connsiteY6" fmla="*/ 109068 h 119157"/>
                  <a:gd name="connsiteX7" fmla="*/ 302 w 110702"/>
                  <a:gd name="connsiteY7" fmla="*/ 106277 h 119157"/>
                  <a:gd name="connsiteX8" fmla="*/ 10238 w 110702"/>
                  <a:gd name="connsiteY8" fmla="*/ 49826 h 119157"/>
                  <a:gd name="connsiteX9" fmla="*/ 16673 w 110702"/>
                  <a:gd name="connsiteY9" fmla="*/ 12681 h 119157"/>
                  <a:gd name="connsiteX10" fmla="*/ 31689 w 110702"/>
                  <a:gd name="connsiteY10" fmla="*/ 35 h 119157"/>
                  <a:gd name="connsiteX11" fmla="*/ 41625 w 110702"/>
                  <a:gd name="connsiteY11" fmla="*/ 7374 h 119157"/>
                  <a:gd name="connsiteX12" fmla="*/ 68609 w 110702"/>
                  <a:gd name="connsiteY12" fmla="*/ 35 h 119157"/>
                  <a:gd name="connsiteX13" fmla="*/ 110668 w 110702"/>
                  <a:gd name="connsiteY13" fmla="*/ 38746 h 119157"/>
                  <a:gd name="connsiteX14" fmla="*/ 109593 w 110702"/>
                  <a:gd name="connsiteY14" fmla="*/ 49826 h 119157"/>
                  <a:gd name="connsiteX15" fmla="*/ 99544 w 110702"/>
                  <a:gd name="connsiteY15" fmla="*/ 106277 h 119157"/>
                  <a:gd name="connsiteX16" fmla="*/ 84980 w 110702"/>
                  <a:gd name="connsiteY16" fmla="*/ 119148 h 119157"/>
                  <a:gd name="connsiteX17" fmla="*/ 74266 w 110702"/>
                  <a:gd name="connsiteY17" fmla="*/ 109333 h 119157"/>
                  <a:gd name="connsiteX18" fmla="*/ 74592 w 110702"/>
                  <a:gd name="connsiteY18" fmla="*/ 106277 h 119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0702" h="119157">
                    <a:moveTo>
                      <a:pt x="84528" y="49826"/>
                    </a:moveTo>
                    <a:cubicBezTo>
                      <a:pt x="87028" y="39012"/>
                      <a:pt x="80288" y="28219"/>
                      <a:pt x="69474" y="25719"/>
                    </a:cubicBezTo>
                    <a:cubicBezTo>
                      <a:pt x="67784" y="25329"/>
                      <a:pt x="66052" y="25158"/>
                      <a:pt x="64319" y="25213"/>
                    </a:cubicBezTo>
                    <a:cubicBezTo>
                      <a:pt x="50175" y="25630"/>
                      <a:pt x="38258" y="35899"/>
                      <a:pt x="35754" y="49826"/>
                    </a:cubicBezTo>
                    <a:lnTo>
                      <a:pt x="25480" y="106277"/>
                    </a:lnTo>
                    <a:cubicBezTo>
                      <a:pt x="24246" y="113543"/>
                      <a:pt x="18057" y="118929"/>
                      <a:pt x="10690" y="119148"/>
                    </a:cubicBezTo>
                    <a:cubicBezTo>
                      <a:pt x="4956" y="119315"/>
                      <a:pt x="171" y="114802"/>
                      <a:pt x="4" y="109068"/>
                    </a:cubicBezTo>
                    <a:cubicBezTo>
                      <a:pt x="-23" y="108128"/>
                      <a:pt x="77" y="107190"/>
                      <a:pt x="302" y="106277"/>
                    </a:cubicBezTo>
                    <a:lnTo>
                      <a:pt x="10238" y="49826"/>
                    </a:lnTo>
                    <a:lnTo>
                      <a:pt x="16673" y="12681"/>
                    </a:lnTo>
                    <a:cubicBezTo>
                      <a:pt x="18247" y="5557"/>
                      <a:pt x="24402" y="374"/>
                      <a:pt x="31689" y="35"/>
                    </a:cubicBezTo>
                    <a:cubicBezTo>
                      <a:pt x="36331" y="-212"/>
                      <a:pt x="40497" y="2865"/>
                      <a:pt x="41625" y="7374"/>
                    </a:cubicBezTo>
                    <a:cubicBezTo>
                      <a:pt x="49839" y="2648"/>
                      <a:pt x="59133" y="120"/>
                      <a:pt x="68609" y="35"/>
                    </a:cubicBezTo>
                    <a:cubicBezTo>
                      <a:pt x="90913" y="-889"/>
                      <a:pt x="109743" y="16442"/>
                      <a:pt x="110668" y="38746"/>
                    </a:cubicBezTo>
                    <a:cubicBezTo>
                      <a:pt x="110822" y="42471"/>
                      <a:pt x="110460" y="46200"/>
                      <a:pt x="109593" y="49826"/>
                    </a:cubicBezTo>
                    <a:lnTo>
                      <a:pt x="99544" y="106277"/>
                    </a:lnTo>
                    <a:cubicBezTo>
                      <a:pt x="98452" y="113531"/>
                      <a:pt x="92313" y="118956"/>
                      <a:pt x="84980" y="119148"/>
                    </a:cubicBezTo>
                    <a:cubicBezTo>
                      <a:pt x="79311" y="119396"/>
                      <a:pt x="74514" y="115001"/>
                      <a:pt x="74266" y="109333"/>
                    </a:cubicBezTo>
                    <a:cubicBezTo>
                      <a:pt x="74221" y="108304"/>
                      <a:pt x="74331" y="107273"/>
                      <a:pt x="74592" y="106277"/>
                    </a:cubicBezTo>
                    <a:close/>
                  </a:path>
                </a:pathLst>
              </a:custGeom>
              <a:solidFill>
                <a:srgbClr val="0AAF60"/>
              </a:solidFill>
              <a:ln w="11278"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5CF513FA-11C1-4CA7-97AC-22E677F36EB2}"/>
                  </a:ext>
                </a:extLst>
              </p:cNvPr>
              <p:cNvSpPr/>
              <p:nvPr/>
            </p:nvSpPr>
            <p:spPr>
              <a:xfrm>
                <a:off x="6446676" y="2250818"/>
                <a:ext cx="124868" cy="162139"/>
              </a:xfrm>
              <a:custGeom>
                <a:avLst/>
                <a:gdLst>
                  <a:gd name="connsiteX0" fmla="*/ 108387 w 124868"/>
                  <a:gd name="connsiteY0" fmla="*/ 104558 h 162139"/>
                  <a:gd name="connsiteX1" fmla="*/ 40645 w 124868"/>
                  <a:gd name="connsiteY1" fmla="*/ 162139 h 162139"/>
                  <a:gd name="connsiteX2" fmla="*/ 16371 w 124868"/>
                  <a:gd name="connsiteY2" fmla="*/ 156494 h 162139"/>
                  <a:gd name="connsiteX3" fmla="*/ 12197 w 124868"/>
                  <a:gd name="connsiteY3" fmla="*/ 141082 h 162139"/>
                  <a:gd name="connsiteX4" fmla="*/ 13436 w 124868"/>
                  <a:gd name="connsiteY4" fmla="*/ 139332 h 162139"/>
                  <a:gd name="connsiteX5" fmla="*/ 31613 w 124868"/>
                  <a:gd name="connsiteY5" fmla="*/ 133348 h 162139"/>
                  <a:gd name="connsiteX6" fmla="*/ 45161 w 124868"/>
                  <a:gd name="connsiteY6" fmla="*/ 136736 h 162139"/>
                  <a:gd name="connsiteX7" fmla="*/ 80839 w 124868"/>
                  <a:gd name="connsiteY7" fmla="*/ 110994 h 162139"/>
                  <a:gd name="connsiteX8" fmla="*/ 47984 w 124868"/>
                  <a:gd name="connsiteY8" fmla="*/ 120703 h 162139"/>
                  <a:gd name="connsiteX9" fmla="*/ 10161 w 124868"/>
                  <a:gd name="connsiteY9" fmla="*/ 102639 h 162139"/>
                  <a:gd name="connsiteX10" fmla="*/ 1129 w 124868"/>
                  <a:gd name="connsiteY10" fmla="*/ 60187 h 162139"/>
                  <a:gd name="connsiteX11" fmla="*/ 25291 w 124868"/>
                  <a:gd name="connsiteY11" fmla="*/ 18074 h 162139"/>
                  <a:gd name="connsiteX12" fmla="*/ 69323 w 124868"/>
                  <a:gd name="connsiteY12" fmla="*/ 10 h 162139"/>
                  <a:gd name="connsiteX13" fmla="*/ 99807 w 124868"/>
                  <a:gd name="connsiteY13" fmla="*/ 10510 h 162139"/>
                  <a:gd name="connsiteX14" fmla="*/ 114145 w 124868"/>
                  <a:gd name="connsiteY14" fmla="*/ 10 h 162139"/>
                  <a:gd name="connsiteX15" fmla="*/ 124859 w 124868"/>
                  <a:gd name="connsiteY15" fmla="*/ 9825 h 162139"/>
                  <a:gd name="connsiteX16" fmla="*/ 124532 w 124868"/>
                  <a:gd name="connsiteY16" fmla="*/ 12881 h 162139"/>
                  <a:gd name="connsiteX17" fmla="*/ 116290 w 124868"/>
                  <a:gd name="connsiteY17" fmla="*/ 60187 h 162139"/>
                  <a:gd name="connsiteX18" fmla="*/ 116290 w 124868"/>
                  <a:gd name="connsiteY18" fmla="*/ 60187 h 162139"/>
                  <a:gd name="connsiteX19" fmla="*/ 76435 w 124868"/>
                  <a:gd name="connsiteY19" fmla="*/ 84800 h 162139"/>
                  <a:gd name="connsiteX20" fmla="*/ 90548 w 124868"/>
                  <a:gd name="connsiteY20" fmla="*/ 60187 h 162139"/>
                  <a:gd name="connsiteX21" fmla="*/ 90548 w 124868"/>
                  <a:gd name="connsiteY21" fmla="*/ 60187 h 162139"/>
                  <a:gd name="connsiteX22" fmla="*/ 85016 w 124868"/>
                  <a:gd name="connsiteY22" fmla="*/ 35687 h 162139"/>
                  <a:gd name="connsiteX23" fmla="*/ 64806 w 124868"/>
                  <a:gd name="connsiteY23" fmla="*/ 25752 h 162139"/>
                  <a:gd name="connsiteX24" fmla="*/ 40532 w 124868"/>
                  <a:gd name="connsiteY24" fmla="*/ 35687 h 162139"/>
                  <a:gd name="connsiteX25" fmla="*/ 26758 w 124868"/>
                  <a:gd name="connsiteY25" fmla="*/ 60413 h 162139"/>
                  <a:gd name="connsiteX26" fmla="*/ 31726 w 124868"/>
                  <a:gd name="connsiteY26" fmla="*/ 85026 h 162139"/>
                  <a:gd name="connsiteX27" fmla="*/ 52387 w 124868"/>
                  <a:gd name="connsiteY27" fmla="*/ 94961 h 162139"/>
                  <a:gd name="connsiteX28" fmla="*/ 76435 w 124868"/>
                  <a:gd name="connsiteY28" fmla="*/ 84800 h 1621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4868" h="162139">
                    <a:moveTo>
                      <a:pt x="108387" y="104558"/>
                    </a:moveTo>
                    <a:cubicBezTo>
                      <a:pt x="101984" y="137193"/>
                      <a:pt x="73885" y="161077"/>
                      <a:pt x="40645" y="162139"/>
                    </a:cubicBezTo>
                    <a:cubicBezTo>
                      <a:pt x="32224" y="162181"/>
                      <a:pt x="23910" y="160247"/>
                      <a:pt x="16371" y="156494"/>
                    </a:cubicBezTo>
                    <a:cubicBezTo>
                      <a:pt x="10963" y="153390"/>
                      <a:pt x="9094" y="146490"/>
                      <a:pt x="12197" y="141082"/>
                    </a:cubicBezTo>
                    <a:cubicBezTo>
                      <a:pt x="12554" y="140461"/>
                      <a:pt x="12968" y="139875"/>
                      <a:pt x="13436" y="139332"/>
                    </a:cubicBezTo>
                    <a:cubicBezTo>
                      <a:pt x="17183" y="133119"/>
                      <a:pt x="24908" y="130576"/>
                      <a:pt x="31613" y="133348"/>
                    </a:cubicBezTo>
                    <a:cubicBezTo>
                      <a:pt x="35771" y="135604"/>
                      <a:pt x="40431" y="136769"/>
                      <a:pt x="45161" y="136736"/>
                    </a:cubicBezTo>
                    <a:cubicBezTo>
                      <a:pt x="61172" y="136180"/>
                      <a:pt x="75264" y="126013"/>
                      <a:pt x="80839" y="110994"/>
                    </a:cubicBezTo>
                    <a:cubicBezTo>
                      <a:pt x="70959" y="117124"/>
                      <a:pt x="59609" y="120478"/>
                      <a:pt x="47984" y="120703"/>
                    </a:cubicBezTo>
                    <a:cubicBezTo>
                      <a:pt x="33251" y="120901"/>
                      <a:pt x="19268" y="114222"/>
                      <a:pt x="10161" y="102639"/>
                    </a:cubicBezTo>
                    <a:cubicBezTo>
                      <a:pt x="1329" y="90382"/>
                      <a:pt x="-1948" y="74978"/>
                      <a:pt x="1129" y="60187"/>
                    </a:cubicBezTo>
                    <a:cubicBezTo>
                      <a:pt x="4197" y="43824"/>
                      <a:pt x="12713" y="28982"/>
                      <a:pt x="25291" y="18074"/>
                    </a:cubicBezTo>
                    <a:cubicBezTo>
                      <a:pt x="37300" y="6926"/>
                      <a:pt x="52944" y="508"/>
                      <a:pt x="69323" y="10"/>
                    </a:cubicBezTo>
                    <a:cubicBezTo>
                      <a:pt x="80397" y="-148"/>
                      <a:pt x="91179" y="3565"/>
                      <a:pt x="99807" y="10510"/>
                    </a:cubicBezTo>
                    <a:cubicBezTo>
                      <a:pt x="101926" y="4360"/>
                      <a:pt x="107642" y="174"/>
                      <a:pt x="114145" y="10"/>
                    </a:cubicBezTo>
                    <a:cubicBezTo>
                      <a:pt x="119814" y="-238"/>
                      <a:pt x="124611" y="4156"/>
                      <a:pt x="124859" y="9825"/>
                    </a:cubicBezTo>
                    <a:cubicBezTo>
                      <a:pt x="124904" y="10854"/>
                      <a:pt x="124794" y="11884"/>
                      <a:pt x="124532" y="12881"/>
                    </a:cubicBezTo>
                    <a:lnTo>
                      <a:pt x="116290" y="60187"/>
                    </a:lnTo>
                    <a:lnTo>
                      <a:pt x="116290" y="60187"/>
                    </a:lnTo>
                    <a:close/>
                    <a:moveTo>
                      <a:pt x="76435" y="84800"/>
                    </a:moveTo>
                    <a:cubicBezTo>
                      <a:pt x="83905" y="78525"/>
                      <a:pt x="88905" y="69803"/>
                      <a:pt x="90548" y="60187"/>
                    </a:cubicBezTo>
                    <a:lnTo>
                      <a:pt x="90548" y="60187"/>
                    </a:lnTo>
                    <a:cubicBezTo>
                      <a:pt x="92266" y="51605"/>
                      <a:pt x="90255" y="42698"/>
                      <a:pt x="85016" y="35687"/>
                    </a:cubicBezTo>
                    <a:cubicBezTo>
                      <a:pt x="80278" y="29307"/>
                      <a:pt x="72752" y="25607"/>
                      <a:pt x="64806" y="25752"/>
                    </a:cubicBezTo>
                    <a:cubicBezTo>
                      <a:pt x="55774" y="25991"/>
                      <a:pt x="47140" y="29525"/>
                      <a:pt x="40532" y="35687"/>
                    </a:cubicBezTo>
                    <a:cubicBezTo>
                      <a:pt x="33255" y="42117"/>
                      <a:pt x="28395" y="50841"/>
                      <a:pt x="26758" y="60413"/>
                    </a:cubicBezTo>
                    <a:cubicBezTo>
                      <a:pt x="24889" y="68951"/>
                      <a:pt x="26692" y="77881"/>
                      <a:pt x="31726" y="85026"/>
                    </a:cubicBezTo>
                    <a:cubicBezTo>
                      <a:pt x="36618" y="91463"/>
                      <a:pt x="44304" y="95159"/>
                      <a:pt x="52387" y="94961"/>
                    </a:cubicBezTo>
                    <a:cubicBezTo>
                      <a:pt x="61416" y="94814"/>
                      <a:pt x="70036" y="91172"/>
                      <a:pt x="76435" y="84800"/>
                    </a:cubicBezTo>
                    <a:close/>
                  </a:path>
                </a:pathLst>
              </a:custGeom>
              <a:solidFill>
                <a:srgbClr val="0AAF60"/>
              </a:solidFill>
              <a:ln w="11278"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E0DC9B05-9BE6-42FA-85D8-D3FCFE4CED4F}"/>
                  </a:ext>
                </a:extLst>
              </p:cNvPr>
              <p:cNvSpPr/>
              <p:nvPr/>
            </p:nvSpPr>
            <p:spPr>
              <a:xfrm>
                <a:off x="6606016" y="2250536"/>
                <a:ext cx="118593" cy="119659"/>
              </a:xfrm>
              <a:custGeom>
                <a:avLst/>
                <a:gdLst>
                  <a:gd name="connsiteX0" fmla="*/ 1660 w 118593"/>
                  <a:gd name="connsiteY0" fmla="*/ 59567 h 119659"/>
                  <a:gd name="connsiteX1" fmla="*/ 70305 w 118593"/>
                  <a:gd name="connsiteY1" fmla="*/ 67 h 119659"/>
                  <a:gd name="connsiteX2" fmla="*/ 118528 w 118593"/>
                  <a:gd name="connsiteY2" fmla="*/ 43390 h 119659"/>
                  <a:gd name="connsiteX3" fmla="*/ 117612 w 118593"/>
                  <a:gd name="connsiteY3" fmla="*/ 55276 h 119659"/>
                  <a:gd name="connsiteX4" fmla="*/ 117612 w 118593"/>
                  <a:gd name="connsiteY4" fmla="*/ 56518 h 119659"/>
                  <a:gd name="connsiteX5" fmla="*/ 117612 w 118593"/>
                  <a:gd name="connsiteY5" fmla="*/ 58663 h 119659"/>
                  <a:gd name="connsiteX6" fmla="*/ 103612 w 118593"/>
                  <a:gd name="connsiteY6" fmla="*/ 68147 h 119659"/>
                  <a:gd name="connsiteX7" fmla="*/ 27628 w 118593"/>
                  <a:gd name="connsiteY7" fmla="*/ 68147 h 119659"/>
                  <a:gd name="connsiteX8" fmla="*/ 32821 w 118593"/>
                  <a:gd name="connsiteY8" fmla="*/ 83841 h 119659"/>
                  <a:gd name="connsiteX9" fmla="*/ 53821 w 118593"/>
                  <a:gd name="connsiteY9" fmla="*/ 94567 h 119659"/>
                  <a:gd name="connsiteX10" fmla="*/ 82160 w 118593"/>
                  <a:gd name="connsiteY10" fmla="*/ 85534 h 119659"/>
                  <a:gd name="connsiteX11" fmla="*/ 98078 w 118593"/>
                  <a:gd name="connsiteY11" fmla="*/ 84291 h 119659"/>
                  <a:gd name="connsiteX12" fmla="*/ 99321 w 118593"/>
                  <a:gd name="connsiteY12" fmla="*/ 85534 h 119659"/>
                  <a:gd name="connsiteX13" fmla="*/ 98305 w 118593"/>
                  <a:gd name="connsiteY13" fmla="*/ 101228 h 119659"/>
                  <a:gd name="connsiteX14" fmla="*/ 49305 w 118593"/>
                  <a:gd name="connsiteY14" fmla="*/ 119518 h 119659"/>
                  <a:gd name="connsiteX15" fmla="*/ 33 w 118593"/>
                  <a:gd name="connsiteY15" fmla="*/ 73792 h 119659"/>
                  <a:gd name="connsiteX16" fmla="*/ 1660 w 118593"/>
                  <a:gd name="connsiteY16" fmla="*/ 59567 h 119659"/>
                  <a:gd name="connsiteX17" fmla="*/ 29321 w 118593"/>
                  <a:gd name="connsiteY17" fmla="*/ 48276 h 119659"/>
                  <a:gd name="connsiteX18" fmla="*/ 97063 w 118593"/>
                  <a:gd name="connsiteY18" fmla="*/ 48276 h 119659"/>
                  <a:gd name="connsiteX19" fmla="*/ 66579 w 118593"/>
                  <a:gd name="connsiteY19" fmla="*/ 22986 h 119659"/>
                  <a:gd name="connsiteX20" fmla="*/ 29321 w 118593"/>
                  <a:gd name="connsiteY20" fmla="*/ 47938 h 11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593" h="119659">
                    <a:moveTo>
                      <a:pt x="1660" y="59567"/>
                    </a:moveTo>
                    <a:cubicBezTo>
                      <a:pt x="8079" y="26274"/>
                      <a:pt x="36439" y="1693"/>
                      <a:pt x="70305" y="67"/>
                    </a:cubicBezTo>
                    <a:cubicBezTo>
                      <a:pt x="95585" y="-1286"/>
                      <a:pt x="117175" y="18110"/>
                      <a:pt x="118528" y="43390"/>
                    </a:cubicBezTo>
                    <a:cubicBezTo>
                      <a:pt x="118741" y="47375"/>
                      <a:pt x="118433" y="51371"/>
                      <a:pt x="117612" y="55276"/>
                    </a:cubicBezTo>
                    <a:cubicBezTo>
                      <a:pt x="117612" y="55276"/>
                      <a:pt x="117612" y="56292"/>
                      <a:pt x="117612" y="56518"/>
                    </a:cubicBezTo>
                    <a:cubicBezTo>
                      <a:pt x="117706" y="57230"/>
                      <a:pt x="117706" y="57951"/>
                      <a:pt x="117612" y="58663"/>
                    </a:cubicBezTo>
                    <a:cubicBezTo>
                      <a:pt x="115504" y="64533"/>
                      <a:pt x="109844" y="68367"/>
                      <a:pt x="103612" y="68147"/>
                    </a:cubicBezTo>
                    <a:lnTo>
                      <a:pt x="27628" y="68147"/>
                    </a:lnTo>
                    <a:cubicBezTo>
                      <a:pt x="27620" y="73802"/>
                      <a:pt x="29442" y="79307"/>
                      <a:pt x="32821" y="83841"/>
                    </a:cubicBezTo>
                    <a:cubicBezTo>
                      <a:pt x="38049" y="90151"/>
                      <a:pt x="45645" y="94030"/>
                      <a:pt x="53821" y="94567"/>
                    </a:cubicBezTo>
                    <a:cubicBezTo>
                      <a:pt x="64092" y="95435"/>
                      <a:pt x="74286" y="92186"/>
                      <a:pt x="82160" y="85534"/>
                    </a:cubicBezTo>
                    <a:cubicBezTo>
                      <a:pt x="86213" y="80795"/>
                      <a:pt x="93339" y="80239"/>
                      <a:pt x="98078" y="84291"/>
                    </a:cubicBezTo>
                    <a:cubicBezTo>
                      <a:pt x="98524" y="84673"/>
                      <a:pt x="98940" y="85088"/>
                      <a:pt x="99321" y="85534"/>
                    </a:cubicBezTo>
                    <a:cubicBezTo>
                      <a:pt x="103280" y="90180"/>
                      <a:pt x="102830" y="97131"/>
                      <a:pt x="98305" y="101228"/>
                    </a:cubicBezTo>
                    <a:cubicBezTo>
                      <a:pt x="85353" y="114073"/>
                      <a:pt x="67506" y="120735"/>
                      <a:pt x="49305" y="119518"/>
                    </a:cubicBezTo>
                    <a:cubicBezTo>
                      <a:pt x="23072" y="120497"/>
                      <a:pt x="1012" y="100025"/>
                      <a:pt x="33" y="73792"/>
                    </a:cubicBezTo>
                    <a:cubicBezTo>
                      <a:pt x="-146" y="68995"/>
                      <a:pt x="402" y="64199"/>
                      <a:pt x="1660" y="59567"/>
                    </a:cubicBezTo>
                    <a:close/>
                    <a:moveTo>
                      <a:pt x="29321" y="48276"/>
                    </a:moveTo>
                    <a:lnTo>
                      <a:pt x="97063" y="48276"/>
                    </a:lnTo>
                    <a:cubicBezTo>
                      <a:pt x="94509" y="33494"/>
                      <a:pt x="81579" y="22767"/>
                      <a:pt x="66579" y="22986"/>
                    </a:cubicBezTo>
                    <a:cubicBezTo>
                      <a:pt x="50414" y="23504"/>
                      <a:pt x="35955" y="33187"/>
                      <a:pt x="29321" y="47938"/>
                    </a:cubicBezTo>
                    <a:close/>
                  </a:path>
                </a:pathLst>
              </a:custGeom>
              <a:solidFill>
                <a:srgbClr val="0AAF60"/>
              </a:solidFill>
              <a:ln w="11278" cap="flat">
                <a:noFill/>
                <a:prstDash val="solid"/>
                <a:miter/>
              </a:ln>
            </p:spPr>
            <p:txBody>
              <a:bodyPr rtlCol="0" anchor="ctr"/>
              <a:lstStyle/>
              <a:p>
                <a:endParaRPr lang="zh-CN" altLang="en-US"/>
              </a:p>
            </p:txBody>
          </p:sp>
        </p:grpSp>
        <p:grpSp>
          <p:nvGrpSpPr>
            <p:cNvPr id="120" name="图形 4">
              <a:extLst>
                <a:ext uri="{FF2B5EF4-FFF2-40B4-BE49-F238E27FC236}">
                  <a16:creationId xmlns:a16="http://schemas.microsoft.com/office/drawing/2014/main" xmlns="" id="{3AC572F4-C4B6-4AF0-AC15-A2E8625A4DE0}"/>
                </a:ext>
              </a:extLst>
            </p:cNvPr>
            <p:cNvGrpSpPr/>
            <p:nvPr/>
          </p:nvGrpSpPr>
          <p:grpSpPr>
            <a:xfrm>
              <a:off x="4909871" y="2424383"/>
              <a:ext cx="2372496" cy="3067776"/>
              <a:chOff x="4909871" y="2424383"/>
              <a:chExt cx="2372496" cy="3067776"/>
            </a:xfrm>
          </p:grpSpPr>
          <p:sp>
            <p:nvSpPr>
              <p:cNvPr id="121" name="任意多边形: 形状 120">
                <a:extLst>
                  <a:ext uri="{FF2B5EF4-FFF2-40B4-BE49-F238E27FC236}">
                    <a16:creationId xmlns:a16="http://schemas.microsoft.com/office/drawing/2014/main" xmlns="" id="{AD5934F4-ACC8-46EC-9256-6E9614AE8626}"/>
                  </a:ext>
                </a:extLst>
              </p:cNvPr>
              <p:cNvSpPr/>
              <p:nvPr/>
            </p:nvSpPr>
            <p:spPr>
              <a:xfrm>
                <a:off x="5370033" y="4456050"/>
                <a:ext cx="965320" cy="1035433"/>
              </a:xfrm>
              <a:custGeom>
                <a:avLst/>
                <a:gdLst>
                  <a:gd name="connsiteX0" fmla="*/ 965321 w 965320"/>
                  <a:gd name="connsiteY0" fmla="*/ 226 h 1035433"/>
                  <a:gd name="connsiteX1" fmla="*/ 965321 w 965320"/>
                  <a:gd name="connsiteY1" fmla="*/ 1920 h 1035433"/>
                  <a:gd name="connsiteX2" fmla="*/ 895885 w 965320"/>
                  <a:gd name="connsiteY2" fmla="*/ 274806 h 1035433"/>
                  <a:gd name="connsiteX3" fmla="*/ 887531 w 965320"/>
                  <a:gd name="connsiteY3" fmla="*/ 307322 h 1035433"/>
                  <a:gd name="connsiteX4" fmla="*/ 703612 w 965320"/>
                  <a:gd name="connsiteY4" fmla="*/ 1029901 h 1035433"/>
                  <a:gd name="connsiteX5" fmla="*/ 619273 w 965320"/>
                  <a:gd name="connsiteY5" fmla="*/ 1029901 h 1035433"/>
                  <a:gd name="connsiteX6" fmla="*/ 619273 w 965320"/>
                  <a:gd name="connsiteY6" fmla="*/ 1035433 h 1035433"/>
                  <a:gd name="connsiteX7" fmla="*/ 619273 w 965320"/>
                  <a:gd name="connsiteY7" fmla="*/ 1029901 h 1035433"/>
                  <a:gd name="connsiteX8" fmla="*/ 0 w 965320"/>
                  <a:gd name="connsiteY8" fmla="*/ 1029901 h 1035433"/>
                  <a:gd name="connsiteX9" fmla="*/ 253806 w 965320"/>
                  <a:gd name="connsiteY9" fmla="*/ 17500 h 1035433"/>
                  <a:gd name="connsiteX10" fmla="*/ 255387 w 965320"/>
                  <a:gd name="connsiteY10" fmla="*/ 11290 h 1035433"/>
                  <a:gd name="connsiteX11" fmla="*/ 258209 w 965320"/>
                  <a:gd name="connsiteY11" fmla="*/ 0 h 103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5320" h="1035433">
                    <a:moveTo>
                      <a:pt x="965321" y="226"/>
                    </a:moveTo>
                    <a:lnTo>
                      <a:pt x="965321" y="1920"/>
                    </a:lnTo>
                    <a:cubicBezTo>
                      <a:pt x="961482" y="16935"/>
                      <a:pt x="933143" y="128032"/>
                      <a:pt x="895885" y="274806"/>
                    </a:cubicBezTo>
                    <a:lnTo>
                      <a:pt x="887531" y="307322"/>
                    </a:lnTo>
                    <a:cubicBezTo>
                      <a:pt x="825434" y="551305"/>
                      <a:pt x="742676" y="876240"/>
                      <a:pt x="703612" y="1029901"/>
                    </a:cubicBezTo>
                    <a:lnTo>
                      <a:pt x="619273" y="1029901"/>
                    </a:lnTo>
                    <a:cubicBezTo>
                      <a:pt x="619273" y="1031708"/>
                      <a:pt x="619273" y="1033627"/>
                      <a:pt x="619273" y="1035433"/>
                    </a:cubicBezTo>
                    <a:cubicBezTo>
                      <a:pt x="619273" y="1033514"/>
                      <a:pt x="619273" y="1031708"/>
                      <a:pt x="619273" y="1029901"/>
                    </a:cubicBezTo>
                    <a:lnTo>
                      <a:pt x="0" y="1029901"/>
                    </a:lnTo>
                    <a:cubicBezTo>
                      <a:pt x="63677" y="781515"/>
                      <a:pt x="225806" y="132322"/>
                      <a:pt x="253806" y="17500"/>
                    </a:cubicBezTo>
                    <a:lnTo>
                      <a:pt x="255387" y="11290"/>
                    </a:lnTo>
                    <a:lnTo>
                      <a:pt x="258209" y="0"/>
                    </a:lnTo>
                    <a:close/>
                  </a:path>
                </a:pathLst>
              </a:custGeom>
              <a:solidFill>
                <a:srgbClr val="FFC4C0"/>
              </a:solidFill>
              <a:ln w="11278"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D1D3BB02-116A-4CC6-8835-F69A346E1958}"/>
                  </a:ext>
                </a:extLst>
              </p:cNvPr>
              <p:cNvSpPr/>
              <p:nvPr/>
            </p:nvSpPr>
            <p:spPr>
              <a:xfrm>
                <a:off x="5366195" y="4456275"/>
                <a:ext cx="969159" cy="1035885"/>
              </a:xfrm>
              <a:custGeom>
                <a:avLst/>
                <a:gdLst>
                  <a:gd name="connsiteX0" fmla="*/ 969160 w 969159"/>
                  <a:gd name="connsiteY0" fmla="*/ 0 h 1035885"/>
                  <a:gd name="connsiteX1" fmla="*/ 969160 w 969159"/>
                  <a:gd name="connsiteY1" fmla="*/ 1694 h 1035885"/>
                  <a:gd name="connsiteX2" fmla="*/ 904692 w 969159"/>
                  <a:gd name="connsiteY2" fmla="*/ 283951 h 1035885"/>
                  <a:gd name="connsiteX3" fmla="*/ 897014 w 969159"/>
                  <a:gd name="connsiteY3" fmla="*/ 317822 h 1035885"/>
                  <a:gd name="connsiteX4" fmla="*/ 733757 w 969159"/>
                  <a:gd name="connsiteY4" fmla="*/ 1030353 h 1035885"/>
                  <a:gd name="connsiteX5" fmla="*/ 622660 w 969159"/>
                  <a:gd name="connsiteY5" fmla="*/ 1030353 h 1035885"/>
                  <a:gd name="connsiteX6" fmla="*/ 622660 w 969159"/>
                  <a:gd name="connsiteY6" fmla="*/ 1035885 h 1035885"/>
                  <a:gd name="connsiteX7" fmla="*/ 622660 w 969159"/>
                  <a:gd name="connsiteY7" fmla="*/ 1030353 h 1035885"/>
                  <a:gd name="connsiteX8" fmla="*/ 0 w 969159"/>
                  <a:gd name="connsiteY8" fmla="*/ 1030353 h 1035885"/>
                  <a:gd name="connsiteX9" fmla="*/ 257645 w 969159"/>
                  <a:gd name="connsiteY9" fmla="*/ 17952 h 1035885"/>
                  <a:gd name="connsiteX10" fmla="*/ 259225 w 969159"/>
                  <a:gd name="connsiteY10" fmla="*/ 11742 h 1035885"/>
                  <a:gd name="connsiteX11" fmla="*/ 262048 w 969159"/>
                  <a:gd name="connsiteY11" fmla="*/ 452 h 103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69159" h="1035885">
                    <a:moveTo>
                      <a:pt x="969160" y="0"/>
                    </a:moveTo>
                    <a:lnTo>
                      <a:pt x="969160" y="1694"/>
                    </a:lnTo>
                    <a:lnTo>
                      <a:pt x="904692" y="283951"/>
                    </a:lnTo>
                    <a:lnTo>
                      <a:pt x="897014" y="317822"/>
                    </a:lnTo>
                    <a:lnTo>
                      <a:pt x="733757" y="1030353"/>
                    </a:lnTo>
                    <a:lnTo>
                      <a:pt x="622660" y="1030353"/>
                    </a:lnTo>
                    <a:cubicBezTo>
                      <a:pt x="622660" y="1032159"/>
                      <a:pt x="622660" y="1034079"/>
                      <a:pt x="622660" y="1035885"/>
                    </a:cubicBezTo>
                    <a:cubicBezTo>
                      <a:pt x="622660" y="1033966"/>
                      <a:pt x="622660" y="1032159"/>
                      <a:pt x="622660" y="1030353"/>
                    </a:cubicBezTo>
                    <a:lnTo>
                      <a:pt x="0" y="1030353"/>
                    </a:lnTo>
                    <a:lnTo>
                      <a:pt x="257645" y="17952"/>
                    </a:lnTo>
                    <a:lnTo>
                      <a:pt x="259225" y="11742"/>
                    </a:lnTo>
                    <a:lnTo>
                      <a:pt x="262048" y="452"/>
                    </a:lnTo>
                    <a:close/>
                  </a:path>
                </a:pathLst>
              </a:custGeom>
              <a:solidFill>
                <a:srgbClr val="263238"/>
              </a:solidFill>
              <a:ln w="11278"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E8F24F38-A490-4E4E-AF56-5EAD88D8EACF}"/>
                  </a:ext>
                </a:extLst>
              </p:cNvPr>
              <p:cNvSpPr/>
              <p:nvPr/>
            </p:nvSpPr>
            <p:spPr>
              <a:xfrm>
                <a:off x="5651789" y="4456275"/>
                <a:ext cx="1042596" cy="1035885"/>
              </a:xfrm>
              <a:custGeom>
                <a:avLst/>
                <a:gdLst>
                  <a:gd name="connsiteX0" fmla="*/ 1042597 w 1042596"/>
                  <a:gd name="connsiteY0" fmla="*/ 1030353 h 1035885"/>
                  <a:gd name="connsiteX1" fmla="*/ 337066 w 1042596"/>
                  <a:gd name="connsiteY1" fmla="*/ 1030353 h 1035885"/>
                  <a:gd name="connsiteX2" fmla="*/ 337066 w 1042596"/>
                  <a:gd name="connsiteY2" fmla="*/ 1035885 h 1035885"/>
                  <a:gd name="connsiteX3" fmla="*/ 337066 w 1042596"/>
                  <a:gd name="connsiteY3" fmla="*/ 1030353 h 1035885"/>
                  <a:gd name="connsiteX4" fmla="*/ 335824 w 1042596"/>
                  <a:gd name="connsiteY4" fmla="*/ 998289 h 1035885"/>
                  <a:gd name="connsiteX5" fmla="*/ 334243 w 1042596"/>
                  <a:gd name="connsiteY5" fmla="*/ 956740 h 1035885"/>
                  <a:gd name="connsiteX6" fmla="*/ 333566 w 1042596"/>
                  <a:gd name="connsiteY6" fmla="*/ 941385 h 1035885"/>
                  <a:gd name="connsiteX7" fmla="*/ 333566 w 1042596"/>
                  <a:gd name="connsiteY7" fmla="*/ 931563 h 1035885"/>
                  <a:gd name="connsiteX8" fmla="*/ 333566 w 1042596"/>
                  <a:gd name="connsiteY8" fmla="*/ 918466 h 1035885"/>
                  <a:gd name="connsiteX9" fmla="*/ 332888 w 1042596"/>
                  <a:gd name="connsiteY9" fmla="*/ 903111 h 1035885"/>
                  <a:gd name="connsiteX10" fmla="*/ 332888 w 1042596"/>
                  <a:gd name="connsiteY10" fmla="*/ 887643 h 1035885"/>
                  <a:gd name="connsiteX11" fmla="*/ 332888 w 1042596"/>
                  <a:gd name="connsiteY11" fmla="*/ 881208 h 1035885"/>
                  <a:gd name="connsiteX12" fmla="*/ 331759 w 1042596"/>
                  <a:gd name="connsiteY12" fmla="*/ 855579 h 1035885"/>
                  <a:gd name="connsiteX13" fmla="*/ 331759 w 1042596"/>
                  <a:gd name="connsiteY13" fmla="*/ 844289 h 1035885"/>
                  <a:gd name="connsiteX14" fmla="*/ 331759 w 1042596"/>
                  <a:gd name="connsiteY14" fmla="*/ 839547 h 1035885"/>
                  <a:gd name="connsiteX15" fmla="*/ 331759 w 1042596"/>
                  <a:gd name="connsiteY15" fmla="*/ 838418 h 1035885"/>
                  <a:gd name="connsiteX16" fmla="*/ 331759 w 1042596"/>
                  <a:gd name="connsiteY16" fmla="*/ 833450 h 1035885"/>
                  <a:gd name="connsiteX17" fmla="*/ 331759 w 1042596"/>
                  <a:gd name="connsiteY17" fmla="*/ 830627 h 1035885"/>
                  <a:gd name="connsiteX18" fmla="*/ 331759 w 1042596"/>
                  <a:gd name="connsiteY18" fmla="*/ 818773 h 1035885"/>
                  <a:gd name="connsiteX19" fmla="*/ 331759 w 1042596"/>
                  <a:gd name="connsiteY19" fmla="*/ 815950 h 1035885"/>
                  <a:gd name="connsiteX20" fmla="*/ 331759 w 1042596"/>
                  <a:gd name="connsiteY20" fmla="*/ 811547 h 1035885"/>
                  <a:gd name="connsiteX21" fmla="*/ 331195 w 1042596"/>
                  <a:gd name="connsiteY21" fmla="*/ 798224 h 1035885"/>
                  <a:gd name="connsiteX22" fmla="*/ 331195 w 1042596"/>
                  <a:gd name="connsiteY22" fmla="*/ 790998 h 1035885"/>
                  <a:gd name="connsiteX23" fmla="*/ 331195 w 1042596"/>
                  <a:gd name="connsiteY23" fmla="*/ 781741 h 1035885"/>
                  <a:gd name="connsiteX24" fmla="*/ 331195 w 1042596"/>
                  <a:gd name="connsiteY24" fmla="*/ 778805 h 1035885"/>
                  <a:gd name="connsiteX25" fmla="*/ 331195 w 1042596"/>
                  <a:gd name="connsiteY25" fmla="*/ 776095 h 1035885"/>
                  <a:gd name="connsiteX26" fmla="*/ 331195 w 1042596"/>
                  <a:gd name="connsiteY26" fmla="*/ 772031 h 1035885"/>
                  <a:gd name="connsiteX27" fmla="*/ 325211 w 1042596"/>
                  <a:gd name="connsiteY27" fmla="*/ 768531 h 1035885"/>
                  <a:gd name="connsiteX28" fmla="*/ 325211 w 1042596"/>
                  <a:gd name="connsiteY28" fmla="*/ 768531 h 1035885"/>
                  <a:gd name="connsiteX29" fmla="*/ 317195 w 1042596"/>
                  <a:gd name="connsiteY29" fmla="*/ 763902 h 1035885"/>
                  <a:gd name="connsiteX30" fmla="*/ 316630 w 1042596"/>
                  <a:gd name="connsiteY30" fmla="*/ 763902 h 1035885"/>
                  <a:gd name="connsiteX31" fmla="*/ 316066 w 1042596"/>
                  <a:gd name="connsiteY31" fmla="*/ 763902 h 1035885"/>
                  <a:gd name="connsiteX32" fmla="*/ 308614 w 1042596"/>
                  <a:gd name="connsiteY32" fmla="*/ 759386 h 1035885"/>
                  <a:gd name="connsiteX33" fmla="*/ 276437 w 1042596"/>
                  <a:gd name="connsiteY33" fmla="*/ 741321 h 1035885"/>
                  <a:gd name="connsiteX34" fmla="*/ 266276 w 1042596"/>
                  <a:gd name="connsiteY34" fmla="*/ 735789 h 1035885"/>
                  <a:gd name="connsiteX35" fmla="*/ 246969 w 1042596"/>
                  <a:gd name="connsiteY35" fmla="*/ 725628 h 1035885"/>
                  <a:gd name="connsiteX36" fmla="*/ 211856 w 1042596"/>
                  <a:gd name="connsiteY36" fmla="*/ 707902 h 1035885"/>
                  <a:gd name="connsiteX37" fmla="*/ 196276 w 1042596"/>
                  <a:gd name="connsiteY37" fmla="*/ 700450 h 1035885"/>
                  <a:gd name="connsiteX38" fmla="*/ 189050 w 1042596"/>
                  <a:gd name="connsiteY38" fmla="*/ 697063 h 1035885"/>
                  <a:gd name="connsiteX39" fmla="*/ 187469 w 1042596"/>
                  <a:gd name="connsiteY39" fmla="*/ 696273 h 1035885"/>
                  <a:gd name="connsiteX40" fmla="*/ 179905 w 1042596"/>
                  <a:gd name="connsiteY40" fmla="*/ 692773 h 1035885"/>
                  <a:gd name="connsiteX41" fmla="*/ 179905 w 1042596"/>
                  <a:gd name="connsiteY41" fmla="*/ 692773 h 1035885"/>
                  <a:gd name="connsiteX42" fmla="*/ 163872 w 1042596"/>
                  <a:gd name="connsiteY42" fmla="*/ 685660 h 1035885"/>
                  <a:gd name="connsiteX43" fmla="*/ 150663 w 1042596"/>
                  <a:gd name="connsiteY43" fmla="*/ 680354 h 1035885"/>
                  <a:gd name="connsiteX44" fmla="*/ 130227 w 1042596"/>
                  <a:gd name="connsiteY44" fmla="*/ 672112 h 1035885"/>
                  <a:gd name="connsiteX45" fmla="*/ 127631 w 1042596"/>
                  <a:gd name="connsiteY45" fmla="*/ 671095 h 1035885"/>
                  <a:gd name="connsiteX46" fmla="*/ 125147 w 1042596"/>
                  <a:gd name="connsiteY46" fmla="*/ 670192 h 1035885"/>
                  <a:gd name="connsiteX47" fmla="*/ 122889 w 1042596"/>
                  <a:gd name="connsiteY47" fmla="*/ 669402 h 1035885"/>
                  <a:gd name="connsiteX48" fmla="*/ 121872 w 1042596"/>
                  <a:gd name="connsiteY48" fmla="*/ 669402 h 1035885"/>
                  <a:gd name="connsiteX49" fmla="*/ 119389 w 1042596"/>
                  <a:gd name="connsiteY49" fmla="*/ 662289 h 1035885"/>
                  <a:gd name="connsiteX50" fmla="*/ 116792 w 1042596"/>
                  <a:gd name="connsiteY50" fmla="*/ 654950 h 1035885"/>
                  <a:gd name="connsiteX51" fmla="*/ 109227 w 1042596"/>
                  <a:gd name="connsiteY51" fmla="*/ 632370 h 1035885"/>
                  <a:gd name="connsiteX52" fmla="*/ 100873 w 1042596"/>
                  <a:gd name="connsiteY52" fmla="*/ 604934 h 1035885"/>
                  <a:gd name="connsiteX53" fmla="*/ 95340 w 1042596"/>
                  <a:gd name="connsiteY53" fmla="*/ 586080 h 1035885"/>
                  <a:gd name="connsiteX54" fmla="*/ 90373 w 1042596"/>
                  <a:gd name="connsiteY54" fmla="*/ 568467 h 1035885"/>
                  <a:gd name="connsiteX55" fmla="*/ 69599 w 1042596"/>
                  <a:gd name="connsiteY55" fmla="*/ 486273 h 1035885"/>
                  <a:gd name="connsiteX56" fmla="*/ 65873 w 1042596"/>
                  <a:gd name="connsiteY56" fmla="*/ 469677 h 1035885"/>
                  <a:gd name="connsiteX57" fmla="*/ 61582 w 1042596"/>
                  <a:gd name="connsiteY57" fmla="*/ 450032 h 1035885"/>
                  <a:gd name="connsiteX58" fmla="*/ 53792 w 1042596"/>
                  <a:gd name="connsiteY58" fmla="*/ 411983 h 1035885"/>
                  <a:gd name="connsiteX59" fmla="*/ 50857 w 1042596"/>
                  <a:gd name="connsiteY59" fmla="*/ 397870 h 1035885"/>
                  <a:gd name="connsiteX60" fmla="*/ 34599 w 1042596"/>
                  <a:gd name="connsiteY60" fmla="*/ 305064 h 1035885"/>
                  <a:gd name="connsiteX61" fmla="*/ 33244 w 1042596"/>
                  <a:gd name="connsiteY61" fmla="*/ 296145 h 1035885"/>
                  <a:gd name="connsiteX62" fmla="*/ 29518 w 1042596"/>
                  <a:gd name="connsiteY62" fmla="*/ 271758 h 1035885"/>
                  <a:gd name="connsiteX63" fmla="*/ 26357 w 1042596"/>
                  <a:gd name="connsiteY63" fmla="*/ 250419 h 1035885"/>
                  <a:gd name="connsiteX64" fmla="*/ 19808 w 1042596"/>
                  <a:gd name="connsiteY64" fmla="*/ 202322 h 1035885"/>
                  <a:gd name="connsiteX65" fmla="*/ 18453 w 1042596"/>
                  <a:gd name="connsiteY65" fmla="*/ 191032 h 1035885"/>
                  <a:gd name="connsiteX66" fmla="*/ 14502 w 1042596"/>
                  <a:gd name="connsiteY66" fmla="*/ 158290 h 1035885"/>
                  <a:gd name="connsiteX67" fmla="*/ 12695 w 1042596"/>
                  <a:gd name="connsiteY67" fmla="*/ 142597 h 1035885"/>
                  <a:gd name="connsiteX68" fmla="*/ 11228 w 1042596"/>
                  <a:gd name="connsiteY68" fmla="*/ 129951 h 1035885"/>
                  <a:gd name="connsiteX69" fmla="*/ 10211 w 1042596"/>
                  <a:gd name="connsiteY69" fmla="*/ 120693 h 1035885"/>
                  <a:gd name="connsiteX70" fmla="*/ 10211 w 1042596"/>
                  <a:gd name="connsiteY70" fmla="*/ 118435 h 1035885"/>
                  <a:gd name="connsiteX71" fmla="*/ 8631 w 1042596"/>
                  <a:gd name="connsiteY71" fmla="*/ 103307 h 1035885"/>
                  <a:gd name="connsiteX72" fmla="*/ 4792 w 1042596"/>
                  <a:gd name="connsiteY72" fmla="*/ 63564 h 1035885"/>
                  <a:gd name="connsiteX73" fmla="*/ 3098 w 1042596"/>
                  <a:gd name="connsiteY73" fmla="*/ 43919 h 1035885"/>
                  <a:gd name="connsiteX74" fmla="*/ 3098 w 1042596"/>
                  <a:gd name="connsiteY74" fmla="*/ 43129 h 1035885"/>
                  <a:gd name="connsiteX75" fmla="*/ 840 w 1042596"/>
                  <a:gd name="connsiteY75" fmla="*/ 14903 h 1035885"/>
                  <a:gd name="connsiteX76" fmla="*/ 840 w 1042596"/>
                  <a:gd name="connsiteY76" fmla="*/ 14903 h 1035885"/>
                  <a:gd name="connsiteX77" fmla="*/ 50 w 1042596"/>
                  <a:gd name="connsiteY77" fmla="*/ 3613 h 1035885"/>
                  <a:gd name="connsiteX78" fmla="*/ 50 w 1042596"/>
                  <a:gd name="connsiteY78" fmla="*/ 0 h 1035885"/>
                  <a:gd name="connsiteX79" fmla="*/ 50 w 1042596"/>
                  <a:gd name="connsiteY79" fmla="*/ 0 h 1035885"/>
                  <a:gd name="connsiteX80" fmla="*/ 50 w 1042596"/>
                  <a:gd name="connsiteY80" fmla="*/ 0 h 1035885"/>
                  <a:gd name="connsiteX81" fmla="*/ 538372 w 1042596"/>
                  <a:gd name="connsiteY81" fmla="*/ 0 h 1035885"/>
                  <a:gd name="connsiteX82" fmla="*/ 963451 w 1042596"/>
                  <a:gd name="connsiteY82" fmla="*/ 0 h 1035885"/>
                  <a:gd name="connsiteX83" fmla="*/ 970903 w 1042596"/>
                  <a:gd name="connsiteY83" fmla="*/ 93371 h 1035885"/>
                  <a:gd name="connsiteX84" fmla="*/ 972258 w 1042596"/>
                  <a:gd name="connsiteY84" fmla="*/ 112226 h 1035885"/>
                  <a:gd name="connsiteX85" fmla="*/ 982081 w 1042596"/>
                  <a:gd name="connsiteY85" fmla="*/ 237322 h 1035885"/>
                  <a:gd name="connsiteX86" fmla="*/ 983774 w 1042596"/>
                  <a:gd name="connsiteY86" fmla="*/ 257419 h 1035885"/>
                  <a:gd name="connsiteX87" fmla="*/ 989871 w 1042596"/>
                  <a:gd name="connsiteY87" fmla="*/ 334419 h 1035885"/>
                  <a:gd name="connsiteX88" fmla="*/ 993597 w 1042596"/>
                  <a:gd name="connsiteY88" fmla="*/ 383080 h 1035885"/>
                  <a:gd name="connsiteX89" fmla="*/ 995064 w 1042596"/>
                  <a:gd name="connsiteY89" fmla="*/ 401596 h 1035885"/>
                  <a:gd name="connsiteX90" fmla="*/ 1003984 w 1042596"/>
                  <a:gd name="connsiteY90" fmla="*/ 515854 h 1035885"/>
                  <a:gd name="connsiteX91" fmla="*/ 1030064 w 1042596"/>
                  <a:gd name="connsiteY91" fmla="*/ 851515 h 1035885"/>
                  <a:gd name="connsiteX92" fmla="*/ 1030064 w 1042596"/>
                  <a:gd name="connsiteY92" fmla="*/ 856934 h 1035885"/>
                  <a:gd name="connsiteX93" fmla="*/ 1036951 w 1042596"/>
                  <a:gd name="connsiteY93" fmla="*/ 947934 h 1035885"/>
                  <a:gd name="connsiteX94" fmla="*/ 1042597 w 1042596"/>
                  <a:gd name="connsiteY94" fmla="*/ 1030353 h 10358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042596" h="1035885">
                    <a:moveTo>
                      <a:pt x="1042597" y="1030353"/>
                    </a:moveTo>
                    <a:lnTo>
                      <a:pt x="337066" y="1030353"/>
                    </a:lnTo>
                    <a:cubicBezTo>
                      <a:pt x="337066" y="1032159"/>
                      <a:pt x="337066" y="1034079"/>
                      <a:pt x="337066" y="1035885"/>
                    </a:cubicBezTo>
                    <a:cubicBezTo>
                      <a:pt x="337066" y="1033966"/>
                      <a:pt x="337066" y="1032159"/>
                      <a:pt x="337066" y="1030353"/>
                    </a:cubicBezTo>
                    <a:cubicBezTo>
                      <a:pt x="337066" y="1019063"/>
                      <a:pt x="336162" y="1008675"/>
                      <a:pt x="335824" y="998289"/>
                    </a:cubicBezTo>
                    <a:cubicBezTo>
                      <a:pt x="335824" y="984514"/>
                      <a:pt x="334808" y="970514"/>
                      <a:pt x="334243" y="956740"/>
                    </a:cubicBezTo>
                    <a:cubicBezTo>
                      <a:pt x="334243" y="951547"/>
                      <a:pt x="334243" y="946466"/>
                      <a:pt x="333566" y="941385"/>
                    </a:cubicBezTo>
                    <a:cubicBezTo>
                      <a:pt x="333566" y="938149"/>
                      <a:pt x="333566" y="934875"/>
                      <a:pt x="333566" y="931563"/>
                    </a:cubicBezTo>
                    <a:cubicBezTo>
                      <a:pt x="333566" y="927159"/>
                      <a:pt x="333566" y="922869"/>
                      <a:pt x="333566" y="918466"/>
                    </a:cubicBezTo>
                    <a:cubicBezTo>
                      <a:pt x="333566" y="914063"/>
                      <a:pt x="333566" y="908079"/>
                      <a:pt x="332888" y="903111"/>
                    </a:cubicBezTo>
                    <a:cubicBezTo>
                      <a:pt x="332211" y="898144"/>
                      <a:pt x="332888" y="892724"/>
                      <a:pt x="332888" y="887643"/>
                    </a:cubicBezTo>
                    <a:cubicBezTo>
                      <a:pt x="332888" y="885499"/>
                      <a:pt x="332888" y="883353"/>
                      <a:pt x="332888" y="881208"/>
                    </a:cubicBezTo>
                    <a:cubicBezTo>
                      <a:pt x="332888" y="872176"/>
                      <a:pt x="332098" y="863708"/>
                      <a:pt x="331759" y="855579"/>
                    </a:cubicBezTo>
                    <a:cubicBezTo>
                      <a:pt x="331759" y="851740"/>
                      <a:pt x="331759" y="848015"/>
                      <a:pt x="331759" y="844289"/>
                    </a:cubicBezTo>
                    <a:cubicBezTo>
                      <a:pt x="331759" y="842708"/>
                      <a:pt x="331759" y="841127"/>
                      <a:pt x="331759" y="839547"/>
                    </a:cubicBezTo>
                    <a:lnTo>
                      <a:pt x="331759" y="838418"/>
                    </a:lnTo>
                    <a:cubicBezTo>
                      <a:pt x="331759" y="836724"/>
                      <a:pt x="331759" y="835031"/>
                      <a:pt x="331759" y="833450"/>
                    </a:cubicBezTo>
                    <a:cubicBezTo>
                      <a:pt x="331815" y="832510"/>
                      <a:pt x="331815" y="831567"/>
                      <a:pt x="331759" y="830627"/>
                    </a:cubicBezTo>
                    <a:cubicBezTo>
                      <a:pt x="331759" y="826450"/>
                      <a:pt x="331759" y="822498"/>
                      <a:pt x="331759" y="818773"/>
                    </a:cubicBezTo>
                    <a:cubicBezTo>
                      <a:pt x="331818" y="817833"/>
                      <a:pt x="331818" y="816890"/>
                      <a:pt x="331759" y="815950"/>
                    </a:cubicBezTo>
                    <a:cubicBezTo>
                      <a:pt x="331759" y="814482"/>
                      <a:pt x="331759" y="813015"/>
                      <a:pt x="331759" y="811547"/>
                    </a:cubicBezTo>
                    <a:cubicBezTo>
                      <a:pt x="331759" y="806692"/>
                      <a:pt x="331759" y="802289"/>
                      <a:pt x="331195" y="798224"/>
                    </a:cubicBezTo>
                    <a:cubicBezTo>
                      <a:pt x="330630" y="794160"/>
                      <a:pt x="331195" y="793257"/>
                      <a:pt x="331195" y="790998"/>
                    </a:cubicBezTo>
                    <a:cubicBezTo>
                      <a:pt x="331195" y="788741"/>
                      <a:pt x="331195" y="784337"/>
                      <a:pt x="331195" y="781741"/>
                    </a:cubicBezTo>
                    <a:cubicBezTo>
                      <a:pt x="331256" y="780763"/>
                      <a:pt x="331256" y="779783"/>
                      <a:pt x="331195" y="778805"/>
                    </a:cubicBezTo>
                    <a:cubicBezTo>
                      <a:pt x="331256" y="777903"/>
                      <a:pt x="331256" y="776998"/>
                      <a:pt x="331195" y="776095"/>
                    </a:cubicBezTo>
                    <a:cubicBezTo>
                      <a:pt x="331195" y="773386"/>
                      <a:pt x="331195" y="772031"/>
                      <a:pt x="331195" y="772031"/>
                    </a:cubicBezTo>
                    <a:lnTo>
                      <a:pt x="325211" y="768531"/>
                    </a:lnTo>
                    <a:lnTo>
                      <a:pt x="325211" y="768531"/>
                    </a:lnTo>
                    <a:lnTo>
                      <a:pt x="317195" y="763902"/>
                    </a:lnTo>
                    <a:lnTo>
                      <a:pt x="316630" y="763902"/>
                    </a:lnTo>
                    <a:lnTo>
                      <a:pt x="316066" y="763902"/>
                    </a:lnTo>
                    <a:lnTo>
                      <a:pt x="308614" y="759386"/>
                    </a:lnTo>
                    <a:cubicBezTo>
                      <a:pt x="297324" y="752950"/>
                      <a:pt x="286711" y="746966"/>
                      <a:pt x="276437" y="741321"/>
                    </a:cubicBezTo>
                    <a:lnTo>
                      <a:pt x="266276" y="735789"/>
                    </a:lnTo>
                    <a:lnTo>
                      <a:pt x="246969" y="725628"/>
                    </a:lnTo>
                    <a:cubicBezTo>
                      <a:pt x="234437" y="719079"/>
                      <a:pt x="222695" y="713208"/>
                      <a:pt x="211856" y="707902"/>
                    </a:cubicBezTo>
                    <a:lnTo>
                      <a:pt x="196276" y="700450"/>
                    </a:lnTo>
                    <a:lnTo>
                      <a:pt x="189050" y="697063"/>
                    </a:lnTo>
                    <a:lnTo>
                      <a:pt x="187469" y="696273"/>
                    </a:lnTo>
                    <a:lnTo>
                      <a:pt x="179905" y="692773"/>
                    </a:lnTo>
                    <a:lnTo>
                      <a:pt x="179905" y="692773"/>
                    </a:lnTo>
                    <a:cubicBezTo>
                      <a:pt x="174147" y="690063"/>
                      <a:pt x="168614" y="687805"/>
                      <a:pt x="163872" y="685660"/>
                    </a:cubicBezTo>
                    <a:lnTo>
                      <a:pt x="150663" y="680354"/>
                    </a:lnTo>
                    <a:cubicBezTo>
                      <a:pt x="141856" y="676628"/>
                      <a:pt x="134969" y="673918"/>
                      <a:pt x="130227" y="672112"/>
                    </a:cubicBezTo>
                    <a:lnTo>
                      <a:pt x="127631" y="671095"/>
                    </a:lnTo>
                    <a:lnTo>
                      <a:pt x="125147" y="670192"/>
                    </a:lnTo>
                    <a:lnTo>
                      <a:pt x="122889" y="669402"/>
                    </a:lnTo>
                    <a:lnTo>
                      <a:pt x="121872" y="669402"/>
                    </a:lnTo>
                    <a:cubicBezTo>
                      <a:pt x="120969" y="667031"/>
                      <a:pt x="120179" y="664660"/>
                      <a:pt x="119389" y="662289"/>
                    </a:cubicBezTo>
                    <a:cubicBezTo>
                      <a:pt x="118598" y="659918"/>
                      <a:pt x="117582" y="657434"/>
                      <a:pt x="116792" y="654950"/>
                    </a:cubicBezTo>
                    <a:cubicBezTo>
                      <a:pt x="114195" y="647499"/>
                      <a:pt x="111711" y="639934"/>
                      <a:pt x="109227" y="632370"/>
                    </a:cubicBezTo>
                    <a:cubicBezTo>
                      <a:pt x="106744" y="624805"/>
                      <a:pt x="103582" y="614193"/>
                      <a:pt x="100873" y="604934"/>
                    </a:cubicBezTo>
                    <a:cubicBezTo>
                      <a:pt x="98953" y="598725"/>
                      <a:pt x="97147" y="592402"/>
                      <a:pt x="95340" y="586080"/>
                    </a:cubicBezTo>
                    <a:cubicBezTo>
                      <a:pt x="93534" y="579757"/>
                      <a:pt x="91953" y="574789"/>
                      <a:pt x="90373" y="568467"/>
                    </a:cubicBezTo>
                    <a:cubicBezTo>
                      <a:pt x="82808" y="541483"/>
                      <a:pt x="75921" y="513935"/>
                      <a:pt x="69599" y="486273"/>
                    </a:cubicBezTo>
                    <a:cubicBezTo>
                      <a:pt x="68244" y="480704"/>
                      <a:pt x="67002" y="475171"/>
                      <a:pt x="65873" y="469677"/>
                    </a:cubicBezTo>
                    <a:cubicBezTo>
                      <a:pt x="64405" y="463128"/>
                      <a:pt x="62937" y="456580"/>
                      <a:pt x="61582" y="450032"/>
                    </a:cubicBezTo>
                    <a:cubicBezTo>
                      <a:pt x="58873" y="437273"/>
                      <a:pt x="56276" y="424628"/>
                      <a:pt x="53792" y="411983"/>
                    </a:cubicBezTo>
                    <a:cubicBezTo>
                      <a:pt x="52776" y="407241"/>
                      <a:pt x="51760" y="402612"/>
                      <a:pt x="50857" y="397870"/>
                    </a:cubicBezTo>
                    <a:cubicBezTo>
                      <a:pt x="44873" y="366257"/>
                      <a:pt x="39566" y="335096"/>
                      <a:pt x="34599" y="305064"/>
                    </a:cubicBezTo>
                    <a:lnTo>
                      <a:pt x="33244" y="296145"/>
                    </a:lnTo>
                    <a:lnTo>
                      <a:pt x="29518" y="271758"/>
                    </a:lnTo>
                    <a:cubicBezTo>
                      <a:pt x="28502" y="264645"/>
                      <a:pt x="27373" y="257532"/>
                      <a:pt x="26357" y="250419"/>
                    </a:cubicBezTo>
                    <a:cubicBezTo>
                      <a:pt x="24098" y="233935"/>
                      <a:pt x="21840" y="217903"/>
                      <a:pt x="19808" y="202322"/>
                    </a:cubicBezTo>
                    <a:lnTo>
                      <a:pt x="18453" y="191032"/>
                    </a:lnTo>
                    <a:cubicBezTo>
                      <a:pt x="17099" y="179742"/>
                      <a:pt x="15744" y="168451"/>
                      <a:pt x="14502" y="158290"/>
                    </a:cubicBezTo>
                    <a:cubicBezTo>
                      <a:pt x="13824" y="152984"/>
                      <a:pt x="13260" y="147677"/>
                      <a:pt x="12695" y="142597"/>
                    </a:cubicBezTo>
                    <a:cubicBezTo>
                      <a:pt x="12131" y="137516"/>
                      <a:pt x="11679" y="134129"/>
                      <a:pt x="11228" y="129951"/>
                    </a:cubicBezTo>
                    <a:lnTo>
                      <a:pt x="10211" y="120693"/>
                    </a:lnTo>
                    <a:cubicBezTo>
                      <a:pt x="10273" y="119942"/>
                      <a:pt x="10273" y="119187"/>
                      <a:pt x="10211" y="118435"/>
                    </a:cubicBezTo>
                    <a:cubicBezTo>
                      <a:pt x="9647" y="113242"/>
                      <a:pt x="9083" y="108161"/>
                      <a:pt x="8631" y="103307"/>
                    </a:cubicBezTo>
                    <a:cubicBezTo>
                      <a:pt x="7163" y="88742"/>
                      <a:pt x="5921" y="75419"/>
                      <a:pt x="4792" y="63564"/>
                    </a:cubicBezTo>
                    <a:cubicBezTo>
                      <a:pt x="4115" y="56489"/>
                      <a:pt x="3550" y="49941"/>
                      <a:pt x="3098" y="43919"/>
                    </a:cubicBezTo>
                    <a:cubicBezTo>
                      <a:pt x="3161" y="43660"/>
                      <a:pt x="3161" y="43389"/>
                      <a:pt x="3098" y="43129"/>
                    </a:cubicBezTo>
                    <a:cubicBezTo>
                      <a:pt x="2082" y="31839"/>
                      <a:pt x="1405" y="22016"/>
                      <a:pt x="840" y="14903"/>
                    </a:cubicBezTo>
                    <a:lnTo>
                      <a:pt x="840" y="14903"/>
                    </a:lnTo>
                    <a:cubicBezTo>
                      <a:pt x="840" y="10049"/>
                      <a:pt x="163" y="6323"/>
                      <a:pt x="50" y="3613"/>
                    </a:cubicBezTo>
                    <a:cubicBezTo>
                      <a:pt x="-63" y="903"/>
                      <a:pt x="50" y="452"/>
                      <a:pt x="50" y="0"/>
                    </a:cubicBezTo>
                    <a:lnTo>
                      <a:pt x="50" y="0"/>
                    </a:lnTo>
                    <a:lnTo>
                      <a:pt x="50" y="0"/>
                    </a:lnTo>
                    <a:lnTo>
                      <a:pt x="538372" y="0"/>
                    </a:lnTo>
                    <a:lnTo>
                      <a:pt x="963451" y="0"/>
                    </a:lnTo>
                    <a:cubicBezTo>
                      <a:pt x="963451" y="0"/>
                      <a:pt x="966048" y="33871"/>
                      <a:pt x="970903" y="93371"/>
                    </a:cubicBezTo>
                    <a:cubicBezTo>
                      <a:pt x="970903" y="99355"/>
                      <a:pt x="971806" y="105677"/>
                      <a:pt x="972258" y="112226"/>
                    </a:cubicBezTo>
                    <a:cubicBezTo>
                      <a:pt x="975080" y="147226"/>
                      <a:pt x="978355" y="189339"/>
                      <a:pt x="982081" y="237322"/>
                    </a:cubicBezTo>
                    <a:cubicBezTo>
                      <a:pt x="982645" y="243871"/>
                      <a:pt x="983209" y="250645"/>
                      <a:pt x="983774" y="257419"/>
                    </a:cubicBezTo>
                    <a:cubicBezTo>
                      <a:pt x="985581" y="281693"/>
                      <a:pt x="987613" y="307435"/>
                      <a:pt x="989871" y="334419"/>
                    </a:cubicBezTo>
                    <a:cubicBezTo>
                      <a:pt x="991000" y="350338"/>
                      <a:pt x="992355" y="366596"/>
                      <a:pt x="993597" y="383080"/>
                    </a:cubicBezTo>
                    <a:cubicBezTo>
                      <a:pt x="993597" y="389290"/>
                      <a:pt x="994613" y="395387"/>
                      <a:pt x="995064" y="401596"/>
                    </a:cubicBezTo>
                    <a:cubicBezTo>
                      <a:pt x="998000" y="438064"/>
                      <a:pt x="1000935" y="476225"/>
                      <a:pt x="1003984" y="515854"/>
                    </a:cubicBezTo>
                    <a:cubicBezTo>
                      <a:pt x="1012113" y="620063"/>
                      <a:pt x="1020919" y="733870"/>
                      <a:pt x="1030064" y="851515"/>
                    </a:cubicBezTo>
                    <a:cubicBezTo>
                      <a:pt x="1030064" y="853321"/>
                      <a:pt x="1030064" y="855128"/>
                      <a:pt x="1030064" y="856934"/>
                    </a:cubicBezTo>
                    <a:cubicBezTo>
                      <a:pt x="1032209" y="887079"/>
                      <a:pt x="1034581" y="917450"/>
                      <a:pt x="1036951" y="947934"/>
                    </a:cubicBezTo>
                    <a:cubicBezTo>
                      <a:pt x="1038871" y="975256"/>
                      <a:pt x="1040903" y="1002579"/>
                      <a:pt x="1042597" y="1030353"/>
                    </a:cubicBezTo>
                    <a:close/>
                  </a:path>
                </a:pathLst>
              </a:custGeom>
              <a:solidFill>
                <a:srgbClr val="FFC4C0"/>
              </a:solidFill>
              <a:ln w="11278"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F75C8059-E563-41F3-9D2B-DB3EBF0BD5F5}"/>
                  </a:ext>
                </a:extLst>
              </p:cNvPr>
              <p:cNvSpPr/>
              <p:nvPr/>
            </p:nvSpPr>
            <p:spPr>
              <a:xfrm>
                <a:off x="5651852" y="4456501"/>
                <a:ext cx="1075614" cy="1030126"/>
              </a:xfrm>
              <a:custGeom>
                <a:avLst/>
                <a:gdLst>
                  <a:gd name="connsiteX0" fmla="*/ 1075614 w 1075614"/>
                  <a:gd name="connsiteY0" fmla="*/ 1030127 h 1030126"/>
                  <a:gd name="connsiteX1" fmla="*/ 337003 w 1075614"/>
                  <a:gd name="connsiteY1" fmla="*/ 1030127 h 1030126"/>
                  <a:gd name="connsiteX2" fmla="*/ 335648 w 1075614"/>
                  <a:gd name="connsiteY2" fmla="*/ 998062 h 1030126"/>
                  <a:gd name="connsiteX3" fmla="*/ 334067 w 1075614"/>
                  <a:gd name="connsiteY3" fmla="*/ 956514 h 1030126"/>
                  <a:gd name="connsiteX4" fmla="*/ 331358 w 1075614"/>
                  <a:gd name="connsiteY4" fmla="*/ 887417 h 1030126"/>
                  <a:gd name="connsiteX5" fmla="*/ 331358 w 1075614"/>
                  <a:gd name="connsiteY5" fmla="*/ 880982 h 1030126"/>
                  <a:gd name="connsiteX6" fmla="*/ 329664 w 1075614"/>
                  <a:gd name="connsiteY6" fmla="*/ 839434 h 1030126"/>
                  <a:gd name="connsiteX7" fmla="*/ 329664 w 1075614"/>
                  <a:gd name="connsiteY7" fmla="*/ 838192 h 1030126"/>
                  <a:gd name="connsiteX8" fmla="*/ 328874 w 1075614"/>
                  <a:gd name="connsiteY8" fmla="*/ 818547 h 1030126"/>
                  <a:gd name="connsiteX9" fmla="*/ 328874 w 1075614"/>
                  <a:gd name="connsiteY9" fmla="*/ 815724 h 1030126"/>
                  <a:gd name="connsiteX10" fmla="*/ 327858 w 1075614"/>
                  <a:gd name="connsiteY10" fmla="*/ 790772 h 1030126"/>
                  <a:gd name="connsiteX11" fmla="*/ 327858 w 1075614"/>
                  <a:gd name="connsiteY11" fmla="*/ 781515 h 1030126"/>
                  <a:gd name="connsiteX12" fmla="*/ 327858 w 1075614"/>
                  <a:gd name="connsiteY12" fmla="*/ 778579 h 1030126"/>
                  <a:gd name="connsiteX13" fmla="*/ 327858 w 1075614"/>
                  <a:gd name="connsiteY13" fmla="*/ 775869 h 1030126"/>
                  <a:gd name="connsiteX14" fmla="*/ 327858 w 1075614"/>
                  <a:gd name="connsiteY14" fmla="*/ 771805 h 1030126"/>
                  <a:gd name="connsiteX15" fmla="*/ 327858 w 1075614"/>
                  <a:gd name="connsiteY15" fmla="*/ 771805 h 1030126"/>
                  <a:gd name="connsiteX16" fmla="*/ 321874 w 1075614"/>
                  <a:gd name="connsiteY16" fmla="*/ 768305 h 1030126"/>
                  <a:gd name="connsiteX17" fmla="*/ 321874 w 1075614"/>
                  <a:gd name="connsiteY17" fmla="*/ 768305 h 1030126"/>
                  <a:gd name="connsiteX18" fmla="*/ 313858 w 1075614"/>
                  <a:gd name="connsiteY18" fmla="*/ 763676 h 1030126"/>
                  <a:gd name="connsiteX19" fmla="*/ 313858 w 1075614"/>
                  <a:gd name="connsiteY19" fmla="*/ 763676 h 1030126"/>
                  <a:gd name="connsiteX20" fmla="*/ 305277 w 1075614"/>
                  <a:gd name="connsiteY20" fmla="*/ 758708 h 1030126"/>
                  <a:gd name="connsiteX21" fmla="*/ 273100 w 1075614"/>
                  <a:gd name="connsiteY21" fmla="*/ 740643 h 1030126"/>
                  <a:gd name="connsiteX22" fmla="*/ 243632 w 1075614"/>
                  <a:gd name="connsiteY22" fmla="*/ 724950 h 1030126"/>
                  <a:gd name="connsiteX23" fmla="*/ 208519 w 1075614"/>
                  <a:gd name="connsiteY23" fmla="*/ 707224 h 1030126"/>
                  <a:gd name="connsiteX24" fmla="*/ 192939 w 1075614"/>
                  <a:gd name="connsiteY24" fmla="*/ 699773 h 1030126"/>
                  <a:gd name="connsiteX25" fmla="*/ 185713 w 1075614"/>
                  <a:gd name="connsiteY25" fmla="*/ 696386 h 1030126"/>
                  <a:gd name="connsiteX26" fmla="*/ 184132 w 1075614"/>
                  <a:gd name="connsiteY26" fmla="*/ 695708 h 1030126"/>
                  <a:gd name="connsiteX27" fmla="*/ 184132 w 1075614"/>
                  <a:gd name="connsiteY27" fmla="*/ 695708 h 1030126"/>
                  <a:gd name="connsiteX28" fmla="*/ 176568 w 1075614"/>
                  <a:gd name="connsiteY28" fmla="*/ 692321 h 1030126"/>
                  <a:gd name="connsiteX29" fmla="*/ 176568 w 1075614"/>
                  <a:gd name="connsiteY29" fmla="*/ 692321 h 1030126"/>
                  <a:gd name="connsiteX30" fmla="*/ 160536 w 1075614"/>
                  <a:gd name="connsiteY30" fmla="*/ 685208 h 1030126"/>
                  <a:gd name="connsiteX31" fmla="*/ 150600 w 1075614"/>
                  <a:gd name="connsiteY31" fmla="*/ 680128 h 1030126"/>
                  <a:gd name="connsiteX32" fmla="*/ 130165 w 1075614"/>
                  <a:gd name="connsiteY32" fmla="*/ 671886 h 1030126"/>
                  <a:gd name="connsiteX33" fmla="*/ 127568 w 1075614"/>
                  <a:gd name="connsiteY33" fmla="*/ 670869 h 1030126"/>
                  <a:gd name="connsiteX34" fmla="*/ 125084 w 1075614"/>
                  <a:gd name="connsiteY34" fmla="*/ 669966 h 1030126"/>
                  <a:gd name="connsiteX35" fmla="*/ 122826 w 1075614"/>
                  <a:gd name="connsiteY35" fmla="*/ 669176 h 1030126"/>
                  <a:gd name="connsiteX36" fmla="*/ 121810 w 1075614"/>
                  <a:gd name="connsiteY36" fmla="*/ 669176 h 1030126"/>
                  <a:gd name="connsiteX37" fmla="*/ 119326 w 1075614"/>
                  <a:gd name="connsiteY37" fmla="*/ 662063 h 1030126"/>
                  <a:gd name="connsiteX38" fmla="*/ 116616 w 1075614"/>
                  <a:gd name="connsiteY38" fmla="*/ 654611 h 1030126"/>
                  <a:gd name="connsiteX39" fmla="*/ 109165 w 1075614"/>
                  <a:gd name="connsiteY39" fmla="*/ 632031 h 1030126"/>
                  <a:gd name="connsiteX40" fmla="*/ 100810 w 1075614"/>
                  <a:gd name="connsiteY40" fmla="*/ 604595 h 1030126"/>
                  <a:gd name="connsiteX41" fmla="*/ 95278 w 1075614"/>
                  <a:gd name="connsiteY41" fmla="*/ 585741 h 1030126"/>
                  <a:gd name="connsiteX42" fmla="*/ 90310 w 1075614"/>
                  <a:gd name="connsiteY42" fmla="*/ 568128 h 1030126"/>
                  <a:gd name="connsiteX43" fmla="*/ 69536 w 1075614"/>
                  <a:gd name="connsiteY43" fmla="*/ 485934 h 1030126"/>
                  <a:gd name="connsiteX44" fmla="*/ 65810 w 1075614"/>
                  <a:gd name="connsiteY44" fmla="*/ 469338 h 1030126"/>
                  <a:gd name="connsiteX45" fmla="*/ 61520 w 1075614"/>
                  <a:gd name="connsiteY45" fmla="*/ 449693 h 1030126"/>
                  <a:gd name="connsiteX46" fmla="*/ 61520 w 1075614"/>
                  <a:gd name="connsiteY46" fmla="*/ 449693 h 1030126"/>
                  <a:gd name="connsiteX47" fmla="*/ 53842 w 1075614"/>
                  <a:gd name="connsiteY47" fmla="*/ 411983 h 1030126"/>
                  <a:gd name="connsiteX48" fmla="*/ 33294 w 1075614"/>
                  <a:gd name="connsiteY48" fmla="*/ 296144 h 1030126"/>
                  <a:gd name="connsiteX49" fmla="*/ 29568 w 1075614"/>
                  <a:gd name="connsiteY49" fmla="*/ 271757 h 1030126"/>
                  <a:gd name="connsiteX50" fmla="*/ 26407 w 1075614"/>
                  <a:gd name="connsiteY50" fmla="*/ 250419 h 1030126"/>
                  <a:gd name="connsiteX51" fmla="*/ 19858 w 1075614"/>
                  <a:gd name="connsiteY51" fmla="*/ 202322 h 1030126"/>
                  <a:gd name="connsiteX52" fmla="*/ 18504 w 1075614"/>
                  <a:gd name="connsiteY52" fmla="*/ 191032 h 1030126"/>
                  <a:gd name="connsiteX53" fmla="*/ 14552 w 1075614"/>
                  <a:gd name="connsiteY53" fmla="*/ 158290 h 1030126"/>
                  <a:gd name="connsiteX54" fmla="*/ 12745 w 1075614"/>
                  <a:gd name="connsiteY54" fmla="*/ 142597 h 1030126"/>
                  <a:gd name="connsiteX55" fmla="*/ 11278 w 1075614"/>
                  <a:gd name="connsiteY55" fmla="*/ 129951 h 1030126"/>
                  <a:gd name="connsiteX56" fmla="*/ 10262 w 1075614"/>
                  <a:gd name="connsiteY56" fmla="*/ 120693 h 1030126"/>
                  <a:gd name="connsiteX57" fmla="*/ 10262 w 1075614"/>
                  <a:gd name="connsiteY57" fmla="*/ 118435 h 1030126"/>
                  <a:gd name="connsiteX58" fmla="*/ 8681 w 1075614"/>
                  <a:gd name="connsiteY58" fmla="*/ 103306 h 1030126"/>
                  <a:gd name="connsiteX59" fmla="*/ 4842 w 1075614"/>
                  <a:gd name="connsiteY59" fmla="*/ 63564 h 1030126"/>
                  <a:gd name="connsiteX60" fmla="*/ 3149 w 1075614"/>
                  <a:gd name="connsiteY60" fmla="*/ 43919 h 1030126"/>
                  <a:gd name="connsiteX61" fmla="*/ 3149 w 1075614"/>
                  <a:gd name="connsiteY61" fmla="*/ 43129 h 1030126"/>
                  <a:gd name="connsiteX62" fmla="*/ 891 w 1075614"/>
                  <a:gd name="connsiteY62" fmla="*/ 14903 h 1030126"/>
                  <a:gd name="connsiteX63" fmla="*/ 891 w 1075614"/>
                  <a:gd name="connsiteY63" fmla="*/ 14903 h 1030126"/>
                  <a:gd name="connsiteX64" fmla="*/ 100 w 1075614"/>
                  <a:gd name="connsiteY64" fmla="*/ 3613 h 1030126"/>
                  <a:gd name="connsiteX65" fmla="*/ 100 w 1075614"/>
                  <a:gd name="connsiteY65" fmla="*/ 0 h 1030126"/>
                  <a:gd name="connsiteX66" fmla="*/ 100 w 1075614"/>
                  <a:gd name="connsiteY66" fmla="*/ 0 h 1030126"/>
                  <a:gd name="connsiteX67" fmla="*/ 963502 w 1075614"/>
                  <a:gd name="connsiteY67" fmla="*/ 0 h 1030126"/>
                  <a:gd name="connsiteX68" fmla="*/ 1049308 w 1075614"/>
                  <a:gd name="connsiteY68" fmla="*/ 598386 h 1030126"/>
                  <a:gd name="connsiteX69" fmla="*/ 1075614 w 1075614"/>
                  <a:gd name="connsiteY69" fmla="*/ 1030127 h 1030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75614" h="1030126">
                    <a:moveTo>
                      <a:pt x="1075614" y="1030127"/>
                    </a:moveTo>
                    <a:lnTo>
                      <a:pt x="337003" y="1030127"/>
                    </a:lnTo>
                    <a:cubicBezTo>
                      <a:pt x="337003" y="1019627"/>
                      <a:pt x="336100" y="1008901"/>
                      <a:pt x="335648" y="998062"/>
                    </a:cubicBezTo>
                    <a:cubicBezTo>
                      <a:pt x="335648" y="984288"/>
                      <a:pt x="334632" y="970288"/>
                      <a:pt x="334067" y="956514"/>
                    </a:cubicBezTo>
                    <a:cubicBezTo>
                      <a:pt x="333164" y="932692"/>
                      <a:pt x="332261" y="909208"/>
                      <a:pt x="331358" y="887417"/>
                    </a:cubicBezTo>
                    <a:cubicBezTo>
                      <a:pt x="331358" y="885272"/>
                      <a:pt x="331358" y="883127"/>
                      <a:pt x="331358" y="880982"/>
                    </a:cubicBezTo>
                    <a:cubicBezTo>
                      <a:pt x="330793" y="866079"/>
                      <a:pt x="330229" y="852079"/>
                      <a:pt x="329664" y="839434"/>
                    </a:cubicBezTo>
                    <a:lnTo>
                      <a:pt x="329664" y="838192"/>
                    </a:lnTo>
                    <a:cubicBezTo>
                      <a:pt x="329664" y="831192"/>
                      <a:pt x="329100" y="824643"/>
                      <a:pt x="328874" y="818547"/>
                    </a:cubicBezTo>
                    <a:cubicBezTo>
                      <a:pt x="328933" y="817607"/>
                      <a:pt x="328933" y="816664"/>
                      <a:pt x="328874" y="815724"/>
                    </a:cubicBezTo>
                    <a:cubicBezTo>
                      <a:pt x="328874" y="806014"/>
                      <a:pt x="328196" y="797547"/>
                      <a:pt x="327858" y="790772"/>
                    </a:cubicBezTo>
                    <a:cubicBezTo>
                      <a:pt x="327858" y="787272"/>
                      <a:pt x="327858" y="784111"/>
                      <a:pt x="327858" y="781515"/>
                    </a:cubicBezTo>
                    <a:cubicBezTo>
                      <a:pt x="327919" y="780537"/>
                      <a:pt x="327919" y="779557"/>
                      <a:pt x="327858" y="778579"/>
                    </a:cubicBezTo>
                    <a:cubicBezTo>
                      <a:pt x="327919" y="777677"/>
                      <a:pt x="327919" y="776771"/>
                      <a:pt x="327858" y="775869"/>
                    </a:cubicBezTo>
                    <a:cubicBezTo>
                      <a:pt x="327858" y="773160"/>
                      <a:pt x="327858" y="771805"/>
                      <a:pt x="327858" y="771805"/>
                    </a:cubicBezTo>
                    <a:lnTo>
                      <a:pt x="327858" y="771805"/>
                    </a:lnTo>
                    <a:lnTo>
                      <a:pt x="321874" y="768305"/>
                    </a:lnTo>
                    <a:lnTo>
                      <a:pt x="321874" y="768305"/>
                    </a:lnTo>
                    <a:lnTo>
                      <a:pt x="313858" y="763676"/>
                    </a:lnTo>
                    <a:lnTo>
                      <a:pt x="313858" y="763676"/>
                    </a:lnTo>
                    <a:lnTo>
                      <a:pt x="305277" y="758708"/>
                    </a:lnTo>
                    <a:cubicBezTo>
                      <a:pt x="293987" y="752273"/>
                      <a:pt x="283374" y="746289"/>
                      <a:pt x="273100" y="740643"/>
                    </a:cubicBezTo>
                    <a:cubicBezTo>
                      <a:pt x="262826" y="734998"/>
                      <a:pt x="253003" y="729353"/>
                      <a:pt x="243632" y="724950"/>
                    </a:cubicBezTo>
                    <a:cubicBezTo>
                      <a:pt x="231100" y="718402"/>
                      <a:pt x="219358" y="712531"/>
                      <a:pt x="208519" y="707224"/>
                    </a:cubicBezTo>
                    <a:lnTo>
                      <a:pt x="192939" y="699773"/>
                    </a:lnTo>
                    <a:lnTo>
                      <a:pt x="185713" y="696386"/>
                    </a:lnTo>
                    <a:lnTo>
                      <a:pt x="184132" y="695708"/>
                    </a:lnTo>
                    <a:lnTo>
                      <a:pt x="184132" y="695708"/>
                    </a:lnTo>
                    <a:lnTo>
                      <a:pt x="176568" y="692321"/>
                    </a:lnTo>
                    <a:lnTo>
                      <a:pt x="176568" y="692321"/>
                    </a:lnTo>
                    <a:lnTo>
                      <a:pt x="160536" y="685208"/>
                    </a:lnTo>
                    <a:lnTo>
                      <a:pt x="150600" y="680128"/>
                    </a:lnTo>
                    <a:cubicBezTo>
                      <a:pt x="141794" y="676402"/>
                      <a:pt x="134907" y="673692"/>
                      <a:pt x="130165" y="671886"/>
                    </a:cubicBezTo>
                    <a:lnTo>
                      <a:pt x="127568" y="670869"/>
                    </a:lnTo>
                    <a:lnTo>
                      <a:pt x="125084" y="669966"/>
                    </a:lnTo>
                    <a:lnTo>
                      <a:pt x="122826" y="669176"/>
                    </a:lnTo>
                    <a:lnTo>
                      <a:pt x="121810" y="669176"/>
                    </a:lnTo>
                    <a:cubicBezTo>
                      <a:pt x="120907" y="666805"/>
                      <a:pt x="120116" y="664434"/>
                      <a:pt x="119326" y="662063"/>
                    </a:cubicBezTo>
                    <a:cubicBezTo>
                      <a:pt x="118536" y="659692"/>
                      <a:pt x="117407" y="657095"/>
                      <a:pt x="116616" y="654611"/>
                    </a:cubicBezTo>
                    <a:cubicBezTo>
                      <a:pt x="114019" y="647160"/>
                      <a:pt x="111536" y="639595"/>
                      <a:pt x="109165" y="632031"/>
                    </a:cubicBezTo>
                    <a:cubicBezTo>
                      <a:pt x="106794" y="624466"/>
                      <a:pt x="103520" y="613854"/>
                      <a:pt x="100810" y="604595"/>
                    </a:cubicBezTo>
                    <a:cubicBezTo>
                      <a:pt x="98891" y="598386"/>
                      <a:pt x="97084" y="592063"/>
                      <a:pt x="95278" y="585741"/>
                    </a:cubicBezTo>
                    <a:cubicBezTo>
                      <a:pt x="93471" y="579418"/>
                      <a:pt x="91891" y="574451"/>
                      <a:pt x="90310" y="568128"/>
                    </a:cubicBezTo>
                    <a:cubicBezTo>
                      <a:pt x="82745" y="541144"/>
                      <a:pt x="75858" y="513596"/>
                      <a:pt x="69536" y="485934"/>
                    </a:cubicBezTo>
                    <a:cubicBezTo>
                      <a:pt x="68181" y="480365"/>
                      <a:pt x="66939" y="474832"/>
                      <a:pt x="65810" y="469338"/>
                    </a:cubicBezTo>
                    <a:cubicBezTo>
                      <a:pt x="64342" y="462789"/>
                      <a:pt x="62874" y="456241"/>
                      <a:pt x="61520" y="449693"/>
                    </a:cubicBezTo>
                    <a:lnTo>
                      <a:pt x="61520" y="449693"/>
                    </a:lnTo>
                    <a:cubicBezTo>
                      <a:pt x="58923" y="437160"/>
                      <a:pt x="56326" y="424515"/>
                      <a:pt x="53842" y="411983"/>
                    </a:cubicBezTo>
                    <a:cubicBezTo>
                      <a:pt x="45939" y="372467"/>
                      <a:pt x="39165" y="333515"/>
                      <a:pt x="33294" y="296144"/>
                    </a:cubicBezTo>
                    <a:lnTo>
                      <a:pt x="29568" y="271757"/>
                    </a:lnTo>
                    <a:cubicBezTo>
                      <a:pt x="28552" y="264645"/>
                      <a:pt x="27423" y="257532"/>
                      <a:pt x="26407" y="250419"/>
                    </a:cubicBezTo>
                    <a:cubicBezTo>
                      <a:pt x="24149" y="233935"/>
                      <a:pt x="21891" y="217903"/>
                      <a:pt x="19858" y="202322"/>
                    </a:cubicBezTo>
                    <a:lnTo>
                      <a:pt x="18504" y="191032"/>
                    </a:lnTo>
                    <a:cubicBezTo>
                      <a:pt x="17149" y="179741"/>
                      <a:pt x="15794" y="168451"/>
                      <a:pt x="14552" y="158290"/>
                    </a:cubicBezTo>
                    <a:cubicBezTo>
                      <a:pt x="13875" y="152983"/>
                      <a:pt x="13310" y="147677"/>
                      <a:pt x="12745" y="142597"/>
                    </a:cubicBezTo>
                    <a:cubicBezTo>
                      <a:pt x="12181" y="137516"/>
                      <a:pt x="11729" y="134129"/>
                      <a:pt x="11278" y="129951"/>
                    </a:cubicBezTo>
                    <a:lnTo>
                      <a:pt x="10262" y="120693"/>
                    </a:lnTo>
                    <a:cubicBezTo>
                      <a:pt x="10323" y="119942"/>
                      <a:pt x="10323" y="119187"/>
                      <a:pt x="10262" y="118435"/>
                    </a:cubicBezTo>
                    <a:cubicBezTo>
                      <a:pt x="9697" y="113242"/>
                      <a:pt x="9245" y="108161"/>
                      <a:pt x="8681" y="103306"/>
                    </a:cubicBezTo>
                    <a:cubicBezTo>
                      <a:pt x="7213" y="88742"/>
                      <a:pt x="5971" y="75419"/>
                      <a:pt x="4842" y="63564"/>
                    </a:cubicBezTo>
                    <a:cubicBezTo>
                      <a:pt x="4278" y="56452"/>
                      <a:pt x="3600" y="49903"/>
                      <a:pt x="3149" y="43919"/>
                    </a:cubicBezTo>
                    <a:cubicBezTo>
                      <a:pt x="3211" y="43659"/>
                      <a:pt x="3211" y="43388"/>
                      <a:pt x="3149" y="43129"/>
                    </a:cubicBezTo>
                    <a:cubicBezTo>
                      <a:pt x="2246" y="31838"/>
                      <a:pt x="1455" y="22016"/>
                      <a:pt x="891" y="14903"/>
                    </a:cubicBezTo>
                    <a:lnTo>
                      <a:pt x="891" y="14903"/>
                    </a:lnTo>
                    <a:cubicBezTo>
                      <a:pt x="891" y="10048"/>
                      <a:pt x="326" y="6323"/>
                      <a:pt x="100" y="3613"/>
                    </a:cubicBezTo>
                    <a:cubicBezTo>
                      <a:pt x="-125" y="903"/>
                      <a:pt x="100" y="451"/>
                      <a:pt x="100" y="0"/>
                    </a:cubicBezTo>
                    <a:lnTo>
                      <a:pt x="100" y="0"/>
                    </a:lnTo>
                    <a:lnTo>
                      <a:pt x="963502" y="0"/>
                    </a:lnTo>
                    <a:cubicBezTo>
                      <a:pt x="963502" y="0"/>
                      <a:pt x="1133872" y="258661"/>
                      <a:pt x="1049308" y="598386"/>
                    </a:cubicBezTo>
                    <a:cubicBezTo>
                      <a:pt x="1048518" y="598499"/>
                      <a:pt x="1065114" y="868337"/>
                      <a:pt x="1075614" y="1030127"/>
                    </a:cubicBezTo>
                    <a:close/>
                  </a:path>
                </a:pathLst>
              </a:custGeom>
              <a:solidFill>
                <a:srgbClr val="263238"/>
              </a:solidFill>
              <a:ln w="11278"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7366143B-737D-4671-AD9C-400DCBA6B7D2}"/>
                  </a:ext>
                </a:extLst>
              </p:cNvPr>
              <p:cNvSpPr/>
              <p:nvPr/>
            </p:nvSpPr>
            <p:spPr>
              <a:xfrm>
                <a:off x="5634477" y="5067325"/>
                <a:ext cx="433836" cy="198978"/>
              </a:xfrm>
              <a:custGeom>
                <a:avLst/>
                <a:gdLst>
                  <a:gd name="connsiteX0" fmla="*/ 433410 w 433836"/>
                  <a:gd name="connsiteY0" fmla="*/ 197449 h 198978"/>
                  <a:gd name="connsiteX1" fmla="*/ 331797 w 433836"/>
                  <a:gd name="connsiteY1" fmla="*/ 136594 h 198978"/>
                  <a:gd name="connsiteX2" fmla="*/ 224314 w 433836"/>
                  <a:gd name="connsiteY2" fmla="*/ 80707 h 198978"/>
                  <a:gd name="connsiteX3" fmla="*/ 2234 w 433836"/>
                  <a:gd name="connsiteY3" fmla="*/ 94 h 198978"/>
                  <a:gd name="connsiteX4" fmla="*/ 879 w 433836"/>
                  <a:gd name="connsiteY4" fmla="*/ 3369 h 198978"/>
                  <a:gd name="connsiteX5" fmla="*/ 215394 w 433836"/>
                  <a:gd name="connsiteY5" fmla="*/ 102046 h 198978"/>
                  <a:gd name="connsiteX6" fmla="*/ 324459 w 433836"/>
                  <a:gd name="connsiteY6" fmla="*/ 149578 h 198978"/>
                  <a:gd name="connsiteX7" fmla="*/ 432733 w 433836"/>
                  <a:gd name="connsiteY7" fmla="*/ 198917 h 198978"/>
                  <a:gd name="connsiteX8" fmla="*/ 433410 w 433836"/>
                  <a:gd name="connsiteY8" fmla="*/ 197449 h 19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33836" h="198978">
                    <a:moveTo>
                      <a:pt x="433410" y="197449"/>
                    </a:moveTo>
                    <a:cubicBezTo>
                      <a:pt x="401007" y="174868"/>
                      <a:pt x="365668" y="156013"/>
                      <a:pt x="331797" y="136594"/>
                    </a:cubicBezTo>
                    <a:cubicBezTo>
                      <a:pt x="297926" y="117175"/>
                      <a:pt x="261007" y="97755"/>
                      <a:pt x="224314" y="80707"/>
                    </a:cubicBezTo>
                    <a:cubicBezTo>
                      <a:pt x="152200" y="48832"/>
                      <a:pt x="78002" y="21899"/>
                      <a:pt x="2234" y="94"/>
                    </a:cubicBezTo>
                    <a:cubicBezTo>
                      <a:pt x="314" y="-583"/>
                      <a:pt x="-928" y="2578"/>
                      <a:pt x="879" y="3369"/>
                    </a:cubicBezTo>
                    <a:cubicBezTo>
                      <a:pt x="73362" y="34530"/>
                      <a:pt x="143588" y="70094"/>
                      <a:pt x="215394" y="102046"/>
                    </a:cubicBezTo>
                    <a:cubicBezTo>
                      <a:pt x="251636" y="118191"/>
                      <a:pt x="288104" y="133546"/>
                      <a:pt x="324459" y="149578"/>
                    </a:cubicBezTo>
                    <a:cubicBezTo>
                      <a:pt x="360813" y="165610"/>
                      <a:pt x="396152" y="183449"/>
                      <a:pt x="432733" y="198917"/>
                    </a:cubicBezTo>
                    <a:cubicBezTo>
                      <a:pt x="433636" y="199256"/>
                      <a:pt x="434313" y="198126"/>
                      <a:pt x="433410" y="197449"/>
                    </a:cubicBezTo>
                    <a:close/>
                  </a:path>
                </a:pathLst>
              </a:custGeom>
              <a:solidFill>
                <a:srgbClr val="455A64"/>
              </a:solidFill>
              <a:ln w="11278"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8901D1C4-06A5-4637-8E0A-C480B0EAB88D}"/>
                  </a:ext>
                </a:extLst>
              </p:cNvPr>
              <p:cNvSpPr/>
              <p:nvPr/>
            </p:nvSpPr>
            <p:spPr>
              <a:xfrm>
                <a:off x="5705616" y="4550211"/>
                <a:ext cx="165276" cy="607043"/>
              </a:xfrm>
              <a:custGeom>
                <a:avLst/>
                <a:gdLst>
                  <a:gd name="connsiteX0" fmla="*/ 164578 w 165276"/>
                  <a:gd name="connsiteY0" fmla="*/ 360612 h 607043"/>
                  <a:gd name="connsiteX1" fmla="*/ 159384 w 165276"/>
                  <a:gd name="connsiteY1" fmla="*/ 254145 h 607043"/>
                  <a:gd name="connsiteX2" fmla="*/ 144255 w 165276"/>
                  <a:gd name="connsiteY2" fmla="*/ 2597 h 607043"/>
                  <a:gd name="connsiteX3" fmla="*/ 141658 w 165276"/>
                  <a:gd name="connsiteY3" fmla="*/ 0 h 607043"/>
                  <a:gd name="connsiteX4" fmla="*/ 139062 w 165276"/>
                  <a:gd name="connsiteY4" fmla="*/ 2597 h 607043"/>
                  <a:gd name="connsiteX5" fmla="*/ 141771 w 165276"/>
                  <a:gd name="connsiteY5" fmla="*/ 197242 h 607043"/>
                  <a:gd name="connsiteX6" fmla="*/ 144255 w 165276"/>
                  <a:gd name="connsiteY6" fmla="*/ 294451 h 607043"/>
                  <a:gd name="connsiteX7" fmla="*/ 144932 w 165276"/>
                  <a:gd name="connsiteY7" fmla="*/ 387371 h 607043"/>
                  <a:gd name="connsiteX8" fmla="*/ 107562 w 165276"/>
                  <a:gd name="connsiteY8" fmla="*/ 458951 h 607043"/>
                  <a:gd name="connsiteX9" fmla="*/ 55965 w 165276"/>
                  <a:gd name="connsiteY9" fmla="*/ 407919 h 607043"/>
                  <a:gd name="connsiteX10" fmla="*/ 25368 w 165276"/>
                  <a:gd name="connsiteY10" fmla="*/ 227951 h 607043"/>
                  <a:gd name="connsiteX11" fmla="*/ 16223 w 165276"/>
                  <a:gd name="connsiteY11" fmla="*/ 121371 h 607043"/>
                  <a:gd name="connsiteX12" fmla="*/ 12723 w 165276"/>
                  <a:gd name="connsiteY12" fmla="*/ 11855 h 607043"/>
                  <a:gd name="connsiteX13" fmla="*/ 9110 w 165276"/>
                  <a:gd name="connsiteY13" fmla="*/ 11855 h 607043"/>
                  <a:gd name="connsiteX14" fmla="*/ 868 w 165276"/>
                  <a:gd name="connsiteY14" fmla="*/ 121596 h 607043"/>
                  <a:gd name="connsiteX15" fmla="*/ 1884 w 165276"/>
                  <a:gd name="connsiteY15" fmla="*/ 231225 h 607043"/>
                  <a:gd name="connsiteX16" fmla="*/ 12384 w 165276"/>
                  <a:gd name="connsiteY16" fmla="*/ 335999 h 607043"/>
                  <a:gd name="connsiteX17" fmla="*/ 34965 w 165276"/>
                  <a:gd name="connsiteY17" fmla="*/ 428693 h 607043"/>
                  <a:gd name="connsiteX18" fmla="*/ 91417 w 165276"/>
                  <a:gd name="connsiteY18" fmla="*/ 481306 h 607043"/>
                  <a:gd name="connsiteX19" fmla="*/ 101691 w 165276"/>
                  <a:gd name="connsiteY19" fmla="*/ 482322 h 607043"/>
                  <a:gd name="connsiteX20" fmla="*/ 103497 w 165276"/>
                  <a:gd name="connsiteY20" fmla="*/ 504902 h 607043"/>
                  <a:gd name="connsiteX21" fmla="*/ 107449 w 165276"/>
                  <a:gd name="connsiteY21" fmla="*/ 540015 h 607043"/>
                  <a:gd name="connsiteX22" fmla="*/ 114562 w 165276"/>
                  <a:gd name="connsiteY22" fmla="*/ 573886 h 607043"/>
                  <a:gd name="connsiteX23" fmla="*/ 126529 w 165276"/>
                  <a:gd name="connsiteY23" fmla="*/ 606289 h 607043"/>
                  <a:gd name="connsiteX24" fmla="*/ 129050 w 165276"/>
                  <a:gd name="connsiteY24" fmla="*/ 606705 h 607043"/>
                  <a:gd name="connsiteX25" fmla="*/ 129804 w 165276"/>
                  <a:gd name="connsiteY25" fmla="*/ 605273 h 607043"/>
                  <a:gd name="connsiteX26" fmla="*/ 126981 w 165276"/>
                  <a:gd name="connsiteY26" fmla="*/ 571402 h 607043"/>
                  <a:gd name="connsiteX27" fmla="*/ 121562 w 165276"/>
                  <a:gd name="connsiteY27" fmla="*/ 537531 h 607043"/>
                  <a:gd name="connsiteX28" fmla="*/ 114900 w 165276"/>
                  <a:gd name="connsiteY28" fmla="*/ 504225 h 607043"/>
                  <a:gd name="connsiteX29" fmla="*/ 110949 w 165276"/>
                  <a:gd name="connsiteY29" fmla="*/ 481644 h 607043"/>
                  <a:gd name="connsiteX30" fmla="*/ 151594 w 165276"/>
                  <a:gd name="connsiteY30" fmla="*/ 449693 h 607043"/>
                  <a:gd name="connsiteX31" fmla="*/ 164578 w 165276"/>
                  <a:gd name="connsiteY31" fmla="*/ 360612 h 607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5276" h="607043">
                    <a:moveTo>
                      <a:pt x="164578" y="360612"/>
                    </a:moveTo>
                    <a:cubicBezTo>
                      <a:pt x="163674" y="325161"/>
                      <a:pt x="161191" y="289596"/>
                      <a:pt x="159384" y="254145"/>
                    </a:cubicBezTo>
                    <a:cubicBezTo>
                      <a:pt x="155320" y="170371"/>
                      <a:pt x="152045" y="86145"/>
                      <a:pt x="144255" y="2597"/>
                    </a:cubicBezTo>
                    <a:cubicBezTo>
                      <a:pt x="144255" y="1163"/>
                      <a:pt x="143092" y="0"/>
                      <a:pt x="141658" y="0"/>
                    </a:cubicBezTo>
                    <a:cubicBezTo>
                      <a:pt x="140224" y="0"/>
                      <a:pt x="139062" y="1163"/>
                      <a:pt x="139062" y="2597"/>
                    </a:cubicBezTo>
                    <a:cubicBezTo>
                      <a:pt x="138045" y="67403"/>
                      <a:pt x="140529" y="132435"/>
                      <a:pt x="141771" y="197242"/>
                    </a:cubicBezTo>
                    <a:cubicBezTo>
                      <a:pt x="142449" y="229645"/>
                      <a:pt x="143465" y="262048"/>
                      <a:pt x="144255" y="294451"/>
                    </a:cubicBezTo>
                    <a:cubicBezTo>
                      <a:pt x="146061" y="325393"/>
                      <a:pt x="146287" y="356406"/>
                      <a:pt x="144932" y="387371"/>
                    </a:cubicBezTo>
                    <a:cubicBezTo>
                      <a:pt x="143239" y="410741"/>
                      <a:pt x="138045" y="456128"/>
                      <a:pt x="107562" y="458951"/>
                    </a:cubicBezTo>
                    <a:cubicBezTo>
                      <a:pt x="78884" y="461661"/>
                      <a:pt x="63078" y="430612"/>
                      <a:pt x="55965" y="407919"/>
                    </a:cubicBezTo>
                    <a:cubicBezTo>
                      <a:pt x="37675" y="350225"/>
                      <a:pt x="31239" y="287903"/>
                      <a:pt x="25368" y="227951"/>
                    </a:cubicBezTo>
                    <a:cubicBezTo>
                      <a:pt x="21868" y="192387"/>
                      <a:pt x="18368" y="156935"/>
                      <a:pt x="16223" y="121371"/>
                    </a:cubicBezTo>
                    <a:cubicBezTo>
                      <a:pt x="12972" y="84962"/>
                      <a:pt x="11803" y="48397"/>
                      <a:pt x="12723" y="11855"/>
                    </a:cubicBezTo>
                    <a:cubicBezTo>
                      <a:pt x="12723" y="9597"/>
                      <a:pt x="9223" y="9597"/>
                      <a:pt x="9110" y="11855"/>
                    </a:cubicBezTo>
                    <a:cubicBezTo>
                      <a:pt x="7078" y="48435"/>
                      <a:pt x="2110" y="84790"/>
                      <a:pt x="868" y="121596"/>
                    </a:cubicBezTo>
                    <a:cubicBezTo>
                      <a:pt x="-374" y="158403"/>
                      <a:pt x="-487" y="194758"/>
                      <a:pt x="1884" y="231225"/>
                    </a:cubicBezTo>
                    <a:cubicBezTo>
                      <a:pt x="4255" y="267693"/>
                      <a:pt x="7078" y="301338"/>
                      <a:pt x="12384" y="335999"/>
                    </a:cubicBezTo>
                    <a:cubicBezTo>
                      <a:pt x="15955" y="367729"/>
                      <a:pt x="23543" y="398876"/>
                      <a:pt x="34965" y="428693"/>
                    </a:cubicBezTo>
                    <a:cubicBezTo>
                      <a:pt x="45578" y="453305"/>
                      <a:pt x="63755" y="475886"/>
                      <a:pt x="91417" y="481306"/>
                    </a:cubicBezTo>
                    <a:cubicBezTo>
                      <a:pt x="94809" y="481918"/>
                      <a:pt x="98244" y="482258"/>
                      <a:pt x="101691" y="482322"/>
                    </a:cubicBezTo>
                    <a:cubicBezTo>
                      <a:pt x="101691" y="489773"/>
                      <a:pt x="103046" y="497338"/>
                      <a:pt x="103497" y="504902"/>
                    </a:cubicBezTo>
                    <a:cubicBezTo>
                      <a:pt x="104400" y="516193"/>
                      <a:pt x="105868" y="528386"/>
                      <a:pt x="107449" y="540015"/>
                    </a:cubicBezTo>
                    <a:cubicBezTo>
                      <a:pt x="109042" y="551455"/>
                      <a:pt x="111419" y="562772"/>
                      <a:pt x="114562" y="573886"/>
                    </a:cubicBezTo>
                    <a:cubicBezTo>
                      <a:pt x="117057" y="585182"/>
                      <a:pt x="121083" y="596084"/>
                      <a:pt x="126529" y="606289"/>
                    </a:cubicBezTo>
                    <a:cubicBezTo>
                      <a:pt x="127111" y="607100"/>
                      <a:pt x="128239" y="607286"/>
                      <a:pt x="129050" y="606705"/>
                    </a:cubicBezTo>
                    <a:cubicBezTo>
                      <a:pt x="129513" y="606373"/>
                      <a:pt x="129792" y="605842"/>
                      <a:pt x="129804" y="605273"/>
                    </a:cubicBezTo>
                    <a:cubicBezTo>
                      <a:pt x="130137" y="593913"/>
                      <a:pt x="129190" y="582551"/>
                      <a:pt x="126981" y="571402"/>
                    </a:cubicBezTo>
                    <a:cubicBezTo>
                      <a:pt x="125513" y="560112"/>
                      <a:pt x="123820" y="548822"/>
                      <a:pt x="121562" y="537531"/>
                    </a:cubicBezTo>
                    <a:cubicBezTo>
                      <a:pt x="119304" y="526241"/>
                      <a:pt x="117158" y="514951"/>
                      <a:pt x="114900" y="504225"/>
                    </a:cubicBezTo>
                    <a:cubicBezTo>
                      <a:pt x="113320" y="496773"/>
                      <a:pt x="112303" y="489096"/>
                      <a:pt x="110949" y="481644"/>
                    </a:cubicBezTo>
                    <a:cubicBezTo>
                      <a:pt x="129023" y="478540"/>
                      <a:pt x="144309" y="466523"/>
                      <a:pt x="151594" y="449693"/>
                    </a:cubicBezTo>
                    <a:cubicBezTo>
                      <a:pt x="162683" y="421385"/>
                      <a:pt x="167125" y="390908"/>
                      <a:pt x="164578" y="360612"/>
                    </a:cubicBezTo>
                    <a:close/>
                  </a:path>
                </a:pathLst>
              </a:custGeom>
              <a:solidFill>
                <a:srgbClr val="455A64"/>
              </a:solidFill>
              <a:ln w="11278"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EB824CFB-6B72-4B65-B9E2-084123D4EF05}"/>
                  </a:ext>
                </a:extLst>
              </p:cNvPr>
              <p:cNvSpPr/>
              <p:nvPr/>
            </p:nvSpPr>
            <p:spPr>
              <a:xfrm>
                <a:off x="6207547" y="4569804"/>
                <a:ext cx="434597" cy="345194"/>
              </a:xfrm>
              <a:custGeom>
                <a:avLst/>
                <a:gdLst>
                  <a:gd name="connsiteX0" fmla="*/ 431064 w 434597"/>
                  <a:gd name="connsiteY0" fmla="*/ 320019 h 345194"/>
                  <a:gd name="connsiteX1" fmla="*/ 279097 w 434597"/>
                  <a:gd name="connsiteY1" fmla="*/ 323971 h 345194"/>
                  <a:gd name="connsiteX2" fmla="*/ 146774 w 434597"/>
                  <a:gd name="connsiteY2" fmla="*/ 272148 h 345194"/>
                  <a:gd name="connsiteX3" fmla="*/ 3500 w 434597"/>
                  <a:gd name="connsiteY3" fmla="*/ 1181 h 345194"/>
                  <a:gd name="connsiteX4" fmla="*/ 1180 w 434597"/>
                  <a:gd name="connsiteY4" fmla="*/ 112 h 345194"/>
                  <a:gd name="connsiteX5" fmla="*/ 0 w 434597"/>
                  <a:gd name="connsiteY5" fmla="*/ 1746 h 345194"/>
                  <a:gd name="connsiteX6" fmla="*/ 83887 w 434597"/>
                  <a:gd name="connsiteY6" fmla="*/ 247423 h 345194"/>
                  <a:gd name="connsiteX7" fmla="*/ 173080 w 434597"/>
                  <a:gd name="connsiteY7" fmla="*/ 320810 h 345194"/>
                  <a:gd name="connsiteX8" fmla="*/ 290951 w 434597"/>
                  <a:gd name="connsiteY8" fmla="*/ 345084 h 345194"/>
                  <a:gd name="connsiteX9" fmla="*/ 431967 w 434597"/>
                  <a:gd name="connsiteY9" fmla="*/ 326116 h 345194"/>
                  <a:gd name="connsiteX10" fmla="*/ 434564 w 434597"/>
                  <a:gd name="connsiteY10" fmla="*/ 322616 h 345194"/>
                  <a:gd name="connsiteX11" fmla="*/ 431064 w 434597"/>
                  <a:gd name="connsiteY11" fmla="*/ 320019 h 3451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4597" h="345194">
                    <a:moveTo>
                      <a:pt x="431064" y="320019"/>
                    </a:moveTo>
                    <a:cubicBezTo>
                      <a:pt x="380258" y="323519"/>
                      <a:pt x="330129" y="330068"/>
                      <a:pt x="279097" y="323971"/>
                    </a:cubicBezTo>
                    <a:cubicBezTo>
                      <a:pt x="231080" y="319123"/>
                      <a:pt x="185312" y="301199"/>
                      <a:pt x="146774" y="272148"/>
                    </a:cubicBezTo>
                    <a:cubicBezTo>
                      <a:pt x="62887" y="207116"/>
                      <a:pt x="26194" y="100762"/>
                      <a:pt x="3500" y="1181"/>
                    </a:cubicBezTo>
                    <a:cubicBezTo>
                      <a:pt x="3155" y="245"/>
                      <a:pt x="2116" y="-233"/>
                      <a:pt x="1180" y="112"/>
                    </a:cubicBezTo>
                    <a:cubicBezTo>
                      <a:pt x="491" y="367"/>
                      <a:pt x="25" y="1012"/>
                      <a:pt x="0" y="1746"/>
                    </a:cubicBezTo>
                    <a:cubicBezTo>
                      <a:pt x="9484" y="88229"/>
                      <a:pt x="28113" y="177762"/>
                      <a:pt x="83887" y="247423"/>
                    </a:cubicBezTo>
                    <a:cubicBezTo>
                      <a:pt x="107965" y="278043"/>
                      <a:pt x="138395" y="303081"/>
                      <a:pt x="173080" y="320810"/>
                    </a:cubicBezTo>
                    <a:cubicBezTo>
                      <a:pt x="209949" y="337955"/>
                      <a:pt x="250308" y="346267"/>
                      <a:pt x="290951" y="345084"/>
                    </a:cubicBezTo>
                    <a:cubicBezTo>
                      <a:pt x="338562" y="344649"/>
                      <a:pt x="385933" y="338278"/>
                      <a:pt x="431967" y="326116"/>
                    </a:cubicBezTo>
                    <a:cubicBezTo>
                      <a:pt x="433650" y="325867"/>
                      <a:pt x="434813" y="324299"/>
                      <a:pt x="434564" y="322616"/>
                    </a:cubicBezTo>
                    <a:cubicBezTo>
                      <a:pt x="434314" y="320933"/>
                      <a:pt x="432747" y="319770"/>
                      <a:pt x="431064" y="320019"/>
                    </a:cubicBezTo>
                    <a:close/>
                  </a:path>
                </a:pathLst>
              </a:custGeom>
              <a:solidFill>
                <a:srgbClr val="455A64"/>
              </a:solidFill>
              <a:ln w="11278"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9DD35C2C-B64C-428A-9C90-5C8F0C60E789}"/>
                  </a:ext>
                </a:extLst>
              </p:cNvPr>
              <p:cNvSpPr/>
              <p:nvPr/>
            </p:nvSpPr>
            <p:spPr>
              <a:xfrm>
                <a:off x="5972709" y="5218443"/>
                <a:ext cx="23709" cy="273716"/>
              </a:xfrm>
              <a:custGeom>
                <a:avLst/>
                <a:gdLst>
                  <a:gd name="connsiteX0" fmla="*/ 16145 w 23709"/>
                  <a:gd name="connsiteY0" fmla="*/ 268185 h 273716"/>
                  <a:gd name="connsiteX1" fmla="*/ 16145 w 23709"/>
                  <a:gd name="connsiteY1" fmla="*/ 273717 h 273716"/>
                  <a:gd name="connsiteX2" fmla="*/ 16145 w 23709"/>
                  <a:gd name="connsiteY2" fmla="*/ 268185 h 273716"/>
                  <a:gd name="connsiteX3" fmla="*/ 12532 w 23709"/>
                  <a:gd name="connsiteY3" fmla="*/ 268185 h 273716"/>
                  <a:gd name="connsiteX4" fmla="*/ 0 w 23709"/>
                  <a:gd name="connsiteY4" fmla="*/ 6250 h 273716"/>
                  <a:gd name="connsiteX5" fmla="*/ 0 w 23709"/>
                  <a:gd name="connsiteY5" fmla="*/ 492 h 273716"/>
                  <a:gd name="connsiteX6" fmla="*/ 6210 w 23709"/>
                  <a:gd name="connsiteY6" fmla="*/ 2637 h 273716"/>
                  <a:gd name="connsiteX7" fmla="*/ 6210 w 23709"/>
                  <a:gd name="connsiteY7" fmla="*/ 8169 h 273716"/>
                  <a:gd name="connsiteX8" fmla="*/ 21677 w 23709"/>
                  <a:gd name="connsiteY8" fmla="*/ 218169 h 273716"/>
                  <a:gd name="connsiteX9" fmla="*/ 23710 w 23709"/>
                  <a:gd name="connsiteY9" fmla="*/ 268185 h 273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709" h="273716">
                    <a:moveTo>
                      <a:pt x="16145" y="268185"/>
                    </a:moveTo>
                    <a:cubicBezTo>
                      <a:pt x="16145" y="269991"/>
                      <a:pt x="16145" y="271910"/>
                      <a:pt x="16145" y="273717"/>
                    </a:cubicBezTo>
                    <a:cubicBezTo>
                      <a:pt x="16145" y="271798"/>
                      <a:pt x="16145" y="269991"/>
                      <a:pt x="16145" y="268185"/>
                    </a:cubicBezTo>
                    <a:lnTo>
                      <a:pt x="12532" y="268185"/>
                    </a:lnTo>
                    <a:cubicBezTo>
                      <a:pt x="8919" y="212524"/>
                      <a:pt x="565" y="44298"/>
                      <a:pt x="0" y="6250"/>
                    </a:cubicBezTo>
                    <a:lnTo>
                      <a:pt x="0" y="492"/>
                    </a:lnTo>
                    <a:cubicBezTo>
                      <a:pt x="0" y="-976"/>
                      <a:pt x="5984" y="1169"/>
                      <a:pt x="6210" y="2637"/>
                    </a:cubicBezTo>
                    <a:cubicBezTo>
                      <a:pt x="6435" y="4105"/>
                      <a:pt x="6210" y="5911"/>
                      <a:pt x="6210" y="8169"/>
                    </a:cubicBezTo>
                    <a:cubicBezTo>
                      <a:pt x="10048" y="44524"/>
                      <a:pt x="19419" y="174701"/>
                      <a:pt x="21677" y="218169"/>
                    </a:cubicBezTo>
                    <a:cubicBezTo>
                      <a:pt x="22468" y="234766"/>
                      <a:pt x="23258" y="252040"/>
                      <a:pt x="23710" y="268185"/>
                    </a:cubicBezTo>
                    <a:close/>
                  </a:path>
                </a:pathLst>
              </a:custGeom>
              <a:solidFill>
                <a:srgbClr val="455A64"/>
              </a:solidFill>
              <a:ln w="11278"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3E096D83-F4D2-416A-8A77-201787B17268}"/>
                  </a:ext>
                </a:extLst>
              </p:cNvPr>
              <p:cNvSpPr/>
              <p:nvPr/>
            </p:nvSpPr>
            <p:spPr>
              <a:xfrm>
                <a:off x="5746256" y="2424383"/>
                <a:ext cx="847927" cy="864264"/>
              </a:xfrm>
              <a:custGeom>
                <a:avLst/>
                <a:gdLst>
                  <a:gd name="connsiteX0" fmla="*/ 74599 w 847927"/>
                  <a:gd name="connsiteY0" fmla="*/ 616540 h 864264"/>
                  <a:gd name="connsiteX1" fmla="*/ 55745 w 847927"/>
                  <a:gd name="connsiteY1" fmla="*/ 666330 h 864264"/>
                  <a:gd name="connsiteX2" fmla="*/ 109825 w 847927"/>
                  <a:gd name="connsiteY2" fmla="*/ 702911 h 864264"/>
                  <a:gd name="connsiteX3" fmla="*/ 110390 w 847927"/>
                  <a:gd name="connsiteY3" fmla="*/ 723121 h 864264"/>
                  <a:gd name="connsiteX4" fmla="*/ 168986 w 847927"/>
                  <a:gd name="connsiteY4" fmla="*/ 763653 h 864264"/>
                  <a:gd name="connsiteX5" fmla="*/ 169664 w 847927"/>
                  <a:gd name="connsiteY5" fmla="*/ 780588 h 864264"/>
                  <a:gd name="connsiteX6" fmla="*/ 227394 w 847927"/>
                  <a:gd name="connsiteY6" fmla="*/ 816558 h 864264"/>
                  <a:gd name="connsiteX7" fmla="*/ 254228 w 847927"/>
                  <a:gd name="connsiteY7" fmla="*/ 799556 h 864264"/>
                  <a:gd name="connsiteX8" fmla="*/ 310679 w 847927"/>
                  <a:gd name="connsiteY8" fmla="*/ 831508 h 864264"/>
                  <a:gd name="connsiteX9" fmla="*/ 328970 w 847927"/>
                  <a:gd name="connsiteY9" fmla="*/ 822814 h 864264"/>
                  <a:gd name="connsiteX10" fmla="*/ 329760 w 847927"/>
                  <a:gd name="connsiteY10" fmla="*/ 827104 h 864264"/>
                  <a:gd name="connsiteX11" fmla="*/ 387542 w 847927"/>
                  <a:gd name="connsiteY11" fmla="*/ 862991 h 864264"/>
                  <a:gd name="connsiteX12" fmla="*/ 420986 w 847927"/>
                  <a:gd name="connsiteY12" fmla="*/ 834669 h 864264"/>
                  <a:gd name="connsiteX13" fmla="*/ 475066 w 847927"/>
                  <a:gd name="connsiteY13" fmla="*/ 861201 h 864264"/>
                  <a:gd name="connsiteX14" fmla="*/ 510405 w 847927"/>
                  <a:gd name="connsiteY14" fmla="*/ 827330 h 864264"/>
                  <a:gd name="connsiteX15" fmla="*/ 545292 w 847927"/>
                  <a:gd name="connsiteY15" fmla="*/ 831056 h 864264"/>
                  <a:gd name="connsiteX16" fmla="*/ 578373 w 847927"/>
                  <a:gd name="connsiteY16" fmla="*/ 806895 h 864264"/>
                  <a:gd name="connsiteX17" fmla="*/ 651076 w 847927"/>
                  <a:gd name="connsiteY17" fmla="*/ 790334 h 864264"/>
                  <a:gd name="connsiteX18" fmla="*/ 659099 w 847927"/>
                  <a:gd name="connsiteY18" fmla="*/ 765008 h 864264"/>
                  <a:gd name="connsiteX19" fmla="*/ 677840 w 847927"/>
                  <a:gd name="connsiteY19" fmla="*/ 765008 h 864264"/>
                  <a:gd name="connsiteX20" fmla="*/ 714873 w 847927"/>
                  <a:gd name="connsiteY20" fmla="*/ 713637 h 864264"/>
                  <a:gd name="connsiteX21" fmla="*/ 738131 w 847927"/>
                  <a:gd name="connsiteY21" fmla="*/ 713637 h 864264"/>
                  <a:gd name="connsiteX22" fmla="*/ 777872 w 847927"/>
                  <a:gd name="connsiteY22" fmla="*/ 650185 h 864264"/>
                  <a:gd name="connsiteX23" fmla="*/ 771098 w 847927"/>
                  <a:gd name="connsiteY23" fmla="*/ 634266 h 864264"/>
                  <a:gd name="connsiteX24" fmla="*/ 779453 w 847927"/>
                  <a:gd name="connsiteY24" fmla="*/ 633250 h 864264"/>
                  <a:gd name="connsiteX25" fmla="*/ 815582 w 847927"/>
                  <a:gd name="connsiteY25" fmla="*/ 575669 h 864264"/>
                  <a:gd name="connsiteX26" fmla="*/ 802937 w 847927"/>
                  <a:gd name="connsiteY26" fmla="*/ 553089 h 864264"/>
                  <a:gd name="connsiteX27" fmla="*/ 837824 w 847927"/>
                  <a:gd name="connsiteY27" fmla="*/ 491218 h 864264"/>
                  <a:gd name="connsiteX28" fmla="*/ 823937 w 847927"/>
                  <a:gd name="connsiteY28" fmla="*/ 465476 h 864264"/>
                  <a:gd name="connsiteX29" fmla="*/ 846517 w 847927"/>
                  <a:gd name="connsiteY29" fmla="*/ 409025 h 864264"/>
                  <a:gd name="connsiteX30" fmla="*/ 817162 w 847927"/>
                  <a:gd name="connsiteY30" fmla="*/ 373008 h 864264"/>
                  <a:gd name="connsiteX31" fmla="*/ 805219 w 847927"/>
                  <a:gd name="connsiteY31" fmla="*/ 306533 h 864264"/>
                  <a:gd name="connsiteX32" fmla="*/ 800792 w 847927"/>
                  <a:gd name="connsiteY32" fmla="*/ 303799 h 864264"/>
                  <a:gd name="connsiteX33" fmla="*/ 793798 w 847927"/>
                  <a:gd name="connsiteY33" fmla="*/ 229402 h 864264"/>
                  <a:gd name="connsiteX34" fmla="*/ 764324 w 847927"/>
                  <a:gd name="connsiteY34" fmla="*/ 217428 h 864264"/>
                  <a:gd name="connsiteX35" fmla="*/ 729961 w 847927"/>
                  <a:gd name="connsiteY35" fmla="*/ 158728 h 864264"/>
                  <a:gd name="connsiteX36" fmla="*/ 713405 w 847927"/>
                  <a:gd name="connsiteY36" fmla="*/ 157364 h 864264"/>
                  <a:gd name="connsiteX37" fmla="*/ 713405 w 847927"/>
                  <a:gd name="connsiteY37" fmla="*/ 134783 h 864264"/>
                  <a:gd name="connsiteX38" fmla="*/ 650189 w 847927"/>
                  <a:gd name="connsiteY38" fmla="*/ 95239 h 864264"/>
                  <a:gd name="connsiteX39" fmla="*/ 650067 w 847927"/>
                  <a:gd name="connsiteY39" fmla="*/ 95267 h 864264"/>
                  <a:gd name="connsiteX40" fmla="*/ 638776 w 847927"/>
                  <a:gd name="connsiteY40" fmla="*/ 99558 h 864264"/>
                  <a:gd name="connsiteX41" fmla="*/ 637535 w 847927"/>
                  <a:gd name="connsiteY41" fmla="*/ 91090 h 864264"/>
                  <a:gd name="connsiteX42" fmla="*/ 574196 w 847927"/>
                  <a:gd name="connsiteY42" fmla="*/ 51461 h 864264"/>
                  <a:gd name="connsiteX43" fmla="*/ 561777 w 847927"/>
                  <a:gd name="connsiteY43" fmla="*/ 56090 h 864264"/>
                  <a:gd name="connsiteX44" fmla="*/ 560648 w 847927"/>
                  <a:gd name="connsiteY44" fmla="*/ 41187 h 864264"/>
                  <a:gd name="connsiteX45" fmla="*/ 497449 w 847927"/>
                  <a:gd name="connsiteY45" fmla="*/ 1315 h 864264"/>
                  <a:gd name="connsiteX46" fmla="*/ 463438 w 847927"/>
                  <a:gd name="connsiteY46" fmla="*/ 26284 h 864264"/>
                  <a:gd name="connsiteX47" fmla="*/ 413648 w 847927"/>
                  <a:gd name="connsiteY47" fmla="*/ 11267 h 864264"/>
                  <a:gd name="connsiteX48" fmla="*/ 381245 w 847927"/>
                  <a:gd name="connsiteY48" fmla="*/ 33848 h 864264"/>
                  <a:gd name="connsiteX49" fmla="*/ 316246 w 847927"/>
                  <a:gd name="connsiteY49" fmla="*/ 14354 h 864264"/>
                  <a:gd name="connsiteX50" fmla="*/ 293519 w 847927"/>
                  <a:gd name="connsiteY50" fmla="*/ 41300 h 864264"/>
                  <a:gd name="connsiteX51" fmla="*/ 226293 w 847927"/>
                  <a:gd name="connsiteY51" fmla="*/ 50547 h 864264"/>
                  <a:gd name="connsiteX52" fmla="*/ 216745 w 847927"/>
                  <a:gd name="connsiteY52" fmla="*/ 75171 h 864264"/>
                  <a:gd name="connsiteX53" fmla="*/ 174858 w 847927"/>
                  <a:gd name="connsiteY53" fmla="*/ 67042 h 864264"/>
                  <a:gd name="connsiteX54" fmla="*/ 133762 w 847927"/>
                  <a:gd name="connsiteY54" fmla="*/ 119767 h 864264"/>
                  <a:gd name="connsiteX55" fmla="*/ 116149 w 847927"/>
                  <a:gd name="connsiteY55" fmla="*/ 120445 h 864264"/>
                  <a:gd name="connsiteX56" fmla="*/ 80246 w 847927"/>
                  <a:gd name="connsiteY56" fmla="*/ 178138 h 864264"/>
                  <a:gd name="connsiteX57" fmla="*/ 87133 w 847927"/>
                  <a:gd name="connsiteY57" fmla="*/ 193944 h 864264"/>
                  <a:gd name="connsiteX58" fmla="*/ 84083 w 847927"/>
                  <a:gd name="connsiteY58" fmla="*/ 194509 h 864264"/>
                  <a:gd name="connsiteX59" fmla="*/ 44316 w 847927"/>
                  <a:gd name="connsiteY59" fmla="*/ 257961 h 864264"/>
                  <a:gd name="connsiteX60" fmla="*/ 44341 w 847927"/>
                  <a:gd name="connsiteY60" fmla="*/ 258073 h 864264"/>
                  <a:gd name="connsiteX61" fmla="*/ 49986 w 847927"/>
                  <a:gd name="connsiteY61" fmla="*/ 272299 h 864264"/>
                  <a:gd name="connsiteX62" fmla="*/ 37228 w 847927"/>
                  <a:gd name="connsiteY62" fmla="*/ 273541 h 864264"/>
                  <a:gd name="connsiteX63" fmla="*/ 1211 w 847927"/>
                  <a:gd name="connsiteY63" fmla="*/ 330864 h 864264"/>
                  <a:gd name="connsiteX64" fmla="*/ 22890 w 847927"/>
                  <a:gd name="connsiteY64" fmla="*/ 361040 h 864264"/>
                  <a:gd name="connsiteX65" fmla="*/ 19006 w 847927"/>
                  <a:gd name="connsiteY65" fmla="*/ 428789 h 864264"/>
                  <a:gd name="connsiteX66" fmla="*/ 29099 w 847927"/>
                  <a:gd name="connsiteY66" fmla="*/ 437363 h 864264"/>
                  <a:gd name="connsiteX67" fmla="*/ 9664 w 847927"/>
                  <a:gd name="connsiteY67" fmla="*/ 509351 h 864264"/>
                  <a:gd name="connsiteX68" fmla="*/ 49535 w 847927"/>
                  <a:gd name="connsiteY68" fmla="*/ 535476 h 864264"/>
                  <a:gd name="connsiteX69" fmla="*/ 36438 w 847927"/>
                  <a:gd name="connsiteY69" fmla="*/ 580637 h 864264"/>
                  <a:gd name="connsiteX70" fmla="*/ 74599 w 847927"/>
                  <a:gd name="connsiteY70" fmla="*/ 616540 h 864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47927" h="864264">
                    <a:moveTo>
                      <a:pt x="74599" y="616540"/>
                    </a:moveTo>
                    <a:cubicBezTo>
                      <a:pt x="58763" y="627750"/>
                      <a:pt x="51305" y="647443"/>
                      <a:pt x="55745" y="666330"/>
                    </a:cubicBezTo>
                    <a:cubicBezTo>
                      <a:pt x="61515" y="690733"/>
                      <a:pt x="85028" y="706638"/>
                      <a:pt x="109825" y="702911"/>
                    </a:cubicBezTo>
                    <a:cubicBezTo>
                      <a:pt x="108606" y="709614"/>
                      <a:pt x="108799" y="716497"/>
                      <a:pt x="110390" y="723121"/>
                    </a:cubicBezTo>
                    <a:cubicBezTo>
                      <a:pt x="116553" y="749717"/>
                      <a:pt x="141926" y="767268"/>
                      <a:pt x="168986" y="763653"/>
                    </a:cubicBezTo>
                    <a:cubicBezTo>
                      <a:pt x="168087" y="769287"/>
                      <a:pt x="168317" y="775044"/>
                      <a:pt x="169664" y="780588"/>
                    </a:cubicBezTo>
                    <a:cubicBezTo>
                      <a:pt x="175673" y="806463"/>
                      <a:pt x="201520" y="822567"/>
                      <a:pt x="227394" y="816558"/>
                    </a:cubicBezTo>
                    <a:cubicBezTo>
                      <a:pt x="238006" y="814093"/>
                      <a:pt x="247467" y="808099"/>
                      <a:pt x="254228" y="799556"/>
                    </a:cubicBezTo>
                    <a:cubicBezTo>
                      <a:pt x="261817" y="823312"/>
                      <a:pt x="286406" y="837230"/>
                      <a:pt x="310679" y="831508"/>
                    </a:cubicBezTo>
                    <a:cubicBezTo>
                      <a:pt x="317332" y="829964"/>
                      <a:pt x="323572" y="826998"/>
                      <a:pt x="328970" y="822814"/>
                    </a:cubicBezTo>
                    <a:cubicBezTo>
                      <a:pt x="329113" y="824263"/>
                      <a:pt x="329378" y="825699"/>
                      <a:pt x="329760" y="827104"/>
                    </a:cubicBezTo>
                    <a:cubicBezTo>
                      <a:pt x="335806" y="852970"/>
                      <a:pt x="361676" y="869037"/>
                      <a:pt x="387542" y="862991"/>
                    </a:cubicBezTo>
                    <a:cubicBezTo>
                      <a:pt x="402593" y="859473"/>
                      <a:pt x="415036" y="848935"/>
                      <a:pt x="420986" y="834669"/>
                    </a:cubicBezTo>
                    <a:cubicBezTo>
                      <a:pt x="430392" y="855265"/>
                      <a:pt x="453021" y="866367"/>
                      <a:pt x="475066" y="861201"/>
                    </a:cubicBezTo>
                    <a:cubicBezTo>
                      <a:pt x="492128" y="857175"/>
                      <a:pt x="505660" y="844206"/>
                      <a:pt x="510405" y="827330"/>
                    </a:cubicBezTo>
                    <a:cubicBezTo>
                      <a:pt x="521295" y="832423"/>
                      <a:pt x="533573" y="833734"/>
                      <a:pt x="545292" y="831056"/>
                    </a:cubicBezTo>
                    <a:cubicBezTo>
                      <a:pt x="559181" y="827912"/>
                      <a:pt x="571152" y="819168"/>
                      <a:pt x="578373" y="806895"/>
                    </a:cubicBezTo>
                    <a:cubicBezTo>
                      <a:pt x="603022" y="822398"/>
                      <a:pt x="635572" y="814984"/>
                      <a:pt x="651076" y="790334"/>
                    </a:cubicBezTo>
                    <a:cubicBezTo>
                      <a:pt x="655868" y="782715"/>
                      <a:pt x="658630" y="773996"/>
                      <a:pt x="659099" y="765008"/>
                    </a:cubicBezTo>
                    <a:cubicBezTo>
                      <a:pt x="665290" y="766183"/>
                      <a:pt x="671648" y="766183"/>
                      <a:pt x="677840" y="765008"/>
                    </a:cubicBezTo>
                    <a:cubicBezTo>
                      <a:pt x="701336" y="759617"/>
                      <a:pt x="717185" y="737632"/>
                      <a:pt x="714873" y="713637"/>
                    </a:cubicBezTo>
                    <a:cubicBezTo>
                      <a:pt x="722527" y="715387"/>
                      <a:pt x="730477" y="715387"/>
                      <a:pt x="738131" y="713637"/>
                    </a:cubicBezTo>
                    <a:cubicBezTo>
                      <a:pt x="766623" y="707084"/>
                      <a:pt x="784414" y="678680"/>
                      <a:pt x="777872" y="650185"/>
                    </a:cubicBezTo>
                    <a:cubicBezTo>
                      <a:pt x="776552" y="644527"/>
                      <a:pt x="774260" y="639141"/>
                      <a:pt x="771098" y="634266"/>
                    </a:cubicBezTo>
                    <a:cubicBezTo>
                      <a:pt x="773913" y="634249"/>
                      <a:pt x="776716" y="633908"/>
                      <a:pt x="779453" y="633250"/>
                    </a:cubicBezTo>
                    <a:cubicBezTo>
                      <a:pt x="805281" y="627257"/>
                      <a:pt x="821422" y="601532"/>
                      <a:pt x="815582" y="575669"/>
                    </a:cubicBezTo>
                    <a:cubicBezTo>
                      <a:pt x="813456" y="567149"/>
                      <a:pt x="809091" y="559353"/>
                      <a:pt x="802937" y="553089"/>
                    </a:cubicBezTo>
                    <a:cubicBezTo>
                      <a:pt x="828833" y="544611"/>
                      <a:pt x="843971" y="517764"/>
                      <a:pt x="837824" y="491218"/>
                    </a:cubicBezTo>
                    <a:cubicBezTo>
                      <a:pt x="835692" y="481508"/>
                      <a:pt x="830881" y="472590"/>
                      <a:pt x="823937" y="465476"/>
                    </a:cubicBezTo>
                    <a:cubicBezTo>
                      <a:pt x="842593" y="453286"/>
                      <a:pt x="851620" y="430719"/>
                      <a:pt x="846517" y="409025"/>
                    </a:cubicBezTo>
                    <a:cubicBezTo>
                      <a:pt x="842899" y="393091"/>
                      <a:pt x="832038" y="379766"/>
                      <a:pt x="817162" y="373008"/>
                    </a:cubicBezTo>
                    <a:cubicBezTo>
                      <a:pt x="832221" y="351354"/>
                      <a:pt x="826874" y="321592"/>
                      <a:pt x="805219" y="306533"/>
                    </a:cubicBezTo>
                    <a:cubicBezTo>
                      <a:pt x="803794" y="305542"/>
                      <a:pt x="802316" y="304629"/>
                      <a:pt x="800792" y="303799"/>
                    </a:cubicBezTo>
                    <a:cubicBezTo>
                      <a:pt x="819404" y="281323"/>
                      <a:pt x="816273" y="248015"/>
                      <a:pt x="793798" y="229402"/>
                    </a:cubicBezTo>
                    <a:cubicBezTo>
                      <a:pt x="785437" y="222478"/>
                      <a:pt x="775146" y="218297"/>
                      <a:pt x="764324" y="217428"/>
                    </a:cubicBezTo>
                    <a:cubicBezTo>
                      <a:pt x="771045" y="191729"/>
                      <a:pt x="755659" y="165448"/>
                      <a:pt x="729961" y="158728"/>
                    </a:cubicBezTo>
                    <a:cubicBezTo>
                      <a:pt x="724563" y="157317"/>
                      <a:pt x="718961" y="156855"/>
                      <a:pt x="713405" y="157364"/>
                    </a:cubicBezTo>
                    <a:cubicBezTo>
                      <a:pt x="715139" y="149937"/>
                      <a:pt x="715139" y="142210"/>
                      <a:pt x="713405" y="134783"/>
                    </a:cubicBezTo>
                    <a:cubicBezTo>
                      <a:pt x="706869" y="106407"/>
                      <a:pt x="678566" y="88702"/>
                      <a:pt x="650189" y="95239"/>
                    </a:cubicBezTo>
                    <a:cubicBezTo>
                      <a:pt x="650148" y="95248"/>
                      <a:pt x="650107" y="95258"/>
                      <a:pt x="650067" y="95267"/>
                    </a:cubicBezTo>
                    <a:cubicBezTo>
                      <a:pt x="646124" y="96172"/>
                      <a:pt x="642325" y="97616"/>
                      <a:pt x="638776" y="99558"/>
                    </a:cubicBezTo>
                    <a:cubicBezTo>
                      <a:pt x="638640" y="96701"/>
                      <a:pt x="638224" y="93865"/>
                      <a:pt x="637535" y="91090"/>
                    </a:cubicBezTo>
                    <a:cubicBezTo>
                      <a:pt x="630984" y="62659"/>
                      <a:pt x="602629" y="44918"/>
                      <a:pt x="574196" y="51461"/>
                    </a:cubicBezTo>
                    <a:cubicBezTo>
                      <a:pt x="569851" y="52385"/>
                      <a:pt x="565667" y="53945"/>
                      <a:pt x="561777" y="56090"/>
                    </a:cubicBezTo>
                    <a:cubicBezTo>
                      <a:pt x="562231" y="51094"/>
                      <a:pt x="561849" y="46057"/>
                      <a:pt x="560648" y="41187"/>
                    </a:cubicBezTo>
                    <a:cubicBezTo>
                      <a:pt x="554206" y="12725"/>
                      <a:pt x="525911" y="-5127"/>
                      <a:pt x="497449" y="1315"/>
                    </a:cubicBezTo>
                    <a:cubicBezTo>
                      <a:pt x="483137" y="4554"/>
                      <a:pt x="470816" y="13599"/>
                      <a:pt x="463438" y="26284"/>
                    </a:cubicBezTo>
                    <a:cubicBezTo>
                      <a:pt x="450686" y="12792"/>
                      <a:pt x="431734" y="7076"/>
                      <a:pt x="413648" y="11267"/>
                    </a:cubicBezTo>
                    <a:cubicBezTo>
                      <a:pt x="400339" y="14334"/>
                      <a:pt x="388730" y="22424"/>
                      <a:pt x="381245" y="33848"/>
                    </a:cubicBezTo>
                    <a:cubicBezTo>
                      <a:pt x="368679" y="10516"/>
                      <a:pt x="339578" y="1788"/>
                      <a:pt x="316246" y="14354"/>
                    </a:cubicBezTo>
                    <a:cubicBezTo>
                      <a:pt x="305526" y="20127"/>
                      <a:pt x="297402" y="29760"/>
                      <a:pt x="293519" y="41300"/>
                    </a:cubicBezTo>
                    <a:cubicBezTo>
                      <a:pt x="272402" y="25289"/>
                      <a:pt x="242304" y="29430"/>
                      <a:pt x="226293" y="50547"/>
                    </a:cubicBezTo>
                    <a:cubicBezTo>
                      <a:pt x="220870" y="57700"/>
                      <a:pt x="217562" y="66231"/>
                      <a:pt x="216745" y="75171"/>
                    </a:cubicBezTo>
                    <a:cubicBezTo>
                      <a:pt x="204604" y="66558"/>
                      <a:pt x="189340" y="63596"/>
                      <a:pt x="174858" y="67042"/>
                    </a:cubicBezTo>
                    <a:cubicBezTo>
                      <a:pt x="150345" y="72577"/>
                      <a:pt x="133145" y="94644"/>
                      <a:pt x="133762" y="119767"/>
                    </a:cubicBezTo>
                    <a:cubicBezTo>
                      <a:pt x="127898" y="118924"/>
                      <a:pt x="121930" y="119154"/>
                      <a:pt x="116149" y="120445"/>
                    </a:cubicBezTo>
                    <a:cubicBezTo>
                      <a:pt x="90319" y="126485"/>
                      <a:pt x="74256" y="152297"/>
                      <a:pt x="80246" y="178138"/>
                    </a:cubicBezTo>
                    <a:cubicBezTo>
                      <a:pt x="81556" y="183783"/>
                      <a:pt x="83890" y="189141"/>
                      <a:pt x="87133" y="193944"/>
                    </a:cubicBezTo>
                    <a:lnTo>
                      <a:pt x="84083" y="194509"/>
                    </a:lnTo>
                    <a:cubicBezTo>
                      <a:pt x="55580" y="201049"/>
                      <a:pt x="37775" y="229458"/>
                      <a:pt x="44316" y="257961"/>
                    </a:cubicBezTo>
                    <a:cubicBezTo>
                      <a:pt x="44324" y="257999"/>
                      <a:pt x="44333" y="258036"/>
                      <a:pt x="44341" y="258073"/>
                    </a:cubicBezTo>
                    <a:cubicBezTo>
                      <a:pt x="45472" y="263080"/>
                      <a:pt x="47376" y="267879"/>
                      <a:pt x="49986" y="272299"/>
                    </a:cubicBezTo>
                    <a:cubicBezTo>
                      <a:pt x="45696" y="272094"/>
                      <a:pt x="41399" y="272513"/>
                      <a:pt x="37228" y="273541"/>
                    </a:cubicBezTo>
                    <a:cubicBezTo>
                      <a:pt x="11453" y="279424"/>
                      <a:pt x="-4673" y="305089"/>
                      <a:pt x="1211" y="330864"/>
                    </a:cubicBezTo>
                    <a:cubicBezTo>
                      <a:pt x="4080" y="343432"/>
                      <a:pt x="11895" y="354311"/>
                      <a:pt x="22890" y="361040"/>
                    </a:cubicBezTo>
                    <a:cubicBezTo>
                      <a:pt x="3109" y="378676"/>
                      <a:pt x="1370" y="409008"/>
                      <a:pt x="19006" y="428789"/>
                    </a:cubicBezTo>
                    <a:cubicBezTo>
                      <a:pt x="21958" y="432099"/>
                      <a:pt x="25355" y="434985"/>
                      <a:pt x="29099" y="437363"/>
                    </a:cubicBezTo>
                    <a:cubicBezTo>
                      <a:pt x="3854" y="451875"/>
                      <a:pt x="-4848" y="484105"/>
                      <a:pt x="9664" y="509351"/>
                    </a:cubicBezTo>
                    <a:cubicBezTo>
                      <a:pt x="18035" y="523913"/>
                      <a:pt x="32842" y="533615"/>
                      <a:pt x="49535" y="535476"/>
                    </a:cubicBezTo>
                    <a:cubicBezTo>
                      <a:pt x="37405" y="547103"/>
                      <a:pt x="32411" y="564324"/>
                      <a:pt x="36438" y="580637"/>
                    </a:cubicBezTo>
                    <a:cubicBezTo>
                      <a:pt x="41003" y="599061"/>
                      <a:pt x="55931" y="613106"/>
                      <a:pt x="74599" y="616540"/>
                    </a:cubicBezTo>
                    <a:close/>
                  </a:path>
                </a:pathLst>
              </a:custGeom>
              <a:solidFill>
                <a:srgbClr val="263238"/>
              </a:solidFill>
              <a:ln w="11278"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AF5C8979-AA6B-4390-97FD-3A477DED792B}"/>
                  </a:ext>
                </a:extLst>
              </p:cNvPr>
              <p:cNvSpPr/>
              <p:nvPr/>
            </p:nvSpPr>
            <p:spPr>
              <a:xfrm>
                <a:off x="4949998" y="3383679"/>
                <a:ext cx="1058686" cy="864927"/>
              </a:xfrm>
              <a:custGeom>
                <a:avLst/>
                <a:gdLst>
                  <a:gd name="connsiteX0" fmla="*/ 1039647 w 1058686"/>
                  <a:gd name="connsiteY0" fmla="*/ 136405 h 864927"/>
                  <a:gd name="connsiteX1" fmla="*/ 477390 w 1058686"/>
                  <a:gd name="connsiteY1" fmla="*/ 864855 h 864927"/>
                  <a:gd name="connsiteX2" fmla="*/ 149 w 1058686"/>
                  <a:gd name="connsiteY2" fmla="*/ 139115 h 864927"/>
                  <a:gd name="connsiteX3" fmla="*/ 434600 w 1058686"/>
                  <a:gd name="connsiteY3" fmla="*/ 121276 h 864927"/>
                  <a:gd name="connsiteX4" fmla="*/ 539261 w 1058686"/>
                  <a:gd name="connsiteY4" fmla="*/ 344937 h 864927"/>
                  <a:gd name="connsiteX5" fmla="*/ 940518 w 1058686"/>
                  <a:gd name="connsiteY5" fmla="*/ 24067 h 864927"/>
                  <a:gd name="connsiteX6" fmla="*/ 1039647 w 1058686"/>
                  <a:gd name="connsiteY6" fmla="*/ 136405 h 864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686" h="864927">
                    <a:moveTo>
                      <a:pt x="1039647" y="136405"/>
                    </a:moveTo>
                    <a:cubicBezTo>
                      <a:pt x="986244" y="254163"/>
                      <a:pt x="667067" y="858984"/>
                      <a:pt x="477390" y="864855"/>
                    </a:cubicBezTo>
                    <a:cubicBezTo>
                      <a:pt x="247406" y="872194"/>
                      <a:pt x="32778" y="318856"/>
                      <a:pt x="149" y="139115"/>
                    </a:cubicBezTo>
                    <a:cubicBezTo>
                      <a:pt x="-8996" y="89099"/>
                      <a:pt x="406600" y="35809"/>
                      <a:pt x="434600" y="121276"/>
                    </a:cubicBezTo>
                    <a:cubicBezTo>
                      <a:pt x="477728" y="253260"/>
                      <a:pt x="523116" y="345388"/>
                      <a:pt x="539261" y="344937"/>
                    </a:cubicBezTo>
                    <a:cubicBezTo>
                      <a:pt x="572454" y="344147"/>
                      <a:pt x="737744" y="141711"/>
                      <a:pt x="940518" y="24067"/>
                    </a:cubicBezTo>
                    <a:cubicBezTo>
                      <a:pt x="1058389" y="-44353"/>
                      <a:pt x="1080856" y="45744"/>
                      <a:pt x="1039647" y="136405"/>
                    </a:cubicBezTo>
                    <a:close/>
                  </a:path>
                </a:pathLst>
              </a:custGeom>
              <a:solidFill>
                <a:srgbClr val="FFC4C0"/>
              </a:solidFill>
              <a:ln w="11278"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131B2C0D-350B-43E9-BD36-625241F556DA}"/>
                  </a:ext>
                </a:extLst>
              </p:cNvPr>
              <p:cNvSpPr/>
              <p:nvPr/>
            </p:nvSpPr>
            <p:spPr>
              <a:xfrm>
                <a:off x="4909871" y="3064061"/>
                <a:ext cx="487042" cy="551045"/>
              </a:xfrm>
              <a:custGeom>
                <a:avLst/>
                <a:gdLst>
                  <a:gd name="connsiteX0" fmla="*/ 2679 w 487042"/>
                  <a:gd name="connsiteY0" fmla="*/ 200410 h 551045"/>
                  <a:gd name="connsiteX1" fmla="*/ 62744 w 487042"/>
                  <a:gd name="connsiteY1" fmla="*/ 536409 h 551045"/>
                  <a:gd name="connsiteX2" fmla="*/ 458921 w 487042"/>
                  <a:gd name="connsiteY2" fmla="*/ 467200 h 551045"/>
                  <a:gd name="connsiteX3" fmla="*/ 459598 w 487042"/>
                  <a:gd name="connsiteY3" fmla="*/ 22362 h 551045"/>
                  <a:gd name="connsiteX4" fmla="*/ 2679 w 487042"/>
                  <a:gd name="connsiteY4" fmla="*/ 200410 h 551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7042" h="551045">
                    <a:moveTo>
                      <a:pt x="2679" y="200410"/>
                    </a:moveTo>
                    <a:cubicBezTo>
                      <a:pt x="-11433" y="292539"/>
                      <a:pt x="33389" y="492377"/>
                      <a:pt x="62744" y="536409"/>
                    </a:cubicBezTo>
                    <a:cubicBezTo>
                      <a:pt x="92099" y="580441"/>
                      <a:pt x="434308" y="515635"/>
                      <a:pt x="458921" y="467200"/>
                    </a:cubicBezTo>
                    <a:cubicBezTo>
                      <a:pt x="483534" y="418764"/>
                      <a:pt x="507130" y="104781"/>
                      <a:pt x="459598" y="22362"/>
                    </a:cubicBezTo>
                    <a:cubicBezTo>
                      <a:pt x="412066" y="-60057"/>
                      <a:pt x="17357" y="104894"/>
                      <a:pt x="2679" y="200410"/>
                    </a:cubicBezTo>
                    <a:close/>
                  </a:path>
                </a:pathLst>
              </a:custGeom>
              <a:solidFill>
                <a:srgbClr val="FFC4C0"/>
              </a:solidFill>
              <a:ln w="11278"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A6BB1A81-6491-4BBD-A1BB-7E9E04A0761F}"/>
                  </a:ext>
                </a:extLst>
              </p:cNvPr>
              <p:cNvSpPr/>
              <p:nvPr/>
            </p:nvSpPr>
            <p:spPr>
              <a:xfrm>
                <a:off x="4912550" y="2732896"/>
                <a:ext cx="528016" cy="674556"/>
              </a:xfrm>
              <a:custGeom>
                <a:avLst/>
                <a:gdLst>
                  <a:gd name="connsiteX0" fmla="*/ 465499 w 528016"/>
                  <a:gd name="connsiteY0" fmla="*/ 487431 h 674556"/>
                  <a:gd name="connsiteX1" fmla="*/ 338483 w 528016"/>
                  <a:gd name="connsiteY1" fmla="*/ 542302 h 674556"/>
                  <a:gd name="connsiteX2" fmla="*/ 302693 w 528016"/>
                  <a:gd name="connsiteY2" fmla="*/ 655882 h 674556"/>
                  <a:gd name="connsiteX3" fmla="*/ 231677 w 528016"/>
                  <a:gd name="connsiteY3" fmla="*/ 595479 h 674556"/>
                  <a:gd name="connsiteX4" fmla="*/ 179177 w 528016"/>
                  <a:gd name="connsiteY4" fmla="*/ 673834 h 674556"/>
                  <a:gd name="connsiteX5" fmla="*/ 87161 w 528016"/>
                  <a:gd name="connsiteY5" fmla="*/ 473092 h 674556"/>
                  <a:gd name="connsiteX6" fmla="*/ 0 w 528016"/>
                  <a:gd name="connsiteY6" fmla="*/ 531576 h 674556"/>
                  <a:gd name="connsiteX7" fmla="*/ 79032 w 528016"/>
                  <a:gd name="connsiteY7" fmla="*/ 321576 h 674556"/>
                  <a:gd name="connsiteX8" fmla="*/ 143613 w 528016"/>
                  <a:gd name="connsiteY8" fmla="*/ 321576 h 674556"/>
                  <a:gd name="connsiteX9" fmla="*/ 182226 w 528016"/>
                  <a:gd name="connsiteY9" fmla="*/ 250899 h 674556"/>
                  <a:gd name="connsiteX10" fmla="*/ 235516 w 528016"/>
                  <a:gd name="connsiteY10" fmla="*/ 265689 h 674556"/>
                  <a:gd name="connsiteX11" fmla="*/ 322564 w 528016"/>
                  <a:gd name="connsiteY11" fmla="*/ 706 h 674556"/>
                  <a:gd name="connsiteX12" fmla="*/ 365580 w 528016"/>
                  <a:gd name="connsiteY12" fmla="*/ 316834 h 674556"/>
                  <a:gd name="connsiteX13" fmla="*/ 494064 w 528016"/>
                  <a:gd name="connsiteY13" fmla="*/ 41012 h 674556"/>
                  <a:gd name="connsiteX14" fmla="*/ 465499 w 528016"/>
                  <a:gd name="connsiteY14" fmla="*/ 487431 h 67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28016" h="674556">
                    <a:moveTo>
                      <a:pt x="465499" y="487431"/>
                    </a:moveTo>
                    <a:cubicBezTo>
                      <a:pt x="422257" y="511253"/>
                      <a:pt x="340629" y="547495"/>
                      <a:pt x="338483" y="542302"/>
                    </a:cubicBezTo>
                    <a:cubicBezTo>
                      <a:pt x="339387" y="547269"/>
                      <a:pt x="353386" y="634205"/>
                      <a:pt x="302693" y="655882"/>
                    </a:cubicBezTo>
                    <a:cubicBezTo>
                      <a:pt x="249854" y="678463"/>
                      <a:pt x="232693" y="600447"/>
                      <a:pt x="231677" y="595479"/>
                    </a:cubicBezTo>
                    <a:cubicBezTo>
                      <a:pt x="231000" y="600447"/>
                      <a:pt x="221516" y="666156"/>
                      <a:pt x="179177" y="673834"/>
                    </a:cubicBezTo>
                    <a:cubicBezTo>
                      <a:pt x="106468" y="686930"/>
                      <a:pt x="126226" y="518366"/>
                      <a:pt x="87161" y="473092"/>
                    </a:cubicBezTo>
                    <a:cubicBezTo>
                      <a:pt x="87161" y="473092"/>
                      <a:pt x="2823" y="530447"/>
                      <a:pt x="0" y="531576"/>
                    </a:cubicBezTo>
                    <a:cubicBezTo>
                      <a:pt x="0" y="531576"/>
                      <a:pt x="15468" y="370802"/>
                      <a:pt x="79032" y="321576"/>
                    </a:cubicBezTo>
                    <a:cubicBezTo>
                      <a:pt x="97883" y="306396"/>
                      <a:pt x="124762" y="306396"/>
                      <a:pt x="143613" y="321576"/>
                    </a:cubicBezTo>
                    <a:cubicBezTo>
                      <a:pt x="143613" y="321576"/>
                      <a:pt x="142822" y="269189"/>
                      <a:pt x="182226" y="250899"/>
                    </a:cubicBezTo>
                    <a:cubicBezTo>
                      <a:pt x="202548" y="241641"/>
                      <a:pt x="235516" y="265689"/>
                      <a:pt x="235516" y="265689"/>
                    </a:cubicBezTo>
                    <a:cubicBezTo>
                      <a:pt x="235516" y="265689"/>
                      <a:pt x="245790" y="-15891"/>
                      <a:pt x="322564" y="706"/>
                    </a:cubicBezTo>
                    <a:cubicBezTo>
                      <a:pt x="399338" y="17303"/>
                      <a:pt x="365580" y="316834"/>
                      <a:pt x="365580" y="316834"/>
                    </a:cubicBezTo>
                    <a:cubicBezTo>
                      <a:pt x="365580" y="316834"/>
                      <a:pt x="417628" y="23286"/>
                      <a:pt x="494064" y="41012"/>
                    </a:cubicBezTo>
                    <a:cubicBezTo>
                      <a:pt x="575692" y="60206"/>
                      <a:pt x="487289" y="475576"/>
                      <a:pt x="465499" y="487431"/>
                    </a:cubicBezTo>
                    <a:close/>
                  </a:path>
                </a:pathLst>
              </a:custGeom>
              <a:solidFill>
                <a:srgbClr val="FFC4C0"/>
              </a:solidFill>
              <a:ln w="11278"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BB0D0B73-4631-402B-ABD8-93658E80EADD}"/>
                  </a:ext>
                </a:extLst>
              </p:cNvPr>
              <p:cNvSpPr/>
              <p:nvPr/>
            </p:nvSpPr>
            <p:spPr>
              <a:xfrm>
                <a:off x="5148384" y="2996249"/>
                <a:ext cx="106270" cy="284885"/>
              </a:xfrm>
              <a:custGeom>
                <a:avLst/>
                <a:gdLst>
                  <a:gd name="connsiteX0" fmla="*/ 134 w 106270"/>
                  <a:gd name="connsiteY0" fmla="*/ 1319 h 284885"/>
                  <a:gd name="connsiteX1" fmla="*/ 1714 w 106270"/>
                  <a:gd name="connsiteY1" fmla="*/ 303 h 284885"/>
                  <a:gd name="connsiteX2" fmla="*/ 106150 w 106270"/>
                  <a:gd name="connsiteY2" fmla="*/ 280303 h 284885"/>
                  <a:gd name="connsiteX3" fmla="*/ 102198 w 106270"/>
                  <a:gd name="connsiteY3" fmla="*/ 282899 h 284885"/>
                  <a:gd name="connsiteX4" fmla="*/ 134 w 106270"/>
                  <a:gd name="connsiteY4" fmla="*/ 1319 h 2848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270" h="284885">
                    <a:moveTo>
                      <a:pt x="134" y="1319"/>
                    </a:moveTo>
                    <a:cubicBezTo>
                      <a:pt x="-431" y="416"/>
                      <a:pt x="924" y="-487"/>
                      <a:pt x="1714" y="303"/>
                    </a:cubicBezTo>
                    <a:cubicBezTo>
                      <a:pt x="62118" y="70303"/>
                      <a:pt x="108972" y="175641"/>
                      <a:pt x="106150" y="280303"/>
                    </a:cubicBezTo>
                    <a:cubicBezTo>
                      <a:pt x="106150" y="283916"/>
                      <a:pt x="102424" y="287077"/>
                      <a:pt x="102198" y="282899"/>
                    </a:cubicBezTo>
                    <a:cubicBezTo>
                      <a:pt x="98698" y="213125"/>
                      <a:pt x="45860" y="74255"/>
                      <a:pt x="134" y="1319"/>
                    </a:cubicBezTo>
                    <a:close/>
                  </a:path>
                </a:pathLst>
              </a:custGeom>
              <a:solidFill>
                <a:srgbClr val="263238"/>
              </a:solidFill>
              <a:ln w="11278"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505426E0-5A30-4D56-A181-F3BA5FE52DF6}"/>
                  </a:ext>
                </a:extLst>
              </p:cNvPr>
              <p:cNvSpPr/>
              <p:nvPr/>
            </p:nvSpPr>
            <p:spPr>
              <a:xfrm>
                <a:off x="5059281" y="3056164"/>
                <a:ext cx="90645" cy="280920"/>
              </a:xfrm>
              <a:custGeom>
                <a:avLst/>
                <a:gdLst>
                  <a:gd name="connsiteX0" fmla="*/ 82237 w 90645"/>
                  <a:gd name="connsiteY0" fmla="*/ 279436 h 280920"/>
                  <a:gd name="connsiteX1" fmla="*/ 156 w 90645"/>
                  <a:gd name="connsiteY1" fmla="*/ 1468 h 280920"/>
                  <a:gd name="connsiteX2" fmla="*/ 1963 w 90645"/>
                  <a:gd name="connsiteY2" fmla="*/ 339 h 280920"/>
                  <a:gd name="connsiteX3" fmla="*/ 76479 w 90645"/>
                  <a:gd name="connsiteY3" fmla="*/ 143275 h 280920"/>
                  <a:gd name="connsiteX4" fmla="*/ 85737 w 90645"/>
                  <a:gd name="connsiteY4" fmla="*/ 279436 h 280920"/>
                  <a:gd name="connsiteX5" fmla="*/ 82237 w 90645"/>
                  <a:gd name="connsiteY5" fmla="*/ 279436 h 280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645" h="280920">
                    <a:moveTo>
                      <a:pt x="82237" y="279436"/>
                    </a:moveTo>
                    <a:cubicBezTo>
                      <a:pt x="80995" y="178952"/>
                      <a:pt x="47689" y="88968"/>
                      <a:pt x="156" y="1468"/>
                    </a:cubicBezTo>
                    <a:cubicBezTo>
                      <a:pt x="-521" y="227"/>
                      <a:pt x="1173" y="-451"/>
                      <a:pt x="1963" y="339"/>
                    </a:cubicBezTo>
                    <a:cubicBezTo>
                      <a:pt x="36850" y="36807"/>
                      <a:pt x="61350" y="95743"/>
                      <a:pt x="76479" y="143275"/>
                    </a:cubicBezTo>
                    <a:cubicBezTo>
                      <a:pt x="91416" y="187072"/>
                      <a:pt x="94608" y="234020"/>
                      <a:pt x="85737" y="279436"/>
                    </a:cubicBezTo>
                    <a:cubicBezTo>
                      <a:pt x="85285" y="281242"/>
                      <a:pt x="82237" y="281581"/>
                      <a:pt x="82237" y="279436"/>
                    </a:cubicBezTo>
                    <a:close/>
                  </a:path>
                </a:pathLst>
              </a:custGeom>
              <a:solidFill>
                <a:srgbClr val="263238"/>
              </a:solidFill>
              <a:ln w="11278"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09457FE9-9285-4FC2-9AA8-B9EC5FA59C1E}"/>
                  </a:ext>
                </a:extLst>
              </p:cNvPr>
              <p:cNvSpPr/>
              <p:nvPr/>
            </p:nvSpPr>
            <p:spPr>
              <a:xfrm>
                <a:off x="4999711" y="3205988"/>
                <a:ext cx="263160" cy="208597"/>
              </a:xfrm>
              <a:custGeom>
                <a:avLst/>
                <a:gdLst>
                  <a:gd name="connsiteX0" fmla="*/ 0 w 263160"/>
                  <a:gd name="connsiteY0" fmla="*/ 0 h 208597"/>
                  <a:gd name="connsiteX1" fmla="*/ 13661 w 263160"/>
                  <a:gd name="connsiteY1" fmla="*/ 39177 h 208597"/>
                  <a:gd name="connsiteX2" fmla="*/ 20548 w 263160"/>
                  <a:gd name="connsiteY2" fmla="*/ 80613 h 208597"/>
                  <a:gd name="connsiteX3" fmla="*/ 38952 w 263160"/>
                  <a:gd name="connsiteY3" fmla="*/ 163709 h 208597"/>
                  <a:gd name="connsiteX4" fmla="*/ 63903 w 263160"/>
                  <a:gd name="connsiteY4" fmla="*/ 201532 h 208597"/>
                  <a:gd name="connsiteX5" fmla="*/ 111548 w 263160"/>
                  <a:gd name="connsiteY5" fmla="*/ 201532 h 208597"/>
                  <a:gd name="connsiteX6" fmla="*/ 140226 w 263160"/>
                  <a:gd name="connsiteY6" fmla="*/ 165516 h 208597"/>
                  <a:gd name="connsiteX7" fmla="*/ 145080 w 263160"/>
                  <a:gd name="connsiteY7" fmla="*/ 153322 h 208597"/>
                  <a:gd name="connsiteX8" fmla="*/ 160322 w 263160"/>
                  <a:gd name="connsiteY8" fmla="*/ 179064 h 208597"/>
                  <a:gd name="connsiteX9" fmla="*/ 189000 w 263160"/>
                  <a:gd name="connsiteY9" fmla="*/ 195887 h 208597"/>
                  <a:gd name="connsiteX10" fmla="*/ 221403 w 263160"/>
                  <a:gd name="connsiteY10" fmla="*/ 191258 h 208597"/>
                  <a:gd name="connsiteX11" fmla="*/ 259225 w 263160"/>
                  <a:gd name="connsiteY11" fmla="*/ 142822 h 208597"/>
                  <a:gd name="connsiteX12" fmla="*/ 253919 w 263160"/>
                  <a:gd name="connsiteY12" fmla="*/ 34097 h 208597"/>
                  <a:gd name="connsiteX13" fmla="*/ 248048 w 263160"/>
                  <a:gd name="connsiteY13" fmla="*/ 47645 h 208597"/>
                  <a:gd name="connsiteX14" fmla="*/ 244548 w 263160"/>
                  <a:gd name="connsiteY14" fmla="*/ 137967 h 208597"/>
                  <a:gd name="connsiteX15" fmla="*/ 214742 w 263160"/>
                  <a:gd name="connsiteY15" fmla="*/ 176242 h 208597"/>
                  <a:gd name="connsiteX16" fmla="*/ 172967 w 263160"/>
                  <a:gd name="connsiteY16" fmla="*/ 167548 h 208597"/>
                  <a:gd name="connsiteX17" fmla="*/ 152419 w 263160"/>
                  <a:gd name="connsiteY17" fmla="*/ 120580 h 208597"/>
                  <a:gd name="connsiteX18" fmla="*/ 143161 w 263160"/>
                  <a:gd name="connsiteY18" fmla="*/ 73500 h 208597"/>
                  <a:gd name="connsiteX19" fmla="*/ 136500 w 263160"/>
                  <a:gd name="connsiteY19" fmla="*/ 120806 h 208597"/>
                  <a:gd name="connsiteX20" fmla="*/ 126000 w 263160"/>
                  <a:gd name="connsiteY20" fmla="*/ 159193 h 208597"/>
                  <a:gd name="connsiteX21" fmla="*/ 103419 w 263160"/>
                  <a:gd name="connsiteY21" fmla="*/ 188661 h 208597"/>
                  <a:gd name="connsiteX22" fmla="*/ 71242 w 263160"/>
                  <a:gd name="connsiteY22" fmla="*/ 189677 h 208597"/>
                  <a:gd name="connsiteX23" fmla="*/ 49452 w 263160"/>
                  <a:gd name="connsiteY23" fmla="*/ 158967 h 208597"/>
                  <a:gd name="connsiteX24" fmla="*/ 26871 w 263160"/>
                  <a:gd name="connsiteY24" fmla="*/ 78693 h 208597"/>
                  <a:gd name="connsiteX25" fmla="*/ 16823 w 263160"/>
                  <a:gd name="connsiteY25" fmla="*/ 37710 h 208597"/>
                  <a:gd name="connsiteX26" fmla="*/ 0 w 263160"/>
                  <a:gd name="connsiteY26" fmla="*/ 0 h 208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63160" h="208597">
                    <a:moveTo>
                      <a:pt x="0" y="0"/>
                    </a:moveTo>
                    <a:cubicBezTo>
                      <a:pt x="7139" y="12009"/>
                      <a:pt x="11786" y="25333"/>
                      <a:pt x="13661" y="39177"/>
                    </a:cubicBezTo>
                    <a:cubicBezTo>
                      <a:pt x="16484" y="52839"/>
                      <a:pt x="18629" y="66726"/>
                      <a:pt x="20548" y="80613"/>
                    </a:cubicBezTo>
                    <a:cubicBezTo>
                      <a:pt x="24092" y="108822"/>
                      <a:pt x="30253" y="136641"/>
                      <a:pt x="38952" y="163709"/>
                    </a:cubicBezTo>
                    <a:cubicBezTo>
                      <a:pt x="43453" y="178457"/>
                      <a:pt x="52117" y="191591"/>
                      <a:pt x="63903" y="201532"/>
                    </a:cubicBezTo>
                    <a:cubicBezTo>
                      <a:pt x="78388" y="210953"/>
                      <a:pt x="97064" y="210953"/>
                      <a:pt x="111548" y="201532"/>
                    </a:cubicBezTo>
                    <a:cubicBezTo>
                      <a:pt x="124470" y="192639"/>
                      <a:pt x="134453" y="180101"/>
                      <a:pt x="140226" y="165516"/>
                    </a:cubicBezTo>
                    <a:cubicBezTo>
                      <a:pt x="141919" y="161564"/>
                      <a:pt x="143613" y="157387"/>
                      <a:pt x="145080" y="153322"/>
                    </a:cubicBezTo>
                    <a:cubicBezTo>
                      <a:pt x="148786" y="162646"/>
                      <a:pt x="153929" y="171332"/>
                      <a:pt x="160322" y="179064"/>
                    </a:cubicBezTo>
                    <a:cubicBezTo>
                      <a:pt x="167591" y="187887"/>
                      <a:pt x="177752" y="193848"/>
                      <a:pt x="189000" y="195887"/>
                    </a:cubicBezTo>
                    <a:cubicBezTo>
                      <a:pt x="200020" y="197640"/>
                      <a:pt x="211314" y="196027"/>
                      <a:pt x="221403" y="191258"/>
                    </a:cubicBezTo>
                    <a:cubicBezTo>
                      <a:pt x="240559" y="181508"/>
                      <a:pt x="254410" y="163771"/>
                      <a:pt x="259225" y="142822"/>
                    </a:cubicBezTo>
                    <a:cubicBezTo>
                      <a:pt x="270516" y="97661"/>
                      <a:pt x="253919" y="34097"/>
                      <a:pt x="253919" y="34097"/>
                    </a:cubicBezTo>
                    <a:lnTo>
                      <a:pt x="248048" y="47645"/>
                    </a:lnTo>
                    <a:cubicBezTo>
                      <a:pt x="252372" y="77715"/>
                      <a:pt x="251186" y="108322"/>
                      <a:pt x="244548" y="137967"/>
                    </a:cubicBezTo>
                    <a:cubicBezTo>
                      <a:pt x="240540" y="154400"/>
                      <a:pt x="229691" y="168331"/>
                      <a:pt x="214742" y="176242"/>
                    </a:cubicBezTo>
                    <a:cubicBezTo>
                      <a:pt x="200512" y="183581"/>
                      <a:pt x="183087" y="179955"/>
                      <a:pt x="172967" y="167548"/>
                    </a:cubicBezTo>
                    <a:cubicBezTo>
                      <a:pt x="162216" y="153906"/>
                      <a:pt x="155142" y="137735"/>
                      <a:pt x="152419" y="120580"/>
                    </a:cubicBezTo>
                    <a:lnTo>
                      <a:pt x="143161" y="73500"/>
                    </a:lnTo>
                    <a:lnTo>
                      <a:pt x="136500" y="120806"/>
                    </a:lnTo>
                    <a:cubicBezTo>
                      <a:pt x="134676" y="134002"/>
                      <a:pt x="131147" y="146906"/>
                      <a:pt x="126000" y="159193"/>
                    </a:cubicBezTo>
                    <a:cubicBezTo>
                      <a:pt x="121591" y="171054"/>
                      <a:pt x="113725" y="181319"/>
                      <a:pt x="103419" y="188661"/>
                    </a:cubicBezTo>
                    <a:cubicBezTo>
                      <a:pt x="93770" y="195124"/>
                      <a:pt x="81280" y="195518"/>
                      <a:pt x="71242" y="189677"/>
                    </a:cubicBezTo>
                    <a:cubicBezTo>
                      <a:pt x="61222" y="181705"/>
                      <a:pt x="53667" y="171057"/>
                      <a:pt x="49452" y="158967"/>
                    </a:cubicBezTo>
                    <a:cubicBezTo>
                      <a:pt x="39874" y="132829"/>
                      <a:pt x="32325" y="105991"/>
                      <a:pt x="26871" y="78693"/>
                    </a:cubicBezTo>
                    <a:cubicBezTo>
                      <a:pt x="23823" y="65032"/>
                      <a:pt x="20661" y="51258"/>
                      <a:pt x="16823" y="37710"/>
                    </a:cubicBezTo>
                    <a:cubicBezTo>
                      <a:pt x="13855" y="24121"/>
                      <a:pt x="8129" y="11286"/>
                      <a:pt x="0" y="0"/>
                    </a:cubicBezTo>
                    <a:close/>
                  </a:path>
                </a:pathLst>
              </a:custGeom>
              <a:solidFill>
                <a:srgbClr val="263238"/>
              </a:solidFill>
              <a:ln w="11278"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7B5C9B5F-FA84-4F8C-A0F7-94038CF23F71}"/>
                  </a:ext>
                </a:extLst>
              </p:cNvPr>
              <p:cNvSpPr/>
              <p:nvPr/>
            </p:nvSpPr>
            <p:spPr>
              <a:xfrm>
                <a:off x="5160770" y="3124797"/>
                <a:ext cx="326696" cy="354465"/>
              </a:xfrm>
              <a:custGeom>
                <a:avLst/>
                <a:gdLst>
                  <a:gd name="connsiteX0" fmla="*/ 221457 w 326696"/>
                  <a:gd name="connsiteY0" fmla="*/ 353626 h 354465"/>
                  <a:gd name="connsiteX1" fmla="*/ 259279 w 326696"/>
                  <a:gd name="connsiteY1" fmla="*/ 465 h 354465"/>
                  <a:gd name="connsiteX2" fmla="*/ 167 w 326696"/>
                  <a:gd name="connsiteY2" fmla="*/ 78143 h 354465"/>
                  <a:gd name="connsiteX3" fmla="*/ 160602 w 326696"/>
                  <a:gd name="connsiteY3" fmla="*/ 125336 h 354465"/>
                  <a:gd name="connsiteX4" fmla="*/ 127973 w 326696"/>
                  <a:gd name="connsiteY4" fmla="*/ 311965 h 354465"/>
                  <a:gd name="connsiteX5" fmla="*/ 221457 w 326696"/>
                  <a:gd name="connsiteY5" fmla="*/ 353626 h 354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6696" h="354465">
                    <a:moveTo>
                      <a:pt x="221457" y="353626"/>
                    </a:moveTo>
                    <a:cubicBezTo>
                      <a:pt x="221457" y="353626"/>
                      <a:pt x="430553" y="17852"/>
                      <a:pt x="259279" y="465"/>
                    </a:cubicBezTo>
                    <a:cubicBezTo>
                      <a:pt x="208360" y="-4728"/>
                      <a:pt x="-6833" y="34336"/>
                      <a:pt x="167" y="78143"/>
                    </a:cubicBezTo>
                    <a:cubicBezTo>
                      <a:pt x="9425" y="134594"/>
                      <a:pt x="101780" y="134594"/>
                      <a:pt x="160602" y="125336"/>
                    </a:cubicBezTo>
                    <a:cubicBezTo>
                      <a:pt x="160602" y="125336"/>
                      <a:pt x="73441" y="229546"/>
                      <a:pt x="127973" y="311965"/>
                    </a:cubicBezTo>
                    <a:cubicBezTo>
                      <a:pt x="148815" y="342334"/>
                      <a:pt x="184939" y="358433"/>
                      <a:pt x="221457" y="353626"/>
                    </a:cubicBezTo>
                    <a:close/>
                  </a:path>
                </a:pathLst>
              </a:custGeom>
              <a:solidFill>
                <a:srgbClr val="FFC4C0"/>
              </a:solidFill>
              <a:ln w="11278"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202EE8C8-C1E1-4926-9425-6055DD99B264}"/>
                  </a:ext>
                </a:extLst>
              </p:cNvPr>
              <p:cNvSpPr/>
              <p:nvPr/>
            </p:nvSpPr>
            <p:spPr>
              <a:xfrm>
                <a:off x="5152086" y="3122674"/>
                <a:ext cx="282075" cy="295118"/>
              </a:xfrm>
              <a:custGeom>
                <a:avLst/>
                <a:gdLst>
                  <a:gd name="connsiteX0" fmla="*/ 282076 w 282075"/>
                  <a:gd name="connsiteY0" fmla="*/ 4958 h 295118"/>
                  <a:gd name="connsiteX1" fmla="*/ 221898 w 282075"/>
                  <a:gd name="connsiteY1" fmla="*/ 555 h 295118"/>
                  <a:gd name="connsiteX2" fmla="*/ 161834 w 282075"/>
                  <a:gd name="connsiteY2" fmla="*/ 7442 h 295118"/>
                  <a:gd name="connsiteX3" fmla="*/ 44302 w 282075"/>
                  <a:gd name="connsiteY3" fmla="*/ 38152 h 295118"/>
                  <a:gd name="connsiteX4" fmla="*/ 15850 w 282075"/>
                  <a:gd name="connsiteY4" fmla="*/ 53055 h 295118"/>
                  <a:gd name="connsiteX5" fmla="*/ 3770 w 282075"/>
                  <a:gd name="connsiteY5" fmla="*/ 66942 h 295118"/>
                  <a:gd name="connsiteX6" fmla="*/ 382 w 282075"/>
                  <a:gd name="connsiteY6" fmla="*/ 76539 h 295118"/>
                  <a:gd name="connsiteX7" fmla="*/ 382 w 282075"/>
                  <a:gd name="connsiteY7" fmla="*/ 86587 h 295118"/>
                  <a:gd name="connsiteX8" fmla="*/ 18108 w 282075"/>
                  <a:gd name="connsiteY8" fmla="*/ 117184 h 295118"/>
                  <a:gd name="connsiteX9" fmla="*/ 47237 w 282075"/>
                  <a:gd name="connsiteY9" fmla="*/ 132765 h 295118"/>
                  <a:gd name="connsiteX10" fmla="*/ 109221 w 282075"/>
                  <a:gd name="connsiteY10" fmla="*/ 140781 h 295118"/>
                  <a:gd name="connsiteX11" fmla="*/ 170076 w 282075"/>
                  <a:gd name="connsiteY11" fmla="*/ 135023 h 295118"/>
                  <a:gd name="connsiteX12" fmla="*/ 163753 w 282075"/>
                  <a:gd name="connsiteY12" fmla="*/ 123732 h 295118"/>
                  <a:gd name="connsiteX13" fmla="*/ 138802 w 282075"/>
                  <a:gd name="connsiteY13" fmla="*/ 162910 h 295118"/>
                  <a:gd name="connsiteX14" fmla="*/ 121866 w 282075"/>
                  <a:gd name="connsiteY14" fmla="*/ 205700 h 295118"/>
                  <a:gd name="connsiteX15" fmla="*/ 116447 w 282075"/>
                  <a:gd name="connsiteY15" fmla="*/ 250861 h 295118"/>
                  <a:gd name="connsiteX16" fmla="*/ 126157 w 282075"/>
                  <a:gd name="connsiteY16" fmla="*/ 295119 h 295118"/>
                  <a:gd name="connsiteX17" fmla="*/ 121302 w 282075"/>
                  <a:gd name="connsiteY17" fmla="*/ 250861 h 295118"/>
                  <a:gd name="connsiteX18" fmla="*/ 131011 w 282075"/>
                  <a:gd name="connsiteY18" fmla="*/ 207506 h 295118"/>
                  <a:gd name="connsiteX19" fmla="*/ 149528 w 282075"/>
                  <a:gd name="connsiteY19" fmla="*/ 167539 h 295118"/>
                  <a:gd name="connsiteX20" fmla="*/ 174931 w 282075"/>
                  <a:gd name="connsiteY20" fmla="*/ 132087 h 295118"/>
                  <a:gd name="connsiteX21" fmla="*/ 186898 w 282075"/>
                  <a:gd name="connsiteY21" fmla="*/ 118652 h 295118"/>
                  <a:gd name="connsiteX22" fmla="*/ 168608 w 282075"/>
                  <a:gd name="connsiteY22" fmla="*/ 120571 h 295118"/>
                  <a:gd name="connsiteX23" fmla="*/ 109899 w 282075"/>
                  <a:gd name="connsiteY23" fmla="*/ 124410 h 295118"/>
                  <a:gd name="connsiteX24" fmla="*/ 53447 w 282075"/>
                  <a:gd name="connsiteY24" fmla="*/ 116394 h 295118"/>
                  <a:gd name="connsiteX25" fmla="*/ 17544 w 282075"/>
                  <a:gd name="connsiteY25" fmla="*/ 83652 h 295118"/>
                  <a:gd name="connsiteX26" fmla="*/ 50737 w 282075"/>
                  <a:gd name="connsiteY26" fmla="*/ 52491 h 295118"/>
                  <a:gd name="connsiteX27" fmla="*/ 107189 w 282075"/>
                  <a:gd name="connsiteY27" fmla="*/ 33410 h 295118"/>
                  <a:gd name="connsiteX28" fmla="*/ 164770 w 282075"/>
                  <a:gd name="connsiteY28" fmla="*/ 17716 h 295118"/>
                  <a:gd name="connsiteX29" fmla="*/ 282076 w 282075"/>
                  <a:gd name="connsiteY29" fmla="*/ 4958 h 295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82075" h="295118">
                    <a:moveTo>
                      <a:pt x="282076" y="4958"/>
                    </a:moveTo>
                    <a:cubicBezTo>
                      <a:pt x="262339" y="559"/>
                      <a:pt x="242065" y="-925"/>
                      <a:pt x="221898" y="555"/>
                    </a:cubicBezTo>
                    <a:cubicBezTo>
                      <a:pt x="201740" y="1435"/>
                      <a:pt x="181669" y="3737"/>
                      <a:pt x="161834" y="7442"/>
                    </a:cubicBezTo>
                    <a:cubicBezTo>
                      <a:pt x="121823" y="14172"/>
                      <a:pt x="82491" y="24449"/>
                      <a:pt x="44302" y="38152"/>
                    </a:cubicBezTo>
                    <a:cubicBezTo>
                      <a:pt x="34177" y="41785"/>
                      <a:pt x="24602" y="46800"/>
                      <a:pt x="15850" y="53055"/>
                    </a:cubicBezTo>
                    <a:cubicBezTo>
                      <a:pt x="10890" y="56781"/>
                      <a:pt x="6773" y="61514"/>
                      <a:pt x="3770" y="66942"/>
                    </a:cubicBezTo>
                    <a:cubicBezTo>
                      <a:pt x="2101" y="69924"/>
                      <a:pt x="955" y="73170"/>
                      <a:pt x="382" y="76539"/>
                    </a:cubicBezTo>
                    <a:cubicBezTo>
                      <a:pt x="-127" y="79869"/>
                      <a:pt x="-127" y="83257"/>
                      <a:pt x="382" y="86587"/>
                    </a:cubicBezTo>
                    <a:cubicBezTo>
                      <a:pt x="2484" y="98562"/>
                      <a:pt x="8765" y="109404"/>
                      <a:pt x="18108" y="117184"/>
                    </a:cubicBezTo>
                    <a:cubicBezTo>
                      <a:pt x="26857" y="124003"/>
                      <a:pt x="36709" y="129273"/>
                      <a:pt x="47237" y="132765"/>
                    </a:cubicBezTo>
                    <a:cubicBezTo>
                      <a:pt x="67272" y="139034"/>
                      <a:pt x="88250" y="141747"/>
                      <a:pt x="109221" y="140781"/>
                    </a:cubicBezTo>
                    <a:cubicBezTo>
                      <a:pt x="129619" y="140340"/>
                      <a:pt x="149957" y="138415"/>
                      <a:pt x="170076" y="135023"/>
                    </a:cubicBezTo>
                    <a:lnTo>
                      <a:pt x="163753" y="123732"/>
                    </a:lnTo>
                    <a:cubicBezTo>
                      <a:pt x="154174" y="135943"/>
                      <a:pt x="145817" y="149065"/>
                      <a:pt x="138802" y="162910"/>
                    </a:cubicBezTo>
                    <a:cubicBezTo>
                      <a:pt x="131757" y="176579"/>
                      <a:pt x="126084" y="190912"/>
                      <a:pt x="121866" y="205700"/>
                    </a:cubicBezTo>
                    <a:cubicBezTo>
                      <a:pt x="117860" y="220407"/>
                      <a:pt x="116034" y="235623"/>
                      <a:pt x="116447" y="250861"/>
                    </a:cubicBezTo>
                    <a:cubicBezTo>
                      <a:pt x="116794" y="266103"/>
                      <a:pt x="120091" y="281132"/>
                      <a:pt x="126157" y="295119"/>
                    </a:cubicBezTo>
                    <a:cubicBezTo>
                      <a:pt x="122078" y="280741"/>
                      <a:pt x="120437" y="265781"/>
                      <a:pt x="121302" y="250861"/>
                    </a:cubicBezTo>
                    <a:cubicBezTo>
                      <a:pt x="122513" y="236029"/>
                      <a:pt x="125781" y="221438"/>
                      <a:pt x="131011" y="207506"/>
                    </a:cubicBezTo>
                    <a:cubicBezTo>
                      <a:pt x="135837" y="193601"/>
                      <a:pt x="142040" y="180212"/>
                      <a:pt x="149528" y="167539"/>
                    </a:cubicBezTo>
                    <a:cubicBezTo>
                      <a:pt x="156888" y="154966"/>
                      <a:pt x="165392" y="143099"/>
                      <a:pt x="174931" y="132087"/>
                    </a:cubicBezTo>
                    <a:lnTo>
                      <a:pt x="186898" y="118652"/>
                    </a:lnTo>
                    <a:lnTo>
                      <a:pt x="168608" y="120571"/>
                    </a:lnTo>
                    <a:cubicBezTo>
                      <a:pt x="149144" y="123135"/>
                      <a:pt x="129531" y="124417"/>
                      <a:pt x="109899" y="124410"/>
                    </a:cubicBezTo>
                    <a:cubicBezTo>
                      <a:pt x="90775" y="124754"/>
                      <a:pt x="71719" y="122048"/>
                      <a:pt x="53447" y="116394"/>
                    </a:cubicBezTo>
                    <a:cubicBezTo>
                      <a:pt x="36399" y="110523"/>
                      <a:pt x="19576" y="99007"/>
                      <a:pt x="17544" y="83652"/>
                    </a:cubicBezTo>
                    <a:cubicBezTo>
                      <a:pt x="14270" y="70442"/>
                      <a:pt x="33463" y="59603"/>
                      <a:pt x="50737" y="52491"/>
                    </a:cubicBezTo>
                    <a:cubicBezTo>
                      <a:pt x="69211" y="45156"/>
                      <a:pt x="88054" y="38787"/>
                      <a:pt x="107189" y="33410"/>
                    </a:cubicBezTo>
                    <a:cubicBezTo>
                      <a:pt x="126270" y="27652"/>
                      <a:pt x="145463" y="22120"/>
                      <a:pt x="164770" y="17716"/>
                    </a:cubicBezTo>
                    <a:cubicBezTo>
                      <a:pt x="202592" y="9475"/>
                      <a:pt x="242108" y="781"/>
                      <a:pt x="282076" y="4958"/>
                    </a:cubicBezTo>
                    <a:close/>
                  </a:path>
                </a:pathLst>
              </a:custGeom>
              <a:solidFill>
                <a:srgbClr val="263238"/>
              </a:solidFill>
              <a:ln w="11278"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50B31A44-B7B3-4077-9731-BA95F5FC76FF}"/>
                  </a:ext>
                </a:extLst>
              </p:cNvPr>
              <p:cNvSpPr/>
              <p:nvPr/>
            </p:nvSpPr>
            <p:spPr>
              <a:xfrm>
                <a:off x="5654210" y="3359576"/>
                <a:ext cx="363430" cy="521570"/>
              </a:xfrm>
              <a:custGeom>
                <a:avLst/>
                <a:gdLst>
                  <a:gd name="connsiteX0" fmla="*/ 146774 w 363430"/>
                  <a:gd name="connsiteY0" fmla="*/ 521571 h 521570"/>
                  <a:gd name="connsiteX1" fmla="*/ 0 w 363430"/>
                  <a:gd name="connsiteY1" fmla="*/ 195281 h 521570"/>
                  <a:gd name="connsiteX2" fmla="*/ 228629 w 363430"/>
                  <a:gd name="connsiteY2" fmla="*/ 34056 h 521570"/>
                  <a:gd name="connsiteX3" fmla="*/ 342887 w 363430"/>
                  <a:gd name="connsiteY3" fmla="*/ 148991 h 521570"/>
                  <a:gd name="connsiteX4" fmla="*/ 146774 w 363430"/>
                  <a:gd name="connsiteY4" fmla="*/ 521571 h 5215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30" h="521570">
                    <a:moveTo>
                      <a:pt x="146774" y="521571"/>
                    </a:moveTo>
                    <a:lnTo>
                      <a:pt x="0" y="195281"/>
                    </a:lnTo>
                    <a:cubicBezTo>
                      <a:pt x="0" y="195281"/>
                      <a:pt x="141580" y="84411"/>
                      <a:pt x="228629" y="34056"/>
                    </a:cubicBezTo>
                    <a:cubicBezTo>
                      <a:pt x="343677" y="-32444"/>
                      <a:pt x="395386" y="-5347"/>
                      <a:pt x="342887" y="148991"/>
                    </a:cubicBezTo>
                    <a:cubicBezTo>
                      <a:pt x="307661" y="252862"/>
                      <a:pt x="146774" y="521571"/>
                      <a:pt x="146774" y="521571"/>
                    </a:cubicBezTo>
                    <a:close/>
                  </a:path>
                </a:pathLst>
              </a:custGeom>
              <a:solidFill>
                <a:srgbClr val="0AAF60"/>
              </a:solidFill>
              <a:ln w="11278"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354FADFE-C195-457B-AA37-358E620DB717}"/>
                  </a:ext>
                </a:extLst>
              </p:cNvPr>
              <p:cNvSpPr/>
              <p:nvPr/>
            </p:nvSpPr>
            <p:spPr>
              <a:xfrm>
                <a:off x="5690226" y="3384939"/>
                <a:ext cx="327445" cy="337240"/>
              </a:xfrm>
              <a:custGeom>
                <a:avLst/>
                <a:gdLst>
                  <a:gd name="connsiteX0" fmla="*/ 40645 w 327445"/>
                  <a:gd name="connsiteY0" fmla="*/ 166193 h 337240"/>
                  <a:gd name="connsiteX1" fmla="*/ 20435 w 327445"/>
                  <a:gd name="connsiteY1" fmla="*/ 186628 h 337240"/>
                  <a:gd name="connsiteX2" fmla="*/ 0 w 327445"/>
                  <a:gd name="connsiteY2" fmla="*/ 166419 h 337240"/>
                  <a:gd name="connsiteX3" fmla="*/ 20210 w 327445"/>
                  <a:gd name="connsiteY3" fmla="*/ 145984 h 337240"/>
                  <a:gd name="connsiteX4" fmla="*/ 20435 w 327445"/>
                  <a:gd name="connsiteY4" fmla="*/ 145984 h 337240"/>
                  <a:gd name="connsiteX5" fmla="*/ 40645 w 327445"/>
                  <a:gd name="connsiteY5" fmla="*/ 166193 h 337240"/>
                  <a:gd name="connsiteX6" fmla="*/ 222983 w 327445"/>
                  <a:gd name="connsiteY6" fmla="*/ 145984 h 337240"/>
                  <a:gd name="connsiteX7" fmla="*/ 202548 w 327445"/>
                  <a:gd name="connsiteY7" fmla="*/ 166193 h 337240"/>
                  <a:gd name="connsiteX8" fmla="*/ 222758 w 327445"/>
                  <a:gd name="connsiteY8" fmla="*/ 186628 h 337240"/>
                  <a:gd name="connsiteX9" fmla="*/ 243193 w 327445"/>
                  <a:gd name="connsiteY9" fmla="*/ 166418 h 337240"/>
                  <a:gd name="connsiteX10" fmla="*/ 243193 w 327445"/>
                  <a:gd name="connsiteY10" fmla="*/ 166193 h 337240"/>
                  <a:gd name="connsiteX11" fmla="*/ 222983 w 327445"/>
                  <a:gd name="connsiteY11" fmla="*/ 145984 h 337240"/>
                  <a:gd name="connsiteX12" fmla="*/ 323354 w 327445"/>
                  <a:gd name="connsiteY12" fmla="*/ 0 h 337240"/>
                  <a:gd name="connsiteX13" fmla="*/ 303935 w 327445"/>
                  <a:gd name="connsiteY13" fmla="*/ 20097 h 337240"/>
                  <a:gd name="connsiteX14" fmla="*/ 324257 w 327445"/>
                  <a:gd name="connsiteY14" fmla="*/ 40419 h 337240"/>
                  <a:gd name="connsiteX15" fmla="*/ 326628 w 327445"/>
                  <a:gd name="connsiteY15" fmla="*/ 40419 h 337240"/>
                  <a:gd name="connsiteX16" fmla="*/ 323354 w 327445"/>
                  <a:gd name="connsiteY16" fmla="*/ 0 h 337240"/>
                  <a:gd name="connsiteX17" fmla="*/ 121709 w 327445"/>
                  <a:gd name="connsiteY17" fmla="*/ 296596 h 337240"/>
                  <a:gd name="connsiteX18" fmla="*/ 101274 w 327445"/>
                  <a:gd name="connsiteY18" fmla="*/ 316805 h 337240"/>
                  <a:gd name="connsiteX19" fmla="*/ 121483 w 327445"/>
                  <a:gd name="connsiteY19" fmla="*/ 337241 h 337240"/>
                  <a:gd name="connsiteX20" fmla="*/ 141918 w 327445"/>
                  <a:gd name="connsiteY20" fmla="*/ 317031 h 337240"/>
                  <a:gd name="connsiteX21" fmla="*/ 141919 w 327445"/>
                  <a:gd name="connsiteY21" fmla="*/ 316918 h 337240"/>
                  <a:gd name="connsiteX22" fmla="*/ 121709 w 327445"/>
                  <a:gd name="connsiteY22" fmla="*/ 296596 h 3372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27445" h="337240">
                    <a:moveTo>
                      <a:pt x="40645" y="166193"/>
                    </a:moveTo>
                    <a:cubicBezTo>
                      <a:pt x="40707" y="177417"/>
                      <a:pt x="31659" y="186566"/>
                      <a:pt x="20435" y="186628"/>
                    </a:cubicBezTo>
                    <a:cubicBezTo>
                      <a:pt x="9212" y="186690"/>
                      <a:pt x="63" y="177642"/>
                      <a:pt x="0" y="166419"/>
                    </a:cubicBezTo>
                    <a:cubicBezTo>
                      <a:pt x="-62" y="155195"/>
                      <a:pt x="8986" y="146046"/>
                      <a:pt x="20210" y="145984"/>
                    </a:cubicBezTo>
                    <a:cubicBezTo>
                      <a:pt x="20285" y="145983"/>
                      <a:pt x="20360" y="145983"/>
                      <a:pt x="20435" y="145984"/>
                    </a:cubicBezTo>
                    <a:cubicBezTo>
                      <a:pt x="31596" y="145984"/>
                      <a:pt x="40645" y="155032"/>
                      <a:pt x="40645" y="166193"/>
                    </a:cubicBezTo>
                    <a:close/>
                    <a:moveTo>
                      <a:pt x="222983" y="145984"/>
                    </a:moveTo>
                    <a:cubicBezTo>
                      <a:pt x="211759" y="145921"/>
                      <a:pt x="202610" y="154969"/>
                      <a:pt x="202548" y="166193"/>
                    </a:cubicBezTo>
                    <a:cubicBezTo>
                      <a:pt x="202486" y="177417"/>
                      <a:pt x="211534" y="186566"/>
                      <a:pt x="222758" y="186628"/>
                    </a:cubicBezTo>
                    <a:cubicBezTo>
                      <a:pt x="233981" y="186690"/>
                      <a:pt x="243130" y="177642"/>
                      <a:pt x="243193" y="166418"/>
                    </a:cubicBezTo>
                    <a:cubicBezTo>
                      <a:pt x="243193" y="166343"/>
                      <a:pt x="243193" y="166268"/>
                      <a:pt x="243193" y="166193"/>
                    </a:cubicBezTo>
                    <a:cubicBezTo>
                      <a:pt x="243193" y="155032"/>
                      <a:pt x="234144" y="145984"/>
                      <a:pt x="222983" y="145984"/>
                    </a:cubicBezTo>
                    <a:close/>
                    <a:moveTo>
                      <a:pt x="323354" y="0"/>
                    </a:moveTo>
                    <a:cubicBezTo>
                      <a:pt x="312520" y="365"/>
                      <a:pt x="303928" y="9257"/>
                      <a:pt x="303935" y="20097"/>
                    </a:cubicBezTo>
                    <a:cubicBezTo>
                      <a:pt x="303935" y="31321"/>
                      <a:pt x="313033" y="40419"/>
                      <a:pt x="324257" y="40419"/>
                    </a:cubicBezTo>
                    <a:cubicBezTo>
                      <a:pt x="325044" y="40530"/>
                      <a:pt x="325842" y="40530"/>
                      <a:pt x="326628" y="40419"/>
                    </a:cubicBezTo>
                    <a:cubicBezTo>
                      <a:pt x="328400" y="26866"/>
                      <a:pt x="327285" y="13091"/>
                      <a:pt x="323354" y="0"/>
                    </a:cubicBezTo>
                    <a:close/>
                    <a:moveTo>
                      <a:pt x="121709" y="296596"/>
                    </a:moveTo>
                    <a:cubicBezTo>
                      <a:pt x="110485" y="296534"/>
                      <a:pt x="101336" y="305582"/>
                      <a:pt x="101274" y="316805"/>
                    </a:cubicBezTo>
                    <a:cubicBezTo>
                      <a:pt x="101212" y="328029"/>
                      <a:pt x="110260" y="337178"/>
                      <a:pt x="121483" y="337241"/>
                    </a:cubicBezTo>
                    <a:cubicBezTo>
                      <a:pt x="132707" y="337303"/>
                      <a:pt x="141856" y="328255"/>
                      <a:pt x="141918" y="317031"/>
                    </a:cubicBezTo>
                    <a:cubicBezTo>
                      <a:pt x="141919" y="316994"/>
                      <a:pt x="141919" y="316956"/>
                      <a:pt x="141919" y="316918"/>
                    </a:cubicBezTo>
                    <a:cubicBezTo>
                      <a:pt x="141919" y="305739"/>
                      <a:pt x="132889" y="296658"/>
                      <a:pt x="121709" y="296596"/>
                    </a:cubicBezTo>
                    <a:close/>
                  </a:path>
                </a:pathLst>
              </a:custGeom>
              <a:solidFill>
                <a:srgbClr val="FFFFFF"/>
              </a:solidFill>
              <a:ln w="11278"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C58C5CC7-3E57-4D79-96DA-A67F05B62B19}"/>
                  </a:ext>
                </a:extLst>
              </p:cNvPr>
              <p:cNvSpPr/>
              <p:nvPr/>
            </p:nvSpPr>
            <p:spPr>
              <a:xfrm>
                <a:off x="5689186" y="3547626"/>
                <a:ext cx="127898" cy="288096"/>
              </a:xfrm>
              <a:custGeom>
                <a:avLst/>
                <a:gdLst>
                  <a:gd name="connsiteX0" fmla="*/ 127830 w 127898"/>
                  <a:gd name="connsiteY0" fmla="*/ 286441 h 288096"/>
                  <a:gd name="connsiteX1" fmla="*/ 70024 w 127898"/>
                  <a:gd name="connsiteY1" fmla="*/ 141134 h 288096"/>
                  <a:gd name="connsiteX2" fmla="*/ 37621 w 127898"/>
                  <a:gd name="connsiteY2" fmla="*/ 70005 h 288096"/>
                  <a:gd name="connsiteX3" fmla="*/ 2056 w 127898"/>
                  <a:gd name="connsiteY3" fmla="*/ 570 h 288096"/>
                  <a:gd name="connsiteX4" fmla="*/ 137 w 127898"/>
                  <a:gd name="connsiteY4" fmla="*/ 1586 h 288096"/>
                  <a:gd name="connsiteX5" fmla="*/ 31862 w 127898"/>
                  <a:gd name="connsiteY5" fmla="*/ 73054 h 288096"/>
                  <a:gd name="connsiteX6" fmla="*/ 63814 w 127898"/>
                  <a:gd name="connsiteY6" fmla="*/ 144296 h 288096"/>
                  <a:gd name="connsiteX7" fmla="*/ 125798 w 127898"/>
                  <a:gd name="connsiteY7" fmla="*/ 287457 h 288096"/>
                  <a:gd name="connsiteX8" fmla="*/ 127830 w 127898"/>
                  <a:gd name="connsiteY8" fmla="*/ 286441 h 288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7898" h="288096">
                    <a:moveTo>
                      <a:pt x="127830" y="286441"/>
                    </a:moveTo>
                    <a:cubicBezTo>
                      <a:pt x="109766" y="237553"/>
                      <a:pt x="91024" y="188892"/>
                      <a:pt x="70024" y="141134"/>
                    </a:cubicBezTo>
                    <a:cubicBezTo>
                      <a:pt x="59637" y="117349"/>
                      <a:pt x="48836" y="93640"/>
                      <a:pt x="37621" y="70005"/>
                    </a:cubicBezTo>
                    <a:cubicBezTo>
                      <a:pt x="26330" y="46522"/>
                      <a:pt x="12895" y="24167"/>
                      <a:pt x="2056" y="570"/>
                    </a:cubicBezTo>
                    <a:cubicBezTo>
                      <a:pt x="1492" y="-785"/>
                      <a:pt x="-541" y="570"/>
                      <a:pt x="137" y="1586"/>
                    </a:cubicBezTo>
                    <a:cubicBezTo>
                      <a:pt x="12104" y="24167"/>
                      <a:pt x="21137" y="49344"/>
                      <a:pt x="31862" y="73054"/>
                    </a:cubicBezTo>
                    <a:cubicBezTo>
                      <a:pt x="42588" y="96763"/>
                      <a:pt x="53314" y="120473"/>
                      <a:pt x="63814" y="144296"/>
                    </a:cubicBezTo>
                    <a:cubicBezTo>
                      <a:pt x="84814" y="191828"/>
                      <a:pt x="105927" y="239473"/>
                      <a:pt x="125798" y="287457"/>
                    </a:cubicBezTo>
                    <a:cubicBezTo>
                      <a:pt x="126362" y="288811"/>
                      <a:pt x="128282" y="287795"/>
                      <a:pt x="127830" y="286441"/>
                    </a:cubicBezTo>
                    <a:close/>
                  </a:path>
                </a:pathLst>
              </a:custGeom>
              <a:solidFill>
                <a:srgbClr val="263238"/>
              </a:solidFill>
              <a:ln w="11278"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4C359256-18C0-4941-9AC0-064D3D466209}"/>
                  </a:ext>
                </a:extLst>
              </p:cNvPr>
              <p:cNvSpPr/>
              <p:nvPr/>
            </p:nvSpPr>
            <p:spPr>
              <a:xfrm>
                <a:off x="5689549" y="3366310"/>
                <a:ext cx="328002" cy="514837"/>
              </a:xfrm>
              <a:custGeom>
                <a:avLst/>
                <a:gdLst>
                  <a:gd name="connsiteX0" fmla="*/ 307435 w 328002"/>
                  <a:gd name="connsiteY0" fmla="*/ 142258 h 514837"/>
                  <a:gd name="connsiteX1" fmla="*/ 111435 w 328002"/>
                  <a:gd name="connsiteY1" fmla="*/ 514838 h 514837"/>
                  <a:gd name="connsiteX2" fmla="*/ 0 w 328002"/>
                  <a:gd name="connsiteY2" fmla="*/ 268709 h 514837"/>
                  <a:gd name="connsiteX3" fmla="*/ 310032 w 328002"/>
                  <a:gd name="connsiteY3" fmla="*/ 0 h 514837"/>
                  <a:gd name="connsiteX4" fmla="*/ 307435 w 328002"/>
                  <a:gd name="connsiteY4" fmla="*/ 142258 h 5148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002" h="514837">
                    <a:moveTo>
                      <a:pt x="307435" y="142258"/>
                    </a:moveTo>
                    <a:cubicBezTo>
                      <a:pt x="272322" y="245564"/>
                      <a:pt x="111435" y="514838"/>
                      <a:pt x="111435" y="514838"/>
                    </a:cubicBezTo>
                    <a:lnTo>
                      <a:pt x="0" y="268709"/>
                    </a:lnTo>
                    <a:lnTo>
                      <a:pt x="310032" y="0"/>
                    </a:lnTo>
                    <a:cubicBezTo>
                      <a:pt x="333967" y="16032"/>
                      <a:pt x="334870" y="61871"/>
                      <a:pt x="307435" y="142258"/>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53961F47-9C7B-435B-8371-4C80C9BBDCE3}"/>
                  </a:ext>
                </a:extLst>
              </p:cNvPr>
              <p:cNvSpPr/>
              <p:nvPr/>
            </p:nvSpPr>
            <p:spPr>
              <a:xfrm>
                <a:off x="5614962" y="3332762"/>
                <a:ext cx="999601" cy="1123512"/>
              </a:xfrm>
              <a:custGeom>
                <a:avLst/>
                <a:gdLst>
                  <a:gd name="connsiteX0" fmla="*/ 13281 w 999601"/>
                  <a:gd name="connsiteY0" fmla="*/ 1123513 h 1123512"/>
                  <a:gd name="connsiteX1" fmla="*/ 67587 w 999601"/>
                  <a:gd name="connsiteY1" fmla="*/ 755336 h 1123512"/>
                  <a:gd name="connsiteX2" fmla="*/ 19265 w 999601"/>
                  <a:gd name="connsiteY2" fmla="*/ 481095 h 1123512"/>
                  <a:gd name="connsiteX3" fmla="*/ 332570 w 999601"/>
                  <a:gd name="connsiteY3" fmla="*/ 57596 h 1123512"/>
                  <a:gd name="connsiteX4" fmla="*/ 656828 w 999601"/>
                  <a:gd name="connsiteY4" fmla="*/ 87402 h 1123512"/>
                  <a:gd name="connsiteX5" fmla="*/ 999601 w 999601"/>
                  <a:gd name="connsiteY5" fmla="*/ 1123513 h 1123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601" h="1123512">
                    <a:moveTo>
                      <a:pt x="13281" y="1123513"/>
                    </a:moveTo>
                    <a:lnTo>
                      <a:pt x="67587" y="755336"/>
                    </a:lnTo>
                    <a:cubicBezTo>
                      <a:pt x="67587" y="755336"/>
                      <a:pt x="-43622" y="616804"/>
                      <a:pt x="19265" y="481095"/>
                    </a:cubicBezTo>
                    <a:cubicBezTo>
                      <a:pt x="50990" y="412224"/>
                      <a:pt x="225200" y="154805"/>
                      <a:pt x="332570" y="57596"/>
                    </a:cubicBezTo>
                    <a:cubicBezTo>
                      <a:pt x="459022" y="-56662"/>
                      <a:pt x="599134" y="23725"/>
                      <a:pt x="656828" y="87402"/>
                    </a:cubicBezTo>
                    <a:cubicBezTo>
                      <a:pt x="772440" y="215773"/>
                      <a:pt x="905215" y="531450"/>
                      <a:pt x="999601" y="1123513"/>
                    </a:cubicBezTo>
                    <a:close/>
                  </a:path>
                </a:pathLst>
              </a:custGeom>
              <a:solidFill>
                <a:srgbClr val="FFC4C0"/>
              </a:solidFill>
              <a:ln w="11278"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68543E81-9F96-4994-80B9-268E4B34A90D}"/>
                  </a:ext>
                </a:extLst>
              </p:cNvPr>
              <p:cNvSpPr/>
              <p:nvPr/>
            </p:nvSpPr>
            <p:spPr>
              <a:xfrm>
                <a:off x="5615033" y="3330885"/>
                <a:ext cx="999643" cy="1023552"/>
              </a:xfrm>
              <a:custGeom>
                <a:avLst/>
                <a:gdLst>
                  <a:gd name="connsiteX0" fmla="*/ 0 w 999643"/>
                  <a:gd name="connsiteY0" fmla="*/ 1023552 h 1023552"/>
                  <a:gd name="connsiteX1" fmla="*/ 67742 w 999643"/>
                  <a:gd name="connsiteY1" fmla="*/ 757214 h 1023552"/>
                  <a:gd name="connsiteX2" fmla="*/ 19419 w 999643"/>
                  <a:gd name="connsiteY2" fmla="*/ 482973 h 1023552"/>
                  <a:gd name="connsiteX3" fmla="*/ 332725 w 999643"/>
                  <a:gd name="connsiteY3" fmla="*/ 59474 h 1023552"/>
                  <a:gd name="connsiteX4" fmla="*/ 672225 w 999643"/>
                  <a:gd name="connsiteY4" fmla="*/ 83183 h 1023552"/>
                  <a:gd name="connsiteX5" fmla="*/ 999643 w 999643"/>
                  <a:gd name="connsiteY5" fmla="*/ 1023552 h 1023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643" h="1023552">
                    <a:moveTo>
                      <a:pt x="0" y="1023552"/>
                    </a:moveTo>
                    <a:lnTo>
                      <a:pt x="67742" y="757214"/>
                    </a:lnTo>
                    <a:cubicBezTo>
                      <a:pt x="67742" y="757214"/>
                      <a:pt x="-43468" y="618682"/>
                      <a:pt x="19419" y="482973"/>
                    </a:cubicBezTo>
                    <a:cubicBezTo>
                      <a:pt x="51145" y="414102"/>
                      <a:pt x="225354" y="156683"/>
                      <a:pt x="332725" y="59474"/>
                    </a:cubicBezTo>
                    <a:cubicBezTo>
                      <a:pt x="459177" y="-54784"/>
                      <a:pt x="613854" y="19619"/>
                      <a:pt x="672225" y="83183"/>
                    </a:cubicBezTo>
                    <a:cubicBezTo>
                      <a:pt x="775869" y="196086"/>
                      <a:pt x="905821" y="431489"/>
                      <a:pt x="999643" y="1023552"/>
                    </a:cubicBezTo>
                    <a:close/>
                  </a:path>
                </a:pathLst>
              </a:custGeom>
              <a:solidFill>
                <a:srgbClr val="0AAF60"/>
              </a:solidFill>
              <a:ln w="11278"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xmlns="" id="{57856F0F-3A68-4CD4-B814-4D18DAC47A96}"/>
                  </a:ext>
                </a:extLst>
              </p:cNvPr>
              <p:cNvSpPr/>
              <p:nvPr/>
            </p:nvSpPr>
            <p:spPr>
              <a:xfrm>
                <a:off x="5690226" y="3384825"/>
                <a:ext cx="916998" cy="930998"/>
              </a:xfrm>
              <a:custGeom>
                <a:avLst/>
                <a:gdLst>
                  <a:gd name="connsiteX0" fmla="*/ 243193 w 916998"/>
                  <a:gd name="connsiteY0" fmla="*/ 166307 h 930998"/>
                  <a:gd name="connsiteX1" fmla="*/ 222984 w 916998"/>
                  <a:gd name="connsiteY1" fmla="*/ 186741 h 930998"/>
                  <a:gd name="connsiteX2" fmla="*/ 202549 w 916998"/>
                  <a:gd name="connsiteY2" fmla="*/ 166532 h 930998"/>
                  <a:gd name="connsiteX3" fmla="*/ 222758 w 916998"/>
                  <a:gd name="connsiteY3" fmla="*/ 146097 h 930998"/>
                  <a:gd name="connsiteX4" fmla="*/ 222983 w 916998"/>
                  <a:gd name="connsiteY4" fmla="*/ 146097 h 930998"/>
                  <a:gd name="connsiteX5" fmla="*/ 243193 w 916998"/>
                  <a:gd name="connsiteY5" fmla="*/ 166307 h 930998"/>
                  <a:gd name="connsiteX6" fmla="*/ 425419 w 916998"/>
                  <a:gd name="connsiteY6" fmla="*/ 146097 h 930998"/>
                  <a:gd name="connsiteX7" fmla="*/ 405096 w 916998"/>
                  <a:gd name="connsiteY7" fmla="*/ 166420 h 930998"/>
                  <a:gd name="connsiteX8" fmla="*/ 425419 w 916998"/>
                  <a:gd name="connsiteY8" fmla="*/ 186742 h 930998"/>
                  <a:gd name="connsiteX9" fmla="*/ 445742 w 916998"/>
                  <a:gd name="connsiteY9" fmla="*/ 166419 h 930998"/>
                  <a:gd name="connsiteX10" fmla="*/ 445741 w 916998"/>
                  <a:gd name="connsiteY10" fmla="*/ 166306 h 930998"/>
                  <a:gd name="connsiteX11" fmla="*/ 425532 w 916998"/>
                  <a:gd name="connsiteY11" fmla="*/ 146097 h 930998"/>
                  <a:gd name="connsiteX12" fmla="*/ 425419 w 916998"/>
                  <a:gd name="connsiteY12" fmla="*/ 146097 h 930998"/>
                  <a:gd name="connsiteX13" fmla="*/ 627966 w 916998"/>
                  <a:gd name="connsiteY13" fmla="*/ 146097 h 930998"/>
                  <a:gd name="connsiteX14" fmla="*/ 607644 w 916998"/>
                  <a:gd name="connsiteY14" fmla="*/ 166420 h 930998"/>
                  <a:gd name="connsiteX15" fmla="*/ 627967 w 916998"/>
                  <a:gd name="connsiteY15" fmla="*/ 186742 h 930998"/>
                  <a:gd name="connsiteX16" fmla="*/ 648289 w 916998"/>
                  <a:gd name="connsiteY16" fmla="*/ 166419 h 930998"/>
                  <a:gd name="connsiteX17" fmla="*/ 648289 w 916998"/>
                  <a:gd name="connsiteY17" fmla="*/ 166306 h 930998"/>
                  <a:gd name="connsiteX18" fmla="*/ 628079 w 916998"/>
                  <a:gd name="connsiteY18" fmla="*/ 146097 h 930998"/>
                  <a:gd name="connsiteX19" fmla="*/ 627966 w 916998"/>
                  <a:gd name="connsiteY19" fmla="*/ 146097 h 930998"/>
                  <a:gd name="connsiteX20" fmla="*/ 324257 w 916998"/>
                  <a:gd name="connsiteY20" fmla="*/ 0 h 930998"/>
                  <a:gd name="connsiteX21" fmla="*/ 303823 w 916998"/>
                  <a:gd name="connsiteY21" fmla="*/ 20210 h 930998"/>
                  <a:gd name="connsiteX22" fmla="*/ 324032 w 916998"/>
                  <a:gd name="connsiteY22" fmla="*/ 40645 h 930998"/>
                  <a:gd name="connsiteX23" fmla="*/ 344467 w 916998"/>
                  <a:gd name="connsiteY23" fmla="*/ 20435 h 930998"/>
                  <a:gd name="connsiteX24" fmla="*/ 344467 w 916998"/>
                  <a:gd name="connsiteY24" fmla="*/ 20210 h 930998"/>
                  <a:gd name="connsiteX25" fmla="*/ 324257 w 916998"/>
                  <a:gd name="connsiteY25" fmla="*/ 1 h 930998"/>
                  <a:gd name="connsiteX26" fmla="*/ 526692 w 916998"/>
                  <a:gd name="connsiteY26" fmla="*/ 0 h 930998"/>
                  <a:gd name="connsiteX27" fmla="*/ 506370 w 916998"/>
                  <a:gd name="connsiteY27" fmla="*/ 20323 h 930998"/>
                  <a:gd name="connsiteX28" fmla="*/ 526693 w 916998"/>
                  <a:gd name="connsiteY28" fmla="*/ 40645 h 930998"/>
                  <a:gd name="connsiteX29" fmla="*/ 547015 w 916998"/>
                  <a:gd name="connsiteY29" fmla="*/ 20323 h 930998"/>
                  <a:gd name="connsiteX30" fmla="*/ 547015 w 916998"/>
                  <a:gd name="connsiteY30" fmla="*/ 20210 h 930998"/>
                  <a:gd name="connsiteX31" fmla="*/ 526805 w 916998"/>
                  <a:gd name="connsiteY31" fmla="*/ 0 h 930998"/>
                  <a:gd name="connsiteX32" fmla="*/ 526692 w 916998"/>
                  <a:gd name="connsiteY32" fmla="*/ 0 h 930998"/>
                  <a:gd name="connsiteX33" fmla="*/ 20435 w 916998"/>
                  <a:gd name="connsiteY33" fmla="*/ 442919 h 930998"/>
                  <a:gd name="connsiteX34" fmla="*/ 0 w 916998"/>
                  <a:gd name="connsiteY34" fmla="*/ 463129 h 930998"/>
                  <a:gd name="connsiteX35" fmla="*/ 20210 w 916998"/>
                  <a:gd name="connsiteY35" fmla="*/ 483563 h 930998"/>
                  <a:gd name="connsiteX36" fmla="*/ 40645 w 916998"/>
                  <a:gd name="connsiteY36" fmla="*/ 463354 h 930998"/>
                  <a:gd name="connsiteX37" fmla="*/ 40645 w 916998"/>
                  <a:gd name="connsiteY37" fmla="*/ 463128 h 930998"/>
                  <a:gd name="connsiteX38" fmla="*/ 20435 w 916998"/>
                  <a:gd name="connsiteY38" fmla="*/ 442919 h 930998"/>
                  <a:gd name="connsiteX39" fmla="*/ 222983 w 916998"/>
                  <a:gd name="connsiteY39" fmla="*/ 442919 h 930998"/>
                  <a:gd name="connsiteX40" fmla="*/ 202549 w 916998"/>
                  <a:gd name="connsiteY40" fmla="*/ 463129 h 930998"/>
                  <a:gd name="connsiteX41" fmla="*/ 222758 w 916998"/>
                  <a:gd name="connsiteY41" fmla="*/ 483563 h 930998"/>
                  <a:gd name="connsiteX42" fmla="*/ 243193 w 916998"/>
                  <a:gd name="connsiteY42" fmla="*/ 463354 h 930998"/>
                  <a:gd name="connsiteX43" fmla="*/ 243193 w 916998"/>
                  <a:gd name="connsiteY43" fmla="*/ 463128 h 930998"/>
                  <a:gd name="connsiteX44" fmla="*/ 222983 w 916998"/>
                  <a:gd name="connsiteY44" fmla="*/ 442919 h 930998"/>
                  <a:gd name="connsiteX45" fmla="*/ 425419 w 916998"/>
                  <a:gd name="connsiteY45" fmla="*/ 442919 h 930998"/>
                  <a:gd name="connsiteX46" fmla="*/ 405096 w 916998"/>
                  <a:gd name="connsiteY46" fmla="*/ 463242 h 930998"/>
                  <a:gd name="connsiteX47" fmla="*/ 425419 w 916998"/>
                  <a:gd name="connsiteY47" fmla="*/ 483564 h 930998"/>
                  <a:gd name="connsiteX48" fmla="*/ 445742 w 916998"/>
                  <a:gd name="connsiteY48" fmla="*/ 463241 h 930998"/>
                  <a:gd name="connsiteX49" fmla="*/ 445741 w 916998"/>
                  <a:gd name="connsiteY49" fmla="*/ 463128 h 930998"/>
                  <a:gd name="connsiteX50" fmla="*/ 425532 w 916998"/>
                  <a:gd name="connsiteY50" fmla="*/ 442918 h 930998"/>
                  <a:gd name="connsiteX51" fmla="*/ 425419 w 916998"/>
                  <a:gd name="connsiteY51" fmla="*/ 442919 h 930998"/>
                  <a:gd name="connsiteX52" fmla="*/ 627966 w 916998"/>
                  <a:gd name="connsiteY52" fmla="*/ 442919 h 930998"/>
                  <a:gd name="connsiteX53" fmla="*/ 607644 w 916998"/>
                  <a:gd name="connsiteY53" fmla="*/ 463242 h 930998"/>
                  <a:gd name="connsiteX54" fmla="*/ 627967 w 916998"/>
                  <a:gd name="connsiteY54" fmla="*/ 483564 h 930998"/>
                  <a:gd name="connsiteX55" fmla="*/ 648289 w 916998"/>
                  <a:gd name="connsiteY55" fmla="*/ 463241 h 930998"/>
                  <a:gd name="connsiteX56" fmla="*/ 648289 w 916998"/>
                  <a:gd name="connsiteY56" fmla="*/ 463128 h 930998"/>
                  <a:gd name="connsiteX57" fmla="*/ 628079 w 916998"/>
                  <a:gd name="connsiteY57" fmla="*/ 442918 h 930998"/>
                  <a:gd name="connsiteX58" fmla="*/ 627966 w 916998"/>
                  <a:gd name="connsiteY58" fmla="*/ 442919 h 930998"/>
                  <a:gd name="connsiteX59" fmla="*/ 811434 w 916998"/>
                  <a:gd name="connsiteY59" fmla="*/ 456693 h 930998"/>
                  <a:gd name="connsiteX60" fmla="*/ 810305 w 916998"/>
                  <a:gd name="connsiteY60" fmla="*/ 463129 h 930998"/>
                  <a:gd name="connsiteX61" fmla="*/ 818095 w 916998"/>
                  <a:gd name="connsiteY61" fmla="*/ 479048 h 930998"/>
                  <a:gd name="connsiteX62" fmla="*/ 811434 w 916998"/>
                  <a:gd name="connsiteY62" fmla="*/ 456693 h 930998"/>
                  <a:gd name="connsiteX63" fmla="*/ 121709 w 916998"/>
                  <a:gd name="connsiteY63" fmla="*/ 296709 h 930998"/>
                  <a:gd name="connsiteX64" fmla="*/ 101274 w 916998"/>
                  <a:gd name="connsiteY64" fmla="*/ 316919 h 930998"/>
                  <a:gd name="connsiteX65" fmla="*/ 121484 w 916998"/>
                  <a:gd name="connsiteY65" fmla="*/ 337354 h 930998"/>
                  <a:gd name="connsiteX66" fmla="*/ 141919 w 916998"/>
                  <a:gd name="connsiteY66" fmla="*/ 317145 h 930998"/>
                  <a:gd name="connsiteX67" fmla="*/ 141919 w 916998"/>
                  <a:gd name="connsiteY67" fmla="*/ 317032 h 930998"/>
                  <a:gd name="connsiteX68" fmla="*/ 121710 w 916998"/>
                  <a:gd name="connsiteY68" fmla="*/ 296709 h 930998"/>
                  <a:gd name="connsiteX69" fmla="*/ 324257 w 916998"/>
                  <a:gd name="connsiteY69" fmla="*/ 296709 h 930998"/>
                  <a:gd name="connsiteX70" fmla="*/ 303822 w 916998"/>
                  <a:gd name="connsiteY70" fmla="*/ 316919 h 930998"/>
                  <a:gd name="connsiteX71" fmla="*/ 324032 w 916998"/>
                  <a:gd name="connsiteY71" fmla="*/ 337354 h 930998"/>
                  <a:gd name="connsiteX72" fmla="*/ 344467 w 916998"/>
                  <a:gd name="connsiteY72" fmla="*/ 317145 h 930998"/>
                  <a:gd name="connsiteX73" fmla="*/ 344467 w 916998"/>
                  <a:gd name="connsiteY73" fmla="*/ 317032 h 930998"/>
                  <a:gd name="connsiteX74" fmla="*/ 324258 w 916998"/>
                  <a:gd name="connsiteY74" fmla="*/ 296709 h 930998"/>
                  <a:gd name="connsiteX75" fmla="*/ 526692 w 916998"/>
                  <a:gd name="connsiteY75" fmla="*/ 296709 h 930998"/>
                  <a:gd name="connsiteX76" fmla="*/ 506370 w 916998"/>
                  <a:gd name="connsiteY76" fmla="*/ 317032 h 930998"/>
                  <a:gd name="connsiteX77" fmla="*/ 526692 w 916998"/>
                  <a:gd name="connsiteY77" fmla="*/ 337355 h 930998"/>
                  <a:gd name="connsiteX78" fmla="*/ 547015 w 916998"/>
                  <a:gd name="connsiteY78" fmla="*/ 317032 h 930998"/>
                  <a:gd name="connsiteX79" fmla="*/ 526692 w 916998"/>
                  <a:gd name="connsiteY79" fmla="*/ 296709 h 930998"/>
                  <a:gd name="connsiteX80" fmla="*/ 729240 w 916998"/>
                  <a:gd name="connsiteY80" fmla="*/ 296709 h 930998"/>
                  <a:gd name="connsiteX81" fmla="*/ 708918 w 916998"/>
                  <a:gd name="connsiteY81" fmla="*/ 317032 h 930998"/>
                  <a:gd name="connsiteX82" fmla="*/ 729240 w 916998"/>
                  <a:gd name="connsiteY82" fmla="*/ 337355 h 930998"/>
                  <a:gd name="connsiteX83" fmla="*/ 749563 w 916998"/>
                  <a:gd name="connsiteY83" fmla="*/ 317032 h 930998"/>
                  <a:gd name="connsiteX84" fmla="*/ 729240 w 916998"/>
                  <a:gd name="connsiteY84" fmla="*/ 296709 h 930998"/>
                  <a:gd name="connsiteX85" fmla="*/ 20435 w 916998"/>
                  <a:gd name="connsiteY85" fmla="*/ 739628 h 930998"/>
                  <a:gd name="connsiteX86" fmla="*/ 0 w 916998"/>
                  <a:gd name="connsiteY86" fmla="*/ 759837 h 930998"/>
                  <a:gd name="connsiteX87" fmla="*/ 20210 w 916998"/>
                  <a:gd name="connsiteY87" fmla="*/ 780272 h 930998"/>
                  <a:gd name="connsiteX88" fmla="*/ 40645 w 916998"/>
                  <a:gd name="connsiteY88" fmla="*/ 760063 h 930998"/>
                  <a:gd name="connsiteX89" fmla="*/ 40645 w 916998"/>
                  <a:gd name="connsiteY89" fmla="*/ 759950 h 930998"/>
                  <a:gd name="connsiteX90" fmla="*/ 20436 w 916998"/>
                  <a:gd name="connsiteY90" fmla="*/ 739628 h 930998"/>
                  <a:gd name="connsiteX91" fmla="*/ 222983 w 916998"/>
                  <a:gd name="connsiteY91" fmla="*/ 739628 h 930998"/>
                  <a:gd name="connsiteX92" fmla="*/ 202548 w 916998"/>
                  <a:gd name="connsiteY92" fmla="*/ 759837 h 930998"/>
                  <a:gd name="connsiteX93" fmla="*/ 222758 w 916998"/>
                  <a:gd name="connsiteY93" fmla="*/ 780272 h 930998"/>
                  <a:gd name="connsiteX94" fmla="*/ 243193 w 916998"/>
                  <a:gd name="connsiteY94" fmla="*/ 760063 h 930998"/>
                  <a:gd name="connsiteX95" fmla="*/ 243193 w 916998"/>
                  <a:gd name="connsiteY95" fmla="*/ 759950 h 930998"/>
                  <a:gd name="connsiteX96" fmla="*/ 222984 w 916998"/>
                  <a:gd name="connsiteY96" fmla="*/ 739628 h 930998"/>
                  <a:gd name="connsiteX97" fmla="*/ 425419 w 916998"/>
                  <a:gd name="connsiteY97" fmla="*/ 739628 h 930998"/>
                  <a:gd name="connsiteX98" fmla="*/ 405096 w 916998"/>
                  <a:gd name="connsiteY98" fmla="*/ 759950 h 930998"/>
                  <a:gd name="connsiteX99" fmla="*/ 425419 w 916998"/>
                  <a:gd name="connsiteY99" fmla="*/ 780273 h 930998"/>
                  <a:gd name="connsiteX100" fmla="*/ 445741 w 916998"/>
                  <a:gd name="connsiteY100" fmla="*/ 759950 h 930998"/>
                  <a:gd name="connsiteX101" fmla="*/ 425419 w 916998"/>
                  <a:gd name="connsiteY101" fmla="*/ 739628 h 930998"/>
                  <a:gd name="connsiteX102" fmla="*/ 627966 w 916998"/>
                  <a:gd name="connsiteY102" fmla="*/ 739628 h 930998"/>
                  <a:gd name="connsiteX103" fmla="*/ 607644 w 916998"/>
                  <a:gd name="connsiteY103" fmla="*/ 759950 h 930998"/>
                  <a:gd name="connsiteX104" fmla="*/ 627966 w 916998"/>
                  <a:gd name="connsiteY104" fmla="*/ 780273 h 930998"/>
                  <a:gd name="connsiteX105" fmla="*/ 648289 w 916998"/>
                  <a:gd name="connsiteY105" fmla="*/ 759950 h 930998"/>
                  <a:gd name="connsiteX106" fmla="*/ 627966 w 916998"/>
                  <a:gd name="connsiteY106" fmla="*/ 739628 h 930998"/>
                  <a:gd name="connsiteX107" fmla="*/ 830514 w 916998"/>
                  <a:gd name="connsiteY107" fmla="*/ 739628 h 930998"/>
                  <a:gd name="connsiteX108" fmla="*/ 810192 w 916998"/>
                  <a:gd name="connsiteY108" fmla="*/ 759950 h 930998"/>
                  <a:gd name="connsiteX109" fmla="*/ 830514 w 916998"/>
                  <a:gd name="connsiteY109" fmla="*/ 780273 h 930998"/>
                  <a:gd name="connsiteX110" fmla="*/ 850837 w 916998"/>
                  <a:gd name="connsiteY110" fmla="*/ 759950 h 930998"/>
                  <a:gd name="connsiteX111" fmla="*/ 830514 w 916998"/>
                  <a:gd name="connsiteY111" fmla="*/ 739628 h 930998"/>
                  <a:gd name="connsiteX112" fmla="*/ 121709 w 916998"/>
                  <a:gd name="connsiteY112" fmla="*/ 593532 h 930998"/>
                  <a:gd name="connsiteX113" fmla="*/ 101274 w 916998"/>
                  <a:gd name="connsiteY113" fmla="*/ 613741 h 930998"/>
                  <a:gd name="connsiteX114" fmla="*/ 121484 w 916998"/>
                  <a:gd name="connsiteY114" fmla="*/ 634176 h 930998"/>
                  <a:gd name="connsiteX115" fmla="*/ 141919 w 916998"/>
                  <a:gd name="connsiteY115" fmla="*/ 613967 h 930998"/>
                  <a:gd name="connsiteX116" fmla="*/ 141919 w 916998"/>
                  <a:gd name="connsiteY116" fmla="*/ 613854 h 930998"/>
                  <a:gd name="connsiteX117" fmla="*/ 121710 w 916998"/>
                  <a:gd name="connsiteY117" fmla="*/ 593532 h 930998"/>
                  <a:gd name="connsiteX118" fmla="*/ 324257 w 916998"/>
                  <a:gd name="connsiteY118" fmla="*/ 593532 h 930998"/>
                  <a:gd name="connsiteX119" fmla="*/ 303822 w 916998"/>
                  <a:gd name="connsiteY119" fmla="*/ 613741 h 930998"/>
                  <a:gd name="connsiteX120" fmla="*/ 324032 w 916998"/>
                  <a:gd name="connsiteY120" fmla="*/ 634176 h 930998"/>
                  <a:gd name="connsiteX121" fmla="*/ 344467 w 916998"/>
                  <a:gd name="connsiteY121" fmla="*/ 613967 h 930998"/>
                  <a:gd name="connsiteX122" fmla="*/ 344467 w 916998"/>
                  <a:gd name="connsiteY122" fmla="*/ 613854 h 930998"/>
                  <a:gd name="connsiteX123" fmla="*/ 324258 w 916998"/>
                  <a:gd name="connsiteY123" fmla="*/ 593532 h 930998"/>
                  <a:gd name="connsiteX124" fmla="*/ 526692 w 916998"/>
                  <a:gd name="connsiteY124" fmla="*/ 593532 h 930998"/>
                  <a:gd name="connsiteX125" fmla="*/ 506370 w 916998"/>
                  <a:gd name="connsiteY125" fmla="*/ 613854 h 930998"/>
                  <a:gd name="connsiteX126" fmla="*/ 526692 w 916998"/>
                  <a:gd name="connsiteY126" fmla="*/ 634176 h 930998"/>
                  <a:gd name="connsiteX127" fmla="*/ 547015 w 916998"/>
                  <a:gd name="connsiteY127" fmla="*/ 613854 h 930998"/>
                  <a:gd name="connsiteX128" fmla="*/ 526692 w 916998"/>
                  <a:gd name="connsiteY128" fmla="*/ 593532 h 930998"/>
                  <a:gd name="connsiteX129" fmla="*/ 729240 w 916998"/>
                  <a:gd name="connsiteY129" fmla="*/ 593532 h 930998"/>
                  <a:gd name="connsiteX130" fmla="*/ 708918 w 916998"/>
                  <a:gd name="connsiteY130" fmla="*/ 613854 h 930998"/>
                  <a:gd name="connsiteX131" fmla="*/ 729240 w 916998"/>
                  <a:gd name="connsiteY131" fmla="*/ 634176 h 930998"/>
                  <a:gd name="connsiteX132" fmla="*/ 749563 w 916998"/>
                  <a:gd name="connsiteY132" fmla="*/ 613854 h 930998"/>
                  <a:gd name="connsiteX133" fmla="*/ 729240 w 916998"/>
                  <a:gd name="connsiteY133" fmla="*/ 593532 h 930998"/>
                  <a:gd name="connsiteX134" fmla="*/ 121709 w 916998"/>
                  <a:gd name="connsiteY134" fmla="*/ 890354 h 930998"/>
                  <a:gd name="connsiteX135" fmla="*/ 101274 w 916998"/>
                  <a:gd name="connsiteY135" fmla="*/ 910563 h 930998"/>
                  <a:gd name="connsiteX136" fmla="*/ 121484 w 916998"/>
                  <a:gd name="connsiteY136" fmla="*/ 930998 h 930998"/>
                  <a:gd name="connsiteX137" fmla="*/ 141919 w 916998"/>
                  <a:gd name="connsiteY137" fmla="*/ 910789 h 930998"/>
                  <a:gd name="connsiteX138" fmla="*/ 141919 w 916998"/>
                  <a:gd name="connsiteY138" fmla="*/ 910676 h 930998"/>
                  <a:gd name="connsiteX139" fmla="*/ 121823 w 916998"/>
                  <a:gd name="connsiteY139" fmla="*/ 890354 h 930998"/>
                  <a:gd name="connsiteX140" fmla="*/ 121710 w 916998"/>
                  <a:gd name="connsiteY140" fmla="*/ 890354 h 930998"/>
                  <a:gd name="connsiteX141" fmla="*/ 324257 w 916998"/>
                  <a:gd name="connsiteY141" fmla="*/ 890354 h 930998"/>
                  <a:gd name="connsiteX142" fmla="*/ 303822 w 916998"/>
                  <a:gd name="connsiteY142" fmla="*/ 910563 h 930998"/>
                  <a:gd name="connsiteX143" fmla="*/ 324032 w 916998"/>
                  <a:gd name="connsiteY143" fmla="*/ 930998 h 930998"/>
                  <a:gd name="connsiteX144" fmla="*/ 344467 w 916998"/>
                  <a:gd name="connsiteY144" fmla="*/ 910789 h 930998"/>
                  <a:gd name="connsiteX145" fmla="*/ 344467 w 916998"/>
                  <a:gd name="connsiteY145" fmla="*/ 910676 h 930998"/>
                  <a:gd name="connsiteX146" fmla="*/ 324371 w 916998"/>
                  <a:gd name="connsiteY146" fmla="*/ 890354 h 930998"/>
                  <a:gd name="connsiteX147" fmla="*/ 324258 w 916998"/>
                  <a:gd name="connsiteY147" fmla="*/ 890354 h 930998"/>
                  <a:gd name="connsiteX148" fmla="*/ 526692 w 916998"/>
                  <a:gd name="connsiteY148" fmla="*/ 890354 h 930998"/>
                  <a:gd name="connsiteX149" fmla="*/ 506370 w 916998"/>
                  <a:gd name="connsiteY149" fmla="*/ 910676 h 930998"/>
                  <a:gd name="connsiteX150" fmla="*/ 526692 w 916998"/>
                  <a:gd name="connsiteY150" fmla="*/ 930998 h 930998"/>
                  <a:gd name="connsiteX151" fmla="*/ 547015 w 916998"/>
                  <a:gd name="connsiteY151" fmla="*/ 910676 h 930998"/>
                  <a:gd name="connsiteX152" fmla="*/ 526919 w 916998"/>
                  <a:gd name="connsiteY152" fmla="*/ 890354 h 930998"/>
                  <a:gd name="connsiteX153" fmla="*/ 526692 w 916998"/>
                  <a:gd name="connsiteY153" fmla="*/ 890354 h 930998"/>
                  <a:gd name="connsiteX154" fmla="*/ 729240 w 916998"/>
                  <a:gd name="connsiteY154" fmla="*/ 890354 h 930998"/>
                  <a:gd name="connsiteX155" fmla="*/ 708918 w 916998"/>
                  <a:gd name="connsiteY155" fmla="*/ 910676 h 930998"/>
                  <a:gd name="connsiteX156" fmla="*/ 729240 w 916998"/>
                  <a:gd name="connsiteY156" fmla="*/ 930998 h 930998"/>
                  <a:gd name="connsiteX157" fmla="*/ 749563 w 916998"/>
                  <a:gd name="connsiteY157" fmla="*/ 910676 h 930998"/>
                  <a:gd name="connsiteX158" fmla="*/ 729467 w 916998"/>
                  <a:gd name="connsiteY158" fmla="*/ 890354 h 930998"/>
                  <a:gd name="connsiteX159" fmla="*/ 729240 w 916998"/>
                  <a:gd name="connsiteY159" fmla="*/ 890354 h 930998"/>
                  <a:gd name="connsiteX160" fmla="*/ 913273 w 916998"/>
                  <a:gd name="connsiteY160" fmla="*/ 902547 h 930998"/>
                  <a:gd name="connsiteX161" fmla="*/ 911579 w 916998"/>
                  <a:gd name="connsiteY161" fmla="*/ 910676 h 930998"/>
                  <a:gd name="connsiteX162" fmla="*/ 916999 w 916998"/>
                  <a:gd name="connsiteY162" fmla="*/ 924337 h 93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916998" h="930998">
                    <a:moveTo>
                      <a:pt x="243193" y="166307"/>
                    </a:moveTo>
                    <a:cubicBezTo>
                      <a:pt x="243255" y="177530"/>
                      <a:pt x="234207" y="186679"/>
                      <a:pt x="222984" y="186741"/>
                    </a:cubicBezTo>
                    <a:cubicBezTo>
                      <a:pt x="211760" y="186804"/>
                      <a:pt x="202611" y="177756"/>
                      <a:pt x="202549" y="166532"/>
                    </a:cubicBezTo>
                    <a:cubicBezTo>
                      <a:pt x="202486" y="155308"/>
                      <a:pt x="211535" y="146159"/>
                      <a:pt x="222758" y="146097"/>
                    </a:cubicBezTo>
                    <a:cubicBezTo>
                      <a:pt x="222833" y="146097"/>
                      <a:pt x="222908" y="146097"/>
                      <a:pt x="222983" y="146097"/>
                    </a:cubicBezTo>
                    <a:cubicBezTo>
                      <a:pt x="234145" y="146097"/>
                      <a:pt x="243193" y="155145"/>
                      <a:pt x="243193" y="166307"/>
                    </a:cubicBezTo>
                    <a:close/>
                    <a:moveTo>
                      <a:pt x="425419" y="146097"/>
                    </a:moveTo>
                    <a:cubicBezTo>
                      <a:pt x="414195" y="146097"/>
                      <a:pt x="405096" y="155196"/>
                      <a:pt x="405096" y="166420"/>
                    </a:cubicBezTo>
                    <a:cubicBezTo>
                      <a:pt x="405097" y="177644"/>
                      <a:pt x="414195" y="186742"/>
                      <a:pt x="425419" y="186742"/>
                    </a:cubicBezTo>
                    <a:cubicBezTo>
                      <a:pt x="436643" y="186742"/>
                      <a:pt x="445742" y="177643"/>
                      <a:pt x="445742" y="166419"/>
                    </a:cubicBezTo>
                    <a:cubicBezTo>
                      <a:pt x="445742" y="166382"/>
                      <a:pt x="445741" y="166344"/>
                      <a:pt x="445741" y="166306"/>
                    </a:cubicBezTo>
                    <a:cubicBezTo>
                      <a:pt x="445741" y="155145"/>
                      <a:pt x="436693" y="146097"/>
                      <a:pt x="425532" y="146097"/>
                    </a:cubicBezTo>
                    <a:cubicBezTo>
                      <a:pt x="425494" y="146097"/>
                      <a:pt x="425456" y="146097"/>
                      <a:pt x="425419" y="146097"/>
                    </a:cubicBezTo>
                    <a:close/>
                    <a:moveTo>
                      <a:pt x="627966" y="146097"/>
                    </a:moveTo>
                    <a:cubicBezTo>
                      <a:pt x="616743" y="146097"/>
                      <a:pt x="607644" y="155196"/>
                      <a:pt x="607644" y="166420"/>
                    </a:cubicBezTo>
                    <a:cubicBezTo>
                      <a:pt x="607645" y="177644"/>
                      <a:pt x="616743" y="186742"/>
                      <a:pt x="627967" y="186742"/>
                    </a:cubicBezTo>
                    <a:cubicBezTo>
                      <a:pt x="639191" y="186742"/>
                      <a:pt x="648290" y="177643"/>
                      <a:pt x="648289" y="166419"/>
                    </a:cubicBezTo>
                    <a:cubicBezTo>
                      <a:pt x="648289" y="166382"/>
                      <a:pt x="648289" y="166344"/>
                      <a:pt x="648289" y="166306"/>
                    </a:cubicBezTo>
                    <a:cubicBezTo>
                      <a:pt x="648289" y="155145"/>
                      <a:pt x="639241" y="146097"/>
                      <a:pt x="628079" y="146097"/>
                    </a:cubicBezTo>
                    <a:cubicBezTo>
                      <a:pt x="628042" y="146097"/>
                      <a:pt x="628004" y="146097"/>
                      <a:pt x="627966" y="146097"/>
                    </a:cubicBezTo>
                    <a:close/>
                    <a:moveTo>
                      <a:pt x="324257" y="0"/>
                    </a:moveTo>
                    <a:cubicBezTo>
                      <a:pt x="313034" y="-62"/>
                      <a:pt x="303885" y="8986"/>
                      <a:pt x="303823" y="20210"/>
                    </a:cubicBezTo>
                    <a:cubicBezTo>
                      <a:pt x="303760" y="31434"/>
                      <a:pt x="312808" y="40583"/>
                      <a:pt x="324032" y="40645"/>
                    </a:cubicBezTo>
                    <a:cubicBezTo>
                      <a:pt x="335256" y="40707"/>
                      <a:pt x="344405" y="31659"/>
                      <a:pt x="344467" y="20435"/>
                    </a:cubicBezTo>
                    <a:cubicBezTo>
                      <a:pt x="344467" y="20360"/>
                      <a:pt x="344467" y="20285"/>
                      <a:pt x="344467" y="20210"/>
                    </a:cubicBezTo>
                    <a:cubicBezTo>
                      <a:pt x="344467" y="9049"/>
                      <a:pt x="335419" y="1"/>
                      <a:pt x="324257" y="1"/>
                    </a:cubicBezTo>
                    <a:close/>
                    <a:moveTo>
                      <a:pt x="526692" y="0"/>
                    </a:moveTo>
                    <a:cubicBezTo>
                      <a:pt x="515469" y="1"/>
                      <a:pt x="506370" y="9099"/>
                      <a:pt x="506370" y="20323"/>
                    </a:cubicBezTo>
                    <a:cubicBezTo>
                      <a:pt x="506371" y="31547"/>
                      <a:pt x="515469" y="40646"/>
                      <a:pt x="526693" y="40645"/>
                    </a:cubicBezTo>
                    <a:cubicBezTo>
                      <a:pt x="537917" y="40645"/>
                      <a:pt x="547016" y="31547"/>
                      <a:pt x="547015" y="20323"/>
                    </a:cubicBezTo>
                    <a:cubicBezTo>
                      <a:pt x="547015" y="20285"/>
                      <a:pt x="547015" y="20247"/>
                      <a:pt x="547015" y="20210"/>
                    </a:cubicBezTo>
                    <a:cubicBezTo>
                      <a:pt x="547015" y="9048"/>
                      <a:pt x="537967" y="0"/>
                      <a:pt x="526805" y="0"/>
                    </a:cubicBezTo>
                    <a:cubicBezTo>
                      <a:pt x="526768" y="0"/>
                      <a:pt x="526730" y="0"/>
                      <a:pt x="526692" y="0"/>
                    </a:cubicBezTo>
                    <a:close/>
                    <a:moveTo>
                      <a:pt x="20435" y="442919"/>
                    </a:moveTo>
                    <a:cubicBezTo>
                      <a:pt x="9212" y="442857"/>
                      <a:pt x="63" y="451905"/>
                      <a:pt x="0" y="463129"/>
                    </a:cubicBezTo>
                    <a:cubicBezTo>
                      <a:pt x="-62" y="474352"/>
                      <a:pt x="8986" y="483501"/>
                      <a:pt x="20210" y="483563"/>
                    </a:cubicBezTo>
                    <a:cubicBezTo>
                      <a:pt x="31434" y="483625"/>
                      <a:pt x="40583" y="474577"/>
                      <a:pt x="40645" y="463354"/>
                    </a:cubicBezTo>
                    <a:cubicBezTo>
                      <a:pt x="40645" y="463279"/>
                      <a:pt x="40645" y="463203"/>
                      <a:pt x="40645" y="463128"/>
                    </a:cubicBezTo>
                    <a:cubicBezTo>
                      <a:pt x="40645" y="451967"/>
                      <a:pt x="31597" y="442919"/>
                      <a:pt x="20435" y="442919"/>
                    </a:cubicBezTo>
                    <a:close/>
                    <a:moveTo>
                      <a:pt x="222983" y="442919"/>
                    </a:moveTo>
                    <a:cubicBezTo>
                      <a:pt x="211760" y="442857"/>
                      <a:pt x="202611" y="451905"/>
                      <a:pt x="202549" y="463129"/>
                    </a:cubicBezTo>
                    <a:cubicBezTo>
                      <a:pt x="202486" y="474352"/>
                      <a:pt x="211534" y="483501"/>
                      <a:pt x="222758" y="483563"/>
                    </a:cubicBezTo>
                    <a:cubicBezTo>
                      <a:pt x="233982" y="483625"/>
                      <a:pt x="243131" y="474577"/>
                      <a:pt x="243193" y="463354"/>
                    </a:cubicBezTo>
                    <a:cubicBezTo>
                      <a:pt x="243193" y="463279"/>
                      <a:pt x="243193" y="463203"/>
                      <a:pt x="243193" y="463128"/>
                    </a:cubicBezTo>
                    <a:cubicBezTo>
                      <a:pt x="243193" y="451967"/>
                      <a:pt x="234145" y="442919"/>
                      <a:pt x="222983" y="442919"/>
                    </a:cubicBezTo>
                    <a:close/>
                    <a:moveTo>
                      <a:pt x="425419" y="442919"/>
                    </a:moveTo>
                    <a:cubicBezTo>
                      <a:pt x="414195" y="442919"/>
                      <a:pt x="405096" y="452018"/>
                      <a:pt x="405096" y="463242"/>
                    </a:cubicBezTo>
                    <a:cubicBezTo>
                      <a:pt x="405097" y="474466"/>
                      <a:pt x="414195" y="483564"/>
                      <a:pt x="425419" y="483564"/>
                    </a:cubicBezTo>
                    <a:cubicBezTo>
                      <a:pt x="436643" y="483563"/>
                      <a:pt x="445742" y="474465"/>
                      <a:pt x="445742" y="463241"/>
                    </a:cubicBezTo>
                    <a:cubicBezTo>
                      <a:pt x="445742" y="463203"/>
                      <a:pt x="445741" y="463166"/>
                      <a:pt x="445741" y="463128"/>
                    </a:cubicBezTo>
                    <a:cubicBezTo>
                      <a:pt x="445741" y="451967"/>
                      <a:pt x="436693" y="442919"/>
                      <a:pt x="425532" y="442918"/>
                    </a:cubicBezTo>
                    <a:cubicBezTo>
                      <a:pt x="425494" y="442918"/>
                      <a:pt x="425456" y="442918"/>
                      <a:pt x="425419" y="442919"/>
                    </a:cubicBezTo>
                    <a:close/>
                    <a:moveTo>
                      <a:pt x="627966" y="442919"/>
                    </a:moveTo>
                    <a:cubicBezTo>
                      <a:pt x="616743" y="442919"/>
                      <a:pt x="607644" y="452018"/>
                      <a:pt x="607644" y="463242"/>
                    </a:cubicBezTo>
                    <a:cubicBezTo>
                      <a:pt x="607645" y="474466"/>
                      <a:pt x="616743" y="483564"/>
                      <a:pt x="627967" y="483564"/>
                    </a:cubicBezTo>
                    <a:cubicBezTo>
                      <a:pt x="639191" y="483563"/>
                      <a:pt x="648290" y="474465"/>
                      <a:pt x="648289" y="463241"/>
                    </a:cubicBezTo>
                    <a:cubicBezTo>
                      <a:pt x="648289" y="463203"/>
                      <a:pt x="648289" y="463166"/>
                      <a:pt x="648289" y="463128"/>
                    </a:cubicBezTo>
                    <a:cubicBezTo>
                      <a:pt x="648289" y="451967"/>
                      <a:pt x="639241" y="442919"/>
                      <a:pt x="628079" y="442918"/>
                    </a:cubicBezTo>
                    <a:cubicBezTo>
                      <a:pt x="628042" y="442918"/>
                      <a:pt x="628004" y="442918"/>
                      <a:pt x="627966" y="442919"/>
                    </a:cubicBezTo>
                    <a:close/>
                    <a:moveTo>
                      <a:pt x="811434" y="456693"/>
                    </a:moveTo>
                    <a:cubicBezTo>
                      <a:pt x="810659" y="458749"/>
                      <a:pt x="810276" y="460932"/>
                      <a:pt x="810305" y="463129"/>
                    </a:cubicBezTo>
                    <a:cubicBezTo>
                      <a:pt x="810295" y="469355"/>
                      <a:pt x="813172" y="475235"/>
                      <a:pt x="818095" y="479048"/>
                    </a:cubicBezTo>
                    <a:cubicBezTo>
                      <a:pt x="815950" y="471483"/>
                      <a:pt x="813692" y="464032"/>
                      <a:pt x="811434" y="456693"/>
                    </a:cubicBezTo>
                    <a:close/>
                    <a:moveTo>
                      <a:pt x="121709" y="296709"/>
                    </a:moveTo>
                    <a:cubicBezTo>
                      <a:pt x="110486" y="296647"/>
                      <a:pt x="101337" y="305695"/>
                      <a:pt x="101274" y="316919"/>
                    </a:cubicBezTo>
                    <a:cubicBezTo>
                      <a:pt x="101212" y="328142"/>
                      <a:pt x="110260" y="337292"/>
                      <a:pt x="121484" y="337354"/>
                    </a:cubicBezTo>
                    <a:cubicBezTo>
                      <a:pt x="132707" y="337416"/>
                      <a:pt x="141856" y="328368"/>
                      <a:pt x="141919" y="317145"/>
                    </a:cubicBezTo>
                    <a:cubicBezTo>
                      <a:pt x="141919" y="317107"/>
                      <a:pt x="141919" y="317069"/>
                      <a:pt x="141919" y="317032"/>
                    </a:cubicBezTo>
                    <a:cubicBezTo>
                      <a:pt x="141919" y="305852"/>
                      <a:pt x="132889" y="296771"/>
                      <a:pt x="121710" y="296709"/>
                    </a:cubicBezTo>
                    <a:close/>
                    <a:moveTo>
                      <a:pt x="324257" y="296709"/>
                    </a:moveTo>
                    <a:cubicBezTo>
                      <a:pt x="313034" y="296647"/>
                      <a:pt x="303885" y="305695"/>
                      <a:pt x="303822" y="316919"/>
                    </a:cubicBezTo>
                    <a:cubicBezTo>
                      <a:pt x="303760" y="328142"/>
                      <a:pt x="312808" y="337292"/>
                      <a:pt x="324032" y="337354"/>
                    </a:cubicBezTo>
                    <a:cubicBezTo>
                      <a:pt x="335255" y="337416"/>
                      <a:pt x="344404" y="328368"/>
                      <a:pt x="344467" y="317145"/>
                    </a:cubicBezTo>
                    <a:cubicBezTo>
                      <a:pt x="344467" y="317107"/>
                      <a:pt x="344467" y="317069"/>
                      <a:pt x="344467" y="317032"/>
                    </a:cubicBezTo>
                    <a:cubicBezTo>
                      <a:pt x="344467" y="305852"/>
                      <a:pt x="335437" y="296771"/>
                      <a:pt x="324258" y="296709"/>
                    </a:cubicBezTo>
                    <a:close/>
                    <a:moveTo>
                      <a:pt x="526692" y="296709"/>
                    </a:moveTo>
                    <a:cubicBezTo>
                      <a:pt x="515469" y="296709"/>
                      <a:pt x="506370" y="305808"/>
                      <a:pt x="506370" y="317032"/>
                    </a:cubicBezTo>
                    <a:cubicBezTo>
                      <a:pt x="506370" y="328256"/>
                      <a:pt x="515469" y="337355"/>
                      <a:pt x="526692" y="337355"/>
                    </a:cubicBezTo>
                    <a:cubicBezTo>
                      <a:pt x="537916" y="337355"/>
                      <a:pt x="547015" y="328256"/>
                      <a:pt x="547015" y="317032"/>
                    </a:cubicBezTo>
                    <a:cubicBezTo>
                      <a:pt x="547015" y="305808"/>
                      <a:pt x="537916" y="296709"/>
                      <a:pt x="526692" y="296709"/>
                    </a:cubicBezTo>
                    <a:close/>
                    <a:moveTo>
                      <a:pt x="729240" y="296709"/>
                    </a:moveTo>
                    <a:cubicBezTo>
                      <a:pt x="718017" y="296709"/>
                      <a:pt x="708918" y="305808"/>
                      <a:pt x="708918" y="317032"/>
                    </a:cubicBezTo>
                    <a:cubicBezTo>
                      <a:pt x="708918" y="328256"/>
                      <a:pt x="718017" y="337355"/>
                      <a:pt x="729240" y="337355"/>
                    </a:cubicBezTo>
                    <a:cubicBezTo>
                      <a:pt x="740464" y="337355"/>
                      <a:pt x="749563" y="328256"/>
                      <a:pt x="749563" y="317032"/>
                    </a:cubicBezTo>
                    <a:cubicBezTo>
                      <a:pt x="749563" y="305808"/>
                      <a:pt x="740464" y="296709"/>
                      <a:pt x="729240" y="296709"/>
                    </a:cubicBezTo>
                    <a:close/>
                    <a:moveTo>
                      <a:pt x="20435" y="739628"/>
                    </a:moveTo>
                    <a:cubicBezTo>
                      <a:pt x="9212" y="739566"/>
                      <a:pt x="63" y="748614"/>
                      <a:pt x="0" y="759837"/>
                    </a:cubicBezTo>
                    <a:cubicBezTo>
                      <a:pt x="-62" y="771061"/>
                      <a:pt x="8986" y="780210"/>
                      <a:pt x="20210" y="780272"/>
                    </a:cubicBezTo>
                    <a:cubicBezTo>
                      <a:pt x="31433" y="780335"/>
                      <a:pt x="40582" y="771287"/>
                      <a:pt x="40645" y="760063"/>
                    </a:cubicBezTo>
                    <a:cubicBezTo>
                      <a:pt x="40645" y="760026"/>
                      <a:pt x="40645" y="759988"/>
                      <a:pt x="40645" y="759950"/>
                    </a:cubicBezTo>
                    <a:cubicBezTo>
                      <a:pt x="40645" y="748770"/>
                      <a:pt x="31615" y="739690"/>
                      <a:pt x="20436" y="739628"/>
                    </a:cubicBezTo>
                    <a:close/>
                    <a:moveTo>
                      <a:pt x="222983" y="739628"/>
                    </a:moveTo>
                    <a:cubicBezTo>
                      <a:pt x="211760" y="739566"/>
                      <a:pt x="202611" y="748614"/>
                      <a:pt x="202548" y="759837"/>
                    </a:cubicBezTo>
                    <a:cubicBezTo>
                      <a:pt x="202486" y="771061"/>
                      <a:pt x="211534" y="780210"/>
                      <a:pt x="222758" y="780272"/>
                    </a:cubicBezTo>
                    <a:cubicBezTo>
                      <a:pt x="233981" y="780335"/>
                      <a:pt x="243130" y="771287"/>
                      <a:pt x="243193" y="760063"/>
                    </a:cubicBezTo>
                    <a:cubicBezTo>
                      <a:pt x="243193" y="760026"/>
                      <a:pt x="243193" y="759988"/>
                      <a:pt x="243193" y="759950"/>
                    </a:cubicBezTo>
                    <a:cubicBezTo>
                      <a:pt x="243193" y="748770"/>
                      <a:pt x="234163" y="739690"/>
                      <a:pt x="222984" y="739628"/>
                    </a:cubicBezTo>
                    <a:close/>
                    <a:moveTo>
                      <a:pt x="425419" y="739628"/>
                    </a:moveTo>
                    <a:cubicBezTo>
                      <a:pt x="414195" y="739628"/>
                      <a:pt x="405096" y="748727"/>
                      <a:pt x="405096" y="759950"/>
                    </a:cubicBezTo>
                    <a:cubicBezTo>
                      <a:pt x="405096" y="771174"/>
                      <a:pt x="414195" y="780273"/>
                      <a:pt x="425419" y="780273"/>
                    </a:cubicBezTo>
                    <a:cubicBezTo>
                      <a:pt x="436642" y="780273"/>
                      <a:pt x="445741" y="771174"/>
                      <a:pt x="445741" y="759950"/>
                    </a:cubicBezTo>
                    <a:cubicBezTo>
                      <a:pt x="445741" y="748727"/>
                      <a:pt x="436642" y="739628"/>
                      <a:pt x="425419" y="739628"/>
                    </a:cubicBezTo>
                    <a:close/>
                    <a:moveTo>
                      <a:pt x="627966" y="739628"/>
                    </a:moveTo>
                    <a:cubicBezTo>
                      <a:pt x="616743" y="739628"/>
                      <a:pt x="607644" y="748727"/>
                      <a:pt x="607644" y="759950"/>
                    </a:cubicBezTo>
                    <a:cubicBezTo>
                      <a:pt x="607644" y="771174"/>
                      <a:pt x="616743" y="780273"/>
                      <a:pt x="627966" y="780273"/>
                    </a:cubicBezTo>
                    <a:cubicBezTo>
                      <a:pt x="639190" y="780273"/>
                      <a:pt x="648289" y="771174"/>
                      <a:pt x="648289" y="759950"/>
                    </a:cubicBezTo>
                    <a:cubicBezTo>
                      <a:pt x="648289" y="748727"/>
                      <a:pt x="639190" y="739628"/>
                      <a:pt x="627966" y="739628"/>
                    </a:cubicBezTo>
                    <a:close/>
                    <a:moveTo>
                      <a:pt x="830514" y="739628"/>
                    </a:moveTo>
                    <a:cubicBezTo>
                      <a:pt x="819291" y="739628"/>
                      <a:pt x="810192" y="748727"/>
                      <a:pt x="810192" y="759950"/>
                    </a:cubicBezTo>
                    <a:cubicBezTo>
                      <a:pt x="810192" y="771174"/>
                      <a:pt x="819291" y="780273"/>
                      <a:pt x="830514" y="780273"/>
                    </a:cubicBezTo>
                    <a:cubicBezTo>
                      <a:pt x="841738" y="780273"/>
                      <a:pt x="850837" y="771174"/>
                      <a:pt x="850837" y="759950"/>
                    </a:cubicBezTo>
                    <a:cubicBezTo>
                      <a:pt x="850837" y="748727"/>
                      <a:pt x="841738" y="739628"/>
                      <a:pt x="830514" y="739628"/>
                    </a:cubicBezTo>
                    <a:close/>
                    <a:moveTo>
                      <a:pt x="121709" y="593532"/>
                    </a:moveTo>
                    <a:cubicBezTo>
                      <a:pt x="110486" y="593469"/>
                      <a:pt x="101337" y="602517"/>
                      <a:pt x="101274" y="613741"/>
                    </a:cubicBezTo>
                    <a:cubicBezTo>
                      <a:pt x="101212" y="624965"/>
                      <a:pt x="110260" y="634114"/>
                      <a:pt x="121484" y="634176"/>
                    </a:cubicBezTo>
                    <a:cubicBezTo>
                      <a:pt x="132707" y="634238"/>
                      <a:pt x="141856" y="625190"/>
                      <a:pt x="141919" y="613967"/>
                    </a:cubicBezTo>
                    <a:cubicBezTo>
                      <a:pt x="141919" y="613929"/>
                      <a:pt x="141919" y="613891"/>
                      <a:pt x="141919" y="613854"/>
                    </a:cubicBezTo>
                    <a:cubicBezTo>
                      <a:pt x="141919" y="602674"/>
                      <a:pt x="132889" y="593594"/>
                      <a:pt x="121710" y="593532"/>
                    </a:cubicBezTo>
                    <a:close/>
                    <a:moveTo>
                      <a:pt x="324257" y="593532"/>
                    </a:moveTo>
                    <a:cubicBezTo>
                      <a:pt x="313034" y="593469"/>
                      <a:pt x="303885" y="602517"/>
                      <a:pt x="303822" y="613741"/>
                    </a:cubicBezTo>
                    <a:cubicBezTo>
                      <a:pt x="303760" y="624965"/>
                      <a:pt x="312808" y="634114"/>
                      <a:pt x="324032" y="634176"/>
                    </a:cubicBezTo>
                    <a:cubicBezTo>
                      <a:pt x="335255" y="634238"/>
                      <a:pt x="344404" y="625190"/>
                      <a:pt x="344467" y="613967"/>
                    </a:cubicBezTo>
                    <a:cubicBezTo>
                      <a:pt x="344467" y="613929"/>
                      <a:pt x="344467" y="613891"/>
                      <a:pt x="344467" y="613854"/>
                    </a:cubicBezTo>
                    <a:cubicBezTo>
                      <a:pt x="344467" y="602674"/>
                      <a:pt x="335437" y="593594"/>
                      <a:pt x="324258" y="593532"/>
                    </a:cubicBezTo>
                    <a:close/>
                    <a:moveTo>
                      <a:pt x="526692" y="593532"/>
                    </a:moveTo>
                    <a:cubicBezTo>
                      <a:pt x="515469" y="593532"/>
                      <a:pt x="506370" y="602630"/>
                      <a:pt x="506370" y="613854"/>
                    </a:cubicBezTo>
                    <a:cubicBezTo>
                      <a:pt x="506370" y="625078"/>
                      <a:pt x="515469" y="634176"/>
                      <a:pt x="526692" y="634176"/>
                    </a:cubicBezTo>
                    <a:cubicBezTo>
                      <a:pt x="537916" y="634176"/>
                      <a:pt x="547015" y="625078"/>
                      <a:pt x="547015" y="613854"/>
                    </a:cubicBezTo>
                    <a:cubicBezTo>
                      <a:pt x="547015" y="602630"/>
                      <a:pt x="537916" y="593532"/>
                      <a:pt x="526692" y="593532"/>
                    </a:cubicBezTo>
                    <a:close/>
                    <a:moveTo>
                      <a:pt x="729240" y="593532"/>
                    </a:moveTo>
                    <a:cubicBezTo>
                      <a:pt x="718017" y="593532"/>
                      <a:pt x="708918" y="602630"/>
                      <a:pt x="708918" y="613854"/>
                    </a:cubicBezTo>
                    <a:cubicBezTo>
                      <a:pt x="708918" y="625078"/>
                      <a:pt x="718017" y="634176"/>
                      <a:pt x="729240" y="634176"/>
                    </a:cubicBezTo>
                    <a:cubicBezTo>
                      <a:pt x="740464" y="634176"/>
                      <a:pt x="749563" y="625078"/>
                      <a:pt x="749563" y="613854"/>
                    </a:cubicBezTo>
                    <a:cubicBezTo>
                      <a:pt x="749563" y="602630"/>
                      <a:pt x="740464" y="593532"/>
                      <a:pt x="729240" y="593532"/>
                    </a:cubicBezTo>
                    <a:close/>
                    <a:moveTo>
                      <a:pt x="121709" y="890354"/>
                    </a:moveTo>
                    <a:cubicBezTo>
                      <a:pt x="110486" y="890291"/>
                      <a:pt x="101337" y="899339"/>
                      <a:pt x="101274" y="910563"/>
                    </a:cubicBezTo>
                    <a:cubicBezTo>
                      <a:pt x="101212" y="921787"/>
                      <a:pt x="110260" y="930936"/>
                      <a:pt x="121484" y="930998"/>
                    </a:cubicBezTo>
                    <a:cubicBezTo>
                      <a:pt x="132707" y="931060"/>
                      <a:pt x="141856" y="922012"/>
                      <a:pt x="141919" y="910789"/>
                    </a:cubicBezTo>
                    <a:cubicBezTo>
                      <a:pt x="141919" y="910751"/>
                      <a:pt x="141919" y="910714"/>
                      <a:pt x="141919" y="910676"/>
                    </a:cubicBezTo>
                    <a:cubicBezTo>
                      <a:pt x="141982" y="899515"/>
                      <a:pt x="132984" y="890416"/>
                      <a:pt x="121823" y="890354"/>
                    </a:cubicBezTo>
                    <a:cubicBezTo>
                      <a:pt x="121785" y="890354"/>
                      <a:pt x="121747" y="890354"/>
                      <a:pt x="121710" y="890354"/>
                    </a:cubicBezTo>
                    <a:close/>
                    <a:moveTo>
                      <a:pt x="324257" y="890354"/>
                    </a:moveTo>
                    <a:cubicBezTo>
                      <a:pt x="313034" y="890291"/>
                      <a:pt x="303885" y="899339"/>
                      <a:pt x="303822" y="910563"/>
                    </a:cubicBezTo>
                    <a:cubicBezTo>
                      <a:pt x="303760" y="921787"/>
                      <a:pt x="312808" y="930936"/>
                      <a:pt x="324032" y="930998"/>
                    </a:cubicBezTo>
                    <a:cubicBezTo>
                      <a:pt x="335255" y="931060"/>
                      <a:pt x="344404" y="922012"/>
                      <a:pt x="344467" y="910789"/>
                    </a:cubicBezTo>
                    <a:cubicBezTo>
                      <a:pt x="344467" y="910751"/>
                      <a:pt x="344467" y="910714"/>
                      <a:pt x="344467" y="910676"/>
                    </a:cubicBezTo>
                    <a:cubicBezTo>
                      <a:pt x="344530" y="899515"/>
                      <a:pt x="335532" y="890416"/>
                      <a:pt x="324371" y="890354"/>
                    </a:cubicBezTo>
                    <a:cubicBezTo>
                      <a:pt x="324333" y="890354"/>
                      <a:pt x="324295" y="890354"/>
                      <a:pt x="324258" y="890354"/>
                    </a:cubicBezTo>
                    <a:close/>
                    <a:moveTo>
                      <a:pt x="526692" y="890354"/>
                    </a:moveTo>
                    <a:cubicBezTo>
                      <a:pt x="515469" y="890354"/>
                      <a:pt x="506370" y="899452"/>
                      <a:pt x="506370" y="910676"/>
                    </a:cubicBezTo>
                    <a:cubicBezTo>
                      <a:pt x="506370" y="921900"/>
                      <a:pt x="515469" y="930998"/>
                      <a:pt x="526692" y="930998"/>
                    </a:cubicBezTo>
                    <a:cubicBezTo>
                      <a:pt x="537916" y="930998"/>
                      <a:pt x="547015" y="921900"/>
                      <a:pt x="547015" y="910676"/>
                    </a:cubicBezTo>
                    <a:cubicBezTo>
                      <a:pt x="547077" y="899515"/>
                      <a:pt x="538080" y="890416"/>
                      <a:pt x="526919" y="890354"/>
                    </a:cubicBezTo>
                    <a:cubicBezTo>
                      <a:pt x="526843" y="890353"/>
                      <a:pt x="526768" y="890353"/>
                      <a:pt x="526692" y="890354"/>
                    </a:cubicBezTo>
                    <a:close/>
                    <a:moveTo>
                      <a:pt x="729240" y="890354"/>
                    </a:moveTo>
                    <a:cubicBezTo>
                      <a:pt x="718017" y="890354"/>
                      <a:pt x="708918" y="899452"/>
                      <a:pt x="708918" y="910676"/>
                    </a:cubicBezTo>
                    <a:cubicBezTo>
                      <a:pt x="708918" y="921900"/>
                      <a:pt x="718017" y="930998"/>
                      <a:pt x="729240" y="930998"/>
                    </a:cubicBezTo>
                    <a:cubicBezTo>
                      <a:pt x="740464" y="930998"/>
                      <a:pt x="749563" y="921900"/>
                      <a:pt x="749563" y="910676"/>
                    </a:cubicBezTo>
                    <a:cubicBezTo>
                      <a:pt x="749625" y="899515"/>
                      <a:pt x="740628" y="890416"/>
                      <a:pt x="729467" y="890354"/>
                    </a:cubicBezTo>
                    <a:cubicBezTo>
                      <a:pt x="729391" y="890353"/>
                      <a:pt x="729316" y="890353"/>
                      <a:pt x="729240" y="890354"/>
                    </a:cubicBezTo>
                    <a:close/>
                    <a:moveTo>
                      <a:pt x="913273" y="902547"/>
                    </a:moveTo>
                    <a:cubicBezTo>
                      <a:pt x="912129" y="905103"/>
                      <a:pt x="911551" y="907876"/>
                      <a:pt x="911579" y="910676"/>
                    </a:cubicBezTo>
                    <a:cubicBezTo>
                      <a:pt x="911561" y="915757"/>
                      <a:pt x="913502" y="920650"/>
                      <a:pt x="916999" y="924337"/>
                    </a:cubicBezTo>
                    <a:close/>
                  </a:path>
                </a:pathLst>
              </a:custGeom>
              <a:solidFill>
                <a:srgbClr val="FFFFFF"/>
              </a:solidFill>
              <a:ln w="11278"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F53288F1-B451-4972-BD61-906A6860C067}"/>
                  </a:ext>
                </a:extLst>
              </p:cNvPr>
              <p:cNvSpPr/>
              <p:nvPr/>
            </p:nvSpPr>
            <p:spPr>
              <a:xfrm>
                <a:off x="5738379" y="4050502"/>
                <a:ext cx="278987" cy="42805"/>
              </a:xfrm>
              <a:custGeom>
                <a:avLst/>
                <a:gdLst>
                  <a:gd name="connsiteX0" fmla="*/ 277233 w 278987"/>
                  <a:gd name="connsiteY0" fmla="*/ 0 h 42805"/>
                  <a:gd name="connsiteX1" fmla="*/ 138250 w 278987"/>
                  <a:gd name="connsiteY1" fmla="*/ 12645 h 42805"/>
                  <a:gd name="connsiteX2" fmla="*/ 70508 w 278987"/>
                  <a:gd name="connsiteY2" fmla="*/ 27548 h 42805"/>
                  <a:gd name="connsiteX3" fmla="*/ 36637 w 278987"/>
                  <a:gd name="connsiteY3" fmla="*/ 35226 h 42805"/>
                  <a:gd name="connsiteX4" fmla="*/ 847 w 278987"/>
                  <a:gd name="connsiteY4" fmla="*/ 39290 h 42805"/>
                  <a:gd name="connsiteX5" fmla="*/ 847 w 278987"/>
                  <a:gd name="connsiteY5" fmla="*/ 40984 h 42805"/>
                  <a:gd name="connsiteX6" fmla="*/ 34718 w 278987"/>
                  <a:gd name="connsiteY6" fmla="*/ 42790 h 42805"/>
                  <a:gd name="connsiteX7" fmla="*/ 67685 w 278987"/>
                  <a:gd name="connsiteY7" fmla="*/ 38952 h 42805"/>
                  <a:gd name="connsiteX8" fmla="*/ 136895 w 278987"/>
                  <a:gd name="connsiteY8" fmla="*/ 25855 h 42805"/>
                  <a:gd name="connsiteX9" fmla="*/ 277346 w 278987"/>
                  <a:gd name="connsiteY9" fmla="*/ 3952 h 42805"/>
                  <a:gd name="connsiteX10" fmla="*/ 277233 w 278987"/>
                  <a:gd name="connsiteY10" fmla="*/ 0 h 428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8987" h="42805">
                    <a:moveTo>
                      <a:pt x="277233" y="0"/>
                    </a:moveTo>
                    <a:cubicBezTo>
                      <a:pt x="230659" y="815"/>
                      <a:pt x="184207" y="5041"/>
                      <a:pt x="138250" y="12645"/>
                    </a:cubicBezTo>
                    <a:cubicBezTo>
                      <a:pt x="115669" y="16823"/>
                      <a:pt x="93089" y="21903"/>
                      <a:pt x="70508" y="27548"/>
                    </a:cubicBezTo>
                    <a:cubicBezTo>
                      <a:pt x="59218" y="30371"/>
                      <a:pt x="47927" y="32742"/>
                      <a:pt x="36637" y="35226"/>
                    </a:cubicBezTo>
                    <a:cubicBezTo>
                      <a:pt x="24909" y="37989"/>
                      <a:pt x="12896" y="39353"/>
                      <a:pt x="847" y="39290"/>
                    </a:cubicBezTo>
                    <a:cubicBezTo>
                      <a:pt x="-282" y="39290"/>
                      <a:pt x="-282" y="40871"/>
                      <a:pt x="847" y="40984"/>
                    </a:cubicBezTo>
                    <a:cubicBezTo>
                      <a:pt x="12087" y="42308"/>
                      <a:pt x="23400" y="42911"/>
                      <a:pt x="34718" y="42790"/>
                    </a:cubicBezTo>
                    <a:cubicBezTo>
                      <a:pt x="45785" y="42305"/>
                      <a:pt x="56803" y="41022"/>
                      <a:pt x="67685" y="38952"/>
                    </a:cubicBezTo>
                    <a:cubicBezTo>
                      <a:pt x="90266" y="35000"/>
                      <a:pt x="113750" y="30032"/>
                      <a:pt x="136895" y="25855"/>
                    </a:cubicBezTo>
                    <a:cubicBezTo>
                      <a:pt x="183524" y="17387"/>
                      <a:pt x="230153" y="8919"/>
                      <a:pt x="277346" y="3952"/>
                    </a:cubicBezTo>
                    <a:cubicBezTo>
                      <a:pt x="279717" y="3613"/>
                      <a:pt x="279379" y="0"/>
                      <a:pt x="277233" y="0"/>
                    </a:cubicBezTo>
                    <a:close/>
                  </a:path>
                </a:pathLst>
              </a:custGeom>
              <a:solidFill>
                <a:srgbClr val="263238"/>
              </a:solidFill>
              <a:ln w="11278"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074D3986-2DAE-4A62-A092-31AC608B57E8}"/>
                  </a:ext>
                </a:extLst>
              </p:cNvPr>
              <p:cNvSpPr/>
              <p:nvPr/>
            </p:nvSpPr>
            <p:spPr>
              <a:xfrm>
                <a:off x="5896514" y="4084994"/>
                <a:ext cx="232059" cy="18009"/>
              </a:xfrm>
              <a:custGeom>
                <a:avLst/>
                <a:gdLst>
                  <a:gd name="connsiteX0" fmla="*/ 230534 w 232059"/>
                  <a:gd name="connsiteY0" fmla="*/ 14847 h 18009"/>
                  <a:gd name="connsiteX1" fmla="*/ 116164 w 232059"/>
                  <a:gd name="connsiteY1" fmla="*/ 960 h 18009"/>
                  <a:gd name="connsiteX2" fmla="*/ 58583 w 232059"/>
                  <a:gd name="connsiteY2" fmla="*/ 282 h 18009"/>
                  <a:gd name="connsiteX3" fmla="*/ 31035 w 232059"/>
                  <a:gd name="connsiteY3" fmla="*/ 1411 h 18009"/>
                  <a:gd name="connsiteX4" fmla="*/ 890 w 232059"/>
                  <a:gd name="connsiteY4" fmla="*/ 4234 h 18009"/>
                  <a:gd name="connsiteX5" fmla="*/ 890 w 232059"/>
                  <a:gd name="connsiteY5" fmla="*/ 5927 h 18009"/>
                  <a:gd name="connsiteX6" fmla="*/ 29454 w 232059"/>
                  <a:gd name="connsiteY6" fmla="*/ 7734 h 18009"/>
                  <a:gd name="connsiteX7" fmla="*/ 58131 w 232059"/>
                  <a:gd name="connsiteY7" fmla="*/ 9089 h 18009"/>
                  <a:gd name="connsiteX8" fmla="*/ 115599 w 232059"/>
                  <a:gd name="connsiteY8" fmla="*/ 11798 h 18009"/>
                  <a:gd name="connsiteX9" fmla="*/ 230421 w 232059"/>
                  <a:gd name="connsiteY9" fmla="*/ 18008 h 18009"/>
                  <a:gd name="connsiteX10" fmla="*/ 232059 w 232059"/>
                  <a:gd name="connsiteY10" fmla="*/ 16484 h 18009"/>
                  <a:gd name="connsiteX11" fmla="*/ 230534 w 232059"/>
                  <a:gd name="connsiteY11" fmla="*/ 14847 h 180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2059" h="18009">
                    <a:moveTo>
                      <a:pt x="230534" y="14847"/>
                    </a:moveTo>
                    <a:cubicBezTo>
                      <a:pt x="192701" y="8080"/>
                      <a:pt x="154517" y="3444"/>
                      <a:pt x="116164" y="960"/>
                    </a:cubicBezTo>
                    <a:cubicBezTo>
                      <a:pt x="96857" y="-169"/>
                      <a:pt x="77777" y="-169"/>
                      <a:pt x="58583" y="282"/>
                    </a:cubicBezTo>
                    <a:cubicBezTo>
                      <a:pt x="49325" y="282"/>
                      <a:pt x="40180" y="847"/>
                      <a:pt x="31035" y="1411"/>
                    </a:cubicBezTo>
                    <a:cubicBezTo>
                      <a:pt x="21890" y="1976"/>
                      <a:pt x="10938" y="3782"/>
                      <a:pt x="890" y="4234"/>
                    </a:cubicBezTo>
                    <a:cubicBezTo>
                      <a:pt x="-239" y="4234"/>
                      <a:pt x="-352" y="5927"/>
                      <a:pt x="890" y="5927"/>
                    </a:cubicBezTo>
                    <a:cubicBezTo>
                      <a:pt x="10373" y="5927"/>
                      <a:pt x="19970" y="7282"/>
                      <a:pt x="29454" y="7734"/>
                    </a:cubicBezTo>
                    <a:lnTo>
                      <a:pt x="58131" y="9089"/>
                    </a:lnTo>
                    <a:cubicBezTo>
                      <a:pt x="77325" y="9992"/>
                      <a:pt x="96405" y="11121"/>
                      <a:pt x="115599" y="11798"/>
                    </a:cubicBezTo>
                    <a:cubicBezTo>
                      <a:pt x="153986" y="13266"/>
                      <a:pt x="192147" y="15185"/>
                      <a:pt x="230421" y="18008"/>
                    </a:cubicBezTo>
                    <a:cubicBezTo>
                      <a:pt x="231294" y="18039"/>
                      <a:pt x="232027" y="17357"/>
                      <a:pt x="232059" y="16484"/>
                    </a:cubicBezTo>
                    <a:cubicBezTo>
                      <a:pt x="232090" y="15611"/>
                      <a:pt x="231407" y="14878"/>
                      <a:pt x="230534" y="14847"/>
                    </a:cubicBezTo>
                    <a:close/>
                  </a:path>
                </a:pathLst>
              </a:custGeom>
              <a:solidFill>
                <a:srgbClr val="263238"/>
              </a:solidFill>
              <a:ln w="11278"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8ABE7B50-AEE4-46C0-B088-300A9460F4A1}"/>
                  </a:ext>
                </a:extLst>
              </p:cNvPr>
              <p:cNvSpPr/>
              <p:nvPr/>
            </p:nvSpPr>
            <p:spPr>
              <a:xfrm>
                <a:off x="5948661" y="3058310"/>
                <a:ext cx="245970" cy="438286"/>
              </a:xfrm>
              <a:custGeom>
                <a:avLst/>
                <a:gdLst>
                  <a:gd name="connsiteX0" fmla="*/ 245903 w 245970"/>
                  <a:gd name="connsiteY0" fmla="*/ 322112 h 438286"/>
                  <a:gd name="connsiteX1" fmla="*/ 60064 w 245970"/>
                  <a:gd name="connsiteY1" fmla="*/ 436257 h 438286"/>
                  <a:gd name="connsiteX2" fmla="*/ 38274 w 245970"/>
                  <a:gd name="connsiteY2" fmla="*/ 304838 h 438286"/>
                  <a:gd name="connsiteX3" fmla="*/ 0 w 245970"/>
                  <a:gd name="connsiteY3" fmla="*/ 135484 h 438286"/>
                  <a:gd name="connsiteX4" fmla="*/ 212935 w 245970"/>
                  <a:gd name="connsiteY4" fmla="*/ 0 h 438286"/>
                  <a:gd name="connsiteX5" fmla="*/ 245903 w 245970"/>
                  <a:gd name="connsiteY5" fmla="*/ 322112 h 438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5970" h="438286">
                    <a:moveTo>
                      <a:pt x="245903" y="322112"/>
                    </a:moveTo>
                    <a:cubicBezTo>
                      <a:pt x="241613" y="340967"/>
                      <a:pt x="144290" y="454773"/>
                      <a:pt x="60064" y="436257"/>
                    </a:cubicBezTo>
                    <a:cubicBezTo>
                      <a:pt x="452" y="423273"/>
                      <a:pt x="38274" y="304838"/>
                      <a:pt x="38274" y="304838"/>
                    </a:cubicBezTo>
                    <a:lnTo>
                      <a:pt x="0" y="135484"/>
                    </a:lnTo>
                    <a:lnTo>
                      <a:pt x="212935" y="0"/>
                    </a:lnTo>
                    <a:cubicBezTo>
                      <a:pt x="212935" y="0"/>
                      <a:pt x="247709" y="314096"/>
                      <a:pt x="245903" y="322112"/>
                    </a:cubicBezTo>
                    <a:close/>
                  </a:path>
                </a:pathLst>
              </a:custGeom>
              <a:solidFill>
                <a:srgbClr val="FFC4C0"/>
              </a:solidFill>
              <a:ln w="11278"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89B03000-103A-4BFB-91EB-97655D3F57CA}"/>
                  </a:ext>
                </a:extLst>
              </p:cNvPr>
              <p:cNvSpPr/>
              <p:nvPr/>
            </p:nvSpPr>
            <p:spPr>
              <a:xfrm>
                <a:off x="5948548" y="3057859"/>
                <a:ext cx="225128" cy="295805"/>
              </a:xfrm>
              <a:custGeom>
                <a:avLst/>
                <a:gdLst>
                  <a:gd name="connsiteX0" fmla="*/ 225129 w 225128"/>
                  <a:gd name="connsiteY0" fmla="*/ 110419 h 295805"/>
                  <a:gd name="connsiteX1" fmla="*/ 36242 w 225128"/>
                  <a:gd name="connsiteY1" fmla="*/ 295806 h 295805"/>
                  <a:gd name="connsiteX2" fmla="*/ 0 w 225128"/>
                  <a:gd name="connsiteY2" fmla="*/ 135484 h 295805"/>
                  <a:gd name="connsiteX3" fmla="*/ 212935 w 225128"/>
                  <a:gd name="connsiteY3" fmla="*/ 0 h 295805"/>
                  <a:gd name="connsiteX4" fmla="*/ 225129 w 225128"/>
                  <a:gd name="connsiteY4" fmla="*/ 110419 h 295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5128" h="295805">
                    <a:moveTo>
                      <a:pt x="225129" y="110419"/>
                    </a:moveTo>
                    <a:cubicBezTo>
                      <a:pt x="190556" y="195706"/>
                      <a:pt x="122160" y="262834"/>
                      <a:pt x="36242" y="295806"/>
                    </a:cubicBezTo>
                    <a:lnTo>
                      <a:pt x="0" y="135484"/>
                    </a:lnTo>
                    <a:lnTo>
                      <a:pt x="212935" y="0"/>
                    </a:lnTo>
                    <a:cubicBezTo>
                      <a:pt x="212935" y="0"/>
                      <a:pt x="218467" y="49790"/>
                      <a:pt x="225129" y="110419"/>
                    </a:cubicBezTo>
                    <a:close/>
                  </a:path>
                </a:pathLst>
              </a:custGeom>
              <a:solidFill>
                <a:srgbClr val="263238"/>
              </a:solidFill>
              <a:ln w="11278"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2066E382-EC69-4BC3-B862-DB5D80AD2906}"/>
                  </a:ext>
                </a:extLst>
              </p:cNvPr>
              <p:cNvSpPr/>
              <p:nvPr/>
            </p:nvSpPr>
            <p:spPr>
              <a:xfrm>
                <a:off x="5724207" y="2613874"/>
                <a:ext cx="529199" cy="666030"/>
              </a:xfrm>
              <a:custGeom>
                <a:avLst/>
                <a:gdLst>
                  <a:gd name="connsiteX0" fmla="*/ 8696 w 529199"/>
                  <a:gd name="connsiteY0" fmla="*/ 309856 h 666030"/>
                  <a:gd name="connsiteX1" fmla="*/ 184373 w 529199"/>
                  <a:gd name="connsiteY1" fmla="*/ 660985 h 666030"/>
                  <a:gd name="connsiteX2" fmla="*/ 504566 w 529199"/>
                  <a:gd name="connsiteY2" fmla="*/ 420388 h 666030"/>
                  <a:gd name="connsiteX3" fmla="*/ 340970 w 529199"/>
                  <a:gd name="connsiteY3" fmla="*/ 6825 h 666030"/>
                  <a:gd name="connsiteX4" fmla="*/ 8696 w 529199"/>
                  <a:gd name="connsiteY4" fmla="*/ 309856 h 6660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9199" h="666030">
                    <a:moveTo>
                      <a:pt x="8696" y="309856"/>
                    </a:moveTo>
                    <a:cubicBezTo>
                      <a:pt x="-39175" y="590307"/>
                      <a:pt x="123406" y="650710"/>
                      <a:pt x="184373" y="660985"/>
                    </a:cubicBezTo>
                    <a:cubicBezTo>
                      <a:pt x="239357" y="670355"/>
                      <a:pt x="427905" y="694855"/>
                      <a:pt x="504566" y="420388"/>
                    </a:cubicBezTo>
                    <a:cubicBezTo>
                      <a:pt x="581227" y="145921"/>
                      <a:pt x="465615" y="34712"/>
                      <a:pt x="340970" y="6825"/>
                    </a:cubicBezTo>
                    <a:cubicBezTo>
                      <a:pt x="216325" y="-21063"/>
                      <a:pt x="56567" y="28276"/>
                      <a:pt x="8696" y="309856"/>
                    </a:cubicBezTo>
                    <a:close/>
                  </a:path>
                </a:pathLst>
              </a:custGeom>
              <a:solidFill>
                <a:srgbClr val="FFC4C0"/>
              </a:solidFill>
              <a:ln w="11278"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F102E6FC-A2E4-4DCE-87A6-238218201703}"/>
                  </a:ext>
                </a:extLst>
              </p:cNvPr>
              <p:cNvSpPr/>
              <p:nvPr/>
            </p:nvSpPr>
            <p:spPr>
              <a:xfrm>
                <a:off x="5804203" y="2872272"/>
                <a:ext cx="50734" cy="31321"/>
              </a:xfrm>
              <a:custGeom>
                <a:avLst/>
                <a:gdLst>
                  <a:gd name="connsiteX0" fmla="*/ 5475 w 50734"/>
                  <a:gd name="connsiteY0" fmla="*/ 21877 h 31321"/>
                  <a:gd name="connsiteX1" fmla="*/ 24104 w 50734"/>
                  <a:gd name="connsiteY1" fmla="*/ 27974 h 31321"/>
                  <a:gd name="connsiteX2" fmla="*/ 44426 w 50734"/>
                  <a:gd name="connsiteY2" fmla="*/ 30684 h 31321"/>
                  <a:gd name="connsiteX3" fmla="*/ 50636 w 50734"/>
                  <a:gd name="connsiteY3" fmla="*/ 19958 h 31321"/>
                  <a:gd name="connsiteX4" fmla="*/ 32120 w 50734"/>
                  <a:gd name="connsiteY4" fmla="*/ 2458 h 31321"/>
                  <a:gd name="connsiteX5" fmla="*/ 5588 w 50734"/>
                  <a:gd name="connsiteY5" fmla="*/ 2458 h 31321"/>
                  <a:gd name="connsiteX6" fmla="*/ 1549 w 50734"/>
                  <a:gd name="connsiteY6" fmla="*/ 17905 h 31321"/>
                  <a:gd name="connsiteX7" fmla="*/ 5475 w 50734"/>
                  <a:gd name="connsiteY7" fmla="*/ 21877 h 31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734" h="31321">
                    <a:moveTo>
                      <a:pt x="5475" y="21877"/>
                    </a:moveTo>
                    <a:cubicBezTo>
                      <a:pt x="11571" y="24474"/>
                      <a:pt x="17781" y="25942"/>
                      <a:pt x="24104" y="27974"/>
                    </a:cubicBezTo>
                    <a:cubicBezTo>
                      <a:pt x="30378" y="31144"/>
                      <a:pt x="37540" y="32098"/>
                      <a:pt x="44426" y="30684"/>
                    </a:cubicBezTo>
                    <a:cubicBezTo>
                      <a:pt x="48717" y="28962"/>
                      <a:pt x="51280" y="24536"/>
                      <a:pt x="50636" y="19958"/>
                    </a:cubicBezTo>
                    <a:cubicBezTo>
                      <a:pt x="48088" y="11202"/>
                      <a:pt x="41006" y="4508"/>
                      <a:pt x="32120" y="2458"/>
                    </a:cubicBezTo>
                    <a:cubicBezTo>
                      <a:pt x="23579" y="-819"/>
                      <a:pt x="14128" y="-819"/>
                      <a:pt x="5588" y="2458"/>
                    </a:cubicBezTo>
                    <a:cubicBezTo>
                      <a:pt x="207" y="5608"/>
                      <a:pt x="-1602" y="12524"/>
                      <a:pt x="1549" y="17905"/>
                    </a:cubicBezTo>
                    <a:cubicBezTo>
                      <a:pt x="2504" y="19537"/>
                      <a:pt x="3854" y="20903"/>
                      <a:pt x="5475" y="21877"/>
                    </a:cubicBezTo>
                    <a:close/>
                  </a:path>
                </a:pathLst>
              </a:custGeom>
              <a:solidFill>
                <a:srgbClr val="263238"/>
              </a:solidFill>
              <a:ln w="11278"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2193FC0B-B4CB-4499-AAEA-3D5B742BB716}"/>
                  </a:ext>
                </a:extLst>
              </p:cNvPr>
              <p:cNvSpPr/>
              <p:nvPr/>
            </p:nvSpPr>
            <p:spPr>
              <a:xfrm>
                <a:off x="5973449" y="2871009"/>
                <a:ext cx="50930" cy="33504"/>
              </a:xfrm>
              <a:custGeom>
                <a:avLst/>
                <a:gdLst>
                  <a:gd name="connsiteX0" fmla="*/ 38212 w 50930"/>
                  <a:gd name="connsiteY0" fmla="*/ 33414 h 33504"/>
                  <a:gd name="connsiteX1" fmla="*/ 19470 w 50930"/>
                  <a:gd name="connsiteY1" fmla="*/ 27430 h 33504"/>
                  <a:gd name="connsiteX2" fmla="*/ 1519 w 50930"/>
                  <a:gd name="connsiteY2" fmla="*/ 17608 h 33504"/>
                  <a:gd name="connsiteX3" fmla="*/ 2761 w 50930"/>
                  <a:gd name="connsiteY3" fmla="*/ 5301 h 33504"/>
                  <a:gd name="connsiteX4" fmla="*/ 28051 w 50930"/>
                  <a:gd name="connsiteY4" fmla="*/ 2027 h 33504"/>
                  <a:gd name="connsiteX5" fmla="*/ 49841 w 50930"/>
                  <a:gd name="connsiteY5" fmla="*/ 17382 h 33504"/>
                  <a:gd name="connsiteX6" fmla="*/ 44469 w 50930"/>
                  <a:gd name="connsiteY6" fmla="*/ 32418 h 33504"/>
                  <a:gd name="connsiteX7" fmla="*/ 38212 w 50930"/>
                  <a:gd name="connsiteY7" fmla="*/ 33414 h 3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930" h="33504">
                    <a:moveTo>
                      <a:pt x="38212" y="33414"/>
                    </a:moveTo>
                    <a:cubicBezTo>
                      <a:pt x="31664" y="31947"/>
                      <a:pt x="25793" y="29463"/>
                      <a:pt x="19470" y="27430"/>
                    </a:cubicBezTo>
                    <a:cubicBezTo>
                      <a:pt x="12569" y="26221"/>
                      <a:pt x="6259" y="22768"/>
                      <a:pt x="1519" y="17608"/>
                    </a:cubicBezTo>
                    <a:cubicBezTo>
                      <a:pt x="-899" y="13697"/>
                      <a:pt x="-390" y="8650"/>
                      <a:pt x="2761" y="5301"/>
                    </a:cubicBezTo>
                    <a:cubicBezTo>
                      <a:pt x="9964" y="-317"/>
                      <a:pt x="19654" y="-1572"/>
                      <a:pt x="28051" y="2027"/>
                    </a:cubicBezTo>
                    <a:cubicBezTo>
                      <a:pt x="36973" y="4253"/>
                      <a:pt x="44744" y="9729"/>
                      <a:pt x="49841" y="17382"/>
                    </a:cubicBezTo>
                    <a:cubicBezTo>
                      <a:pt x="52510" y="23018"/>
                      <a:pt x="50105" y="29750"/>
                      <a:pt x="44469" y="32418"/>
                    </a:cubicBezTo>
                    <a:cubicBezTo>
                      <a:pt x="42522" y="33341"/>
                      <a:pt x="40350" y="33686"/>
                      <a:pt x="38212" y="33414"/>
                    </a:cubicBezTo>
                    <a:close/>
                  </a:path>
                </a:pathLst>
              </a:custGeom>
              <a:solidFill>
                <a:srgbClr val="263238"/>
              </a:solidFill>
              <a:ln w="11278"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ABA9BC43-2EAB-47CC-B882-CC875D67344E}"/>
                  </a:ext>
                </a:extLst>
              </p:cNvPr>
              <p:cNvSpPr/>
              <p:nvPr/>
            </p:nvSpPr>
            <p:spPr>
              <a:xfrm>
                <a:off x="5964200" y="2965694"/>
                <a:ext cx="18219" cy="53446"/>
              </a:xfrm>
              <a:custGeom>
                <a:avLst/>
                <a:gdLst>
                  <a:gd name="connsiteX0" fmla="*/ 3542 w 18219"/>
                  <a:gd name="connsiteY0" fmla="*/ 149 h 53446"/>
                  <a:gd name="connsiteX1" fmla="*/ 4897 w 18219"/>
                  <a:gd name="connsiteY1" fmla="*/ 2068 h 53446"/>
                  <a:gd name="connsiteX2" fmla="*/ 18219 w 18219"/>
                  <a:gd name="connsiteY2" fmla="*/ 52310 h 53446"/>
                  <a:gd name="connsiteX3" fmla="*/ 18219 w 18219"/>
                  <a:gd name="connsiteY3" fmla="*/ 53439 h 53446"/>
                  <a:gd name="connsiteX4" fmla="*/ 3542 w 18219"/>
                  <a:gd name="connsiteY4" fmla="*/ 149 h 534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19" h="53446">
                    <a:moveTo>
                      <a:pt x="3542" y="149"/>
                    </a:moveTo>
                    <a:cubicBezTo>
                      <a:pt x="3542" y="-528"/>
                      <a:pt x="5010" y="1278"/>
                      <a:pt x="4897" y="2068"/>
                    </a:cubicBezTo>
                    <a:cubicBezTo>
                      <a:pt x="1848" y="21262"/>
                      <a:pt x="1510" y="43730"/>
                      <a:pt x="18219" y="52310"/>
                    </a:cubicBezTo>
                    <a:cubicBezTo>
                      <a:pt x="18219" y="52310"/>
                      <a:pt x="18219" y="53552"/>
                      <a:pt x="18219" y="53439"/>
                    </a:cubicBezTo>
                    <a:cubicBezTo>
                      <a:pt x="-3007" y="47681"/>
                      <a:pt x="-2329" y="17875"/>
                      <a:pt x="3542" y="149"/>
                    </a:cubicBezTo>
                    <a:close/>
                  </a:path>
                </a:pathLst>
              </a:custGeom>
              <a:solidFill>
                <a:srgbClr val="263238"/>
              </a:solidFill>
              <a:ln w="11278"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EDB0C7E0-6003-40F5-B9D5-ED44FF149978}"/>
                  </a:ext>
                </a:extLst>
              </p:cNvPr>
              <p:cNvSpPr/>
              <p:nvPr/>
            </p:nvSpPr>
            <p:spPr>
              <a:xfrm>
                <a:off x="5965183" y="2947862"/>
                <a:ext cx="43469" cy="62603"/>
              </a:xfrm>
              <a:custGeom>
                <a:avLst/>
                <a:gdLst>
                  <a:gd name="connsiteX0" fmla="*/ 22316 w 43469"/>
                  <a:gd name="connsiteY0" fmla="*/ 29 h 62603"/>
                  <a:gd name="connsiteX1" fmla="*/ 19268 w 43469"/>
                  <a:gd name="connsiteY1" fmla="*/ 62578 h 62603"/>
                  <a:gd name="connsiteX2" fmla="*/ 22316 w 43469"/>
                  <a:gd name="connsiteY2" fmla="*/ 29 h 62603"/>
                </a:gdLst>
                <a:ahLst/>
                <a:cxnLst>
                  <a:cxn ang="0">
                    <a:pos x="connsiteX0" y="connsiteY0"/>
                  </a:cxn>
                  <a:cxn ang="0">
                    <a:pos x="connsiteX1" y="connsiteY1"/>
                  </a:cxn>
                  <a:cxn ang="0">
                    <a:pos x="connsiteX2" y="connsiteY2"/>
                  </a:cxn>
                </a:cxnLst>
                <a:rect l="l" t="t" r="r" b="b"/>
                <a:pathLst>
                  <a:path w="43469" h="62603">
                    <a:moveTo>
                      <a:pt x="22316" y="29"/>
                    </a:moveTo>
                    <a:cubicBezTo>
                      <a:pt x="53591" y="1610"/>
                      <a:pt x="48171" y="64045"/>
                      <a:pt x="19268" y="62578"/>
                    </a:cubicBezTo>
                    <a:cubicBezTo>
                      <a:pt x="-9635" y="61110"/>
                      <a:pt x="-3877" y="-1551"/>
                      <a:pt x="22316" y="29"/>
                    </a:cubicBezTo>
                    <a:close/>
                  </a:path>
                </a:pathLst>
              </a:custGeom>
              <a:solidFill>
                <a:srgbClr val="263238"/>
              </a:solidFill>
              <a:ln w="11278"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4B80508F-19D6-427F-850E-1A53E381ACA1}"/>
                  </a:ext>
                </a:extLst>
              </p:cNvPr>
              <p:cNvSpPr/>
              <p:nvPr/>
            </p:nvSpPr>
            <p:spPr>
              <a:xfrm>
                <a:off x="5995570" y="2951861"/>
                <a:ext cx="40816" cy="27219"/>
              </a:xfrm>
              <a:custGeom>
                <a:avLst/>
                <a:gdLst>
                  <a:gd name="connsiteX0" fmla="*/ 3897 w 40816"/>
                  <a:gd name="connsiteY0" fmla="*/ 434 h 27219"/>
                  <a:gd name="connsiteX1" fmla="*/ 20381 w 40816"/>
                  <a:gd name="connsiteY1" fmla="*/ 12401 h 27219"/>
                  <a:gd name="connsiteX2" fmla="*/ 39800 w 40816"/>
                  <a:gd name="connsiteY2" fmla="*/ 1902 h 27219"/>
                  <a:gd name="connsiteX3" fmla="*/ 40816 w 40816"/>
                  <a:gd name="connsiteY3" fmla="*/ 2692 h 27219"/>
                  <a:gd name="connsiteX4" fmla="*/ 21284 w 40816"/>
                  <a:gd name="connsiteY4" fmla="*/ 27192 h 27219"/>
                  <a:gd name="connsiteX5" fmla="*/ 58 w 40816"/>
                  <a:gd name="connsiteY5" fmla="*/ 4611 h 27219"/>
                  <a:gd name="connsiteX6" fmla="*/ 3897 w 40816"/>
                  <a:gd name="connsiteY6" fmla="*/ 434 h 27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16" h="27219">
                    <a:moveTo>
                      <a:pt x="3897" y="434"/>
                    </a:moveTo>
                    <a:cubicBezTo>
                      <a:pt x="9091" y="4385"/>
                      <a:pt x="13945" y="11159"/>
                      <a:pt x="20381" y="12401"/>
                    </a:cubicBezTo>
                    <a:cubicBezTo>
                      <a:pt x="26816" y="13643"/>
                      <a:pt x="34268" y="7772"/>
                      <a:pt x="39800" y="1902"/>
                    </a:cubicBezTo>
                    <a:cubicBezTo>
                      <a:pt x="40365" y="1224"/>
                      <a:pt x="40816" y="1902"/>
                      <a:pt x="40816" y="2692"/>
                    </a:cubicBezTo>
                    <a:cubicBezTo>
                      <a:pt x="39913" y="14659"/>
                      <a:pt x="34268" y="26514"/>
                      <a:pt x="21284" y="27192"/>
                    </a:cubicBezTo>
                    <a:cubicBezTo>
                      <a:pt x="8300" y="27869"/>
                      <a:pt x="1978" y="15901"/>
                      <a:pt x="58" y="4611"/>
                    </a:cubicBezTo>
                    <a:cubicBezTo>
                      <a:pt x="-393" y="1902"/>
                      <a:pt x="1865" y="-1147"/>
                      <a:pt x="3897" y="434"/>
                    </a:cubicBezTo>
                    <a:close/>
                  </a:path>
                </a:pathLst>
              </a:custGeom>
              <a:solidFill>
                <a:srgbClr val="263238"/>
              </a:solidFill>
              <a:ln w="11278"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09070AC3-F512-4930-890A-BFD37E72BA5C}"/>
                  </a:ext>
                </a:extLst>
              </p:cNvPr>
              <p:cNvSpPr/>
              <p:nvPr/>
            </p:nvSpPr>
            <p:spPr>
              <a:xfrm>
                <a:off x="5915040" y="3122744"/>
                <a:ext cx="37861" cy="22829"/>
              </a:xfrm>
              <a:custGeom>
                <a:avLst/>
                <a:gdLst>
                  <a:gd name="connsiteX0" fmla="*/ 35879 w 37861"/>
                  <a:gd name="connsiteY0" fmla="*/ 486 h 22829"/>
                  <a:gd name="connsiteX1" fmla="*/ 22331 w 37861"/>
                  <a:gd name="connsiteY1" fmla="*/ 15050 h 22829"/>
                  <a:gd name="connsiteX2" fmla="*/ 879 w 37861"/>
                  <a:gd name="connsiteY2" fmla="*/ 15050 h 22829"/>
                  <a:gd name="connsiteX3" fmla="*/ 31 w 37861"/>
                  <a:gd name="connsiteY3" fmla="*/ 15495 h 22829"/>
                  <a:gd name="connsiteX4" fmla="*/ 202 w 37861"/>
                  <a:gd name="connsiteY4" fmla="*/ 16179 h 22829"/>
                  <a:gd name="connsiteX5" fmla="*/ 26508 w 37861"/>
                  <a:gd name="connsiteY5" fmla="*/ 21260 h 22829"/>
                  <a:gd name="connsiteX6" fmla="*/ 37799 w 37861"/>
                  <a:gd name="connsiteY6" fmla="*/ 1276 h 22829"/>
                  <a:gd name="connsiteX7" fmla="*/ 35879 w 37861"/>
                  <a:gd name="connsiteY7" fmla="*/ 486 h 22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861" h="22829">
                    <a:moveTo>
                      <a:pt x="35879" y="486"/>
                    </a:moveTo>
                    <a:cubicBezTo>
                      <a:pt x="32266" y="5905"/>
                      <a:pt x="28992" y="13018"/>
                      <a:pt x="22331" y="15050"/>
                    </a:cubicBezTo>
                    <a:cubicBezTo>
                      <a:pt x="15261" y="16574"/>
                      <a:pt x="7949" y="16574"/>
                      <a:pt x="879" y="15050"/>
                    </a:cubicBezTo>
                    <a:cubicBezTo>
                      <a:pt x="522" y="14939"/>
                      <a:pt x="142" y="15138"/>
                      <a:pt x="31" y="15495"/>
                    </a:cubicBezTo>
                    <a:cubicBezTo>
                      <a:pt x="-45" y="15737"/>
                      <a:pt x="21" y="16001"/>
                      <a:pt x="202" y="16179"/>
                    </a:cubicBezTo>
                    <a:cubicBezTo>
                      <a:pt x="7364" y="22592"/>
                      <a:pt x="17473" y="24544"/>
                      <a:pt x="26508" y="21260"/>
                    </a:cubicBezTo>
                    <a:cubicBezTo>
                      <a:pt x="33988" y="17517"/>
                      <a:pt x="38453" y="9614"/>
                      <a:pt x="37799" y="1276"/>
                    </a:cubicBezTo>
                    <a:cubicBezTo>
                      <a:pt x="37911" y="-191"/>
                      <a:pt x="36444" y="-304"/>
                      <a:pt x="35879" y="486"/>
                    </a:cubicBezTo>
                    <a:close/>
                  </a:path>
                </a:pathLst>
              </a:custGeom>
              <a:solidFill>
                <a:srgbClr val="263238"/>
              </a:solidFill>
              <a:ln w="11278"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249D66EB-879E-45AB-B9EA-D1C7311EA7C1}"/>
                  </a:ext>
                </a:extLst>
              </p:cNvPr>
              <p:cNvSpPr/>
              <p:nvPr/>
            </p:nvSpPr>
            <p:spPr>
              <a:xfrm>
                <a:off x="5830624" y="2856841"/>
                <a:ext cx="98454" cy="234678"/>
              </a:xfrm>
              <a:custGeom>
                <a:avLst/>
                <a:gdLst>
                  <a:gd name="connsiteX0" fmla="*/ 33247 w 98454"/>
                  <a:gd name="connsiteY0" fmla="*/ 187244 h 234678"/>
                  <a:gd name="connsiteX1" fmla="*/ 25118 w 98454"/>
                  <a:gd name="connsiteY1" fmla="*/ 229244 h 234678"/>
                  <a:gd name="connsiteX2" fmla="*/ 32796 w 98454"/>
                  <a:gd name="connsiteY2" fmla="*/ 232179 h 234678"/>
                  <a:gd name="connsiteX3" fmla="*/ 32796 w 98454"/>
                  <a:gd name="connsiteY3" fmla="*/ 232179 h 234678"/>
                  <a:gd name="connsiteX4" fmla="*/ 98054 w 98454"/>
                  <a:gd name="connsiteY4" fmla="*/ 214228 h 234678"/>
                  <a:gd name="connsiteX5" fmla="*/ 96134 w 98454"/>
                  <a:gd name="connsiteY5" fmla="*/ 212195 h 234678"/>
                  <a:gd name="connsiteX6" fmla="*/ 35392 w 98454"/>
                  <a:gd name="connsiteY6" fmla="*/ 223486 h 234678"/>
                  <a:gd name="connsiteX7" fmla="*/ 46683 w 98454"/>
                  <a:gd name="connsiteY7" fmla="*/ 174712 h 234678"/>
                  <a:gd name="connsiteX8" fmla="*/ 15070 w 98454"/>
                  <a:gd name="connsiteY8" fmla="*/ 178663 h 234678"/>
                  <a:gd name="connsiteX9" fmla="*/ 61247 w 98454"/>
                  <a:gd name="connsiteY9" fmla="*/ 2083 h 234678"/>
                  <a:gd name="connsiteX10" fmla="*/ 59498 w 98454"/>
                  <a:gd name="connsiteY10" fmla="*/ 7 h 234678"/>
                  <a:gd name="connsiteX11" fmla="*/ 57747 w 98454"/>
                  <a:gd name="connsiteY11" fmla="*/ 841 h 234678"/>
                  <a:gd name="connsiteX12" fmla="*/ 54 w 98454"/>
                  <a:gd name="connsiteY12" fmla="*/ 188937 h 234678"/>
                  <a:gd name="connsiteX13" fmla="*/ 33247 w 98454"/>
                  <a:gd name="connsiteY13" fmla="*/ 187244 h 23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8454" h="234678">
                    <a:moveTo>
                      <a:pt x="33247" y="187244"/>
                    </a:moveTo>
                    <a:cubicBezTo>
                      <a:pt x="33247" y="187244"/>
                      <a:pt x="26473" y="215695"/>
                      <a:pt x="25118" y="229244"/>
                    </a:cubicBezTo>
                    <a:cubicBezTo>
                      <a:pt x="25118" y="230598"/>
                      <a:pt x="28167" y="231502"/>
                      <a:pt x="32796" y="232179"/>
                    </a:cubicBezTo>
                    <a:cubicBezTo>
                      <a:pt x="32796" y="232179"/>
                      <a:pt x="32796" y="232179"/>
                      <a:pt x="32796" y="232179"/>
                    </a:cubicBezTo>
                    <a:cubicBezTo>
                      <a:pt x="56194" y="238851"/>
                      <a:pt x="81360" y="231928"/>
                      <a:pt x="98054" y="214228"/>
                    </a:cubicBezTo>
                    <a:cubicBezTo>
                      <a:pt x="99070" y="212986"/>
                      <a:pt x="98054" y="211405"/>
                      <a:pt x="96134" y="212195"/>
                    </a:cubicBezTo>
                    <a:cubicBezTo>
                      <a:pt x="77628" y="222394"/>
                      <a:pt x="56327" y="226353"/>
                      <a:pt x="35392" y="223486"/>
                    </a:cubicBezTo>
                    <a:cubicBezTo>
                      <a:pt x="34828" y="219647"/>
                      <a:pt x="48715" y="175050"/>
                      <a:pt x="46683" y="174712"/>
                    </a:cubicBezTo>
                    <a:cubicBezTo>
                      <a:pt x="36017" y="174630"/>
                      <a:pt x="25387" y="175959"/>
                      <a:pt x="15070" y="178663"/>
                    </a:cubicBezTo>
                    <a:cubicBezTo>
                      <a:pt x="27602" y="118937"/>
                      <a:pt x="49618" y="61809"/>
                      <a:pt x="61247" y="2083"/>
                    </a:cubicBezTo>
                    <a:cubicBezTo>
                      <a:pt x="61337" y="1027"/>
                      <a:pt x="60554" y="97"/>
                      <a:pt x="59498" y="7"/>
                    </a:cubicBezTo>
                    <a:cubicBezTo>
                      <a:pt x="58807" y="-52"/>
                      <a:pt x="58137" y="267"/>
                      <a:pt x="57747" y="841"/>
                    </a:cubicBezTo>
                    <a:cubicBezTo>
                      <a:pt x="30425" y="59212"/>
                      <a:pt x="14505" y="127631"/>
                      <a:pt x="54" y="188937"/>
                    </a:cubicBezTo>
                    <a:cubicBezTo>
                      <a:pt x="-1414" y="196389"/>
                      <a:pt x="27602" y="189050"/>
                      <a:pt x="33247" y="187244"/>
                    </a:cubicBezTo>
                    <a:close/>
                  </a:path>
                </a:pathLst>
              </a:custGeom>
              <a:solidFill>
                <a:srgbClr val="263238"/>
              </a:solidFill>
              <a:ln w="11278"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13E3C077-1CF8-488D-B133-C72966906095}"/>
                  </a:ext>
                </a:extLst>
              </p:cNvPr>
              <p:cNvSpPr/>
              <p:nvPr/>
            </p:nvSpPr>
            <p:spPr>
              <a:xfrm>
                <a:off x="5873242" y="3069375"/>
                <a:ext cx="59039" cy="42844"/>
              </a:xfrm>
              <a:custGeom>
                <a:avLst/>
                <a:gdLst>
                  <a:gd name="connsiteX0" fmla="*/ 0 w 59039"/>
                  <a:gd name="connsiteY0" fmla="*/ 13323 h 42844"/>
                  <a:gd name="connsiteX1" fmla="*/ 24726 w 59039"/>
                  <a:gd name="connsiteY1" fmla="*/ 38726 h 42844"/>
                  <a:gd name="connsiteX2" fmla="*/ 43468 w 59039"/>
                  <a:gd name="connsiteY2" fmla="*/ 42677 h 42844"/>
                  <a:gd name="connsiteX3" fmla="*/ 58823 w 59039"/>
                  <a:gd name="connsiteY3" fmla="*/ 17274 h 42844"/>
                  <a:gd name="connsiteX4" fmla="*/ 55097 w 59039"/>
                  <a:gd name="connsiteY4" fmla="*/ 0 h 42844"/>
                  <a:gd name="connsiteX5" fmla="*/ 0 w 59039"/>
                  <a:gd name="connsiteY5" fmla="*/ 13322 h 4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039" h="42844">
                    <a:moveTo>
                      <a:pt x="0" y="13323"/>
                    </a:moveTo>
                    <a:cubicBezTo>
                      <a:pt x="5909" y="23784"/>
                      <a:pt x="14428" y="32536"/>
                      <a:pt x="24726" y="38726"/>
                    </a:cubicBezTo>
                    <a:cubicBezTo>
                      <a:pt x="30406" y="41971"/>
                      <a:pt x="36961" y="43353"/>
                      <a:pt x="43468" y="42677"/>
                    </a:cubicBezTo>
                    <a:cubicBezTo>
                      <a:pt x="57694" y="40984"/>
                      <a:pt x="59839" y="28452"/>
                      <a:pt x="58823" y="17274"/>
                    </a:cubicBezTo>
                    <a:cubicBezTo>
                      <a:pt x="58249" y="11392"/>
                      <a:pt x="56998" y="5596"/>
                      <a:pt x="55097" y="0"/>
                    </a:cubicBezTo>
                    <a:cubicBezTo>
                      <a:pt x="38603" y="10157"/>
                      <a:pt x="19313" y="14821"/>
                      <a:pt x="0" y="13322"/>
                    </a:cubicBezTo>
                    <a:close/>
                  </a:path>
                </a:pathLst>
              </a:custGeom>
              <a:solidFill>
                <a:srgbClr val="263238"/>
              </a:solidFill>
              <a:ln w="11278"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C1C6D3FC-69FC-4A6D-BBF2-4A77D558A095}"/>
                  </a:ext>
                </a:extLst>
              </p:cNvPr>
              <p:cNvSpPr/>
              <p:nvPr/>
            </p:nvSpPr>
            <p:spPr>
              <a:xfrm>
                <a:off x="5792742" y="2933362"/>
                <a:ext cx="54193" cy="43206"/>
              </a:xfrm>
              <a:custGeom>
                <a:avLst/>
                <a:gdLst>
                  <a:gd name="connsiteX0" fmla="*/ 903 w 54193"/>
                  <a:gd name="connsiteY0" fmla="*/ 190 h 43206"/>
                  <a:gd name="connsiteX1" fmla="*/ 16484 w 54193"/>
                  <a:gd name="connsiteY1" fmla="*/ 1094 h 43206"/>
                  <a:gd name="connsiteX2" fmla="*/ 31613 w 54193"/>
                  <a:gd name="connsiteY2" fmla="*/ 6513 h 43206"/>
                  <a:gd name="connsiteX3" fmla="*/ 44596 w 54193"/>
                  <a:gd name="connsiteY3" fmla="*/ 17126 h 43206"/>
                  <a:gd name="connsiteX4" fmla="*/ 51935 w 54193"/>
                  <a:gd name="connsiteY4" fmla="*/ 32932 h 43206"/>
                  <a:gd name="connsiteX5" fmla="*/ 54193 w 54193"/>
                  <a:gd name="connsiteY5" fmla="*/ 43206 h 43206"/>
                  <a:gd name="connsiteX6" fmla="*/ 44371 w 54193"/>
                  <a:gd name="connsiteY6" fmla="*/ 39255 h 43206"/>
                  <a:gd name="connsiteX7" fmla="*/ 22581 w 54193"/>
                  <a:gd name="connsiteY7" fmla="*/ 32932 h 43206"/>
                  <a:gd name="connsiteX8" fmla="*/ 0 w 54193"/>
                  <a:gd name="connsiteY8" fmla="*/ 34062 h 43206"/>
                  <a:gd name="connsiteX9" fmla="*/ 23597 w 54193"/>
                  <a:gd name="connsiteY9" fmla="*/ 24578 h 43206"/>
                  <a:gd name="connsiteX10" fmla="*/ 49226 w 54193"/>
                  <a:gd name="connsiteY10" fmla="*/ 28981 h 43206"/>
                  <a:gd name="connsiteX11" fmla="*/ 41661 w 54193"/>
                  <a:gd name="connsiteY11" fmla="*/ 35303 h 43206"/>
                  <a:gd name="connsiteX12" fmla="*/ 27097 w 54193"/>
                  <a:gd name="connsiteY12" fmla="*/ 14416 h 43206"/>
                  <a:gd name="connsiteX13" fmla="*/ 903 w 54193"/>
                  <a:gd name="connsiteY13" fmla="*/ 190 h 43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193" h="43206">
                    <a:moveTo>
                      <a:pt x="903" y="190"/>
                    </a:moveTo>
                    <a:cubicBezTo>
                      <a:pt x="6113" y="-242"/>
                      <a:pt x="11358" y="62"/>
                      <a:pt x="16484" y="1094"/>
                    </a:cubicBezTo>
                    <a:cubicBezTo>
                      <a:pt x="21769" y="2135"/>
                      <a:pt x="26869" y="3962"/>
                      <a:pt x="31613" y="6513"/>
                    </a:cubicBezTo>
                    <a:cubicBezTo>
                      <a:pt x="36565" y="9209"/>
                      <a:pt x="40969" y="12809"/>
                      <a:pt x="44596" y="17126"/>
                    </a:cubicBezTo>
                    <a:cubicBezTo>
                      <a:pt x="48202" y="21775"/>
                      <a:pt x="50710" y="27178"/>
                      <a:pt x="51935" y="32932"/>
                    </a:cubicBezTo>
                    <a:lnTo>
                      <a:pt x="54193" y="43206"/>
                    </a:lnTo>
                    <a:lnTo>
                      <a:pt x="44371" y="39255"/>
                    </a:lnTo>
                    <a:cubicBezTo>
                      <a:pt x="37351" y="36385"/>
                      <a:pt x="30047" y="34266"/>
                      <a:pt x="22581" y="32932"/>
                    </a:cubicBezTo>
                    <a:cubicBezTo>
                      <a:pt x="15076" y="31441"/>
                      <a:pt x="7319" y="31829"/>
                      <a:pt x="0" y="34062"/>
                    </a:cubicBezTo>
                    <a:cubicBezTo>
                      <a:pt x="6374" y="28015"/>
                      <a:pt x="14811" y="24624"/>
                      <a:pt x="23597" y="24578"/>
                    </a:cubicBezTo>
                    <a:cubicBezTo>
                      <a:pt x="32346" y="24348"/>
                      <a:pt x="41055" y="25844"/>
                      <a:pt x="49226" y="28981"/>
                    </a:cubicBezTo>
                    <a:lnTo>
                      <a:pt x="41661" y="35303"/>
                    </a:lnTo>
                    <a:cubicBezTo>
                      <a:pt x="39300" y="26898"/>
                      <a:pt x="34167" y="19538"/>
                      <a:pt x="27097" y="14416"/>
                    </a:cubicBezTo>
                    <a:cubicBezTo>
                      <a:pt x="18984" y="8615"/>
                      <a:pt x="10186" y="3837"/>
                      <a:pt x="903" y="190"/>
                    </a:cubicBezTo>
                    <a:close/>
                  </a:path>
                </a:pathLst>
              </a:custGeom>
              <a:solidFill>
                <a:srgbClr val="263238"/>
              </a:solidFill>
              <a:ln w="11278"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1723FF44-6191-4429-8754-8106F6475461}"/>
                  </a:ext>
                </a:extLst>
              </p:cNvPr>
              <p:cNvSpPr/>
              <p:nvPr/>
            </p:nvSpPr>
            <p:spPr>
              <a:xfrm>
                <a:off x="5810919" y="2963923"/>
                <a:ext cx="36354" cy="21228"/>
              </a:xfrm>
              <a:custGeom>
                <a:avLst/>
                <a:gdLst>
                  <a:gd name="connsiteX0" fmla="*/ 0 w 36354"/>
                  <a:gd name="connsiteY0" fmla="*/ 18629 h 21228"/>
                  <a:gd name="connsiteX1" fmla="*/ 24500 w 36354"/>
                  <a:gd name="connsiteY1" fmla="*/ 16710 h 21228"/>
                  <a:gd name="connsiteX2" fmla="*/ 33984 w 36354"/>
                  <a:gd name="connsiteY2" fmla="*/ 12081 h 21228"/>
                  <a:gd name="connsiteX3" fmla="*/ 33194 w 36354"/>
                  <a:gd name="connsiteY3" fmla="*/ 0 h 21228"/>
                  <a:gd name="connsiteX4" fmla="*/ 36355 w 36354"/>
                  <a:gd name="connsiteY4" fmla="*/ 12419 h 21228"/>
                  <a:gd name="connsiteX5" fmla="*/ 25064 w 36354"/>
                  <a:gd name="connsiteY5" fmla="*/ 20323 h 21228"/>
                  <a:gd name="connsiteX6" fmla="*/ 0 w 36354"/>
                  <a:gd name="connsiteY6" fmla="*/ 18629 h 21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354" h="21228">
                    <a:moveTo>
                      <a:pt x="0" y="18629"/>
                    </a:moveTo>
                    <a:cubicBezTo>
                      <a:pt x="8216" y="19068"/>
                      <a:pt x="16453" y="18422"/>
                      <a:pt x="24500" y="16710"/>
                    </a:cubicBezTo>
                    <a:cubicBezTo>
                      <a:pt x="26419" y="16710"/>
                      <a:pt x="33871" y="13435"/>
                      <a:pt x="33984" y="12081"/>
                    </a:cubicBezTo>
                    <a:cubicBezTo>
                      <a:pt x="34264" y="8037"/>
                      <a:pt x="33998" y="3973"/>
                      <a:pt x="33194" y="0"/>
                    </a:cubicBezTo>
                    <a:cubicBezTo>
                      <a:pt x="35072" y="3885"/>
                      <a:pt x="36148" y="8109"/>
                      <a:pt x="36355" y="12419"/>
                    </a:cubicBezTo>
                    <a:cubicBezTo>
                      <a:pt x="34011" y="16654"/>
                      <a:pt x="29845" y="19570"/>
                      <a:pt x="25064" y="20323"/>
                    </a:cubicBezTo>
                    <a:cubicBezTo>
                      <a:pt x="16705" y="21956"/>
                      <a:pt x="8064" y="21372"/>
                      <a:pt x="0" y="18629"/>
                    </a:cubicBezTo>
                    <a:close/>
                  </a:path>
                </a:pathLst>
              </a:custGeom>
              <a:solidFill>
                <a:srgbClr val="263238"/>
              </a:solidFill>
              <a:ln w="11278"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ED43F4E8-4C53-4A76-AAB1-6B023E39C4AA}"/>
                  </a:ext>
                </a:extLst>
              </p:cNvPr>
              <p:cNvSpPr/>
              <p:nvPr/>
            </p:nvSpPr>
            <p:spPr>
              <a:xfrm>
                <a:off x="5890683" y="3090733"/>
                <a:ext cx="41616" cy="52824"/>
              </a:xfrm>
              <a:custGeom>
                <a:avLst/>
                <a:gdLst>
                  <a:gd name="connsiteX0" fmla="*/ 41607 w 41616"/>
                  <a:gd name="connsiteY0" fmla="*/ 771 h 52824"/>
                  <a:gd name="connsiteX1" fmla="*/ 28398 w 41616"/>
                  <a:gd name="connsiteY1" fmla="*/ 771 h 52824"/>
                  <a:gd name="connsiteX2" fmla="*/ 20833 w 41616"/>
                  <a:gd name="connsiteY2" fmla="*/ 7658 h 52824"/>
                  <a:gd name="connsiteX3" fmla="*/ 8640 w 41616"/>
                  <a:gd name="connsiteY3" fmla="*/ 8335 h 52824"/>
                  <a:gd name="connsiteX4" fmla="*/ 4123 w 41616"/>
                  <a:gd name="connsiteY4" fmla="*/ 48529 h 52824"/>
                  <a:gd name="connsiteX5" fmla="*/ 34608 w 41616"/>
                  <a:gd name="connsiteY5" fmla="*/ 44021 h 52824"/>
                  <a:gd name="connsiteX6" fmla="*/ 35398 w 41616"/>
                  <a:gd name="connsiteY6" fmla="*/ 42884 h 52824"/>
                  <a:gd name="connsiteX7" fmla="*/ 39688 w 41616"/>
                  <a:gd name="connsiteY7" fmla="*/ 11384 h 52824"/>
                  <a:gd name="connsiteX8" fmla="*/ 41607 w 41616"/>
                  <a:gd name="connsiteY8" fmla="*/ 771 h 52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616" h="52824">
                    <a:moveTo>
                      <a:pt x="41607" y="771"/>
                    </a:moveTo>
                    <a:cubicBezTo>
                      <a:pt x="37264" y="-257"/>
                      <a:pt x="32741" y="-257"/>
                      <a:pt x="28398" y="771"/>
                    </a:cubicBezTo>
                    <a:cubicBezTo>
                      <a:pt x="25330" y="2384"/>
                      <a:pt x="22726" y="4755"/>
                      <a:pt x="20833" y="7658"/>
                    </a:cubicBezTo>
                    <a:cubicBezTo>
                      <a:pt x="16840" y="6254"/>
                      <a:pt x="12453" y="6498"/>
                      <a:pt x="8640" y="8335"/>
                    </a:cubicBezTo>
                    <a:cubicBezTo>
                      <a:pt x="2882" y="11610"/>
                      <a:pt x="-4909" y="38819"/>
                      <a:pt x="4123" y="48529"/>
                    </a:cubicBezTo>
                    <a:cubicBezTo>
                      <a:pt x="13786" y="55702"/>
                      <a:pt x="27435" y="53684"/>
                      <a:pt x="34608" y="44021"/>
                    </a:cubicBezTo>
                    <a:cubicBezTo>
                      <a:pt x="34883" y="43651"/>
                      <a:pt x="35147" y="43271"/>
                      <a:pt x="35398" y="42884"/>
                    </a:cubicBezTo>
                    <a:cubicBezTo>
                      <a:pt x="37994" y="37239"/>
                      <a:pt x="35398" y="25271"/>
                      <a:pt x="39688" y="11384"/>
                    </a:cubicBezTo>
                    <a:cubicBezTo>
                      <a:pt x="41051" y="8016"/>
                      <a:pt x="41704" y="4403"/>
                      <a:pt x="41607" y="771"/>
                    </a:cubicBezTo>
                    <a:close/>
                  </a:path>
                </a:pathLst>
              </a:custGeom>
              <a:solidFill>
                <a:srgbClr val="FF9CBD"/>
              </a:solidFill>
              <a:ln w="11278"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6BCE9BB2-179A-4CA9-89B9-1C77569681E8}"/>
                  </a:ext>
                </a:extLst>
              </p:cNvPr>
              <p:cNvSpPr/>
              <p:nvPr/>
            </p:nvSpPr>
            <p:spPr>
              <a:xfrm>
                <a:off x="5752210" y="2602656"/>
                <a:ext cx="524462" cy="435106"/>
              </a:xfrm>
              <a:custGeom>
                <a:avLst/>
                <a:gdLst>
                  <a:gd name="connsiteX0" fmla="*/ 458160 w 524462"/>
                  <a:gd name="connsiteY0" fmla="*/ 435106 h 435106"/>
                  <a:gd name="connsiteX1" fmla="*/ 414918 w 524462"/>
                  <a:gd name="connsiteY1" fmla="*/ 327171 h 435106"/>
                  <a:gd name="connsiteX2" fmla="*/ 304386 w 524462"/>
                  <a:gd name="connsiteY2" fmla="*/ 180397 h 435106"/>
                  <a:gd name="connsiteX3" fmla="*/ 334531 w 524462"/>
                  <a:gd name="connsiteY3" fmla="*/ 295558 h 435106"/>
                  <a:gd name="connsiteX4" fmla="*/ 112338 w 524462"/>
                  <a:gd name="connsiteY4" fmla="*/ 126203 h 435106"/>
                  <a:gd name="connsiteX5" fmla="*/ 156371 w 524462"/>
                  <a:gd name="connsiteY5" fmla="*/ 226687 h 435106"/>
                  <a:gd name="connsiteX6" fmla="*/ 61306 w 524462"/>
                  <a:gd name="connsiteY6" fmla="*/ 140994 h 435106"/>
                  <a:gd name="connsiteX7" fmla="*/ 0 w 524462"/>
                  <a:gd name="connsiteY7" fmla="*/ 237300 h 435106"/>
                  <a:gd name="connsiteX8" fmla="*/ 299532 w 524462"/>
                  <a:gd name="connsiteY8" fmla="*/ 7655 h 435106"/>
                  <a:gd name="connsiteX9" fmla="*/ 512128 w 524462"/>
                  <a:gd name="connsiteY9" fmla="*/ 173849 h 435106"/>
                  <a:gd name="connsiteX10" fmla="*/ 458160 w 524462"/>
                  <a:gd name="connsiteY10" fmla="*/ 435106 h 435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4462" h="435106">
                    <a:moveTo>
                      <a:pt x="458160" y="435106"/>
                    </a:moveTo>
                    <a:cubicBezTo>
                      <a:pt x="411870" y="434090"/>
                      <a:pt x="414918" y="327171"/>
                      <a:pt x="414918" y="327171"/>
                    </a:cubicBezTo>
                    <a:cubicBezTo>
                      <a:pt x="414918" y="327171"/>
                      <a:pt x="321661" y="318026"/>
                      <a:pt x="304386" y="180397"/>
                    </a:cubicBezTo>
                    <a:cubicBezTo>
                      <a:pt x="302986" y="220903"/>
                      <a:pt x="313465" y="260933"/>
                      <a:pt x="334531" y="295558"/>
                    </a:cubicBezTo>
                    <a:cubicBezTo>
                      <a:pt x="334531" y="295558"/>
                      <a:pt x="167774" y="270945"/>
                      <a:pt x="112338" y="126203"/>
                    </a:cubicBezTo>
                    <a:cubicBezTo>
                      <a:pt x="112338" y="126203"/>
                      <a:pt x="132887" y="199139"/>
                      <a:pt x="156371" y="226687"/>
                    </a:cubicBezTo>
                    <a:cubicBezTo>
                      <a:pt x="156371" y="226687"/>
                      <a:pt x="88629" y="200494"/>
                      <a:pt x="61306" y="140994"/>
                    </a:cubicBezTo>
                    <a:cubicBezTo>
                      <a:pt x="61306" y="140994"/>
                      <a:pt x="24387" y="217542"/>
                      <a:pt x="0" y="237300"/>
                    </a:cubicBezTo>
                    <a:cubicBezTo>
                      <a:pt x="0" y="237300"/>
                      <a:pt x="35903" y="-50038"/>
                      <a:pt x="299532" y="7655"/>
                    </a:cubicBezTo>
                    <a:cubicBezTo>
                      <a:pt x="299532" y="7655"/>
                      <a:pt x="465499" y="35655"/>
                      <a:pt x="512128" y="173849"/>
                    </a:cubicBezTo>
                    <a:cubicBezTo>
                      <a:pt x="558757" y="312042"/>
                      <a:pt x="458160" y="435106"/>
                      <a:pt x="458160" y="435106"/>
                    </a:cubicBezTo>
                    <a:close/>
                  </a:path>
                </a:pathLst>
              </a:custGeom>
              <a:solidFill>
                <a:srgbClr val="263238"/>
              </a:solidFill>
              <a:ln w="11278"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74E391A2-9CF0-4273-831E-33967DF87392}"/>
                  </a:ext>
                </a:extLst>
              </p:cNvPr>
              <p:cNvSpPr/>
              <p:nvPr/>
            </p:nvSpPr>
            <p:spPr>
              <a:xfrm>
                <a:off x="5879000" y="2595053"/>
                <a:ext cx="440284" cy="434058"/>
              </a:xfrm>
              <a:custGeom>
                <a:avLst/>
                <a:gdLst>
                  <a:gd name="connsiteX0" fmla="*/ 349209 w 440284"/>
                  <a:gd name="connsiteY0" fmla="*/ 428822 h 434058"/>
                  <a:gd name="connsiteX1" fmla="*/ 440209 w 440284"/>
                  <a:gd name="connsiteY1" fmla="*/ 270758 h 434058"/>
                  <a:gd name="connsiteX2" fmla="*/ 295919 w 440284"/>
                  <a:gd name="connsiteY2" fmla="*/ 38517 h 434058"/>
                  <a:gd name="connsiteX3" fmla="*/ 65145 w 440284"/>
                  <a:gd name="connsiteY3" fmla="*/ 7130 h 434058"/>
                  <a:gd name="connsiteX4" fmla="*/ 0 w 440284"/>
                  <a:gd name="connsiteY4" fmla="*/ 34226 h 434058"/>
                  <a:gd name="connsiteX5" fmla="*/ 282822 w 440284"/>
                  <a:gd name="connsiteY5" fmla="*/ 56807 h 434058"/>
                  <a:gd name="connsiteX6" fmla="*/ 349209 w 440284"/>
                  <a:gd name="connsiteY6" fmla="*/ 428822 h 434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40284" h="434058">
                    <a:moveTo>
                      <a:pt x="349209" y="428822"/>
                    </a:moveTo>
                    <a:cubicBezTo>
                      <a:pt x="336225" y="465516"/>
                      <a:pt x="438177" y="298306"/>
                      <a:pt x="440209" y="270758"/>
                    </a:cubicBezTo>
                    <a:cubicBezTo>
                      <a:pt x="442241" y="243210"/>
                      <a:pt x="403403" y="106033"/>
                      <a:pt x="295919" y="38517"/>
                    </a:cubicBezTo>
                    <a:cubicBezTo>
                      <a:pt x="205596" y="-17935"/>
                      <a:pt x="86032" y="3178"/>
                      <a:pt x="65145" y="7130"/>
                    </a:cubicBezTo>
                    <a:cubicBezTo>
                      <a:pt x="41741" y="11395"/>
                      <a:pt x="19525" y="20636"/>
                      <a:pt x="0" y="34226"/>
                    </a:cubicBezTo>
                    <a:cubicBezTo>
                      <a:pt x="0" y="34226"/>
                      <a:pt x="157048" y="5888"/>
                      <a:pt x="282822" y="56807"/>
                    </a:cubicBezTo>
                    <a:cubicBezTo>
                      <a:pt x="343451" y="82210"/>
                      <a:pt x="397644" y="290968"/>
                      <a:pt x="349209" y="428822"/>
                    </a:cubicBezTo>
                    <a:close/>
                  </a:path>
                </a:pathLst>
              </a:custGeom>
              <a:solidFill>
                <a:srgbClr val="0AAF60"/>
              </a:solidFill>
              <a:ln w="11278"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D4FEA5F4-C097-4B58-9B5A-EDE74B124905}"/>
                  </a:ext>
                </a:extLst>
              </p:cNvPr>
              <p:cNvSpPr/>
              <p:nvPr/>
            </p:nvSpPr>
            <p:spPr>
              <a:xfrm>
                <a:off x="6125584" y="2513779"/>
                <a:ext cx="99011" cy="133066"/>
              </a:xfrm>
              <a:custGeom>
                <a:avLst/>
                <a:gdLst>
                  <a:gd name="connsiteX0" fmla="*/ 99012 w 99011"/>
                  <a:gd name="connsiteY0" fmla="*/ 112903 h 133066"/>
                  <a:gd name="connsiteX1" fmla="*/ 8689 w 99011"/>
                  <a:gd name="connsiteY1" fmla="*/ 0 h 133066"/>
                  <a:gd name="connsiteX2" fmla="*/ 7673 w 99011"/>
                  <a:gd name="connsiteY2" fmla="*/ 101613 h 133066"/>
                  <a:gd name="connsiteX3" fmla="*/ 80044 w 99011"/>
                  <a:gd name="connsiteY3" fmla="*/ 131645 h 133066"/>
                  <a:gd name="connsiteX4" fmla="*/ 99012 w 99011"/>
                  <a:gd name="connsiteY4" fmla="*/ 112903 h 133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11" h="133066">
                    <a:moveTo>
                      <a:pt x="99012" y="112903"/>
                    </a:moveTo>
                    <a:cubicBezTo>
                      <a:pt x="99012" y="112903"/>
                      <a:pt x="77447" y="29806"/>
                      <a:pt x="8689" y="0"/>
                    </a:cubicBezTo>
                    <a:cubicBezTo>
                      <a:pt x="8689" y="0"/>
                      <a:pt x="-10166" y="71242"/>
                      <a:pt x="7673" y="101613"/>
                    </a:cubicBezTo>
                    <a:cubicBezTo>
                      <a:pt x="16592" y="116968"/>
                      <a:pt x="70673" y="138871"/>
                      <a:pt x="80044" y="131645"/>
                    </a:cubicBezTo>
                    <a:cubicBezTo>
                      <a:pt x="86994" y="126066"/>
                      <a:pt x="93350" y="119786"/>
                      <a:pt x="99012" y="112903"/>
                    </a:cubicBezTo>
                    <a:close/>
                  </a:path>
                </a:pathLst>
              </a:custGeom>
              <a:solidFill>
                <a:srgbClr val="0AAF60"/>
              </a:solidFill>
              <a:ln w="11278"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DDE76872-C673-4A63-AD85-D9FEB887EB87}"/>
                  </a:ext>
                </a:extLst>
              </p:cNvPr>
              <p:cNvSpPr/>
              <p:nvPr/>
            </p:nvSpPr>
            <p:spPr>
              <a:xfrm>
                <a:off x="6169725" y="2597779"/>
                <a:ext cx="54871" cy="48819"/>
              </a:xfrm>
              <a:custGeom>
                <a:avLst/>
                <a:gdLst>
                  <a:gd name="connsiteX0" fmla="*/ 54871 w 54871"/>
                  <a:gd name="connsiteY0" fmla="*/ 29016 h 48819"/>
                  <a:gd name="connsiteX1" fmla="*/ 36242 w 54871"/>
                  <a:gd name="connsiteY1" fmla="*/ 47984 h 48819"/>
                  <a:gd name="connsiteX2" fmla="*/ 34774 w 54871"/>
                  <a:gd name="connsiteY2" fmla="*/ 48774 h 48819"/>
                  <a:gd name="connsiteX3" fmla="*/ 32855 w 54871"/>
                  <a:gd name="connsiteY3" fmla="*/ 48774 h 48819"/>
                  <a:gd name="connsiteX4" fmla="*/ 31274 w 54871"/>
                  <a:gd name="connsiteY4" fmla="*/ 48774 h 48819"/>
                  <a:gd name="connsiteX5" fmla="*/ 0 w 54871"/>
                  <a:gd name="connsiteY5" fmla="*/ 40984 h 48819"/>
                  <a:gd name="connsiteX6" fmla="*/ 17048 w 54871"/>
                  <a:gd name="connsiteY6" fmla="*/ 12758 h 48819"/>
                  <a:gd name="connsiteX7" fmla="*/ 44145 w 54871"/>
                  <a:gd name="connsiteY7" fmla="*/ 0 h 48819"/>
                  <a:gd name="connsiteX8" fmla="*/ 54871 w 54871"/>
                  <a:gd name="connsiteY8" fmla="*/ 29016 h 48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4871" h="48819">
                    <a:moveTo>
                      <a:pt x="54871" y="29016"/>
                    </a:moveTo>
                    <a:cubicBezTo>
                      <a:pt x="49292" y="35929"/>
                      <a:pt x="43053" y="42281"/>
                      <a:pt x="36242" y="47984"/>
                    </a:cubicBezTo>
                    <a:cubicBezTo>
                      <a:pt x="35806" y="48336"/>
                      <a:pt x="35308" y="48604"/>
                      <a:pt x="34774" y="48774"/>
                    </a:cubicBezTo>
                    <a:lnTo>
                      <a:pt x="32855" y="48774"/>
                    </a:lnTo>
                    <a:cubicBezTo>
                      <a:pt x="32330" y="48835"/>
                      <a:pt x="31799" y="48835"/>
                      <a:pt x="31274" y="48774"/>
                    </a:cubicBezTo>
                    <a:cubicBezTo>
                      <a:pt x="20430" y="48321"/>
                      <a:pt x="9790" y="45671"/>
                      <a:pt x="0" y="40984"/>
                    </a:cubicBezTo>
                    <a:cubicBezTo>
                      <a:pt x="4800" y="31070"/>
                      <a:pt x="10507" y="21621"/>
                      <a:pt x="17048" y="12758"/>
                    </a:cubicBezTo>
                    <a:cubicBezTo>
                      <a:pt x="24519" y="5769"/>
                      <a:pt x="33998" y="1306"/>
                      <a:pt x="44145" y="0"/>
                    </a:cubicBezTo>
                    <a:cubicBezTo>
                      <a:pt x="48608" y="9320"/>
                      <a:pt x="52199" y="19034"/>
                      <a:pt x="54871" y="29016"/>
                    </a:cubicBezTo>
                    <a:close/>
                  </a:path>
                </a:pathLst>
              </a:custGeom>
              <a:solidFill>
                <a:srgbClr val="050400">
                  <a:alpha val="10000"/>
                </a:srgbClr>
              </a:solidFill>
              <a:ln w="11278"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B53BE84A-A4A6-49C7-A7DE-1BD35E873C2E}"/>
                  </a:ext>
                </a:extLst>
              </p:cNvPr>
              <p:cNvSpPr/>
              <p:nvPr/>
            </p:nvSpPr>
            <p:spPr>
              <a:xfrm>
                <a:off x="6218314" y="2641473"/>
                <a:ext cx="165249" cy="92344"/>
              </a:xfrm>
              <a:custGeom>
                <a:avLst/>
                <a:gdLst>
                  <a:gd name="connsiteX0" fmla="*/ 20734 w 165249"/>
                  <a:gd name="connsiteY0" fmla="*/ 0 h 92344"/>
                  <a:gd name="connsiteX1" fmla="*/ 165249 w 165249"/>
                  <a:gd name="connsiteY1" fmla="*/ 51145 h 92344"/>
                  <a:gd name="connsiteX2" fmla="*/ 70072 w 165249"/>
                  <a:gd name="connsiteY2" fmla="*/ 92242 h 92344"/>
                  <a:gd name="connsiteX3" fmla="*/ 637 w 165249"/>
                  <a:gd name="connsiteY3" fmla="*/ 20435 h 92344"/>
                  <a:gd name="connsiteX4" fmla="*/ 20734 w 165249"/>
                  <a:gd name="connsiteY4" fmla="*/ 0 h 923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249" h="92344">
                    <a:moveTo>
                      <a:pt x="20734" y="0"/>
                    </a:moveTo>
                    <a:cubicBezTo>
                      <a:pt x="20734" y="0"/>
                      <a:pt x="124265" y="15129"/>
                      <a:pt x="165249" y="51145"/>
                    </a:cubicBezTo>
                    <a:cubicBezTo>
                      <a:pt x="165249" y="51145"/>
                      <a:pt x="123588" y="94726"/>
                      <a:pt x="70072" y="92242"/>
                    </a:cubicBezTo>
                    <a:cubicBezTo>
                      <a:pt x="46137" y="91226"/>
                      <a:pt x="-6363" y="30935"/>
                      <a:pt x="637" y="20435"/>
                    </a:cubicBezTo>
                    <a:cubicBezTo>
                      <a:pt x="6357" y="12726"/>
                      <a:pt x="13121" y="5848"/>
                      <a:pt x="20734" y="0"/>
                    </a:cubicBezTo>
                    <a:close/>
                  </a:path>
                </a:pathLst>
              </a:custGeom>
              <a:solidFill>
                <a:srgbClr val="0AAF60"/>
              </a:solidFill>
              <a:ln w="11278"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CFBB01AF-DDC7-472C-84B2-8AFA778B7523}"/>
                  </a:ext>
                </a:extLst>
              </p:cNvPr>
              <p:cNvSpPr/>
              <p:nvPr/>
            </p:nvSpPr>
            <p:spPr>
              <a:xfrm>
                <a:off x="6218427" y="2641698"/>
                <a:ext cx="43991" cy="48661"/>
              </a:xfrm>
              <a:custGeom>
                <a:avLst/>
                <a:gdLst>
                  <a:gd name="connsiteX0" fmla="*/ 43991 w 43991"/>
                  <a:gd name="connsiteY0" fmla="*/ 4177 h 48661"/>
                  <a:gd name="connsiteX1" fmla="*/ 32136 w 43991"/>
                  <a:gd name="connsiteY1" fmla="*/ 36355 h 48661"/>
                  <a:gd name="connsiteX2" fmla="*/ 14185 w 43991"/>
                  <a:gd name="connsiteY2" fmla="*/ 48661 h 48661"/>
                  <a:gd name="connsiteX3" fmla="*/ 636 w 43991"/>
                  <a:gd name="connsiteY3" fmla="*/ 20323 h 48661"/>
                  <a:gd name="connsiteX4" fmla="*/ 20620 w 43991"/>
                  <a:gd name="connsiteY4" fmla="*/ 0 h 48661"/>
                  <a:gd name="connsiteX5" fmla="*/ 43991 w 43991"/>
                  <a:gd name="connsiteY5" fmla="*/ 4177 h 486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3991" h="48661">
                    <a:moveTo>
                      <a:pt x="43991" y="4177"/>
                    </a:moveTo>
                    <a:cubicBezTo>
                      <a:pt x="43218" y="15820"/>
                      <a:pt x="39102" y="26993"/>
                      <a:pt x="32136" y="36355"/>
                    </a:cubicBezTo>
                    <a:cubicBezTo>
                      <a:pt x="27074" y="41661"/>
                      <a:pt x="20960" y="45852"/>
                      <a:pt x="14185" y="48661"/>
                    </a:cubicBezTo>
                    <a:cubicBezTo>
                      <a:pt x="4136" y="35903"/>
                      <a:pt x="-2073" y="24500"/>
                      <a:pt x="636" y="20323"/>
                    </a:cubicBezTo>
                    <a:cubicBezTo>
                      <a:pt x="6355" y="12682"/>
                      <a:pt x="13077" y="5846"/>
                      <a:pt x="20620" y="0"/>
                    </a:cubicBezTo>
                    <a:cubicBezTo>
                      <a:pt x="20620" y="0"/>
                      <a:pt x="29878" y="1242"/>
                      <a:pt x="43991" y="4177"/>
                    </a:cubicBezTo>
                    <a:close/>
                  </a:path>
                </a:pathLst>
              </a:custGeom>
              <a:solidFill>
                <a:srgbClr val="050400">
                  <a:alpha val="10000"/>
                </a:srgbClr>
              </a:solidFill>
              <a:ln w="11278"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A0F7D21C-4581-46AB-800E-273BDA65F20C}"/>
                  </a:ext>
                </a:extLst>
              </p:cNvPr>
              <p:cNvSpPr/>
              <p:nvPr/>
            </p:nvSpPr>
            <p:spPr>
              <a:xfrm>
                <a:off x="6185051" y="2609408"/>
                <a:ext cx="67741" cy="67741"/>
              </a:xfrm>
              <a:custGeom>
                <a:avLst/>
                <a:gdLst>
                  <a:gd name="connsiteX0" fmla="*/ 57723 w 67741"/>
                  <a:gd name="connsiteY0" fmla="*/ 57919 h 67741"/>
                  <a:gd name="connsiteX1" fmla="*/ 9822 w 67741"/>
                  <a:gd name="connsiteY1" fmla="*/ 57723 h 67741"/>
                  <a:gd name="connsiteX2" fmla="*/ 10019 w 67741"/>
                  <a:gd name="connsiteY2" fmla="*/ 9823 h 67741"/>
                  <a:gd name="connsiteX3" fmla="*/ 57723 w 67741"/>
                  <a:gd name="connsiteY3" fmla="*/ 9823 h 67741"/>
                  <a:gd name="connsiteX4" fmla="*/ 57919 w 67741"/>
                  <a:gd name="connsiteY4" fmla="*/ 57723 h 67741"/>
                  <a:gd name="connsiteX5" fmla="*/ 57723 w 67741"/>
                  <a:gd name="connsiteY5" fmla="*/ 57919 h 67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741" h="67741">
                    <a:moveTo>
                      <a:pt x="57723" y="57919"/>
                    </a:moveTo>
                    <a:cubicBezTo>
                      <a:pt x="44441" y="71092"/>
                      <a:pt x="22996" y="71004"/>
                      <a:pt x="9822" y="57723"/>
                    </a:cubicBezTo>
                    <a:cubicBezTo>
                      <a:pt x="-3350" y="44441"/>
                      <a:pt x="-3263" y="22996"/>
                      <a:pt x="10019" y="9823"/>
                    </a:cubicBezTo>
                    <a:cubicBezTo>
                      <a:pt x="23224" y="-3274"/>
                      <a:pt x="44518" y="-3274"/>
                      <a:pt x="57723" y="9823"/>
                    </a:cubicBezTo>
                    <a:cubicBezTo>
                      <a:pt x="71004" y="22996"/>
                      <a:pt x="71092" y="44441"/>
                      <a:pt x="57919" y="57723"/>
                    </a:cubicBezTo>
                    <a:cubicBezTo>
                      <a:pt x="57854" y="57789"/>
                      <a:pt x="57789" y="57854"/>
                      <a:pt x="57723" y="57919"/>
                    </a:cubicBezTo>
                    <a:close/>
                  </a:path>
                </a:pathLst>
              </a:custGeom>
              <a:solidFill>
                <a:srgbClr val="0AAF60"/>
              </a:solidFill>
              <a:ln w="11278"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C4BC2BE9-8529-48EA-B222-213D5D7BEC72}"/>
                  </a:ext>
                </a:extLst>
              </p:cNvPr>
              <p:cNvSpPr/>
              <p:nvPr/>
            </p:nvSpPr>
            <p:spPr>
              <a:xfrm>
                <a:off x="6158435" y="2965665"/>
                <a:ext cx="142686" cy="171478"/>
              </a:xfrm>
              <a:custGeom>
                <a:avLst/>
                <a:gdLst>
                  <a:gd name="connsiteX0" fmla="*/ 22242 w 142686"/>
                  <a:gd name="connsiteY0" fmla="*/ 62952 h 171478"/>
                  <a:gd name="connsiteX1" fmla="*/ 130064 w 142686"/>
                  <a:gd name="connsiteY1" fmla="*/ 4807 h 171478"/>
                  <a:gd name="connsiteX2" fmla="*/ 62322 w 142686"/>
                  <a:gd name="connsiteY2" fmla="*/ 168629 h 171478"/>
                  <a:gd name="connsiteX3" fmla="*/ 658 w 142686"/>
                  <a:gd name="connsiteY3" fmla="*/ 139546 h 171478"/>
                  <a:gd name="connsiteX4" fmla="*/ 0 w 142686"/>
                  <a:gd name="connsiteY4" fmla="*/ 137581 h 171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2686" h="171478">
                    <a:moveTo>
                      <a:pt x="22242" y="62952"/>
                    </a:moveTo>
                    <a:cubicBezTo>
                      <a:pt x="22242" y="62952"/>
                      <a:pt x="91565" y="-20596"/>
                      <a:pt x="130064" y="4807"/>
                    </a:cubicBezTo>
                    <a:cubicBezTo>
                      <a:pt x="168564" y="30210"/>
                      <a:pt x="111210" y="154968"/>
                      <a:pt x="62322" y="168629"/>
                    </a:cubicBezTo>
                    <a:cubicBezTo>
                      <a:pt x="37263" y="177626"/>
                      <a:pt x="9655" y="164605"/>
                      <a:pt x="658" y="139546"/>
                    </a:cubicBezTo>
                    <a:cubicBezTo>
                      <a:pt x="425" y="138896"/>
                      <a:pt x="205" y="138241"/>
                      <a:pt x="0" y="137581"/>
                    </a:cubicBezTo>
                    <a:close/>
                  </a:path>
                </a:pathLst>
              </a:custGeom>
              <a:solidFill>
                <a:srgbClr val="FFC4C0"/>
              </a:solidFill>
              <a:ln w="11278"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FB108A78-73CC-419C-A42F-C78801393043}"/>
                  </a:ext>
                </a:extLst>
              </p:cNvPr>
              <p:cNvSpPr/>
              <p:nvPr/>
            </p:nvSpPr>
            <p:spPr>
              <a:xfrm>
                <a:off x="6183841" y="3005811"/>
                <a:ext cx="87948" cy="103854"/>
              </a:xfrm>
              <a:custGeom>
                <a:avLst/>
                <a:gdLst>
                  <a:gd name="connsiteX0" fmla="*/ 87271 w 87948"/>
                  <a:gd name="connsiteY0" fmla="*/ 0 h 103854"/>
                  <a:gd name="connsiteX1" fmla="*/ 87949 w 87948"/>
                  <a:gd name="connsiteY1" fmla="*/ 677 h 103854"/>
                  <a:gd name="connsiteX2" fmla="*/ 87271 w 87948"/>
                  <a:gd name="connsiteY2" fmla="*/ 1355 h 103854"/>
                  <a:gd name="connsiteX3" fmla="*/ 18175 w 87948"/>
                  <a:gd name="connsiteY3" fmla="*/ 72145 h 103854"/>
                  <a:gd name="connsiteX4" fmla="*/ 58481 w 87948"/>
                  <a:gd name="connsiteY4" fmla="*/ 68193 h 103854"/>
                  <a:gd name="connsiteX5" fmla="*/ 57465 w 87948"/>
                  <a:gd name="connsiteY5" fmla="*/ 69887 h 103854"/>
                  <a:gd name="connsiteX6" fmla="*/ 23594 w 87948"/>
                  <a:gd name="connsiteY6" fmla="*/ 77451 h 103854"/>
                  <a:gd name="connsiteX7" fmla="*/ 5868 w 87948"/>
                  <a:gd name="connsiteY7" fmla="*/ 102516 h 103854"/>
                  <a:gd name="connsiteX8" fmla="*/ 223 w 87948"/>
                  <a:gd name="connsiteY8" fmla="*/ 100032 h 103854"/>
                  <a:gd name="connsiteX9" fmla="*/ 223 w 87948"/>
                  <a:gd name="connsiteY9" fmla="*/ 99242 h 103854"/>
                  <a:gd name="connsiteX10" fmla="*/ 87271 w 87948"/>
                  <a:gd name="connsiteY10" fmla="*/ 0 h 103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7948" h="103854">
                    <a:moveTo>
                      <a:pt x="87271" y="0"/>
                    </a:moveTo>
                    <a:cubicBezTo>
                      <a:pt x="87645" y="0"/>
                      <a:pt x="87949" y="303"/>
                      <a:pt x="87949" y="677"/>
                    </a:cubicBezTo>
                    <a:cubicBezTo>
                      <a:pt x="87949" y="1052"/>
                      <a:pt x="87645" y="1355"/>
                      <a:pt x="87271" y="1355"/>
                    </a:cubicBezTo>
                    <a:cubicBezTo>
                      <a:pt x="53400" y="11968"/>
                      <a:pt x="33078" y="41322"/>
                      <a:pt x="18175" y="72145"/>
                    </a:cubicBezTo>
                    <a:cubicBezTo>
                      <a:pt x="29465" y="60855"/>
                      <a:pt x="43013" y="55097"/>
                      <a:pt x="58481" y="68193"/>
                    </a:cubicBezTo>
                    <a:cubicBezTo>
                      <a:pt x="59271" y="68871"/>
                      <a:pt x="58481" y="70113"/>
                      <a:pt x="57465" y="69887"/>
                    </a:cubicBezTo>
                    <a:cubicBezTo>
                      <a:pt x="45723" y="64861"/>
                      <a:pt x="32082" y="67908"/>
                      <a:pt x="23594" y="77451"/>
                    </a:cubicBezTo>
                    <a:cubicBezTo>
                      <a:pt x="16844" y="85178"/>
                      <a:pt x="10904" y="93577"/>
                      <a:pt x="5868" y="102516"/>
                    </a:cubicBezTo>
                    <a:cubicBezTo>
                      <a:pt x="4062" y="105339"/>
                      <a:pt x="-1132" y="103306"/>
                      <a:pt x="223" y="100032"/>
                    </a:cubicBezTo>
                    <a:cubicBezTo>
                      <a:pt x="267" y="99771"/>
                      <a:pt x="267" y="99503"/>
                      <a:pt x="223" y="99242"/>
                    </a:cubicBezTo>
                    <a:cubicBezTo>
                      <a:pt x="3949" y="56903"/>
                      <a:pt x="41658" y="565"/>
                      <a:pt x="87271" y="0"/>
                    </a:cubicBezTo>
                    <a:close/>
                  </a:path>
                </a:pathLst>
              </a:custGeom>
              <a:solidFill>
                <a:srgbClr val="263238"/>
              </a:solidFill>
              <a:ln w="11278"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00EE7C62-A874-41B2-A655-3F77F309C8EF}"/>
                  </a:ext>
                </a:extLst>
              </p:cNvPr>
              <p:cNvSpPr/>
              <p:nvPr/>
            </p:nvSpPr>
            <p:spPr>
              <a:xfrm>
                <a:off x="6191143" y="3422876"/>
                <a:ext cx="801893" cy="1517631"/>
              </a:xfrm>
              <a:custGeom>
                <a:avLst/>
                <a:gdLst>
                  <a:gd name="connsiteX0" fmla="*/ 168824 w 801893"/>
                  <a:gd name="connsiteY0" fmla="*/ 87949 h 1517631"/>
                  <a:gd name="connsiteX1" fmla="*/ 800290 w 801893"/>
                  <a:gd name="connsiteY1" fmla="*/ 1310011 h 1517631"/>
                  <a:gd name="connsiteX2" fmla="*/ 391920 w 801893"/>
                  <a:gd name="connsiteY2" fmla="*/ 1505785 h 1517631"/>
                  <a:gd name="connsiteX3" fmla="*/ 6356 w 801893"/>
                  <a:gd name="connsiteY3" fmla="*/ 128369 h 1517631"/>
                  <a:gd name="connsiteX4" fmla="*/ 168824 w 801893"/>
                  <a:gd name="connsiteY4" fmla="*/ 87949 h 15176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1893" h="1517631">
                    <a:moveTo>
                      <a:pt x="168824" y="87949"/>
                    </a:moveTo>
                    <a:cubicBezTo>
                      <a:pt x="423307" y="458497"/>
                      <a:pt x="754790" y="1189996"/>
                      <a:pt x="800290" y="1310011"/>
                    </a:cubicBezTo>
                    <a:cubicBezTo>
                      <a:pt x="831225" y="1391415"/>
                      <a:pt x="404565" y="1564269"/>
                      <a:pt x="391920" y="1505785"/>
                    </a:cubicBezTo>
                    <a:cubicBezTo>
                      <a:pt x="375549" y="1431043"/>
                      <a:pt x="73082" y="475884"/>
                      <a:pt x="6356" y="128369"/>
                    </a:cubicBezTo>
                    <a:cubicBezTo>
                      <a:pt x="-30563" y="-63454"/>
                      <a:pt x="102550" y="-8470"/>
                      <a:pt x="168824" y="87949"/>
                    </a:cubicBezTo>
                    <a:close/>
                  </a:path>
                </a:pathLst>
              </a:custGeom>
              <a:solidFill>
                <a:srgbClr val="FFC4C0"/>
              </a:solidFill>
              <a:ln w="11278"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DFBFA3DA-7310-4F8D-B9DD-59FF58B17CD7}"/>
                  </a:ext>
                </a:extLst>
              </p:cNvPr>
              <p:cNvSpPr/>
              <p:nvPr/>
            </p:nvSpPr>
            <p:spPr>
              <a:xfrm>
                <a:off x="6412805" y="4354437"/>
                <a:ext cx="30145" cy="101612"/>
              </a:xfrm>
              <a:custGeom>
                <a:avLst/>
                <a:gdLst>
                  <a:gd name="connsiteX0" fmla="*/ 0 w 30145"/>
                  <a:gd name="connsiteY0" fmla="*/ 0 h 101612"/>
                  <a:gd name="connsiteX1" fmla="*/ 30145 w 30145"/>
                  <a:gd name="connsiteY1" fmla="*/ 101613 h 101612"/>
                  <a:gd name="connsiteX2" fmla="*/ 0 w 30145"/>
                  <a:gd name="connsiteY2" fmla="*/ 0 h 101612"/>
                </a:gdLst>
                <a:ahLst/>
                <a:cxnLst>
                  <a:cxn ang="0">
                    <a:pos x="connsiteX0" y="connsiteY0"/>
                  </a:cxn>
                  <a:cxn ang="0">
                    <a:pos x="connsiteX1" y="connsiteY1"/>
                  </a:cxn>
                  <a:cxn ang="0">
                    <a:pos x="connsiteX2" y="connsiteY2"/>
                  </a:cxn>
                </a:cxnLst>
                <a:rect l="l" t="t" r="r" b="b"/>
                <a:pathLst>
                  <a:path w="30145" h="101612">
                    <a:moveTo>
                      <a:pt x="0" y="0"/>
                    </a:moveTo>
                    <a:cubicBezTo>
                      <a:pt x="15318" y="32079"/>
                      <a:pt x="25491" y="66370"/>
                      <a:pt x="30145" y="101613"/>
                    </a:cubicBezTo>
                    <a:cubicBezTo>
                      <a:pt x="14684" y="69589"/>
                      <a:pt x="4504" y="35275"/>
                      <a:pt x="0" y="0"/>
                    </a:cubicBezTo>
                    <a:close/>
                  </a:path>
                </a:pathLst>
              </a:custGeom>
              <a:solidFill>
                <a:srgbClr val="263238"/>
              </a:solidFill>
              <a:ln w="11278"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D7A9CB35-7B0A-4FE4-B58A-348988C34969}"/>
                  </a:ext>
                </a:extLst>
              </p:cNvPr>
              <p:cNvSpPr/>
              <p:nvPr/>
            </p:nvSpPr>
            <p:spPr>
              <a:xfrm>
                <a:off x="6688176" y="5051500"/>
                <a:ext cx="266086" cy="401865"/>
              </a:xfrm>
              <a:custGeom>
                <a:avLst/>
                <a:gdLst>
                  <a:gd name="connsiteX0" fmla="*/ 0 w 266086"/>
                  <a:gd name="connsiteY0" fmla="*/ 76323 h 401865"/>
                  <a:gd name="connsiteX1" fmla="*/ 151629 w 266086"/>
                  <a:gd name="connsiteY1" fmla="*/ 324709 h 401865"/>
                  <a:gd name="connsiteX2" fmla="*/ 254935 w 266086"/>
                  <a:gd name="connsiteY2" fmla="*/ 348532 h 401865"/>
                  <a:gd name="connsiteX3" fmla="*/ 167661 w 266086"/>
                  <a:gd name="connsiteY3" fmla="*/ 0 h 401865"/>
                </a:gdLst>
                <a:ahLst/>
                <a:cxnLst>
                  <a:cxn ang="0">
                    <a:pos x="connsiteX0" y="connsiteY0"/>
                  </a:cxn>
                  <a:cxn ang="0">
                    <a:pos x="connsiteX1" y="connsiteY1"/>
                  </a:cxn>
                  <a:cxn ang="0">
                    <a:pos x="connsiteX2" y="connsiteY2"/>
                  </a:cxn>
                  <a:cxn ang="0">
                    <a:pos x="connsiteX3" y="connsiteY3"/>
                  </a:cxn>
                </a:cxnLst>
                <a:rect l="l" t="t" r="r" b="b"/>
                <a:pathLst>
                  <a:path w="266086" h="401865">
                    <a:moveTo>
                      <a:pt x="0" y="76323"/>
                    </a:moveTo>
                    <a:cubicBezTo>
                      <a:pt x="87048" y="182564"/>
                      <a:pt x="125661" y="196451"/>
                      <a:pt x="151629" y="324709"/>
                    </a:cubicBezTo>
                    <a:cubicBezTo>
                      <a:pt x="168564" y="409161"/>
                      <a:pt x="229757" y="434564"/>
                      <a:pt x="254935" y="348532"/>
                    </a:cubicBezTo>
                    <a:cubicBezTo>
                      <a:pt x="296257" y="207967"/>
                      <a:pt x="212709" y="47306"/>
                      <a:pt x="167661" y="0"/>
                    </a:cubicBezTo>
                    <a:close/>
                  </a:path>
                </a:pathLst>
              </a:custGeom>
              <a:solidFill>
                <a:srgbClr val="FFC4C0"/>
              </a:solidFill>
              <a:ln w="11278"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9BF02530-9F8D-4C7F-A2E4-D27BF6C3D66D}"/>
                  </a:ext>
                </a:extLst>
              </p:cNvPr>
              <p:cNvSpPr/>
              <p:nvPr/>
            </p:nvSpPr>
            <p:spPr>
              <a:xfrm>
                <a:off x="6543547" y="4709743"/>
                <a:ext cx="716838" cy="609917"/>
              </a:xfrm>
              <a:custGeom>
                <a:avLst/>
                <a:gdLst>
                  <a:gd name="connsiteX0" fmla="*/ 0 w 716838"/>
                  <a:gd name="connsiteY0" fmla="*/ 54306 h 609917"/>
                  <a:gd name="connsiteX1" fmla="*/ 106467 w 716838"/>
                  <a:gd name="connsiteY1" fmla="*/ 370435 h 609917"/>
                  <a:gd name="connsiteX2" fmla="*/ 609225 w 716838"/>
                  <a:gd name="connsiteY2" fmla="*/ 608773 h 609917"/>
                  <a:gd name="connsiteX3" fmla="*/ 661047 w 716838"/>
                  <a:gd name="connsiteY3" fmla="*/ 512015 h 609917"/>
                  <a:gd name="connsiteX4" fmla="*/ 467418 w 716838"/>
                  <a:gd name="connsiteY4" fmla="*/ 471709 h 609917"/>
                  <a:gd name="connsiteX5" fmla="*/ 578854 w 716838"/>
                  <a:gd name="connsiteY5" fmla="*/ 312854 h 609917"/>
                  <a:gd name="connsiteX6" fmla="*/ 547805 w 716838"/>
                  <a:gd name="connsiteY6" fmla="*/ 126225 h 609917"/>
                  <a:gd name="connsiteX7" fmla="*/ 512354 w 716838"/>
                  <a:gd name="connsiteY7" fmla="*/ 128935 h 609917"/>
                  <a:gd name="connsiteX8" fmla="*/ 417741 w 716838"/>
                  <a:gd name="connsiteY8" fmla="*/ 0 h 609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16838" h="609917">
                    <a:moveTo>
                      <a:pt x="0" y="54306"/>
                    </a:moveTo>
                    <a:cubicBezTo>
                      <a:pt x="0" y="54306"/>
                      <a:pt x="24838" y="247596"/>
                      <a:pt x="106467" y="370435"/>
                    </a:cubicBezTo>
                    <a:cubicBezTo>
                      <a:pt x="162919" y="454999"/>
                      <a:pt x="306080" y="625483"/>
                      <a:pt x="609225" y="608773"/>
                    </a:cubicBezTo>
                    <a:cubicBezTo>
                      <a:pt x="681144" y="604821"/>
                      <a:pt x="780837" y="548257"/>
                      <a:pt x="661047" y="512015"/>
                    </a:cubicBezTo>
                    <a:cubicBezTo>
                      <a:pt x="575918" y="486273"/>
                      <a:pt x="514273" y="495757"/>
                      <a:pt x="467418" y="471709"/>
                    </a:cubicBezTo>
                    <a:cubicBezTo>
                      <a:pt x="467418" y="471709"/>
                      <a:pt x="585628" y="384661"/>
                      <a:pt x="578854" y="312854"/>
                    </a:cubicBezTo>
                    <a:cubicBezTo>
                      <a:pt x="572993" y="249981"/>
                      <a:pt x="562617" y="187610"/>
                      <a:pt x="547805" y="126225"/>
                    </a:cubicBezTo>
                    <a:cubicBezTo>
                      <a:pt x="535944" y="126407"/>
                      <a:pt x="524105" y="127312"/>
                      <a:pt x="512354" y="128935"/>
                    </a:cubicBezTo>
                    <a:cubicBezTo>
                      <a:pt x="512354" y="128935"/>
                      <a:pt x="499708" y="62435"/>
                      <a:pt x="417741" y="0"/>
                    </a:cubicBezTo>
                    <a:close/>
                  </a:path>
                </a:pathLst>
              </a:custGeom>
              <a:solidFill>
                <a:srgbClr val="FFC4C0"/>
              </a:solidFill>
              <a:ln w="11278"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7A38B9E7-C199-454A-9180-805BBD95F53B}"/>
                  </a:ext>
                </a:extLst>
              </p:cNvPr>
              <p:cNvSpPr/>
              <p:nvPr/>
            </p:nvSpPr>
            <p:spPr>
              <a:xfrm>
                <a:off x="6716966" y="4784612"/>
                <a:ext cx="565401" cy="402140"/>
              </a:xfrm>
              <a:custGeom>
                <a:avLst/>
                <a:gdLst>
                  <a:gd name="connsiteX0" fmla="*/ 0 w 565401"/>
                  <a:gd name="connsiteY0" fmla="*/ 367259 h 402140"/>
                  <a:gd name="connsiteX1" fmla="*/ 258435 w 565401"/>
                  <a:gd name="connsiteY1" fmla="*/ 400565 h 402140"/>
                  <a:gd name="connsiteX2" fmla="*/ 565192 w 565401"/>
                  <a:gd name="connsiteY2" fmla="*/ 264065 h 402140"/>
                  <a:gd name="connsiteX3" fmla="*/ 479160 w 565401"/>
                  <a:gd name="connsiteY3" fmla="*/ 216646 h 402140"/>
                  <a:gd name="connsiteX4" fmla="*/ 543515 w 565401"/>
                  <a:gd name="connsiteY4" fmla="*/ 127340 h 402140"/>
                  <a:gd name="connsiteX5" fmla="*/ 466741 w 565401"/>
                  <a:gd name="connsiteY5" fmla="*/ 92453 h 402140"/>
                  <a:gd name="connsiteX6" fmla="*/ 488644 w 565401"/>
                  <a:gd name="connsiteY6" fmla="*/ 18614 h 402140"/>
                  <a:gd name="connsiteX7" fmla="*/ 296709 w 565401"/>
                  <a:gd name="connsiteY7" fmla="*/ 13872 h 402140"/>
                  <a:gd name="connsiteX8" fmla="*/ 0 w 565401"/>
                  <a:gd name="connsiteY8" fmla="*/ 367259 h 40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5401" h="402140">
                    <a:moveTo>
                      <a:pt x="0" y="367259"/>
                    </a:moveTo>
                    <a:cubicBezTo>
                      <a:pt x="51484" y="381259"/>
                      <a:pt x="161000" y="409033"/>
                      <a:pt x="258435" y="400565"/>
                    </a:cubicBezTo>
                    <a:cubicBezTo>
                      <a:pt x="366822" y="391194"/>
                      <a:pt x="572870" y="344113"/>
                      <a:pt x="565192" y="264065"/>
                    </a:cubicBezTo>
                    <a:cubicBezTo>
                      <a:pt x="559434" y="205469"/>
                      <a:pt x="479160" y="216646"/>
                      <a:pt x="479160" y="216646"/>
                    </a:cubicBezTo>
                    <a:cubicBezTo>
                      <a:pt x="479160" y="216646"/>
                      <a:pt x="560225" y="179162"/>
                      <a:pt x="543515" y="127340"/>
                    </a:cubicBezTo>
                    <a:cubicBezTo>
                      <a:pt x="528386" y="80147"/>
                      <a:pt x="466741" y="92453"/>
                      <a:pt x="466741" y="92453"/>
                    </a:cubicBezTo>
                    <a:cubicBezTo>
                      <a:pt x="466741" y="92453"/>
                      <a:pt x="511902" y="61292"/>
                      <a:pt x="488644" y="18614"/>
                    </a:cubicBezTo>
                    <a:cubicBezTo>
                      <a:pt x="460418" y="-32644"/>
                      <a:pt x="370209" y="41195"/>
                      <a:pt x="296709" y="13872"/>
                    </a:cubicBezTo>
                    <a:cubicBezTo>
                      <a:pt x="280112" y="7776"/>
                      <a:pt x="0" y="367259"/>
                      <a:pt x="0" y="367259"/>
                    </a:cubicBezTo>
                    <a:close/>
                  </a:path>
                </a:pathLst>
              </a:custGeom>
              <a:solidFill>
                <a:srgbClr val="FFC4C0"/>
              </a:solidFill>
              <a:ln w="11278"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6113F953-EBBA-4EC0-93B7-459B58D33EA5}"/>
                  </a:ext>
                </a:extLst>
              </p:cNvPr>
              <p:cNvSpPr/>
              <p:nvPr/>
            </p:nvSpPr>
            <p:spPr>
              <a:xfrm>
                <a:off x="6946272" y="5000591"/>
                <a:ext cx="249741" cy="72660"/>
              </a:xfrm>
              <a:custGeom>
                <a:avLst/>
                <a:gdLst>
                  <a:gd name="connsiteX0" fmla="*/ 0 w 249741"/>
                  <a:gd name="connsiteY0" fmla="*/ 71796 h 72660"/>
                  <a:gd name="connsiteX1" fmla="*/ 248387 w 249741"/>
                  <a:gd name="connsiteY1" fmla="*/ 2700 h 72660"/>
                  <a:gd name="connsiteX2" fmla="*/ 248387 w 249741"/>
                  <a:gd name="connsiteY2" fmla="*/ 216 h 72660"/>
                  <a:gd name="connsiteX3" fmla="*/ 0 w 249741"/>
                  <a:gd name="connsiteY3" fmla="*/ 70780 h 72660"/>
                  <a:gd name="connsiteX4" fmla="*/ 0 w 249741"/>
                  <a:gd name="connsiteY4" fmla="*/ 71796 h 726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9741" h="72660">
                    <a:moveTo>
                      <a:pt x="0" y="71796"/>
                    </a:moveTo>
                    <a:cubicBezTo>
                      <a:pt x="50468" y="76990"/>
                      <a:pt x="168338" y="59377"/>
                      <a:pt x="248387" y="2700"/>
                    </a:cubicBezTo>
                    <a:cubicBezTo>
                      <a:pt x="250193" y="1458"/>
                      <a:pt x="250193" y="-687"/>
                      <a:pt x="248387" y="216"/>
                    </a:cubicBezTo>
                    <a:cubicBezTo>
                      <a:pt x="168759" y="33722"/>
                      <a:pt x="85351" y="57418"/>
                      <a:pt x="0" y="70780"/>
                    </a:cubicBezTo>
                    <a:lnTo>
                      <a:pt x="0" y="71796"/>
                    </a:lnTo>
                    <a:close/>
                  </a:path>
                </a:pathLst>
              </a:custGeom>
              <a:solidFill>
                <a:srgbClr val="263238"/>
              </a:solidFill>
              <a:ln w="11278"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57900607-F68A-4FD6-A3B8-8C42F635824A}"/>
                  </a:ext>
                </a:extLst>
              </p:cNvPr>
              <p:cNvSpPr/>
              <p:nvPr/>
            </p:nvSpPr>
            <p:spPr>
              <a:xfrm>
                <a:off x="6939455" y="4876276"/>
                <a:ext cx="246016" cy="86481"/>
              </a:xfrm>
              <a:custGeom>
                <a:avLst/>
                <a:gdLst>
                  <a:gd name="connsiteX0" fmla="*/ 495 w 246016"/>
                  <a:gd name="connsiteY0" fmla="*/ 86482 h 86481"/>
                  <a:gd name="connsiteX1" fmla="*/ 244704 w 246016"/>
                  <a:gd name="connsiteY1" fmla="*/ 2708 h 86481"/>
                  <a:gd name="connsiteX2" fmla="*/ 244704 w 246016"/>
                  <a:gd name="connsiteY2" fmla="*/ 224 h 86481"/>
                  <a:gd name="connsiteX3" fmla="*/ 608 w 246016"/>
                  <a:gd name="connsiteY3" fmla="*/ 85465 h 86481"/>
                  <a:gd name="connsiteX4" fmla="*/ 495 w 246016"/>
                  <a:gd name="connsiteY4" fmla="*/ 86482 h 864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16" h="86481">
                    <a:moveTo>
                      <a:pt x="495" y="86482"/>
                    </a:moveTo>
                    <a:cubicBezTo>
                      <a:pt x="44527" y="86482"/>
                      <a:pt x="165220" y="62885"/>
                      <a:pt x="244704" y="2708"/>
                    </a:cubicBezTo>
                    <a:cubicBezTo>
                      <a:pt x="246510" y="1353"/>
                      <a:pt x="246397" y="-679"/>
                      <a:pt x="244704" y="224"/>
                    </a:cubicBezTo>
                    <a:cubicBezTo>
                      <a:pt x="166825" y="37781"/>
                      <a:pt x="84936" y="66378"/>
                      <a:pt x="608" y="85465"/>
                    </a:cubicBezTo>
                    <a:cubicBezTo>
                      <a:pt x="-296" y="85579"/>
                      <a:pt x="-70" y="86482"/>
                      <a:pt x="495" y="86482"/>
                    </a:cubicBezTo>
                    <a:close/>
                  </a:path>
                </a:pathLst>
              </a:custGeom>
              <a:solidFill>
                <a:srgbClr val="263238"/>
              </a:solidFill>
              <a:ln w="11278"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8881BA60-BE8C-4948-9FB0-788230FD4B7A}"/>
                  </a:ext>
                </a:extLst>
              </p:cNvPr>
              <p:cNvSpPr/>
              <p:nvPr/>
            </p:nvSpPr>
            <p:spPr>
              <a:xfrm>
                <a:off x="6181998" y="3382890"/>
                <a:ext cx="398354" cy="414709"/>
              </a:xfrm>
              <a:custGeom>
                <a:avLst/>
                <a:gdLst>
                  <a:gd name="connsiteX0" fmla="*/ 398355 w 398354"/>
                  <a:gd name="connsiteY0" fmla="*/ 414709 h 414709"/>
                  <a:gd name="connsiteX1" fmla="*/ 40904 w 398354"/>
                  <a:gd name="connsiteY1" fmla="*/ 397887 h 414709"/>
                  <a:gd name="connsiteX2" fmla="*/ 710 w 398354"/>
                  <a:gd name="connsiteY2" fmla="*/ 121161 h 414709"/>
                  <a:gd name="connsiteX3" fmla="*/ 154936 w 398354"/>
                  <a:gd name="connsiteY3" fmla="*/ 71258 h 414709"/>
                  <a:gd name="connsiteX4" fmla="*/ 398355 w 398354"/>
                  <a:gd name="connsiteY4" fmla="*/ 414709 h 414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8354" h="414709">
                    <a:moveTo>
                      <a:pt x="398355" y="414709"/>
                    </a:moveTo>
                    <a:lnTo>
                      <a:pt x="40904" y="397887"/>
                    </a:lnTo>
                    <a:cubicBezTo>
                      <a:pt x="40904" y="397887"/>
                      <a:pt x="6130" y="221532"/>
                      <a:pt x="710" y="121161"/>
                    </a:cubicBezTo>
                    <a:cubicBezTo>
                      <a:pt x="-6515" y="-11725"/>
                      <a:pt x="41130" y="-45483"/>
                      <a:pt x="154936" y="71258"/>
                    </a:cubicBezTo>
                    <a:cubicBezTo>
                      <a:pt x="231146" y="149387"/>
                      <a:pt x="398355" y="414709"/>
                      <a:pt x="398355" y="414709"/>
                    </a:cubicBezTo>
                    <a:close/>
                  </a:path>
                </a:pathLst>
              </a:custGeom>
              <a:solidFill>
                <a:srgbClr val="0AAF60"/>
              </a:solidFill>
              <a:ln w="11278"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E21DD980-982C-4758-B095-7B900A538617}"/>
                  </a:ext>
                </a:extLst>
              </p:cNvPr>
              <p:cNvSpPr/>
              <p:nvPr/>
            </p:nvSpPr>
            <p:spPr>
              <a:xfrm>
                <a:off x="6196596" y="3384825"/>
                <a:ext cx="243192" cy="337354"/>
              </a:xfrm>
              <a:custGeom>
                <a:avLst/>
                <a:gdLst>
                  <a:gd name="connsiteX0" fmla="*/ 141919 w 243192"/>
                  <a:gd name="connsiteY0" fmla="*/ 166307 h 337354"/>
                  <a:gd name="connsiteX1" fmla="*/ 121709 w 243192"/>
                  <a:gd name="connsiteY1" fmla="*/ 186742 h 337354"/>
                  <a:gd name="connsiteX2" fmla="*/ 101274 w 243192"/>
                  <a:gd name="connsiteY2" fmla="*/ 166532 h 337354"/>
                  <a:gd name="connsiteX3" fmla="*/ 121484 w 243192"/>
                  <a:gd name="connsiteY3" fmla="*/ 146097 h 337354"/>
                  <a:gd name="connsiteX4" fmla="*/ 121596 w 243192"/>
                  <a:gd name="connsiteY4" fmla="*/ 146097 h 337354"/>
                  <a:gd name="connsiteX5" fmla="*/ 141918 w 243192"/>
                  <a:gd name="connsiteY5" fmla="*/ 166193 h 337354"/>
                  <a:gd name="connsiteX6" fmla="*/ 141919 w 243192"/>
                  <a:gd name="connsiteY6" fmla="*/ 166306 h 337354"/>
                  <a:gd name="connsiteX7" fmla="*/ 20322 w 243192"/>
                  <a:gd name="connsiteY7" fmla="*/ 0 h 337354"/>
                  <a:gd name="connsiteX8" fmla="*/ 0 w 243192"/>
                  <a:gd name="connsiteY8" fmla="*/ 20323 h 337354"/>
                  <a:gd name="connsiteX9" fmla="*/ 20323 w 243192"/>
                  <a:gd name="connsiteY9" fmla="*/ 40645 h 337354"/>
                  <a:gd name="connsiteX10" fmla="*/ 40645 w 243192"/>
                  <a:gd name="connsiteY10" fmla="*/ 20323 h 337354"/>
                  <a:gd name="connsiteX11" fmla="*/ 40644 w 243192"/>
                  <a:gd name="connsiteY11" fmla="*/ 20210 h 337354"/>
                  <a:gd name="connsiteX12" fmla="*/ 20435 w 243192"/>
                  <a:gd name="connsiteY12" fmla="*/ 0 h 337354"/>
                  <a:gd name="connsiteX13" fmla="*/ 20322 w 243192"/>
                  <a:gd name="connsiteY13" fmla="*/ 0 h 337354"/>
                  <a:gd name="connsiteX14" fmla="*/ 20322 w 243192"/>
                  <a:gd name="connsiteY14" fmla="*/ 296709 h 337354"/>
                  <a:gd name="connsiteX15" fmla="*/ 9032 w 243192"/>
                  <a:gd name="connsiteY15" fmla="*/ 300209 h 337354"/>
                  <a:gd name="connsiteX16" fmla="*/ 15354 w 243192"/>
                  <a:gd name="connsiteY16" fmla="*/ 336677 h 337354"/>
                  <a:gd name="connsiteX17" fmla="*/ 20322 w 243192"/>
                  <a:gd name="connsiteY17" fmla="*/ 337355 h 337354"/>
                  <a:gd name="connsiteX18" fmla="*/ 40644 w 243192"/>
                  <a:gd name="connsiteY18" fmla="*/ 317032 h 337354"/>
                  <a:gd name="connsiteX19" fmla="*/ 20322 w 243192"/>
                  <a:gd name="connsiteY19" fmla="*/ 296709 h 337354"/>
                  <a:gd name="connsiteX20" fmla="*/ 222870 w 243192"/>
                  <a:gd name="connsiteY20" fmla="*/ 296709 h 337354"/>
                  <a:gd name="connsiteX21" fmla="*/ 202548 w 243192"/>
                  <a:gd name="connsiteY21" fmla="*/ 317032 h 337354"/>
                  <a:gd name="connsiteX22" fmla="*/ 222870 w 243192"/>
                  <a:gd name="connsiteY22" fmla="*/ 337355 h 337354"/>
                  <a:gd name="connsiteX23" fmla="*/ 243192 w 243192"/>
                  <a:gd name="connsiteY23" fmla="*/ 317032 h 337354"/>
                  <a:gd name="connsiteX24" fmla="*/ 222870 w 243192"/>
                  <a:gd name="connsiteY24" fmla="*/ 296709 h 337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43192" h="337354">
                    <a:moveTo>
                      <a:pt x="141919" y="166307"/>
                    </a:moveTo>
                    <a:cubicBezTo>
                      <a:pt x="141981" y="177530"/>
                      <a:pt x="132933" y="186679"/>
                      <a:pt x="121709" y="186742"/>
                    </a:cubicBezTo>
                    <a:cubicBezTo>
                      <a:pt x="110486" y="186804"/>
                      <a:pt x="101337" y="177756"/>
                      <a:pt x="101274" y="166532"/>
                    </a:cubicBezTo>
                    <a:cubicBezTo>
                      <a:pt x="101212" y="155309"/>
                      <a:pt x="110260" y="146160"/>
                      <a:pt x="121484" y="146097"/>
                    </a:cubicBezTo>
                    <a:cubicBezTo>
                      <a:pt x="121521" y="146097"/>
                      <a:pt x="121559" y="146097"/>
                      <a:pt x="121596" y="146097"/>
                    </a:cubicBezTo>
                    <a:cubicBezTo>
                      <a:pt x="132758" y="146034"/>
                      <a:pt x="141856" y="155032"/>
                      <a:pt x="141918" y="166193"/>
                    </a:cubicBezTo>
                    <a:cubicBezTo>
                      <a:pt x="141919" y="166231"/>
                      <a:pt x="141919" y="166269"/>
                      <a:pt x="141919" y="166306"/>
                    </a:cubicBezTo>
                    <a:close/>
                    <a:moveTo>
                      <a:pt x="20322" y="0"/>
                    </a:moveTo>
                    <a:cubicBezTo>
                      <a:pt x="9098" y="1"/>
                      <a:pt x="0" y="9099"/>
                      <a:pt x="0" y="20323"/>
                    </a:cubicBezTo>
                    <a:cubicBezTo>
                      <a:pt x="0" y="31547"/>
                      <a:pt x="9099" y="40646"/>
                      <a:pt x="20323" y="40645"/>
                    </a:cubicBezTo>
                    <a:cubicBezTo>
                      <a:pt x="31547" y="40645"/>
                      <a:pt x="40645" y="31547"/>
                      <a:pt x="40645" y="20323"/>
                    </a:cubicBezTo>
                    <a:cubicBezTo>
                      <a:pt x="40645" y="20285"/>
                      <a:pt x="40645" y="20247"/>
                      <a:pt x="40644" y="20210"/>
                    </a:cubicBezTo>
                    <a:cubicBezTo>
                      <a:pt x="40645" y="9048"/>
                      <a:pt x="31597" y="0"/>
                      <a:pt x="20435" y="0"/>
                    </a:cubicBezTo>
                    <a:cubicBezTo>
                      <a:pt x="20397" y="0"/>
                      <a:pt x="20360" y="0"/>
                      <a:pt x="20322" y="0"/>
                    </a:cubicBezTo>
                    <a:close/>
                    <a:moveTo>
                      <a:pt x="20322" y="296709"/>
                    </a:moveTo>
                    <a:cubicBezTo>
                      <a:pt x="16286" y="296674"/>
                      <a:pt x="12340" y="297898"/>
                      <a:pt x="9032" y="300209"/>
                    </a:cubicBezTo>
                    <a:cubicBezTo>
                      <a:pt x="11290" y="313193"/>
                      <a:pt x="13322" y="325500"/>
                      <a:pt x="15354" y="336677"/>
                    </a:cubicBezTo>
                    <a:cubicBezTo>
                      <a:pt x="16971" y="337131"/>
                      <a:pt x="18643" y="337359"/>
                      <a:pt x="20322" y="337355"/>
                    </a:cubicBezTo>
                    <a:cubicBezTo>
                      <a:pt x="31546" y="337355"/>
                      <a:pt x="40644" y="328256"/>
                      <a:pt x="40644" y="317032"/>
                    </a:cubicBezTo>
                    <a:cubicBezTo>
                      <a:pt x="40644" y="305808"/>
                      <a:pt x="31546" y="296709"/>
                      <a:pt x="20322" y="296709"/>
                    </a:cubicBezTo>
                    <a:close/>
                    <a:moveTo>
                      <a:pt x="222870" y="296709"/>
                    </a:moveTo>
                    <a:cubicBezTo>
                      <a:pt x="211646" y="296709"/>
                      <a:pt x="202548" y="305808"/>
                      <a:pt x="202548" y="317032"/>
                    </a:cubicBezTo>
                    <a:cubicBezTo>
                      <a:pt x="202548" y="328256"/>
                      <a:pt x="211646" y="337355"/>
                      <a:pt x="222870" y="337355"/>
                    </a:cubicBezTo>
                    <a:cubicBezTo>
                      <a:pt x="234094" y="337355"/>
                      <a:pt x="243192" y="328256"/>
                      <a:pt x="243192" y="317032"/>
                    </a:cubicBezTo>
                    <a:cubicBezTo>
                      <a:pt x="243192" y="305808"/>
                      <a:pt x="234094" y="296709"/>
                      <a:pt x="222870" y="296709"/>
                    </a:cubicBezTo>
                    <a:close/>
                  </a:path>
                </a:pathLst>
              </a:custGeom>
              <a:solidFill>
                <a:srgbClr val="FFFFFF"/>
              </a:solidFill>
              <a:ln w="11278"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8B0ECB18-3EA0-4950-8A3A-89E801E79F68}"/>
                  </a:ext>
                </a:extLst>
              </p:cNvPr>
              <p:cNvSpPr/>
              <p:nvPr/>
            </p:nvSpPr>
            <p:spPr>
              <a:xfrm>
                <a:off x="6197443" y="3649908"/>
                <a:ext cx="69524" cy="134768"/>
              </a:xfrm>
              <a:custGeom>
                <a:avLst/>
                <a:gdLst>
                  <a:gd name="connsiteX0" fmla="*/ 69040 w 69524"/>
                  <a:gd name="connsiteY0" fmla="*/ 133014 h 134768"/>
                  <a:gd name="connsiteX1" fmla="*/ 25911 w 69524"/>
                  <a:gd name="connsiteY1" fmla="*/ 129853 h 134768"/>
                  <a:gd name="connsiteX2" fmla="*/ 15298 w 69524"/>
                  <a:gd name="connsiteY2" fmla="*/ 67191 h 134768"/>
                  <a:gd name="connsiteX3" fmla="*/ 9089 w 69524"/>
                  <a:gd name="connsiteY3" fmla="*/ 36143 h 134768"/>
                  <a:gd name="connsiteX4" fmla="*/ 2202 w 69524"/>
                  <a:gd name="connsiteY4" fmla="*/ 1482 h 134768"/>
                  <a:gd name="connsiteX5" fmla="*/ 1481 w 69524"/>
                  <a:gd name="connsiteY5" fmla="*/ 57 h 134768"/>
                  <a:gd name="connsiteX6" fmla="*/ 56 w 69524"/>
                  <a:gd name="connsiteY6" fmla="*/ 777 h 134768"/>
                  <a:gd name="connsiteX7" fmla="*/ 56 w 69524"/>
                  <a:gd name="connsiteY7" fmla="*/ 1482 h 134768"/>
                  <a:gd name="connsiteX8" fmla="*/ 4460 w 69524"/>
                  <a:gd name="connsiteY8" fmla="*/ 36369 h 134768"/>
                  <a:gd name="connsiteX9" fmla="*/ 8863 w 69524"/>
                  <a:gd name="connsiteY9" fmla="*/ 67304 h 134768"/>
                  <a:gd name="connsiteX10" fmla="*/ 20153 w 69524"/>
                  <a:gd name="connsiteY10" fmla="*/ 133917 h 134768"/>
                  <a:gd name="connsiteX11" fmla="*/ 69153 w 69524"/>
                  <a:gd name="connsiteY11" fmla="*/ 133917 h 134768"/>
                  <a:gd name="connsiteX12" fmla="*/ 69040 w 69524"/>
                  <a:gd name="connsiteY12" fmla="*/ 133014 h 134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24" h="134768">
                    <a:moveTo>
                      <a:pt x="69040" y="133014"/>
                    </a:moveTo>
                    <a:cubicBezTo>
                      <a:pt x="65202" y="132224"/>
                      <a:pt x="28621" y="129288"/>
                      <a:pt x="25911" y="129853"/>
                    </a:cubicBezTo>
                    <a:cubicBezTo>
                      <a:pt x="22298" y="108966"/>
                      <a:pt x="19024" y="88078"/>
                      <a:pt x="15298" y="67191"/>
                    </a:cubicBezTo>
                    <a:cubicBezTo>
                      <a:pt x="13379" y="56804"/>
                      <a:pt x="11234" y="46417"/>
                      <a:pt x="9089" y="36143"/>
                    </a:cubicBezTo>
                    <a:cubicBezTo>
                      <a:pt x="6944" y="25869"/>
                      <a:pt x="4347" y="11643"/>
                      <a:pt x="2202" y="1482"/>
                    </a:cubicBezTo>
                    <a:cubicBezTo>
                      <a:pt x="2396" y="890"/>
                      <a:pt x="2074" y="251"/>
                      <a:pt x="1481" y="57"/>
                    </a:cubicBezTo>
                    <a:cubicBezTo>
                      <a:pt x="889" y="-138"/>
                      <a:pt x="251" y="184"/>
                      <a:pt x="56" y="777"/>
                    </a:cubicBezTo>
                    <a:cubicBezTo>
                      <a:pt x="-19" y="1006"/>
                      <a:pt x="-19" y="1253"/>
                      <a:pt x="56" y="1482"/>
                    </a:cubicBezTo>
                    <a:cubicBezTo>
                      <a:pt x="1524" y="14917"/>
                      <a:pt x="3105" y="24853"/>
                      <a:pt x="4460" y="36369"/>
                    </a:cubicBezTo>
                    <a:cubicBezTo>
                      <a:pt x="5814" y="47885"/>
                      <a:pt x="7169" y="57030"/>
                      <a:pt x="8863" y="67304"/>
                    </a:cubicBezTo>
                    <a:cubicBezTo>
                      <a:pt x="12476" y="89094"/>
                      <a:pt x="15411" y="112465"/>
                      <a:pt x="20153" y="133917"/>
                    </a:cubicBezTo>
                    <a:cubicBezTo>
                      <a:pt x="36467" y="135053"/>
                      <a:pt x="52839" y="135053"/>
                      <a:pt x="69153" y="133917"/>
                    </a:cubicBezTo>
                    <a:cubicBezTo>
                      <a:pt x="69718" y="134256"/>
                      <a:pt x="69605" y="133240"/>
                      <a:pt x="69040" y="133014"/>
                    </a:cubicBezTo>
                    <a:close/>
                  </a:path>
                </a:pathLst>
              </a:custGeom>
              <a:solidFill>
                <a:srgbClr val="263238"/>
              </a:solidFill>
              <a:ln w="11278"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DE5029E4-5ED6-4602-9224-40B0062C4EF7}"/>
                  </a:ext>
                </a:extLst>
              </p:cNvPr>
              <p:cNvSpPr/>
              <p:nvPr/>
            </p:nvSpPr>
            <p:spPr>
              <a:xfrm>
                <a:off x="6232259" y="3744273"/>
                <a:ext cx="314872" cy="19717"/>
              </a:xfrm>
              <a:custGeom>
                <a:avLst/>
                <a:gdLst>
                  <a:gd name="connsiteX0" fmla="*/ 313433 w 314872"/>
                  <a:gd name="connsiteY0" fmla="*/ 17762 h 19717"/>
                  <a:gd name="connsiteX1" fmla="*/ 157627 w 314872"/>
                  <a:gd name="connsiteY1" fmla="*/ 3424 h 19717"/>
                  <a:gd name="connsiteX2" fmla="*/ 79610 w 314872"/>
                  <a:gd name="connsiteY2" fmla="*/ 149 h 19717"/>
                  <a:gd name="connsiteX3" fmla="*/ 1482 w 314872"/>
                  <a:gd name="connsiteY3" fmla="*/ 149 h 19717"/>
                  <a:gd name="connsiteX4" fmla="*/ 57 w 314872"/>
                  <a:gd name="connsiteY4" fmla="*/ 869 h 19717"/>
                  <a:gd name="connsiteX5" fmla="*/ 777 w 314872"/>
                  <a:gd name="connsiteY5" fmla="*/ 2295 h 19717"/>
                  <a:gd name="connsiteX6" fmla="*/ 1482 w 314872"/>
                  <a:gd name="connsiteY6" fmla="*/ 2295 h 19717"/>
                  <a:gd name="connsiteX7" fmla="*/ 79610 w 314872"/>
                  <a:gd name="connsiteY7" fmla="*/ 6359 h 19717"/>
                  <a:gd name="connsiteX8" fmla="*/ 157627 w 314872"/>
                  <a:gd name="connsiteY8" fmla="*/ 10198 h 19717"/>
                  <a:gd name="connsiteX9" fmla="*/ 313433 w 314872"/>
                  <a:gd name="connsiteY9" fmla="*/ 19682 h 19717"/>
                  <a:gd name="connsiteX10" fmla="*/ 313433 w 314872"/>
                  <a:gd name="connsiteY10" fmla="*/ 17762 h 19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872" h="19717">
                    <a:moveTo>
                      <a:pt x="313433" y="17762"/>
                    </a:moveTo>
                    <a:cubicBezTo>
                      <a:pt x="261497" y="11665"/>
                      <a:pt x="209788" y="6472"/>
                      <a:pt x="157627" y="3424"/>
                    </a:cubicBezTo>
                    <a:cubicBezTo>
                      <a:pt x="131659" y="1956"/>
                      <a:pt x="105578" y="827"/>
                      <a:pt x="79610" y="149"/>
                    </a:cubicBezTo>
                    <a:cubicBezTo>
                      <a:pt x="53643" y="-528"/>
                      <a:pt x="27449" y="1391"/>
                      <a:pt x="1482" y="149"/>
                    </a:cubicBezTo>
                    <a:cubicBezTo>
                      <a:pt x="890" y="-45"/>
                      <a:pt x="251" y="277"/>
                      <a:pt x="57" y="869"/>
                    </a:cubicBezTo>
                    <a:cubicBezTo>
                      <a:pt x="-138" y="1462"/>
                      <a:pt x="185" y="2100"/>
                      <a:pt x="777" y="2295"/>
                    </a:cubicBezTo>
                    <a:cubicBezTo>
                      <a:pt x="1006" y="2370"/>
                      <a:pt x="1253" y="2370"/>
                      <a:pt x="1482" y="2295"/>
                    </a:cubicBezTo>
                    <a:cubicBezTo>
                      <a:pt x="27449" y="2295"/>
                      <a:pt x="53643" y="5343"/>
                      <a:pt x="79610" y="6359"/>
                    </a:cubicBezTo>
                    <a:cubicBezTo>
                      <a:pt x="105578" y="7375"/>
                      <a:pt x="131659" y="8843"/>
                      <a:pt x="157627" y="10198"/>
                    </a:cubicBezTo>
                    <a:cubicBezTo>
                      <a:pt x="209562" y="13020"/>
                      <a:pt x="261497" y="15730"/>
                      <a:pt x="313433" y="19682"/>
                    </a:cubicBezTo>
                    <a:cubicBezTo>
                      <a:pt x="315352" y="20020"/>
                      <a:pt x="315352" y="17875"/>
                      <a:pt x="313433" y="17762"/>
                    </a:cubicBezTo>
                    <a:close/>
                  </a:path>
                </a:pathLst>
              </a:custGeom>
              <a:solidFill>
                <a:srgbClr val="263238"/>
              </a:solidFill>
              <a:ln w="11278"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B06AD046-3EAF-4B84-9E2D-5F3DCDD48528}"/>
                  </a:ext>
                </a:extLst>
              </p:cNvPr>
              <p:cNvSpPr/>
              <p:nvPr/>
            </p:nvSpPr>
            <p:spPr>
              <a:xfrm>
                <a:off x="5988917" y="5486176"/>
                <a:ext cx="50" cy="5532"/>
              </a:xfrm>
              <a:custGeom>
                <a:avLst/>
                <a:gdLst>
                  <a:gd name="connsiteX0" fmla="*/ 50 w 50"/>
                  <a:gd name="connsiteY0" fmla="*/ 5532 h 5532"/>
                  <a:gd name="connsiteX1" fmla="*/ 50 w 50"/>
                  <a:gd name="connsiteY1" fmla="*/ 0 h 5532"/>
                  <a:gd name="connsiteX2" fmla="*/ 50 w 50"/>
                  <a:gd name="connsiteY2" fmla="*/ 0 h 5532"/>
                  <a:gd name="connsiteX3" fmla="*/ 50 w 50"/>
                  <a:gd name="connsiteY3" fmla="*/ 5532 h 5532"/>
                </a:gdLst>
                <a:ahLst/>
                <a:cxnLst>
                  <a:cxn ang="0">
                    <a:pos x="connsiteX0" y="connsiteY0"/>
                  </a:cxn>
                  <a:cxn ang="0">
                    <a:pos x="connsiteX1" y="connsiteY1"/>
                  </a:cxn>
                  <a:cxn ang="0">
                    <a:pos x="connsiteX2" y="connsiteY2"/>
                  </a:cxn>
                  <a:cxn ang="0">
                    <a:pos x="connsiteX3" y="connsiteY3"/>
                  </a:cxn>
                </a:cxnLst>
                <a:rect l="l" t="t" r="r" b="b"/>
                <a:pathLst>
                  <a:path w="50" h="5532">
                    <a:moveTo>
                      <a:pt x="50" y="5532"/>
                    </a:moveTo>
                    <a:cubicBezTo>
                      <a:pt x="50" y="3613"/>
                      <a:pt x="50" y="1806"/>
                      <a:pt x="50" y="0"/>
                    </a:cubicBezTo>
                    <a:lnTo>
                      <a:pt x="50" y="0"/>
                    </a:lnTo>
                    <a:cubicBezTo>
                      <a:pt x="-63" y="1806"/>
                      <a:pt x="50" y="3726"/>
                      <a:pt x="50" y="5532"/>
                    </a:cubicBezTo>
                    <a:close/>
                  </a:path>
                </a:pathLst>
              </a:custGeom>
              <a:solidFill>
                <a:srgbClr val="0AAF60"/>
              </a:solidFill>
              <a:ln w="11278" cap="flat">
                <a:noFill/>
                <a:prstDash val="solid"/>
                <a:miter/>
              </a:ln>
            </p:spPr>
            <p:txBody>
              <a:bodyPr rtlCol="0" anchor="ctr"/>
              <a:lstStyle/>
              <a:p>
                <a:endParaRPr lang="zh-CN" altLang="en-US"/>
              </a:p>
            </p:txBody>
          </p:sp>
        </p:grpSp>
        <p:grpSp>
          <p:nvGrpSpPr>
            <p:cNvPr id="182" name="图形 4">
              <a:extLst>
                <a:ext uri="{FF2B5EF4-FFF2-40B4-BE49-F238E27FC236}">
                  <a16:creationId xmlns:a16="http://schemas.microsoft.com/office/drawing/2014/main" xmlns="" id="{3AC572F4-C4B6-4AF0-AC15-A2E8625A4DE0}"/>
                </a:ext>
              </a:extLst>
            </p:cNvPr>
            <p:cNvGrpSpPr/>
            <p:nvPr/>
          </p:nvGrpSpPr>
          <p:grpSpPr>
            <a:xfrm>
              <a:off x="5444436" y="4693610"/>
              <a:ext cx="1300814" cy="317019"/>
              <a:chOff x="5444436" y="4693610"/>
              <a:chExt cx="1300814" cy="317019"/>
            </a:xfrm>
          </p:grpSpPr>
          <p:sp>
            <p:nvSpPr>
              <p:cNvPr id="183" name="任意多边形: 形状 182">
                <a:extLst>
                  <a:ext uri="{FF2B5EF4-FFF2-40B4-BE49-F238E27FC236}">
                    <a16:creationId xmlns:a16="http://schemas.microsoft.com/office/drawing/2014/main" xmlns="" id="{540DAABE-CE1E-4152-9676-338A8B091676}"/>
                  </a:ext>
                </a:extLst>
              </p:cNvPr>
              <p:cNvSpPr/>
              <p:nvPr/>
            </p:nvSpPr>
            <p:spPr>
              <a:xfrm>
                <a:off x="5487141" y="4736690"/>
                <a:ext cx="228972" cy="228972"/>
              </a:xfrm>
              <a:custGeom>
                <a:avLst/>
                <a:gdLst>
                  <a:gd name="connsiteX0" fmla="*/ 228827 w 228972"/>
                  <a:gd name="connsiteY0" fmla="*/ 108762 h 228972"/>
                  <a:gd name="connsiteX1" fmla="*/ 120211 w 228972"/>
                  <a:gd name="connsiteY1" fmla="*/ 228827 h 228972"/>
                  <a:gd name="connsiteX2" fmla="*/ 146 w 228972"/>
                  <a:gd name="connsiteY2" fmla="*/ 120211 h 228972"/>
                  <a:gd name="connsiteX3" fmla="*/ 108698 w 228972"/>
                  <a:gd name="connsiteY3" fmla="*/ 149 h 228972"/>
                  <a:gd name="connsiteX4" fmla="*/ 228823 w 228972"/>
                  <a:gd name="connsiteY4" fmla="*/ 108698 h 228972"/>
                  <a:gd name="connsiteX5" fmla="*/ 228827 w 228972"/>
                  <a:gd name="connsiteY5" fmla="*/ 108762 h 22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72" h="228972">
                    <a:moveTo>
                      <a:pt x="228827" y="108762"/>
                    </a:moveTo>
                    <a:cubicBezTo>
                      <a:pt x="231988" y="171910"/>
                      <a:pt x="183359" y="225665"/>
                      <a:pt x="120211" y="228827"/>
                    </a:cubicBezTo>
                    <a:cubicBezTo>
                      <a:pt x="57062" y="231988"/>
                      <a:pt x="3307" y="183359"/>
                      <a:pt x="146" y="120211"/>
                    </a:cubicBezTo>
                    <a:cubicBezTo>
                      <a:pt x="-3015" y="57087"/>
                      <a:pt x="45576" y="3345"/>
                      <a:pt x="108698" y="149"/>
                    </a:cubicBezTo>
                    <a:cubicBezTo>
                      <a:pt x="171845" y="-3048"/>
                      <a:pt x="225627" y="45551"/>
                      <a:pt x="228823" y="108698"/>
                    </a:cubicBezTo>
                    <a:cubicBezTo>
                      <a:pt x="228824" y="108719"/>
                      <a:pt x="228825" y="108741"/>
                      <a:pt x="228827" y="108762"/>
                    </a:cubicBezTo>
                    <a:close/>
                  </a:path>
                </a:pathLst>
              </a:custGeom>
              <a:solidFill>
                <a:srgbClr val="0AAF60"/>
              </a:solidFill>
              <a:ln w="11278"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B1C2CBB0-D65C-4B17-A584-0BC853375079}"/>
                  </a:ext>
                </a:extLst>
              </p:cNvPr>
              <p:cNvSpPr/>
              <p:nvPr/>
            </p:nvSpPr>
            <p:spPr>
              <a:xfrm>
                <a:off x="5487032" y="4736762"/>
                <a:ext cx="228858" cy="228970"/>
              </a:xfrm>
              <a:custGeom>
                <a:avLst/>
                <a:gdLst>
                  <a:gd name="connsiteX0" fmla="*/ 120323 w 228858"/>
                  <a:gd name="connsiteY0" fmla="*/ 228819 h 228970"/>
                  <a:gd name="connsiteX1" fmla="*/ 152 w 228858"/>
                  <a:gd name="connsiteY1" fmla="*/ 120321 h 228970"/>
                  <a:gd name="connsiteX2" fmla="*/ 108649 w 228858"/>
                  <a:gd name="connsiteY2" fmla="*/ 149 h 228970"/>
                  <a:gd name="connsiteX3" fmla="*/ 175081 w 228858"/>
                  <a:gd name="connsiteY3" fmla="*/ 17351 h 228970"/>
                  <a:gd name="connsiteX4" fmla="*/ 120775 w 228858"/>
                  <a:gd name="connsiteY4" fmla="*/ 4367 h 228970"/>
                  <a:gd name="connsiteX5" fmla="*/ 26410 w 228858"/>
                  <a:gd name="connsiteY5" fmla="*/ 108689 h 228970"/>
                  <a:gd name="connsiteX6" fmla="*/ 130732 w 228858"/>
                  <a:gd name="connsiteY6" fmla="*/ 203053 h 228970"/>
                  <a:gd name="connsiteX7" fmla="*/ 225097 w 228858"/>
                  <a:gd name="connsiteY7" fmla="*/ 98754 h 228970"/>
                  <a:gd name="connsiteX8" fmla="*/ 213807 w 228858"/>
                  <a:gd name="connsiteY8" fmla="*/ 57770 h 228970"/>
                  <a:gd name="connsiteX9" fmla="*/ 171064 w 228858"/>
                  <a:gd name="connsiteY9" fmla="*/ 213930 h 228970"/>
                  <a:gd name="connsiteX10" fmla="*/ 120097 w 228858"/>
                  <a:gd name="connsiteY10" fmla="*/ 228818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858" h="228970">
                    <a:moveTo>
                      <a:pt x="120323" y="228819"/>
                    </a:moveTo>
                    <a:cubicBezTo>
                      <a:pt x="57178" y="232042"/>
                      <a:pt x="3375" y="183466"/>
                      <a:pt x="152" y="120321"/>
                    </a:cubicBezTo>
                    <a:cubicBezTo>
                      <a:pt x="-3072" y="57176"/>
                      <a:pt x="45504" y="3373"/>
                      <a:pt x="108649" y="149"/>
                    </a:cubicBezTo>
                    <a:cubicBezTo>
                      <a:pt x="132031" y="-1045"/>
                      <a:pt x="155217" y="4959"/>
                      <a:pt x="175081" y="17351"/>
                    </a:cubicBezTo>
                    <a:cubicBezTo>
                      <a:pt x="158612" y="7873"/>
                      <a:pt x="139751" y="3364"/>
                      <a:pt x="120775" y="4367"/>
                    </a:cubicBezTo>
                    <a:cubicBezTo>
                      <a:pt x="65909" y="7117"/>
                      <a:pt x="23661" y="53823"/>
                      <a:pt x="26410" y="108689"/>
                    </a:cubicBezTo>
                    <a:cubicBezTo>
                      <a:pt x="29160" y="163554"/>
                      <a:pt x="75866" y="205802"/>
                      <a:pt x="130732" y="203053"/>
                    </a:cubicBezTo>
                    <a:cubicBezTo>
                      <a:pt x="185588" y="200304"/>
                      <a:pt x="227834" y="153611"/>
                      <a:pt x="225097" y="98754"/>
                    </a:cubicBezTo>
                    <a:cubicBezTo>
                      <a:pt x="224381" y="84431"/>
                      <a:pt x="220527" y="70439"/>
                      <a:pt x="213807" y="57770"/>
                    </a:cubicBezTo>
                    <a:cubicBezTo>
                      <a:pt x="245126" y="112696"/>
                      <a:pt x="225989" y="182611"/>
                      <a:pt x="171064" y="213930"/>
                    </a:cubicBezTo>
                    <a:cubicBezTo>
                      <a:pt x="155476" y="222819"/>
                      <a:pt x="138018" y="227918"/>
                      <a:pt x="120097" y="228818"/>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85" name="任意多边形: 形状 184">
                <a:extLst>
                  <a:ext uri="{FF2B5EF4-FFF2-40B4-BE49-F238E27FC236}">
                    <a16:creationId xmlns:a16="http://schemas.microsoft.com/office/drawing/2014/main" xmlns="" id="{7A5016DC-4151-4AD7-8427-D8193121A394}"/>
                  </a:ext>
                </a:extLst>
              </p:cNvPr>
              <p:cNvSpPr/>
              <p:nvPr/>
            </p:nvSpPr>
            <p:spPr>
              <a:xfrm>
                <a:off x="5529769" y="4816991"/>
                <a:ext cx="32732" cy="20558"/>
              </a:xfrm>
              <a:custGeom>
                <a:avLst/>
                <a:gdLst>
                  <a:gd name="connsiteX0" fmla="*/ 361 w 32732"/>
                  <a:gd name="connsiteY0" fmla="*/ 20558 h 20558"/>
                  <a:gd name="connsiteX1" fmla="*/ 3070 w 32732"/>
                  <a:gd name="connsiteY1" fmla="*/ 7122 h 20558"/>
                  <a:gd name="connsiteX2" fmla="*/ 8490 w 32732"/>
                  <a:gd name="connsiteY2" fmla="*/ 2042 h 20558"/>
                  <a:gd name="connsiteX3" fmla="*/ 15828 w 32732"/>
                  <a:gd name="connsiteY3" fmla="*/ 9 h 20558"/>
                  <a:gd name="connsiteX4" fmla="*/ 23280 w 32732"/>
                  <a:gd name="connsiteY4" fmla="*/ 1590 h 20558"/>
                  <a:gd name="connsiteX5" fmla="*/ 29038 w 32732"/>
                  <a:gd name="connsiteY5" fmla="*/ 6332 h 20558"/>
                  <a:gd name="connsiteX6" fmla="*/ 32538 w 32732"/>
                  <a:gd name="connsiteY6" fmla="*/ 19542 h 20558"/>
                  <a:gd name="connsiteX7" fmla="*/ 26102 w 32732"/>
                  <a:gd name="connsiteY7" fmla="*/ 8929 h 20558"/>
                  <a:gd name="connsiteX8" fmla="*/ 15941 w 32732"/>
                  <a:gd name="connsiteY8" fmla="*/ 5090 h 20558"/>
                  <a:gd name="connsiteX9" fmla="*/ 6119 w 32732"/>
                  <a:gd name="connsiteY9" fmla="*/ 9607 h 20558"/>
                  <a:gd name="connsiteX10" fmla="*/ 361 w 32732"/>
                  <a:gd name="connsiteY10" fmla="*/ 20558 h 20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732" h="20558">
                    <a:moveTo>
                      <a:pt x="361" y="20558"/>
                    </a:moveTo>
                    <a:cubicBezTo>
                      <a:pt x="-600" y="15897"/>
                      <a:pt x="378" y="11046"/>
                      <a:pt x="3070" y="7122"/>
                    </a:cubicBezTo>
                    <a:cubicBezTo>
                      <a:pt x="4473" y="5044"/>
                      <a:pt x="6325" y="3307"/>
                      <a:pt x="8490" y="2042"/>
                    </a:cubicBezTo>
                    <a:cubicBezTo>
                      <a:pt x="10741" y="793"/>
                      <a:pt x="13256" y="96"/>
                      <a:pt x="15828" y="9"/>
                    </a:cubicBezTo>
                    <a:cubicBezTo>
                      <a:pt x="18404" y="-79"/>
                      <a:pt x="20962" y="463"/>
                      <a:pt x="23280" y="1590"/>
                    </a:cubicBezTo>
                    <a:cubicBezTo>
                      <a:pt x="25553" y="2685"/>
                      <a:pt x="27528" y="4312"/>
                      <a:pt x="29038" y="6332"/>
                    </a:cubicBezTo>
                    <a:cubicBezTo>
                      <a:pt x="31983" y="10061"/>
                      <a:pt x="33250" y="14844"/>
                      <a:pt x="32538" y="19542"/>
                    </a:cubicBezTo>
                    <a:cubicBezTo>
                      <a:pt x="31317" y="15521"/>
                      <a:pt x="29103" y="11871"/>
                      <a:pt x="26102" y="8929"/>
                    </a:cubicBezTo>
                    <a:cubicBezTo>
                      <a:pt x="23370" y="6334"/>
                      <a:pt x="19707" y="4950"/>
                      <a:pt x="15941" y="5090"/>
                    </a:cubicBezTo>
                    <a:cubicBezTo>
                      <a:pt x="12206" y="5268"/>
                      <a:pt x="8685" y="6887"/>
                      <a:pt x="6119" y="9607"/>
                    </a:cubicBezTo>
                    <a:cubicBezTo>
                      <a:pt x="3330" y="12729"/>
                      <a:pt x="1353" y="16490"/>
                      <a:pt x="361" y="20558"/>
                    </a:cubicBezTo>
                    <a:close/>
                  </a:path>
                </a:pathLst>
              </a:custGeom>
              <a:solidFill>
                <a:srgbClr val="263238"/>
              </a:solidFill>
              <a:ln w="11278" cap="flat">
                <a:noFill/>
                <a:prstDash val="solid"/>
                <a:miter/>
              </a:ln>
            </p:spPr>
            <p:txBody>
              <a:bodyPr rtlCol="0" anchor="ctr"/>
              <a:lstStyle/>
              <a:p>
                <a:endParaRPr lang="zh-CN" altLang="en-US"/>
              </a:p>
            </p:txBody>
          </p:sp>
          <p:sp>
            <p:nvSpPr>
              <p:cNvPr id="186" name="任意多边形: 形状 185">
                <a:extLst>
                  <a:ext uri="{FF2B5EF4-FFF2-40B4-BE49-F238E27FC236}">
                    <a16:creationId xmlns:a16="http://schemas.microsoft.com/office/drawing/2014/main" xmlns="" id="{03AE0187-3C3D-4C7C-8DE9-36C29D1905F0}"/>
                  </a:ext>
                </a:extLst>
              </p:cNvPr>
              <p:cNvSpPr/>
              <p:nvPr/>
            </p:nvSpPr>
            <p:spPr>
              <a:xfrm>
                <a:off x="5639090" y="4810441"/>
                <a:ext cx="32290" cy="32290"/>
              </a:xfrm>
              <a:custGeom>
                <a:avLst/>
                <a:gdLst>
                  <a:gd name="connsiteX0" fmla="*/ 32281 w 32290"/>
                  <a:gd name="connsiteY0" fmla="*/ 15591 h 32290"/>
                  <a:gd name="connsiteX1" fmla="*/ 16700 w 32290"/>
                  <a:gd name="connsiteY1" fmla="*/ 32281 h 32290"/>
                  <a:gd name="connsiteX2" fmla="*/ 10 w 32290"/>
                  <a:gd name="connsiteY2" fmla="*/ 16699 h 32290"/>
                  <a:gd name="connsiteX3" fmla="*/ 15571 w 32290"/>
                  <a:gd name="connsiteY3" fmla="*/ 10 h 32290"/>
                  <a:gd name="connsiteX4" fmla="*/ 32280 w 32290"/>
                  <a:gd name="connsiteY4" fmla="*/ 15571 h 32290"/>
                  <a:gd name="connsiteX5" fmla="*/ 32281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32281" y="15591"/>
                    </a:moveTo>
                    <a:cubicBezTo>
                      <a:pt x="32587" y="24503"/>
                      <a:pt x="25611" y="31975"/>
                      <a:pt x="16700" y="32281"/>
                    </a:cubicBezTo>
                    <a:cubicBezTo>
                      <a:pt x="7788" y="32587"/>
                      <a:pt x="316" y="25611"/>
                      <a:pt x="10" y="16699"/>
                    </a:cubicBezTo>
                    <a:cubicBezTo>
                      <a:pt x="-296" y="7796"/>
                      <a:pt x="6668" y="327"/>
                      <a:pt x="15571" y="10"/>
                    </a:cubicBezTo>
                    <a:cubicBezTo>
                      <a:pt x="24482" y="-307"/>
                      <a:pt x="31963" y="6660"/>
                      <a:pt x="32280" y="15571"/>
                    </a:cubicBezTo>
                    <a:cubicBezTo>
                      <a:pt x="32280" y="15578"/>
                      <a:pt x="32281" y="15585"/>
                      <a:pt x="32281" y="15591"/>
                    </a:cubicBezTo>
                    <a:close/>
                  </a:path>
                </a:pathLst>
              </a:custGeom>
              <a:solidFill>
                <a:srgbClr val="263238"/>
              </a:solidFill>
              <a:ln w="11278"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3AE60596-64FF-4AE2-87D6-D36814EC54AA}"/>
                  </a:ext>
                </a:extLst>
              </p:cNvPr>
              <p:cNvSpPr/>
              <p:nvPr/>
            </p:nvSpPr>
            <p:spPr>
              <a:xfrm>
                <a:off x="5561501" y="4833597"/>
                <a:ext cx="35354" cy="35800"/>
              </a:xfrm>
              <a:custGeom>
                <a:avLst/>
                <a:gdLst>
                  <a:gd name="connsiteX0" fmla="*/ 13451 w 35354"/>
                  <a:gd name="connsiteY0" fmla="*/ 0 h 35800"/>
                  <a:gd name="connsiteX1" fmla="*/ 35354 w 35354"/>
                  <a:gd name="connsiteY1" fmla="*/ 14226 h 35800"/>
                  <a:gd name="connsiteX2" fmla="*/ 6564 w 35354"/>
                  <a:gd name="connsiteY2" fmla="*/ 32742 h 35800"/>
                  <a:gd name="connsiteX3" fmla="*/ 13451 w 35354"/>
                  <a:gd name="connsiteY3" fmla="*/ 0 h 35800"/>
                </a:gdLst>
                <a:ahLst/>
                <a:cxnLst>
                  <a:cxn ang="0">
                    <a:pos x="connsiteX0" y="connsiteY0"/>
                  </a:cxn>
                  <a:cxn ang="0">
                    <a:pos x="connsiteX1" y="connsiteY1"/>
                  </a:cxn>
                  <a:cxn ang="0">
                    <a:pos x="connsiteX2" y="connsiteY2"/>
                  </a:cxn>
                  <a:cxn ang="0">
                    <a:pos x="connsiteX3" y="connsiteY3"/>
                  </a:cxn>
                </a:cxnLst>
                <a:rect l="l" t="t" r="r" b="b"/>
                <a:pathLst>
                  <a:path w="35354" h="35800">
                    <a:moveTo>
                      <a:pt x="13451" y="0"/>
                    </a:moveTo>
                    <a:cubicBezTo>
                      <a:pt x="17882" y="8136"/>
                      <a:pt x="26119" y="13486"/>
                      <a:pt x="35354" y="14226"/>
                    </a:cubicBezTo>
                    <a:cubicBezTo>
                      <a:pt x="35354" y="14226"/>
                      <a:pt x="24628" y="45500"/>
                      <a:pt x="6564" y="32742"/>
                    </a:cubicBezTo>
                    <a:cubicBezTo>
                      <a:pt x="-11501" y="19984"/>
                      <a:pt x="13451" y="0"/>
                      <a:pt x="13451" y="0"/>
                    </a:cubicBezTo>
                    <a:close/>
                  </a:path>
                </a:pathLst>
              </a:custGeom>
              <a:solidFill>
                <a:srgbClr val="D36557"/>
              </a:solidFill>
              <a:ln w="11278"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7248667A-D12B-4764-85DE-1450459BDB6C}"/>
                  </a:ext>
                </a:extLst>
              </p:cNvPr>
              <p:cNvSpPr/>
              <p:nvPr/>
            </p:nvSpPr>
            <p:spPr>
              <a:xfrm>
                <a:off x="5571226" y="4821291"/>
                <a:ext cx="58484" cy="29244"/>
              </a:xfrm>
              <a:custGeom>
                <a:avLst/>
                <a:gdLst>
                  <a:gd name="connsiteX0" fmla="*/ 0 w 58484"/>
                  <a:gd name="connsiteY0" fmla="*/ 1355 h 29244"/>
                  <a:gd name="connsiteX1" fmla="*/ 11290 w 58484"/>
                  <a:gd name="connsiteY1" fmla="*/ 18629 h 29244"/>
                  <a:gd name="connsiteX2" fmla="*/ 29806 w 58484"/>
                  <a:gd name="connsiteY2" fmla="*/ 24161 h 29244"/>
                  <a:gd name="connsiteX3" fmla="*/ 47871 w 58484"/>
                  <a:gd name="connsiteY3" fmla="*/ 17500 h 29244"/>
                  <a:gd name="connsiteX4" fmla="*/ 58484 w 58484"/>
                  <a:gd name="connsiteY4" fmla="*/ 0 h 29244"/>
                  <a:gd name="connsiteX5" fmla="*/ 50694 w 58484"/>
                  <a:gd name="connsiteY5" fmla="*/ 20322 h 29244"/>
                  <a:gd name="connsiteX6" fmla="*/ 41210 w 58484"/>
                  <a:gd name="connsiteY6" fmla="*/ 26984 h 29244"/>
                  <a:gd name="connsiteX7" fmla="*/ 29919 w 58484"/>
                  <a:gd name="connsiteY7" fmla="*/ 29242 h 29244"/>
                  <a:gd name="connsiteX8" fmla="*/ 18629 w 58484"/>
                  <a:gd name="connsiteY8" fmla="*/ 27548 h 29244"/>
                  <a:gd name="connsiteX9" fmla="*/ 8807 w 58484"/>
                  <a:gd name="connsiteY9" fmla="*/ 21565 h 29244"/>
                  <a:gd name="connsiteX10" fmla="*/ 0 w 58484"/>
                  <a:gd name="connsiteY10" fmla="*/ 1355 h 2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84" h="29244">
                    <a:moveTo>
                      <a:pt x="0" y="1355"/>
                    </a:moveTo>
                    <a:cubicBezTo>
                      <a:pt x="1973" y="8102"/>
                      <a:pt x="5902" y="14113"/>
                      <a:pt x="11290" y="18629"/>
                    </a:cubicBezTo>
                    <a:cubicBezTo>
                      <a:pt x="16623" y="22585"/>
                      <a:pt x="23177" y="24544"/>
                      <a:pt x="29806" y="24161"/>
                    </a:cubicBezTo>
                    <a:cubicBezTo>
                      <a:pt x="36440" y="24227"/>
                      <a:pt x="42868" y="21857"/>
                      <a:pt x="47871" y="17500"/>
                    </a:cubicBezTo>
                    <a:cubicBezTo>
                      <a:pt x="52905" y="12717"/>
                      <a:pt x="56569" y="6675"/>
                      <a:pt x="58484" y="0"/>
                    </a:cubicBezTo>
                    <a:cubicBezTo>
                      <a:pt x="58508" y="7508"/>
                      <a:pt x="55731" y="14755"/>
                      <a:pt x="50694" y="20322"/>
                    </a:cubicBezTo>
                    <a:cubicBezTo>
                      <a:pt x="48088" y="23244"/>
                      <a:pt x="44842" y="25524"/>
                      <a:pt x="41210" y="26984"/>
                    </a:cubicBezTo>
                    <a:cubicBezTo>
                      <a:pt x="37611" y="28404"/>
                      <a:pt x="33788" y="29169"/>
                      <a:pt x="29919" y="29242"/>
                    </a:cubicBezTo>
                    <a:cubicBezTo>
                      <a:pt x="26090" y="29285"/>
                      <a:pt x="22278" y="28713"/>
                      <a:pt x="18629" y="27548"/>
                    </a:cubicBezTo>
                    <a:cubicBezTo>
                      <a:pt x="14947" y="26317"/>
                      <a:pt x="11590" y="24271"/>
                      <a:pt x="8807" y="21565"/>
                    </a:cubicBezTo>
                    <a:cubicBezTo>
                      <a:pt x="3357" y="16228"/>
                      <a:pt x="199" y="8980"/>
                      <a:pt x="0" y="1355"/>
                    </a:cubicBezTo>
                    <a:close/>
                  </a:path>
                </a:pathLst>
              </a:custGeom>
              <a:solidFill>
                <a:srgbClr val="263238"/>
              </a:solidFill>
              <a:ln w="11278"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5C4BB9EB-7A27-446D-8661-313D9802A250}"/>
                  </a:ext>
                </a:extLst>
              </p:cNvPr>
              <p:cNvSpPr/>
              <p:nvPr/>
            </p:nvSpPr>
            <p:spPr>
              <a:xfrm>
                <a:off x="5574162" y="4843646"/>
                <a:ext cx="10387" cy="15241"/>
              </a:xfrm>
              <a:custGeom>
                <a:avLst/>
                <a:gdLst>
                  <a:gd name="connsiteX0" fmla="*/ 0 w 10387"/>
                  <a:gd name="connsiteY0" fmla="*/ 15242 h 15241"/>
                  <a:gd name="connsiteX1" fmla="*/ 4177 w 10387"/>
                  <a:gd name="connsiteY1" fmla="*/ 6887 h 15241"/>
                  <a:gd name="connsiteX2" fmla="*/ 10387 w 10387"/>
                  <a:gd name="connsiteY2" fmla="*/ 0 h 15241"/>
                  <a:gd name="connsiteX3" fmla="*/ 0 w 10387"/>
                  <a:gd name="connsiteY3" fmla="*/ 15242 h 15241"/>
                </a:gdLst>
                <a:ahLst/>
                <a:cxnLst>
                  <a:cxn ang="0">
                    <a:pos x="connsiteX0" y="connsiteY0"/>
                  </a:cxn>
                  <a:cxn ang="0">
                    <a:pos x="connsiteX1" y="connsiteY1"/>
                  </a:cxn>
                  <a:cxn ang="0">
                    <a:pos x="connsiteX2" y="connsiteY2"/>
                  </a:cxn>
                  <a:cxn ang="0">
                    <a:pos x="connsiteX3" y="connsiteY3"/>
                  </a:cxn>
                </a:cxnLst>
                <a:rect l="l" t="t" r="r" b="b"/>
                <a:pathLst>
                  <a:path w="10387" h="15241">
                    <a:moveTo>
                      <a:pt x="0" y="15242"/>
                    </a:moveTo>
                    <a:cubicBezTo>
                      <a:pt x="979" y="12268"/>
                      <a:pt x="2386" y="9454"/>
                      <a:pt x="4177" y="6887"/>
                    </a:cubicBezTo>
                    <a:cubicBezTo>
                      <a:pt x="5939" y="4331"/>
                      <a:pt x="8026" y="2016"/>
                      <a:pt x="10387" y="0"/>
                    </a:cubicBezTo>
                    <a:cubicBezTo>
                      <a:pt x="8370" y="5928"/>
                      <a:pt x="4780" y="11197"/>
                      <a:pt x="0" y="15242"/>
                    </a:cubicBezTo>
                    <a:close/>
                  </a:path>
                </a:pathLst>
              </a:custGeom>
              <a:solidFill>
                <a:srgbClr val="263238"/>
              </a:solidFill>
              <a:ln w="11278"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5CBFF3D5-2CF6-437B-A3B4-CFB00D6D71C3}"/>
                  </a:ext>
                </a:extLst>
              </p:cNvPr>
              <p:cNvSpPr/>
              <p:nvPr/>
            </p:nvSpPr>
            <p:spPr>
              <a:xfrm>
                <a:off x="5817609" y="4736707"/>
                <a:ext cx="228972" cy="228972"/>
              </a:xfrm>
              <a:custGeom>
                <a:avLst/>
                <a:gdLst>
                  <a:gd name="connsiteX0" fmla="*/ 228826 w 228972"/>
                  <a:gd name="connsiteY0" fmla="*/ 108745 h 228972"/>
                  <a:gd name="connsiteX1" fmla="*/ 120227 w 228972"/>
                  <a:gd name="connsiteY1" fmla="*/ 228826 h 228972"/>
                  <a:gd name="connsiteX2" fmla="*/ 147 w 228972"/>
                  <a:gd name="connsiteY2" fmla="*/ 120227 h 228972"/>
                  <a:gd name="connsiteX3" fmla="*/ 108745 w 228972"/>
                  <a:gd name="connsiteY3" fmla="*/ 146 h 228972"/>
                  <a:gd name="connsiteX4" fmla="*/ 109036 w 228972"/>
                  <a:gd name="connsiteY4" fmla="*/ 132 h 228972"/>
                  <a:gd name="connsiteX5" fmla="*/ 228826 w 228972"/>
                  <a:gd name="connsiteY5" fmla="*/ 108745 h 228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972" h="228972">
                    <a:moveTo>
                      <a:pt x="228826" y="108745"/>
                    </a:moveTo>
                    <a:cubicBezTo>
                      <a:pt x="231997" y="171893"/>
                      <a:pt x="183375" y="225655"/>
                      <a:pt x="120227" y="228826"/>
                    </a:cubicBezTo>
                    <a:cubicBezTo>
                      <a:pt x="57079" y="231996"/>
                      <a:pt x="3317" y="183375"/>
                      <a:pt x="147" y="120227"/>
                    </a:cubicBezTo>
                    <a:cubicBezTo>
                      <a:pt x="-3024" y="57079"/>
                      <a:pt x="45597" y="3317"/>
                      <a:pt x="108745" y="146"/>
                    </a:cubicBezTo>
                    <a:cubicBezTo>
                      <a:pt x="108842" y="142"/>
                      <a:pt x="108939" y="137"/>
                      <a:pt x="109036" y="132"/>
                    </a:cubicBezTo>
                    <a:cubicBezTo>
                      <a:pt x="172078" y="-2873"/>
                      <a:pt x="225661" y="45710"/>
                      <a:pt x="228826" y="108745"/>
                    </a:cubicBezTo>
                    <a:close/>
                  </a:path>
                </a:pathLst>
              </a:custGeom>
              <a:solidFill>
                <a:srgbClr val="0AAF60"/>
              </a:solidFill>
              <a:ln w="11278"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283AD8B9-2045-49C7-9B24-6B85A3B7BD6D}"/>
                  </a:ext>
                </a:extLst>
              </p:cNvPr>
              <p:cNvSpPr/>
              <p:nvPr/>
            </p:nvSpPr>
            <p:spPr>
              <a:xfrm>
                <a:off x="5817716" y="4736757"/>
                <a:ext cx="229013" cy="228970"/>
              </a:xfrm>
              <a:custGeom>
                <a:avLst/>
                <a:gdLst>
                  <a:gd name="connsiteX0" fmla="*/ 120219 w 229013"/>
                  <a:gd name="connsiteY0" fmla="*/ 228824 h 228970"/>
                  <a:gd name="connsiteX1" fmla="*/ 146 w 229013"/>
                  <a:gd name="connsiteY1" fmla="*/ 120216 h 228970"/>
                  <a:gd name="connsiteX2" fmla="*/ 108754 w 229013"/>
                  <a:gd name="connsiteY2" fmla="*/ 144 h 228970"/>
                  <a:gd name="connsiteX3" fmla="*/ 175090 w 229013"/>
                  <a:gd name="connsiteY3" fmla="*/ 17356 h 228970"/>
                  <a:gd name="connsiteX4" fmla="*/ 40092 w 229013"/>
                  <a:gd name="connsiteY4" fmla="*/ 54559 h 228970"/>
                  <a:gd name="connsiteX5" fmla="*/ 77295 w 229013"/>
                  <a:gd name="connsiteY5" fmla="*/ 189557 h 228970"/>
                  <a:gd name="connsiteX6" fmla="*/ 212292 w 229013"/>
                  <a:gd name="connsiteY6" fmla="*/ 152354 h 228970"/>
                  <a:gd name="connsiteX7" fmla="*/ 214041 w 229013"/>
                  <a:gd name="connsiteY7" fmla="*/ 57776 h 228970"/>
                  <a:gd name="connsiteX8" fmla="*/ 170997 w 229013"/>
                  <a:gd name="connsiteY8" fmla="*/ 214019 h 228970"/>
                  <a:gd name="connsiteX9" fmla="*/ 120219 w 229013"/>
                  <a:gd name="connsiteY9" fmla="*/ 228824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9013" h="228970">
                    <a:moveTo>
                      <a:pt x="120219" y="228824"/>
                    </a:moveTo>
                    <a:cubicBezTo>
                      <a:pt x="57071" y="231990"/>
                      <a:pt x="3312" y="183365"/>
                      <a:pt x="146" y="120216"/>
                    </a:cubicBezTo>
                    <a:cubicBezTo>
                      <a:pt x="-3020" y="57068"/>
                      <a:pt x="45605" y="3310"/>
                      <a:pt x="108754" y="144"/>
                    </a:cubicBezTo>
                    <a:cubicBezTo>
                      <a:pt x="132105" y="-1027"/>
                      <a:pt x="155254" y="4980"/>
                      <a:pt x="175090" y="17356"/>
                    </a:cubicBezTo>
                    <a:cubicBezTo>
                      <a:pt x="127538" y="-9649"/>
                      <a:pt x="67098" y="7008"/>
                      <a:pt x="40092" y="54559"/>
                    </a:cubicBezTo>
                    <a:cubicBezTo>
                      <a:pt x="13087" y="102111"/>
                      <a:pt x="29743" y="162551"/>
                      <a:pt x="77295" y="189557"/>
                    </a:cubicBezTo>
                    <a:cubicBezTo>
                      <a:pt x="124847" y="216562"/>
                      <a:pt x="185287" y="199906"/>
                      <a:pt x="212292" y="152354"/>
                    </a:cubicBezTo>
                    <a:cubicBezTo>
                      <a:pt x="228870" y="123163"/>
                      <a:pt x="229529" y="87560"/>
                      <a:pt x="214041" y="57776"/>
                    </a:cubicBezTo>
                    <a:cubicBezTo>
                      <a:pt x="245300" y="112808"/>
                      <a:pt x="226029" y="182760"/>
                      <a:pt x="170997" y="214019"/>
                    </a:cubicBezTo>
                    <a:cubicBezTo>
                      <a:pt x="155457" y="222846"/>
                      <a:pt x="138068" y="227916"/>
                      <a:pt x="120219" y="228824"/>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9E1A9574-CD36-43CB-9555-908B73B8E19D}"/>
                  </a:ext>
                </a:extLst>
              </p:cNvPr>
              <p:cNvSpPr/>
              <p:nvPr/>
            </p:nvSpPr>
            <p:spPr>
              <a:xfrm>
                <a:off x="5861875" y="4817563"/>
                <a:ext cx="32446" cy="19646"/>
              </a:xfrm>
              <a:custGeom>
                <a:avLst/>
                <a:gdLst>
                  <a:gd name="connsiteX0" fmla="*/ 190 w 32446"/>
                  <a:gd name="connsiteY0" fmla="*/ 19534 h 19646"/>
                  <a:gd name="connsiteX1" fmla="*/ 3577 w 32446"/>
                  <a:gd name="connsiteY1" fmla="*/ 6550 h 19646"/>
                  <a:gd name="connsiteX2" fmla="*/ 8996 w 32446"/>
                  <a:gd name="connsiteY2" fmla="*/ 1808 h 19646"/>
                  <a:gd name="connsiteX3" fmla="*/ 16222 w 32446"/>
                  <a:gd name="connsiteY3" fmla="*/ 1 h 19646"/>
                  <a:gd name="connsiteX4" fmla="*/ 23448 w 32446"/>
                  <a:gd name="connsiteY4" fmla="*/ 1808 h 19646"/>
                  <a:gd name="connsiteX5" fmla="*/ 28867 w 32446"/>
                  <a:gd name="connsiteY5" fmla="*/ 6550 h 19646"/>
                  <a:gd name="connsiteX6" fmla="*/ 32254 w 32446"/>
                  <a:gd name="connsiteY6" fmla="*/ 19647 h 19646"/>
                  <a:gd name="connsiteX7" fmla="*/ 26383 w 32446"/>
                  <a:gd name="connsiteY7" fmla="*/ 8356 h 19646"/>
                  <a:gd name="connsiteX8" fmla="*/ 16222 w 32446"/>
                  <a:gd name="connsiteY8" fmla="*/ 3840 h 19646"/>
                  <a:gd name="connsiteX9" fmla="*/ 6061 w 32446"/>
                  <a:gd name="connsiteY9" fmla="*/ 8244 h 19646"/>
                  <a:gd name="connsiteX10" fmla="*/ 190 w 32446"/>
                  <a:gd name="connsiteY10" fmla="*/ 19534 h 19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46" h="19646">
                    <a:moveTo>
                      <a:pt x="190" y="19534"/>
                    </a:moveTo>
                    <a:cubicBezTo>
                      <a:pt x="-504" y="14925"/>
                      <a:pt x="720" y="10233"/>
                      <a:pt x="3577" y="6550"/>
                    </a:cubicBezTo>
                    <a:cubicBezTo>
                      <a:pt x="4961" y="4544"/>
                      <a:pt x="6824" y="2914"/>
                      <a:pt x="8996" y="1808"/>
                    </a:cubicBezTo>
                    <a:cubicBezTo>
                      <a:pt x="11213" y="604"/>
                      <a:pt x="13699" y="-18"/>
                      <a:pt x="16222" y="1"/>
                    </a:cubicBezTo>
                    <a:cubicBezTo>
                      <a:pt x="18746" y="-33"/>
                      <a:pt x="21236" y="590"/>
                      <a:pt x="23448" y="1808"/>
                    </a:cubicBezTo>
                    <a:cubicBezTo>
                      <a:pt x="25597" y="2947"/>
                      <a:pt x="27453" y="4570"/>
                      <a:pt x="28867" y="6550"/>
                    </a:cubicBezTo>
                    <a:cubicBezTo>
                      <a:pt x="31730" y="10274"/>
                      <a:pt x="32953" y="15002"/>
                      <a:pt x="32254" y="19647"/>
                    </a:cubicBezTo>
                    <a:cubicBezTo>
                      <a:pt x="31420" y="15398"/>
                      <a:pt x="29382" y="11479"/>
                      <a:pt x="26383" y="8356"/>
                    </a:cubicBezTo>
                    <a:cubicBezTo>
                      <a:pt x="23790" y="5478"/>
                      <a:pt x="20096" y="3837"/>
                      <a:pt x="16222" y="3840"/>
                    </a:cubicBezTo>
                    <a:cubicBezTo>
                      <a:pt x="12384" y="3901"/>
                      <a:pt x="8729" y="5485"/>
                      <a:pt x="6061" y="8244"/>
                    </a:cubicBezTo>
                    <a:cubicBezTo>
                      <a:pt x="3062" y="11366"/>
                      <a:pt x="1024" y="15286"/>
                      <a:pt x="190" y="19534"/>
                    </a:cubicBezTo>
                    <a:close/>
                  </a:path>
                </a:pathLst>
              </a:custGeom>
              <a:solidFill>
                <a:srgbClr val="263238"/>
              </a:solidFill>
              <a:ln w="11278"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AAA0905C-CF33-47F0-90EB-EF26CECC0243}"/>
                  </a:ext>
                </a:extLst>
              </p:cNvPr>
              <p:cNvSpPr/>
              <p:nvPr/>
            </p:nvSpPr>
            <p:spPr>
              <a:xfrm>
                <a:off x="5970711" y="4817677"/>
                <a:ext cx="32442" cy="19645"/>
              </a:xfrm>
              <a:custGeom>
                <a:avLst/>
                <a:gdLst>
                  <a:gd name="connsiteX0" fmla="*/ 192 w 32442"/>
                  <a:gd name="connsiteY0" fmla="*/ 19645 h 19645"/>
                  <a:gd name="connsiteX1" fmla="*/ 3579 w 32442"/>
                  <a:gd name="connsiteY1" fmla="*/ 6549 h 19645"/>
                  <a:gd name="connsiteX2" fmla="*/ 8999 w 32442"/>
                  <a:gd name="connsiteY2" fmla="*/ 1807 h 19645"/>
                  <a:gd name="connsiteX3" fmla="*/ 23450 w 32442"/>
                  <a:gd name="connsiteY3" fmla="*/ 1807 h 19645"/>
                  <a:gd name="connsiteX4" fmla="*/ 28869 w 32442"/>
                  <a:gd name="connsiteY4" fmla="*/ 6549 h 19645"/>
                  <a:gd name="connsiteX5" fmla="*/ 32257 w 32442"/>
                  <a:gd name="connsiteY5" fmla="*/ 19645 h 19645"/>
                  <a:gd name="connsiteX6" fmla="*/ 26386 w 32442"/>
                  <a:gd name="connsiteY6" fmla="*/ 8355 h 19645"/>
                  <a:gd name="connsiteX7" fmla="*/ 7093 w 32442"/>
                  <a:gd name="connsiteY7" fmla="*/ 7325 h 19645"/>
                  <a:gd name="connsiteX8" fmla="*/ 6063 w 32442"/>
                  <a:gd name="connsiteY8" fmla="*/ 8355 h 19645"/>
                  <a:gd name="connsiteX9" fmla="*/ 192 w 32442"/>
                  <a:gd name="connsiteY9" fmla="*/ 19645 h 19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442" h="19645">
                    <a:moveTo>
                      <a:pt x="192" y="19645"/>
                    </a:moveTo>
                    <a:cubicBezTo>
                      <a:pt x="-506" y="15001"/>
                      <a:pt x="717" y="10272"/>
                      <a:pt x="3579" y="6549"/>
                    </a:cubicBezTo>
                    <a:cubicBezTo>
                      <a:pt x="4994" y="4569"/>
                      <a:pt x="6849" y="2946"/>
                      <a:pt x="8999" y="1807"/>
                    </a:cubicBezTo>
                    <a:cubicBezTo>
                      <a:pt x="13515" y="-602"/>
                      <a:pt x="18934" y="-602"/>
                      <a:pt x="23450" y="1807"/>
                    </a:cubicBezTo>
                    <a:cubicBezTo>
                      <a:pt x="25600" y="2946"/>
                      <a:pt x="27455" y="4569"/>
                      <a:pt x="28869" y="6549"/>
                    </a:cubicBezTo>
                    <a:cubicBezTo>
                      <a:pt x="31720" y="10278"/>
                      <a:pt x="32942" y="15002"/>
                      <a:pt x="32257" y="19645"/>
                    </a:cubicBezTo>
                    <a:cubicBezTo>
                      <a:pt x="31422" y="15397"/>
                      <a:pt x="29385" y="11478"/>
                      <a:pt x="26386" y="8355"/>
                    </a:cubicBezTo>
                    <a:cubicBezTo>
                      <a:pt x="21342" y="2743"/>
                      <a:pt x="12705" y="2282"/>
                      <a:pt x="7093" y="7325"/>
                    </a:cubicBezTo>
                    <a:cubicBezTo>
                      <a:pt x="6732" y="7650"/>
                      <a:pt x="6388" y="7994"/>
                      <a:pt x="6063" y="8355"/>
                    </a:cubicBezTo>
                    <a:cubicBezTo>
                      <a:pt x="3015" y="11442"/>
                      <a:pt x="969" y="15377"/>
                      <a:pt x="192" y="19645"/>
                    </a:cubicBezTo>
                    <a:close/>
                  </a:path>
                </a:pathLst>
              </a:custGeom>
              <a:solidFill>
                <a:srgbClr val="263238"/>
              </a:solidFill>
              <a:ln w="11278"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EB1CFEF4-A23B-4DFF-B98A-F623484AACF6}"/>
                  </a:ext>
                </a:extLst>
              </p:cNvPr>
              <p:cNvSpPr/>
              <p:nvPr/>
            </p:nvSpPr>
            <p:spPr>
              <a:xfrm>
                <a:off x="5908468" y="4831791"/>
                <a:ext cx="47983" cy="24048"/>
              </a:xfrm>
              <a:custGeom>
                <a:avLst/>
                <a:gdLst>
                  <a:gd name="connsiteX0" fmla="*/ 47984 w 47983"/>
                  <a:gd name="connsiteY0" fmla="*/ 0 h 24048"/>
                  <a:gd name="connsiteX1" fmla="*/ 24048 w 47983"/>
                  <a:gd name="connsiteY1" fmla="*/ 24048 h 24048"/>
                  <a:gd name="connsiteX2" fmla="*/ 0 w 47983"/>
                  <a:gd name="connsiteY2" fmla="*/ 226 h 24048"/>
                  <a:gd name="connsiteX3" fmla="*/ 0 w 47983"/>
                  <a:gd name="connsiteY3" fmla="*/ 113 h 24048"/>
                </a:gdLst>
                <a:ahLst/>
                <a:cxnLst>
                  <a:cxn ang="0">
                    <a:pos x="connsiteX0" y="connsiteY0"/>
                  </a:cxn>
                  <a:cxn ang="0">
                    <a:pos x="connsiteX1" y="connsiteY1"/>
                  </a:cxn>
                  <a:cxn ang="0">
                    <a:pos x="connsiteX2" y="connsiteY2"/>
                  </a:cxn>
                  <a:cxn ang="0">
                    <a:pos x="connsiteX3" y="connsiteY3"/>
                  </a:cxn>
                </a:cxnLst>
                <a:rect l="l" t="t" r="r" b="b"/>
                <a:pathLst>
                  <a:path w="47983" h="24048">
                    <a:moveTo>
                      <a:pt x="47984" y="0"/>
                    </a:moveTo>
                    <a:cubicBezTo>
                      <a:pt x="47923" y="13212"/>
                      <a:pt x="37260" y="23925"/>
                      <a:pt x="24048" y="24048"/>
                    </a:cubicBezTo>
                    <a:cubicBezTo>
                      <a:pt x="10829" y="24111"/>
                      <a:pt x="63" y="13445"/>
                      <a:pt x="0" y="226"/>
                    </a:cubicBezTo>
                    <a:cubicBezTo>
                      <a:pt x="0" y="188"/>
                      <a:pt x="0" y="151"/>
                      <a:pt x="0" y="113"/>
                    </a:cubicBezTo>
                    <a:close/>
                  </a:path>
                </a:pathLst>
              </a:custGeom>
              <a:solidFill>
                <a:srgbClr val="263238"/>
              </a:solidFill>
              <a:ln w="11278"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E71FBF83-EB5C-41CF-9D35-74ED16289CF9}"/>
                  </a:ext>
                </a:extLst>
              </p:cNvPr>
              <p:cNvSpPr/>
              <p:nvPr/>
            </p:nvSpPr>
            <p:spPr>
              <a:xfrm>
                <a:off x="5913774" y="4840299"/>
                <a:ext cx="37370" cy="15878"/>
              </a:xfrm>
              <a:custGeom>
                <a:avLst/>
                <a:gdLst>
                  <a:gd name="connsiteX0" fmla="*/ 37371 w 37370"/>
                  <a:gd name="connsiteY0" fmla="*/ 6847 h 15878"/>
                  <a:gd name="connsiteX1" fmla="*/ 18742 w 37370"/>
                  <a:gd name="connsiteY1" fmla="*/ 15879 h 15878"/>
                  <a:gd name="connsiteX2" fmla="*/ 0 w 37370"/>
                  <a:gd name="connsiteY2" fmla="*/ 6959 h 15878"/>
                  <a:gd name="connsiteX3" fmla="*/ 37371 w 37370"/>
                  <a:gd name="connsiteY3" fmla="*/ 6959 h 15878"/>
                </a:gdLst>
                <a:ahLst/>
                <a:cxnLst>
                  <a:cxn ang="0">
                    <a:pos x="connsiteX0" y="connsiteY0"/>
                  </a:cxn>
                  <a:cxn ang="0">
                    <a:pos x="connsiteX1" y="connsiteY1"/>
                  </a:cxn>
                  <a:cxn ang="0">
                    <a:pos x="connsiteX2" y="connsiteY2"/>
                  </a:cxn>
                  <a:cxn ang="0">
                    <a:pos x="connsiteX3" y="connsiteY3"/>
                  </a:cxn>
                </a:cxnLst>
                <a:rect l="l" t="t" r="r" b="b"/>
                <a:pathLst>
                  <a:path w="37370" h="15878">
                    <a:moveTo>
                      <a:pt x="37371" y="6847"/>
                    </a:moveTo>
                    <a:cubicBezTo>
                      <a:pt x="32862" y="12539"/>
                      <a:pt x="26004" y="15865"/>
                      <a:pt x="18742" y="15879"/>
                    </a:cubicBezTo>
                    <a:cubicBezTo>
                      <a:pt x="11471" y="15877"/>
                      <a:pt x="4587" y="12601"/>
                      <a:pt x="0" y="6959"/>
                    </a:cubicBezTo>
                    <a:cubicBezTo>
                      <a:pt x="10729" y="-2320"/>
                      <a:pt x="26642" y="-2320"/>
                      <a:pt x="37371" y="6959"/>
                    </a:cubicBezTo>
                    <a:close/>
                  </a:path>
                </a:pathLst>
              </a:custGeom>
              <a:solidFill>
                <a:srgbClr val="D36557"/>
              </a:solidFill>
              <a:ln w="11278"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88CF588F-3B09-4660-910A-15369A7C4055}"/>
                  </a:ext>
                </a:extLst>
              </p:cNvPr>
              <p:cNvSpPr/>
              <p:nvPr/>
            </p:nvSpPr>
            <p:spPr>
              <a:xfrm>
                <a:off x="5826886" y="4835985"/>
                <a:ext cx="33146" cy="25273"/>
              </a:xfrm>
              <a:custGeom>
                <a:avLst/>
                <a:gdLst>
                  <a:gd name="connsiteX0" fmla="*/ 33146 w 33146"/>
                  <a:gd name="connsiteY0" fmla="*/ 661 h 25273"/>
                  <a:gd name="connsiteX1" fmla="*/ 5146 w 33146"/>
                  <a:gd name="connsiteY1" fmla="*/ 5741 h 25273"/>
                  <a:gd name="connsiteX2" fmla="*/ 1470 w 33146"/>
                  <a:gd name="connsiteY2" fmla="*/ 20128 h 25273"/>
                  <a:gd name="connsiteX3" fmla="*/ 12034 w 33146"/>
                  <a:gd name="connsiteY3" fmla="*/ 25161 h 25273"/>
                  <a:gd name="connsiteX4" fmla="*/ 33146 w 33146"/>
                  <a:gd name="connsiteY4" fmla="*/ 661 h 25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46" h="25273">
                    <a:moveTo>
                      <a:pt x="33146" y="661"/>
                    </a:moveTo>
                    <a:cubicBezTo>
                      <a:pt x="23506" y="-1107"/>
                      <a:pt x="13552" y="700"/>
                      <a:pt x="5146" y="5741"/>
                    </a:cubicBezTo>
                    <a:cubicBezTo>
                      <a:pt x="158" y="8699"/>
                      <a:pt x="-1488" y="15140"/>
                      <a:pt x="1470" y="20128"/>
                    </a:cubicBezTo>
                    <a:cubicBezTo>
                      <a:pt x="3643" y="23794"/>
                      <a:pt x="7817" y="25782"/>
                      <a:pt x="12034" y="25161"/>
                    </a:cubicBezTo>
                    <a:cubicBezTo>
                      <a:pt x="23437" y="24370"/>
                      <a:pt x="33146" y="661"/>
                      <a:pt x="33146" y="661"/>
                    </a:cubicBezTo>
                    <a:close/>
                  </a:path>
                </a:pathLst>
              </a:custGeom>
              <a:solidFill>
                <a:srgbClr val="FFFFFF"/>
              </a:solidFill>
              <a:ln w="11278"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C86F4CBE-3DC6-4A4B-8F2A-122EE64485CF}"/>
                  </a:ext>
                </a:extLst>
              </p:cNvPr>
              <p:cNvSpPr/>
              <p:nvPr/>
            </p:nvSpPr>
            <p:spPr>
              <a:xfrm>
                <a:off x="6005677" y="4836692"/>
                <a:ext cx="31943" cy="26652"/>
              </a:xfrm>
              <a:custGeom>
                <a:avLst/>
                <a:gdLst>
                  <a:gd name="connsiteX0" fmla="*/ 0 w 31943"/>
                  <a:gd name="connsiteY0" fmla="*/ 179 h 26652"/>
                  <a:gd name="connsiteX1" fmla="*/ 27435 w 31943"/>
                  <a:gd name="connsiteY1" fmla="*/ 7631 h 26652"/>
                  <a:gd name="connsiteX2" fmla="*/ 19081 w 31943"/>
                  <a:gd name="connsiteY2" fmla="*/ 26485 h 26652"/>
                  <a:gd name="connsiteX3" fmla="*/ 0 w 31943"/>
                  <a:gd name="connsiteY3" fmla="*/ 179 h 26652"/>
                </a:gdLst>
                <a:ahLst/>
                <a:cxnLst>
                  <a:cxn ang="0">
                    <a:pos x="connsiteX0" y="connsiteY0"/>
                  </a:cxn>
                  <a:cxn ang="0">
                    <a:pos x="connsiteX1" y="connsiteY1"/>
                  </a:cxn>
                  <a:cxn ang="0">
                    <a:pos x="connsiteX2" y="connsiteY2"/>
                  </a:cxn>
                  <a:cxn ang="0">
                    <a:pos x="connsiteX3" y="connsiteY3"/>
                  </a:cxn>
                </a:cxnLst>
                <a:rect l="l" t="t" r="r" b="b"/>
                <a:pathLst>
                  <a:path w="31943" h="26652">
                    <a:moveTo>
                      <a:pt x="0" y="179"/>
                    </a:moveTo>
                    <a:cubicBezTo>
                      <a:pt x="9746" y="-741"/>
                      <a:pt x="19494" y="1906"/>
                      <a:pt x="27435" y="7631"/>
                    </a:cubicBezTo>
                    <a:cubicBezTo>
                      <a:pt x="36806" y="16663"/>
                      <a:pt x="30371" y="28179"/>
                      <a:pt x="19081" y="26485"/>
                    </a:cubicBezTo>
                    <a:cubicBezTo>
                      <a:pt x="7790" y="24792"/>
                      <a:pt x="0" y="179"/>
                      <a:pt x="0" y="179"/>
                    </a:cubicBezTo>
                    <a:close/>
                  </a:path>
                </a:pathLst>
              </a:custGeom>
              <a:solidFill>
                <a:srgbClr val="FFFFFF"/>
              </a:solidFill>
              <a:ln w="11278"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A5FAA956-E624-4D08-900C-9BB4A0C1BEAA}"/>
                  </a:ext>
                </a:extLst>
              </p:cNvPr>
              <p:cNvSpPr/>
              <p:nvPr/>
            </p:nvSpPr>
            <p:spPr>
              <a:xfrm rot="-3480000">
                <a:off x="6148150" y="4736881"/>
                <a:ext cx="228967" cy="228967"/>
              </a:xfrm>
              <a:custGeom>
                <a:avLst/>
                <a:gdLst>
                  <a:gd name="connsiteX0" fmla="*/ 228967 w 228967"/>
                  <a:gd name="connsiteY0" fmla="*/ 114484 h 228967"/>
                  <a:gd name="connsiteX1" fmla="*/ 114483 w 228967"/>
                  <a:gd name="connsiteY1" fmla="*/ 228967 h 228967"/>
                  <a:gd name="connsiteX2" fmla="*/ 0 w 228967"/>
                  <a:gd name="connsiteY2" fmla="*/ 114484 h 228967"/>
                  <a:gd name="connsiteX3" fmla="*/ 114483 w 228967"/>
                  <a:gd name="connsiteY3" fmla="*/ 0 h 228967"/>
                  <a:gd name="connsiteX4" fmla="*/ 228967 w 228967"/>
                  <a:gd name="connsiteY4" fmla="*/ 114484 h 228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67" h="228967">
                    <a:moveTo>
                      <a:pt x="228967" y="114484"/>
                    </a:moveTo>
                    <a:cubicBezTo>
                      <a:pt x="228967" y="177711"/>
                      <a:pt x="177711" y="228967"/>
                      <a:pt x="114483" y="228967"/>
                    </a:cubicBezTo>
                    <a:cubicBezTo>
                      <a:pt x="51256" y="228967"/>
                      <a:pt x="0" y="177711"/>
                      <a:pt x="0" y="114484"/>
                    </a:cubicBezTo>
                    <a:cubicBezTo>
                      <a:pt x="0" y="51256"/>
                      <a:pt x="51256" y="0"/>
                      <a:pt x="114483" y="0"/>
                    </a:cubicBezTo>
                    <a:cubicBezTo>
                      <a:pt x="177711" y="0"/>
                      <a:pt x="228967" y="51256"/>
                      <a:pt x="228967" y="114484"/>
                    </a:cubicBezTo>
                    <a:close/>
                  </a:path>
                </a:pathLst>
              </a:custGeom>
              <a:solidFill>
                <a:srgbClr val="D36557"/>
              </a:solidFill>
              <a:ln w="11278"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6BC426D1-1D91-4D9A-9C99-13F370F205D1}"/>
                  </a:ext>
                </a:extLst>
              </p:cNvPr>
              <p:cNvSpPr/>
              <p:nvPr/>
            </p:nvSpPr>
            <p:spPr>
              <a:xfrm>
                <a:off x="6148183" y="4736757"/>
                <a:ext cx="228981" cy="228970"/>
              </a:xfrm>
              <a:custGeom>
                <a:avLst/>
                <a:gdLst>
                  <a:gd name="connsiteX0" fmla="*/ 120219 w 228981"/>
                  <a:gd name="connsiteY0" fmla="*/ 228824 h 228970"/>
                  <a:gd name="connsiteX1" fmla="*/ 146 w 228981"/>
                  <a:gd name="connsiteY1" fmla="*/ 120216 h 228970"/>
                  <a:gd name="connsiteX2" fmla="*/ 108754 w 228981"/>
                  <a:gd name="connsiteY2" fmla="*/ 144 h 228970"/>
                  <a:gd name="connsiteX3" fmla="*/ 175090 w 228981"/>
                  <a:gd name="connsiteY3" fmla="*/ 17356 h 228970"/>
                  <a:gd name="connsiteX4" fmla="*/ 38859 w 228981"/>
                  <a:gd name="connsiteY4" fmla="*/ 54284 h 228970"/>
                  <a:gd name="connsiteX5" fmla="*/ 75787 w 228981"/>
                  <a:gd name="connsiteY5" fmla="*/ 190515 h 228970"/>
                  <a:gd name="connsiteX6" fmla="*/ 212018 w 228981"/>
                  <a:gd name="connsiteY6" fmla="*/ 153587 h 228970"/>
                  <a:gd name="connsiteX7" fmla="*/ 213929 w 228981"/>
                  <a:gd name="connsiteY7" fmla="*/ 57776 h 228970"/>
                  <a:gd name="connsiteX8" fmla="*/ 228832 w 228981"/>
                  <a:gd name="connsiteY8" fmla="*/ 108695 h 228970"/>
                  <a:gd name="connsiteX9" fmla="*/ 120283 w 228981"/>
                  <a:gd name="connsiteY9" fmla="*/ 228820 h 228970"/>
                  <a:gd name="connsiteX10" fmla="*/ 120219 w 228981"/>
                  <a:gd name="connsiteY10" fmla="*/ 228824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981" h="228970">
                    <a:moveTo>
                      <a:pt x="120219" y="228824"/>
                    </a:moveTo>
                    <a:cubicBezTo>
                      <a:pt x="57071" y="231990"/>
                      <a:pt x="3312" y="183365"/>
                      <a:pt x="146" y="120216"/>
                    </a:cubicBezTo>
                    <a:cubicBezTo>
                      <a:pt x="-3020" y="57068"/>
                      <a:pt x="45605" y="3310"/>
                      <a:pt x="108754" y="144"/>
                    </a:cubicBezTo>
                    <a:cubicBezTo>
                      <a:pt x="132105" y="-1027"/>
                      <a:pt x="155254" y="4980"/>
                      <a:pt x="175090" y="17356"/>
                    </a:cubicBezTo>
                    <a:cubicBezTo>
                      <a:pt x="127273" y="-10065"/>
                      <a:pt x="66281" y="6468"/>
                      <a:pt x="38859" y="54284"/>
                    </a:cubicBezTo>
                    <a:cubicBezTo>
                      <a:pt x="11437" y="102101"/>
                      <a:pt x="27971" y="163094"/>
                      <a:pt x="75787" y="190515"/>
                    </a:cubicBezTo>
                    <a:cubicBezTo>
                      <a:pt x="123604" y="217937"/>
                      <a:pt x="184596" y="201404"/>
                      <a:pt x="212018" y="153587"/>
                    </a:cubicBezTo>
                    <a:cubicBezTo>
                      <a:pt x="228948" y="124065"/>
                      <a:pt x="229669" y="87950"/>
                      <a:pt x="213929" y="57776"/>
                    </a:cubicBezTo>
                    <a:cubicBezTo>
                      <a:pt x="222871" y="73324"/>
                      <a:pt x="227979" y="90779"/>
                      <a:pt x="228832" y="108695"/>
                    </a:cubicBezTo>
                    <a:cubicBezTo>
                      <a:pt x="232029" y="171842"/>
                      <a:pt x="183430" y="225624"/>
                      <a:pt x="120283" y="228820"/>
                    </a:cubicBezTo>
                    <a:cubicBezTo>
                      <a:pt x="120262" y="228822"/>
                      <a:pt x="120240" y="228823"/>
                      <a:pt x="120219" y="228824"/>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B6F5F283-ABD2-4F97-9515-CCD5181A9FFA}"/>
                  </a:ext>
                </a:extLst>
              </p:cNvPr>
              <p:cNvSpPr/>
              <p:nvPr/>
            </p:nvSpPr>
            <p:spPr>
              <a:xfrm>
                <a:off x="6234080" y="4814054"/>
                <a:ext cx="58271" cy="29027"/>
              </a:xfrm>
              <a:custGeom>
                <a:avLst/>
                <a:gdLst>
                  <a:gd name="connsiteX0" fmla="*/ 58258 w 58271"/>
                  <a:gd name="connsiteY0" fmla="*/ 29027 h 29027"/>
                  <a:gd name="connsiteX1" fmla="*/ 47984 w 58271"/>
                  <a:gd name="connsiteY1" fmla="*/ 11414 h 29027"/>
                  <a:gd name="connsiteX2" fmla="*/ 11290 w 58271"/>
                  <a:gd name="connsiteY2" fmla="*/ 10850 h 29027"/>
                  <a:gd name="connsiteX3" fmla="*/ 0 w 58271"/>
                  <a:gd name="connsiteY3" fmla="*/ 28011 h 29027"/>
                  <a:gd name="connsiteX4" fmla="*/ 8693 w 58271"/>
                  <a:gd name="connsiteY4" fmla="*/ 7914 h 29027"/>
                  <a:gd name="connsiteX5" fmla="*/ 18403 w 58271"/>
                  <a:gd name="connsiteY5" fmla="*/ 1704 h 29027"/>
                  <a:gd name="connsiteX6" fmla="*/ 29693 w 58271"/>
                  <a:gd name="connsiteY6" fmla="*/ 11 h 29027"/>
                  <a:gd name="connsiteX7" fmla="*/ 40984 w 58271"/>
                  <a:gd name="connsiteY7" fmla="*/ 2156 h 29027"/>
                  <a:gd name="connsiteX8" fmla="*/ 50580 w 58271"/>
                  <a:gd name="connsiteY8" fmla="*/ 8592 h 29027"/>
                  <a:gd name="connsiteX9" fmla="*/ 58258 w 58271"/>
                  <a:gd name="connsiteY9" fmla="*/ 29027 h 2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271" h="29027">
                    <a:moveTo>
                      <a:pt x="58258" y="29027"/>
                    </a:moveTo>
                    <a:cubicBezTo>
                      <a:pt x="56583" y="22296"/>
                      <a:pt x="53019" y="16185"/>
                      <a:pt x="47984" y="11414"/>
                    </a:cubicBezTo>
                    <a:cubicBezTo>
                      <a:pt x="37249" y="3060"/>
                      <a:pt x="22277" y="2830"/>
                      <a:pt x="11290" y="10850"/>
                    </a:cubicBezTo>
                    <a:cubicBezTo>
                      <a:pt x="6076" y="15471"/>
                      <a:pt x="2180" y="21393"/>
                      <a:pt x="0" y="28011"/>
                    </a:cubicBezTo>
                    <a:cubicBezTo>
                      <a:pt x="351" y="20476"/>
                      <a:pt x="3442" y="13329"/>
                      <a:pt x="8693" y="7914"/>
                    </a:cubicBezTo>
                    <a:cubicBezTo>
                      <a:pt x="11436" y="5158"/>
                      <a:pt x="14751" y="3038"/>
                      <a:pt x="18403" y="1704"/>
                    </a:cubicBezTo>
                    <a:cubicBezTo>
                      <a:pt x="22039" y="485"/>
                      <a:pt x="25860" y="-88"/>
                      <a:pt x="29693" y="11"/>
                    </a:cubicBezTo>
                    <a:cubicBezTo>
                      <a:pt x="33555" y="45"/>
                      <a:pt x="37378" y="772"/>
                      <a:pt x="40984" y="2156"/>
                    </a:cubicBezTo>
                    <a:cubicBezTo>
                      <a:pt x="44636" y="3532"/>
                      <a:pt x="47921" y="5735"/>
                      <a:pt x="50580" y="8592"/>
                    </a:cubicBezTo>
                    <a:cubicBezTo>
                      <a:pt x="55733" y="14125"/>
                      <a:pt x="58493" y="21470"/>
                      <a:pt x="58258" y="29027"/>
                    </a:cubicBezTo>
                    <a:close/>
                  </a:path>
                </a:pathLst>
              </a:custGeom>
              <a:solidFill>
                <a:srgbClr val="263238"/>
              </a:solidFill>
              <a:ln w="11278"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983D5480-8D3C-404A-A70E-627AAC43624F}"/>
                  </a:ext>
                </a:extLst>
              </p:cNvPr>
              <p:cNvSpPr/>
              <p:nvPr/>
            </p:nvSpPr>
            <p:spPr>
              <a:xfrm>
                <a:off x="6191976" y="4810441"/>
                <a:ext cx="32290" cy="32290"/>
              </a:xfrm>
              <a:custGeom>
                <a:avLst/>
                <a:gdLst>
                  <a:gd name="connsiteX0" fmla="*/ 32281 w 32290"/>
                  <a:gd name="connsiteY0" fmla="*/ 15591 h 32290"/>
                  <a:gd name="connsiteX1" fmla="*/ 16699 w 32290"/>
                  <a:gd name="connsiteY1" fmla="*/ 32281 h 32290"/>
                  <a:gd name="connsiteX2" fmla="*/ 10 w 32290"/>
                  <a:gd name="connsiteY2" fmla="*/ 16699 h 32290"/>
                  <a:gd name="connsiteX3" fmla="*/ 15571 w 32290"/>
                  <a:gd name="connsiteY3" fmla="*/ 10 h 32290"/>
                  <a:gd name="connsiteX4" fmla="*/ 32281 w 32290"/>
                  <a:gd name="connsiteY4" fmla="*/ 15571 h 32290"/>
                  <a:gd name="connsiteX5" fmla="*/ 32281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32281" y="15591"/>
                    </a:moveTo>
                    <a:cubicBezTo>
                      <a:pt x="32587" y="24503"/>
                      <a:pt x="25611" y="31975"/>
                      <a:pt x="16699" y="32281"/>
                    </a:cubicBezTo>
                    <a:cubicBezTo>
                      <a:pt x="7788" y="32587"/>
                      <a:pt x="316" y="25611"/>
                      <a:pt x="10" y="16699"/>
                    </a:cubicBezTo>
                    <a:cubicBezTo>
                      <a:pt x="-296" y="7796"/>
                      <a:pt x="6668" y="327"/>
                      <a:pt x="15571" y="10"/>
                    </a:cubicBezTo>
                    <a:cubicBezTo>
                      <a:pt x="24483" y="-307"/>
                      <a:pt x="31964" y="6660"/>
                      <a:pt x="32281" y="15571"/>
                    </a:cubicBezTo>
                    <a:cubicBezTo>
                      <a:pt x="32281" y="15578"/>
                      <a:pt x="32281" y="15585"/>
                      <a:pt x="32281" y="15591"/>
                    </a:cubicBezTo>
                    <a:close/>
                  </a:path>
                </a:pathLst>
              </a:custGeom>
              <a:solidFill>
                <a:srgbClr val="263238"/>
              </a:solidFill>
              <a:ln w="11278"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4F5D8705-F612-452F-862C-CB60A81742D7}"/>
                  </a:ext>
                </a:extLst>
              </p:cNvPr>
              <p:cNvSpPr/>
              <p:nvPr/>
            </p:nvSpPr>
            <p:spPr>
              <a:xfrm>
                <a:off x="6181354" y="4800514"/>
                <a:ext cx="45838" cy="21146"/>
              </a:xfrm>
              <a:custGeom>
                <a:avLst/>
                <a:gdLst>
                  <a:gd name="connsiteX0" fmla="*/ 0 w 45838"/>
                  <a:gd name="connsiteY0" fmla="*/ 3 h 21146"/>
                  <a:gd name="connsiteX1" fmla="*/ 45839 w 45838"/>
                  <a:gd name="connsiteY1" fmla="*/ 21116 h 21146"/>
                  <a:gd name="connsiteX2" fmla="*/ 20548 w 45838"/>
                  <a:gd name="connsiteY2" fmla="*/ 15696 h 21146"/>
                  <a:gd name="connsiteX3" fmla="*/ 0 w 45838"/>
                  <a:gd name="connsiteY3" fmla="*/ 3 h 21146"/>
                </a:gdLst>
                <a:ahLst/>
                <a:cxnLst>
                  <a:cxn ang="0">
                    <a:pos x="connsiteX0" y="connsiteY0"/>
                  </a:cxn>
                  <a:cxn ang="0">
                    <a:pos x="connsiteX1" y="connsiteY1"/>
                  </a:cxn>
                  <a:cxn ang="0">
                    <a:pos x="connsiteX2" y="connsiteY2"/>
                  </a:cxn>
                  <a:cxn ang="0">
                    <a:pos x="connsiteX3" y="connsiteY3"/>
                  </a:cxn>
                </a:cxnLst>
                <a:rect l="l" t="t" r="r" b="b"/>
                <a:pathLst>
                  <a:path w="45838" h="21146">
                    <a:moveTo>
                      <a:pt x="0" y="3"/>
                    </a:moveTo>
                    <a:cubicBezTo>
                      <a:pt x="17669" y="-172"/>
                      <a:pt x="34488" y="7574"/>
                      <a:pt x="45839" y="21116"/>
                    </a:cubicBezTo>
                    <a:cubicBezTo>
                      <a:pt x="37091" y="21413"/>
                      <a:pt x="28406" y="19552"/>
                      <a:pt x="20548" y="15696"/>
                    </a:cubicBezTo>
                    <a:cubicBezTo>
                      <a:pt x="12538" y="12192"/>
                      <a:pt x="5489" y="6809"/>
                      <a:pt x="0" y="3"/>
                    </a:cubicBezTo>
                    <a:close/>
                  </a:path>
                </a:pathLst>
              </a:custGeom>
              <a:solidFill>
                <a:srgbClr val="263238"/>
              </a:solidFill>
              <a:ln w="11278"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5C7CC150-2F26-4A34-A6E0-A32FD2C727D2}"/>
                  </a:ext>
                </a:extLst>
              </p:cNvPr>
              <p:cNvSpPr/>
              <p:nvPr/>
            </p:nvSpPr>
            <p:spPr>
              <a:xfrm>
                <a:off x="6301135" y="4810441"/>
                <a:ext cx="32290" cy="32290"/>
              </a:xfrm>
              <a:custGeom>
                <a:avLst/>
                <a:gdLst>
                  <a:gd name="connsiteX0" fmla="*/ 10 w 32290"/>
                  <a:gd name="connsiteY0" fmla="*/ 15591 h 32290"/>
                  <a:gd name="connsiteX1" fmla="*/ 15591 w 32290"/>
                  <a:gd name="connsiteY1" fmla="*/ 32281 h 32290"/>
                  <a:gd name="connsiteX2" fmla="*/ 32281 w 32290"/>
                  <a:gd name="connsiteY2" fmla="*/ 16699 h 32290"/>
                  <a:gd name="connsiteX3" fmla="*/ 16719 w 32290"/>
                  <a:gd name="connsiteY3" fmla="*/ 10 h 32290"/>
                  <a:gd name="connsiteX4" fmla="*/ 10 w 32290"/>
                  <a:gd name="connsiteY4" fmla="*/ 15571 h 32290"/>
                  <a:gd name="connsiteX5" fmla="*/ 9 w 32290"/>
                  <a:gd name="connsiteY5" fmla="*/ 15591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0" h="32290">
                    <a:moveTo>
                      <a:pt x="10" y="15591"/>
                    </a:moveTo>
                    <a:cubicBezTo>
                      <a:pt x="-297" y="24503"/>
                      <a:pt x="6680" y="31975"/>
                      <a:pt x="15591" y="32281"/>
                    </a:cubicBezTo>
                    <a:cubicBezTo>
                      <a:pt x="24503" y="32587"/>
                      <a:pt x="31975" y="25611"/>
                      <a:pt x="32281" y="16699"/>
                    </a:cubicBezTo>
                    <a:cubicBezTo>
                      <a:pt x="32587" y="7796"/>
                      <a:pt x="25623" y="327"/>
                      <a:pt x="16719" y="10"/>
                    </a:cubicBezTo>
                    <a:cubicBezTo>
                      <a:pt x="7808" y="-307"/>
                      <a:pt x="327" y="6660"/>
                      <a:pt x="10" y="15571"/>
                    </a:cubicBezTo>
                    <a:cubicBezTo>
                      <a:pt x="10" y="15578"/>
                      <a:pt x="10" y="15585"/>
                      <a:pt x="9" y="15591"/>
                    </a:cubicBezTo>
                    <a:close/>
                  </a:path>
                </a:pathLst>
              </a:custGeom>
              <a:solidFill>
                <a:srgbClr val="263238"/>
              </a:solidFill>
              <a:ln w="11278"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727C5D19-7D13-42CC-86FD-E6DAB3B372BF}"/>
                  </a:ext>
                </a:extLst>
              </p:cNvPr>
              <p:cNvSpPr/>
              <p:nvPr/>
            </p:nvSpPr>
            <p:spPr>
              <a:xfrm>
                <a:off x="6298548" y="4800514"/>
                <a:ext cx="45838" cy="21146"/>
              </a:xfrm>
              <a:custGeom>
                <a:avLst/>
                <a:gdLst>
                  <a:gd name="connsiteX0" fmla="*/ 45839 w 45838"/>
                  <a:gd name="connsiteY0" fmla="*/ 3 h 21146"/>
                  <a:gd name="connsiteX1" fmla="*/ 25290 w 45838"/>
                  <a:gd name="connsiteY1" fmla="*/ 15696 h 21146"/>
                  <a:gd name="connsiteX2" fmla="*/ 0 w 45838"/>
                  <a:gd name="connsiteY2" fmla="*/ 21116 h 21146"/>
                  <a:gd name="connsiteX3" fmla="*/ 45839 w 45838"/>
                  <a:gd name="connsiteY3" fmla="*/ 3 h 21146"/>
                </a:gdLst>
                <a:ahLst/>
                <a:cxnLst>
                  <a:cxn ang="0">
                    <a:pos x="connsiteX0" y="connsiteY0"/>
                  </a:cxn>
                  <a:cxn ang="0">
                    <a:pos x="connsiteX1" y="connsiteY1"/>
                  </a:cxn>
                  <a:cxn ang="0">
                    <a:pos x="connsiteX2" y="connsiteY2"/>
                  </a:cxn>
                  <a:cxn ang="0">
                    <a:pos x="connsiteX3" y="connsiteY3"/>
                  </a:cxn>
                </a:cxnLst>
                <a:rect l="l" t="t" r="r" b="b"/>
                <a:pathLst>
                  <a:path w="45838" h="21146">
                    <a:moveTo>
                      <a:pt x="45839" y="3"/>
                    </a:moveTo>
                    <a:cubicBezTo>
                      <a:pt x="40350" y="6809"/>
                      <a:pt x="33301" y="12192"/>
                      <a:pt x="25290" y="15696"/>
                    </a:cubicBezTo>
                    <a:cubicBezTo>
                      <a:pt x="17433" y="19552"/>
                      <a:pt x="8747" y="21413"/>
                      <a:pt x="0" y="21116"/>
                    </a:cubicBezTo>
                    <a:cubicBezTo>
                      <a:pt x="11351" y="7574"/>
                      <a:pt x="28170" y="-172"/>
                      <a:pt x="45839" y="3"/>
                    </a:cubicBezTo>
                    <a:close/>
                  </a:path>
                </a:pathLst>
              </a:custGeom>
              <a:solidFill>
                <a:srgbClr val="263238"/>
              </a:solidFill>
              <a:ln w="11278"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9DEADFC0-216F-41C0-A110-2869F7214A69}"/>
                  </a:ext>
                </a:extLst>
              </p:cNvPr>
              <p:cNvSpPr/>
              <p:nvPr/>
            </p:nvSpPr>
            <p:spPr>
              <a:xfrm rot="-3909000">
                <a:off x="6478773" y="4736885"/>
                <a:ext cx="228967" cy="228967"/>
              </a:xfrm>
              <a:custGeom>
                <a:avLst/>
                <a:gdLst>
                  <a:gd name="connsiteX0" fmla="*/ 228967 w 228967"/>
                  <a:gd name="connsiteY0" fmla="*/ 114484 h 228967"/>
                  <a:gd name="connsiteX1" fmla="*/ 114483 w 228967"/>
                  <a:gd name="connsiteY1" fmla="*/ 228967 h 228967"/>
                  <a:gd name="connsiteX2" fmla="*/ 0 w 228967"/>
                  <a:gd name="connsiteY2" fmla="*/ 114484 h 228967"/>
                  <a:gd name="connsiteX3" fmla="*/ 114483 w 228967"/>
                  <a:gd name="connsiteY3" fmla="*/ 0 h 228967"/>
                  <a:gd name="connsiteX4" fmla="*/ 228967 w 228967"/>
                  <a:gd name="connsiteY4" fmla="*/ 114484 h 2289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8967" h="228967">
                    <a:moveTo>
                      <a:pt x="228967" y="114484"/>
                    </a:moveTo>
                    <a:cubicBezTo>
                      <a:pt x="228967" y="177711"/>
                      <a:pt x="177711" y="228967"/>
                      <a:pt x="114483" y="228967"/>
                    </a:cubicBezTo>
                    <a:cubicBezTo>
                      <a:pt x="51256" y="228967"/>
                      <a:pt x="0" y="177711"/>
                      <a:pt x="0" y="114484"/>
                    </a:cubicBezTo>
                    <a:cubicBezTo>
                      <a:pt x="0" y="51256"/>
                      <a:pt x="51256" y="0"/>
                      <a:pt x="114483" y="0"/>
                    </a:cubicBezTo>
                    <a:cubicBezTo>
                      <a:pt x="177711" y="0"/>
                      <a:pt x="228967" y="51256"/>
                      <a:pt x="228967" y="114484"/>
                    </a:cubicBezTo>
                    <a:close/>
                  </a:path>
                </a:pathLst>
              </a:custGeom>
              <a:solidFill>
                <a:srgbClr val="0AAF60"/>
              </a:solidFill>
              <a:ln w="11278"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C4261C05-D6B4-4615-9E19-44AD185C7F49}"/>
                  </a:ext>
                </a:extLst>
              </p:cNvPr>
              <p:cNvSpPr/>
              <p:nvPr/>
            </p:nvSpPr>
            <p:spPr>
              <a:xfrm>
                <a:off x="6478659" y="4736762"/>
                <a:ext cx="228860" cy="228970"/>
              </a:xfrm>
              <a:custGeom>
                <a:avLst/>
                <a:gdLst>
                  <a:gd name="connsiteX0" fmla="*/ 120324 w 228860"/>
                  <a:gd name="connsiteY0" fmla="*/ 228819 h 228970"/>
                  <a:gd name="connsiteX1" fmla="*/ 152 w 228860"/>
                  <a:gd name="connsiteY1" fmla="*/ 120321 h 228970"/>
                  <a:gd name="connsiteX2" fmla="*/ 108649 w 228860"/>
                  <a:gd name="connsiteY2" fmla="*/ 149 h 228970"/>
                  <a:gd name="connsiteX3" fmla="*/ 175081 w 228860"/>
                  <a:gd name="connsiteY3" fmla="*/ 17351 h 228970"/>
                  <a:gd name="connsiteX4" fmla="*/ 120775 w 228860"/>
                  <a:gd name="connsiteY4" fmla="*/ 4367 h 228970"/>
                  <a:gd name="connsiteX5" fmla="*/ 26411 w 228860"/>
                  <a:gd name="connsiteY5" fmla="*/ 108689 h 228970"/>
                  <a:gd name="connsiteX6" fmla="*/ 130732 w 228860"/>
                  <a:gd name="connsiteY6" fmla="*/ 203053 h 228970"/>
                  <a:gd name="connsiteX7" fmla="*/ 225098 w 228860"/>
                  <a:gd name="connsiteY7" fmla="*/ 98754 h 228970"/>
                  <a:gd name="connsiteX8" fmla="*/ 213807 w 228860"/>
                  <a:gd name="connsiteY8" fmla="*/ 57770 h 228970"/>
                  <a:gd name="connsiteX9" fmla="*/ 228711 w 228860"/>
                  <a:gd name="connsiteY9" fmla="*/ 108690 h 228970"/>
                  <a:gd name="connsiteX10" fmla="*/ 120324 w 228860"/>
                  <a:gd name="connsiteY10" fmla="*/ 228819 h 228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8860" h="228970">
                    <a:moveTo>
                      <a:pt x="120324" y="228819"/>
                    </a:moveTo>
                    <a:cubicBezTo>
                      <a:pt x="57178" y="232042"/>
                      <a:pt x="3376" y="183466"/>
                      <a:pt x="152" y="120321"/>
                    </a:cubicBezTo>
                    <a:cubicBezTo>
                      <a:pt x="-3072" y="57176"/>
                      <a:pt x="45504" y="3373"/>
                      <a:pt x="108649" y="149"/>
                    </a:cubicBezTo>
                    <a:cubicBezTo>
                      <a:pt x="132031" y="-1045"/>
                      <a:pt x="155217" y="4959"/>
                      <a:pt x="175081" y="17351"/>
                    </a:cubicBezTo>
                    <a:cubicBezTo>
                      <a:pt x="158612" y="7873"/>
                      <a:pt x="139751" y="3364"/>
                      <a:pt x="120775" y="4367"/>
                    </a:cubicBezTo>
                    <a:cubicBezTo>
                      <a:pt x="65909" y="7117"/>
                      <a:pt x="23661" y="53823"/>
                      <a:pt x="26411" y="108689"/>
                    </a:cubicBezTo>
                    <a:cubicBezTo>
                      <a:pt x="29160" y="163554"/>
                      <a:pt x="75866" y="205802"/>
                      <a:pt x="130732" y="203053"/>
                    </a:cubicBezTo>
                    <a:cubicBezTo>
                      <a:pt x="185589" y="200304"/>
                      <a:pt x="227834" y="153611"/>
                      <a:pt x="225098" y="98754"/>
                    </a:cubicBezTo>
                    <a:cubicBezTo>
                      <a:pt x="224382" y="84431"/>
                      <a:pt x="220527" y="70439"/>
                      <a:pt x="213807" y="57770"/>
                    </a:cubicBezTo>
                    <a:cubicBezTo>
                      <a:pt x="222749" y="73319"/>
                      <a:pt x="227858" y="90774"/>
                      <a:pt x="228711" y="108690"/>
                    </a:cubicBezTo>
                    <a:cubicBezTo>
                      <a:pt x="231911" y="171778"/>
                      <a:pt x="183407" y="225535"/>
                      <a:pt x="120324" y="228819"/>
                    </a:cubicBezTo>
                    <a:close/>
                  </a:path>
                </a:pathLst>
              </a:custGeom>
              <a:solidFill>
                <a:srgbClr val="000000">
                  <a:alpha val="10000"/>
                </a:srgbClr>
              </a:solidFill>
              <a:ln w="11278"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174BFE48-2017-4D48-B440-17220602089D}"/>
                  </a:ext>
                </a:extLst>
              </p:cNvPr>
              <p:cNvSpPr/>
              <p:nvPr/>
            </p:nvSpPr>
            <p:spPr>
              <a:xfrm>
                <a:off x="6569458" y="4831791"/>
                <a:ext cx="48097" cy="25696"/>
              </a:xfrm>
              <a:custGeom>
                <a:avLst/>
                <a:gdLst>
                  <a:gd name="connsiteX0" fmla="*/ 48040 w 48097"/>
                  <a:gd name="connsiteY0" fmla="*/ 0 h 25696"/>
                  <a:gd name="connsiteX1" fmla="*/ 25695 w 48097"/>
                  <a:gd name="connsiteY1" fmla="*/ 25639 h 25696"/>
                  <a:gd name="connsiteX2" fmla="*/ 56 w 48097"/>
                  <a:gd name="connsiteY2" fmla="*/ 3294 h 25696"/>
                  <a:gd name="connsiteX3" fmla="*/ 56 w 48097"/>
                  <a:gd name="connsiteY3" fmla="*/ 0 h 25696"/>
                </a:gdLst>
                <a:ahLst/>
                <a:cxnLst>
                  <a:cxn ang="0">
                    <a:pos x="connsiteX0" y="connsiteY0"/>
                  </a:cxn>
                  <a:cxn ang="0">
                    <a:pos x="connsiteX1" y="connsiteY1"/>
                  </a:cxn>
                  <a:cxn ang="0">
                    <a:pos x="connsiteX2" y="connsiteY2"/>
                  </a:cxn>
                  <a:cxn ang="0">
                    <a:pos x="connsiteX3" y="connsiteY3"/>
                  </a:cxn>
                </a:cxnLst>
                <a:rect l="l" t="t" r="r" b="b"/>
                <a:pathLst>
                  <a:path w="48097" h="25696">
                    <a:moveTo>
                      <a:pt x="48040" y="0"/>
                    </a:moveTo>
                    <a:cubicBezTo>
                      <a:pt x="48950" y="13250"/>
                      <a:pt x="38945" y="24729"/>
                      <a:pt x="25695" y="25639"/>
                    </a:cubicBezTo>
                    <a:cubicBezTo>
                      <a:pt x="12445" y="26548"/>
                      <a:pt x="966" y="16544"/>
                      <a:pt x="56" y="3294"/>
                    </a:cubicBezTo>
                    <a:cubicBezTo>
                      <a:pt x="-19" y="2197"/>
                      <a:pt x="-19" y="1097"/>
                      <a:pt x="56" y="0"/>
                    </a:cubicBezTo>
                    <a:close/>
                  </a:path>
                </a:pathLst>
              </a:custGeom>
              <a:solidFill>
                <a:srgbClr val="263238"/>
              </a:solidFill>
              <a:ln w="11278"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BE78B7FB-3755-4DA4-9AE4-7E92CC2DF774}"/>
                  </a:ext>
                </a:extLst>
              </p:cNvPr>
              <p:cNvSpPr/>
              <p:nvPr/>
            </p:nvSpPr>
            <p:spPr>
              <a:xfrm>
                <a:off x="6574821" y="4840209"/>
                <a:ext cx="37483" cy="15916"/>
              </a:xfrm>
              <a:custGeom>
                <a:avLst/>
                <a:gdLst>
                  <a:gd name="connsiteX0" fmla="*/ 37484 w 37483"/>
                  <a:gd name="connsiteY0" fmla="*/ 6936 h 15916"/>
                  <a:gd name="connsiteX1" fmla="*/ 3673 w 37483"/>
                  <a:gd name="connsiteY1" fmla="*/ 10609 h 15916"/>
                  <a:gd name="connsiteX2" fmla="*/ 0 w 37483"/>
                  <a:gd name="connsiteY2" fmla="*/ 6936 h 15916"/>
                  <a:gd name="connsiteX3" fmla="*/ 37484 w 37483"/>
                  <a:gd name="connsiteY3" fmla="*/ 6936 h 15916"/>
                </a:gdLst>
                <a:ahLst/>
                <a:cxnLst>
                  <a:cxn ang="0">
                    <a:pos x="connsiteX0" y="connsiteY0"/>
                  </a:cxn>
                  <a:cxn ang="0">
                    <a:pos x="connsiteX1" y="connsiteY1"/>
                  </a:cxn>
                  <a:cxn ang="0">
                    <a:pos x="connsiteX2" y="connsiteY2"/>
                  </a:cxn>
                  <a:cxn ang="0">
                    <a:pos x="connsiteX3" y="connsiteY3"/>
                  </a:cxn>
                </a:cxnLst>
                <a:rect l="l" t="t" r="r" b="b"/>
                <a:pathLst>
                  <a:path w="37483" h="15916">
                    <a:moveTo>
                      <a:pt x="37484" y="6936"/>
                    </a:moveTo>
                    <a:cubicBezTo>
                      <a:pt x="29162" y="17287"/>
                      <a:pt x="14024" y="18931"/>
                      <a:pt x="3673" y="10609"/>
                    </a:cubicBezTo>
                    <a:cubicBezTo>
                      <a:pt x="2320" y="9521"/>
                      <a:pt x="1088" y="8289"/>
                      <a:pt x="0" y="6936"/>
                    </a:cubicBezTo>
                    <a:cubicBezTo>
                      <a:pt x="10783" y="-2312"/>
                      <a:pt x="26700" y="-2312"/>
                      <a:pt x="37484" y="6936"/>
                    </a:cubicBezTo>
                    <a:close/>
                  </a:path>
                </a:pathLst>
              </a:custGeom>
              <a:solidFill>
                <a:srgbClr val="D36557"/>
              </a:solidFill>
              <a:ln w="11278"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66D2C1B1-C574-495C-BD7A-F2B33A9456CF}"/>
                  </a:ext>
                </a:extLst>
              </p:cNvPr>
              <p:cNvSpPr/>
              <p:nvPr/>
            </p:nvSpPr>
            <p:spPr>
              <a:xfrm>
                <a:off x="6631523" y="4809754"/>
                <a:ext cx="32290" cy="32296"/>
              </a:xfrm>
              <a:custGeom>
                <a:avLst/>
                <a:gdLst>
                  <a:gd name="connsiteX0" fmla="*/ 32266 w 32290"/>
                  <a:gd name="connsiteY0" fmla="*/ 15263 h 32296"/>
                  <a:gd name="connsiteX1" fmla="*/ 17033 w 32290"/>
                  <a:gd name="connsiteY1" fmla="*/ 32271 h 32296"/>
                  <a:gd name="connsiteX2" fmla="*/ 25 w 32290"/>
                  <a:gd name="connsiteY2" fmla="*/ 17039 h 32296"/>
                  <a:gd name="connsiteX3" fmla="*/ 15258 w 32290"/>
                  <a:gd name="connsiteY3" fmla="*/ 30 h 32296"/>
                  <a:gd name="connsiteX4" fmla="*/ 15444 w 32290"/>
                  <a:gd name="connsiteY4" fmla="*/ 21 h 32296"/>
                  <a:gd name="connsiteX5" fmla="*/ 32264 w 32290"/>
                  <a:gd name="connsiteY5" fmla="*/ 15224 h 32296"/>
                  <a:gd name="connsiteX6" fmla="*/ 32266 w 32290"/>
                  <a:gd name="connsiteY6" fmla="*/ 15263 h 32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290" h="32296">
                    <a:moveTo>
                      <a:pt x="32266" y="15263"/>
                    </a:moveTo>
                    <a:cubicBezTo>
                      <a:pt x="32756" y="24166"/>
                      <a:pt x="25937" y="31781"/>
                      <a:pt x="17033" y="32271"/>
                    </a:cubicBezTo>
                    <a:cubicBezTo>
                      <a:pt x="8130" y="32762"/>
                      <a:pt x="515" y="25942"/>
                      <a:pt x="25" y="17039"/>
                    </a:cubicBezTo>
                    <a:cubicBezTo>
                      <a:pt x="-465" y="8135"/>
                      <a:pt x="6354" y="520"/>
                      <a:pt x="15258" y="30"/>
                    </a:cubicBezTo>
                    <a:cubicBezTo>
                      <a:pt x="15320" y="27"/>
                      <a:pt x="15382" y="24"/>
                      <a:pt x="15444" y="21"/>
                    </a:cubicBezTo>
                    <a:cubicBezTo>
                      <a:pt x="24287" y="-426"/>
                      <a:pt x="31817" y="6381"/>
                      <a:pt x="32264" y="15224"/>
                    </a:cubicBezTo>
                    <a:cubicBezTo>
                      <a:pt x="32265" y="15237"/>
                      <a:pt x="32266" y="15250"/>
                      <a:pt x="32266" y="15263"/>
                    </a:cubicBezTo>
                    <a:close/>
                  </a:path>
                </a:pathLst>
              </a:custGeom>
              <a:solidFill>
                <a:srgbClr val="263238"/>
              </a:solidFill>
              <a:ln w="11278"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501F8ED8-33CF-44BA-AC53-1761EBD234C9}"/>
                  </a:ext>
                </a:extLst>
              </p:cNvPr>
              <p:cNvSpPr/>
              <p:nvPr/>
            </p:nvSpPr>
            <p:spPr>
              <a:xfrm>
                <a:off x="6522571" y="4809754"/>
                <a:ext cx="32291" cy="32290"/>
              </a:xfrm>
              <a:custGeom>
                <a:avLst/>
                <a:gdLst>
                  <a:gd name="connsiteX0" fmla="*/ 32266 w 32291"/>
                  <a:gd name="connsiteY0" fmla="*/ 15263 h 32290"/>
                  <a:gd name="connsiteX1" fmla="*/ 17028 w 32291"/>
                  <a:gd name="connsiteY1" fmla="*/ 32266 h 32290"/>
                  <a:gd name="connsiteX2" fmla="*/ 25 w 32291"/>
                  <a:gd name="connsiteY2" fmla="*/ 17028 h 32290"/>
                  <a:gd name="connsiteX3" fmla="*/ 15263 w 32291"/>
                  <a:gd name="connsiteY3" fmla="*/ 24 h 32290"/>
                  <a:gd name="connsiteX4" fmla="*/ 15331 w 32291"/>
                  <a:gd name="connsiteY4" fmla="*/ 21 h 32290"/>
                  <a:gd name="connsiteX5" fmla="*/ 32266 w 32291"/>
                  <a:gd name="connsiteY5" fmla="*/ 15263 h 3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291" h="32290">
                    <a:moveTo>
                      <a:pt x="32266" y="15263"/>
                    </a:moveTo>
                    <a:cubicBezTo>
                      <a:pt x="32754" y="24166"/>
                      <a:pt x="25931" y="31779"/>
                      <a:pt x="17028" y="32266"/>
                    </a:cubicBezTo>
                    <a:cubicBezTo>
                      <a:pt x="8125" y="32754"/>
                      <a:pt x="512" y="25931"/>
                      <a:pt x="25" y="17028"/>
                    </a:cubicBezTo>
                    <a:cubicBezTo>
                      <a:pt x="-463" y="8125"/>
                      <a:pt x="6360" y="512"/>
                      <a:pt x="15263" y="24"/>
                    </a:cubicBezTo>
                    <a:cubicBezTo>
                      <a:pt x="15286" y="23"/>
                      <a:pt x="15308" y="22"/>
                      <a:pt x="15331" y="21"/>
                    </a:cubicBezTo>
                    <a:cubicBezTo>
                      <a:pt x="24210" y="-428"/>
                      <a:pt x="31780" y="6386"/>
                      <a:pt x="32266" y="15263"/>
                    </a:cubicBezTo>
                    <a:close/>
                  </a:path>
                </a:pathLst>
              </a:custGeom>
              <a:solidFill>
                <a:srgbClr val="263238"/>
              </a:solidFill>
              <a:ln w="11278"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8AD6CDCA-A1E9-43F4-90A5-E95EF8628AD4}"/>
                  </a:ext>
                </a:extLst>
              </p:cNvPr>
              <p:cNvSpPr/>
              <p:nvPr/>
            </p:nvSpPr>
            <p:spPr>
              <a:xfrm>
                <a:off x="5444436" y="4696307"/>
                <a:ext cx="314321" cy="314322"/>
              </a:xfrm>
              <a:custGeom>
                <a:avLst/>
                <a:gdLst>
                  <a:gd name="connsiteX0" fmla="*/ 157161 w 314321"/>
                  <a:gd name="connsiteY0" fmla="*/ 314322 h 314322"/>
                  <a:gd name="connsiteX1" fmla="*/ 0 w 314321"/>
                  <a:gd name="connsiteY1" fmla="*/ 157161 h 314322"/>
                  <a:gd name="connsiteX2" fmla="*/ 157161 w 314321"/>
                  <a:gd name="connsiteY2" fmla="*/ 0 h 314322"/>
                  <a:gd name="connsiteX3" fmla="*/ 314322 w 314321"/>
                  <a:gd name="connsiteY3" fmla="*/ 157161 h 314322"/>
                  <a:gd name="connsiteX4" fmla="*/ 157161 w 314321"/>
                  <a:gd name="connsiteY4" fmla="*/ 314322 h 314322"/>
                  <a:gd name="connsiteX5" fmla="*/ 157161 w 314321"/>
                  <a:gd name="connsiteY5" fmla="*/ 11291 h 314322"/>
                  <a:gd name="connsiteX6" fmla="*/ 11290 w 314321"/>
                  <a:gd name="connsiteY6" fmla="*/ 157161 h 314322"/>
                  <a:gd name="connsiteX7" fmla="*/ 157161 w 314321"/>
                  <a:gd name="connsiteY7" fmla="*/ 303032 h 314322"/>
                  <a:gd name="connsiteX8" fmla="*/ 303032 w 314321"/>
                  <a:gd name="connsiteY8" fmla="*/ 157161 h 314322"/>
                  <a:gd name="connsiteX9" fmla="*/ 157161 w 314321"/>
                  <a:gd name="connsiteY9" fmla="*/ 11291 h 3143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4321" h="314322">
                    <a:moveTo>
                      <a:pt x="157161" y="314322"/>
                    </a:moveTo>
                    <a:cubicBezTo>
                      <a:pt x="70363" y="314322"/>
                      <a:pt x="0" y="243959"/>
                      <a:pt x="0" y="157161"/>
                    </a:cubicBezTo>
                    <a:cubicBezTo>
                      <a:pt x="0" y="70364"/>
                      <a:pt x="70363" y="0"/>
                      <a:pt x="157161" y="0"/>
                    </a:cubicBezTo>
                    <a:cubicBezTo>
                      <a:pt x="243959" y="0"/>
                      <a:pt x="314322" y="70364"/>
                      <a:pt x="314322" y="157161"/>
                    </a:cubicBezTo>
                    <a:cubicBezTo>
                      <a:pt x="314198" y="243907"/>
                      <a:pt x="243907" y="314198"/>
                      <a:pt x="157161" y="314322"/>
                    </a:cubicBezTo>
                    <a:close/>
                    <a:moveTo>
                      <a:pt x="157161" y="11291"/>
                    </a:moveTo>
                    <a:cubicBezTo>
                      <a:pt x="76599" y="11291"/>
                      <a:pt x="11290" y="76599"/>
                      <a:pt x="11290" y="157161"/>
                    </a:cubicBezTo>
                    <a:cubicBezTo>
                      <a:pt x="11290" y="237724"/>
                      <a:pt x="76599" y="303032"/>
                      <a:pt x="157161" y="303032"/>
                    </a:cubicBezTo>
                    <a:cubicBezTo>
                      <a:pt x="237723" y="303032"/>
                      <a:pt x="303032" y="237724"/>
                      <a:pt x="303032" y="157161"/>
                    </a:cubicBezTo>
                    <a:cubicBezTo>
                      <a:pt x="302969" y="76625"/>
                      <a:pt x="237697" y="11353"/>
                      <a:pt x="157161" y="11291"/>
                    </a:cubicBezTo>
                    <a:close/>
                  </a:path>
                </a:pathLst>
              </a:custGeom>
              <a:solidFill>
                <a:srgbClr val="0AAF60"/>
              </a:solidFill>
              <a:ln w="11278" cap="flat">
                <a:noFill/>
                <a:prstDash val="solid"/>
                <a:miter/>
              </a:ln>
            </p:spPr>
            <p:txBody>
              <a:bodyPr rtlCol="0" anchor="ctr"/>
              <a:lstStyle/>
              <a:p>
                <a:endParaRPr lang="zh-CN" altLang="en-US"/>
              </a:p>
            </p:txBody>
          </p:sp>
        </p:grpSp>
        <p:grpSp>
          <p:nvGrpSpPr>
            <p:cNvPr id="212" name="图形 4">
              <a:extLst>
                <a:ext uri="{FF2B5EF4-FFF2-40B4-BE49-F238E27FC236}">
                  <a16:creationId xmlns:a16="http://schemas.microsoft.com/office/drawing/2014/main" xmlns="" id="{3AC572F4-C4B6-4AF0-AC15-A2E8625A4DE0}"/>
                </a:ext>
              </a:extLst>
            </p:cNvPr>
            <p:cNvGrpSpPr/>
            <p:nvPr/>
          </p:nvGrpSpPr>
          <p:grpSpPr>
            <a:xfrm>
              <a:off x="4449414" y="2355627"/>
              <a:ext cx="3293141" cy="1889632"/>
              <a:chOff x="4449414" y="2355627"/>
              <a:chExt cx="3293141" cy="1889632"/>
            </a:xfrm>
            <a:solidFill>
              <a:srgbClr val="0AAF60"/>
            </a:solidFill>
          </p:grpSpPr>
          <p:sp>
            <p:nvSpPr>
              <p:cNvPr id="213" name="任意多边形: 形状 212">
                <a:extLst>
                  <a:ext uri="{FF2B5EF4-FFF2-40B4-BE49-F238E27FC236}">
                    <a16:creationId xmlns:a16="http://schemas.microsoft.com/office/drawing/2014/main" xmlns="" id="{548AD9FB-0FC6-4C4D-B3F6-7347CFAA5BDC}"/>
                  </a:ext>
                </a:extLst>
              </p:cNvPr>
              <p:cNvSpPr/>
              <p:nvPr/>
            </p:nvSpPr>
            <p:spPr>
              <a:xfrm>
                <a:off x="7205041" y="2901030"/>
                <a:ext cx="433574" cy="432989"/>
              </a:xfrm>
              <a:custGeom>
                <a:avLst/>
                <a:gdLst>
                  <a:gd name="connsiteX0" fmla="*/ 431859 w 433574"/>
                  <a:gd name="connsiteY0" fmla="*/ 192958 h 432989"/>
                  <a:gd name="connsiteX1" fmla="*/ 309246 w 433574"/>
                  <a:gd name="connsiteY1" fmla="*/ 432990 h 432989"/>
                  <a:gd name="connsiteX2" fmla="*/ 63456 w 433574"/>
                  <a:gd name="connsiteY2" fmla="*/ 322684 h 432989"/>
                  <a:gd name="connsiteX3" fmla="*/ 43698 w 433574"/>
                  <a:gd name="connsiteY3" fmla="*/ 90781 h 432989"/>
                  <a:gd name="connsiteX4" fmla="*/ 224343 w 433574"/>
                  <a:gd name="connsiteY4" fmla="*/ 193184 h 432989"/>
                  <a:gd name="connsiteX5" fmla="*/ 302246 w 433574"/>
                  <a:gd name="connsiteY5" fmla="*/ 120 h 432989"/>
                  <a:gd name="connsiteX6" fmla="*/ 431859 w 433574"/>
                  <a:gd name="connsiteY6" fmla="*/ 192958 h 432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574" h="432989">
                    <a:moveTo>
                      <a:pt x="431859" y="192958"/>
                    </a:moveTo>
                    <a:cubicBezTo>
                      <a:pt x="416052" y="322119"/>
                      <a:pt x="309246" y="432990"/>
                      <a:pt x="309246" y="432990"/>
                    </a:cubicBezTo>
                    <a:cubicBezTo>
                      <a:pt x="309246" y="432990"/>
                      <a:pt x="156601" y="413458"/>
                      <a:pt x="63456" y="322684"/>
                    </a:cubicBezTo>
                    <a:cubicBezTo>
                      <a:pt x="-14221" y="246926"/>
                      <a:pt x="-20318" y="137636"/>
                      <a:pt x="43698" y="90781"/>
                    </a:cubicBezTo>
                    <a:cubicBezTo>
                      <a:pt x="135489" y="23039"/>
                      <a:pt x="224343" y="193184"/>
                      <a:pt x="224343" y="193184"/>
                    </a:cubicBezTo>
                    <a:cubicBezTo>
                      <a:pt x="224343" y="193184"/>
                      <a:pt x="188214" y="4974"/>
                      <a:pt x="302246" y="120"/>
                    </a:cubicBezTo>
                    <a:cubicBezTo>
                      <a:pt x="381278" y="-3719"/>
                      <a:pt x="444956" y="85249"/>
                      <a:pt x="431859" y="192958"/>
                    </a:cubicBezTo>
                    <a:close/>
                  </a:path>
                </a:pathLst>
              </a:custGeom>
              <a:solidFill>
                <a:srgbClr val="0AAF60"/>
              </a:solidFill>
              <a:ln w="11278"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3A60B5E3-9B2C-4ADD-98FA-F2FB75BCF73B}"/>
                  </a:ext>
                </a:extLst>
              </p:cNvPr>
              <p:cNvSpPr/>
              <p:nvPr/>
            </p:nvSpPr>
            <p:spPr>
              <a:xfrm>
                <a:off x="7421571" y="2355627"/>
                <a:ext cx="320984" cy="316216"/>
              </a:xfrm>
              <a:custGeom>
                <a:avLst/>
                <a:gdLst>
                  <a:gd name="connsiteX0" fmla="*/ 288941 w 320984"/>
                  <a:gd name="connsiteY0" fmla="*/ 208168 h 316216"/>
                  <a:gd name="connsiteX1" fmla="*/ 122523 w 320984"/>
                  <a:gd name="connsiteY1" fmla="*/ 316216 h 316216"/>
                  <a:gd name="connsiteX2" fmla="*/ 6345 w 320984"/>
                  <a:gd name="connsiteY2" fmla="*/ 155555 h 316216"/>
                  <a:gd name="connsiteX3" fmla="*/ 78942 w 320984"/>
                  <a:gd name="connsiteY3" fmla="*/ 426 h 316216"/>
                  <a:gd name="connsiteX4" fmla="*/ 156845 w 320984"/>
                  <a:gd name="connsiteY4" fmla="*/ 132297 h 316216"/>
                  <a:gd name="connsiteX5" fmla="*/ 277651 w 320984"/>
                  <a:gd name="connsiteY5" fmla="*/ 37458 h 316216"/>
                  <a:gd name="connsiteX6" fmla="*/ 288941 w 320984"/>
                  <a:gd name="connsiteY6" fmla="*/ 208168 h 316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984" h="316216">
                    <a:moveTo>
                      <a:pt x="288941" y="208168"/>
                    </a:moveTo>
                    <a:cubicBezTo>
                      <a:pt x="231361" y="284716"/>
                      <a:pt x="122523" y="316216"/>
                      <a:pt x="122523" y="316216"/>
                    </a:cubicBezTo>
                    <a:cubicBezTo>
                      <a:pt x="122523" y="316216"/>
                      <a:pt x="32200" y="247571"/>
                      <a:pt x="6345" y="155555"/>
                    </a:cubicBezTo>
                    <a:cubicBezTo>
                      <a:pt x="-15332" y="78668"/>
                      <a:pt x="20910" y="6749"/>
                      <a:pt x="78942" y="426"/>
                    </a:cubicBezTo>
                    <a:cubicBezTo>
                      <a:pt x="162264" y="-8719"/>
                      <a:pt x="156845" y="132297"/>
                      <a:pt x="156845" y="132297"/>
                    </a:cubicBezTo>
                    <a:cubicBezTo>
                      <a:pt x="156845" y="132297"/>
                      <a:pt x="202909" y="-1154"/>
                      <a:pt x="277651" y="37458"/>
                    </a:cubicBezTo>
                    <a:cubicBezTo>
                      <a:pt x="329135" y="64216"/>
                      <a:pt x="337038" y="144378"/>
                      <a:pt x="288941" y="208168"/>
                    </a:cubicBezTo>
                    <a:close/>
                  </a:path>
                </a:pathLst>
              </a:custGeom>
              <a:solidFill>
                <a:srgbClr val="0AAF60"/>
              </a:solidFill>
              <a:ln w="11278"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C76D4CFA-2A1E-46C1-A2D7-E7F497875C60}"/>
                  </a:ext>
                </a:extLst>
              </p:cNvPr>
              <p:cNvSpPr/>
              <p:nvPr/>
            </p:nvSpPr>
            <p:spPr>
              <a:xfrm>
                <a:off x="4449414" y="3934603"/>
                <a:ext cx="321309" cy="310656"/>
              </a:xfrm>
              <a:custGeom>
                <a:avLst/>
                <a:gdLst>
                  <a:gd name="connsiteX0" fmla="*/ 309023 w 321309"/>
                  <a:gd name="connsiteY0" fmla="*/ 163882 h 310656"/>
                  <a:gd name="connsiteX1" fmla="*/ 175685 w 321309"/>
                  <a:gd name="connsiteY1" fmla="*/ 310656 h 310656"/>
                  <a:gd name="connsiteX2" fmla="*/ 22476 w 321309"/>
                  <a:gd name="connsiteY2" fmla="*/ 184769 h 310656"/>
                  <a:gd name="connsiteX3" fmla="*/ 53185 w 321309"/>
                  <a:gd name="connsiteY3" fmla="*/ 16318 h 310656"/>
                  <a:gd name="connsiteX4" fmla="*/ 162024 w 321309"/>
                  <a:gd name="connsiteY4" fmla="*/ 124027 h 310656"/>
                  <a:gd name="connsiteX5" fmla="*/ 254152 w 321309"/>
                  <a:gd name="connsiteY5" fmla="*/ 1641 h 310656"/>
                  <a:gd name="connsiteX6" fmla="*/ 309023 w 321309"/>
                  <a:gd name="connsiteY6" fmla="*/ 163882 h 310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309" h="310656">
                    <a:moveTo>
                      <a:pt x="309023" y="163882"/>
                    </a:moveTo>
                    <a:cubicBezTo>
                      <a:pt x="272894" y="252511"/>
                      <a:pt x="175685" y="310656"/>
                      <a:pt x="175685" y="310656"/>
                    </a:cubicBezTo>
                    <a:cubicBezTo>
                      <a:pt x="175685" y="310656"/>
                      <a:pt x="71024" y="267301"/>
                      <a:pt x="22476" y="184769"/>
                    </a:cubicBezTo>
                    <a:cubicBezTo>
                      <a:pt x="-18057" y="116011"/>
                      <a:pt x="-1347" y="37205"/>
                      <a:pt x="53185" y="16318"/>
                    </a:cubicBezTo>
                    <a:cubicBezTo>
                      <a:pt x="131427" y="-13714"/>
                      <a:pt x="162024" y="124027"/>
                      <a:pt x="162024" y="124027"/>
                    </a:cubicBezTo>
                    <a:cubicBezTo>
                      <a:pt x="162024" y="124027"/>
                      <a:pt x="172411" y="-16650"/>
                      <a:pt x="254152" y="1641"/>
                    </a:cubicBezTo>
                    <a:cubicBezTo>
                      <a:pt x="311169" y="14512"/>
                      <a:pt x="339168" y="89931"/>
                      <a:pt x="309023" y="163882"/>
                    </a:cubicBezTo>
                    <a:close/>
                  </a:path>
                </a:pathLst>
              </a:custGeom>
              <a:solidFill>
                <a:srgbClr val="0AAF60"/>
              </a:solidFill>
              <a:ln w="11278" cap="flat">
                <a:noFill/>
                <a:prstDash val="solid"/>
                <a:miter/>
              </a:ln>
            </p:spPr>
            <p:txBody>
              <a:bodyPr rtlCol="0" anchor="ctr"/>
              <a:lstStyle/>
              <a:p>
                <a:endParaRPr lang="zh-CN" altLang="en-US"/>
              </a:p>
            </p:txBody>
          </p:sp>
        </p:grpSp>
      </p:grpSp>
      <p:pic>
        <p:nvPicPr>
          <p:cNvPr id="219" name="图形 218">
            <a:extLst>
              <a:ext uri="{FF2B5EF4-FFF2-40B4-BE49-F238E27FC236}">
                <a16:creationId xmlns:a16="http://schemas.microsoft.com/office/drawing/2014/main" xmlns="" id="{9B79C3C2-F19F-47E2-8F69-FA5B64D2717B}"/>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95780" y="596587"/>
            <a:ext cx="2832412" cy="2832413"/>
          </a:xfrm>
          <a:prstGeom prst="rect">
            <a:avLst/>
          </a:prstGeom>
        </p:spPr>
      </p:pic>
      <p:sp>
        <p:nvSpPr>
          <p:cNvPr id="380" name="任意多边形: 形状 379">
            <a:extLst>
              <a:ext uri="{FF2B5EF4-FFF2-40B4-BE49-F238E27FC236}">
                <a16:creationId xmlns:a16="http://schemas.microsoft.com/office/drawing/2014/main" xmlns="" id="{4EF41BED-8941-4CA6-9E9E-D8CAC432A265}"/>
              </a:ext>
            </a:extLst>
          </p:cNvPr>
          <p:cNvSpPr/>
          <p:nvPr/>
        </p:nvSpPr>
        <p:spPr>
          <a:xfrm rot="16200000">
            <a:off x="5272512" y="484521"/>
            <a:ext cx="1733757" cy="3265821"/>
          </a:xfrm>
          <a:custGeom>
            <a:avLst/>
            <a:gdLst>
              <a:gd name="connsiteX0" fmla="*/ 1724799 w 1883491"/>
              <a:gd name="connsiteY0" fmla="*/ 0 h 3547871"/>
              <a:gd name="connsiteX1" fmla="*/ 158508 w 1883491"/>
              <a:gd name="connsiteY1" fmla="*/ 0 h 3547871"/>
              <a:gd name="connsiteX2" fmla="*/ 12 w 1883491"/>
              <a:gd name="connsiteY2" fmla="*/ 161341 h 3547871"/>
              <a:gd name="connsiteX3" fmla="*/ 12 w 1883491"/>
              <a:gd name="connsiteY3" fmla="*/ 161354 h 3547871"/>
              <a:gd name="connsiteX4" fmla="*/ 12 w 1883491"/>
              <a:gd name="connsiteY4" fmla="*/ 3385947 h 3547871"/>
              <a:gd name="connsiteX5" fmla="*/ 158108 w 1883491"/>
              <a:gd name="connsiteY5" fmla="*/ 3547872 h 3547871"/>
              <a:gd name="connsiteX6" fmla="*/ 158508 w 1883491"/>
              <a:gd name="connsiteY6" fmla="*/ 3547872 h 3547871"/>
              <a:gd name="connsiteX7" fmla="*/ 1724799 w 1883491"/>
              <a:gd name="connsiteY7" fmla="*/ 3547872 h 3547871"/>
              <a:gd name="connsiteX8" fmla="*/ 1883485 w 1883491"/>
              <a:gd name="connsiteY8" fmla="*/ 3386347 h 3547871"/>
              <a:gd name="connsiteX9" fmla="*/ 1883485 w 1883491"/>
              <a:gd name="connsiteY9" fmla="*/ 3385947 h 3547871"/>
              <a:gd name="connsiteX10" fmla="*/ 1883485 w 1883491"/>
              <a:gd name="connsiteY10" fmla="*/ 161354 h 3547871"/>
              <a:gd name="connsiteX11" fmla="*/ 1724808 w 1883491"/>
              <a:gd name="connsiteY11" fmla="*/ 0 h 3547871"/>
              <a:gd name="connsiteX12" fmla="*/ 1724799 w 1883491"/>
              <a:gd name="connsiteY12" fmla="*/ 0 h 3547871"/>
              <a:gd name="connsiteX13" fmla="*/ 1784425 w 1883491"/>
              <a:gd name="connsiteY13" fmla="*/ 3286125 h 3547871"/>
              <a:gd name="connsiteX14" fmla="*/ 1642503 w 1883491"/>
              <a:gd name="connsiteY14" fmla="*/ 3439668 h 3547871"/>
              <a:gd name="connsiteX15" fmla="*/ 241089 w 1883491"/>
              <a:gd name="connsiteY15" fmla="*/ 3439668 h 3547871"/>
              <a:gd name="connsiteX16" fmla="*/ 98976 w 1883491"/>
              <a:gd name="connsiteY16" fmla="*/ 3286125 h 3547871"/>
              <a:gd name="connsiteX17" fmla="*/ 98976 w 1883491"/>
              <a:gd name="connsiteY17" fmla="*/ 283655 h 3547871"/>
              <a:gd name="connsiteX18" fmla="*/ 241089 w 1883491"/>
              <a:gd name="connsiteY18" fmla="*/ 102679 h 3547871"/>
              <a:gd name="connsiteX19" fmla="*/ 521791 w 1883491"/>
              <a:gd name="connsiteY19" fmla="*/ 102679 h 3547871"/>
              <a:gd name="connsiteX20" fmla="*/ 551223 w 1883491"/>
              <a:gd name="connsiteY20" fmla="*/ 143827 h 3547871"/>
              <a:gd name="connsiteX21" fmla="*/ 551223 w 1883491"/>
              <a:gd name="connsiteY21" fmla="*/ 153352 h 3547871"/>
              <a:gd name="connsiteX22" fmla="*/ 616946 w 1883491"/>
              <a:gd name="connsiteY22" fmla="*/ 207359 h 3547871"/>
              <a:gd name="connsiteX23" fmla="*/ 1266075 w 1883491"/>
              <a:gd name="connsiteY23" fmla="*/ 207359 h 3547871"/>
              <a:gd name="connsiteX24" fmla="*/ 1331797 w 1883491"/>
              <a:gd name="connsiteY24" fmla="*/ 153352 h 3547871"/>
              <a:gd name="connsiteX25" fmla="*/ 1331797 w 1883491"/>
              <a:gd name="connsiteY25" fmla="*/ 143827 h 3547871"/>
              <a:gd name="connsiteX26" fmla="*/ 1361706 w 1883491"/>
              <a:gd name="connsiteY26" fmla="*/ 102013 h 3547871"/>
              <a:gd name="connsiteX27" fmla="*/ 1642503 w 1883491"/>
              <a:gd name="connsiteY27" fmla="*/ 102013 h 3547871"/>
              <a:gd name="connsiteX28" fmla="*/ 1784425 w 1883491"/>
              <a:gd name="connsiteY28" fmla="*/ 282988 h 3547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83491" h="3547871">
                <a:moveTo>
                  <a:pt x="1724799" y="0"/>
                </a:moveTo>
                <a:lnTo>
                  <a:pt x="158508" y="0"/>
                </a:lnTo>
                <a:cubicBezTo>
                  <a:pt x="70192" y="786"/>
                  <a:pt x="-769" y="73021"/>
                  <a:pt x="12" y="161341"/>
                </a:cubicBezTo>
                <a:cubicBezTo>
                  <a:pt x="12" y="161345"/>
                  <a:pt x="12" y="161350"/>
                  <a:pt x="12" y="161354"/>
                </a:cubicBezTo>
                <a:lnTo>
                  <a:pt x="12" y="3385947"/>
                </a:lnTo>
                <a:cubicBezTo>
                  <a:pt x="-1046" y="3474320"/>
                  <a:pt x="69735" y="3546815"/>
                  <a:pt x="158108" y="3547872"/>
                </a:cubicBezTo>
                <a:cubicBezTo>
                  <a:pt x="158241" y="3547872"/>
                  <a:pt x="158374" y="3547872"/>
                  <a:pt x="158508" y="3547872"/>
                </a:cubicBezTo>
                <a:lnTo>
                  <a:pt x="1724799" y="3547872"/>
                </a:lnTo>
                <a:cubicBezTo>
                  <a:pt x="1813229" y="3547091"/>
                  <a:pt x="1884276" y="3474768"/>
                  <a:pt x="1883485" y="3386347"/>
                </a:cubicBezTo>
                <a:cubicBezTo>
                  <a:pt x="1883485" y="3386214"/>
                  <a:pt x="1883485" y="3386080"/>
                  <a:pt x="1883485" y="3385947"/>
                </a:cubicBezTo>
                <a:lnTo>
                  <a:pt x="1883485" y="161354"/>
                </a:lnTo>
                <a:cubicBezTo>
                  <a:pt x="1884228" y="72980"/>
                  <a:pt x="1813181" y="740"/>
                  <a:pt x="1724808" y="0"/>
                </a:cubicBezTo>
                <a:cubicBezTo>
                  <a:pt x="1724808" y="0"/>
                  <a:pt x="1724799" y="0"/>
                  <a:pt x="1724799" y="0"/>
                </a:cubicBezTo>
                <a:close/>
                <a:moveTo>
                  <a:pt x="1784425" y="3286125"/>
                </a:moveTo>
                <a:cubicBezTo>
                  <a:pt x="1784425" y="3371088"/>
                  <a:pt x="1720893" y="3439668"/>
                  <a:pt x="1642503" y="3439668"/>
                </a:cubicBezTo>
                <a:lnTo>
                  <a:pt x="241089" y="3439668"/>
                </a:lnTo>
                <a:cubicBezTo>
                  <a:pt x="162508" y="3439668"/>
                  <a:pt x="98976" y="3371088"/>
                  <a:pt x="98976" y="3286125"/>
                </a:cubicBezTo>
                <a:lnTo>
                  <a:pt x="98976" y="283655"/>
                </a:lnTo>
                <a:cubicBezTo>
                  <a:pt x="98976" y="110680"/>
                  <a:pt x="162508" y="102679"/>
                  <a:pt x="241089" y="102679"/>
                </a:cubicBezTo>
                <a:lnTo>
                  <a:pt x="521791" y="102679"/>
                </a:lnTo>
                <a:cubicBezTo>
                  <a:pt x="538079" y="102013"/>
                  <a:pt x="551223" y="121063"/>
                  <a:pt x="551223" y="143827"/>
                </a:cubicBezTo>
                <a:lnTo>
                  <a:pt x="551223" y="153352"/>
                </a:lnTo>
                <a:cubicBezTo>
                  <a:pt x="551223" y="207169"/>
                  <a:pt x="580751" y="207359"/>
                  <a:pt x="616946" y="207359"/>
                </a:cubicBezTo>
                <a:lnTo>
                  <a:pt x="1266075" y="207359"/>
                </a:lnTo>
                <a:cubicBezTo>
                  <a:pt x="1302556" y="207359"/>
                  <a:pt x="1331797" y="207359"/>
                  <a:pt x="1331797" y="153352"/>
                </a:cubicBezTo>
                <a:lnTo>
                  <a:pt x="1331797" y="143827"/>
                </a:lnTo>
                <a:cubicBezTo>
                  <a:pt x="1332273" y="121063"/>
                  <a:pt x="1345132" y="102013"/>
                  <a:pt x="1361706" y="102013"/>
                </a:cubicBezTo>
                <a:lnTo>
                  <a:pt x="1642503" y="102013"/>
                </a:lnTo>
                <a:cubicBezTo>
                  <a:pt x="1720893" y="102013"/>
                  <a:pt x="1784425" y="124968"/>
                  <a:pt x="1784425" y="282988"/>
                </a:cubicBezTo>
                <a:close/>
              </a:path>
            </a:pathLst>
          </a:custGeom>
          <a:solidFill>
            <a:srgbClr val="263238"/>
          </a:solidFill>
          <a:ln w="9525" cap="flat">
            <a:noFill/>
            <a:prstDash val="solid"/>
            <a:miter/>
          </a:ln>
        </p:spPr>
        <p:txBody>
          <a:bodyPr rtlCol="0" anchor="ctr"/>
          <a:lstStyle/>
          <a:p>
            <a:endParaRPr lang="zh-CN" altLang="en-US"/>
          </a:p>
        </p:txBody>
      </p:sp>
      <p:sp>
        <p:nvSpPr>
          <p:cNvPr id="382" name="文本框 381">
            <a:extLst>
              <a:ext uri="{FF2B5EF4-FFF2-40B4-BE49-F238E27FC236}">
                <a16:creationId xmlns:a16="http://schemas.microsoft.com/office/drawing/2014/main" xmlns="" id="{6BCA75D7-07A5-4804-82CF-18476FD7124A}"/>
              </a:ext>
            </a:extLst>
          </p:cNvPr>
          <p:cNvSpPr txBox="1"/>
          <p:nvPr/>
        </p:nvSpPr>
        <p:spPr>
          <a:xfrm>
            <a:off x="5223824" y="1482292"/>
            <a:ext cx="1881128" cy="738386"/>
          </a:xfrm>
          <a:prstGeom prst="rect">
            <a:avLst/>
          </a:prstGeom>
          <a:noFill/>
        </p:spPr>
        <p:txBody>
          <a:bodyPr wrap="none" rtlCol="0">
            <a:spAutoFit/>
          </a:bodyPr>
          <a:lstStyle/>
          <a:p>
            <a:pPr algn="ctr"/>
            <a:r>
              <a:rPr lang="zh-CN" altLang="zh-CN" sz="36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endParaRPr lang="zh-CN" altLang="en-US" sz="3600" spc="200" dirty="0">
              <a:solidFill>
                <a:schemeClr val="accent1"/>
              </a:solidFill>
              <a:effectLst>
                <a:outerShdw dist="25400" dir="2700000" algn="tl" rotWithShape="0">
                  <a:schemeClr val="accent2"/>
                </a:outerShdw>
              </a:effectLst>
              <a:latin typeface="+mj-ea"/>
              <a:ea typeface="+mj-ea"/>
            </a:endParaRPr>
          </a:p>
        </p:txBody>
      </p:sp>
      <p:grpSp>
        <p:nvGrpSpPr>
          <p:cNvPr id="385" name="组合 384">
            <a:extLst>
              <a:ext uri="{FF2B5EF4-FFF2-40B4-BE49-F238E27FC236}">
                <a16:creationId xmlns:a16="http://schemas.microsoft.com/office/drawing/2014/main" xmlns="" id="{76D02438-DE1F-4638-97B3-4D8FA04494A7}"/>
              </a:ext>
            </a:extLst>
          </p:cNvPr>
          <p:cNvGrpSpPr/>
          <p:nvPr/>
        </p:nvGrpSpPr>
        <p:grpSpPr>
          <a:xfrm>
            <a:off x="5934438" y="2343167"/>
            <a:ext cx="409905" cy="409905"/>
            <a:chOff x="5896127" y="3592043"/>
            <a:chExt cx="528344" cy="528344"/>
          </a:xfrm>
        </p:grpSpPr>
        <p:sp>
          <p:nvSpPr>
            <p:cNvPr id="383" name="椭圆 382">
              <a:extLst>
                <a:ext uri="{FF2B5EF4-FFF2-40B4-BE49-F238E27FC236}">
                  <a16:creationId xmlns:a16="http://schemas.microsoft.com/office/drawing/2014/main" xmlns="" id="{905846D8-476E-48F0-BDC9-AEE99EE81D6A}"/>
                </a:ext>
              </a:extLst>
            </p:cNvPr>
            <p:cNvSpPr/>
            <p:nvPr/>
          </p:nvSpPr>
          <p:spPr>
            <a:xfrm>
              <a:off x="5896127" y="3592043"/>
              <a:ext cx="528344" cy="52834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4" name="等腰三角形 383">
              <a:extLst>
                <a:ext uri="{FF2B5EF4-FFF2-40B4-BE49-F238E27FC236}">
                  <a16:creationId xmlns:a16="http://schemas.microsoft.com/office/drawing/2014/main" xmlns="" id="{1EA3D7FA-E2AB-4379-B9BA-78404448D2EB}"/>
                </a:ext>
              </a:extLst>
            </p:cNvPr>
            <p:cNvSpPr/>
            <p:nvPr/>
          </p:nvSpPr>
          <p:spPr>
            <a:xfrm rot="5400000">
              <a:off x="6047875" y="3740434"/>
              <a:ext cx="268612" cy="23156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87" name="文本框 386">
            <a:extLst>
              <a:ext uri="{FF2B5EF4-FFF2-40B4-BE49-F238E27FC236}">
                <a16:creationId xmlns:a16="http://schemas.microsoft.com/office/drawing/2014/main" xmlns="" id="{1A996073-BE48-4E71-8DED-DE02DDA884B4}"/>
              </a:ext>
            </a:extLst>
          </p:cNvPr>
          <p:cNvSpPr txBox="1"/>
          <p:nvPr/>
        </p:nvSpPr>
        <p:spPr>
          <a:xfrm>
            <a:off x="2762712" y="1604252"/>
            <a:ext cx="1169551"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zh-CN" sz="1800" b="0" spc="120" dirty="0">
                <a:solidFill>
                  <a:schemeClr val="accent1">
                    <a:lumMod val="50000"/>
                  </a:schemeClr>
                </a:solidFill>
                <a:effectLst/>
                <a:latin typeface="+mn-ea"/>
                <a:ea typeface="+mn-ea"/>
              </a:rPr>
              <a:t>休闲娱乐</a:t>
            </a:r>
            <a:endParaRPr lang="zh-CN" altLang="en-US" sz="1800" b="0" spc="120" dirty="0">
              <a:solidFill>
                <a:schemeClr val="accent1">
                  <a:lumMod val="50000"/>
                </a:schemeClr>
              </a:solidFill>
              <a:effectLst/>
              <a:latin typeface="+mn-ea"/>
              <a:ea typeface="+mn-ea"/>
            </a:endParaRPr>
          </a:p>
        </p:txBody>
      </p:sp>
      <p:cxnSp>
        <p:nvCxnSpPr>
          <p:cNvPr id="391" name="直接箭头连接符 390">
            <a:extLst>
              <a:ext uri="{FF2B5EF4-FFF2-40B4-BE49-F238E27FC236}">
                <a16:creationId xmlns:a16="http://schemas.microsoft.com/office/drawing/2014/main" xmlns="" id="{71C1C1F0-A594-4B30-805B-26DADA10C563}"/>
              </a:ext>
            </a:extLst>
          </p:cNvPr>
          <p:cNvCxnSpPr>
            <a:cxnSpLocks/>
          </p:cNvCxnSpPr>
          <p:nvPr/>
        </p:nvCxnSpPr>
        <p:spPr>
          <a:xfrm>
            <a:off x="2496761" y="2020109"/>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95" name="文本框 394">
            <a:extLst>
              <a:ext uri="{FF2B5EF4-FFF2-40B4-BE49-F238E27FC236}">
                <a16:creationId xmlns:a16="http://schemas.microsoft.com/office/drawing/2014/main" xmlns="" id="{C39A05F4-75FD-44AA-AC1B-1D06391B3276}"/>
              </a:ext>
            </a:extLst>
          </p:cNvPr>
          <p:cNvSpPr txBox="1"/>
          <p:nvPr/>
        </p:nvSpPr>
        <p:spPr>
          <a:xfrm flipH="1">
            <a:off x="2516888" y="2262355"/>
            <a:ext cx="1661993"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公域流量紧张</a:t>
            </a:r>
          </a:p>
        </p:txBody>
      </p:sp>
      <p:cxnSp>
        <p:nvCxnSpPr>
          <p:cNvPr id="396" name="直接箭头连接符 395">
            <a:extLst>
              <a:ext uri="{FF2B5EF4-FFF2-40B4-BE49-F238E27FC236}">
                <a16:creationId xmlns:a16="http://schemas.microsoft.com/office/drawing/2014/main" xmlns="" id="{16F92776-B28B-404F-8FFD-039A671685B4}"/>
              </a:ext>
            </a:extLst>
          </p:cNvPr>
          <p:cNvCxnSpPr>
            <a:cxnSpLocks/>
          </p:cNvCxnSpPr>
          <p:nvPr/>
        </p:nvCxnSpPr>
        <p:spPr>
          <a:xfrm flipH="1">
            <a:off x="2496761" y="2195415"/>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398" name="文本框 397">
            <a:extLst>
              <a:ext uri="{FF2B5EF4-FFF2-40B4-BE49-F238E27FC236}">
                <a16:creationId xmlns:a16="http://schemas.microsoft.com/office/drawing/2014/main" xmlns="" id="{E1C7A6F9-01BE-42B6-91F1-93C18E5E9584}"/>
              </a:ext>
            </a:extLst>
          </p:cNvPr>
          <p:cNvSpPr txBox="1"/>
          <p:nvPr/>
        </p:nvSpPr>
        <p:spPr>
          <a:xfrm>
            <a:off x="8314491" y="1604252"/>
            <a:ext cx="1169551"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展现自我</a:t>
            </a:r>
          </a:p>
        </p:txBody>
      </p:sp>
      <p:cxnSp>
        <p:nvCxnSpPr>
          <p:cNvPr id="399" name="直接箭头连接符 398">
            <a:extLst>
              <a:ext uri="{FF2B5EF4-FFF2-40B4-BE49-F238E27FC236}">
                <a16:creationId xmlns:a16="http://schemas.microsoft.com/office/drawing/2014/main" xmlns="" id="{4615CBAB-DA10-4316-BD18-2ACD9A2464CF}"/>
              </a:ext>
            </a:extLst>
          </p:cNvPr>
          <p:cNvCxnSpPr>
            <a:cxnSpLocks/>
          </p:cNvCxnSpPr>
          <p:nvPr/>
        </p:nvCxnSpPr>
        <p:spPr>
          <a:xfrm flipH="1">
            <a:off x="8048540" y="2020109"/>
            <a:ext cx="1701453"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401" name="文本框 400">
            <a:extLst>
              <a:ext uri="{FF2B5EF4-FFF2-40B4-BE49-F238E27FC236}">
                <a16:creationId xmlns:a16="http://schemas.microsoft.com/office/drawing/2014/main" xmlns="" id="{02645116-9CDF-4FEA-8527-BC290BBE9614}"/>
              </a:ext>
            </a:extLst>
          </p:cNvPr>
          <p:cNvSpPr txBox="1"/>
          <p:nvPr/>
        </p:nvSpPr>
        <p:spPr>
          <a:xfrm flipH="1">
            <a:off x="8121700" y="2262354"/>
            <a:ext cx="1661993" cy="369332"/>
          </a:xfrm>
          <a:prstGeom prst="rect">
            <a:avLst/>
          </a:prstGeom>
          <a:noFill/>
        </p:spPr>
        <p:txBody>
          <a:bodyPr wrap="none" rtlCol="0">
            <a:spAutoFit/>
          </a:bodyPr>
          <a:lstStyle>
            <a:defPPr>
              <a:defRPr lang="zh-CN"/>
            </a:defPPr>
            <a:lvl1pPr>
              <a:defRPr sz="7200" b="1" kern="0">
                <a:solidFill>
                  <a:schemeClr val="accent1"/>
                </a:solidFill>
                <a:effectLst>
                  <a:outerShdw dist="25400" dir="2700000" algn="tl" rotWithShape="0">
                    <a:schemeClr val="accent2"/>
                  </a:outerShdw>
                </a:effectLst>
                <a:latin typeface="+mj-ea"/>
                <a:ea typeface="+mj-ea"/>
                <a:cs typeface="宋体" panose="02010600030101010101" pitchFamily="2" charset="-122"/>
              </a:defRPr>
            </a:lvl1pPr>
          </a:lstStyle>
          <a:p>
            <a:pPr algn="ctr"/>
            <a:r>
              <a:rPr lang="zh-CN" altLang="en-US" sz="1800" b="0" spc="120" dirty="0">
                <a:solidFill>
                  <a:schemeClr val="accent1">
                    <a:lumMod val="50000"/>
                  </a:schemeClr>
                </a:solidFill>
                <a:effectLst/>
                <a:latin typeface="+mn-ea"/>
                <a:ea typeface="+mn-ea"/>
              </a:rPr>
              <a:t>博主不被满足</a:t>
            </a:r>
          </a:p>
        </p:txBody>
      </p:sp>
      <p:cxnSp>
        <p:nvCxnSpPr>
          <p:cNvPr id="402" name="直接箭头连接符 401">
            <a:extLst>
              <a:ext uri="{FF2B5EF4-FFF2-40B4-BE49-F238E27FC236}">
                <a16:creationId xmlns:a16="http://schemas.microsoft.com/office/drawing/2014/main" xmlns="" id="{F68910E8-7DDA-4ECF-BDBD-6665486487AA}"/>
              </a:ext>
            </a:extLst>
          </p:cNvPr>
          <p:cNvCxnSpPr>
            <a:cxnSpLocks/>
          </p:cNvCxnSpPr>
          <p:nvPr/>
        </p:nvCxnSpPr>
        <p:spPr>
          <a:xfrm>
            <a:off x="8048540" y="2195412"/>
            <a:ext cx="1701453"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sp>
        <p:nvSpPr>
          <p:cNvPr id="408" name="文本框 407">
            <a:extLst>
              <a:ext uri="{FF2B5EF4-FFF2-40B4-BE49-F238E27FC236}">
                <a16:creationId xmlns:a16="http://schemas.microsoft.com/office/drawing/2014/main" xmlns="" id="{E3444883-FCA1-40E7-9374-8A26A4CCE73C}"/>
              </a:ext>
            </a:extLst>
          </p:cNvPr>
          <p:cNvSpPr txBox="1"/>
          <p:nvPr/>
        </p:nvSpPr>
        <p:spPr>
          <a:xfrm>
            <a:off x="406513" y="3911118"/>
            <a:ext cx="3691523" cy="461665"/>
          </a:xfrm>
          <a:prstGeom prst="rect">
            <a:avLst/>
          </a:prstGeom>
          <a:noFill/>
        </p:spPr>
        <p:txBody>
          <a:bodyPr wrap="none" rtlCol="0">
            <a:spAutoFit/>
          </a:bodyPr>
          <a:lstStyle/>
          <a:p>
            <a:r>
              <a:rPr lang="zh-CN"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2400" b="1" kern="0" spc="200" baseline="30000" dirty="0">
                <a:solidFill>
                  <a:schemeClr val="accent1"/>
                </a:solidFill>
                <a:effectLst>
                  <a:outerShdw dist="25400" dir="2700000" algn="tl" rotWithShape="0">
                    <a:schemeClr val="accent2"/>
                  </a:outerShdw>
                </a:effectLst>
                <a:latin typeface="+mj-ea"/>
                <a:ea typeface="+mj-ea"/>
                <a:cs typeface="宋体" panose="02010600030101010101" pitchFamily="2" charset="-122"/>
              </a:rPr>
              <a:t>+</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飞速发展的时代</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410" name="文本框 409">
            <a:extLst>
              <a:ext uri="{FF2B5EF4-FFF2-40B4-BE49-F238E27FC236}">
                <a16:creationId xmlns:a16="http://schemas.microsoft.com/office/drawing/2014/main" xmlns="" id="{B2EF7B9C-E7C8-4516-B560-2919986F1A70}"/>
              </a:ext>
            </a:extLst>
          </p:cNvPr>
          <p:cNvSpPr txBox="1"/>
          <p:nvPr/>
        </p:nvSpPr>
        <p:spPr>
          <a:xfrm>
            <a:off x="399491" y="4472478"/>
            <a:ext cx="4591813" cy="1881734"/>
          </a:xfrm>
          <a:prstGeom prst="rect">
            <a:avLst/>
          </a:prstGeom>
          <a:noFill/>
        </p:spPr>
        <p:txBody>
          <a:bodyPr wrap="square">
            <a:spAutoFit/>
          </a:bodyPr>
          <a:lstStyle/>
          <a:p>
            <a:pPr>
              <a:lnSpc>
                <a:spcPct val="130000"/>
              </a:lnSpc>
              <a:spcAft>
                <a:spcPts val="1350"/>
              </a:spcAft>
            </a:pPr>
            <a:r>
              <a:rPr lang="zh-CN" altLang="zh-CN" sz="1600" spc="120" dirty="0">
                <a:solidFill>
                  <a:srgbClr val="000000"/>
                </a:solidFill>
                <a:effectLst/>
                <a:latin typeface="+mn-ea"/>
                <a:cs typeface="宋体" panose="02010600030101010101" pitchFamily="2" charset="-122"/>
              </a:rPr>
              <a:t>短视频与其他行业</a:t>
            </a:r>
            <a:r>
              <a:rPr lang="zh-CN" altLang="en-US" sz="1600" spc="120" dirty="0">
                <a:solidFill>
                  <a:srgbClr val="000000"/>
                </a:solidFill>
                <a:effectLst/>
                <a:latin typeface="+mn-ea"/>
                <a:cs typeface="宋体" panose="02010600030101010101" pitchFamily="2" charset="-122"/>
              </a:rPr>
              <a:t>联合</a:t>
            </a:r>
            <a:r>
              <a:rPr lang="zh-CN" altLang="zh-CN" sz="1600" spc="120" dirty="0">
                <a:solidFill>
                  <a:srgbClr val="000000"/>
                </a:solidFill>
                <a:effectLst/>
                <a:latin typeface="+mn-ea"/>
                <a:cs typeface="宋体" panose="02010600030101010101" pitchFamily="2" charset="-122"/>
              </a:rPr>
              <a:t>发展</a:t>
            </a:r>
            <a:r>
              <a:rPr lang="zh-CN" altLang="en-US"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成为</a:t>
            </a:r>
            <a:r>
              <a:rPr lang="zh-CN" altLang="en-US" sz="1600" spc="120" dirty="0">
                <a:solidFill>
                  <a:srgbClr val="000000"/>
                </a:solidFill>
                <a:effectLst/>
                <a:latin typeface="+mn-ea"/>
                <a:cs typeface="宋体" panose="02010600030101010101" pitchFamily="2" charset="-122"/>
              </a:rPr>
              <a:t>企业</a:t>
            </a:r>
            <a:r>
              <a:rPr lang="zh-CN" altLang="zh-CN" sz="1600" spc="120" dirty="0">
                <a:solidFill>
                  <a:srgbClr val="000000"/>
                </a:solidFill>
                <a:effectLst/>
                <a:latin typeface="+mn-ea"/>
                <a:cs typeface="宋体" panose="02010600030101010101" pitchFamily="2" charset="-122"/>
              </a:rPr>
              <a:t>的标配。</a:t>
            </a:r>
            <a:endParaRPr lang="en-US" altLang="zh-CN" sz="1600" spc="120" dirty="0">
              <a:solidFill>
                <a:srgbClr val="000000"/>
              </a:solidFill>
              <a:effectLst/>
              <a:latin typeface="+mn-ea"/>
              <a:cs typeface="宋体" panose="02010600030101010101" pitchFamily="2" charset="-122"/>
            </a:endParaRPr>
          </a:p>
          <a:p>
            <a:pPr>
              <a:lnSpc>
                <a:spcPct val="130000"/>
              </a:lnSpc>
              <a:spcAft>
                <a:spcPts val="1350"/>
              </a:spcAft>
            </a:pPr>
            <a:r>
              <a:rPr lang="zh-CN" altLang="en-US" sz="1600" spc="120" dirty="0">
                <a:solidFill>
                  <a:srgbClr val="000000"/>
                </a:solidFill>
                <a:effectLst/>
                <a:latin typeface="+mn-ea"/>
                <a:cs typeface="宋体" panose="02010600030101010101" pitchFamily="2" charset="-122"/>
              </a:rPr>
              <a:t>企业</a:t>
            </a:r>
            <a:r>
              <a:rPr lang="zh-CN" altLang="zh-CN" sz="1600" spc="120" dirty="0">
                <a:solidFill>
                  <a:srgbClr val="000000"/>
                </a:solidFill>
                <a:effectLst/>
                <a:latin typeface="+mn-ea"/>
                <a:cs typeface="宋体" panose="02010600030101010101" pitchFamily="2" charset="-122"/>
              </a:rPr>
              <a:t>针对“短视频</a:t>
            </a:r>
            <a:r>
              <a:rPr lang="en-US" altLang="zh-CN"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”的运营模式进行</a:t>
            </a:r>
            <a:r>
              <a:rPr lang="zh-CN" altLang="en-US" sz="1600" spc="120" dirty="0">
                <a:solidFill>
                  <a:srgbClr val="000000"/>
                </a:solidFill>
                <a:effectLst/>
                <a:latin typeface="+mn-ea"/>
                <a:cs typeface="宋体" panose="02010600030101010101" pitchFamily="2" charset="-122"/>
              </a:rPr>
              <a:t>深度探索</a:t>
            </a:r>
            <a:r>
              <a:rPr lang="zh-CN" altLang="zh-CN" sz="1600" spc="120" dirty="0">
                <a:solidFill>
                  <a:srgbClr val="000000"/>
                </a:solidFill>
                <a:effectLst/>
                <a:latin typeface="+mn-ea"/>
                <a:cs typeface="宋体" panose="02010600030101010101" pitchFamily="2" charset="-122"/>
              </a:rPr>
              <a:t>。</a:t>
            </a:r>
            <a:endParaRPr lang="zh-CN" altLang="zh-CN" sz="1600" spc="120" dirty="0">
              <a:effectLst/>
              <a:latin typeface="+mn-ea"/>
              <a:cs typeface="宋体" panose="02010600030101010101" pitchFamily="2" charset="-122"/>
            </a:endParaRPr>
          </a:p>
          <a:p>
            <a:pPr>
              <a:lnSpc>
                <a:spcPct val="130000"/>
              </a:lnSpc>
              <a:spcAft>
                <a:spcPts val="1350"/>
              </a:spcAft>
            </a:pPr>
            <a:r>
              <a:rPr lang="zh-CN" altLang="zh-CN" sz="1600" spc="120" dirty="0">
                <a:solidFill>
                  <a:srgbClr val="000000"/>
                </a:solidFill>
                <a:effectLst/>
                <a:latin typeface="+mn-ea"/>
                <a:cs typeface="宋体" panose="02010600030101010101" pitchFamily="2" charset="-122"/>
              </a:rPr>
              <a:t>“短视频</a:t>
            </a:r>
            <a:r>
              <a:rPr lang="en-US" altLang="zh-CN" sz="1600" spc="120" dirty="0">
                <a:solidFill>
                  <a:srgbClr val="000000"/>
                </a:solidFill>
                <a:effectLst/>
                <a:latin typeface="+mn-ea"/>
                <a:cs typeface="宋体" panose="02010600030101010101" pitchFamily="2" charset="-122"/>
              </a:rPr>
              <a:t>+</a:t>
            </a:r>
            <a:r>
              <a:rPr lang="zh-CN" altLang="zh-CN" sz="1600" spc="120" dirty="0">
                <a:solidFill>
                  <a:srgbClr val="000000"/>
                </a:solidFill>
                <a:effectLst/>
                <a:latin typeface="+mn-ea"/>
                <a:cs typeface="宋体" panose="02010600030101010101" pitchFamily="2" charset="-122"/>
              </a:rPr>
              <a:t>”</a:t>
            </a:r>
            <a:r>
              <a:rPr lang="zh-CN" altLang="en-US" sz="1600" spc="120" dirty="0">
                <a:solidFill>
                  <a:srgbClr val="000000"/>
                </a:solidFill>
                <a:effectLst/>
                <a:latin typeface="+mn-ea"/>
                <a:cs typeface="宋体" panose="02010600030101010101" pitchFamily="2" charset="-122"/>
              </a:rPr>
              <a:t>是当下的风口</a:t>
            </a:r>
            <a:r>
              <a:rPr lang="zh-CN" altLang="zh-CN" sz="1600" spc="120" dirty="0">
                <a:solidFill>
                  <a:srgbClr val="000000"/>
                </a:solidFill>
                <a:effectLst/>
                <a:latin typeface="+mn-ea"/>
                <a:cs typeface="宋体" panose="02010600030101010101" pitchFamily="2" charset="-122"/>
              </a:rPr>
              <a:t>，</a:t>
            </a:r>
            <a:r>
              <a:rPr lang="zh-CN" altLang="en-US" sz="1600" spc="120" dirty="0">
                <a:solidFill>
                  <a:srgbClr val="000000"/>
                </a:solidFill>
                <a:effectLst/>
                <a:latin typeface="+mn-ea"/>
                <a:cs typeface="宋体" panose="02010600030101010101" pitchFamily="2" charset="-122"/>
              </a:rPr>
              <a:t>但也</a:t>
            </a:r>
            <a:r>
              <a:rPr lang="zh-CN" altLang="zh-CN" sz="1600" spc="120" dirty="0">
                <a:solidFill>
                  <a:srgbClr val="000000"/>
                </a:solidFill>
                <a:effectLst/>
                <a:latin typeface="+mn-ea"/>
                <a:cs typeface="宋体" panose="02010600030101010101" pitchFamily="2" charset="-122"/>
              </a:rPr>
              <a:t>存在许多问题</a:t>
            </a:r>
            <a:r>
              <a:rPr lang="zh-CN" altLang="en-US" sz="1600" spc="120" dirty="0">
                <a:solidFill>
                  <a:srgbClr val="000000"/>
                </a:solidFill>
                <a:effectLst/>
                <a:latin typeface="+mn-ea"/>
                <a:cs typeface="宋体" panose="02010600030101010101" pitchFamily="2" charset="-122"/>
              </a:rPr>
              <a:t>。</a:t>
            </a:r>
            <a:endParaRPr lang="en-US" altLang="zh-CN" sz="1600" spc="120" dirty="0">
              <a:solidFill>
                <a:srgbClr val="000000"/>
              </a:solidFill>
              <a:effectLst/>
              <a:latin typeface="+mn-ea"/>
              <a:cs typeface="宋体" panose="02010600030101010101" pitchFamily="2" charset="-122"/>
            </a:endParaRPr>
          </a:p>
          <a:p>
            <a:pPr>
              <a:lnSpc>
                <a:spcPct val="130000"/>
              </a:lnSpc>
              <a:spcAft>
                <a:spcPts val="1350"/>
              </a:spcAft>
            </a:pPr>
            <a:r>
              <a:rPr lang="zh-CN" altLang="zh-CN" sz="1600" spc="120" dirty="0">
                <a:solidFill>
                  <a:srgbClr val="000000"/>
                </a:solidFill>
                <a:effectLst/>
                <a:latin typeface="+mn-ea"/>
                <a:cs typeface="宋体" panose="02010600030101010101" pitchFamily="2" charset="-122"/>
              </a:rPr>
              <a:t>利用短视频进行运营和推广是我们需要思考的。</a:t>
            </a:r>
            <a:endParaRPr lang="zh-CN" altLang="zh-CN" sz="1600" spc="120" dirty="0">
              <a:effectLst/>
              <a:latin typeface="+mn-ea"/>
              <a:cs typeface="宋体" panose="02010600030101010101" pitchFamily="2" charset="-122"/>
            </a:endParaRPr>
          </a:p>
        </p:txBody>
      </p:sp>
      <p:sp>
        <p:nvSpPr>
          <p:cNvPr id="412" name="文本框 411">
            <a:extLst>
              <a:ext uri="{FF2B5EF4-FFF2-40B4-BE49-F238E27FC236}">
                <a16:creationId xmlns:a16="http://schemas.microsoft.com/office/drawing/2014/main" xmlns="" id="{606C8F67-4A9A-46BA-9FE2-47C0F2FC18A5}"/>
              </a:ext>
            </a:extLst>
          </p:cNvPr>
          <p:cNvSpPr txBox="1"/>
          <p:nvPr/>
        </p:nvSpPr>
        <p:spPr>
          <a:xfrm>
            <a:off x="8463782" y="3911118"/>
            <a:ext cx="3358099" cy="461665"/>
          </a:xfrm>
          <a:prstGeom prst="rect">
            <a:avLst/>
          </a:prstGeom>
          <a:noFill/>
        </p:spPr>
        <p:txBody>
          <a:bodyPr wrap="none" rtlCol="0">
            <a:spAutoFit/>
          </a:bodyPr>
          <a:lstStyle/>
          <a:p>
            <a:r>
              <a:rPr lang="zh-CN" altLang="zh-CN"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en-US" altLang="zh-CN" sz="2400" b="1" kern="0" spc="200" baseline="30000" dirty="0">
                <a:solidFill>
                  <a:schemeClr val="accent1"/>
                </a:solidFill>
                <a:effectLst>
                  <a:outerShdw dist="25400" dir="2700000" algn="tl" rotWithShape="0">
                    <a:schemeClr val="accent2"/>
                  </a:outerShdw>
                </a:effectLst>
                <a:latin typeface="+mj-ea"/>
                <a:ea typeface="+mj-ea"/>
                <a:cs typeface="宋体" panose="02010600030101010101" pitchFamily="2" charset="-122"/>
              </a:rPr>
              <a:t>+</a:t>
            </a:r>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跨界创新方式</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418" name="矩形: 圆角 417">
            <a:extLst>
              <a:ext uri="{FF2B5EF4-FFF2-40B4-BE49-F238E27FC236}">
                <a16:creationId xmlns:a16="http://schemas.microsoft.com/office/drawing/2014/main" xmlns="" id="{F595CBD7-8B4A-4111-A978-F39415E95D92}"/>
              </a:ext>
            </a:extLst>
          </p:cNvPr>
          <p:cNvSpPr/>
          <p:nvPr/>
        </p:nvSpPr>
        <p:spPr>
          <a:xfrm>
            <a:off x="8537038" y="4557996"/>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品牌</a:t>
            </a:r>
          </a:p>
        </p:txBody>
      </p:sp>
      <p:sp>
        <p:nvSpPr>
          <p:cNvPr id="419" name="矩形: 圆角 418">
            <a:extLst>
              <a:ext uri="{FF2B5EF4-FFF2-40B4-BE49-F238E27FC236}">
                <a16:creationId xmlns:a16="http://schemas.microsoft.com/office/drawing/2014/main" xmlns="" id="{3B49F9A4-F5AE-4A1E-AAF2-AA204F31719C}"/>
              </a:ext>
            </a:extLst>
          </p:cNvPr>
          <p:cNvSpPr/>
          <p:nvPr/>
        </p:nvSpPr>
        <p:spPr>
          <a:xfrm>
            <a:off x="8537038" y="5166260"/>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电商</a:t>
            </a:r>
          </a:p>
        </p:txBody>
      </p:sp>
      <p:sp>
        <p:nvSpPr>
          <p:cNvPr id="420" name="矩形: 圆角 419">
            <a:extLst>
              <a:ext uri="{FF2B5EF4-FFF2-40B4-BE49-F238E27FC236}">
                <a16:creationId xmlns:a16="http://schemas.microsoft.com/office/drawing/2014/main" xmlns="" id="{92F83628-8B3D-443D-A27B-B18F6F6118AA}"/>
              </a:ext>
            </a:extLst>
          </p:cNvPr>
          <p:cNvSpPr/>
          <p:nvPr/>
        </p:nvSpPr>
        <p:spPr>
          <a:xfrm>
            <a:off x="8537038" y="5774525"/>
            <a:ext cx="2222156"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短视频</a:t>
            </a:r>
            <a:r>
              <a:rPr lang="en-US" altLang="zh-CN" sz="1600" kern="0" spc="200" dirty="0">
                <a:solidFill>
                  <a:schemeClr val="accent1">
                    <a:lumMod val="50000"/>
                  </a:schemeClr>
                </a:solidFill>
                <a:latin typeface="+mj-ea"/>
                <a:ea typeface="+mj-ea"/>
              </a:rPr>
              <a:t>+</a:t>
            </a:r>
            <a:r>
              <a:rPr lang="zh-CN" altLang="en-US" sz="1600" kern="0" spc="200" dirty="0">
                <a:solidFill>
                  <a:schemeClr val="accent1">
                    <a:lumMod val="50000"/>
                  </a:schemeClr>
                </a:solidFill>
                <a:latin typeface="+mj-ea"/>
                <a:ea typeface="+mj-ea"/>
              </a:rPr>
              <a:t>知识付费</a:t>
            </a:r>
          </a:p>
        </p:txBody>
      </p:sp>
      <p:sp>
        <p:nvSpPr>
          <p:cNvPr id="1168" name="矩形: 圆角 1167">
            <a:extLst>
              <a:ext uri="{FF2B5EF4-FFF2-40B4-BE49-F238E27FC236}">
                <a16:creationId xmlns:a16="http://schemas.microsoft.com/office/drawing/2014/main" xmlns="" id="{8FD9BB12-E8DB-46C6-9517-2E0D202A4117}"/>
              </a:ext>
            </a:extLst>
          </p:cNvPr>
          <p:cNvSpPr/>
          <p:nvPr/>
        </p:nvSpPr>
        <p:spPr>
          <a:xfrm>
            <a:off x="5280913" y="4534150"/>
            <a:ext cx="2491388" cy="1308760"/>
          </a:xfrm>
          <a:prstGeom prst="roundRect">
            <a:avLst>
              <a:gd name="adj" fmla="val 5096"/>
            </a:avLst>
          </a:prstGeom>
          <a:solidFill>
            <a:schemeClr val="bg1"/>
          </a:solidFill>
          <a:ln w="19050" cap="rnd">
            <a:solidFill>
              <a:schemeClr val="accent2"/>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171" name="文本框 1170">
            <a:extLst>
              <a:ext uri="{FF2B5EF4-FFF2-40B4-BE49-F238E27FC236}">
                <a16:creationId xmlns:a16="http://schemas.microsoft.com/office/drawing/2014/main" xmlns="" id="{30FD4BC8-6FB0-4C0D-A836-D8538D35184E}"/>
              </a:ext>
            </a:extLst>
          </p:cNvPr>
          <p:cNvSpPr txBox="1"/>
          <p:nvPr/>
        </p:nvSpPr>
        <p:spPr>
          <a:xfrm>
            <a:off x="5410580" y="5420787"/>
            <a:ext cx="2277547" cy="382862"/>
          </a:xfrm>
          <a:prstGeom prst="rect">
            <a:avLst/>
          </a:prstGeom>
          <a:noFill/>
        </p:spPr>
        <p:txBody>
          <a:bodyPr wrap="none">
            <a:spAutoFit/>
          </a:bodyPr>
          <a:lstStyle>
            <a:defPPr>
              <a:defRPr lang="zh-CN"/>
            </a:defPPr>
            <a:lvl1pPr>
              <a:lnSpc>
                <a:spcPct val="130000"/>
              </a:lnSpc>
              <a:spcAft>
                <a:spcPts val="1350"/>
              </a:spcAft>
              <a:defRPr sz="1400" spc="120">
                <a:solidFill>
                  <a:srgbClr val="000000"/>
                </a:solidFill>
                <a:effectLst/>
                <a:latin typeface="+mn-ea"/>
                <a:cs typeface="宋体" panose="02010600030101010101" pitchFamily="2" charset="-122"/>
              </a:defRPr>
            </a:lvl1pPr>
          </a:lstStyle>
          <a:p>
            <a:pPr algn="r"/>
            <a:r>
              <a:rPr lang="en-US" altLang="zh-CN" sz="1600" dirty="0"/>
              <a:t>*</a:t>
            </a:r>
            <a:r>
              <a:rPr lang="zh-CN" altLang="zh-CN" sz="1600" dirty="0"/>
              <a:t>半年</a:t>
            </a:r>
            <a:r>
              <a:rPr lang="en-US" altLang="zh-CN" sz="1600" dirty="0"/>
              <a:t>10</a:t>
            </a:r>
            <a:r>
              <a:rPr lang="zh-CN" altLang="zh-CN" sz="1600" dirty="0"/>
              <a:t>岁以上的网民</a:t>
            </a:r>
            <a:endParaRPr lang="zh-CN" altLang="en-US" sz="1600" dirty="0"/>
          </a:p>
        </p:txBody>
      </p:sp>
      <p:sp>
        <p:nvSpPr>
          <p:cNvPr id="1173" name="文本框 1172">
            <a:extLst>
              <a:ext uri="{FF2B5EF4-FFF2-40B4-BE49-F238E27FC236}">
                <a16:creationId xmlns:a16="http://schemas.microsoft.com/office/drawing/2014/main" xmlns="" id="{1B38CAA3-40D6-42EF-A495-D16155DE117B}"/>
              </a:ext>
            </a:extLst>
          </p:cNvPr>
          <p:cNvSpPr txBox="1"/>
          <p:nvPr/>
        </p:nvSpPr>
        <p:spPr>
          <a:xfrm>
            <a:off x="6278222" y="5771646"/>
            <a:ext cx="1457450" cy="707886"/>
          </a:xfrm>
          <a:prstGeom prst="rect">
            <a:avLst/>
          </a:prstGeom>
          <a:noFill/>
        </p:spPr>
        <p:txBody>
          <a:bodyPr wrap="none">
            <a:spAutoFit/>
          </a:bodyPr>
          <a:lstStyle/>
          <a:p>
            <a:r>
              <a:rPr lang="en-US" altLang="zh-CN" sz="4000" b="1" dirty="0">
                <a:solidFill>
                  <a:schemeClr val="accent1"/>
                </a:solidFill>
              </a:rPr>
              <a:t>91.2</a:t>
            </a:r>
            <a:r>
              <a:rPr lang="en-US" altLang="zh-CN" sz="2000" b="1" dirty="0">
                <a:solidFill>
                  <a:schemeClr val="accent1"/>
                </a:solidFill>
              </a:rPr>
              <a:t>%</a:t>
            </a:r>
            <a:endParaRPr lang="zh-CN" altLang="en-US" sz="4000" b="1" dirty="0">
              <a:solidFill>
                <a:schemeClr val="accent1"/>
              </a:solidFill>
            </a:endParaRPr>
          </a:p>
        </p:txBody>
      </p:sp>
      <p:graphicFrame>
        <p:nvGraphicFramePr>
          <p:cNvPr id="4" name="图表 3">
            <a:extLst>
              <a:ext uri="{FF2B5EF4-FFF2-40B4-BE49-F238E27FC236}">
                <a16:creationId xmlns:a16="http://schemas.microsoft.com/office/drawing/2014/main" xmlns="" id="{E5D4BDD2-BDC7-4369-A5D6-6D7078648DB0}"/>
              </a:ext>
            </a:extLst>
          </p:cNvPr>
          <p:cNvGraphicFramePr/>
          <p:nvPr>
            <p:extLst>
              <p:ext uri="{D42A27DB-BD31-4B8C-83A1-F6EECF244321}">
                <p14:modId xmlns:p14="http://schemas.microsoft.com/office/powerpoint/2010/main" val="2988473128"/>
              </p:ext>
            </p:extLst>
          </p:nvPr>
        </p:nvGraphicFramePr>
        <p:xfrm>
          <a:off x="5361089" y="3961517"/>
          <a:ext cx="2561599" cy="1694885"/>
        </p:xfrm>
        <a:graphic>
          <a:graphicData uri="http://schemas.openxmlformats.org/drawingml/2006/chart">
            <c:chart xmlns:c="http://schemas.openxmlformats.org/drawingml/2006/chart" xmlns:r="http://schemas.openxmlformats.org/officeDocument/2006/relationships" r:id="rId4"/>
          </a:graphicData>
        </a:graphic>
      </p:graphicFrame>
      <p:sp>
        <p:nvSpPr>
          <p:cNvPr id="241" name="文本框 240">
            <a:extLst>
              <a:ext uri="{FF2B5EF4-FFF2-40B4-BE49-F238E27FC236}">
                <a16:creationId xmlns:a16="http://schemas.microsoft.com/office/drawing/2014/main" xmlns="" id="{7E2A9B9D-D968-4B2E-B0CF-9D33D95A8399}"/>
              </a:ext>
            </a:extLst>
          </p:cNvPr>
          <p:cNvSpPr txBox="1"/>
          <p:nvPr/>
        </p:nvSpPr>
        <p:spPr>
          <a:xfrm>
            <a:off x="5410580" y="5933498"/>
            <a:ext cx="1000274" cy="455446"/>
          </a:xfrm>
          <a:prstGeom prst="rect">
            <a:avLst/>
          </a:prstGeom>
          <a:noFill/>
        </p:spPr>
        <p:txBody>
          <a:bodyPr wrap="none">
            <a:spAutoFit/>
          </a:bodyPr>
          <a:lstStyle>
            <a:defPPr>
              <a:defRPr lang="zh-CN"/>
            </a:defPPr>
            <a:lvl1pPr>
              <a:lnSpc>
                <a:spcPct val="130000"/>
              </a:lnSpc>
              <a:spcAft>
                <a:spcPts val="1350"/>
              </a:spcAft>
              <a:defRPr sz="1400" spc="120">
                <a:solidFill>
                  <a:srgbClr val="000000"/>
                </a:solidFill>
                <a:effectLst/>
                <a:latin typeface="+mn-ea"/>
                <a:cs typeface="宋体" panose="02010600030101010101" pitchFamily="2" charset="-122"/>
              </a:defRPr>
            </a:lvl1pPr>
          </a:lstStyle>
          <a:p>
            <a:pPr algn="r"/>
            <a:r>
              <a:rPr lang="zh-CN" altLang="zh-CN" sz="2000" dirty="0"/>
              <a:t>使用率</a:t>
            </a:r>
            <a:endParaRPr lang="zh-CN" altLang="en-US" sz="2000" dirty="0"/>
          </a:p>
        </p:txBody>
      </p:sp>
      <p:sp>
        <p:nvSpPr>
          <p:cNvPr id="244" name="文本框 243">
            <a:extLst>
              <a:ext uri="{FF2B5EF4-FFF2-40B4-BE49-F238E27FC236}">
                <a16:creationId xmlns:a16="http://schemas.microsoft.com/office/drawing/2014/main" xmlns="" id="{A50DDAC2-B6BE-4D6E-A74C-42A034C54B36}"/>
              </a:ext>
            </a:extLst>
          </p:cNvPr>
          <p:cNvSpPr txBox="1"/>
          <p:nvPr/>
        </p:nvSpPr>
        <p:spPr>
          <a:xfrm>
            <a:off x="3199374" y="3121592"/>
            <a:ext cx="5793253" cy="417358"/>
          </a:xfrm>
          <a:prstGeom prst="rect">
            <a:avLst/>
          </a:prstGeom>
          <a:noFill/>
        </p:spPr>
        <p:txBody>
          <a:bodyPr wrap="none">
            <a:spAutoFit/>
          </a:bodyPr>
          <a:lstStyle>
            <a:defPPr>
              <a:defRPr lang="zh-CN"/>
            </a:defPPr>
            <a:lvl1pPr>
              <a:lnSpc>
                <a:spcPct val="130000"/>
              </a:lnSpc>
              <a:defRPr b="1" spc="120">
                <a:solidFill>
                  <a:schemeClr val="accent1">
                    <a:lumMod val="50000"/>
                  </a:schemeClr>
                </a:solidFill>
                <a:effectLst/>
                <a:latin typeface="+mj-ea"/>
                <a:ea typeface="+mj-ea"/>
                <a:cs typeface="Times New Roman" panose="02020603050405020304" pitchFamily="18" charset="0"/>
              </a:defRPr>
            </a:lvl1pPr>
          </a:lstStyle>
          <a:p>
            <a:r>
              <a:rPr lang="zh-CN" altLang="zh-CN" dirty="0"/>
              <a:t>“短视频</a:t>
            </a:r>
            <a:r>
              <a:rPr lang="en-US" altLang="zh-CN" dirty="0"/>
              <a:t>+</a:t>
            </a:r>
            <a:r>
              <a:rPr lang="zh-CN" altLang="zh-CN" dirty="0"/>
              <a:t>”的运营模式</a:t>
            </a:r>
            <a:r>
              <a:rPr lang="zh-CN" altLang="en-US" dirty="0"/>
              <a:t>成为</a:t>
            </a:r>
            <a:r>
              <a:rPr lang="zh-CN" altLang="zh-CN" dirty="0"/>
              <a:t>最</a:t>
            </a:r>
            <a:r>
              <a:rPr lang="zh-CN" altLang="en-US" dirty="0"/>
              <a:t>火爆</a:t>
            </a:r>
            <a:r>
              <a:rPr lang="zh-CN" altLang="zh-CN" dirty="0"/>
              <a:t>的整合运营模式</a:t>
            </a:r>
            <a:endParaRPr lang="zh-CN" altLang="en-US" dirty="0"/>
          </a:p>
        </p:txBody>
      </p:sp>
      <p:pic>
        <p:nvPicPr>
          <p:cNvPr id="245" name="图形 244" descr="箭头: 逆时针曲线 纯色填充">
            <a:extLst>
              <a:ext uri="{FF2B5EF4-FFF2-40B4-BE49-F238E27FC236}">
                <a16:creationId xmlns:a16="http://schemas.microsoft.com/office/drawing/2014/main" xmlns="" id="{54EC4CDD-4B59-4BDB-BC54-5A97A328414D}"/>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rot="13500000">
            <a:off x="2746751" y="3220889"/>
            <a:ext cx="636118" cy="636118"/>
          </a:xfrm>
          <a:prstGeom prst="rect">
            <a:avLst/>
          </a:prstGeom>
          <a:effectLst/>
        </p:spPr>
      </p:pic>
      <p:pic>
        <p:nvPicPr>
          <p:cNvPr id="246" name="图形 245" descr="箭头: 逆时针曲线 纯色填充">
            <a:extLst>
              <a:ext uri="{FF2B5EF4-FFF2-40B4-BE49-F238E27FC236}">
                <a16:creationId xmlns:a16="http://schemas.microsoft.com/office/drawing/2014/main" xmlns="" id="{FF2ED641-4361-46DA-B5A7-A69EE2EE775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rot="8100000" flipH="1">
            <a:off x="8809131" y="3220887"/>
            <a:ext cx="636118" cy="636118"/>
          </a:xfrm>
          <a:prstGeom prst="rect">
            <a:avLst/>
          </a:prstGeom>
          <a:effectLst/>
        </p:spPr>
      </p:pic>
      <p:cxnSp>
        <p:nvCxnSpPr>
          <p:cNvPr id="252" name="直接连接符 251">
            <a:extLst>
              <a:ext uri="{FF2B5EF4-FFF2-40B4-BE49-F238E27FC236}">
                <a16:creationId xmlns:a16="http://schemas.microsoft.com/office/drawing/2014/main" xmlns="" id="{D62D5551-A733-48A1-B91E-86B90225912F}"/>
              </a:ext>
            </a:extLst>
          </p:cNvPr>
          <p:cNvCxnSpPr>
            <a:cxnSpLocks/>
          </p:cNvCxnSpPr>
          <p:nvPr/>
        </p:nvCxnSpPr>
        <p:spPr>
          <a:xfrm>
            <a:off x="8556789" y="6308725"/>
            <a:ext cx="3127821" cy="0"/>
          </a:xfrm>
          <a:prstGeom prst="line">
            <a:avLst/>
          </a:prstGeom>
          <a:ln w="3175">
            <a:solidFill>
              <a:schemeClr val="dk1">
                <a:alpha val="30000"/>
              </a:schemeClr>
            </a:solidFill>
          </a:ln>
        </p:spPr>
        <p:style>
          <a:lnRef idx="1">
            <a:schemeClr val="dk1"/>
          </a:lnRef>
          <a:fillRef idx="0">
            <a:schemeClr val="dk1"/>
          </a:fillRef>
          <a:effectRef idx="0">
            <a:schemeClr val="dk1"/>
          </a:effectRef>
          <a:fontRef idx="minor">
            <a:schemeClr val="tx1"/>
          </a:fontRef>
        </p:style>
      </p:cxnSp>
    </p:spTree>
    <p:extLst>
      <p:ext uri="{BB962C8B-B14F-4D97-AF65-F5344CB8AC3E}">
        <p14:creationId xmlns:p14="http://schemas.microsoft.com/office/powerpoint/2010/main" val="329958864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文本框 3">
            <a:extLst>
              <a:ext uri="{FF2B5EF4-FFF2-40B4-BE49-F238E27FC236}">
                <a16:creationId xmlns:a16="http://schemas.microsoft.com/office/drawing/2014/main" xmlns="" id="{29BF81BA-C511-4664-8804-CC452565289D}"/>
              </a:ext>
            </a:extLst>
          </p:cNvPr>
          <p:cNvSpPr txBox="1"/>
          <p:nvPr/>
        </p:nvSpPr>
        <p:spPr>
          <a:xfrm>
            <a:off x="1848684" y="1636428"/>
            <a:ext cx="8494633" cy="1200329"/>
          </a:xfrm>
          <a:prstGeom prst="rect">
            <a:avLst/>
          </a:prstGeom>
          <a:noFill/>
        </p:spPr>
        <p:txBody>
          <a:bodyPr wrap="none" rtlCol="0">
            <a:spAutoFit/>
          </a:bodyPr>
          <a:lstStyle/>
          <a:p>
            <a:r>
              <a:rPr lang="zh-CN" altLang="en-US" sz="7200" b="1" kern="0" dirty="0">
                <a:solidFill>
                  <a:schemeClr val="accent1"/>
                </a:solidFill>
                <a:effectLst>
                  <a:outerShdw dist="25400" dir="2700000" algn="tl" rotWithShape="0">
                    <a:schemeClr val="accent2"/>
                  </a:outerShdw>
                </a:effectLst>
                <a:latin typeface="+mj-ea"/>
                <a:ea typeface="+mj-ea"/>
                <a:cs typeface="宋体" panose="02010600030101010101" pitchFamily="2" charset="-122"/>
              </a:rPr>
              <a:t>做了解用户的好产品</a:t>
            </a:r>
            <a:endParaRPr lang="zh-CN" altLang="en-US" sz="7200" dirty="0">
              <a:solidFill>
                <a:schemeClr val="accent1"/>
              </a:solidFill>
              <a:effectLst>
                <a:outerShdw dist="25400" dir="2700000" algn="tl" rotWithShape="0">
                  <a:schemeClr val="accent2"/>
                </a:outerShdw>
              </a:effectLst>
              <a:latin typeface="+mj-ea"/>
              <a:ea typeface="+mj-ea"/>
            </a:endParaRPr>
          </a:p>
        </p:txBody>
      </p:sp>
      <p:sp>
        <p:nvSpPr>
          <p:cNvPr id="6" name="文本框 5">
            <a:extLst>
              <a:ext uri="{FF2B5EF4-FFF2-40B4-BE49-F238E27FC236}">
                <a16:creationId xmlns:a16="http://schemas.microsoft.com/office/drawing/2014/main" xmlns="" id="{14AFBA85-6FD4-40F0-A9C7-C3A157A838E7}"/>
              </a:ext>
            </a:extLst>
          </p:cNvPr>
          <p:cNvSpPr txBox="1"/>
          <p:nvPr/>
        </p:nvSpPr>
        <p:spPr>
          <a:xfrm>
            <a:off x="1873026"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汇报人</a:t>
            </a:r>
            <a:r>
              <a:rPr lang="zh-CN" altLang="en-US" sz="1600" kern="0" spc="200" dirty="0" smtClean="0">
                <a:solidFill>
                  <a:schemeClr val="accent1">
                    <a:lumMod val="50000"/>
                  </a:schemeClr>
                </a:solidFill>
                <a:effectLst/>
                <a:latin typeface="+mn-ea"/>
                <a:cs typeface="宋体" panose="02010600030101010101" pitchFamily="2" charset="-122"/>
              </a:rPr>
              <a:t>：</a:t>
            </a:r>
            <a:r>
              <a:rPr lang="zh-CN" altLang="en-US" sz="1600" kern="0" spc="200" dirty="0">
                <a:solidFill>
                  <a:schemeClr val="accent1">
                    <a:lumMod val="50000"/>
                  </a:schemeClr>
                </a:solidFill>
                <a:latin typeface="+mn-ea"/>
                <a:cs typeface="宋体" panose="02010600030101010101" pitchFamily="2" charset="-122"/>
              </a:rPr>
              <a:t>优</a:t>
            </a:r>
            <a:r>
              <a:rPr lang="zh-CN" altLang="en-US" sz="1600" kern="0" spc="200" dirty="0" smtClean="0">
                <a:solidFill>
                  <a:schemeClr val="accent1">
                    <a:lumMod val="50000"/>
                  </a:schemeClr>
                </a:solidFill>
                <a:latin typeface="+mn-ea"/>
                <a:cs typeface="宋体" panose="02010600030101010101" pitchFamily="2" charset="-122"/>
              </a:rPr>
              <a:t>品</a:t>
            </a:r>
            <a:r>
              <a:rPr lang="en-US" altLang="zh-CN" sz="1600" kern="0" spc="200" dirty="0" smtClean="0">
                <a:solidFill>
                  <a:schemeClr val="accent1">
                    <a:lumMod val="50000"/>
                  </a:schemeClr>
                </a:solidFill>
                <a:latin typeface="+mn-ea"/>
                <a:cs typeface="宋体" panose="02010600030101010101" pitchFamily="2" charset="-122"/>
              </a:rPr>
              <a:t>PPT</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7" name="文本框 6">
            <a:extLst>
              <a:ext uri="{FF2B5EF4-FFF2-40B4-BE49-F238E27FC236}">
                <a16:creationId xmlns:a16="http://schemas.microsoft.com/office/drawing/2014/main" xmlns="" id="{C165883C-AF0A-48AE-BD9F-F7E6A244A656}"/>
              </a:ext>
            </a:extLst>
          </p:cNvPr>
          <p:cNvSpPr txBox="1"/>
          <p:nvPr/>
        </p:nvSpPr>
        <p:spPr>
          <a:xfrm>
            <a:off x="4763531" y="3364029"/>
            <a:ext cx="2490664" cy="338554"/>
          </a:xfrm>
          <a:prstGeom prst="rect">
            <a:avLst/>
          </a:prstGeom>
          <a:noFill/>
        </p:spPr>
        <p:txBody>
          <a:bodyPr wrap="square">
            <a:spAutoFit/>
          </a:bodyPr>
          <a:lstStyle/>
          <a:p>
            <a:r>
              <a:rPr lang="zh-CN" altLang="en-US" sz="1600" kern="0" spc="200" dirty="0">
                <a:solidFill>
                  <a:schemeClr val="accent1">
                    <a:lumMod val="50000"/>
                  </a:schemeClr>
                </a:solidFill>
                <a:effectLst/>
                <a:latin typeface="+mn-ea"/>
                <a:cs typeface="宋体" panose="02010600030101010101" pitchFamily="2" charset="-122"/>
              </a:rPr>
              <a:t>时间：</a:t>
            </a:r>
            <a:r>
              <a:rPr lang="en-US" altLang="zh-CN" sz="1600" kern="0" spc="200" dirty="0">
                <a:solidFill>
                  <a:schemeClr val="accent1">
                    <a:lumMod val="50000"/>
                  </a:schemeClr>
                </a:solidFill>
                <a:effectLst/>
                <a:latin typeface="+mn-ea"/>
                <a:cs typeface="宋体" panose="02010600030101010101" pitchFamily="2" charset="-122"/>
              </a:rPr>
              <a:t>20XX.XX.XX</a:t>
            </a:r>
            <a:endParaRPr lang="zh-CN" altLang="zh-CN" sz="1200" kern="100" spc="200" dirty="0">
              <a:solidFill>
                <a:schemeClr val="accent1">
                  <a:lumMod val="50000"/>
                </a:schemeClr>
              </a:solidFill>
              <a:effectLst/>
              <a:latin typeface="+mn-ea"/>
              <a:cs typeface="Times New Roman" panose="02020603050405020304" pitchFamily="18" charset="0"/>
            </a:endParaRPr>
          </a:p>
        </p:txBody>
      </p:sp>
      <p:sp>
        <p:nvSpPr>
          <p:cNvPr id="8" name="文本框 7">
            <a:extLst>
              <a:ext uri="{FF2B5EF4-FFF2-40B4-BE49-F238E27FC236}">
                <a16:creationId xmlns:a16="http://schemas.microsoft.com/office/drawing/2014/main" xmlns="" id="{23343EF4-7630-444A-AE3A-943A26F2F0C3}"/>
              </a:ext>
            </a:extLst>
          </p:cNvPr>
          <p:cNvSpPr txBox="1"/>
          <p:nvPr/>
        </p:nvSpPr>
        <p:spPr>
          <a:xfrm>
            <a:off x="6097318" y="2879284"/>
            <a:ext cx="4125306" cy="338554"/>
          </a:xfrm>
          <a:prstGeom prst="rect">
            <a:avLst/>
          </a:prstGeom>
          <a:noFill/>
        </p:spPr>
        <p:txBody>
          <a:bodyPr wrap="square">
            <a:spAutoFit/>
          </a:bodyPr>
          <a:lstStyle/>
          <a:p>
            <a:pPr algn="dist"/>
            <a:r>
              <a:rPr lang="zh-CN" altLang="en-US" sz="1600" dirty="0">
                <a:solidFill>
                  <a:schemeClr val="accent1">
                    <a:lumMod val="50000"/>
                  </a:schemeClr>
                </a:solidFill>
                <a:latin typeface="+mj-lt"/>
              </a:rPr>
              <a:t>SHORT VIDEO</a:t>
            </a:r>
            <a:r>
              <a:rPr lang="en-US" altLang="zh-CN" sz="2000" baseline="30000" dirty="0">
                <a:solidFill>
                  <a:schemeClr val="accent1">
                    <a:lumMod val="50000"/>
                  </a:schemeClr>
                </a:solidFill>
                <a:latin typeface="+mj-lt"/>
              </a:rPr>
              <a:t>+</a:t>
            </a:r>
            <a:r>
              <a:rPr lang="en-US" altLang="zh-CN" sz="1600" dirty="0">
                <a:solidFill>
                  <a:schemeClr val="accent1">
                    <a:lumMod val="50000"/>
                  </a:schemeClr>
                </a:solidFill>
                <a:latin typeface="+mj-lt"/>
              </a:rPr>
              <a:t> </a:t>
            </a:r>
            <a:r>
              <a:rPr lang="zh-CN" altLang="en-US" sz="1600" dirty="0">
                <a:solidFill>
                  <a:schemeClr val="accent1">
                    <a:lumMod val="50000"/>
                  </a:schemeClr>
                </a:solidFill>
                <a:latin typeface="+mj-lt"/>
              </a:rPr>
              <a:t>USER GROWTH GUIDE</a:t>
            </a:r>
          </a:p>
        </p:txBody>
      </p:sp>
      <p:cxnSp>
        <p:nvCxnSpPr>
          <p:cNvPr id="9" name="直接箭头连接符 8">
            <a:extLst>
              <a:ext uri="{FF2B5EF4-FFF2-40B4-BE49-F238E27FC236}">
                <a16:creationId xmlns:a16="http://schemas.microsoft.com/office/drawing/2014/main" xmlns="" id="{2CEAA5E9-86E7-4377-AC92-610CA14BFEB4}"/>
              </a:ext>
            </a:extLst>
          </p:cNvPr>
          <p:cNvCxnSpPr>
            <a:cxnSpLocks/>
          </p:cNvCxnSpPr>
          <p:nvPr/>
        </p:nvCxnSpPr>
        <p:spPr>
          <a:xfrm>
            <a:off x="1965960" y="3154035"/>
            <a:ext cx="4141350" cy="0"/>
          </a:xfrm>
          <a:prstGeom prst="straightConnector1">
            <a:avLst/>
          </a:prstGeom>
          <a:ln w="12700" cap="rnd">
            <a:round/>
            <a:tailEnd type="triangle"/>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a16="http://schemas.microsoft.com/office/drawing/2014/main" xmlns="" id="{22356CCA-2A38-41E8-A48C-A3E0EC6779FB}"/>
              </a:ext>
            </a:extLst>
          </p:cNvPr>
          <p:cNvSpPr txBox="1"/>
          <p:nvPr/>
        </p:nvSpPr>
        <p:spPr>
          <a:xfrm>
            <a:off x="1905000" y="2906576"/>
            <a:ext cx="4125306" cy="276999"/>
          </a:xfrm>
          <a:prstGeom prst="rect">
            <a:avLst/>
          </a:prstGeom>
          <a:noFill/>
        </p:spPr>
        <p:txBody>
          <a:bodyPr wrap="square">
            <a:spAutoFit/>
          </a:bodyPr>
          <a:lstStyle/>
          <a:p>
            <a:pPr algn="dist"/>
            <a:r>
              <a:rPr lang="en-US" altLang="zh-CN" sz="1200" dirty="0">
                <a:solidFill>
                  <a:schemeClr val="bg2">
                    <a:lumMod val="50000"/>
                  </a:schemeClr>
                </a:solidFill>
              </a:rPr>
              <a:t>MAKE GOOD PRODUCTS THAT UNDERSTAND USERS</a:t>
            </a:r>
            <a:endParaRPr lang="zh-CN" altLang="en-US" sz="1200" dirty="0">
              <a:solidFill>
                <a:schemeClr val="bg2">
                  <a:lumMod val="50000"/>
                </a:schemeClr>
              </a:solidFill>
            </a:endParaRPr>
          </a:p>
        </p:txBody>
      </p:sp>
    </p:spTree>
    <p:extLst>
      <p:ext uri="{BB962C8B-B14F-4D97-AF65-F5344CB8AC3E}">
        <p14:creationId xmlns:p14="http://schemas.microsoft.com/office/powerpoint/2010/main" val="2934841240"/>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p:cNvSpPr/>
          <p:nvPr/>
        </p:nvSpPr>
        <p:spPr>
          <a:xfrm>
            <a:off x="1" y="2949865"/>
            <a:ext cx="12191999" cy="657225"/>
          </a:xfrm>
          <a:prstGeom prst="rect">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lIns="180000" tIns="0" rIns="180000" bIns="0" anchor="ctr"/>
          <a:lstStyle/>
          <a:p>
            <a:pPr algn="ctr">
              <a:defRPr/>
            </a:pPr>
            <a:r>
              <a:rPr lang="en-US" altLang="zh-CN" sz="2800" dirty="0" smtClean="0">
                <a:solidFill>
                  <a:prstClr val="white"/>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rPr>
              <a:t>                                             www.ypppt.com</a:t>
            </a:r>
            <a:endParaRPr lang="zh-CN" altLang="en-US" sz="2800" dirty="0">
              <a:solidFill>
                <a:srgbClr val="CEEAB0"/>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cs typeface="Meiryo" panose="020B0604030504040204" pitchFamily="34" charset="-128"/>
            </a:endParaRPr>
          </a:p>
        </p:txBody>
      </p:sp>
      <p:sp>
        <p:nvSpPr>
          <p:cNvPr id="7" name="矩形 6"/>
          <p:cNvSpPr/>
          <p:nvPr/>
        </p:nvSpPr>
        <p:spPr>
          <a:xfrm>
            <a:off x="0" y="2182092"/>
            <a:ext cx="12191999" cy="775277"/>
          </a:xfrm>
          <a:prstGeom prst="rect">
            <a:avLst/>
          </a:prstGeom>
          <a:solidFill>
            <a:srgbClr val="00B0F0"/>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defRPr/>
            </a:pPr>
            <a:r>
              <a:rPr lang="zh-CN" altLang="en-US" sz="2800" spc="200" dirty="0" smtClean="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                更多</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精品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资源尽在</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优品</a:t>
            </a:r>
            <a:r>
              <a:rPr lang="en-US" altLang="zh-CN"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PPT</a:t>
            </a:r>
            <a:r>
              <a:rPr lang="zh-CN" altLang="en-US" sz="2800" spc="200" dirty="0">
                <a:solidFill>
                  <a:srgbClr val="FFFFFF"/>
                </a:solidFill>
                <a:effectLst>
                  <a:outerShdw blurRad="38100" dist="38100" dir="2700000" algn="tl">
                    <a:srgbClr val="000000">
                      <a:alpha val="43137"/>
                    </a:srgbClr>
                  </a:outerShdw>
                </a:effectLst>
                <a:latin typeface="微软雅黑" panose="020B0503020204020204" pitchFamily="34" charset="-122"/>
                <a:ea typeface="微软雅黑" panose="020B0503020204020204" pitchFamily="34" charset="-122"/>
              </a:rPr>
              <a:t>！</a:t>
            </a:r>
          </a:p>
        </p:txBody>
      </p:sp>
      <p:sp>
        <p:nvSpPr>
          <p:cNvPr id="12" name="矩形 11"/>
          <p:cNvSpPr/>
          <p:nvPr/>
        </p:nvSpPr>
        <p:spPr>
          <a:xfrm>
            <a:off x="2581830" y="3921022"/>
            <a:ext cx="6906409" cy="1692771"/>
          </a:xfrm>
          <a:prstGeom prst="rect">
            <a:avLst/>
          </a:prstGeom>
          <a:noFill/>
          <a:ln w="25400" cap="flat" cmpd="sng" algn="ctr">
            <a:noFill/>
            <a:prstDash val="solid"/>
          </a:ln>
          <a:effectLst/>
        </p:spPr>
        <p:txBody>
          <a:bodyPr rtlCol="0" anchor="ctr"/>
          <a:lstStyle/>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模板下载</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3"/>
              </a:rPr>
              <a:t>www.ypppt.com/moban/</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节</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日</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模板：</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4"/>
              </a:rPr>
              <a:t>www.ypppt.com/jieri/</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背景图片：</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5"/>
              </a:rPr>
              <a:t>www.ypppt.com/beijing/</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图表下载：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6"/>
              </a:rPr>
              <a:t>www.ypppt.com/tubiao/</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素材下载：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7"/>
              </a:rPr>
              <a:t>www.ypppt.com/sucai/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rPr>
              <a:t>            </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教程下载：</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8"/>
              </a:rPr>
              <a:t>www.ypppt.com/jiaocheng</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8"/>
              </a:rPr>
              <a:t>/</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zh-CN" altLang="en-US" sz="1200" kern="0" dirty="0">
                <a:solidFill>
                  <a:srgbClr val="EEECE1">
                    <a:lumMod val="25000"/>
                  </a:srgbClr>
                </a:solidFill>
                <a:latin typeface="微软雅黑" panose="020B0503020204020204" pitchFamily="34" charset="-122"/>
                <a:ea typeface="微软雅黑" panose="020B0503020204020204" pitchFamily="34" charset="-122"/>
              </a:rPr>
              <a:t>字</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体下载：</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9"/>
              </a:rPr>
              <a:t>www.ypppt.com/ziti</a:t>
            </a:r>
            <a:r>
              <a:rPr lang="en-US" altLang="zh-CN" sz="1200" kern="0" dirty="0">
                <a:solidFill>
                  <a:srgbClr val="EEECE1">
                    <a:lumMod val="25000"/>
                  </a:srgbClr>
                </a:solidFill>
                <a:latin typeface="微软雅黑" panose="020B0503020204020204" pitchFamily="34" charset="-122"/>
                <a:ea typeface="微软雅黑" panose="020B0503020204020204" pitchFamily="34" charset="-122"/>
                <a:hlinkClick r:id="rId9"/>
              </a:rPr>
              <a:t>/</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                       </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绘本故事</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10"/>
              </a:rPr>
              <a:t>www.ypppt.com/gushi/</a:t>
            </a:r>
            <a:endPar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endParaRPr>
          </a:p>
          <a:p>
            <a:pPr>
              <a:lnSpc>
                <a:spcPts val="2400"/>
              </a:lnSpc>
            </a:pP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rPr>
              <a:t>PPT</a:t>
            </a:r>
            <a:r>
              <a:rPr lang="zh-CN" altLang="en-US" sz="1200" kern="0" dirty="0" smtClean="0">
                <a:solidFill>
                  <a:srgbClr val="EEECE1">
                    <a:lumMod val="25000"/>
                  </a:srgbClr>
                </a:solidFill>
                <a:latin typeface="微软雅黑" panose="020B0503020204020204" pitchFamily="34" charset="-122"/>
                <a:ea typeface="微软雅黑" panose="020B0503020204020204" pitchFamily="34" charset="-122"/>
              </a:rPr>
              <a:t>课件：</a:t>
            </a:r>
            <a:r>
              <a:rPr lang="en-US" altLang="zh-CN" sz="1200" kern="0" dirty="0" smtClean="0">
                <a:solidFill>
                  <a:srgbClr val="EEECE1">
                    <a:lumMod val="25000"/>
                  </a:srgbClr>
                </a:solidFill>
                <a:latin typeface="微软雅黑" panose="020B0503020204020204" pitchFamily="34" charset="-122"/>
                <a:ea typeface="微软雅黑" panose="020B0503020204020204" pitchFamily="34" charset="-122"/>
                <a:hlinkClick r:id="rId11"/>
              </a:rPr>
              <a:t>www.ypppt.com/kejian/</a:t>
            </a:r>
            <a:endParaRPr lang="en-US" altLang="zh-CN" sz="1200" kern="0" dirty="0">
              <a:solidFill>
                <a:srgbClr val="EEECE1">
                  <a:lumMod val="25000"/>
                </a:srgb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2104386763"/>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a:extLst>
              <a:ext uri="{FF2B5EF4-FFF2-40B4-BE49-F238E27FC236}">
                <a16:creationId xmlns:a16="http://schemas.microsoft.com/office/drawing/2014/main" xmlns="" id="{8F694A8A-CBB8-4ECD-B90F-4A970E29748A}"/>
              </a:ext>
            </a:extLst>
          </p:cNvPr>
          <p:cNvSpPr/>
          <p:nvPr/>
        </p:nvSpPr>
        <p:spPr>
          <a:xfrm>
            <a:off x="0" y="0"/>
            <a:ext cx="12192000" cy="685800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圆角 263">
            <a:extLst>
              <a:ext uri="{FF2B5EF4-FFF2-40B4-BE49-F238E27FC236}">
                <a16:creationId xmlns:a16="http://schemas.microsoft.com/office/drawing/2014/main" xmlns="" id="{CB145CF6-39A6-4567-BA82-2F70C5707237}"/>
              </a:ext>
            </a:extLst>
          </p:cNvPr>
          <p:cNvSpPr/>
          <p:nvPr/>
        </p:nvSpPr>
        <p:spPr>
          <a:xfrm>
            <a:off x="399943" y="466928"/>
            <a:ext cx="11392114" cy="5924144"/>
          </a:xfrm>
          <a:prstGeom prst="roundRect">
            <a:avLst>
              <a:gd name="adj" fmla="val 5156"/>
            </a:avLst>
          </a:prstGeom>
          <a:solidFill>
            <a:schemeClr val="bg1"/>
          </a:solidFill>
          <a:ln>
            <a:noFill/>
          </a:ln>
          <a:effectLst>
            <a:outerShdw blurRad="152400" dist="152400" dir="2700000" algn="tl" rotWithShape="0">
              <a:schemeClr val="accent1">
                <a:lumMod val="50000"/>
                <a:alpha val="3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cs typeface="汉仪雅酷黑 45W" panose="020B0404020202020204" charset="-122"/>
            </a:endParaRPr>
          </a:p>
        </p:txBody>
      </p:sp>
      <p:sp useBgFill="1">
        <p:nvSpPr>
          <p:cNvPr id="10" name="矩形: 圆顶角 265">
            <a:extLst>
              <a:ext uri="{FF2B5EF4-FFF2-40B4-BE49-F238E27FC236}">
                <a16:creationId xmlns:a16="http://schemas.microsoft.com/office/drawing/2014/main" xmlns="" id="{5505E62A-3609-46CA-8ECE-DF33DF478F49}"/>
              </a:ext>
            </a:extLst>
          </p:cNvPr>
          <p:cNvSpPr/>
          <p:nvPr/>
        </p:nvSpPr>
        <p:spPr>
          <a:xfrm>
            <a:off x="843064" y="817123"/>
            <a:ext cx="10505873" cy="4863829"/>
          </a:xfrm>
          <a:prstGeom prst="round2SameRect">
            <a:avLst>
              <a:gd name="adj1" fmla="val 2022"/>
              <a:gd name="adj2" fmla="val 0"/>
            </a:avLst>
          </a:prstGeom>
          <a:ln>
            <a:noFill/>
          </a:ln>
          <a:effectLst>
            <a:innerShdw blurRad="152400" dist="76200" dir="13500000">
              <a:schemeClr val="bg2">
                <a:lumMod val="50000"/>
                <a:alpha val="20000"/>
              </a:scheme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汉仪雅酷黑 45W" panose="020B0404020202020204" charset="-122"/>
            </a:endParaRPr>
          </a:p>
        </p:txBody>
      </p:sp>
      <p:grpSp>
        <p:nvGrpSpPr>
          <p:cNvPr id="11" name="组合 10">
            <a:extLst>
              <a:ext uri="{FF2B5EF4-FFF2-40B4-BE49-F238E27FC236}">
                <a16:creationId xmlns:a16="http://schemas.microsoft.com/office/drawing/2014/main" xmlns="" id="{B0DF9AFF-28DF-4C6A-99DF-CD500852FEB4}"/>
              </a:ext>
            </a:extLst>
          </p:cNvPr>
          <p:cNvGrpSpPr/>
          <p:nvPr/>
        </p:nvGrpSpPr>
        <p:grpSpPr>
          <a:xfrm>
            <a:off x="843063" y="4609229"/>
            <a:ext cx="10505873" cy="1073334"/>
            <a:chOff x="876239" y="4237973"/>
            <a:chExt cx="14077950" cy="1438275"/>
          </a:xfrm>
          <a:solidFill>
            <a:schemeClr val="accent1">
              <a:alpha val="20000"/>
            </a:schemeClr>
          </a:solidFill>
        </p:grpSpPr>
        <p:pic>
          <p:nvPicPr>
            <p:cNvPr id="12" name="图形 267">
              <a:extLst>
                <a:ext uri="{FF2B5EF4-FFF2-40B4-BE49-F238E27FC236}">
                  <a16:creationId xmlns:a16="http://schemas.microsoft.com/office/drawing/2014/main" xmlns="" id="{7F6C1187-F897-4579-A214-94F79897A468}"/>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876239" y="4237973"/>
              <a:ext cx="7038975" cy="1438275"/>
            </a:xfrm>
            <a:prstGeom prst="rect">
              <a:avLst/>
            </a:prstGeom>
          </p:spPr>
        </p:pic>
        <p:pic>
          <p:nvPicPr>
            <p:cNvPr id="13" name="图形 268">
              <a:extLst>
                <a:ext uri="{FF2B5EF4-FFF2-40B4-BE49-F238E27FC236}">
                  <a16:creationId xmlns:a16="http://schemas.microsoft.com/office/drawing/2014/main" xmlns="" id="{3138B67C-3DA1-49AA-AA2C-05F60DA421B9}"/>
                </a:ext>
              </a:extLst>
            </p:cNvPr>
            <p:cNvPicPr>
              <a:picLocks noChangeAspect="1"/>
            </p:cNvPicPr>
            <p:nvPr/>
          </p:nvPicPr>
          <p:blipFill>
            <a:blip r:embed="rId2">
              <a:extLst>
                <a:ext uri="{96DAC541-7B7A-43D3-8B79-37D633B846F1}">
                  <asvg:svgBlip xmlns:asvg="http://schemas.microsoft.com/office/drawing/2016/SVG/main" xmlns="" r:embed="rId3"/>
                </a:ext>
              </a:extLst>
            </a:blip>
            <a:stretch>
              <a:fillRect/>
            </a:stretch>
          </p:blipFill>
          <p:spPr>
            <a:xfrm>
              <a:off x="7915214" y="4237973"/>
              <a:ext cx="7038975" cy="1438275"/>
            </a:xfrm>
            <a:prstGeom prst="rect">
              <a:avLst/>
            </a:prstGeom>
          </p:spPr>
        </p:pic>
      </p:grpSp>
      <p:grpSp>
        <p:nvGrpSpPr>
          <p:cNvPr id="14" name="组合 13">
            <a:extLst>
              <a:ext uri="{FF2B5EF4-FFF2-40B4-BE49-F238E27FC236}">
                <a16:creationId xmlns:a16="http://schemas.microsoft.com/office/drawing/2014/main" xmlns="" id="{4162FB1B-F3E1-4923-8142-E6CCB89F29B7}"/>
              </a:ext>
            </a:extLst>
          </p:cNvPr>
          <p:cNvGrpSpPr/>
          <p:nvPr/>
        </p:nvGrpSpPr>
        <p:grpSpPr>
          <a:xfrm>
            <a:off x="762308" y="5824176"/>
            <a:ext cx="10575034" cy="433402"/>
            <a:chOff x="762308" y="5824176"/>
            <a:chExt cx="10575034" cy="433402"/>
          </a:xfrm>
        </p:grpSpPr>
        <p:pic>
          <p:nvPicPr>
            <p:cNvPr id="15" name="图形 270" descr="播放 纯色填充">
              <a:extLst>
                <a:ext uri="{FF2B5EF4-FFF2-40B4-BE49-F238E27FC236}">
                  <a16:creationId xmlns:a16="http://schemas.microsoft.com/office/drawing/2014/main" xmlns="" id="{B0109DF0-2FA9-4B8E-AC16-5D2FC34D4373}"/>
                </a:ext>
              </a:extLst>
            </p:cNvPr>
            <p:cNvPicPr>
              <a:picLocks/>
            </p:cNvPicPr>
            <p:nvPr/>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xmlns="" r:embed="rId5"/>
                </a:ext>
              </a:extLst>
            </a:blip>
            <a:stretch>
              <a:fillRect/>
            </a:stretch>
          </p:blipFill>
          <p:spPr>
            <a:xfrm>
              <a:off x="762308" y="5824176"/>
              <a:ext cx="433402" cy="433402"/>
            </a:xfrm>
            <a:prstGeom prst="rect">
              <a:avLst/>
            </a:prstGeom>
          </p:spPr>
        </p:pic>
        <p:pic>
          <p:nvPicPr>
            <p:cNvPr id="16" name="图形 271">
              <a:extLst>
                <a:ext uri="{FF2B5EF4-FFF2-40B4-BE49-F238E27FC236}">
                  <a16:creationId xmlns:a16="http://schemas.microsoft.com/office/drawing/2014/main" xmlns="" id="{28950334-1BCC-4462-A884-BE206658843C}"/>
                </a:ext>
              </a:extLst>
            </p:cNvPr>
            <p:cNvPicPr>
              <a:picLocks noChangeAspect="1"/>
            </p:cNvPicPr>
            <p:nvPr/>
          </p:nvPicPr>
          <p:blipFill>
            <a:blip r:embed="rId6" cstate="print">
              <a:extLst>
                <a:ext uri="{28A0092B-C50C-407E-A947-70E740481C1C}">
                  <a14:useLocalDpi xmlns:a14="http://schemas.microsoft.com/office/drawing/2010/main" val="0"/>
                </a:ext>
                <a:ext uri="{96DAC541-7B7A-43D3-8B79-37D633B846F1}">
                  <asvg:svgBlip xmlns:asvg="http://schemas.microsoft.com/office/drawing/2016/SVG/main" xmlns="" r:embed="rId7"/>
                </a:ext>
              </a:extLst>
            </a:blip>
            <a:stretch>
              <a:fillRect/>
            </a:stretch>
          </p:blipFill>
          <p:spPr>
            <a:xfrm>
              <a:off x="10915536" y="5824176"/>
              <a:ext cx="421806" cy="421806"/>
            </a:xfrm>
            <a:prstGeom prst="rect">
              <a:avLst/>
            </a:prstGeom>
          </p:spPr>
        </p:pic>
        <p:pic>
          <p:nvPicPr>
            <p:cNvPr id="17" name="图形 272" descr="声音媒体 纯色填充">
              <a:extLst>
                <a:ext uri="{FF2B5EF4-FFF2-40B4-BE49-F238E27FC236}">
                  <a16:creationId xmlns:a16="http://schemas.microsoft.com/office/drawing/2014/main" xmlns="" id="{7FEDB3CE-F461-44B4-8603-0A4E29F0E79F}"/>
                </a:ext>
              </a:extLst>
            </p:cNvPr>
            <p:cNvPicPr>
              <a:picLocks/>
            </p:cNvPicPr>
            <p:nvPr/>
          </p:nvPicPr>
          <p:blipFill>
            <a:blip r:embed="rId8" cstate="print">
              <a:extLst>
                <a:ext uri="{28A0092B-C50C-407E-A947-70E740481C1C}">
                  <a14:useLocalDpi xmlns:a14="http://schemas.microsoft.com/office/drawing/2010/main" val="0"/>
                </a:ext>
                <a:ext uri="{96DAC541-7B7A-43D3-8B79-37D633B846F1}">
                  <asvg:svgBlip xmlns:asvg="http://schemas.microsoft.com/office/drawing/2016/SVG/main" xmlns="" r:embed="rId9"/>
                </a:ext>
              </a:extLst>
            </a:blip>
            <a:stretch>
              <a:fillRect/>
            </a:stretch>
          </p:blipFill>
          <p:spPr>
            <a:xfrm>
              <a:off x="10255714" y="5824176"/>
              <a:ext cx="433402" cy="433402"/>
            </a:xfrm>
            <a:prstGeom prst="rect">
              <a:avLst/>
            </a:prstGeom>
          </p:spPr>
        </p:pic>
        <p:pic>
          <p:nvPicPr>
            <p:cNvPr id="18" name="图形 273" descr="暂停 轮廓">
              <a:extLst>
                <a:ext uri="{FF2B5EF4-FFF2-40B4-BE49-F238E27FC236}">
                  <a16:creationId xmlns:a16="http://schemas.microsoft.com/office/drawing/2014/main" xmlns="" id="{1B5D6532-86B7-42A9-BD40-EB2DC3ED27DC}"/>
                </a:ext>
              </a:extLst>
            </p:cNvPr>
            <p:cNvPicPr>
              <a:picLocks/>
            </p:cNvPicPr>
            <p:nvPr/>
          </p:nvPicPr>
          <p:blipFill>
            <a:blip r:embed="rId10" cstate="print">
              <a:extLst>
                <a:ext uri="{28A0092B-C50C-407E-A947-70E740481C1C}">
                  <a14:useLocalDpi xmlns:a14="http://schemas.microsoft.com/office/drawing/2010/main" val="0"/>
                </a:ext>
                <a:ext uri="{96DAC541-7B7A-43D3-8B79-37D633B846F1}">
                  <asvg:svgBlip xmlns:asvg="http://schemas.microsoft.com/office/drawing/2016/SVG/main" xmlns="" r:embed="rId11"/>
                </a:ext>
              </a:extLst>
            </a:blip>
            <a:stretch>
              <a:fillRect/>
            </a:stretch>
          </p:blipFill>
          <p:spPr>
            <a:xfrm>
              <a:off x="1195710" y="5824176"/>
              <a:ext cx="433402" cy="433402"/>
            </a:xfrm>
            <a:prstGeom prst="rect">
              <a:avLst/>
            </a:prstGeom>
          </p:spPr>
        </p:pic>
        <p:sp>
          <p:nvSpPr>
            <p:cNvPr id="19" name="文本框 18">
              <a:extLst>
                <a:ext uri="{FF2B5EF4-FFF2-40B4-BE49-F238E27FC236}">
                  <a16:creationId xmlns:a16="http://schemas.microsoft.com/office/drawing/2014/main" xmlns="" id="{58EF7C21-93E0-4174-803F-544B4796BCF6}"/>
                </a:ext>
              </a:extLst>
            </p:cNvPr>
            <p:cNvSpPr txBox="1"/>
            <p:nvPr/>
          </p:nvSpPr>
          <p:spPr>
            <a:xfrm>
              <a:off x="1654225" y="5856211"/>
              <a:ext cx="633507" cy="369332"/>
            </a:xfrm>
            <a:prstGeom prst="rect">
              <a:avLst/>
            </a:prstGeom>
            <a:noFill/>
          </p:spPr>
          <p:txBody>
            <a:bodyPr wrap="none" rtlCol="0">
              <a:spAutoFit/>
            </a:bodyPr>
            <a:lstStyle/>
            <a:p>
              <a:r>
                <a:rPr lang="en-US" altLang="zh-CN" dirty="0">
                  <a:latin typeface="+mj-lt"/>
                  <a:ea typeface="汉仪雅酷黑 45W" panose="020B0404020202020204" charset="-122"/>
                  <a:cs typeface="汉仪雅酷黑 45W" panose="020B0404020202020204" charset="-122"/>
                  <a:sym typeface="汉仪雅酷黑 45W" panose="020B0404020202020204" charset="-122"/>
                </a:rPr>
                <a:t>5:00</a:t>
              </a:r>
              <a:endParaRPr lang="zh-CN" altLang="en-US" dirty="0">
                <a:latin typeface="+mj-lt"/>
                <a:ea typeface="汉仪雅酷黑 45W" panose="020B0404020202020204" charset="-122"/>
                <a:cs typeface="汉仪雅酷黑 45W" panose="020B0404020202020204" charset="-122"/>
                <a:sym typeface="汉仪雅酷黑 45W" panose="020B0404020202020204" charset="-122"/>
              </a:endParaRPr>
            </a:p>
          </p:txBody>
        </p:sp>
        <p:grpSp>
          <p:nvGrpSpPr>
            <p:cNvPr id="20" name="组合 19">
              <a:extLst>
                <a:ext uri="{FF2B5EF4-FFF2-40B4-BE49-F238E27FC236}">
                  <a16:creationId xmlns:a16="http://schemas.microsoft.com/office/drawing/2014/main" xmlns="" id="{4F416518-B11C-4118-AA30-3F6305F32552}"/>
                </a:ext>
              </a:extLst>
            </p:cNvPr>
            <p:cNvGrpSpPr/>
            <p:nvPr/>
          </p:nvGrpSpPr>
          <p:grpSpPr>
            <a:xfrm>
              <a:off x="2472910" y="5955579"/>
              <a:ext cx="7617240" cy="160866"/>
              <a:chOff x="2767721" y="5955579"/>
              <a:chExt cx="7617240" cy="160866"/>
            </a:xfrm>
          </p:grpSpPr>
          <p:cxnSp>
            <p:nvCxnSpPr>
              <p:cNvPr id="21" name="直接连接符 20">
                <a:extLst>
                  <a:ext uri="{FF2B5EF4-FFF2-40B4-BE49-F238E27FC236}">
                    <a16:creationId xmlns:a16="http://schemas.microsoft.com/office/drawing/2014/main" xmlns="" id="{F16C1668-C359-417A-9C6A-C7D1225AB144}"/>
                  </a:ext>
                </a:extLst>
              </p:cNvPr>
              <p:cNvCxnSpPr/>
              <p:nvPr/>
            </p:nvCxnSpPr>
            <p:spPr>
              <a:xfrm>
                <a:off x="2767721" y="6040877"/>
                <a:ext cx="7617240" cy="0"/>
              </a:xfrm>
              <a:prstGeom prst="line">
                <a:avLst/>
              </a:prstGeom>
              <a:ln cap="rnd">
                <a:solidFill>
                  <a:schemeClr val="accent1">
                    <a:lumMod val="50000"/>
                  </a:schemeClr>
                </a:solidFill>
                <a:round/>
              </a:ln>
            </p:spPr>
            <p:style>
              <a:lnRef idx="3">
                <a:schemeClr val="dk1"/>
              </a:lnRef>
              <a:fillRef idx="0">
                <a:schemeClr val="dk1"/>
              </a:fillRef>
              <a:effectRef idx="2">
                <a:schemeClr val="dk1"/>
              </a:effectRef>
              <a:fontRef idx="minor">
                <a:schemeClr val="tx1"/>
              </a:fontRef>
            </p:style>
          </p:cxnSp>
          <p:cxnSp>
            <p:nvCxnSpPr>
              <p:cNvPr id="22" name="直接连接符 21">
                <a:extLst>
                  <a:ext uri="{FF2B5EF4-FFF2-40B4-BE49-F238E27FC236}">
                    <a16:creationId xmlns:a16="http://schemas.microsoft.com/office/drawing/2014/main" xmlns="" id="{9C07533A-1580-4DE3-A3F0-44D9938B5F62}"/>
                  </a:ext>
                </a:extLst>
              </p:cNvPr>
              <p:cNvCxnSpPr/>
              <p:nvPr/>
            </p:nvCxnSpPr>
            <p:spPr>
              <a:xfrm>
                <a:off x="2767721" y="6040877"/>
                <a:ext cx="3226679" cy="0"/>
              </a:xfrm>
              <a:prstGeom prst="line">
                <a:avLst/>
              </a:prstGeom>
              <a:ln w="63500" cap="rnd">
                <a:solidFill>
                  <a:schemeClr val="accent2"/>
                </a:solidFill>
                <a:round/>
              </a:ln>
            </p:spPr>
            <p:style>
              <a:lnRef idx="3">
                <a:schemeClr val="dk1"/>
              </a:lnRef>
              <a:fillRef idx="0">
                <a:schemeClr val="dk1"/>
              </a:fillRef>
              <a:effectRef idx="2">
                <a:schemeClr val="dk1"/>
              </a:effectRef>
              <a:fontRef idx="minor">
                <a:schemeClr val="tx1"/>
              </a:fontRef>
            </p:style>
          </p:cxnSp>
          <p:sp>
            <p:nvSpPr>
              <p:cNvPr id="26" name="椭圆 25">
                <a:extLst>
                  <a:ext uri="{FF2B5EF4-FFF2-40B4-BE49-F238E27FC236}">
                    <a16:creationId xmlns:a16="http://schemas.microsoft.com/office/drawing/2014/main" xmlns="" id="{570A75DB-DF75-4E93-9743-BF07D85FDAC8}"/>
                  </a:ext>
                </a:extLst>
              </p:cNvPr>
              <p:cNvSpPr/>
              <p:nvPr/>
            </p:nvSpPr>
            <p:spPr>
              <a:xfrm>
                <a:off x="5954441" y="5955579"/>
                <a:ext cx="160866" cy="160866"/>
              </a:xfrm>
              <a:prstGeom prst="ellipse">
                <a:avLst/>
              </a:prstGeom>
              <a:solidFill>
                <a:schemeClr val="accent2"/>
              </a:solidFill>
              <a:ln>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cs typeface="汉仪雅酷黑 45W" panose="020B0404020202020204" charset="-122"/>
                </a:endParaRPr>
              </a:p>
            </p:txBody>
          </p:sp>
        </p:grpSp>
      </p:grpSp>
      <p:sp>
        <p:nvSpPr>
          <p:cNvPr id="30" name="任意多边形: 形状 279">
            <a:extLst>
              <a:ext uri="{FF2B5EF4-FFF2-40B4-BE49-F238E27FC236}">
                <a16:creationId xmlns:a16="http://schemas.microsoft.com/office/drawing/2014/main" xmlns="" id="{5B0ACB7D-3C05-4F65-8FF4-30626F27B177}"/>
              </a:ext>
            </a:extLst>
          </p:cNvPr>
          <p:cNvSpPr/>
          <p:nvPr/>
        </p:nvSpPr>
        <p:spPr>
          <a:xfrm rot="900000">
            <a:off x="8478997" y="2123377"/>
            <a:ext cx="181253" cy="164165"/>
          </a:xfrm>
          <a:custGeom>
            <a:avLst/>
            <a:gdLst>
              <a:gd name="connsiteX0" fmla="*/ 24021 w 248645"/>
              <a:gd name="connsiteY0" fmla="*/ 138148 h 225205"/>
              <a:gd name="connsiteX1" fmla="*/ 124320 w 248645"/>
              <a:gd name="connsiteY1" fmla="*/ 225206 h 225205"/>
              <a:gd name="connsiteX2" fmla="*/ 224523 w 248645"/>
              <a:gd name="connsiteY2" fmla="*/ 138148 h 225205"/>
              <a:gd name="connsiteX3" fmla="*/ 207568 w 248645"/>
              <a:gd name="connsiteY3" fmla="*/ 2512 h 225205"/>
              <a:gd name="connsiteX4" fmla="*/ 124320 w 248645"/>
              <a:gd name="connsiteY4" fmla="*/ 69187 h 225205"/>
              <a:gd name="connsiteX5" fmla="*/ 40976 w 248645"/>
              <a:gd name="connsiteY5" fmla="*/ 2512 h 225205"/>
              <a:gd name="connsiteX6" fmla="*/ 24021 w 248645"/>
              <a:gd name="connsiteY6" fmla="*/ 138148 h 22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645" h="225205">
                <a:moveTo>
                  <a:pt x="24021" y="138148"/>
                </a:moveTo>
                <a:cubicBezTo>
                  <a:pt x="50834" y="174009"/>
                  <a:pt x="85038" y="203699"/>
                  <a:pt x="124320" y="225206"/>
                </a:cubicBezTo>
                <a:cubicBezTo>
                  <a:pt x="163563" y="203680"/>
                  <a:pt x="197729" y="174000"/>
                  <a:pt x="224523" y="138148"/>
                </a:cubicBezTo>
                <a:cubicBezTo>
                  <a:pt x="259860" y="91475"/>
                  <a:pt x="258146" y="18323"/>
                  <a:pt x="207568" y="2512"/>
                </a:cubicBezTo>
                <a:cubicBezTo>
                  <a:pt x="151752" y="-15014"/>
                  <a:pt x="124320" y="69187"/>
                  <a:pt x="124320" y="69187"/>
                </a:cubicBezTo>
                <a:cubicBezTo>
                  <a:pt x="124320" y="69187"/>
                  <a:pt x="96411" y="-15491"/>
                  <a:pt x="40976" y="2512"/>
                </a:cubicBezTo>
                <a:cubicBezTo>
                  <a:pt x="-9411" y="18895"/>
                  <a:pt x="-11221" y="91475"/>
                  <a:pt x="24021" y="138148"/>
                </a:cubicBezTo>
                <a:close/>
              </a:path>
            </a:pathLst>
          </a:custGeom>
          <a:solidFill>
            <a:schemeClr val="accent2"/>
          </a:solidFill>
          <a:ln w="9525" cap="flat">
            <a:noFill/>
            <a:prstDash val="solid"/>
            <a:miter/>
          </a:ln>
        </p:spPr>
        <p:txBody>
          <a:bodyPr rtlCol="0" anchor="ctr"/>
          <a:lstStyle/>
          <a:p>
            <a:endParaRPr lang="zh-CN" altLang="en-US"/>
          </a:p>
        </p:txBody>
      </p:sp>
      <p:sp>
        <p:nvSpPr>
          <p:cNvPr id="23" name="文本框 22">
            <a:extLst>
              <a:ext uri="{FF2B5EF4-FFF2-40B4-BE49-F238E27FC236}">
                <a16:creationId xmlns:a16="http://schemas.microsoft.com/office/drawing/2014/main" xmlns="" id="{A796F42A-BB61-4A9F-A40A-697A49D54EB8}"/>
              </a:ext>
            </a:extLst>
          </p:cNvPr>
          <p:cNvSpPr txBox="1"/>
          <p:nvPr/>
        </p:nvSpPr>
        <p:spPr>
          <a:xfrm>
            <a:off x="4276786" y="1520659"/>
            <a:ext cx="3638428" cy="584775"/>
          </a:xfrm>
          <a:prstGeom prst="rect">
            <a:avLst/>
          </a:prstGeom>
          <a:noFill/>
        </p:spPr>
        <p:txBody>
          <a:bodyPr wrap="square">
            <a:spAutoFit/>
          </a:bodyPr>
          <a:lstStyle/>
          <a:p>
            <a:pPr algn="ctr"/>
            <a:r>
              <a:rPr lang="en-US" altLang="zh-CN" sz="3200" b="1" dirty="0">
                <a:solidFill>
                  <a:schemeClr val="accent1">
                    <a:lumMod val="50000"/>
                  </a:schemeClr>
                </a:solidFill>
              </a:rPr>
              <a:t>CHAPTER ONE</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运营的优势</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513594" y="3171465"/>
            <a:ext cx="5164812" cy="369332"/>
          </a:xfrm>
          <a:prstGeom prst="rect">
            <a:avLst/>
          </a:prstGeom>
          <a:noFill/>
        </p:spPr>
        <p:txBody>
          <a:bodyPr wrap="none">
            <a:spAutoFit/>
          </a:bodyPr>
          <a:lstStyle/>
          <a:p>
            <a:pPr algn="ctr"/>
            <a:r>
              <a:rPr lang="en-US" altLang="zh-CN" dirty="0">
                <a:solidFill>
                  <a:schemeClr val="accent1">
                    <a:lumMod val="50000"/>
                  </a:schemeClr>
                </a:solidFill>
                <a:latin typeface="+mj-lt"/>
              </a:rPr>
              <a:t>ADVANTAGES OF SHORT VIDEO OPERATION</a:t>
            </a:r>
            <a:endParaRPr lang="zh-CN" altLang="en-US" dirty="0">
              <a:solidFill>
                <a:schemeClr val="accent1">
                  <a:lumMod val="50000"/>
                </a:schemeClr>
              </a:solidFill>
              <a:latin typeface="+mj-lt"/>
            </a:endParaRP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覆盖率</a:t>
            </a:r>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准确度</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双向性</a:t>
            </a:r>
          </a:p>
        </p:txBody>
      </p:sp>
    </p:spTree>
    <p:extLst>
      <p:ext uri="{BB962C8B-B14F-4D97-AF65-F5344CB8AC3E}">
        <p14:creationId xmlns:p14="http://schemas.microsoft.com/office/powerpoint/2010/main" val="322649456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58" name="直接箭头连接符 157">
            <a:extLst>
              <a:ext uri="{FF2B5EF4-FFF2-40B4-BE49-F238E27FC236}">
                <a16:creationId xmlns:a16="http://schemas.microsoft.com/office/drawing/2014/main" xmlns="" id="{9415B805-021F-49BA-BC5D-6B29582264B7}"/>
              </a:ext>
            </a:extLst>
          </p:cNvPr>
          <p:cNvCxnSpPr>
            <a:cxnSpLocks/>
          </p:cNvCxnSpPr>
          <p:nvPr/>
        </p:nvCxnSpPr>
        <p:spPr>
          <a:xfrm>
            <a:off x="7098875" y="3547459"/>
            <a:ext cx="1126635"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sp>
        <p:nvSpPr>
          <p:cNvPr id="164" name="文本框 163">
            <a:extLst>
              <a:ext uri="{FF2B5EF4-FFF2-40B4-BE49-F238E27FC236}">
                <a16:creationId xmlns:a16="http://schemas.microsoft.com/office/drawing/2014/main" xmlns="" id="{E79D0D03-4128-40A7-961E-073833A854CE}"/>
              </a:ext>
            </a:extLst>
          </p:cNvPr>
          <p:cNvSpPr txBox="1"/>
          <p:nvPr/>
        </p:nvSpPr>
        <p:spPr>
          <a:xfrm>
            <a:off x="9765573" y="3191891"/>
            <a:ext cx="853971" cy="38209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latin typeface="+mn-lt"/>
              </a:rPr>
              <a:t>大数据</a:t>
            </a:r>
          </a:p>
        </p:txBody>
      </p:sp>
      <p:cxnSp>
        <p:nvCxnSpPr>
          <p:cNvPr id="147" name="直接箭头连接符 146">
            <a:extLst>
              <a:ext uri="{FF2B5EF4-FFF2-40B4-BE49-F238E27FC236}">
                <a16:creationId xmlns:a16="http://schemas.microsoft.com/office/drawing/2014/main" xmlns="" id="{607BC920-9FF6-4999-AD1A-B486C80075AA}"/>
              </a:ext>
            </a:extLst>
          </p:cNvPr>
          <p:cNvCxnSpPr>
            <a:cxnSpLocks/>
            <a:stCxn id="144" idx="3"/>
          </p:cNvCxnSpPr>
          <p:nvPr/>
        </p:nvCxnSpPr>
        <p:spPr>
          <a:xfrm>
            <a:off x="4445708" y="3550634"/>
            <a:ext cx="1126635"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cxnSp>
        <p:nvCxnSpPr>
          <p:cNvPr id="4" name="直接箭头连接符 3">
            <a:extLst>
              <a:ext uri="{FF2B5EF4-FFF2-40B4-BE49-F238E27FC236}">
                <a16:creationId xmlns:a16="http://schemas.microsoft.com/office/drawing/2014/main" xmlns="" id="{9F85DC54-C8BF-4C15-A5BE-3C8057D2020E}"/>
              </a:ext>
            </a:extLst>
          </p:cNvPr>
          <p:cNvCxnSpPr>
            <a:cxnSpLocks/>
          </p:cNvCxnSpPr>
          <p:nvPr/>
        </p:nvCxnSpPr>
        <p:spPr>
          <a:xfrm>
            <a:off x="1734174" y="3938235"/>
            <a:ext cx="1023314"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cxnSp>
        <p:nvCxnSpPr>
          <p:cNvPr id="148" name="直接箭头连接符 147">
            <a:extLst>
              <a:ext uri="{FF2B5EF4-FFF2-40B4-BE49-F238E27FC236}">
                <a16:creationId xmlns:a16="http://schemas.microsoft.com/office/drawing/2014/main" xmlns="" id="{A9F115BD-5660-41E4-B734-8CA9ABF5F839}"/>
              </a:ext>
            </a:extLst>
          </p:cNvPr>
          <p:cNvCxnSpPr>
            <a:cxnSpLocks/>
            <a:endCxn id="149" idx="1"/>
          </p:cNvCxnSpPr>
          <p:nvPr/>
        </p:nvCxnSpPr>
        <p:spPr>
          <a:xfrm>
            <a:off x="4445707" y="4329011"/>
            <a:ext cx="1126636" cy="3175"/>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sp>
        <p:nvSpPr>
          <p:cNvPr id="1743" name="左大括号 1742">
            <a:extLst>
              <a:ext uri="{FF2B5EF4-FFF2-40B4-BE49-F238E27FC236}">
                <a16:creationId xmlns:a16="http://schemas.microsoft.com/office/drawing/2014/main" xmlns="" id="{47F4F78F-206B-4E3E-ADBD-FD8CBBB9DCF6}"/>
              </a:ext>
            </a:extLst>
          </p:cNvPr>
          <p:cNvSpPr/>
          <p:nvPr/>
        </p:nvSpPr>
        <p:spPr>
          <a:xfrm rot="5400000">
            <a:off x="1535458" y="1238667"/>
            <a:ext cx="464461" cy="1378894"/>
          </a:xfrm>
          <a:prstGeom prst="leftBrace">
            <a:avLst>
              <a:gd name="adj1" fmla="val 0"/>
              <a:gd name="adj2" fmla="val 50000"/>
            </a:avLst>
          </a:prstGeom>
          <a:ln w="1905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 name="标题 1">
            <a:extLst>
              <a:ext uri="{FF2B5EF4-FFF2-40B4-BE49-F238E27FC236}">
                <a16:creationId xmlns:a16="http://schemas.microsoft.com/office/drawing/2014/main" xmlns="" id="{54659089-F046-4652-B6D1-80E6BF03A371}"/>
              </a:ext>
            </a:extLst>
          </p:cNvPr>
          <p:cNvSpPr>
            <a:spLocks noGrp="1"/>
          </p:cNvSpPr>
          <p:nvPr>
            <p:ph type="title"/>
          </p:nvPr>
        </p:nvSpPr>
        <p:spPr/>
        <p:txBody>
          <a:bodyPr/>
          <a:lstStyle/>
          <a:p>
            <a:r>
              <a:rPr lang="zh-CN" altLang="en-US" dirty="0"/>
              <a:t>传播渠道覆盖的优势</a:t>
            </a:r>
          </a:p>
        </p:txBody>
      </p:sp>
      <p:sp>
        <p:nvSpPr>
          <p:cNvPr id="7" name="文本框 6">
            <a:extLst>
              <a:ext uri="{FF2B5EF4-FFF2-40B4-BE49-F238E27FC236}">
                <a16:creationId xmlns:a16="http://schemas.microsoft.com/office/drawing/2014/main" xmlns="" id="{E84F4641-0618-4D6F-957E-A65935ECA21A}"/>
              </a:ext>
            </a:extLst>
          </p:cNvPr>
          <p:cNvSpPr txBox="1"/>
          <p:nvPr/>
        </p:nvSpPr>
        <p:spPr>
          <a:xfrm>
            <a:off x="1129810" y="1286189"/>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zh-CN" dirty="0"/>
              <a:t>短视频</a:t>
            </a:r>
            <a:endParaRPr lang="zh-CN" altLang="en-US" dirty="0"/>
          </a:p>
        </p:txBody>
      </p:sp>
      <p:sp>
        <p:nvSpPr>
          <p:cNvPr id="6" name="矩形: 圆角 5">
            <a:extLst>
              <a:ext uri="{FF2B5EF4-FFF2-40B4-BE49-F238E27FC236}">
                <a16:creationId xmlns:a16="http://schemas.microsoft.com/office/drawing/2014/main" xmlns="" id="{871E0031-6D45-4727-BE05-FA7E33048143}"/>
              </a:ext>
            </a:extLst>
          </p:cNvPr>
          <p:cNvSpPr/>
          <p:nvPr/>
        </p:nvSpPr>
        <p:spPr>
          <a:xfrm>
            <a:off x="520872" y="2160344"/>
            <a:ext cx="1209199" cy="342008"/>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选择丰富</a:t>
            </a:r>
          </a:p>
        </p:txBody>
      </p:sp>
      <p:sp>
        <p:nvSpPr>
          <p:cNvPr id="8" name="矩形: 圆角 7">
            <a:extLst>
              <a:ext uri="{FF2B5EF4-FFF2-40B4-BE49-F238E27FC236}">
                <a16:creationId xmlns:a16="http://schemas.microsoft.com/office/drawing/2014/main" xmlns="" id="{521B65D8-B720-46F2-9290-7363A9EC712A}"/>
              </a:ext>
            </a:extLst>
          </p:cNvPr>
          <p:cNvSpPr/>
          <p:nvPr/>
        </p:nvSpPr>
        <p:spPr>
          <a:xfrm>
            <a:off x="1838801" y="2160344"/>
            <a:ext cx="1209199" cy="342008"/>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覆盖率高</a:t>
            </a:r>
          </a:p>
        </p:txBody>
      </p:sp>
      <p:sp>
        <p:nvSpPr>
          <p:cNvPr id="34" name="文本框 33">
            <a:extLst>
              <a:ext uri="{FF2B5EF4-FFF2-40B4-BE49-F238E27FC236}">
                <a16:creationId xmlns:a16="http://schemas.microsoft.com/office/drawing/2014/main" xmlns="" id="{2697E4CC-E32C-4533-8D95-9D7F5676306C}"/>
              </a:ext>
            </a:extLst>
          </p:cNvPr>
          <p:cNvSpPr txBox="1"/>
          <p:nvPr/>
        </p:nvSpPr>
        <p:spPr>
          <a:xfrm>
            <a:off x="745518" y="5155558"/>
            <a:ext cx="1969106"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传统视频广告</a:t>
            </a:r>
          </a:p>
        </p:txBody>
      </p:sp>
      <p:sp>
        <p:nvSpPr>
          <p:cNvPr id="37" name="矩形: 圆角 36">
            <a:extLst>
              <a:ext uri="{FF2B5EF4-FFF2-40B4-BE49-F238E27FC236}">
                <a16:creationId xmlns:a16="http://schemas.microsoft.com/office/drawing/2014/main" xmlns="" id="{E999E551-9181-4074-B977-047CBE7FEB36}"/>
              </a:ext>
            </a:extLst>
          </p:cNvPr>
          <p:cNvSpPr/>
          <p:nvPr/>
        </p:nvSpPr>
        <p:spPr>
          <a:xfrm>
            <a:off x="1125472" y="5977329"/>
            <a:ext cx="1209199" cy="342008"/>
          </a:xfrm>
          <a:prstGeom prst="roundRect">
            <a:avLst>
              <a:gd name="adj" fmla="val 50000"/>
            </a:avLst>
          </a:prstGeom>
          <a:solidFill>
            <a:schemeClr val="bg2">
              <a:lumMod val="75000"/>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电视台</a:t>
            </a:r>
          </a:p>
        </p:txBody>
      </p:sp>
      <p:cxnSp>
        <p:nvCxnSpPr>
          <p:cNvPr id="39" name="连接符: 肘形 38">
            <a:extLst>
              <a:ext uri="{FF2B5EF4-FFF2-40B4-BE49-F238E27FC236}">
                <a16:creationId xmlns:a16="http://schemas.microsoft.com/office/drawing/2014/main" xmlns="" id="{F27E49E7-FA20-4543-A73E-6D6A7F9E641B}"/>
              </a:ext>
            </a:extLst>
          </p:cNvPr>
          <p:cNvCxnSpPr>
            <a:cxnSpLocks/>
            <a:stCxn id="34" idx="2"/>
            <a:endCxn id="37" idx="0"/>
          </p:cNvCxnSpPr>
          <p:nvPr/>
        </p:nvCxnSpPr>
        <p:spPr>
          <a:xfrm rot="16200000" flipH="1">
            <a:off x="1513942" y="5761199"/>
            <a:ext cx="432258" cy="1"/>
          </a:xfrm>
          <a:prstGeom prst="bentConnector3">
            <a:avLst/>
          </a:prstGeom>
          <a:ln w="19050" cap="rnd">
            <a:solidFill>
              <a:schemeClr val="accent2"/>
            </a:solidFill>
            <a:round/>
            <a:tailEnd type="triangle" w="sm" len="sm"/>
          </a:ln>
        </p:spPr>
        <p:style>
          <a:lnRef idx="1">
            <a:schemeClr val="accent1"/>
          </a:lnRef>
          <a:fillRef idx="0">
            <a:schemeClr val="accent1"/>
          </a:fillRef>
          <a:effectRef idx="0">
            <a:schemeClr val="accent1"/>
          </a:effectRef>
          <a:fontRef idx="minor">
            <a:schemeClr val="tx1"/>
          </a:fontRef>
        </p:style>
      </p:cxnSp>
      <p:sp>
        <p:nvSpPr>
          <p:cNvPr id="41" name="矩形: 圆顶角 40">
            <a:extLst>
              <a:ext uri="{FF2B5EF4-FFF2-40B4-BE49-F238E27FC236}">
                <a16:creationId xmlns:a16="http://schemas.microsoft.com/office/drawing/2014/main" xmlns="" id="{5D329BEE-7D14-4284-95EA-5AC772DDC084}"/>
              </a:ext>
            </a:extLst>
          </p:cNvPr>
          <p:cNvSpPr/>
          <p:nvPr/>
        </p:nvSpPr>
        <p:spPr>
          <a:xfrm rot="5400000">
            <a:off x="6983777" y="-2049135"/>
            <a:ext cx="956914" cy="8424404"/>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文本框 43">
            <a:extLst>
              <a:ext uri="{FF2B5EF4-FFF2-40B4-BE49-F238E27FC236}">
                <a16:creationId xmlns:a16="http://schemas.microsoft.com/office/drawing/2014/main" xmlns="" id="{FAB20321-98B6-48A1-B0B2-B914DFCFBD26}"/>
              </a:ext>
            </a:extLst>
          </p:cNvPr>
          <p:cNvSpPr txBox="1"/>
          <p:nvPr/>
        </p:nvSpPr>
        <p:spPr>
          <a:xfrm>
            <a:off x="3404158" y="1853183"/>
            <a:ext cx="7426523" cy="702949"/>
          </a:xfrm>
          <a:prstGeom prst="rect">
            <a:avLst/>
          </a:prstGeom>
          <a:noFill/>
        </p:spPr>
        <p:txBody>
          <a:bodyPr wrap="square">
            <a:spAutoFit/>
          </a:bodyPr>
          <a:lstStyle/>
          <a:p>
            <a:pPr>
              <a:lnSpc>
                <a:spcPct val="130000"/>
              </a:lnSpc>
            </a:pPr>
            <a:r>
              <a:rPr lang="zh-CN" altLang="en-US" sz="1600" spc="120" dirty="0">
                <a:effectLst/>
                <a:latin typeface="+mn-ea"/>
                <a:cs typeface="Times New Roman" panose="02020603050405020304" pitchFamily="18" charset="0"/>
              </a:rPr>
              <a:t>有</a:t>
            </a:r>
            <a:r>
              <a:rPr lang="zh-CN" altLang="zh-CN" sz="1600" spc="120" dirty="0">
                <a:effectLst/>
                <a:latin typeface="+mn-ea"/>
                <a:cs typeface="Times New Roman" panose="02020603050405020304" pitchFamily="18" charset="0"/>
              </a:rPr>
              <a:t>各类型的自媒体</a:t>
            </a:r>
            <a:r>
              <a:rPr lang="zh-CN" altLang="en-US" sz="1600" spc="120" dirty="0">
                <a:effectLst/>
                <a:latin typeface="+mn-ea"/>
                <a:cs typeface="Times New Roman" panose="02020603050405020304" pitchFamily="18" charset="0"/>
              </a:rPr>
              <a:t>，个人工作室、</a:t>
            </a:r>
            <a:r>
              <a:rPr lang="en-US" altLang="zh-CN" sz="1600" spc="120" dirty="0">
                <a:effectLst/>
                <a:latin typeface="+mn-ea"/>
                <a:cs typeface="Times New Roman" panose="02020603050405020304" pitchFamily="18" charset="0"/>
              </a:rPr>
              <a:t>MCN</a:t>
            </a:r>
            <a:r>
              <a:rPr lang="zh-CN" altLang="zh-CN" sz="1600" spc="120" dirty="0">
                <a:effectLst/>
                <a:latin typeface="+mn-ea"/>
                <a:cs typeface="Times New Roman" panose="02020603050405020304" pitchFamily="18" charset="0"/>
              </a:rPr>
              <a:t>机构、传媒公司</a:t>
            </a:r>
            <a:r>
              <a:rPr lang="zh-CN" altLang="en-US" sz="1600" spc="120" dirty="0">
                <a:effectLst/>
                <a:latin typeface="+mn-ea"/>
                <a:cs typeface="Times New Roman" panose="02020603050405020304" pitchFamily="18" charset="0"/>
              </a:rPr>
              <a:t>等</a:t>
            </a:r>
            <a:r>
              <a:rPr lang="zh-CN" altLang="zh-CN" sz="1600" spc="120" dirty="0">
                <a:effectLst/>
                <a:latin typeface="+mn-ea"/>
                <a:cs typeface="Times New Roman" panose="02020603050405020304" pitchFamily="18" charset="0"/>
              </a:rPr>
              <a:t>，广告投放范围更多</a:t>
            </a:r>
            <a:r>
              <a:rPr lang="zh-CN" altLang="en-US" sz="1600" spc="120" dirty="0">
                <a:effectLst/>
                <a:latin typeface="+mn-ea"/>
                <a:cs typeface="Times New Roman" panose="02020603050405020304" pitchFamily="18" charset="0"/>
              </a:rPr>
              <a:t>选择。</a:t>
            </a:r>
            <a:r>
              <a:rPr lang="zh-CN" altLang="zh-CN" sz="1600" spc="120" dirty="0">
                <a:effectLst/>
                <a:latin typeface="+mn-ea"/>
                <a:cs typeface="Times New Roman" panose="02020603050405020304" pitchFamily="18" charset="0"/>
              </a:rPr>
              <a:t>各大平台的用户数量越来越大，</a:t>
            </a:r>
            <a:r>
              <a:rPr lang="zh-CN" altLang="en-US" sz="1600" spc="120" dirty="0">
                <a:effectLst/>
                <a:latin typeface="+mn-ea"/>
                <a:cs typeface="Times New Roman" panose="02020603050405020304" pitchFamily="18" charset="0"/>
              </a:rPr>
              <a:t>有</a:t>
            </a:r>
            <a:r>
              <a:rPr lang="zh-CN" altLang="zh-CN" sz="1600" spc="120" dirty="0">
                <a:effectLst/>
                <a:latin typeface="+mn-ea"/>
                <a:cs typeface="Times New Roman" panose="02020603050405020304" pitchFamily="18" charset="0"/>
              </a:rPr>
              <a:t>非常高用户的活跃度和粘性。</a:t>
            </a:r>
            <a:endParaRPr lang="zh-CN" altLang="en-US" sz="1600" spc="120" dirty="0">
              <a:latin typeface="+mn-ea"/>
            </a:endParaRPr>
          </a:p>
        </p:txBody>
      </p:sp>
      <p:grpSp>
        <p:nvGrpSpPr>
          <p:cNvPr id="1124" name="组合 1123">
            <a:extLst>
              <a:ext uri="{FF2B5EF4-FFF2-40B4-BE49-F238E27FC236}">
                <a16:creationId xmlns:a16="http://schemas.microsoft.com/office/drawing/2014/main" xmlns="" id="{D44B39FD-7976-496A-894C-CD6ED976EEC9}"/>
              </a:ext>
            </a:extLst>
          </p:cNvPr>
          <p:cNvGrpSpPr/>
          <p:nvPr/>
        </p:nvGrpSpPr>
        <p:grpSpPr>
          <a:xfrm>
            <a:off x="10747948" y="1545628"/>
            <a:ext cx="844329" cy="857319"/>
            <a:chOff x="10918060" y="1814694"/>
            <a:chExt cx="844329" cy="857319"/>
          </a:xfrm>
        </p:grpSpPr>
        <p:sp>
          <p:nvSpPr>
            <p:cNvPr id="46" name="任意多边形: 形状 45">
              <a:extLst>
                <a:ext uri="{FF2B5EF4-FFF2-40B4-BE49-F238E27FC236}">
                  <a16:creationId xmlns:a16="http://schemas.microsoft.com/office/drawing/2014/main" xmlns="" id="{9421DF35-8116-4BFB-BBD8-BE1390860102}"/>
                </a:ext>
              </a:extLst>
            </p:cNvPr>
            <p:cNvSpPr/>
            <p:nvPr/>
          </p:nvSpPr>
          <p:spPr>
            <a:xfrm>
              <a:off x="11146936" y="2631468"/>
              <a:ext cx="386577" cy="40545"/>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47" name="图形 44">
              <a:extLst>
                <a:ext uri="{FF2B5EF4-FFF2-40B4-BE49-F238E27FC236}">
                  <a16:creationId xmlns:a16="http://schemas.microsoft.com/office/drawing/2014/main" xmlns="" id="{CE3307DE-9D34-4139-97A9-7E584E1B820D}"/>
                </a:ext>
              </a:extLst>
            </p:cNvPr>
            <p:cNvGrpSpPr/>
            <p:nvPr/>
          </p:nvGrpSpPr>
          <p:grpSpPr>
            <a:xfrm>
              <a:off x="10918980" y="2221519"/>
              <a:ext cx="146705" cy="294691"/>
              <a:chOff x="10918980" y="2221519"/>
              <a:chExt cx="146705" cy="294691"/>
            </a:xfrm>
          </p:grpSpPr>
          <p:sp>
            <p:nvSpPr>
              <p:cNvPr id="48" name="任意多边形: 形状 47">
                <a:extLst>
                  <a:ext uri="{FF2B5EF4-FFF2-40B4-BE49-F238E27FC236}">
                    <a16:creationId xmlns:a16="http://schemas.microsoft.com/office/drawing/2014/main" xmlns="" id="{6143BF07-4B05-448B-A5FB-835ADD1DE75C}"/>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249B6574-FBA3-43F3-BBB8-270769EE31BF}"/>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D3AA33D8-B3CB-4CBB-9FD0-47B64496A34B}"/>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6A2D463C-473F-4ECC-848C-32E5FDE5C237}"/>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847CDF7F-0065-4B58-81F5-45FA5488C7C6}"/>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130319AB-1ABC-401D-BDAA-FD3E72CCE00B}"/>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279B99D2-01AB-4F5A-81DD-8535AAF67D34}"/>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31D6D74C-618A-4C93-B575-283481902729}"/>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EC131D16-295F-491D-93C0-03C288C4F5E3}"/>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7F473F79-1D3D-41F9-9628-1850AED7D56B}"/>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xmlns="" id="{7D944EF1-A1F5-48B0-8FDE-0DA6F4F32DBF}"/>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7353A31D-126D-4FD3-B740-57FFD3E4093B}"/>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60" name="任意多边形: 形状 59">
              <a:extLst>
                <a:ext uri="{FF2B5EF4-FFF2-40B4-BE49-F238E27FC236}">
                  <a16:creationId xmlns:a16="http://schemas.microsoft.com/office/drawing/2014/main" xmlns="" id="{DC60186A-4CD1-44DF-9265-03A3FCE01CC6}"/>
                </a:ext>
              </a:extLst>
            </p:cNvPr>
            <p:cNvSpPr/>
            <p:nvPr/>
          </p:nvSpPr>
          <p:spPr>
            <a:xfrm>
              <a:off x="10918060" y="2515211"/>
              <a:ext cx="844329" cy="1999"/>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61" name="图形 44">
              <a:extLst>
                <a:ext uri="{FF2B5EF4-FFF2-40B4-BE49-F238E27FC236}">
                  <a16:creationId xmlns:a16="http://schemas.microsoft.com/office/drawing/2014/main" xmlns="" id="{CE3307DE-9D34-4139-97A9-7E584E1B820D}"/>
                </a:ext>
              </a:extLst>
            </p:cNvPr>
            <p:cNvGrpSpPr/>
            <p:nvPr/>
          </p:nvGrpSpPr>
          <p:grpSpPr>
            <a:xfrm>
              <a:off x="11208011" y="1814694"/>
              <a:ext cx="264201" cy="236275"/>
              <a:chOff x="11248118" y="1848465"/>
              <a:chExt cx="264201" cy="236275"/>
            </a:xfrm>
          </p:grpSpPr>
          <p:sp>
            <p:nvSpPr>
              <p:cNvPr id="62" name="任意多边形: 形状 61">
                <a:extLst>
                  <a:ext uri="{FF2B5EF4-FFF2-40B4-BE49-F238E27FC236}">
                    <a16:creationId xmlns:a16="http://schemas.microsoft.com/office/drawing/2014/main" xmlns="" id="{66A7BB23-7F83-40C4-BE44-77C807EB771E}"/>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C23EE86E-259C-4268-AEC7-B5A6C7A3C04E}"/>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1024" name="任意多边形: 形状 1023">
                <a:extLst>
                  <a:ext uri="{FF2B5EF4-FFF2-40B4-BE49-F238E27FC236}">
                    <a16:creationId xmlns:a16="http://schemas.microsoft.com/office/drawing/2014/main" xmlns="" id="{8947031F-B155-4342-B09F-1B17718DF612}"/>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1026" name="任意多边形: 形状 1025">
                <a:extLst>
                  <a:ext uri="{FF2B5EF4-FFF2-40B4-BE49-F238E27FC236}">
                    <a16:creationId xmlns:a16="http://schemas.microsoft.com/office/drawing/2014/main" xmlns="" id="{8A9FF1AD-BE43-4157-ABDD-CC04D4E79617}"/>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1027" name="任意多边形: 形状 1026">
                <a:extLst>
                  <a:ext uri="{FF2B5EF4-FFF2-40B4-BE49-F238E27FC236}">
                    <a16:creationId xmlns:a16="http://schemas.microsoft.com/office/drawing/2014/main" xmlns="" id="{7F4A1612-862C-4613-8747-F686F7483843}"/>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1028" name="任意多边形: 形状 1027">
                <a:extLst>
                  <a:ext uri="{FF2B5EF4-FFF2-40B4-BE49-F238E27FC236}">
                    <a16:creationId xmlns:a16="http://schemas.microsoft.com/office/drawing/2014/main" xmlns="" id="{A6836531-D798-4A4F-B5B3-8B36600F2642}"/>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1029" name="任意多边形: 形状 1028">
                <a:extLst>
                  <a:ext uri="{FF2B5EF4-FFF2-40B4-BE49-F238E27FC236}">
                    <a16:creationId xmlns:a16="http://schemas.microsoft.com/office/drawing/2014/main" xmlns="" id="{012DD94B-82A9-41CE-AD88-1EA837CDD6A5}"/>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1030" name="图形 44">
                <a:extLst>
                  <a:ext uri="{FF2B5EF4-FFF2-40B4-BE49-F238E27FC236}">
                    <a16:creationId xmlns:a16="http://schemas.microsoft.com/office/drawing/2014/main" xmlns="" id="{CE3307DE-9D34-4139-97A9-7E584E1B820D}"/>
                  </a:ext>
                </a:extLst>
              </p:cNvPr>
              <p:cNvGrpSpPr/>
              <p:nvPr/>
            </p:nvGrpSpPr>
            <p:grpSpPr>
              <a:xfrm>
                <a:off x="11467958" y="1869261"/>
                <a:ext cx="34090" cy="29917"/>
                <a:chOff x="11467958" y="1869261"/>
                <a:chExt cx="34090" cy="29917"/>
              </a:xfrm>
              <a:solidFill>
                <a:srgbClr val="FFFFFF"/>
              </a:solidFill>
            </p:grpSpPr>
            <p:sp>
              <p:nvSpPr>
                <p:cNvPr id="1031" name="任意多边形: 形状 1030">
                  <a:extLst>
                    <a:ext uri="{FF2B5EF4-FFF2-40B4-BE49-F238E27FC236}">
                      <a16:creationId xmlns:a16="http://schemas.microsoft.com/office/drawing/2014/main" xmlns="" id="{BC5A17A6-8495-4A70-B723-9BB2D23DEC5B}"/>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1032" name="任意多边形: 形状 1031">
                  <a:extLst>
                    <a:ext uri="{FF2B5EF4-FFF2-40B4-BE49-F238E27FC236}">
                      <a16:creationId xmlns:a16="http://schemas.microsoft.com/office/drawing/2014/main" xmlns="" id="{181DCFB2-CB3C-47D2-BE09-4042D1F15438}"/>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1033" name="任意多边形: 形状 1032">
                <a:extLst>
                  <a:ext uri="{FF2B5EF4-FFF2-40B4-BE49-F238E27FC236}">
                    <a16:creationId xmlns:a16="http://schemas.microsoft.com/office/drawing/2014/main" xmlns="" id="{E9FB7322-D088-4361-8273-F3EE188C3069}"/>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1034" name="任意多边形: 形状 1033">
                <a:extLst>
                  <a:ext uri="{FF2B5EF4-FFF2-40B4-BE49-F238E27FC236}">
                    <a16:creationId xmlns:a16="http://schemas.microsoft.com/office/drawing/2014/main" xmlns="" id="{E5AD74A7-3946-4DF3-9708-C7C3223AC65B}"/>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1035" name="任意多边形: 形状 1034">
                <a:extLst>
                  <a:ext uri="{FF2B5EF4-FFF2-40B4-BE49-F238E27FC236}">
                    <a16:creationId xmlns:a16="http://schemas.microsoft.com/office/drawing/2014/main" xmlns="" id="{ADE86E9E-588B-4D2F-9B6F-EF71851995C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1036" name="任意多边形: 形状 1035">
                <a:extLst>
                  <a:ext uri="{FF2B5EF4-FFF2-40B4-BE49-F238E27FC236}">
                    <a16:creationId xmlns:a16="http://schemas.microsoft.com/office/drawing/2014/main" xmlns="" id="{0FDB2EB6-BC3A-410B-971B-F146BB272E14}"/>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1037" name="任意多边形: 形状 1036">
                <a:extLst>
                  <a:ext uri="{FF2B5EF4-FFF2-40B4-BE49-F238E27FC236}">
                    <a16:creationId xmlns:a16="http://schemas.microsoft.com/office/drawing/2014/main" xmlns="" id="{AFD34248-E407-4290-BAFF-D92E02BEB24C}"/>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1038" name="任意多边形: 形状 1037">
                <a:extLst>
                  <a:ext uri="{FF2B5EF4-FFF2-40B4-BE49-F238E27FC236}">
                    <a16:creationId xmlns:a16="http://schemas.microsoft.com/office/drawing/2014/main" xmlns="" id="{35CB1FC6-4F86-4939-AC34-05772DE435D9}"/>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1039" name="任意多边形: 形状 1038">
                <a:extLst>
                  <a:ext uri="{FF2B5EF4-FFF2-40B4-BE49-F238E27FC236}">
                    <a16:creationId xmlns:a16="http://schemas.microsoft.com/office/drawing/2014/main" xmlns="" id="{32ADEB96-3BB6-4631-84C9-A3C1719D1B0E}"/>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1040" name="任意多边形: 形状 1039">
                <a:extLst>
                  <a:ext uri="{FF2B5EF4-FFF2-40B4-BE49-F238E27FC236}">
                    <a16:creationId xmlns:a16="http://schemas.microsoft.com/office/drawing/2014/main" xmlns="" id="{E3421991-8847-4971-AE11-578C4B790919}"/>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1041" name="任意多边形: 形状 1040">
                <a:extLst>
                  <a:ext uri="{FF2B5EF4-FFF2-40B4-BE49-F238E27FC236}">
                    <a16:creationId xmlns:a16="http://schemas.microsoft.com/office/drawing/2014/main" xmlns="" id="{4E9C3F5A-1004-488A-B4C6-F950B5779BCD}"/>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1042" name="任意多边形: 形状 1041">
                <a:extLst>
                  <a:ext uri="{FF2B5EF4-FFF2-40B4-BE49-F238E27FC236}">
                    <a16:creationId xmlns:a16="http://schemas.microsoft.com/office/drawing/2014/main" xmlns="" id="{672AFE90-6964-4919-A74D-D553A2B67FB2}"/>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1043" name="任意多边形: 形状 1042">
                <a:extLst>
                  <a:ext uri="{FF2B5EF4-FFF2-40B4-BE49-F238E27FC236}">
                    <a16:creationId xmlns:a16="http://schemas.microsoft.com/office/drawing/2014/main" xmlns="" id="{BB37382D-14F4-409A-A7C6-2DCD8AC80643}"/>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1044" name="图形 44">
                <a:extLst>
                  <a:ext uri="{FF2B5EF4-FFF2-40B4-BE49-F238E27FC236}">
                    <a16:creationId xmlns:a16="http://schemas.microsoft.com/office/drawing/2014/main" xmlns="" id="{CE3307DE-9D34-4139-97A9-7E584E1B820D}"/>
                  </a:ext>
                </a:extLst>
              </p:cNvPr>
              <p:cNvGrpSpPr/>
              <p:nvPr/>
            </p:nvGrpSpPr>
            <p:grpSpPr>
              <a:xfrm>
                <a:off x="11352080" y="1870668"/>
                <a:ext cx="16653" cy="19872"/>
                <a:chOff x="11352080" y="1870668"/>
                <a:chExt cx="16653" cy="19872"/>
              </a:xfrm>
              <a:solidFill>
                <a:srgbClr val="000000"/>
              </a:solidFill>
            </p:grpSpPr>
            <p:sp>
              <p:nvSpPr>
                <p:cNvPr id="1045" name="任意多边形: 形状 1044">
                  <a:extLst>
                    <a:ext uri="{FF2B5EF4-FFF2-40B4-BE49-F238E27FC236}">
                      <a16:creationId xmlns:a16="http://schemas.microsoft.com/office/drawing/2014/main" xmlns="" id="{9B1A00B5-B36C-4290-8FA5-697A8DBA13B3}"/>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1046" name="任意多边形: 形状 1045">
                  <a:extLst>
                    <a:ext uri="{FF2B5EF4-FFF2-40B4-BE49-F238E27FC236}">
                      <a16:creationId xmlns:a16="http://schemas.microsoft.com/office/drawing/2014/main" xmlns="" id="{74D129B2-E2A0-46E9-BD49-9E4E08524D88}"/>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1047" name="任意多边形: 形状 1046">
                <a:extLst>
                  <a:ext uri="{FF2B5EF4-FFF2-40B4-BE49-F238E27FC236}">
                    <a16:creationId xmlns:a16="http://schemas.microsoft.com/office/drawing/2014/main" xmlns="" id="{4F364891-57AA-4C98-995A-E2AAC19D8D8A}"/>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1048" name="任意多边形: 形状 1047">
                <a:extLst>
                  <a:ext uri="{FF2B5EF4-FFF2-40B4-BE49-F238E27FC236}">
                    <a16:creationId xmlns:a16="http://schemas.microsoft.com/office/drawing/2014/main" xmlns="" id="{EE023ED9-505E-4E7F-A3D3-15D12A7430FA}"/>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1049" name="任意多边形: 形状 1048">
                <a:extLst>
                  <a:ext uri="{FF2B5EF4-FFF2-40B4-BE49-F238E27FC236}">
                    <a16:creationId xmlns:a16="http://schemas.microsoft.com/office/drawing/2014/main" xmlns="" id="{5FE7CD35-4E46-4E9C-A753-186AAFB0BE92}"/>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1050" name="任意多边形: 形状 1049">
                <a:extLst>
                  <a:ext uri="{FF2B5EF4-FFF2-40B4-BE49-F238E27FC236}">
                    <a16:creationId xmlns:a16="http://schemas.microsoft.com/office/drawing/2014/main" xmlns="" id="{B71ABCD0-EFA7-4416-8EA7-030C228C850B}"/>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1051" name="任意多边形: 形状 1050">
                <a:extLst>
                  <a:ext uri="{FF2B5EF4-FFF2-40B4-BE49-F238E27FC236}">
                    <a16:creationId xmlns:a16="http://schemas.microsoft.com/office/drawing/2014/main" xmlns="" id="{7386A3D4-9295-403F-9D21-84F68018A61F}"/>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1052" name="任意多边形: 形状 1051">
                <a:extLst>
                  <a:ext uri="{FF2B5EF4-FFF2-40B4-BE49-F238E27FC236}">
                    <a16:creationId xmlns:a16="http://schemas.microsoft.com/office/drawing/2014/main" xmlns="" id="{962503C6-345A-4239-966B-B8E0CB9F2CE2}"/>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1054" name="任意多边形: 形状 1053">
              <a:extLst>
                <a:ext uri="{FF2B5EF4-FFF2-40B4-BE49-F238E27FC236}">
                  <a16:creationId xmlns:a16="http://schemas.microsoft.com/office/drawing/2014/main" xmlns="" id="{86D346F6-931D-4869-B29E-D58D61AAB658}"/>
                </a:ext>
              </a:extLst>
            </p:cNvPr>
            <p:cNvSpPr/>
            <p:nvPr/>
          </p:nvSpPr>
          <p:spPr>
            <a:xfrm>
              <a:off x="11058628" y="2252807"/>
              <a:ext cx="563192" cy="302448"/>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1055" name="任意多边形: 形状 1054">
              <a:extLst>
                <a:ext uri="{FF2B5EF4-FFF2-40B4-BE49-F238E27FC236}">
                  <a16:creationId xmlns:a16="http://schemas.microsoft.com/office/drawing/2014/main" xmlns="" id="{486206A9-32FA-49C0-8282-87F0C3E38161}"/>
                </a:ext>
              </a:extLst>
            </p:cNvPr>
            <p:cNvSpPr/>
            <p:nvPr/>
          </p:nvSpPr>
          <p:spPr>
            <a:xfrm>
              <a:off x="11263093" y="2555256"/>
              <a:ext cx="154263" cy="83349"/>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1056" name="任意多边形: 形状 1055">
              <a:extLst>
                <a:ext uri="{FF2B5EF4-FFF2-40B4-BE49-F238E27FC236}">
                  <a16:creationId xmlns:a16="http://schemas.microsoft.com/office/drawing/2014/main" xmlns="" id="{B82D7E63-BECD-442B-8CF3-1745872EDA59}"/>
                </a:ext>
              </a:extLst>
            </p:cNvPr>
            <p:cNvSpPr/>
            <p:nvPr/>
          </p:nvSpPr>
          <p:spPr>
            <a:xfrm>
              <a:off x="11239806" y="2318963"/>
              <a:ext cx="200831" cy="181972"/>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1123" name="组合 1122">
              <a:extLst>
                <a:ext uri="{FF2B5EF4-FFF2-40B4-BE49-F238E27FC236}">
                  <a16:creationId xmlns:a16="http://schemas.microsoft.com/office/drawing/2014/main" xmlns="" id="{525D14B4-71B4-4452-8708-5B086EB01610}"/>
                </a:ext>
              </a:extLst>
            </p:cNvPr>
            <p:cNvGrpSpPr/>
            <p:nvPr/>
          </p:nvGrpSpPr>
          <p:grpSpPr>
            <a:xfrm flipH="1">
              <a:off x="11028510" y="1956690"/>
              <a:ext cx="623517" cy="307244"/>
              <a:chOff x="11028510" y="1956690"/>
              <a:chExt cx="623517" cy="307244"/>
            </a:xfrm>
          </p:grpSpPr>
          <p:sp>
            <p:nvSpPr>
              <p:cNvPr id="1057" name="任意多边形: 形状 1056">
                <a:extLst>
                  <a:ext uri="{FF2B5EF4-FFF2-40B4-BE49-F238E27FC236}">
                    <a16:creationId xmlns:a16="http://schemas.microsoft.com/office/drawing/2014/main" xmlns="" id="{149275D1-0616-45D9-8801-B438ACD10907}"/>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1058" name="任意多边形: 形状 1057">
                <a:extLst>
                  <a:ext uri="{FF2B5EF4-FFF2-40B4-BE49-F238E27FC236}">
                    <a16:creationId xmlns:a16="http://schemas.microsoft.com/office/drawing/2014/main" xmlns="" id="{81A3FA36-E519-4458-95DF-0B38E257693D}"/>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1059" name="任意多边形: 形状 1058">
                <a:extLst>
                  <a:ext uri="{FF2B5EF4-FFF2-40B4-BE49-F238E27FC236}">
                    <a16:creationId xmlns:a16="http://schemas.microsoft.com/office/drawing/2014/main" xmlns="" id="{C29640DF-1EC9-4EEA-B201-BD57D9F03981}"/>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1060" name="任意多边形: 形状 1059">
                <a:extLst>
                  <a:ext uri="{FF2B5EF4-FFF2-40B4-BE49-F238E27FC236}">
                    <a16:creationId xmlns:a16="http://schemas.microsoft.com/office/drawing/2014/main" xmlns="" id="{2E5E2819-6024-4727-BE4D-3F316D8179CF}"/>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1061" name="任意多边形: 形状 1060">
                <a:extLst>
                  <a:ext uri="{FF2B5EF4-FFF2-40B4-BE49-F238E27FC236}">
                    <a16:creationId xmlns:a16="http://schemas.microsoft.com/office/drawing/2014/main" xmlns="" id="{AA572440-37EA-44E8-A09C-DDC7B234458C}"/>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1062" name="任意多边形: 形状 1061">
                <a:extLst>
                  <a:ext uri="{FF2B5EF4-FFF2-40B4-BE49-F238E27FC236}">
                    <a16:creationId xmlns:a16="http://schemas.microsoft.com/office/drawing/2014/main" xmlns="" id="{F2940E48-946F-478A-BF27-40CFD6368DF1}"/>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1063" name="任意多边形: 形状 1062">
                <a:extLst>
                  <a:ext uri="{FF2B5EF4-FFF2-40B4-BE49-F238E27FC236}">
                    <a16:creationId xmlns:a16="http://schemas.microsoft.com/office/drawing/2014/main" xmlns="" id="{D660996F-EAC6-4523-B08A-55F8ED93DA4C}"/>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1064" name="任意多边形: 形状 1063">
                <a:extLst>
                  <a:ext uri="{FF2B5EF4-FFF2-40B4-BE49-F238E27FC236}">
                    <a16:creationId xmlns:a16="http://schemas.microsoft.com/office/drawing/2014/main" xmlns="" id="{9C6E4E5E-CC79-49B9-9437-CAC9DED9B8F6}"/>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1065" name="任意多边形: 形状 1064">
                <a:extLst>
                  <a:ext uri="{FF2B5EF4-FFF2-40B4-BE49-F238E27FC236}">
                    <a16:creationId xmlns:a16="http://schemas.microsoft.com/office/drawing/2014/main" xmlns="" id="{5182B04B-8100-43C1-8CA1-7687E9C653B8}"/>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1066" name="任意多边形: 形状 1065">
                <a:extLst>
                  <a:ext uri="{FF2B5EF4-FFF2-40B4-BE49-F238E27FC236}">
                    <a16:creationId xmlns:a16="http://schemas.microsoft.com/office/drawing/2014/main" xmlns="" id="{9A36162D-62C4-437C-BF31-1759EA04F173}"/>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1067" name="任意多边形: 形状 1066">
                <a:extLst>
                  <a:ext uri="{FF2B5EF4-FFF2-40B4-BE49-F238E27FC236}">
                    <a16:creationId xmlns:a16="http://schemas.microsoft.com/office/drawing/2014/main" xmlns="" id="{99C8B12E-4E72-412E-B4C7-B690695DDBD9}"/>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1068" name="任意多边形: 形状 1067">
                <a:extLst>
                  <a:ext uri="{FF2B5EF4-FFF2-40B4-BE49-F238E27FC236}">
                    <a16:creationId xmlns:a16="http://schemas.microsoft.com/office/drawing/2014/main" xmlns="" id="{5B338445-1781-443D-BBD4-1924CB56FF63}"/>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1069" name="任意多边形: 形状 1068">
                <a:extLst>
                  <a:ext uri="{FF2B5EF4-FFF2-40B4-BE49-F238E27FC236}">
                    <a16:creationId xmlns:a16="http://schemas.microsoft.com/office/drawing/2014/main" xmlns="" id="{BA04B859-3DC7-40E7-98BA-7A128C0D246B}"/>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1070" name="任意多边形: 形状 1069">
                <a:extLst>
                  <a:ext uri="{FF2B5EF4-FFF2-40B4-BE49-F238E27FC236}">
                    <a16:creationId xmlns:a16="http://schemas.microsoft.com/office/drawing/2014/main" xmlns="" id="{F30A5E52-51DA-4477-8918-12FB3E3A0751}"/>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1071" name="任意多边形: 形状 1070">
                <a:extLst>
                  <a:ext uri="{FF2B5EF4-FFF2-40B4-BE49-F238E27FC236}">
                    <a16:creationId xmlns:a16="http://schemas.microsoft.com/office/drawing/2014/main" xmlns="" id="{8480E92F-2FD6-49DC-8BD6-61CD2464EFB4}"/>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1072" name="任意多边形: 形状 1071">
                <a:extLst>
                  <a:ext uri="{FF2B5EF4-FFF2-40B4-BE49-F238E27FC236}">
                    <a16:creationId xmlns:a16="http://schemas.microsoft.com/office/drawing/2014/main" xmlns="" id="{1177E23F-0436-4F55-B15E-3D85D49BC703}"/>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1073" name="任意多边形: 形状 1072">
                <a:extLst>
                  <a:ext uri="{FF2B5EF4-FFF2-40B4-BE49-F238E27FC236}">
                    <a16:creationId xmlns:a16="http://schemas.microsoft.com/office/drawing/2014/main" xmlns="" id="{0C70A806-3D8A-423C-8BBE-51E017BFD64C}"/>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1074" name="任意多边形: 形状 1073">
                <a:extLst>
                  <a:ext uri="{FF2B5EF4-FFF2-40B4-BE49-F238E27FC236}">
                    <a16:creationId xmlns:a16="http://schemas.microsoft.com/office/drawing/2014/main" xmlns="" id="{B063F062-3494-4FB4-A469-4325BA462457}"/>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1075" name="任意多边形: 形状 1074">
                <a:extLst>
                  <a:ext uri="{FF2B5EF4-FFF2-40B4-BE49-F238E27FC236}">
                    <a16:creationId xmlns:a16="http://schemas.microsoft.com/office/drawing/2014/main" xmlns="" id="{9110531C-E655-441C-8612-B88B3B97521D}"/>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1076" name="任意多边形: 形状 1075">
                <a:extLst>
                  <a:ext uri="{FF2B5EF4-FFF2-40B4-BE49-F238E27FC236}">
                    <a16:creationId xmlns:a16="http://schemas.microsoft.com/office/drawing/2014/main" xmlns="" id="{403D4CCF-EE37-4E4F-A46F-6031F849AE9F}"/>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1077" name="任意多边形: 形状 1076">
                <a:extLst>
                  <a:ext uri="{FF2B5EF4-FFF2-40B4-BE49-F238E27FC236}">
                    <a16:creationId xmlns:a16="http://schemas.microsoft.com/office/drawing/2014/main" xmlns="" id="{49C9E231-D5C8-4ECA-96BE-2DEB36FCA35A}"/>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1078" name="任意多边形: 形状 1077">
                <a:extLst>
                  <a:ext uri="{FF2B5EF4-FFF2-40B4-BE49-F238E27FC236}">
                    <a16:creationId xmlns:a16="http://schemas.microsoft.com/office/drawing/2014/main" xmlns="" id="{51F4A520-DC0B-4127-9D4F-70DFDBC4A5C9}"/>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1079" name="任意多边形: 形状 1078">
                <a:extLst>
                  <a:ext uri="{FF2B5EF4-FFF2-40B4-BE49-F238E27FC236}">
                    <a16:creationId xmlns:a16="http://schemas.microsoft.com/office/drawing/2014/main" xmlns="" id="{CE5B03A8-82F8-48B7-966C-5B637B054C1B}"/>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1080" name="任意多边形: 形状 1079">
                <a:extLst>
                  <a:ext uri="{FF2B5EF4-FFF2-40B4-BE49-F238E27FC236}">
                    <a16:creationId xmlns:a16="http://schemas.microsoft.com/office/drawing/2014/main" xmlns="" id="{A0B61F23-4DC5-4C00-859F-0204C792215B}"/>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1081" name="任意多边形: 形状 1080">
                <a:extLst>
                  <a:ext uri="{FF2B5EF4-FFF2-40B4-BE49-F238E27FC236}">
                    <a16:creationId xmlns:a16="http://schemas.microsoft.com/office/drawing/2014/main" xmlns="" id="{FD2EC5DF-1214-47C1-A05A-8B10473AD203}"/>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1082" name="任意多边形: 形状 1081">
                <a:extLst>
                  <a:ext uri="{FF2B5EF4-FFF2-40B4-BE49-F238E27FC236}">
                    <a16:creationId xmlns:a16="http://schemas.microsoft.com/office/drawing/2014/main" xmlns="" id="{9A886A0B-4B22-478F-BAA2-260C8E48FF2A}"/>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1083" name="任意多边形: 形状 1082">
                <a:extLst>
                  <a:ext uri="{FF2B5EF4-FFF2-40B4-BE49-F238E27FC236}">
                    <a16:creationId xmlns:a16="http://schemas.microsoft.com/office/drawing/2014/main" xmlns="" id="{E875DF02-BAEA-46BA-95E9-BA23F260D546}"/>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1084" name="任意多边形: 形状 1083">
                <a:extLst>
                  <a:ext uri="{FF2B5EF4-FFF2-40B4-BE49-F238E27FC236}">
                    <a16:creationId xmlns:a16="http://schemas.microsoft.com/office/drawing/2014/main" xmlns="" id="{282F17FA-C339-4991-B3CD-97CBA50EDB2E}"/>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1085" name="任意多边形: 形状 1084">
                <a:extLst>
                  <a:ext uri="{FF2B5EF4-FFF2-40B4-BE49-F238E27FC236}">
                    <a16:creationId xmlns:a16="http://schemas.microsoft.com/office/drawing/2014/main" xmlns="" id="{59E8BF5C-0ABA-4B39-A5EA-62141C2DEE77}"/>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1086" name="任意多边形: 形状 1085">
                <a:extLst>
                  <a:ext uri="{FF2B5EF4-FFF2-40B4-BE49-F238E27FC236}">
                    <a16:creationId xmlns:a16="http://schemas.microsoft.com/office/drawing/2014/main" xmlns="" id="{E0236B0A-9C91-4279-ACD5-1060C275DBAD}"/>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1087" name="任意多边形: 形状 1086">
                <a:extLst>
                  <a:ext uri="{FF2B5EF4-FFF2-40B4-BE49-F238E27FC236}">
                    <a16:creationId xmlns:a16="http://schemas.microsoft.com/office/drawing/2014/main" xmlns="" id="{7960EB4E-77A3-467E-9B5A-B0945A05E7FC}"/>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1088" name="任意多边形: 形状 1087">
                <a:extLst>
                  <a:ext uri="{FF2B5EF4-FFF2-40B4-BE49-F238E27FC236}">
                    <a16:creationId xmlns:a16="http://schemas.microsoft.com/office/drawing/2014/main" xmlns="" id="{364DD722-0228-426C-8AEA-E0A0F26E4F44}"/>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1089" name="任意多边形: 形状 1088">
                <a:extLst>
                  <a:ext uri="{FF2B5EF4-FFF2-40B4-BE49-F238E27FC236}">
                    <a16:creationId xmlns:a16="http://schemas.microsoft.com/office/drawing/2014/main" xmlns="" id="{6525F70A-E1DD-443A-A0F8-2577AA32E484}"/>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1090" name="任意多边形: 形状 1089">
                <a:extLst>
                  <a:ext uri="{FF2B5EF4-FFF2-40B4-BE49-F238E27FC236}">
                    <a16:creationId xmlns:a16="http://schemas.microsoft.com/office/drawing/2014/main" xmlns="" id="{223B0A43-1008-4E95-972A-D592FFA48AFE}"/>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1091" name="任意多边形: 形状 1090">
                <a:extLst>
                  <a:ext uri="{FF2B5EF4-FFF2-40B4-BE49-F238E27FC236}">
                    <a16:creationId xmlns:a16="http://schemas.microsoft.com/office/drawing/2014/main" xmlns="" id="{0D7340CC-6808-4FEE-AFC8-C59B1CFEFB1B}"/>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1092" name="任意多边形: 形状 1091">
                <a:extLst>
                  <a:ext uri="{FF2B5EF4-FFF2-40B4-BE49-F238E27FC236}">
                    <a16:creationId xmlns:a16="http://schemas.microsoft.com/office/drawing/2014/main" xmlns="" id="{603DF391-F6B6-40B4-A869-BFE32D1934F7}"/>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1093" name="任意多边形: 形状 1092">
                <a:extLst>
                  <a:ext uri="{FF2B5EF4-FFF2-40B4-BE49-F238E27FC236}">
                    <a16:creationId xmlns:a16="http://schemas.microsoft.com/office/drawing/2014/main" xmlns="" id="{B9A58BA7-7DF7-4DDE-90B8-E4BCB05ACB2E}"/>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1094" name="任意多边形: 形状 1093">
                <a:extLst>
                  <a:ext uri="{FF2B5EF4-FFF2-40B4-BE49-F238E27FC236}">
                    <a16:creationId xmlns:a16="http://schemas.microsoft.com/office/drawing/2014/main" xmlns="" id="{CA83B719-0123-4ED2-B16A-F1B8042C1DA0}"/>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1095" name="任意多边形: 形状 1094">
                <a:extLst>
                  <a:ext uri="{FF2B5EF4-FFF2-40B4-BE49-F238E27FC236}">
                    <a16:creationId xmlns:a16="http://schemas.microsoft.com/office/drawing/2014/main" xmlns="" id="{B11E18A4-81ED-436B-A831-9B5BBDD12BEB}"/>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1096" name="任意多边形: 形状 1095">
                <a:extLst>
                  <a:ext uri="{FF2B5EF4-FFF2-40B4-BE49-F238E27FC236}">
                    <a16:creationId xmlns:a16="http://schemas.microsoft.com/office/drawing/2014/main" xmlns="" id="{EACF9472-D4DB-4EC1-849C-9188195BAC42}"/>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1097" name="任意多边形: 形状 1096">
                <a:extLst>
                  <a:ext uri="{FF2B5EF4-FFF2-40B4-BE49-F238E27FC236}">
                    <a16:creationId xmlns:a16="http://schemas.microsoft.com/office/drawing/2014/main" xmlns="" id="{070F01FC-55D8-4273-A7A8-DB2C7A197AAD}"/>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1098" name="任意多边形: 形状 1097">
                <a:extLst>
                  <a:ext uri="{FF2B5EF4-FFF2-40B4-BE49-F238E27FC236}">
                    <a16:creationId xmlns:a16="http://schemas.microsoft.com/office/drawing/2014/main" xmlns="" id="{9E3271A3-BB50-4BE3-9F30-8D7893AFB767}"/>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1099" name="任意多边形: 形状 1098">
                <a:extLst>
                  <a:ext uri="{FF2B5EF4-FFF2-40B4-BE49-F238E27FC236}">
                    <a16:creationId xmlns:a16="http://schemas.microsoft.com/office/drawing/2014/main" xmlns="" id="{7ACDB052-3612-42A1-8FAB-C88C9C6AD8AF}"/>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1100" name="任意多边形: 形状 1099">
                <a:extLst>
                  <a:ext uri="{FF2B5EF4-FFF2-40B4-BE49-F238E27FC236}">
                    <a16:creationId xmlns:a16="http://schemas.microsoft.com/office/drawing/2014/main" xmlns="" id="{08B0364E-52EE-4410-820D-8668BC7E3412}"/>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1101" name="任意多边形: 形状 1100">
                <a:extLst>
                  <a:ext uri="{FF2B5EF4-FFF2-40B4-BE49-F238E27FC236}">
                    <a16:creationId xmlns:a16="http://schemas.microsoft.com/office/drawing/2014/main" xmlns="" id="{18F58365-159B-4AB3-B52F-244D2696C9C8}"/>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1102" name="任意多边形: 形状 1101">
                <a:extLst>
                  <a:ext uri="{FF2B5EF4-FFF2-40B4-BE49-F238E27FC236}">
                    <a16:creationId xmlns:a16="http://schemas.microsoft.com/office/drawing/2014/main" xmlns="" id="{C7739E44-9533-47AE-BF30-08082FB30AA4}"/>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1103" name="任意多边形: 形状 1102">
                <a:extLst>
                  <a:ext uri="{FF2B5EF4-FFF2-40B4-BE49-F238E27FC236}">
                    <a16:creationId xmlns:a16="http://schemas.microsoft.com/office/drawing/2014/main" xmlns="" id="{3059ACF2-63CA-44F6-BE59-539B77A81A97}"/>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1104" name="任意多边形: 形状 1103">
                <a:extLst>
                  <a:ext uri="{FF2B5EF4-FFF2-40B4-BE49-F238E27FC236}">
                    <a16:creationId xmlns:a16="http://schemas.microsoft.com/office/drawing/2014/main" xmlns="" id="{A6E3FE62-0906-4EF2-ABBA-BF4918D8D8ED}"/>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1105" name="任意多边形: 形状 1104">
                <a:extLst>
                  <a:ext uri="{FF2B5EF4-FFF2-40B4-BE49-F238E27FC236}">
                    <a16:creationId xmlns:a16="http://schemas.microsoft.com/office/drawing/2014/main" xmlns="" id="{FBA1D66B-EE58-4DFA-883C-3118F5C29F7D}"/>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1106" name="任意多边形: 形状 1105">
                <a:extLst>
                  <a:ext uri="{FF2B5EF4-FFF2-40B4-BE49-F238E27FC236}">
                    <a16:creationId xmlns:a16="http://schemas.microsoft.com/office/drawing/2014/main" xmlns="" id="{83A499C1-98E0-477E-81B7-1B67E1AC1BF6}"/>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1107" name="任意多边形: 形状 1106">
                <a:extLst>
                  <a:ext uri="{FF2B5EF4-FFF2-40B4-BE49-F238E27FC236}">
                    <a16:creationId xmlns:a16="http://schemas.microsoft.com/office/drawing/2014/main" xmlns="" id="{08BFA133-0AB6-436E-BF0D-CD415956CDAA}"/>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1108" name="任意多边形: 形状 1107">
                <a:extLst>
                  <a:ext uri="{FF2B5EF4-FFF2-40B4-BE49-F238E27FC236}">
                    <a16:creationId xmlns:a16="http://schemas.microsoft.com/office/drawing/2014/main" xmlns="" id="{DC3B5437-2CEA-4C94-AAC4-45E8CF764663}"/>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1109" name="任意多边形: 形状 1108">
                <a:extLst>
                  <a:ext uri="{FF2B5EF4-FFF2-40B4-BE49-F238E27FC236}">
                    <a16:creationId xmlns:a16="http://schemas.microsoft.com/office/drawing/2014/main" xmlns="" id="{1FA9EA7B-A342-4017-B4EA-5EE602057CFC}"/>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1110" name="任意多边形: 形状 1109">
                <a:extLst>
                  <a:ext uri="{FF2B5EF4-FFF2-40B4-BE49-F238E27FC236}">
                    <a16:creationId xmlns:a16="http://schemas.microsoft.com/office/drawing/2014/main" xmlns="" id="{7BC027DA-A984-4B5E-9D15-B76965990D11}"/>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1111" name="任意多边形: 形状 1110">
                <a:extLst>
                  <a:ext uri="{FF2B5EF4-FFF2-40B4-BE49-F238E27FC236}">
                    <a16:creationId xmlns:a16="http://schemas.microsoft.com/office/drawing/2014/main" xmlns="" id="{93B0904E-2659-4052-AC8B-BFFAD867B302}"/>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1112" name="任意多边形: 形状 1111">
                <a:extLst>
                  <a:ext uri="{FF2B5EF4-FFF2-40B4-BE49-F238E27FC236}">
                    <a16:creationId xmlns:a16="http://schemas.microsoft.com/office/drawing/2014/main" xmlns="" id="{22886F9E-A796-4782-AA7C-482B55061C6F}"/>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1113" name="任意多边形: 形状 1112">
                <a:extLst>
                  <a:ext uri="{FF2B5EF4-FFF2-40B4-BE49-F238E27FC236}">
                    <a16:creationId xmlns:a16="http://schemas.microsoft.com/office/drawing/2014/main" xmlns="" id="{D4DB8821-BBE3-464D-972F-617F780E8482}"/>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1114" name="任意多边形: 形状 1113">
                <a:extLst>
                  <a:ext uri="{FF2B5EF4-FFF2-40B4-BE49-F238E27FC236}">
                    <a16:creationId xmlns:a16="http://schemas.microsoft.com/office/drawing/2014/main" xmlns="" id="{328630DF-3407-48D3-B1E6-4D7B0AAE540C}"/>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1115" name="任意多边形: 形状 1114">
                <a:extLst>
                  <a:ext uri="{FF2B5EF4-FFF2-40B4-BE49-F238E27FC236}">
                    <a16:creationId xmlns:a16="http://schemas.microsoft.com/office/drawing/2014/main" xmlns="" id="{EF8C2226-7591-42AD-8BCE-43442A2EE1F0}"/>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1116" name="任意多边形: 形状 1115">
                <a:extLst>
                  <a:ext uri="{FF2B5EF4-FFF2-40B4-BE49-F238E27FC236}">
                    <a16:creationId xmlns:a16="http://schemas.microsoft.com/office/drawing/2014/main" xmlns="" id="{36D6811F-CA4D-4402-AA5E-28F709A9D7C4}"/>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1117" name="任意多边形: 形状 1116">
                <a:extLst>
                  <a:ext uri="{FF2B5EF4-FFF2-40B4-BE49-F238E27FC236}">
                    <a16:creationId xmlns:a16="http://schemas.microsoft.com/office/drawing/2014/main" xmlns="" id="{706299E2-A55D-477A-B131-435E33902517}"/>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1118" name="任意多边形: 形状 1117">
                <a:extLst>
                  <a:ext uri="{FF2B5EF4-FFF2-40B4-BE49-F238E27FC236}">
                    <a16:creationId xmlns:a16="http://schemas.microsoft.com/office/drawing/2014/main" xmlns="" id="{09CAAD18-C458-403D-929C-2A34653C9FF7}"/>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1119" name="任意多边形: 形状 1118">
                <a:extLst>
                  <a:ext uri="{FF2B5EF4-FFF2-40B4-BE49-F238E27FC236}">
                    <a16:creationId xmlns:a16="http://schemas.microsoft.com/office/drawing/2014/main" xmlns="" id="{D62FBCCE-2463-46A0-975F-25662D6365C2}"/>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1120" name="任意多边形: 形状 1119">
                <a:extLst>
                  <a:ext uri="{FF2B5EF4-FFF2-40B4-BE49-F238E27FC236}">
                    <a16:creationId xmlns:a16="http://schemas.microsoft.com/office/drawing/2014/main" xmlns="" id="{F72E397A-D75B-4EDC-898B-C3FE997AB9C0}"/>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1121" name="任意多边形: 形状 1120">
                <a:extLst>
                  <a:ext uri="{FF2B5EF4-FFF2-40B4-BE49-F238E27FC236}">
                    <a16:creationId xmlns:a16="http://schemas.microsoft.com/office/drawing/2014/main" xmlns="" id="{8CD88AC5-0CC4-4DB2-92B4-A65E6BE3C7F0}"/>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1122" name="任意多边形: 形状 1121">
                <a:extLst>
                  <a:ext uri="{FF2B5EF4-FFF2-40B4-BE49-F238E27FC236}">
                    <a16:creationId xmlns:a16="http://schemas.microsoft.com/office/drawing/2014/main" xmlns="" id="{E6F7BDAE-BD03-482D-A62D-A8FCCF567DF9}"/>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sp>
        <p:nvSpPr>
          <p:cNvPr id="165" name="矩形: 圆顶角 164">
            <a:extLst>
              <a:ext uri="{FF2B5EF4-FFF2-40B4-BE49-F238E27FC236}">
                <a16:creationId xmlns:a16="http://schemas.microsoft.com/office/drawing/2014/main" xmlns="" id="{CF8C7D37-AF31-4BC0-96C1-623F61D5BE4F}"/>
              </a:ext>
            </a:extLst>
          </p:cNvPr>
          <p:cNvSpPr/>
          <p:nvPr/>
        </p:nvSpPr>
        <p:spPr>
          <a:xfrm rot="5400000">
            <a:off x="7039877" y="1660745"/>
            <a:ext cx="844713" cy="8424404"/>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6" name="文本框 165">
            <a:extLst>
              <a:ext uri="{FF2B5EF4-FFF2-40B4-BE49-F238E27FC236}">
                <a16:creationId xmlns:a16="http://schemas.microsoft.com/office/drawing/2014/main" xmlns="" id="{FC30855B-A093-424A-B323-1D6224B472F2}"/>
              </a:ext>
            </a:extLst>
          </p:cNvPr>
          <p:cNvSpPr txBox="1"/>
          <p:nvPr/>
        </p:nvSpPr>
        <p:spPr>
          <a:xfrm>
            <a:off x="3404158" y="5667050"/>
            <a:ext cx="7426523" cy="382862"/>
          </a:xfrm>
          <a:prstGeom prst="rect">
            <a:avLst/>
          </a:prstGeom>
          <a:noFill/>
        </p:spPr>
        <p:txBody>
          <a:bodyPr wrap="square">
            <a:spAutoFit/>
          </a:bodyPr>
          <a:lstStyle/>
          <a:p>
            <a:pPr>
              <a:lnSpc>
                <a:spcPct val="130000"/>
              </a:lnSpc>
            </a:pPr>
            <a:r>
              <a:rPr lang="zh-CN" altLang="en-US" sz="1600" spc="120" dirty="0">
                <a:effectLst/>
                <a:latin typeface="+mn-ea"/>
                <a:cs typeface="Times New Roman" panose="02020603050405020304" pitchFamily="18" charset="0"/>
              </a:rPr>
              <a:t>内容推广到全国各地，需向全国各级的电视台进行宣传推广。</a:t>
            </a:r>
            <a:endParaRPr lang="zh-CN" altLang="en-US" sz="1600" spc="120" dirty="0">
              <a:latin typeface="+mn-ea"/>
            </a:endParaRPr>
          </a:p>
        </p:txBody>
      </p:sp>
      <p:pic>
        <p:nvPicPr>
          <p:cNvPr id="1126" name="图形 1125">
            <a:extLst>
              <a:ext uri="{FF2B5EF4-FFF2-40B4-BE49-F238E27FC236}">
                <a16:creationId xmlns:a16="http://schemas.microsoft.com/office/drawing/2014/main" xmlns="" id="{59CB0FAD-399C-4014-96CD-F2E8A722F29A}"/>
              </a:ext>
            </a:extLst>
          </p:cNvPr>
          <p:cNvPicPr>
            <a:picLocks noChangeAspect="1"/>
          </p:cNvPicPr>
          <p:nvPr/>
        </p:nvPicPr>
        <p:blipFill>
          <a:blip r:embed="rId2" cstate="print">
            <a:extLst>
              <a:ext uri="{28A0092B-C50C-407E-A947-70E740481C1C}">
                <a14:useLocalDpi xmlns:a14="http://schemas.microsoft.com/office/drawing/2010/main" val="0"/>
              </a:ext>
              <a:ext uri="{96DAC541-7B7A-43D3-8B79-37D633B846F1}">
                <asvg:svgBlip xmlns:asvg="http://schemas.microsoft.com/office/drawing/2016/SVG/main" xmlns="" r:embed="rId3"/>
              </a:ext>
            </a:extLst>
          </a:blip>
          <a:stretch>
            <a:fillRect/>
          </a:stretch>
        </p:blipFill>
        <p:spPr>
          <a:xfrm>
            <a:off x="10494794" y="5187669"/>
            <a:ext cx="1107635" cy="1107635"/>
          </a:xfrm>
          <a:prstGeom prst="rect">
            <a:avLst/>
          </a:prstGeom>
        </p:spPr>
      </p:pic>
      <p:sp>
        <p:nvSpPr>
          <p:cNvPr id="135" name="矩形: 圆角 134">
            <a:extLst>
              <a:ext uri="{FF2B5EF4-FFF2-40B4-BE49-F238E27FC236}">
                <a16:creationId xmlns:a16="http://schemas.microsoft.com/office/drawing/2014/main" xmlns="" id="{18CAAE7C-659E-4E98-B53F-7128CEC3E604}"/>
              </a:ext>
            </a:extLst>
          </p:cNvPr>
          <p:cNvSpPr/>
          <p:nvPr/>
        </p:nvSpPr>
        <p:spPr>
          <a:xfrm>
            <a:off x="439026" y="3724957"/>
            <a:ext cx="1366924" cy="436582"/>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pc="200" dirty="0">
                <a:solidFill>
                  <a:schemeClr val="bg1"/>
                </a:solidFill>
                <a:latin typeface="+mj-ea"/>
                <a:ea typeface="+mj-ea"/>
              </a:rPr>
              <a:t>视频推荐</a:t>
            </a:r>
          </a:p>
        </p:txBody>
      </p:sp>
      <p:sp>
        <p:nvSpPr>
          <p:cNvPr id="9" name="文本框 8">
            <a:extLst>
              <a:ext uri="{FF2B5EF4-FFF2-40B4-BE49-F238E27FC236}">
                <a16:creationId xmlns:a16="http://schemas.microsoft.com/office/drawing/2014/main" xmlns="" id="{15301C23-FAE8-4D3A-B647-866A477EADE5}"/>
              </a:ext>
            </a:extLst>
          </p:cNvPr>
          <p:cNvSpPr txBox="1"/>
          <p:nvPr/>
        </p:nvSpPr>
        <p:spPr>
          <a:xfrm>
            <a:off x="1851682" y="3922323"/>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41" name="文本框 140">
            <a:extLst>
              <a:ext uri="{FF2B5EF4-FFF2-40B4-BE49-F238E27FC236}">
                <a16:creationId xmlns:a16="http://schemas.microsoft.com/office/drawing/2014/main" xmlns="" id="{50DF068C-5FBE-4BC6-832A-C06B5DB1176E}"/>
              </a:ext>
            </a:extLst>
          </p:cNvPr>
          <p:cNvSpPr txBox="1"/>
          <p:nvPr/>
        </p:nvSpPr>
        <p:spPr>
          <a:xfrm>
            <a:off x="1714988" y="3592147"/>
            <a:ext cx="1133464"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dirty="0">
                <a:solidFill>
                  <a:schemeClr val="accent1">
                    <a:lumMod val="50000"/>
                  </a:schemeClr>
                </a:solidFill>
                <a:latin typeface="+mn-lt"/>
              </a:rPr>
              <a:t>200-500</a:t>
            </a:r>
            <a:endParaRPr lang="zh-CN" altLang="en-US" sz="1600" dirty="0">
              <a:solidFill>
                <a:schemeClr val="accent1">
                  <a:lumMod val="50000"/>
                </a:schemeClr>
              </a:solidFill>
              <a:latin typeface="+mn-lt"/>
            </a:endParaRPr>
          </a:p>
        </p:txBody>
      </p:sp>
      <p:sp>
        <p:nvSpPr>
          <p:cNvPr id="11" name="左大括号 10">
            <a:extLst>
              <a:ext uri="{FF2B5EF4-FFF2-40B4-BE49-F238E27FC236}">
                <a16:creationId xmlns:a16="http://schemas.microsoft.com/office/drawing/2014/main" xmlns="" id="{9CD2DCFB-607C-410B-BB1E-C3F3CB0A8076}"/>
              </a:ext>
            </a:extLst>
          </p:cNvPr>
          <p:cNvSpPr/>
          <p:nvPr/>
        </p:nvSpPr>
        <p:spPr>
          <a:xfrm>
            <a:off x="2361386" y="3547459"/>
            <a:ext cx="789174" cy="781552"/>
          </a:xfrm>
          <a:prstGeom prst="leftBrace">
            <a:avLst>
              <a:gd name="adj1" fmla="val 0"/>
              <a:gd name="adj2" fmla="val 50000"/>
            </a:avLst>
          </a:prstGeom>
          <a:ln w="19050" cap="rnd">
            <a:solidFill>
              <a:schemeClr val="accent2"/>
            </a:solidFill>
            <a:roun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9" name="矩形: 圆角 148">
            <a:extLst>
              <a:ext uri="{FF2B5EF4-FFF2-40B4-BE49-F238E27FC236}">
                <a16:creationId xmlns:a16="http://schemas.microsoft.com/office/drawing/2014/main" xmlns="" id="{EB09D4E7-F353-4225-BCE7-E36F13AC7CBC}"/>
              </a:ext>
            </a:extLst>
          </p:cNvPr>
          <p:cNvSpPr/>
          <p:nvPr/>
        </p:nvSpPr>
        <p:spPr>
          <a:xfrm>
            <a:off x="5572343" y="4157863"/>
            <a:ext cx="1526532" cy="348645"/>
          </a:xfrm>
          <a:prstGeom prst="roundRect">
            <a:avLst>
              <a:gd name="adj" fmla="val 50000"/>
            </a:avLst>
          </a:prstGeom>
          <a:solidFill>
            <a:schemeClr val="bg2">
              <a:lumMod val="75000"/>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不再推荐</a:t>
            </a:r>
          </a:p>
        </p:txBody>
      </p:sp>
      <p:sp>
        <p:nvSpPr>
          <p:cNvPr id="150" name="矩形: 圆角 149">
            <a:extLst>
              <a:ext uri="{FF2B5EF4-FFF2-40B4-BE49-F238E27FC236}">
                <a16:creationId xmlns:a16="http://schemas.microsoft.com/office/drawing/2014/main" xmlns="" id="{EFB57F54-D4E5-4725-8DD2-7B79BD97E809}"/>
              </a:ext>
            </a:extLst>
          </p:cNvPr>
          <p:cNvSpPr/>
          <p:nvPr/>
        </p:nvSpPr>
        <p:spPr>
          <a:xfrm>
            <a:off x="5572343" y="3376311"/>
            <a:ext cx="1526532"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第二次推荐</a:t>
            </a:r>
          </a:p>
        </p:txBody>
      </p:sp>
      <p:sp>
        <p:nvSpPr>
          <p:cNvPr id="151" name="文本框 150">
            <a:extLst>
              <a:ext uri="{FF2B5EF4-FFF2-40B4-BE49-F238E27FC236}">
                <a16:creationId xmlns:a16="http://schemas.microsoft.com/office/drawing/2014/main" xmlns="" id="{7AC51D1D-D44B-4F00-A78C-465BD4E3C543}"/>
              </a:ext>
            </a:extLst>
          </p:cNvPr>
          <p:cNvSpPr txBox="1"/>
          <p:nvPr/>
        </p:nvSpPr>
        <p:spPr>
          <a:xfrm>
            <a:off x="4578988" y="3522067"/>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52" name="文本框 151">
            <a:extLst>
              <a:ext uri="{FF2B5EF4-FFF2-40B4-BE49-F238E27FC236}">
                <a16:creationId xmlns:a16="http://schemas.microsoft.com/office/drawing/2014/main" xmlns="" id="{FFB9813E-776A-47E2-84D2-B6782B18BF48}"/>
              </a:ext>
            </a:extLst>
          </p:cNvPr>
          <p:cNvSpPr txBox="1"/>
          <p:nvPr/>
        </p:nvSpPr>
        <p:spPr>
          <a:xfrm>
            <a:off x="4401895" y="3191891"/>
            <a:ext cx="1214260"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dirty="0">
                <a:solidFill>
                  <a:schemeClr val="accent1">
                    <a:lumMod val="50000"/>
                  </a:schemeClr>
                </a:solidFill>
                <a:latin typeface="+mn-lt"/>
              </a:rPr>
              <a:t>1K-1.5K</a:t>
            </a:r>
            <a:endParaRPr lang="zh-CN" altLang="en-US" sz="1600" dirty="0">
              <a:solidFill>
                <a:schemeClr val="accent1">
                  <a:lumMod val="50000"/>
                </a:schemeClr>
              </a:solidFill>
              <a:latin typeface="+mn-lt"/>
            </a:endParaRPr>
          </a:p>
        </p:txBody>
      </p:sp>
      <p:sp>
        <p:nvSpPr>
          <p:cNvPr id="144" name="矩形: 圆角 143">
            <a:extLst>
              <a:ext uri="{FF2B5EF4-FFF2-40B4-BE49-F238E27FC236}">
                <a16:creationId xmlns:a16="http://schemas.microsoft.com/office/drawing/2014/main" xmlns="" id="{6523CD10-979C-4883-88E5-945DAA8DC0B8}"/>
              </a:ext>
            </a:extLst>
          </p:cNvPr>
          <p:cNvSpPr/>
          <p:nvPr/>
        </p:nvSpPr>
        <p:spPr>
          <a:xfrm>
            <a:off x="3150560" y="3376311"/>
            <a:ext cx="1295148"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阅读量高</a:t>
            </a:r>
          </a:p>
        </p:txBody>
      </p:sp>
      <p:sp>
        <p:nvSpPr>
          <p:cNvPr id="159" name="矩形: 圆角 158">
            <a:extLst>
              <a:ext uri="{FF2B5EF4-FFF2-40B4-BE49-F238E27FC236}">
                <a16:creationId xmlns:a16="http://schemas.microsoft.com/office/drawing/2014/main" xmlns="" id="{9B15680B-2012-4B9F-A1B6-5D0F82EE030F}"/>
              </a:ext>
            </a:extLst>
          </p:cNvPr>
          <p:cNvSpPr/>
          <p:nvPr/>
        </p:nvSpPr>
        <p:spPr>
          <a:xfrm>
            <a:off x="8225510" y="3376311"/>
            <a:ext cx="1526532"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第三次推荐</a:t>
            </a:r>
          </a:p>
        </p:txBody>
      </p:sp>
      <p:sp>
        <p:nvSpPr>
          <p:cNvPr id="160" name="文本框 159">
            <a:extLst>
              <a:ext uri="{FF2B5EF4-FFF2-40B4-BE49-F238E27FC236}">
                <a16:creationId xmlns:a16="http://schemas.microsoft.com/office/drawing/2014/main" xmlns="" id="{BE227945-3478-42B7-9339-1DFD35100B09}"/>
              </a:ext>
            </a:extLst>
          </p:cNvPr>
          <p:cNvSpPr txBox="1"/>
          <p:nvPr/>
        </p:nvSpPr>
        <p:spPr>
          <a:xfrm>
            <a:off x="7261172" y="3522067"/>
            <a:ext cx="860074"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zh-CN" altLang="en-US" sz="1600" dirty="0">
                <a:solidFill>
                  <a:schemeClr val="accent1">
                    <a:lumMod val="50000"/>
                  </a:schemeClr>
                </a:solidFill>
              </a:rPr>
              <a:t>流量</a:t>
            </a:r>
          </a:p>
        </p:txBody>
      </p:sp>
      <p:sp>
        <p:nvSpPr>
          <p:cNvPr id="161" name="文本框 160">
            <a:extLst>
              <a:ext uri="{FF2B5EF4-FFF2-40B4-BE49-F238E27FC236}">
                <a16:creationId xmlns:a16="http://schemas.microsoft.com/office/drawing/2014/main" xmlns="" id="{AE0DA3A8-2CE2-4A2B-B8CC-E32F21754F98}"/>
              </a:ext>
            </a:extLst>
          </p:cNvPr>
          <p:cNvSpPr txBox="1"/>
          <p:nvPr/>
        </p:nvSpPr>
        <p:spPr>
          <a:xfrm>
            <a:off x="7084080" y="3191891"/>
            <a:ext cx="1214260" cy="379078"/>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pPr algn="ctr"/>
            <a:r>
              <a:rPr lang="en-US" altLang="zh-CN" sz="1600">
                <a:solidFill>
                  <a:schemeClr val="accent1">
                    <a:lumMod val="50000"/>
                  </a:schemeClr>
                </a:solidFill>
                <a:latin typeface="+mn-lt"/>
              </a:rPr>
              <a:t>1W-10W+</a:t>
            </a:r>
            <a:endParaRPr lang="zh-CN" altLang="en-US" sz="1600" dirty="0">
              <a:solidFill>
                <a:schemeClr val="accent1">
                  <a:lumMod val="50000"/>
                </a:schemeClr>
              </a:solidFill>
              <a:latin typeface="+mn-lt"/>
            </a:endParaRPr>
          </a:p>
        </p:txBody>
      </p:sp>
      <p:sp>
        <p:nvSpPr>
          <p:cNvPr id="163" name="矩形: 圆角 162">
            <a:extLst>
              <a:ext uri="{FF2B5EF4-FFF2-40B4-BE49-F238E27FC236}">
                <a16:creationId xmlns:a16="http://schemas.microsoft.com/office/drawing/2014/main" xmlns="" id="{8DDD43DC-F669-4E5F-8885-A5BAB59F5D25}"/>
              </a:ext>
            </a:extLst>
          </p:cNvPr>
          <p:cNvSpPr/>
          <p:nvPr/>
        </p:nvSpPr>
        <p:spPr>
          <a:xfrm>
            <a:off x="10633075" y="3376311"/>
            <a:ext cx="1063106"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热门</a:t>
            </a:r>
          </a:p>
        </p:txBody>
      </p:sp>
      <p:sp>
        <p:nvSpPr>
          <p:cNvPr id="167" name="文本框 166">
            <a:extLst>
              <a:ext uri="{FF2B5EF4-FFF2-40B4-BE49-F238E27FC236}">
                <a16:creationId xmlns:a16="http://schemas.microsoft.com/office/drawing/2014/main" xmlns="" id="{6D0C4003-06A2-4BAB-B8CC-6969E1754F8A}"/>
              </a:ext>
            </a:extLst>
          </p:cNvPr>
          <p:cNvSpPr txBox="1"/>
          <p:nvPr/>
        </p:nvSpPr>
        <p:spPr>
          <a:xfrm>
            <a:off x="406513" y="3047314"/>
            <a:ext cx="2159566" cy="400110"/>
          </a:xfrm>
          <a:prstGeom prst="rect">
            <a:avLst/>
          </a:prstGeom>
          <a:noFill/>
        </p:spPr>
        <p:txBody>
          <a:bodyPr wrap="none" rtlCol="0">
            <a:spAutoFit/>
          </a:bodyPr>
          <a:lstStyle/>
          <a:p>
            <a:r>
              <a:rPr lang="zh-CN" altLang="zh-CN" sz="20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短视频</a:t>
            </a:r>
            <a:r>
              <a:rPr lang="zh-CN" altLang="en-US" sz="20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推荐模型</a:t>
            </a:r>
            <a:endParaRPr lang="zh-CN" altLang="en-US" sz="2000" spc="200" dirty="0">
              <a:solidFill>
                <a:schemeClr val="accent1"/>
              </a:solidFill>
              <a:effectLst>
                <a:outerShdw dist="25400" dir="2700000" algn="tl" rotWithShape="0">
                  <a:schemeClr val="accent2"/>
                </a:outerShdw>
              </a:effectLst>
              <a:latin typeface="+mj-ea"/>
              <a:ea typeface="+mj-ea"/>
            </a:endParaRPr>
          </a:p>
        </p:txBody>
      </p:sp>
      <p:sp useBgFill="1">
        <p:nvSpPr>
          <p:cNvPr id="157" name="矩形 156">
            <a:extLst>
              <a:ext uri="{FF2B5EF4-FFF2-40B4-BE49-F238E27FC236}">
                <a16:creationId xmlns:a16="http://schemas.microsoft.com/office/drawing/2014/main" xmlns="" id="{654A3C94-8F78-43D4-9BF5-43CEF26BC7A7}"/>
              </a:ext>
            </a:extLst>
          </p:cNvPr>
          <p:cNvSpPr/>
          <p:nvPr/>
        </p:nvSpPr>
        <p:spPr>
          <a:xfrm>
            <a:off x="3328792" y="5275349"/>
            <a:ext cx="1822328" cy="331599"/>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68" name="组合 167">
            <a:extLst>
              <a:ext uri="{FF2B5EF4-FFF2-40B4-BE49-F238E27FC236}">
                <a16:creationId xmlns:a16="http://schemas.microsoft.com/office/drawing/2014/main" xmlns="" id="{481A9FCF-0DB0-4B2D-9211-CDD86608393A}"/>
              </a:ext>
            </a:extLst>
          </p:cNvPr>
          <p:cNvGrpSpPr/>
          <p:nvPr/>
        </p:nvGrpSpPr>
        <p:grpSpPr>
          <a:xfrm>
            <a:off x="3134874" y="5239810"/>
            <a:ext cx="1926819" cy="400110"/>
            <a:chOff x="4288355" y="1391610"/>
            <a:chExt cx="2210327" cy="458982"/>
          </a:xfrm>
        </p:grpSpPr>
        <p:sp>
          <p:nvSpPr>
            <p:cNvPr id="169" name="矩形: 圆角 168">
              <a:extLst>
                <a:ext uri="{FF2B5EF4-FFF2-40B4-BE49-F238E27FC236}">
                  <a16:creationId xmlns:a16="http://schemas.microsoft.com/office/drawing/2014/main" xmlns="" id="{CF8E21ED-B66D-4FC1-959D-57942CA6389D}"/>
                </a:ext>
              </a:extLst>
            </p:cNvPr>
            <p:cNvSpPr/>
            <p:nvPr/>
          </p:nvSpPr>
          <p:spPr>
            <a:xfrm>
              <a:off x="4510806" y="1432378"/>
              <a:ext cx="1798876"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0" name="文本框 169">
              <a:extLst>
                <a:ext uri="{FF2B5EF4-FFF2-40B4-BE49-F238E27FC236}">
                  <a16:creationId xmlns:a16="http://schemas.microsoft.com/office/drawing/2014/main" xmlns="" id="{067761AF-08C2-4BF7-815B-18C7BB8E15BC}"/>
                </a:ext>
              </a:extLst>
            </p:cNvPr>
            <p:cNvSpPr txBox="1"/>
            <p:nvPr/>
          </p:nvSpPr>
          <p:spPr>
            <a:xfrm>
              <a:off x="4668643" y="1391610"/>
              <a:ext cx="1830039" cy="458982"/>
            </a:xfrm>
            <a:prstGeom prst="rect">
              <a:avLst/>
            </a:prstGeom>
            <a:noFill/>
          </p:spPr>
          <p:txBody>
            <a:bodyPr wrap="none" rtlCol="0">
              <a:spAutoFit/>
            </a:bodyPr>
            <a:lstStyle/>
            <a:p>
              <a:r>
                <a:rPr lang="zh-CN" altLang="en-US" sz="2000" b="1" kern="0" spc="200" dirty="0">
                  <a:solidFill>
                    <a:schemeClr val="bg2">
                      <a:lumMod val="50000"/>
                    </a:schemeClr>
                  </a:solidFill>
                  <a:latin typeface="+mj-ea"/>
                  <a:ea typeface="+mj-ea"/>
                  <a:cs typeface="宋体" panose="02010600030101010101" pitchFamily="2" charset="-122"/>
                </a:rPr>
                <a:t>推广成本高</a:t>
              </a:r>
            </a:p>
          </p:txBody>
        </p:sp>
        <p:grpSp>
          <p:nvGrpSpPr>
            <p:cNvPr id="171" name="组合 170">
              <a:extLst>
                <a:ext uri="{FF2B5EF4-FFF2-40B4-BE49-F238E27FC236}">
                  <a16:creationId xmlns:a16="http://schemas.microsoft.com/office/drawing/2014/main" xmlns="" id="{8BC63C18-0419-458B-9D84-2A04658F0BB6}"/>
                </a:ext>
              </a:extLst>
            </p:cNvPr>
            <p:cNvGrpSpPr/>
            <p:nvPr/>
          </p:nvGrpSpPr>
          <p:grpSpPr>
            <a:xfrm>
              <a:off x="4288355" y="1417621"/>
              <a:ext cx="409905" cy="409905"/>
              <a:chOff x="5934438" y="2343167"/>
              <a:chExt cx="409905" cy="409905"/>
            </a:xfrm>
          </p:grpSpPr>
          <p:sp>
            <p:nvSpPr>
              <p:cNvPr id="172" name="椭圆 171">
                <a:extLst>
                  <a:ext uri="{FF2B5EF4-FFF2-40B4-BE49-F238E27FC236}">
                    <a16:creationId xmlns:a16="http://schemas.microsoft.com/office/drawing/2014/main" xmlns="" id="{0FA8D475-9C30-4A05-96DE-AC719E942E97}"/>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73" name="等腰三角形 172">
                <a:extLst>
                  <a:ext uri="{FF2B5EF4-FFF2-40B4-BE49-F238E27FC236}">
                    <a16:creationId xmlns:a16="http://schemas.microsoft.com/office/drawing/2014/main" xmlns="" id="{B93A8A1C-F7A7-47B6-8508-99950E232CC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useBgFill="1">
        <p:nvSpPr>
          <p:cNvPr id="175" name="矩形 174">
            <a:extLst>
              <a:ext uri="{FF2B5EF4-FFF2-40B4-BE49-F238E27FC236}">
                <a16:creationId xmlns:a16="http://schemas.microsoft.com/office/drawing/2014/main" xmlns="" id="{62192C7F-C506-47B1-ADEC-420BBF2CCAC0}"/>
              </a:ext>
            </a:extLst>
          </p:cNvPr>
          <p:cNvSpPr/>
          <p:nvPr/>
        </p:nvSpPr>
        <p:spPr>
          <a:xfrm>
            <a:off x="3332376" y="1476744"/>
            <a:ext cx="2327592" cy="331598"/>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76" name="组合 175">
            <a:extLst>
              <a:ext uri="{FF2B5EF4-FFF2-40B4-BE49-F238E27FC236}">
                <a16:creationId xmlns:a16="http://schemas.microsoft.com/office/drawing/2014/main" xmlns="" id="{2B7B2820-CE1C-420C-AE0F-F96DD2D80377}"/>
              </a:ext>
            </a:extLst>
          </p:cNvPr>
          <p:cNvGrpSpPr/>
          <p:nvPr/>
        </p:nvGrpSpPr>
        <p:grpSpPr>
          <a:xfrm>
            <a:off x="3138459" y="1416421"/>
            <a:ext cx="2491076" cy="404786"/>
            <a:chOff x="4288355" y="1363179"/>
            <a:chExt cx="2857608" cy="464347"/>
          </a:xfrm>
        </p:grpSpPr>
        <p:sp>
          <p:nvSpPr>
            <p:cNvPr id="177" name="矩形: 圆角 176">
              <a:extLst>
                <a:ext uri="{FF2B5EF4-FFF2-40B4-BE49-F238E27FC236}">
                  <a16:creationId xmlns:a16="http://schemas.microsoft.com/office/drawing/2014/main" xmlns="" id="{C3FAA59C-6785-40AB-A17D-DDBDB103F0CD}"/>
                </a:ext>
              </a:extLst>
            </p:cNvPr>
            <p:cNvSpPr/>
            <p:nvPr/>
          </p:nvSpPr>
          <p:spPr>
            <a:xfrm>
              <a:off x="4510805" y="1432378"/>
              <a:ext cx="2153451"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8" name="文本框 177">
              <a:extLst>
                <a:ext uri="{FF2B5EF4-FFF2-40B4-BE49-F238E27FC236}">
                  <a16:creationId xmlns:a16="http://schemas.microsoft.com/office/drawing/2014/main" xmlns="" id="{CF429727-B395-41FB-BD79-6FD088E0C9C6}"/>
                </a:ext>
              </a:extLst>
            </p:cNvPr>
            <p:cNvSpPr txBox="1"/>
            <p:nvPr/>
          </p:nvSpPr>
          <p:spPr>
            <a:xfrm>
              <a:off x="4668643" y="1363179"/>
              <a:ext cx="2477320" cy="458982"/>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选择多且效果大</a:t>
              </a:r>
            </a:p>
          </p:txBody>
        </p:sp>
        <p:grpSp>
          <p:nvGrpSpPr>
            <p:cNvPr id="179" name="组合 178">
              <a:extLst>
                <a:ext uri="{FF2B5EF4-FFF2-40B4-BE49-F238E27FC236}">
                  <a16:creationId xmlns:a16="http://schemas.microsoft.com/office/drawing/2014/main" xmlns="" id="{5DEAEE3A-C77B-4C8B-8380-906656E4C849}"/>
                </a:ext>
              </a:extLst>
            </p:cNvPr>
            <p:cNvGrpSpPr/>
            <p:nvPr/>
          </p:nvGrpSpPr>
          <p:grpSpPr>
            <a:xfrm>
              <a:off x="4288355" y="1417621"/>
              <a:ext cx="409905" cy="409905"/>
              <a:chOff x="5934438" y="2343167"/>
              <a:chExt cx="409905" cy="409905"/>
            </a:xfrm>
          </p:grpSpPr>
          <p:sp>
            <p:nvSpPr>
              <p:cNvPr id="180" name="椭圆 179">
                <a:extLst>
                  <a:ext uri="{FF2B5EF4-FFF2-40B4-BE49-F238E27FC236}">
                    <a16:creationId xmlns:a16="http://schemas.microsoft.com/office/drawing/2014/main" xmlns="" id="{143A22E1-1957-42A7-A7C1-752CAFF75A4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81" name="等腰三角形 180">
                <a:extLst>
                  <a:ext uri="{FF2B5EF4-FFF2-40B4-BE49-F238E27FC236}">
                    <a16:creationId xmlns:a16="http://schemas.microsoft.com/office/drawing/2014/main" xmlns="" id="{C6CF8F24-4A15-443D-80BF-E3FA41CC9C6F}"/>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43" name="矩形: 圆角 142">
            <a:extLst>
              <a:ext uri="{FF2B5EF4-FFF2-40B4-BE49-F238E27FC236}">
                <a16:creationId xmlns:a16="http://schemas.microsoft.com/office/drawing/2014/main" xmlns="" id="{B5E14505-29B4-48B5-8507-9A271368DA61}"/>
              </a:ext>
            </a:extLst>
          </p:cNvPr>
          <p:cNvSpPr/>
          <p:nvPr/>
        </p:nvSpPr>
        <p:spPr>
          <a:xfrm>
            <a:off x="3150559" y="4157863"/>
            <a:ext cx="1295148" cy="348645"/>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kern="0" spc="200" dirty="0">
                <a:solidFill>
                  <a:schemeClr val="accent1">
                    <a:lumMod val="50000"/>
                  </a:schemeClr>
                </a:solidFill>
                <a:latin typeface="+mj-ea"/>
                <a:ea typeface="+mj-ea"/>
              </a:rPr>
              <a:t>阅读量低</a:t>
            </a:r>
          </a:p>
        </p:txBody>
      </p:sp>
      <p:cxnSp>
        <p:nvCxnSpPr>
          <p:cNvPr id="162" name="直接箭头连接符 161">
            <a:extLst>
              <a:ext uri="{FF2B5EF4-FFF2-40B4-BE49-F238E27FC236}">
                <a16:creationId xmlns:a16="http://schemas.microsoft.com/office/drawing/2014/main" xmlns="" id="{319CEC78-F183-4B7D-9BE8-71A4BED801A1}"/>
              </a:ext>
            </a:extLst>
          </p:cNvPr>
          <p:cNvCxnSpPr>
            <a:cxnSpLocks/>
            <a:stCxn id="159" idx="3"/>
            <a:endCxn id="163" idx="1"/>
          </p:cNvCxnSpPr>
          <p:nvPr/>
        </p:nvCxnSpPr>
        <p:spPr>
          <a:xfrm>
            <a:off x="9752042" y="3550634"/>
            <a:ext cx="881033" cy="0"/>
          </a:xfrm>
          <a:prstGeom prst="straightConnector1">
            <a:avLst/>
          </a:prstGeom>
          <a:ln w="19050" cap="rnd">
            <a:solidFill>
              <a:schemeClr val="accent2"/>
            </a:solidFill>
            <a:round/>
            <a:tailEnd type="none" w="lg" len="lg"/>
          </a:ln>
        </p:spPr>
        <p:style>
          <a:lnRef idx="1">
            <a:schemeClr val="accent1"/>
          </a:lnRef>
          <a:fillRef idx="0">
            <a:schemeClr val="accent1"/>
          </a:fillRef>
          <a:effectRef idx="0">
            <a:schemeClr val="accent1"/>
          </a:effectRef>
          <a:fontRef idx="minor">
            <a:schemeClr val="tx1"/>
          </a:fontRef>
        </p:style>
      </p:cxnSp>
      <p:grpSp>
        <p:nvGrpSpPr>
          <p:cNvPr id="174"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182"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183"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184" name="等腰三角形 183">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33421543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A140542A-F5B7-45EB-AB29-645DC24C6F6B}"/>
              </a:ext>
            </a:extLst>
          </p:cNvPr>
          <p:cNvSpPr>
            <a:spLocks noGrp="1"/>
          </p:cNvSpPr>
          <p:nvPr>
            <p:ph type="title"/>
          </p:nvPr>
        </p:nvSpPr>
        <p:spPr>
          <a:xfrm>
            <a:off x="870034" y="498065"/>
            <a:ext cx="3704860" cy="480131"/>
          </a:xfrm>
        </p:spPr>
        <p:txBody>
          <a:bodyPr/>
          <a:lstStyle/>
          <a:p>
            <a:r>
              <a:rPr lang="zh-CN" altLang="en-US" dirty="0"/>
              <a:t>传播渠道覆盖的优势</a:t>
            </a:r>
          </a:p>
        </p:txBody>
      </p:sp>
      <p:sp>
        <p:nvSpPr>
          <p:cNvPr id="3" name="文本框 2">
            <a:extLst>
              <a:ext uri="{FF2B5EF4-FFF2-40B4-BE49-F238E27FC236}">
                <a16:creationId xmlns:a16="http://schemas.microsoft.com/office/drawing/2014/main" xmlns="" id="{A16F3368-99EF-4A6E-A251-294D34958948}"/>
              </a:ext>
            </a:extLst>
          </p:cNvPr>
          <p:cNvSpPr txBox="1"/>
          <p:nvPr/>
        </p:nvSpPr>
        <p:spPr>
          <a:xfrm>
            <a:off x="406513" y="1160463"/>
            <a:ext cx="1518364"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精准推广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5" name="文本框 4">
            <a:extLst>
              <a:ext uri="{FF2B5EF4-FFF2-40B4-BE49-F238E27FC236}">
                <a16:creationId xmlns:a16="http://schemas.microsoft.com/office/drawing/2014/main" xmlns="" id="{429BE2BE-BBE9-4ED5-9209-1B5A01E6AEDD}"/>
              </a:ext>
            </a:extLst>
          </p:cNvPr>
          <p:cNvSpPr txBox="1"/>
          <p:nvPr/>
        </p:nvSpPr>
        <p:spPr>
          <a:xfrm>
            <a:off x="6411008" y="1988314"/>
            <a:ext cx="5228653" cy="1023037"/>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智能算法推荐技术应用于短视频领域</a:t>
            </a:r>
            <a:r>
              <a:rPr lang="zh-CN" altLang="en-US" sz="1600" dirty="0"/>
              <a:t>，根据用户喜好和习惯</a:t>
            </a:r>
            <a:r>
              <a:rPr lang="zh-CN" altLang="zh-CN" sz="1600" dirty="0"/>
              <a:t>进行推荐。在运营流程中推荐的用户更加具有针对性，提高推广的</a:t>
            </a:r>
            <a:r>
              <a:rPr lang="zh-CN" altLang="en-US" sz="1600" dirty="0"/>
              <a:t>精准度</a:t>
            </a:r>
            <a:r>
              <a:rPr lang="zh-CN" altLang="zh-CN" sz="1600" dirty="0"/>
              <a:t>。</a:t>
            </a:r>
            <a:endParaRPr lang="zh-CN" altLang="en-US" sz="1600" dirty="0"/>
          </a:p>
        </p:txBody>
      </p:sp>
      <p:sp>
        <p:nvSpPr>
          <p:cNvPr id="11" name="矩形: 圆顶角 10">
            <a:extLst>
              <a:ext uri="{FF2B5EF4-FFF2-40B4-BE49-F238E27FC236}">
                <a16:creationId xmlns:a16="http://schemas.microsoft.com/office/drawing/2014/main" xmlns="" id="{5D9DAE00-5892-480C-B00B-E97EE1595E94}"/>
              </a:ext>
            </a:extLst>
          </p:cNvPr>
          <p:cNvSpPr/>
          <p:nvPr/>
        </p:nvSpPr>
        <p:spPr>
          <a:xfrm rot="5400000">
            <a:off x="2607267" y="23375"/>
            <a:ext cx="1668815" cy="562643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文本框 9">
            <a:extLst>
              <a:ext uri="{FF2B5EF4-FFF2-40B4-BE49-F238E27FC236}">
                <a16:creationId xmlns:a16="http://schemas.microsoft.com/office/drawing/2014/main" xmlns="" id="{B136DABE-25D0-4394-AD48-A86137C12C9B}"/>
              </a:ext>
            </a:extLst>
          </p:cNvPr>
          <p:cNvSpPr txBox="1"/>
          <p:nvPr/>
        </p:nvSpPr>
        <p:spPr>
          <a:xfrm>
            <a:off x="728510" y="3153585"/>
            <a:ext cx="5246840" cy="382862"/>
          </a:xfrm>
          <a:prstGeom prst="rect">
            <a:avLst/>
          </a:prstGeom>
          <a:noFill/>
        </p:spPr>
        <p:txBody>
          <a:bodyPr wrap="squar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依据系统对</a:t>
            </a:r>
            <a:r>
              <a:rPr lang="zh-CN" altLang="en-US" sz="1600" dirty="0"/>
              <a:t>用户</a:t>
            </a:r>
            <a:r>
              <a:rPr lang="zh-CN" altLang="zh-CN" sz="1600" dirty="0"/>
              <a:t>的分类，选择目标受众群体投放</a:t>
            </a:r>
            <a:r>
              <a:rPr lang="zh-CN" altLang="en-US" sz="1600" dirty="0"/>
              <a:t>。</a:t>
            </a:r>
          </a:p>
        </p:txBody>
      </p:sp>
      <p:sp>
        <p:nvSpPr>
          <p:cNvPr id="8" name="矩形: 圆角 7">
            <a:extLst>
              <a:ext uri="{FF2B5EF4-FFF2-40B4-BE49-F238E27FC236}">
                <a16:creationId xmlns:a16="http://schemas.microsoft.com/office/drawing/2014/main" xmlns="" id="{217E173A-7643-4DD2-9AD7-E8D2D347A40F}"/>
              </a:ext>
            </a:extLst>
          </p:cNvPr>
          <p:cNvSpPr/>
          <p:nvPr/>
        </p:nvSpPr>
        <p:spPr>
          <a:xfrm>
            <a:off x="784577"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性别</a:t>
            </a:r>
          </a:p>
        </p:txBody>
      </p:sp>
      <p:sp>
        <p:nvSpPr>
          <p:cNvPr id="12" name="矩形: 圆角 11">
            <a:extLst>
              <a:ext uri="{FF2B5EF4-FFF2-40B4-BE49-F238E27FC236}">
                <a16:creationId xmlns:a16="http://schemas.microsoft.com/office/drawing/2014/main" xmlns="" id="{09F1F58B-85D9-4086-AE99-6230EF917A3B}"/>
              </a:ext>
            </a:extLst>
          </p:cNvPr>
          <p:cNvSpPr/>
          <p:nvPr/>
        </p:nvSpPr>
        <p:spPr>
          <a:xfrm>
            <a:off x="1800125"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年龄</a:t>
            </a:r>
          </a:p>
        </p:txBody>
      </p:sp>
      <p:sp>
        <p:nvSpPr>
          <p:cNvPr id="13" name="矩形: 圆角 12">
            <a:extLst>
              <a:ext uri="{FF2B5EF4-FFF2-40B4-BE49-F238E27FC236}">
                <a16:creationId xmlns:a16="http://schemas.microsoft.com/office/drawing/2014/main" xmlns="" id="{7876D3AD-EDAA-4F7B-B885-6D08290CAEC2}"/>
              </a:ext>
            </a:extLst>
          </p:cNvPr>
          <p:cNvSpPr/>
          <p:nvPr/>
        </p:nvSpPr>
        <p:spPr>
          <a:xfrm>
            <a:off x="2815673" y="2671655"/>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地区</a:t>
            </a:r>
          </a:p>
        </p:txBody>
      </p:sp>
      <p:sp>
        <p:nvSpPr>
          <p:cNvPr id="14" name="矩形: 圆角 13">
            <a:extLst>
              <a:ext uri="{FF2B5EF4-FFF2-40B4-BE49-F238E27FC236}">
                <a16:creationId xmlns:a16="http://schemas.microsoft.com/office/drawing/2014/main" xmlns="" id="{8420C80E-3992-4AB7-B6DC-0CCB29320883}"/>
              </a:ext>
            </a:extLst>
          </p:cNvPr>
          <p:cNvSpPr/>
          <p:nvPr/>
        </p:nvSpPr>
        <p:spPr>
          <a:xfrm>
            <a:off x="3831221" y="2667192"/>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喜好</a:t>
            </a:r>
          </a:p>
        </p:txBody>
      </p:sp>
      <p:sp>
        <p:nvSpPr>
          <p:cNvPr id="15" name="矩形: 圆角 14">
            <a:extLst>
              <a:ext uri="{FF2B5EF4-FFF2-40B4-BE49-F238E27FC236}">
                <a16:creationId xmlns:a16="http://schemas.microsoft.com/office/drawing/2014/main" xmlns="" id="{BEC78314-FF9E-4893-AC37-EB21B1BEA386}"/>
              </a:ext>
            </a:extLst>
          </p:cNvPr>
          <p:cNvSpPr/>
          <p:nvPr/>
        </p:nvSpPr>
        <p:spPr>
          <a:xfrm>
            <a:off x="4846768" y="2667192"/>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kern="0" spc="200" dirty="0">
                <a:solidFill>
                  <a:schemeClr val="accent1">
                    <a:lumMod val="50000"/>
                  </a:schemeClr>
                </a:solidFill>
                <a:latin typeface="+mj-ea"/>
                <a:ea typeface="+mj-ea"/>
              </a:rPr>
              <a:t>……</a:t>
            </a:r>
            <a:endParaRPr lang="zh-CN" altLang="en-US" kern="0" spc="200" dirty="0">
              <a:solidFill>
                <a:schemeClr val="accent1">
                  <a:lumMod val="50000"/>
                </a:schemeClr>
              </a:solidFill>
              <a:latin typeface="+mj-ea"/>
              <a:ea typeface="+mj-ea"/>
            </a:endParaRPr>
          </a:p>
        </p:txBody>
      </p:sp>
      <p:sp>
        <p:nvSpPr>
          <p:cNvPr id="20" name="文本框 19">
            <a:extLst>
              <a:ext uri="{FF2B5EF4-FFF2-40B4-BE49-F238E27FC236}">
                <a16:creationId xmlns:a16="http://schemas.microsoft.com/office/drawing/2014/main" xmlns="" id="{1A032617-2AED-466E-BFEC-ABAE59A52000}"/>
              </a:ext>
            </a:extLst>
          </p:cNvPr>
          <p:cNvSpPr txBox="1"/>
          <p:nvPr/>
        </p:nvSpPr>
        <p:spPr>
          <a:xfrm>
            <a:off x="713289" y="2225178"/>
            <a:ext cx="2390399" cy="382862"/>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dirty="0"/>
              <a:t>广告內容直达目标受众</a:t>
            </a:r>
            <a:endParaRPr lang="zh-CN" altLang="en-US" sz="1600" dirty="0"/>
          </a:p>
        </p:txBody>
      </p:sp>
      <p:sp>
        <p:nvSpPr>
          <p:cNvPr id="22" name="文本框 21">
            <a:extLst>
              <a:ext uri="{FF2B5EF4-FFF2-40B4-BE49-F238E27FC236}">
                <a16:creationId xmlns:a16="http://schemas.microsoft.com/office/drawing/2014/main" xmlns="" id="{F250ADFE-0D2E-4BE8-830D-B68B7ABB931C}"/>
              </a:ext>
            </a:extLst>
          </p:cNvPr>
          <p:cNvSpPr txBox="1"/>
          <p:nvPr/>
        </p:nvSpPr>
        <p:spPr>
          <a:xfrm>
            <a:off x="406513" y="4258981"/>
            <a:ext cx="1518364" cy="461665"/>
          </a:xfrm>
          <a:prstGeom prst="rect">
            <a:avLst/>
          </a:prstGeom>
          <a:noFill/>
        </p:spPr>
        <p:txBody>
          <a:bodyPr wrap="none" rtlCol="0">
            <a:spAutoFit/>
          </a:bodyPr>
          <a:lstStyle/>
          <a:p>
            <a:r>
              <a:rPr lang="zh-CN" altLang="en-US" sz="24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双向优势</a:t>
            </a:r>
            <a:endParaRPr lang="zh-CN" altLang="en-US" sz="2400" spc="200" dirty="0">
              <a:solidFill>
                <a:schemeClr val="accent1"/>
              </a:solidFill>
              <a:effectLst>
                <a:outerShdw dist="25400" dir="2700000" algn="tl" rotWithShape="0">
                  <a:schemeClr val="accent2"/>
                </a:outerShdw>
              </a:effectLst>
              <a:latin typeface="+mj-ea"/>
              <a:ea typeface="+mj-ea"/>
            </a:endParaRPr>
          </a:p>
        </p:txBody>
      </p:sp>
      <p:sp>
        <p:nvSpPr>
          <p:cNvPr id="26" name="矩形: 圆角 25">
            <a:extLst>
              <a:ext uri="{FF2B5EF4-FFF2-40B4-BE49-F238E27FC236}">
                <a16:creationId xmlns:a16="http://schemas.microsoft.com/office/drawing/2014/main" xmlns="" id="{BF4CD4FE-16A9-423A-9D86-3849A9E7E505}"/>
              </a:ext>
            </a:extLst>
          </p:cNvPr>
          <p:cNvSpPr/>
          <p:nvPr/>
        </p:nvSpPr>
        <p:spPr>
          <a:xfrm>
            <a:off x="3323368"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点赞</a:t>
            </a:r>
          </a:p>
        </p:txBody>
      </p:sp>
      <p:sp>
        <p:nvSpPr>
          <p:cNvPr id="27" name="矩形: 圆角 26">
            <a:extLst>
              <a:ext uri="{FF2B5EF4-FFF2-40B4-BE49-F238E27FC236}">
                <a16:creationId xmlns:a16="http://schemas.microsoft.com/office/drawing/2014/main" xmlns="" id="{FEB8907C-70B9-4873-9D28-B59920AD2565}"/>
              </a:ext>
            </a:extLst>
          </p:cNvPr>
          <p:cNvSpPr/>
          <p:nvPr/>
        </p:nvSpPr>
        <p:spPr>
          <a:xfrm>
            <a:off x="4510805"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评论</a:t>
            </a:r>
          </a:p>
        </p:txBody>
      </p:sp>
      <p:sp>
        <p:nvSpPr>
          <p:cNvPr id="28" name="矩形: 圆角 27">
            <a:extLst>
              <a:ext uri="{FF2B5EF4-FFF2-40B4-BE49-F238E27FC236}">
                <a16:creationId xmlns:a16="http://schemas.microsoft.com/office/drawing/2014/main" xmlns="" id="{04B250F1-ABF6-4C11-A2A8-043E6F7C7860}"/>
              </a:ext>
            </a:extLst>
          </p:cNvPr>
          <p:cNvSpPr/>
          <p:nvPr/>
        </p:nvSpPr>
        <p:spPr>
          <a:xfrm>
            <a:off x="5698242"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下载</a:t>
            </a:r>
          </a:p>
        </p:txBody>
      </p:sp>
      <p:sp>
        <p:nvSpPr>
          <p:cNvPr id="29" name="矩形: 圆角 28">
            <a:extLst>
              <a:ext uri="{FF2B5EF4-FFF2-40B4-BE49-F238E27FC236}">
                <a16:creationId xmlns:a16="http://schemas.microsoft.com/office/drawing/2014/main" xmlns="" id="{9CC69020-7362-4C0F-8761-BB28E5431145}"/>
              </a:ext>
            </a:extLst>
          </p:cNvPr>
          <p:cNvSpPr/>
          <p:nvPr/>
        </p:nvSpPr>
        <p:spPr>
          <a:xfrm>
            <a:off x="6885679" y="5131538"/>
            <a:ext cx="85433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转发</a:t>
            </a:r>
          </a:p>
        </p:txBody>
      </p:sp>
      <p:grpSp>
        <p:nvGrpSpPr>
          <p:cNvPr id="37" name="组合 36">
            <a:extLst>
              <a:ext uri="{FF2B5EF4-FFF2-40B4-BE49-F238E27FC236}">
                <a16:creationId xmlns:a16="http://schemas.microsoft.com/office/drawing/2014/main" xmlns="" id="{11BC4BEB-2177-412B-9C85-F7A554D2BEC0}"/>
              </a:ext>
            </a:extLst>
          </p:cNvPr>
          <p:cNvGrpSpPr/>
          <p:nvPr/>
        </p:nvGrpSpPr>
        <p:grpSpPr>
          <a:xfrm>
            <a:off x="2741693" y="5623928"/>
            <a:ext cx="5580000" cy="175306"/>
            <a:chOff x="2496761" y="2020109"/>
            <a:chExt cx="1701452" cy="175306"/>
          </a:xfrm>
        </p:grpSpPr>
        <p:cxnSp>
          <p:nvCxnSpPr>
            <p:cNvPr id="35" name="直接箭头连接符 34">
              <a:extLst>
                <a:ext uri="{FF2B5EF4-FFF2-40B4-BE49-F238E27FC236}">
                  <a16:creationId xmlns:a16="http://schemas.microsoft.com/office/drawing/2014/main" xmlns="" id="{66F6D663-AA92-4307-A843-97AC27BE036B}"/>
                </a:ext>
              </a:extLst>
            </p:cNvPr>
            <p:cNvCxnSpPr>
              <a:cxnSpLocks/>
            </p:cNvCxnSpPr>
            <p:nvPr/>
          </p:nvCxnSpPr>
          <p:spPr>
            <a:xfrm>
              <a:off x="2496761" y="2020109"/>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cxnSp>
          <p:nvCxnSpPr>
            <p:cNvPr id="36" name="直接箭头连接符 35">
              <a:extLst>
                <a:ext uri="{FF2B5EF4-FFF2-40B4-BE49-F238E27FC236}">
                  <a16:creationId xmlns:a16="http://schemas.microsoft.com/office/drawing/2014/main" xmlns="" id="{9EC6BB90-E528-4583-8594-4D5338AA2FBA}"/>
                </a:ext>
              </a:extLst>
            </p:cNvPr>
            <p:cNvCxnSpPr>
              <a:cxnSpLocks/>
            </p:cNvCxnSpPr>
            <p:nvPr/>
          </p:nvCxnSpPr>
          <p:spPr>
            <a:xfrm flipH="1">
              <a:off x="2496761" y="2195415"/>
              <a:ext cx="1701452" cy="0"/>
            </a:xfrm>
            <a:prstGeom prst="straightConnector1">
              <a:avLst/>
            </a:prstGeom>
            <a:ln w="19050" cap="rnd">
              <a:solidFill>
                <a:schemeClr val="accent2"/>
              </a:solidFill>
              <a:round/>
              <a:tailEnd type="triangle" w="lg" len="lg"/>
            </a:ln>
          </p:spPr>
          <p:style>
            <a:lnRef idx="1">
              <a:schemeClr val="accent1"/>
            </a:lnRef>
            <a:fillRef idx="0">
              <a:schemeClr val="accent1"/>
            </a:fillRef>
            <a:effectRef idx="0">
              <a:schemeClr val="accent1"/>
            </a:effectRef>
            <a:fontRef idx="minor">
              <a:schemeClr val="tx1"/>
            </a:fontRef>
          </p:style>
        </p:cxnSp>
      </p:grpSp>
      <p:sp>
        <p:nvSpPr>
          <p:cNvPr id="30" name="矩形: 圆角 29">
            <a:extLst>
              <a:ext uri="{FF2B5EF4-FFF2-40B4-BE49-F238E27FC236}">
                <a16:creationId xmlns:a16="http://schemas.microsoft.com/office/drawing/2014/main" xmlns="" id="{189E7D90-0B3B-4598-ACE0-F7FB1142599B}"/>
              </a:ext>
            </a:extLst>
          </p:cNvPr>
          <p:cNvSpPr/>
          <p:nvPr/>
        </p:nvSpPr>
        <p:spPr>
          <a:xfrm>
            <a:off x="4628529" y="5923043"/>
            <a:ext cx="1806329" cy="386696"/>
          </a:xfrm>
          <a:prstGeom prst="roundRect">
            <a:avLst>
              <a:gd name="adj" fmla="val 50000"/>
            </a:avLst>
          </a:prstGeom>
          <a:solidFill>
            <a:schemeClr val="accent2">
              <a:alpha val="30000"/>
            </a:schemeClr>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kern="0" spc="200" dirty="0">
                <a:solidFill>
                  <a:schemeClr val="accent1">
                    <a:lumMod val="50000"/>
                  </a:schemeClr>
                </a:solidFill>
                <a:latin typeface="+mj-ea"/>
                <a:ea typeface="+mj-ea"/>
              </a:rPr>
              <a:t>推荐商品</a:t>
            </a:r>
          </a:p>
        </p:txBody>
      </p:sp>
      <p:sp>
        <p:nvSpPr>
          <p:cNvPr id="38" name="矩形: 圆角 37">
            <a:extLst>
              <a:ext uri="{FF2B5EF4-FFF2-40B4-BE49-F238E27FC236}">
                <a16:creationId xmlns:a16="http://schemas.microsoft.com/office/drawing/2014/main" xmlns="" id="{243DE82E-1A62-40EC-909C-B71E9F4DB28F}"/>
              </a:ext>
            </a:extLst>
          </p:cNvPr>
          <p:cNvSpPr/>
          <p:nvPr/>
        </p:nvSpPr>
        <p:spPr>
          <a:xfrm>
            <a:off x="673911" y="5291449"/>
            <a:ext cx="1689100" cy="856961"/>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144000" rtlCol="0" anchor="ctr"/>
          <a:lstStyle/>
          <a:p>
            <a:pPr algn="r"/>
            <a:r>
              <a:rPr lang="zh-CN" altLang="en-US" sz="2000" b="1" kern="0" spc="200" dirty="0">
                <a:solidFill>
                  <a:schemeClr val="accent1"/>
                </a:solidFill>
                <a:latin typeface="+mj-ea"/>
                <a:ea typeface="+mj-ea"/>
                <a:cs typeface="宋体" panose="02010600030101010101" pitchFamily="2" charset="-122"/>
              </a:rPr>
              <a:t>平台用户</a:t>
            </a:r>
            <a:endParaRPr lang="zh-CN" altLang="en-US" sz="2000" spc="200" dirty="0">
              <a:solidFill>
                <a:schemeClr val="accent1"/>
              </a:solidFill>
              <a:latin typeface="+mj-ea"/>
              <a:ea typeface="+mj-ea"/>
            </a:endParaRPr>
          </a:p>
        </p:txBody>
      </p:sp>
      <p:grpSp>
        <p:nvGrpSpPr>
          <p:cNvPr id="772" name="图形 318">
            <a:extLst>
              <a:ext uri="{FF2B5EF4-FFF2-40B4-BE49-F238E27FC236}">
                <a16:creationId xmlns:a16="http://schemas.microsoft.com/office/drawing/2014/main" xmlns="" id="{1D0B4854-D6DC-452A-A668-7439EDD369D0}"/>
              </a:ext>
            </a:extLst>
          </p:cNvPr>
          <p:cNvGrpSpPr/>
          <p:nvPr/>
        </p:nvGrpSpPr>
        <p:grpSpPr>
          <a:xfrm flipH="1">
            <a:off x="685678" y="4893799"/>
            <a:ext cx="481458" cy="1254611"/>
            <a:chOff x="7369112" y="1788062"/>
            <a:chExt cx="1311916" cy="3418663"/>
          </a:xfrm>
        </p:grpSpPr>
        <p:sp>
          <p:nvSpPr>
            <p:cNvPr id="773" name="任意多边形: 形状 772">
              <a:extLst>
                <a:ext uri="{FF2B5EF4-FFF2-40B4-BE49-F238E27FC236}">
                  <a16:creationId xmlns:a16="http://schemas.microsoft.com/office/drawing/2014/main" xmlns="" id="{94EF92A8-3B44-4FD1-9BCF-8574285B1590}"/>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774" name="任意多边形: 形状 773">
              <a:extLst>
                <a:ext uri="{FF2B5EF4-FFF2-40B4-BE49-F238E27FC236}">
                  <a16:creationId xmlns:a16="http://schemas.microsoft.com/office/drawing/2014/main" xmlns="" id="{4CE0751C-6613-4062-9067-2E9B4A67BDBC}"/>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775" name="任意多边形: 形状 774">
              <a:extLst>
                <a:ext uri="{FF2B5EF4-FFF2-40B4-BE49-F238E27FC236}">
                  <a16:creationId xmlns:a16="http://schemas.microsoft.com/office/drawing/2014/main" xmlns="" id="{27C3D3CC-288D-4708-8A41-E522480104C5}"/>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776" name="任意多边形: 形状 775">
              <a:extLst>
                <a:ext uri="{FF2B5EF4-FFF2-40B4-BE49-F238E27FC236}">
                  <a16:creationId xmlns:a16="http://schemas.microsoft.com/office/drawing/2014/main" xmlns="" id="{F2E808C7-6B7D-4298-B8B1-3908621275CD}"/>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777" name="任意多边形: 形状 776">
              <a:extLst>
                <a:ext uri="{FF2B5EF4-FFF2-40B4-BE49-F238E27FC236}">
                  <a16:creationId xmlns:a16="http://schemas.microsoft.com/office/drawing/2014/main" xmlns="" id="{94325014-283C-494E-AB91-A48F1C5786EE}"/>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778" name="任意多边形: 形状 777">
              <a:extLst>
                <a:ext uri="{FF2B5EF4-FFF2-40B4-BE49-F238E27FC236}">
                  <a16:creationId xmlns:a16="http://schemas.microsoft.com/office/drawing/2014/main" xmlns="" id="{B270400D-6220-43F0-915E-0A39ACFE3469}"/>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779" name="任意多边形: 形状 778">
              <a:extLst>
                <a:ext uri="{FF2B5EF4-FFF2-40B4-BE49-F238E27FC236}">
                  <a16:creationId xmlns:a16="http://schemas.microsoft.com/office/drawing/2014/main" xmlns="" id="{162EC29F-B4A4-4726-909F-EF2B295C8FDE}"/>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0" name="任意多边形: 形状 779">
              <a:extLst>
                <a:ext uri="{FF2B5EF4-FFF2-40B4-BE49-F238E27FC236}">
                  <a16:creationId xmlns:a16="http://schemas.microsoft.com/office/drawing/2014/main" xmlns="" id="{E87C5647-A2F0-4C37-B3D2-1CA18AEA2451}"/>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1" name="任意多边形: 形状 780">
              <a:extLst>
                <a:ext uri="{FF2B5EF4-FFF2-40B4-BE49-F238E27FC236}">
                  <a16:creationId xmlns:a16="http://schemas.microsoft.com/office/drawing/2014/main" xmlns="" id="{2C66E29D-D223-4945-B0F2-E1D1F8C699AC}"/>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782" name="任意多边形: 形状 781">
              <a:extLst>
                <a:ext uri="{FF2B5EF4-FFF2-40B4-BE49-F238E27FC236}">
                  <a16:creationId xmlns:a16="http://schemas.microsoft.com/office/drawing/2014/main" xmlns="" id="{67534E93-2565-4980-B5BD-44422CA4C567}"/>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783" name="任意多边形: 形状 782">
              <a:extLst>
                <a:ext uri="{FF2B5EF4-FFF2-40B4-BE49-F238E27FC236}">
                  <a16:creationId xmlns:a16="http://schemas.microsoft.com/office/drawing/2014/main" xmlns="" id="{75FF83D3-4516-437E-A9E0-FF357ECD684E}"/>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784" name="任意多边形: 形状 783">
              <a:extLst>
                <a:ext uri="{FF2B5EF4-FFF2-40B4-BE49-F238E27FC236}">
                  <a16:creationId xmlns:a16="http://schemas.microsoft.com/office/drawing/2014/main" xmlns="" id="{0A7ED206-B6AD-4E34-80E1-F69B419C02B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785" name="任意多边形: 形状 784">
              <a:extLst>
                <a:ext uri="{FF2B5EF4-FFF2-40B4-BE49-F238E27FC236}">
                  <a16:creationId xmlns:a16="http://schemas.microsoft.com/office/drawing/2014/main" xmlns="" id="{3F46861A-51B2-47B0-8494-0D1C907EB374}"/>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786" name="任意多边形: 形状 785">
              <a:extLst>
                <a:ext uri="{FF2B5EF4-FFF2-40B4-BE49-F238E27FC236}">
                  <a16:creationId xmlns:a16="http://schemas.microsoft.com/office/drawing/2014/main" xmlns="" id="{E6D4DA5A-AE7F-45F1-A4F0-2A1B62C6B0E5}"/>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xmlns="" id="{CB1BB1A2-6FD7-4C9D-BFF0-600195FE95BF}"/>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xmlns="" id="{A124C755-06F1-45B0-B221-61885229312A}"/>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xmlns="" id="{4F2A28FE-CCDC-4335-84D4-F6BD42D4D1B1}"/>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xmlns="" id="{C143F103-9646-4270-9AC2-E0E46E30E3ED}"/>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xmlns="" id="{4577109B-B0FD-4C4C-B8E2-C3771E812521}"/>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xmlns="" id="{B84F05E7-D6F3-45EB-B23A-ED80F3C189F2}"/>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xmlns="" id="{AD68B8FA-3AD4-47FC-817C-C9D87432B21C}"/>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xmlns="" id="{E38DEAB4-6059-402A-893E-FBB222CE1662}"/>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xmlns="" id="{1005AF1E-B026-4A81-B5E6-A4F571969512}"/>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xmlns="" id="{7375D51A-293A-4ED4-B3DC-C10ECA324B11}"/>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xmlns="" id="{D7FBF2EB-D414-4543-9999-BC3B8346812C}"/>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xmlns="" id="{0001B073-786F-4A38-A7FD-18879CCF19FC}"/>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xmlns="" id="{AE7A82B3-572F-4B2F-BE88-6E08C045112F}"/>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B3CC9F4E-5C7F-4100-998E-310D32096617}"/>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78816A80-DEB4-404A-8B98-6BE37FACD3A6}"/>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F92497BF-84AB-4FC7-936D-838224632B3C}"/>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9A3F95F7-3405-42A2-86B8-318C88FF825B}"/>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B25B66CC-86DC-4C3D-BC77-19FD3F083677}"/>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5531D6CC-0AE3-470E-B8B8-9C4657B3CBC0}"/>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7A661861-C1F2-42F0-A9D0-603B3AB58341}"/>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A524647A-B102-474A-A704-46725D113C00}"/>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04A7844E-FFFE-4F6B-AD9F-730545DD3647}"/>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39138621-993F-4432-B012-3F8FB1A06A99}"/>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6725AC35-AE1C-4EE1-AAE9-2405290D241C}"/>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23E57527-1D48-4C6E-AB71-1533368F67C1}"/>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03F16571-0AD3-4158-8B72-FF85A0C53391}"/>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2D51C95E-116C-4FA2-B2A7-41CBAEFE0CD7}"/>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F81050AB-E3A2-4D46-9F19-27C29BDF8EED}"/>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C19CE4D5-590B-41B9-892B-E1497AB9178D}"/>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818B694D-C700-4D12-AB21-3AF682DBE5D5}"/>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5C06A489-36C9-46DA-B64F-F2E763E6B577}"/>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DE90DD7A-4357-481C-8C5F-0636C75AF558}"/>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D2A1F268-CA7A-4A8C-B481-187B550B3B7B}"/>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4C542CA6-EE27-4547-A42D-1AE75252DE32}"/>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4AA44052-FC30-4BE6-853C-9537DDD2783B}"/>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567DF24A-AC1C-4DD1-9516-86DD4FE4B4FD}"/>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EDA958D8-D7A8-460A-A94C-20CDF5E5AC6C}"/>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A60AFE9B-8EAE-4054-8B11-CDF2557F40E5}"/>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E32A2114-4E34-431C-BC1C-B5AD2A1F72F2}"/>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66AE274B-6BE2-4F4F-875F-70E2936DDCC7}"/>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9D83AEBC-252B-4ECA-9EC3-A3225E5E987D}"/>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D14D124C-DAA0-4658-8565-BFACE6827ED8}"/>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AB24F513-4EF9-4791-8AF6-A41BE58D9A7A}"/>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40A8792C-9669-45EC-BF4D-00BCF698A048}"/>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6A6A9551-8FAC-4981-87BD-8D0849244571}"/>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273CAEF9-929B-410A-B43B-BE2AEFE517B1}"/>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20F77D39-7F79-4BC3-9D30-72E2B2F59BD9}"/>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CD60C27E-68BD-4C15-A94B-9C7BE28D43D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12E6F7D7-FC1F-45CC-90D0-808D1BFD79B4}"/>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8EAC79EC-5E01-43DA-9059-62A1A298588A}"/>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7C7F786D-5BCA-4DAA-B9A9-82CCDB59A55F}"/>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FA67635C-526A-4C4A-ABE8-D2CDC3127BB3}"/>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60BB95E0-02D5-4E08-8C4D-B6EABE8B78DB}"/>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61828339-8DF6-4D9F-87C6-EB5D07F47BFA}"/>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966D933F-B5F2-480D-9FF2-439277F350E9}"/>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F74471A1-729B-4C3B-899D-A02A23734FDD}"/>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0250B67A-08E9-48CE-9B7F-1D240CC7D4BD}"/>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C1A8C6E9-140C-4DB7-BCC0-7BE714C84242}"/>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D350445C-073F-48B2-9C8C-E51B08D87D05}"/>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7FFF0A1B-62B7-4D15-8CA7-34AD1BA2A458}"/>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62B74ED1-E4F4-4B8B-BEFF-ABCC05D8CE28}"/>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9CFE338E-C62A-4D94-BBC0-623D998F23A5}"/>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5AA63937-0F0E-4386-B85E-63808903B811}"/>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BA89537A-1330-46C7-82F0-1478BB21EA8C}"/>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8C7048F0-05EA-4C94-9FF6-E7FBDBEDEF03}"/>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A72D9185-2007-4215-A6C5-13156B03E549}"/>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EFA7A3F7-B9F7-483F-9BA9-94E1667569AA}"/>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9BE7D3E8-1044-4993-A07B-A1338F348B3B}"/>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D9E32985-FBE7-42E8-A6A9-835BA60A7BFF}"/>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4AC5963E-30DC-49F2-A08C-9D667C8F4ABB}"/>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EB387296-7FA0-440D-B7AB-58A806FA930C}"/>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EE699113-098E-44CF-BA75-823FA11CF0F7}"/>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33" name="矩形: 圆角 32">
            <a:extLst>
              <a:ext uri="{FF2B5EF4-FFF2-40B4-BE49-F238E27FC236}">
                <a16:creationId xmlns:a16="http://schemas.microsoft.com/office/drawing/2014/main" xmlns="" id="{C13CA825-8F1E-4DF2-8E5B-7AF31F086959}"/>
              </a:ext>
            </a:extLst>
          </p:cNvPr>
          <p:cNvSpPr/>
          <p:nvPr/>
        </p:nvSpPr>
        <p:spPr>
          <a:xfrm>
            <a:off x="8700375" y="5291610"/>
            <a:ext cx="2061198" cy="856800"/>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144000" rIns="90000" rtlCol="0" anchor="ctr"/>
          <a:lstStyle/>
          <a:p>
            <a:r>
              <a:rPr lang="zh-CN" altLang="en-US" sz="2000" b="1" kern="0" spc="200" dirty="0">
                <a:solidFill>
                  <a:schemeClr val="accent1"/>
                </a:solidFill>
                <a:latin typeface="+mj-ea"/>
                <a:ea typeface="+mj-ea"/>
                <a:cs typeface="宋体" panose="02010600030101010101" pitchFamily="2" charset="-122"/>
              </a:rPr>
              <a:t>品牌方</a:t>
            </a:r>
            <a:endParaRPr lang="en-US" altLang="zh-CN" sz="2000" b="1" kern="0" spc="200" dirty="0">
              <a:solidFill>
                <a:schemeClr val="accent1"/>
              </a:solidFill>
              <a:latin typeface="+mj-ea"/>
              <a:ea typeface="+mj-ea"/>
              <a:cs typeface="宋体" panose="02010600030101010101" pitchFamily="2" charset="-122"/>
            </a:endParaRPr>
          </a:p>
          <a:p>
            <a:r>
              <a:rPr lang="zh-CN" altLang="en-US" sz="2000" b="1" kern="0" spc="200" dirty="0">
                <a:solidFill>
                  <a:schemeClr val="accent1"/>
                </a:solidFill>
                <a:latin typeface="+mj-ea"/>
                <a:ea typeface="+mj-ea"/>
                <a:cs typeface="宋体" panose="02010600030101010101" pitchFamily="2" charset="-122"/>
              </a:rPr>
              <a:t>网红</a:t>
            </a:r>
            <a:endParaRPr lang="zh-CN" altLang="en-US" sz="2000" spc="200" dirty="0">
              <a:solidFill>
                <a:schemeClr val="accent1"/>
              </a:solidFill>
              <a:latin typeface="+mj-ea"/>
              <a:ea typeface="+mj-ea"/>
            </a:endParaRPr>
          </a:p>
        </p:txBody>
      </p:sp>
      <p:grpSp>
        <p:nvGrpSpPr>
          <p:cNvPr id="859" name="图形 2">
            <a:extLst>
              <a:ext uri="{FF2B5EF4-FFF2-40B4-BE49-F238E27FC236}">
                <a16:creationId xmlns:a16="http://schemas.microsoft.com/office/drawing/2014/main" xmlns="" id="{B6E0A1AF-2422-4DCD-B660-F3720898D986}"/>
              </a:ext>
            </a:extLst>
          </p:cNvPr>
          <p:cNvGrpSpPr/>
          <p:nvPr/>
        </p:nvGrpSpPr>
        <p:grpSpPr>
          <a:xfrm>
            <a:off x="9749260" y="4920814"/>
            <a:ext cx="1012313" cy="1224152"/>
            <a:chOff x="7837495" y="2185687"/>
            <a:chExt cx="2252555" cy="2723931"/>
          </a:xfrm>
        </p:grpSpPr>
        <p:sp>
          <p:nvSpPr>
            <p:cNvPr id="860" name="任意多边形: 形状 859">
              <a:extLst>
                <a:ext uri="{FF2B5EF4-FFF2-40B4-BE49-F238E27FC236}">
                  <a16:creationId xmlns:a16="http://schemas.microsoft.com/office/drawing/2014/main" xmlns="" id="{216D9EF6-15F8-4379-A71C-301891C2E49A}"/>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C67464E6-2745-46BA-B6CD-DD4E783AD33F}"/>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C0ED5BF1-C477-49D5-AF89-39F326FF5385}"/>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B237DB3A-1E1B-49DE-A96E-1817E5C5F03F}"/>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907A3094-CAF9-4B32-B59B-EFD202803DAE}"/>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42F5E6C5-38BA-404D-9CC4-C3E729E3FC23}"/>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403EE32B-016C-4FB1-972F-0585754A62F8}"/>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DD8B8207-7DDA-490D-BCD3-B8FDE3004BE3}"/>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10AF041E-7969-4FAB-8D9C-57F61D0E0070}"/>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40A0214C-3BF1-4441-8DD3-571E221E7835}"/>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CEB091A5-4672-4449-84AD-0BBBB6B42F97}"/>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D155F28C-683E-485B-8AF6-F5392FF07E64}"/>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D5FCA5A0-8122-41D3-B1A3-63F3D655819B}"/>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F19C37F1-C906-4546-BA9F-672B64506D2F}"/>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CA2608F8-9A7A-4B8A-9B61-37CD37326537}"/>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DC194CF8-7E33-407F-A695-C123CEEAA659}"/>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BA80212F-F4BD-4758-88A3-00C90B951752}"/>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FD48F2AA-0683-440E-8382-11A126C49E6D}"/>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73952C94-8C97-49A3-B970-93CD9B557AFF}"/>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61130164-FB11-4128-B4B3-74F1CD6AFACB}"/>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FDF9FCB0-A08E-46A1-9CC8-C499F14E74D8}"/>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849E9CD1-A4A9-46B7-9AEE-E2E3FDB60C54}"/>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B6F1C5C7-AEC4-411C-86C9-D2E9859ED175}"/>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31B4F14E-5277-4A01-9DEB-4FC6E6F44529}"/>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801A8B21-CAEA-447F-ABE8-866C68C7E24B}"/>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2B205A77-235F-433F-911A-E34856DE3428}"/>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5AE85477-B14B-48C1-A1A0-A091D16F5CDB}"/>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EF01DCEF-FBAC-4E87-8566-A5EE56C811C4}"/>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D36C52BB-0364-4AEF-89B5-AE7A5CD7612C}"/>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39560B31-1698-4B3C-A255-937CF045792E}"/>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xmlns="" id="{724D9377-940F-4299-BDAA-D46D273E9A4D}"/>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1374D0BE-AB3F-4FC0-81D6-49B0DAC3F744}"/>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84582A52-F871-4489-8098-39435320832E}"/>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396CAB60-2A3A-4EFF-B305-A185D8EC1FBC}"/>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xmlns="" id="{166FB9D1-3C01-4391-B8C6-9EA23EC45272}"/>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4DC85DC4-636F-4262-BEB7-357983FA3527}"/>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23F33CE0-5331-42CB-86CA-EA68C6246A7D}"/>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0C768E37-39B7-4B9E-8D7D-40CC1E8A2876}"/>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712FA96B-D29F-45C6-A75A-7DF803BBC6B2}"/>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F730E20F-9F83-464B-8B68-A530D4529793}"/>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900" name="任意多边形: 形状 899">
              <a:extLst>
                <a:ext uri="{FF2B5EF4-FFF2-40B4-BE49-F238E27FC236}">
                  <a16:creationId xmlns:a16="http://schemas.microsoft.com/office/drawing/2014/main" xmlns="" id="{7D6CADAC-25B1-4729-940D-380C25825DA9}"/>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332F74D4-C11B-4ECE-B658-F64A645D333A}"/>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EF024A1D-47D8-4A38-8FD3-5A0BB04DB968}"/>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903" name="任意多边形: 形状 902">
              <a:extLst>
                <a:ext uri="{FF2B5EF4-FFF2-40B4-BE49-F238E27FC236}">
                  <a16:creationId xmlns:a16="http://schemas.microsoft.com/office/drawing/2014/main" xmlns="" id="{3828689A-B9F8-4764-B7CC-9E92DBD55B47}"/>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04" name="任意多边形: 形状 903">
              <a:extLst>
                <a:ext uri="{FF2B5EF4-FFF2-40B4-BE49-F238E27FC236}">
                  <a16:creationId xmlns:a16="http://schemas.microsoft.com/office/drawing/2014/main" xmlns="" id="{3DD091F4-4A1D-49E1-89BC-74A383F0C650}"/>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A252A79E-04AB-4111-98BD-AEF5346FCD47}"/>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EA4AFFA3-7A32-4C1E-B400-B162D7863D97}"/>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07" name="任意多边形: 形状 906">
              <a:extLst>
                <a:ext uri="{FF2B5EF4-FFF2-40B4-BE49-F238E27FC236}">
                  <a16:creationId xmlns:a16="http://schemas.microsoft.com/office/drawing/2014/main" xmlns="" id="{7ECA5660-78FD-4843-87C3-74619D0DDCC1}"/>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908" name="任意多边形: 形状 907">
              <a:extLst>
                <a:ext uri="{FF2B5EF4-FFF2-40B4-BE49-F238E27FC236}">
                  <a16:creationId xmlns:a16="http://schemas.microsoft.com/office/drawing/2014/main" xmlns="" id="{C4F64DC7-AD7F-4EE0-953A-6BD3E80A4A50}"/>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909" name="任意多边形: 形状 908">
              <a:extLst>
                <a:ext uri="{FF2B5EF4-FFF2-40B4-BE49-F238E27FC236}">
                  <a16:creationId xmlns:a16="http://schemas.microsoft.com/office/drawing/2014/main" xmlns="" id="{86A705BF-431E-42D0-B61F-1CA59AA483D8}"/>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910" name="任意多边形: 形状 909">
              <a:extLst>
                <a:ext uri="{FF2B5EF4-FFF2-40B4-BE49-F238E27FC236}">
                  <a16:creationId xmlns:a16="http://schemas.microsoft.com/office/drawing/2014/main" xmlns="" id="{76E675CD-DC8C-43B3-B789-6BF5886F2CDB}"/>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911" name="任意多边形: 形状 910">
              <a:extLst>
                <a:ext uri="{FF2B5EF4-FFF2-40B4-BE49-F238E27FC236}">
                  <a16:creationId xmlns:a16="http://schemas.microsoft.com/office/drawing/2014/main" xmlns="" id="{F90343BC-745E-45DB-B07C-706F4B55C060}"/>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912" name="任意多边形: 形状 911">
              <a:extLst>
                <a:ext uri="{FF2B5EF4-FFF2-40B4-BE49-F238E27FC236}">
                  <a16:creationId xmlns:a16="http://schemas.microsoft.com/office/drawing/2014/main" xmlns="" id="{DD6AB3A4-D399-43D2-A38B-829EC6F1864F}"/>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913" name="任意多边形: 形状 912">
              <a:extLst>
                <a:ext uri="{FF2B5EF4-FFF2-40B4-BE49-F238E27FC236}">
                  <a16:creationId xmlns:a16="http://schemas.microsoft.com/office/drawing/2014/main" xmlns="" id="{5A5010C8-EFE9-44B3-936B-0610CCE7D57D}"/>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914" name="任意多边形: 形状 913">
              <a:extLst>
                <a:ext uri="{FF2B5EF4-FFF2-40B4-BE49-F238E27FC236}">
                  <a16:creationId xmlns:a16="http://schemas.microsoft.com/office/drawing/2014/main" xmlns="" id="{FDA0B3F0-FB23-492F-921A-0D7568CA6B3F}"/>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915" name="任意多边形: 形状 914">
              <a:extLst>
                <a:ext uri="{FF2B5EF4-FFF2-40B4-BE49-F238E27FC236}">
                  <a16:creationId xmlns:a16="http://schemas.microsoft.com/office/drawing/2014/main" xmlns="" id="{E124CD49-D7CA-4BDA-A3CD-57F5C3DAA54A}"/>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916" name="任意多边形: 形状 915">
              <a:extLst>
                <a:ext uri="{FF2B5EF4-FFF2-40B4-BE49-F238E27FC236}">
                  <a16:creationId xmlns:a16="http://schemas.microsoft.com/office/drawing/2014/main" xmlns="" id="{5EB501B0-8E8C-4D3E-BB1F-D1EA1AF379A7}"/>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917" name="任意多边形: 形状 916">
              <a:extLst>
                <a:ext uri="{FF2B5EF4-FFF2-40B4-BE49-F238E27FC236}">
                  <a16:creationId xmlns:a16="http://schemas.microsoft.com/office/drawing/2014/main" xmlns="" id="{5B01901E-A19B-496E-A404-ADBD655CA743}"/>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918" name="任意多边形: 形状 917">
              <a:extLst>
                <a:ext uri="{FF2B5EF4-FFF2-40B4-BE49-F238E27FC236}">
                  <a16:creationId xmlns:a16="http://schemas.microsoft.com/office/drawing/2014/main" xmlns="" id="{DF5046E8-E63B-4E64-9B83-3E1D7F1766DB}"/>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919" name="任意多边形: 形状 918">
              <a:extLst>
                <a:ext uri="{FF2B5EF4-FFF2-40B4-BE49-F238E27FC236}">
                  <a16:creationId xmlns:a16="http://schemas.microsoft.com/office/drawing/2014/main" xmlns="" id="{DB8762B4-5947-42C4-8D4E-6165EEC601EB}"/>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920" name="任意多边形: 形状 919">
              <a:extLst>
                <a:ext uri="{FF2B5EF4-FFF2-40B4-BE49-F238E27FC236}">
                  <a16:creationId xmlns:a16="http://schemas.microsoft.com/office/drawing/2014/main" xmlns="" id="{5C95FCF3-3A61-4EE2-A3FA-04946414E785}"/>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921" name="任意多边形: 形状 920">
              <a:extLst>
                <a:ext uri="{FF2B5EF4-FFF2-40B4-BE49-F238E27FC236}">
                  <a16:creationId xmlns:a16="http://schemas.microsoft.com/office/drawing/2014/main" xmlns="" id="{6122C7A8-8F4A-40DE-865B-331C479B35A1}"/>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922" name="任意多边形: 形状 921">
              <a:extLst>
                <a:ext uri="{FF2B5EF4-FFF2-40B4-BE49-F238E27FC236}">
                  <a16:creationId xmlns:a16="http://schemas.microsoft.com/office/drawing/2014/main" xmlns="" id="{CEADF1E4-9CCC-4486-B11E-64FF6AF59951}"/>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923" name="任意多边形: 形状 922">
              <a:extLst>
                <a:ext uri="{FF2B5EF4-FFF2-40B4-BE49-F238E27FC236}">
                  <a16:creationId xmlns:a16="http://schemas.microsoft.com/office/drawing/2014/main" xmlns="" id="{E50906ED-B52D-4481-AE64-B21ED00D56E4}"/>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924" name="任意多边形: 形状 923">
              <a:extLst>
                <a:ext uri="{FF2B5EF4-FFF2-40B4-BE49-F238E27FC236}">
                  <a16:creationId xmlns:a16="http://schemas.microsoft.com/office/drawing/2014/main" xmlns="" id="{6DF37D32-08DF-4539-B3D3-682F2CB43B8F}"/>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925" name="任意多边形: 形状 924">
              <a:extLst>
                <a:ext uri="{FF2B5EF4-FFF2-40B4-BE49-F238E27FC236}">
                  <a16:creationId xmlns:a16="http://schemas.microsoft.com/office/drawing/2014/main" xmlns="" id="{54DE7437-E4DD-440D-8C6F-8692FA0EBB6A}"/>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926" name="任意多边形: 形状 925">
              <a:extLst>
                <a:ext uri="{FF2B5EF4-FFF2-40B4-BE49-F238E27FC236}">
                  <a16:creationId xmlns:a16="http://schemas.microsoft.com/office/drawing/2014/main" xmlns="" id="{4DA8AEAB-CC4A-44C6-B23C-F455443F71AD}"/>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927" name="任意多边形: 形状 926">
              <a:extLst>
                <a:ext uri="{FF2B5EF4-FFF2-40B4-BE49-F238E27FC236}">
                  <a16:creationId xmlns:a16="http://schemas.microsoft.com/office/drawing/2014/main" xmlns="" id="{2D001E65-937C-4EA3-8DC6-09CA1238B723}"/>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928" name="任意多边形: 形状 927">
              <a:extLst>
                <a:ext uri="{FF2B5EF4-FFF2-40B4-BE49-F238E27FC236}">
                  <a16:creationId xmlns:a16="http://schemas.microsoft.com/office/drawing/2014/main" xmlns="" id="{93971C02-0C1D-4D05-B8A1-9CF7358996FD}"/>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929" name="任意多边形: 形状 928">
              <a:extLst>
                <a:ext uri="{FF2B5EF4-FFF2-40B4-BE49-F238E27FC236}">
                  <a16:creationId xmlns:a16="http://schemas.microsoft.com/office/drawing/2014/main" xmlns="" id="{4F84FA7E-6706-4E14-8C03-54BC0A211868}"/>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930" name="任意多边形: 形状 929">
              <a:extLst>
                <a:ext uri="{FF2B5EF4-FFF2-40B4-BE49-F238E27FC236}">
                  <a16:creationId xmlns:a16="http://schemas.microsoft.com/office/drawing/2014/main" xmlns="" id="{28031AF5-1E43-4E9D-8931-30D92D822035}"/>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sp useBgFill="1">
        <p:nvSpPr>
          <p:cNvPr id="16" name="矩形 15">
            <a:extLst>
              <a:ext uri="{FF2B5EF4-FFF2-40B4-BE49-F238E27FC236}">
                <a16:creationId xmlns:a16="http://schemas.microsoft.com/office/drawing/2014/main" xmlns="" id="{DD18B80F-426D-4801-8E50-DAA473CBD2A9}"/>
              </a:ext>
            </a:extLst>
          </p:cNvPr>
          <p:cNvSpPr/>
          <p:nvPr/>
        </p:nvSpPr>
        <p:spPr>
          <a:xfrm>
            <a:off x="718808" y="1805044"/>
            <a:ext cx="15183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9" name="组合 8">
            <a:extLst>
              <a:ext uri="{FF2B5EF4-FFF2-40B4-BE49-F238E27FC236}">
                <a16:creationId xmlns:a16="http://schemas.microsoft.com/office/drawing/2014/main" xmlns="" id="{813097C7-DC3C-4B37-858E-3ED3C14CF632}"/>
              </a:ext>
            </a:extLst>
          </p:cNvPr>
          <p:cNvGrpSpPr/>
          <p:nvPr/>
        </p:nvGrpSpPr>
        <p:grpSpPr>
          <a:xfrm>
            <a:off x="496358" y="1790287"/>
            <a:ext cx="1840443" cy="427854"/>
            <a:chOff x="4288355" y="1417621"/>
            <a:chExt cx="1840443" cy="427854"/>
          </a:xfrm>
        </p:grpSpPr>
        <p:sp>
          <p:nvSpPr>
            <p:cNvPr id="7" name="矩形: 圆角 6">
              <a:extLst>
                <a:ext uri="{FF2B5EF4-FFF2-40B4-BE49-F238E27FC236}">
                  <a16:creationId xmlns:a16="http://schemas.microsoft.com/office/drawing/2014/main" xmlns="" id="{5DAD97B9-A204-41EC-AF2B-76F0CA1538D5}"/>
                </a:ext>
              </a:extLst>
            </p:cNvPr>
            <p:cNvSpPr/>
            <p:nvPr/>
          </p:nvSpPr>
          <p:spPr>
            <a:xfrm>
              <a:off x="4510806" y="1432378"/>
              <a:ext cx="1617992"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7" name="文本框 16">
              <a:extLst>
                <a:ext uri="{FF2B5EF4-FFF2-40B4-BE49-F238E27FC236}">
                  <a16:creationId xmlns:a16="http://schemas.microsoft.com/office/drawing/2014/main" xmlns="" id="{71079242-2828-4446-BD5F-DB2AF1FE0C53}"/>
                </a:ext>
              </a:extLst>
            </p:cNvPr>
            <p:cNvSpPr txBox="1"/>
            <p:nvPr/>
          </p:nvSpPr>
          <p:spPr>
            <a:xfrm>
              <a:off x="4668643" y="1445365"/>
              <a:ext cx="1313180"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平台标签</a:t>
              </a:r>
              <a:endParaRPr lang="zh-CN" altLang="en-US" sz="2000" spc="200" dirty="0">
                <a:solidFill>
                  <a:schemeClr val="accent1"/>
                </a:solidFill>
                <a:latin typeface="+mj-ea"/>
                <a:ea typeface="+mj-ea"/>
              </a:endParaRPr>
            </a:p>
          </p:txBody>
        </p:sp>
        <p:grpSp>
          <p:nvGrpSpPr>
            <p:cNvPr id="4" name="组合 3">
              <a:extLst>
                <a:ext uri="{FF2B5EF4-FFF2-40B4-BE49-F238E27FC236}">
                  <a16:creationId xmlns:a16="http://schemas.microsoft.com/office/drawing/2014/main" xmlns="" id="{09E3855D-4E4D-40D6-AD17-97097C2FDBB6}"/>
                </a:ext>
              </a:extLst>
            </p:cNvPr>
            <p:cNvGrpSpPr/>
            <p:nvPr/>
          </p:nvGrpSpPr>
          <p:grpSpPr>
            <a:xfrm>
              <a:off x="4288355" y="1417621"/>
              <a:ext cx="409905" cy="409905"/>
              <a:chOff x="5934438" y="2343167"/>
              <a:chExt cx="409905" cy="409905"/>
            </a:xfrm>
          </p:grpSpPr>
          <p:sp>
            <p:nvSpPr>
              <p:cNvPr id="191" name="椭圆 190">
                <a:extLst>
                  <a:ext uri="{FF2B5EF4-FFF2-40B4-BE49-F238E27FC236}">
                    <a16:creationId xmlns:a16="http://schemas.microsoft.com/office/drawing/2014/main" xmlns="" id="{822EF0F8-D32E-4ED8-920C-2F9E4903A7C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92" name="等腰三角形 191">
                <a:extLst>
                  <a:ext uri="{FF2B5EF4-FFF2-40B4-BE49-F238E27FC236}">
                    <a16:creationId xmlns:a16="http://schemas.microsoft.com/office/drawing/2014/main" xmlns="" id="{D70523B9-921D-4F58-8946-3B605179872C}"/>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cxnSp>
        <p:nvCxnSpPr>
          <p:cNvPr id="200" name="直接连接符 199">
            <a:extLst>
              <a:ext uri="{FF2B5EF4-FFF2-40B4-BE49-F238E27FC236}">
                <a16:creationId xmlns:a16="http://schemas.microsoft.com/office/drawing/2014/main" xmlns="" id="{344D7392-519D-4267-8D34-5276C0DF0735}"/>
              </a:ext>
            </a:extLst>
          </p:cNvPr>
          <p:cNvCxnSpPr>
            <a:cxnSpLocks/>
          </p:cNvCxnSpPr>
          <p:nvPr/>
        </p:nvCxnSpPr>
        <p:spPr>
          <a:xfrm>
            <a:off x="5422900" y="3678680"/>
            <a:ext cx="6769100" cy="0"/>
          </a:xfrm>
          <a:prstGeom prst="line">
            <a:avLst/>
          </a:prstGeom>
        </p:spPr>
        <p:style>
          <a:lnRef idx="1">
            <a:schemeClr val="dk1"/>
          </a:lnRef>
          <a:fillRef idx="0">
            <a:schemeClr val="dk1"/>
          </a:fillRef>
          <a:effectRef idx="0">
            <a:schemeClr val="dk1"/>
          </a:effectRef>
          <a:fontRef idx="minor">
            <a:schemeClr val="tx1"/>
          </a:fontRef>
        </p:style>
      </p:cxnSp>
      <p:grpSp>
        <p:nvGrpSpPr>
          <p:cNvPr id="23" name="组合 22">
            <a:extLst>
              <a:ext uri="{FF2B5EF4-FFF2-40B4-BE49-F238E27FC236}">
                <a16:creationId xmlns:a16="http://schemas.microsoft.com/office/drawing/2014/main" xmlns="" id="{2325EE23-17AE-4180-997F-97A088521992}"/>
              </a:ext>
            </a:extLst>
          </p:cNvPr>
          <p:cNvGrpSpPr/>
          <p:nvPr/>
        </p:nvGrpSpPr>
        <p:grpSpPr>
          <a:xfrm>
            <a:off x="10612324" y="2717299"/>
            <a:ext cx="1195553" cy="1179709"/>
            <a:chOff x="10612324" y="2717299"/>
            <a:chExt cx="1195553" cy="1179709"/>
          </a:xfrm>
        </p:grpSpPr>
        <p:sp>
          <p:nvSpPr>
            <p:cNvPr id="202" name="任意多边形: 形状 201">
              <a:extLst>
                <a:ext uri="{FF2B5EF4-FFF2-40B4-BE49-F238E27FC236}">
                  <a16:creationId xmlns:a16="http://schemas.microsoft.com/office/drawing/2014/main" xmlns="" id="{7A0CB711-D122-4C07-B467-CA01EB97A785}"/>
                </a:ext>
              </a:extLst>
            </p:cNvPr>
            <p:cNvSpPr/>
            <p:nvPr/>
          </p:nvSpPr>
          <p:spPr>
            <a:xfrm>
              <a:off x="10936408" y="3839597"/>
              <a:ext cx="547385" cy="57411"/>
            </a:xfrm>
            <a:custGeom>
              <a:avLst/>
              <a:gdLst>
                <a:gd name="connsiteX0" fmla="*/ 386578 w 386577"/>
                <a:gd name="connsiteY0" fmla="*/ 20273 h 40545"/>
                <a:gd name="connsiteX1" fmla="*/ 193289 w 386577"/>
                <a:gd name="connsiteY1" fmla="*/ 40545 h 40545"/>
                <a:gd name="connsiteX2" fmla="*/ 0 w 386577"/>
                <a:gd name="connsiteY2" fmla="*/ 20273 h 40545"/>
                <a:gd name="connsiteX3" fmla="*/ 193289 w 386577"/>
                <a:gd name="connsiteY3" fmla="*/ 0 h 40545"/>
                <a:gd name="connsiteX4" fmla="*/ 386578 w 386577"/>
                <a:gd name="connsiteY4" fmla="*/ 20273 h 405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6577" h="40545">
                  <a:moveTo>
                    <a:pt x="386578" y="20273"/>
                  </a:moveTo>
                  <a:cubicBezTo>
                    <a:pt x="386578" y="31469"/>
                    <a:pt x="300039" y="40545"/>
                    <a:pt x="193289" y="40545"/>
                  </a:cubicBezTo>
                  <a:cubicBezTo>
                    <a:pt x="86538" y="40545"/>
                    <a:pt x="0" y="31469"/>
                    <a:pt x="0" y="20273"/>
                  </a:cubicBezTo>
                  <a:cubicBezTo>
                    <a:pt x="0" y="9076"/>
                    <a:pt x="86538" y="0"/>
                    <a:pt x="193289" y="0"/>
                  </a:cubicBezTo>
                  <a:cubicBezTo>
                    <a:pt x="300039" y="0"/>
                    <a:pt x="386578" y="9076"/>
                    <a:pt x="386578" y="20273"/>
                  </a:cubicBezTo>
                  <a:close/>
                </a:path>
              </a:pathLst>
            </a:custGeom>
            <a:solidFill>
              <a:srgbClr val="EBEBEB"/>
            </a:solidFill>
            <a:ln w="1981" cap="flat">
              <a:noFill/>
              <a:prstDash val="solid"/>
              <a:miter/>
            </a:ln>
          </p:spPr>
          <p:txBody>
            <a:bodyPr rtlCol="0" anchor="ctr"/>
            <a:lstStyle/>
            <a:p>
              <a:endParaRPr lang="zh-CN" altLang="en-US"/>
            </a:p>
          </p:txBody>
        </p:sp>
        <p:grpSp>
          <p:nvGrpSpPr>
            <p:cNvPr id="203" name="图形 44">
              <a:extLst>
                <a:ext uri="{FF2B5EF4-FFF2-40B4-BE49-F238E27FC236}">
                  <a16:creationId xmlns:a16="http://schemas.microsoft.com/office/drawing/2014/main" xmlns="" id="{58C2B51A-C4CE-49A4-AC4F-5C01020064CA}"/>
                </a:ext>
              </a:extLst>
            </p:cNvPr>
            <p:cNvGrpSpPr/>
            <p:nvPr/>
          </p:nvGrpSpPr>
          <p:grpSpPr>
            <a:xfrm>
              <a:off x="10613627" y="3259117"/>
              <a:ext cx="207731" cy="417277"/>
              <a:chOff x="10918980" y="2221519"/>
              <a:chExt cx="146705" cy="294691"/>
            </a:xfrm>
          </p:grpSpPr>
          <p:sp>
            <p:nvSpPr>
              <p:cNvPr id="306" name="任意多边形: 形状 305">
                <a:extLst>
                  <a:ext uri="{FF2B5EF4-FFF2-40B4-BE49-F238E27FC236}">
                    <a16:creationId xmlns:a16="http://schemas.microsoft.com/office/drawing/2014/main" xmlns="" id="{1ED6CEF5-3BF3-43ED-966F-462C7F523148}"/>
                  </a:ext>
                </a:extLst>
              </p:cNvPr>
              <p:cNvSpPr/>
              <p:nvPr/>
            </p:nvSpPr>
            <p:spPr>
              <a:xfrm>
                <a:off x="10996011" y="2275759"/>
                <a:ext cx="69674" cy="125573"/>
              </a:xfrm>
              <a:custGeom>
                <a:avLst/>
                <a:gdLst>
                  <a:gd name="connsiteX0" fmla="*/ 0 w 69674"/>
                  <a:gd name="connsiteY0" fmla="*/ 125574 h 125573"/>
                  <a:gd name="connsiteX1" fmla="*/ 30669 w 69674"/>
                  <a:gd name="connsiteY1" fmla="*/ 43604 h 125573"/>
                  <a:gd name="connsiteX2" fmla="*/ 69674 w 69674"/>
                  <a:gd name="connsiteY2" fmla="*/ 0 h 125573"/>
                  <a:gd name="connsiteX3" fmla="*/ 0 w 69674"/>
                  <a:gd name="connsiteY3" fmla="*/ 125574 h 125573"/>
                </a:gdLst>
                <a:ahLst/>
                <a:cxnLst>
                  <a:cxn ang="0">
                    <a:pos x="connsiteX0" y="connsiteY0"/>
                  </a:cxn>
                  <a:cxn ang="0">
                    <a:pos x="connsiteX1" y="connsiteY1"/>
                  </a:cxn>
                  <a:cxn ang="0">
                    <a:pos x="connsiteX2" y="connsiteY2"/>
                  </a:cxn>
                  <a:cxn ang="0">
                    <a:pos x="connsiteX3" y="connsiteY3"/>
                  </a:cxn>
                </a:cxnLst>
                <a:rect l="l" t="t" r="r" b="b"/>
                <a:pathLst>
                  <a:path w="69674" h="125573">
                    <a:moveTo>
                      <a:pt x="0" y="125574"/>
                    </a:moveTo>
                    <a:cubicBezTo>
                      <a:pt x="0" y="125574"/>
                      <a:pt x="17054" y="64376"/>
                      <a:pt x="30669" y="43604"/>
                    </a:cubicBezTo>
                    <a:cubicBezTo>
                      <a:pt x="44284" y="22832"/>
                      <a:pt x="69674" y="0"/>
                      <a:pt x="69674" y="0"/>
                    </a:cubicBezTo>
                    <a:cubicBezTo>
                      <a:pt x="69674" y="0"/>
                      <a:pt x="69075" y="94325"/>
                      <a:pt x="0" y="125574"/>
                    </a:cubicBezTo>
                    <a:close/>
                  </a:path>
                </a:pathLst>
              </a:custGeom>
              <a:solidFill>
                <a:srgbClr val="0AAF60"/>
              </a:solidFill>
              <a:ln w="1981" cap="flat">
                <a:noFill/>
                <a:prstDash val="solid"/>
                <a:miter/>
              </a:ln>
            </p:spPr>
            <p:txBody>
              <a:bodyPr rtlCol="0" anchor="ctr"/>
              <a:lstStyle/>
              <a:p>
                <a:endParaRPr lang="zh-CN" altLang="en-US"/>
              </a:p>
            </p:txBody>
          </p:sp>
          <p:sp>
            <p:nvSpPr>
              <p:cNvPr id="307" name="任意多边形: 形状 306">
                <a:extLst>
                  <a:ext uri="{FF2B5EF4-FFF2-40B4-BE49-F238E27FC236}">
                    <a16:creationId xmlns:a16="http://schemas.microsoft.com/office/drawing/2014/main" xmlns="" id="{D5F526B9-0AA5-472E-932E-2B2711D2AAF7}"/>
                  </a:ext>
                </a:extLst>
              </p:cNvPr>
              <p:cNvSpPr/>
              <p:nvPr/>
            </p:nvSpPr>
            <p:spPr>
              <a:xfrm>
                <a:off x="10997203" y="2300482"/>
                <a:ext cx="55202" cy="100732"/>
              </a:xfrm>
              <a:custGeom>
                <a:avLst/>
                <a:gdLst>
                  <a:gd name="connsiteX0" fmla="*/ 28 w 55202"/>
                  <a:gd name="connsiteY0" fmla="*/ 99791 h 100732"/>
                  <a:gd name="connsiteX1" fmla="*/ 15582 w 55202"/>
                  <a:gd name="connsiteY1" fmla="*/ 70122 h 100732"/>
                  <a:gd name="connsiteX2" fmla="*/ 24039 w 55202"/>
                  <a:gd name="connsiteY2" fmla="*/ 37954 h 100732"/>
                  <a:gd name="connsiteX3" fmla="*/ 24224 w 55202"/>
                  <a:gd name="connsiteY3" fmla="*/ 37824 h 100732"/>
                  <a:gd name="connsiteX4" fmla="*/ 24355 w 55202"/>
                  <a:gd name="connsiteY4" fmla="*/ 38008 h 100732"/>
                  <a:gd name="connsiteX5" fmla="*/ 24339 w 55202"/>
                  <a:gd name="connsiteY5" fmla="*/ 38054 h 100732"/>
                  <a:gd name="connsiteX6" fmla="*/ 17062 w 55202"/>
                  <a:gd name="connsiteY6" fmla="*/ 66943 h 100732"/>
                  <a:gd name="connsiteX7" fmla="*/ 38674 w 55202"/>
                  <a:gd name="connsiteY7" fmla="*/ 22959 h 100732"/>
                  <a:gd name="connsiteX8" fmla="*/ 46671 w 55202"/>
                  <a:gd name="connsiteY8" fmla="*/ 3386 h 100732"/>
                  <a:gd name="connsiteX9" fmla="*/ 46971 w 55202"/>
                  <a:gd name="connsiteY9" fmla="*/ 3486 h 100732"/>
                  <a:gd name="connsiteX10" fmla="*/ 41573 w 55202"/>
                  <a:gd name="connsiteY10" fmla="*/ 18141 h 100732"/>
                  <a:gd name="connsiteX11" fmla="*/ 54528 w 55202"/>
                  <a:gd name="connsiteY11" fmla="*/ 148 h 100732"/>
                  <a:gd name="connsiteX12" fmla="*/ 55128 w 55202"/>
                  <a:gd name="connsiteY12" fmla="*/ 567 h 100732"/>
                  <a:gd name="connsiteX13" fmla="*/ 29397 w 55202"/>
                  <a:gd name="connsiteY13" fmla="*/ 46550 h 100732"/>
                  <a:gd name="connsiteX14" fmla="*/ 50789 w 55202"/>
                  <a:gd name="connsiteY14" fmla="*/ 19820 h 100732"/>
                  <a:gd name="connsiteX15" fmla="*/ 50929 w 55202"/>
                  <a:gd name="connsiteY15" fmla="*/ 19920 h 100732"/>
                  <a:gd name="connsiteX16" fmla="*/ 28018 w 55202"/>
                  <a:gd name="connsiteY16" fmla="*/ 49609 h 100732"/>
                  <a:gd name="connsiteX17" fmla="*/ 11364 w 55202"/>
                  <a:gd name="connsiteY17" fmla="*/ 84497 h 100732"/>
                  <a:gd name="connsiteX18" fmla="*/ 42992 w 55202"/>
                  <a:gd name="connsiteY18" fmla="*/ 47070 h 100732"/>
                  <a:gd name="connsiteX19" fmla="*/ 43392 w 55202"/>
                  <a:gd name="connsiteY19" fmla="*/ 46990 h 100732"/>
                  <a:gd name="connsiteX20" fmla="*/ 43472 w 55202"/>
                  <a:gd name="connsiteY20" fmla="*/ 47390 h 100732"/>
                  <a:gd name="connsiteX21" fmla="*/ 10384 w 55202"/>
                  <a:gd name="connsiteY21" fmla="*/ 86216 h 100732"/>
                  <a:gd name="connsiteX22" fmla="*/ 1248 w 55202"/>
                  <a:gd name="connsiteY22" fmla="*/ 100531 h 100732"/>
                  <a:gd name="connsiteX23" fmla="*/ 202 w 55202"/>
                  <a:gd name="connsiteY23" fmla="*/ 100501 h 100732"/>
                  <a:gd name="connsiteX24" fmla="*/ 28 w 55202"/>
                  <a:gd name="connsiteY24" fmla="*/ 99791 h 100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5202" h="100732">
                    <a:moveTo>
                      <a:pt x="28" y="99791"/>
                    </a:moveTo>
                    <a:cubicBezTo>
                      <a:pt x="5780" y="90208"/>
                      <a:pt x="10973" y="80302"/>
                      <a:pt x="15582" y="70122"/>
                    </a:cubicBezTo>
                    <a:cubicBezTo>
                      <a:pt x="17534" y="59190"/>
                      <a:pt x="20362" y="48432"/>
                      <a:pt x="24039" y="37954"/>
                    </a:cubicBezTo>
                    <a:cubicBezTo>
                      <a:pt x="24054" y="37866"/>
                      <a:pt x="24137" y="37808"/>
                      <a:pt x="24224" y="37824"/>
                    </a:cubicBezTo>
                    <a:cubicBezTo>
                      <a:pt x="24311" y="37838"/>
                      <a:pt x="24369" y="37920"/>
                      <a:pt x="24355" y="38008"/>
                    </a:cubicBezTo>
                    <a:cubicBezTo>
                      <a:pt x="24352" y="38024"/>
                      <a:pt x="24347" y="38040"/>
                      <a:pt x="24339" y="38054"/>
                    </a:cubicBezTo>
                    <a:cubicBezTo>
                      <a:pt x="22080" y="47730"/>
                      <a:pt x="19461" y="57307"/>
                      <a:pt x="17062" y="66943"/>
                    </a:cubicBezTo>
                    <a:cubicBezTo>
                      <a:pt x="23939" y="52048"/>
                      <a:pt x="30477" y="36954"/>
                      <a:pt x="38674" y="22959"/>
                    </a:cubicBezTo>
                    <a:cubicBezTo>
                      <a:pt x="40595" y="16156"/>
                      <a:pt x="43278" y="9588"/>
                      <a:pt x="46671" y="3386"/>
                    </a:cubicBezTo>
                    <a:cubicBezTo>
                      <a:pt x="46671" y="3206"/>
                      <a:pt x="47051" y="3386"/>
                      <a:pt x="46971" y="3486"/>
                    </a:cubicBezTo>
                    <a:cubicBezTo>
                      <a:pt x="44866" y="8253"/>
                      <a:pt x="43063" y="13147"/>
                      <a:pt x="41573" y="18141"/>
                    </a:cubicBezTo>
                    <a:cubicBezTo>
                      <a:pt x="45427" y="11823"/>
                      <a:pt x="49760" y="5807"/>
                      <a:pt x="54528" y="148"/>
                    </a:cubicBezTo>
                    <a:cubicBezTo>
                      <a:pt x="54828" y="-212"/>
                      <a:pt x="55408" y="148"/>
                      <a:pt x="55128" y="567"/>
                    </a:cubicBezTo>
                    <a:cubicBezTo>
                      <a:pt x="44172" y="14562"/>
                      <a:pt x="36595" y="30456"/>
                      <a:pt x="29397" y="46550"/>
                    </a:cubicBezTo>
                    <a:cubicBezTo>
                      <a:pt x="37136" y="38146"/>
                      <a:pt x="44284" y="29213"/>
                      <a:pt x="50789" y="19820"/>
                    </a:cubicBezTo>
                    <a:cubicBezTo>
                      <a:pt x="50789" y="19720"/>
                      <a:pt x="50989" y="19820"/>
                      <a:pt x="50929" y="19920"/>
                    </a:cubicBezTo>
                    <a:cubicBezTo>
                      <a:pt x="44152" y="30450"/>
                      <a:pt x="36486" y="40383"/>
                      <a:pt x="28018" y="49609"/>
                    </a:cubicBezTo>
                    <a:cubicBezTo>
                      <a:pt x="22780" y="61425"/>
                      <a:pt x="17622" y="73281"/>
                      <a:pt x="11364" y="84497"/>
                    </a:cubicBezTo>
                    <a:cubicBezTo>
                      <a:pt x="23859" y="73940"/>
                      <a:pt x="33476" y="60265"/>
                      <a:pt x="42992" y="47070"/>
                    </a:cubicBezTo>
                    <a:cubicBezTo>
                      <a:pt x="43081" y="46938"/>
                      <a:pt x="43260" y="46902"/>
                      <a:pt x="43392" y="46990"/>
                    </a:cubicBezTo>
                    <a:cubicBezTo>
                      <a:pt x="43524" y="47078"/>
                      <a:pt x="43560" y="47258"/>
                      <a:pt x="43472" y="47390"/>
                    </a:cubicBezTo>
                    <a:cubicBezTo>
                      <a:pt x="33956" y="61865"/>
                      <a:pt x="24099" y="75500"/>
                      <a:pt x="10384" y="86216"/>
                    </a:cubicBezTo>
                    <a:cubicBezTo>
                      <a:pt x="7605" y="91152"/>
                      <a:pt x="4555" y="95932"/>
                      <a:pt x="1248" y="100531"/>
                    </a:cubicBezTo>
                    <a:cubicBezTo>
                      <a:pt x="951" y="100811"/>
                      <a:pt x="483" y="100799"/>
                      <a:pt x="202" y="100501"/>
                    </a:cubicBezTo>
                    <a:cubicBezTo>
                      <a:pt x="23" y="100311"/>
                      <a:pt x="-43" y="100041"/>
                      <a:pt x="28" y="99791"/>
                    </a:cubicBezTo>
                    <a:close/>
                  </a:path>
                </a:pathLst>
              </a:custGeom>
              <a:solidFill>
                <a:srgbClr val="263238"/>
              </a:solidFill>
              <a:ln w="1981" cap="flat">
                <a:noFill/>
                <a:prstDash val="solid"/>
                <a:miter/>
              </a:ln>
            </p:spPr>
            <p:txBody>
              <a:bodyPr rtlCol="0" anchor="ctr"/>
              <a:lstStyle/>
              <a:p>
                <a:endParaRPr lang="zh-CN" altLang="en-US"/>
              </a:p>
            </p:txBody>
          </p:sp>
          <p:sp>
            <p:nvSpPr>
              <p:cNvPr id="308" name="任意多边形: 形状 307">
                <a:extLst>
                  <a:ext uri="{FF2B5EF4-FFF2-40B4-BE49-F238E27FC236}">
                    <a16:creationId xmlns:a16="http://schemas.microsoft.com/office/drawing/2014/main" xmlns="" id="{031A0CD0-8C57-4B31-94AB-806784294A3C}"/>
                  </a:ext>
                </a:extLst>
              </p:cNvPr>
              <p:cNvSpPr/>
              <p:nvPr/>
            </p:nvSpPr>
            <p:spPr>
              <a:xfrm>
                <a:off x="10971615" y="2221519"/>
                <a:ext cx="42477" cy="185311"/>
              </a:xfrm>
              <a:custGeom>
                <a:avLst/>
                <a:gdLst>
                  <a:gd name="connsiteX0" fmla="*/ 19119 w 42477"/>
                  <a:gd name="connsiteY0" fmla="*/ 185312 h 185311"/>
                  <a:gd name="connsiteX1" fmla="*/ 40851 w 42477"/>
                  <a:gd name="connsiteY1" fmla="*/ 74173 h 185311"/>
                  <a:gd name="connsiteX2" fmla="*/ 22417 w 42477"/>
                  <a:gd name="connsiteY2" fmla="*/ 0 h 185311"/>
                  <a:gd name="connsiteX3" fmla="*/ 19119 w 42477"/>
                  <a:gd name="connsiteY3" fmla="*/ 185312 h 185311"/>
                </a:gdLst>
                <a:ahLst/>
                <a:cxnLst>
                  <a:cxn ang="0">
                    <a:pos x="connsiteX0" y="connsiteY0"/>
                  </a:cxn>
                  <a:cxn ang="0">
                    <a:pos x="connsiteX1" y="connsiteY1"/>
                  </a:cxn>
                  <a:cxn ang="0">
                    <a:pos x="connsiteX2" y="connsiteY2"/>
                  </a:cxn>
                  <a:cxn ang="0">
                    <a:pos x="connsiteX3" y="connsiteY3"/>
                  </a:cxn>
                </a:cxnLst>
                <a:rect l="l" t="t" r="r" b="b"/>
                <a:pathLst>
                  <a:path w="42477" h="185311">
                    <a:moveTo>
                      <a:pt x="19119" y="185312"/>
                    </a:moveTo>
                    <a:cubicBezTo>
                      <a:pt x="19119" y="185312"/>
                      <a:pt x="49767" y="128893"/>
                      <a:pt x="40851" y="74173"/>
                    </a:cubicBezTo>
                    <a:cubicBezTo>
                      <a:pt x="31934" y="19453"/>
                      <a:pt x="22417" y="0"/>
                      <a:pt x="22417" y="0"/>
                    </a:cubicBezTo>
                    <a:cubicBezTo>
                      <a:pt x="22417" y="0"/>
                      <a:pt x="-25745" y="85109"/>
                      <a:pt x="19119" y="185312"/>
                    </a:cubicBezTo>
                    <a:close/>
                  </a:path>
                </a:pathLst>
              </a:custGeom>
              <a:solidFill>
                <a:srgbClr val="0AAF60"/>
              </a:solidFill>
              <a:ln w="1981" cap="flat">
                <a:noFill/>
                <a:prstDash val="solid"/>
                <a:miter/>
              </a:ln>
            </p:spPr>
            <p:txBody>
              <a:bodyPr rtlCol="0" anchor="ctr"/>
              <a:lstStyle/>
              <a:p>
                <a:endParaRPr lang="zh-CN" altLang="en-US"/>
              </a:p>
            </p:txBody>
          </p:sp>
          <p:sp>
            <p:nvSpPr>
              <p:cNvPr id="309" name="任意多边形: 形状 308">
                <a:extLst>
                  <a:ext uri="{FF2B5EF4-FFF2-40B4-BE49-F238E27FC236}">
                    <a16:creationId xmlns:a16="http://schemas.microsoft.com/office/drawing/2014/main" xmlns="" id="{EF4DF2B1-6E4A-4CDE-B653-3F7E087A3BDB}"/>
                  </a:ext>
                </a:extLst>
              </p:cNvPr>
              <p:cNvSpPr/>
              <p:nvPr/>
            </p:nvSpPr>
            <p:spPr>
              <a:xfrm>
                <a:off x="10977955" y="2248329"/>
                <a:ext cx="26982" cy="158245"/>
              </a:xfrm>
              <a:custGeom>
                <a:avLst/>
                <a:gdLst>
                  <a:gd name="connsiteX0" fmla="*/ 203 w 26982"/>
                  <a:gd name="connsiteY0" fmla="*/ 69794 h 158245"/>
                  <a:gd name="connsiteX1" fmla="*/ 12018 w 26982"/>
                  <a:gd name="connsiteY1" fmla="*/ 115358 h 158245"/>
                  <a:gd name="connsiteX2" fmla="*/ 13038 w 26982"/>
                  <a:gd name="connsiteY2" fmla="*/ 55140 h 158245"/>
                  <a:gd name="connsiteX3" fmla="*/ 7240 w 26982"/>
                  <a:gd name="connsiteY3" fmla="*/ 17733 h 158245"/>
                  <a:gd name="connsiteX4" fmla="*/ 7820 w 26982"/>
                  <a:gd name="connsiteY4" fmla="*/ 17733 h 158245"/>
                  <a:gd name="connsiteX5" fmla="*/ 13178 w 26982"/>
                  <a:gd name="connsiteY5" fmla="*/ 49902 h 158245"/>
                  <a:gd name="connsiteX6" fmla="*/ 14797 w 26982"/>
                  <a:gd name="connsiteY6" fmla="*/ 220 h 158245"/>
                  <a:gd name="connsiteX7" fmla="*/ 15017 w 26982"/>
                  <a:gd name="connsiteY7" fmla="*/ 0 h 158245"/>
                  <a:gd name="connsiteX8" fmla="*/ 15237 w 26982"/>
                  <a:gd name="connsiteY8" fmla="*/ 220 h 158245"/>
                  <a:gd name="connsiteX9" fmla="*/ 15057 w 26982"/>
                  <a:gd name="connsiteY9" fmla="*/ 77831 h 158245"/>
                  <a:gd name="connsiteX10" fmla="*/ 23894 w 26982"/>
                  <a:gd name="connsiteY10" fmla="*/ 47103 h 158245"/>
                  <a:gd name="connsiteX11" fmla="*/ 24074 w 26982"/>
                  <a:gd name="connsiteY11" fmla="*/ 47103 h 158245"/>
                  <a:gd name="connsiteX12" fmla="*/ 15037 w 26982"/>
                  <a:gd name="connsiteY12" fmla="*/ 82090 h 158245"/>
                  <a:gd name="connsiteX13" fmla="*/ 14358 w 26982"/>
                  <a:gd name="connsiteY13" fmla="*/ 131692 h 158245"/>
                  <a:gd name="connsiteX14" fmla="*/ 26593 w 26982"/>
                  <a:gd name="connsiteY14" fmla="*/ 78511 h 158245"/>
                  <a:gd name="connsiteX15" fmla="*/ 26721 w 26982"/>
                  <a:gd name="connsiteY15" fmla="*/ 78259 h 158245"/>
                  <a:gd name="connsiteX16" fmla="*/ 26973 w 26982"/>
                  <a:gd name="connsiteY16" fmla="*/ 78387 h 158245"/>
                  <a:gd name="connsiteX17" fmla="*/ 26973 w 26982"/>
                  <a:gd name="connsiteY17" fmla="*/ 78511 h 158245"/>
                  <a:gd name="connsiteX18" fmla="*/ 14537 w 26982"/>
                  <a:gd name="connsiteY18" fmla="*/ 139069 h 158245"/>
                  <a:gd name="connsiteX19" fmla="*/ 14178 w 26982"/>
                  <a:gd name="connsiteY19" fmla="*/ 139549 h 158245"/>
                  <a:gd name="connsiteX20" fmla="*/ 13658 w 26982"/>
                  <a:gd name="connsiteY20" fmla="*/ 157682 h 158245"/>
                  <a:gd name="connsiteX21" fmla="*/ 12872 w 26982"/>
                  <a:gd name="connsiteY21" fmla="*/ 158236 h 158245"/>
                  <a:gd name="connsiteX22" fmla="*/ 12318 w 26982"/>
                  <a:gd name="connsiteY22" fmla="*/ 157682 h 158245"/>
                  <a:gd name="connsiteX23" fmla="*/ 12018 w 26982"/>
                  <a:gd name="connsiteY23" fmla="*/ 120576 h 158245"/>
                  <a:gd name="connsiteX24" fmla="*/ 23 w 26982"/>
                  <a:gd name="connsiteY24" fmla="*/ 69794 h 158245"/>
                  <a:gd name="connsiteX25" fmla="*/ 203 w 26982"/>
                  <a:gd name="connsiteY25" fmla="*/ 69794 h 158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6982" h="158245">
                    <a:moveTo>
                      <a:pt x="203" y="69794"/>
                    </a:moveTo>
                    <a:cubicBezTo>
                      <a:pt x="2798" y="85299"/>
                      <a:pt x="6752" y="100545"/>
                      <a:pt x="12018" y="115358"/>
                    </a:cubicBezTo>
                    <a:cubicBezTo>
                      <a:pt x="12018" y="95365"/>
                      <a:pt x="12498" y="75212"/>
                      <a:pt x="13038" y="55140"/>
                    </a:cubicBezTo>
                    <a:cubicBezTo>
                      <a:pt x="9592" y="42952"/>
                      <a:pt x="7645" y="30391"/>
                      <a:pt x="7240" y="17733"/>
                    </a:cubicBezTo>
                    <a:cubicBezTo>
                      <a:pt x="7240" y="17374"/>
                      <a:pt x="7780" y="17394"/>
                      <a:pt x="7820" y="17733"/>
                    </a:cubicBezTo>
                    <a:cubicBezTo>
                      <a:pt x="8780" y="28577"/>
                      <a:pt x="10571" y="39332"/>
                      <a:pt x="13178" y="49902"/>
                    </a:cubicBezTo>
                    <a:cubicBezTo>
                      <a:pt x="13658" y="33348"/>
                      <a:pt x="14198" y="16788"/>
                      <a:pt x="14797" y="220"/>
                    </a:cubicBezTo>
                    <a:cubicBezTo>
                      <a:pt x="14797" y="98"/>
                      <a:pt x="14896" y="0"/>
                      <a:pt x="15017" y="0"/>
                    </a:cubicBezTo>
                    <a:cubicBezTo>
                      <a:pt x="15139" y="0"/>
                      <a:pt x="15237" y="98"/>
                      <a:pt x="15237" y="220"/>
                    </a:cubicBezTo>
                    <a:cubicBezTo>
                      <a:pt x="15237" y="26090"/>
                      <a:pt x="15237" y="51961"/>
                      <a:pt x="15057" y="77831"/>
                    </a:cubicBezTo>
                    <a:cubicBezTo>
                      <a:pt x="18793" y="67833"/>
                      <a:pt x="21747" y="57559"/>
                      <a:pt x="23894" y="47103"/>
                    </a:cubicBezTo>
                    <a:lnTo>
                      <a:pt x="24074" y="47103"/>
                    </a:lnTo>
                    <a:cubicBezTo>
                      <a:pt x="22832" y="59152"/>
                      <a:pt x="19786" y="70946"/>
                      <a:pt x="15037" y="82090"/>
                    </a:cubicBezTo>
                    <a:cubicBezTo>
                      <a:pt x="14917" y="98624"/>
                      <a:pt x="14737" y="115158"/>
                      <a:pt x="14358" y="131692"/>
                    </a:cubicBezTo>
                    <a:cubicBezTo>
                      <a:pt x="19556" y="114118"/>
                      <a:pt x="25094" y="97084"/>
                      <a:pt x="26593" y="78511"/>
                    </a:cubicBezTo>
                    <a:cubicBezTo>
                      <a:pt x="26559" y="78407"/>
                      <a:pt x="26616" y="78293"/>
                      <a:pt x="26721" y="78259"/>
                    </a:cubicBezTo>
                    <a:cubicBezTo>
                      <a:pt x="26825" y="78225"/>
                      <a:pt x="26938" y="78281"/>
                      <a:pt x="26973" y="78387"/>
                    </a:cubicBezTo>
                    <a:cubicBezTo>
                      <a:pt x="26986" y="78427"/>
                      <a:pt x="26986" y="78471"/>
                      <a:pt x="26973" y="78511"/>
                    </a:cubicBezTo>
                    <a:cubicBezTo>
                      <a:pt x="26573" y="99004"/>
                      <a:pt x="21295" y="119796"/>
                      <a:pt x="14537" y="139069"/>
                    </a:cubicBezTo>
                    <a:cubicBezTo>
                      <a:pt x="14463" y="139259"/>
                      <a:pt x="14339" y="139425"/>
                      <a:pt x="14178" y="139549"/>
                    </a:cubicBezTo>
                    <a:cubicBezTo>
                      <a:pt x="14038" y="145546"/>
                      <a:pt x="13858" y="151644"/>
                      <a:pt x="13658" y="157682"/>
                    </a:cubicBezTo>
                    <a:cubicBezTo>
                      <a:pt x="13594" y="158052"/>
                      <a:pt x="13242" y="158300"/>
                      <a:pt x="12872" y="158236"/>
                    </a:cubicBezTo>
                    <a:cubicBezTo>
                      <a:pt x="12589" y="158186"/>
                      <a:pt x="12367" y="157966"/>
                      <a:pt x="12318" y="157682"/>
                    </a:cubicBezTo>
                    <a:cubicBezTo>
                      <a:pt x="12078" y="145313"/>
                      <a:pt x="11978" y="132945"/>
                      <a:pt x="12018" y="120576"/>
                    </a:cubicBezTo>
                    <a:cubicBezTo>
                      <a:pt x="5367" y="104388"/>
                      <a:pt x="1318" y="87248"/>
                      <a:pt x="23" y="69794"/>
                    </a:cubicBezTo>
                    <a:cubicBezTo>
                      <a:pt x="-77" y="69674"/>
                      <a:pt x="183" y="69634"/>
                      <a:pt x="203" y="69794"/>
                    </a:cubicBezTo>
                    <a:close/>
                  </a:path>
                </a:pathLst>
              </a:custGeom>
              <a:solidFill>
                <a:srgbClr val="263238"/>
              </a:solidFill>
              <a:ln w="1981" cap="flat">
                <a:noFill/>
                <a:prstDash val="solid"/>
                <a:miter/>
              </a:ln>
            </p:spPr>
            <p:txBody>
              <a:bodyPr rtlCol="0" anchor="ctr"/>
              <a:lstStyle/>
              <a:p>
                <a:endParaRPr lang="zh-CN" altLang="en-US"/>
              </a:p>
            </p:txBody>
          </p:sp>
          <p:sp>
            <p:nvSpPr>
              <p:cNvPr id="310" name="任意多边形: 形状 309">
                <a:extLst>
                  <a:ext uri="{FF2B5EF4-FFF2-40B4-BE49-F238E27FC236}">
                    <a16:creationId xmlns:a16="http://schemas.microsoft.com/office/drawing/2014/main" xmlns="" id="{B002460D-0B42-4777-9557-D2435533184A}"/>
                  </a:ext>
                </a:extLst>
              </p:cNvPr>
              <p:cNvSpPr/>
              <p:nvPr/>
            </p:nvSpPr>
            <p:spPr>
              <a:xfrm>
                <a:off x="10979537" y="2309148"/>
                <a:ext cx="2818" cy="15257"/>
              </a:xfrm>
              <a:custGeom>
                <a:avLst/>
                <a:gdLst>
                  <a:gd name="connsiteX0" fmla="*/ 820 w 2818"/>
                  <a:gd name="connsiteY0" fmla="*/ 259 h 15257"/>
                  <a:gd name="connsiteX1" fmla="*/ 2819 w 2818"/>
                  <a:gd name="connsiteY1" fmla="*/ 15153 h 15257"/>
                  <a:gd name="connsiteX2" fmla="*/ 2613 w 2818"/>
                  <a:gd name="connsiteY2" fmla="*/ 15247 h 15257"/>
                  <a:gd name="connsiteX3" fmla="*/ 2519 w 2818"/>
                  <a:gd name="connsiteY3" fmla="*/ 15153 h 15257"/>
                  <a:gd name="connsiteX4" fmla="*/ 0 w 2818"/>
                  <a:gd name="connsiteY4" fmla="*/ 299 h 15257"/>
                  <a:gd name="connsiteX5" fmla="*/ 820 w 2818"/>
                  <a:gd name="connsiteY5" fmla="*/ 259 h 15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8" h="15257">
                    <a:moveTo>
                      <a:pt x="820" y="259"/>
                    </a:moveTo>
                    <a:cubicBezTo>
                      <a:pt x="1835" y="5171"/>
                      <a:pt x="2503" y="10147"/>
                      <a:pt x="2819" y="15153"/>
                    </a:cubicBezTo>
                    <a:cubicBezTo>
                      <a:pt x="2788" y="15235"/>
                      <a:pt x="2696" y="15279"/>
                      <a:pt x="2613" y="15247"/>
                    </a:cubicBezTo>
                    <a:cubicBezTo>
                      <a:pt x="2570" y="15231"/>
                      <a:pt x="2535" y="15197"/>
                      <a:pt x="2519" y="15153"/>
                    </a:cubicBezTo>
                    <a:cubicBezTo>
                      <a:pt x="1329" y="10267"/>
                      <a:pt x="487" y="5303"/>
                      <a:pt x="0" y="299"/>
                    </a:cubicBezTo>
                    <a:cubicBezTo>
                      <a:pt x="0" y="-61"/>
                      <a:pt x="640" y="-121"/>
                      <a:pt x="820" y="259"/>
                    </a:cubicBezTo>
                    <a:close/>
                  </a:path>
                </a:pathLst>
              </a:custGeom>
              <a:solidFill>
                <a:srgbClr val="263238"/>
              </a:solidFill>
              <a:ln w="1981" cap="flat">
                <a:noFill/>
                <a:prstDash val="solid"/>
                <a:miter/>
              </a:ln>
            </p:spPr>
            <p:txBody>
              <a:bodyPr rtlCol="0" anchor="ctr"/>
              <a:lstStyle/>
              <a:p>
                <a:endParaRPr lang="zh-CN" altLang="en-US"/>
              </a:p>
            </p:txBody>
          </p:sp>
          <p:sp>
            <p:nvSpPr>
              <p:cNvPr id="311" name="任意多边形: 形状 310">
                <a:extLst>
                  <a:ext uri="{FF2B5EF4-FFF2-40B4-BE49-F238E27FC236}">
                    <a16:creationId xmlns:a16="http://schemas.microsoft.com/office/drawing/2014/main" xmlns="" id="{29EC55DB-0C2E-4BBC-B816-414903D06B03}"/>
                  </a:ext>
                </a:extLst>
              </p:cNvPr>
              <p:cNvSpPr/>
              <p:nvPr/>
            </p:nvSpPr>
            <p:spPr>
              <a:xfrm>
                <a:off x="10996506" y="2268048"/>
                <a:ext cx="1964" cy="10543"/>
              </a:xfrm>
              <a:custGeom>
                <a:avLst/>
                <a:gdLst>
                  <a:gd name="connsiteX0" fmla="*/ 1665 w 1964"/>
                  <a:gd name="connsiteY0" fmla="*/ 114 h 10543"/>
                  <a:gd name="connsiteX1" fmla="*/ 1964 w 1964"/>
                  <a:gd name="connsiteY1" fmla="*/ 114 h 10543"/>
                  <a:gd name="connsiteX2" fmla="*/ 425 w 1964"/>
                  <a:gd name="connsiteY2" fmla="*/ 10390 h 10543"/>
                  <a:gd name="connsiteX3" fmla="*/ 5 w 1964"/>
                  <a:gd name="connsiteY3" fmla="*/ 10270 h 10543"/>
                  <a:gd name="connsiteX4" fmla="*/ 1665 w 1964"/>
                  <a:gd name="connsiteY4" fmla="*/ 114 h 105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64" h="10543">
                    <a:moveTo>
                      <a:pt x="1665" y="114"/>
                    </a:moveTo>
                    <a:cubicBezTo>
                      <a:pt x="1665" y="-66"/>
                      <a:pt x="1944" y="-6"/>
                      <a:pt x="1964" y="114"/>
                    </a:cubicBezTo>
                    <a:cubicBezTo>
                      <a:pt x="1912" y="3592"/>
                      <a:pt x="1394" y="7049"/>
                      <a:pt x="425" y="10390"/>
                    </a:cubicBezTo>
                    <a:cubicBezTo>
                      <a:pt x="425" y="10670"/>
                      <a:pt x="-55" y="10530"/>
                      <a:pt x="5" y="10270"/>
                    </a:cubicBezTo>
                    <a:cubicBezTo>
                      <a:pt x="665" y="6911"/>
                      <a:pt x="1085" y="3512"/>
                      <a:pt x="1665" y="114"/>
                    </a:cubicBezTo>
                    <a:close/>
                  </a:path>
                </a:pathLst>
              </a:custGeom>
              <a:solidFill>
                <a:srgbClr val="263238"/>
              </a:solidFill>
              <a:ln w="1981" cap="flat">
                <a:noFill/>
                <a:prstDash val="solid"/>
                <a:miter/>
              </a:ln>
            </p:spPr>
            <p:txBody>
              <a:bodyPr rtlCol="0" anchor="ctr"/>
              <a:lstStyle/>
              <a:p>
                <a:endParaRPr lang="zh-CN" altLang="en-US"/>
              </a:p>
            </p:txBody>
          </p:sp>
          <p:sp>
            <p:nvSpPr>
              <p:cNvPr id="312" name="任意多边形: 形状 311">
                <a:extLst>
                  <a:ext uri="{FF2B5EF4-FFF2-40B4-BE49-F238E27FC236}">
                    <a16:creationId xmlns:a16="http://schemas.microsoft.com/office/drawing/2014/main" xmlns="" id="{34DEE329-5D59-434E-9F34-8CD7308153EB}"/>
                  </a:ext>
                </a:extLst>
              </p:cNvPr>
              <p:cNvSpPr/>
              <p:nvPr/>
            </p:nvSpPr>
            <p:spPr>
              <a:xfrm>
                <a:off x="10918980" y="2278778"/>
                <a:ext cx="60597" cy="132371"/>
              </a:xfrm>
              <a:custGeom>
                <a:avLst/>
                <a:gdLst>
                  <a:gd name="connsiteX0" fmla="*/ 60578 w 60597"/>
                  <a:gd name="connsiteY0" fmla="*/ 132371 h 132371"/>
                  <a:gd name="connsiteX1" fmla="*/ 44923 w 60597"/>
                  <a:gd name="connsiteY1" fmla="*/ 44204 h 132371"/>
                  <a:gd name="connsiteX2" fmla="*/ 0 w 60597"/>
                  <a:gd name="connsiteY2" fmla="*/ 0 h 132371"/>
                  <a:gd name="connsiteX3" fmla="*/ 60578 w 60597"/>
                  <a:gd name="connsiteY3" fmla="*/ 132371 h 132371"/>
                </a:gdLst>
                <a:ahLst/>
                <a:cxnLst>
                  <a:cxn ang="0">
                    <a:pos x="connsiteX0" y="connsiteY0"/>
                  </a:cxn>
                  <a:cxn ang="0">
                    <a:pos x="connsiteX1" y="connsiteY1"/>
                  </a:cxn>
                  <a:cxn ang="0">
                    <a:pos x="connsiteX2" y="connsiteY2"/>
                  </a:cxn>
                  <a:cxn ang="0">
                    <a:pos x="connsiteX3" y="connsiteY3"/>
                  </a:cxn>
                </a:cxnLst>
                <a:rect l="l" t="t" r="r" b="b"/>
                <a:pathLst>
                  <a:path w="60597" h="132371">
                    <a:moveTo>
                      <a:pt x="60578" y="132371"/>
                    </a:moveTo>
                    <a:cubicBezTo>
                      <a:pt x="60578" y="132371"/>
                      <a:pt x="61817" y="73473"/>
                      <a:pt x="44923" y="44204"/>
                    </a:cubicBezTo>
                    <a:cubicBezTo>
                      <a:pt x="28030" y="14935"/>
                      <a:pt x="0" y="0"/>
                      <a:pt x="0" y="0"/>
                    </a:cubicBezTo>
                    <a:cubicBezTo>
                      <a:pt x="0" y="0"/>
                      <a:pt x="11396" y="103822"/>
                      <a:pt x="60578" y="132371"/>
                    </a:cubicBezTo>
                    <a:close/>
                  </a:path>
                </a:pathLst>
              </a:custGeom>
              <a:solidFill>
                <a:srgbClr val="0AAF60"/>
              </a:solidFill>
              <a:ln w="1981" cap="flat">
                <a:noFill/>
                <a:prstDash val="solid"/>
                <a:miter/>
              </a:ln>
            </p:spPr>
            <p:txBody>
              <a:bodyPr rtlCol="0" anchor="ctr"/>
              <a:lstStyle/>
              <a:p>
                <a:endParaRPr lang="zh-CN" altLang="en-US"/>
              </a:p>
            </p:txBody>
          </p:sp>
          <p:sp>
            <p:nvSpPr>
              <p:cNvPr id="313" name="任意多边形: 形状 312">
                <a:extLst>
                  <a:ext uri="{FF2B5EF4-FFF2-40B4-BE49-F238E27FC236}">
                    <a16:creationId xmlns:a16="http://schemas.microsoft.com/office/drawing/2014/main" xmlns="" id="{88F4DD45-B289-4543-9791-A0942001D8EC}"/>
                  </a:ext>
                </a:extLst>
              </p:cNvPr>
              <p:cNvSpPr/>
              <p:nvPr/>
            </p:nvSpPr>
            <p:spPr>
              <a:xfrm>
                <a:off x="10935232" y="2299946"/>
                <a:ext cx="40226" cy="103332"/>
              </a:xfrm>
              <a:custGeom>
                <a:avLst/>
                <a:gdLst>
                  <a:gd name="connsiteX0" fmla="*/ 13536 w 40226"/>
                  <a:gd name="connsiteY0" fmla="*/ 60842 h 103332"/>
                  <a:gd name="connsiteX1" fmla="*/ 36388 w 40226"/>
                  <a:gd name="connsiteY1" fmla="*/ 89811 h 103332"/>
                  <a:gd name="connsiteX2" fmla="*/ 24692 w 40226"/>
                  <a:gd name="connsiteY2" fmla="*/ 54304 h 103332"/>
                  <a:gd name="connsiteX3" fmla="*/ 21 w 40226"/>
                  <a:gd name="connsiteY3" fmla="*/ 26014 h 103332"/>
                  <a:gd name="connsiteX4" fmla="*/ 81 w 40226"/>
                  <a:gd name="connsiteY4" fmla="*/ 25794 h 103332"/>
                  <a:gd name="connsiteX5" fmla="*/ 301 w 40226"/>
                  <a:gd name="connsiteY5" fmla="*/ 25854 h 103332"/>
                  <a:gd name="connsiteX6" fmla="*/ 23693 w 40226"/>
                  <a:gd name="connsiteY6" fmla="*/ 51725 h 103332"/>
                  <a:gd name="connsiteX7" fmla="*/ 181 w 40226"/>
                  <a:gd name="connsiteY7" fmla="*/ 504 h 103332"/>
                  <a:gd name="connsiteX8" fmla="*/ 416 w 40226"/>
                  <a:gd name="connsiteY8" fmla="*/ 20 h 103332"/>
                  <a:gd name="connsiteX9" fmla="*/ 821 w 40226"/>
                  <a:gd name="connsiteY9" fmla="*/ 124 h 103332"/>
                  <a:gd name="connsiteX10" fmla="*/ 15576 w 40226"/>
                  <a:gd name="connsiteY10" fmla="*/ 27014 h 103332"/>
                  <a:gd name="connsiteX11" fmla="*/ 11097 w 40226"/>
                  <a:gd name="connsiteY11" fmla="*/ 8021 h 103332"/>
                  <a:gd name="connsiteX12" fmla="*/ 11279 w 40226"/>
                  <a:gd name="connsiteY12" fmla="*/ 7943 h 103332"/>
                  <a:gd name="connsiteX13" fmla="*/ 11357 w 40226"/>
                  <a:gd name="connsiteY13" fmla="*/ 8021 h 103332"/>
                  <a:gd name="connsiteX14" fmla="*/ 18295 w 40226"/>
                  <a:gd name="connsiteY14" fmla="*/ 33012 h 103332"/>
                  <a:gd name="connsiteX15" fmla="*/ 33129 w 40226"/>
                  <a:gd name="connsiteY15" fmla="*/ 73237 h 103332"/>
                  <a:gd name="connsiteX16" fmla="*/ 31230 w 40226"/>
                  <a:gd name="connsiteY16" fmla="*/ 46807 h 103332"/>
                  <a:gd name="connsiteX17" fmla="*/ 31530 w 40226"/>
                  <a:gd name="connsiteY17" fmla="*/ 46807 h 103332"/>
                  <a:gd name="connsiteX18" fmla="*/ 34089 w 40226"/>
                  <a:gd name="connsiteY18" fmla="*/ 76476 h 103332"/>
                  <a:gd name="connsiteX19" fmla="*/ 40226 w 40226"/>
                  <a:gd name="connsiteY19" fmla="*/ 103086 h 103332"/>
                  <a:gd name="connsiteX20" fmla="*/ 39847 w 40226"/>
                  <a:gd name="connsiteY20" fmla="*/ 103186 h 103332"/>
                  <a:gd name="connsiteX21" fmla="*/ 36928 w 40226"/>
                  <a:gd name="connsiteY21" fmla="*/ 92010 h 103332"/>
                  <a:gd name="connsiteX22" fmla="*/ 36728 w 40226"/>
                  <a:gd name="connsiteY22" fmla="*/ 92010 h 103332"/>
                  <a:gd name="connsiteX23" fmla="*/ 13396 w 40226"/>
                  <a:gd name="connsiteY23" fmla="*/ 61002 h 103332"/>
                  <a:gd name="connsiteX24" fmla="*/ 13536 w 40226"/>
                  <a:gd name="connsiteY24" fmla="*/ 60842 h 103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226" h="103332">
                    <a:moveTo>
                      <a:pt x="13536" y="60842"/>
                    </a:moveTo>
                    <a:cubicBezTo>
                      <a:pt x="20326" y="71124"/>
                      <a:pt x="27970" y="80814"/>
                      <a:pt x="36388" y="89811"/>
                    </a:cubicBezTo>
                    <a:cubicBezTo>
                      <a:pt x="33029" y="77815"/>
                      <a:pt x="29131" y="65980"/>
                      <a:pt x="24692" y="54304"/>
                    </a:cubicBezTo>
                    <a:cubicBezTo>
                      <a:pt x="15236" y="45987"/>
                      <a:pt x="5839" y="37390"/>
                      <a:pt x="21" y="26014"/>
                    </a:cubicBezTo>
                    <a:cubicBezTo>
                      <a:pt x="-23" y="25936"/>
                      <a:pt x="4" y="25838"/>
                      <a:pt x="81" y="25794"/>
                    </a:cubicBezTo>
                    <a:cubicBezTo>
                      <a:pt x="159" y="25750"/>
                      <a:pt x="257" y="25776"/>
                      <a:pt x="301" y="25854"/>
                    </a:cubicBezTo>
                    <a:cubicBezTo>
                      <a:pt x="6539" y="35851"/>
                      <a:pt x="14896" y="43968"/>
                      <a:pt x="23693" y="51725"/>
                    </a:cubicBezTo>
                    <a:cubicBezTo>
                      <a:pt x="16922" y="34181"/>
                      <a:pt x="9070" y="17076"/>
                      <a:pt x="181" y="504"/>
                    </a:cubicBezTo>
                    <a:cubicBezTo>
                      <a:pt x="113" y="306"/>
                      <a:pt x="218" y="90"/>
                      <a:pt x="416" y="20"/>
                    </a:cubicBezTo>
                    <a:cubicBezTo>
                      <a:pt x="560" y="-28"/>
                      <a:pt x="719" y="12"/>
                      <a:pt x="821" y="124"/>
                    </a:cubicBezTo>
                    <a:cubicBezTo>
                      <a:pt x="6226" y="8811"/>
                      <a:pt x="11151" y="17787"/>
                      <a:pt x="15576" y="27014"/>
                    </a:cubicBezTo>
                    <a:cubicBezTo>
                      <a:pt x="13976" y="20716"/>
                      <a:pt x="12717" y="14279"/>
                      <a:pt x="11097" y="8021"/>
                    </a:cubicBezTo>
                    <a:cubicBezTo>
                      <a:pt x="11126" y="7949"/>
                      <a:pt x="11207" y="7915"/>
                      <a:pt x="11279" y="7943"/>
                    </a:cubicBezTo>
                    <a:cubicBezTo>
                      <a:pt x="11315" y="7957"/>
                      <a:pt x="11343" y="7985"/>
                      <a:pt x="11357" y="8021"/>
                    </a:cubicBezTo>
                    <a:cubicBezTo>
                      <a:pt x="14677" y="16038"/>
                      <a:pt x="17007" y="24431"/>
                      <a:pt x="18295" y="33012"/>
                    </a:cubicBezTo>
                    <a:cubicBezTo>
                      <a:pt x="24199" y="46047"/>
                      <a:pt x="29157" y="59490"/>
                      <a:pt x="33129" y="73237"/>
                    </a:cubicBezTo>
                    <a:cubicBezTo>
                      <a:pt x="32709" y="64400"/>
                      <a:pt x="32149" y="55624"/>
                      <a:pt x="31230" y="46807"/>
                    </a:cubicBezTo>
                    <a:cubicBezTo>
                      <a:pt x="31230" y="46647"/>
                      <a:pt x="31510" y="46607"/>
                      <a:pt x="31530" y="46807"/>
                    </a:cubicBezTo>
                    <a:cubicBezTo>
                      <a:pt x="33419" y="56579"/>
                      <a:pt x="34277" y="66523"/>
                      <a:pt x="34089" y="76476"/>
                    </a:cubicBezTo>
                    <a:cubicBezTo>
                      <a:pt x="36528" y="85253"/>
                      <a:pt x="38567" y="94149"/>
                      <a:pt x="40226" y="103086"/>
                    </a:cubicBezTo>
                    <a:cubicBezTo>
                      <a:pt x="40226" y="103326"/>
                      <a:pt x="39907" y="103446"/>
                      <a:pt x="39847" y="103186"/>
                    </a:cubicBezTo>
                    <a:cubicBezTo>
                      <a:pt x="38927" y="99441"/>
                      <a:pt x="37954" y="95715"/>
                      <a:pt x="36928" y="92010"/>
                    </a:cubicBezTo>
                    <a:cubicBezTo>
                      <a:pt x="36862" y="92028"/>
                      <a:pt x="36793" y="92028"/>
                      <a:pt x="36728" y="92010"/>
                    </a:cubicBezTo>
                    <a:cubicBezTo>
                      <a:pt x="27671" y="82933"/>
                      <a:pt x="19054" y="72577"/>
                      <a:pt x="13396" y="61002"/>
                    </a:cubicBezTo>
                    <a:lnTo>
                      <a:pt x="13536" y="60842"/>
                    </a:lnTo>
                    <a:close/>
                  </a:path>
                </a:pathLst>
              </a:custGeom>
              <a:solidFill>
                <a:srgbClr val="263238"/>
              </a:solidFill>
              <a:ln w="1981" cap="flat">
                <a:noFill/>
                <a:prstDash val="solid"/>
                <a:miter/>
              </a:ln>
            </p:spPr>
            <p:txBody>
              <a:bodyPr rtlCol="0" anchor="ctr"/>
              <a:lstStyle/>
              <a:p>
                <a:endParaRPr lang="zh-CN" altLang="en-US"/>
              </a:p>
            </p:txBody>
          </p:sp>
          <p:sp>
            <p:nvSpPr>
              <p:cNvPr id="314" name="任意多边形: 形状 313">
                <a:extLst>
                  <a:ext uri="{FF2B5EF4-FFF2-40B4-BE49-F238E27FC236}">
                    <a16:creationId xmlns:a16="http://schemas.microsoft.com/office/drawing/2014/main" xmlns="" id="{26D78655-394C-404B-A2D7-D0C74562204F}"/>
                  </a:ext>
                </a:extLst>
              </p:cNvPr>
              <p:cNvSpPr/>
              <p:nvPr/>
            </p:nvSpPr>
            <p:spPr>
              <a:xfrm>
                <a:off x="10928892" y="2312764"/>
                <a:ext cx="10579" cy="12176"/>
              </a:xfrm>
              <a:custGeom>
                <a:avLst/>
                <a:gdLst>
                  <a:gd name="connsiteX0" fmla="*/ 284 w 10579"/>
                  <a:gd name="connsiteY0" fmla="*/ 81 h 12176"/>
                  <a:gd name="connsiteX1" fmla="*/ 5722 w 10579"/>
                  <a:gd name="connsiteY1" fmla="*/ 6359 h 12176"/>
                  <a:gd name="connsiteX2" fmla="*/ 10580 w 10579"/>
                  <a:gd name="connsiteY2" fmla="*/ 12037 h 12176"/>
                  <a:gd name="connsiteX3" fmla="*/ 10460 w 10579"/>
                  <a:gd name="connsiteY3" fmla="*/ 12177 h 12176"/>
                  <a:gd name="connsiteX4" fmla="*/ 4842 w 10579"/>
                  <a:gd name="connsiteY4" fmla="*/ 6619 h 12176"/>
                  <a:gd name="connsiteX5" fmla="*/ 24 w 10579"/>
                  <a:gd name="connsiteY5" fmla="*/ 301 h 12176"/>
                  <a:gd name="connsiteX6" fmla="*/ 284 w 10579"/>
                  <a:gd name="connsiteY6" fmla="*/ 81 h 12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79" h="12176">
                    <a:moveTo>
                      <a:pt x="284" y="81"/>
                    </a:moveTo>
                    <a:cubicBezTo>
                      <a:pt x="2283" y="2080"/>
                      <a:pt x="3902" y="4260"/>
                      <a:pt x="5722" y="6359"/>
                    </a:cubicBezTo>
                    <a:cubicBezTo>
                      <a:pt x="7485" y="8122"/>
                      <a:pt x="9110" y="10021"/>
                      <a:pt x="10580" y="12037"/>
                    </a:cubicBezTo>
                    <a:lnTo>
                      <a:pt x="10460" y="12177"/>
                    </a:lnTo>
                    <a:cubicBezTo>
                      <a:pt x="8338" y="10595"/>
                      <a:pt x="6447" y="8724"/>
                      <a:pt x="4842" y="6619"/>
                    </a:cubicBezTo>
                    <a:cubicBezTo>
                      <a:pt x="3056" y="4655"/>
                      <a:pt x="1444" y="2542"/>
                      <a:pt x="24" y="301"/>
                    </a:cubicBezTo>
                    <a:cubicBezTo>
                      <a:pt x="-76" y="141"/>
                      <a:pt x="164" y="-139"/>
                      <a:pt x="284" y="81"/>
                    </a:cubicBezTo>
                    <a:close/>
                  </a:path>
                </a:pathLst>
              </a:custGeom>
              <a:solidFill>
                <a:srgbClr val="263238"/>
              </a:solidFill>
              <a:ln w="1981" cap="flat">
                <a:noFill/>
                <a:prstDash val="solid"/>
                <a:miter/>
              </a:ln>
            </p:spPr>
            <p:txBody>
              <a:bodyPr rtlCol="0" anchor="ctr"/>
              <a:lstStyle/>
              <a:p>
                <a:endParaRPr lang="zh-CN" altLang="en-US"/>
              </a:p>
            </p:txBody>
          </p:sp>
          <p:sp>
            <p:nvSpPr>
              <p:cNvPr id="315" name="任意多边形: 形状 314">
                <a:extLst>
                  <a:ext uri="{FF2B5EF4-FFF2-40B4-BE49-F238E27FC236}">
                    <a16:creationId xmlns:a16="http://schemas.microsoft.com/office/drawing/2014/main" xmlns="" id="{DD40223C-CEED-4CC0-AD32-3DEC41D9761C}"/>
                  </a:ext>
                </a:extLst>
              </p:cNvPr>
              <p:cNvSpPr/>
              <p:nvPr/>
            </p:nvSpPr>
            <p:spPr>
              <a:xfrm>
                <a:off x="10956666" y="2403972"/>
                <a:ext cx="73093" cy="112238"/>
              </a:xfrm>
              <a:custGeom>
                <a:avLst/>
                <a:gdLst>
                  <a:gd name="connsiteX0" fmla="*/ 73093 w 73093"/>
                  <a:gd name="connsiteY0" fmla="*/ 0 h 112238"/>
                  <a:gd name="connsiteX1" fmla="*/ 70954 w 73093"/>
                  <a:gd name="connsiteY1" fmla="*/ 27890 h 112238"/>
                  <a:gd name="connsiteX2" fmla="*/ 64536 w 73093"/>
                  <a:gd name="connsiteY2" fmla="*/ 112239 h 112238"/>
                  <a:gd name="connsiteX3" fmla="*/ 8557 w 73093"/>
                  <a:gd name="connsiteY3" fmla="*/ 112239 h 112238"/>
                  <a:gd name="connsiteX4" fmla="*/ 2119 w 73093"/>
                  <a:gd name="connsiteY4" fmla="*/ 27890 h 112238"/>
                  <a:gd name="connsiteX5" fmla="*/ 0 w 73093"/>
                  <a:gd name="connsiteY5" fmla="*/ 0 h 112238"/>
                  <a:gd name="connsiteX6" fmla="*/ 73093 w 73093"/>
                  <a:gd name="connsiteY6" fmla="*/ 0 h 112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093" h="112238">
                    <a:moveTo>
                      <a:pt x="73093" y="0"/>
                    </a:moveTo>
                    <a:lnTo>
                      <a:pt x="70954" y="27890"/>
                    </a:lnTo>
                    <a:lnTo>
                      <a:pt x="64536" y="112239"/>
                    </a:lnTo>
                    <a:lnTo>
                      <a:pt x="8557" y="112239"/>
                    </a:lnTo>
                    <a:lnTo>
                      <a:pt x="2119" y="27890"/>
                    </a:lnTo>
                    <a:lnTo>
                      <a:pt x="0" y="0"/>
                    </a:lnTo>
                    <a:lnTo>
                      <a:pt x="73093" y="0"/>
                    </a:lnTo>
                    <a:close/>
                  </a:path>
                </a:pathLst>
              </a:custGeom>
              <a:solidFill>
                <a:srgbClr val="455A64"/>
              </a:solidFill>
              <a:ln w="1981" cap="flat">
                <a:noFill/>
                <a:prstDash val="solid"/>
                <a:miter/>
              </a:ln>
            </p:spPr>
            <p:txBody>
              <a:bodyPr rtlCol="0" anchor="ctr"/>
              <a:lstStyle/>
              <a:p>
                <a:endParaRPr lang="zh-CN" altLang="en-US"/>
              </a:p>
            </p:txBody>
          </p:sp>
          <p:sp>
            <p:nvSpPr>
              <p:cNvPr id="316" name="任意多边形: 形状 315">
                <a:extLst>
                  <a:ext uri="{FF2B5EF4-FFF2-40B4-BE49-F238E27FC236}">
                    <a16:creationId xmlns:a16="http://schemas.microsoft.com/office/drawing/2014/main" xmlns="" id="{22069F48-3D52-46A8-ACEE-E7BC8009DE1A}"/>
                  </a:ext>
                </a:extLst>
              </p:cNvPr>
              <p:cNvSpPr/>
              <p:nvPr/>
            </p:nvSpPr>
            <p:spPr>
              <a:xfrm>
                <a:off x="10956686" y="2403972"/>
                <a:ext cx="73073" cy="27889"/>
              </a:xfrm>
              <a:custGeom>
                <a:avLst/>
                <a:gdLst>
                  <a:gd name="connsiteX0" fmla="*/ 73073 w 73073"/>
                  <a:gd name="connsiteY0" fmla="*/ 0 h 27889"/>
                  <a:gd name="connsiteX1" fmla="*/ 70934 w 73073"/>
                  <a:gd name="connsiteY1" fmla="*/ 27890 h 27889"/>
                  <a:gd name="connsiteX2" fmla="*/ 2119 w 73073"/>
                  <a:gd name="connsiteY2" fmla="*/ 27890 h 27889"/>
                  <a:gd name="connsiteX3" fmla="*/ 0 w 73073"/>
                  <a:gd name="connsiteY3" fmla="*/ 0 h 27889"/>
                  <a:gd name="connsiteX4" fmla="*/ 73073 w 73073"/>
                  <a:gd name="connsiteY4" fmla="*/ 0 h 278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073" h="27889">
                    <a:moveTo>
                      <a:pt x="73073" y="0"/>
                    </a:moveTo>
                    <a:lnTo>
                      <a:pt x="70934" y="27890"/>
                    </a:lnTo>
                    <a:lnTo>
                      <a:pt x="2119" y="27890"/>
                    </a:lnTo>
                    <a:lnTo>
                      <a:pt x="0" y="0"/>
                    </a:lnTo>
                    <a:lnTo>
                      <a:pt x="73073" y="0"/>
                    </a:lnTo>
                    <a:close/>
                  </a:path>
                </a:pathLst>
              </a:custGeom>
              <a:solidFill>
                <a:srgbClr val="37474F"/>
              </a:solidFill>
              <a:ln w="1981" cap="flat">
                <a:noFill/>
                <a:prstDash val="solid"/>
                <a:miter/>
              </a:ln>
            </p:spPr>
            <p:txBody>
              <a:bodyPr rtlCol="0" anchor="ctr"/>
              <a:lstStyle/>
              <a:p>
                <a:endParaRPr lang="zh-CN" altLang="en-US"/>
              </a:p>
            </p:txBody>
          </p:sp>
          <p:sp>
            <p:nvSpPr>
              <p:cNvPr id="317" name="任意多边形: 形状 316">
                <a:extLst>
                  <a:ext uri="{FF2B5EF4-FFF2-40B4-BE49-F238E27FC236}">
                    <a16:creationId xmlns:a16="http://schemas.microsoft.com/office/drawing/2014/main" xmlns="" id="{CFC37158-2660-4A20-9877-17AB062A3D72}"/>
                  </a:ext>
                </a:extLst>
              </p:cNvPr>
              <p:cNvSpPr/>
              <p:nvPr/>
            </p:nvSpPr>
            <p:spPr>
              <a:xfrm rot="10800000">
                <a:off x="10951728" y="2390277"/>
                <a:ext cx="83009" cy="21392"/>
              </a:xfrm>
              <a:custGeom>
                <a:avLst/>
                <a:gdLst>
                  <a:gd name="connsiteX0" fmla="*/ 0 w 83009"/>
                  <a:gd name="connsiteY0" fmla="*/ 0 h 21392"/>
                  <a:gd name="connsiteX1" fmla="*/ 83009 w 83009"/>
                  <a:gd name="connsiteY1" fmla="*/ 0 h 21392"/>
                  <a:gd name="connsiteX2" fmla="*/ 83009 w 83009"/>
                  <a:gd name="connsiteY2" fmla="*/ 21392 h 21392"/>
                  <a:gd name="connsiteX3" fmla="*/ 0 w 83009"/>
                  <a:gd name="connsiteY3" fmla="*/ 21392 h 21392"/>
                </a:gdLst>
                <a:ahLst/>
                <a:cxnLst>
                  <a:cxn ang="0">
                    <a:pos x="connsiteX0" y="connsiteY0"/>
                  </a:cxn>
                  <a:cxn ang="0">
                    <a:pos x="connsiteX1" y="connsiteY1"/>
                  </a:cxn>
                  <a:cxn ang="0">
                    <a:pos x="connsiteX2" y="connsiteY2"/>
                  </a:cxn>
                  <a:cxn ang="0">
                    <a:pos x="connsiteX3" y="connsiteY3"/>
                  </a:cxn>
                </a:cxnLst>
                <a:rect l="l" t="t" r="r" b="b"/>
                <a:pathLst>
                  <a:path w="83009" h="21392">
                    <a:moveTo>
                      <a:pt x="0" y="0"/>
                    </a:moveTo>
                    <a:lnTo>
                      <a:pt x="83009" y="0"/>
                    </a:lnTo>
                    <a:lnTo>
                      <a:pt x="83009" y="21392"/>
                    </a:lnTo>
                    <a:lnTo>
                      <a:pt x="0" y="21392"/>
                    </a:lnTo>
                    <a:close/>
                  </a:path>
                </a:pathLst>
              </a:custGeom>
              <a:solidFill>
                <a:srgbClr val="455A64"/>
              </a:solidFill>
              <a:ln w="1981" cap="flat">
                <a:noFill/>
                <a:prstDash val="solid"/>
                <a:miter/>
              </a:ln>
            </p:spPr>
            <p:txBody>
              <a:bodyPr rtlCol="0" anchor="ctr"/>
              <a:lstStyle/>
              <a:p>
                <a:endParaRPr lang="zh-CN" altLang="en-US"/>
              </a:p>
            </p:txBody>
          </p:sp>
        </p:grpSp>
        <p:sp>
          <p:nvSpPr>
            <p:cNvPr id="204" name="任意多边形: 形状 203">
              <a:extLst>
                <a:ext uri="{FF2B5EF4-FFF2-40B4-BE49-F238E27FC236}">
                  <a16:creationId xmlns:a16="http://schemas.microsoft.com/office/drawing/2014/main" xmlns="" id="{46CDA0A4-BE63-4201-97E2-4255A013805B}"/>
                </a:ext>
              </a:extLst>
            </p:cNvPr>
            <p:cNvSpPr/>
            <p:nvPr/>
          </p:nvSpPr>
          <p:spPr>
            <a:xfrm>
              <a:off x="10612324" y="3674980"/>
              <a:ext cx="1195553" cy="2831"/>
            </a:xfrm>
            <a:custGeom>
              <a:avLst/>
              <a:gdLst>
                <a:gd name="connsiteX0" fmla="*/ 0 w 844329"/>
                <a:gd name="connsiteY0" fmla="*/ 1000 h 1999"/>
                <a:gd name="connsiteX1" fmla="*/ 105541 w 844329"/>
                <a:gd name="connsiteY1" fmla="*/ 500 h 1999"/>
                <a:gd name="connsiteX2" fmla="*/ 211082 w 844329"/>
                <a:gd name="connsiteY2" fmla="*/ 340 h 1999"/>
                <a:gd name="connsiteX3" fmla="*/ 422165 w 844329"/>
                <a:gd name="connsiteY3" fmla="*/ 0 h 1999"/>
                <a:gd name="connsiteX4" fmla="*/ 633247 w 844329"/>
                <a:gd name="connsiteY4" fmla="*/ 340 h 1999"/>
                <a:gd name="connsiteX5" fmla="*/ 738788 w 844329"/>
                <a:gd name="connsiteY5" fmla="*/ 500 h 1999"/>
                <a:gd name="connsiteX6" fmla="*/ 844329 w 844329"/>
                <a:gd name="connsiteY6" fmla="*/ 1000 h 1999"/>
                <a:gd name="connsiteX7" fmla="*/ 738788 w 844329"/>
                <a:gd name="connsiteY7" fmla="*/ 1479 h 1999"/>
                <a:gd name="connsiteX8" fmla="*/ 633247 w 844329"/>
                <a:gd name="connsiteY8" fmla="*/ 1659 h 1999"/>
                <a:gd name="connsiteX9" fmla="*/ 422165 w 844329"/>
                <a:gd name="connsiteY9" fmla="*/ 1999 h 1999"/>
                <a:gd name="connsiteX10" fmla="*/ 211082 w 844329"/>
                <a:gd name="connsiteY10" fmla="*/ 1659 h 1999"/>
                <a:gd name="connsiteX11" fmla="*/ 105541 w 844329"/>
                <a:gd name="connsiteY11" fmla="*/ 1479 h 1999"/>
                <a:gd name="connsiteX12" fmla="*/ 0 w 844329"/>
                <a:gd name="connsiteY12" fmla="*/ 1000 h 1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4329" h="1999">
                  <a:moveTo>
                    <a:pt x="0" y="1000"/>
                  </a:moveTo>
                  <a:lnTo>
                    <a:pt x="105541" y="500"/>
                  </a:lnTo>
                  <a:lnTo>
                    <a:pt x="211082" y="340"/>
                  </a:lnTo>
                  <a:lnTo>
                    <a:pt x="422165" y="0"/>
                  </a:lnTo>
                  <a:lnTo>
                    <a:pt x="633247" y="340"/>
                  </a:lnTo>
                  <a:lnTo>
                    <a:pt x="738788" y="500"/>
                  </a:lnTo>
                  <a:lnTo>
                    <a:pt x="844329" y="1000"/>
                  </a:lnTo>
                  <a:lnTo>
                    <a:pt x="738788" y="1479"/>
                  </a:lnTo>
                  <a:lnTo>
                    <a:pt x="633247" y="1659"/>
                  </a:lnTo>
                  <a:lnTo>
                    <a:pt x="422165" y="1999"/>
                  </a:lnTo>
                  <a:lnTo>
                    <a:pt x="211082" y="1659"/>
                  </a:lnTo>
                  <a:lnTo>
                    <a:pt x="105541" y="1479"/>
                  </a:lnTo>
                  <a:lnTo>
                    <a:pt x="0" y="1000"/>
                  </a:lnTo>
                  <a:close/>
                </a:path>
              </a:pathLst>
            </a:custGeom>
            <a:solidFill>
              <a:srgbClr val="263238"/>
            </a:solidFill>
            <a:ln w="1981" cap="flat">
              <a:noFill/>
              <a:prstDash val="solid"/>
              <a:miter/>
            </a:ln>
          </p:spPr>
          <p:txBody>
            <a:bodyPr rtlCol="0" anchor="ctr"/>
            <a:lstStyle/>
            <a:p>
              <a:endParaRPr lang="zh-CN" altLang="en-US"/>
            </a:p>
          </p:txBody>
        </p:sp>
        <p:grpSp>
          <p:nvGrpSpPr>
            <p:cNvPr id="205" name="图形 44">
              <a:extLst>
                <a:ext uri="{FF2B5EF4-FFF2-40B4-BE49-F238E27FC236}">
                  <a16:creationId xmlns:a16="http://schemas.microsoft.com/office/drawing/2014/main" xmlns="" id="{8EED2D54-9677-4CE8-B793-293DCB64DD41}"/>
                </a:ext>
              </a:extLst>
            </p:cNvPr>
            <p:cNvGrpSpPr/>
            <p:nvPr/>
          </p:nvGrpSpPr>
          <p:grpSpPr>
            <a:xfrm>
              <a:off x="11041081" y="2717299"/>
              <a:ext cx="374103" cy="334561"/>
              <a:chOff x="11248118" y="1848465"/>
              <a:chExt cx="264201" cy="236275"/>
            </a:xfrm>
          </p:grpSpPr>
          <p:sp>
            <p:nvSpPr>
              <p:cNvPr id="276" name="任意多边形: 形状 275">
                <a:extLst>
                  <a:ext uri="{FF2B5EF4-FFF2-40B4-BE49-F238E27FC236}">
                    <a16:creationId xmlns:a16="http://schemas.microsoft.com/office/drawing/2014/main" xmlns="" id="{91AD8FD7-0B34-4D06-9045-9DCAA5D407F2}"/>
                  </a:ext>
                </a:extLst>
              </p:cNvPr>
              <p:cNvSpPr/>
              <p:nvPr/>
            </p:nvSpPr>
            <p:spPr>
              <a:xfrm>
                <a:off x="11364755" y="1895972"/>
                <a:ext cx="109143" cy="99670"/>
              </a:xfrm>
              <a:custGeom>
                <a:avLst/>
                <a:gdLst>
                  <a:gd name="connsiteX0" fmla="*/ 108860 w 109143"/>
                  <a:gd name="connsiteY0" fmla="*/ 55086 h 99670"/>
                  <a:gd name="connsiteX1" fmla="*/ 98864 w 109143"/>
                  <a:gd name="connsiteY1" fmla="*/ 80117 h 99670"/>
                  <a:gd name="connsiteX2" fmla="*/ 94385 w 109143"/>
                  <a:gd name="connsiteY2" fmla="*/ 85255 h 99670"/>
                  <a:gd name="connsiteX3" fmla="*/ 89167 w 109143"/>
                  <a:gd name="connsiteY3" fmla="*/ 89674 h 99670"/>
                  <a:gd name="connsiteX4" fmla="*/ 63976 w 109143"/>
                  <a:gd name="connsiteY4" fmla="*/ 99470 h 99670"/>
                  <a:gd name="connsiteX5" fmla="*/ 57099 w 109143"/>
                  <a:gd name="connsiteY5" fmla="*/ 99610 h 99670"/>
                  <a:gd name="connsiteX6" fmla="*/ 50282 w 109143"/>
                  <a:gd name="connsiteY6" fmla="*/ 98890 h 99670"/>
                  <a:gd name="connsiteX7" fmla="*/ 25851 w 109143"/>
                  <a:gd name="connsiteY7" fmla="*/ 86895 h 99670"/>
                  <a:gd name="connsiteX8" fmla="*/ 26430 w 109143"/>
                  <a:gd name="connsiteY8" fmla="*/ 87075 h 99670"/>
                  <a:gd name="connsiteX9" fmla="*/ 1799 w 109143"/>
                  <a:gd name="connsiteY9" fmla="*/ 90773 h 99670"/>
                  <a:gd name="connsiteX10" fmla="*/ 0 w 109143"/>
                  <a:gd name="connsiteY10" fmla="*/ 91033 h 99670"/>
                  <a:gd name="connsiteX11" fmla="*/ 920 w 109143"/>
                  <a:gd name="connsiteY11" fmla="*/ 89454 h 99670"/>
                  <a:gd name="connsiteX12" fmla="*/ 13195 w 109143"/>
                  <a:gd name="connsiteY12" fmla="*/ 68062 h 99670"/>
                  <a:gd name="connsiteX13" fmla="*/ 13195 w 109143"/>
                  <a:gd name="connsiteY13" fmla="*/ 68901 h 99670"/>
                  <a:gd name="connsiteX14" fmla="*/ 16234 w 109143"/>
                  <a:gd name="connsiteY14" fmla="*/ 24918 h 99670"/>
                  <a:gd name="connsiteX15" fmla="*/ 31708 w 109143"/>
                  <a:gd name="connsiteY15" fmla="*/ 8464 h 99670"/>
                  <a:gd name="connsiteX16" fmla="*/ 52781 w 109143"/>
                  <a:gd name="connsiteY16" fmla="*/ 467 h 99670"/>
                  <a:gd name="connsiteX17" fmla="*/ 94145 w 109143"/>
                  <a:gd name="connsiteY17" fmla="*/ 14201 h 99670"/>
                  <a:gd name="connsiteX18" fmla="*/ 108860 w 109143"/>
                  <a:gd name="connsiteY18" fmla="*/ 55086 h 99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09143" h="99670">
                    <a:moveTo>
                      <a:pt x="108860" y="55086"/>
                    </a:moveTo>
                    <a:cubicBezTo>
                      <a:pt x="107894" y="64191"/>
                      <a:pt x="104436" y="72852"/>
                      <a:pt x="98864" y="80117"/>
                    </a:cubicBezTo>
                    <a:cubicBezTo>
                      <a:pt x="97474" y="81917"/>
                      <a:pt x="95979" y="83632"/>
                      <a:pt x="94385" y="85255"/>
                    </a:cubicBezTo>
                    <a:cubicBezTo>
                      <a:pt x="92740" y="86835"/>
                      <a:pt x="90997" y="88310"/>
                      <a:pt x="89167" y="89674"/>
                    </a:cubicBezTo>
                    <a:cubicBezTo>
                      <a:pt x="81834" y="95198"/>
                      <a:pt x="73115" y="98586"/>
                      <a:pt x="63976" y="99470"/>
                    </a:cubicBezTo>
                    <a:cubicBezTo>
                      <a:pt x="61689" y="99676"/>
                      <a:pt x="59392" y="99724"/>
                      <a:pt x="57099" y="99610"/>
                    </a:cubicBezTo>
                    <a:cubicBezTo>
                      <a:pt x="54812" y="99550"/>
                      <a:pt x="52531" y="99308"/>
                      <a:pt x="50282" y="98890"/>
                    </a:cubicBezTo>
                    <a:cubicBezTo>
                      <a:pt x="41183" y="97235"/>
                      <a:pt x="32724" y="93082"/>
                      <a:pt x="25851" y="86895"/>
                    </a:cubicBezTo>
                    <a:lnTo>
                      <a:pt x="26430" y="87075"/>
                    </a:lnTo>
                    <a:lnTo>
                      <a:pt x="1799" y="90773"/>
                    </a:lnTo>
                    <a:lnTo>
                      <a:pt x="0" y="91033"/>
                    </a:lnTo>
                    <a:lnTo>
                      <a:pt x="920" y="89454"/>
                    </a:lnTo>
                    <a:lnTo>
                      <a:pt x="13195" y="68062"/>
                    </a:lnTo>
                    <a:lnTo>
                      <a:pt x="13195" y="68901"/>
                    </a:lnTo>
                    <a:cubicBezTo>
                      <a:pt x="7337" y="54561"/>
                      <a:pt x="8461" y="38316"/>
                      <a:pt x="16234" y="24918"/>
                    </a:cubicBezTo>
                    <a:cubicBezTo>
                      <a:pt x="20085" y="18336"/>
                      <a:pt x="25375" y="12711"/>
                      <a:pt x="31708" y="8464"/>
                    </a:cubicBezTo>
                    <a:cubicBezTo>
                      <a:pt x="38032" y="4228"/>
                      <a:pt x="45239" y="1493"/>
                      <a:pt x="52781" y="467"/>
                    </a:cubicBezTo>
                    <a:cubicBezTo>
                      <a:pt x="67955" y="-1636"/>
                      <a:pt x="83243" y="3441"/>
                      <a:pt x="94145" y="14201"/>
                    </a:cubicBezTo>
                    <a:cubicBezTo>
                      <a:pt x="105061" y="24852"/>
                      <a:pt x="110485" y="39923"/>
                      <a:pt x="108860" y="55086"/>
                    </a:cubicBezTo>
                    <a:close/>
                  </a:path>
                </a:pathLst>
              </a:custGeom>
              <a:solidFill>
                <a:srgbClr val="455A64"/>
              </a:solidFill>
              <a:ln w="1981"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4D6B58C7-CBAB-48AA-ADC0-A72752312CF3}"/>
                  </a:ext>
                </a:extLst>
              </p:cNvPr>
              <p:cNvSpPr/>
              <p:nvPr/>
            </p:nvSpPr>
            <p:spPr>
              <a:xfrm>
                <a:off x="11399063" y="1915862"/>
                <a:ext cx="36866" cy="79760"/>
              </a:xfrm>
              <a:custGeom>
                <a:avLst/>
                <a:gdLst>
                  <a:gd name="connsiteX0" fmla="*/ 24031 w 36866"/>
                  <a:gd name="connsiteY0" fmla="*/ 15824 h 79760"/>
                  <a:gd name="connsiteX1" fmla="*/ 24031 w 36866"/>
                  <a:gd name="connsiteY1" fmla="*/ 25700 h 79760"/>
                  <a:gd name="connsiteX2" fmla="*/ 36487 w 36866"/>
                  <a:gd name="connsiteY2" fmla="*/ 25700 h 79760"/>
                  <a:gd name="connsiteX3" fmla="*/ 34907 w 36866"/>
                  <a:gd name="connsiteY3" fmla="*/ 37356 h 79760"/>
                  <a:gd name="connsiteX4" fmla="*/ 33388 w 36866"/>
                  <a:gd name="connsiteY4" fmla="*/ 38216 h 79760"/>
                  <a:gd name="connsiteX5" fmla="*/ 24111 w 36866"/>
                  <a:gd name="connsiteY5" fmla="*/ 38216 h 79760"/>
                  <a:gd name="connsiteX6" fmla="*/ 24111 w 36866"/>
                  <a:gd name="connsiteY6" fmla="*/ 79760 h 79760"/>
                  <a:gd name="connsiteX7" fmla="*/ 10896 w 36866"/>
                  <a:gd name="connsiteY7" fmla="*/ 77761 h 79760"/>
                  <a:gd name="connsiteX8" fmla="*/ 10896 w 36866"/>
                  <a:gd name="connsiteY8" fmla="*/ 38336 h 79760"/>
                  <a:gd name="connsiteX9" fmla="*/ 0 w 36866"/>
                  <a:gd name="connsiteY9" fmla="*/ 38336 h 79760"/>
                  <a:gd name="connsiteX10" fmla="*/ 0 w 36866"/>
                  <a:gd name="connsiteY10" fmla="*/ 25800 h 79760"/>
                  <a:gd name="connsiteX11" fmla="*/ 10676 w 36866"/>
                  <a:gd name="connsiteY11" fmla="*/ 25800 h 79760"/>
                  <a:gd name="connsiteX12" fmla="*/ 10796 w 36866"/>
                  <a:gd name="connsiteY12" fmla="*/ 23381 h 79760"/>
                  <a:gd name="connsiteX13" fmla="*/ 11056 w 36866"/>
                  <a:gd name="connsiteY13" fmla="*/ 13505 h 79760"/>
                  <a:gd name="connsiteX14" fmla="*/ 23251 w 36866"/>
                  <a:gd name="connsiteY14" fmla="*/ 290 h 79760"/>
                  <a:gd name="connsiteX15" fmla="*/ 36866 w 36866"/>
                  <a:gd name="connsiteY15" fmla="*/ 170 h 79760"/>
                  <a:gd name="connsiteX16" fmla="*/ 36866 w 36866"/>
                  <a:gd name="connsiteY16" fmla="*/ 11565 h 79760"/>
                  <a:gd name="connsiteX17" fmla="*/ 31948 w 36866"/>
                  <a:gd name="connsiteY17" fmla="*/ 11565 h 79760"/>
                  <a:gd name="connsiteX18" fmla="*/ 27570 w 36866"/>
                  <a:gd name="connsiteY18" fmla="*/ 11865 h 79760"/>
                  <a:gd name="connsiteX19" fmla="*/ 24031 w 36866"/>
                  <a:gd name="connsiteY19" fmla="*/ 15824 h 79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866" h="79760">
                    <a:moveTo>
                      <a:pt x="24031" y="15824"/>
                    </a:moveTo>
                    <a:cubicBezTo>
                      <a:pt x="23931" y="19003"/>
                      <a:pt x="24031" y="22242"/>
                      <a:pt x="24031" y="25700"/>
                    </a:cubicBezTo>
                    <a:lnTo>
                      <a:pt x="36487" y="25700"/>
                    </a:lnTo>
                    <a:cubicBezTo>
                      <a:pt x="35967" y="29699"/>
                      <a:pt x="35507" y="33597"/>
                      <a:pt x="34907" y="37356"/>
                    </a:cubicBezTo>
                    <a:cubicBezTo>
                      <a:pt x="34907" y="37736"/>
                      <a:pt x="33908" y="38196"/>
                      <a:pt x="33388" y="38216"/>
                    </a:cubicBezTo>
                    <a:cubicBezTo>
                      <a:pt x="30389" y="38216"/>
                      <a:pt x="27390" y="38216"/>
                      <a:pt x="24111" y="38216"/>
                    </a:cubicBezTo>
                    <a:lnTo>
                      <a:pt x="24111" y="79760"/>
                    </a:lnTo>
                    <a:cubicBezTo>
                      <a:pt x="19635" y="79702"/>
                      <a:pt x="15188" y="79029"/>
                      <a:pt x="10896" y="77761"/>
                    </a:cubicBezTo>
                    <a:lnTo>
                      <a:pt x="10896" y="38336"/>
                    </a:lnTo>
                    <a:lnTo>
                      <a:pt x="0" y="38336"/>
                    </a:lnTo>
                    <a:lnTo>
                      <a:pt x="0" y="25800"/>
                    </a:lnTo>
                    <a:lnTo>
                      <a:pt x="10676" y="25800"/>
                    </a:lnTo>
                    <a:cubicBezTo>
                      <a:pt x="10676" y="24861"/>
                      <a:pt x="10796" y="24101"/>
                      <a:pt x="10796" y="23381"/>
                    </a:cubicBezTo>
                    <a:cubicBezTo>
                      <a:pt x="10796" y="20082"/>
                      <a:pt x="10796" y="16764"/>
                      <a:pt x="11056" y="13505"/>
                    </a:cubicBezTo>
                    <a:cubicBezTo>
                      <a:pt x="11280" y="6684"/>
                      <a:pt x="16472" y="1060"/>
                      <a:pt x="23251" y="290"/>
                    </a:cubicBezTo>
                    <a:cubicBezTo>
                      <a:pt x="27782" y="-51"/>
                      <a:pt x="32330" y="-91"/>
                      <a:pt x="36866" y="170"/>
                    </a:cubicBezTo>
                    <a:lnTo>
                      <a:pt x="36866" y="11565"/>
                    </a:lnTo>
                    <a:cubicBezTo>
                      <a:pt x="35247" y="11565"/>
                      <a:pt x="33568" y="11565"/>
                      <a:pt x="31948" y="11565"/>
                    </a:cubicBezTo>
                    <a:cubicBezTo>
                      <a:pt x="30483" y="11514"/>
                      <a:pt x="29015" y="11614"/>
                      <a:pt x="27570" y="11865"/>
                    </a:cubicBezTo>
                    <a:cubicBezTo>
                      <a:pt x="25585" y="12147"/>
                      <a:pt x="24089" y="13819"/>
                      <a:pt x="24031" y="15824"/>
                    </a:cubicBezTo>
                    <a:close/>
                  </a:path>
                </a:pathLst>
              </a:custGeom>
              <a:solidFill>
                <a:srgbClr val="FFFFFF"/>
              </a:solidFill>
              <a:ln w="1981"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FF941A3C-72BB-40D2-8C5B-69BD1064CB5D}"/>
                  </a:ext>
                </a:extLst>
              </p:cNvPr>
              <p:cNvSpPr/>
              <p:nvPr/>
            </p:nvSpPr>
            <p:spPr>
              <a:xfrm>
                <a:off x="11383808" y="2005219"/>
                <a:ext cx="90378" cy="79520"/>
              </a:xfrm>
              <a:custGeom>
                <a:avLst/>
                <a:gdLst>
                  <a:gd name="connsiteX0" fmla="*/ 64596 w 90378"/>
                  <a:gd name="connsiteY0" fmla="*/ 76991 h 79520"/>
                  <a:gd name="connsiteX1" fmla="*/ 43204 w 90378"/>
                  <a:gd name="connsiteY1" fmla="*/ 78810 h 79520"/>
                  <a:gd name="connsiteX2" fmla="*/ 37946 w 90378"/>
                  <a:gd name="connsiteY2" fmla="*/ 77451 h 79520"/>
                  <a:gd name="connsiteX3" fmla="*/ 32928 w 90378"/>
                  <a:gd name="connsiteY3" fmla="*/ 75312 h 79520"/>
                  <a:gd name="connsiteX4" fmla="*/ 23971 w 90378"/>
                  <a:gd name="connsiteY4" fmla="*/ 69174 h 79520"/>
                  <a:gd name="connsiteX5" fmla="*/ 16954 w 90378"/>
                  <a:gd name="connsiteY5" fmla="*/ 60837 h 79520"/>
                  <a:gd name="connsiteX6" fmla="*/ 14435 w 90378"/>
                  <a:gd name="connsiteY6" fmla="*/ 55979 h 79520"/>
                  <a:gd name="connsiteX7" fmla="*/ 12435 w 90378"/>
                  <a:gd name="connsiteY7" fmla="*/ 50861 h 79520"/>
                  <a:gd name="connsiteX8" fmla="*/ 12335 w 90378"/>
                  <a:gd name="connsiteY8" fmla="*/ 29149 h 79520"/>
                  <a:gd name="connsiteX9" fmla="*/ 12335 w 90378"/>
                  <a:gd name="connsiteY9" fmla="*/ 29629 h 79520"/>
                  <a:gd name="connsiteX10" fmla="*/ 820 w 90378"/>
                  <a:gd name="connsiteY10" fmla="*/ 13395 h 79520"/>
                  <a:gd name="connsiteX11" fmla="*/ 0 w 90378"/>
                  <a:gd name="connsiteY11" fmla="*/ 12215 h 79520"/>
                  <a:gd name="connsiteX12" fmla="*/ 1439 w 90378"/>
                  <a:gd name="connsiteY12" fmla="*/ 12215 h 79520"/>
                  <a:gd name="connsiteX13" fmla="*/ 21072 w 90378"/>
                  <a:gd name="connsiteY13" fmla="*/ 13335 h 79520"/>
                  <a:gd name="connsiteX14" fmla="*/ 20452 w 90378"/>
                  <a:gd name="connsiteY14" fmla="*/ 13594 h 79520"/>
                  <a:gd name="connsiteX15" fmla="*/ 52921 w 90378"/>
                  <a:gd name="connsiteY15" fmla="*/ 79 h 79520"/>
                  <a:gd name="connsiteX16" fmla="*/ 70374 w 90378"/>
                  <a:gd name="connsiteY16" fmla="*/ 5317 h 79520"/>
                  <a:gd name="connsiteX17" fmla="*/ 90007 w 90378"/>
                  <a:gd name="connsiteY17" fmla="*/ 34167 h 79520"/>
                  <a:gd name="connsiteX18" fmla="*/ 88467 w 90378"/>
                  <a:gd name="connsiteY18" fmla="*/ 51920 h 79520"/>
                  <a:gd name="connsiteX19" fmla="*/ 64596 w 90378"/>
                  <a:gd name="connsiteY19" fmla="*/ 76991 h 79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378" h="79520">
                    <a:moveTo>
                      <a:pt x="64596" y="76991"/>
                    </a:moveTo>
                    <a:cubicBezTo>
                      <a:pt x="57769" y="79556"/>
                      <a:pt x="50365" y="80186"/>
                      <a:pt x="43204" y="78810"/>
                    </a:cubicBezTo>
                    <a:cubicBezTo>
                      <a:pt x="41425" y="78469"/>
                      <a:pt x="39669" y="78015"/>
                      <a:pt x="37946" y="77451"/>
                    </a:cubicBezTo>
                    <a:cubicBezTo>
                      <a:pt x="36233" y="76837"/>
                      <a:pt x="34557" y="76123"/>
                      <a:pt x="32928" y="75312"/>
                    </a:cubicBezTo>
                    <a:cubicBezTo>
                      <a:pt x="29667" y="73698"/>
                      <a:pt x="26652" y="71633"/>
                      <a:pt x="23971" y="69174"/>
                    </a:cubicBezTo>
                    <a:cubicBezTo>
                      <a:pt x="21258" y="66733"/>
                      <a:pt x="18897" y="63926"/>
                      <a:pt x="16954" y="60837"/>
                    </a:cubicBezTo>
                    <a:cubicBezTo>
                      <a:pt x="15992" y="59284"/>
                      <a:pt x="15150" y="57660"/>
                      <a:pt x="14435" y="55979"/>
                    </a:cubicBezTo>
                    <a:cubicBezTo>
                      <a:pt x="13627" y="54331"/>
                      <a:pt x="12957" y="52620"/>
                      <a:pt x="12435" y="50861"/>
                    </a:cubicBezTo>
                    <a:cubicBezTo>
                      <a:pt x="10374" y="43775"/>
                      <a:pt x="10338" y="36254"/>
                      <a:pt x="12335" y="29149"/>
                    </a:cubicBezTo>
                    <a:lnTo>
                      <a:pt x="12335" y="29629"/>
                    </a:lnTo>
                    <a:lnTo>
                      <a:pt x="820" y="13395"/>
                    </a:lnTo>
                    <a:lnTo>
                      <a:pt x="0" y="12215"/>
                    </a:lnTo>
                    <a:lnTo>
                      <a:pt x="1439" y="12215"/>
                    </a:lnTo>
                    <a:lnTo>
                      <a:pt x="21072" y="13335"/>
                    </a:lnTo>
                    <a:lnTo>
                      <a:pt x="20452" y="13594"/>
                    </a:lnTo>
                    <a:cubicBezTo>
                      <a:pt x="28590" y="4294"/>
                      <a:pt x="40587" y="-700"/>
                      <a:pt x="52921" y="79"/>
                    </a:cubicBezTo>
                    <a:cubicBezTo>
                      <a:pt x="59062" y="471"/>
                      <a:pt x="65032" y="2263"/>
                      <a:pt x="70374" y="5317"/>
                    </a:cubicBezTo>
                    <a:cubicBezTo>
                      <a:pt x="80990" y="11421"/>
                      <a:pt x="88226" y="22051"/>
                      <a:pt x="90007" y="34167"/>
                    </a:cubicBezTo>
                    <a:cubicBezTo>
                      <a:pt x="90821" y="40125"/>
                      <a:pt x="90295" y="46190"/>
                      <a:pt x="88467" y="51920"/>
                    </a:cubicBezTo>
                    <a:cubicBezTo>
                      <a:pt x="84777" y="63496"/>
                      <a:pt x="75978" y="72739"/>
                      <a:pt x="64596" y="76991"/>
                    </a:cubicBezTo>
                    <a:close/>
                  </a:path>
                </a:pathLst>
              </a:custGeom>
              <a:solidFill>
                <a:srgbClr val="0AAF60"/>
              </a:solidFill>
              <a:ln w="1981"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0F6C4B5B-B453-4BCC-9E3F-BABAD630C471}"/>
                  </a:ext>
                </a:extLst>
              </p:cNvPr>
              <p:cNvSpPr/>
              <p:nvPr/>
            </p:nvSpPr>
            <p:spPr>
              <a:xfrm>
                <a:off x="11411778" y="2028835"/>
                <a:ext cx="46722" cy="38384"/>
              </a:xfrm>
              <a:custGeom>
                <a:avLst/>
                <a:gdLst>
                  <a:gd name="connsiteX0" fmla="*/ 0 w 46722"/>
                  <a:gd name="connsiteY0" fmla="*/ 34362 h 38384"/>
                  <a:gd name="connsiteX1" fmla="*/ 13635 w 46722"/>
                  <a:gd name="connsiteY1" fmla="*/ 30164 h 38384"/>
                  <a:gd name="connsiteX2" fmla="*/ 4938 w 46722"/>
                  <a:gd name="connsiteY2" fmla="*/ 23526 h 38384"/>
                  <a:gd name="connsiteX3" fmla="*/ 8717 w 46722"/>
                  <a:gd name="connsiteY3" fmla="*/ 23346 h 38384"/>
                  <a:gd name="connsiteX4" fmla="*/ 1300 w 46722"/>
                  <a:gd name="connsiteY4" fmla="*/ 13750 h 38384"/>
                  <a:gd name="connsiteX5" fmla="*/ 5198 w 46722"/>
                  <a:gd name="connsiteY5" fmla="*/ 14789 h 38384"/>
                  <a:gd name="connsiteX6" fmla="*/ 2719 w 46722"/>
                  <a:gd name="connsiteY6" fmla="*/ 1954 h 38384"/>
                  <a:gd name="connsiteX7" fmla="*/ 22712 w 46722"/>
                  <a:gd name="connsiteY7" fmla="*/ 11950 h 38384"/>
                  <a:gd name="connsiteX8" fmla="*/ 22612 w 46722"/>
                  <a:gd name="connsiteY8" fmla="*/ 10351 h 38384"/>
                  <a:gd name="connsiteX9" fmla="*/ 27970 w 46722"/>
                  <a:gd name="connsiteY9" fmla="*/ 1094 h 38384"/>
                  <a:gd name="connsiteX10" fmla="*/ 38586 w 46722"/>
                  <a:gd name="connsiteY10" fmla="*/ 2394 h 38384"/>
                  <a:gd name="connsiteX11" fmla="*/ 40745 w 46722"/>
                  <a:gd name="connsiteY11" fmla="*/ 2834 h 38384"/>
                  <a:gd name="connsiteX12" fmla="*/ 45463 w 46722"/>
                  <a:gd name="connsiteY12" fmla="*/ 1094 h 38384"/>
                  <a:gd name="connsiteX13" fmla="*/ 41745 w 46722"/>
                  <a:gd name="connsiteY13" fmla="*/ 5853 h 38384"/>
                  <a:gd name="connsiteX14" fmla="*/ 41845 w 46722"/>
                  <a:gd name="connsiteY14" fmla="*/ 6132 h 38384"/>
                  <a:gd name="connsiteX15" fmla="*/ 46523 w 46722"/>
                  <a:gd name="connsiteY15" fmla="*/ 4933 h 38384"/>
                  <a:gd name="connsiteX16" fmla="*/ 46723 w 46722"/>
                  <a:gd name="connsiteY16" fmla="*/ 5113 h 38384"/>
                  <a:gd name="connsiteX17" fmla="*/ 43064 w 46722"/>
                  <a:gd name="connsiteY17" fmla="*/ 8732 h 38384"/>
                  <a:gd name="connsiteX18" fmla="*/ 42045 w 46722"/>
                  <a:gd name="connsiteY18" fmla="*/ 10831 h 38384"/>
                  <a:gd name="connsiteX19" fmla="*/ 17154 w 46722"/>
                  <a:gd name="connsiteY19" fmla="*/ 38241 h 38384"/>
                  <a:gd name="connsiteX20" fmla="*/ 920 w 46722"/>
                  <a:gd name="connsiteY20" fmla="*/ 34922 h 38384"/>
                  <a:gd name="connsiteX21" fmla="*/ 0 w 46722"/>
                  <a:gd name="connsiteY21" fmla="*/ 34362 h 38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722" h="38384">
                    <a:moveTo>
                      <a:pt x="0" y="34362"/>
                    </a:moveTo>
                    <a:cubicBezTo>
                      <a:pt x="4894" y="34592"/>
                      <a:pt x="9716" y="33107"/>
                      <a:pt x="13635" y="30164"/>
                    </a:cubicBezTo>
                    <a:cubicBezTo>
                      <a:pt x="7997" y="28444"/>
                      <a:pt x="5758" y="26725"/>
                      <a:pt x="4938" y="23526"/>
                    </a:cubicBezTo>
                    <a:lnTo>
                      <a:pt x="8717" y="23346"/>
                    </a:lnTo>
                    <a:cubicBezTo>
                      <a:pt x="4440" y="22071"/>
                      <a:pt x="1455" y="18208"/>
                      <a:pt x="1300" y="13750"/>
                    </a:cubicBezTo>
                    <a:lnTo>
                      <a:pt x="5198" y="14789"/>
                    </a:lnTo>
                    <a:cubicBezTo>
                      <a:pt x="1200" y="9651"/>
                      <a:pt x="280" y="5673"/>
                      <a:pt x="2719" y="1954"/>
                    </a:cubicBezTo>
                    <a:cubicBezTo>
                      <a:pt x="7721" y="7898"/>
                      <a:pt x="14954" y="11516"/>
                      <a:pt x="22712" y="11950"/>
                    </a:cubicBezTo>
                    <a:cubicBezTo>
                      <a:pt x="22712" y="11311"/>
                      <a:pt x="22712" y="10831"/>
                      <a:pt x="22612" y="10351"/>
                    </a:cubicBezTo>
                    <a:cubicBezTo>
                      <a:pt x="22236" y="6436"/>
                      <a:pt x="24389" y="2718"/>
                      <a:pt x="27970" y="1094"/>
                    </a:cubicBezTo>
                    <a:cubicBezTo>
                      <a:pt x="31428" y="-749"/>
                      <a:pt x="35673" y="-229"/>
                      <a:pt x="38586" y="2394"/>
                    </a:cubicBezTo>
                    <a:cubicBezTo>
                      <a:pt x="39152" y="2960"/>
                      <a:pt x="40001" y="3134"/>
                      <a:pt x="40745" y="2834"/>
                    </a:cubicBezTo>
                    <a:lnTo>
                      <a:pt x="45463" y="1094"/>
                    </a:lnTo>
                    <a:cubicBezTo>
                      <a:pt x="44760" y="3034"/>
                      <a:pt x="43458" y="4701"/>
                      <a:pt x="41745" y="5853"/>
                    </a:cubicBezTo>
                    <a:cubicBezTo>
                      <a:pt x="41787" y="5943"/>
                      <a:pt x="41821" y="6037"/>
                      <a:pt x="41845" y="6132"/>
                    </a:cubicBezTo>
                    <a:lnTo>
                      <a:pt x="46523" y="4933"/>
                    </a:lnTo>
                    <a:lnTo>
                      <a:pt x="46723" y="5113"/>
                    </a:lnTo>
                    <a:cubicBezTo>
                      <a:pt x="45503" y="6332"/>
                      <a:pt x="44344" y="7592"/>
                      <a:pt x="43064" y="8732"/>
                    </a:cubicBezTo>
                    <a:cubicBezTo>
                      <a:pt x="42406" y="9227"/>
                      <a:pt x="42027" y="10007"/>
                      <a:pt x="42045" y="10831"/>
                    </a:cubicBezTo>
                    <a:cubicBezTo>
                      <a:pt x="42133" y="25047"/>
                      <a:pt x="31314" y="36963"/>
                      <a:pt x="17154" y="38241"/>
                    </a:cubicBezTo>
                    <a:cubicBezTo>
                      <a:pt x="11530" y="38816"/>
                      <a:pt x="5866" y="37659"/>
                      <a:pt x="920" y="34922"/>
                    </a:cubicBezTo>
                    <a:cubicBezTo>
                      <a:pt x="620" y="34762"/>
                      <a:pt x="420" y="34562"/>
                      <a:pt x="0" y="34362"/>
                    </a:cubicBezTo>
                    <a:close/>
                  </a:path>
                </a:pathLst>
              </a:custGeom>
              <a:solidFill>
                <a:srgbClr val="FFFFFF"/>
              </a:solidFill>
              <a:ln w="1981"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87357758-A97B-45CF-9C90-507E373BCB16}"/>
                  </a:ext>
                </a:extLst>
              </p:cNvPr>
              <p:cNvSpPr/>
              <p:nvPr/>
            </p:nvSpPr>
            <p:spPr>
              <a:xfrm>
                <a:off x="11277927" y="2000700"/>
                <a:ext cx="48022" cy="48022"/>
              </a:xfrm>
              <a:custGeom>
                <a:avLst/>
                <a:gdLst>
                  <a:gd name="connsiteX0" fmla="*/ 48022 w 48022"/>
                  <a:gd name="connsiteY0" fmla="*/ 24011 h 48022"/>
                  <a:gd name="connsiteX1" fmla="*/ 24011 w 48022"/>
                  <a:gd name="connsiteY1" fmla="*/ 48022 h 48022"/>
                  <a:gd name="connsiteX2" fmla="*/ 0 w 48022"/>
                  <a:gd name="connsiteY2" fmla="*/ 24011 h 48022"/>
                  <a:gd name="connsiteX3" fmla="*/ 24011 w 48022"/>
                  <a:gd name="connsiteY3" fmla="*/ 0 h 48022"/>
                  <a:gd name="connsiteX4" fmla="*/ 48022 w 48022"/>
                  <a:gd name="connsiteY4" fmla="*/ 24011 h 480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022" h="48022">
                    <a:moveTo>
                      <a:pt x="48022" y="24011"/>
                    </a:moveTo>
                    <a:cubicBezTo>
                      <a:pt x="48022" y="37272"/>
                      <a:pt x="37272" y="48022"/>
                      <a:pt x="24011" y="48022"/>
                    </a:cubicBezTo>
                    <a:cubicBezTo>
                      <a:pt x="10750" y="48022"/>
                      <a:pt x="0" y="37272"/>
                      <a:pt x="0" y="24011"/>
                    </a:cubicBezTo>
                    <a:cubicBezTo>
                      <a:pt x="0" y="10750"/>
                      <a:pt x="10750" y="0"/>
                      <a:pt x="24011" y="0"/>
                    </a:cubicBezTo>
                    <a:cubicBezTo>
                      <a:pt x="37272" y="0"/>
                      <a:pt x="48022" y="10750"/>
                      <a:pt x="48022" y="24011"/>
                    </a:cubicBezTo>
                    <a:close/>
                  </a:path>
                </a:pathLst>
              </a:custGeom>
              <a:solidFill>
                <a:srgbClr val="37474F"/>
              </a:solidFill>
              <a:ln w="1981"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852B2040-B1E6-44F7-BCD2-B0E1BEDF9DC1}"/>
                  </a:ext>
                </a:extLst>
              </p:cNvPr>
              <p:cNvSpPr/>
              <p:nvPr/>
            </p:nvSpPr>
            <p:spPr>
              <a:xfrm>
                <a:off x="11286959" y="2012053"/>
                <a:ext cx="29959" cy="28453"/>
              </a:xfrm>
              <a:custGeom>
                <a:avLst/>
                <a:gdLst>
                  <a:gd name="connsiteX0" fmla="*/ 28375 w 29959"/>
                  <a:gd name="connsiteY0" fmla="*/ 15718 h 28453"/>
                  <a:gd name="connsiteX1" fmla="*/ 14980 w 29959"/>
                  <a:gd name="connsiteY1" fmla="*/ 28453 h 28453"/>
                  <a:gd name="connsiteX2" fmla="*/ 1585 w 29959"/>
                  <a:gd name="connsiteY2" fmla="*/ 15718 h 28453"/>
                  <a:gd name="connsiteX3" fmla="*/ 5583 w 29959"/>
                  <a:gd name="connsiteY3" fmla="*/ 263 h 28453"/>
                  <a:gd name="connsiteX4" fmla="*/ 14960 w 29959"/>
                  <a:gd name="connsiteY4" fmla="*/ 11019 h 28453"/>
                  <a:gd name="connsiteX5" fmla="*/ 24357 w 29959"/>
                  <a:gd name="connsiteY5" fmla="*/ 263 h 28453"/>
                  <a:gd name="connsiteX6" fmla="*/ 28375 w 29959"/>
                  <a:gd name="connsiteY6" fmla="*/ 15718 h 28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959" h="28453">
                    <a:moveTo>
                      <a:pt x="28375" y="15718"/>
                    </a:moveTo>
                    <a:cubicBezTo>
                      <a:pt x="24377" y="23715"/>
                      <a:pt x="14980" y="28453"/>
                      <a:pt x="14980" y="28453"/>
                    </a:cubicBezTo>
                    <a:cubicBezTo>
                      <a:pt x="14980" y="28453"/>
                      <a:pt x="5543" y="23715"/>
                      <a:pt x="1585" y="15718"/>
                    </a:cubicBezTo>
                    <a:cubicBezTo>
                      <a:pt x="-1714" y="9040"/>
                      <a:pt x="385" y="1843"/>
                      <a:pt x="5583" y="263"/>
                    </a:cubicBezTo>
                    <a:cubicBezTo>
                      <a:pt x="13041" y="-1996"/>
                      <a:pt x="14960" y="11019"/>
                      <a:pt x="14960" y="11019"/>
                    </a:cubicBezTo>
                    <a:cubicBezTo>
                      <a:pt x="14960" y="11019"/>
                      <a:pt x="16959" y="-1996"/>
                      <a:pt x="24357" y="263"/>
                    </a:cubicBezTo>
                    <a:cubicBezTo>
                      <a:pt x="29575" y="1843"/>
                      <a:pt x="31674" y="9040"/>
                      <a:pt x="28375" y="15718"/>
                    </a:cubicBezTo>
                    <a:close/>
                  </a:path>
                </a:pathLst>
              </a:custGeom>
              <a:solidFill>
                <a:srgbClr val="FFFFFF"/>
              </a:solidFill>
              <a:ln w="1981"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61B696D8-F177-4FFF-9EB5-BB0C22CC9574}"/>
                  </a:ext>
                </a:extLst>
              </p:cNvPr>
              <p:cNvSpPr/>
              <p:nvPr/>
            </p:nvSpPr>
            <p:spPr>
              <a:xfrm rot="-4834199">
                <a:off x="11461247" y="1863532"/>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455A64"/>
              </a:solidFill>
              <a:ln w="1981" cap="flat">
                <a:noFill/>
                <a:prstDash val="solid"/>
                <a:miter/>
              </a:ln>
            </p:spPr>
            <p:txBody>
              <a:bodyPr rtlCol="0" anchor="ctr"/>
              <a:lstStyle/>
              <a:p>
                <a:endParaRPr lang="zh-CN" altLang="en-US"/>
              </a:p>
            </p:txBody>
          </p:sp>
          <p:grpSp>
            <p:nvGrpSpPr>
              <p:cNvPr id="283" name="图形 44">
                <a:extLst>
                  <a:ext uri="{FF2B5EF4-FFF2-40B4-BE49-F238E27FC236}">
                    <a16:creationId xmlns:a16="http://schemas.microsoft.com/office/drawing/2014/main" xmlns="" id="{E5464D69-7867-48FD-AC69-D0FEFB19FC52}"/>
                  </a:ext>
                </a:extLst>
              </p:cNvPr>
              <p:cNvGrpSpPr/>
              <p:nvPr/>
            </p:nvGrpSpPr>
            <p:grpSpPr>
              <a:xfrm>
                <a:off x="11467958" y="1869261"/>
                <a:ext cx="34090" cy="29917"/>
                <a:chOff x="11467958" y="1869261"/>
                <a:chExt cx="34090" cy="29917"/>
              </a:xfrm>
              <a:solidFill>
                <a:srgbClr val="FFFFFF"/>
              </a:solidFill>
            </p:grpSpPr>
            <p:sp>
              <p:nvSpPr>
                <p:cNvPr id="304" name="任意多边形: 形状 303">
                  <a:extLst>
                    <a:ext uri="{FF2B5EF4-FFF2-40B4-BE49-F238E27FC236}">
                      <a16:creationId xmlns:a16="http://schemas.microsoft.com/office/drawing/2014/main" xmlns="" id="{88D2EBCE-2194-4CB2-BA10-F606E5A44229}"/>
                    </a:ext>
                  </a:extLst>
                </p:cNvPr>
                <p:cNvSpPr/>
                <p:nvPr/>
              </p:nvSpPr>
              <p:spPr>
                <a:xfrm>
                  <a:off x="11478826" y="1869261"/>
                  <a:ext cx="23221" cy="28912"/>
                </a:xfrm>
                <a:custGeom>
                  <a:avLst/>
                  <a:gdLst>
                    <a:gd name="connsiteX0" fmla="*/ 2566 w 23221"/>
                    <a:gd name="connsiteY0" fmla="*/ 28578 h 28912"/>
                    <a:gd name="connsiteX1" fmla="*/ 307 w 23221"/>
                    <a:gd name="connsiteY1" fmla="*/ 27578 h 28912"/>
                    <a:gd name="connsiteX2" fmla="*/ 7 w 23221"/>
                    <a:gd name="connsiteY2" fmla="*/ 27118 h 28912"/>
                    <a:gd name="connsiteX3" fmla="*/ 7 w 23221"/>
                    <a:gd name="connsiteY3" fmla="*/ 16422 h 28912"/>
                    <a:gd name="connsiteX4" fmla="*/ 307 w 23221"/>
                    <a:gd name="connsiteY4" fmla="*/ 15802 h 28912"/>
                    <a:gd name="connsiteX5" fmla="*/ 5845 w 23221"/>
                    <a:gd name="connsiteY5" fmla="*/ 9405 h 28912"/>
                    <a:gd name="connsiteX6" fmla="*/ 7844 w 23221"/>
                    <a:gd name="connsiteY6" fmla="*/ 1408 h 28912"/>
                    <a:gd name="connsiteX7" fmla="*/ 8824 w 23221"/>
                    <a:gd name="connsiteY7" fmla="*/ 88 h 28912"/>
                    <a:gd name="connsiteX8" fmla="*/ 10823 w 23221"/>
                    <a:gd name="connsiteY8" fmla="*/ 708 h 28912"/>
                    <a:gd name="connsiteX9" fmla="*/ 12382 w 23221"/>
                    <a:gd name="connsiteY9" fmla="*/ 5386 h 28912"/>
                    <a:gd name="connsiteX10" fmla="*/ 11903 w 23221"/>
                    <a:gd name="connsiteY10" fmla="*/ 9385 h 28912"/>
                    <a:gd name="connsiteX11" fmla="*/ 11383 w 23221"/>
                    <a:gd name="connsiteY11" fmla="*/ 12324 h 28912"/>
                    <a:gd name="connsiteX12" fmla="*/ 12143 w 23221"/>
                    <a:gd name="connsiteY12" fmla="*/ 12324 h 28912"/>
                    <a:gd name="connsiteX13" fmla="*/ 21179 w 23221"/>
                    <a:gd name="connsiteY13" fmla="*/ 12324 h 28912"/>
                    <a:gd name="connsiteX14" fmla="*/ 23179 w 23221"/>
                    <a:gd name="connsiteY14" fmla="*/ 13523 h 28912"/>
                    <a:gd name="connsiteX15" fmla="*/ 21879 w 23221"/>
                    <a:gd name="connsiteY15" fmla="*/ 16142 h 28912"/>
                    <a:gd name="connsiteX16" fmla="*/ 21219 w 23221"/>
                    <a:gd name="connsiteY16" fmla="*/ 16502 h 28912"/>
                    <a:gd name="connsiteX17" fmla="*/ 21819 w 23221"/>
                    <a:gd name="connsiteY17" fmla="*/ 16962 h 28912"/>
                    <a:gd name="connsiteX18" fmla="*/ 21459 w 23221"/>
                    <a:gd name="connsiteY18" fmla="*/ 20161 h 28912"/>
                    <a:gd name="connsiteX19" fmla="*/ 20539 w 23221"/>
                    <a:gd name="connsiteY19" fmla="*/ 20721 h 28912"/>
                    <a:gd name="connsiteX20" fmla="*/ 21339 w 23221"/>
                    <a:gd name="connsiteY20" fmla="*/ 21320 h 28912"/>
                    <a:gd name="connsiteX21" fmla="*/ 21051 w 23221"/>
                    <a:gd name="connsiteY21" fmla="*/ 24133 h 28912"/>
                    <a:gd name="connsiteX22" fmla="*/ 20480 w 23221"/>
                    <a:gd name="connsiteY22" fmla="*/ 24459 h 28912"/>
                    <a:gd name="connsiteX23" fmla="*/ 19960 w 23221"/>
                    <a:gd name="connsiteY23" fmla="*/ 24679 h 28912"/>
                    <a:gd name="connsiteX24" fmla="*/ 19960 w 23221"/>
                    <a:gd name="connsiteY24" fmla="*/ 25099 h 28912"/>
                    <a:gd name="connsiteX25" fmla="*/ 20763 w 23221"/>
                    <a:gd name="connsiteY25" fmla="*/ 27453 h 28912"/>
                    <a:gd name="connsiteX26" fmla="*/ 19960 w 23221"/>
                    <a:gd name="connsiteY26" fmla="*/ 28258 h 28912"/>
                    <a:gd name="connsiteX27" fmla="*/ 19560 w 23221"/>
                    <a:gd name="connsiteY27" fmla="*/ 28558 h 28912"/>
                    <a:gd name="connsiteX28" fmla="*/ 17980 w 23221"/>
                    <a:gd name="connsiteY28" fmla="*/ 28898 h 28912"/>
                    <a:gd name="connsiteX29" fmla="*/ 3826 w 23221"/>
                    <a:gd name="connsiteY29" fmla="*/ 28898 h 28912"/>
                    <a:gd name="connsiteX30" fmla="*/ 2566 w 23221"/>
                    <a:gd name="connsiteY30" fmla="*/ 28578 h 28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23221" h="28912">
                      <a:moveTo>
                        <a:pt x="2566" y="28578"/>
                      </a:moveTo>
                      <a:cubicBezTo>
                        <a:pt x="1866" y="28118"/>
                        <a:pt x="1247" y="27478"/>
                        <a:pt x="307" y="27578"/>
                      </a:cubicBezTo>
                      <a:cubicBezTo>
                        <a:pt x="-73" y="27578"/>
                        <a:pt x="7" y="27318"/>
                        <a:pt x="7" y="27118"/>
                      </a:cubicBezTo>
                      <a:cubicBezTo>
                        <a:pt x="7" y="23540"/>
                        <a:pt x="7" y="19981"/>
                        <a:pt x="7" y="16422"/>
                      </a:cubicBezTo>
                      <a:cubicBezTo>
                        <a:pt x="7" y="16162"/>
                        <a:pt x="7" y="15942"/>
                        <a:pt x="307" y="15802"/>
                      </a:cubicBezTo>
                      <a:cubicBezTo>
                        <a:pt x="3026" y="14423"/>
                        <a:pt x="4186" y="11804"/>
                        <a:pt x="5845" y="9405"/>
                      </a:cubicBezTo>
                      <a:cubicBezTo>
                        <a:pt x="7554" y="7114"/>
                        <a:pt x="8276" y="4233"/>
                        <a:pt x="7844" y="1408"/>
                      </a:cubicBezTo>
                      <a:cubicBezTo>
                        <a:pt x="7724" y="608"/>
                        <a:pt x="8104" y="248"/>
                        <a:pt x="8824" y="88"/>
                      </a:cubicBezTo>
                      <a:cubicBezTo>
                        <a:pt x="9554" y="-148"/>
                        <a:pt x="10353" y="100"/>
                        <a:pt x="10823" y="708"/>
                      </a:cubicBezTo>
                      <a:cubicBezTo>
                        <a:pt x="11609" y="2166"/>
                        <a:pt x="12137" y="3748"/>
                        <a:pt x="12382" y="5386"/>
                      </a:cubicBezTo>
                      <a:cubicBezTo>
                        <a:pt x="12381" y="6733"/>
                        <a:pt x="12221" y="8075"/>
                        <a:pt x="11903" y="9385"/>
                      </a:cubicBezTo>
                      <a:cubicBezTo>
                        <a:pt x="11783" y="10364"/>
                        <a:pt x="11563" y="11384"/>
                        <a:pt x="11383" y="12324"/>
                      </a:cubicBezTo>
                      <a:cubicBezTo>
                        <a:pt x="11623" y="12504"/>
                        <a:pt x="11883" y="12324"/>
                        <a:pt x="12143" y="12324"/>
                      </a:cubicBezTo>
                      <a:lnTo>
                        <a:pt x="21179" y="12324"/>
                      </a:lnTo>
                      <a:cubicBezTo>
                        <a:pt x="22459" y="12324"/>
                        <a:pt x="23179" y="12684"/>
                        <a:pt x="23179" y="13523"/>
                      </a:cubicBezTo>
                      <a:cubicBezTo>
                        <a:pt x="23382" y="14589"/>
                        <a:pt x="22851" y="15659"/>
                        <a:pt x="21879" y="16142"/>
                      </a:cubicBezTo>
                      <a:cubicBezTo>
                        <a:pt x="21639" y="16262"/>
                        <a:pt x="21239" y="16142"/>
                        <a:pt x="21219" y="16502"/>
                      </a:cubicBezTo>
                      <a:cubicBezTo>
                        <a:pt x="21199" y="16862"/>
                        <a:pt x="21599" y="16822"/>
                        <a:pt x="21819" y="16962"/>
                      </a:cubicBezTo>
                      <a:cubicBezTo>
                        <a:pt x="22899" y="17722"/>
                        <a:pt x="22699" y="19261"/>
                        <a:pt x="21459" y="20161"/>
                      </a:cubicBezTo>
                      <a:cubicBezTo>
                        <a:pt x="21139" y="20361"/>
                        <a:pt x="20559" y="20281"/>
                        <a:pt x="20539" y="20721"/>
                      </a:cubicBezTo>
                      <a:cubicBezTo>
                        <a:pt x="20519" y="21160"/>
                        <a:pt x="21099" y="21060"/>
                        <a:pt x="21339" y="21320"/>
                      </a:cubicBezTo>
                      <a:cubicBezTo>
                        <a:pt x="22037" y="22176"/>
                        <a:pt x="21907" y="23436"/>
                        <a:pt x="21051" y="24133"/>
                      </a:cubicBezTo>
                      <a:cubicBezTo>
                        <a:pt x="20879" y="24273"/>
                        <a:pt x="20687" y="24383"/>
                        <a:pt x="20480" y="24459"/>
                      </a:cubicBezTo>
                      <a:cubicBezTo>
                        <a:pt x="20320" y="24459"/>
                        <a:pt x="20100" y="24459"/>
                        <a:pt x="19960" y="24679"/>
                      </a:cubicBezTo>
                      <a:cubicBezTo>
                        <a:pt x="19820" y="24899"/>
                        <a:pt x="19660" y="24879"/>
                        <a:pt x="19960" y="25099"/>
                      </a:cubicBezTo>
                      <a:cubicBezTo>
                        <a:pt x="20831" y="25527"/>
                        <a:pt x="21191" y="26581"/>
                        <a:pt x="20763" y="27453"/>
                      </a:cubicBezTo>
                      <a:cubicBezTo>
                        <a:pt x="20591" y="27803"/>
                        <a:pt x="20310" y="28086"/>
                        <a:pt x="19960" y="28258"/>
                      </a:cubicBezTo>
                      <a:lnTo>
                        <a:pt x="19560" y="28558"/>
                      </a:lnTo>
                      <a:cubicBezTo>
                        <a:pt x="19084" y="28839"/>
                        <a:pt x="18530" y="28958"/>
                        <a:pt x="17980" y="28898"/>
                      </a:cubicBezTo>
                      <a:lnTo>
                        <a:pt x="3826" y="28898"/>
                      </a:lnTo>
                      <a:cubicBezTo>
                        <a:pt x="3380" y="28956"/>
                        <a:pt x="2930" y="28841"/>
                        <a:pt x="2566" y="28578"/>
                      </a:cubicBezTo>
                      <a:close/>
                    </a:path>
                  </a:pathLst>
                </a:custGeom>
                <a:solidFill>
                  <a:srgbClr val="FFFFFF"/>
                </a:solidFill>
                <a:ln w="1981" cap="flat">
                  <a:noFill/>
                  <a:prstDash val="solid"/>
                  <a:miter/>
                </a:ln>
              </p:spPr>
              <p:txBody>
                <a:bodyPr rtlCol="0" anchor="ctr"/>
                <a:lstStyle/>
                <a:p>
                  <a:endParaRPr lang="zh-CN" altLang="en-US"/>
                </a:p>
              </p:txBody>
            </p:sp>
            <p:sp>
              <p:nvSpPr>
                <p:cNvPr id="305" name="任意多边形: 形状 304">
                  <a:extLst>
                    <a:ext uri="{FF2B5EF4-FFF2-40B4-BE49-F238E27FC236}">
                      <a16:creationId xmlns:a16="http://schemas.microsoft.com/office/drawing/2014/main" xmlns="" id="{4614EFAA-0AF9-4B4D-B6DF-7BA27EC74B21}"/>
                    </a:ext>
                  </a:extLst>
                </p:cNvPr>
                <p:cNvSpPr/>
                <p:nvPr/>
              </p:nvSpPr>
              <p:spPr>
                <a:xfrm>
                  <a:off x="11467958" y="1884103"/>
                  <a:ext cx="9516" cy="15074"/>
                </a:xfrm>
                <a:custGeom>
                  <a:avLst/>
                  <a:gdLst>
                    <a:gd name="connsiteX0" fmla="*/ 0 w 9516"/>
                    <a:gd name="connsiteY0" fmla="*/ 7477 h 15074"/>
                    <a:gd name="connsiteX1" fmla="*/ 0 w 9516"/>
                    <a:gd name="connsiteY1" fmla="*/ 700 h 15074"/>
                    <a:gd name="connsiteX2" fmla="*/ 620 w 9516"/>
                    <a:gd name="connsiteY2" fmla="*/ 0 h 15074"/>
                    <a:gd name="connsiteX3" fmla="*/ 8897 w 9516"/>
                    <a:gd name="connsiteY3" fmla="*/ 0 h 15074"/>
                    <a:gd name="connsiteX4" fmla="*/ 9516 w 9516"/>
                    <a:gd name="connsiteY4" fmla="*/ 660 h 15074"/>
                    <a:gd name="connsiteX5" fmla="*/ 9516 w 9516"/>
                    <a:gd name="connsiteY5" fmla="*/ 14335 h 15074"/>
                    <a:gd name="connsiteX6" fmla="*/ 8777 w 9516"/>
                    <a:gd name="connsiteY6" fmla="*/ 15074 h 15074"/>
                    <a:gd name="connsiteX7" fmla="*/ 780 w 9516"/>
                    <a:gd name="connsiteY7" fmla="*/ 15074 h 15074"/>
                    <a:gd name="connsiteX8" fmla="*/ 20 w 9516"/>
                    <a:gd name="connsiteY8" fmla="*/ 14275 h 15074"/>
                    <a:gd name="connsiteX9" fmla="*/ 0 w 9516"/>
                    <a:gd name="connsiteY9" fmla="*/ 7477 h 15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516" h="15074">
                      <a:moveTo>
                        <a:pt x="0" y="7477"/>
                      </a:moveTo>
                      <a:cubicBezTo>
                        <a:pt x="0" y="5218"/>
                        <a:pt x="0" y="2959"/>
                        <a:pt x="0" y="700"/>
                      </a:cubicBezTo>
                      <a:cubicBezTo>
                        <a:pt x="0" y="240"/>
                        <a:pt x="0" y="0"/>
                        <a:pt x="620" y="0"/>
                      </a:cubicBezTo>
                      <a:cubicBezTo>
                        <a:pt x="3379" y="0"/>
                        <a:pt x="6138" y="0"/>
                        <a:pt x="8897" y="0"/>
                      </a:cubicBezTo>
                      <a:cubicBezTo>
                        <a:pt x="9436" y="0"/>
                        <a:pt x="9516" y="180"/>
                        <a:pt x="9516" y="660"/>
                      </a:cubicBezTo>
                      <a:cubicBezTo>
                        <a:pt x="9516" y="5218"/>
                        <a:pt x="9516" y="9776"/>
                        <a:pt x="9516" y="14335"/>
                      </a:cubicBezTo>
                      <a:cubicBezTo>
                        <a:pt x="9516" y="14915"/>
                        <a:pt x="9357" y="15074"/>
                        <a:pt x="8777" y="15074"/>
                      </a:cubicBezTo>
                      <a:cubicBezTo>
                        <a:pt x="6098" y="15074"/>
                        <a:pt x="3419" y="15074"/>
                        <a:pt x="780" y="15074"/>
                      </a:cubicBezTo>
                      <a:cubicBezTo>
                        <a:pt x="120" y="15074"/>
                        <a:pt x="20" y="14855"/>
                        <a:pt x="20" y="14275"/>
                      </a:cubicBezTo>
                      <a:cubicBezTo>
                        <a:pt x="40" y="12016"/>
                        <a:pt x="0" y="9756"/>
                        <a:pt x="0" y="7477"/>
                      </a:cubicBezTo>
                      <a:close/>
                    </a:path>
                  </a:pathLst>
                </a:custGeom>
                <a:solidFill>
                  <a:srgbClr val="FFFFFF"/>
                </a:solidFill>
                <a:ln w="1981" cap="flat">
                  <a:noFill/>
                  <a:prstDash val="solid"/>
                  <a:miter/>
                </a:ln>
              </p:spPr>
              <p:txBody>
                <a:bodyPr rtlCol="0" anchor="ctr"/>
                <a:lstStyle/>
                <a:p>
                  <a:endParaRPr lang="zh-CN" altLang="en-US"/>
                </a:p>
              </p:txBody>
            </p:sp>
          </p:grpSp>
          <p:sp>
            <p:nvSpPr>
              <p:cNvPr id="284" name="任意多边形: 形状 283">
                <a:extLst>
                  <a:ext uri="{FF2B5EF4-FFF2-40B4-BE49-F238E27FC236}">
                    <a16:creationId xmlns:a16="http://schemas.microsoft.com/office/drawing/2014/main" xmlns="" id="{9D8F4BF1-FF52-4471-B9A1-4A2EFEAAD36C}"/>
                  </a:ext>
                </a:extLst>
              </p:cNvPr>
              <p:cNvSpPr/>
              <p:nvPr/>
            </p:nvSpPr>
            <p:spPr>
              <a:xfrm>
                <a:off x="11290563" y="2060718"/>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12096 w 23991"/>
                  <a:gd name="connsiteY4" fmla="*/ 0 h 23991"/>
                  <a:gd name="connsiteX5" fmla="*/ 23991 w 23991"/>
                  <a:gd name="connsiteY5" fmla="*/ 11996 h 2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991" h="23991">
                    <a:moveTo>
                      <a:pt x="23991" y="11996"/>
                    </a:moveTo>
                    <a:cubicBezTo>
                      <a:pt x="23991" y="18621"/>
                      <a:pt x="18621" y="23991"/>
                      <a:pt x="11996" y="23991"/>
                    </a:cubicBezTo>
                    <a:cubicBezTo>
                      <a:pt x="5370" y="23991"/>
                      <a:pt x="0" y="18619"/>
                      <a:pt x="0" y="11996"/>
                    </a:cubicBezTo>
                    <a:cubicBezTo>
                      <a:pt x="0" y="5370"/>
                      <a:pt x="5370" y="0"/>
                      <a:pt x="11996" y="0"/>
                    </a:cubicBezTo>
                    <a:cubicBezTo>
                      <a:pt x="12030" y="0"/>
                      <a:pt x="12062" y="0"/>
                      <a:pt x="12096" y="0"/>
                    </a:cubicBezTo>
                    <a:cubicBezTo>
                      <a:pt x="18681" y="54"/>
                      <a:pt x="23991" y="5410"/>
                      <a:pt x="23991" y="11996"/>
                    </a:cubicBezTo>
                    <a:close/>
                  </a:path>
                </a:pathLst>
              </a:custGeom>
              <a:solidFill>
                <a:srgbClr val="0AAF60"/>
              </a:solidFill>
              <a:ln w="1981"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808C2E48-FBD8-46B8-8FC2-5ED76DDE4EEE}"/>
                  </a:ext>
                </a:extLst>
              </p:cNvPr>
              <p:cNvSpPr/>
              <p:nvPr/>
            </p:nvSpPr>
            <p:spPr>
              <a:xfrm>
                <a:off x="11294143" y="2064489"/>
                <a:ext cx="17175" cy="16543"/>
              </a:xfrm>
              <a:custGeom>
                <a:avLst/>
                <a:gdLst>
                  <a:gd name="connsiteX0" fmla="*/ 8316 w 17175"/>
                  <a:gd name="connsiteY0" fmla="*/ 8 h 16543"/>
                  <a:gd name="connsiteX1" fmla="*/ 11375 w 17175"/>
                  <a:gd name="connsiteY1" fmla="*/ 868 h 16543"/>
                  <a:gd name="connsiteX2" fmla="*/ 12954 w 17175"/>
                  <a:gd name="connsiteY2" fmla="*/ 3067 h 16543"/>
                  <a:gd name="connsiteX3" fmla="*/ 13114 w 17175"/>
                  <a:gd name="connsiteY3" fmla="*/ 4046 h 16543"/>
                  <a:gd name="connsiteX4" fmla="*/ 13114 w 17175"/>
                  <a:gd name="connsiteY4" fmla="*/ 5486 h 16543"/>
                  <a:gd name="connsiteX5" fmla="*/ 13114 w 17175"/>
                  <a:gd name="connsiteY5" fmla="*/ 6705 h 16543"/>
                  <a:gd name="connsiteX6" fmla="*/ 13274 w 17175"/>
                  <a:gd name="connsiteY6" fmla="*/ 6965 h 16543"/>
                  <a:gd name="connsiteX7" fmla="*/ 13974 w 17175"/>
                  <a:gd name="connsiteY7" fmla="*/ 6965 h 16543"/>
                  <a:gd name="connsiteX8" fmla="*/ 14333 w 17175"/>
                  <a:gd name="connsiteY8" fmla="*/ 6825 h 16543"/>
                  <a:gd name="connsiteX9" fmla="*/ 15233 w 17175"/>
                  <a:gd name="connsiteY9" fmla="*/ 7005 h 16543"/>
                  <a:gd name="connsiteX10" fmla="*/ 15233 w 17175"/>
                  <a:gd name="connsiteY10" fmla="*/ 7565 h 16543"/>
                  <a:gd name="connsiteX11" fmla="*/ 14533 w 17175"/>
                  <a:gd name="connsiteY11" fmla="*/ 7985 h 16543"/>
                  <a:gd name="connsiteX12" fmla="*/ 13934 w 17175"/>
                  <a:gd name="connsiteY12" fmla="*/ 8205 h 16543"/>
                  <a:gd name="connsiteX13" fmla="*/ 13574 w 17175"/>
                  <a:gd name="connsiteY13" fmla="*/ 8405 h 16543"/>
                  <a:gd name="connsiteX14" fmla="*/ 13294 w 17175"/>
                  <a:gd name="connsiteY14" fmla="*/ 9304 h 16543"/>
                  <a:gd name="connsiteX15" fmla="*/ 13874 w 17175"/>
                  <a:gd name="connsiteY15" fmla="*/ 10444 h 16543"/>
                  <a:gd name="connsiteX16" fmla="*/ 15553 w 17175"/>
                  <a:gd name="connsiteY16" fmla="*/ 12143 h 16543"/>
                  <a:gd name="connsiteX17" fmla="*/ 16992 w 17175"/>
                  <a:gd name="connsiteY17" fmla="*/ 12703 h 16543"/>
                  <a:gd name="connsiteX18" fmla="*/ 17152 w 17175"/>
                  <a:gd name="connsiteY18" fmla="*/ 13003 h 16543"/>
                  <a:gd name="connsiteX19" fmla="*/ 16813 w 17175"/>
                  <a:gd name="connsiteY19" fmla="*/ 13323 h 16543"/>
                  <a:gd name="connsiteX20" fmla="*/ 15693 w 17175"/>
                  <a:gd name="connsiteY20" fmla="*/ 13703 h 16543"/>
                  <a:gd name="connsiteX21" fmla="*/ 15053 w 17175"/>
                  <a:gd name="connsiteY21" fmla="*/ 13843 h 16543"/>
                  <a:gd name="connsiteX22" fmla="*/ 14813 w 17175"/>
                  <a:gd name="connsiteY22" fmla="*/ 14023 h 16543"/>
                  <a:gd name="connsiteX23" fmla="*/ 14633 w 17175"/>
                  <a:gd name="connsiteY23" fmla="*/ 14722 h 16543"/>
                  <a:gd name="connsiteX24" fmla="*/ 14253 w 17175"/>
                  <a:gd name="connsiteY24" fmla="*/ 14982 h 16543"/>
                  <a:gd name="connsiteX25" fmla="*/ 13334 w 17175"/>
                  <a:gd name="connsiteY25" fmla="*/ 14862 h 16543"/>
                  <a:gd name="connsiteX26" fmla="*/ 11235 w 17175"/>
                  <a:gd name="connsiteY26" fmla="*/ 15442 h 16543"/>
                  <a:gd name="connsiteX27" fmla="*/ 10255 w 17175"/>
                  <a:gd name="connsiteY27" fmla="*/ 16102 h 16543"/>
                  <a:gd name="connsiteX28" fmla="*/ 6556 w 17175"/>
                  <a:gd name="connsiteY28" fmla="*/ 15882 h 16543"/>
                  <a:gd name="connsiteX29" fmla="*/ 5577 w 17175"/>
                  <a:gd name="connsiteY29" fmla="*/ 15202 h 16543"/>
                  <a:gd name="connsiteX30" fmla="*/ 4477 w 17175"/>
                  <a:gd name="connsiteY30" fmla="*/ 14862 h 16543"/>
                  <a:gd name="connsiteX31" fmla="*/ 2998 w 17175"/>
                  <a:gd name="connsiteY31" fmla="*/ 15002 h 16543"/>
                  <a:gd name="connsiteX32" fmla="*/ 2998 w 17175"/>
                  <a:gd name="connsiteY32" fmla="*/ 15002 h 16543"/>
                  <a:gd name="connsiteX33" fmla="*/ 2538 w 17175"/>
                  <a:gd name="connsiteY33" fmla="*/ 14703 h 16543"/>
                  <a:gd name="connsiteX34" fmla="*/ 2398 w 17175"/>
                  <a:gd name="connsiteY34" fmla="*/ 14103 h 16543"/>
                  <a:gd name="connsiteX35" fmla="*/ 2098 w 17175"/>
                  <a:gd name="connsiteY35" fmla="*/ 13823 h 16543"/>
                  <a:gd name="connsiteX36" fmla="*/ 479 w 17175"/>
                  <a:gd name="connsiteY36" fmla="*/ 13383 h 16543"/>
                  <a:gd name="connsiteX37" fmla="*/ 199 w 17175"/>
                  <a:gd name="connsiteY37" fmla="*/ 13203 h 16543"/>
                  <a:gd name="connsiteX38" fmla="*/ 19 w 17175"/>
                  <a:gd name="connsiteY38" fmla="*/ 12963 h 16543"/>
                  <a:gd name="connsiteX39" fmla="*/ 101 w 17175"/>
                  <a:gd name="connsiteY39" fmla="*/ 12721 h 16543"/>
                  <a:gd name="connsiteX40" fmla="*/ 179 w 17175"/>
                  <a:gd name="connsiteY40" fmla="*/ 12703 h 16543"/>
                  <a:gd name="connsiteX41" fmla="*/ 2998 w 17175"/>
                  <a:gd name="connsiteY41" fmla="*/ 10884 h 16543"/>
                  <a:gd name="connsiteX42" fmla="*/ 3837 w 17175"/>
                  <a:gd name="connsiteY42" fmla="*/ 9504 h 16543"/>
                  <a:gd name="connsiteX43" fmla="*/ 3937 w 17175"/>
                  <a:gd name="connsiteY43" fmla="*/ 9145 h 16543"/>
                  <a:gd name="connsiteX44" fmla="*/ 3557 w 17175"/>
                  <a:gd name="connsiteY44" fmla="*/ 8365 h 16543"/>
                  <a:gd name="connsiteX45" fmla="*/ 2918 w 17175"/>
                  <a:gd name="connsiteY45" fmla="*/ 8065 h 16543"/>
                  <a:gd name="connsiteX46" fmla="*/ 2118 w 17175"/>
                  <a:gd name="connsiteY46" fmla="*/ 7685 h 16543"/>
                  <a:gd name="connsiteX47" fmla="*/ 1958 w 17175"/>
                  <a:gd name="connsiteY47" fmla="*/ 7525 h 16543"/>
                  <a:gd name="connsiteX48" fmla="*/ 1914 w 17175"/>
                  <a:gd name="connsiteY48" fmla="*/ 6989 h 16543"/>
                  <a:gd name="connsiteX49" fmla="*/ 1958 w 17175"/>
                  <a:gd name="connsiteY49" fmla="*/ 6945 h 16543"/>
                  <a:gd name="connsiteX50" fmla="*/ 2778 w 17175"/>
                  <a:gd name="connsiteY50" fmla="*/ 6845 h 16543"/>
                  <a:gd name="connsiteX51" fmla="*/ 3537 w 17175"/>
                  <a:gd name="connsiteY51" fmla="*/ 7025 h 16543"/>
                  <a:gd name="connsiteX52" fmla="*/ 3957 w 17175"/>
                  <a:gd name="connsiteY52" fmla="*/ 6905 h 16543"/>
                  <a:gd name="connsiteX53" fmla="*/ 3957 w 17175"/>
                  <a:gd name="connsiteY53" fmla="*/ 6785 h 16543"/>
                  <a:gd name="connsiteX54" fmla="*/ 3957 w 17175"/>
                  <a:gd name="connsiteY54" fmla="*/ 5126 h 16543"/>
                  <a:gd name="connsiteX55" fmla="*/ 3957 w 17175"/>
                  <a:gd name="connsiteY55" fmla="*/ 3886 h 16543"/>
                  <a:gd name="connsiteX56" fmla="*/ 4137 w 17175"/>
                  <a:gd name="connsiteY56" fmla="*/ 2947 h 16543"/>
                  <a:gd name="connsiteX57" fmla="*/ 6796 w 17175"/>
                  <a:gd name="connsiteY57" fmla="*/ 288 h 16543"/>
                  <a:gd name="connsiteX58" fmla="*/ 8316 w 17175"/>
                  <a:gd name="connsiteY58" fmla="*/ 8 h 16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7175" h="16543">
                    <a:moveTo>
                      <a:pt x="8316" y="8"/>
                    </a:moveTo>
                    <a:cubicBezTo>
                      <a:pt x="9403" y="-54"/>
                      <a:pt x="10479" y="250"/>
                      <a:pt x="11375" y="868"/>
                    </a:cubicBezTo>
                    <a:cubicBezTo>
                      <a:pt x="12120" y="1415"/>
                      <a:pt x="12674" y="2185"/>
                      <a:pt x="12954" y="3067"/>
                    </a:cubicBezTo>
                    <a:cubicBezTo>
                      <a:pt x="13038" y="3387"/>
                      <a:pt x="13092" y="3717"/>
                      <a:pt x="13114" y="4046"/>
                    </a:cubicBezTo>
                    <a:cubicBezTo>
                      <a:pt x="13114" y="4526"/>
                      <a:pt x="13114" y="5006"/>
                      <a:pt x="13114" y="5486"/>
                    </a:cubicBezTo>
                    <a:cubicBezTo>
                      <a:pt x="13114" y="5906"/>
                      <a:pt x="13114" y="6306"/>
                      <a:pt x="13114" y="6705"/>
                    </a:cubicBezTo>
                    <a:cubicBezTo>
                      <a:pt x="13114" y="7105"/>
                      <a:pt x="13114" y="6885"/>
                      <a:pt x="13274" y="6965"/>
                    </a:cubicBezTo>
                    <a:cubicBezTo>
                      <a:pt x="13500" y="7045"/>
                      <a:pt x="13748" y="7045"/>
                      <a:pt x="13974" y="6965"/>
                    </a:cubicBezTo>
                    <a:lnTo>
                      <a:pt x="14333" y="6825"/>
                    </a:lnTo>
                    <a:cubicBezTo>
                      <a:pt x="14641" y="6689"/>
                      <a:pt x="15001" y="6761"/>
                      <a:pt x="15233" y="7005"/>
                    </a:cubicBezTo>
                    <a:cubicBezTo>
                      <a:pt x="15385" y="7161"/>
                      <a:pt x="15385" y="7409"/>
                      <a:pt x="15233" y="7565"/>
                    </a:cubicBezTo>
                    <a:cubicBezTo>
                      <a:pt x="15031" y="7751"/>
                      <a:pt x="14793" y="7895"/>
                      <a:pt x="14533" y="7985"/>
                    </a:cubicBezTo>
                    <a:cubicBezTo>
                      <a:pt x="14333" y="7985"/>
                      <a:pt x="14134" y="8105"/>
                      <a:pt x="13934" y="8205"/>
                    </a:cubicBezTo>
                    <a:cubicBezTo>
                      <a:pt x="13806" y="8255"/>
                      <a:pt x="13684" y="8323"/>
                      <a:pt x="13574" y="8405"/>
                    </a:cubicBezTo>
                    <a:cubicBezTo>
                      <a:pt x="13284" y="8603"/>
                      <a:pt x="13168" y="8977"/>
                      <a:pt x="13294" y="9304"/>
                    </a:cubicBezTo>
                    <a:cubicBezTo>
                      <a:pt x="13424" y="9712"/>
                      <a:pt x="13620" y="10098"/>
                      <a:pt x="13874" y="10444"/>
                    </a:cubicBezTo>
                    <a:cubicBezTo>
                      <a:pt x="14301" y="11128"/>
                      <a:pt x="14875" y="11708"/>
                      <a:pt x="15553" y="12143"/>
                    </a:cubicBezTo>
                    <a:cubicBezTo>
                      <a:pt x="15993" y="12421"/>
                      <a:pt x="16481" y="12611"/>
                      <a:pt x="16992" y="12703"/>
                    </a:cubicBezTo>
                    <a:cubicBezTo>
                      <a:pt x="17152" y="12703"/>
                      <a:pt x="17212" y="12843"/>
                      <a:pt x="17152" y="13003"/>
                    </a:cubicBezTo>
                    <a:cubicBezTo>
                      <a:pt x="17082" y="13147"/>
                      <a:pt x="16960" y="13261"/>
                      <a:pt x="16813" y="13323"/>
                    </a:cubicBezTo>
                    <a:cubicBezTo>
                      <a:pt x="16463" y="13511"/>
                      <a:pt x="16085" y="13641"/>
                      <a:pt x="15693" y="13703"/>
                    </a:cubicBezTo>
                    <a:lnTo>
                      <a:pt x="15053" y="13843"/>
                    </a:lnTo>
                    <a:cubicBezTo>
                      <a:pt x="14945" y="13851"/>
                      <a:pt x="14851" y="13921"/>
                      <a:pt x="14813" y="14023"/>
                    </a:cubicBezTo>
                    <a:cubicBezTo>
                      <a:pt x="14813" y="14263"/>
                      <a:pt x="14813" y="14503"/>
                      <a:pt x="14633" y="14722"/>
                    </a:cubicBezTo>
                    <a:cubicBezTo>
                      <a:pt x="14453" y="14942"/>
                      <a:pt x="14513" y="15022"/>
                      <a:pt x="14253" y="14982"/>
                    </a:cubicBezTo>
                    <a:cubicBezTo>
                      <a:pt x="13994" y="14942"/>
                      <a:pt x="13654" y="14982"/>
                      <a:pt x="13334" y="14862"/>
                    </a:cubicBezTo>
                    <a:cubicBezTo>
                      <a:pt x="12584" y="14766"/>
                      <a:pt x="11828" y="14976"/>
                      <a:pt x="11235" y="15442"/>
                    </a:cubicBezTo>
                    <a:cubicBezTo>
                      <a:pt x="10921" y="15680"/>
                      <a:pt x="10593" y="15900"/>
                      <a:pt x="10255" y="16102"/>
                    </a:cubicBezTo>
                    <a:cubicBezTo>
                      <a:pt x="9085" y="16762"/>
                      <a:pt x="7640" y="16676"/>
                      <a:pt x="6556" y="15882"/>
                    </a:cubicBezTo>
                    <a:cubicBezTo>
                      <a:pt x="6216" y="15642"/>
                      <a:pt x="5917" y="15402"/>
                      <a:pt x="5577" y="15202"/>
                    </a:cubicBezTo>
                    <a:cubicBezTo>
                      <a:pt x="5241" y="15008"/>
                      <a:pt x="4865" y="14892"/>
                      <a:pt x="4477" y="14862"/>
                    </a:cubicBezTo>
                    <a:cubicBezTo>
                      <a:pt x="3979" y="14838"/>
                      <a:pt x="3481" y="14886"/>
                      <a:pt x="2998" y="15002"/>
                    </a:cubicBezTo>
                    <a:lnTo>
                      <a:pt x="2998" y="15002"/>
                    </a:lnTo>
                    <a:cubicBezTo>
                      <a:pt x="2658" y="15002"/>
                      <a:pt x="2618" y="15002"/>
                      <a:pt x="2538" y="14703"/>
                    </a:cubicBezTo>
                    <a:cubicBezTo>
                      <a:pt x="2458" y="14403"/>
                      <a:pt x="2538" y="14303"/>
                      <a:pt x="2398" y="14103"/>
                    </a:cubicBezTo>
                    <a:cubicBezTo>
                      <a:pt x="2372" y="13953"/>
                      <a:pt x="2250" y="13839"/>
                      <a:pt x="2098" y="13823"/>
                    </a:cubicBezTo>
                    <a:cubicBezTo>
                      <a:pt x="1538" y="13759"/>
                      <a:pt x="992" y="13611"/>
                      <a:pt x="479" y="13383"/>
                    </a:cubicBezTo>
                    <a:cubicBezTo>
                      <a:pt x="375" y="13343"/>
                      <a:pt x="279" y="13281"/>
                      <a:pt x="199" y="13203"/>
                    </a:cubicBezTo>
                    <a:cubicBezTo>
                      <a:pt x="117" y="13141"/>
                      <a:pt x="55" y="13059"/>
                      <a:pt x="19" y="12963"/>
                    </a:cubicBezTo>
                    <a:cubicBezTo>
                      <a:pt x="-25" y="12873"/>
                      <a:pt x="11" y="12765"/>
                      <a:pt x="101" y="12721"/>
                    </a:cubicBezTo>
                    <a:cubicBezTo>
                      <a:pt x="125" y="12709"/>
                      <a:pt x="151" y="12703"/>
                      <a:pt x="179" y="12703"/>
                    </a:cubicBezTo>
                    <a:cubicBezTo>
                      <a:pt x="1320" y="12489"/>
                      <a:pt x="2332" y="11836"/>
                      <a:pt x="2998" y="10884"/>
                    </a:cubicBezTo>
                    <a:cubicBezTo>
                      <a:pt x="3337" y="10464"/>
                      <a:pt x="3621" y="10000"/>
                      <a:pt x="3837" y="9504"/>
                    </a:cubicBezTo>
                    <a:cubicBezTo>
                      <a:pt x="3889" y="9390"/>
                      <a:pt x="3923" y="9269"/>
                      <a:pt x="3937" y="9145"/>
                    </a:cubicBezTo>
                    <a:cubicBezTo>
                      <a:pt x="3985" y="8831"/>
                      <a:pt x="3835" y="8521"/>
                      <a:pt x="3557" y="8365"/>
                    </a:cubicBezTo>
                    <a:cubicBezTo>
                      <a:pt x="3363" y="8227"/>
                      <a:pt x="3148" y="8127"/>
                      <a:pt x="2918" y="8065"/>
                    </a:cubicBezTo>
                    <a:cubicBezTo>
                      <a:pt x="2634" y="7979"/>
                      <a:pt x="2364" y="7851"/>
                      <a:pt x="2118" y="7685"/>
                    </a:cubicBezTo>
                    <a:cubicBezTo>
                      <a:pt x="2060" y="7637"/>
                      <a:pt x="2006" y="7583"/>
                      <a:pt x="1958" y="7525"/>
                    </a:cubicBezTo>
                    <a:cubicBezTo>
                      <a:pt x="1798" y="7389"/>
                      <a:pt x="1778" y="7149"/>
                      <a:pt x="1914" y="6989"/>
                    </a:cubicBezTo>
                    <a:cubicBezTo>
                      <a:pt x="1928" y="6973"/>
                      <a:pt x="1942" y="6959"/>
                      <a:pt x="1958" y="6945"/>
                    </a:cubicBezTo>
                    <a:cubicBezTo>
                      <a:pt x="2184" y="6743"/>
                      <a:pt x="2510" y="6703"/>
                      <a:pt x="2778" y="6845"/>
                    </a:cubicBezTo>
                    <a:cubicBezTo>
                      <a:pt x="3012" y="6967"/>
                      <a:pt x="3274" y="7029"/>
                      <a:pt x="3537" y="7025"/>
                    </a:cubicBezTo>
                    <a:cubicBezTo>
                      <a:pt x="3685" y="7023"/>
                      <a:pt x="3831" y="6981"/>
                      <a:pt x="3957" y="6905"/>
                    </a:cubicBezTo>
                    <a:cubicBezTo>
                      <a:pt x="3979" y="6867"/>
                      <a:pt x="3979" y="6823"/>
                      <a:pt x="3957" y="6785"/>
                    </a:cubicBezTo>
                    <a:cubicBezTo>
                      <a:pt x="3957" y="6226"/>
                      <a:pt x="3957" y="5686"/>
                      <a:pt x="3957" y="5126"/>
                    </a:cubicBezTo>
                    <a:cubicBezTo>
                      <a:pt x="3927" y="4714"/>
                      <a:pt x="3927" y="4298"/>
                      <a:pt x="3957" y="3886"/>
                    </a:cubicBezTo>
                    <a:cubicBezTo>
                      <a:pt x="3967" y="3567"/>
                      <a:pt x="4027" y="3249"/>
                      <a:pt x="4137" y="2947"/>
                    </a:cubicBezTo>
                    <a:cubicBezTo>
                      <a:pt x="4573" y="1703"/>
                      <a:pt x="5553" y="724"/>
                      <a:pt x="6796" y="288"/>
                    </a:cubicBezTo>
                    <a:cubicBezTo>
                      <a:pt x="7286" y="118"/>
                      <a:pt x="7798" y="22"/>
                      <a:pt x="8316" y="8"/>
                    </a:cubicBezTo>
                    <a:close/>
                  </a:path>
                </a:pathLst>
              </a:custGeom>
              <a:solidFill>
                <a:srgbClr val="FFFFFF"/>
              </a:solidFill>
              <a:ln w="1981"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068611F4-FA26-45B9-BEF9-A694DD7AE2E7}"/>
                  </a:ext>
                </a:extLst>
              </p:cNvPr>
              <p:cNvSpPr/>
              <p:nvPr/>
            </p:nvSpPr>
            <p:spPr>
              <a:xfrm>
                <a:off x="11462240" y="1987445"/>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263238"/>
              </a:solidFill>
              <a:ln w="1981"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2E514016-CB5E-4FDE-87B8-ADA1372C0F58}"/>
                  </a:ext>
                </a:extLst>
              </p:cNvPr>
              <p:cNvSpPr/>
              <p:nvPr/>
            </p:nvSpPr>
            <p:spPr>
              <a:xfrm>
                <a:off x="11470177" y="1990844"/>
                <a:ext cx="7997" cy="7997"/>
              </a:xfrm>
              <a:custGeom>
                <a:avLst/>
                <a:gdLst>
                  <a:gd name="connsiteX0" fmla="*/ 7997 w 7997"/>
                  <a:gd name="connsiteY0" fmla="*/ 3999 h 7997"/>
                  <a:gd name="connsiteX1" fmla="*/ 3999 w 7997"/>
                  <a:gd name="connsiteY1" fmla="*/ 7997 h 7997"/>
                  <a:gd name="connsiteX2" fmla="*/ 0 w 7997"/>
                  <a:gd name="connsiteY2" fmla="*/ 3999 h 7997"/>
                  <a:gd name="connsiteX3" fmla="*/ 3999 w 7997"/>
                  <a:gd name="connsiteY3" fmla="*/ 0 h 7997"/>
                  <a:gd name="connsiteX4" fmla="*/ 7997 w 7997"/>
                  <a:gd name="connsiteY4" fmla="*/ 3999 h 7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97" h="7997">
                    <a:moveTo>
                      <a:pt x="7997" y="3999"/>
                    </a:moveTo>
                    <a:cubicBezTo>
                      <a:pt x="7997" y="6208"/>
                      <a:pt x="6208" y="7997"/>
                      <a:pt x="3999" y="7997"/>
                    </a:cubicBezTo>
                    <a:cubicBezTo>
                      <a:pt x="1789" y="7997"/>
                      <a:pt x="0" y="6208"/>
                      <a:pt x="0" y="3999"/>
                    </a:cubicBezTo>
                    <a:cubicBezTo>
                      <a:pt x="0" y="1789"/>
                      <a:pt x="1789" y="0"/>
                      <a:pt x="3999" y="0"/>
                    </a:cubicBezTo>
                    <a:cubicBezTo>
                      <a:pt x="6208" y="0"/>
                      <a:pt x="7997" y="1789"/>
                      <a:pt x="7997" y="3999"/>
                    </a:cubicBezTo>
                    <a:close/>
                  </a:path>
                </a:pathLst>
              </a:custGeom>
              <a:solidFill>
                <a:srgbClr val="FFFFFF"/>
              </a:solidFill>
              <a:ln w="1981"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59F69628-B99A-47D3-A59D-2C84D5D88EE9}"/>
                  </a:ext>
                </a:extLst>
              </p:cNvPr>
              <p:cNvSpPr/>
              <p:nvPr/>
            </p:nvSpPr>
            <p:spPr>
              <a:xfrm>
                <a:off x="11467278" y="1998901"/>
                <a:ext cx="13714" cy="8316"/>
              </a:xfrm>
              <a:custGeom>
                <a:avLst/>
                <a:gdLst>
                  <a:gd name="connsiteX0" fmla="*/ 13715 w 13714"/>
                  <a:gd name="connsiteY0" fmla="*/ 6857 h 8316"/>
                  <a:gd name="connsiteX1" fmla="*/ 13715 w 13714"/>
                  <a:gd name="connsiteY1" fmla="*/ 8317 h 8316"/>
                  <a:gd name="connsiteX2" fmla="*/ 0 w 13714"/>
                  <a:gd name="connsiteY2" fmla="*/ 8317 h 8316"/>
                  <a:gd name="connsiteX3" fmla="*/ 0 w 13714"/>
                  <a:gd name="connsiteY3" fmla="*/ 6857 h 8316"/>
                  <a:gd name="connsiteX4" fmla="*/ 6858 w 13714"/>
                  <a:gd name="connsiteY4" fmla="*/ 0 h 8316"/>
                  <a:gd name="connsiteX5" fmla="*/ 13715 w 13714"/>
                  <a:gd name="connsiteY5" fmla="*/ 6857 h 8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714" h="8316">
                    <a:moveTo>
                      <a:pt x="13715" y="6857"/>
                    </a:moveTo>
                    <a:lnTo>
                      <a:pt x="13715" y="8317"/>
                    </a:lnTo>
                    <a:lnTo>
                      <a:pt x="0" y="8317"/>
                    </a:lnTo>
                    <a:lnTo>
                      <a:pt x="0" y="6857"/>
                    </a:lnTo>
                    <a:cubicBezTo>
                      <a:pt x="0" y="3071"/>
                      <a:pt x="3071" y="0"/>
                      <a:pt x="6858" y="0"/>
                    </a:cubicBezTo>
                    <a:cubicBezTo>
                      <a:pt x="10644" y="0"/>
                      <a:pt x="13715" y="3071"/>
                      <a:pt x="13715" y="6857"/>
                    </a:cubicBezTo>
                    <a:close/>
                  </a:path>
                </a:pathLst>
              </a:custGeom>
              <a:solidFill>
                <a:srgbClr val="FFFFFF"/>
              </a:solidFill>
              <a:ln w="1981"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2C71158C-1A50-45F3-8386-054DB7C0BFD4}"/>
                  </a:ext>
                </a:extLst>
              </p:cNvPr>
              <p:cNvSpPr/>
              <p:nvPr/>
            </p:nvSpPr>
            <p:spPr>
              <a:xfrm>
                <a:off x="11257806" y="1918868"/>
                <a:ext cx="80039" cy="73690"/>
              </a:xfrm>
              <a:custGeom>
                <a:avLst/>
                <a:gdLst>
                  <a:gd name="connsiteX0" fmla="*/ 209 w 80039"/>
                  <a:gd name="connsiteY0" fmla="*/ 40748 h 73690"/>
                  <a:gd name="connsiteX1" fmla="*/ 40602 w 80039"/>
                  <a:gd name="connsiteY1" fmla="*/ 73488 h 73690"/>
                  <a:gd name="connsiteX2" fmla="*/ 61646 w 80039"/>
                  <a:gd name="connsiteY2" fmla="*/ 63999 h 73690"/>
                  <a:gd name="connsiteX3" fmla="*/ 80039 w 80039"/>
                  <a:gd name="connsiteY3" fmla="*/ 66698 h 73690"/>
                  <a:gd name="connsiteX4" fmla="*/ 70843 w 80039"/>
                  <a:gd name="connsiteY4" fmla="*/ 50704 h 73690"/>
                  <a:gd name="connsiteX5" fmla="*/ 50694 w 80039"/>
                  <a:gd name="connsiteY5" fmla="*/ 2740 h 73690"/>
                  <a:gd name="connsiteX6" fmla="*/ 2730 w 80039"/>
                  <a:gd name="connsiteY6" fmla="*/ 22888 h 73690"/>
                  <a:gd name="connsiteX7" fmla="*/ 209 w 80039"/>
                  <a:gd name="connsiteY7" fmla="*/ 40708 h 73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0039" h="73690">
                    <a:moveTo>
                      <a:pt x="209" y="40748"/>
                    </a:moveTo>
                    <a:cubicBezTo>
                      <a:pt x="2322" y="60942"/>
                      <a:pt x="20407" y="75601"/>
                      <a:pt x="40602" y="73488"/>
                    </a:cubicBezTo>
                    <a:cubicBezTo>
                      <a:pt x="48453" y="72666"/>
                      <a:pt x="55832" y="69339"/>
                      <a:pt x="61646" y="63999"/>
                    </a:cubicBezTo>
                    <a:lnTo>
                      <a:pt x="80039" y="66698"/>
                    </a:lnTo>
                    <a:lnTo>
                      <a:pt x="70843" y="50704"/>
                    </a:lnTo>
                    <a:cubicBezTo>
                      <a:pt x="78524" y="31895"/>
                      <a:pt x="69503" y="10421"/>
                      <a:pt x="50694" y="2740"/>
                    </a:cubicBezTo>
                    <a:cubicBezTo>
                      <a:pt x="31885" y="-4941"/>
                      <a:pt x="10411" y="4080"/>
                      <a:pt x="2730" y="22888"/>
                    </a:cubicBezTo>
                    <a:cubicBezTo>
                      <a:pt x="427" y="28528"/>
                      <a:pt x="-439" y="34650"/>
                      <a:pt x="209" y="40708"/>
                    </a:cubicBezTo>
                    <a:close/>
                  </a:path>
                </a:pathLst>
              </a:custGeom>
              <a:solidFill>
                <a:srgbClr val="455A64"/>
              </a:solidFill>
              <a:ln w="1981"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637CDFB0-D681-4D50-BBE9-023799665B95}"/>
                  </a:ext>
                </a:extLst>
              </p:cNvPr>
              <p:cNvSpPr/>
              <p:nvPr/>
            </p:nvSpPr>
            <p:spPr>
              <a:xfrm>
                <a:off x="11257753" y="1918738"/>
                <a:ext cx="81372" cy="74121"/>
              </a:xfrm>
              <a:custGeom>
                <a:avLst/>
                <a:gdLst>
                  <a:gd name="connsiteX0" fmla="*/ 11278 w 81372"/>
                  <a:gd name="connsiteY0" fmla="*/ 10509 h 74121"/>
                  <a:gd name="connsiteX1" fmla="*/ 63805 w 81372"/>
                  <a:gd name="connsiteY1" fmla="*/ 11256 h 74121"/>
                  <a:gd name="connsiteX2" fmla="*/ 71556 w 81372"/>
                  <a:gd name="connsiteY2" fmla="*/ 51194 h 74121"/>
                  <a:gd name="connsiteX3" fmla="*/ 71556 w 81372"/>
                  <a:gd name="connsiteY3" fmla="*/ 50574 h 74121"/>
                  <a:gd name="connsiteX4" fmla="*/ 80693 w 81372"/>
                  <a:gd name="connsiteY4" fmla="*/ 66568 h 74121"/>
                  <a:gd name="connsiteX5" fmla="*/ 81372 w 81372"/>
                  <a:gd name="connsiteY5" fmla="*/ 67748 h 74121"/>
                  <a:gd name="connsiteX6" fmla="*/ 80033 w 81372"/>
                  <a:gd name="connsiteY6" fmla="*/ 67528 h 74121"/>
                  <a:gd name="connsiteX7" fmla="*/ 61660 w 81372"/>
                  <a:gd name="connsiteY7" fmla="*/ 64709 h 74121"/>
                  <a:gd name="connsiteX8" fmla="*/ 62099 w 81372"/>
                  <a:gd name="connsiteY8" fmla="*/ 64569 h 74121"/>
                  <a:gd name="connsiteX9" fmla="*/ 43906 w 81372"/>
                  <a:gd name="connsiteY9" fmla="*/ 73566 h 74121"/>
                  <a:gd name="connsiteX10" fmla="*/ 33710 w 81372"/>
                  <a:gd name="connsiteY10" fmla="*/ 73986 h 74121"/>
                  <a:gd name="connsiteX11" fmla="*/ 23714 w 81372"/>
                  <a:gd name="connsiteY11" fmla="*/ 71626 h 74121"/>
                  <a:gd name="connsiteX12" fmla="*/ 14837 w 81372"/>
                  <a:gd name="connsiteY12" fmla="*/ 66688 h 74121"/>
                  <a:gd name="connsiteX13" fmla="*/ 10958 w 81372"/>
                  <a:gd name="connsiteY13" fmla="*/ 63409 h 74121"/>
                  <a:gd name="connsiteX14" fmla="*/ 7619 w 81372"/>
                  <a:gd name="connsiteY14" fmla="*/ 59571 h 74121"/>
                  <a:gd name="connsiteX15" fmla="*/ 11218 w 81372"/>
                  <a:gd name="connsiteY15" fmla="*/ 10569 h 74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1372" h="74121">
                    <a:moveTo>
                      <a:pt x="11278" y="10509"/>
                    </a:moveTo>
                    <a:cubicBezTo>
                      <a:pt x="25989" y="-3790"/>
                      <a:pt x="49506" y="-3455"/>
                      <a:pt x="63805" y="11256"/>
                    </a:cubicBezTo>
                    <a:cubicBezTo>
                      <a:pt x="74097" y="21845"/>
                      <a:pt x="77140" y="37525"/>
                      <a:pt x="71556" y="51194"/>
                    </a:cubicBezTo>
                    <a:lnTo>
                      <a:pt x="71556" y="50574"/>
                    </a:lnTo>
                    <a:lnTo>
                      <a:pt x="80693" y="66568"/>
                    </a:lnTo>
                    <a:lnTo>
                      <a:pt x="81372" y="67748"/>
                    </a:lnTo>
                    <a:lnTo>
                      <a:pt x="80033" y="67528"/>
                    </a:lnTo>
                    <a:lnTo>
                      <a:pt x="61660" y="64709"/>
                    </a:lnTo>
                    <a:lnTo>
                      <a:pt x="62099" y="64569"/>
                    </a:lnTo>
                    <a:cubicBezTo>
                      <a:pt x="56987" y="69197"/>
                      <a:pt x="50688" y="72312"/>
                      <a:pt x="43906" y="73566"/>
                    </a:cubicBezTo>
                    <a:cubicBezTo>
                      <a:pt x="40537" y="74118"/>
                      <a:pt x="37113" y="74259"/>
                      <a:pt x="33710" y="73986"/>
                    </a:cubicBezTo>
                    <a:cubicBezTo>
                      <a:pt x="30283" y="73674"/>
                      <a:pt x="26918" y="72880"/>
                      <a:pt x="23714" y="71626"/>
                    </a:cubicBezTo>
                    <a:cubicBezTo>
                      <a:pt x="20537" y="70407"/>
                      <a:pt x="17548" y="68743"/>
                      <a:pt x="14837" y="66688"/>
                    </a:cubicBezTo>
                    <a:cubicBezTo>
                      <a:pt x="13475" y="65679"/>
                      <a:pt x="12180" y="64583"/>
                      <a:pt x="10958" y="63409"/>
                    </a:cubicBezTo>
                    <a:cubicBezTo>
                      <a:pt x="9773" y="62196"/>
                      <a:pt x="8657" y="60914"/>
                      <a:pt x="7619" y="59571"/>
                    </a:cubicBezTo>
                    <a:cubicBezTo>
                      <a:pt x="-3780" y="44688"/>
                      <a:pt x="-2233" y="23627"/>
                      <a:pt x="11218" y="10569"/>
                    </a:cubicBezTo>
                    <a:close/>
                  </a:path>
                </a:pathLst>
              </a:custGeom>
              <a:solidFill>
                <a:srgbClr val="0AAF60"/>
              </a:solidFill>
              <a:ln w="1981" cap="flat">
                <a:noFill/>
                <a:prstDash val="solid"/>
                <a:miter/>
              </a:ln>
            </p:spPr>
            <p:txBody>
              <a:bodyPr rtlCol="0" anchor="ctr"/>
              <a:lstStyle/>
              <a:p>
                <a:endParaRPr lang="zh-CN" altLang="en-US"/>
              </a:p>
            </p:txBody>
          </p:sp>
          <p:sp>
            <p:nvSpPr>
              <p:cNvPr id="291" name="任意多边形: 形状 290">
                <a:extLst>
                  <a:ext uri="{FF2B5EF4-FFF2-40B4-BE49-F238E27FC236}">
                    <a16:creationId xmlns:a16="http://schemas.microsoft.com/office/drawing/2014/main" xmlns="" id="{F5561C40-ACBF-4A1F-86F3-43B7B5C6F595}"/>
                  </a:ext>
                </a:extLst>
              </p:cNvPr>
              <p:cNvSpPr/>
              <p:nvPr/>
            </p:nvSpPr>
            <p:spPr>
              <a:xfrm>
                <a:off x="11273542" y="1934632"/>
                <a:ext cx="42121" cy="42229"/>
              </a:xfrm>
              <a:custGeom>
                <a:avLst/>
                <a:gdLst>
                  <a:gd name="connsiteX0" fmla="*/ 42092 w 42121"/>
                  <a:gd name="connsiteY0" fmla="*/ 9509 h 42229"/>
                  <a:gd name="connsiteX1" fmla="*/ 33953 w 42121"/>
                  <a:gd name="connsiteY1" fmla="*/ 26 h 42229"/>
                  <a:gd name="connsiteX2" fmla="*/ 32815 w 42121"/>
                  <a:gd name="connsiteY2" fmla="*/ 12 h 42229"/>
                  <a:gd name="connsiteX3" fmla="*/ 9264 w 42121"/>
                  <a:gd name="connsiteY3" fmla="*/ 12 h 42229"/>
                  <a:gd name="connsiteX4" fmla="*/ 25 w 42121"/>
                  <a:gd name="connsiteY4" fmla="*/ 8427 h 42229"/>
                  <a:gd name="connsiteX5" fmla="*/ 27 w 42121"/>
                  <a:gd name="connsiteY5" fmla="*/ 9309 h 42229"/>
                  <a:gd name="connsiteX6" fmla="*/ 27 w 42121"/>
                  <a:gd name="connsiteY6" fmla="*/ 21065 h 42229"/>
                  <a:gd name="connsiteX7" fmla="*/ 27 w 42121"/>
                  <a:gd name="connsiteY7" fmla="*/ 32580 h 42229"/>
                  <a:gd name="connsiteX8" fmla="*/ 8264 w 42121"/>
                  <a:gd name="connsiteY8" fmla="*/ 42203 h 42229"/>
                  <a:gd name="connsiteX9" fmla="*/ 9444 w 42121"/>
                  <a:gd name="connsiteY9" fmla="*/ 42217 h 42229"/>
                  <a:gd name="connsiteX10" fmla="*/ 32735 w 42121"/>
                  <a:gd name="connsiteY10" fmla="*/ 42217 h 42229"/>
                  <a:gd name="connsiteX11" fmla="*/ 42098 w 42121"/>
                  <a:gd name="connsiteY11" fmla="*/ 33812 h 42229"/>
                  <a:gd name="connsiteX12" fmla="*/ 42092 w 42121"/>
                  <a:gd name="connsiteY12" fmla="*/ 32760 h 42229"/>
                  <a:gd name="connsiteX13" fmla="*/ 42092 w 42121"/>
                  <a:gd name="connsiteY13" fmla="*/ 9509 h 42229"/>
                  <a:gd name="connsiteX14" fmla="*/ 38333 w 42121"/>
                  <a:gd name="connsiteY14" fmla="*/ 32840 h 42229"/>
                  <a:gd name="connsiteX15" fmla="*/ 33835 w 42121"/>
                  <a:gd name="connsiteY15" fmla="*/ 38474 h 42229"/>
                  <a:gd name="connsiteX16" fmla="*/ 32735 w 42121"/>
                  <a:gd name="connsiteY16" fmla="*/ 38478 h 42229"/>
                  <a:gd name="connsiteX17" fmla="*/ 9424 w 42121"/>
                  <a:gd name="connsiteY17" fmla="*/ 38478 h 42229"/>
                  <a:gd name="connsiteX18" fmla="*/ 3806 w 42121"/>
                  <a:gd name="connsiteY18" fmla="*/ 33960 h 42229"/>
                  <a:gd name="connsiteX19" fmla="*/ 3806 w 42121"/>
                  <a:gd name="connsiteY19" fmla="*/ 32860 h 42229"/>
                  <a:gd name="connsiteX20" fmla="*/ 3806 w 42121"/>
                  <a:gd name="connsiteY20" fmla="*/ 9349 h 42229"/>
                  <a:gd name="connsiteX21" fmla="*/ 8350 w 42121"/>
                  <a:gd name="connsiteY21" fmla="*/ 3678 h 42229"/>
                  <a:gd name="connsiteX22" fmla="*/ 9404 w 42121"/>
                  <a:gd name="connsiteY22" fmla="*/ 3671 h 42229"/>
                  <a:gd name="connsiteX23" fmla="*/ 32715 w 42121"/>
                  <a:gd name="connsiteY23" fmla="*/ 3671 h 42229"/>
                  <a:gd name="connsiteX24" fmla="*/ 38337 w 42121"/>
                  <a:gd name="connsiteY24" fmla="*/ 8275 h 42229"/>
                  <a:gd name="connsiteX25" fmla="*/ 38333 w 42121"/>
                  <a:gd name="connsiteY25" fmla="*/ 9329 h 42229"/>
                  <a:gd name="connsiteX26" fmla="*/ 38333 w 42121"/>
                  <a:gd name="connsiteY26" fmla="*/ 21085 h 42229"/>
                  <a:gd name="connsiteX27" fmla="*/ 38333 w 42121"/>
                  <a:gd name="connsiteY27" fmla="*/ 32840 h 42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2121" h="42229">
                    <a:moveTo>
                      <a:pt x="42092" y="9509"/>
                    </a:moveTo>
                    <a:cubicBezTo>
                      <a:pt x="42464" y="4643"/>
                      <a:pt x="38819" y="397"/>
                      <a:pt x="33953" y="26"/>
                    </a:cubicBezTo>
                    <a:cubicBezTo>
                      <a:pt x="33575" y="-3"/>
                      <a:pt x="33195" y="-8"/>
                      <a:pt x="32815" y="12"/>
                    </a:cubicBezTo>
                    <a:cubicBezTo>
                      <a:pt x="24978" y="12"/>
                      <a:pt x="17121" y="12"/>
                      <a:pt x="9264" y="12"/>
                    </a:cubicBezTo>
                    <a:cubicBezTo>
                      <a:pt x="4390" y="-215"/>
                      <a:pt x="251" y="3552"/>
                      <a:pt x="25" y="8427"/>
                    </a:cubicBezTo>
                    <a:cubicBezTo>
                      <a:pt x="11" y="8721"/>
                      <a:pt x="11" y="9015"/>
                      <a:pt x="27" y="9309"/>
                    </a:cubicBezTo>
                    <a:cubicBezTo>
                      <a:pt x="27" y="13307"/>
                      <a:pt x="27" y="17146"/>
                      <a:pt x="27" y="21065"/>
                    </a:cubicBezTo>
                    <a:cubicBezTo>
                      <a:pt x="27" y="24983"/>
                      <a:pt x="27" y="28742"/>
                      <a:pt x="27" y="32580"/>
                    </a:cubicBezTo>
                    <a:cubicBezTo>
                      <a:pt x="-355" y="37512"/>
                      <a:pt x="3332" y="41821"/>
                      <a:pt x="8264" y="42203"/>
                    </a:cubicBezTo>
                    <a:cubicBezTo>
                      <a:pt x="8656" y="42233"/>
                      <a:pt x="9050" y="42239"/>
                      <a:pt x="9444" y="42217"/>
                    </a:cubicBezTo>
                    <a:cubicBezTo>
                      <a:pt x="17201" y="42217"/>
                      <a:pt x="24978" y="42217"/>
                      <a:pt x="32735" y="42217"/>
                    </a:cubicBezTo>
                    <a:cubicBezTo>
                      <a:pt x="37641" y="42481"/>
                      <a:pt x="41834" y="38718"/>
                      <a:pt x="42098" y="33812"/>
                    </a:cubicBezTo>
                    <a:cubicBezTo>
                      <a:pt x="42116" y="33462"/>
                      <a:pt x="42114" y="33110"/>
                      <a:pt x="42092" y="32760"/>
                    </a:cubicBezTo>
                    <a:cubicBezTo>
                      <a:pt x="42132" y="25023"/>
                      <a:pt x="42132" y="17246"/>
                      <a:pt x="42092" y="9509"/>
                    </a:cubicBezTo>
                    <a:close/>
                    <a:moveTo>
                      <a:pt x="38333" y="32840"/>
                    </a:moveTo>
                    <a:cubicBezTo>
                      <a:pt x="38647" y="35639"/>
                      <a:pt x="36632" y="38160"/>
                      <a:pt x="33835" y="38474"/>
                    </a:cubicBezTo>
                    <a:cubicBezTo>
                      <a:pt x="33469" y="38516"/>
                      <a:pt x="33101" y="38516"/>
                      <a:pt x="32735" y="38478"/>
                    </a:cubicBezTo>
                    <a:cubicBezTo>
                      <a:pt x="24958" y="38478"/>
                      <a:pt x="17201" y="38478"/>
                      <a:pt x="9424" y="38478"/>
                    </a:cubicBezTo>
                    <a:cubicBezTo>
                      <a:pt x="6625" y="38782"/>
                      <a:pt x="4110" y="36759"/>
                      <a:pt x="3806" y="33960"/>
                    </a:cubicBezTo>
                    <a:cubicBezTo>
                      <a:pt x="3766" y="33594"/>
                      <a:pt x="3766" y="33226"/>
                      <a:pt x="3806" y="32860"/>
                    </a:cubicBezTo>
                    <a:cubicBezTo>
                      <a:pt x="3806" y="25023"/>
                      <a:pt x="3806" y="17186"/>
                      <a:pt x="3806" y="9349"/>
                    </a:cubicBezTo>
                    <a:cubicBezTo>
                      <a:pt x="3494" y="6528"/>
                      <a:pt x="5529" y="3989"/>
                      <a:pt x="8350" y="3678"/>
                    </a:cubicBezTo>
                    <a:cubicBezTo>
                      <a:pt x="8700" y="3640"/>
                      <a:pt x="9054" y="3637"/>
                      <a:pt x="9404" y="3671"/>
                    </a:cubicBezTo>
                    <a:cubicBezTo>
                      <a:pt x="17181" y="3671"/>
                      <a:pt x="24938" y="3671"/>
                      <a:pt x="32715" y="3671"/>
                    </a:cubicBezTo>
                    <a:cubicBezTo>
                      <a:pt x="35538" y="3390"/>
                      <a:pt x="38055" y="5451"/>
                      <a:pt x="38337" y="8275"/>
                    </a:cubicBezTo>
                    <a:cubicBezTo>
                      <a:pt x="38371" y="8626"/>
                      <a:pt x="38371" y="8979"/>
                      <a:pt x="38333" y="9329"/>
                    </a:cubicBezTo>
                    <a:cubicBezTo>
                      <a:pt x="38333" y="13327"/>
                      <a:pt x="38333" y="17166"/>
                      <a:pt x="38333" y="21085"/>
                    </a:cubicBezTo>
                    <a:cubicBezTo>
                      <a:pt x="38333" y="25003"/>
                      <a:pt x="38393" y="28922"/>
                      <a:pt x="38333" y="32840"/>
                    </a:cubicBezTo>
                    <a:close/>
                  </a:path>
                </a:pathLst>
              </a:custGeom>
              <a:solidFill>
                <a:srgbClr val="FFFFFF"/>
              </a:solidFill>
              <a:ln w="1981" cap="flat">
                <a:noFill/>
                <a:prstDash val="solid"/>
                <a:miter/>
              </a:ln>
            </p:spPr>
            <p:txBody>
              <a:bodyPr rtlCol="0" anchor="ctr"/>
              <a:lstStyle/>
              <a:p>
                <a:endParaRPr lang="zh-CN" altLang="en-US"/>
              </a:p>
            </p:txBody>
          </p:sp>
          <p:sp>
            <p:nvSpPr>
              <p:cNvPr id="292" name="任意多边形: 形状 291">
                <a:extLst>
                  <a:ext uri="{FF2B5EF4-FFF2-40B4-BE49-F238E27FC236}">
                    <a16:creationId xmlns:a16="http://schemas.microsoft.com/office/drawing/2014/main" xmlns="" id="{F83E5660-91D6-4E30-9346-539FE909CCB4}"/>
                  </a:ext>
                </a:extLst>
              </p:cNvPr>
              <p:cNvSpPr/>
              <p:nvPr/>
            </p:nvSpPr>
            <p:spPr>
              <a:xfrm>
                <a:off x="11283567" y="1944761"/>
                <a:ext cx="21991" cy="21992"/>
              </a:xfrm>
              <a:custGeom>
                <a:avLst/>
                <a:gdLst>
                  <a:gd name="connsiteX0" fmla="*/ 11054 w 21991"/>
                  <a:gd name="connsiteY0" fmla="*/ 0 h 21992"/>
                  <a:gd name="connsiteX1" fmla="*/ 0 w 21991"/>
                  <a:gd name="connsiteY1" fmla="*/ 10938 h 21992"/>
                  <a:gd name="connsiteX2" fmla="*/ 10936 w 21991"/>
                  <a:gd name="connsiteY2" fmla="*/ 21992 h 21992"/>
                  <a:gd name="connsiteX3" fmla="*/ 21990 w 21991"/>
                  <a:gd name="connsiteY3" fmla="*/ 11156 h 21992"/>
                  <a:gd name="connsiteX4" fmla="*/ 11236 w 21991"/>
                  <a:gd name="connsiteY4" fmla="*/ 2 h 21992"/>
                  <a:gd name="connsiteX5" fmla="*/ 11054 w 21991"/>
                  <a:gd name="connsiteY5" fmla="*/ 0 h 21992"/>
                  <a:gd name="connsiteX6" fmla="*/ 10934 w 21991"/>
                  <a:gd name="connsiteY6" fmla="*/ 18313 h 21992"/>
                  <a:gd name="connsiteX7" fmla="*/ 3717 w 21991"/>
                  <a:gd name="connsiteY7" fmla="*/ 11076 h 21992"/>
                  <a:gd name="connsiteX8" fmla="*/ 11428 w 21991"/>
                  <a:gd name="connsiteY8" fmla="*/ 4133 h 21992"/>
                  <a:gd name="connsiteX9" fmla="*/ 18371 w 21991"/>
                  <a:gd name="connsiteY9" fmla="*/ 11076 h 21992"/>
                  <a:gd name="connsiteX10" fmla="*/ 10934 w 21991"/>
                  <a:gd name="connsiteY10" fmla="*/ 18273 h 21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991" h="21992">
                    <a:moveTo>
                      <a:pt x="11054" y="0"/>
                    </a:moveTo>
                    <a:cubicBezTo>
                      <a:pt x="4980" y="-32"/>
                      <a:pt x="32" y="4864"/>
                      <a:pt x="0" y="10938"/>
                    </a:cubicBezTo>
                    <a:cubicBezTo>
                      <a:pt x="-34" y="17010"/>
                      <a:pt x="4864" y="21960"/>
                      <a:pt x="10936" y="21992"/>
                    </a:cubicBezTo>
                    <a:cubicBezTo>
                      <a:pt x="16970" y="22024"/>
                      <a:pt x="21902" y="17188"/>
                      <a:pt x="21990" y="11156"/>
                    </a:cubicBezTo>
                    <a:cubicBezTo>
                      <a:pt x="22100" y="5106"/>
                      <a:pt x="17286" y="112"/>
                      <a:pt x="11236" y="2"/>
                    </a:cubicBezTo>
                    <a:cubicBezTo>
                      <a:pt x="11176" y="0"/>
                      <a:pt x="11114" y="0"/>
                      <a:pt x="11054" y="0"/>
                    </a:cubicBezTo>
                    <a:close/>
                    <a:moveTo>
                      <a:pt x="10934" y="18313"/>
                    </a:moveTo>
                    <a:cubicBezTo>
                      <a:pt x="6990" y="18197"/>
                      <a:pt x="3821" y="15021"/>
                      <a:pt x="3717" y="11076"/>
                    </a:cubicBezTo>
                    <a:cubicBezTo>
                      <a:pt x="3929" y="7030"/>
                      <a:pt x="7379" y="3921"/>
                      <a:pt x="11428" y="4133"/>
                    </a:cubicBezTo>
                    <a:cubicBezTo>
                      <a:pt x="15179" y="4329"/>
                      <a:pt x="18175" y="7325"/>
                      <a:pt x="18371" y="11076"/>
                    </a:cubicBezTo>
                    <a:cubicBezTo>
                      <a:pt x="18241" y="15089"/>
                      <a:pt x="14951" y="18275"/>
                      <a:pt x="10934" y="18273"/>
                    </a:cubicBezTo>
                    <a:close/>
                  </a:path>
                </a:pathLst>
              </a:custGeom>
              <a:solidFill>
                <a:srgbClr val="FFFFFF"/>
              </a:solidFill>
              <a:ln w="1981"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DDC1B486-B727-4FC4-B770-8AB062F112DF}"/>
                  </a:ext>
                </a:extLst>
              </p:cNvPr>
              <p:cNvSpPr/>
              <p:nvPr/>
            </p:nvSpPr>
            <p:spPr>
              <a:xfrm>
                <a:off x="11303795" y="1941682"/>
                <a:ext cx="5120" cy="5113"/>
              </a:xfrm>
              <a:custGeom>
                <a:avLst/>
                <a:gdLst>
                  <a:gd name="connsiteX0" fmla="*/ 5101 w 5120"/>
                  <a:gd name="connsiteY0" fmla="*/ 2779 h 5113"/>
                  <a:gd name="connsiteX1" fmla="*/ 2920 w 5120"/>
                  <a:gd name="connsiteY1" fmla="*/ 5112 h 5113"/>
                  <a:gd name="connsiteX2" fmla="*/ 2442 w 5120"/>
                  <a:gd name="connsiteY2" fmla="*/ 5078 h 5113"/>
                  <a:gd name="connsiteX3" fmla="*/ 5 w 5120"/>
                  <a:gd name="connsiteY3" fmla="*/ 2927 h 5113"/>
                  <a:gd name="connsiteX4" fmla="*/ 43 w 5120"/>
                  <a:gd name="connsiteY4" fmla="*/ 2339 h 5113"/>
                  <a:gd name="connsiteX5" fmla="*/ 2702 w 5120"/>
                  <a:gd name="connsiteY5" fmla="*/ 0 h 5113"/>
                  <a:gd name="connsiteX6" fmla="*/ 5119 w 5120"/>
                  <a:gd name="connsiteY6" fmla="*/ 2540 h 5113"/>
                  <a:gd name="connsiteX7" fmla="*/ 5101 w 5120"/>
                  <a:gd name="connsiteY7" fmla="*/ 2779 h 5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20" h="5113">
                    <a:moveTo>
                      <a:pt x="5101" y="2779"/>
                    </a:moveTo>
                    <a:cubicBezTo>
                      <a:pt x="5143" y="4027"/>
                      <a:pt x="4166" y="5070"/>
                      <a:pt x="2920" y="5112"/>
                    </a:cubicBezTo>
                    <a:cubicBezTo>
                      <a:pt x="2760" y="5118"/>
                      <a:pt x="2600" y="5106"/>
                      <a:pt x="2442" y="5078"/>
                    </a:cubicBezTo>
                    <a:cubicBezTo>
                      <a:pt x="1175" y="5158"/>
                      <a:pt x="83" y="4194"/>
                      <a:pt x="5" y="2927"/>
                    </a:cubicBezTo>
                    <a:cubicBezTo>
                      <a:pt x="-9" y="2730"/>
                      <a:pt x="5" y="2532"/>
                      <a:pt x="43" y="2339"/>
                    </a:cubicBezTo>
                    <a:cubicBezTo>
                      <a:pt x="163" y="800"/>
                      <a:pt x="1163" y="100"/>
                      <a:pt x="2702" y="0"/>
                    </a:cubicBezTo>
                    <a:cubicBezTo>
                      <a:pt x="4072" y="34"/>
                      <a:pt x="5153" y="1171"/>
                      <a:pt x="5119" y="2540"/>
                    </a:cubicBezTo>
                    <a:cubicBezTo>
                      <a:pt x="5117" y="2620"/>
                      <a:pt x="5111" y="2700"/>
                      <a:pt x="5101" y="2779"/>
                    </a:cubicBezTo>
                    <a:close/>
                  </a:path>
                </a:pathLst>
              </a:custGeom>
              <a:solidFill>
                <a:srgbClr val="FFFFFF"/>
              </a:solidFill>
              <a:ln w="1981"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8A8226B9-45DD-4F2E-B2F4-2D91681951BA}"/>
                  </a:ext>
                </a:extLst>
              </p:cNvPr>
              <p:cNvSpPr/>
              <p:nvPr/>
            </p:nvSpPr>
            <p:spPr>
              <a:xfrm rot="-2700000">
                <a:off x="11330493" y="1858303"/>
                <a:ext cx="47502" cy="47502"/>
              </a:xfrm>
              <a:custGeom>
                <a:avLst/>
                <a:gdLst>
                  <a:gd name="connsiteX0" fmla="*/ 47503 w 47502"/>
                  <a:gd name="connsiteY0" fmla="*/ 23751 h 47502"/>
                  <a:gd name="connsiteX1" fmla="*/ 23751 w 47502"/>
                  <a:gd name="connsiteY1" fmla="*/ 47503 h 47502"/>
                  <a:gd name="connsiteX2" fmla="*/ 0 w 47502"/>
                  <a:gd name="connsiteY2" fmla="*/ 23751 h 47502"/>
                  <a:gd name="connsiteX3" fmla="*/ 23751 w 47502"/>
                  <a:gd name="connsiteY3" fmla="*/ 0 h 47502"/>
                  <a:gd name="connsiteX4" fmla="*/ 47503 w 47502"/>
                  <a:gd name="connsiteY4" fmla="*/ 23751 h 475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02" h="47502">
                    <a:moveTo>
                      <a:pt x="47503" y="23751"/>
                    </a:moveTo>
                    <a:cubicBezTo>
                      <a:pt x="47503" y="36869"/>
                      <a:pt x="36869" y="47503"/>
                      <a:pt x="23751" y="47503"/>
                    </a:cubicBezTo>
                    <a:cubicBezTo>
                      <a:pt x="10634" y="47503"/>
                      <a:pt x="0" y="36869"/>
                      <a:pt x="0" y="23751"/>
                    </a:cubicBezTo>
                    <a:cubicBezTo>
                      <a:pt x="0" y="10634"/>
                      <a:pt x="10634" y="0"/>
                      <a:pt x="23751" y="0"/>
                    </a:cubicBezTo>
                    <a:cubicBezTo>
                      <a:pt x="36869" y="0"/>
                      <a:pt x="47503" y="10634"/>
                      <a:pt x="47503" y="23751"/>
                    </a:cubicBezTo>
                    <a:close/>
                  </a:path>
                </a:pathLst>
              </a:custGeom>
              <a:solidFill>
                <a:srgbClr val="0AAF60"/>
              </a:solidFill>
              <a:ln w="1981" cap="flat">
                <a:noFill/>
                <a:prstDash val="solid"/>
                <a:miter/>
              </a:ln>
            </p:spPr>
            <p:txBody>
              <a:bodyPr rtlCol="0" anchor="ctr"/>
              <a:lstStyle/>
              <a:p>
                <a:endParaRPr lang="zh-CN" altLang="en-US"/>
              </a:p>
            </p:txBody>
          </p:sp>
          <p:grpSp>
            <p:nvGrpSpPr>
              <p:cNvPr id="295" name="图形 44">
                <a:extLst>
                  <a:ext uri="{FF2B5EF4-FFF2-40B4-BE49-F238E27FC236}">
                    <a16:creationId xmlns:a16="http://schemas.microsoft.com/office/drawing/2014/main" xmlns="" id="{285B4411-77C2-4395-BA7C-F0B3DF1A89FA}"/>
                  </a:ext>
                </a:extLst>
              </p:cNvPr>
              <p:cNvGrpSpPr/>
              <p:nvPr/>
            </p:nvGrpSpPr>
            <p:grpSpPr>
              <a:xfrm>
                <a:off x="11352080" y="1870668"/>
                <a:ext cx="16653" cy="19872"/>
                <a:chOff x="11352080" y="1870668"/>
                <a:chExt cx="16653" cy="19872"/>
              </a:xfrm>
              <a:solidFill>
                <a:srgbClr val="000000"/>
              </a:solidFill>
            </p:grpSpPr>
            <p:sp>
              <p:nvSpPr>
                <p:cNvPr id="302" name="任意多边形: 形状 301">
                  <a:extLst>
                    <a:ext uri="{FF2B5EF4-FFF2-40B4-BE49-F238E27FC236}">
                      <a16:creationId xmlns:a16="http://schemas.microsoft.com/office/drawing/2014/main" xmlns="" id="{A856A596-E363-42A7-9578-6FCFC64BF985}"/>
                    </a:ext>
                  </a:extLst>
                </p:cNvPr>
                <p:cNvSpPr/>
                <p:nvPr/>
              </p:nvSpPr>
              <p:spPr>
                <a:xfrm>
                  <a:off x="11355599" y="1870668"/>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000000"/>
                </a:solidFill>
                <a:ln w="1981" cap="flat">
                  <a:noFill/>
                  <a:prstDash val="solid"/>
                  <a:miter/>
                </a:ln>
              </p:spPr>
              <p:txBody>
                <a:bodyPr rtlCol="0" anchor="ctr"/>
                <a:lstStyle/>
                <a:p>
                  <a:endParaRPr lang="zh-CN" altLang="en-US"/>
                </a:p>
              </p:txBody>
            </p:sp>
            <p:sp>
              <p:nvSpPr>
                <p:cNvPr id="303" name="任意多边形: 形状 302">
                  <a:extLst>
                    <a:ext uri="{FF2B5EF4-FFF2-40B4-BE49-F238E27FC236}">
                      <a16:creationId xmlns:a16="http://schemas.microsoft.com/office/drawing/2014/main" xmlns="" id="{1A82BB62-0683-48F5-99CF-5BE687EE07E0}"/>
                    </a:ext>
                  </a:extLst>
                </p:cNvPr>
                <p:cNvSpPr/>
                <p:nvPr/>
              </p:nvSpPr>
              <p:spPr>
                <a:xfrm>
                  <a:off x="11352080" y="1880852"/>
                  <a:ext cx="16653" cy="9688"/>
                </a:xfrm>
                <a:custGeom>
                  <a:avLst/>
                  <a:gdLst>
                    <a:gd name="connsiteX0" fmla="*/ 16654 w 16653"/>
                    <a:gd name="connsiteY0" fmla="*/ 7929 h 9688"/>
                    <a:gd name="connsiteX1" fmla="*/ 16654 w 16653"/>
                    <a:gd name="connsiteY1" fmla="*/ 9688 h 9688"/>
                    <a:gd name="connsiteX2" fmla="*/ 0 w 16653"/>
                    <a:gd name="connsiteY2" fmla="*/ 9688 h 9688"/>
                    <a:gd name="connsiteX3" fmla="*/ 0 w 16653"/>
                    <a:gd name="connsiteY3" fmla="*/ 7929 h 9688"/>
                    <a:gd name="connsiteX4" fmla="*/ 8735 w 16653"/>
                    <a:gd name="connsiteY4" fmla="*/ 10 h 9688"/>
                    <a:gd name="connsiteX5" fmla="*/ 16654 w 16653"/>
                    <a:gd name="connsiteY5" fmla="*/ 7929 h 9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688">
                      <a:moveTo>
                        <a:pt x="16654" y="7929"/>
                      </a:moveTo>
                      <a:lnTo>
                        <a:pt x="16654" y="9688"/>
                      </a:lnTo>
                      <a:lnTo>
                        <a:pt x="0" y="9688"/>
                      </a:lnTo>
                      <a:lnTo>
                        <a:pt x="0" y="7929"/>
                      </a:lnTo>
                      <a:cubicBezTo>
                        <a:pt x="226" y="3330"/>
                        <a:pt x="4136" y="-215"/>
                        <a:pt x="8735" y="10"/>
                      </a:cubicBezTo>
                      <a:cubicBezTo>
                        <a:pt x="13019" y="220"/>
                        <a:pt x="16444" y="3646"/>
                        <a:pt x="16654" y="7929"/>
                      </a:cubicBezTo>
                      <a:close/>
                    </a:path>
                  </a:pathLst>
                </a:custGeom>
                <a:solidFill>
                  <a:srgbClr val="000000"/>
                </a:solidFill>
                <a:ln w="1981" cap="flat">
                  <a:noFill/>
                  <a:prstDash val="solid"/>
                  <a:miter/>
                </a:ln>
              </p:spPr>
              <p:txBody>
                <a:bodyPr rtlCol="0" anchor="ctr"/>
                <a:lstStyle/>
                <a:p>
                  <a:endParaRPr lang="zh-CN" altLang="en-US"/>
                </a:p>
              </p:txBody>
            </p:sp>
          </p:grpSp>
          <p:sp>
            <p:nvSpPr>
              <p:cNvPr id="296" name="任意多边形: 形状 295">
                <a:extLst>
                  <a:ext uri="{FF2B5EF4-FFF2-40B4-BE49-F238E27FC236}">
                    <a16:creationId xmlns:a16="http://schemas.microsoft.com/office/drawing/2014/main" xmlns="" id="{7A3F5B3D-ED1D-452C-B296-A27E0B5A7546}"/>
                  </a:ext>
                </a:extLst>
              </p:cNvPr>
              <p:cNvSpPr/>
              <p:nvPr/>
            </p:nvSpPr>
            <p:spPr>
              <a:xfrm>
                <a:off x="11343263" y="1873567"/>
                <a:ext cx="9636" cy="9636"/>
              </a:xfrm>
              <a:custGeom>
                <a:avLst/>
                <a:gdLst>
                  <a:gd name="connsiteX0" fmla="*/ 9636 w 9636"/>
                  <a:gd name="connsiteY0" fmla="*/ 4818 h 9636"/>
                  <a:gd name="connsiteX1" fmla="*/ 4818 w 9636"/>
                  <a:gd name="connsiteY1" fmla="*/ 9636 h 9636"/>
                  <a:gd name="connsiteX2" fmla="*/ 0 w 9636"/>
                  <a:gd name="connsiteY2" fmla="*/ 4818 h 9636"/>
                  <a:gd name="connsiteX3" fmla="*/ 4818 w 9636"/>
                  <a:gd name="connsiteY3" fmla="*/ 0 h 9636"/>
                  <a:gd name="connsiteX4" fmla="*/ 9636 w 9636"/>
                  <a:gd name="connsiteY4" fmla="*/ 4818 h 9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36" h="9636">
                    <a:moveTo>
                      <a:pt x="9636" y="4818"/>
                    </a:moveTo>
                    <a:cubicBezTo>
                      <a:pt x="9636" y="7479"/>
                      <a:pt x="7479" y="9636"/>
                      <a:pt x="4818" y="9636"/>
                    </a:cubicBezTo>
                    <a:cubicBezTo>
                      <a:pt x="2157" y="9636"/>
                      <a:pt x="0" y="7479"/>
                      <a:pt x="0" y="4818"/>
                    </a:cubicBezTo>
                    <a:cubicBezTo>
                      <a:pt x="0" y="2157"/>
                      <a:pt x="2157" y="0"/>
                      <a:pt x="4818" y="0"/>
                    </a:cubicBezTo>
                    <a:cubicBezTo>
                      <a:pt x="7479" y="0"/>
                      <a:pt x="9636" y="2157"/>
                      <a:pt x="9636" y="4818"/>
                    </a:cubicBezTo>
                    <a:close/>
                  </a:path>
                </a:pathLst>
              </a:custGeom>
              <a:solidFill>
                <a:srgbClr val="FFFFFF"/>
              </a:solidFill>
              <a:ln w="1981"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8827E3E5-4643-438B-8A6E-E8AFAD0E0123}"/>
                  </a:ext>
                </a:extLst>
              </p:cNvPr>
              <p:cNvSpPr/>
              <p:nvPr/>
            </p:nvSpPr>
            <p:spPr>
              <a:xfrm>
                <a:off x="11339745" y="1883731"/>
                <a:ext cx="16653" cy="9708"/>
              </a:xfrm>
              <a:custGeom>
                <a:avLst/>
                <a:gdLst>
                  <a:gd name="connsiteX0" fmla="*/ 16654 w 16653"/>
                  <a:gd name="connsiteY0" fmla="*/ 7929 h 9708"/>
                  <a:gd name="connsiteX1" fmla="*/ 16654 w 16653"/>
                  <a:gd name="connsiteY1" fmla="*/ 9708 h 9708"/>
                  <a:gd name="connsiteX2" fmla="*/ 0 w 16653"/>
                  <a:gd name="connsiteY2" fmla="*/ 9708 h 9708"/>
                  <a:gd name="connsiteX3" fmla="*/ 0 w 16653"/>
                  <a:gd name="connsiteY3" fmla="*/ 7929 h 9708"/>
                  <a:gd name="connsiteX4" fmla="*/ 8735 w 16653"/>
                  <a:gd name="connsiteY4" fmla="*/ 10 h 9708"/>
                  <a:gd name="connsiteX5" fmla="*/ 16654 w 16653"/>
                  <a:gd name="connsiteY5" fmla="*/ 7929 h 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53" h="9708">
                    <a:moveTo>
                      <a:pt x="16654" y="7929"/>
                    </a:moveTo>
                    <a:lnTo>
                      <a:pt x="16654" y="9708"/>
                    </a:lnTo>
                    <a:lnTo>
                      <a:pt x="0" y="9708"/>
                    </a:lnTo>
                    <a:lnTo>
                      <a:pt x="0" y="7929"/>
                    </a:lnTo>
                    <a:cubicBezTo>
                      <a:pt x="226" y="3330"/>
                      <a:pt x="4136" y="-215"/>
                      <a:pt x="8735" y="10"/>
                    </a:cubicBezTo>
                    <a:cubicBezTo>
                      <a:pt x="13019" y="220"/>
                      <a:pt x="16444" y="3646"/>
                      <a:pt x="16654" y="7929"/>
                    </a:cubicBezTo>
                    <a:close/>
                  </a:path>
                </a:pathLst>
              </a:custGeom>
              <a:solidFill>
                <a:srgbClr val="FFFFFF"/>
              </a:solidFill>
              <a:ln w="1981" cap="flat">
                <a:noFill/>
                <a:prstDash val="solid"/>
                <a:miter/>
              </a:ln>
            </p:spPr>
            <p:txBody>
              <a:bodyPr rtlCol="0" anchor="ctr"/>
              <a:lstStyle/>
              <a:p>
                <a:endParaRPr lang="zh-CN" altLang="en-US"/>
              </a:p>
            </p:txBody>
          </p:sp>
          <p:sp>
            <p:nvSpPr>
              <p:cNvPr id="298" name="任意多边形: 形状 297">
                <a:extLst>
                  <a:ext uri="{FF2B5EF4-FFF2-40B4-BE49-F238E27FC236}">
                    <a16:creationId xmlns:a16="http://schemas.microsoft.com/office/drawing/2014/main" xmlns="" id="{AAEBF81D-5EB9-4BF7-B9BF-E5539FAF7181}"/>
                  </a:ext>
                </a:extLst>
              </p:cNvPr>
              <p:cNvSpPr/>
              <p:nvPr/>
            </p:nvSpPr>
            <p:spPr>
              <a:xfrm>
                <a:off x="11248118" y="2001400"/>
                <a:ext cx="23991" cy="23991"/>
              </a:xfrm>
              <a:custGeom>
                <a:avLst/>
                <a:gdLst>
                  <a:gd name="connsiteX0" fmla="*/ 23991 w 23991"/>
                  <a:gd name="connsiteY0" fmla="*/ 11996 h 23991"/>
                  <a:gd name="connsiteX1" fmla="*/ 11996 w 23991"/>
                  <a:gd name="connsiteY1" fmla="*/ 23991 h 23991"/>
                  <a:gd name="connsiteX2" fmla="*/ 0 w 23991"/>
                  <a:gd name="connsiteY2" fmla="*/ 11996 h 23991"/>
                  <a:gd name="connsiteX3" fmla="*/ 11996 w 23991"/>
                  <a:gd name="connsiteY3" fmla="*/ 0 h 23991"/>
                  <a:gd name="connsiteX4" fmla="*/ 23991 w 23991"/>
                  <a:gd name="connsiteY4" fmla="*/ 11996 h 2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91" h="23991">
                    <a:moveTo>
                      <a:pt x="23991" y="11996"/>
                    </a:moveTo>
                    <a:cubicBezTo>
                      <a:pt x="23991" y="18621"/>
                      <a:pt x="18621" y="23991"/>
                      <a:pt x="11996" y="23991"/>
                    </a:cubicBezTo>
                    <a:cubicBezTo>
                      <a:pt x="5370" y="23991"/>
                      <a:pt x="0" y="18621"/>
                      <a:pt x="0" y="11996"/>
                    </a:cubicBezTo>
                    <a:cubicBezTo>
                      <a:pt x="0" y="5370"/>
                      <a:pt x="5370" y="0"/>
                      <a:pt x="11996" y="0"/>
                    </a:cubicBezTo>
                    <a:cubicBezTo>
                      <a:pt x="18621" y="0"/>
                      <a:pt x="23991" y="5370"/>
                      <a:pt x="23991" y="11996"/>
                    </a:cubicBezTo>
                    <a:close/>
                  </a:path>
                </a:pathLst>
              </a:custGeom>
              <a:solidFill>
                <a:srgbClr val="455A64"/>
              </a:solidFill>
              <a:ln w="1981" cap="flat">
                <a:noFill/>
                <a:prstDash val="solid"/>
                <a:miter/>
              </a:ln>
            </p:spPr>
            <p:txBody>
              <a:bodyPr rtlCol="0" anchor="ctr"/>
              <a:lstStyle/>
              <a:p>
                <a:endParaRPr lang="zh-CN" altLang="en-US"/>
              </a:p>
            </p:txBody>
          </p:sp>
          <p:sp>
            <p:nvSpPr>
              <p:cNvPr id="299" name="任意多边形: 形状 298">
                <a:extLst>
                  <a:ext uri="{FF2B5EF4-FFF2-40B4-BE49-F238E27FC236}">
                    <a16:creationId xmlns:a16="http://schemas.microsoft.com/office/drawing/2014/main" xmlns="" id="{C05C260C-2258-4BA3-BD8D-570DC1AFA6B9}"/>
                  </a:ext>
                </a:extLst>
              </p:cNvPr>
              <p:cNvSpPr/>
              <p:nvPr/>
            </p:nvSpPr>
            <p:spPr>
              <a:xfrm>
                <a:off x="11253536" y="2005917"/>
                <a:ext cx="13315" cy="14956"/>
              </a:xfrm>
              <a:custGeom>
                <a:avLst/>
                <a:gdLst>
                  <a:gd name="connsiteX0" fmla="*/ 2079 w 13315"/>
                  <a:gd name="connsiteY0" fmla="*/ 11457 h 14956"/>
                  <a:gd name="connsiteX1" fmla="*/ 1100 w 13315"/>
                  <a:gd name="connsiteY1" fmla="*/ 11457 h 14956"/>
                  <a:gd name="connsiteX2" fmla="*/ 0 w 13315"/>
                  <a:gd name="connsiteY2" fmla="*/ 10358 h 14956"/>
                  <a:gd name="connsiteX3" fmla="*/ 1100 w 13315"/>
                  <a:gd name="connsiteY3" fmla="*/ 9258 h 14956"/>
                  <a:gd name="connsiteX4" fmla="*/ 2459 w 13315"/>
                  <a:gd name="connsiteY4" fmla="*/ 9258 h 14956"/>
                  <a:gd name="connsiteX5" fmla="*/ 3079 w 13315"/>
                  <a:gd name="connsiteY5" fmla="*/ 5599 h 14956"/>
                  <a:gd name="connsiteX6" fmla="*/ 1859 w 13315"/>
                  <a:gd name="connsiteY6" fmla="*/ 5599 h 14956"/>
                  <a:gd name="connsiteX7" fmla="*/ 780 w 13315"/>
                  <a:gd name="connsiteY7" fmla="*/ 4500 h 14956"/>
                  <a:gd name="connsiteX8" fmla="*/ 1859 w 13315"/>
                  <a:gd name="connsiteY8" fmla="*/ 3400 h 14956"/>
                  <a:gd name="connsiteX9" fmla="*/ 3459 w 13315"/>
                  <a:gd name="connsiteY9" fmla="*/ 3400 h 14956"/>
                  <a:gd name="connsiteX10" fmla="*/ 3879 w 13315"/>
                  <a:gd name="connsiteY10" fmla="*/ 901 h 14956"/>
                  <a:gd name="connsiteX11" fmla="*/ 4978 w 13315"/>
                  <a:gd name="connsiteY11" fmla="*/ 1 h 14956"/>
                  <a:gd name="connsiteX12" fmla="*/ 6090 w 13315"/>
                  <a:gd name="connsiteY12" fmla="*/ 1129 h 14956"/>
                  <a:gd name="connsiteX13" fmla="*/ 6078 w 13315"/>
                  <a:gd name="connsiteY13" fmla="*/ 1281 h 14956"/>
                  <a:gd name="connsiteX14" fmla="*/ 5698 w 13315"/>
                  <a:gd name="connsiteY14" fmla="*/ 3400 h 14956"/>
                  <a:gd name="connsiteX15" fmla="*/ 8997 w 13315"/>
                  <a:gd name="connsiteY15" fmla="*/ 3400 h 14956"/>
                  <a:gd name="connsiteX16" fmla="*/ 9417 w 13315"/>
                  <a:gd name="connsiteY16" fmla="*/ 901 h 14956"/>
                  <a:gd name="connsiteX17" fmla="*/ 10536 w 13315"/>
                  <a:gd name="connsiteY17" fmla="*/ 1 h 14956"/>
                  <a:gd name="connsiteX18" fmla="*/ 11630 w 13315"/>
                  <a:gd name="connsiteY18" fmla="*/ 1107 h 14956"/>
                  <a:gd name="connsiteX19" fmla="*/ 11616 w 13315"/>
                  <a:gd name="connsiteY19" fmla="*/ 1281 h 14956"/>
                  <a:gd name="connsiteX20" fmla="*/ 11256 w 13315"/>
                  <a:gd name="connsiteY20" fmla="*/ 3400 h 14956"/>
                  <a:gd name="connsiteX21" fmla="*/ 12235 w 13315"/>
                  <a:gd name="connsiteY21" fmla="*/ 3400 h 14956"/>
                  <a:gd name="connsiteX22" fmla="*/ 13315 w 13315"/>
                  <a:gd name="connsiteY22" fmla="*/ 4500 h 14956"/>
                  <a:gd name="connsiteX23" fmla="*/ 12235 w 13315"/>
                  <a:gd name="connsiteY23" fmla="*/ 5599 h 14956"/>
                  <a:gd name="connsiteX24" fmla="*/ 10876 w 13315"/>
                  <a:gd name="connsiteY24" fmla="*/ 5599 h 14956"/>
                  <a:gd name="connsiteX25" fmla="*/ 10256 w 13315"/>
                  <a:gd name="connsiteY25" fmla="*/ 9258 h 14956"/>
                  <a:gd name="connsiteX26" fmla="*/ 11456 w 13315"/>
                  <a:gd name="connsiteY26" fmla="*/ 9258 h 14956"/>
                  <a:gd name="connsiteX27" fmla="*/ 12535 w 13315"/>
                  <a:gd name="connsiteY27" fmla="*/ 10338 h 14956"/>
                  <a:gd name="connsiteX28" fmla="*/ 12535 w 13315"/>
                  <a:gd name="connsiteY28" fmla="*/ 10358 h 14956"/>
                  <a:gd name="connsiteX29" fmla="*/ 11456 w 13315"/>
                  <a:gd name="connsiteY29" fmla="*/ 11457 h 14956"/>
                  <a:gd name="connsiteX30" fmla="*/ 9876 w 13315"/>
                  <a:gd name="connsiteY30" fmla="*/ 11457 h 14956"/>
                  <a:gd name="connsiteX31" fmla="*/ 9417 w 13315"/>
                  <a:gd name="connsiteY31" fmla="*/ 14036 h 14956"/>
                  <a:gd name="connsiteX32" fmla="*/ 8337 w 13315"/>
                  <a:gd name="connsiteY32" fmla="*/ 14956 h 14956"/>
                  <a:gd name="connsiteX33" fmla="*/ 7223 w 13315"/>
                  <a:gd name="connsiteY33" fmla="*/ 13830 h 14956"/>
                  <a:gd name="connsiteX34" fmla="*/ 7237 w 13315"/>
                  <a:gd name="connsiteY34" fmla="*/ 13656 h 14956"/>
                  <a:gd name="connsiteX35" fmla="*/ 7637 w 13315"/>
                  <a:gd name="connsiteY35" fmla="*/ 11457 h 14956"/>
                  <a:gd name="connsiteX36" fmla="*/ 4318 w 13315"/>
                  <a:gd name="connsiteY36" fmla="*/ 11457 h 14956"/>
                  <a:gd name="connsiteX37" fmla="*/ 3879 w 13315"/>
                  <a:gd name="connsiteY37" fmla="*/ 14036 h 14956"/>
                  <a:gd name="connsiteX38" fmla="*/ 2599 w 13315"/>
                  <a:gd name="connsiteY38" fmla="*/ 14936 h 14956"/>
                  <a:gd name="connsiteX39" fmla="*/ 1699 w 13315"/>
                  <a:gd name="connsiteY39" fmla="*/ 13656 h 14956"/>
                  <a:gd name="connsiteX40" fmla="*/ 8077 w 13315"/>
                  <a:gd name="connsiteY40" fmla="*/ 9258 h 14956"/>
                  <a:gd name="connsiteX41" fmla="*/ 8717 w 13315"/>
                  <a:gd name="connsiteY41" fmla="*/ 5599 h 14956"/>
                  <a:gd name="connsiteX42" fmla="*/ 5418 w 13315"/>
                  <a:gd name="connsiteY42" fmla="*/ 5599 h 14956"/>
                  <a:gd name="connsiteX43" fmla="*/ 4778 w 13315"/>
                  <a:gd name="connsiteY43" fmla="*/ 9258 h 1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3315" h="14956">
                    <a:moveTo>
                      <a:pt x="2079" y="11457"/>
                    </a:moveTo>
                    <a:lnTo>
                      <a:pt x="1100" y="11457"/>
                    </a:lnTo>
                    <a:cubicBezTo>
                      <a:pt x="492" y="11457"/>
                      <a:pt x="0" y="10965"/>
                      <a:pt x="0" y="10358"/>
                    </a:cubicBezTo>
                    <a:cubicBezTo>
                      <a:pt x="0" y="9750"/>
                      <a:pt x="492" y="9258"/>
                      <a:pt x="1100" y="9258"/>
                    </a:cubicBezTo>
                    <a:lnTo>
                      <a:pt x="2459" y="9258"/>
                    </a:lnTo>
                    <a:lnTo>
                      <a:pt x="3079" y="5599"/>
                    </a:lnTo>
                    <a:lnTo>
                      <a:pt x="1859" y="5599"/>
                    </a:lnTo>
                    <a:cubicBezTo>
                      <a:pt x="1260" y="5589"/>
                      <a:pt x="780" y="5100"/>
                      <a:pt x="780" y="4500"/>
                    </a:cubicBezTo>
                    <a:cubicBezTo>
                      <a:pt x="790" y="3904"/>
                      <a:pt x="1264" y="3422"/>
                      <a:pt x="1859" y="3400"/>
                    </a:cubicBezTo>
                    <a:lnTo>
                      <a:pt x="3459" y="3400"/>
                    </a:lnTo>
                    <a:lnTo>
                      <a:pt x="3879" y="901"/>
                    </a:lnTo>
                    <a:cubicBezTo>
                      <a:pt x="3969" y="367"/>
                      <a:pt x="4438" y="-17"/>
                      <a:pt x="4978" y="1"/>
                    </a:cubicBezTo>
                    <a:cubicBezTo>
                      <a:pt x="5596" y="5"/>
                      <a:pt x="6094" y="511"/>
                      <a:pt x="6090" y="1129"/>
                    </a:cubicBezTo>
                    <a:cubicBezTo>
                      <a:pt x="6090" y="1181"/>
                      <a:pt x="6086" y="1231"/>
                      <a:pt x="6078" y="1281"/>
                    </a:cubicBezTo>
                    <a:lnTo>
                      <a:pt x="5698" y="3400"/>
                    </a:lnTo>
                    <a:lnTo>
                      <a:pt x="8997" y="3400"/>
                    </a:lnTo>
                    <a:lnTo>
                      <a:pt x="9417" y="901"/>
                    </a:lnTo>
                    <a:cubicBezTo>
                      <a:pt x="9507" y="361"/>
                      <a:pt x="9988" y="-27"/>
                      <a:pt x="10536" y="1"/>
                    </a:cubicBezTo>
                    <a:cubicBezTo>
                      <a:pt x="11144" y="3"/>
                      <a:pt x="11634" y="499"/>
                      <a:pt x="11630" y="1107"/>
                    </a:cubicBezTo>
                    <a:cubicBezTo>
                      <a:pt x="11630" y="1165"/>
                      <a:pt x="11626" y="1223"/>
                      <a:pt x="11616" y="1281"/>
                    </a:cubicBezTo>
                    <a:lnTo>
                      <a:pt x="11256" y="3400"/>
                    </a:lnTo>
                    <a:lnTo>
                      <a:pt x="12235" y="3400"/>
                    </a:lnTo>
                    <a:cubicBezTo>
                      <a:pt x="12835" y="3410"/>
                      <a:pt x="13315" y="3900"/>
                      <a:pt x="13315" y="4500"/>
                    </a:cubicBezTo>
                    <a:cubicBezTo>
                      <a:pt x="13315" y="5100"/>
                      <a:pt x="12835" y="5589"/>
                      <a:pt x="12235" y="5599"/>
                    </a:cubicBezTo>
                    <a:lnTo>
                      <a:pt x="10876" y="5599"/>
                    </a:lnTo>
                    <a:lnTo>
                      <a:pt x="10256" y="9258"/>
                    </a:lnTo>
                    <a:lnTo>
                      <a:pt x="11456" y="9258"/>
                    </a:lnTo>
                    <a:cubicBezTo>
                      <a:pt x="12052" y="9258"/>
                      <a:pt x="12535" y="9742"/>
                      <a:pt x="12535" y="10338"/>
                    </a:cubicBezTo>
                    <a:cubicBezTo>
                      <a:pt x="12535" y="10344"/>
                      <a:pt x="12535" y="10352"/>
                      <a:pt x="12535" y="10358"/>
                    </a:cubicBezTo>
                    <a:cubicBezTo>
                      <a:pt x="12535" y="10957"/>
                      <a:pt x="12056" y="11447"/>
                      <a:pt x="11456" y="11457"/>
                    </a:cubicBezTo>
                    <a:lnTo>
                      <a:pt x="9876" y="11457"/>
                    </a:lnTo>
                    <a:lnTo>
                      <a:pt x="9417" y="14036"/>
                    </a:lnTo>
                    <a:cubicBezTo>
                      <a:pt x="9337" y="14570"/>
                      <a:pt x="8877" y="14962"/>
                      <a:pt x="8337" y="14956"/>
                    </a:cubicBezTo>
                    <a:cubicBezTo>
                      <a:pt x="7719" y="14954"/>
                      <a:pt x="7219" y="14450"/>
                      <a:pt x="7223" y="13830"/>
                    </a:cubicBezTo>
                    <a:cubicBezTo>
                      <a:pt x="7223" y="13772"/>
                      <a:pt x="7227" y="13714"/>
                      <a:pt x="7237" y="13656"/>
                    </a:cubicBezTo>
                    <a:lnTo>
                      <a:pt x="7637" y="11457"/>
                    </a:lnTo>
                    <a:lnTo>
                      <a:pt x="4318" y="11457"/>
                    </a:lnTo>
                    <a:lnTo>
                      <a:pt x="3879" y="14036"/>
                    </a:lnTo>
                    <a:cubicBezTo>
                      <a:pt x="3775" y="14638"/>
                      <a:pt x="3201" y="15040"/>
                      <a:pt x="2599" y="14936"/>
                    </a:cubicBezTo>
                    <a:cubicBezTo>
                      <a:pt x="1997" y="14832"/>
                      <a:pt x="1595" y="14258"/>
                      <a:pt x="1699" y="13656"/>
                    </a:cubicBezTo>
                    <a:close/>
                    <a:moveTo>
                      <a:pt x="8077" y="9258"/>
                    </a:moveTo>
                    <a:lnTo>
                      <a:pt x="8717" y="5599"/>
                    </a:lnTo>
                    <a:lnTo>
                      <a:pt x="5418" y="5599"/>
                    </a:lnTo>
                    <a:lnTo>
                      <a:pt x="4778" y="9258"/>
                    </a:lnTo>
                    <a:close/>
                  </a:path>
                </a:pathLst>
              </a:custGeom>
              <a:solidFill>
                <a:srgbClr val="FFFFFF"/>
              </a:solidFill>
              <a:ln w="1981"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68AC2F86-FC06-4831-AC71-15D352A3F6F5}"/>
                  </a:ext>
                </a:extLst>
              </p:cNvPr>
              <p:cNvSpPr/>
              <p:nvPr/>
            </p:nvSpPr>
            <p:spPr>
              <a:xfrm rot="-3793801">
                <a:off x="11343726" y="1928180"/>
                <a:ext cx="23791" cy="23791"/>
              </a:xfrm>
              <a:custGeom>
                <a:avLst/>
                <a:gdLst>
                  <a:gd name="connsiteX0" fmla="*/ 23791 w 23791"/>
                  <a:gd name="connsiteY0" fmla="*/ 11896 h 23791"/>
                  <a:gd name="connsiteX1" fmla="*/ 11896 w 23791"/>
                  <a:gd name="connsiteY1" fmla="*/ 23791 h 23791"/>
                  <a:gd name="connsiteX2" fmla="*/ 0 w 23791"/>
                  <a:gd name="connsiteY2" fmla="*/ 11896 h 23791"/>
                  <a:gd name="connsiteX3" fmla="*/ 11896 w 23791"/>
                  <a:gd name="connsiteY3" fmla="*/ 0 h 23791"/>
                  <a:gd name="connsiteX4" fmla="*/ 23791 w 23791"/>
                  <a:gd name="connsiteY4" fmla="*/ 11896 h 237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791" h="23791">
                    <a:moveTo>
                      <a:pt x="23791" y="11896"/>
                    </a:moveTo>
                    <a:cubicBezTo>
                      <a:pt x="23791" y="18465"/>
                      <a:pt x="18465" y="23791"/>
                      <a:pt x="11896" y="23791"/>
                    </a:cubicBezTo>
                    <a:cubicBezTo>
                      <a:pt x="5326" y="23791"/>
                      <a:pt x="0" y="18465"/>
                      <a:pt x="0" y="11896"/>
                    </a:cubicBezTo>
                    <a:cubicBezTo>
                      <a:pt x="0" y="5326"/>
                      <a:pt x="5326" y="0"/>
                      <a:pt x="11896" y="0"/>
                    </a:cubicBezTo>
                    <a:cubicBezTo>
                      <a:pt x="18465" y="0"/>
                      <a:pt x="23791" y="5326"/>
                      <a:pt x="23791" y="11896"/>
                    </a:cubicBezTo>
                    <a:close/>
                  </a:path>
                </a:pathLst>
              </a:custGeom>
              <a:solidFill>
                <a:srgbClr val="37474F"/>
              </a:solidFill>
              <a:ln w="1981" cap="flat">
                <a:noFill/>
                <a:prstDash val="solid"/>
                <a:miter/>
              </a:ln>
            </p:spPr>
            <p:txBody>
              <a:bodyPr rtlCol="0" anchor="ctr"/>
              <a:lstStyle/>
              <a:p>
                <a:endParaRPr lang="zh-CN" altLang="en-US"/>
              </a:p>
            </p:txBody>
          </p:sp>
          <p:sp>
            <p:nvSpPr>
              <p:cNvPr id="301" name="任意多边形: 形状 300">
                <a:extLst>
                  <a:ext uri="{FF2B5EF4-FFF2-40B4-BE49-F238E27FC236}">
                    <a16:creationId xmlns:a16="http://schemas.microsoft.com/office/drawing/2014/main" xmlns="" id="{9266C337-8626-4F38-9435-6AA8347A2AF4}"/>
                  </a:ext>
                </a:extLst>
              </p:cNvPr>
              <p:cNvSpPr/>
              <p:nvPr/>
            </p:nvSpPr>
            <p:spPr>
              <a:xfrm>
                <a:off x="11347746" y="1932170"/>
                <a:ext cx="15737" cy="15725"/>
              </a:xfrm>
              <a:custGeom>
                <a:avLst/>
                <a:gdLst>
                  <a:gd name="connsiteX0" fmla="*/ 6934 w 15737"/>
                  <a:gd name="connsiteY0" fmla="*/ 55 h 15725"/>
                  <a:gd name="connsiteX1" fmla="*/ 56 w 15737"/>
                  <a:gd name="connsiteY1" fmla="*/ 8792 h 15725"/>
                  <a:gd name="connsiteX2" fmla="*/ 8793 w 15737"/>
                  <a:gd name="connsiteY2" fmla="*/ 15669 h 15725"/>
                  <a:gd name="connsiteX3" fmla="*/ 10652 w 15737"/>
                  <a:gd name="connsiteY3" fmla="*/ 15210 h 15725"/>
                  <a:gd name="connsiteX4" fmla="*/ 11106 w 15737"/>
                  <a:gd name="connsiteY4" fmla="*/ 14428 h 15725"/>
                  <a:gd name="connsiteX5" fmla="*/ 11072 w 15737"/>
                  <a:gd name="connsiteY5" fmla="*/ 14330 h 15725"/>
                  <a:gd name="connsiteX6" fmla="*/ 10792 w 15737"/>
                  <a:gd name="connsiteY6" fmla="*/ 13970 h 15725"/>
                  <a:gd name="connsiteX7" fmla="*/ 10192 w 15737"/>
                  <a:gd name="connsiteY7" fmla="*/ 13970 h 15725"/>
                  <a:gd name="connsiteX8" fmla="*/ 8633 w 15737"/>
                  <a:gd name="connsiteY8" fmla="*/ 14310 h 15725"/>
                  <a:gd name="connsiteX9" fmla="*/ 1456 w 15737"/>
                  <a:gd name="connsiteY9" fmla="*/ 8652 h 15725"/>
                  <a:gd name="connsiteX10" fmla="*/ 7113 w 15737"/>
                  <a:gd name="connsiteY10" fmla="*/ 1475 h 15725"/>
                  <a:gd name="connsiteX11" fmla="*/ 14269 w 15737"/>
                  <a:gd name="connsiteY11" fmla="*/ 7103 h 15725"/>
                  <a:gd name="connsiteX12" fmla="*/ 14271 w 15737"/>
                  <a:gd name="connsiteY12" fmla="*/ 7113 h 15725"/>
                  <a:gd name="connsiteX13" fmla="*/ 13911 w 15737"/>
                  <a:gd name="connsiteY13" fmla="*/ 10131 h 15725"/>
                  <a:gd name="connsiteX14" fmla="*/ 12891 w 15737"/>
                  <a:gd name="connsiteY14" fmla="*/ 11311 h 15725"/>
                  <a:gd name="connsiteX15" fmla="*/ 12751 w 15737"/>
                  <a:gd name="connsiteY15" fmla="*/ 11311 h 15725"/>
                  <a:gd name="connsiteX16" fmla="*/ 12471 w 15737"/>
                  <a:gd name="connsiteY16" fmla="*/ 11311 h 15725"/>
                  <a:gd name="connsiteX17" fmla="*/ 12292 w 15737"/>
                  <a:gd name="connsiteY17" fmla="*/ 10891 h 15725"/>
                  <a:gd name="connsiteX18" fmla="*/ 11912 w 15737"/>
                  <a:gd name="connsiteY18" fmla="*/ 7712 h 15725"/>
                  <a:gd name="connsiteX19" fmla="*/ 11912 w 15737"/>
                  <a:gd name="connsiteY19" fmla="*/ 7392 h 15725"/>
                  <a:gd name="connsiteX20" fmla="*/ 7443 w 15737"/>
                  <a:gd name="connsiteY20" fmla="*/ 3864 h 15725"/>
                  <a:gd name="connsiteX21" fmla="*/ 3915 w 15737"/>
                  <a:gd name="connsiteY21" fmla="*/ 8332 h 15725"/>
                  <a:gd name="connsiteX22" fmla="*/ 8473 w 15737"/>
                  <a:gd name="connsiteY22" fmla="*/ 12151 h 15725"/>
                  <a:gd name="connsiteX23" fmla="*/ 11012 w 15737"/>
                  <a:gd name="connsiteY23" fmla="*/ 10751 h 15725"/>
                  <a:gd name="connsiteX24" fmla="*/ 11012 w 15737"/>
                  <a:gd name="connsiteY24" fmla="*/ 11111 h 15725"/>
                  <a:gd name="connsiteX25" fmla="*/ 11512 w 15737"/>
                  <a:gd name="connsiteY25" fmla="*/ 12191 h 15725"/>
                  <a:gd name="connsiteX26" fmla="*/ 12971 w 15737"/>
                  <a:gd name="connsiteY26" fmla="*/ 12690 h 15725"/>
                  <a:gd name="connsiteX27" fmla="*/ 13431 w 15737"/>
                  <a:gd name="connsiteY27" fmla="*/ 12690 h 15725"/>
                  <a:gd name="connsiteX28" fmla="*/ 15270 w 15737"/>
                  <a:gd name="connsiteY28" fmla="*/ 10691 h 15725"/>
                  <a:gd name="connsiteX29" fmla="*/ 15270 w 15737"/>
                  <a:gd name="connsiteY29" fmla="*/ 10691 h 15725"/>
                  <a:gd name="connsiteX30" fmla="*/ 15670 w 15737"/>
                  <a:gd name="connsiteY30" fmla="*/ 7033 h 15725"/>
                  <a:gd name="connsiteX31" fmla="*/ 7031 w 15737"/>
                  <a:gd name="connsiteY31" fmla="*/ 44 h 15725"/>
                  <a:gd name="connsiteX32" fmla="*/ 6934 w 15737"/>
                  <a:gd name="connsiteY32" fmla="*/ 55 h 15725"/>
                  <a:gd name="connsiteX33" fmla="*/ 8193 w 15737"/>
                  <a:gd name="connsiteY33" fmla="*/ 10691 h 15725"/>
                  <a:gd name="connsiteX34" fmla="*/ 5086 w 15737"/>
                  <a:gd name="connsiteY34" fmla="*/ 8103 h 15725"/>
                  <a:gd name="connsiteX35" fmla="*/ 7533 w 15737"/>
                  <a:gd name="connsiteY35" fmla="*/ 5013 h 15725"/>
                  <a:gd name="connsiteX36" fmla="*/ 10472 w 15737"/>
                  <a:gd name="connsiteY36" fmla="*/ 7552 h 15725"/>
                  <a:gd name="connsiteX37" fmla="*/ 8193 w 15737"/>
                  <a:gd name="connsiteY37" fmla="*/ 10691 h 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737" h="15725">
                    <a:moveTo>
                      <a:pt x="6934" y="55"/>
                    </a:moveTo>
                    <a:cubicBezTo>
                      <a:pt x="2621" y="569"/>
                      <a:pt x="-458" y="4480"/>
                      <a:pt x="56" y="8792"/>
                    </a:cubicBezTo>
                    <a:cubicBezTo>
                      <a:pt x="570" y="13104"/>
                      <a:pt x="4480" y="16183"/>
                      <a:pt x="8793" y="15669"/>
                    </a:cubicBezTo>
                    <a:cubicBezTo>
                      <a:pt x="9433" y="15609"/>
                      <a:pt x="10058" y="15453"/>
                      <a:pt x="10652" y="15210"/>
                    </a:cubicBezTo>
                    <a:cubicBezTo>
                      <a:pt x="10994" y="15120"/>
                      <a:pt x="11198" y="14768"/>
                      <a:pt x="11106" y="14428"/>
                    </a:cubicBezTo>
                    <a:cubicBezTo>
                      <a:pt x="11098" y="14394"/>
                      <a:pt x="11086" y="14362"/>
                      <a:pt x="11072" y="14330"/>
                    </a:cubicBezTo>
                    <a:cubicBezTo>
                      <a:pt x="11034" y="14176"/>
                      <a:pt x="10932" y="14044"/>
                      <a:pt x="10792" y="13970"/>
                    </a:cubicBezTo>
                    <a:cubicBezTo>
                      <a:pt x="10602" y="13880"/>
                      <a:pt x="10382" y="13880"/>
                      <a:pt x="10192" y="13970"/>
                    </a:cubicBezTo>
                    <a:cubicBezTo>
                      <a:pt x="9690" y="14152"/>
                      <a:pt x="9165" y="14266"/>
                      <a:pt x="8633" y="14310"/>
                    </a:cubicBezTo>
                    <a:cubicBezTo>
                      <a:pt x="5088" y="14730"/>
                      <a:pt x="1875" y="12196"/>
                      <a:pt x="1456" y="8652"/>
                    </a:cubicBezTo>
                    <a:cubicBezTo>
                      <a:pt x="1036" y="5108"/>
                      <a:pt x="3569" y="1894"/>
                      <a:pt x="7113" y="1475"/>
                    </a:cubicBezTo>
                    <a:cubicBezTo>
                      <a:pt x="10644" y="1053"/>
                      <a:pt x="13847" y="3572"/>
                      <a:pt x="14269" y="7103"/>
                    </a:cubicBezTo>
                    <a:cubicBezTo>
                      <a:pt x="14271" y="7106"/>
                      <a:pt x="14271" y="7109"/>
                      <a:pt x="14271" y="7113"/>
                    </a:cubicBezTo>
                    <a:cubicBezTo>
                      <a:pt x="14419" y="8133"/>
                      <a:pt x="14295" y="9175"/>
                      <a:pt x="13911" y="10131"/>
                    </a:cubicBezTo>
                    <a:cubicBezTo>
                      <a:pt x="13733" y="10640"/>
                      <a:pt x="13369" y="11062"/>
                      <a:pt x="12891" y="11311"/>
                    </a:cubicBezTo>
                    <a:lnTo>
                      <a:pt x="12751" y="11311"/>
                    </a:lnTo>
                    <a:cubicBezTo>
                      <a:pt x="12659" y="11339"/>
                      <a:pt x="12563" y="11339"/>
                      <a:pt x="12471" y="11311"/>
                    </a:cubicBezTo>
                    <a:cubicBezTo>
                      <a:pt x="12391" y="11181"/>
                      <a:pt x="12331" y="11039"/>
                      <a:pt x="12292" y="10891"/>
                    </a:cubicBezTo>
                    <a:cubicBezTo>
                      <a:pt x="12112" y="10131"/>
                      <a:pt x="11912" y="7732"/>
                      <a:pt x="11912" y="7712"/>
                    </a:cubicBezTo>
                    <a:lnTo>
                      <a:pt x="11912" y="7392"/>
                    </a:lnTo>
                    <a:cubicBezTo>
                      <a:pt x="11652" y="5184"/>
                      <a:pt x="9652" y="3604"/>
                      <a:pt x="7443" y="3864"/>
                    </a:cubicBezTo>
                    <a:cubicBezTo>
                      <a:pt x="5234" y="4123"/>
                      <a:pt x="3655" y="6124"/>
                      <a:pt x="3915" y="8332"/>
                    </a:cubicBezTo>
                    <a:cubicBezTo>
                      <a:pt x="4137" y="10636"/>
                      <a:pt x="6166" y="12336"/>
                      <a:pt x="8473" y="12151"/>
                    </a:cubicBezTo>
                    <a:cubicBezTo>
                      <a:pt x="9469" y="12030"/>
                      <a:pt x="10378" y="11528"/>
                      <a:pt x="11012" y="10751"/>
                    </a:cubicBezTo>
                    <a:lnTo>
                      <a:pt x="11012" y="11111"/>
                    </a:lnTo>
                    <a:cubicBezTo>
                      <a:pt x="11066" y="11513"/>
                      <a:pt x="11240" y="11890"/>
                      <a:pt x="11512" y="12191"/>
                    </a:cubicBezTo>
                    <a:cubicBezTo>
                      <a:pt x="11886" y="12587"/>
                      <a:pt x="12431" y="12774"/>
                      <a:pt x="12971" y="12690"/>
                    </a:cubicBezTo>
                    <a:cubicBezTo>
                      <a:pt x="13123" y="12706"/>
                      <a:pt x="13279" y="12706"/>
                      <a:pt x="13431" y="12690"/>
                    </a:cubicBezTo>
                    <a:cubicBezTo>
                      <a:pt x="14275" y="12280"/>
                      <a:pt x="14931" y="11566"/>
                      <a:pt x="15270" y="10691"/>
                    </a:cubicBezTo>
                    <a:lnTo>
                      <a:pt x="15270" y="10691"/>
                    </a:lnTo>
                    <a:cubicBezTo>
                      <a:pt x="15696" y="9522"/>
                      <a:pt x="15834" y="8266"/>
                      <a:pt x="15670" y="7033"/>
                    </a:cubicBezTo>
                    <a:cubicBezTo>
                      <a:pt x="15214" y="2717"/>
                      <a:pt x="11346" y="-412"/>
                      <a:pt x="7031" y="44"/>
                    </a:cubicBezTo>
                    <a:cubicBezTo>
                      <a:pt x="6999" y="47"/>
                      <a:pt x="6965" y="51"/>
                      <a:pt x="6934" y="55"/>
                    </a:cubicBezTo>
                    <a:close/>
                    <a:moveTo>
                      <a:pt x="8193" y="10691"/>
                    </a:moveTo>
                    <a:cubicBezTo>
                      <a:pt x="6620" y="10834"/>
                      <a:pt x="5230" y="9675"/>
                      <a:pt x="5086" y="8103"/>
                    </a:cubicBezTo>
                    <a:cubicBezTo>
                      <a:pt x="4948" y="6586"/>
                      <a:pt x="6024" y="5227"/>
                      <a:pt x="7533" y="5013"/>
                    </a:cubicBezTo>
                    <a:cubicBezTo>
                      <a:pt x="9037" y="4932"/>
                      <a:pt x="10334" y="6053"/>
                      <a:pt x="10472" y="7552"/>
                    </a:cubicBezTo>
                    <a:cubicBezTo>
                      <a:pt x="10700" y="9046"/>
                      <a:pt x="9684" y="10446"/>
                      <a:pt x="8193" y="10691"/>
                    </a:cubicBezTo>
                    <a:close/>
                  </a:path>
                </a:pathLst>
              </a:custGeom>
              <a:solidFill>
                <a:srgbClr val="FFFFFF"/>
              </a:solidFill>
              <a:ln w="1981" cap="flat">
                <a:noFill/>
                <a:prstDash val="solid"/>
                <a:miter/>
              </a:ln>
            </p:spPr>
            <p:txBody>
              <a:bodyPr rtlCol="0" anchor="ctr"/>
              <a:lstStyle/>
              <a:p>
                <a:endParaRPr lang="zh-CN" altLang="en-US"/>
              </a:p>
            </p:txBody>
          </p:sp>
        </p:grpSp>
        <p:sp>
          <p:nvSpPr>
            <p:cNvPr id="206" name="任意多边形: 形状 205">
              <a:extLst>
                <a:ext uri="{FF2B5EF4-FFF2-40B4-BE49-F238E27FC236}">
                  <a16:creationId xmlns:a16="http://schemas.microsoft.com/office/drawing/2014/main" xmlns="" id="{0F33B2F5-44C0-4ECE-8B9B-60765840D02F}"/>
                </a:ext>
              </a:extLst>
            </p:cNvPr>
            <p:cNvSpPr/>
            <p:nvPr/>
          </p:nvSpPr>
          <p:spPr>
            <a:xfrm>
              <a:off x="10811365" y="3303421"/>
              <a:ext cx="797469" cy="428261"/>
            </a:xfrm>
            <a:custGeom>
              <a:avLst/>
              <a:gdLst>
                <a:gd name="connsiteX0" fmla="*/ 0 w 563192"/>
                <a:gd name="connsiteY0" fmla="*/ 0 h 302448"/>
                <a:gd name="connsiteX1" fmla="*/ 563193 w 563192"/>
                <a:gd name="connsiteY1" fmla="*/ 0 h 302448"/>
                <a:gd name="connsiteX2" fmla="*/ 563193 w 563192"/>
                <a:gd name="connsiteY2" fmla="*/ 302449 h 302448"/>
                <a:gd name="connsiteX3" fmla="*/ 0 w 563192"/>
                <a:gd name="connsiteY3" fmla="*/ 302449 h 302448"/>
              </a:gdLst>
              <a:ahLst/>
              <a:cxnLst>
                <a:cxn ang="0">
                  <a:pos x="connsiteX0" y="connsiteY0"/>
                </a:cxn>
                <a:cxn ang="0">
                  <a:pos x="connsiteX1" y="connsiteY1"/>
                </a:cxn>
                <a:cxn ang="0">
                  <a:pos x="connsiteX2" y="connsiteY2"/>
                </a:cxn>
                <a:cxn ang="0">
                  <a:pos x="connsiteX3" y="connsiteY3"/>
                </a:cxn>
              </a:cxnLst>
              <a:rect l="l" t="t" r="r" b="b"/>
              <a:pathLst>
                <a:path w="563192" h="302448">
                  <a:moveTo>
                    <a:pt x="0" y="0"/>
                  </a:moveTo>
                  <a:lnTo>
                    <a:pt x="563193" y="0"/>
                  </a:lnTo>
                  <a:lnTo>
                    <a:pt x="563193" y="302449"/>
                  </a:lnTo>
                  <a:lnTo>
                    <a:pt x="0" y="302449"/>
                  </a:lnTo>
                  <a:close/>
                </a:path>
              </a:pathLst>
            </a:custGeom>
            <a:solidFill>
              <a:srgbClr val="0AAF60"/>
            </a:solidFill>
            <a:ln w="1981"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1A54CA07-C9CC-4821-AE60-785D2FACAFC0}"/>
                </a:ext>
              </a:extLst>
            </p:cNvPr>
            <p:cNvSpPr/>
            <p:nvPr/>
          </p:nvSpPr>
          <p:spPr>
            <a:xfrm>
              <a:off x="11100884" y="3731682"/>
              <a:ext cx="218433" cy="118020"/>
            </a:xfrm>
            <a:custGeom>
              <a:avLst/>
              <a:gdLst>
                <a:gd name="connsiteX0" fmla="*/ 0 w 154263"/>
                <a:gd name="connsiteY0" fmla="*/ 0 h 83349"/>
                <a:gd name="connsiteX1" fmla="*/ 154263 w 154263"/>
                <a:gd name="connsiteY1" fmla="*/ 0 h 83349"/>
                <a:gd name="connsiteX2" fmla="*/ 77132 w 154263"/>
                <a:gd name="connsiteY2" fmla="*/ 83349 h 83349"/>
                <a:gd name="connsiteX3" fmla="*/ 0 w 154263"/>
                <a:gd name="connsiteY3" fmla="*/ 0 h 83349"/>
              </a:gdLst>
              <a:ahLst/>
              <a:cxnLst>
                <a:cxn ang="0">
                  <a:pos x="connsiteX0" y="connsiteY0"/>
                </a:cxn>
                <a:cxn ang="0">
                  <a:pos x="connsiteX1" y="connsiteY1"/>
                </a:cxn>
                <a:cxn ang="0">
                  <a:pos x="connsiteX2" y="connsiteY2"/>
                </a:cxn>
                <a:cxn ang="0">
                  <a:pos x="connsiteX3" y="connsiteY3"/>
                </a:cxn>
              </a:cxnLst>
              <a:rect l="l" t="t" r="r" b="b"/>
              <a:pathLst>
                <a:path w="154263" h="83349">
                  <a:moveTo>
                    <a:pt x="0" y="0"/>
                  </a:moveTo>
                  <a:lnTo>
                    <a:pt x="154263" y="0"/>
                  </a:lnTo>
                  <a:lnTo>
                    <a:pt x="77132" y="83349"/>
                  </a:lnTo>
                  <a:lnTo>
                    <a:pt x="0" y="0"/>
                  </a:lnTo>
                  <a:close/>
                </a:path>
              </a:pathLst>
            </a:custGeom>
            <a:solidFill>
              <a:srgbClr val="0AAF60"/>
            </a:solidFill>
            <a:ln w="1981"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A5B7C9B6-AE8B-437E-88E5-1E7D06BAC156}"/>
                </a:ext>
              </a:extLst>
            </p:cNvPr>
            <p:cNvSpPr/>
            <p:nvPr/>
          </p:nvSpPr>
          <p:spPr>
            <a:xfrm>
              <a:off x="11067910" y="3397096"/>
              <a:ext cx="284373" cy="257669"/>
            </a:xfrm>
            <a:custGeom>
              <a:avLst/>
              <a:gdLst>
                <a:gd name="connsiteX0" fmla="*/ 181429 w 200831"/>
                <a:gd name="connsiteY0" fmla="*/ 111619 h 181972"/>
                <a:gd name="connsiteX1" fmla="*/ 100419 w 200831"/>
                <a:gd name="connsiteY1" fmla="*/ 181973 h 181972"/>
                <a:gd name="connsiteX2" fmla="*/ 19449 w 200831"/>
                <a:gd name="connsiteY2" fmla="*/ 111619 h 181972"/>
                <a:gd name="connsiteX3" fmla="*/ 33144 w 200831"/>
                <a:gd name="connsiteY3" fmla="*/ 2039 h 181972"/>
                <a:gd name="connsiteX4" fmla="*/ 100419 w 200831"/>
                <a:gd name="connsiteY4" fmla="*/ 55799 h 181972"/>
                <a:gd name="connsiteX5" fmla="*/ 167734 w 200831"/>
                <a:gd name="connsiteY5" fmla="*/ 2039 h 181972"/>
                <a:gd name="connsiteX6" fmla="*/ 181429 w 200831"/>
                <a:gd name="connsiteY6" fmla="*/ 111619 h 181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0831" h="181972">
                  <a:moveTo>
                    <a:pt x="181429" y="111619"/>
                  </a:moveTo>
                  <a:cubicBezTo>
                    <a:pt x="144523" y="160521"/>
                    <a:pt x="100419" y="181973"/>
                    <a:pt x="100419" y="181973"/>
                  </a:cubicBezTo>
                  <a:cubicBezTo>
                    <a:pt x="100419" y="181973"/>
                    <a:pt x="56435" y="160521"/>
                    <a:pt x="19449" y="111619"/>
                  </a:cubicBezTo>
                  <a:cubicBezTo>
                    <a:pt x="-9061" y="73893"/>
                    <a:pt x="-7641" y="14814"/>
                    <a:pt x="33144" y="2039"/>
                  </a:cubicBezTo>
                  <a:cubicBezTo>
                    <a:pt x="78247" y="-12096"/>
                    <a:pt x="100419" y="55799"/>
                    <a:pt x="100419" y="55799"/>
                  </a:cubicBezTo>
                  <a:cubicBezTo>
                    <a:pt x="100419" y="55799"/>
                    <a:pt x="122910" y="-12536"/>
                    <a:pt x="167734" y="2039"/>
                  </a:cubicBezTo>
                  <a:cubicBezTo>
                    <a:pt x="208379" y="15314"/>
                    <a:pt x="209938" y="73953"/>
                    <a:pt x="181429" y="111619"/>
                  </a:cubicBezTo>
                  <a:close/>
                </a:path>
              </a:pathLst>
            </a:custGeom>
            <a:solidFill>
              <a:srgbClr val="FFFFFF"/>
            </a:solidFill>
            <a:ln w="1981" cap="flat">
              <a:noFill/>
              <a:prstDash val="solid"/>
              <a:miter/>
            </a:ln>
          </p:spPr>
          <p:txBody>
            <a:bodyPr rtlCol="0" anchor="ctr"/>
            <a:lstStyle/>
            <a:p>
              <a:endParaRPr lang="zh-CN" altLang="en-US"/>
            </a:p>
          </p:txBody>
        </p:sp>
        <p:grpSp>
          <p:nvGrpSpPr>
            <p:cNvPr id="209" name="组合 208">
              <a:extLst>
                <a:ext uri="{FF2B5EF4-FFF2-40B4-BE49-F238E27FC236}">
                  <a16:creationId xmlns:a16="http://schemas.microsoft.com/office/drawing/2014/main" xmlns="" id="{3BD01671-724B-4AC6-8C33-1576DBB0C516}"/>
                </a:ext>
              </a:extLst>
            </p:cNvPr>
            <p:cNvGrpSpPr/>
            <p:nvPr/>
          </p:nvGrpSpPr>
          <p:grpSpPr>
            <a:xfrm flipH="1">
              <a:off x="10768719" y="2884125"/>
              <a:ext cx="882887" cy="435052"/>
              <a:chOff x="11028510" y="1956690"/>
              <a:chExt cx="623517" cy="307244"/>
            </a:xfrm>
          </p:grpSpPr>
          <p:sp>
            <p:nvSpPr>
              <p:cNvPr id="210" name="任意多边形: 形状 209">
                <a:extLst>
                  <a:ext uri="{FF2B5EF4-FFF2-40B4-BE49-F238E27FC236}">
                    <a16:creationId xmlns:a16="http://schemas.microsoft.com/office/drawing/2014/main" xmlns="" id="{6A965B6A-23D6-4A5B-A28B-34AF38A17743}"/>
                  </a:ext>
                </a:extLst>
              </p:cNvPr>
              <p:cNvSpPr/>
              <p:nvPr/>
            </p:nvSpPr>
            <p:spPr>
              <a:xfrm>
                <a:off x="11438848" y="2135071"/>
                <a:ext cx="204208" cy="127828"/>
              </a:xfrm>
              <a:custGeom>
                <a:avLst/>
                <a:gdLst>
                  <a:gd name="connsiteX0" fmla="*/ 202406 w 204208"/>
                  <a:gd name="connsiteY0" fmla="*/ 125334 h 127828"/>
                  <a:gd name="connsiteX1" fmla="*/ 66456 w 204208"/>
                  <a:gd name="connsiteY1" fmla="*/ 126493 h 127828"/>
                  <a:gd name="connsiteX2" fmla="*/ 64196 w 204208"/>
                  <a:gd name="connsiteY2" fmla="*/ 106121 h 127828"/>
                  <a:gd name="connsiteX3" fmla="*/ 56719 w 204208"/>
                  <a:gd name="connsiteY3" fmla="*/ 98984 h 127828"/>
                  <a:gd name="connsiteX4" fmla="*/ 0 w 204208"/>
                  <a:gd name="connsiteY4" fmla="*/ 54880 h 127828"/>
                  <a:gd name="connsiteX5" fmla="*/ 63317 w 204208"/>
                  <a:gd name="connsiteY5" fmla="*/ 0 h 127828"/>
                  <a:gd name="connsiteX6" fmla="*/ 124534 w 204208"/>
                  <a:gd name="connsiteY6" fmla="*/ 60158 h 127828"/>
                  <a:gd name="connsiteX7" fmla="*/ 140528 w 204208"/>
                  <a:gd name="connsiteY7" fmla="*/ 75812 h 127828"/>
                  <a:gd name="connsiteX8" fmla="*/ 197367 w 204208"/>
                  <a:gd name="connsiteY8" fmla="*/ 107420 h 127828"/>
                  <a:gd name="connsiteX9" fmla="*/ 202406 w 204208"/>
                  <a:gd name="connsiteY9" fmla="*/ 125334 h 127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208" h="127828">
                    <a:moveTo>
                      <a:pt x="202406" y="125334"/>
                    </a:moveTo>
                    <a:cubicBezTo>
                      <a:pt x="198047" y="127013"/>
                      <a:pt x="71474" y="129332"/>
                      <a:pt x="66456" y="126493"/>
                    </a:cubicBezTo>
                    <a:cubicBezTo>
                      <a:pt x="65916" y="126174"/>
                      <a:pt x="66056" y="120496"/>
                      <a:pt x="64196" y="106121"/>
                    </a:cubicBezTo>
                    <a:cubicBezTo>
                      <a:pt x="64196" y="105441"/>
                      <a:pt x="61218" y="102762"/>
                      <a:pt x="56719" y="98984"/>
                    </a:cubicBezTo>
                    <a:cubicBezTo>
                      <a:pt x="39785" y="84789"/>
                      <a:pt x="0" y="54880"/>
                      <a:pt x="0" y="54880"/>
                    </a:cubicBezTo>
                    <a:lnTo>
                      <a:pt x="63317" y="0"/>
                    </a:lnTo>
                    <a:lnTo>
                      <a:pt x="124534" y="60158"/>
                    </a:lnTo>
                    <a:lnTo>
                      <a:pt x="140528" y="75812"/>
                    </a:lnTo>
                    <a:cubicBezTo>
                      <a:pt x="140528" y="75812"/>
                      <a:pt x="192249" y="103802"/>
                      <a:pt x="197367" y="107420"/>
                    </a:cubicBezTo>
                    <a:cubicBezTo>
                      <a:pt x="202485" y="111039"/>
                      <a:pt x="206764" y="123575"/>
                      <a:pt x="202406" y="125334"/>
                    </a:cubicBezTo>
                    <a:close/>
                  </a:path>
                </a:pathLst>
              </a:custGeom>
              <a:solidFill>
                <a:srgbClr val="FFC4C0"/>
              </a:solidFill>
              <a:ln w="1981"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FD0D45B5-C389-4EC4-A353-1BB1CEA844BF}"/>
                  </a:ext>
                </a:extLst>
              </p:cNvPr>
              <p:cNvSpPr/>
              <p:nvPr/>
            </p:nvSpPr>
            <p:spPr>
              <a:xfrm>
                <a:off x="11478114" y="2190510"/>
                <a:ext cx="164914" cy="72388"/>
              </a:xfrm>
              <a:custGeom>
                <a:avLst/>
                <a:gdLst>
                  <a:gd name="connsiteX0" fmla="*/ 163140 w 164914"/>
                  <a:gd name="connsiteY0" fmla="*/ 69894 h 72388"/>
                  <a:gd name="connsiteX1" fmla="*/ 27190 w 164914"/>
                  <a:gd name="connsiteY1" fmla="*/ 71054 h 72388"/>
                  <a:gd name="connsiteX2" fmla="*/ 24931 w 164914"/>
                  <a:gd name="connsiteY2" fmla="*/ 50681 h 72388"/>
                  <a:gd name="connsiteX3" fmla="*/ 17434 w 164914"/>
                  <a:gd name="connsiteY3" fmla="*/ 43524 h 72388"/>
                  <a:gd name="connsiteX4" fmla="*/ 0 w 164914"/>
                  <a:gd name="connsiteY4" fmla="*/ 29529 h 72388"/>
                  <a:gd name="connsiteX5" fmla="*/ 80310 w 164914"/>
                  <a:gd name="connsiteY5" fmla="*/ 0 h 72388"/>
                  <a:gd name="connsiteX6" fmla="*/ 85129 w 164914"/>
                  <a:gd name="connsiteY6" fmla="*/ 4738 h 72388"/>
                  <a:gd name="connsiteX7" fmla="*/ 101123 w 164914"/>
                  <a:gd name="connsiteY7" fmla="*/ 20373 h 72388"/>
                  <a:gd name="connsiteX8" fmla="*/ 157962 w 164914"/>
                  <a:gd name="connsiteY8" fmla="*/ 51981 h 72388"/>
                  <a:gd name="connsiteX9" fmla="*/ 163140 w 164914"/>
                  <a:gd name="connsiteY9" fmla="*/ 69894 h 72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4914" h="72388">
                    <a:moveTo>
                      <a:pt x="163140" y="69894"/>
                    </a:moveTo>
                    <a:cubicBezTo>
                      <a:pt x="158782" y="71574"/>
                      <a:pt x="32188" y="73893"/>
                      <a:pt x="27190" y="71054"/>
                    </a:cubicBezTo>
                    <a:cubicBezTo>
                      <a:pt x="26650" y="70734"/>
                      <a:pt x="26810" y="65156"/>
                      <a:pt x="24931" y="50681"/>
                    </a:cubicBezTo>
                    <a:cubicBezTo>
                      <a:pt x="24931" y="50002"/>
                      <a:pt x="21952" y="47323"/>
                      <a:pt x="17434" y="43524"/>
                    </a:cubicBezTo>
                    <a:cubicBezTo>
                      <a:pt x="11556" y="38606"/>
                      <a:pt x="8757" y="36347"/>
                      <a:pt x="0" y="29529"/>
                    </a:cubicBezTo>
                    <a:lnTo>
                      <a:pt x="80310" y="0"/>
                    </a:lnTo>
                    <a:lnTo>
                      <a:pt x="85129" y="4738"/>
                    </a:lnTo>
                    <a:lnTo>
                      <a:pt x="101123" y="20373"/>
                    </a:lnTo>
                    <a:cubicBezTo>
                      <a:pt x="101123" y="20373"/>
                      <a:pt x="152844" y="48362"/>
                      <a:pt x="157962" y="51981"/>
                    </a:cubicBezTo>
                    <a:cubicBezTo>
                      <a:pt x="163080" y="55600"/>
                      <a:pt x="167498" y="68135"/>
                      <a:pt x="163140" y="69894"/>
                    </a:cubicBezTo>
                    <a:close/>
                  </a:path>
                </a:pathLst>
              </a:custGeom>
              <a:solidFill>
                <a:srgbClr val="EBEBEB"/>
              </a:solidFill>
              <a:ln w="1981"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7E04DF52-9A92-41DC-B996-F47C7D28F8D3}"/>
                  </a:ext>
                </a:extLst>
              </p:cNvPr>
              <p:cNvSpPr/>
              <p:nvPr/>
            </p:nvSpPr>
            <p:spPr>
              <a:xfrm>
                <a:off x="11487190" y="2200787"/>
                <a:ext cx="164837" cy="63115"/>
              </a:xfrm>
              <a:custGeom>
                <a:avLst/>
                <a:gdLst>
                  <a:gd name="connsiteX0" fmla="*/ 162800 w 164837"/>
                  <a:gd name="connsiteY0" fmla="*/ 61377 h 63115"/>
                  <a:gd name="connsiteX1" fmla="*/ 18673 w 164837"/>
                  <a:gd name="connsiteY1" fmla="*/ 61377 h 63115"/>
                  <a:gd name="connsiteX2" fmla="*/ 15634 w 164837"/>
                  <a:gd name="connsiteY2" fmla="*/ 42125 h 63115"/>
                  <a:gd name="connsiteX3" fmla="*/ 0 w 164837"/>
                  <a:gd name="connsiteY3" fmla="*/ 27830 h 63115"/>
                  <a:gd name="connsiteX4" fmla="*/ 82650 w 164837"/>
                  <a:gd name="connsiteY4" fmla="*/ 0 h 63115"/>
                  <a:gd name="connsiteX5" fmla="*/ 93086 w 164837"/>
                  <a:gd name="connsiteY5" fmla="*/ 9816 h 63115"/>
                  <a:gd name="connsiteX6" fmla="*/ 158882 w 164837"/>
                  <a:gd name="connsiteY6" fmla="*/ 41965 h 63115"/>
                  <a:gd name="connsiteX7" fmla="*/ 162800 w 164837"/>
                  <a:gd name="connsiteY7" fmla="*/ 61377 h 63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837" h="63115">
                    <a:moveTo>
                      <a:pt x="162800" y="61377"/>
                    </a:moveTo>
                    <a:cubicBezTo>
                      <a:pt x="158402" y="62897"/>
                      <a:pt x="23531" y="64376"/>
                      <a:pt x="18673" y="61377"/>
                    </a:cubicBezTo>
                    <a:cubicBezTo>
                      <a:pt x="17534" y="60678"/>
                      <a:pt x="16474" y="52861"/>
                      <a:pt x="15634" y="42125"/>
                    </a:cubicBezTo>
                    <a:cubicBezTo>
                      <a:pt x="15534" y="40765"/>
                      <a:pt x="1879" y="29849"/>
                      <a:pt x="0" y="27830"/>
                    </a:cubicBezTo>
                    <a:lnTo>
                      <a:pt x="82650" y="0"/>
                    </a:lnTo>
                    <a:lnTo>
                      <a:pt x="93086" y="9816"/>
                    </a:lnTo>
                    <a:cubicBezTo>
                      <a:pt x="93086" y="9816"/>
                      <a:pt x="153903" y="38126"/>
                      <a:pt x="158882" y="41965"/>
                    </a:cubicBezTo>
                    <a:cubicBezTo>
                      <a:pt x="163860" y="45803"/>
                      <a:pt x="167178" y="59858"/>
                      <a:pt x="162800" y="61377"/>
                    </a:cubicBezTo>
                    <a:close/>
                  </a:path>
                </a:pathLst>
              </a:custGeom>
              <a:solidFill>
                <a:srgbClr val="263238"/>
              </a:solidFill>
              <a:ln w="1981"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8C13DC60-8B7B-4F5E-9D8E-EA24888FF276}"/>
                  </a:ext>
                </a:extLst>
              </p:cNvPr>
              <p:cNvSpPr/>
              <p:nvPr/>
            </p:nvSpPr>
            <p:spPr>
              <a:xfrm>
                <a:off x="11511841" y="2257075"/>
                <a:ext cx="136599" cy="2372"/>
              </a:xfrm>
              <a:custGeom>
                <a:avLst/>
                <a:gdLst>
                  <a:gd name="connsiteX0" fmla="*/ 136270 w 136599"/>
                  <a:gd name="connsiteY0" fmla="*/ 51 h 2372"/>
                  <a:gd name="connsiteX1" fmla="*/ 120 w 136599"/>
                  <a:gd name="connsiteY1" fmla="*/ 2050 h 2372"/>
                  <a:gd name="connsiteX2" fmla="*/ 120 w 136599"/>
                  <a:gd name="connsiteY2" fmla="*/ 2190 h 2372"/>
                  <a:gd name="connsiteX3" fmla="*/ 136270 w 136599"/>
                  <a:gd name="connsiteY3" fmla="*/ 431 h 2372"/>
                  <a:gd name="connsiteX4" fmla="*/ 136270 w 136599"/>
                  <a:gd name="connsiteY4" fmla="*/ 51 h 23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599" h="2372">
                    <a:moveTo>
                      <a:pt x="136270" y="51"/>
                    </a:moveTo>
                    <a:cubicBezTo>
                      <a:pt x="115078" y="-229"/>
                      <a:pt x="21092" y="671"/>
                      <a:pt x="120" y="2050"/>
                    </a:cubicBezTo>
                    <a:cubicBezTo>
                      <a:pt x="-40" y="2050"/>
                      <a:pt x="-40" y="2190"/>
                      <a:pt x="120" y="2190"/>
                    </a:cubicBezTo>
                    <a:cubicBezTo>
                      <a:pt x="21112" y="2910"/>
                      <a:pt x="115098" y="1331"/>
                      <a:pt x="136270" y="431"/>
                    </a:cubicBezTo>
                    <a:cubicBezTo>
                      <a:pt x="136710" y="371"/>
                      <a:pt x="136710" y="51"/>
                      <a:pt x="136270" y="51"/>
                    </a:cubicBezTo>
                    <a:close/>
                  </a:path>
                </a:pathLst>
              </a:custGeom>
              <a:solidFill>
                <a:srgbClr val="0AAF60"/>
              </a:solidFill>
              <a:ln w="1981"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0E75927A-4EA0-47A8-A33D-75E278DCD2C8}"/>
                  </a:ext>
                </a:extLst>
              </p:cNvPr>
              <p:cNvSpPr/>
              <p:nvPr/>
            </p:nvSpPr>
            <p:spPr>
              <a:xfrm>
                <a:off x="11562101" y="2210978"/>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7" y="4357"/>
                      <a:pt x="16574" y="254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8B587059-D927-41E0-B9FD-3D6B998806CD}"/>
                  </a:ext>
                </a:extLst>
              </p:cNvPr>
              <p:cNvSpPr/>
              <p:nvPr/>
            </p:nvSpPr>
            <p:spPr>
              <a:xfrm>
                <a:off x="11568159" y="2214517"/>
                <a:ext cx="25452" cy="7033"/>
              </a:xfrm>
              <a:custGeom>
                <a:avLst/>
                <a:gdLst>
                  <a:gd name="connsiteX0" fmla="*/ 24913 w 25452"/>
                  <a:gd name="connsiteY0" fmla="*/ 524 h 7033"/>
                  <a:gd name="connsiteX1" fmla="*/ 82 w 25452"/>
                  <a:gd name="connsiteY1" fmla="*/ 6522 h 7033"/>
                  <a:gd name="connsiteX2" fmla="*/ 442 w 25452"/>
                  <a:gd name="connsiteY2" fmla="*/ 7022 h 7033"/>
                  <a:gd name="connsiteX3" fmla="*/ 24893 w 25452"/>
                  <a:gd name="connsiteY3" fmla="*/ 1624 h 7033"/>
                  <a:gd name="connsiteX4" fmla="*/ 25452 w 25452"/>
                  <a:gd name="connsiteY4" fmla="*/ 1084 h 7033"/>
                  <a:gd name="connsiteX5" fmla="*/ 24913 w 2545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52" h="7033">
                    <a:moveTo>
                      <a:pt x="24913" y="524"/>
                    </a:moveTo>
                    <a:cubicBezTo>
                      <a:pt x="16576" y="-935"/>
                      <a:pt x="6379" y="524"/>
                      <a:pt x="82" y="6522"/>
                    </a:cubicBezTo>
                    <a:cubicBezTo>
                      <a:pt x="-158" y="6762"/>
                      <a:pt x="182" y="7102"/>
                      <a:pt x="442" y="7022"/>
                    </a:cubicBezTo>
                    <a:cubicBezTo>
                      <a:pt x="8375" y="4347"/>
                      <a:pt x="16572" y="2538"/>
                      <a:pt x="24893" y="1624"/>
                    </a:cubicBezTo>
                    <a:cubicBezTo>
                      <a:pt x="25196" y="1630"/>
                      <a:pt x="25446" y="1388"/>
                      <a:pt x="25452" y="1084"/>
                    </a:cubicBezTo>
                    <a:cubicBezTo>
                      <a:pt x="25458" y="780"/>
                      <a:pt x="25216" y="530"/>
                      <a:pt x="24913" y="524"/>
                    </a:cubicBezTo>
                    <a:close/>
                  </a:path>
                </a:pathLst>
              </a:custGeom>
              <a:solidFill>
                <a:srgbClr val="0AAF60"/>
              </a:solidFill>
              <a:ln w="1981"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CCE1DAA4-64D7-4D83-93C9-D70802619A05}"/>
                  </a:ext>
                </a:extLst>
              </p:cNvPr>
              <p:cNvSpPr/>
              <p:nvPr/>
            </p:nvSpPr>
            <p:spPr>
              <a:xfrm>
                <a:off x="11574217" y="2218136"/>
                <a:ext cx="25472" cy="7033"/>
              </a:xfrm>
              <a:custGeom>
                <a:avLst/>
                <a:gdLst>
                  <a:gd name="connsiteX0" fmla="*/ 24933 w 25472"/>
                  <a:gd name="connsiteY0" fmla="*/ 524 h 7033"/>
                  <a:gd name="connsiteX1" fmla="*/ 82 w 25472"/>
                  <a:gd name="connsiteY1" fmla="*/ 6522 h 7033"/>
                  <a:gd name="connsiteX2" fmla="*/ 442 w 25472"/>
                  <a:gd name="connsiteY2" fmla="*/ 7022 h 7033"/>
                  <a:gd name="connsiteX3" fmla="*/ 24913 w 25472"/>
                  <a:gd name="connsiteY3" fmla="*/ 1624 h 7033"/>
                  <a:gd name="connsiteX4" fmla="*/ 25472 w 25472"/>
                  <a:gd name="connsiteY4" fmla="*/ 1084 h 7033"/>
                  <a:gd name="connsiteX5" fmla="*/ 24933 w 25472"/>
                  <a:gd name="connsiteY5" fmla="*/ 524 h 7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33">
                    <a:moveTo>
                      <a:pt x="24933" y="524"/>
                    </a:moveTo>
                    <a:cubicBezTo>
                      <a:pt x="16576" y="-935"/>
                      <a:pt x="6399" y="524"/>
                      <a:pt x="82" y="6522"/>
                    </a:cubicBezTo>
                    <a:cubicBezTo>
                      <a:pt x="-158" y="6762"/>
                      <a:pt x="182" y="7102"/>
                      <a:pt x="442" y="7022"/>
                    </a:cubicBezTo>
                    <a:cubicBezTo>
                      <a:pt x="8381" y="4345"/>
                      <a:pt x="16586" y="2536"/>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C680D3AA-F7F8-4658-A55F-E5640E6158B1}"/>
                  </a:ext>
                </a:extLst>
              </p:cNvPr>
              <p:cNvSpPr/>
              <p:nvPr/>
            </p:nvSpPr>
            <p:spPr>
              <a:xfrm>
                <a:off x="11580274" y="2221634"/>
                <a:ext cx="25472" cy="7019"/>
              </a:xfrm>
              <a:custGeom>
                <a:avLst/>
                <a:gdLst>
                  <a:gd name="connsiteX0" fmla="*/ 24933 w 25472"/>
                  <a:gd name="connsiteY0" fmla="*/ 524 h 7019"/>
                  <a:gd name="connsiteX1" fmla="*/ 82 w 25472"/>
                  <a:gd name="connsiteY1" fmla="*/ 6522 h 7019"/>
                  <a:gd name="connsiteX2" fmla="*/ 442 w 25472"/>
                  <a:gd name="connsiteY2" fmla="*/ 7002 h 7019"/>
                  <a:gd name="connsiteX3" fmla="*/ 24913 w 25472"/>
                  <a:gd name="connsiteY3" fmla="*/ 1624 h 7019"/>
                  <a:gd name="connsiteX4" fmla="*/ 25472 w 25472"/>
                  <a:gd name="connsiteY4" fmla="*/ 1084 h 7019"/>
                  <a:gd name="connsiteX5" fmla="*/ 24933 w 25472"/>
                  <a:gd name="connsiteY5" fmla="*/ 524 h 7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72" h="7019">
                    <a:moveTo>
                      <a:pt x="24933" y="524"/>
                    </a:moveTo>
                    <a:cubicBezTo>
                      <a:pt x="16576" y="-935"/>
                      <a:pt x="6399" y="524"/>
                      <a:pt x="82" y="6522"/>
                    </a:cubicBezTo>
                    <a:cubicBezTo>
                      <a:pt x="-158" y="6762"/>
                      <a:pt x="182" y="7102"/>
                      <a:pt x="442" y="7002"/>
                    </a:cubicBezTo>
                    <a:cubicBezTo>
                      <a:pt x="8383" y="4341"/>
                      <a:pt x="16588" y="2538"/>
                      <a:pt x="24913" y="1624"/>
                    </a:cubicBezTo>
                    <a:cubicBezTo>
                      <a:pt x="25216" y="1630"/>
                      <a:pt x="25466" y="1388"/>
                      <a:pt x="25472" y="1084"/>
                    </a:cubicBezTo>
                    <a:cubicBezTo>
                      <a:pt x="25478" y="780"/>
                      <a:pt x="25236" y="530"/>
                      <a:pt x="24933" y="524"/>
                    </a:cubicBezTo>
                    <a:close/>
                  </a:path>
                </a:pathLst>
              </a:custGeom>
              <a:solidFill>
                <a:srgbClr val="0AAF60"/>
              </a:solidFill>
              <a:ln w="1981"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EEF6AF04-94DF-48CF-95B3-F159B9FA550E}"/>
                  </a:ext>
                </a:extLst>
              </p:cNvPr>
              <p:cNvSpPr/>
              <p:nvPr/>
            </p:nvSpPr>
            <p:spPr>
              <a:xfrm>
                <a:off x="11576677" y="2189460"/>
                <a:ext cx="26753" cy="23780"/>
              </a:xfrm>
              <a:custGeom>
                <a:avLst/>
                <a:gdLst>
                  <a:gd name="connsiteX0" fmla="*/ 25451 w 26753"/>
                  <a:gd name="connsiteY0" fmla="*/ 2570 h 23780"/>
                  <a:gd name="connsiteX1" fmla="*/ 12615 w 26753"/>
                  <a:gd name="connsiteY1" fmla="*/ 3170 h 23780"/>
                  <a:gd name="connsiteX2" fmla="*/ 0 w 26753"/>
                  <a:gd name="connsiteY2" fmla="*/ 22422 h 23780"/>
                  <a:gd name="connsiteX3" fmla="*/ 200 w 26753"/>
                  <a:gd name="connsiteY3" fmla="*/ 22722 h 23780"/>
                  <a:gd name="connsiteX4" fmla="*/ 1222 w 26753"/>
                  <a:gd name="connsiteY4" fmla="*/ 23780 h 23780"/>
                  <a:gd name="connsiteX5" fmla="*/ 1519 w 26753"/>
                  <a:gd name="connsiteY5" fmla="*/ 23742 h 23780"/>
                  <a:gd name="connsiteX6" fmla="*/ 21852 w 26753"/>
                  <a:gd name="connsiteY6" fmla="*/ 14485 h 23780"/>
                  <a:gd name="connsiteX7" fmla="*/ 25451 w 26753"/>
                  <a:gd name="connsiteY7" fmla="*/ 2570 h 23780"/>
                  <a:gd name="connsiteX8" fmla="*/ 11076 w 26753"/>
                  <a:gd name="connsiteY8" fmla="*/ 17624 h 23780"/>
                  <a:gd name="connsiteX9" fmla="*/ 1080 w 26753"/>
                  <a:gd name="connsiteY9" fmla="*/ 21623 h 23780"/>
                  <a:gd name="connsiteX10" fmla="*/ 8697 w 26753"/>
                  <a:gd name="connsiteY10" fmla="*/ 10547 h 23780"/>
                  <a:gd name="connsiteX11" fmla="*/ 13055 w 26753"/>
                  <a:gd name="connsiteY11" fmla="*/ 5729 h 23780"/>
                  <a:gd name="connsiteX12" fmla="*/ 23911 w 26753"/>
                  <a:gd name="connsiteY12" fmla="*/ 7728 h 23780"/>
                  <a:gd name="connsiteX13" fmla="*/ 11136 w 26753"/>
                  <a:gd name="connsiteY13" fmla="*/ 17624 h 2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753" h="23780">
                    <a:moveTo>
                      <a:pt x="25451" y="2570"/>
                    </a:moveTo>
                    <a:cubicBezTo>
                      <a:pt x="22132" y="-1889"/>
                      <a:pt x="16054" y="211"/>
                      <a:pt x="12615" y="3170"/>
                    </a:cubicBezTo>
                    <a:cubicBezTo>
                      <a:pt x="6784" y="8360"/>
                      <a:pt x="2431" y="15003"/>
                      <a:pt x="0" y="22422"/>
                    </a:cubicBezTo>
                    <a:cubicBezTo>
                      <a:pt x="0" y="22582"/>
                      <a:pt x="0" y="22682"/>
                      <a:pt x="200" y="22722"/>
                    </a:cubicBezTo>
                    <a:cubicBezTo>
                      <a:pt x="190" y="23296"/>
                      <a:pt x="648" y="23770"/>
                      <a:pt x="1222" y="23780"/>
                    </a:cubicBezTo>
                    <a:cubicBezTo>
                      <a:pt x="1322" y="23782"/>
                      <a:pt x="1421" y="23770"/>
                      <a:pt x="1519" y="23742"/>
                    </a:cubicBezTo>
                    <a:cubicBezTo>
                      <a:pt x="8357" y="21103"/>
                      <a:pt x="16014" y="19144"/>
                      <a:pt x="21852" y="14485"/>
                    </a:cubicBezTo>
                    <a:cubicBezTo>
                      <a:pt x="25331" y="11766"/>
                      <a:pt x="28669" y="6808"/>
                      <a:pt x="25451" y="2570"/>
                    </a:cubicBezTo>
                    <a:close/>
                    <a:moveTo>
                      <a:pt x="11076" y="17624"/>
                    </a:moveTo>
                    <a:cubicBezTo>
                      <a:pt x="7737" y="19004"/>
                      <a:pt x="4358" y="20203"/>
                      <a:pt x="1080" y="21623"/>
                    </a:cubicBezTo>
                    <a:cubicBezTo>
                      <a:pt x="3425" y="17802"/>
                      <a:pt x="5968" y="14104"/>
                      <a:pt x="8697" y="10547"/>
                    </a:cubicBezTo>
                    <a:cubicBezTo>
                      <a:pt x="10026" y="8833"/>
                      <a:pt x="11484" y="7224"/>
                      <a:pt x="13055" y="5729"/>
                    </a:cubicBezTo>
                    <a:cubicBezTo>
                      <a:pt x="15494" y="3429"/>
                      <a:pt x="25271" y="-1489"/>
                      <a:pt x="23911" y="7728"/>
                    </a:cubicBezTo>
                    <a:cubicBezTo>
                      <a:pt x="23211" y="12806"/>
                      <a:pt x="15134" y="15985"/>
                      <a:pt x="11136" y="17624"/>
                    </a:cubicBezTo>
                    <a:close/>
                  </a:path>
                </a:pathLst>
              </a:custGeom>
              <a:solidFill>
                <a:srgbClr val="0AAF60"/>
              </a:solidFill>
              <a:ln w="1981"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8447BA8C-A2D0-40C1-8784-A60C2FC0A82F}"/>
                  </a:ext>
                </a:extLst>
              </p:cNvPr>
              <p:cNvSpPr/>
              <p:nvPr/>
            </p:nvSpPr>
            <p:spPr>
              <a:xfrm>
                <a:off x="11548289" y="2195230"/>
                <a:ext cx="30473" cy="17951"/>
              </a:xfrm>
              <a:custGeom>
                <a:avLst/>
                <a:gdLst>
                  <a:gd name="connsiteX0" fmla="*/ 7237 w 30473"/>
                  <a:gd name="connsiteY0" fmla="*/ 14713 h 17951"/>
                  <a:gd name="connsiteX1" fmla="*/ 29349 w 30473"/>
                  <a:gd name="connsiteY1" fmla="*/ 17952 h 17951"/>
                  <a:gd name="connsiteX2" fmla="*/ 30378 w 30473"/>
                  <a:gd name="connsiteY2" fmla="*/ 16902 h 17951"/>
                  <a:gd name="connsiteX3" fmla="*/ 30328 w 30473"/>
                  <a:gd name="connsiteY3" fmla="*/ 16592 h 17951"/>
                  <a:gd name="connsiteX4" fmla="*/ 30460 w 30473"/>
                  <a:gd name="connsiteY4" fmla="*/ 16310 h 17951"/>
                  <a:gd name="connsiteX5" fmla="*/ 30428 w 30473"/>
                  <a:gd name="connsiteY5" fmla="*/ 16252 h 17951"/>
                  <a:gd name="connsiteX6" fmla="*/ 12975 w 30473"/>
                  <a:gd name="connsiteY6" fmla="*/ 1258 h 17951"/>
                  <a:gd name="connsiteX7" fmla="*/ 459 w 30473"/>
                  <a:gd name="connsiteY7" fmla="*/ 4277 h 17951"/>
                  <a:gd name="connsiteX8" fmla="*/ 7237 w 30473"/>
                  <a:gd name="connsiteY8" fmla="*/ 14713 h 17951"/>
                  <a:gd name="connsiteX9" fmla="*/ 3398 w 30473"/>
                  <a:gd name="connsiteY9" fmla="*/ 8815 h 17951"/>
                  <a:gd name="connsiteX10" fmla="*/ 13274 w 30473"/>
                  <a:gd name="connsiteY10" fmla="*/ 3917 h 17951"/>
                  <a:gd name="connsiteX11" fmla="*/ 18812 w 30473"/>
                  <a:gd name="connsiteY11" fmla="*/ 7336 h 17951"/>
                  <a:gd name="connsiteX12" fmla="*/ 29209 w 30473"/>
                  <a:gd name="connsiteY12" fmla="*/ 15872 h 17951"/>
                  <a:gd name="connsiteX13" fmla="*/ 18453 w 30473"/>
                  <a:gd name="connsiteY13" fmla="*/ 14733 h 17951"/>
                  <a:gd name="connsiteX14" fmla="*/ 3398 w 30473"/>
                  <a:gd name="connsiteY14" fmla="*/ 8815 h 17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473" h="17951">
                    <a:moveTo>
                      <a:pt x="7237" y="14713"/>
                    </a:moveTo>
                    <a:cubicBezTo>
                      <a:pt x="14134" y="17572"/>
                      <a:pt x="22031" y="17332"/>
                      <a:pt x="29349" y="17952"/>
                    </a:cubicBezTo>
                    <a:cubicBezTo>
                      <a:pt x="29922" y="17946"/>
                      <a:pt x="30384" y="17476"/>
                      <a:pt x="30378" y="16902"/>
                    </a:cubicBezTo>
                    <a:cubicBezTo>
                      <a:pt x="30378" y="16798"/>
                      <a:pt x="30360" y="16692"/>
                      <a:pt x="30328" y="16592"/>
                    </a:cubicBezTo>
                    <a:cubicBezTo>
                      <a:pt x="30442" y="16550"/>
                      <a:pt x="30502" y="16424"/>
                      <a:pt x="30460" y="16310"/>
                    </a:cubicBezTo>
                    <a:cubicBezTo>
                      <a:pt x="30452" y="16290"/>
                      <a:pt x="30442" y="16270"/>
                      <a:pt x="30428" y="16252"/>
                    </a:cubicBezTo>
                    <a:cubicBezTo>
                      <a:pt x="26028" y="9809"/>
                      <a:pt x="20008" y="4639"/>
                      <a:pt x="12975" y="1258"/>
                    </a:cubicBezTo>
                    <a:cubicBezTo>
                      <a:pt x="8836" y="-622"/>
                      <a:pt x="2418" y="-961"/>
                      <a:pt x="459" y="4277"/>
                    </a:cubicBezTo>
                    <a:cubicBezTo>
                      <a:pt x="-1500" y="9515"/>
                      <a:pt x="3198" y="13053"/>
                      <a:pt x="7237" y="14713"/>
                    </a:cubicBezTo>
                    <a:close/>
                    <a:moveTo>
                      <a:pt x="3398" y="8815"/>
                    </a:moveTo>
                    <a:cubicBezTo>
                      <a:pt x="-460" y="398"/>
                      <a:pt x="10276" y="2397"/>
                      <a:pt x="13274" y="3917"/>
                    </a:cubicBezTo>
                    <a:cubicBezTo>
                      <a:pt x="15192" y="4936"/>
                      <a:pt x="17041" y="6080"/>
                      <a:pt x="18812" y="7336"/>
                    </a:cubicBezTo>
                    <a:cubicBezTo>
                      <a:pt x="22511" y="9915"/>
                      <a:pt x="25790" y="12953"/>
                      <a:pt x="29209" y="15872"/>
                    </a:cubicBezTo>
                    <a:cubicBezTo>
                      <a:pt x="25630" y="15333"/>
                      <a:pt x="22031" y="15133"/>
                      <a:pt x="18453" y="14733"/>
                    </a:cubicBezTo>
                    <a:cubicBezTo>
                      <a:pt x="14174" y="14273"/>
                      <a:pt x="5517" y="13433"/>
                      <a:pt x="3398" y="8815"/>
                    </a:cubicBezTo>
                    <a:close/>
                  </a:path>
                </a:pathLst>
              </a:custGeom>
              <a:solidFill>
                <a:srgbClr val="0AAF60"/>
              </a:solidFill>
              <a:ln w="1981"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30837957-29E4-45F0-9659-19A06BDFB0A7}"/>
                  </a:ext>
                </a:extLst>
              </p:cNvPr>
              <p:cNvSpPr/>
              <p:nvPr/>
            </p:nvSpPr>
            <p:spPr>
              <a:xfrm>
                <a:off x="11165449" y="2075428"/>
                <a:ext cx="398693" cy="156906"/>
              </a:xfrm>
              <a:custGeom>
                <a:avLst/>
                <a:gdLst>
                  <a:gd name="connsiteX0" fmla="*/ 398693 w 398693"/>
                  <a:gd name="connsiteY0" fmla="*/ 116441 h 156906"/>
                  <a:gd name="connsiteX1" fmla="*/ 320722 w 398693"/>
                  <a:gd name="connsiteY1" fmla="*/ 156907 h 156906"/>
                  <a:gd name="connsiteX2" fmla="*/ 231915 w 398693"/>
                  <a:gd name="connsiteY2" fmla="*/ 82734 h 156906"/>
                  <a:gd name="connsiteX3" fmla="*/ 59978 w 398693"/>
                  <a:gd name="connsiteY3" fmla="*/ 156707 h 156906"/>
                  <a:gd name="connsiteX4" fmla="*/ 0 w 398693"/>
                  <a:gd name="connsiteY4" fmla="*/ 97169 h 156906"/>
                  <a:gd name="connsiteX5" fmla="*/ 83249 w 398693"/>
                  <a:gd name="connsiteY5" fmla="*/ 78056 h 156906"/>
                  <a:gd name="connsiteX6" fmla="*/ 246629 w 398693"/>
                  <a:gd name="connsiteY6" fmla="*/ 324 h 156906"/>
                  <a:gd name="connsiteX7" fmla="*/ 398693 w 398693"/>
                  <a:gd name="connsiteY7" fmla="*/ 116441 h 156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693" h="156906">
                    <a:moveTo>
                      <a:pt x="398693" y="116441"/>
                    </a:moveTo>
                    <a:lnTo>
                      <a:pt x="320722" y="156907"/>
                    </a:lnTo>
                    <a:cubicBezTo>
                      <a:pt x="320722" y="156907"/>
                      <a:pt x="239372" y="83274"/>
                      <a:pt x="231915" y="82734"/>
                    </a:cubicBezTo>
                    <a:cubicBezTo>
                      <a:pt x="224457" y="82194"/>
                      <a:pt x="115018" y="156447"/>
                      <a:pt x="59978" y="156707"/>
                    </a:cubicBezTo>
                    <a:cubicBezTo>
                      <a:pt x="2899" y="156947"/>
                      <a:pt x="0" y="97169"/>
                      <a:pt x="0" y="97169"/>
                    </a:cubicBezTo>
                    <a:lnTo>
                      <a:pt x="83249" y="78056"/>
                    </a:lnTo>
                    <a:cubicBezTo>
                      <a:pt x="143227" y="48467"/>
                      <a:pt x="205744" y="-4634"/>
                      <a:pt x="246629" y="324"/>
                    </a:cubicBezTo>
                    <a:cubicBezTo>
                      <a:pt x="290933" y="5662"/>
                      <a:pt x="398693" y="116441"/>
                      <a:pt x="398693" y="116441"/>
                    </a:cubicBezTo>
                    <a:close/>
                  </a:path>
                </a:pathLst>
              </a:custGeom>
              <a:solidFill>
                <a:srgbClr val="37474F"/>
              </a:solidFill>
              <a:ln w="1981"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D26BCF97-AEA8-476C-8689-13C6E17CA346}"/>
                  </a:ext>
                </a:extLst>
              </p:cNvPr>
              <p:cNvSpPr/>
              <p:nvPr/>
            </p:nvSpPr>
            <p:spPr>
              <a:xfrm>
                <a:off x="11478264" y="2181552"/>
                <a:ext cx="67166" cy="34992"/>
              </a:xfrm>
              <a:custGeom>
                <a:avLst/>
                <a:gdLst>
                  <a:gd name="connsiteX0" fmla="*/ 66825 w 67166"/>
                  <a:gd name="connsiteY0" fmla="*/ 22 h 34992"/>
                  <a:gd name="connsiteX1" fmla="*/ 44233 w 67166"/>
                  <a:gd name="connsiteY1" fmla="*/ 11138 h 34992"/>
                  <a:gd name="connsiteX2" fmla="*/ 49 w 67166"/>
                  <a:gd name="connsiteY2" fmla="*/ 34729 h 34992"/>
                  <a:gd name="connsiteX3" fmla="*/ 189 w 67166"/>
                  <a:gd name="connsiteY3" fmla="*/ 34989 h 34992"/>
                  <a:gd name="connsiteX4" fmla="*/ 44913 w 67166"/>
                  <a:gd name="connsiteY4" fmla="*/ 12458 h 34992"/>
                  <a:gd name="connsiteX5" fmla="*/ 67025 w 67166"/>
                  <a:gd name="connsiteY5" fmla="*/ 462 h 34992"/>
                  <a:gd name="connsiteX6" fmla="*/ 67144 w 67166"/>
                  <a:gd name="connsiteY6" fmla="*/ 142 h 34992"/>
                  <a:gd name="connsiteX7" fmla="*/ 66825 w 67166"/>
                  <a:gd name="connsiteY7" fmla="*/ 22 h 34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7166" h="34992">
                    <a:moveTo>
                      <a:pt x="66825" y="22"/>
                    </a:moveTo>
                    <a:cubicBezTo>
                      <a:pt x="53649" y="6540"/>
                      <a:pt x="57348" y="4500"/>
                      <a:pt x="44233" y="11138"/>
                    </a:cubicBezTo>
                    <a:cubicBezTo>
                      <a:pt x="37815" y="14397"/>
                      <a:pt x="5527" y="30691"/>
                      <a:pt x="49" y="34729"/>
                    </a:cubicBezTo>
                    <a:cubicBezTo>
                      <a:pt x="-71" y="34729"/>
                      <a:pt x="49" y="35029"/>
                      <a:pt x="189" y="34989"/>
                    </a:cubicBezTo>
                    <a:cubicBezTo>
                      <a:pt x="6627" y="32830"/>
                      <a:pt x="38555" y="15836"/>
                      <a:pt x="44913" y="12458"/>
                    </a:cubicBezTo>
                    <a:cubicBezTo>
                      <a:pt x="57908" y="5580"/>
                      <a:pt x="54109" y="7419"/>
                      <a:pt x="67025" y="462"/>
                    </a:cubicBezTo>
                    <a:cubicBezTo>
                      <a:pt x="67147" y="406"/>
                      <a:pt x="67200" y="264"/>
                      <a:pt x="67144" y="142"/>
                    </a:cubicBezTo>
                    <a:cubicBezTo>
                      <a:pt x="67088" y="20"/>
                      <a:pt x="66947" y="-34"/>
                      <a:pt x="66825" y="22"/>
                    </a:cubicBezTo>
                    <a:close/>
                  </a:path>
                </a:pathLst>
              </a:custGeom>
              <a:solidFill>
                <a:srgbClr val="263238"/>
              </a:solidFill>
              <a:ln w="1981"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078108AE-52FD-4D3A-AD9A-26F0A515959A}"/>
                  </a:ext>
                </a:extLst>
              </p:cNvPr>
              <p:cNvSpPr/>
              <p:nvPr/>
            </p:nvSpPr>
            <p:spPr>
              <a:xfrm>
                <a:off x="11213799" y="2150405"/>
                <a:ext cx="258477" cy="71803"/>
              </a:xfrm>
              <a:custGeom>
                <a:avLst/>
                <a:gdLst>
                  <a:gd name="connsiteX0" fmla="*/ 258377 w 258477"/>
                  <a:gd name="connsiteY0" fmla="*/ 63276 h 71803"/>
                  <a:gd name="connsiteX1" fmla="*/ 191061 w 258477"/>
                  <a:gd name="connsiteY1" fmla="*/ 4378 h 71803"/>
                  <a:gd name="connsiteX2" fmla="*/ 185863 w 258477"/>
                  <a:gd name="connsiteY2" fmla="*/ 380 h 71803"/>
                  <a:gd name="connsiteX3" fmla="*/ 181045 w 258477"/>
                  <a:gd name="connsiteY3" fmla="*/ 779 h 71803"/>
                  <a:gd name="connsiteX4" fmla="*/ 174168 w 258477"/>
                  <a:gd name="connsiteY4" fmla="*/ 4158 h 71803"/>
                  <a:gd name="connsiteX5" fmla="*/ 160633 w 258477"/>
                  <a:gd name="connsiteY5" fmla="*/ 10756 h 71803"/>
                  <a:gd name="connsiteX6" fmla="*/ 108112 w 258477"/>
                  <a:gd name="connsiteY6" fmla="*/ 36326 h 71803"/>
                  <a:gd name="connsiteX7" fmla="*/ 61349 w 258477"/>
                  <a:gd name="connsiteY7" fmla="*/ 57838 h 71803"/>
                  <a:gd name="connsiteX8" fmla="*/ 7049 w 258477"/>
                  <a:gd name="connsiteY8" fmla="*/ 70794 h 71803"/>
                  <a:gd name="connsiteX9" fmla="*/ 192 w 258477"/>
                  <a:gd name="connsiteY9" fmla="*/ 71533 h 71803"/>
                  <a:gd name="connsiteX10" fmla="*/ 10 w 258477"/>
                  <a:gd name="connsiteY10" fmla="*/ 71611 h 71803"/>
                  <a:gd name="connsiteX11" fmla="*/ 88 w 258477"/>
                  <a:gd name="connsiteY11" fmla="*/ 71793 h 71803"/>
                  <a:gd name="connsiteX12" fmla="*/ 192 w 258477"/>
                  <a:gd name="connsiteY12" fmla="*/ 71793 h 71803"/>
                  <a:gd name="connsiteX13" fmla="*/ 53652 w 258477"/>
                  <a:gd name="connsiteY13" fmla="*/ 61797 h 71803"/>
                  <a:gd name="connsiteX14" fmla="*/ 99755 w 258477"/>
                  <a:gd name="connsiteY14" fmla="*/ 41804 h 71803"/>
                  <a:gd name="connsiteX15" fmla="*/ 151056 w 258477"/>
                  <a:gd name="connsiteY15" fmla="*/ 16894 h 71803"/>
                  <a:gd name="connsiteX16" fmla="*/ 178006 w 258477"/>
                  <a:gd name="connsiteY16" fmla="*/ 3518 h 71803"/>
                  <a:gd name="connsiteX17" fmla="*/ 185304 w 258477"/>
                  <a:gd name="connsiteY17" fmla="*/ 1419 h 71803"/>
                  <a:gd name="connsiteX18" fmla="*/ 187983 w 258477"/>
                  <a:gd name="connsiteY18" fmla="*/ 3419 h 71803"/>
                  <a:gd name="connsiteX19" fmla="*/ 190981 w 258477"/>
                  <a:gd name="connsiteY19" fmla="*/ 5918 h 71803"/>
                  <a:gd name="connsiteX20" fmla="*/ 258177 w 258477"/>
                  <a:gd name="connsiteY20" fmla="*/ 63456 h 71803"/>
                  <a:gd name="connsiteX21" fmla="*/ 258377 w 258477"/>
                  <a:gd name="connsiteY21" fmla="*/ 63276 h 718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8477" h="71803">
                    <a:moveTo>
                      <a:pt x="258377" y="63276"/>
                    </a:moveTo>
                    <a:cubicBezTo>
                      <a:pt x="243122" y="49821"/>
                      <a:pt x="193101" y="5998"/>
                      <a:pt x="191061" y="4378"/>
                    </a:cubicBezTo>
                    <a:cubicBezTo>
                      <a:pt x="189490" y="2847"/>
                      <a:pt x="187747" y="1505"/>
                      <a:pt x="185863" y="380"/>
                    </a:cubicBezTo>
                    <a:cubicBezTo>
                      <a:pt x="184282" y="-242"/>
                      <a:pt x="182503" y="-94"/>
                      <a:pt x="181045" y="779"/>
                    </a:cubicBezTo>
                    <a:cubicBezTo>
                      <a:pt x="178726" y="1859"/>
                      <a:pt x="176467" y="3039"/>
                      <a:pt x="174168" y="4158"/>
                    </a:cubicBezTo>
                    <a:lnTo>
                      <a:pt x="160633" y="10756"/>
                    </a:lnTo>
                    <a:cubicBezTo>
                      <a:pt x="143139" y="19313"/>
                      <a:pt x="125745" y="28069"/>
                      <a:pt x="108112" y="36326"/>
                    </a:cubicBezTo>
                    <a:cubicBezTo>
                      <a:pt x="91158" y="44323"/>
                      <a:pt x="79063" y="51741"/>
                      <a:pt x="61349" y="57838"/>
                    </a:cubicBezTo>
                    <a:cubicBezTo>
                      <a:pt x="43756" y="64052"/>
                      <a:pt x="25554" y="68395"/>
                      <a:pt x="7049" y="70794"/>
                    </a:cubicBezTo>
                    <a:cubicBezTo>
                      <a:pt x="4750" y="71074"/>
                      <a:pt x="2471" y="71314"/>
                      <a:pt x="192" y="71533"/>
                    </a:cubicBezTo>
                    <a:cubicBezTo>
                      <a:pt x="120" y="71505"/>
                      <a:pt x="38" y="71539"/>
                      <a:pt x="10" y="71611"/>
                    </a:cubicBezTo>
                    <a:cubicBezTo>
                      <a:pt x="-18" y="71683"/>
                      <a:pt x="16" y="71765"/>
                      <a:pt x="88" y="71793"/>
                    </a:cubicBezTo>
                    <a:cubicBezTo>
                      <a:pt x="122" y="71807"/>
                      <a:pt x="158" y="71807"/>
                      <a:pt x="192" y="71793"/>
                    </a:cubicBezTo>
                    <a:cubicBezTo>
                      <a:pt x="18357" y="70692"/>
                      <a:pt x="36314" y="67333"/>
                      <a:pt x="53652" y="61797"/>
                    </a:cubicBezTo>
                    <a:cubicBezTo>
                      <a:pt x="71186" y="56419"/>
                      <a:pt x="83081" y="49402"/>
                      <a:pt x="99755" y="41804"/>
                    </a:cubicBezTo>
                    <a:cubicBezTo>
                      <a:pt x="117009" y="33807"/>
                      <a:pt x="134022" y="25350"/>
                      <a:pt x="151056" y="16894"/>
                    </a:cubicBezTo>
                    <a:cubicBezTo>
                      <a:pt x="160033" y="12435"/>
                      <a:pt x="169050" y="7937"/>
                      <a:pt x="178006" y="3518"/>
                    </a:cubicBezTo>
                    <a:cubicBezTo>
                      <a:pt x="180005" y="2519"/>
                      <a:pt x="182964" y="340"/>
                      <a:pt x="185304" y="1419"/>
                    </a:cubicBezTo>
                    <a:cubicBezTo>
                      <a:pt x="186279" y="1967"/>
                      <a:pt x="187181" y="2639"/>
                      <a:pt x="187983" y="3419"/>
                    </a:cubicBezTo>
                    <a:lnTo>
                      <a:pt x="190981" y="5918"/>
                    </a:lnTo>
                    <a:cubicBezTo>
                      <a:pt x="194860" y="9136"/>
                      <a:pt x="256158" y="61897"/>
                      <a:pt x="258177" y="63456"/>
                    </a:cubicBezTo>
                    <a:cubicBezTo>
                      <a:pt x="258377" y="63616"/>
                      <a:pt x="258617" y="63416"/>
                      <a:pt x="258377" y="63276"/>
                    </a:cubicBezTo>
                    <a:close/>
                  </a:path>
                </a:pathLst>
              </a:custGeom>
              <a:solidFill>
                <a:srgbClr val="263238"/>
              </a:solidFill>
              <a:ln w="1981"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A70F008B-B353-493A-B3E0-926664DABC64}"/>
                  </a:ext>
                </a:extLst>
              </p:cNvPr>
              <p:cNvSpPr/>
              <p:nvPr/>
            </p:nvSpPr>
            <p:spPr>
              <a:xfrm>
                <a:off x="11163628" y="2152684"/>
                <a:ext cx="296608" cy="111250"/>
              </a:xfrm>
              <a:custGeom>
                <a:avLst/>
                <a:gdLst>
                  <a:gd name="connsiteX0" fmla="*/ 1561 w 296608"/>
                  <a:gd name="connsiteY0" fmla="*/ 19873 h 111250"/>
                  <a:gd name="connsiteX1" fmla="*/ 19215 w 296608"/>
                  <a:gd name="connsiteY1" fmla="*/ 95065 h 111250"/>
                  <a:gd name="connsiteX2" fmla="*/ 273981 w 296608"/>
                  <a:gd name="connsiteY2" fmla="*/ 103962 h 111250"/>
                  <a:gd name="connsiteX3" fmla="*/ 272122 w 296608"/>
                  <a:gd name="connsiteY3" fmla="*/ 34627 h 111250"/>
                  <a:gd name="connsiteX4" fmla="*/ 104923 w 296608"/>
                  <a:gd name="connsiteY4" fmla="*/ 17454 h 111250"/>
                  <a:gd name="connsiteX5" fmla="*/ 116639 w 296608"/>
                  <a:gd name="connsiteY5" fmla="*/ 9117 h 111250"/>
                  <a:gd name="connsiteX6" fmla="*/ 86430 w 296608"/>
                  <a:gd name="connsiteY6" fmla="*/ 0 h 111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608" h="111250">
                    <a:moveTo>
                      <a:pt x="1561" y="19873"/>
                    </a:moveTo>
                    <a:cubicBezTo>
                      <a:pt x="1561" y="19873"/>
                      <a:pt x="-7775" y="73853"/>
                      <a:pt x="19215" y="95065"/>
                    </a:cubicBezTo>
                    <a:cubicBezTo>
                      <a:pt x="46205" y="116277"/>
                      <a:pt x="243972" y="113718"/>
                      <a:pt x="273981" y="103962"/>
                    </a:cubicBezTo>
                    <a:cubicBezTo>
                      <a:pt x="303990" y="94205"/>
                      <a:pt x="304930" y="45843"/>
                      <a:pt x="272122" y="34627"/>
                    </a:cubicBezTo>
                    <a:cubicBezTo>
                      <a:pt x="240933" y="23951"/>
                      <a:pt x="108182" y="18753"/>
                      <a:pt x="104923" y="17454"/>
                    </a:cubicBezTo>
                    <a:cubicBezTo>
                      <a:pt x="104104" y="17134"/>
                      <a:pt x="116679" y="9576"/>
                      <a:pt x="116639" y="9117"/>
                    </a:cubicBezTo>
                    <a:lnTo>
                      <a:pt x="86430" y="0"/>
                    </a:lnTo>
                    <a:close/>
                  </a:path>
                </a:pathLst>
              </a:custGeom>
              <a:solidFill>
                <a:srgbClr val="37474F"/>
              </a:solidFill>
              <a:ln w="1981"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42929B8A-A14A-4DC5-B4E7-462D6BFE7015}"/>
                  </a:ext>
                </a:extLst>
              </p:cNvPr>
              <p:cNvSpPr/>
              <p:nvPr/>
            </p:nvSpPr>
            <p:spPr>
              <a:xfrm>
                <a:off x="11181738" y="2171046"/>
                <a:ext cx="24719" cy="29743"/>
              </a:xfrm>
              <a:custGeom>
                <a:avLst/>
                <a:gdLst>
                  <a:gd name="connsiteX0" fmla="*/ 24416 w 24719"/>
                  <a:gd name="connsiteY0" fmla="*/ 151 h 29743"/>
                  <a:gd name="connsiteX1" fmla="*/ 24036 w 24719"/>
                  <a:gd name="connsiteY1" fmla="*/ 151 h 29743"/>
                  <a:gd name="connsiteX2" fmla="*/ 17779 w 24719"/>
                  <a:gd name="connsiteY2" fmla="*/ 17305 h 29743"/>
                  <a:gd name="connsiteX3" fmla="*/ 285 w 24719"/>
                  <a:gd name="connsiteY3" fmla="*/ 28681 h 29743"/>
                  <a:gd name="connsiteX4" fmla="*/ 745 w 24719"/>
                  <a:gd name="connsiteY4" fmla="*/ 29721 h 29743"/>
                  <a:gd name="connsiteX5" fmla="*/ 11581 w 24719"/>
                  <a:gd name="connsiteY5" fmla="*/ 25042 h 29743"/>
                  <a:gd name="connsiteX6" fmla="*/ 19738 w 24719"/>
                  <a:gd name="connsiteY6" fmla="*/ 18265 h 29743"/>
                  <a:gd name="connsiteX7" fmla="*/ 24416 w 24719"/>
                  <a:gd name="connsiteY7" fmla="*/ 151 h 29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19" h="29743">
                    <a:moveTo>
                      <a:pt x="24416" y="151"/>
                    </a:moveTo>
                    <a:cubicBezTo>
                      <a:pt x="24416" y="-88"/>
                      <a:pt x="24036" y="-9"/>
                      <a:pt x="24036" y="151"/>
                    </a:cubicBezTo>
                    <a:cubicBezTo>
                      <a:pt x="24032" y="6427"/>
                      <a:pt x="21817" y="12501"/>
                      <a:pt x="17779" y="17305"/>
                    </a:cubicBezTo>
                    <a:cubicBezTo>
                      <a:pt x="13200" y="22603"/>
                      <a:pt x="6423" y="25582"/>
                      <a:pt x="285" y="28681"/>
                    </a:cubicBezTo>
                    <a:cubicBezTo>
                      <a:pt x="-315" y="28981"/>
                      <a:pt x="125" y="29900"/>
                      <a:pt x="745" y="29721"/>
                    </a:cubicBezTo>
                    <a:cubicBezTo>
                      <a:pt x="4518" y="28565"/>
                      <a:pt x="8152" y="26996"/>
                      <a:pt x="11581" y="25042"/>
                    </a:cubicBezTo>
                    <a:cubicBezTo>
                      <a:pt x="14738" y="23367"/>
                      <a:pt x="17513" y="21060"/>
                      <a:pt x="19738" y="18265"/>
                    </a:cubicBezTo>
                    <a:cubicBezTo>
                      <a:pt x="23768" y="13151"/>
                      <a:pt x="25466" y="6579"/>
                      <a:pt x="24416" y="151"/>
                    </a:cubicBezTo>
                    <a:close/>
                  </a:path>
                </a:pathLst>
              </a:custGeom>
              <a:solidFill>
                <a:srgbClr val="263238"/>
              </a:solidFill>
              <a:ln w="1981"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4AA2A225-258B-4393-BACF-8A8D69DDCD6C}"/>
                  </a:ext>
                </a:extLst>
              </p:cNvPr>
              <p:cNvSpPr/>
              <p:nvPr/>
            </p:nvSpPr>
            <p:spPr>
              <a:xfrm>
                <a:off x="11243026" y="2147265"/>
                <a:ext cx="24766" cy="24345"/>
              </a:xfrm>
              <a:custGeom>
                <a:avLst/>
                <a:gdLst>
                  <a:gd name="connsiteX0" fmla="*/ 23346 w 24766"/>
                  <a:gd name="connsiteY0" fmla="*/ 17235 h 24345"/>
                  <a:gd name="connsiteX1" fmla="*/ 19047 w 24766"/>
                  <a:gd name="connsiteY1" fmla="*/ 12117 h 24345"/>
                  <a:gd name="connsiteX2" fmla="*/ 8731 w 24766"/>
                  <a:gd name="connsiteY2" fmla="*/ 121 h 24345"/>
                  <a:gd name="connsiteX3" fmla="*/ 8051 w 24766"/>
                  <a:gd name="connsiteY3" fmla="*/ 681 h 24345"/>
                  <a:gd name="connsiteX4" fmla="*/ 15449 w 24766"/>
                  <a:gd name="connsiteY4" fmla="*/ 9857 h 24345"/>
                  <a:gd name="connsiteX5" fmla="*/ 19287 w 24766"/>
                  <a:gd name="connsiteY5" fmla="*/ 14516 h 24345"/>
                  <a:gd name="connsiteX6" fmla="*/ 22866 w 24766"/>
                  <a:gd name="connsiteY6" fmla="*/ 19054 h 24345"/>
                  <a:gd name="connsiteX7" fmla="*/ 22000 w 24766"/>
                  <a:gd name="connsiteY7" fmla="*/ 22159 h 24345"/>
                  <a:gd name="connsiteX8" fmla="*/ 20867 w 24766"/>
                  <a:gd name="connsiteY8" fmla="*/ 22453 h 24345"/>
                  <a:gd name="connsiteX9" fmla="*/ 16548 w 24766"/>
                  <a:gd name="connsiteY9" fmla="*/ 20873 h 24345"/>
                  <a:gd name="connsiteX10" fmla="*/ 9231 w 24766"/>
                  <a:gd name="connsiteY10" fmla="*/ 13036 h 24345"/>
                  <a:gd name="connsiteX11" fmla="*/ 4933 w 24766"/>
                  <a:gd name="connsiteY11" fmla="*/ 8258 h 24345"/>
                  <a:gd name="connsiteX12" fmla="*/ 214 w 24766"/>
                  <a:gd name="connsiteY12" fmla="*/ 3300 h 24345"/>
                  <a:gd name="connsiteX13" fmla="*/ 14 w 24766"/>
                  <a:gd name="connsiteY13" fmla="*/ 3460 h 24345"/>
                  <a:gd name="connsiteX14" fmla="*/ 4013 w 24766"/>
                  <a:gd name="connsiteY14" fmla="*/ 9058 h 24345"/>
                  <a:gd name="connsiteX15" fmla="*/ 8111 w 24766"/>
                  <a:gd name="connsiteY15" fmla="*/ 14536 h 24345"/>
                  <a:gd name="connsiteX16" fmla="*/ 12110 w 24766"/>
                  <a:gd name="connsiteY16" fmla="*/ 19554 h 24345"/>
                  <a:gd name="connsiteX17" fmla="*/ 16228 w 24766"/>
                  <a:gd name="connsiteY17" fmla="*/ 23252 h 24345"/>
                  <a:gd name="connsiteX18" fmla="*/ 24625 w 24766"/>
                  <a:gd name="connsiteY18" fmla="*/ 21773 h 24345"/>
                  <a:gd name="connsiteX19" fmla="*/ 23346 w 24766"/>
                  <a:gd name="connsiteY19" fmla="*/ 17235 h 24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66" h="24345">
                    <a:moveTo>
                      <a:pt x="23346" y="17235"/>
                    </a:moveTo>
                    <a:cubicBezTo>
                      <a:pt x="21966" y="15495"/>
                      <a:pt x="20487" y="13816"/>
                      <a:pt x="19047" y="12117"/>
                    </a:cubicBezTo>
                    <a:cubicBezTo>
                      <a:pt x="15669" y="8118"/>
                      <a:pt x="12270" y="4119"/>
                      <a:pt x="8731" y="121"/>
                    </a:cubicBezTo>
                    <a:cubicBezTo>
                      <a:pt x="8391" y="-239"/>
                      <a:pt x="7732" y="281"/>
                      <a:pt x="8051" y="681"/>
                    </a:cubicBezTo>
                    <a:cubicBezTo>
                      <a:pt x="10431" y="3800"/>
                      <a:pt x="12950" y="6818"/>
                      <a:pt x="15449" y="9857"/>
                    </a:cubicBezTo>
                    <a:cubicBezTo>
                      <a:pt x="16708" y="11417"/>
                      <a:pt x="17988" y="12976"/>
                      <a:pt x="19287" y="14516"/>
                    </a:cubicBezTo>
                    <a:cubicBezTo>
                      <a:pt x="20623" y="15909"/>
                      <a:pt x="21822" y="17429"/>
                      <a:pt x="22866" y="19054"/>
                    </a:cubicBezTo>
                    <a:cubicBezTo>
                      <a:pt x="23484" y="20150"/>
                      <a:pt x="23096" y="21541"/>
                      <a:pt x="22000" y="22159"/>
                    </a:cubicBezTo>
                    <a:cubicBezTo>
                      <a:pt x="21654" y="22355"/>
                      <a:pt x="21265" y="22455"/>
                      <a:pt x="20867" y="22453"/>
                    </a:cubicBezTo>
                    <a:cubicBezTo>
                      <a:pt x="19277" y="22503"/>
                      <a:pt x="17730" y="21937"/>
                      <a:pt x="16548" y="20873"/>
                    </a:cubicBezTo>
                    <a:cubicBezTo>
                      <a:pt x="13867" y="18498"/>
                      <a:pt x="11416" y="15873"/>
                      <a:pt x="9231" y="13036"/>
                    </a:cubicBezTo>
                    <a:cubicBezTo>
                      <a:pt x="7792" y="11437"/>
                      <a:pt x="6372" y="9837"/>
                      <a:pt x="4933" y="8258"/>
                    </a:cubicBezTo>
                    <a:cubicBezTo>
                      <a:pt x="3493" y="6679"/>
                      <a:pt x="1754" y="4979"/>
                      <a:pt x="214" y="3300"/>
                    </a:cubicBezTo>
                    <a:cubicBezTo>
                      <a:pt x="214" y="3200"/>
                      <a:pt x="-66" y="3300"/>
                      <a:pt x="14" y="3460"/>
                    </a:cubicBezTo>
                    <a:cubicBezTo>
                      <a:pt x="1354" y="5299"/>
                      <a:pt x="2593" y="7218"/>
                      <a:pt x="4013" y="9058"/>
                    </a:cubicBezTo>
                    <a:cubicBezTo>
                      <a:pt x="5432" y="10897"/>
                      <a:pt x="6712" y="12716"/>
                      <a:pt x="8111" y="14536"/>
                    </a:cubicBezTo>
                    <a:cubicBezTo>
                      <a:pt x="9511" y="16355"/>
                      <a:pt x="10770" y="17914"/>
                      <a:pt x="12110" y="19554"/>
                    </a:cubicBezTo>
                    <a:cubicBezTo>
                      <a:pt x="13269" y="21005"/>
                      <a:pt x="14661" y="22255"/>
                      <a:pt x="16228" y="23252"/>
                    </a:cubicBezTo>
                    <a:cubicBezTo>
                      <a:pt x="18787" y="24752"/>
                      <a:pt x="23246" y="25092"/>
                      <a:pt x="24625" y="21773"/>
                    </a:cubicBezTo>
                    <a:cubicBezTo>
                      <a:pt x="25031" y="20140"/>
                      <a:pt x="24545" y="18414"/>
                      <a:pt x="23346" y="17235"/>
                    </a:cubicBezTo>
                    <a:close/>
                  </a:path>
                </a:pathLst>
              </a:custGeom>
              <a:solidFill>
                <a:srgbClr val="263238"/>
              </a:solidFill>
              <a:ln w="1981"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B2626817-339B-4280-8022-E3FE9E8B57ED}"/>
                  </a:ext>
                </a:extLst>
              </p:cNvPr>
              <p:cNvSpPr/>
              <p:nvPr/>
            </p:nvSpPr>
            <p:spPr>
              <a:xfrm>
                <a:off x="11171687" y="2175056"/>
                <a:ext cx="261926" cy="83608"/>
              </a:xfrm>
              <a:custGeom>
                <a:avLst/>
                <a:gdLst>
                  <a:gd name="connsiteX0" fmla="*/ 261824 w 261926"/>
                  <a:gd name="connsiteY0" fmla="*/ 81830 h 83608"/>
                  <a:gd name="connsiteX1" fmla="*/ 230835 w 261926"/>
                  <a:gd name="connsiteY1" fmla="*/ 82850 h 83608"/>
                  <a:gd name="connsiteX2" fmla="*/ 200086 w 261926"/>
                  <a:gd name="connsiteY2" fmla="*/ 83029 h 83608"/>
                  <a:gd name="connsiteX3" fmla="*/ 138369 w 261926"/>
                  <a:gd name="connsiteY3" fmla="*/ 80630 h 83608"/>
                  <a:gd name="connsiteX4" fmla="*/ 74613 w 261926"/>
                  <a:gd name="connsiteY4" fmla="*/ 74273 h 83608"/>
                  <a:gd name="connsiteX5" fmla="*/ 45003 w 261926"/>
                  <a:gd name="connsiteY5" fmla="*/ 69654 h 83608"/>
                  <a:gd name="connsiteX6" fmla="*/ 21632 w 261926"/>
                  <a:gd name="connsiteY6" fmla="*/ 57659 h 83608"/>
                  <a:gd name="connsiteX7" fmla="*/ 960 w 261926"/>
                  <a:gd name="connsiteY7" fmla="*/ 7457 h 83608"/>
                  <a:gd name="connsiteX8" fmla="*/ 240 w 261926"/>
                  <a:gd name="connsiteY8" fmla="*/ 120 h 83608"/>
                  <a:gd name="connsiteX9" fmla="*/ 120 w 261926"/>
                  <a:gd name="connsiteY9" fmla="*/ 0 h 83608"/>
                  <a:gd name="connsiteX10" fmla="*/ 0 w 261926"/>
                  <a:gd name="connsiteY10" fmla="*/ 120 h 83608"/>
                  <a:gd name="connsiteX11" fmla="*/ 15834 w 261926"/>
                  <a:gd name="connsiteY11" fmla="*/ 53220 h 83608"/>
                  <a:gd name="connsiteX12" fmla="*/ 34947 w 261926"/>
                  <a:gd name="connsiteY12" fmla="*/ 68055 h 83608"/>
                  <a:gd name="connsiteX13" fmla="*/ 64176 w 261926"/>
                  <a:gd name="connsiteY13" fmla="*/ 73953 h 83608"/>
                  <a:gd name="connsiteX14" fmla="*/ 128153 w 261926"/>
                  <a:gd name="connsiteY14" fmla="*/ 80530 h 83608"/>
                  <a:gd name="connsiteX15" fmla="*/ 191110 w 261926"/>
                  <a:gd name="connsiteY15" fmla="*/ 83489 h 83608"/>
                  <a:gd name="connsiteX16" fmla="*/ 254126 w 261926"/>
                  <a:gd name="connsiteY16" fmla="*/ 82470 h 83608"/>
                  <a:gd name="connsiteX17" fmla="*/ 261804 w 261926"/>
                  <a:gd name="connsiteY17" fmla="*/ 81970 h 83608"/>
                  <a:gd name="connsiteX18" fmla="*/ 261824 w 261926"/>
                  <a:gd name="connsiteY18" fmla="*/ 81830 h 8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61926" h="83608">
                    <a:moveTo>
                      <a:pt x="261824" y="81830"/>
                    </a:moveTo>
                    <a:cubicBezTo>
                      <a:pt x="251487" y="82030"/>
                      <a:pt x="241171" y="82630"/>
                      <a:pt x="230835" y="82850"/>
                    </a:cubicBezTo>
                    <a:cubicBezTo>
                      <a:pt x="220499" y="83069"/>
                      <a:pt x="210323" y="83109"/>
                      <a:pt x="200086" y="83029"/>
                    </a:cubicBezTo>
                    <a:cubicBezTo>
                      <a:pt x="179494" y="82829"/>
                      <a:pt x="158922" y="82030"/>
                      <a:pt x="138369" y="80630"/>
                    </a:cubicBezTo>
                    <a:cubicBezTo>
                      <a:pt x="117617" y="79191"/>
                      <a:pt x="95225" y="77112"/>
                      <a:pt x="74613" y="74273"/>
                    </a:cubicBezTo>
                    <a:cubicBezTo>
                      <a:pt x="64756" y="72893"/>
                      <a:pt x="54740" y="71754"/>
                      <a:pt x="45003" y="69654"/>
                    </a:cubicBezTo>
                    <a:cubicBezTo>
                      <a:pt x="36227" y="67971"/>
                      <a:pt x="28116" y="63809"/>
                      <a:pt x="21632" y="57659"/>
                    </a:cubicBezTo>
                    <a:cubicBezTo>
                      <a:pt x="8277" y="44704"/>
                      <a:pt x="3099" y="25671"/>
                      <a:pt x="960" y="7457"/>
                    </a:cubicBezTo>
                    <a:cubicBezTo>
                      <a:pt x="680" y="5018"/>
                      <a:pt x="440" y="2579"/>
                      <a:pt x="240" y="120"/>
                    </a:cubicBezTo>
                    <a:cubicBezTo>
                      <a:pt x="240" y="54"/>
                      <a:pt x="186" y="0"/>
                      <a:pt x="120" y="0"/>
                    </a:cubicBezTo>
                    <a:cubicBezTo>
                      <a:pt x="54" y="0"/>
                      <a:pt x="0" y="54"/>
                      <a:pt x="0" y="120"/>
                    </a:cubicBezTo>
                    <a:cubicBezTo>
                      <a:pt x="1200" y="18773"/>
                      <a:pt x="4098" y="38226"/>
                      <a:pt x="15834" y="53220"/>
                    </a:cubicBezTo>
                    <a:cubicBezTo>
                      <a:pt x="20792" y="59758"/>
                      <a:pt x="27384" y="64874"/>
                      <a:pt x="34947" y="68055"/>
                    </a:cubicBezTo>
                    <a:cubicBezTo>
                      <a:pt x="44184" y="71754"/>
                      <a:pt x="54420" y="72613"/>
                      <a:pt x="64176" y="73953"/>
                    </a:cubicBezTo>
                    <a:cubicBezTo>
                      <a:pt x="84869" y="76752"/>
                      <a:pt x="107340" y="78911"/>
                      <a:pt x="128153" y="80530"/>
                    </a:cubicBezTo>
                    <a:cubicBezTo>
                      <a:pt x="148965" y="82150"/>
                      <a:pt x="170137" y="83169"/>
                      <a:pt x="191110" y="83489"/>
                    </a:cubicBezTo>
                    <a:cubicBezTo>
                      <a:pt x="212082" y="83809"/>
                      <a:pt x="233094" y="83489"/>
                      <a:pt x="254126" y="82470"/>
                    </a:cubicBezTo>
                    <a:cubicBezTo>
                      <a:pt x="256686" y="82330"/>
                      <a:pt x="259245" y="82190"/>
                      <a:pt x="261804" y="81970"/>
                    </a:cubicBezTo>
                    <a:cubicBezTo>
                      <a:pt x="261964" y="82050"/>
                      <a:pt x="261964" y="81830"/>
                      <a:pt x="261824" y="81830"/>
                    </a:cubicBezTo>
                    <a:close/>
                  </a:path>
                </a:pathLst>
              </a:custGeom>
              <a:solidFill>
                <a:srgbClr val="263238"/>
              </a:solidFill>
              <a:ln w="1981"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62E66EBD-DD6C-427B-A380-15C1AEA4DF36}"/>
                  </a:ext>
                </a:extLst>
              </p:cNvPr>
              <p:cNvSpPr/>
              <p:nvPr/>
            </p:nvSpPr>
            <p:spPr>
              <a:xfrm>
                <a:off x="11267159" y="2170070"/>
                <a:ext cx="101571" cy="8426"/>
              </a:xfrm>
              <a:custGeom>
                <a:avLst/>
                <a:gdLst>
                  <a:gd name="connsiteX0" fmla="*/ 101215 w 101571"/>
                  <a:gd name="connsiteY0" fmla="*/ 7465 h 8426"/>
                  <a:gd name="connsiteX1" fmla="*/ 81683 w 101571"/>
                  <a:gd name="connsiteY1" fmla="*/ 4886 h 8426"/>
                  <a:gd name="connsiteX2" fmla="*/ 61850 w 101571"/>
                  <a:gd name="connsiteY2" fmla="*/ 3047 h 8426"/>
                  <a:gd name="connsiteX3" fmla="*/ 22524 w 101571"/>
                  <a:gd name="connsiteY3" fmla="*/ 328 h 8426"/>
                  <a:gd name="connsiteX4" fmla="*/ 173 w 101571"/>
                  <a:gd name="connsiteY4" fmla="*/ 48 h 8426"/>
                  <a:gd name="connsiteX5" fmla="*/ 173 w 101571"/>
                  <a:gd name="connsiteY5" fmla="*/ 408 h 8426"/>
                  <a:gd name="connsiteX6" fmla="*/ 39558 w 101571"/>
                  <a:gd name="connsiteY6" fmla="*/ 3287 h 8426"/>
                  <a:gd name="connsiteX7" fmla="*/ 78844 w 101571"/>
                  <a:gd name="connsiteY7" fmla="*/ 6565 h 8426"/>
                  <a:gd name="connsiteX8" fmla="*/ 101095 w 101571"/>
                  <a:gd name="connsiteY8" fmla="*/ 8425 h 8426"/>
                  <a:gd name="connsiteX9" fmla="*/ 101215 w 101571"/>
                  <a:gd name="connsiteY9" fmla="*/ 7465 h 8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571" h="8426">
                    <a:moveTo>
                      <a:pt x="101215" y="7465"/>
                    </a:moveTo>
                    <a:cubicBezTo>
                      <a:pt x="94698" y="6505"/>
                      <a:pt x="88220" y="5466"/>
                      <a:pt x="81683" y="4886"/>
                    </a:cubicBezTo>
                    <a:cubicBezTo>
                      <a:pt x="75145" y="4306"/>
                      <a:pt x="68467" y="3607"/>
                      <a:pt x="61850" y="3047"/>
                    </a:cubicBezTo>
                    <a:cubicBezTo>
                      <a:pt x="48755" y="1947"/>
                      <a:pt x="35639" y="948"/>
                      <a:pt x="22524" y="328"/>
                    </a:cubicBezTo>
                    <a:cubicBezTo>
                      <a:pt x="15067" y="-12"/>
                      <a:pt x="7630" y="-52"/>
                      <a:pt x="173" y="48"/>
                    </a:cubicBezTo>
                    <a:cubicBezTo>
                      <a:pt x="-67" y="48"/>
                      <a:pt x="-47" y="388"/>
                      <a:pt x="173" y="408"/>
                    </a:cubicBezTo>
                    <a:cubicBezTo>
                      <a:pt x="13288" y="1587"/>
                      <a:pt x="26423" y="2407"/>
                      <a:pt x="39558" y="3287"/>
                    </a:cubicBezTo>
                    <a:cubicBezTo>
                      <a:pt x="52693" y="4166"/>
                      <a:pt x="65748" y="5286"/>
                      <a:pt x="78844" y="6565"/>
                    </a:cubicBezTo>
                    <a:cubicBezTo>
                      <a:pt x="86261" y="7265"/>
                      <a:pt x="93678" y="7825"/>
                      <a:pt x="101095" y="8425"/>
                    </a:cubicBezTo>
                    <a:cubicBezTo>
                      <a:pt x="101655" y="8465"/>
                      <a:pt x="101755" y="7545"/>
                      <a:pt x="101215" y="7465"/>
                    </a:cubicBezTo>
                    <a:close/>
                  </a:path>
                </a:pathLst>
              </a:custGeom>
              <a:solidFill>
                <a:srgbClr val="263238"/>
              </a:solidFill>
              <a:ln w="1981"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BF002657-C1A0-4FF5-8508-2E8049AE1637}"/>
                  </a:ext>
                </a:extLst>
              </p:cNvPr>
              <p:cNvSpPr/>
              <p:nvPr/>
            </p:nvSpPr>
            <p:spPr>
              <a:xfrm>
                <a:off x="11252708" y="2161170"/>
                <a:ext cx="29549" cy="17998"/>
              </a:xfrm>
              <a:custGeom>
                <a:avLst/>
                <a:gdLst>
                  <a:gd name="connsiteX0" fmla="*/ 29098 w 29549"/>
                  <a:gd name="connsiteY0" fmla="*/ 32 h 17998"/>
                  <a:gd name="connsiteX1" fmla="*/ 14044 w 29549"/>
                  <a:gd name="connsiteY1" fmla="*/ 8029 h 17998"/>
                  <a:gd name="connsiteX2" fmla="*/ 49 w 29549"/>
                  <a:gd name="connsiteY2" fmla="*/ 17785 h 17998"/>
                  <a:gd name="connsiteX3" fmla="*/ 209 w 29549"/>
                  <a:gd name="connsiteY3" fmla="*/ 17985 h 17998"/>
                  <a:gd name="connsiteX4" fmla="*/ 15083 w 29549"/>
                  <a:gd name="connsiteY4" fmla="*/ 9828 h 17998"/>
                  <a:gd name="connsiteX5" fmla="*/ 29358 w 29549"/>
                  <a:gd name="connsiteY5" fmla="*/ 671 h 17998"/>
                  <a:gd name="connsiteX6" fmla="*/ 29098 w 29549"/>
                  <a:gd name="connsiteY6" fmla="*/ 32 h 17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49" h="17998">
                    <a:moveTo>
                      <a:pt x="29098" y="32"/>
                    </a:moveTo>
                    <a:cubicBezTo>
                      <a:pt x="23864" y="2271"/>
                      <a:pt x="18830" y="4946"/>
                      <a:pt x="14044" y="8029"/>
                    </a:cubicBezTo>
                    <a:cubicBezTo>
                      <a:pt x="9155" y="10948"/>
                      <a:pt x="4477" y="14206"/>
                      <a:pt x="49" y="17785"/>
                    </a:cubicBezTo>
                    <a:cubicBezTo>
                      <a:pt x="-71" y="17885"/>
                      <a:pt x="49" y="18045"/>
                      <a:pt x="209" y="17985"/>
                    </a:cubicBezTo>
                    <a:cubicBezTo>
                      <a:pt x="5307" y="15626"/>
                      <a:pt x="10205" y="12667"/>
                      <a:pt x="15083" y="9828"/>
                    </a:cubicBezTo>
                    <a:cubicBezTo>
                      <a:pt x="20023" y="7071"/>
                      <a:pt x="24792" y="4012"/>
                      <a:pt x="29358" y="671"/>
                    </a:cubicBezTo>
                    <a:cubicBezTo>
                      <a:pt x="29718" y="491"/>
                      <a:pt x="29538" y="-148"/>
                      <a:pt x="29098" y="32"/>
                    </a:cubicBezTo>
                    <a:close/>
                  </a:path>
                </a:pathLst>
              </a:custGeom>
              <a:solidFill>
                <a:srgbClr val="263238"/>
              </a:solidFill>
              <a:ln w="1981"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7F8C7379-61B1-4C4A-B3E0-AA0BEEE0A2BF}"/>
                  </a:ext>
                </a:extLst>
              </p:cNvPr>
              <p:cNvSpPr/>
              <p:nvPr/>
            </p:nvSpPr>
            <p:spPr>
              <a:xfrm>
                <a:off x="11319291" y="1989004"/>
                <a:ext cx="53330" cy="61458"/>
              </a:xfrm>
              <a:custGeom>
                <a:avLst/>
                <a:gdLst>
                  <a:gd name="connsiteX0" fmla="*/ 19214 w 53330"/>
                  <a:gd name="connsiteY0" fmla="*/ 2540 h 61458"/>
                  <a:gd name="connsiteX1" fmla="*/ 321 w 53330"/>
                  <a:gd name="connsiteY1" fmla="*/ 55720 h 61458"/>
                  <a:gd name="connsiteX2" fmla="*/ 913 w 53330"/>
                  <a:gd name="connsiteY2" fmla="*/ 58485 h 61458"/>
                  <a:gd name="connsiteX3" fmla="*/ 1840 w 53330"/>
                  <a:gd name="connsiteY3" fmla="*/ 58799 h 61458"/>
                  <a:gd name="connsiteX4" fmla="*/ 29970 w 53330"/>
                  <a:gd name="connsiteY4" fmla="*/ 61458 h 61458"/>
                  <a:gd name="connsiteX5" fmla="*/ 34148 w 53330"/>
                  <a:gd name="connsiteY5" fmla="*/ 58919 h 61458"/>
                  <a:gd name="connsiteX6" fmla="*/ 53041 w 53330"/>
                  <a:gd name="connsiteY6" fmla="*/ 5739 h 61458"/>
                  <a:gd name="connsiteX7" fmla="*/ 51522 w 53330"/>
                  <a:gd name="connsiteY7" fmla="*/ 2660 h 61458"/>
                  <a:gd name="connsiteX8" fmla="*/ 23392 w 53330"/>
                  <a:gd name="connsiteY8" fmla="*/ 1 h 61458"/>
                  <a:gd name="connsiteX9" fmla="*/ 19214 w 53330"/>
                  <a:gd name="connsiteY9" fmla="*/ 2540 h 61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30" h="61458">
                    <a:moveTo>
                      <a:pt x="19214" y="2540"/>
                    </a:moveTo>
                    <a:lnTo>
                      <a:pt x="321" y="55720"/>
                    </a:lnTo>
                    <a:cubicBezTo>
                      <a:pt x="-279" y="56648"/>
                      <a:pt x="-13" y="57886"/>
                      <a:pt x="913" y="58485"/>
                    </a:cubicBezTo>
                    <a:cubicBezTo>
                      <a:pt x="1192" y="58665"/>
                      <a:pt x="1510" y="58773"/>
                      <a:pt x="1840" y="58799"/>
                    </a:cubicBezTo>
                    <a:lnTo>
                      <a:pt x="29970" y="61458"/>
                    </a:lnTo>
                    <a:cubicBezTo>
                      <a:pt x="31735" y="61484"/>
                      <a:pt x="33359" y="60497"/>
                      <a:pt x="34148" y="58919"/>
                    </a:cubicBezTo>
                    <a:lnTo>
                      <a:pt x="53041" y="5739"/>
                    </a:lnTo>
                    <a:cubicBezTo>
                      <a:pt x="53781" y="4179"/>
                      <a:pt x="53041" y="2800"/>
                      <a:pt x="51522" y="2660"/>
                    </a:cubicBezTo>
                    <a:lnTo>
                      <a:pt x="23392" y="1"/>
                    </a:lnTo>
                    <a:cubicBezTo>
                      <a:pt x="21625" y="-35"/>
                      <a:pt x="19996" y="955"/>
                      <a:pt x="19214" y="2540"/>
                    </a:cubicBezTo>
                    <a:close/>
                  </a:path>
                </a:pathLst>
              </a:custGeom>
              <a:solidFill>
                <a:srgbClr val="37474F"/>
              </a:solidFill>
              <a:ln w="1981"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F923A745-F36C-410F-A1D8-0E1CB2BDF021}"/>
                  </a:ext>
                </a:extLst>
              </p:cNvPr>
              <p:cNvSpPr/>
              <p:nvPr/>
            </p:nvSpPr>
            <p:spPr>
              <a:xfrm>
                <a:off x="11322642" y="1989244"/>
                <a:ext cx="53319" cy="61478"/>
              </a:xfrm>
              <a:custGeom>
                <a:avLst/>
                <a:gdLst>
                  <a:gd name="connsiteX0" fmla="*/ 19202 w 53319"/>
                  <a:gd name="connsiteY0" fmla="*/ 2599 h 61478"/>
                  <a:gd name="connsiteX1" fmla="*/ 309 w 53319"/>
                  <a:gd name="connsiteY1" fmla="*/ 55820 h 61478"/>
                  <a:gd name="connsiteX2" fmla="*/ 933 w 53319"/>
                  <a:gd name="connsiteY2" fmla="*/ 58577 h 61478"/>
                  <a:gd name="connsiteX3" fmla="*/ 1828 w 53319"/>
                  <a:gd name="connsiteY3" fmla="*/ 58879 h 61478"/>
                  <a:gd name="connsiteX4" fmla="*/ 29958 w 53319"/>
                  <a:gd name="connsiteY4" fmla="*/ 61478 h 61478"/>
                  <a:gd name="connsiteX5" fmla="*/ 34137 w 53319"/>
                  <a:gd name="connsiteY5" fmla="*/ 58959 h 61478"/>
                  <a:gd name="connsiteX6" fmla="*/ 53030 w 53319"/>
                  <a:gd name="connsiteY6" fmla="*/ 5738 h 61478"/>
                  <a:gd name="connsiteX7" fmla="*/ 51510 w 53319"/>
                  <a:gd name="connsiteY7" fmla="*/ 2659 h 61478"/>
                  <a:gd name="connsiteX8" fmla="*/ 23380 w 53319"/>
                  <a:gd name="connsiteY8" fmla="*/ 0 h 61478"/>
                  <a:gd name="connsiteX9" fmla="*/ 19202 w 53319"/>
                  <a:gd name="connsiteY9" fmla="*/ 2599 h 61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319" h="61478">
                    <a:moveTo>
                      <a:pt x="19202" y="2599"/>
                    </a:moveTo>
                    <a:lnTo>
                      <a:pt x="309" y="55820"/>
                    </a:lnTo>
                    <a:cubicBezTo>
                      <a:pt x="-281" y="56753"/>
                      <a:pt x="-1" y="57989"/>
                      <a:pt x="933" y="58577"/>
                    </a:cubicBezTo>
                    <a:cubicBezTo>
                      <a:pt x="1203" y="58749"/>
                      <a:pt x="1511" y="58851"/>
                      <a:pt x="1828" y="58879"/>
                    </a:cubicBezTo>
                    <a:lnTo>
                      <a:pt x="29958" y="61478"/>
                    </a:lnTo>
                    <a:cubicBezTo>
                      <a:pt x="31719" y="61512"/>
                      <a:pt x="33345" y="60532"/>
                      <a:pt x="34137" y="58959"/>
                    </a:cubicBezTo>
                    <a:lnTo>
                      <a:pt x="53030" y="5738"/>
                    </a:lnTo>
                    <a:cubicBezTo>
                      <a:pt x="53769" y="4179"/>
                      <a:pt x="53030" y="2819"/>
                      <a:pt x="51510" y="2659"/>
                    </a:cubicBezTo>
                    <a:lnTo>
                      <a:pt x="23380" y="0"/>
                    </a:lnTo>
                    <a:cubicBezTo>
                      <a:pt x="21601" y="-20"/>
                      <a:pt x="19972" y="994"/>
                      <a:pt x="19202" y="2599"/>
                    </a:cubicBezTo>
                    <a:close/>
                  </a:path>
                </a:pathLst>
              </a:custGeom>
              <a:solidFill>
                <a:srgbClr val="455A64"/>
              </a:solidFill>
              <a:ln w="1981"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C8AA3739-57E8-48FA-958D-6DD267DF5509}"/>
                  </a:ext>
                </a:extLst>
              </p:cNvPr>
              <p:cNvSpPr/>
              <p:nvPr/>
            </p:nvSpPr>
            <p:spPr>
              <a:xfrm>
                <a:off x="11344412" y="1992269"/>
                <a:ext cx="4941" cy="4813"/>
              </a:xfrm>
              <a:custGeom>
                <a:avLst/>
                <a:gdLst>
                  <a:gd name="connsiteX0" fmla="*/ 4909 w 4941"/>
                  <a:gd name="connsiteY0" fmla="*/ 2794 h 4813"/>
                  <a:gd name="connsiteX1" fmla="*/ 2250 w 4941"/>
                  <a:gd name="connsiteY1" fmla="*/ 4793 h 4813"/>
                  <a:gd name="connsiteX2" fmla="*/ 5 w 4941"/>
                  <a:gd name="connsiteY2" fmla="*/ 2248 h 4813"/>
                  <a:gd name="connsiteX3" fmla="*/ 2550 w 4941"/>
                  <a:gd name="connsiteY3" fmla="*/ 5 h 4813"/>
                  <a:gd name="connsiteX4" fmla="*/ 2810 w 4941"/>
                  <a:gd name="connsiteY4" fmla="*/ 35 h 4813"/>
                  <a:gd name="connsiteX5" fmla="*/ 4929 w 4941"/>
                  <a:gd name="connsiteY5" fmla="*/ 2648 h 4813"/>
                  <a:gd name="connsiteX6" fmla="*/ 4909 w 4941"/>
                  <a:gd name="connsiteY6" fmla="*/ 2794 h 4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1" h="4813">
                    <a:moveTo>
                      <a:pt x="4909" y="2794"/>
                    </a:moveTo>
                    <a:cubicBezTo>
                      <a:pt x="4713" y="4071"/>
                      <a:pt x="3531" y="4961"/>
                      <a:pt x="2250" y="4793"/>
                    </a:cubicBezTo>
                    <a:cubicBezTo>
                      <a:pt x="928" y="4711"/>
                      <a:pt x="-77" y="3572"/>
                      <a:pt x="5" y="2248"/>
                    </a:cubicBezTo>
                    <a:cubicBezTo>
                      <a:pt x="89" y="927"/>
                      <a:pt x="1226" y="-79"/>
                      <a:pt x="2550" y="5"/>
                    </a:cubicBezTo>
                    <a:cubicBezTo>
                      <a:pt x="2636" y="9"/>
                      <a:pt x="2724" y="21"/>
                      <a:pt x="2810" y="35"/>
                    </a:cubicBezTo>
                    <a:cubicBezTo>
                      <a:pt x="4117" y="171"/>
                      <a:pt x="5065" y="1342"/>
                      <a:pt x="4929" y="2648"/>
                    </a:cubicBezTo>
                    <a:cubicBezTo>
                      <a:pt x="4923" y="2698"/>
                      <a:pt x="4917" y="2746"/>
                      <a:pt x="4909" y="2794"/>
                    </a:cubicBezTo>
                    <a:close/>
                  </a:path>
                </a:pathLst>
              </a:custGeom>
              <a:solidFill>
                <a:srgbClr val="263238"/>
              </a:solidFill>
              <a:ln w="1981"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E39F002D-59CF-4233-9428-4A84018299AF}"/>
                  </a:ext>
                </a:extLst>
              </p:cNvPr>
              <p:cNvSpPr/>
              <p:nvPr/>
            </p:nvSpPr>
            <p:spPr>
              <a:xfrm>
                <a:off x="11232165" y="2049130"/>
                <a:ext cx="144397" cy="104410"/>
              </a:xfrm>
              <a:custGeom>
                <a:avLst/>
                <a:gdLst>
                  <a:gd name="connsiteX0" fmla="*/ 5537 w 144397"/>
                  <a:gd name="connsiteY0" fmla="*/ 26943 h 104410"/>
                  <a:gd name="connsiteX1" fmla="*/ 73512 w 144397"/>
                  <a:gd name="connsiteY1" fmla="*/ 104314 h 104410"/>
                  <a:gd name="connsiteX2" fmla="*/ 102361 w 144397"/>
                  <a:gd name="connsiteY2" fmla="*/ 97477 h 104410"/>
                  <a:gd name="connsiteX3" fmla="*/ 144346 w 144397"/>
                  <a:gd name="connsiteY3" fmla="*/ 28422 h 104410"/>
                  <a:gd name="connsiteX4" fmla="*/ 104360 w 144397"/>
                  <a:gd name="connsiteY4" fmla="*/ 10189 h 104410"/>
                  <a:gd name="connsiteX5" fmla="*/ 77770 w 144397"/>
                  <a:gd name="connsiteY5" fmla="*/ 49575 h 104410"/>
                  <a:gd name="connsiteX6" fmla="*/ 18972 w 144397"/>
                  <a:gd name="connsiteY6" fmla="*/ 7590 h 104410"/>
                  <a:gd name="connsiteX7" fmla="*/ 5537 w 144397"/>
                  <a:gd name="connsiteY7" fmla="*/ 26943 h 104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4397" h="104410">
                    <a:moveTo>
                      <a:pt x="5537" y="26943"/>
                    </a:moveTo>
                    <a:cubicBezTo>
                      <a:pt x="22091" y="60731"/>
                      <a:pt x="58717" y="104354"/>
                      <a:pt x="73512" y="104314"/>
                    </a:cubicBezTo>
                    <a:cubicBezTo>
                      <a:pt x="80589" y="104314"/>
                      <a:pt x="93225" y="105754"/>
                      <a:pt x="102361" y="97477"/>
                    </a:cubicBezTo>
                    <a:cubicBezTo>
                      <a:pt x="122354" y="79484"/>
                      <a:pt x="139987" y="46616"/>
                      <a:pt x="144346" y="28422"/>
                    </a:cubicBezTo>
                    <a:cubicBezTo>
                      <a:pt x="145965" y="21605"/>
                      <a:pt x="109139" y="4431"/>
                      <a:pt x="104360" y="10189"/>
                    </a:cubicBezTo>
                    <a:cubicBezTo>
                      <a:pt x="92885" y="23584"/>
                      <a:pt x="79829" y="49575"/>
                      <a:pt x="77770" y="49575"/>
                    </a:cubicBezTo>
                    <a:cubicBezTo>
                      <a:pt x="70073" y="49015"/>
                      <a:pt x="40084" y="24764"/>
                      <a:pt x="18972" y="7590"/>
                    </a:cubicBezTo>
                    <a:cubicBezTo>
                      <a:pt x="-6579" y="-13082"/>
                      <a:pt x="-1081" y="13588"/>
                      <a:pt x="5537" y="26943"/>
                    </a:cubicBezTo>
                    <a:close/>
                  </a:path>
                </a:pathLst>
              </a:custGeom>
              <a:solidFill>
                <a:srgbClr val="FFC4C0"/>
              </a:solidFill>
              <a:ln w="1981"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5C9DAE63-1AC2-4487-B7C4-95D9193F1EAA}"/>
                  </a:ext>
                </a:extLst>
              </p:cNvPr>
              <p:cNvSpPr/>
              <p:nvPr/>
            </p:nvSpPr>
            <p:spPr>
              <a:xfrm>
                <a:off x="11360266" y="2004119"/>
                <a:ext cx="20555" cy="41165"/>
              </a:xfrm>
              <a:custGeom>
                <a:avLst/>
                <a:gdLst>
                  <a:gd name="connsiteX0" fmla="*/ 19724 w 20555"/>
                  <a:gd name="connsiteY0" fmla="*/ 41165 h 41165"/>
                  <a:gd name="connsiteX1" fmla="*/ 19544 w 20555"/>
                  <a:gd name="connsiteY1" fmla="*/ 10516 h 41165"/>
                  <a:gd name="connsiteX2" fmla="*/ 11547 w 20555"/>
                  <a:gd name="connsiteY2" fmla="*/ 2759 h 41165"/>
                  <a:gd name="connsiteX3" fmla="*/ 511 w 20555"/>
                  <a:gd name="connsiteY3" fmla="*/ 38926 h 41165"/>
                </a:gdLst>
                <a:ahLst/>
                <a:cxnLst>
                  <a:cxn ang="0">
                    <a:pos x="connsiteX0" y="connsiteY0"/>
                  </a:cxn>
                  <a:cxn ang="0">
                    <a:pos x="connsiteX1" y="connsiteY1"/>
                  </a:cxn>
                  <a:cxn ang="0">
                    <a:pos x="connsiteX2" y="connsiteY2"/>
                  </a:cxn>
                  <a:cxn ang="0">
                    <a:pos x="connsiteX3" y="connsiteY3"/>
                  </a:cxn>
                </a:cxnLst>
                <a:rect l="l" t="t" r="r" b="b"/>
                <a:pathLst>
                  <a:path w="20555" h="41165">
                    <a:moveTo>
                      <a:pt x="19724" y="41165"/>
                    </a:moveTo>
                    <a:cubicBezTo>
                      <a:pt x="17625" y="26870"/>
                      <a:pt x="14886" y="23512"/>
                      <a:pt x="19544" y="10516"/>
                    </a:cubicBezTo>
                    <a:cubicBezTo>
                      <a:pt x="22583" y="1980"/>
                      <a:pt x="18444" y="-3638"/>
                      <a:pt x="11547" y="2759"/>
                    </a:cubicBezTo>
                    <a:cubicBezTo>
                      <a:pt x="211" y="13195"/>
                      <a:pt x="-968" y="32208"/>
                      <a:pt x="511" y="38926"/>
                    </a:cubicBezTo>
                    <a:close/>
                  </a:path>
                </a:pathLst>
              </a:custGeom>
              <a:solidFill>
                <a:srgbClr val="FFC4C0"/>
              </a:solidFill>
              <a:ln w="1981"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9C22EC66-FD24-4572-9E91-4E52D3584B74}"/>
                  </a:ext>
                </a:extLst>
              </p:cNvPr>
              <p:cNvSpPr/>
              <p:nvPr/>
            </p:nvSpPr>
            <p:spPr>
              <a:xfrm>
                <a:off x="11327609" y="2001226"/>
                <a:ext cx="53184" cy="85262"/>
              </a:xfrm>
              <a:custGeom>
                <a:avLst/>
                <a:gdLst>
                  <a:gd name="connsiteX0" fmla="*/ 45623 w 53184"/>
                  <a:gd name="connsiteY0" fmla="*/ 85263 h 85262"/>
                  <a:gd name="connsiteX1" fmla="*/ 53140 w 53184"/>
                  <a:gd name="connsiteY1" fmla="*/ 51015 h 85262"/>
                  <a:gd name="connsiteX2" fmla="*/ 20712 w 53184"/>
                  <a:gd name="connsiteY2" fmla="*/ 2253 h 85262"/>
                  <a:gd name="connsiteX3" fmla="*/ 10716 w 53184"/>
                  <a:gd name="connsiteY3" fmla="*/ 8251 h 85262"/>
                  <a:gd name="connsiteX4" fmla="*/ 25990 w 53184"/>
                  <a:gd name="connsiteY4" fmla="*/ 22386 h 85262"/>
                  <a:gd name="connsiteX5" fmla="*/ 7317 w 53184"/>
                  <a:gd name="connsiteY5" fmla="*/ 30683 h 85262"/>
                  <a:gd name="connsiteX6" fmla="*/ 0 w 53184"/>
                  <a:gd name="connsiteY6" fmla="*/ 49176 h 85262"/>
                  <a:gd name="connsiteX7" fmla="*/ 3359 w 53184"/>
                  <a:gd name="connsiteY7" fmla="*/ 50856 h 85262"/>
                  <a:gd name="connsiteX8" fmla="*/ 4478 w 53184"/>
                  <a:gd name="connsiteY8" fmla="*/ 67449 h 85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184" h="85262">
                    <a:moveTo>
                      <a:pt x="45623" y="85263"/>
                    </a:moveTo>
                    <a:cubicBezTo>
                      <a:pt x="45623" y="85263"/>
                      <a:pt x="53860" y="66490"/>
                      <a:pt x="53140" y="51015"/>
                    </a:cubicBezTo>
                    <a:cubicBezTo>
                      <a:pt x="52641" y="40339"/>
                      <a:pt x="48962" y="17188"/>
                      <a:pt x="20712" y="2253"/>
                    </a:cubicBezTo>
                    <a:cubicBezTo>
                      <a:pt x="14015" y="-1285"/>
                      <a:pt x="1959" y="-1585"/>
                      <a:pt x="10716" y="8251"/>
                    </a:cubicBezTo>
                    <a:cubicBezTo>
                      <a:pt x="16994" y="15189"/>
                      <a:pt x="23071" y="17688"/>
                      <a:pt x="25990" y="22386"/>
                    </a:cubicBezTo>
                    <a:cubicBezTo>
                      <a:pt x="25990" y="22386"/>
                      <a:pt x="10616" y="23826"/>
                      <a:pt x="7317" y="30683"/>
                    </a:cubicBezTo>
                    <a:cubicBezTo>
                      <a:pt x="4448" y="36669"/>
                      <a:pt x="2003" y="42848"/>
                      <a:pt x="0" y="49176"/>
                    </a:cubicBezTo>
                    <a:cubicBezTo>
                      <a:pt x="1082" y="49808"/>
                      <a:pt x="2203" y="50370"/>
                      <a:pt x="3359" y="50856"/>
                    </a:cubicBezTo>
                    <a:cubicBezTo>
                      <a:pt x="3359" y="50856"/>
                      <a:pt x="480" y="57373"/>
                      <a:pt x="4478" y="67449"/>
                    </a:cubicBezTo>
                    <a:close/>
                  </a:path>
                </a:pathLst>
              </a:custGeom>
              <a:solidFill>
                <a:srgbClr val="FFC4C0"/>
              </a:solidFill>
              <a:ln w="1981"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44C9CA82-9577-491D-91F2-72AAA3ABB4F2}"/>
                  </a:ext>
                </a:extLst>
              </p:cNvPr>
              <p:cNvSpPr/>
              <p:nvPr/>
            </p:nvSpPr>
            <p:spPr>
              <a:xfrm>
                <a:off x="11315630" y="2017360"/>
                <a:ext cx="63000" cy="40624"/>
              </a:xfrm>
              <a:custGeom>
                <a:avLst/>
                <a:gdLst>
                  <a:gd name="connsiteX0" fmla="*/ 63000 w 63000"/>
                  <a:gd name="connsiteY0" fmla="*/ 24765 h 40624"/>
                  <a:gd name="connsiteX1" fmla="*/ 41508 w 63000"/>
                  <a:gd name="connsiteY1" fmla="*/ 7731 h 40624"/>
                  <a:gd name="connsiteX2" fmla="*/ 6441 w 63000"/>
                  <a:gd name="connsiteY2" fmla="*/ 3413 h 40624"/>
                  <a:gd name="connsiteX3" fmla="*/ 11619 w 63000"/>
                  <a:gd name="connsiteY3" fmla="*/ 12349 h 40624"/>
                  <a:gd name="connsiteX4" fmla="*/ 983 w 63000"/>
                  <a:gd name="connsiteY4" fmla="*/ 16908 h 40624"/>
                  <a:gd name="connsiteX5" fmla="*/ 6001 w 63000"/>
                  <a:gd name="connsiteY5" fmla="*/ 24225 h 40624"/>
                  <a:gd name="connsiteX6" fmla="*/ 4 w 63000"/>
                  <a:gd name="connsiteY6" fmla="*/ 29703 h 40624"/>
                  <a:gd name="connsiteX7" fmla="*/ 17037 w 63000"/>
                  <a:gd name="connsiteY7" fmla="*/ 40539 h 40624"/>
                  <a:gd name="connsiteX8" fmla="*/ 63000 w 63000"/>
                  <a:gd name="connsiteY8" fmla="*/ 24765 h 40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3000" h="40624">
                    <a:moveTo>
                      <a:pt x="63000" y="24765"/>
                    </a:moveTo>
                    <a:cubicBezTo>
                      <a:pt x="59122" y="20766"/>
                      <a:pt x="50765" y="12269"/>
                      <a:pt x="41508" y="7731"/>
                    </a:cubicBezTo>
                    <a:cubicBezTo>
                      <a:pt x="31232" y="2713"/>
                      <a:pt x="10080" y="-4265"/>
                      <a:pt x="6441" y="3413"/>
                    </a:cubicBezTo>
                    <a:cubicBezTo>
                      <a:pt x="3782" y="9011"/>
                      <a:pt x="11619" y="12349"/>
                      <a:pt x="11619" y="12349"/>
                    </a:cubicBezTo>
                    <a:cubicBezTo>
                      <a:pt x="11619" y="12349"/>
                      <a:pt x="2283" y="11330"/>
                      <a:pt x="983" y="16908"/>
                    </a:cubicBezTo>
                    <a:cubicBezTo>
                      <a:pt x="-216" y="21986"/>
                      <a:pt x="6001" y="24225"/>
                      <a:pt x="6001" y="24225"/>
                    </a:cubicBezTo>
                    <a:cubicBezTo>
                      <a:pt x="6001" y="24225"/>
                      <a:pt x="243" y="24585"/>
                      <a:pt x="4" y="29703"/>
                    </a:cubicBezTo>
                    <a:cubicBezTo>
                      <a:pt x="-236" y="35841"/>
                      <a:pt x="11899" y="34081"/>
                      <a:pt x="17037" y="40539"/>
                    </a:cubicBezTo>
                    <a:cubicBezTo>
                      <a:pt x="18237" y="41978"/>
                      <a:pt x="63000" y="24765"/>
                      <a:pt x="63000" y="24765"/>
                    </a:cubicBezTo>
                    <a:close/>
                  </a:path>
                </a:pathLst>
              </a:custGeom>
              <a:solidFill>
                <a:srgbClr val="FFC4C0"/>
              </a:solidFill>
              <a:ln w="1981"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604D99E5-8B9A-4D87-ABDF-7F8CB83B5589}"/>
                  </a:ext>
                </a:extLst>
              </p:cNvPr>
              <p:cNvSpPr/>
              <p:nvPr/>
            </p:nvSpPr>
            <p:spPr>
              <a:xfrm>
                <a:off x="11327202" y="2029547"/>
                <a:ext cx="26446" cy="7400"/>
              </a:xfrm>
              <a:custGeom>
                <a:avLst/>
                <a:gdLst>
                  <a:gd name="connsiteX0" fmla="*/ 26437 w 26446"/>
                  <a:gd name="connsiteY0" fmla="*/ 7300 h 7400"/>
                  <a:gd name="connsiteX1" fmla="*/ 247 w 26446"/>
                  <a:gd name="connsiteY1" fmla="*/ 23 h 7400"/>
                  <a:gd name="connsiteX2" fmla="*/ 107 w 26446"/>
                  <a:gd name="connsiteY2" fmla="*/ 263 h 7400"/>
                  <a:gd name="connsiteX3" fmla="*/ 26377 w 26446"/>
                  <a:gd name="connsiteY3" fmla="*/ 7400 h 7400"/>
                  <a:gd name="connsiteX4" fmla="*/ 26437 w 26446"/>
                  <a:gd name="connsiteY4" fmla="*/ 7300 h 7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446" h="7400">
                    <a:moveTo>
                      <a:pt x="26437" y="7300"/>
                    </a:moveTo>
                    <a:cubicBezTo>
                      <a:pt x="18650" y="2268"/>
                      <a:pt x="9513" y="-271"/>
                      <a:pt x="247" y="23"/>
                    </a:cubicBezTo>
                    <a:cubicBezTo>
                      <a:pt x="7" y="23"/>
                      <a:pt x="-93" y="223"/>
                      <a:pt x="107" y="263"/>
                    </a:cubicBezTo>
                    <a:cubicBezTo>
                      <a:pt x="9122" y="1566"/>
                      <a:pt x="17942" y="3963"/>
                      <a:pt x="26377" y="7400"/>
                    </a:cubicBezTo>
                    <a:cubicBezTo>
                      <a:pt x="26377" y="7400"/>
                      <a:pt x="26477" y="7320"/>
                      <a:pt x="26437" y="7300"/>
                    </a:cubicBezTo>
                    <a:close/>
                  </a:path>
                </a:pathLst>
              </a:custGeom>
              <a:solidFill>
                <a:srgbClr val="263238"/>
              </a:solidFill>
              <a:ln w="1981"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3886A12A-533B-419D-B496-BE713CF47CCA}"/>
                  </a:ext>
                </a:extLst>
              </p:cNvPr>
              <p:cNvSpPr/>
              <p:nvPr/>
            </p:nvSpPr>
            <p:spPr>
              <a:xfrm>
                <a:off x="11321409" y="2041301"/>
                <a:ext cx="26812" cy="5862"/>
              </a:xfrm>
              <a:custGeom>
                <a:avLst/>
                <a:gdLst>
                  <a:gd name="connsiteX0" fmla="*/ 26812 w 26812"/>
                  <a:gd name="connsiteY0" fmla="*/ 5763 h 5862"/>
                  <a:gd name="connsiteX1" fmla="*/ 242 w 26812"/>
                  <a:gd name="connsiteY1" fmla="*/ 85 h 5862"/>
                  <a:gd name="connsiteX2" fmla="*/ 122 w 26812"/>
                  <a:gd name="connsiteY2" fmla="*/ 325 h 5862"/>
                  <a:gd name="connsiteX3" fmla="*/ 26812 w 26812"/>
                  <a:gd name="connsiteY3" fmla="*/ 5863 h 5862"/>
                  <a:gd name="connsiteX4" fmla="*/ 26812 w 26812"/>
                  <a:gd name="connsiteY4" fmla="*/ 5763 h 58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812" h="5862">
                    <a:moveTo>
                      <a:pt x="26812" y="5763"/>
                    </a:moveTo>
                    <a:cubicBezTo>
                      <a:pt x="18627" y="1516"/>
                      <a:pt x="9449" y="-445"/>
                      <a:pt x="242" y="85"/>
                    </a:cubicBezTo>
                    <a:cubicBezTo>
                      <a:pt x="2" y="85"/>
                      <a:pt x="-98" y="305"/>
                      <a:pt x="122" y="325"/>
                    </a:cubicBezTo>
                    <a:cubicBezTo>
                      <a:pt x="9201" y="1150"/>
                      <a:pt x="18155" y="3008"/>
                      <a:pt x="26812" y="5863"/>
                    </a:cubicBezTo>
                    <a:cubicBezTo>
                      <a:pt x="26812" y="5863"/>
                      <a:pt x="26812" y="5803"/>
                      <a:pt x="26812" y="5763"/>
                    </a:cubicBezTo>
                    <a:close/>
                  </a:path>
                </a:pathLst>
              </a:custGeom>
              <a:solidFill>
                <a:srgbClr val="263238"/>
              </a:solidFill>
              <a:ln w="1981"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F4EA2559-BD5F-4A4A-A5BF-8F710E4BADB9}"/>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DB4E9667-AE77-4DDB-BA18-6C669B668758}"/>
                  </a:ext>
                </a:extLst>
              </p:cNvPr>
              <p:cNvSpPr/>
              <p:nvPr/>
            </p:nvSpPr>
            <p:spPr>
              <a:xfrm>
                <a:off x="11225251" y="2043726"/>
                <a:ext cx="65151" cy="58076"/>
              </a:xfrm>
              <a:custGeom>
                <a:avLst/>
                <a:gdLst>
                  <a:gd name="connsiteX0" fmla="*/ 23167 w 65151"/>
                  <a:gd name="connsiteY0" fmla="*/ 58077 h 58076"/>
                  <a:gd name="connsiteX1" fmla="*/ 65152 w 65151"/>
                  <a:gd name="connsiteY1" fmla="*/ 41343 h 58076"/>
                  <a:gd name="connsiteX2" fmla="*/ 13591 w 65151"/>
                  <a:gd name="connsiteY2" fmla="*/ 2457 h 58076"/>
                  <a:gd name="connsiteX3" fmla="*/ 3214 w 65151"/>
                  <a:gd name="connsiteY3" fmla="*/ 20111 h 58076"/>
                  <a:gd name="connsiteX4" fmla="*/ 23167 w 65151"/>
                  <a:gd name="connsiteY4" fmla="*/ 58077 h 580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51" h="58076">
                    <a:moveTo>
                      <a:pt x="23167" y="58077"/>
                    </a:moveTo>
                    <a:lnTo>
                      <a:pt x="65152" y="41343"/>
                    </a:lnTo>
                    <a:cubicBezTo>
                      <a:pt x="65152" y="41343"/>
                      <a:pt x="27386" y="8875"/>
                      <a:pt x="13591" y="2457"/>
                    </a:cubicBezTo>
                    <a:cubicBezTo>
                      <a:pt x="-1944" y="-4760"/>
                      <a:pt x="-2244" y="4757"/>
                      <a:pt x="3214" y="20111"/>
                    </a:cubicBezTo>
                    <a:cubicBezTo>
                      <a:pt x="8672" y="35465"/>
                      <a:pt x="23167" y="58077"/>
                      <a:pt x="23167" y="58077"/>
                    </a:cubicBezTo>
                    <a:close/>
                  </a:path>
                </a:pathLst>
              </a:custGeom>
              <a:solidFill>
                <a:srgbClr val="0AAF60"/>
              </a:solidFill>
              <a:ln w="1981"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D88C82C7-6A7D-4E0D-B35E-239D1CA5E658}"/>
                  </a:ext>
                </a:extLst>
              </p:cNvPr>
              <p:cNvSpPr/>
              <p:nvPr/>
            </p:nvSpPr>
            <p:spPr>
              <a:xfrm>
                <a:off x="11246587" y="2079951"/>
                <a:ext cx="35138" cy="13894"/>
              </a:xfrm>
              <a:custGeom>
                <a:avLst/>
                <a:gdLst>
                  <a:gd name="connsiteX0" fmla="*/ 35039 w 35138"/>
                  <a:gd name="connsiteY0" fmla="*/ 0 h 13894"/>
                  <a:gd name="connsiteX1" fmla="*/ 17445 w 35138"/>
                  <a:gd name="connsiteY1" fmla="*/ 6518 h 13894"/>
                  <a:gd name="connsiteX2" fmla="*/ 72 w 35138"/>
                  <a:gd name="connsiteY2" fmla="*/ 13675 h 13894"/>
                  <a:gd name="connsiteX3" fmla="*/ 10 w 35138"/>
                  <a:gd name="connsiteY3" fmla="*/ 13833 h 13894"/>
                  <a:gd name="connsiteX4" fmla="*/ 72 w 35138"/>
                  <a:gd name="connsiteY4" fmla="*/ 13895 h 13894"/>
                  <a:gd name="connsiteX5" fmla="*/ 17825 w 35138"/>
                  <a:gd name="connsiteY5" fmla="*/ 7317 h 13894"/>
                  <a:gd name="connsiteX6" fmla="*/ 35039 w 35138"/>
                  <a:gd name="connsiteY6" fmla="*/ 200 h 13894"/>
                  <a:gd name="connsiteX7" fmla="*/ 35139 w 35138"/>
                  <a:gd name="connsiteY7" fmla="*/ 100 h 13894"/>
                  <a:gd name="connsiteX8" fmla="*/ 35039 w 35138"/>
                  <a:gd name="connsiteY8" fmla="*/ 0 h 1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138" h="13894">
                    <a:moveTo>
                      <a:pt x="35039" y="0"/>
                    </a:moveTo>
                    <a:cubicBezTo>
                      <a:pt x="33479" y="360"/>
                      <a:pt x="20284" y="5358"/>
                      <a:pt x="17445" y="6518"/>
                    </a:cubicBezTo>
                    <a:cubicBezTo>
                      <a:pt x="14606" y="7677"/>
                      <a:pt x="2911" y="12255"/>
                      <a:pt x="72" y="13675"/>
                    </a:cubicBezTo>
                    <a:cubicBezTo>
                      <a:pt x="12" y="13701"/>
                      <a:pt x="-16" y="13773"/>
                      <a:pt x="10" y="13833"/>
                    </a:cubicBezTo>
                    <a:cubicBezTo>
                      <a:pt x="22" y="13861"/>
                      <a:pt x="44" y="13883"/>
                      <a:pt x="72" y="13895"/>
                    </a:cubicBezTo>
                    <a:cubicBezTo>
                      <a:pt x="3111" y="13015"/>
                      <a:pt x="14906" y="8437"/>
                      <a:pt x="17825" y="7317"/>
                    </a:cubicBezTo>
                    <a:cubicBezTo>
                      <a:pt x="20744" y="6198"/>
                      <a:pt x="33699" y="960"/>
                      <a:pt x="35039" y="200"/>
                    </a:cubicBezTo>
                    <a:cubicBezTo>
                      <a:pt x="35095" y="200"/>
                      <a:pt x="35139" y="156"/>
                      <a:pt x="35139" y="100"/>
                    </a:cubicBezTo>
                    <a:cubicBezTo>
                      <a:pt x="35139" y="44"/>
                      <a:pt x="35095" y="0"/>
                      <a:pt x="35039" y="0"/>
                    </a:cubicBezTo>
                    <a:close/>
                  </a:path>
                </a:pathLst>
              </a:custGeom>
              <a:solidFill>
                <a:srgbClr val="263238"/>
              </a:solidFill>
              <a:ln w="1981"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A3C08324-6215-4DDC-A329-FEA995B2F047}"/>
                  </a:ext>
                </a:extLst>
              </p:cNvPr>
              <p:cNvSpPr/>
              <p:nvPr/>
            </p:nvSpPr>
            <p:spPr>
              <a:xfrm>
                <a:off x="11225349" y="2043804"/>
                <a:ext cx="39303" cy="57978"/>
              </a:xfrm>
              <a:custGeom>
                <a:avLst/>
                <a:gdLst>
                  <a:gd name="connsiteX0" fmla="*/ 39303 w 39303"/>
                  <a:gd name="connsiteY0" fmla="*/ 51541 h 57978"/>
                  <a:gd name="connsiteX1" fmla="*/ 23069 w 39303"/>
                  <a:gd name="connsiteY1" fmla="*/ 57979 h 57978"/>
                  <a:gd name="connsiteX2" fmla="*/ 3216 w 39303"/>
                  <a:gd name="connsiteY2" fmla="*/ 19993 h 57978"/>
                  <a:gd name="connsiteX3" fmla="*/ 4176 w 39303"/>
                  <a:gd name="connsiteY3" fmla="*/ 0 h 57978"/>
                </a:gdLst>
                <a:ahLst/>
                <a:cxnLst>
                  <a:cxn ang="0">
                    <a:pos x="connsiteX0" y="connsiteY0"/>
                  </a:cxn>
                  <a:cxn ang="0">
                    <a:pos x="connsiteX1" y="connsiteY1"/>
                  </a:cxn>
                  <a:cxn ang="0">
                    <a:pos x="connsiteX2" y="connsiteY2"/>
                  </a:cxn>
                  <a:cxn ang="0">
                    <a:pos x="connsiteX3" y="connsiteY3"/>
                  </a:cxn>
                </a:cxnLst>
                <a:rect l="l" t="t" r="r" b="b"/>
                <a:pathLst>
                  <a:path w="39303" h="57978">
                    <a:moveTo>
                      <a:pt x="39303" y="51541"/>
                    </a:moveTo>
                    <a:lnTo>
                      <a:pt x="23069" y="57979"/>
                    </a:lnTo>
                    <a:cubicBezTo>
                      <a:pt x="23069" y="57979"/>
                      <a:pt x="8674" y="35367"/>
                      <a:pt x="3216" y="19993"/>
                    </a:cubicBezTo>
                    <a:cubicBezTo>
                      <a:pt x="-782" y="8777"/>
                      <a:pt x="-1682" y="660"/>
                      <a:pt x="4176" y="0"/>
                    </a:cubicBezTo>
                    <a:close/>
                  </a:path>
                </a:pathLst>
              </a:custGeom>
              <a:solidFill>
                <a:srgbClr val="263238"/>
              </a:solidFill>
              <a:ln w="1981"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143F6187-FDFE-4F2C-88A0-A3CF1C2B93B7}"/>
                  </a:ext>
                </a:extLst>
              </p:cNvPr>
              <p:cNvSpPr/>
              <p:nvPr/>
            </p:nvSpPr>
            <p:spPr>
              <a:xfrm>
                <a:off x="11162727" y="2038862"/>
                <a:ext cx="114796" cy="143811"/>
              </a:xfrm>
              <a:custGeom>
                <a:avLst/>
                <a:gdLst>
                  <a:gd name="connsiteX0" fmla="*/ 114741 w 114796"/>
                  <a:gd name="connsiteY0" fmla="*/ 121379 h 143811"/>
                  <a:gd name="connsiteX1" fmla="*/ 3 w 114796"/>
                  <a:gd name="connsiteY1" fmla="*/ 143811 h 143811"/>
                  <a:gd name="connsiteX2" fmla="*/ 17257 w 114796"/>
                  <a:gd name="connsiteY2" fmla="*/ 43228 h 143811"/>
                  <a:gd name="connsiteX3" fmla="*/ 42207 w 114796"/>
                  <a:gd name="connsiteY3" fmla="*/ 2703 h 143811"/>
                  <a:gd name="connsiteX4" fmla="*/ 62420 w 114796"/>
                  <a:gd name="connsiteY4" fmla="*/ 524 h 143811"/>
                  <a:gd name="connsiteX5" fmla="*/ 81953 w 114796"/>
                  <a:gd name="connsiteY5" fmla="*/ 29233 h 143811"/>
                  <a:gd name="connsiteX6" fmla="*/ 114741 w 114796"/>
                  <a:gd name="connsiteY6" fmla="*/ 121379 h 143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4796" h="143811">
                    <a:moveTo>
                      <a:pt x="114741" y="121379"/>
                    </a:moveTo>
                    <a:lnTo>
                      <a:pt x="3" y="143811"/>
                    </a:lnTo>
                    <a:cubicBezTo>
                      <a:pt x="-177" y="141432"/>
                      <a:pt x="7680" y="70258"/>
                      <a:pt x="17257" y="43228"/>
                    </a:cubicBezTo>
                    <a:cubicBezTo>
                      <a:pt x="29532" y="8601"/>
                      <a:pt x="37489" y="5022"/>
                      <a:pt x="42207" y="2703"/>
                    </a:cubicBezTo>
                    <a:cubicBezTo>
                      <a:pt x="48205" y="-276"/>
                      <a:pt x="59601" y="-436"/>
                      <a:pt x="62420" y="524"/>
                    </a:cubicBezTo>
                    <a:cubicBezTo>
                      <a:pt x="65599" y="1603"/>
                      <a:pt x="77115" y="17298"/>
                      <a:pt x="81953" y="29233"/>
                    </a:cubicBezTo>
                    <a:cubicBezTo>
                      <a:pt x="91669" y="53184"/>
                      <a:pt x="116120" y="119700"/>
                      <a:pt x="114741" y="121379"/>
                    </a:cubicBezTo>
                    <a:close/>
                  </a:path>
                </a:pathLst>
              </a:custGeom>
              <a:solidFill>
                <a:srgbClr val="0AAF60"/>
              </a:solidFill>
              <a:ln w="1981"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3EA3D5A8-0344-43DD-97C7-59A66A74CB54}"/>
                  </a:ext>
                </a:extLst>
              </p:cNvPr>
              <p:cNvSpPr/>
              <p:nvPr/>
            </p:nvSpPr>
            <p:spPr>
              <a:xfrm>
                <a:off x="11162910" y="2040406"/>
                <a:ext cx="114337" cy="139968"/>
              </a:xfrm>
              <a:custGeom>
                <a:avLst/>
                <a:gdLst>
                  <a:gd name="connsiteX0" fmla="*/ 65576 w 114337"/>
                  <a:gd name="connsiteY0" fmla="*/ 1859 h 139968"/>
                  <a:gd name="connsiteX1" fmla="*/ 33368 w 114337"/>
                  <a:gd name="connsiteY1" fmla="*/ 8117 h 139968"/>
                  <a:gd name="connsiteX2" fmla="*/ 35807 w 114337"/>
                  <a:gd name="connsiteY2" fmla="*/ 5398 h 139968"/>
                  <a:gd name="connsiteX3" fmla="*/ 63797 w 114337"/>
                  <a:gd name="connsiteY3" fmla="*/ 0 h 139968"/>
                  <a:gd name="connsiteX4" fmla="*/ 65576 w 114337"/>
                  <a:gd name="connsiteY4" fmla="*/ 1859 h 139968"/>
                  <a:gd name="connsiteX5" fmla="*/ 68735 w 114337"/>
                  <a:gd name="connsiteY5" fmla="*/ 5638 h 139968"/>
                  <a:gd name="connsiteX6" fmla="*/ 29789 w 114337"/>
                  <a:gd name="connsiteY6" fmla="*/ 13175 h 139968"/>
                  <a:gd name="connsiteX7" fmla="*/ 28310 w 114337"/>
                  <a:gd name="connsiteY7" fmla="*/ 15674 h 139968"/>
                  <a:gd name="connsiteX8" fmla="*/ 70174 w 114337"/>
                  <a:gd name="connsiteY8" fmla="*/ 7577 h 139968"/>
                  <a:gd name="connsiteX9" fmla="*/ 68735 w 114337"/>
                  <a:gd name="connsiteY9" fmla="*/ 5638 h 139968"/>
                  <a:gd name="connsiteX10" fmla="*/ 72873 w 114337"/>
                  <a:gd name="connsiteY10" fmla="*/ 11416 h 139968"/>
                  <a:gd name="connsiteX11" fmla="*/ 25731 w 114337"/>
                  <a:gd name="connsiteY11" fmla="*/ 20532 h 139968"/>
                  <a:gd name="connsiteX12" fmla="*/ 24571 w 114337"/>
                  <a:gd name="connsiteY12" fmla="*/ 22992 h 139968"/>
                  <a:gd name="connsiteX13" fmla="*/ 74133 w 114337"/>
                  <a:gd name="connsiteY13" fmla="*/ 13395 h 139968"/>
                  <a:gd name="connsiteX14" fmla="*/ 72873 w 114337"/>
                  <a:gd name="connsiteY14" fmla="*/ 11416 h 139968"/>
                  <a:gd name="connsiteX15" fmla="*/ 76532 w 114337"/>
                  <a:gd name="connsiteY15" fmla="*/ 17314 h 139968"/>
                  <a:gd name="connsiteX16" fmla="*/ 22452 w 114337"/>
                  <a:gd name="connsiteY16" fmla="*/ 27790 h 139968"/>
                  <a:gd name="connsiteX17" fmla="*/ 21452 w 114337"/>
                  <a:gd name="connsiteY17" fmla="*/ 30229 h 139968"/>
                  <a:gd name="connsiteX18" fmla="*/ 77671 w 114337"/>
                  <a:gd name="connsiteY18" fmla="*/ 19333 h 139968"/>
                  <a:gd name="connsiteX19" fmla="*/ 76532 w 114337"/>
                  <a:gd name="connsiteY19" fmla="*/ 17314 h 139968"/>
                  <a:gd name="connsiteX20" fmla="*/ 79791 w 114337"/>
                  <a:gd name="connsiteY20" fmla="*/ 23311 h 139968"/>
                  <a:gd name="connsiteX21" fmla="*/ 19553 w 114337"/>
                  <a:gd name="connsiteY21" fmla="*/ 34967 h 139968"/>
                  <a:gd name="connsiteX22" fmla="*/ 18653 w 114337"/>
                  <a:gd name="connsiteY22" fmla="*/ 37346 h 139968"/>
                  <a:gd name="connsiteX23" fmla="*/ 80750 w 114337"/>
                  <a:gd name="connsiteY23" fmla="*/ 25351 h 139968"/>
                  <a:gd name="connsiteX24" fmla="*/ 79791 w 114337"/>
                  <a:gd name="connsiteY24" fmla="*/ 23311 h 139968"/>
                  <a:gd name="connsiteX25" fmla="*/ 82470 w 114337"/>
                  <a:gd name="connsiteY25" fmla="*/ 29309 h 139968"/>
                  <a:gd name="connsiteX26" fmla="*/ 16954 w 114337"/>
                  <a:gd name="connsiteY26" fmla="*/ 42005 h 139968"/>
                  <a:gd name="connsiteX27" fmla="*/ 16154 w 114337"/>
                  <a:gd name="connsiteY27" fmla="*/ 44384 h 139968"/>
                  <a:gd name="connsiteX28" fmla="*/ 83349 w 114337"/>
                  <a:gd name="connsiteY28" fmla="*/ 31428 h 139968"/>
                  <a:gd name="connsiteX29" fmla="*/ 82470 w 114337"/>
                  <a:gd name="connsiteY29" fmla="*/ 29369 h 139968"/>
                  <a:gd name="connsiteX30" fmla="*/ 84889 w 114337"/>
                  <a:gd name="connsiteY30" fmla="*/ 35447 h 139968"/>
                  <a:gd name="connsiteX31" fmla="*/ 14775 w 114337"/>
                  <a:gd name="connsiteY31" fmla="*/ 49022 h 139968"/>
                  <a:gd name="connsiteX32" fmla="*/ 14135 w 114337"/>
                  <a:gd name="connsiteY32" fmla="*/ 51381 h 139968"/>
                  <a:gd name="connsiteX33" fmla="*/ 85688 w 114337"/>
                  <a:gd name="connsiteY33" fmla="*/ 37526 h 139968"/>
                  <a:gd name="connsiteX34" fmla="*/ 84889 w 114337"/>
                  <a:gd name="connsiteY34" fmla="*/ 35507 h 139968"/>
                  <a:gd name="connsiteX35" fmla="*/ 87268 w 114337"/>
                  <a:gd name="connsiteY35" fmla="*/ 41585 h 139968"/>
                  <a:gd name="connsiteX36" fmla="*/ 13015 w 114337"/>
                  <a:gd name="connsiteY36" fmla="*/ 55979 h 139968"/>
                  <a:gd name="connsiteX37" fmla="*/ 12455 w 114337"/>
                  <a:gd name="connsiteY37" fmla="*/ 58299 h 139968"/>
                  <a:gd name="connsiteX38" fmla="*/ 88048 w 114337"/>
                  <a:gd name="connsiteY38" fmla="*/ 43644 h 139968"/>
                  <a:gd name="connsiteX39" fmla="*/ 87348 w 114337"/>
                  <a:gd name="connsiteY39" fmla="*/ 41645 h 139968"/>
                  <a:gd name="connsiteX40" fmla="*/ 89607 w 114337"/>
                  <a:gd name="connsiteY40" fmla="*/ 47742 h 139968"/>
                  <a:gd name="connsiteX41" fmla="*/ 11376 w 114337"/>
                  <a:gd name="connsiteY41" fmla="*/ 62937 h 139968"/>
                  <a:gd name="connsiteX42" fmla="*/ 10896 w 114337"/>
                  <a:gd name="connsiteY42" fmla="*/ 65256 h 139968"/>
                  <a:gd name="connsiteX43" fmla="*/ 90347 w 114337"/>
                  <a:gd name="connsiteY43" fmla="*/ 49882 h 139968"/>
                  <a:gd name="connsiteX44" fmla="*/ 89607 w 114337"/>
                  <a:gd name="connsiteY44" fmla="*/ 47802 h 139968"/>
                  <a:gd name="connsiteX45" fmla="*/ 91946 w 114337"/>
                  <a:gd name="connsiteY45" fmla="*/ 53900 h 139968"/>
                  <a:gd name="connsiteX46" fmla="*/ 9976 w 114337"/>
                  <a:gd name="connsiteY46" fmla="*/ 69754 h 139968"/>
                  <a:gd name="connsiteX47" fmla="*/ 9536 w 114337"/>
                  <a:gd name="connsiteY47" fmla="*/ 72073 h 139968"/>
                  <a:gd name="connsiteX48" fmla="*/ 92666 w 114337"/>
                  <a:gd name="connsiteY48" fmla="*/ 56079 h 139968"/>
                  <a:gd name="connsiteX49" fmla="*/ 91946 w 114337"/>
                  <a:gd name="connsiteY49" fmla="*/ 53960 h 139968"/>
                  <a:gd name="connsiteX50" fmla="*/ 94245 w 114337"/>
                  <a:gd name="connsiteY50" fmla="*/ 60058 h 139968"/>
                  <a:gd name="connsiteX51" fmla="*/ 8757 w 114337"/>
                  <a:gd name="connsiteY51" fmla="*/ 76612 h 139968"/>
                  <a:gd name="connsiteX52" fmla="*/ 8377 w 114337"/>
                  <a:gd name="connsiteY52" fmla="*/ 78911 h 139968"/>
                  <a:gd name="connsiteX53" fmla="*/ 95025 w 114337"/>
                  <a:gd name="connsiteY53" fmla="*/ 62117 h 139968"/>
                  <a:gd name="connsiteX54" fmla="*/ 94245 w 114337"/>
                  <a:gd name="connsiteY54" fmla="*/ 60118 h 139968"/>
                  <a:gd name="connsiteX55" fmla="*/ 96524 w 114337"/>
                  <a:gd name="connsiteY55" fmla="*/ 66196 h 139968"/>
                  <a:gd name="connsiteX56" fmla="*/ 7577 w 114337"/>
                  <a:gd name="connsiteY56" fmla="*/ 83449 h 139968"/>
                  <a:gd name="connsiteX57" fmla="*/ 7177 w 114337"/>
                  <a:gd name="connsiteY57" fmla="*/ 85728 h 139968"/>
                  <a:gd name="connsiteX58" fmla="*/ 97344 w 114337"/>
                  <a:gd name="connsiteY58" fmla="*/ 68295 h 139968"/>
                  <a:gd name="connsiteX59" fmla="*/ 96524 w 114337"/>
                  <a:gd name="connsiteY59" fmla="*/ 66296 h 139968"/>
                  <a:gd name="connsiteX60" fmla="*/ 98804 w 114337"/>
                  <a:gd name="connsiteY60" fmla="*/ 72373 h 139968"/>
                  <a:gd name="connsiteX61" fmla="*/ 6458 w 114337"/>
                  <a:gd name="connsiteY61" fmla="*/ 90367 h 139968"/>
                  <a:gd name="connsiteX62" fmla="*/ 6078 w 114337"/>
                  <a:gd name="connsiteY62" fmla="*/ 92666 h 139968"/>
                  <a:gd name="connsiteX63" fmla="*/ 99563 w 114337"/>
                  <a:gd name="connsiteY63" fmla="*/ 74553 h 139968"/>
                  <a:gd name="connsiteX64" fmla="*/ 98804 w 114337"/>
                  <a:gd name="connsiteY64" fmla="*/ 72433 h 139968"/>
                  <a:gd name="connsiteX65" fmla="*/ 101063 w 114337"/>
                  <a:gd name="connsiteY65" fmla="*/ 78531 h 139968"/>
                  <a:gd name="connsiteX66" fmla="*/ 5378 w 114337"/>
                  <a:gd name="connsiteY66" fmla="*/ 97124 h 139968"/>
                  <a:gd name="connsiteX67" fmla="*/ 5038 w 114337"/>
                  <a:gd name="connsiteY67" fmla="*/ 99403 h 139968"/>
                  <a:gd name="connsiteX68" fmla="*/ 101763 w 114337"/>
                  <a:gd name="connsiteY68" fmla="*/ 80670 h 139968"/>
                  <a:gd name="connsiteX69" fmla="*/ 101063 w 114337"/>
                  <a:gd name="connsiteY69" fmla="*/ 78591 h 139968"/>
                  <a:gd name="connsiteX70" fmla="*/ 103262 w 114337"/>
                  <a:gd name="connsiteY70" fmla="*/ 84709 h 139968"/>
                  <a:gd name="connsiteX71" fmla="*/ 4398 w 114337"/>
                  <a:gd name="connsiteY71" fmla="*/ 103862 h 139968"/>
                  <a:gd name="connsiteX72" fmla="*/ 4079 w 114337"/>
                  <a:gd name="connsiteY72" fmla="*/ 106141 h 139968"/>
                  <a:gd name="connsiteX73" fmla="*/ 104042 w 114337"/>
                  <a:gd name="connsiteY73" fmla="*/ 86788 h 139968"/>
                  <a:gd name="connsiteX74" fmla="*/ 103342 w 114337"/>
                  <a:gd name="connsiteY74" fmla="*/ 84769 h 139968"/>
                  <a:gd name="connsiteX75" fmla="*/ 105481 w 114337"/>
                  <a:gd name="connsiteY75" fmla="*/ 90887 h 139968"/>
                  <a:gd name="connsiteX76" fmla="*/ 3519 w 114337"/>
                  <a:gd name="connsiteY76" fmla="*/ 110659 h 139968"/>
                  <a:gd name="connsiteX77" fmla="*/ 3199 w 114337"/>
                  <a:gd name="connsiteY77" fmla="*/ 112918 h 139968"/>
                  <a:gd name="connsiteX78" fmla="*/ 106261 w 114337"/>
                  <a:gd name="connsiteY78" fmla="*/ 92926 h 139968"/>
                  <a:gd name="connsiteX79" fmla="*/ 105481 w 114337"/>
                  <a:gd name="connsiteY79" fmla="*/ 90947 h 139968"/>
                  <a:gd name="connsiteX80" fmla="*/ 107640 w 114337"/>
                  <a:gd name="connsiteY80" fmla="*/ 97064 h 139968"/>
                  <a:gd name="connsiteX81" fmla="*/ 2559 w 114337"/>
                  <a:gd name="connsiteY81" fmla="*/ 117477 h 139968"/>
                  <a:gd name="connsiteX82" fmla="*/ 2259 w 114337"/>
                  <a:gd name="connsiteY82" fmla="*/ 119756 h 139968"/>
                  <a:gd name="connsiteX83" fmla="*/ 108360 w 114337"/>
                  <a:gd name="connsiteY83" fmla="*/ 99204 h 139968"/>
                  <a:gd name="connsiteX84" fmla="*/ 107640 w 114337"/>
                  <a:gd name="connsiteY84" fmla="*/ 97124 h 139968"/>
                  <a:gd name="connsiteX85" fmla="*/ 109780 w 114337"/>
                  <a:gd name="connsiteY85" fmla="*/ 103262 h 139968"/>
                  <a:gd name="connsiteX86" fmla="*/ 1699 w 114337"/>
                  <a:gd name="connsiteY86" fmla="*/ 124274 h 139968"/>
                  <a:gd name="connsiteX87" fmla="*/ 1439 w 114337"/>
                  <a:gd name="connsiteY87" fmla="*/ 126533 h 139968"/>
                  <a:gd name="connsiteX88" fmla="*/ 110499 w 114337"/>
                  <a:gd name="connsiteY88" fmla="*/ 105421 h 139968"/>
                  <a:gd name="connsiteX89" fmla="*/ 109780 w 114337"/>
                  <a:gd name="connsiteY89" fmla="*/ 103322 h 139968"/>
                  <a:gd name="connsiteX90" fmla="*/ 111779 w 114337"/>
                  <a:gd name="connsiteY90" fmla="*/ 109460 h 139968"/>
                  <a:gd name="connsiteX91" fmla="*/ 860 w 114337"/>
                  <a:gd name="connsiteY91" fmla="*/ 130952 h 139968"/>
                  <a:gd name="connsiteX92" fmla="*/ 600 w 114337"/>
                  <a:gd name="connsiteY92" fmla="*/ 133211 h 139968"/>
                  <a:gd name="connsiteX93" fmla="*/ 112559 w 114337"/>
                  <a:gd name="connsiteY93" fmla="*/ 111539 h 139968"/>
                  <a:gd name="connsiteX94" fmla="*/ 113778 w 114337"/>
                  <a:gd name="connsiteY94" fmla="*/ 115697 h 139968"/>
                  <a:gd name="connsiteX95" fmla="*/ 200 w 114337"/>
                  <a:gd name="connsiteY95" fmla="*/ 137689 h 139968"/>
                  <a:gd name="connsiteX96" fmla="*/ 0 w 114337"/>
                  <a:gd name="connsiteY96" fmla="*/ 139968 h 139968"/>
                  <a:gd name="connsiteX97" fmla="*/ 114338 w 114337"/>
                  <a:gd name="connsiteY97" fmla="*/ 117817 h 139968"/>
                  <a:gd name="connsiteX98" fmla="*/ 113758 w 114337"/>
                  <a:gd name="connsiteY98" fmla="*/ 115757 h 139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14337" h="139968">
                    <a:moveTo>
                      <a:pt x="65576" y="1859"/>
                    </a:moveTo>
                    <a:lnTo>
                      <a:pt x="33368" y="8117"/>
                    </a:lnTo>
                    <a:cubicBezTo>
                      <a:pt x="34133" y="7169"/>
                      <a:pt x="34947" y="6262"/>
                      <a:pt x="35807" y="5398"/>
                    </a:cubicBezTo>
                    <a:lnTo>
                      <a:pt x="63797" y="0"/>
                    </a:lnTo>
                    <a:cubicBezTo>
                      <a:pt x="64424" y="586"/>
                      <a:pt x="65018" y="1208"/>
                      <a:pt x="65576" y="1859"/>
                    </a:cubicBezTo>
                    <a:close/>
                    <a:moveTo>
                      <a:pt x="68735" y="5638"/>
                    </a:moveTo>
                    <a:lnTo>
                      <a:pt x="29789" y="13175"/>
                    </a:lnTo>
                    <a:cubicBezTo>
                      <a:pt x="29309" y="13935"/>
                      <a:pt x="28809" y="14775"/>
                      <a:pt x="28310" y="15674"/>
                    </a:cubicBezTo>
                    <a:lnTo>
                      <a:pt x="70174" y="7577"/>
                    </a:lnTo>
                    <a:cubicBezTo>
                      <a:pt x="69674" y="6897"/>
                      <a:pt x="69215" y="6318"/>
                      <a:pt x="68735" y="5638"/>
                    </a:cubicBezTo>
                    <a:close/>
                    <a:moveTo>
                      <a:pt x="72873" y="11416"/>
                    </a:moveTo>
                    <a:lnTo>
                      <a:pt x="25731" y="20532"/>
                    </a:lnTo>
                    <a:lnTo>
                      <a:pt x="24571" y="22992"/>
                    </a:lnTo>
                    <a:lnTo>
                      <a:pt x="74133" y="13395"/>
                    </a:lnTo>
                    <a:cubicBezTo>
                      <a:pt x="73733" y="12715"/>
                      <a:pt x="73353" y="12076"/>
                      <a:pt x="72873" y="11416"/>
                    </a:cubicBezTo>
                    <a:close/>
                    <a:moveTo>
                      <a:pt x="76532" y="17314"/>
                    </a:moveTo>
                    <a:lnTo>
                      <a:pt x="22452" y="27790"/>
                    </a:lnTo>
                    <a:cubicBezTo>
                      <a:pt x="22112" y="28570"/>
                      <a:pt x="21772" y="29389"/>
                      <a:pt x="21452" y="30229"/>
                    </a:cubicBezTo>
                    <a:lnTo>
                      <a:pt x="77671" y="19333"/>
                    </a:lnTo>
                    <a:cubicBezTo>
                      <a:pt x="77352" y="18673"/>
                      <a:pt x="76932" y="17973"/>
                      <a:pt x="76532" y="17314"/>
                    </a:cubicBezTo>
                    <a:close/>
                    <a:moveTo>
                      <a:pt x="79791" y="23311"/>
                    </a:moveTo>
                    <a:lnTo>
                      <a:pt x="19553" y="34967"/>
                    </a:lnTo>
                    <a:cubicBezTo>
                      <a:pt x="19253" y="35747"/>
                      <a:pt x="18973" y="36527"/>
                      <a:pt x="18653" y="37346"/>
                    </a:cubicBezTo>
                    <a:lnTo>
                      <a:pt x="80750" y="25351"/>
                    </a:lnTo>
                    <a:cubicBezTo>
                      <a:pt x="80450" y="24671"/>
                      <a:pt x="80131" y="23971"/>
                      <a:pt x="79791" y="23311"/>
                    </a:cubicBezTo>
                    <a:close/>
                    <a:moveTo>
                      <a:pt x="82470" y="29309"/>
                    </a:moveTo>
                    <a:lnTo>
                      <a:pt x="16954" y="42005"/>
                    </a:lnTo>
                    <a:cubicBezTo>
                      <a:pt x="16674" y="42764"/>
                      <a:pt x="16414" y="43544"/>
                      <a:pt x="16154" y="44384"/>
                    </a:cubicBezTo>
                    <a:lnTo>
                      <a:pt x="83349" y="31428"/>
                    </a:lnTo>
                    <a:cubicBezTo>
                      <a:pt x="82989" y="30729"/>
                      <a:pt x="82710" y="30029"/>
                      <a:pt x="82470" y="29369"/>
                    </a:cubicBezTo>
                    <a:close/>
                    <a:moveTo>
                      <a:pt x="84889" y="35447"/>
                    </a:moveTo>
                    <a:lnTo>
                      <a:pt x="14775" y="49022"/>
                    </a:lnTo>
                    <a:cubicBezTo>
                      <a:pt x="14575" y="49802"/>
                      <a:pt x="14335" y="50581"/>
                      <a:pt x="14135" y="51381"/>
                    </a:cubicBezTo>
                    <a:lnTo>
                      <a:pt x="85688" y="37526"/>
                    </a:lnTo>
                    <a:cubicBezTo>
                      <a:pt x="85349" y="36886"/>
                      <a:pt x="85149" y="36187"/>
                      <a:pt x="84889" y="35507"/>
                    </a:cubicBezTo>
                    <a:close/>
                    <a:moveTo>
                      <a:pt x="87268" y="41585"/>
                    </a:moveTo>
                    <a:lnTo>
                      <a:pt x="13015" y="55979"/>
                    </a:lnTo>
                    <a:cubicBezTo>
                      <a:pt x="12815" y="56719"/>
                      <a:pt x="12635" y="57499"/>
                      <a:pt x="12455" y="58299"/>
                    </a:cubicBezTo>
                    <a:lnTo>
                      <a:pt x="88048" y="43644"/>
                    </a:lnTo>
                    <a:cubicBezTo>
                      <a:pt x="87768" y="43024"/>
                      <a:pt x="87528" y="42304"/>
                      <a:pt x="87348" y="41645"/>
                    </a:cubicBezTo>
                    <a:close/>
                    <a:moveTo>
                      <a:pt x="89607" y="47742"/>
                    </a:moveTo>
                    <a:lnTo>
                      <a:pt x="11376" y="62937"/>
                    </a:lnTo>
                    <a:lnTo>
                      <a:pt x="10896" y="65256"/>
                    </a:lnTo>
                    <a:lnTo>
                      <a:pt x="90347" y="49882"/>
                    </a:lnTo>
                    <a:cubicBezTo>
                      <a:pt x="90127" y="49162"/>
                      <a:pt x="89887" y="48482"/>
                      <a:pt x="89607" y="47802"/>
                    </a:cubicBezTo>
                    <a:close/>
                    <a:moveTo>
                      <a:pt x="91946" y="53900"/>
                    </a:moveTo>
                    <a:lnTo>
                      <a:pt x="9976" y="69754"/>
                    </a:lnTo>
                    <a:lnTo>
                      <a:pt x="9536" y="72073"/>
                    </a:lnTo>
                    <a:lnTo>
                      <a:pt x="92666" y="56079"/>
                    </a:lnTo>
                    <a:cubicBezTo>
                      <a:pt x="92466" y="55360"/>
                      <a:pt x="92186" y="54640"/>
                      <a:pt x="91946" y="53960"/>
                    </a:cubicBezTo>
                    <a:close/>
                    <a:moveTo>
                      <a:pt x="94245" y="60058"/>
                    </a:moveTo>
                    <a:lnTo>
                      <a:pt x="8757" y="76612"/>
                    </a:lnTo>
                    <a:cubicBezTo>
                      <a:pt x="8617" y="77352"/>
                      <a:pt x="8497" y="78131"/>
                      <a:pt x="8377" y="78911"/>
                    </a:cubicBezTo>
                    <a:lnTo>
                      <a:pt x="95025" y="62117"/>
                    </a:lnTo>
                    <a:cubicBezTo>
                      <a:pt x="94745" y="61497"/>
                      <a:pt x="94505" y="60798"/>
                      <a:pt x="94245" y="60118"/>
                    </a:cubicBezTo>
                    <a:close/>
                    <a:moveTo>
                      <a:pt x="96524" y="66196"/>
                    </a:moveTo>
                    <a:lnTo>
                      <a:pt x="7577" y="83449"/>
                    </a:lnTo>
                    <a:cubicBezTo>
                      <a:pt x="7437" y="84209"/>
                      <a:pt x="7317" y="84969"/>
                      <a:pt x="7177" y="85728"/>
                    </a:cubicBezTo>
                    <a:lnTo>
                      <a:pt x="97344" y="68295"/>
                    </a:lnTo>
                    <a:cubicBezTo>
                      <a:pt x="97044" y="67655"/>
                      <a:pt x="96784" y="66975"/>
                      <a:pt x="96524" y="66296"/>
                    </a:cubicBezTo>
                    <a:close/>
                    <a:moveTo>
                      <a:pt x="98804" y="72373"/>
                    </a:moveTo>
                    <a:lnTo>
                      <a:pt x="6458" y="90367"/>
                    </a:lnTo>
                    <a:cubicBezTo>
                      <a:pt x="6338" y="91146"/>
                      <a:pt x="6198" y="91906"/>
                      <a:pt x="6078" y="92666"/>
                    </a:cubicBezTo>
                    <a:lnTo>
                      <a:pt x="99563" y="74553"/>
                    </a:lnTo>
                    <a:cubicBezTo>
                      <a:pt x="99343" y="73793"/>
                      <a:pt x="99044" y="73113"/>
                      <a:pt x="98804" y="72433"/>
                    </a:cubicBezTo>
                    <a:close/>
                    <a:moveTo>
                      <a:pt x="101063" y="78531"/>
                    </a:moveTo>
                    <a:lnTo>
                      <a:pt x="5378" y="97124"/>
                    </a:lnTo>
                    <a:cubicBezTo>
                      <a:pt x="5258" y="97864"/>
                      <a:pt x="5138" y="98644"/>
                      <a:pt x="5038" y="99403"/>
                    </a:cubicBezTo>
                    <a:lnTo>
                      <a:pt x="101763" y="80670"/>
                    </a:lnTo>
                    <a:cubicBezTo>
                      <a:pt x="101563" y="79991"/>
                      <a:pt x="101343" y="79271"/>
                      <a:pt x="101063" y="78591"/>
                    </a:cubicBezTo>
                    <a:close/>
                    <a:moveTo>
                      <a:pt x="103262" y="84709"/>
                    </a:moveTo>
                    <a:lnTo>
                      <a:pt x="4398" y="103862"/>
                    </a:lnTo>
                    <a:cubicBezTo>
                      <a:pt x="4398" y="104641"/>
                      <a:pt x="4178" y="105381"/>
                      <a:pt x="4079" y="106141"/>
                    </a:cubicBezTo>
                    <a:lnTo>
                      <a:pt x="104042" y="86788"/>
                    </a:lnTo>
                    <a:cubicBezTo>
                      <a:pt x="103762" y="86168"/>
                      <a:pt x="103522" y="85469"/>
                      <a:pt x="103342" y="84769"/>
                    </a:cubicBezTo>
                    <a:close/>
                    <a:moveTo>
                      <a:pt x="105481" y="90887"/>
                    </a:moveTo>
                    <a:lnTo>
                      <a:pt x="3519" y="110659"/>
                    </a:lnTo>
                    <a:cubicBezTo>
                      <a:pt x="3519" y="111419"/>
                      <a:pt x="3299" y="112179"/>
                      <a:pt x="3199" y="112918"/>
                    </a:cubicBezTo>
                    <a:lnTo>
                      <a:pt x="106261" y="92926"/>
                    </a:lnTo>
                    <a:cubicBezTo>
                      <a:pt x="105981" y="92286"/>
                      <a:pt x="105721" y="91646"/>
                      <a:pt x="105481" y="90947"/>
                    </a:cubicBezTo>
                    <a:close/>
                    <a:moveTo>
                      <a:pt x="107640" y="97064"/>
                    </a:moveTo>
                    <a:lnTo>
                      <a:pt x="2559" y="117477"/>
                    </a:lnTo>
                    <a:cubicBezTo>
                      <a:pt x="2453" y="118262"/>
                      <a:pt x="2353" y="119022"/>
                      <a:pt x="2259" y="119756"/>
                    </a:cubicBezTo>
                    <a:lnTo>
                      <a:pt x="108360" y="99204"/>
                    </a:lnTo>
                    <a:cubicBezTo>
                      <a:pt x="108140" y="98504"/>
                      <a:pt x="107880" y="97824"/>
                      <a:pt x="107640" y="97124"/>
                    </a:cubicBezTo>
                    <a:close/>
                    <a:moveTo>
                      <a:pt x="109780" y="103262"/>
                    </a:moveTo>
                    <a:lnTo>
                      <a:pt x="1699" y="124274"/>
                    </a:lnTo>
                    <a:cubicBezTo>
                      <a:pt x="1699" y="125034"/>
                      <a:pt x="1519" y="125814"/>
                      <a:pt x="1439" y="126533"/>
                    </a:cubicBezTo>
                    <a:lnTo>
                      <a:pt x="110499" y="105421"/>
                    </a:lnTo>
                    <a:cubicBezTo>
                      <a:pt x="110259" y="104741"/>
                      <a:pt x="110040" y="104022"/>
                      <a:pt x="109780" y="103322"/>
                    </a:cubicBezTo>
                    <a:close/>
                    <a:moveTo>
                      <a:pt x="111779" y="109460"/>
                    </a:moveTo>
                    <a:lnTo>
                      <a:pt x="860" y="130952"/>
                    </a:lnTo>
                    <a:cubicBezTo>
                      <a:pt x="860" y="131752"/>
                      <a:pt x="660" y="132491"/>
                      <a:pt x="600" y="133211"/>
                    </a:cubicBezTo>
                    <a:lnTo>
                      <a:pt x="112559" y="111539"/>
                    </a:lnTo>
                    <a:close/>
                    <a:moveTo>
                      <a:pt x="113778" y="115697"/>
                    </a:moveTo>
                    <a:lnTo>
                      <a:pt x="200" y="137689"/>
                    </a:lnTo>
                    <a:cubicBezTo>
                      <a:pt x="200" y="138569"/>
                      <a:pt x="60" y="139349"/>
                      <a:pt x="0" y="139968"/>
                    </a:cubicBezTo>
                    <a:lnTo>
                      <a:pt x="114338" y="117817"/>
                    </a:lnTo>
                    <a:cubicBezTo>
                      <a:pt x="114178" y="117277"/>
                      <a:pt x="113998" y="116557"/>
                      <a:pt x="113758" y="115757"/>
                    </a:cubicBezTo>
                    <a:close/>
                  </a:path>
                </a:pathLst>
              </a:custGeom>
              <a:solidFill>
                <a:srgbClr val="030402">
                  <a:alpha val="10000"/>
                </a:srgbClr>
              </a:solidFill>
              <a:ln w="1981"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67EFA417-D76E-40DA-9811-CE622092C5B1}"/>
                  </a:ext>
                </a:extLst>
              </p:cNvPr>
              <p:cNvSpPr/>
              <p:nvPr/>
            </p:nvSpPr>
            <p:spPr>
              <a:xfrm>
                <a:off x="11091707" y="2045457"/>
                <a:ext cx="114118" cy="193732"/>
              </a:xfrm>
              <a:custGeom>
                <a:avLst/>
                <a:gdLst>
                  <a:gd name="connsiteX0" fmla="*/ 103811 w 114118"/>
                  <a:gd name="connsiteY0" fmla="*/ 4045 h 193732"/>
                  <a:gd name="connsiteX1" fmla="*/ 309 w 114118"/>
                  <a:gd name="connsiteY1" fmla="*/ 163206 h 193732"/>
                  <a:gd name="connsiteX2" fmla="*/ 50291 w 114118"/>
                  <a:gd name="connsiteY2" fmla="*/ 192476 h 193732"/>
                  <a:gd name="connsiteX3" fmla="*/ 111188 w 114118"/>
                  <a:gd name="connsiteY3" fmla="*/ 23698 h 193732"/>
                  <a:gd name="connsiteX4" fmla="*/ 103811 w 114118"/>
                  <a:gd name="connsiteY4" fmla="*/ 4045 h 1937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118" h="193732">
                    <a:moveTo>
                      <a:pt x="103811" y="4045"/>
                    </a:moveTo>
                    <a:cubicBezTo>
                      <a:pt x="64585" y="44890"/>
                      <a:pt x="7386" y="148312"/>
                      <a:pt x="309" y="163206"/>
                    </a:cubicBezTo>
                    <a:cubicBezTo>
                      <a:pt x="-4489" y="173203"/>
                      <a:pt x="48132" y="199793"/>
                      <a:pt x="50291" y="192476"/>
                    </a:cubicBezTo>
                    <a:cubicBezTo>
                      <a:pt x="53150" y="183099"/>
                      <a:pt x="98993" y="67362"/>
                      <a:pt x="111188" y="23698"/>
                    </a:cubicBezTo>
                    <a:cubicBezTo>
                      <a:pt x="117966" y="-453"/>
                      <a:pt x="111928" y="-4392"/>
                      <a:pt x="103811" y="4045"/>
                    </a:cubicBezTo>
                    <a:close/>
                  </a:path>
                </a:pathLst>
              </a:custGeom>
              <a:solidFill>
                <a:srgbClr val="FFC4C0"/>
              </a:solidFill>
              <a:ln w="1981"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CBF95D48-A715-4E56-AC33-3A9B52E241F5}"/>
                  </a:ext>
                </a:extLst>
              </p:cNvPr>
              <p:cNvSpPr/>
              <p:nvPr/>
            </p:nvSpPr>
            <p:spPr>
              <a:xfrm>
                <a:off x="11028510" y="2202666"/>
                <a:ext cx="116046" cy="61152"/>
              </a:xfrm>
              <a:custGeom>
                <a:avLst/>
                <a:gdLst>
                  <a:gd name="connsiteX0" fmla="*/ 116047 w 116046"/>
                  <a:gd name="connsiteY0" fmla="*/ 28290 h 61152"/>
                  <a:gd name="connsiteX1" fmla="*/ 103591 w 116046"/>
                  <a:gd name="connsiteY1" fmla="*/ 57259 h 61152"/>
                  <a:gd name="connsiteX2" fmla="*/ 64726 w 116046"/>
                  <a:gd name="connsiteY2" fmla="*/ 59258 h 61152"/>
                  <a:gd name="connsiteX3" fmla="*/ 51091 w 116046"/>
                  <a:gd name="connsiteY3" fmla="*/ 52061 h 61152"/>
                  <a:gd name="connsiteX4" fmla="*/ 75522 w 116046"/>
                  <a:gd name="connsiteY4" fmla="*/ 47323 h 61152"/>
                  <a:gd name="connsiteX5" fmla="*/ 34977 w 116046"/>
                  <a:gd name="connsiteY5" fmla="*/ 58119 h 61152"/>
                  <a:gd name="connsiteX6" fmla="*/ 5348 w 116046"/>
                  <a:gd name="connsiteY6" fmla="*/ 57619 h 61152"/>
                  <a:gd name="connsiteX7" fmla="*/ 9346 w 116046"/>
                  <a:gd name="connsiteY7" fmla="*/ 51481 h 61152"/>
                  <a:gd name="connsiteX8" fmla="*/ 210 w 116046"/>
                  <a:gd name="connsiteY8" fmla="*/ 49882 h 61152"/>
                  <a:gd name="connsiteX9" fmla="*/ 5048 w 116046"/>
                  <a:gd name="connsiteY9" fmla="*/ 42964 h 61152"/>
                  <a:gd name="connsiteX10" fmla="*/ 10 w 116046"/>
                  <a:gd name="connsiteY10" fmla="*/ 40325 h 61152"/>
                  <a:gd name="connsiteX11" fmla="*/ 30558 w 116046"/>
                  <a:gd name="connsiteY11" fmla="*/ 28210 h 61152"/>
                  <a:gd name="connsiteX12" fmla="*/ 6207 w 116046"/>
                  <a:gd name="connsiteY12" fmla="*/ 33068 h 61152"/>
                  <a:gd name="connsiteX13" fmla="*/ 58468 w 116046"/>
                  <a:gd name="connsiteY13" fmla="*/ 9996 h 61152"/>
                  <a:gd name="connsiteX14" fmla="*/ 66465 w 116046"/>
                  <a:gd name="connsiteY14" fmla="*/ 0 h 6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046" h="61152">
                    <a:moveTo>
                      <a:pt x="116047" y="28290"/>
                    </a:moveTo>
                    <a:cubicBezTo>
                      <a:pt x="114208" y="33308"/>
                      <a:pt x="108050" y="54600"/>
                      <a:pt x="103591" y="57259"/>
                    </a:cubicBezTo>
                    <a:cubicBezTo>
                      <a:pt x="99133" y="59918"/>
                      <a:pt x="76282" y="59258"/>
                      <a:pt x="64726" y="59258"/>
                    </a:cubicBezTo>
                    <a:cubicBezTo>
                      <a:pt x="53170" y="59258"/>
                      <a:pt x="50891" y="56039"/>
                      <a:pt x="51091" y="52061"/>
                    </a:cubicBezTo>
                    <a:cubicBezTo>
                      <a:pt x="51291" y="48082"/>
                      <a:pt x="75522" y="47323"/>
                      <a:pt x="75522" y="47323"/>
                    </a:cubicBezTo>
                    <a:cubicBezTo>
                      <a:pt x="75522" y="47323"/>
                      <a:pt x="43134" y="56599"/>
                      <a:pt x="34977" y="58119"/>
                    </a:cubicBezTo>
                    <a:cubicBezTo>
                      <a:pt x="26820" y="59638"/>
                      <a:pt x="8067" y="64376"/>
                      <a:pt x="5348" y="57619"/>
                    </a:cubicBezTo>
                    <a:cubicBezTo>
                      <a:pt x="4128" y="54580"/>
                      <a:pt x="9346" y="51481"/>
                      <a:pt x="9346" y="51481"/>
                    </a:cubicBezTo>
                    <a:cubicBezTo>
                      <a:pt x="9346" y="51481"/>
                      <a:pt x="1469" y="53800"/>
                      <a:pt x="210" y="49882"/>
                    </a:cubicBezTo>
                    <a:cubicBezTo>
                      <a:pt x="-1210" y="45423"/>
                      <a:pt x="5048" y="42964"/>
                      <a:pt x="5048" y="42964"/>
                    </a:cubicBezTo>
                    <a:cubicBezTo>
                      <a:pt x="5048" y="42964"/>
                      <a:pt x="130" y="43944"/>
                      <a:pt x="10" y="40325"/>
                    </a:cubicBezTo>
                    <a:cubicBezTo>
                      <a:pt x="-250" y="32208"/>
                      <a:pt x="30558" y="28210"/>
                      <a:pt x="30558" y="28210"/>
                    </a:cubicBezTo>
                    <a:cubicBezTo>
                      <a:pt x="30558" y="28210"/>
                      <a:pt x="6967" y="39705"/>
                      <a:pt x="6207" y="33068"/>
                    </a:cubicBezTo>
                    <a:cubicBezTo>
                      <a:pt x="5088" y="23991"/>
                      <a:pt x="53430" y="13995"/>
                      <a:pt x="58468" y="9996"/>
                    </a:cubicBezTo>
                    <a:cubicBezTo>
                      <a:pt x="61737" y="7195"/>
                      <a:pt x="64450" y="3805"/>
                      <a:pt x="66465" y="0"/>
                    </a:cubicBezTo>
                    <a:close/>
                  </a:path>
                </a:pathLst>
              </a:custGeom>
              <a:solidFill>
                <a:srgbClr val="FFC4C0"/>
              </a:solidFill>
              <a:ln w="1981"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3435B610-284E-459E-B7C7-A994AA065ABD}"/>
                  </a:ext>
                </a:extLst>
              </p:cNvPr>
              <p:cNvSpPr/>
              <p:nvPr/>
            </p:nvSpPr>
            <p:spPr>
              <a:xfrm>
                <a:off x="11079507" y="2246564"/>
                <a:ext cx="24664" cy="10262"/>
              </a:xfrm>
              <a:custGeom>
                <a:avLst/>
                <a:gdLst>
                  <a:gd name="connsiteX0" fmla="*/ 254 w 24664"/>
                  <a:gd name="connsiteY0" fmla="*/ 10262 h 10262"/>
                  <a:gd name="connsiteX1" fmla="*/ 1353 w 24664"/>
                  <a:gd name="connsiteY1" fmla="*/ 7163 h 10262"/>
                  <a:gd name="connsiteX2" fmla="*/ 4172 w 24664"/>
                  <a:gd name="connsiteY2" fmla="*/ 5344 h 10262"/>
                  <a:gd name="connsiteX3" fmla="*/ 10790 w 24664"/>
                  <a:gd name="connsiteY3" fmla="*/ 3185 h 10262"/>
                  <a:gd name="connsiteX4" fmla="*/ 24665 w 24664"/>
                  <a:gd name="connsiteY4" fmla="*/ 6 h 10262"/>
                  <a:gd name="connsiteX5" fmla="*/ 10390 w 24664"/>
                  <a:gd name="connsiteY5" fmla="*/ 1625 h 10262"/>
                  <a:gd name="connsiteX6" fmla="*/ 3592 w 24664"/>
                  <a:gd name="connsiteY6" fmla="*/ 4224 h 10262"/>
                  <a:gd name="connsiteX7" fmla="*/ 733 w 24664"/>
                  <a:gd name="connsiteY7" fmla="*/ 6664 h 10262"/>
                  <a:gd name="connsiteX8" fmla="*/ 254 w 24664"/>
                  <a:gd name="connsiteY8" fmla="*/ 10262 h 102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664" h="10262">
                    <a:moveTo>
                      <a:pt x="254" y="10262"/>
                    </a:moveTo>
                    <a:cubicBezTo>
                      <a:pt x="90" y="9111"/>
                      <a:pt x="499" y="7953"/>
                      <a:pt x="1353" y="7163"/>
                    </a:cubicBezTo>
                    <a:cubicBezTo>
                      <a:pt x="2183" y="6402"/>
                      <a:pt x="3136" y="5788"/>
                      <a:pt x="4172" y="5344"/>
                    </a:cubicBezTo>
                    <a:cubicBezTo>
                      <a:pt x="6305" y="4418"/>
                      <a:pt x="8520" y="3697"/>
                      <a:pt x="10790" y="3185"/>
                    </a:cubicBezTo>
                    <a:cubicBezTo>
                      <a:pt x="15348" y="2025"/>
                      <a:pt x="20026" y="1186"/>
                      <a:pt x="24665" y="6"/>
                    </a:cubicBezTo>
                    <a:cubicBezTo>
                      <a:pt x="19856" y="-64"/>
                      <a:pt x="15060" y="480"/>
                      <a:pt x="10390" y="1625"/>
                    </a:cubicBezTo>
                    <a:cubicBezTo>
                      <a:pt x="8011" y="2161"/>
                      <a:pt x="5722" y="3037"/>
                      <a:pt x="3592" y="4224"/>
                    </a:cubicBezTo>
                    <a:cubicBezTo>
                      <a:pt x="2483" y="4834"/>
                      <a:pt x="1511" y="5664"/>
                      <a:pt x="733" y="6664"/>
                    </a:cubicBezTo>
                    <a:cubicBezTo>
                      <a:pt x="-30" y="7703"/>
                      <a:pt x="-210" y="9059"/>
                      <a:pt x="254" y="10262"/>
                    </a:cubicBezTo>
                    <a:close/>
                  </a:path>
                </a:pathLst>
              </a:custGeom>
              <a:solidFill>
                <a:srgbClr val="263238"/>
              </a:solidFill>
              <a:ln w="1981"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3F329469-1E64-491E-97E3-EF3BC7DD84DA}"/>
                  </a:ext>
                </a:extLst>
              </p:cNvPr>
              <p:cNvSpPr/>
              <p:nvPr/>
            </p:nvSpPr>
            <p:spPr>
              <a:xfrm>
                <a:off x="11037776" y="2242531"/>
                <a:ext cx="39345" cy="11695"/>
              </a:xfrm>
              <a:custGeom>
                <a:avLst/>
                <a:gdLst>
                  <a:gd name="connsiteX0" fmla="*/ 0 w 39345"/>
                  <a:gd name="connsiteY0" fmla="*/ 11696 h 11695"/>
                  <a:gd name="connsiteX1" fmla="*/ 9996 w 39345"/>
                  <a:gd name="connsiteY1" fmla="*/ 8997 h 11695"/>
                  <a:gd name="connsiteX2" fmla="*/ 19793 w 39345"/>
                  <a:gd name="connsiteY2" fmla="*/ 6058 h 11695"/>
                  <a:gd name="connsiteX3" fmla="*/ 29549 w 39345"/>
                  <a:gd name="connsiteY3" fmla="*/ 2999 h 11695"/>
                  <a:gd name="connsiteX4" fmla="*/ 39346 w 39345"/>
                  <a:gd name="connsiteY4" fmla="*/ 0 h 11695"/>
                  <a:gd name="connsiteX5" fmla="*/ 29229 w 39345"/>
                  <a:gd name="connsiteY5" fmla="*/ 1799 h 11695"/>
                  <a:gd name="connsiteX6" fmla="*/ 19233 w 39345"/>
                  <a:gd name="connsiteY6" fmla="*/ 4518 h 11695"/>
                  <a:gd name="connsiteX7" fmla="*/ 9517 w 39345"/>
                  <a:gd name="connsiteY7" fmla="*/ 7817 h 11695"/>
                  <a:gd name="connsiteX8" fmla="*/ 0 w 39345"/>
                  <a:gd name="connsiteY8" fmla="*/ 11696 h 11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5" h="11695">
                    <a:moveTo>
                      <a:pt x="0" y="11696"/>
                    </a:moveTo>
                    <a:cubicBezTo>
                      <a:pt x="3319" y="10896"/>
                      <a:pt x="6618" y="9956"/>
                      <a:pt x="9996" y="8997"/>
                    </a:cubicBezTo>
                    <a:cubicBezTo>
                      <a:pt x="13375" y="8037"/>
                      <a:pt x="16534" y="6997"/>
                      <a:pt x="19793" y="6058"/>
                    </a:cubicBezTo>
                    <a:lnTo>
                      <a:pt x="29549" y="2999"/>
                    </a:lnTo>
                    <a:cubicBezTo>
                      <a:pt x="32802" y="1985"/>
                      <a:pt x="36067" y="986"/>
                      <a:pt x="39346" y="0"/>
                    </a:cubicBezTo>
                    <a:cubicBezTo>
                      <a:pt x="35937" y="370"/>
                      <a:pt x="32556" y="970"/>
                      <a:pt x="29229" y="1799"/>
                    </a:cubicBezTo>
                    <a:cubicBezTo>
                      <a:pt x="25890" y="2559"/>
                      <a:pt x="22592" y="3519"/>
                      <a:pt x="19233" y="4518"/>
                    </a:cubicBezTo>
                    <a:cubicBezTo>
                      <a:pt x="15874" y="5518"/>
                      <a:pt x="12715" y="6518"/>
                      <a:pt x="9517" y="7817"/>
                    </a:cubicBezTo>
                    <a:cubicBezTo>
                      <a:pt x="6318" y="9117"/>
                      <a:pt x="3099" y="10256"/>
                      <a:pt x="0" y="11696"/>
                    </a:cubicBezTo>
                    <a:close/>
                  </a:path>
                </a:pathLst>
              </a:custGeom>
              <a:solidFill>
                <a:srgbClr val="263238"/>
              </a:solidFill>
              <a:ln w="1981"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804A8E4E-299E-46DD-AAC5-8ABFFC46874F}"/>
                  </a:ext>
                </a:extLst>
              </p:cNvPr>
              <p:cNvSpPr/>
              <p:nvPr/>
            </p:nvSpPr>
            <p:spPr>
              <a:xfrm>
                <a:off x="11033477" y="2234434"/>
                <a:ext cx="35726" cy="11275"/>
              </a:xfrm>
              <a:custGeom>
                <a:avLst/>
                <a:gdLst>
                  <a:gd name="connsiteX0" fmla="*/ 35727 w 35726"/>
                  <a:gd name="connsiteY0" fmla="*/ 0 h 11275"/>
                  <a:gd name="connsiteX1" fmla="*/ 26370 w 35726"/>
                  <a:gd name="connsiteY1" fmla="*/ 1300 h 11275"/>
                  <a:gd name="connsiteX2" fmla="*/ 17234 w 35726"/>
                  <a:gd name="connsiteY2" fmla="*/ 3639 h 11275"/>
                  <a:gd name="connsiteX3" fmla="*/ 8377 w 35726"/>
                  <a:gd name="connsiteY3" fmla="*/ 6957 h 11275"/>
                  <a:gd name="connsiteX4" fmla="*/ 0 w 35726"/>
                  <a:gd name="connsiteY4" fmla="*/ 11276 h 11275"/>
                  <a:gd name="connsiteX5" fmla="*/ 8837 w 35726"/>
                  <a:gd name="connsiteY5" fmla="*/ 8117 h 11275"/>
                  <a:gd name="connsiteX6" fmla="*/ 17713 w 35726"/>
                  <a:gd name="connsiteY6" fmla="*/ 5198 h 11275"/>
                  <a:gd name="connsiteX7" fmla="*/ 26670 w 35726"/>
                  <a:gd name="connsiteY7" fmla="*/ 2499 h 11275"/>
                  <a:gd name="connsiteX8" fmla="*/ 35727 w 35726"/>
                  <a:gd name="connsiteY8" fmla="*/ 0 h 1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726" h="11275">
                    <a:moveTo>
                      <a:pt x="35727" y="0"/>
                    </a:moveTo>
                    <a:cubicBezTo>
                      <a:pt x="32580" y="204"/>
                      <a:pt x="29453" y="638"/>
                      <a:pt x="26370" y="1300"/>
                    </a:cubicBezTo>
                    <a:cubicBezTo>
                      <a:pt x="23285" y="1919"/>
                      <a:pt x="20237" y="2699"/>
                      <a:pt x="17234" y="3639"/>
                    </a:cubicBezTo>
                    <a:cubicBezTo>
                      <a:pt x="14221" y="4574"/>
                      <a:pt x="11264" y="5684"/>
                      <a:pt x="8377" y="6957"/>
                    </a:cubicBezTo>
                    <a:cubicBezTo>
                      <a:pt x="5486" y="8197"/>
                      <a:pt x="2686" y="9640"/>
                      <a:pt x="0" y="11276"/>
                    </a:cubicBezTo>
                    <a:cubicBezTo>
                      <a:pt x="2979" y="10236"/>
                      <a:pt x="5878" y="9097"/>
                      <a:pt x="8837" y="8117"/>
                    </a:cubicBezTo>
                    <a:cubicBezTo>
                      <a:pt x="11796" y="7137"/>
                      <a:pt x="14835" y="6118"/>
                      <a:pt x="17713" y="5198"/>
                    </a:cubicBezTo>
                    <a:cubicBezTo>
                      <a:pt x="20592" y="4278"/>
                      <a:pt x="23711" y="3379"/>
                      <a:pt x="26670" y="2499"/>
                    </a:cubicBezTo>
                    <a:cubicBezTo>
                      <a:pt x="29629" y="1619"/>
                      <a:pt x="32688" y="820"/>
                      <a:pt x="35727" y="0"/>
                    </a:cubicBezTo>
                    <a:close/>
                  </a:path>
                </a:pathLst>
              </a:custGeom>
              <a:solidFill>
                <a:srgbClr val="263238"/>
              </a:solidFill>
              <a:ln w="1981"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7164F89B-C798-4AFB-8F54-1AFCA9AD7EE0}"/>
                  </a:ext>
                </a:extLst>
              </p:cNvPr>
              <p:cNvSpPr/>
              <p:nvPr/>
            </p:nvSpPr>
            <p:spPr>
              <a:xfrm>
                <a:off x="11035877" y="2226657"/>
                <a:ext cx="28549" cy="9776"/>
              </a:xfrm>
              <a:custGeom>
                <a:avLst/>
                <a:gdLst>
                  <a:gd name="connsiteX0" fmla="*/ 28550 w 28549"/>
                  <a:gd name="connsiteY0" fmla="*/ 0 h 9776"/>
                  <a:gd name="connsiteX1" fmla="*/ 13675 w 28549"/>
                  <a:gd name="connsiteY1" fmla="*/ 3139 h 9776"/>
                  <a:gd name="connsiteX2" fmla="*/ 0 w 28549"/>
                  <a:gd name="connsiteY2" fmla="*/ 9776 h 9776"/>
                  <a:gd name="connsiteX3" fmla="*/ 14195 w 28549"/>
                  <a:gd name="connsiteY3" fmla="*/ 4678 h 9776"/>
                  <a:gd name="connsiteX4" fmla="*/ 28550 w 28549"/>
                  <a:gd name="connsiteY4" fmla="*/ 0 h 97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49" h="9776">
                    <a:moveTo>
                      <a:pt x="28550" y="0"/>
                    </a:moveTo>
                    <a:cubicBezTo>
                      <a:pt x="23475" y="394"/>
                      <a:pt x="18475" y="1449"/>
                      <a:pt x="13675" y="3139"/>
                    </a:cubicBezTo>
                    <a:cubicBezTo>
                      <a:pt x="8845" y="4738"/>
                      <a:pt x="4246" y="6969"/>
                      <a:pt x="0" y="9776"/>
                    </a:cubicBezTo>
                    <a:cubicBezTo>
                      <a:pt x="4778" y="8077"/>
                      <a:pt x="9437" y="6258"/>
                      <a:pt x="14195" y="4678"/>
                    </a:cubicBezTo>
                    <a:cubicBezTo>
                      <a:pt x="18953" y="3099"/>
                      <a:pt x="23731" y="1599"/>
                      <a:pt x="28550" y="0"/>
                    </a:cubicBezTo>
                    <a:close/>
                  </a:path>
                </a:pathLst>
              </a:custGeom>
              <a:solidFill>
                <a:srgbClr val="263238"/>
              </a:solidFill>
              <a:ln w="1981"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EAB40527-4566-4D43-B5A3-0D8B8FB7748D}"/>
                  </a:ext>
                </a:extLst>
              </p:cNvPr>
              <p:cNvSpPr/>
              <p:nvPr/>
            </p:nvSpPr>
            <p:spPr>
              <a:xfrm>
                <a:off x="11156152" y="2044349"/>
                <a:ext cx="52372" cy="49037"/>
              </a:xfrm>
              <a:custGeom>
                <a:avLst/>
                <a:gdLst>
                  <a:gd name="connsiteX0" fmla="*/ 0 w 52372"/>
                  <a:gd name="connsiteY0" fmla="*/ 47478 h 49037"/>
                  <a:gd name="connsiteX1" fmla="*/ 44144 w 52372"/>
                  <a:gd name="connsiteY1" fmla="*/ 49037 h 49037"/>
                  <a:gd name="connsiteX2" fmla="*/ 51901 w 52372"/>
                  <a:gd name="connsiteY2" fmla="*/ 15370 h 49037"/>
                  <a:gd name="connsiteX3" fmla="*/ 33428 w 52372"/>
                  <a:gd name="connsiteY3" fmla="*/ 7672 h 49037"/>
                  <a:gd name="connsiteX4" fmla="*/ 0 w 52372"/>
                  <a:gd name="connsiteY4" fmla="*/ 47478 h 49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372" h="49037">
                    <a:moveTo>
                      <a:pt x="0" y="47478"/>
                    </a:moveTo>
                    <a:lnTo>
                      <a:pt x="44144" y="49037"/>
                    </a:lnTo>
                    <a:cubicBezTo>
                      <a:pt x="47309" y="37955"/>
                      <a:pt x="49898" y="26717"/>
                      <a:pt x="51901" y="15370"/>
                    </a:cubicBezTo>
                    <a:cubicBezTo>
                      <a:pt x="54120" y="-885"/>
                      <a:pt x="48602" y="-5523"/>
                      <a:pt x="33428" y="7672"/>
                    </a:cubicBezTo>
                    <a:cubicBezTo>
                      <a:pt x="23251" y="16509"/>
                      <a:pt x="0" y="47478"/>
                      <a:pt x="0" y="47478"/>
                    </a:cubicBezTo>
                    <a:close/>
                  </a:path>
                </a:pathLst>
              </a:custGeom>
              <a:solidFill>
                <a:srgbClr val="0AAF60"/>
              </a:solidFill>
              <a:ln w="1981"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6AF92D1D-D52A-4CA3-9C69-764D1E993A16}"/>
                  </a:ext>
                </a:extLst>
              </p:cNvPr>
              <p:cNvSpPr/>
              <p:nvPr/>
            </p:nvSpPr>
            <p:spPr>
              <a:xfrm>
                <a:off x="11194899" y="2077532"/>
                <a:ext cx="9898" cy="16134"/>
              </a:xfrm>
              <a:custGeom>
                <a:avLst/>
                <a:gdLst>
                  <a:gd name="connsiteX0" fmla="*/ 19 w 9898"/>
                  <a:gd name="connsiteY0" fmla="*/ 15675 h 16134"/>
                  <a:gd name="connsiteX1" fmla="*/ 5357 w 9898"/>
                  <a:gd name="connsiteY1" fmla="*/ 15675 h 16134"/>
                  <a:gd name="connsiteX2" fmla="*/ 7356 w 9898"/>
                  <a:gd name="connsiteY2" fmla="*/ 8077 h 16134"/>
                  <a:gd name="connsiteX3" fmla="*/ 8436 w 9898"/>
                  <a:gd name="connsiteY3" fmla="*/ 4299 h 16134"/>
                  <a:gd name="connsiteX4" fmla="*/ 9635 w 9898"/>
                  <a:gd name="connsiteY4" fmla="*/ 120 h 16134"/>
                  <a:gd name="connsiteX5" fmla="*/ 9895 w 9898"/>
                  <a:gd name="connsiteY5" fmla="*/ 120 h 16134"/>
                  <a:gd name="connsiteX6" fmla="*/ 8996 w 9898"/>
                  <a:gd name="connsiteY6" fmla="*/ 4379 h 16134"/>
                  <a:gd name="connsiteX7" fmla="*/ 8136 w 9898"/>
                  <a:gd name="connsiteY7" fmla="*/ 8137 h 16134"/>
                  <a:gd name="connsiteX8" fmla="*/ 6137 w 9898"/>
                  <a:gd name="connsiteY8" fmla="*/ 16135 h 16134"/>
                  <a:gd name="connsiteX9" fmla="*/ 139 w 9898"/>
                  <a:gd name="connsiteY9" fmla="*/ 15655 h 16134"/>
                  <a:gd name="connsiteX10" fmla="*/ 19 w 9898"/>
                  <a:gd name="connsiteY10" fmla="*/ 15675 h 16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898" h="16134">
                    <a:moveTo>
                      <a:pt x="19" y="15675"/>
                    </a:moveTo>
                    <a:cubicBezTo>
                      <a:pt x="1796" y="15585"/>
                      <a:pt x="3580" y="15585"/>
                      <a:pt x="5357" y="15675"/>
                    </a:cubicBezTo>
                    <a:cubicBezTo>
                      <a:pt x="5997" y="13136"/>
                      <a:pt x="6616" y="10597"/>
                      <a:pt x="7356" y="8077"/>
                    </a:cubicBezTo>
                    <a:cubicBezTo>
                      <a:pt x="7690" y="6824"/>
                      <a:pt x="8050" y="5564"/>
                      <a:pt x="8436" y="4299"/>
                    </a:cubicBezTo>
                    <a:cubicBezTo>
                      <a:pt x="8856" y="2939"/>
                      <a:pt x="9255" y="1340"/>
                      <a:pt x="9635" y="120"/>
                    </a:cubicBezTo>
                    <a:cubicBezTo>
                      <a:pt x="9635" y="-60"/>
                      <a:pt x="9935" y="-20"/>
                      <a:pt x="9895" y="120"/>
                    </a:cubicBezTo>
                    <a:cubicBezTo>
                      <a:pt x="9575" y="1760"/>
                      <a:pt x="9275" y="2959"/>
                      <a:pt x="8996" y="4379"/>
                    </a:cubicBezTo>
                    <a:cubicBezTo>
                      <a:pt x="8716" y="5798"/>
                      <a:pt x="8456" y="6898"/>
                      <a:pt x="8136" y="8137"/>
                    </a:cubicBezTo>
                    <a:cubicBezTo>
                      <a:pt x="7476" y="10777"/>
                      <a:pt x="6876" y="13615"/>
                      <a:pt x="6137" y="16135"/>
                    </a:cubicBezTo>
                    <a:cubicBezTo>
                      <a:pt x="4129" y="16107"/>
                      <a:pt x="2126" y="15947"/>
                      <a:pt x="139" y="15655"/>
                    </a:cubicBezTo>
                    <a:cubicBezTo>
                      <a:pt x="139" y="15655"/>
                      <a:pt x="-61" y="15675"/>
                      <a:pt x="19" y="15675"/>
                    </a:cubicBezTo>
                    <a:close/>
                  </a:path>
                </a:pathLst>
              </a:custGeom>
              <a:solidFill>
                <a:srgbClr val="263238"/>
              </a:solidFill>
              <a:ln w="1981"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A84ADE91-8DD0-4B93-A545-018AA04C4FE1}"/>
                  </a:ext>
                </a:extLst>
              </p:cNvPr>
              <p:cNvSpPr/>
              <p:nvPr/>
            </p:nvSpPr>
            <p:spPr>
              <a:xfrm>
                <a:off x="11160638" y="2087535"/>
                <a:ext cx="38838" cy="1552"/>
              </a:xfrm>
              <a:custGeom>
                <a:avLst/>
                <a:gdLst>
                  <a:gd name="connsiteX0" fmla="*/ 133 w 38838"/>
                  <a:gd name="connsiteY0" fmla="*/ 253 h 1552"/>
                  <a:gd name="connsiteX1" fmla="*/ 19445 w 38838"/>
                  <a:gd name="connsiteY1" fmla="*/ 73 h 1552"/>
                  <a:gd name="connsiteX2" fmla="*/ 29082 w 38838"/>
                  <a:gd name="connsiteY2" fmla="*/ 473 h 1552"/>
                  <a:gd name="connsiteX3" fmla="*/ 38698 w 38838"/>
                  <a:gd name="connsiteY3" fmla="*/ 1273 h 1552"/>
                  <a:gd name="connsiteX4" fmla="*/ 38838 w 38838"/>
                  <a:gd name="connsiteY4" fmla="*/ 1413 h 1552"/>
                  <a:gd name="connsiteX5" fmla="*/ 38698 w 38838"/>
                  <a:gd name="connsiteY5" fmla="*/ 1553 h 1552"/>
                  <a:gd name="connsiteX6" fmla="*/ 29062 w 38838"/>
                  <a:gd name="connsiteY6" fmla="*/ 1273 h 1552"/>
                  <a:gd name="connsiteX7" fmla="*/ 19425 w 38838"/>
                  <a:gd name="connsiteY7" fmla="*/ 933 h 1552"/>
                  <a:gd name="connsiteX8" fmla="*/ 153 w 38838"/>
                  <a:gd name="connsiteY8" fmla="*/ 533 h 1552"/>
                  <a:gd name="connsiteX9" fmla="*/ 133 w 38838"/>
                  <a:gd name="connsiteY9" fmla="*/ 253 h 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838" h="1552">
                    <a:moveTo>
                      <a:pt x="133" y="253"/>
                    </a:moveTo>
                    <a:cubicBezTo>
                      <a:pt x="6570" y="33"/>
                      <a:pt x="13008" y="-86"/>
                      <a:pt x="19445" y="73"/>
                    </a:cubicBezTo>
                    <a:cubicBezTo>
                      <a:pt x="22664" y="73"/>
                      <a:pt x="25883" y="293"/>
                      <a:pt x="29082" y="473"/>
                    </a:cubicBezTo>
                    <a:cubicBezTo>
                      <a:pt x="32281" y="653"/>
                      <a:pt x="35480" y="1153"/>
                      <a:pt x="38698" y="1273"/>
                    </a:cubicBezTo>
                    <a:cubicBezTo>
                      <a:pt x="38776" y="1273"/>
                      <a:pt x="38838" y="1335"/>
                      <a:pt x="38838" y="1413"/>
                    </a:cubicBezTo>
                    <a:cubicBezTo>
                      <a:pt x="38838" y="1491"/>
                      <a:pt x="38776" y="1553"/>
                      <a:pt x="38698" y="1553"/>
                    </a:cubicBezTo>
                    <a:cubicBezTo>
                      <a:pt x="35520" y="1253"/>
                      <a:pt x="32261" y="1393"/>
                      <a:pt x="29062" y="1273"/>
                    </a:cubicBezTo>
                    <a:cubicBezTo>
                      <a:pt x="25863" y="1153"/>
                      <a:pt x="22624" y="1033"/>
                      <a:pt x="19425" y="933"/>
                    </a:cubicBezTo>
                    <a:cubicBezTo>
                      <a:pt x="13008" y="753"/>
                      <a:pt x="6570" y="573"/>
                      <a:pt x="153" y="533"/>
                    </a:cubicBezTo>
                    <a:cubicBezTo>
                      <a:pt x="-67" y="533"/>
                      <a:pt x="-27" y="273"/>
                      <a:pt x="133" y="253"/>
                    </a:cubicBezTo>
                    <a:close/>
                  </a:path>
                </a:pathLst>
              </a:custGeom>
              <a:solidFill>
                <a:srgbClr val="263238"/>
              </a:solidFill>
              <a:ln w="1981"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78BF9F24-4717-4A76-88D6-A31E18719B1E}"/>
                  </a:ext>
                </a:extLst>
              </p:cNvPr>
              <p:cNvSpPr/>
              <p:nvPr/>
            </p:nvSpPr>
            <p:spPr>
              <a:xfrm>
                <a:off x="11204115" y="2018950"/>
                <a:ext cx="30008" cy="44273"/>
              </a:xfrm>
              <a:custGeom>
                <a:avLst/>
                <a:gdLst>
                  <a:gd name="connsiteX0" fmla="*/ 22852 w 30008"/>
                  <a:gd name="connsiteY0" fmla="*/ 44087 h 44273"/>
                  <a:gd name="connsiteX1" fmla="*/ 0 w 30008"/>
                  <a:gd name="connsiteY1" fmla="*/ 27773 h 44273"/>
                  <a:gd name="connsiteX2" fmla="*/ 1020 w 30008"/>
                  <a:gd name="connsiteY2" fmla="*/ 13958 h 44273"/>
                  <a:gd name="connsiteX3" fmla="*/ 1539 w 30008"/>
                  <a:gd name="connsiteY3" fmla="*/ 83 h 44273"/>
                  <a:gd name="connsiteX4" fmla="*/ 30009 w 30008"/>
                  <a:gd name="connsiteY4" fmla="*/ 6461 h 44273"/>
                  <a:gd name="connsiteX5" fmla="*/ 27590 w 30008"/>
                  <a:gd name="connsiteY5" fmla="*/ 23855 h 44273"/>
                  <a:gd name="connsiteX6" fmla="*/ 27810 w 30008"/>
                  <a:gd name="connsiteY6" fmla="*/ 25714 h 44273"/>
                  <a:gd name="connsiteX7" fmla="*/ 27810 w 30008"/>
                  <a:gd name="connsiteY7" fmla="*/ 26014 h 44273"/>
                  <a:gd name="connsiteX8" fmla="*/ 22852 w 30008"/>
                  <a:gd name="connsiteY8" fmla="*/ 44087 h 44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008" h="44273">
                    <a:moveTo>
                      <a:pt x="22852" y="44087"/>
                    </a:moveTo>
                    <a:cubicBezTo>
                      <a:pt x="16154" y="45767"/>
                      <a:pt x="4638" y="35770"/>
                      <a:pt x="0" y="27773"/>
                    </a:cubicBezTo>
                    <a:cubicBezTo>
                      <a:pt x="108" y="23155"/>
                      <a:pt x="448" y="18543"/>
                      <a:pt x="1020" y="13958"/>
                    </a:cubicBezTo>
                    <a:cubicBezTo>
                      <a:pt x="1340" y="9540"/>
                      <a:pt x="1619" y="4602"/>
                      <a:pt x="1539" y="83"/>
                    </a:cubicBezTo>
                    <a:cubicBezTo>
                      <a:pt x="1539" y="-856"/>
                      <a:pt x="30009" y="6461"/>
                      <a:pt x="30009" y="6461"/>
                    </a:cubicBezTo>
                    <a:cubicBezTo>
                      <a:pt x="28492" y="12137"/>
                      <a:pt x="27680" y="17979"/>
                      <a:pt x="27590" y="23855"/>
                    </a:cubicBezTo>
                    <a:cubicBezTo>
                      <a:pt x="27610" y="24480"/>
                      <a:pt x="27682" y="25102"/>
                      <a:pt x="27810" y="25714"/>
                    </a:cubicBezTo>
                    <a:cubicBezTo>
                      <a:pt x="27822" y="25814"/>
                      <a:pt x="27822" y="25914"/>
                      <a:pt x="27810" y="26014"/>
                    </a:cubicBezTo>
                    <a:cubicBezTo>
                      <a:pt x="28490" y="29433"/>
                      <a:pt x="29249" y="42448"/>
                      <a:pt x="22852" y="44087"/>
                    </a:cubicBezTo>
                    <a:close/>
                  </a:path>
                </a:pathLst>
              </a:custGeom>
              <a:solidFill>
                <a:srgbClr val="FFC4C0"/>
              </a:solidFill>
              <a:ln w="1981"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CA7FD4F7-6BA3-433F-96C1-F73180B157F2}"/>
                  </a:ext>
                </a:extLst>
              </p:cNvPr>
              <p:cNvSpPr/>
              <p:nvPr/>
            </p:nvSpPr>
            <p:spPr>
              <a:xfrm>
                <a:off x="11207393" y="2019014"/>
                <a:ext cx="26770" cy="25991"/>
              </a:xfrm>
              <a:custGeom>
                <a:avLst/>
                <a:gdLst>
                  <a:gd name="connsiteX0" fmla="*/ 0 w 26770"/>
                  <a:gd name="connsiteY0" fmla="*/ 0 h 25991"/>
                  <a:gd name="connsiteX1" fmla="*/ 21672 w 26770"/>
                  <a:gd name="connsiteY1" fmla="*/ 25990 h 25991"/>
                  <a:gd name="connsiteX2" fmla="*/ 24571 w 26770"/>
                  <a:gd name="connsiteY2" fmla="*/ 25790 h 25991"/>
                  <a:gd name="connsiteX3" fmla="*/ 24571 w 26770"/>
                  <a:gd name="connsiteY3" fmla="*/ 25471 h 25991"/>
                  <a:gd name="connsiteX4" fmla="*/ 24331 w 26770"/>
                  <a:gd name="connsiteY4" fmla="*/ 23631 h 25991"/>
                  <a:gd name="connsiteX5" fmla="*/ 26770 w 26770"/>
                  <a:gd name="connsiteY5" fmla="*/ 6198 h 25991"/>
                  <a:gd name="connsiteX6" fmla="*/ 0 w 26770"/>
                  <a:gd name="connsiteY6" fmla="*/ 0 h 2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770" h="25991">
                    <a:moveTo>
                      <a:pt x="0" y="0"/>
                    </a:moveTo>
                    <a:cubicBezTo>
                      <a:pt x="1439" y="7617"/>
                      <a:pt x="6538" y="25990"/>
                      <a:pt x="21672" y="25990"/>
                    </a:cubicBezTo>
                    <a:cubicBezTo>
                      <a:pt x="22642" y="26000"/>
                      <a:pt x="23611" y="25932"/>
                      <a:pt x="24571" y="25790"/>
                    </a:cubicBezTo>
                    <a:cubicBezTo>
                      <a:pt x="24583" y="25685"/>
                      <a:pt x="24583" y="25577"/>
                      <a:pt x="24571" y="25471"/>
                    </a:cubicBezTo>
                    <a:cubicBezTo>
                      <a:pt x="24447" y="24865"/>
                      <a:pt x="24367" y="24249"/>
                      <a:pt x="24331" y="23631"/>
                    </a:cubicBezTo>
                    <a:cubicBezTo>
                      <a:pt x="24433" y="17743"/>
                      <a:pt x="25253" y="11888"/>
                      <a:pt x="26770" y="6198"/>
                    </a:cubicBezTo>
                    <a:cubicBezTo>
                      <a:pt x="26770" y="6198"/>
                      <a:pt x="6178" y="1020"/>
                      <a:pt x="0" y="0"/>
                    </a:cubicBezTo>
                    <a:close/>
                  </a:path>
                </a:pathLst>
              </a:custGeom>
              <a:solidFill>
                <a:srgbClr val="263238"/>
              </a:solidFill>
              <a:ln w="1981"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B6C5DB11-45B8-4C2D-8D8C-16081726EEB2}"/>
                  </a:ext>
                </a:extLst>
              </p:cNvPr>
              <p:cNvSpPr/>
              <p:nvPr/>
            </p:nvSpPr>
            <p:spPr>
              <a:xfrm>
                <a:off x="11193445" y="1961932"/>
                <a:ext cx="53213" cy="47044"/>
              </a:xfrm>
              <a:custGeom>
                <a:avLst/>
                <a:gdLst>
                  <a:gd name="connsiteX0" fmla="*/ 8530 w 53213"/>
                  <a:gd name="connsiteY0" fmla="*/ 47045 h 47044"/>
                  <a:gd name="connsiteX1" fmla="*/ 833 w 53213"/>
                  <a:gd name="connsiteY1" fmla="*/ 21294 h 47044"/>
                  <a:gd name="connsiteX2" fmla="*/ 14048 w 53213"/>
                  <a:gd name="connsiteY2" fmla="*/ 10398 h 47044"/>
                  <a:gd name="connsiteX3" fmla="*/ 42418 w 53213"/>
                  <a:gd name="connsiteY3" fmla="*/ 2401 h 47044"/>
                  <a:gd name="connsiteX4" fmla="*/ 53214 w 53213"/>
                  <a:gd name="connsiteY4" fmla="*/ 35029 h 470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213" h="47044">
                    <a:moveTo>
                      <a:pt x="8530" y="47045"/>
                    </a:moveTo>
                    <a:cubicBezTo>
                      <a:pt x="8530" y="47045"/>
                      <a:pt x="-3166" y="34369"/>
                      <a:pt x="833" y="21294"/>
                    </a:cubicBezTo>
                    <a:cubicBezTo>
                      <a:pt x="3112" y="13637"/>
                      <a:pt x="14368" y="11058"/>
                      <a:pt x="14048" y="10398"/>
                    </a:cubicBezTo>
                    <a:cubicBezTo>
                      <a:pt x="14048" y="10398"/>
                      <a:pt x="32481" y="-6016"/>
                      <a:pt x="42418" y="2401"/>
                    </a:cubicBezTo>
                    <a:cubicBezTo>
                      <a:pt x="51814" y="10398"/>
                      <a:pt x="53214" y="35029"/>
                      <a:pt x="53214" y="35029"/>
                    </a:cubicBezTo>
                    <a:close/>
                  </a:path>
                </a:pathLst>
              </a:custGeom>
              <a:solidFill>
                <a:srgbClr val="263238"/>
              </a:solidFill>
              <a:ln w="1981"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EB8A50BC-5EC5-4B13-BA5E-A1D9E096636C}"/>
                  </a:ext>
                </a:extLst>
              </p:cNvPr>
              <p:cNvSpPr/>
              <p:nvPr/>
            </p:nvSpPr>
            <p:spPr>
              <a:xfrm>
                <a:off x="11210272" y="1957923"/>
                <a:ext cx="24975" cy="12188"/>
              </a:xfrm>
              <a:custGeom>
                <a:avLst/>
                <a:gdLst>
                  <a:gd name="connsiteX0" fmla="*/ 0 w 24975"/>
                  <a:gd name="connsiteY0" fmla="*/ 12189 h 12188"/>
                  <a:gd name="connsiteX1" fmla="*/ 22392 w 24975"/>
                  <a:gd name="connsiteY1" fmla="*/ 13 h 12188"/>
                  <a:gd name="connsiteX2" fmla="*/ 19213 w 24975"/>
                  <a:gd name="connsiteY2" fmla="*/ 6971 h 12188"/>
                </a:gdLst>
                <a:ahLst/>
                <a:cxnLst>
                  <a:cxn ang="0">
                    <a:pos x="connsiteX0" y="connsiteY0"/>
                  </a:cxn>
                  <a:cxn ang="0">
                    <a:pos x="connsiteX1" y="connsiteY1"/>
                  </a:cxn>
                  <a:cxn ang="0">
                    <a:pos x="connsiteX2" y="connsiteY2"/>
                  </a:cxn>
                </a:cxnLst>
                <a:rect l="l" t="t" r="r" b="b"/>
                <a:pathLst>
                  <a:path w="24975" h="12188">
                    <a:moveTo>
                      <a:pt x="0" y="12189"/>
                    </a:moveTo>
                    <a:cubicBezTo>
                      <a:pt x="0" y="12189"/>
                      <a:pt x="15094" y="-467"/>
                      <a:pt x="22392" y="13"/>
                    </a:cubicBezTo>
                    <a:cubicBezTo>
                      <a:pt x="29689" y="493"/>
                      <a:pt x="19213" y="6971"/>
                      <a:pt x="19213" y="6971"/>
                    </a:cubicBezTo>
                    <a:close/>
                  </a:path>
                </a:pathLst>
              </a:custGeom>
              <a:solidFill>
                <a:srgbClr val="263238"/>
              </a:solidFill>
              <a:ln w="1981"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2253FA6F-F827-4C36-853A-7E065A4A1D6B}"/>
                  </a:ext>
                </a:extLst>
              </p:cNvPr>
              <p:cNvSpPr/>
              <p:nvPr/>
            </p:nvSpPr>
            <p:spPr>
              <a:xfrm>
                <a:off x="11220629" y="1961979"/>
                <a:ext cx="20204" cy="5873"/>
              </a:xfrm>
              <a:custGeom>
                <a:avLst/>
                <a:gdLst>
                  <a:gd name="connsiteX0" fmla="*/ 0 w 20204"/>
                  <a:gd name="connsiteY0" fmla="*/ 5873 h 5873"/>
                  <a:gd name="connsiteX1" fmla="*/ 19113 w 20204"/>
                  <a:gd name="connsiteY1" fmla="*/ 775 h 5873"/>
                  <a:gd name="connsiteX2" fmla="*/ 0 w 20204"/>
                  <a:gd name="connsiteY2" fmla="*/ 5873 h 5873"/>
                </a:gdLst>
                <a:ahLst/>
                <a:cxnLst>
                  <a:cxn ang="0">
                    <a:pos x="connsiteX0" y="connsiteY0"/>
                  </a:cxn>
                  <a:cxn ang="0">
                    <a:pos x="connsiteX1" y="connsiteY1"/>
                  </a:cxn>
                  <a:cxn ang="0">
                    <a:pos x="connsiteX2" y="connsiteY2"/>
                  </a:cxn>
                </a:cxnLst>
                <a:rect l="l" t="t" r="r" b="b"/>
                <a:pathLst>
                  <a:path w="20204" h="5873">
                    <a:moveTo>
                      <a:pt x="0" y="5873"/>
                    </a:moveTo>
                    <a:cubicBezTo>
                      <a:pt x="0" y="5873"/>
                      <a:pt x="13375" y="-2544"/>
                      <a:pt x="19113" y="775"/>
                    </a:cubicBezTo>
                    <a:cubicBezTo>
                      <a:pt x="24851" y="4094"/>
                      <a:pt x="6398" y="5893"/>
                      <a:pt x="0" y="5873"/>
                    </a:cubicBezTo>
                    <a:close/>
                  </a:path>
                </a:pathLst>
              </a:custGeom>
              <a:solidFill>
                <a:srgbClr val="263238"/>
              </a:solidFill>
              <a:ln w="1981"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052A3807-939D-43ED-86EC-D101E17D3E02}"/>
                  </a:ext>
                </a:extLst>
              </p:cNvPr>
              <p:cNvSpPr/>
              <p:nvPr/>
            </p:nvSpPr>
            <p:spPr>
              <a:xfrm>
                <a:off x="11206574" y="1960202"/>
                <a:ext cx="13270" cy="13388"/>
              </a:xfrm>
              <a:custGeom>
                <a:avLst/>
                <a:gdLst>
                  <a:gd name="connsiteX0" fmla="*/ 0 w 13270"/>
                  <a:gd name="connsiteY0" fmla="*/ 13388 h 13388"/>
                  <a:gd name="connsiteX1" fmla="*/ 10976 w 13270"/>
                  <a:gd name="connsiteY1" fmla="*/ 413 h 13388"/>
                  <a:gd name="connsiteX2" fmla="*/ 0 w 13270"/>
                  <a:gd name="connsiteY2" fmla="*/ 13388 h 13388"/>
                </a:gdLst>
                <a:ahLst/>
                <a:cxnLst>
                  <a:cxn ang="0">
                    <a:pos x="connsiteX0" y="connsiteY0"/>
                  </a:cxn>
                  <a:cxn ang="0">
                    <a:pos x="connsiteX1" y="connsiteY1"/>
                  </a:cxn>
                  <a:cxn ang="0">
                    <a:pos x="connsiteX2" y="connsiteY2"/>
                  </a:cxn>
                </a:cxnLst>
                <a:rect l="l" t="t" r="r" b="b"/>
                <a:pathLst>
                  <a:path w="13270" h="13388">
                    <a:moveTo>
                      <a:pt x="0" y="13388"/>
                    </a:moveTo>
                    <a:cubicBezTo>
                      <a:pt x="0" y="13388"/>
                      <a:pt x="6278" y="2752"/>
                      <a:pt x="10976" y="413"/>
                    </a:cubicBezTo>
                    <a:cubicBezTo>
                      <a:pt x="15674" y="-1926"/>
                      <a:pt x="13695" y="6111"/>
                      <a:pt x="0" y="13388"/>
                    </a:cubicBezTo>
                    <a:close/>
                  </a:path>
                </a:pathLst>
              </a:custGeom>
              <a:solidFill>
                <a:srgbClr val="263238"/>
              </a:solidFill>
              <a:ln w="1981"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0EA5B334-34E6-40D8-9BB6-2A91B92AC33E}"/>
                  </a:ext>
                </a:extLst>
              </p:cNvPr>
              <p:cNvSpPr/>
              <p:nvPr/>
            </p:nvSpPr>
            <p:spPr>
              <a:xfrm>
                <a:off x="11191475" y="1972751"/>
                <a:ext cx="16282" cy="34990"/>
              </a:xfrm>
              <a:custGeom>
                <a:avLst/>
                <a:gdLst>
                  <a:gd name="connsiteX0" fmla="*/ 16038 w 16282"/>
                  <a:gd name="connsiteY0" fmla="*/ 0 h 34990"/>
                  <a:gd name="connsiteX1" fmla="*/ 44 w 16282"/>
                  <a:gd name="connsiteY1" fmla="*/ 15714 h 34990"/>
                  <a:gd name="connsiteX2" fmla="*/ 10700 w 16282"/>
                  <a:gd name="connsiteY2" fmla="*/ 34967 h 34990"/>
                  <a:gd name="connsiteX3" fmla="*/ 10994 w 16282"/>
                  <a:gd name="connsiteY3" fmla="*/ 34867 h 34990"/>
                  <a:gd name="connsiteX4" fmla="*/ 10980 w 16282"/>
                  <a:gd name="connsiteY4" fmla="*/ 34647 h 34990"/>
                  <a:gd name="connsiteX5" fmla="*/ 704 w 16282"/>
                  <a:gd name="connsiteY5" fmla="*/ 16374 h 34990"/>
                  <a:gd name="connsiteX6" fmla="*/ 16218 w 16282"/>
                  <a:gd name="connsiteY6" fmla="*/ 380 h 34990"/>
                  <a:gd name="connsiteX7" fmla="*/ 16038 w 16282"/>
                  <a:gd name="connsiteY7" fmla="*/ 0 h 34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82" h="34990">
                    <a:moveTo>
                      <a:pt x="16038" y="0"/>
                    </a:moveTo>
                    <a:cubicBezTo>
                      <a:pt x="8701" y="2619"/>
                      <a:pt x="624" y="7037"/>
                      <a:pt x="44" y="15714"/>
                    </a:cubicBezTo>
                    <a:cubicBezTo>
                      <a:pt x="-536" y="23571"/>
                      <a:pt x="4682" y="30509"/>
                      <a:pt x="10700" y="34967"/>
                    </a:cubicBezTo>
                    <a:cubicBezTo>
                      <a:pt x="10808" y="35021"/>
                      <a:pt x="10940" y="34977"/>
                      <a:pt x="10994" y="34867"/>
                    </a:cubicBezTo>
                    <a:cubicBezTo>
                      <a:pt x="11030" y="34797"/>
                      <a:pt x="11024" y="34713"/>
                      <a:pt x="10980" y="34647"/>
                    </a:cubicBezTo>
                    <a:cubicBezTo>
                      <a:pt x="5642" y="29749"/>
                      <a:pt x="444" y="24151"/>
                      <a:pt x="704" y="16374"/>
                    </a:cubicBezTo>
                    <a:cubicBezTo>
                      <a:pt x="984" y="7277"/>
                      <a:pt x="9101" y="3699"/>
                      <a:pt x="16218" y="380"/>
                    </a:cubicBezTo>
                    <a:cubicBezTo>
                      <a:pt x="16358" y="260"/>
                      <a:pt x="16258" y="0"/>
                      <a:pt x="16038" y="0"/>
                    </a:cubicBezTo>
                    <a:close/>
                  </a:path>
                </a:pathLst>
              </a:custGeom>
              <a:solidFill>
                <a:srgbClr val="263238"/>
              </a:solidFill>
              <a:ln w="1981"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352AFC37-2C56-4CA3-BBA0-8012C885AF4F}"/>
                  </a:ext>
                </a:extLst>
              </p:cNvPr>
              <p:cNvSpPr/>
              <p:nvPr/>
            </p:nvSpPr>
            <p:spPr>
              <a:xfrm>
                <a:off x="11217058" y="1956690"/>
                <a:ext cx="17325" cy="8908"/>
              </a:xfrm>
              <a:custGeom>
                <a:avLst/>
                <a:gdLst>
                  <a:gd name="connsiteX0" fmla="*/ 17326 w 17325"/>
                  <a:gd name="connsiteY0" fmla="*/ 66 h 8908"/>
                  <a:gd name="connsiteX1" fmla="*/ 12 w 17325"/>
                  <a:gd name="connsiteY1" fmla="*/ 8663 h 8908"/>
                  <a:gd name="connsiteX2" fmla="*/ 114 w 17325"/>
                  <a:gd name="connsiteY2" fmla="*/ 8897 h 8908"/>
                  <a:gd name="connsiteX3" fmla="*/ 272 w 17325"/>
                  <a:gd name="connsiteY3" fmla="*/ 8883 h 8908"/>
                  <a:gd name="connsiteX4" fmla="*/ 17306 w 17325"/>
                  <a:gd name="connsiteY4" fmla="*/ 246 h 8908"/>
                  <a:gd name="connsiteX5" fmla="*/ 17326 w 17325"/>
                  <a:gd name="connsiteY5" fmla="*/ 66 h 8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 h="8908">
                    <a:moveTo>
                      <a:pt x="17326" y="66"/>
                    </a:moveTo>
                    <a:cubicBezTo>
                      <a:pt x="10528" y="-574"/>
                      <a:pt x="4111" y="3505"/>
                      <a:pt x="12" y="8663"/>
                    </a:cubicBezTo>
                    <a:cubicBezTo>
                      <a:pt x="-24" y="8755"/>
                      <a:pt x="22" y="8859"/>
                      <a:pt x="114" y="8897"/>
                    </a:cubicBezTo>
                    <a:cubicBezTo>
                      <a:pt x="166" y="8917"/>
                      <a:pt x="224" y="8911"/>
                      <a:pt x="272" y="8883"/>
                    </a:cubicBezTo>
                    <a:cubicBezTo>
                      <a:pt x="5230" y="3885"/>
                      <a:pt x="10089" y="706"/>
                      <a:pt x="17306" y="246"/>
                    </a:cubicBezTo>
                    <a:lnTo>
                      <a:pt x="17326" y="66"/>
                    </a:lnTo>
                    <a:close/>
                  </a:path>
                </a:pathLst>
              </a:custGeom>
              <a:solidFill>
                <a:srgbClr val="263238"/>
              </a:solidFill>
              <a:ln w="1981"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F976CF3C-6876-4E42-9C62-824745B6645F}"/>
                  </a:ext>
                </a:extLst>
              </p:cNvPr>
              <p:cNvSpPr/>
              <p:nvPr/>
            </p:nvSpPr>
            <p:spPr>
              <a:xfrm>
                <a:off x="11230725" y="1961467"/>
                <a:ext cx="9796" cy="2107"/>
              </a:xfrm>
              <a:custGeom>
                <a:avLst/>
                <a:gdLst>
                  <a:gd name="connsiteX0" fmla="*/ 0 w 9796"/>
                  <a:gd name="connsiteY0" fmla="*/ 2107 h 2107"/>
                  <a:gd name="connsiteX1" fmla="*/ 0 w 9796"/>
                  <a:gd name="connsiteY1" fmla="*/ 2107 h 2107"/>
                  <a:gd name="connsiteX2" fmla="*/ 9796 w 9796"/>
                  <a:gd name="connsiteY2" fmla="*/ 368 h 2107"/>
                  <a:gd name="connsiteX3" fmla="*/ 9796 w 9796"/>
                  <a:gd name="connsiteY3" fmla="*/ 368 h 2107"/>
                  <a:gd name="connsiteX4" fmla="*/ 0 w 9796"/>
                  <a:gd name="connsiteY4" fmla="*/ 2107 h 21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6" h="2107">
                    <a:moveTo>
                      <a:pt x="0" y="2107"/>
                    </a:moveTo>
                    <a:cubicBezTo>
                      <a:pt x="0" y="2107"/>
                      <a:pt x="0" y="2107"/>
                      <a:pt x="0" y="2107"/>
                    </a:cubicBezTo>
                    <a:cubicBezTo>
                      <a:pt x="2949" y="366"/>
                      <a:pt x="6428" y="-252"/>
                      <a:pt x="9796" y="368"/>
                    </a:cubicBezTo>
                    <a:cubicBezTo>
                      <a:pt x="9796" y="368"/>
                      <a:pt x="9796" y="368"/>
                      <a:pt x="9796" y="368"/>
                    </a:cubicBezTo>
                    <a:cubicBezTo>
                      <a:pt x="6432" y="-480"/>
                      <a:pt x="2867" y="154"/>
                      <a:pt x="0" y="2107"/>
                    </a:cubicBezTo>
                    <a:close/>
                  </a:path>
                </a:pathLst>
              </a:custGeom>
              <a:solidFill>
                <a:srgbClr val="263238"/>
              </a:solidFill>
              <a:ln w="1981"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8DA90E5B-276A-4F28-ABC9-A36FA7EA1DA5}"/>
                  </a:ext>
                </a:extLst>
              </p:cNvPr>
              <p:cNvSpPr/>
              <p:nvPr/>
            </p:nvSpPr>
            <p:spPr>
              <a:xfrm>
                <a:off x="11199666" y="1969785"/>
                <a:ext cx="49661" cy="68819"/>
              </a:xfrm>
              <a:custGeom>
                <a:avLst/>
                <a:gdLst>
                  <a:gd name="connsiteX0" fmla="*/ 610 w 49661"/>
                  <a:gd name="connsiteY0" fmla="*/ 17240 h 68819"/>
                  <a:gd name="connsiteX1" fmla="*/ 11806 w 49661"/>
                  <a:gd name="connsiteY1" fmla="*/ 62403 h 68819"/>
                  <a:gd name="connsiteX2" fmla="*/ 47013 w 49661"/>
                  <a:gd name="connsiteY2" fmla="*/ 58825 h 68819"/>
                  <a:gd name="connsiteX3" fmla="*/ 37017 w 49661"/>
                  <a:gd name="connsiteY3" fmla="*/ 3485 h 68819"/>
                  <a:gd name="connsiteX4" fmla="*/ 610 w 49661"/>
                  <a:gd name="connsiteY4" fmla="*/ 17240 h 68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661" h="68819">
                    <a:moveTo>
                      <a:pt x="610" y="17240"/>
                    </a:moveTo>
                    <a:cubicBezTo>
                      <a:pt x="-2049" y="27416"/>
                      <a:pt x="4408" y="56226"/>
                      <a:pt x="11806" y="62403"/>
                    </a:cubicBezTo>
                    <a:cubicBezTo>
                      <a:pt x="22542" y="71380"/>
                      <a:pt x="39536" y="71600"/>
                      <a:pt x="47013" y="58825"/>
                    </a:cubicBezTo>
                    <a:cubicBezTo>
                      <a:pt x="54270" y="46449"/>
                      <a:pt x="45173" y="9043"/>
                      <a:pt x="37017" y="3485"/>
                    </a:cubicBezTo>
                    <a:cubicBezTo>
                      <a:pt x="24921" y="-4712"/>
                      <a:pt x="4608" y="2226"/>
                      <a:pt x="610" y="17240"/>
                    </a:cubicBezTo>
                    <a:close/>
                  </a:path>
                </a:pathLst>
              </a:custGeom>
              <a:solidFill>
                <a:srgbClr val="FFC4C0"/>
              </a:solidFill>
              <a:ln w="1981"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23012CCC-E3DC-4345-BE34-A1C45CF23F93}"/>
                  </a:ext>
                </a:extLst>
              </p:cNvPr>
              <p:cNvSpPr/>
              <p:nvPr/>
            </p:nvSpPr>
            <p:spPr>
              <a:xfrm>
                <a:off x="11229985" y="2022232"/>
                <a:ext cx="4140" cy="1599"/>
              </a:xfrm>
              <a:custGeom>
                <a:avLst/>
                <a:gdLst>
                  <a:gd name="connsiteX0" fmla="*/ 160 w 4140"/>
                  <a:gd name="connsiteY0" fmla="*/ 160 h 1599"/>
                  <a:gd name="connsiteX1" fmla="*/ 2039 w 4140"/>
                  <a:gd name="connsiteY1" fmla="*/ 940 h 1599"/>
                  <a:gd name="connsiteX2" fmla="*/ 4039 w 4140"/>
                  <a:gd name="connsiteY2" fmla="*/ 0 h 1599"/>
                  <a:gd name="connsiteX3" fmla="*/ 4138 w 4140"/>
                  <a:gd name="connsiteY3" fmla="*/ 0 h 1599"/>
                  <a:gd name="connsiteX4" fmla="*/ 1899 w 4140"/>
                  <a:gd name="connsiteY4" fmla="*/ 1599 h 1599"/>
                  <a:gd name="connsiteX5" fmla="*/ 0 w 4140"/>
                  <a:gd name="connsiteY5" fmla="*/ 200 h 1599"/>
                  <a:gd name="connsiteX6" fmla="*/ 160 w 4140"/>
                  <a:gd name="connsiteY6" fmla="*/ 160 h 1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40" h="1599">
                    <a:moveTo>
                      <a:pt x="160" y="160"/>
                    </a:moveTo>
                    <a:cubicBezTo>
                      <a:pt x="740" y="500"/>
                      <a:pt x="1340" y="1040"/>
                      <a:pt x="2039" y="940"/>
                    </a:cubicBezTo>
                    <a:cubicBezTo>
                      <a:pt x="2763" y="768"/>
                      <a:pt x="3445" y="448"/>
                      <a:pt x="4039" y="0"/>
                    </a:cubicBezTo>
                    <a:cubicBezTo>
                      <a:pt x="4039" y="0"/>
                      <a:pt x="4158" y="0"/>
                      <a:pt x="4138" y="0"/>
                    </a:cubicBezTo>
                    <a:cubicBezTo>
                      <a:pt x="3745" y="906"/>
                      <a:pt x="2883" y="1519"/>
                      <a:pt x="1899" y="1599"/>
                    </a:cubicBezTo>
                    <a:cubicBezTo>
                      <a:pt x="1044" y="1555"/>
                      <a:pt x="296" y="1006"/>
                      <a:pt x="0" y="200"/>
                    </a:cubicBezTo>
                    <a:cubicBezTo>
                      <a:pt x="0" y="200"/>
                      <a:pt x="80" y="100"/>
                      <a:pt x="160" y="160"/>
                    </a:cubicBezTo>
                    <a:close/>
                  </a:path>
                </a:pathLst>
              </a:custGeom>
              <a:solidFill>
                <a:srgbClr val="263238"/>
              </a:solidFill>
              <a:ln w="1981"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37D2A23A-DBD6-4331-8A02-2567BEC23301}"/>
                  </a:ext>
                </a:extLst>
              </p:cNvPr>
              <p:cNvSpPr/>
              <p:nvPr/>
            </p:nvSpPr>
            <p:spPr>
              <a:xfrm>
                <a:off x="11230866" y="1993169"/>
                <a:ext cx="11223" cy="24949"/>
              </a:xfrm>
              <a:custGeom>
                <a:avLst/>
                <a:gdLst>
                  <a:gd name="connsiteX0" fmla="*/ 59 w 11223"/>
                  <a:gd name="connsiteY0" fmla="*/ 22945 h 24949"/>
                  <a:gd name="connsiteX1" fmla="*/ 5117 w 11223"/>
                  <a:gd name="connsiteY1" fmla="*/ 24944 h 24949"/>
                  <a:gd name="connsiteX2" fmla="*/ 7516 w 11223"/>
                  <a:gd name="connsiteY2" fmla="*/ 24525 h 24949"/>
                  <a:gd name="connsiteX3" fmla="*/ 7956 w 11223"/>
                  <a:gd name="connsiteY3" fmla="*/ 24385 h 24949"/>
                  <a:gd name="connsiteX4" fmla="*/ 8376 w 11223"/>
                  <a:gd name="connsiteY4" fmla="*/ 24225 h 24949"/>
                  <a:gd name="connsiteX5" fmla="*/ 8675 w 11223"/>
                  <a:gd name="connsiteY5" fmla="*/ 23705 h 24949"/>
                  <a:gd name="connsiteX6" fmla="*/ 8675 w 11223"/>
                  <a:gd name="connsiteY6" fmla="*/ 23705 h 24949"/>
                  <a:gd name="connsiteX7" fmla="*/ 8675 w 11223"/>
                  <a:gd name="connsiteY7" fmla="*/ 23505 h 24949"/>
                  <a:gd name="connsiteX8" fmla="*/ 8675 w 11223"/>
                  <a:gd name="connsiteY8" fmla="*/ 23505 h 24949"/>
                  <a:gd name="connsiteX9" fmla="*/ 8675 w 11223"/>
                  <a:gd name="connsiteY9" fmla="*/ 23345 h 24949"/>
                  <a:gd name="connsiteX10" fmla="*/ 7756 w 11223"/>
                  <a:gd name="connsiteY10" fmla="*/ 19586 h 24949"/>
                  <a:gd name="connsiteX11" fmla="*/ 11215 w 11223"/>
                  <a:gd name="connsiteY11" fmla="*/ 19586 h 24949"/>
                  <a:gd name="connsiteX12" fmla="*/ 4277 w 11223"/>
                  <a:gd name="connsiteY12" fmla="*/ 114 h 24949"/>
                  <a:gd name="connsiteX13" fmla="*/ 4037 w 11223"/>
                  <a:gd name="connsiteY13" fmla="*/ 14 h 24949"/>
                  <a:gd name="connsiteX14" fmla="*/ 3937 w 11223"/>
                  <a:gd name="connsiteY14" fmla="*/ 254 h 24949"/>
                  <a:gd name="connsiteX15" fmla="*/ 9575 w 11223"/>
                  <a:gd name="connsiteY15" fmla="*/ 18567 h 24949"/>
                  <a:gd name="connsiteX16" fmla="*/ 6236 w 11223"/>
                  <a:gd name="connsiteY16" fmla="*/ 18307 h 24949"/>
                  <a:gd name="connsiteX17" fmla="*/ 7636 w 11223"/>
                  <a:gd name="connsiteY17" fmla="*/ 23305 h 24949"/>
                  <a:gd name="connsiteX18" fmla="*/ 7636 w 11223"/>
                  <a:gd name="connsiteY18" fmla="*/ 23305 h 24949"/>
                  <a:gd name="connsiteX19" fmla="*/ 319 w 11223"/>
                  <a:gd name="connsiteY19" fmla="*/ 22685 h 24949"/>
                  <a:gd name="connsiteX20" fmla="*/ 59 w 11223"/>
                  <a:gd name="connsiteY20" fmla="*/ 22945 h 24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223" h="24949">
                    <a:moveTo>
                      <a:pt x="59" y="22945"/>
                    </a:moveTo>
                    <a:cubicBezTo>
                      <a:pt x="1392" y="24289"/>
                      <a:pt x="3225" y="25014"/>
                      <a:pt x="5117" y="24944"/>
                    </a:cubicBezTo>
                    <a:cubicBezTo>
                      <a:pt x="5932" y="24914"/>
                      <a:pt x="6738" y="24773"/>
                      <a:pt x="7516" y="24525"/>
                    </a:cubicBezTo>
                    <a:cubicBezTo>
                      <a:pt x="7668" y="24493"/>
                      <a:pt x="7814" y="24447"/>
                      <a:pt x="7956" y="24385"/>
                    </a:cubicBezTo>
                    <a:lnTo>
                      <a:pt x="8376" y="24225"/>
                    </a:lnTo>
                    <a:cubicBezTo>
                      <a:pt x="8579" y="24137"/>
                      <a:pt x="8701" y="23925"/>
                      <a:pt x="8675" y="23705"/>
                    </a:cubicBezTo>
                    <a:lnTo>
                      <a:pt x="8675" y="23705"/>
                    </a:lnTo>
                    <a:lnTo>
                      <a:pt x="8675" y="23505"/>
                    </a:lnTo>
                    <a:lnTo>
                      <a:pt x="8675" y="23505"/>
                    </a:lnTo>
                    <a:lnTo>
                      <a:pt x="8675" y="23345"/>
                    </a:lnTo>
                    <a:cubicBezTo>
                      <a:pt x="8396" y="21846"/>
                      <a:pt x="7756" y="19586"/>
                      <a:pt x="7756" y="19586"/>
                    </a:cubicBezTo>
                    <a:cubicBezTo>
                      <a:pt x="8356" y="19746"/>
                      <a:pt x="11414" y="20406"/>
                      <a:pt x="11215" y="19586"/>
                    </a:cubicBezTo>
                    <a:cubicBezTo>
                      <a:pt x="9569" y="12877"/>
                      <a:pt x="7244" y="6353"/>
                      <a:pt x="4277" y="114"/>
                    </a:cubicBezTo>
                    <a:cubicBezTo>
                      <a:pt x="4239" y="20"/>
                      <a:pt x="4131" y="-24"/>
                      <a:pt x="4037" y="14"/>
                    </a:cubicBezTo>
                    <a:cubicBezTo>
                      <a:pt x="3943" y="52"/>
                      <a:pt x="3899" y="160"/>
                      <a:pt x="3937" y="254"/>
                    </a:cubicBezTo>
                    <a:cubicBezTo>
                      <a:pt x="5417" y="6451"/>
                      <a:pt x="7936" y="12249"/>
                      <a:pt x="9575" y="18567"/>
                    </a:cubicBezTo>
                    <a:cubicBezTo>
                      <a:pt x="8482" y="18319"/>
                      <a:pt x="7356" y="18231"/>
                      <a:pt x="6236" y="18307"/>
                    </a:cubicBezTo>
                    <a:cubicBezTo>
                      <a:pt x="6036" y="18307"/>
                      <a:pt x="7556" y="22605"/>
                      <a:pt x="7636" y="23305"/>
                    </a:cubicBezTo>
                    <a:lnTo>
                      <a:pt x="7636" y="23305"/>
                    </a:lnTo>
                    <a:cubicBezTo>
                      <a:pt x="5215" y="24107"/>
                      <a:pt x="2570" y="23883"/>
                      <a:pt x="319" y="22685"/>
                    </a:cubicBezTo>
                    <a:cubicBezTo>
                      <a:pt x="39" y="22665"/>
                      <a:pt x="-81" y="22825"/>
                      <a:pt x="59" y="22945"/>
                    </a:cubicBezTo>
                    <a:close/>
                  </a:path>
                </a:pathLst>
              </a:custGeom>
              <a:solidFill>
                <a:srgbClr val="263238"/>
              </a:solidFill>
              <a:ln w="1981"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4ABB16A4-BC92-4545-B81E-0474977FECD9}"/>
                  </a:ext>
                </a:extLst>
              </p:cNvPr>
              <p:cNvSpPr/>
              <p:nvPr/>
            </p:nvSpPr>
            <p:spPr>
              <a:xfrm>
                <a:off x="11230605" y="2016095"/>
                <a:ext cx="6737" cy="4759"/>
              </a:xfrm>
              <a:custGeom>
                <a:avLst/>
                <a:gdLst>
                  <a:gd name="connsiteX0" fmla="*/ 6738 w 6737"/>
                  <a:gd name="connsiteY0" fmla="*/ 1040 h 4759"/>
                  <a:gd name="connsiteX1" fmla="*/ 4118 w 6737"/>
                  <a:gd name="connsiteY1" fmla="*/ 4158 h 4759"/>
                  <a:gd name="connsiteX2" fmla="*/ 1999 w 6737"/>
                  <a:gd name="connsiteY2" fmla="*/ 4758 h 4759"/>
                  <a:gd name="connsiteX3" fmla="*/ 0 w 6737"/>
                  <a:gd name="connsiteY3" fmla="*/ 1999 h 4759"/>
                  <a:gd name="connsiteX4" fmla="*/ 280 w 6737"/>
                  <a:gd name="connsiteY4" fmla="*/ 0 h 4759"/>
                  <a:gd name="connsiteX5" fmla="*/ 6738 w 6737"/>
                  <a:gd name="connsiteY5" fmla="*/ 1040 h 4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37" h="4759">
                    <a:moveTo>
                      <a:pt x="6738" y="1040"/>
                    </a:moveTo>
                    <a:cubicBezTo>
                      <a:pt x="6148" y="2287"/>
                      <a:pt x="5246" y="3363"/>
                      <a:pt x="4118" y="4158"/>
                    </a:cubicBezTo>
                    <a:cubicBezTo>
                      <a:pt x="3491" y="4570"/>
                      <a:pt x="2751" y="4780"/>
                      <a:pt x="1999" y="4758"/>
                    </a:cubicBezTo>
                    <a:cubicBezTo>
                      <a:pt x="360" y="4758"/>
                      <a:pt x="0" y="3279"/>
                      <a:pt x="0" y="1999"/>
                    </a:cubicBezTo>
                    <a:cubicBezTo>
                      <a:pt x="10" y="1324"/>
                      <a:pt x="104" y="652"/>
                      <a:pt x="280" y="0"/>
                    </a:cubicBezTo>
                    <a:cubicBezTo>
                      <a:pt x="2267" y="1024"/>
                      <a:pt x="4528" y="1387"/>
                      <a:pt x="6738" y="1040"/>
                    </a:cubicBezTo>
                    <a:close/>
                  </a:path>
                </a:pathLst>
              </a:custGeom>
              <a:solidFill>
                <a:srgbClr val="263238"/>
              </a:solidFill>
              <a:ln w="1981"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69EE2CCC-E4B7-40B7-8037-6D7A32CD026F}"/>
                  </a:ext>
                </a:extLst>
              </p:cNvPr>
              <p:cNvSpPr/>
              <p:nvPr/>
            </p:nvSpPr>
            <p:spPr>
              <a:xfrm>
                <a:off x="11230605" y="2018025"/>
                <a:ext cx="4118" cy="2829"/>
              </a:xfrm>
              <a:custGeom>
                <a:avLst/>
                <a:gdLst>
                  <a:gd name="connsiteX0" fmla="*/ 4118 w 4118"/>
                  <a:gd name="connsiteY0" fmla="*/ 2228 h 2829"/>
                  <a:gd name="connsiteX1" fmla="*/ 1999 w 4118"/>
                  <a:gd name="connsiteY1" fmla="*/ 2828 h 2829"/>
                  <a:gd name="connsiteX2" fmla="*/ 0 w 4118"/>
                  <a:gd name="connsiteY2" fmla="*/ 69 h 2829"/>
                  <a:gd name="connsiteX3" fmla="*/ 4118 w 4118"/>
                  <a:gd name="connsiteY3" fmla="*/ 2228 h 2829"/>
                </a:gdLst>
                <a:ahLst/>
                <a:cxnLst>
                  <a:cxn ang="0">
                    <a:pos x="connsiteX0" y="connsiteY0"/>
                  </a:cxn>
                  <a:cxn ang="0">
                    <a:pos x="connsiteX1" y="connsiteY1"/>
                  </a:cxn>
                  <a:cxn ang="0">
                    <a:pos x="connsiteX2" y="connsiteY2"/>
                  </a:cxn>
                  <a:cxn ang="0">
                    <a:pos x="connsiteX3" y="connsiteY3"/>
                  </a:cxn>
                </a:cxnLst>
                <a:rect l="l" t="t" r="r" b="b"/>
                <a:pathLst>
                  <a:path w="4118" h="2829">
                    <a:moveTo>
                      <a:pt x="4118" y="2228"/>
                    </a:moveTo>
                    <a:cubicBezTo>
                      <a:pt x="3491" y="2640"/>
                      <a:pt x="2751" y="2850"/>
                      <a:pt x="1999" y="2828"/>
                    </a:cubicBezTo>
                    <a:cubicBezTo>
                      <a:pt x="360" y="2828"/>
                      <a:pt x="0" y="1349"/>
                      <a:pt x="0" y="69"/>
                    </a:cubicBezTo>
                    <a:cubicBezTo>
                      <a:pt x="1709" y="-265"/>
                      <a:pt x="3421" y="633"/>
                      <a:pt x="4118" y="2228"/>
                    </a:cubicBezTo>
                    <a:close/>
                  </a:path>
                </a:pathLst>
              </a:custGeom>
              <a:solidFill>
                <a:srgbClr val="FF98B9"/>
              </a:solidFill>
              <a:ln w="1981"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386B5D76-B2A5-4F03-AF71-C161BFE45735}"/>
                  </a:ext>
                </a:extLst>
              </p:cNvPr>
              <p:cNvSpPr/>
              <p:nvPr/>
            </p:nvSpPr>
            <p:spPr>
              <a:xfrm>
                <a:off x="11227446" y="2003299"/>
                <a:ext cx="1644" cy="5480"/>
              </a:xfrm>
              <a:custGeom>
                <a:avLst/>
                <a:gdLst>
                  <a:gd name="connsiteX0" fmla="*/ 1100 w 1644"/>
                  <a:gd name="connsiteY0" fmla="*/ 0 h 5480"/>
                  <a:gd name="connsiteX1" fmla="*/ 980 w 1644"/>
                  <a:gd name="connsiteY1" fmla="*/ 200 h 5480"/>
                  <a:gd name="connsiteX2" fmla="*/ 0 w 1644"/>
                  <a:gd name="connsiteY2" fmla="*/ 5418 h 5480"/>
                  <a:gd name="connsiteX3" fmla="*/ 0 w 1644"/>
                  <a:gd name="connsiteY3" fmla="*/ 5418 h 5480"/>
                  <a:gd name="connsiteX4" fmla="*/ 1100 w 1644"/>
                  <a:gd name="connsiteY4" fmla="*/ 0 h 54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44" h="5480">
                    <a:moveTo>
                      <a:pt x="1100" y="0"/>
                    </a:moveTo>
                    <a:cubicBezTo>
                      <a:pt x="1100" y="0"/>
                      <a:pt x="960" y="120"/>
                      <a:pt x="980" y="200"/>
                    </a:cubicBezTo>
                    <a:cubicBezTo>
                      <a:pt x="1439" y="2199"/>
                      <a:pt x="1639" y="4418"/>
                      <a:pt x="0" y="5418"/>
                    </a:cubicBezTo>
                    <a:cubicBezTo>
                      <a:pt x="0" y="5418"/>
                      <a:pt x="0" y="5558"/>
                      <a:pt x="0" y="5418"/>
                    </a:cubicBezTo>
                    <a:cubicBezTo>
                      <a:pt x="2119" y="4798"/>
                      <a:pt x="1839" y="1759"/>
                      <a:pt x="1100" y="0"/>
                    </a:cubicBezTo>
                    <a:close/>
                  </a:path>
                </a:pathLst>
              </a:custGeom>
              <a:solidFill>
                <a:srgbClr val="263238"/>
              </a:solidFill>
              <a:ln w="1981"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D46CE86B-01F7-479D-9639-D9713AD5CFC8}"/>
                  </a:ext>
                </a:extLst>
              </p:cNvPr>
              <p:cNvSpPr/>
              <p:nvPr/>
            </p:nvSpPr>
            <p:spPr>
              <a:xfrm>
                <a:off x="11224435" y="2001588"/>
                <a:ext cx="4522" cy="6385"/>
              </a:xfrm>
              <a:custGeom>
                <a:avLst/>
                <a:gdLst>
                  <a:gd name="connsiteX0" fmla="*/ 1951 w 4522"/>
                  <a:gd name="connsiteY0" fmla="*/ 12 h 6385"/>
                  <a:gd name="connsiteX1" fmla="*/ 2751 w 4522"/>
                  <a:gd name="connsiteY1" fmla="*/ 6369 h 6385"/>
                  <a:gd name="connsiteX2" fmla="*/ 1951 w 4522"/>
                  <a:gd name="connsiteY2" fmla="*/ 12 h 6385"/>
                </a:gdLst>
                <a:ahLst/>
                <a:cxnLst>
                  <a:cxn ang="0">
                    <a:pos x="connsiteX0" y="connsiteY0"/>
                  </a:cxn>
                  <a:cxn ang="0">
                    <a:pos x="connsiteX1" y="connsiteY1"/>
                  </a:cxn>
                  <a:cxn ang="0">
                    <a:pos x="connsiteX2" y="connsiteY2"/>
                  </a:cxn>
                </a:cxnLst>
                <a:rect l="l" t="t" r="r" b="b"/>
                <a:pathLst>
                  <a:path w="4522" h="6385">
                    <a:moveTo>
                      <a:pt x="1951" y="12"/>
                    </a:moveTo>
                    <a:cubicBezTo>
                      <a:pt x="-1227" y="412"/>
                      <a:pt x="-208" y="6749"/>
                      <a:pt x="2751" y="6369"/>
                    </a:cubicBezTo>
                    <a:cubicBezTo>
                      <a:pt x="5710" y="5990"/>
                      <a:pt x="4630" y="-308"/>
                      <a:pt x="1951" y="12"/>
                    </a:cubicBezTo>
                    <a:close/>
                  </a:path>
                </a:pathLst>
              </a:custGeom>
              <a:solidFill>
                <a:srgbClr val="263238"/>
              </a:solidFill>
              <a:ln w="1981"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F3928F1B-442B-4971-BF26-F10D9CC33D7F}"/>
                  </a:ext>
                </a:extLst>
              </p:cNvPr>
              <p:cNvSpPr/>
              <p:nvPr/>
            </p:nvSpPr>
            <p:spPr>
              <a:xfrm>
                <a:off x="11240076" y="2001020"/>
                <a:ext cx="2944" cy="4703"/>
              </a:xfrm>
              <a:custGeom>
                <a:avLst/>
                <a:gdLst>
                  <a:gd name="connsiteX0" fmla="*/ 5 w 2944"/>
                  <a:gd name="connsiteY0" fmla="*/ 0 h 4703"/>
                  <a:gd name="connsiteX1" fmla="*/ 185 w 2944"/>
                  <a:gd name="connsiteY1" fmla="*/ 140 h 4703"/>
                  <a:gd name="connsiteX2" fmla="*/ 2944 w 2944"/>
                  <a:gd name="connsiteY2" fmla="*/ 4698 h 4703"/>
                  <a:gd name="connsiteX3" fmla="*/ 2944 w 2944"/>
                  <a:gd name="connsiteY3" fmla="*/ 4698 h 4703"/>
                  <a:gd name="connsiteX4" fmla="*/ 5 w 2944"/>
                  <a:gd name="connsiteY4" fmla="*/ 0 h 47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44" h="4703">
                    <a:moveTo>
                      <a:pt x="5" y="0"/>
                    </a:moveTo>
                    <a:cubicBezTo>
                      <a:pt x="5" y="0"/>
                      <a:pt x="165" y="0"/>
                      <a:pt x="185" y="140"/>
                    </a:cubicBezTo>
                    <a:cubicBezTo>
                      <a:pt x="445" y="2139"/>
                      <a:pt x="1065" y="4318"/>
                      <a:pt x="2944" y="4698"/>
                    </a:cubicBezTo>
                    <a:lnTo>
                      <a:pt x="2944" y="4698"/>
                    </a:lnTo>
                    <a:cubicBezTo>
                      <a:pt x="725" y="4838"/>
                      <a:pt x="-75" y="1899"/>
                      <a:pt x="5" y="0"/>
                    </a:cubicBezTo>
                    <a:close/>
                  </a:path>
                </a:pathLst>
              </a:custGeom>
              <a:solidFill>
                <a:srgbClr val="263238"/>
              </a:solidFill>
              <a:ln w="1981"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CA69F4FA-C9BB-4315-AE8F-7562C960C896}"/>
                  </a:ext>
                </a:extLst>
              </p:cNvPr>
              <p:cNvSpPr/>
              <p:nvPr/>
            </p:nvSpPr>
            <p:spPr>
              <a:xfrm>
                <a:off x="11240065" y="1998681"/>
                <a:ext cx="4550" cy="6351"/>
              </a:xfrm>
              <a:custGeom>
                <a:avLst/>
                <a:gdLst>
                  <a:gd name="connsiteX0" fmla="*/ 1436 w 4550"/>
                  <a:gd name="connsiteY0" fmla="*/ 60 h 6351"/>
                  <a:gd name="connsiteX1" fmla="*/ 2935 w 4550"/>
                  <a:gd name="connsiteY1" fmla="*/ 6298 h 6351"/>
                  <a:gd name="connsiteX2" fmla="*/ 1436 w 4550"/>
                  <a:gd name="connsiteY2" fmla="*/ 60 h 6351"/>
                </a:gdLst>
                <a:ahLst/>
                <a:cxnLst>
                  <a:cxn ang="0">
                    <a:pos x="connsiteX0" y="connsiteY0"/>
                  </a:cxn>
                  <a:cxn ang="0">
                    <a:pos x="connsiteX1" y="connsiteY1"/>
                  </a:cxn>
                  <a:cxn ang="0">
                    <a:pos x="connsiteX2" y="connsiteY2"/>
                  </a:cxn>
                </a:cxnLst>
                <a:rect l="l" t="t" r="r" b="b"/>
                <a:pathLst>
                  <a:path w="4550" h="6351">
                    <a:moveTo>
                      <a:pt x="1436" y="60"/>
                    </a:moveTo>
                    <a:cubicBezTo>
                      <a:pt x="4555" y="-679"/>
                      <a:pt x="5814" y="5598"/>
                      <a:pt x="2935" y="6298"/>
                    </a:cubicBezTo>
                    <a:cubicBezTo>
                      <a:pt x="56" y="6998"/>
                      <a:pt x="-1183" y="620"/>
                      <a:pt x="1436" y="60"/>
                    </a:cubicBezTo>
                    <a:close/>
                  </a:path>
                </a:pathLst>
              </a:custGeom>
              <a:solidFill>
                <a:srgbClr val="263238"/>
              </a:solidFill>
              <a:ln w="1981"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479F972A-ABEB-4F61-BD78-B222518A96E5}"/>
                  </a:ext>
                </a:extLst>
              </p:cNvPr>
              <p:cNvSpPr/>
              <p:nvPr/>
            </p:nvSpPr>
            <p:spPr>
              <a:xfrm>
                <a:off x="11221150" y="1995097"/>
                <a:ext cx="6649" cy="4765"/>
              </a:xfrm>
              <a:custGeom>
                <a:avLst/>
                <a:gdLst>
                  <a:gd name="connsiteX0" fmla="*/ 1858 w 6649"/>
                  <a:gd name="connsiteY0" fmla="*/ 4703 h 4765"/>
                  <a:gd name="connsiteX1" fmla="*/ 4277 w 6649"/>
                  <a:gd name="connsiteY1" fmla="*/ 3644 h 4765"/>
                  <a:gd name="connsiteX2" fmla="*/ 6516 w 6649"/>
                  <a:gd name="connsiteY2" fmla="*/ 2084 h 4765"/>
                  <a:gd name="connsiteX3" fmla="*/ 6176 w 6649"/>
                  <a:gd name="connsiteY3" fmla="*/ 465 h 4765"/>
                  <a:gd name="connsiteX4" fmla="*/ 2777 w 6649"/>
                  <a:gd name="connsiteY4" fmla="*/ 465 h 4765"/>
                  <a:gd name="connsiteX5" fmla="*/ 98 w 6649"/>
                  <a:gd name="connsiteY5" fmla="*/ 2804 h 4765"/>
                  <a:gd name="connsiteX6" fmla="*/ 918 w 6649"/>
                  <a:gd name="connsiteY6" fmla="*/ 4667 h 4765"/>
                  <a:gd name="connsiteX7" fmla="*/ 1858 w 6649"/>
                  <a:gd name="connsiteY7" fmla="*/ 4703 h 4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49" h="4765">
                    <a:moveTo>
                      <a:pt x="1858" y="4703"/>
                    </a:moveTo>
                    <a:cubicBezTo>
                      <a:pt x="2681" y="4391"/>
                      <a:pt x="3489" y="4038"/>
                      <a:pt x="4277" y="3644"/>
                    </a:cubicBezTo>
                    <a:cubicBezTo>
                      <a:pt x="5174" y="3384"/>
                      <a:pt x="5960" y="2836"/>
                      <a:pt x="6516" y="2084"/>
                    </a:cubicBezTo>
                    <a:cubicBezTo>
                      <a:pt x="6782" y="1530"/>
                      <a:pt x="6642" y="865"/>
                      <a:pt x="6176" y="465"/>
                    </a:cubicBezTo>
                    <a:cubicBezTo>
                      <a:pt x="5128" y="-155"/>
                      <a:pt x="3825" y="-155"/>
                      <a:pt x="2777" y="465"/>
                    </a:cubicBezTo>
                    <a:cubicBezTo>
                      <a:pt x="1626" y="887"/>
                      <a:pt x="672" y="1720"/>
                      <a:pt x="98" y="2804"/>
                    </a:cubicBezTo>
                    <a:cubicBezTo>
                      <a:pt x="-190" y="3546"/>
                      <a:pt x="176" y="4379"/>
                      <a:pt x="918" y="4667"/>
                    </a:cubicBezTo>
                    <a:cubicBezTo>
                      <a:pt x="1218" y="4783"/>
                      <a:pt x="1550" y="4797"/>
                      <a:pt x="1858" y="4703"/>
                    </a:cubicBezTo>
                    <a:close/>
                  </a:path>
                </a:pathLst>
              </a:custGeom>
              <a:solidFill>
                <a:srgbClr val="263238"/>
              </a:solidFill>
              <a:ln w="1981"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0630F55B-B348-4FBD-861B-FE27BBE4F75A}"/>
                  </a:ext>
                </a:extLst>
              </p:cNvPr>
              <p:cNvSpPr/>
              <p:nvPr/>
            </p:nvSpPr>
            <p:spPr>
              <a:xfrm>
                <a:off x="11237844" y="1991988"/>
                <a:ext cx="6411" cy="3683"/>
              </a:xfrm>
              <a:custGeom>
                <a:avLst/>
                <a:gdLst>
                  <a:gd name="connsiteX0" fmla="*/ 4956 w 6411"/>
                  <a:gd name="connsiteY0" fmla="*/ 3675 h 3683"/>
                  <a:gd name="connsiteX1" fmla="*/ 2597 w 6411"/>
                  <a:gd name="connsiteY1" fmla="*/ 3295 h 3683"/>
                  <a:gd name="connsiteX2" fmla="*/ 258 w 6411"/>
                  <a:gd name="connsiteY2" fmla="*/ 2455 h 3683"/>
                  <a:gd name="connsiteX3" fmla="*/ 258 w 6411"/>
                  <a:gd name="connsiteY3" fmla="*/ 956 h 3683"/>
                  <a:gd name="connsiteX4" fmla="*/ 3217 w 6411"/>
                  <a:gd name="connsiteY4" fmla="*/ 96 h 3683"/>
                  <a:gd name="connsiteX5" fmla="*/ 6096 w 6411"/>
                  <a:gd name="connsiteY5" fmla="*/ 1535 h 3683"/>
                  <a:gd name="connsiteX6" fmla="*/ 5962 w 6411"/>
                  <a:gd name="connsiteY6" fmla="*/ 3369 h 3683"/>
                  <a:gd name="connsiteX7" fmla="*/ 4956 w 6411"/>
                  <a:gd name="connsiteY7" fmla="*/ 3675 h 3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11" h="3683">
                    <a:moveTo>
                      <a:pt x="4956" y="3675"/>
                    </a:moveTo>
                    <a:cubicBezTo>
                      <a:pt x="4164" y="3589"/>
                      <a:pt x="3377" y="3463"/>
                      <a:pt x="2597" y="3295"/>
                    </a:cubicBezTo>
                    <a:cubicBezTo>
                      <a:pt x="1747" y="3271"/>
                      <a:pt x="928" y="2977"/>
                      <a:pt x="258" y="2455"/>
                    </a:cubicBezTo>
                    <a:cubicBezTo>
                      <a:pt x="-86" y="2015"/>
                      <a:pt x="-86" y="1395"/>
                      <a:pt x="258" y="956"/>
                    </a:cubicBezTo>
                    <a:cubicBezTo>
                      <a:pt x="1014" y="150"/>
                      <a:pt x="2147" y="-180"/>
                      <a:pt x="3217" y="96"/>
                    </a:cubicBezTo>
                    <a:cubicBezTo>
                      <a:pt x="4324" y="190"/>
                      <a:pt x="5354" y="706"/>
                      <a:pt x="6096" y="1535"/>
                    </a:cubicBezTo>
                    <a:cubicBezTo>
                      <a:pt x="6566" y="2079"/>
                      <a:pt x="6504" y="2899"/>
                      <a:pt x="5962" y="3369"/>
                    </a:cubicBezTo>
                    <a:cubicBezTo>
                      <a:pt x="5684" y="3607"/>
                      <a:pt x="5320" y="3719"/>
                      <a:pt x="4956" y="3675"/>
                    </a:cubicBezTo>
                    <a:close/>
                  </a:path>
                </a:pathLst>
              </a:custGeom>
              <a:solidFill>
                <a:srgbClr val="263238"/>
              </a:solidFill>
              <a:ln w="1981"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9829E176-5B72-4345-8AD9-C07282D74C83}"/>
                  </a:ext>
                </a:extLst>
              </p:cNvPr>
              <p:cNvSpPr/>
              <p:nvPr/>
            </p:nvSpPr>
            <p:spPr>
              <a:xfrm>
                <a:off x="11197227" y="1968579"/>
                <a:ext cx="47392" cy="41519"/>
              </a:xfrm>
              <a:custGeom>
                <a:avLst/>
                <a:gdLst>
                  <a:gd name="connsiteX0" fmla="*/ 8167 w 47392"/>
                  <a:gd name="connsiteY0" fmla="*/ 41518 h 41519"/>
                  <a:gd name="connsiteX1" fmla="*/ 12666 w 47392"/>
                  <a:gd name="connsiteY1" fmla="*/ 29263 h 41519"/>
                  <a:gd name="connsiteX2" fmla="*/ 14265 w 47392"/>
                  <a:gd name="connsiteY2" fmla="*/ 15268 h 41519"/>
                  <a:gd name="connsiteX3" fmla="*/ 34258 w 47392"/>
                  <a:gd name="connsiteY3" fmla="*/ 12729 h 41519"/>
                  <a:gd name="connsiteX4" fmla="*/ 47393 w 47392"/>
                  <a:gd name="connsiteY4" fmla="*/ 18007 h 41519"/>
                  <a:gd name="connsiteX5" fmla="*/ 13745 w 47392"/>
                  <a:gd name="connsiteY5" fmla="*/ 3232 h 41519"/>
                  <a:gd name="connsiteX6" fmla="*/ 8167 w 47392"/>
                  <a:gd name="connsiteY6" fmla="*/ 41518 h 41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392" h="41519">
                    <a:moveTo>
                      <a:pt x="8167" y="41518"/>
                    </a:moveTo>
                    <a:cubicBezTo>
                      <a:pt x="9407" y="41518"/>
                      <a:pt x="12006" y="32941"/>
                      <a:pt x="12666" y="29263"/>
                    </a:cubicBezTo>
                    <a:cubicBezTo>
                      <a:pt x="13325" y="25584"/>
                      <a:pt x="10666" y="20986"/>
                      <a:pt x="14265" y="15268"/>
                    </a:cubicBezTo>
                    <a:cubicBezTo>
                      <a:pt x="16984" y="10969"/>
                      <a:pt x="30999" y="12969"/>
                      <a:pt x="34258" y="12729"/>
                    </a:cubicBezTo>
                    <a:cubicBezTo>
                      <a:pt x="39416" y="12349"/>
                      <a:pt x="43214" y="9250"/>
                      <a:pt x="47393" y="18007"/>
                    </a:cubicBezTo>
                    <a:cubicBezTo>
                      <a:pt x="47393" y="18007"/>
                      <a:pt x="42855" y="-9143"/>
                      <a:pt x="13745" y="3232"/>
                    </a:cubicBezTo>
                    <a:cubicBezTo>
                      <a:pt x="-8467" y="12689"/>
                      <a:pt x="1310" y="41758"/>
                      <a:pt x="8167" y="41518"/>
                    </a:cubicBezTo>
                    <a:close/>
                  </a:path>
                </a:pathLst>
              </a:custGeom>
              <a:solidFill>
                <a:srgbClr val="263238"/>
              </a:solidFill>
              <a:ln w="1981"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1D2DFF63-421E-4F55-B0CF-10459144F618}"/>
                  </a:ext>
                </a:extLst>
              </p:cNvPr>
              <p:cNvSpPr/>
              <p:nvPr/>
            </p:nvSpPr>
            <p:spPr>
              <a:xfrm>
                <a:off x="11194859" y="2003568"/>
                <a:ext cx="14773" cy="18262"/>
              </a:xfrm>
              <a:custGeom>
                <a:avLst/>
                <a:gdLst>
                  <a:gd name="connsiteX0" fmla="*/ 12615 w 14773"/>
                  <a:gd name="connsiteY0" fmla="*/ 6869 h 18262"/>
                  <a:gd name="connsiteX1" fmla="*/ 1399 w 14773"/>
                  <a:gd name="connsiteY1" fmla="*/ 471 h 18262"/>
                  <a:gd name="connsiteX2" fmla="*/ 8136 w 14773"/>
                  <a:gd name="connsiteY2" fmla="*/ 17925 h 18262"/>
                  <a:gd name="connsiteX3" fmla="*/ 14696 w 14773"/>
                  <a:gd name="connsiteY3" fmla="*/ 15002 h 18262"/>
                  <a:gd name="connsiteX4" fmla="*/ 14774 w 14773"/>
                  <a:gd name="connsiteY4" fmla="*/ 14786 h 182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73" h="18262">
                    <a:moveTo>
                      <a:pt x="12615" y="6869"/>
                    </a:moveTo>
                    <a:cubicBezTo>
                      <a:pt x="12615" y="6869"/>
                      <a:pt x="5497" y="-2128"/>
                      <a:pt x="1399" y="471"/>
                    </a:cubicBezTo>
                    <a:cubicBezTo>
                      <a:pt x="-2700" y="3070"/>
                      <a:pt x="3018" y="16366"/>
                      <a:pt x="8136" y="17925"/>
                    </a:cubicBezTo>
                    <a:cubicBezTo>
                      <a:pt x="10755" y="18929"/>
                      <a:pt x="13692" y="17621"/>
                      <a:pt x="14696" y="15002"/>
                    </a:cubicBezTo>
                    <a:cubicBezTo>
                      <a:pt x="14724" y="14930"/>
                      <a:pt x="14750" y="14858"/>
                      <a:pt x="14774" y="14786"/>
                    </a:cubicBezTo>
                    <a:close/>
                  </a:path>
                </a:pathLst>
              </a:custGeom>
              <a:solidFill>
                <a:srgbClr val="FFC4C0"/>
              </a:solidFill>
              <a:ln w="1981"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CE70DC15-D2A4-45B0-BA1F-CD0EF339841D}"/>
                  </a:ext>
                </a:extLst>
              </p:cNvPr>
              <p:cNvSpPr/>
              <p:nvPr/>
            </p:nvSpPr>
            <p:spPr>
              <a:xfrm>
                <a:off x="11197952" y="2007818"/>
                <a:ext cx="8943" cy="11062"/>
              </a:xfrm>
              <a:custGeom>
                <a:avLst/>
                <a:gdLst>
                  <a:gd name="connsiteX0" fmla="*/ 44 w 8943"/>
                  <a:gd name="connsiteY0" fmla="*/ 0 h 11062"/>
                  <a:gd name="connsiteX1" fmla="*/ 44 w 8943"/>
                  <a:gd name="connsiteY1" fmla="*/ 120 h 11062"/>
                  <a:gd name="connsiteX2" fmla="*/ 7162 w 8943"/>
                  <a:gd name="connsiteY2" fmla="*/ 7757 h 11062"/>
                  <a:gd name="connsiteX3" fmla="*/ 3281 w 8943"/>
                  <a:gd name="connsiteY3" fmla="*/ 6975 h 11062"/>
                  <a:gd name="connsiteX4" fmla="*/ 2923 w 8943"/>
                  <a:gd name="connsiteY4" fmla="*/ 7257 h 11062"/>
                  <a:gd name="connsiteX5" fmla="*/ 3023 w 8943"/>
                  <a:gd name="connsiteY5" fmla="*/ 7437 h 11062"/>
                  <a:gd name="connsiteX6" fmla="*/ 6522 w 8943"/>
                  <a:gd name="connsiteY6" fmla="*/ 8317 h 11062"/>
                  <a:gd name="connsiteX7" fmla="*/ 8321 w 8943"/>
                  <a:gd name="connsiteY7" fmla="*/ 10916 h 11062"/>
                  <a:gd name="connsiteX8" fmla="*/ 8921 w 8943"/>
                  <a:gd name="connsiteY8" fmla="*/ 10676 h 11062"/>
                  <a:gd name="connsiteX9" fmla="*/ 8921 w 8943"/>
                  <a:gd name="connsiteY9" fmla="*/ 10676 h 11062"/>
                  <a:gd name="connsiteX10" fmla="*/ 44 w 8943"/>
                  <a:gd name="connsiteY10" fmla="*/ 0 h 110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3" h="11062">
                    <a:moveTo>
                      <a:pt x="44" y="0"/>
                    </a:moveTo>
                    <a:cubicBezTo>
                      <a:pt x="44" y="0"/>
                      <a:pt x="-56" y="100"/>
                      <a:pt x="44" y="120"/>
                    </a:cubicBezTo>
                    <a:cubicBezTo>
                      <a:pt x="3381" y="1557"/>
                      <a:pt x="5964" y="4326"/>
                      <a:pt x="7162" y="7757"/>
                    </a:cubicBezTo>
                    <a:cubicBezTo>
                      <a:pt x="6306" y="6470"/>
                      <a:pt x="4569" y="6120"/>
                      <a:pt x="3281" y="6975"/>
                    </a:cubicBezTo>
                    <a:cubicBezTo>
                      <a:pt x="3155" y="7059"/>
                      <a:pt x="3035" y="7153"/>
                      <a:pt x="2923" y="7257"/>
                    </a:cubicBezTo>
                    <a:cubicBezTo>
                      <a:pt x="2923" y="7257"/>
                      <a:pt x="2923" y="7457"/>
                      <a:pt x="3023" y="7437"/>
                    </a:cubicBezTo>
                    <a:cubicBezTo>
                      <a:pt x="4257" y="6951"/>
                      <a:pt x="5664" y="7305"/>
                      <a:pt x="6522" y="8317"/>
                    </a:cubicBezTo>
                    <a:cubicBezTo>
                      <a:pt x="7212" y="9119"/>
                      <a:pt x="7814" y="9988"/>
                      <a:pt x="8321" y="10916"/>
                    </a:cubicBezTo>
                    <a:cubicBezTo>
                      <a:pt x="8501" y="11216"/>
                      <a:pt x="9061" y="11016"/>
                      <a:pt x="8921" y="10676"/>
                    </a:cubicBezTo>
                    <a:lnTo>
                      <a:pt x="8921" y="10676"/>
                    </a:lnTo>
                    <a:cubicBezTo>
                      <a:pt x="8701" y="6198"/>
                      <a:pt x="4863" y="160"/>
                      <a:pt x="44" y="0"/>
                    </a:cubicBezTo>
                    <a:close/>
                  </a:path>
                </a:pathLst>
              </a:custGeom>
              <a:solidFill>
                <a:srgbClr val="263238"/>
              </a:solidFill>
              <a:ln w="1981" cap="flat">
                <a:noFill/>
                <a:prstDash val="solid"/>
                <a:miter/>
              </a:ln>
            </p:spPr>
            <p:txBody>
              <a:bodyPr rtlCol="0" anchor="ctr"/>
              <a:lstStyle/>
              <a:p>
                <a:endParaRPr lang="zh-CN" altLang="en-US"/>
              </a:p>
            </p:txBody>
          </p:sp>
        </p:grpSp>
      </p:grpSp>
      <p:grpSp>
        <p:nvGrpSpPr>
          <p:cNvPr id="318"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319"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320"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321" name="等腰三角形 320">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19780230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7DD8401D-CBB0-4E79-8988-3507200C018C}"/>
              </a:ext>
            </a:extLst>
          </p:cNvPr>
          <p:cNvSpPr>
            <a:spLocks noGrp="1"/>
          </p:cNvSpPr>
          <p:nvPr>
            <p:ph type="title"/>
          </p:nvPr>
        </p:nvSpPr>
        <p:spPr>
          <a:xfrm>
            <a:off x="870034" y="498065"/>
            <a:ext cx="2922595" cy="480131"/>
          </a:xfrm>
        </p:spPr>
        <p:txBody>
          <a:bodyPr/>
          <a:lstStyle/>
          <a:p>
            <a:r>
              <a:rPr lang="zh-CN" altLang="en-US" dirty="0"/>
              <a:t>传播内容的优势</a:t>
            </a:r>
          </a:p>
        </p:txBody>
      </p:sp>
      <p:sp>
        <p:nvSpPr>
          <p:cNvPr id="4" name="矩形: 圆角 3">
            <a:extLst>
              <a:ext uri="{FF2B5EF4-FFF2-40B4-BE49-F238E27FC236}">
                <a16:creationId xmlns:a16="http://schemas.microsoft.com/office/drawing/2014/main" xmlns="" id="{659E6A04-FF7B-4B76-A5E3-A7E0D7F2FFBD}"/>
              </a:ext>
            </a:extLst>
          </p:cNvPr>
          <p:cNvSpPr/>
          <p:nvPr/>
        </p:nvSpPr>
        <p:spPr>
          <a:xfrm>
            <a:off x="911305" y="1877672"/>
            <a:ext cx="2413598" cy="1589746"/>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grpSp>
        <p:nvGrpSpPr>
          <p:cNvPr id="5" name="图形 318">
            <a:extLst>
              <a:ext uri="{FF2B5EF4-FFF2-40B4-BE49-F238E27FC236}">
                <a16:creationId xmlns:a16="http://schemas.microsoft.com/office/drawing/2014/main" xmlns="" id="{9C6BC536-A143-4E44-9006-C0C13EA046DA}"/>
              </a:ext>
            </a:extLst>
          </p:cNvPr>
          <p:cNvGrpSpPr/>
          <p:nvPr/>
        </p:nvGrpSpPr>
        <p:grpSpPr>
          <a:xfrm flipH="1">
            <a:off x="482599" y="1175596"/>
            <a:ext cx="882738" cy="2300289"/>
            <a:chOff x="7369112" y="1788062"/>
            <a:chExt cx="1311916" cy="3418663"/>
          </a:xfrm>
        </p:grpSpPr>
        <p:sp>
          <p:nvSpPr>
            <p:cNvPr id="6" name="任意多边形: 形状 5">
              <a:extLst>
                <a:ext uri="{FF2B5EF4-FFF2-40B4-BE49-F238E27FC236}">
                  <a16:creationId xmlns:a16="http://schemas.microsoft.com/office/drawing/2014/main" xmlns="" id="{66BA616E-A128-4B45-9928-0C2E77F5E72E}"/>
                </a:ext>
              </a:extLst>
            </p:cNvPr>
            <p:cNvSpPr/>
            <p:nvPr/>
          </p:nvSpPr>
          <p:spPr>
            <a:xfrm>
              <a:off x="7998734" y="4226702"/>
              <a:ext cx="673703" cy="859995"/>
            </a:xfrm>
            <a:custGeom>
              <a:avLst/>
              <a:gdLst>
                <a:gd name="connsiteX0" fmla="*/ 256223 w 673703"/>
                <a:gd name="connsiteY0" fmla="*/ 0 h 859995"/>
                <a:gd name="connsiteX1" fmla="*/ 542544 w 673703"/>
                <a:gd name="connsiteY1" fmla="*/ 245936 h 859995"/>
                <a:gd name="connsiteX2" fmla="*/ 661321 w 673703"/>
                <a:gd name="connsiteY2" fmla="*/ 369761 h 859995"/>
                <a:gd name="connsiteX3" fmla="*/ 673703 w 673703"/>
                <a:gd name="connsiteY3" fmla="*/ 389668 h 859995"/>
                <a:gd name="connsiteX4" fmla="*/ 673703 w 673703"/>
                <a:gd name="connsiteY4" fmla="*/ 390239 h 859995"/>
                <a:gd name="connsiteX5" fmla="*/ 249460 w 673703"/>
                <a:gd name="connsiteY5" fmla="*/ 858679 h 859995"/>
                <a:gd name="connsiteX6" fmla="*/ 201835 w 673703"/>
                <a:gd name="connsiteY6" fmla="*/ 786384 h 859995"/>
                <a:gd name="connsiteX7" fmla="*/ 283369 w 673703"/>
                <a:gd name="connsiteY7" fmla="*/ 523208 h 859995"/>
                <a:gd name="connsiteX8" fmla="*/ 0 w 673703"/>
                <a:gd name="connsiteY8" fmla="*/ 274987 h 85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703" h="859995">
                  <a:moveTo>
                    <a:pt x="256223" y="0"/>
                  </a:moveTo>
                  <a:lnTo>
                    <a:pt x="542544" y="245936"/>
                  </a:lnTo>
                  <a:cubicBezTo>
                    <a:pt x="595122" y="297561"/>
                    <a:pt x="640270" y="343758"/>
                    <a:pt x="661321" y="369761"/>
                  </a:cubicBezTo>
                  <a:cubicBezTo>
                    <a:pt x="666953" y="375333"/>
                    <a:pt x="671195" y="382152"/>
                    <a:pt x="673703" y="389668"/>
                  </a:cubicBezTo>
                  <a:cubicBezTo>
                    <a:pt x="673703" y="389668"/>
                    <a:pt x="673703" y="389668"/>
                    <a:pt x="673703" y="390239"/>
                  </a:cubicBezTo>
                  <a:cubicBezTo>
                    <a:pt x="668845" y="416338"/>
                    <a:pt x="268510" y="848297"/>
                    <a:pt x="249460" y="858679"/>
                  </a:cubicBezTo>
                  <a:cubicBezTo>
                    <a:pt x="230410" y="869061"/>
                    <a:pt x="199358" y="815531"/>
                    <a:pt x="201835" y="786384"/>
                  </a:cubicBezTo>
                  <a:cubicBezTo>
                    <a:pt x="204311" y="757238"/>
                    <a:pt x="283369" y="523208"/>
                    <a:pt x="283369" y="523208"/>
                  </a:cubicBezTo>
                  <a:lnTo>
                    <a:pt x="0" y="274987"/>
                  </a:lnTo>
                  <a:close/>
                </a:path>
              </a:pathLst>
            </a:custGeom>
            <a:solidFill>
              <a:srgbClr val="FFC4C0"/>
            </a:solidFill>
            <a:ln w="9525" cap="flat">
              <a:noFill/>
              <a:prstDash val="solid"/>
              <a:miter/>
            </a:ln>
          </p:spPr>
          <p:txBody>
            <a:bodyPr rtlCol="0" anchor="ctr"/>
            <a:lstStyle/>
            <a:p>
              <a:endParaRPr lang="zh-CN" altLang="en-US"/>
            </a:p>
          </p:txBody>
        </p:sp>
        <p:sp>
          <p:nvSpPr>
            <p:cNvPr id="7" name="任意多边形: 形状 6">
              <a:extLst>
                <a:ext uri="{FF2B5EF4-FFF2-40B4-BE49-F238E27FC236}">
                  <a16:creationId xmlns:a16="http://schemas.microsoft.com/office/drawing/2014/main" xmlns="" id="{82C2D689-2974-4AEE-987A-B95DE927C935}"/>
                </a:ext>
              </a:extLst>
            </p:cNvPr>
            <p:cNvSpPr/>
            <p:nvPr/>
          </p:nvSpPr>
          <p:spPr>
            <a:xfrm>
              <a:off x="8180471" y="4380245"/>
              <a:ext cx="492347" cy="706930"/>
            </a:xfrm>
            <a:custGeom>
              <a:avLst/>
              <a:gdLst>
                <a:gd name="connsiteX0" fmla="*/ 68104 w 492347"/>
                <a:gd name="connsiteY0" fmla="*/ 705612 h 706930"/>
                <a:gd name="connsiteX1" fmla="*/ 492347 w 492347"/>
                <a:gd name="connsiteY1" fmla="*/ 237172 h 706930"/>
                <a:gd name="connsiteX2" fmla="*/ 492347 w 492347"/>
                <a:gd name="connsiteY2" fmla="*/ 236506 h 706930"/>
                <a:gd name="connsiteX3" fmla="*/ 479965 w 492347"/>
                <a:gd name="connsiteY3" fmla="*/ 216789 h 706930"/>
                <a:gd name="connsiteX4" fmla="*/ 479965 w 492347"/>
                <a:gd name="connsiteY4" fmla="*/ 216313 h 706930"/>
                <a:gd name="connsiteX5" fmla="*/ 361093 w 492347"/>
                <a:gd name="connsiteY5" fmla="*/ 92488 h 706930"/>
                <a:gd name="connsiteX6" fmla="*/ 253651 w 492347"/>
                <a:gd name="connsiteY6" fmla="*/ 0 h 706930"/>
                <a:gd name="connsiteX7" fmla="*/ 0 w 492347"/>
                <a:gd name="connsiteY7" fmla="*/ 280606 h 706930"/>
                <a:gd name="connsiteX8" fmla="*/ 102203 w 492347"/>
                <a:gd name="connsiteY8" fmla="*/ 370237 h 706930"/>
                <a:gd name="connsiteX9" fmla="*/ 20669 w 492347"/>
                <a:gd name="connsiteY9" fmla="*/ 633317 h 706930"/>
                <a:gd name="connsiteX10" fmla="*/ 68104 w 492347"/>
                <a:gd name="connsiteY10" fmla="*/ 705612 h 70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92347" h="706930">
                  <a:moveTo>
                    <a:pt x="68104" y="705612"/>
                  </a:moveTo>
                  <a:cubicBezTo>
                    <a:pt x="87154" y="695230"/>
                    <a:pt x="487204" y="263271"/>
                    <a:pt x="492347" y="237172"/>
                  </a:cubicBezTo>
                  <a:cubicBezTo>
                    <a:pt x="492347" y="237172"/>
                    <a:pt x="492347" y="237172"/>
                    <a:pt x="492347" y="236506"/>
                  </a:cubicBezTo>
                  <a:cubicBezTo>
                    <a:pt x="489816" y="229057"/>
                    <a:pt x="485575" y="222304"/>
                    <a:pt x="479965" y="216789"/>
                  </a:cubicBezTo>
                  <a:cubicBezTo>
                    <a:pt x="480010" y="216633"/>
                    <a:pt x="480010" y="216468"/>
                    <a:pt x="479965" y="216313"/>
                  </a:cubicBezTo>
                  <a:cubicBezTo>
                    <a:pt x="458724" y="190214"/>
                    <a:pt x="413290" y="144018"/>
                    <a:pt x="361093" y="92488"/>
                  </a:cubicBezTo>
                  <a:lnTo>
                    <a:pt x="253651" y="0"/>
                  </a:lnTo>
                  <a:lnTo>
                    <a:pt x="0" y="280606"/>
                  </a:lnTo>
                  <a:lnTo>
                    <a:pt x="102203" y="370237"/>
                  </a:lnTo>
                  <a:cubicBezTo>
                    <a:pt x="102203" y="370237"/>
                    <a:pt x="22955" y="604075"/>
                    <a:pt x="20669" y="633317"/>
                  </a:cubicBezTo>
                  <a:cubicBezTo>
                    <a:pt x="18383" y="662559"/>
                    <a:pt x="49149" y="715994"/>
                    <a:pt x="68104" y="705612"/>
                  </a:cubicBezTo>
                  <a:close/>
                </a:path>
              </a:pathLst>
            </a:custGeom>
            <a:solidFill>
              <a:srgbClr val="EBEBEB"/>
            </a:solidFill>
            <a:ln w="9525" cap="flat">
              <a:noFill/>
              <a:prstDash val="solid"/>
              <a:miter/>
            </a:ln>
          </p:spPr>
          <p:txBody>
            <a:bodyPr rtlCol="0" anchor="ctr"/>
            <a:lstStyle/>
            <a:p>
              <a:endParaRPr lang="zh-CN" altLang="en-US"/>
            </a:p>
          </p:txBody>
        </p:sp>
        <p:sp>
          <p:nvSpPr>
            <p:cNvPr id="8" name="任意多边形: 形状 7">
              <a:extLst>
                <a:ext uri="{FF2B5EF4-FFF2-40B4-BE49-F238E27FC236}">
                  <a16:creationId xmlns:a16="http://schemas.microsoft.com/office/drawing/2014/main" xmlns="" id="{5950D2BC-B7B6-48D3-9C7A-82BE9ED28296}"/>
                </a:ext>
              </a:extLst>
            </p:cNvPr>
            <p:cNvSpPr/>
            <p:nvPr/>
          </p:nvSpPr>
          <p:spPr>
            <a:xfrm>
              <a:off x="8198469" y="4399581"/>
              <a:ext cx="482559" cy="690121"/>
            </a:xfrm>
            <a:custGeom>
              <a:avLst/>
              <a:gdLst>
                <a:gd name="connsiteX0" fmla="*/ 48962 w 482559"/>
                <a:gd name="connsiteY0" fmla="*/ 688753 h 690121"/>
                <a:gd name="connsiteX1" fmla="*/ 482540 w 482559"/>
                <a:gd name="connsiteY1" fmla="*/ 215646 h 690121"/>
                <a:gd name="connsiteX2" fmla="*/ 263465 w 482559"/>
                <a:gd name="connsiteY2" fmla="*/ 0 h 690121"/>
                <a:gd name="connsiteX3" fmla="*/ 2290 w 482559"/>
                <a:gd name="connsiteY3" fmla="*/ 283940 h 690121"/>
                <a:gd name="connsiteX4" fmla="*/ 74394 w 482559"/>
                <a:gd name="connsiteY4" fmla="*/ 361283 h 690121"/>
                <a:gd name="connsiteX5" fmla="*/ 99 w 482559"/>
                <a:gd name="connsiteY5" fmla="*/ 615601 h 690121"/>
                <a:gd name="connsiteX6" fmla="*/ 48962 w 482559"/>
                <a:gd name="connsiteY6" fmla="*/ 688753 h 690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82559" h="690121">
                  <a:moveTo>
                    <a:pt x="48962" y="688753"/>
                  </a:moveTo>
                  <a:cubicBezTo>
                    <a:pt x="68012" y="678180"/>
                    <a:pt x="477587" y="242221"/>
                    <a:pt x="482540" y="215646"/>
                  </a:cubicBezTo>
                  <a:cubicBezTo>
                    <a:pt x="484445" y="206121"/>
                    <a:pt x="343570" y="63246"/>
                    <a:pt x="263465" y="0"/>
                  </a:cubicBezTo>
                  <a:lnTo>
                    <a:pt x="2290" y="283940"/>
                  </a:lnTo>
                  <a:cubicBezTo>
                    <a:pt x="2290" y="283940"/>
                    <a:pt x="76013" y="356330"/>
                    <a:pt x="74394" y="361283"/>
                  </a:cubicBezTo>
                  <a:cubicBezTo>
                    <a:pt x="61535" y="401764"/>
                    <a:pt x="2099" y="589121"/>
                    <a:pt x="99" y="615601"/>
                  </a:cubicBezTo>
                  <a:cubicBezTo>
                    <a:pt x="-1997" y="645128"/>
                    <a:pt x="29722" y="699421"/>
                    <a:pt x="48962" y="688753"/>
                  </a:cubicBezTo>
                  <a:close/>
                </a:path>
              </a:pathLst>
            </a:custGeom>
            <a:solidFill>
              <a:srgbClr val="0AAF60"/>
            </a:solidFill>
            <a:ln w="9525" cap="flat">
              <a:noFill/>
              <a:prstDash val="solid"/>
              <a:miter/>
            </a:ln>
          </p:spPr>
          <p:txBody>
            <a:bodyPr rtlCol="0" anchor="ctr"/>
            <a:lstStyle/>
            <a:p>
              <a:endParaRPr lang="zh-CN" altLang="en-US"/>
            </a:p>
          </p:txBody>
        </p:sp>
        <p:sp>
          <p:nvSpPr>
            <p:cNvPr id="9" name="任意多边形: 形状 8">
              <a:extLst>
                <a:ext uri="{FF2B5EF4-FFF2-40B4-BE49-F238E27FC236}">
                  <a16:creationId xmlns:a16="http://schemas.microsoft.com/office/drawing/2014/main" xmlns="" id="{EF463789-47E3-4C12-B27A-F0D2DFE6F863}"/>
                </a:ext>
              </a:extLst>
            </p:cNvPr>
            <p:cNvSpPr/>
            <p:nvPr/>
          </p:nvSpPr>
          <p:spPr>
            <a:xfrm>
              <a:off x="8234987" y="4622783"/>
              <a:ext cx="412043" cy="444898"/>
            </a:xfrm>
            <a:custGeom>
              <a:avLst/>
              <a:gdLst>
                <a:gd name="connsiteX0" fmla="*/ 729 w 412043"/>
                <a:gd name="connsiteY0" fmla="*/ 443071 h 444898"/>
                <a:gd name="connsiteX1" fmla="*/ 411351 w 412043"/>
                <a:gd name="connsiteY1" fmla="*/ 254 h 444898"/>
                <a:gd name="connsiteX2" fmla="*/ 411828 w 412043"/>
                <a:gd name="connsiteY2" fmla="*/ 254 h 444898"/>
                <a:gd name="connsiteX3" fmla="*/ 2253 w 412043"/>
                <a:gd name="connsiteY3" fmla="*/ 443833 h 444898"/>
                <a:gd name="connsiteX4" fmla="*/ 729 w 412043"/>
                <a:gd name="connsiteY4" fmla="*/ 443071 h 4448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2043" h="444898">
                  <a:moveTo>
                    <a:pt x="729" y="443071"/>
                  </a:moveTo>
                  <a:cubicBezTo>
                    <a:pt x="66737" y="367633"/>
                    <a:pt x="340295" y="69786"/>
                    <a:pt x="411351" y="254"/>
                  </a:cubicBezTo>
                  <a:cubicBezTo>
                    <a:pt x="411923" y="-317"/>
                    <a:pt x="412304" y="254"/>
                    <a:pt x="411828" y="254"/>
                  </a:cubicBezTo>
                  <a:cubicBezTo>
                    <a:pt x="347915" y="76454"/>
                    <a:pt x="71976" y="371729"/>
                    <a:pt x="2253" y="443833"/>
                  </a:cubicBezTo>
                  <a:cubicBezTo>
                    <a:pt x="443" y="445833"/>
                    <a:pt x="-891" y="444691"/>
                    <a:pt x="729" y="443071"/>
                  </a:cubicBezTo>
                  <a:close/>
                </a:path>
              </a:pathLst>
            </a:custGeom>
            <a:solidFill>
              <a:srgbClr val="263238"/>
            </a:solidFill>
            <a:ln w="9525" cap="flat">
              <a:noFill/>
              <a:prstDash val="solid"/>
              <a:miter/>
            </a:ln>
          </p:spPr>
          <p:txBody>
            <a:bodyPr rtlCol="0" anchor="ctr"/>
            <a:lstStyle/>
            <a:p>
              <a:endParaRPr lang="zh-CN" altLang="en-US"/>
            </a:p>
          </p:txBody>
        </p:sp>
        <p:sp>
          <p:nvSpPr>
            <p:cNvPr id="10" name="任意多边形: 形状 9">
              <a:extLst>
                <a:ext uri="{FF2B5EF4-FFF2-40B4-BE49-F238E27FC236}">
                  <a16:creationId xmlns:a16="http://schemas.microsoft.com/office/drawing/2014/main" xmlns="" id="{0274EA3A-F881-4C1B-82B9-BC023C3F3CDE}"/>
                </a:ext>
              </a:extLst>
            </p:cNvPr>
            <p:cNvSpPr/>
            <p:nvPr/>
          </p:nvSpPr>
          <p:spPr>
            <a:xfrm>
              <a:off x="8208667" y="4944744"/>
              <a:ext cx="113345" cy="28528"/>
            </a:xfrm>
            <a:custGeom>
              <a:avLst/>
              <a:gdLst>
                <a:gd name="connsiteX0" fmla="*/ 189 w 113345"/>
                <a:gd name="connsiteY0" fmla="*/ 27575 h 28528"/>
                <a:gd name="connsiteX1" fmla="*/ 58767 w 113345"/>
                <a:gd name="connsiteY1" fmla="*/ 48 h 28528"/>
                <a:gd name="connsiteX2" fmla="*/ 113345 w 113345"/>
                <a:gd name="connsiteY2" fmla="*/ 19764 h 28528"/>
                <a:gd name="connsiteX3" fmla="*/ 112488 w 113345"/>
                <a:gd name="connsiteY3" fmla="*/ 20622 h 28528"/>
                <a:gd name="connsiteX4" fmla="*/ 1046 w 113345"/>
                <a:gd name="connsiteY4" fmla="*/ 28432 h 28528"/>
                <a:gd name="connsiteX5" fmla="*/ 189 w 113345"/>
                <a:gd name="connsiteY5" fmla="*/ 27575 h 28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345" h="28528">
                  <a:moveTo>
                    <a:pt x="189" y="27575"/>
                  </a:moveTo>
                  <a:cubicBezTo>
                    <a:pt x="14959" y="10549"/>
                    <a:pt x="36233" y="552"/>
                    <a:pt x="58767" y="48"/>
                  </a:cubicBezTo>
                  <a:cubicBezTo>
                    <a:pt x="78820" y="-653"/>
                    <a:pt x="98370" y="6410"/>
                    <a:pt x="113345" y="19764"/>
                  </a:cubicBezTo>
                  <a:cubicBezTo>
                    <a:pt x="113345" y="19764"/>
                    <a:pt x="113345" y="21003"/>
                    <a:pt x="112488" y="20622"/>
                  </a:cubicBezTo>
                  <a:cubicBezTo>
                    <a:pt x="77736" y="-1842"/>
                    <a:pt x="32325" y="1341"/>
                    <a:pt x="1046" y="28432"/>
                  </a:cubicBezTo>
                  <a:cubicBezTo>
                    <a:pt x="474" y="28623"/>
                    <a:pt x="-383" y="28623"/>
                    <a:pt x="189" y="27575"/>
                  </a:cubicBezTo>
                  <a:close/>
                </a:path>
              </a:pathLst>
            </a:custGeom>
            <a:solidFill>
              <a:srgbClr val="263238"/>
            </a:solidFill>
            <a:ln w="9525" cap="flat">
              <a:noFill/>
              <a:prstDash val="solid"/>
              <a:miter/>
            </a:ln>
          </p:spPr>
          <p:txBody>
            <a:bodyPr rtlCol="0" anchor="ctr"/>
            <a:lstStyle/>
            <a:p>
              <a:endParaRPr lang="zh-CN" altLang="en-US"/>
            </a:p>
          </p:txBody>
        </p:sp>
        <p:sp>
          <p:nvSpPr>
            <p:cNvPr id="11" name="任意多边形: 形状 10">
              <a:extLst>
                <a:ext uri="{FF2B5EF4-FFF2-40B4-BE49-F238E27FC236}">
                  <a16:creationId xmlns:a16="http://schemas.microsoft.com/office/drawing/2014/main" xmlns="" id="{3F0377C0-A742-4240-A3C1-EECB6882A742}"/>
                </a:ext>
              </a:extLst>
            </p:cNvPr>
            <p:cNvSpPr/>
            <p:nvPr/>
          </p:nvSpPr>
          <p:spPr>
            <a:xfrm>
              <a:off x="8260881" y="4731803"/>
              <a:ext cx="111389" cy="55228"/>
            </a:xfrm>
            <a:custGeom>
              <a:avLst/>
              <a:gdLst>
                <a:gd name="connsiteX0" fmla="*/ 552 w 111389"/>
                <a:gd name="connsiteY0" fmla="*/ 51064 h 55228"/>
                <a:gd name="connsiteX1" fmla="*/ 110280 w 111389"/>
                <a:gd name="connsiteY1" fmla="*/ 391 h 55228"/>
                <a:gd name="connsiteX2" fmla="*/ 110280 w 111389"/>
                <a:gd name="connsiteY2" fmla="*/ 3248 h 55228"/>
                <a:gd name="connsiteX3" fmla="*/ 3695 w 111389"/>
                <a:gd name="connsiteY3" fmla="*/ 54969 h 55228"/>
                <a:gd name="connsiteX4" fmla="*/ 258 w 111389"/>
                <a:gd name="connsiteY4" fmla="*/ 53779 h 55228"/>
                <a:gd name="connsiteX5" fmla="*/ 552 w 111389"/>
                <a:gd name="connsiteY5" fmla="*/ 51064 h 55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89" h="55228">
                  <a:moveTo>
                    <a:pt x="552" y="51064"/>
                  </a:moveTo>
                  <a:cubicBezTo>
                    <a:pt x="27317" y="21155"/>
                    <a:pt x="69227" y="-3419"/>
                    <a:pt x="110280" y="391"/>
                  </a:cubicBezTo>
                  <a:cubicBezTo>
                    <a:pt x="111899" y="391"/>
                    <a:pt x="111613" y="2867"/>
                    <a:pt x="110280" y="3248"/>
                  </a:cubicBezTo>
                  <a:cubicBezTo>
                    <a:pt x="73011" y="16645"/>
                    <a:pt x="37280" y="33983"/>
                    <a:pt x="3695" y="54969"/>
                  </a:cubicBezTo>
                  <a:cubicBezTo>
                    <a:pt x="2417" y="55589"/>
                    <a:pt x="879" y="55057"/>
                    <a:pt x="258" y="53779"/>
                  </a:cubicBezTo>
                  <a:cubicBezTo>
                    <a:pt x="-172" y="52893"/>
                    <a:pt x="-58" y="51838"/>
                    <a:pt x="552" y="51064"/>
                  </a:cubicBezTo>
                  <a:close/>
                </a:path>
              </a:pathLst>
            </a:custGeom>
            <a:solidFill>
              <a:srgbClr val="263238"/>
            </a:solidFill>
            <a:ln w="9525" cap="flat">
              <a:noFill/>
              <a:prstDash val="solid"/>
              <a:miter/>
            </a:ln>
          </p:spPr>
          <p:txBody>
            <a:bodyPr rtlCol="0" anchor="ctr"/>
            <a:lstStyle/>
            <a:p>
              <a:endParaRPr lang="zh-CN" altLang="en-US"/>
            </a:p>
          </p:txBody>
        </p:sp>
        <p:sp>
          <p:nvSpPr>
            <p:cNvPr id="12" name="任意多边形: 形状 11">
              <a:extLst>
                <a:ext uri="{FF2B5EF4-FFF2-40B4-BE49-F238E27FC236}">
                  <a16:creationId xmlns:a16="http://schemas.microsoft.com/office/drawing/2014/main" xmlns="" id="{E6A2A7FF-67BF-47C9-B235-B7F83C9F9B90}"/>
                </a:ext>
              </a:extLst>
            </p:cNvPr>
            <p:cNvSpPr/>
            <p:nvPr/>
          </p:nvSpPr>
          <p:spPr>
            <a:xfrm>
              <a:off x="8248929" y="4762949"/>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173" y="21155"/>
                    <a:pt x="69082"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3" name="任意多边形: 形状 12">
              <a:extLst>
                <a:ext uri="{FF2B5EF4-FFF2-40B4-BE49-F238E27FC236}">
                  <a16:creationId xmlns:a16="http://schemas.microsoft.com/office/drawing/2014/main" xmlns="" id="{796FE2DF-AB0C-42D5-AA63-31D64D9C9747}"/>
                </a:ext>
              </a:extLst>
            </p:cNvPr>
            <p:cNvSpPr/>
            <p:nvPr/>
          </p:nvSpPr>
          <p:spPr>
            <a:xfrm>
              <a:off x="8236833" y="4793906"/>
              <a:ext cx="111245" cy="55163"/>
            </a:xfrm>
            <a:custGeom>
              <a:avLst/>
              <a:gdLst>
                <a:gd name="connsiteX0" fmla="*/ 502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2"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4" name="任意多边形: 形状 13">
              <a:extLst>
                <a:ext uri="{FF2B5EF4-FFF2-40B4-BE49-F238E27FC236}">
                  <a16:creationId xmlns:a16="http://schemas.microsoft.com/office/drawing/2014/main" xmlns="" id="{C4A34CC8-3C95-4694-BE29-E6B6CCF6A447}"/>
                </a:ext>
              </a:extLst>
            </p:cNvPr>
            <p:cNvSpPr/>
            <p:nvPr/>
          </p:nvSpPr>
          <p:spPr>
            <a:xfrm>
              <a:off x="8224736" y="4824862"/>
              <a:ext cx="111245" cy="55163"/>
            </a:xfrm>
            <a:custGeom>
              <a:avLst/>
              <a:gdLst>
                <a:gd name="connsiteX0" fmla="*/ 503 w 111245"/>
                <a:gd name="connsiteY0" fmla="*/ 51064 h 55163"/>
                <a:gd name="connsiteX1" fmla="*/ 110135 w 111245"/>
                <a:gd name="connsiteY1" fmla="*/ 391 h 55163"/>
                <a:gd name="connsiteX2" fmla="*/ 110135 w 111245"/>
                <a:gd name="connsiteY2" fmla="*/ 3344 h 55163"/>
                <a:gd name="connsiteX3" fmla="*/ 3550 w 111245"/>
                <a:gd name="connsiteY3" fmla="*/ 54969 h 55163"/>
                <a:gd name="connsiteX4" fmla="*/ 194 w 111245"/>
                <a:gd name="connsiteY4" fmla="*/ 53570 h 55163"/>
                <a:gd name="connsiteX5" fmla="*/ 502 w 111245"/>
                <a:gd name="connsiteY5" fmla="*/ 51064 h 55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245" h="55163">
                  <a:moveTo>
                    <a:pt x="503" y="51064"/>
                  </a:moveTo>
                  <a:cubicBezTo>
                    <a:pt x="27268" y="21155"/>
                    <a:pt x="69178" y="-3419"/>
                    <a:pt x="110135" y="391"/>
                  </a:cubicBezTo>
                  <a:cubicBezTo>
                    <a:pt x="111754" y="391"/>
                    <a:pt x="111469" y="2867"/>
                    <a:pt x="110135" y="3344"/>
                  </a:cubicBezTo>
                  <a:cubicBezTo>
                    <a:pt x="72853" y="16667"/>
                    <a:pt x="37118" y="33976"/>
                    <a:pt x="3550" y="54969"/>
                  </a:cubicBezTo>
                  <a:cubicBezTo>
                    <a:pt x="2237" y="55510"/>
                    <a:pt x="734" y="54883"/>
                    <a:pt x="194" y="53570"/>
                  </a:cubicBezTo>
                  <a:cubicBezTo>
                    <a:pt x="-149" y="52738"/>
                    <a:pt x="-32" y="51788"/>
                    <a:pt x="502" y="51064"/>
                  </a:cubicBezTo>
                  <a:close/>
                </a:path>
              </a:pathLst>
            </a:custGeom>
            <a:solidFill>
              <a:srgbClr val="263238"/>
            </a:solidFill>
            <a:ln w="9525" cap="flat">
              <a:noFill/>
              <a:prstDash val="solid"/>
              <a:miter/>
            </a:ln>
          </p:spPr>
          <p:txBody>
            <a:bodyPr rtlCol="0" anchor="ctr"/>
            <a:lstStyle/>
            <a:p>
              <a:endParaRPr lang="zh-CN" altLang="en-US"/>
            </a:p>
          </p:txBody>
        </p:sp>
        <p:sp>
          <p:nvSpPr>
            <p:cNvPr id="15" name="任意多边形: 形状 14">
              <a:extLst>
                <a:ext uri="{FF2B5EF4-FFF2-40B4-BE49-F238E27FC236}">
                  <a16:creationId xmlns:a16="http://schemas.microsoft.com/office/drawing/2014/main" xmlns="" id="{1CBCB485-BE12-4D6F-941F-2560044D67A4}"/>
                </a:ext>
              </a:extLst>
            </p:cNvPr>
            <p:cNvSpPr/>
            <p:nvPr/>
          </p:nvSpPr>
          <p:spPr>
            <a:xfrm>
              <a:off x="8436265" y="4460348"/>
              <a:ext cx="70103" cy="69996"/>
            </a:xfrm>
            <a:custGeom>
              <a:avLst/>
              <a:gdLst>
                <a:gd name="connsiteX0" fmla="*/ 9382 w 70103"/>
                <a:gd name="connsiteY0" fmla="*/ 11146 h 69996"/>
                <a:gd name="connsiteX1" fmla="*/ 60722 w 70103"/>
                <a:gd name="connsiteY1" fmla="*/ 58771 h 69996"/>
                <a:gd name="connsiteX2" fmla="*/ 9382 w 70103"/>
                <a:gd name="connsiteY2" fmla="*/ 11146 h 69996"/>
              </a:gdLst>
              <a:ahLst/>
              <a:cxnLst>
                <a:cxn ang="0">
                  <a:pos x="connsiteX0" y="connsiteY0"/>
                </a:cxn>
                <a:cxn ang="0">
                  <a:pos x="connsiteX1" y="connsiteY1"/>
                </a:cxn>
                <a:cxn ang="0">
                  <a:pos x="connsiteX2" y="connsiteY2"/>
                </a:cxn>
              </a:cxnLst>
              <a:rect l="l" t="t" r="r" b="b"/>
              <a:pathLst>
                <a:path w="70103" h="69996">
                  <a:moveTo>
                    <a:pt x="9382" y="11146"/>
                  </a:moveTo>
                  <a:cubicBezTo>
                    <a:pt x="39957" y="-21810"/>
                    <a:pt x="91297" y="25624"/>
                    <a:pt x="60722" y="58771"/>
                  </a:cubicBezTo>
                  <a:cubicBezTo>
                    <a:pt x="30147" y="91918"/>
                    <a:pt x="-21193" y="44293"/>
                    <a:pt x="9382" y="11146"/>
                  </a:cubicBezTo>
                  <a:close/>
                </a:path>
              </a:pathLst>
            </a:custGeom>
            <a:solidFill>
              <a:srgbClr val="263238"/>
            </a:solidFill>
            <a:ln w="9525" cap="flat">
              <a:noFill/>
              <a:prstDash val="solid"/>
              <a:miter/>
            </a:ln>
          </p:spPr>
          <p:txBody>
            <a:bodyPr rtlCol="0" anchor="ctr"/>
            <a:lstStyle/>
            <a:p>
              <a:endParaRPr lang="zh-CN" altLang="en-US"/>
            </a:p>
          </p:txBody>
        </p:sp>
        <p:sp>
          <p:nvSpPr>
            <p:cNvPr id="16" name="任意多边形: 形状 15">
              <a:extLst>
                <a:ext uri="{FF2B5EF4-FFF2-40B4-BE49-F238E27FC236}">
                  <a16:creationId xmlns:a16="http://schemas.microsoft.com/office/drawing/2014/main" xmlns="" id="{6DD5338A-F392-462A-8BAF-B18264DEDA4E}"/>
                </a:ext>
              </a:extLst>
            </p:cNvPr>
            <p:cNvSpPr/>
            <p:nvPr/>
          </p:nvSpPr>
          <p:spPr>
            <a:xfrm>
              <a:off x="8153466" y="4710618"/>
              <a:ext cx="153137" cy="69473"/>
            </a:xfrm>
            <a:custGeom>
              <a:avLst/>
              <a:gdLst>
                <a:gd name="connsiteX0" fmla="*/ 45388 w 153137"/>
                <a:gd name="connsiteY0" fmla="*/ 69295 h 69473"/>
                <a:gd name="connsiteX1" fmla="*/ 116159 w 153137"/>
                <a:gd name="connsiteY1" fmla="*/ 60532 h 69473"/>
                <a:gd name="connsiteX2" fmla="*/ 121207 w 153137"/>
                <a:gd name="connsiteY2" fmla="*/ 59294 h 69473"/>
                <a:gd name="connsiteX3" fmla="*/ 149782 w 153137"/>
                <a:gd name="connsiteY3" fmla="*/ 52341 h 69473"/>
                <a:gd name="connsiteX4" fmla="*/ 152354 w 153137"/>
                <a:gd name="connsiteY4" fmla="*/ 50436 h 69473"/>
                <a:gd name="connsiteX5" fmla="*/ 152354 w 153137"/>
                <a:gd name="connsiteY5" fmla="*/ 44816 h 69473"/>
                <a:gd name="connsiteX6" fmla="*/ 152455 w 153137"/>
                <a:gd name="connsiteY6" fmla="*/ 43203 h 69473"/>
                <a:gd name="connsiteX7" fmla="*/ 152354 w 153137"/>
                <a:gd name="connsiteY7" fmla="*/ 43102 h 69473"/>
                <a:gd name="connsiteX8" fmla="*/ 148925 w 153137"/>
                <a:gd name="connsiteY8" fmla="*/ 40720 h 69473"/>
                <a:gd name="connsiteX9" fmla="*/ 147877 w 153137"/>
                <a:gd name="connsiteY9" fmla="*/ 39863 h 69473"/>
                <a:gd name="connsiteX10" fmla="*/ 143686 w 153137"/>
                <a:gd name="connsiteY10" fmla="*/ 36720 h 69473"/>
                <a:gd name="connsiteX11" fmla="*/ 81393 w 153137"/>
                <a:gd name="connsiteY11" fmla="*/ 6811 h 69473"/>
                <a:gd name="connsiteX12" fmla="*/ 52056 w 153137"/>
                <a:gd name="connsiteY12" fmla="*/ 525 h 69473"/>
                <a:gd name="connsiteX13" fmla="*/ 49 w 153137"/>
                <a:gd name="connsiteY13" fmla="*/ 31862 h 69473"/>
                <a:gd name="connsiteX14" fmla="*/ 45388 w 153137"/>
                <a:gd name="connsiteY14" fmla="*/ 69295 h 69473"/>
                <a:gd name="connsiteX15" fmla="*/ 19576 w 153137"/>
                <a:gd name="connsiteY15" fmla="*/ 48150 h 69473"/>
                <a:gd name="connsiteX16" fmla="*/ 57199 w 153137"/>
                <a:gd name="connsiteY16" fmla="*/ 11955 h 69473"/>
                <a:gd name="connsiteX17" fmla="*/ 87013 w 153137"/>
                <a:gd name="connsiteY17" fmla="*/ 19575 h 69473"/>
                <a:gd name="connsiteX18" fmla="*/ 96538 w 153137"/>
                <a:gd name="connsiteY18" fmla="*/ 22813 h 69473"/>
                <a:gd name="connsiteX19" fmla="*/ 143401 w 153137"/>
                <a:gd name="connsiteY19" fmla="*/ 41863 h 69473"/>
                <a:gd name="connsiteX20" fmla="*/ 143401 w 153137"/>
                <a:gd name="connsiteY20" fmla="*/ 41863 h 69473"/>
                <a:gd name="connsiteX21" fmla="*/ 145591 w 153137"/>
                <a:gd name="connsiteY21" fmla="*/ 42816 h 69473"/>
                <a:gd name="connsiteX22" fmla="*/ 143020 w 153137"/>
                <a:gd name="connsiteY22" fmla="*/ 43292 h 69473"/>
                <a:gd name="connsiteX23" fmla="*/ 140543 w 153137"/>
                <a:gd name="connsiteY23" fmla="*/ 43768 h 69473"/>
                <a:gd name="connsiteX24" fmla="*/ 118445 w 153137"/>
                <a:gd name="connsiteY24" fmla="*/ 48150 h 69473"/>
                <a:gd name="connsiteX25" fmla="*/ 95490 w 153137"/>
                <a:gd name="connsiteY25" fmla="*/ 53103 h 69473"/>
                <a:gd name="connsiteX26" fmla="*/ 19576 w 153137"/>
                <a:gd name="connsiteY26" fmla="*/ 48150 h 6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3137" h="69473">
                  <a:moveTo>
                    <a:pt x="45388" y="69295"/>
                  </a:moveTo>
                  <a:cubicBezTo>
                    <a:pt x="69299" y="70259"/>
                    <a:pt x="93206" y="67299"/>
                    <a:pt x="116159" y="60532"/>
                  </a:cubicBezTo>
                  <a:lnTo>
                    <a:pt x="121207" y="59294"/>
                  </a:lnTo>
                  <a:cubicBezTo>
                    <a:pt x="130732" y="56818"/>
                    <a:pt x="140257" y="54436"/>
                    <a:pt x="149782" y="52341"/>
                  </a:cubicBezTo>
                  <a:cubicBezTo>
                    <a:pt x="150858" y="52071"/>
                    <a:pt x="151783" y="51386"/>
                    <a:pt x="152354" y="50436"/>
                  </a:cubicBezTo>
                  <a:cubicBezTo>
                    <a:pt x="153399" y="48708"/>
                    <a:pt x="153399" y="46544"/>
                    <a:pt x="152354" y="44816"/>
                  </a:cubicBezTo>
                  <a:cubicBezTo>
                    <a:pt x="152828" y="44399"/>
                    <a:pt x="152873" y="43676"/>
                    <a:pt x="152455" y="43203"/>
                  </a:cubicBezTo>
                  <a:cubicBezTo>
                    <a:pt x="152424" y="43167"/>
                    <a:pt x="152390" y="43133"/>
                    <a:pt x="152354" y="43102"/>
                  </a:cubicBezTo>
                  <a:cubicBezTo>
                    <a:pt x="151306" y="42339"/>
                    <a:pt x="150163" y="41482"/>
                    <a:pt x="148925" y="40720"/>
                  </a:cubicBezTo>
                  <a:cubicBezTo>
                    <a:pt x="148718" y="40295"/>
                    <a:pt x="148335" y="39982"/>
                    <a:pt x="147877" y="39863"/>
                  </a:cubicBezTo>
                  <a:cubicBezTo>
                    <a:pt x="146586" y="38681"/>
                    <a:pt x="145183" y="37628"/>
                    <a:pt x="143686" y="36720"/>
                  </a:cubicBezTo>
                  <a:cubicBezTo>
                    <a:pt x="124679" y="23442"/>
                    <a:pt x="103640" y="13341"/>
                    <a:pt x="81393" y="6811"/>
                  </a:cubicBezTo>
                  <a:cubicBezTo>
                    <a:pt x="71823" y="3838"/>
                    <a:pt x="62004" y="1734"/>
                    <a:pt x="52056" y="525"/>
                  </a:cubicBezTo>
                  <a:cubicBezTo>
                    <a:pt x="30720" y="-2238"/>
                    <a:pt x="1383" y="5573"/>
                    <a:pt x="49" y="31862"/>
                  </a:cubicBezTo>
                  <a:cubicBezTo>
                    <a:pt x="-1284" y="58151"/>
                    <a:pt x="24719" y="67581"/>
                    <a:pt x="45388" y="69295"/>
                  </a:cubicBezTo>
                  <a:close/>
                  <a:moveTo>
                    <a:pt x="19576" y="48150"/>
                  </a:moveTo>
                  <a:cubicBezTo>
                    <a:pt x="-9857" y="15670"/>
                    <a:pt x="41578" y="9478"/>
                    <a:pt x="57199" y="11955"/>
                  </a:cubicBezTo>
                  <a:cubicBezTo>
                    <a:pt x="67295" y="13832"/>
                    <a:pt x="77254" y="16378"/>
                    <a:pt x="87013" y="19575"/>
                  </a:cubicBezTo>
                  <a:cubicBezTo>
                    <a:pt x="90251" y="20622"/>
                    <a:pt x="93490" y="21670"/>
                    <a:pt x="96538" y="22813"/>
                  </a:cubicBezTo>
                  <a:cubicBezTo>
                    <a:pt x="112540" y="28243"/>
                    <a:pt x="127875" y="35386"/>
                    <a:pt x="143401" y="41863"/>
                  </a:cubicBezTo>
                  <a:lnTo>
                    <a:pt x="143401" y="41863"/>
                  </a:lnTo>
                  <a:lnTo>
                    <a:pt x="145591" y="42816"/>
                  </a:lnTo>
                  <a:lnTo>
                    <a:pt x="143020" y="43292"/>
                  </a:lnTo>
                  <a:lnTo>
                    <a:pt x="140543" y="43768"/>
                  </a:lnTo>
                  <a:cubicBezTo>
                    <a:pt x="133209" y="45007"/>
                    <a:pt x="125875" y="46530"/>
                    <a:pt x="118445" y="48150"/>
                  </a:cubicBezTo>
                  <a:lnTo>
                    <a:pt x="95490" y="53103"/>
                  </a:lnTo>
                  <a:cubicBezTo>
                    <a:pt x="76059" y="57389"/>
                    <a:pt x="35863" y="66057"/>
                    <a:pt x="19576" y="48150"/>
                  </a:cubicBezTo>
                  <a:close/>
                </a:path>
              </a:pathLst>
            </a:custGeom>
            <a:solidFill>
              <a:srgbClr val="263238"/>
            </a:solidFill>
            <a:ln w="9525" cap="flat">
              <a:noFill/>
              <a:prstDash val="solid"/>
              <a:miter/>
            </a:ln>
          </p:spPr>
          <p:txBody>
            <a:bodyPr rtlCol="0" anchor="ctr"/>
            <a:lstStyle/>
            <a:p>
              <a:endParaRPr lang="zh-CN" altLang="en-US"/>
            </a:p>
          </p:txBody>
        </p:sp>
        <p:sp>
          <p:nvSpPr>
            <p:cNvPr id="17" name="任意多边形: 形状 16">
              <a:extLst>
                <a:ext uri="{FF2B5EF4-FFF2-40B4-BE49-F238E27FC236}">
                  <a16:creationId xmlns:a16="http://schemas.microsoft.com/office/drawing/2014/main" xmlns="" id="{D3604918-86DA-4B86-98EC-3BCD00872474}"/>
                </a:ext>
              </a:extLst>
            </p:cNvPr>
            <p:cNvSpPr/>
            <p:nvPr/>
          </p:nvSpPr>
          <p:spPr>
            <a:xfrm>
              <a:off x="8296698" y="4626345"/>
              <a:ext cx="98634" cy="135720"/>
            </a:xfrm>
            <a:custGeom>
              <a:avLst/>
              <a:gdLst>
                <a:gd name="connsiteX0" fmla="*/ 8836 w 98634"/>
                <a:gd name="connsiteY0" fmla="*/ 134900 h 135720"/>
                <a:gd name="connsiteX1" fmla="*/ 8836 w 98634"/>
                <a:gd name="connsiteY1" fmla="*/ 134900 h 135720"/>
                <a:gd name="connsiteX2" fmla="*/ 43411 w 98634"/>
                <a:gd name="connsiteY2" fmla="*/ 108420 h 135720"/>
                <a:gd name="connsiteX3" fmla="*/ 87131 w 98634"/>
                <a:gd name="connsiteY3" fmla="*/ 64319 h 135720"/>
                <a:gd name="connsiteX4" fmla="*/ 86369 w 98634"/>
                <a:gd name="connsiteY4" fmla="*/ 5455 h 135720"/>
                <a:gd name="connsiteX5" fmla="*/ 29219 w 98634"/>
                <a:gd name="connsiteY5" fmla="*/ 26505 h 135720"/>
                <a:gd name="connsiteX6" fmla="*/ 73 w 98634"/>
                <a:gd name="connsiteY6" fmla="*/ 121184 h 135720"/>
                <a:gd name="connsiteX7" fmla="*/ 73 w 98634"/>
                <a:gd name="connsiteY7" fmla="*/ 126422 h 135720"/>
                <a:gd name="connsiteX8" fmla="*/ 73 w 98634"/>
                <a:gd name="connsiteY8" fmla="*/ 126898 h 135720"/>
                <a:gd name="connsiteX9" fmla="*/ 73 w 98634"/>
                <a:gd name="connsiteY9" fmla="*/ 127946 h 135720"/>
                <a:gd name="connsiteX10" fmla="*/ 73 w 98634"/>
                <a:gd name="connsiteY10" fmla="*/ 131185 h 135720"/>
                <a:gd name="connsiteX11" fmla="*/ 1406 w 98634"/>
                <a:gd name="connsiteY11" fmla="*/ 132328 h 135720"/>
                <a:gd name="connsiteX12" fmla="*/ 7668 w 98634"/>
                <a:gd name="connsiteY12" fmla="*/ 135466 h 135720"/>
                <a:gd name="connsiteX13" fmla="*/ 8836 w 98634"/>
                <a:gd name="connsiteY13" fmla="*/ 134899 h 135720"/>
                <a:gd name="connsiteX14" fmla="*/ 10074 w 98634"/>
                <a:gd name="connsiteY14" fmla="*/ 120898 h 135720"/>
                <a:gd name="connsiteX15" fmla="*/ 5597 w 98634"/>
                <a:gd name="connsiteY15" fmla="*/ 124994 h 135720"/>
                <a:gd name="connsiteX16" fmla="*/ 3978 w 98634"/>
                <a:gd name="connsiteY16" fmla="*/ 126327 h 135720"/>
                <a:gd name="connsiteX17" fmla="*/ 4549 w 98634"/>
                <a:gd name="connsiteY17" fmla="*/ 124136 h 135720"/>
                <a:gd name="connsiteX18" fmla="*/ 4549 w 98634"/>
                <a:gd name="connsiteY18" fmla="*/ 124136 h 135720"/>
                <a:gd name="connsiteX19" fmla="*/ 22361 w 98634"/>
                <a:gd name="connsiteY19" fmla="*/ 65558 h 135720"/>
                <a:gd name="connsiteX20" fmla="*/ 35125 w 98634"/>
                <a:gd name="connsiteY20" fmla="*/ 37554 h 135720"/>
                <a:gd name="connsiteX21" fmla="*/ 86941 w 98634"/>
                <a:gd name="connsiteY21" fmla="*/ 30982 h 135720"/>
                <a:gd name="connsiteX22" fmla="*/ 43221 w 98634"/>
                <a:gd name="connsiteY22" fmla="*/ 93656 h 135720"/>
                <a:gd name="connsiteX23" fmla="*/ 10074 w 98634"/>
                <a:gd name="connsiteY23" fmla="*/ 120898 h 135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8634" h="135720">
                  <a:moveTo>
                    <a:pt x="8836" y="134900"/>
                  </a:moveTo>
                  <a:lnTo>
                    <a:pt x="8836" y="134900"/>
                  </a:lnTo>
                  <a:cubicBezTo>
                    <a:pt x="19980" y="126041"/>
                    <a:pt x="31886" y="117374"/>
                    <a:pt x="43411" y="108420"/>
                  </a:cubicBezTo>
                  <a:cubicBezTo>
                    <a:pt x="60214" y="96112"/>
                    <a:pt x="74969" y="81228"/>
                    <a:pt x="87131" y="64319"/>
                  </a:cubicBezTo>
                  <a:cubicBezTo>
                    <a:pt x="98656" y="47269"/>
                    <a:pt x="106181" y="20028"/>
                    <a:pt x="86369" y="5455"/>
                  </a:cubicBezTo>
                  <a:cubicBezTo>
                    <a:pt x="66557" y="-9119"/>
                    <a:pt x="40554" y="8122"/>
                    <a:pt x="29219" y="26505"/>
                  </a:cubicBezTo>
                  <a:cubicBezTo>
                    <a:pt x="12164" y="55320"/>
                    <a:pt x="2176" y="87765"/>
                    <a:pt x="73" y="121184"/>
                  </a:cubicBezTo>
                  <a:cubicBezTo>
                    <a:pt x="73" y="122898"/>
                    <a:pt x="73" y="124708"/>
                    <a:pt x="73" y="126422"/>
                  </a:cubicBezTo>
                  <a:cubicBezTo>
                    <a:pt x="14" y="126576"/>
                    <a:pt x="14" y="126745"/>
                    <a:pt x="73" y="126898"/>
                  </a:cubicBezTo>
                  <a:lnTo>
                    <a:pt x="73" y="127946"/>
                  </a:lnTo>
                  <a:cubicBezTo>
                    <a:pt x="-24" y="129024"/>
                    <a:pt x="-24" y="130107"/>
                    <a:pt x="73" y="131185"/>
                  </a:cubicBezTo>
                  <a:cubicBezTo>
                    <a:pt x="73" y="131947"/>
                    <a:pt x="644" y="132328"/>
                    <a:pt x="1406" y="132328"/>
                  </a:cubicBezTo>
                  <a:cubicBezTo>
                    <a:pt x="2269" y="134924"/>
                    <a:pt x="5072" y="136329"/>
                    <a:pt x="7668" y="135466"/>
                  </a:cubicBezTo>
                  <a:cubicBezTo>
                    <a:pt x="8080" y="135330"/>
                    <a:pt x="8473" y="135139"/>
                    <a:pt x="8836" y="134899"/>
                  </a:cubicBezTo>
                  <a:close/>
                  <a:moveTo>
                    <a:pt x="10074" y="120898"/>
                  </a:moveTo>
                  <a:lnTo>
                    <a:pt x="5597" y="124994"/>
                  </a:lnTo>
                  <a:lnTo>
                    <a:pt x="3978" y="126327"/>
                  </a:lnTo>
                  <a:cubicBezTo>
                    <a:pt x="4125" y="125586"/>
                    <a:pt x="4316" y="124854"/>
                    <a:pt x="4549" y="124136"/>
                  </a:cubicBezTo>
                  <a:lnTo>
                    <a:pt x="4549" y="124136"/>
                  </a:lnTo>
                  <a:cubicBezTo>
                    <a:pt x="9386" y="104292"/>
                    <a:pt x="15333" y="84735"/>
                    <a:pt x="22361" y="65558"/>
                  </a:cubicBezTo>
                  <a:cubicBezTo>
                    <a:pt x="25972" y="55943"/>
                    <a:pt x="30237" y="46587"/>
                    <a:pt x="35125" y="37554"/>
                  </a:cubicBezTo>
                  <a:cubicBezTo>
                    <a:pt x="42935" y="23743"/>
                    <a:pt x="79892" y="-12357"/>
                    <a:pt x="86941" y="30982"/>
                  </a:cubicBezTo>
                  <a:cubicBezTo>
                    <a:pt x="90751" y="54794"/>
                    <a:pt x="58366" y="80702"/>
                    <a:pt x="43221" y="93656"/>
                  </a:cubicBezTo>
                  <a:cubicBezTo>
                    <a:pt x="32648" y="102895"/>
                    <a:pt x="21028" y="111659"/>
                    <a:pt x="10074" y="120898"/>
                  </a:cubicBezTo>
                  <a:close/>
                </a:path>
              </a:pathLst>
            </a:custGeom>
            <a:solidFill>
              <a:srgbClr val="263238"/>
            </a:solidFill>
            <a:ln w="9525" cap="flat">
              <a:noFill/>
              <a:prstDash val="solid"/>
              <a:miter/>
            </a:ln>
          </p:spPr>
          <p:txBody>
            <a:bodyPr rtlCol="0" anchor="ctr"/>
            <a:lstStyle/>
            <a:p>
              <a:endParaRPr lang="zh-CN" altLang="en-US"/>
            </a:p>
          </p:txBody>
        </p:sp>
        <p:sp>
          <p:nvSpPr>
            <p:cNvPr id="18" name="任意多边形: 形状 17">
              <a:extLst>
                <a:ext uri="{FF2B5EF4-FFF2-40B4-BE49-F238E27FC236}">
                  <a16:creationId xmlns:a16="http://schemas.microsoft.com/office/drawing/2014/main" xmlns="" id="{D939467D-AFF5-498B-9214-DF2DB7AE381C}"/>
                </a:ext>
              </a:extLst>
            </p:cNvPr>
            <p:cNvSpPr/>
            <p:nvPr/>
          </p:nvSpPr>
          <p:spPr>
            <a:xfrm>
              <a:off x="7641532" y="2911395"/>
              <a:ext cx="773539" cy="1770697"/>
            </a:xfrm>
            <a:custGeom>
              <a:avLst/>
              <a:gdLst>
                <a:gd name="connsiteX0" fmla="*/ 423305 w 773539"/>
                <a:gd name="connsiteY0" fmla="*/ 995172 h 1770697"/>
                <a:gd name="connsiteX1" fmla="*/ 773539 w 773539"/>
                <a:gd name="connsiteY1" fmla="*/ 1442847 h 1770697"/>
                <a:gd name="connsiteX2" fmla="*/ 489599 w 773539"/>
                <a:gd name="connsiteY2" fmla="*/ 1770698 h 1770697"/>
                <a:gd name="connsiteX3" fmla="*/ 1443 w 773539"/>
                <a:gd name="connsiteY3" fmla="*/ 1012317 h 1770697"/>
                <a:gd name="connsiteX4" fmla="*/ 331293 w 773539"/>
                <a:gd name="connsiteY4" fmla="*/ 0 h 1770697"/>
                <a:gd name="connsiteX5" fmla="*/ 679527 w 773539"/>
                <a:gd name="connsiteY5" fmla="*/ 0 h 1770697"/>
                <a:gd name="connsiteX6" fmla="*/ 423305 w 773539"/>
                <a:gd name="connsiteY6" fmla="*/ 995172 h 17706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3539" h="1770697">
                  <a:moveTo>
                    <a:pt x="423305" y="995172"/>
                  </a:moveTo>
                  <a:cubicBezTo>
                    <a:pt x="444546" y="1099947"/>
                    <a:pt x="773539" y="1442847"/>
                    <a:pt x="773539" y="1442847"/>
                  </a:cubicBezTo>
                  <a:lnTo>
                    <a:pt x="489599" y="1770698"/>
                  </a:lnTo>
                  <a:cubicBezTo>
                    <a:pt x="489599" y="1770698"/>
                    <a:pt x="-30847" y="1244156"/>
                    <a:pt x="1443" y="1012317"/>
                  </a:cubicBezTo>
                  <a:cubicBezTo>
                    <a:pt x="29446" y="810768"/>
                    <a:pt x="331293" y="0"/>
                    <a:pt x="331293" y="0"/>
                  </a:cubicBezTo>
                  <a:lnTo>
                    <a:pt x="679527" y="0"/>
                  </a:lnTo>
                  <a:cubicBezTo>
                    <a:pt x="679527" y="0"/>
                    <a:pt x="402064" y="892016"/>
                    <a:pt x="423305" y="995172"/>
                  </a:cubicBezTo>
                  <a:close/>
                </a:path>
              </a:pathLst>
            </a:custGeom>
            <a:solidFill>
              <a:srgbClr val="37474F"/>
            </a:solidFill>
            <a:ln w="9525" cap="flat">
              <a:noFill/>
              <a:prstDash val="solid"/>
              <a:miter/>
            </a:ln>
          </p:spPr>
          <p:txBody>
            <a:bodyPr rtlCol="0" anchor="ctr"/>
            <a:lstStyle/>
            <a:p>
              <a:endParaRPr lang="zh-CN" altLang="en-US"/>
            </a:p>
          </p:txBody>
        </p:sp>
        <p:sp>
          <p:nvSpPr>
            <p:cNvPr id="19" name="任意多边形: 形状 18">
              <a:extLst>
                <a:ext uri="{FF2B5EF4-FFF2-40B4-BE49-F238E27FC236}">
                  <a16:creationId xmlns:a16="http://schemas.microsoft.com/office/drawing/2014/main" xmlns="" id="{38349FEA-4C15-4B30-A034-9A6DECD7D9B0}"/>
                </a:ext>
              </a:extLst>
            </p:cNvPr>
            <p:cNvSpPr/>
            <p:nvPr/>
          </p:nvSpPr>
          <p:spPr>
            <a:xfrm>
              <a:off x="8096225" y="4308902"/>
              <a:ext cx="244550" cy="291271"/>
            </a:xfrm>
            <a:custGeom>
              <a:avLst/>
              <a:gdLst>
                <a:gd name="connsiteX0" fmla="*/ 330 w 244550"/>
                <a:gd name="connsiteY0" fmla="*/ 289465 h 291271"/>
                <a:gd name="connsiteX1" fmla="*/ 69196 w 244550"/>
                <a:gd name="connsiteY1" fmla="*/ 203740 h 291271"/>
                <a:gd name="connsiteX2" fmla="*/ 243408 w 244550"/>
                <a:gd name="connsiteY2" fmla="*/ 191 h 291271"/>
                <a:gd name="connsiteX3" fmla="*/ 244456 w 244550"/>
                <a:gd name="connsiteY3" fmla="*/ 953 h 291271"/>
                <a:gd name="connsiteX4" fmla="*/ 74435 w 244550"/>
                <a:gd name="connsiteY4" fmla="*/ 208121 h 291271"/>
                <a:gd name="connsiteX5" fmla="*/ 1759 w 244550"/>
                <a:gd name="connsiteY5" fmla="*/ 290989 h 291271"/>
                <a:gd name="connsiteX6" fmla="*/ 283 w 244550"/>
                <a:gd name="connsiteY6" fmla="*/ 290941 h 291271"/>
                <a:gd name="connsiteX7" fmla="*/ 330 w 244550"/>
                <a:gd name="connsiteY7" fmla="*/ 289465 h 291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4550" h="291271">
                  <a:moveTo>
                    <a:pt x="330" y="289465"/>
                  </a:moveTo>
                  <a:cubicBezTo>
                    <a:pt x="40621" y="239268"/>
                    <a:pt x="28334" y="253079"/>
                    <a:pt x="69196" y="203740"/>
                  </a:cubicBezTo>
                  <a:cubicBezTo>
                    <a:pt x="89198" y="179356"/>
                    <a:pt x="220834" y="19526"/>
                    <a:pt x="243408" y="191"/>
                  </a:cubicBezTo>
                  <a:cubicBezTo>
                    <a:pt x="243980" y="-286"/>
                    <a:pt x="244837" y="191"/>
                    <a:pt x="244456" y="953"/>
                  </a:cubicBezTo>
                  <a:cubicBezTo>
                    <a:pt x="229311" y="26670"/>
                    <a:pt x="94913" y="184214"/>
                    <a:pt x="74435" y="208121"/>
                  </a:cubicBezTo>
                  <a:cubicBezTo>
                    <a:pt x="32620" y="257080"/>
                    <a:pt x="44050" y="242507"/>
                    <a:pt x="1759" y="290989"/>
                  </a:cubicBezTo>
                  <a:cubicBezTo>
                    <a:pt x="1338" y="291383"/>
                    <a:pt x="677" y="291362"/>
                    <a:pt x="283" y="290941"/>
                  </a:cubicBezTo>
                  <a:cubicBezTo>
                    <a:pt x="-112" y="290520"/>
                    <a:pt x="-91" y="289859"/>
                    <a:pt x="330" y="289465"/>
                  </a:cubicBezTo>
                  <a:close/>
                </a:path>
              </a:pathLst>
            </a:custGeom>
            <a:solidFill>
              <a:srgbClr val="263238"/>
            </a:solidFill>
            <a:ln w="9525" cap="flat">
              <a:noFill/>
              <a:prstDash val="solid"/>
              <a:miter/>
            </a:ln>
          </p:spPr>
          <p:txBody>
            <a:bodyPr rtlCol="0" anchor="ctr"/>
            <a:lstStyle/>
            <a:p>
              <a:endParaRPr lang="zh-CN" altLang="en-US"/>
            </a:p>
          </p:txBody>
        </p:sp>
        <p:sp>
          <p:nvSpPr>
            <p:cNvPr id="20" name="任意多边形: 形状 19">
              <a:extLst>
                <a:ext uri="{FF2B5EF4-FFF2-40B4-BE49-F238E27FC236}">
                  <a16:creationId xmlns:a16="http://schemas.microsoft.com/office/drawing/2014/main" xmlns="" id="{B7CA4E5F-77F9-4FF7-9240-CCEE527B4840}"/>
                </a:ext>
              </a:extLst>
            </p:cNvPr>
            <p:cNvSpPr/>
            <p:nvPr/>
          </p:nvSpPr>
          <p:spPr>
            <a:xfrm>
              <a:off x="8011453" y="2963210"/>
              <a:ext cx="296961" cy="1339047"/>
            </a:xfrm>
            <a:custGeom>
              <a:avLst/>
              <a:gdLst>
                <a:gd name="connsiteX0" fmla="*/ 4140 w 296961"/>
                <a:gd name="connsiteY0" fmla="*/ 900398 h 1339047"/>
                <a:gd name="connsiteX1" fmla="*/ 20333 w 296961"/>
                <a:gd name="connsiteY1" fmla="*/ 822008 h 1339047"/>
                <a:gd name="connsiteX2" fmla="*/ 56337 w 296961"/>
                <a:gd name="connsiteY2" fmla="*/ 662654 h 1339047"/>
                <a:gd name="connsiteX3" fmla="*/ 138157 w 296961"/>
                <a:gd name="connsiteY3" fmla="*/ 349282 h 1339047"/>
                <a:gd name="connsiteX4" fmla="*/ 235312 w 296961"/>
                <a:gd name="connsiteY4" fmla="*/ 38862 h 1339047"/>
                <a:gd name="connsiteX5" fmla="*/ 249028 w 296961"/>
                <a:gd name="connsiteY5" fmla="*/ 762 h 1339047"/>
                <a:gd name="connsiteX6" fmla="*/ 249790 w 296961"/>
                <a:gd name="connsiteY6" fmla="*/ 0 h 1339047"/>
                <a:gd name="connsiteX7" fmla="*/ 250552 w 296961"/>
                <a:gd name="connsiteY7" fmla="*/ 762 h 1339047"/>
                <a:gd name="connsiteX8" fmla="*/ 157588 w 296961"/>
                <a:gd name="connsiteY8" fmla="*/ 308134 h 1339047"/>
                <a:gd name="connsiteX9" fmla="*/ 75863 w 296961"/>
                <a:gd name="connsiteY9" fmla="*/ 617220 h 1339047"/>
                <a:gd name="connsiteX10" fmla="*/ 39478 w 296961"/>
                <a:gd name="connsiteY10" fmla="*/ 773621 h 1339047"/>
                <a:gd name="connsiteX11" fmla="*/ 22714 w 296961"/>
                <a:gd name="connsiteY11" fmla="*/ 850678 h 1339047"/>
                <a:gd name="connsiteX12" fmla="*/ 8141 w 296961"/>
                <a:gd name="connsiteY12" fmla="*/ 930116 h 1339047"/>
                <a:gd name="connsiteX13" fmla="*/ 28619 w 296961"/>
                <a:gd name="connsiteY13" fmla="*/ 1001744 h 1339047"/>
                <a:gd name="connsiteX14" fmla="*/ 71863 w 296961"/>
                <a:gd name="connsiteY14" fmla="*/ 1063276 h 1339047"/>
                <a:gd name="connsiteX15" fmla="*/ 296653 w 296961"/>
                <a:gd name="connsiteY15" fmla="*/ 1337786 h 1339047"/>
                <a:gd name="connsiteX16" fmla="*/ 295605 w 296961"/>
                <a:gd name="connsiteY16" fmla="*/ 1338834 h 1339047"/>
                <a:gd name="connsiteX17" fmla="*/ 84055 w 296961"/>
                <a:gd name="connsiteY17" fmla="*/ 1094423 h 1339047"/>
                <a:gd name="connsiteX18" fmla="*/ 39764 w 296961"/>
                <a:gd name="connsiteY18" fmla="*/ 1033844 h 1339047"/>
                <a:gd name="connsiteX19" fmla="*/ 5093 w 296961"/>
                <a:gd name="connsiteY19" fmla="*/ 972884 h 1339047"/>
                <a:gd name="connsiteX20" fmla="*/ 4140 w 296961"/>
                <a:gd name="connsiteY20" fmla="*/ 900399 h 1339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96961" h="1339047">
                  <a:moveTo>
                    <a:pt x="4140" y="900398"/>
                  </a:moveTo>
                  <a:cubicBezTo>
                    <a:pt x="9188" y="874205"/>
                    <a:pt x="14808" y="848106"/>
                    <a:pt x="20333" y="822008"/>
                  </a:cubicBezTo>
                  <a:cubicBezTo>
                    <a:pt x="31636" y="768795"/>
                    <a:pt x="43637" y="715677"/>
                    <a:pt x="56337" y="662654"/>
                  </a:cubicBezTo>
                  <a:cubicBezTo>
                    <a:pt x="81356" y="557689"/>
                    <a:pt x="108629" y="453231"/>
                    <a:pt x="138157" y="349282"/>
                  </a:cubicBezTo>
                  <a:cubicBezTo>
                    <a:pt x="167780" y="245078"/>
                    <a:pt x="199212" y="141065"/>
                    <a:pt x="235312" y="38862"/>
                  </a:cubicBezTo>
                  <a:cubicBezTo>
                    <a:pt x="239820" y="26162"/>
                    <a:pt x="244392" y="13462"/>
                    <a:pt x="249028" y="762"/>
                  </a:cubicBezTo>
                  <a:cubicBezTo>
                    <a:pt x="249028" y="341"/>
                    <a:pt x="249369" y="0"/>
                    <a:pt x="249790" y="0"/>
                  </a:cubicBezTo>
                  <a:cubicBezTo>
                    <a:pt x="250211" y="0"/>
                    <a:pt x="250552" y="341"/>
                    <a:pt x="250552" y="762"/>
                  </a:cubicBezTo>
                  <a:cubicBezTo>
                    <a:pt x="219215" y="103061"/>
                    <a:pt x="186925" y="205169"/>
                    <a:pt x="157588" y="308134"/>
                  </a:cubicBezTo>
                  <a:cubicBezTo>
                    <a:pt x="128251" y="411099"/>
                    <a:pt x="101390" y="513683"/>
                    <a:pt x="75863" y="617220"/>
                  </a:cubicBezTo>
                  <a:cubicBezTo>
                    <a:pt x="63100" y="669227"/>
                    <a:pt x="51098" y="721328"/>
                    <a:pt x="39478" y="773621"/>
                  </a:cubicBezTo>
                  <a:cubicBezTo>
                    <a:pt x="33763" y="799020"/>
                    <a:pt x="28175" y="824706"/>
                    <a:pt x="22714" y="850678"/>
                  </a:cubicBezTo>
                  <a:cubicBezTo>
                    <a:pt x="15924" y="876766"/>
                    <a:pt x="11054" y="903317"/>
                    <a:pt x="8141" y="930116"/>
                  </a:cubicBezTo>
                  <a:cubicBezTo>
                    <a:pt x="7242" y="955554"/>
                    <a:pt x="14410" y="980625"/>
                    <a:pt x="28619" y="1001744"/>
                  </a:cubicBezTo>
                  <a:cubicBezTo>
                    <a:pt x="41669" y="1023080"/>
                    <a:pt x="57194" y="1043178"/>
                    <a:pt x="71863" y="1063276"/>
                  </a:cubicBezTo>
                  <a:cubicBezTo>
                    <a:pt x="101581" y="1103662"/>
                    <a:pt x="287604" y="1329214"/>
                    <a:pt x="296653" y="1337786"/>
                  </a:cubicBezTo>
                  <a:cubicBezTo>
                    <a:pt x="297415" y="1338453"/>
                    <a:pt x="296653" y="1339501"/>
                    <a:pt x="295605" y="1338834"/>
                  </a:cubicBezTo>
                  <a:cubicBezTo>
                    <a:pt x="257505" y="1304735"/>
                    <a:pt x="114630" y="1134618"/>
                    <a:pt x="84055" y="1094423"/>
                  </a:cubicBezTo>
                  <a:cubicBezTo>
                    <a:pt x="68942" y="1074420"/>
                    <a:pt x="54178" y="1054227"/>
                    <a:pt x="39764" y="1033844"/>
                  </a:cubicBezTo>
                  <a:cubicBezTo>
                    <a:pt x="25305" y="1015317"/>
                    <a:pt x="13625" y="994781"/>
                    <a:pt x="5093" y="972884"/>
                  </a:cubicBezTo>
                  <a:cubicBezTo>
                    <a:pt x="-1358" y="949192"/>
                    <a:pt x="-1686" y="924251"/>
                    <a:pt x="4140" y="900399"/>
                  </a:cubicBezTo>
                  <a:close/>
                </a:path>
              </a:pathLst>
            </a:custGeom>
            <a:solidFill>
              <a:srgbClr val="263238"/>
            </a:solidFill>
            <a:ln w="9525" cap="flat">
              <a:noFill/>
              <a:prstDash val="solid"/>
              <a:miter/>
            </a:ln>
          </p:spPr>
          <p:txBody>
            <a:bodyPr rtlCol="0" anchor="ctr"/>
            <a:lstStyle/>
            <a:p>
              <a:endParaRPr lang="zh-CN" altLang="en-US"/>
            </a:p>
          </p:txBody>
        </p:sp>
        <p:sp>
          <p:nvSpPr>
            <p:cNvPr id="21" name="任意多边形: 形状 20">
              <a:extLst>
                <a:ext uri="{FF2B5EF4-FFF2-40B4-BE49-F238E27FC236}">
                  <a16:creationId xmlns:a16="http://schemas.microsoft.com/office/drawing/2014/main" xmlns="" id="{BFDA7D9A-330E-4F79-9805-8DC6AFB48D75}"/>
                </a:ext>
              </a:extLst>
            </p:cNvPr>
            <p:cNvSpPr/>
            <p:nvPr/>
          </p:nvSpPr>
          <p:spPr>
            <a:xfrm>
              <a:off x="7404169" y="4618179"/>
              <a:ext cx="707055" cy="585536"/>
            </a:xfrm>
            <a:custGeom>
              <a:avLst/>
              <a:gdLst>
                <a:gd name="connsiteX0" fmla="*/ 707055 w 707055"/>
                <a:gd name="connsiteY0" fmla="*/ 0 h 585536"/>
                <a:gd name="connsiteX1" fmla="*/ 656478 w 707055"/>
                <a:gd name="connsiteY1" fmla="*/ 377095 h 585536"/>
                <a:gd name="connsiteX2" fmla="*/ 646953 w 707055"/>
                <a:gd name="connsiteY2" fmla="*/ 548545 h 585536"/>
                <a:gd name="connsiteX3" fmla="*/ 646953 w 707055"/>
                <a:gd name="connsiteY3" fmla="*/ 549021 h 585536"/>
                <a:gd name="connsiteX4" fmla="*/ 640952 w 707055"/>
                <a:gd name="connsiteY4" fmla="*/ 571690 h 585536"/>
                <a:gd name="connsiteX5" fmla="*/ 9063 w 707055"/>
                <a:gd name="connsiteY5" fmla="*/ 581978 h 585536"/>
                <a:gd name="connsiteX6" fmla="*/ 29066 w 707055"/>
                <a:gd name="connsiteY6" fmla="*/ 497681 h 585536"/>
                <a:gd name="connsiteX7" fmla="*/ 276716 w 707055"/>
                <a:gd name="connsiteY7" fmla="*/ 377380 h 585536"/>
                <a:gd name="connsiteX8" fmla="*/ 330913 w 707055"/>
                <a:gd name="connsiteY8" fmla="*/ 857 h 585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7055" h="585536">
                  <a:moveTo>
                    <a:pt x="707055" y="0"/>
                  </a:moveTo>
                  <a:cubicBezTo>
                    <a:pt x="707055" y="0"/>
                    <a:pt x="656478" y="376809"/>
                    <a:pt x="656478" y="377095"/>
                  </a:cubicBezTo>
                  <a:cubicBezTo>
                    <a:pt x="654668" y="450723"/>
                    <a:pt x="651810" y="515303"/>
                    <a:pt x="646953" y="548545"/>
                  </a:cubicBezTo>
                  <a:cubicBezTo>
                    <a:pt x="646997" y="548700"/>
                    <a:pt x="646997" y="548865"/>
                    <a:pt x="646953" y="549021"/>
                  </a:cubicBezTo>
                  <a:cubicBezTo>
                    <a:pt x="646767" y="556945"/>
                    <a:pt x="644710" y="564712"/>
                    <a:pt x="640952" y="571690"/>
                  </a:cubicBezTo>
                  <a:cubicBezTo>
                    <a:pt x="618663" y="585978"/>
                    <a:pt x="29637" y="588836"/>
                    <a:pt x="9063" y="581978"/>
                  </a:cubicBezTo>
                  <a:cubicBezTo>
                    <a:pt x="-11511" y="575120"/>
                    <a:pt x="6301" y="515969"/>
                    <a:pt x="29066" y="497681"/>
                  </a:cubicBezTo>
                  <a:cubicBezTo>
                    <a:pt x="51830" y="479393"/>
                    <a:pt x="276716" y="377380"/>
                    <a:pt x="276716" y="377380"/>
                  </a:cubicBezTo>
                  <a:lnTo>
                    <a:pt x="330913" y="857"/>
                  </a:lnTo>
                  <a:close/>
                </a:path>
              </a:pathLst>
            </a:custGeom>
            <a:solidFill>
              <a:srgbClr val="FFC4C0"/>
            </a:solid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a16="http://schemas.microsoft.com/office/drawing/2014/main" xmlns="" id="{F759419D-B776-49ED-A230-CF4DE2725C64}"/>
                </a:ext>
              </a:extLst>
            </p:cNvPr>
            <p:cNvSpPr/>
            <p:nvPr/>
          </p:nvSpPr>
          <p:spPr>
            <a:xfrm>
              <a:off x="7403886" y="4860209"/>
              <a:ext cx="674476" cy="343978"/>
            </a:xfrm>
            <a:custGeom>
              <a:avLst/>
              <a:gdLst>
                <a:gd name="connsiteX0" fmla="*/ 9060 w 674476"/>
                <a:gd name="connsiteY0" fmla="*/ 340423 h 343978"/>
                <a:gd name="connsiteX1" fmla="*/ 640949 w 674476"/>
                <a:gd name="connsiteY1" fmla="*/ 330041 h 343978"/>
                <a:gd name="connsiteX2" fmla="*/ 641425 w 674476"/>
                <a:gd name="connsiteY2" fmla="*/ 330041 h 343978"/>
                <a:gd name="connsiteX3" fmla="*/ 647331 w 674476"/>
                <a:gd name="connsiteY3" fmla="*/ 307467 h 343978"/>
                <a:gd name="connsiteX4" fmla="*/ 647331 w 674476"/>
                <a:gd name="connsiteY4" fmla="*/ 306896 h 343978"/>
                <a:gd name="connsiteX5" fmla="*/ 660856 w 674476"/>
                <a:gd name="connsiteY5" fmla="*/ 134874 h 343978"/>
                <a:gd name="connsiteX6" fmla="*/ 674477 w 674476"/>
                <a:gd name="connsiteY6" fmla="*/ 1524 h 343978"/>
                <a:gd name="connsiteX7" fmla="*/ 296811 w 674476"/>
                <a:gd name="connsiteY7" fmla="*/ 0 h 343978"/>
                <a:gd name="connsiteX8" fmla="*/ 277094 w 674476"/>
                <a:gd name="connsiteY8" fmla="*/ 135827 h 343978"/>
                <a:gd name="connsiteX9" fmla="*/ 29158 w 674476"/>
                <a:gd name="connsiteY9" fmla="*/ 256032 h 343978"/>
                <a:gd name="connsiteX10" fmla="*/ 9060 w 674476"/>
                <a:gd name="connsiteY10" fmla="*/ 340423 h 343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74476" h="343978">
                  <a:moveTo>
                    <a:pt x="9060" y="340423"/>
                  </a:moveTo>
                  <a:cubicBezTo>
                    <a:pt x="29634" y="347281"/>
                    <a:pt x="618660" y="344424"/>
                    <a:pt x="640949" y="330041"/>
                  </a:cubicBezTo>
                  <a:lnTo>
                    <a:pt x="641425" y="330041"/>
                  </a:lnTo>
                  <a:cubicBezTo>
                    <a:pt x="645030" y="323042"/>
                    <a:pt x="647046" y="315335"/>
                    <a:pt x="647331" y="307467"/>
                  </a:cubicBezTo>
                  <a:lnTo>
                    <a:pt x="647331" y="306896"/>
                  </a:lnTo>
                  <a:cubicBezTo>
                    <a:pt x="654826" y="249829"/>
                    <a:pt x="659340" y="192411"/>
                    <a:pt x="660856" y="134874"/>
                  </a:cubicBezTo>
                  <a:cubicBezTo>
                    <a:pt x="662639" y="90185"/>
                    <a:pt x="667188" y="45650"/>
                    <a:pt x="674477" y="1524"/>
                  </a:cubicBezTo>
                  <a:lnTo>
                    <a:pt x="296811" y="0"/>
                  </a:lnTo>
                  <a:lnTo>
                    <a:pt x="277094" y="135827"/>
                  </a:lnTo>
                  <a:cubicBezTo>
                    <a:pt x="277094" y="135827"/>
                    <a:pt x="52018" y="237839"/>
                    <a:pt x="29158" y="256032"/>
                  </a:cubicBezTo>
                  <a:cubicBezTo>
                    <a:pt x="6298" y="274225"/>
                    <a:pt x="-11514" y="333661"/>
                    <a:pt x="9060" y="340423"/>
                  </a:cubicBezTo>
                  <a:close/>
                </a:path>
              </a:pathLst>
            </a:custGeom>
            <a:solidFill>
              <a:srgbClr val="EBEBEB"/>
            </a:solidFill>
            <a:ln w="9525" cap="flat">
              <a:noFill/>
              <a:prstDash val="solid"/>
              <a:miter/>
            </a:ln>
          </p:spPr>
          <p:txBody>
            <a:bodyPr rtlCol="0" anchor="ctr"/>
            <a:lstStyle/>
            <a:p>
              <a:endParaRPr lang="zh-CN" altLang="en-US"/>
            </a:p>
          </p:txBody>
        </p:sp>
        <p:sp>
          <p:nvSpPr>
            <p:cNvPr id="23" name="任意多边形: 形状 22">
              <a:extLst>
                <a:ext uri="{FF2B5EF4-FFF2-40B4-BE49-F238E27FC236}">
                  <a16:creationId xmlns:a16="http://schemas.microsoft.com/office/drawing/2014/main" xmlns="" id="{D26355C8-FDB4-421F-9D83-D6D7AE9B0C7E}"/>
                </a:ext>
              </a:extLst>
            </p:cNvPr>
            <p:cNvSpPr/>
            <p:nvPr/>
          </p:nvSpPr>
          <p:spPr>
            <a:xfrm>
              <a:off x="7401012" y="4891547"/>
              <a:ext cx="673159" cy="315178"/>
            </a:xfrm>
            <a:custGeom>
              <a:avLst/>
              <a:gdLst>
                <a:gd name="connsiteX0" fmla="*/ 9267 w 673159"/>
                <a:gd name="connsiteY0" fmla="*/ 310420 h 315178"/>
                <a:gd name="connsiteX1" fmla="*/ 650966 w 673159"/>
                <a:gd name="connsiteY1" fmla="*/ 303562 h 315178"/>
                <a:gd name="connsiteX2" fmla="*/ 673160 w 673159"/>
                <a:gd name="connsiteY2" fmla="*/ 0 h 315178"/>
                <a:gd name="connsiteX3" fmla="*/ 295208 w 673159"/>
                <a:gd name="connsiteY3" fmla="*/ 0 h 315178"/>
                <a:gd name="connsiteX4" fmla="*/ 265775 w 673159"/>
                <a:gd name="connsiteY4" fmla="*/ 105537 h 315178"/>
                <a:gd name="connsiteX5" fmla="*/ 29365 w 673159"/>
                <a:gd name="connsiteY5" fmla="*/ 225076 h 315178"/>
                <a:gd name="connsiteX6" fmla="*/ 9267 w 673159"/>
                <a:gd name="connsiteY6" fmla="*/ 310420 h 315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3159" h="315178">
                  <a:moveTo>
                    <a:pt x="9267" y="310420"/>
                  </a:moveTo>
                  <a:cubicBezTo>
                    <a:pt x="30222" y="317182"/>
                    <a:pt x="628392" y="318230"/>
                    <a:pt x="650966" y="303562"/>
                  </a:cubicBezTo>
                  <a:cubicBezTo>
                    <a:pt x="659634" y="298132"/>
                    <a:pt x="660491" y="105918"/>
                    <a:pt x="673160" y="0"/>
                  </a:cubicBezTo>
                  <a:lnTo>
                    <a:pt x="295208" y="0"/>
                  </a:lnTo>
                  <a:cubicBezTo>
                    <a:pt x="295208" y="0"/>
                    <a:pt x="270443" y="103251"/>
                    <a:pt x="265775" y="105537"/>
                  </a:cubicBezTo>
                  <a:cubicBezTo>
                    <a:pt x="227675" y="123730"/>
                    <a:pt x="49939" y="208407"/>
                    <a:pt x="29365" y="225076"/>
                  </a:cubicBezTo>
                  <a:cubicBezTo>
                    <a:pt x="6314" y="242983"/>
                    <a:pt x="-11688" y="303181"/>
                    <a:pt x="9267" y="310420"/>
                  </a:cubicBezTo>
                  <a:close/>
                </a:path>
              </a:pathLst>
            </a:custGeom>
            <a:solidFill>
              <a:srgbClr val="0AAF60"/>
            </a:solidFill>
            <a:ln w="9525" cap="flat">
              <a:noFill/>
              <a:prstDash val="solid"/>
              <a:miter/>
            </a:ln>
          </p:spPr>
          <p:txBody>
            <a:bodyPr rtlCol="0" anchor="ctr"/>
            <a:lstStyle/>
            <a:p>
              <a:endParaRPr lang="zh-CN" altLang="en-US"/>
            </a:p>
          </p:txBody>
        </p:sp>
        <p:sp>
          <p:nvSpPr>
            <p:cNvPr id="24" name="任意多边形: 形状 23">
              <a:extLst>
                <a:ext uri="{FF2B5EF4-FFF2-40B4-BE49-F238E27FC236}">
                  <a16:creationId xmlns:a16="http://schemas.microsoft.com/office/drawing/2014/main" xmlns="" id="{A6B58EC9-58DD-44CE-911D-A87EC96181F4}"/>
                </a:ext>
              </a:extLst>
            </p:cNvPr>
            <p:cNvSpPr/>
            <p:nvPr/>
          </p:nvSpPr>
          <p:spPr>
            <a:xfrm>
              <a:off x="7417090" y="5172774"/>
              <a:ext cx="606123" cy="7622"/>
            </a:xfrm>
            <a:custGeom>
              <a:avLst/>
              <a:gdLst>
                <a:gd name="connsiteX0" fmla="*/ 1572 w 606123"/>
                <a:gd name="connsiteY0" fmla="*/ 4808 h 7622"/>
                <a:gd name="connsiteX1" fmla="*/ 605552 w 606123"/>
                <a:gd name="connsiteY1" fmla="*/ 1951 h 7622"/>
                <a:gd name="connsiteX2" fmla="*/ 605552 w 606123"/>
                <a:gd name="connsiteY2" fmla="*/ 2618 h 7622"/>
                <a:gd name="connsiteX3" fmla="*/ 1572 w 606123"/>
                <a:gd name="connsiteY3" fmla="*/ 6427 h 7622"/>
                <a:gd name="connsiteX4" fmla="*/ 1572 w 606123"/>
                <a:gd name="connsiteY4" fmla="*/ 4808 h 7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6123" h="7622">
                  <a:moveTo>
                    <a:pt x="1572" y="4808"/>
                  </a:moveTo>
                  <a:cubicBezTo>
                    <a:pt x="101775" y="1475"/>
                    <a:pt x="506397" y="-2431"/>
                    <a:pt x="605552" y="1951"/>
                  </a:cubicBezTo>
                  <a:cubicBezTo>
                    <a:pt x="606314" y="1951"/>
                    <a:pt x="606314" y="2522"/>
                    <a:pt x="605552" y="2618"/>
                  </a:cubicBezTo>
                  <a:cubicBezTo>
                    <a:pt x="506301" y="8047"/>
                    <a:pt x="101775" y="8618"/>
                    <a:pt x="1572" y="6427"/>
                  </a:cubicBezTo>
                  <a:cubicBezTo>
                    <a:pt x="-524" y="6427"/>
                    <a:pt x="-524" y="4904"/>
                    <a:pt x="1572" y="4808"/>
                  </a:cubicBezTo>
                  <a:close/>
                </a:path>
              </a:pathLst>
            </a:custGeom>
            <a:solidFill>
              <a:srgbClr val="263238"/>
            </a:solidFill>
            <a:ln w="9525" cap="flat">
              <a:noFill/>
              <a:prstDash val="solid"/>
              <a:miter/>
            </a:ln>
          </p:spPr>
          <p:txBody>
            <a:bodyPr rtlCol="0" anchor="ctr"/>
            <a:lstStyle/>
            <a:p>
              <a:endParaRPr lang="zh-CN" altLang="en-US"/>
            </a:p>
          </p:txBody>
        </p:sp>
        <p:sp>
          <p:nvSpPr>
            <p:cNvPr id="25" name="任意多边形: 形状 24">
              <a:extLst>
                <a:ext uri="{FF2B5EF4-FFF2-40B4-BE49-F238E27FC236}">
                  <a16:creationId xmlns:a16="http://schemas.microsoft.com/office/drawing/2014/main" xmlns="" id="{DC1FFF74-3FD4-4C28-95D3-05F2905AD983}"/>
                </a:ext>
              </a:extLst>
            </p:cNvPr>
            <p:cNvSpPr/>
            <p:nvPr/>
          </p:nvSpPr>
          <p:spPr>
            <a:xfrm>
              <a:off x="7467932" y="5093979"/>
              <a:ext cx="84174" cy="77746"/>
            </a:xfrm>
            <a:custGeom>
              <a:avLst/>
              <a:gdLst>
                <a:gd name="connsiteX0" fmla="*/ 735 w 84174"/>
                <a:gd name="connsiteY0" fmla="*/ 70 h 77746"/>
                <a:gd name="connsiteX1" fmla="*/ 61314 w 84174"/>
                <a:gd name="connsiteY1" fmla="*/ 23978 h 77746"/>
                <a:gd name="connsiteX2" fmla="*/ 84174 w 84174"/>
                <a:gd name="connsiteY2" fmla="*/ 77318 h 77746"/>
                <a:gd name="connsiteX3" fmla="*/ 82936 w 84174"/>
                <a:gd name="connsiteY3" fmla="*/ 77317 h 77746"/>
                <a:gd name="connsiteX4" fmla="*/ 1212 w 84174"/>
                <a:gd name="connsiteY4" fmla="*/ 1117 h 77746"/>
                <a:gd name="connsiteX5" fmla="*/ 282 w 84174"/>
                <a:gd name="connsiteY5" fmla="*/ 1278 h 77746"/>
                <a:gd name="connsiteX6" fmla="*/ 122 w 84174"/>
                <a:gd name="connsiteY6" fmla="*/ 348 h 77746"/>
                <a:gd name="connsiteX7" fmla="*/ 735 w 84174"/>
                <a:gd name="connsiteY7" fmla="*/ 70 h 77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74" h="77746">
                  <a:moveTo>
                    <a:pt x="735" y="70"/>
                  </a:moveTo>
                  <a:cubicBezTo>
                    <a:pt x="23399" y="-875"/>
                    <a:pt x="45405" y="7809"/>
                    <a:pt x="61314" y="23978"/>
                  </a:cubicBezTo>
                  <a:cubicBezTo>
                    <a:pt x="75519" y="38151"/>
                    <a:pt x="83707" y="57257"/>
                    <a:pt x="84174" y="77318"/>
                  </a:cubicBezTo>
                  <a:cubicBezTo>
                    <a:pt x="84174" y="77889"/>
                    <a:pt x="83031" y="77889"/>
                    <a:pt x="82936" y="77317"/>
                  </a:cubicBezTo>
                  <a:cubicBezTo>
                    <a:pt x="75731" y="36537"/>
                    <a:pt x="42396" y="5455"/>
                    <a:pt x="1212" y="1117"/>
                  </a:cubicBezTo>
                  <a:cubicBezTo>
                    <a:pt x="999" y="1418"/>
                    <a:pt x="583" y="1490"/>
                    <a:pt x="282" y="1278"/>
                  </a:cubicBezTo>
                  <a:cubicBezTo>
                    <a:pt x="-19" y="1065"/>
                    <a:pt x="-90" y="649"/>
                    <a:pt x="122" y="348"/>
                  </a:cubicBezTo>
                  <a:cubicBezTo>
                    <a:pt x="261" y="151"/>
                    <a:pt x="496" y="45"/>
                    <a:pt x="735" y="70"/>
                  </a:cubicBezTo>
                  <a:close/>
                </a:path>
              </a:pathLst>
            </a:custGeom>
            <a:solidFill>
              <a:srgbClr val="263238"/>
            </a:solidFill>
            <a:ln w="9525" cap="flat">
              <a:noFill/>
              <a:prstDash val="solid"/>
              <a:miter/>
            </a:ln>
          </p:spPr>
          <p:txBody>
            <a:bodyPr rtlCol="0" anchor="ctr"/>
            <a:lstStyle/>
            <a:p>
              <a:endParaRPr lang="zh-CN" altLang="en-US"/>
            </a:p>
          </p:txBody>
        </p:sp>
        <p:sp>
          <p:nvSpPr>
            <p:cNvPr id="26" name="任意多边形: 形状 25">
              <a:extLst>
                <a:ext uri="{FF2B5EF4-FFF2-40B4-BE49-F238E27FC236}">
                  <a16:creationId xmlns:a16="http://schemas.microsoft.com/office/drawing/2014/main" xmlns="" id="{8EB3A12D-1714-46DF-B993-52E6BD09CD37}"/>
                </a:ext>
              </a:extLst>
            </p:cNvPr>
            <p:cNvSpPr/>
            <p:nvPr/>
          </p:nvSpPr>
          <p:spPr>
            <a:xfrm>
              <a:off x="7640481" y="5003134"/>
              <a:ext cx="114489" cy="47650"/>
            </a:xfrm>
            <a:custGeom>
              <a:avLst/>
              <a:gdLst>
                <a:gd name="connsiteX0" fmla="*/ 2303 w 114489"/>
                <a:gd name="connsiteY0" fmla="*/ 46 h 47650"/>
                <a:gd name="connsiteX1" fmla="*/ 114222 w 114489"/>
                <a:gd name="connsiteY1" fmla="*/ 45480 h 47650"/>
                <a:gd name="connsiteX2" fmla="*/ 112222 w 114489"/>
                <a:gd name="connsiteY2" fmla="*/ 47480 h 47650"/>
                <a:gd name="connsiteX3" fmla="*/ 1636 w 114489"/>
                <a:gd name="connsiteY3" fmla="*/ 4999 h 47650"/>
                <a:gd name="connsiteX4" fmla="*/ 177 w 114489"/>
                <a:gd name="connsiteY4" fmla="*/ 1667 h 47650"/>
                <a:gd name="connsiteX5" fmla="*/ 2303 w 114489"/>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650">
                  <a:moveTo>
                    <a:pt x="2303" y="46"/>
                  </a:moveTo>
                  <a:cubicBezTo>
                    <a:pt x="42403" y="-907"/>
                    <a:pt x="88981" y="12905"/>
                    <a:pt x="114222" y="45480"/>
                  </a:cubicBezTo>
                  <a:cubicBezTo>
                    <a:pt x="115174" y="46718"/>
                    <a:pt x="113365" y="48147"/>
                    <a:pt x="112222" y="47480"/>
                  </a:cubicBezTo>
                  <a:cubicBezTo>
                    <a:pt x="76985" y="29406"/>
                    <a:pt x="39911" y="15164"/>
                    <a:pt x="1636" y="4999"/>
                  </a:cubicBezTo>
                  <a:cubicBezTo>
                    <a:pt x="314" y="4482"/>
                    <a:pt x="-340" y="2991"/>
                    <a:pt x="177" y="1667"/>
                  </a:cubicBezTo>
                  <a:cubicBezTo>
                    <a:pt x="527" y="772"/>
                    <a:pt x="1347" y="146"/>
                    <a:pt x="2303" y="46"/>
                  </a:cubicBezTo>
                  <a:close/>
                </a:path>
              </a:pathLst>
            </a:custGeom>
            <a:solidFill>
              <a:srgbClr val="263238"/>
            </a:solidFill>
            <a:ln w="9525" cap="flat">
              <a:noFill/>
              <a:prstDash val="solid"/>
              <a:miter/>
            </a:ln>
          </p:spPr>
          <p:txBody>
            <a:bodyPr rtlCol="0" anchor="ctr"/>
            <a:lstStyle/>
            <a:p>
              <a:endParaRPr lang="zh-CN" altLang="en-US"/>
            </a:p>
          </p:txBody>
        </p:sp>
        <p:sp>
          <p:nvSpPr>
            <p:cNvPr id="27" name="任意多边形: 形状 26">
              <a:extLst>
                <a:ext uri="{FF2B5EF4-FFF2-40B4-BE49-F238E27FC236}">
                  <a16:creationId xmlns:a16="http://schemas.microsoft.com/office/drawing/2014/main" xmlns="" id="{47D76D8C-4092-4866-8E98-E783795446DA}"/>
                </a:ext>
              </a:extLst>
            </p:cNvPr>
            <p:cNvSpPr/>
            <p:nvPr/>
          </p:nvSpPr>
          <p:spPr>
            <a:xfrm>
              <a:off x="7609620" y="5015429"/>
              <a:ext cx="114489" cy="47703"/>
            </a:xfrm>
            <a:custGeom>
              <a:avLst/>
              <a:gdLst>
                <a:gd name="connsiteX0" fmla="*/ 2303 w 114489"/>
                <a:gd name="connsiteY0" fmla="*/ 38 h 47703"/>
                <a:gd name="connsiteX1" fmla="*/ 114222 w 114489"/>
                <a:gd name="connsiteY1" fmla="*/ 45472 h 47703"/>
                <a:gd name="connsiteX2" fmla="*/ 112222 w 114489"/>
                <a:gd name="connsiteY2" fmla="*/ 47567 h 47703"/>
                <a:gd name="connsiteX3" fmla="*/ 1636 w 114489"/>
                <a:gd name="connsiteY3" fmla="*/ 4991 h 47703"/>
                <a:gd name="connsiteX4" fmla="*/ 177 w 114489"/>
                <a:gd name="connsiteY4" fmla="*/ 1659 h 47703"/>
                <a:gd name="connsiteX5" fmla="*/ 2303 w 114489"/>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9" h="47703">
                  <a:moveTo>
                    <a:pt x="2303" y="38"/>
                  </a:moveTo>
                  <a:cubicBezTo>
                    <a:pt x="42403" y="-820"/>
                    <a:pt x="88981" y="12896"/>
                    <a:pt x="114222" y="45472"/>
                  </a:cubicBezTo>
                  <a:cubicBezTo>
                    <a:pt x="115174" y="46805"/>
                    <a:pt x="113365" y="48139"/>
                    <a:pt x="112222" y="47567"/>
                  </a:cubicBezTo>
                  <a:cubicBezTo>
                    <a:pt x="76988" y="29462"/>
                    <a:pt x="39914" y="15188"/>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28" name="任意多边形: 形状 27">
              <a:extLst>
                <a:ext uri="{FF2B5EF4-FFF2-40B4-BE49-F238E27FC236}">
                  <a16:creationId xmlns:a16="http://schemas.microsoft.com/office/drawing/2014/main" xmlns="" id="{AFA3F16A-5E3C-4916-B90C-E66D828877FB}"/>
                </a:ext>
              </a:extLst>
            </p:cNvPr>
            <p:cNvSpPr/>
            <p:nvPr/>
          </p:nvSpPr>
          <p:spPr>
            <a:xfrm>
              <a:off x="7578599" y="5027804"/>
              <a:ext cx="114650" cy="47650"/>
            </a:xfrm>
            <a:custGeom>
              <a:avLst/>
              <a:gdLst>
                <a:gd name="connsiteX0" fmla="*/ 2464 w 114650"/>
                <a:gd name="connsiteY0" fmla="*/ 46 h 47650"/>
                <a:gd name="connsiteX1" fmla="*/ 114383 w 114650"/>
                <a:gd name="connsiteY1" fmla="*/ 45480 h 47650"/>
                <a:gd name="connsiteX2" fmla="*/ 112382 w 114650"/>
                <a:gd name="connsiteY2" fmla="*/ 47481 h 47650"/>
                <a:gd name="connsiteX3" fmla="*/ 1797 w 114650"/>
                <a:gd name="connsiteY3" fmla="*/ 4904 h 47650"/>
                <a:gd name="connsiteX4" fmla="*/ 96 w 114650"/>
                <a:gd name="connsiteY4" fmla="*/ 1842 h 47650"/>
                <a:gd name="connsiteX5" fmla="*/ 2464 w 114650"/>
                <a:gd name="connsiteY5" fmla="*/ 46 h 47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50" h="47650">
                  <a:moveTo>
                    <a:pt x="2464" y="46"/>
                  </a:moveTo>
                  <a:cubicBezTo>
                    <a:pt x="42564" y="-907"/>
                    <a:pt x="89141" y="12905"/>
                    <a:pt x="114383" y="45480"/>
                  </a:cubicBezTo>
                  <a:cubicBezTo>
                    <a:pt x="115335" y="46718"/>
                    <a:pt x="113525" y="48147"/>
                    <a:pt x="112382" y="47481"/>
                  </a:cubicBezTo>
                  <a:cubicBezTo>
                    <a:pt x="77130" y="29416"/>
                    <a:pt x="40061" y="15144"/>
                    <a:pt x="1797" y="4904"/>
                  </a:cubicBezTo>
                  <a:cubicBezTo>
                    <a:pt x="482" y="4528"/>
                    <a:pt x="-280" y="3158"/>
                    <a:pt x="96" y="1842"/>
                  </a:cubicBezTo>
                  <a:cubicBezTo>
                    <a:pt x="398" y="784"/>
                    <a:pt x="1363" y="52"/>
                    <a:pt x="2464" y="46"/>
                  </a:cubicBezTo>
                  <a:close/>
                </a:path>
              </a:pathLst>
            </a:custGeom>
            <a:solidFill>
              <a:srgbClr val="263238"/>
            </a:solidFill>
            <a:ln w="9525" cap="flat">
              <a:noFill/>
              <a:prstDash val="solid"/>
              <a:miter/>
            </a:ln>
          </p:spPr>
          <p:txBody>
            <a:bodyPr rtlCol="0" anchor="ctr"/>
            <a:lstStyle/>
            <a:p>
              <a:endParaRPr lang="zh-CN" altLang="en-US"/>
            </a:p>
          </p:txBody>
        </p:sp>
        <p:sp>
          <p:nvSpPr>
            <p:cNvPr id="29" name="任意多边形: 形状 28">
              <a:extLst>
                <a:ext uri="{FF2B5EF4-FFF2-40B4-BE49-F238E27FC236}">
                  <a16:creationId xmlns:a16="http://schemas.microsoft.com/office/drawing/2014/main" xmlns="" id="{F7BCD1AB-E088-4B24-806F-FD98ED04A370}"/>
                </a:ext>
              </a:extLst>
            </p:cNvPr>
            <p:cNvSpPr/>
            <p:nvPr/>
          </p:nvSpPr>
          <p:spPr>
            <a:xfrm>
              <a:off x="7547898" y="5040004"/>
              <a:ext cx="114488" cy="47703"/>
            </a:xfrm>
            <a:custGeom>
              <a:avLst/>
              <a:gdLst>
                <a:gd name="connsiteX0" fmla="*/ 2303 w 114488"/>
                <a:gd name="connsiteY0" fmla="*/ 38 h 47703"/>
                <a:gd name="connsiteX1" fmla="*/ 114222 w 114488"/>
                <a:gd name="connsiteY1" fmla="*/ 45472 h 47703"/>
                <a:gd name="connsiteX2" fmla="*/ 112126 w 114488"/>
                <a:gd name="connsiteY2" fmla="*/ 47567 h 47703"/>
                <a:gd name="connsiteX3" fmla="*/ 1636 w 114488"/>
                <a:gd name="connsiteY3" fmla="*/ 4991 h 47703"/>
                <a:gd name="connsiteX4" fmla="*/ 177 w 114488"/>
                <a:gd name="connsiteY4" fmla="*/ 1659 h 47703"/>
                <a:gd name="connsiteX5" fmla="*/ 2303 w 114488"/>
                <a:gd name="connsiteY5" fmla="*/ 37 h 47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488" h="47703">
                  <a:moveTo>
                    <a:pt x="2303" y="38"/>
                  </a:moveTo>
                  <a:cubicBezTo>
                    <a:pt x="42403" y="-820"/>
                    <a:pt x="88981" y="12897"/>
                    <a:pt x="114222" y="45472"/>
                  </a:cubicBezTo>
                  <a:cubicBezTo>
                    <a:pt x="115174" y="46805"/>
                    <a:pt x="113365" y="48139"/>
                    <a:pt x="112126" y="47567"/>
                  </a:cubicBezTo>
                  <a:cubicBezTo>
                    <a:pt x="76933" y="29447"/>
                    <a:pt x="39889" y="15172"/>
                    <a:pt x="1636" y="4991"/>
                  </a:cubicBezTo>
                  <a:cubicBezTo>
                    <a:pt x="314" y="4474"/>
                    <a:pt x="-340" y="2982"/>
                    <a:pt x="177" y="1659"/>
                  </a:cubicBezTo>
                  <a:cubicBezTo>
                    <a:pt x="527" y="764"/>
                    <a:pt x="1347" y="138"/>
                    <a:pt x="2303" y="37"/>
                  </a:cubicBezTo>
                  <a:close/>
                </a:path>
              </a:pathLst>
            </a:custGeom>
            <a:solidFill>
              <a:srgbClr val="263238"/>
            </a:solid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a16="http://schemas.microsoft.com/office/drawing/2014/main" xmlns="" id="{226FF30D-25E2-4616-B4FD-4085104D1400}"/>
                </a:ext>
              </a:extLst>
            </p:cNvPr>
            <p:cNvSpPr/>
            <p:nvPr/>
          </p:nvSpPr>
          <p:spPr>
            <a:xfrm>
              <a:off x="7962074" y="4924694"/>
              <a:ext cx="67794" cy="69913"/>
            </a:xfrm>
            <a:custGeom>
              <a:avLst/>
              <a:gdLst>
                <a:gd name="connsiteX0" fmla="*/ 33897 w 67794"/>
                <a:gd name="connsiteY0" fmla="*/ 0 h 69913"/>
                <a:gd name="connsiteX1" fmla="*/ 33897 w 67794"/>
                <a:gd name="connsiteY1" fmla="*/ 69913 h 69913"/>
                <a:gd name="connsiteX2" fmla="*/ 33897 w 67794"/>
                <a:gd name="connsiteY2" fmla="*/ 0 h 69913"/>
              </a:gdLst>
              <a:ahLst/>
              <a:cxnLst>
                <a:cxn ang="0">
                  <a:pos x="connsiteX0" y="connsiteY0"/>
                </a:cxn>
                <a:cxn ang="0">
                  <a:pos x="connsiteX1" y="connsiteY1"/>
                </a:cxn>
                <a:cxn ang="0">
                  <a:pos x="connsiteX2" y="connsiteY2"/>
                </a:cxn>
              </a:cxnLst>
              <a:rect l="l" t="t" r="r" b="b"/>
              <a:pathLst>
                <a:path w="67794" h="69913">
                  <a:moveTo>
                    <a:pt x="33897" y="0"/>
                  </a:moveTo>
                  <a:cubicBezTo>
                    <a:pt x="78855" y="0"/>
                    <a:pt x="79332" y="69723"/>
                    <a:pt x="33897" y="69913"/>
                  </a:cubicBezTo>
                  <a:cubicBezTo>
                    <a:pt x="-11537" y="70104"/>
                    <a:pt x="-11061" y="286"/>
                    <a:pt x="33897" y="0"/>
                  </a:cubicBezTo>
                  <a:close/>
                </a:path>
              </a:pathLst>
            </a:custGeom>
            <a:solidFill>
              <a:srgbClr val="263238"/>
            </a:solidFill>
            <a:ln w="9525" cap="flat">
              <a:noFill/>
              <a:prstDash val="solid"/>
              <a:miter/>
            </a:ln>
          </p:spPr>
          <p:txBody>
            <a:bodyPr rtlCol="0" anchor="ctr"/>
            <a:lstStyle/>
            <a:p>
              <a:endParaRPr lang="zh-CN" altLang="en-US"/>
            </a:p>
          </p:txBody>
        </p:sp>
        <p:sp>
          <p:nvSpPr>
            <p:cNvPr id="31" name="任意多边形: 形状 30">
              <a:extLst>
                <a:ext uri="{FF2B5EF4-FFF2-40B4-BE49-F238E27FC236}">
                  <a16:creationId xmlns:a16="http://schemas.microsoft.com/office/drawing/2014/main" xmlns="" id="{8C763D1A-C3BF-49BE-9917-8D4851CAE4FD}"/>
                </a:ext>
              </a:extLst>
            </p:cNvPr>
            <p:cNvSpPr/>
            <p:nvPr/>
          </p:nvSpPr>
          <p:spPr>
            <a:xfrm>
              <a:off x="7587151" y="4889266"/>
              <a:ext cx="107258" cy="131206"/>
            </a:xfrm>
            <a:custGeom>
              <a:avLst/>
              <a:gdLst>
                <a:gd name="connsiteX0" fmla="*/ 15152 w 107258"/>
                <a:gd name="connsiteY0" fmla="*/ 65907 h 131206"/>
                <a:gd name="connsiteX1" fmla="*/ 69825 w 107258"/>
                <a:gd name="connsiteY1" fmla="*/ 111723 h 131206"/>
                <a:gd name="connsiteX2" fmla="*/ 74302 w 107258"/>
                <a:gd name="connsiteY2" fmla="*/ 114485 h 131206"/>
                <a:gd name="connsiteX3" fmla="*/ 98781 w 107258"/>
                <a:gd name="connsiteY3" fmla="*/ 130582 h 131206"/>
                <a:gd name="connsiteX4" fmla="*/ 101925 w 107258"/>
                <a:gd name="connsiteY4" fmla="*/ 131058 h 131206"/>
                <a:gd name="connsiteX5" fmla="*/ 105925 w 107258"/>
                <a:gd name="connsiteY5" fmla="*/ 127248 h 131206"/>
                <a:gd name="connsiteX6" fmla="*/ 107243 w 107258"/>
                <a:gd name="connsiteY6" fmla="*/ 126312 h 131206"/>
                <a:gd name="connsiteX7" fmla="*/ 107259 w 107258"/>
                <a:gd name="connsiteY7" fmla="*/ 126105 h 131206"/>
                <a:gd name="connsiteX8" fmla="*/ 106687 w 107258"/>
                <a:gd name="connsiteY8" fmla="*/ 122010 h 131206"/>
                <a:gd name="connsiteX9" fmla="*/ 106687 w 107258"/>
                <a:gd name="connsiteY9" fmla="*/ 120676 h 131206"/>
                <a:gd name="connsiteX10" fmla="*/ 106116 w 107258"/>
                <a:gd name="connsiteY10" fmla="*/ 115438 h 131206"/>
                <a:gd name="connsiteX11" fmla="*/ 84970 w 107258"/>
                <a:gd name="connsiteY11" fmla="*/ 49524 h 131206"/>
                <a:gd name="connsiteX12" fmla="*/ 69444 w 107258"/>
                <a:gd name="connsiteY12" fmla="*/ 23807 h 131206"/>
                <a:gd name="connsiteX13" fmla="*/ 11056 w 107258"/>
                <a:gd name="connsiteY13" fmla="*/ 7233 h 131206"/>
                <a:gd name="connsiteX14" fmla="*/ 15152 w 107258"/>
                <a:gd name="connsiteY14" fmla="*/ 65907 h 131206"/>
                <a:gd name="connsiteX15" fmla="*/ 12961 w 107258"/>
                <a:gd name="connsiteY15" fmla="*/ 32760 h 131206"/>
                <a:gd name="connsiteX16" fmla="*/ 65063 w 107258"/>
                <a:gd name="connsiteY16" fmla="*/ 35428 h 131206"/>
                <a:gd name="connsiteX17" fmla="*/ 79827 w 107258"/>
                <a:gd name="connsiteY17" fmla="*/ 62383 h 131206"/>
                <a:gd name="connsiteX18" fmla="*/ 84018 w 107258"/>
                <a:gd name="connsiteY18" fmla="*/ 71908 h 131206"/>
                <a:gd name="connsiteX19" fmla="*/ 102020 w 107258"/>
                <a:gd name="connsiteY19" fmla="*/ 119533 h 131206"/>
                <a:gd name="connsiteX20" fmla="*/ 102020 w 107258"/>
                <a:gd name="connsiteY20" fmla="*/ 120009 h 131206"/>
                <a:gd name="connsiteX21" fmla="*/ 102877 w 107258"/>
                <a:gd name="connsiteY21" fmla="*/ 122200 h 131206"/>
                <a:gd name="connsiteX22" fmla="*/ 100686 w 107258"/>
                <a:gd name="connsiteY22" fmla="*/ 120676 h 131206"/>
                <a:gd name="connsiteX23" fmla="*/ 98686 w 107258"/>
                <a:gd name="connsiteY23" fmla="*/ 119152 h 131206"/>
                <a:gd name="connsiteX24" fmla="*/ 80493 w 107258"/>
                <a:gd name="connsiteY24" fmla="*/ 106103 h 131206"/>
                <a:gd name="connsiteX25" fmla="*/ 61443 w 107258"/>
                <a:gd name="connsiteY25" fmla="*/ 92673 h 131206"/>
                <a:gd name="connsiteX26" fmla="*/ 12961 w 107258"/>
                <a:gd name="connsiteY26" fmla="*/ 32760 h 131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7258" h="131206">
                  <a:moveTo>
                    <a:pt x="15152" y="65907"/>
                  </a:moveTo>
                  <a:cubicBezTo>
                    <a:pt x="30773" y="84041"/>
                    <a:pt x="49238" y="99515"/>
                    <a:pt x="69825" y="111723"/>
                  </a:cubicBezTo>
                  <a:lnTo>
                    <a:pt x="74302" y="114485"/>
                  </a:lnTo>
                  <a:cubicBezTo>
                    <a:pt x="82589" y="119819"/>
                    <a:pt x="90876" y="125248"/>
                    <a:pt x="98781" y="130582"/>
                  </a:cubicBezTo>
                  <a:cubicBezTo>
                    <a:pt x="99710" y="131192"/>
                    <a:pt x="100857" y="131365"/>
                    <a:pt x="101925" y="131058"/>
                  </a:cubicBezTo>
                  <a:cubicBezTo>
                    <a:pt x="103885" y="130673"/>
                    <a:pt x="105445" y="129188"/>
                    <a:pt x="105925" y="127248"/>
                  </a:cubicBezTo>
                  <a:cubicBezTo>
                    <a:pt x="106547" y="127354"/>
                    <a:pt x="107137" y="126935"/>
                    <a:pt x="107243" y="126312"/>
                  </a:cubicBezTo>
                  <a:cubicBezTo>
                    <a:pt x="107254" y="126244"/>
                    <a:pt x="107259" y="126175"/>
                    <a:pt x="107259" y="126105"/>
                  </a:cubicBezTo>
                  <a:cubicBezTo>
                    <a:pt x="107155" y="124729"/>
                    <a:pt x="106964" y="123361"/>
                    <a:pt x="106687" y="122010"/>
                  </a:cubicBezTo>
                  <a:cubicBezTo>
                    <a:pt x="106925" y="121597"/>
                    <a:pt x="106925" y="121089"/>
                    <a:pt x="106687" y="120676"/>
                  </a:cubicBezTo>
                  <a:cubicBezTo>
                    <a:pt x="106643" y="118917"/>
                    <a:pt x="106452" y="117165"/>
                    <a:pt x="106116" y="115438"/>
                  </a:cubicBezTo>
                  <a:cubicBezTo>
                    <a:pt x="102664" y="92471"/>
                    <a:pt x="95523" y="70213"/>
                    <a:pt x="84970" y="49524"/>
                  </a:cubicBezTo>
                  <a:cubicBezTo>
                    <a:pt x="80561" y="40512"/>
                    <a:pt x="75366" y="31906"/>
                    <a:pt x="69444" y="23807"/>
                  </a:cubicBezTo>
                  <a:cubicBezTo>
                    <a:pt x="56871" y="6376"/>
                    <a:pt x="31344" y="-9816"/>
                    <a:pt x="11056" y="7233"/>
                  </a:cubicBezTo>
                  <a:cubicBezTo>
                    <a:pt x="-9232" y="24283"/>
                    <a:pt x="2198" y="49715"/>
                    <a:pt x="15152" y="65907"/>
                  </a:cubicBezTo>
                  <a:close/>
                  <a:moveTo>
                    <a:pt x="12961" y="32760"/>
                  </a:moveTo>
                  <a:cubicBezTo>
                    <a:pt x="16485" y="-10959"/>
                    <a:pt x="56205" y="22378"/>
                    <a:pt x="65063" y="35428"/>
                  </a:cubicBezTo>
                  <a:cubicBezTo>
                    <a:pt x="70595" y="44065"/>
                    <a:pt x="75528" y="53071"/>
                    <a:pt x="79827" y="62383"/>
                  </a:cubicBezTo>
                  <a:cubicBezTo>
                    <a:pt x="81351" y="65431"/>
                    <a:pt x="82779" y="68574"/>
                    <a:pt x="84018" y="71908"/>
                  </a:cubicBezTo>
                  <a:cubicBezTo>
                    <a:pt x="90971" y="87339"/>
                    <a:pt x="96210" y="103341"/>
                    <a:pt x="102020" y="119533"/>
                  </a:cubicBezTo>
                  <a:cubicBezTo>
                    <a:pt x="102020" y="119533"/>
                    <a:pt x="102020" y="119533"/>
                    <a:pt x="102020" y="120009"/>
                  </a:cubicBezTo>
                  <a:lnTo>
                    <a:pt x="102877" y="122200"/>
                  </a:lnTo>
                  <a:lnTo>
                    <a:pt x="100686" y="120676"/>
                  </a:lnTo>
                  <a:cubicBezTo>
                    <a:pt x="100067" y="120109"/>
                    <a:pt x="99397" y="119599"/>
                    <a:pt x="98686" y="119152"/>
                  </a:cubicBezTo>
                  <a:cubicBezTo>
                    <a:pt x="92781" y="114580"/>
                    <a:pt x="86589" y="110294"/>
                    <a:pt x="80493" y="106103"/>
                  </a:cubicBezTo>
                  <a:lnTo>
                    <a:pt x="61443" y="92673"/>
                  </a:lnTo>
                  <a:cubicBezTo>
                    <a:pt x="44775" y="80290"/>
                    <a:pt x="10961" y="56859"/>
                    <a:pt x="12961" y="32760"/>
                  </a:cubicBezTo>
                  <a:close/>
                </a:path>
              </a:pathLst>
            </a:custGeom>
            <a:solidFill>
              <a:srgbClr val="263238"/>
            </a:solidFill>
            <a:ln w="9525" cap="flat">
              <a:noFill/>
              <a:prstDash val="solid"/>
              <a:miter/>
            </a:ln>
          </p:spPr>
          <p:txBody>
            <a:bodyPr rtlCol="0" anchor="ctr"/>
            <a:lstStyle/>
            <a:p>
              <a:endParaRPr lang="zh-CN" altLang="en-US"/>
            </a:p>
          </p:txBody>
        </p:sp>
        <p:sp>
          <p:nvSpPr>
            <p:cNvPr id="32" name="任意多边形: 形状 31">
              <a:extLst>
                <a:ext uri="{FF2B5EF4-FFF2-40B4-BE49-F238E27FC236}">
                  <a16:creationId xmlns:a16="http://schemas.microsoft.com/office/drawing/2014/main" xmlns="" id="{D5160C13-5C8C-48FF-8F4D-3721A5B8F01A}"/>
                </a:ext>
              </a:extLst>
            </p:cNvPr>
            <p:cNvSpPr/>
            <p:nvPr/>
          </p:nvSpPr>
          <p:spPr>
            <a:xfrm>
              <a:off x="7684797" y="4960061"/>
              <a:ext cx="151723" cy="70918"/>
            </a:xfrm>
            <a:custGeom>
              <a:avLst/>
              <a:gdLst>
                <a:gd name="connsiteX0" fmla="*/ 3993 w 151723"/>
                <a:gd name="connsiteY0" fmla="*/ 60263 h 70918"/>
                <a:gd name="connsiteX1" fmla="*/ 3993 w 151723"/>
                <a:gd name="connsiteY1" fmla="*/ 60263 h 70918"/>
                <a:gd name="connsiteX2" fmla="*/ 46951 w 151723"/>
                <a:gd name="connsiteY2" fmla="*/ 67502 h 70918"/>
                <a:gd name="connsiteX3" fmla="*/ 109054 w 151723"/>
                <a:gd name="connsiteY3" fmla="*/ 69312 h 70918"/>
                <a:gd name="connsiteX4" fmla="*/ 151440 w 151723"/>
                <a:gd name="connsiteY4" fmla="*/ 28450 h 70918"/>
                <a:gd name="connsiteX5" fmla="*/ 97148 w 151723"/>
                <a:gd name="connsiteY5" fmla="*/ 1208 h 70918"/>
                <a:gd name="connsiteX6" fmla="*/ 8089 w 151723"/>
                <a:gd name="connsiteY6" fmla="*/ 44642 h 70918"/>
                <a:gd name="connsiteX7" fmla="*/ 4089 w 151723"/>
                <a:gd name="connsiteY7" fmla="*/ 48071 h 70918"/>
                <a:gd name="connsiteX8" fmla="*/ 4089 w 151723"/>
                <a:gd name="connsiteY8" fmla="*/ 48071 h 70918"/>
                <a:gd name="connsiteX9" fmla="*/ 3231 w 151723"/>
                <a:gd name="connsiteY9" fmla="*/ 48928 h 70918"/>
                <a:gd name="connsiteX10" fmla="*/ 850 w 151723"/>
                <a:gd name="connsiteY10" fmla="*/ 51024 h 70918"/>
                <a:gd name="connsiteX11" fmla="*/ 749 w 151723"/>
                <a:gd name="connsiteY11" fmla="*/ 52637 h 70918"/>
                <a:gd name="connsiteX12" fmla="*/ 850 w 151723"/>
                <a:gd name="connsiteY12" fmla="*/ 52738 h 70918"/>
                <a:gd name="connsiteX13" fmla="*/ 2114 w 151723"/>
                <a:gd name="connsiteY13" fmla="*/ 59491 h 70918"/>
                <a:gd name="connsiteX14" fmla="*/ 3993 w 151723"/>
                <a:gd name="connsiteY14" fmla="*/ 60263 h 70918"/>
                <a:gd name="connsiteX15" fmla="*/ 15138 w 151723"/>
                <a:gd name="connsiteY15" fmla="*/ 51691 h 70918"/>
                <a:gd name="connsiteX16" fmla="*/ 9042 w 151723"/>
                <a:gd name="connsiteY16" fmla="*/ 51691 h 70918"/>
                <a:gd name="connsiteX17" fmla="*/ 6946 w 151723"/>
                <a:gd name="connsiteY17" fmla="*/ 51691 h 70918"/>
                <a:gd name="connsiteX18" fmla="*/ 8946 w 151723"/>
                <a:gd name="connsiteY18" fmla="*/ 50643 h 70918"/>
                <a:gd name="connsiteX19" fmla="*/ 8946 w 151723"/>
                <a:gd name="connsiteY19" fmla="*/ 50643 h 70918"/>
                <a:gd name="connsiteX20" fmla="*/ 64001 w 151723"/>
                <a:gd name="connsiteY20" fmla="*/ 22830 h 70918"/>
                <a:gd name="connsiteX21" fmla="*/ 93147 w 151723"/>
                <a:gd name="connsiteY21" fmla="*/ 13305 h 70918"/>
                <a:gd name="connsiteX22" fmla="*/ 133438 w 151723"/>
                <a:gd name="connsiteY22" fmla="*/ 46643 h 70918"/>
                <a:gd name="connsiteX23" fmla="*/ 57238 w 151723"/>
                <a:gd name="connsiteY23" fmla="*/ 57596 h 70918"/>
                <a:gd name="connsiteX24" fmla="*/ 15138 w 151723"/>
                <a:gd name="connsiteY24" fmla="*/ 51405 h 70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1723" h="70918">
                  <a:moveTo>
                    <a:pt x="3993" y="60263"/>
                  </a:moveTo>
                  <a:lnTo>
                    <a:pt x="3993" y="60263"/>
                  </a:lnTo>
                  <a:cubicBezTo>
                    <a:pt x="17995" y="62454"/>
                    <a:pt x="32568" y="65216"/>
                    <a:pt x="46951" y="67502"/>
                  </a:cubicBezTo>
                  <a:cubicBezTo>
                    <a:pt x="67432" y="71336"/>
                    <a:pt x="88385" y="71947"/>
                    <a:pt x="109054" y="69312"/>
                  </a:cubicBezTo>
                  <a:cubicBezTo>
                    <a:pt x="129438" y="66074"/>
                    <a:pt x="154679" y="53310"/>
                    <a:pt x="151440" y="28450"/>
                  </a:cubicBezTo>
                  <a:cubicBezTo>
                    <a:pt x="148202" y="3590"/>
                    <a:pt x="118198" y="-3078"/>
                    <a:pt x="97148" y="1208"/>
                  </a:cubicBezTo>
                  <a:cubicBezTo>
                    <a:pt x="64449" y="8453"/>
                    <a:pt x="33930" y="23337"/>
                    <a:pt x="8089" y="44642"/>
                  </a:cubicBezTo>
                  <a:cubicBezTo>
                    <a:pt x="6756" y="45690"/>
                    <a:pt x="5422" y="46928"/>
                    <a:pt x="4089" y="48071"/>
                  </a:cubicBezTo>
                  <a:lnTo>
                    <a:pt x="4089" y="48071"/>
                  </a:lnTo>
                  <a:lnTo>
                    <a:pt x="3231" y="48928"/>
                  </a:lnTo>
                  <a:lnTo>
                    <a:pt x="850" y="51024"/>
                  </a:lnTo>
                  <a:cubicBezTo>
                    <a:pt x="377" y="51441"/>
                    <a:pt x="331" y="52164"/>
                    <a:pt x="749" y="52637"/>
                  </a:cubicBezTo>
                  <a:cubicBezTo>
                    <a:pt x="780" y="52673"/>
                    <a:pt x="814" y="52707"/>
                    <a:pt x="850" y="52738"/>
                  </a:cubicBezTo>
                  <a:cubicBezTo>
                    <a:pt x="-666" y="54952"/>
                    <a:pt x="-100" y="57975"/>
                    <a:pt x="2114" y="59491"/>
                  </a:cubicBezTo>
                  <a:cubicBezTo>
                    <a:pt x="2679" y="59878"/>
                    <a:pt x="3319" y="60141"/>
                    <a:pt x="3993" y="60263"/>
                  </a:cubicBezTo>
                  <a:close/>
                  <a:moveTo>
                    <a:pt x="15138" y="51691"/>
                  </a:moveTo>
                  <a:cubicBezTo>
                    <a:pt x="13042" y="51691"/>
                    <a:pt x="11042" y="51691"/>
                    <a:pt x="9042" y="51691"/>
                  </a:cubicBezTo>
                  <a:cubicBezTo>
                    <a:pt x="8346" y="51598"/>
                    <a:pt x="7642" y="51598"/>
                    <a:pt x="6946" y="51691"/>
                  </a:cubicBezTo>
                  <a:lnTo>
                    <a:pt x="8946" y="50643"/>
                  </a:lnTo>
                  <a:lnTo>
                    <a:pt x="8946" y="50643"/>
                  </a:lnTo>
                  <a:cubicBezTo>
                    <a:pt x="26757" y="40339"/>
                    <a:pt x="45138" y="31053"/>
                    <a:pt x="64001" y="22830"/>
                  </a:cubicBezTo>
                  <a:cubicBezTo>
                    <a:pt x="73491" y="19004"/>
                    <a:pt x="83229" y="15822"/>
                    <a:pt x="93147" y="13305"/>
                  </a:cubicBezTo>
                  <a:cubicBezTo>
                    <a:pt x="108578" y="9495"/>
                    <a:pt x="159822" y="11876"/>
                    <a:pt x="133438" y="46643"/>
                  </a:cubicBezTo>
                  <a:cubicBezTo>
                    <a:pt x="118579" y="65693"/>
                    <a:pt x="77812" y="60073"/>
                    <a:pt x="57238" y="57596"/>
                  </a:cubicBezTo>
                  <a:cubicBezTo>
                    <a:pt x="43332" y="55596"/>
                    <a:pt x="29330" y="53310"/>
                    <a:pt x="15138" y="51405"/>
                  </a:cubicBezTo>
                  <a:close/>
                </a:path>
              </a:pathLst>
            </a:custGeom>
            <a:solidFill>
              <a:srgbClr val="263238"/>
            </a:solidFill>
            <a:ln w="9525" cap="flat">
              <a:noFill/>
              <a:prstDash val="solid"/>
              <a:miter/>
            </a:ln>
          </p:spPr>
          <p:txBody>
            <a:bodyPr rtlCol="0" anchor="ctr"/>
            <a:lstStyle/>
            <a:p>
              <a:endParaRPr lang="zh-CN" altLang="en-US"/>
            </a:p>
          </p:txBody>
        </p:sp>
        <p:sp>
          <p:nvSpPr>
            <p:cNvPr id="33" name="任意多边形: 形状 32">
              <a:extLst>
                <a:ext uri="{FF2B5EF4-FFF2-40B4-BE49-F238E27FC236}">
                  <a16:creationId xmlns:a16="http://schemas.microsoft.com/office/drawing/2014/main" xmlns="" id="{193B682E-F099-4B39-811B-DFF4F10A4EEA}"/>
                </a:ext>
              </a:extLst>
            </p:cNvPr>
            <p:cNvSpPr/>
            <p:nvPr/>
          </p:nvSpPr>
          <p:spPr>
            <a:xfrm>
              <a:off x="7690314" y="2910812"/>
              <a:ext cx="806171" cy="1904820"/>
            </a:xfrm>
            <a:custGeom>
              <a:avLst/>
              <a:gdLst>
                <a:gd name="connsiteX0" fmla="*/ 288036 w 806171"/>
                <a:gd name="connsiteY0" fmla="*/ 106 h 1904820"/>
                <a:gd name="connsiteX1" fmla="*/ 289846 w 806171"/>
                <a:gd name="connsiteY1" fmla="*/ 173842 h 1904820"/>
                <a:gd name="connsiteX2" fmla="*/ 315944 w 806171"/>
                <a:gd name="connsiteY2" fmla="*/ 319194 h 1904820"/>
                <a:gd name="connsiteX3" fmla="*/ 400526 w 806171"/>
                <a:gd name="connsiteY3" fmla="*/ 374915 h 1904820"/>
                <a:gd name="connsiteX4" fmla="*/ 184594 w 806171"/>
                <a:gd name="connsiteY4" fmla="*/ 1068430 h 1904820"/>
                <a:gd name="connsiteX5" fmla="*/ 0 w 806171"/>
                <a:gd name="connsiteY5" fmla="*/ 1904821 h 1904820"/>
                <a:gd name="connsiteX6" fmla="*/ 409575 w 806171"/>
                <a:gd name="connsiteY6" fmla="*/ 1904821 h 1904820"/>
                <a:gd name="connsiteX7" fmla="*/ 555308 w 806171"/>
                <a:gd name="connsiteY7" fmla="*/ 1116722 h 1904820"/>
                <a:gd name="connsiteX8" fmla="*/ 780859 w 806171"/>
                <a:gd name="connsiteY8" fmla="*/ 296143 h 1904820"/>
                <a:gd name="connsiteX9" fmla="*/ 766381 w 806171"/>
                <a:gd name="connsiteY9" fmla="*/ 201 h 1904820"/>
                <a:gd name="connsiteX10" fmla="*/ 288036 w 806171"/>
                <a:gd name="connsiteY10" fmla="*/ 106 h 1904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06171" h="1904820">
                  <a:moveTo>
                    <a:pt x="288036" y="106"/>
                  </a:moveTo>
                  <a:cubicBezTo>
                    <a:pt x="283432" y="57956"/>
                    <a:pt x="284038" y="116102"/>
                    <a:pt x="289846" y="173842"/>
                  </a:cubicBezTo>
                  <a:cubicBezTo>
                    <a:pt x="297085" y="246709"/>
                    <a:pt x="306229" y="311193"/>
                    <a:pt x="315944" y="319194"/>
                  </a:cubicBezTo>
                  <a:cubicBezTo>
                    <a:pt x="325660" y="327195"/>
                    <a:pt x="381953" y="363580"/>
                    <a:pt x="400526" y="374915"/>
                  </a:cubicBezTo>
                  <a:cubicBezTo>
                    <a:pt x="400526" y="374915"/>
                    <a:pt x="229076" y="895075"/>
                    <a:pt x="184594" y="1068430"/>
                  </a:cubicBezTo>
                  <a:cubicBezTo>
                    <a:pt x="120396" y="1319605"/>
                    <a:pt x="0" y="1904821"/>
                    <a:pt x="0" y="1904821"/>
                  </a:cubicBezTo>
                  <a:lnTo>
                    <a:pt x="409575" y="1904821"/>
                  </a:lnTo>
                  <a:cubicBezTo>
                    <a:pt x="409575" y="1904821"/>
                    <a:pt x="500920" y="1355990"/>
                    <a:pt x="555308" y="1116722"/>
                  </a:cubicBezTo>
                  <a:cubicBezTo>
                    <a:pt x="601980" y="911554"/>
                    <a:pt x="780859" y="296143"/>
                    <a:pt x="780859" y="296143"/>
                  </a:cubicBezTo>
                  <a:cubicBezTo>
                    <a:pt x="819093" y="200050"/>
                    <a:pt x="813812" y="92104"/>
                    <a:pt x="766381" y="201"/>
                  </a:cubicBezTo>
                  <a:cubicBezTo>
                    <a:pt x="766381" y="201"/>
                    <a:pt x="287941" y="-179"/>
                    <a:pt x="288036" y="106"/>
                  </a:cubicBezTo>
                  <a:close/>
                </a:path>
              </a:pathLst>
            </a:custGeom>
            <a:solidFill>
              <a:srgbClr val="37474F"/>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a16="http://schemas.microsoft.com/office/drawing/2014/main" xmlns="" id="{1304E097-86DF-44B4-8A0F-39552C6F0782}"/>
                </a:ext>
              </a:extLst>
            </p:cNvPr>
            <p:cNvSpPr/>
            <p:nvPr/>
          </p:nvSpPr>
          <p:spPr>
            <a:xfrm>
              <a:off x="7715996" y="4733068"/>
              <a:ext cx="379702" cy="10150"/>
            </a:xfrm>
            <a:custGeom>
              <a:avLst/>
              <a:gdLst>
                <a:gd name="connsiteX0" fmla="*/ 893 w 379702"/>
                <a:gd name="connsiteY0" fmla="*/ 840 h 10150"/>
                <a:gd name="connsiteX1" fmla="*/ 111193 w 379702"/>
                <a:gd name="connsiteY1" fmla="*/ 78 h 10150"/>
                <a:gd name="connsiteX2" fmla="*/ 379036 w 379702"/>
                <a:gd name="connsiteY2" fmla="*/ 7031 h 10150"/>
                <a:gd name="connsiteX3" fmla="*/ 379703 w 379702"/>
                <a:gd name="connsiteY3" fmla="*/ 7698 h 10150"/>
                <a:gd name="connsiteX4" fmla="*/ 379036 w 379702"/>
                <a:gd name="connsiteY4" fmla="*/ 8365 h 10150"/>
                <a:gd name="connsiteX5" fmla="*/ 111098 w 379702"/>
                <a:gd name="connsiteY5" fmla="*/ 6936 h 10150"/>
                <a:gd name="connsiteX6" fmla="*/ 893 w 379702"/>
                <a:gd name="connsiteY6" fmla="*/ 2745 h 10150"/>
                <a:gd name="connsiteX7" fmla="*/ 893 w 379702"/>
                <a:gd name="connsiteY7" fmla="*/ 840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9702" h="10150">
                  <a:moveTo>
                    <a:pt x="893" y="840"/>
                  </a:moveTo>
                  <a:cubicBezTo>
                    <a:pt x="65282" y="840"/>
                    <a:pt x="46804" y="-303"/>
                    <a:pt x="111193" y="78"/>
                  </a:cubicBezTo>
                  <a:cubicBezTo>
                    <a:pt x="142721" y="78"/>
                    <a:pt x="349318" y="1697"/>
                    <a:pt x="379036" y="7031"/>
                  </a:cubicBezTo>
                  <a:cubicBezTo>
                    <a:pt x="379404" y="7031"/>
                    <a:pt x="379703" y="7330"/>
                    <a:pt x="379703" y="7698"/>
                  </a:cubicBezTo>
                  <a:cubicBezTo>
                    <a:pt x="379703" y="8066"/>
                    <a:pt x="379404" y="8365"/>
                    <a:pt x="379036" y="8365"/>
                  </a:cubicBezTo>
                  <a:cubicBezTo>
                    <a:pt x="349508" y="12746"/>
                    <a:pt x="142625" y="7793"/>
                    <a:pt x="111098" y="6936"/>
                  </a:cubicBezTo>
                  <a:cubicBezTo>
                    <a:pt x="46709" y="5316"/>
                    <a:pt x="65187" y="5126"/>
                    <a:pt x="893" y="2745"/>
                  </a:cubicBezTo>
                  <a:cubicBezTo>
                    <a:pt x="-345" y="2745"/>
                    <a:pt x="-250" y="935"/>
                    <a:pt x="893" y="840"/>
                  </a:cubicBezTo>
                  <a:close/>
                </a:path>
              </a:pathLst>
            </a:custGeom>
            <a:solidFill>
              <a:srgbClr val="263238"/>
            </a:solidFill>
            <a:ln w="9525" cap="flat">
              <a:noFill/>
              <a:prstDash val="solid"/>
              <a:miter/>
            </a:ln>
          </p:spPr>
          <p:txBody>
            <a:bodyPr rtlCol="0" anchor="ctr"/>
            <a:lstStyle/>
            <a:p>
              <a:endParaRPr lang="zh-CN" altLang="en-US"/>
            </a:p>
          </p:txBody>
        </p:sp>
        <p:sp>
          <p:nvSpPr>
            <p:cNvPr id="35" name="任意多边形: 形状 34">
              <a:extLst>
                <a:ext uri="{FF2B5EF4-FFF2-40B4-BE49-F238E27FC236}">
                  <a16:creationId xmlns:a16="http://schemas.microsoft.com/office/drawing/2014/main" xmlns="" id="{1B57F91B-4412-47A4-A79A-2005BBADECD7}"/>
                </a:ext>
              </a:extLst>
            </p:cNvPr>
            <p:cNvSpPr/>
            <p:nvPr/>
          </p:nvSpPr>
          <p:spPr>
            <a:xfrm>
              <a:off x="7972939" y="3209099"/>
              <a:ext cx="117560" cy="78573"/>
            </a:xfrm>
            <a:custGeom>
              <a:avLst/>
              <a:gdLst>
                <a:gd name="connsiteX0" fmla="*/ 3982 w 117560"/>
                <a:gd name="connsiteY0" fmla="*/ 333 h 78573"/>
                <a:gd name="connsiteX1" fmla="*/ 116949 w 117560"/>
                <a:gd name="connsiteY1" fmla="*/ 76056 h 78573"/>
                <a:gd name="connsiteX2" fmla="*/ 117330 w 117560"/>
                <a:gd name="connsiteY2" fmla="*/ 77961 h 78573"/>
                <a:gd name="connsiteX3" fmla="*/ 115425 w 117560"/>
                <a:gd name="connsiteY3" fmla="*/ 78342 h 78573"/>
                <a:gd name="connsiteX4" fmla="*/ 1125 w 117560"/>
                <a:gd name="connsiteY4" fmla="*/ 4904 h 78573"/>
                <a:gd name="connsiteX5" fmla="*/ 3982 w 117560"/>
                <a:gd name="connsiteY5" fmla="*/ 333 h 78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7560" h="78573">
                  <a:moveTo>
                    <a:pt x="3982" y="333"/>
                  </a:moveTo>
                  <a:cubicBezTo>
                    <a:pt x="43765" y="22245"/>
                    <a:pt x="81564" y="47582"/>
                    <a:pt x="116949" y="76056"/>
                  </a:cubicBezTo>
                  <a:cubicBezTo>
                    <a:pt x="117580" y="76477"/>
                    <a:pt x="117751" y="77330"/>
                    <a:pt x="117330" y="77961"/>
                  </a:cubicBezTo>
                  <a:cubicBezTo>
                    <a:pt x="116909" y="78592"/>
                    <a:pt x="116056" y="78763"/>
                    <a:pt x="115425" y="78342"/>
                  </a:cubicBezTo>
                  <a:cubicBezTo>
                    <a:pt x="77325" y="54339"/>
                    <a:pt x="37986" y="30717"/>
                    <a:pt x="1125" y="4904"/>
                  </a:cubicBezTo>
                  <a:cubicBezTo>
                    <a:pt x="-1637" y="2904"/>
                    <a:pt x="1220" y="-1191"/>
                    <a:pt x="3982" y="333"/>
                  </a:cubicBezTo>
                  <a:close/>
                </a:path>
              </a:pathLst>
            </a:custGeom>
            <a:solidFill>
              <a:srgbClr val="263238"/>
            </a:solidFill>
            <a:ln w="9525" cap="flat">
              <a:noFill/>
              <a:prstDash val="solid"/>
              <a:miter/>
            </a:ln>
          </p:spPr>
          <p:txBody>
            <a:bodyPr rtlCol="0" anchor="ctr"/>
            <a:lstStyle/>
            <a:p>
              <a:endParaRPr lang="zh-CN" altLang="en-US"/>
            </a:p>
          </p:txBody>
        </p:sp>
        <p:sp>
          <p:nvSpPr>
            <p:cNvPr id="36" name="任意多边形: 形状 35">
              <a:extLst>
                <a:ext uri="{FF2B5EF4-FFF2-40B4-BE49-F238E27FC236}">
                  <a16:creationId xmlns:a16="http://schemas.microsoft.com/office/drawing/2014/main" xmlns="" id="{6E337F77-C61B-46FA-B9B4-FB16E291D4ED}"/>
                </a:ext>
              </a:extLst>
            </p:cNvPr>
            <p:cNvSpPr/>
            <p:nvPr/>
          </p:nvSpPr>
          <p:spPr>
            <a:xfrm>
              <a:off x="7987244" y="2925503"/>
              <a:ext cx="85785" cy="283929"/>
            </a:xfrm>
            <a:custGeom>
              <a:avLst/>
              <a:gdLst>
                <a:gd name="connsiteX0" fmla="*/ 21301 w 85785"/>
                <a:gd name="connsiteY0" fmla="*/ 1036 h 283929"/>
                <a:gd name="connsiteX1" fmla="*/ 23872 w 85785"/>
                <a:gd name="connsiteY1" fmla="*/ 1036 h 283929"/>
                <a:gd name="connsiteX2" fmla="*/ 9490 w 85785"/>
                <a:gd name="connsiteY2" fmla="*/ 139149 h 283929"/>
                <a:gd name="connsiteX3" fmla="*/ 44923 w 85785"/>
                <a:gd name="connsiteY3" fmla="*/ 277261 h 283929"/>
                <a:gd name="connsiteX4" fmla="*/ 57782 w 85785"/>
                <a:gd name="connsiteY4" fmla="*/ 262116 h 283929"/>
                <a:gd name="connsiteX5" fmla="*/ 58448 w 85785"/>
                <a:gd name="connsiteY5" fmla="*/ 225540 h 283929"/>
                <a:gd name="connsiteX6" fmla="*/ 60449 w 85785"/>
                <a:gd name="connsiteY6" fmla="*/ 150388 h 283929"/>
                <a:gd name="connsiteX7" fmla="*/ 83404 w 85785"/>
                <a:gd name="connsiteY7" fmla="*/ 12466 h 283929"/>
                <a:gd name="connsiteX8" fmla="*/ 84935 w 85785"/>
                <a:gd name="connsiteY8" fmla="*/ 11616 h 283929"/>
                <a:gd name="connsiteX9" fmla="*/ 85785 w 85785"/>
                <a:gd name="connsiteY9" fmla="*/ 12466 h 283929"/>
                <a:gd name="connsiteX10" fmla="*/ 67307 w 85785"/>
                <a:gd name="connsiteY10" fmla="*/ 204966 h 283929"/>
                <a:gd name="connsiteX11" fmla="*/ 42827 w 85785"/>
                <a:gd name="connsiteY11" fmla="*/ 283929 h 283929"/>
                <a:gd name="connsiteX12" fmla="*/ 60 w 85785"/>
                <a:gd name="connsiteY12" fmla="*/ 182202 h 283929"/>
                <a:gd name="connsiteX13" fmla="*/ 21301 w 85785"/>
                <a:gd name="connsiteY13" fmla="*/ 1036 h 283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5785" h="283929">
                  <a:moveTo>
                    <a:pt x="21301" y="1036"/>
                  </a:moveTo>
                  <a:cubicBezTo>
                    <a:pt x="21301" y="-393"/>
                    <a:pt x="24158" y="-297"/>
                    <a:pt x="23872" y="1036"/>
                  </a:cubicBezTo>
                  <a:cubicBezTo>
                    <a:pt x="16763" y="46803"/>
                    <a:pt x="11963" y="92899"/>
                    <a:pt x="9490" y="139149"/>
                  </a:cubicBezTo>
                  <a:cubicBezTo>
                    <a:pt x="8061" y="160580"/>
                    <a:pt x="6918" y="280023"/>
                    <a:pt x="44923" y="277261"/>
                  </a:cubicBezTo>
                  <a:cubicBezTo>
                    <a:pt x="51305" y="277261"/>
                    <a:pt x="55400" y="271165"/>
                    <a:pt x="57782" y="262116"/>
                  </a:cubicBezTo>
                  <a:cubicBezTo>
                    <a:pt x="59483" y="249996"/>
                    <a:pt x="59707" y="237715"/>
                    <a:pt x="58448" y="225540"/>
                  </a:cubicBezTo>
                  <a:cubicBezTo>
                    <a:pt x="58448" y="200394"/>
                    <a:pt x="58448" y="175439"/>
                    <a:pt x="60449" y="150388"/>
                  </a:cubicBezTo>
                  <a:cubicBezTo>
                    <a:pt x="63307" y="103744"/>
                    <a:pt x="71000" y="57522"/>
                    <a:pt x="83404" y="12466"/>
                  </a:cubicBezTo>
                  <a:cubicBezTo>
                    <a:pt x="83592" y="11809"/>
                    <a:pt x="84277" y="11428"/>
                    <a:pt x="84935" y="11616"/>
                  </a:cubicBezTo>
                  <a:cubicBezTo>
                    <a:pt x="85346" y="11733"/>
                    <a:pt x="85668" y="12055"/>
                    <a:pt x="85785" y="12466"/>
                  </a:cubicBezTo>
                  <a:cubicBezTo>
                    <a:pt x="74776" y="76074"/>
                    <a:pt x="68599" y="140425"/>
                    <a:pt x="67307" y="204966"/>
                  </a:cubicBezTo>
                  <a:cubicBezTo>
                    <a:pt x="67307" y="236018"/>
                    <a:pt x="75403" y="284119"/>
                    <a:pt x="42827" y="283929"/>
                  </a:cubicBezTo>
                  <a:cubicBezTo>
                    <a:pt x="10252" y="283738"/>
                    <a:pt x="727" y="203728"/>
                    <a:pt x="60" y="182202"/>
                  </a:cubicBezTo>
                  <a:cubicBezTo>
                    <a:pt x="-737" y="121148"/>
                    <a:pt x="6403" y="60250"/>
                    <a:pt x="21301" y="1036"/>
                  </a:cubicBezTo>
                  <a:close/>
                </a:path>
              </a:pathLst>
            </a:custGeom>
            <a:solidFill>
              <a:srgbClr val="263238"/>
            </a:solidFill>
            <a:ln w="9525" cap="flat">
              <a:noFill/>
              <a:prstDash val="solid"/>
              <a:miter/>
            </a:ln>
          </p:spPr>
          <p:txBody>
            <a:bodyPr rtlCol="0" anchor="ctr"/>
            <a:lstStyle/>
            <a:p>
              <a:endParaRPr lang="zh-CN" altLang="en-US"/>
            </a:p>
          </p:txBody>
        </p:sp>
        <p:sp>
          <p:nvSpPr>
            <p:cNvPr id="37" name="任意多边形: 形状 36">
              <a:extLst>
                <a:ext uri="{FF2B5EF4-FFF2-40B4-BE49-F238E27FC236}">
                  <a16:creationId xmlns:a16="http://schemas.microsoft.com/office/drawing/2014/main" xmlns="" id="{933CCB56-594C-40EF-8B50-AA0249F9181E}"/>
                </a:ext>
              </a:extLst>
            </p:cNvPr>
            <p:cNvSpPr/>
            <p:nvPr/>
          </p:nvSpPr>
          <p:spPr>
            <a:xfrm>
              <a:off x="8022200" y="3202323"/>
              <a:ext cx="13977" cy="50425"/>
            </a:xfrm>
            <a:custGeom>
              <a:avLst/>
              <a:gdLst>
                <a:gd name="connsiteX0" fmla="*/ 8538 w 13977"/>
                <a:gd name="connsiteY0" fmla="*/ 3585 h 50425"/>
                <a:gd name="connsiteX1" fmla="*/ 13014 w 13977"/>
                <a:gd name="connsiteY1" fmla="*/ 29112 h 50425"/>
                <a:gd name="connsiteX2" fmla="*/ 13014 w 13977"/>
                <a:gd name="connsiteY2" fmla="*/ 49495 h 50425"/>
                <a:gd name="connsiteX3" fmla="*/ 10443 w 13977"/>
                <a:gd name="connsiteY3" fmla="*/ 49495 h 50425"/>
                <a:gd name="connsiteX4" fmla="*/ 4918 w 13977"/>
                <a:gd name="connsiteY4" fmla="*/ 28826 h 50425"/>
                <a:gd name="connsiteX5" fmla="*/ 60 w 13977"/>
                <a:gd name="connsiteY5" fmla="*/ 5014 h 50425"/>
                <a:gd name="connsiteX6" fmla="*/ 3585 w 13977"/>
                <a:gd name="connsiteY6" fmla="*/ 60 h 50425"/>
                <a:gd name="connsiteX7" fmla="*/ 8538 w 13977"/>
                <a:gd name="connsiteY7" fmla="*/ 3585 h 50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977" h="50425">
                  <a:moveTo>
                    <a:pt x="8538" y="3585"/>
                  </a:moveTo>
                  <a:cubicBezTo>
                    <a:pt x="10553" y="11994"/>
                    <a:pt x="12048" y="20519"/>
                    <a:pt x="13014" y="29112"/>
                  </a:cubicBezTo>
                  <a:cubicBezTo>
                    <a:pt x="14299" y="35845"/>
                    <a:pt x="14299" y="42762"/>
                    <a:pt x="13014" y="49495"/>
                  </a:cubicBezTo>
                  <a:cubicBezTo>
                    <a:pt x="13014" y="50829"/>
                    <a:pt x="11014" y="50638"/>
                    <a:pt x="10443" y="49495"/>
                  </a:cubicBezTo>
                  <a:cubicBezTo>
                    <a:pt x="7594" y="42915"/>
                    <a:pt x="5733" y="35950"/>
                    <a:pt x="4918" y="28826"/>
                  </a:cubicBezTo>
                  <a:cubicBezTo>
                    <a:pt x="3299" y="20825"/>
                    <a:pt x="1489" y="13014"/>
                    <a:pt x="60" y="5014"/>
                  </a:cubicBezTo>
                  <a:cubicBezTo>
                    <a:pt x="-334" y="2673"/>
                    <a:pt x="1244" y="455"/>
                    <a:pt x="3585" y="60"/>
                  </a:cubicBezTo>
                  <a:cubicBezTo>
                    <a:pt x="5926" y="-334"/>
                    <a:pt x="8143" y="1244"/>
                    <a:pt x="8538" y="3585"/>
                  </a:cubicBezTo>
                  <a:close/>
                </a:path>
              </a:pathLst>
            </a:custGeom>
            <a:solidFill>
              <a:srgbClr val="263238"/>
            </a:solidFill>
            <a:ln w="9525" cap="flat">
              <a:noFill/>
              <a:prstDash val="solid"/>
              <a:miter/>
            </a:ln>
          </p:spPr>
          <p:txBody>
            <a:bodyPr rtlCol="0" anchor="ctr"/>
            <a:lstStyle/>
            <a:p>
              <a:endParaRPr lang="zh-CN" altLang="en-US"/>
            </a:p>
          </p:txBody>
        </p:sp>
        <p:sp>
          <p:nvSpPr>
            <p:cNvPr id="38" name="任意多边形: 形状 37">
              <a:extLst>
                <a:ext uri="{FF2B5EF4-FFF2-40B4-BE49-F238E27FC236}">
                  <a16:creationId xmlns:a16="http://schemas.microsoft.com/office/drawing/2014/main" xmlns="" id="{5FADFC5C-BC55-4B8F-AB9F-85EE58AD4451}"/>
                </a:ext>
              </a:extLst>
            </p:cNvPr>
            <p:cNvSpPr/>
            <p:nvPr/>
          </p:nvSpPr>
          <p:spPr>
            <a:xfrm>
              <a:off x="8123031" y="4140217"/>
              <a:ext cx="101579" cy="532929"/>
            </a:xfrm>
            <a:custGeom>
              <a:avLst/>
              <a:gdLst>
                <a:gd name="connsiteX0" fmla="*/ 25912 w 101579"/>
                <a:gd name="connsiteY0" fmla="*/ 331563 h 532929"/>
                <a:gd name="connsiteX1" fmla="*/ 54487 w 101579"/>
                <a:gd name="connsiteY1" fmla="*/ 175448 h 532929"/>
                <a:gd name="connsiteX2" fmla="*/ 97254 w 101579"/>
                <a:gd name="connsiteY2" fmla="*/ 1521 h 532929"/>
                <a:gd name="connsiteX3" fmla="*/ 101541 w 101579"/>
                <a:gd name="connsiteY3" fmla="*/ 2855 h 532929"/>
                <a:gd name="connsiteX4" fmla="*/ 68203 w 101579"/>
                <a:gd name="connsiteY4" fmla="*/ 165923 h 532929"/>
                <a:gd name="connsiteX5" fmla="*/ 46010 w 101579"/>
                <a:gd name="connsiteY5" fmla="*/ 275175 h 532929"/>
                <a:gd name="connsiteX6" fmla="*/ 1528 w 101579"/>
                <a:gd name="connsiteY6" fmla="*/ 532350 h 532929"/>
                <a:gd name="connsiteX7" fmla="*/ 4 w 101579"/>
                <a:gd name="connsiteY7" fmla="*/ 532350 h 532929"/>
                <a:gd name="connsiteX8" fmla="*/ 25912 w 101579"/>
                <a:gd name="connsiteY8" fmla="*/ 331563 h 532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1579" h="532929">
                  <a:moveTo>
                    <a:pt x="25912" y="331563"/>
                  </a:moveTo>
                  <a:cubicBezTo>
                    <a:pt x="31532" y="295177"/>
                    <a:pt x="38676" y="247266"/>
                    <a:pt x="54487" y="175448"/>
                  </a:cubicBezTo>
                  <a:cubicBezTo>
                    <a:pt x="63345" y="134871"/>
                    <a:pt x="86491" y="41622"/>
                    <a:pt x="97254" y="1521"/>
                  </a:cubicBezTo>
                  <a:cubicBezTo>
                    <a:pt x="98016" y="-1241"/>
                    <a:pt x="102017" y="93"/>
                    <a:pt x="101541" y="2855"/>
                  </a:cubicBezTo>
                  <a:cubicBezTo>
                    <a:pt x="94873" y="39526"/>
                    <a:pt x="75728" y="129347"/>
                    <a:pt x="68203" y="165923"/>
                  </a:cubicBezTo>
                  <a:cubicBezTo>
                    <a:pt x="60678" y="202499"/>
                    <a:pt x="53249" y="238694"/>
                    <a:pt x="46010" y="275175"/>
                  </a:cubicBezTo>
                  <a:cubicBezTo>
                    <a:pt x="31722" y="347279"/>
                    <a:pt x="3147" y="522348"/>
                    <a:pt x="1528" y="532350"/>
                  </a:cubicBezTo>
                  <a:cubicBezTo>
                    <a:pt x="1528" y="533302"/>
                    <a:pt x="-91" y="532921"/>
                    <a:pt x="4" y="532350"/>
                  </a:cubicBezTo>
                  <a:cubicBezTo>
                    <a:pt x="1433" y="522348"/>
                    <a:pt x="23150" y="349755"/>
                    <a:pt x="25912" y="331563"/>
                  </a:cubicBezTo>
                  <a:close/>
                </a:path>
              </a:pathLst>
            </a:custGeom>
            <a:solidFill>
              <a:srgbClr val="263238"/>
            </a:solidFill>
            <a:ln w="9525" cap="flat">
              <a:noFill/>
              <a:prstDash val="solid"/>
              <a:miter/>
            </a:ln>
          </p:spPr>
          <p:txBody>
            <a:bodyPr rtlCol="0" anchor="ctr"/>
            <a:lstStyle/>
            <a:p>
              <a:endParaRPr lang="zh-CN" altLang="en-US"/>
            </a:p>
          </p:txBody>
        </p:sp>
        <p:sp>
          <p:nvSpPr>
            <p:cNvPr id="39" name="任意多边形: 形状 38">
              <a:extLst>
                <a:ext uri="{FF2B5EF4-FFF2-40B4-BE49-F238E27FC236}">
                  <a16:creationId xmlns:a16="http://schemas.microsoft.com/office/drawing/2014/main" xmlns="" id="{0FAB58CB-42A8-412B-878C-75E5DA5AA478}"/>
                </a:ext>
              </a:extLst>
            </p:cNvPr>
            <p:cNvSpPr/>
            <p:nvPr/>
          </p:nvSpPr>
          <p:spPr>
            <a:xfrm>
              <a:off x="7797848" y="3287467"/>
              <a:ext cx="289973" cy="1054846"/>
            </a:xfrm>
            <a:custGeom>
              <a:avLst/>
              <a:gdLst>
                <a:gd name="connsiteX0" fmla="*/ 34008 w 289973"/>
                <a:gd name="connsiteY0" fmla="*/ 847699 h 1054846"/>
                <a:gd name="connsiteX1" fmla="*/ 84490 w 289973"/>
                <a:gd name="connsiteY1" fmla="*/ 645864 h 1054846"/>
                <a:gd name="connsiteX2" fmla="*/ 209268 w 289973"/>
                <a:gd name="connsiteY2" fmla="*/ 246577 h 1054846"/>
                <a:gd name="connsiteX3" fmla="*/ 247368 w 289973"/>
                <a:gd name="connsiteY3" fmla="*/ 132277 h 1054846"/>
                <a:gd name="connsiteX4" fmla="*/ 288325 w 289973"/>
                <a:gd name="connsiteY4" fmla="*/ 546 h 1054846"/>
                <a:gd name="connsiteX5" fmla="*/ 289944 w 289973"/>
                <a:gd name="connsiteY5" fmla="*/ 1022 h 1054846"/>
                <a:gd name="connsiteX6" fmla="*/ 258702 w 289973"/>
                <a:gd name="connsiteY6" fmla="*/ 121799 h 1054846"/>
                <a:gd name="connsiteX7" fmla="*/ 226984 w 289973"/>
                <a:gd name="connsiteY7" fmla="*/ 224288 h 1054846"/>
                <a:gd name="connsiteX8" fmla="*/ 164405 w 289973"/>
                <a:gd name="connsiteY8" fmla="*/ 425551 h 1054846"/>
                <a:gd name="connsiteX9" fmla="*/ 51819 w 289973"/>
                <a:gd name="connsiteY9" fmla="*/ 826363 h 1054846"/>
                <a:gd name="connsiteX10" fmla="*/ 25245 w 289973"/>
                <a:gd name="connsiteY10" fmla="*/ 939901 h 1054846"/>
                <a:gd name="connsiteX11" fmla="*/ 1813 w 289973"/>
                <a:gd name="connsiteY11" fmla="*/ 1054201 h 1054846"/>
                <a:gd name="connsiteX12" fmla="*/ 3 w 289973"/>
                <a:gd name="connsiteY12" fmla="*/ 1054201 h 1054846"/>
                <a:gd name="connsiteX13" fmla="*/ 34008 w 289973"/>
                <a:gd name="connsiteY13" fmla="*/ 847699 h 1054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9973" h="1054846">
                  <a:moveTo>
                    <a:pt x="34008" y="847699"/>
                  </a:moveTo>
                  <a:cubicBezTo>
                    <a:pt x="47628" y="779786"/>
                    <a:pt x="66012" y="712635"/>
                    <a:pt x="84490" y="645864"/>
                  </a:cubicBezTo>
                  <a:cubicBezTo>
                    <a:pt x="121733" y="511467"/>
                    <a:pt x="165548" y="379164"/>
                    <a:pt x="209268" y="246577"/>
                  </a:cubicBezTo>
                  <a:cubicBezTo>
                    <a:pt x="221968" y="208477"/>
                    <a:pt x="234668" y="170377"/>
                    <a:pt x="247368" y="132277"/>
                  </a:cubicBezTo>
                  <a:cubicBezTo>
                    <a:pt x="253654" y="113227"/>
                    <a:pt x="284515" y="10356"/>
                    <a:pt x="288325" y="546"/>
                  </a:cubicBezTo>
                  <a:cubicBezTo>
                    <a:pt x="288325" y="-407"/>
                    <a:pt x="290230" y="-26"/>
                    <a:pt x="289944" y="1022"/>
                  </a:cubicBezTo>
                  <a:cubicBezTo>
                    <a:pt x="281086" y="36074"/>
                    <a:pt x="268990" y="86747"/>
                    <a:pt x="258702" y="121799"/>
                  </a:cubicBezTo>
                  <a:cubicBezTo>
                    <a:pt x="248415" y="156851"/>
                    <a:pt x="237557" y="190188"/>
                    <a:pt x="226984" y="224288"/>
                  </a:cubicBezTo>
                  <a:cubicBezTo>
                    <a:pt x="206029" y="290963"/>
                    <a:pt x="184788" y="358305"/>
                    <a:pt x="164405" y="425551"/>
                  </a:cubicBezTo>
                  <a:cubicBezTo>
                    <a:pt x="124305" y="558901"/>
                    <a:pt x="84395" y="691299"/>
                    <a:pt x="51819" y="826363"/>
                  </a:cubicBezTo>
                  <a:cubicBezTo>
                    <a:pt x="42294" y="864463"/>
                    <a:pt x="33531" y="901896"/>
                    <a:pt x="25245" y="939901"/>
                  </a:cubicBezTo>
                  <a:cubicBezTo>
                    <a:pt x="16958" y="977906"/>
                    <a:pt x="9814" y="1016101"/>
                    <a:pt x="1813" y="1054201"/>
                  </a:cubicBezTo>
                  <a:cubicBezTo>
                    <a:pt x="1813" y="1055154"/>
                    <a:pt x="-92" y="1054963"/>
                    <a:pt x="3" y="1054201"/>
                  </a:cubicBezTo>
                  <a:cubicBezTo>
                    <a:pt x="6576" y="984192"/>
                    <a:pt x="20292" y="915708"/>
                    <a:pt x="34008" y="847699"/>
                  </a:cubicBezTo>
                  <a:close/>
                </a:path>
              </a:pathLst>
            </a:custGeom>
            <a:solidFill>
              <a:srgbClr val="263238"/>
            </a:solidFill>
            <a:ln w="9525" cap="flat">
              <a:noFill/>
              <a:prstDash val="solid"/>
              <a:miter/>
            </a:ln>
          </p:spPr>
          <p:txBody>
            <a:bodyPr rtlCol="0" anchor="ctr"/>
            <a:lstStyle/>
            <a:p>
              <a:endParaRPr lang="zh-CN" altLang="en-US"/>
            </a:p>
          </p:txBody>
        </p:sp>
        <p:sp>
          <p:nvSpPr>
            <p:cNvPr id="40" name="任意多边形: 形状 39">
              <a:extLst>
                <a:ext uri="{FF2B5EF4-FFF2-40B4-BE49-F238E27FC236}">
                  <a16:creationId xmlns:a16="http://schemas.microsoft.com/office/drawing/2014/main" xmlns="" id="{6870364C-96D4-41B9-A7A2-8BBEE957BB05}"/>
                </a:ext>
              </a:extLst>
            </p:cNvPr>
            <p:cNvSpPr/>
            <p:nvPr/>
          </p:nvSpPr>
          <p:spPr>
            <a:xfrm>
              <a:off x="8063690" y="2928821"/>
              <a:ext cx="398830" cy="1783286"/>
            </a:xfrm>
            <a:custGeom>
              <a:avLst/>
              <a:gdLst>
                <a:gd name="connsiteX0" fmla="*/ 56106 w 398830"/>
                <a:gd name="connsiteY0" fmla="*/ 1392654 h 1783286"/>
                <a:gd name="connsiteX1" fmla="*/ 102398 w 398830"/>
                <a:gd name="connsiteY1" fmla="*/ 1175008 h 1783286"/>
                <a:gd name="connsiteX2" fmla="*/ 202791 w 398830"/>
                <a:gd name="connsiteY2" fmla="*/ 791150 h 1783286"/>
                <a:gd name="connsiteX3" fmla="*/ 324521 w 398830"/>
                <a:gd name="connsiteY3" fmla="*/ 413579 h 1783286"/>
                <a:gd name="connsiteX4" fmla="*/ 379956 w 398830"/>
                <a:gd name="connsiteY4" fmla="*/ 233938 h 1783286"/>
                <a:gd name="connsiteX5" fmla="*/ 386147 w 398830"/>
                <a:gd name="connsiteY5" fmla="*/ 46772 h 1783286"/>
                <a:gd name="connsiteX6" fmla="*/ 372146 w 398830"/>
                <a:gd name="connsiteY6" fmla="*/ 1242 h 1783286"/>
                <a:gd name="connsiteX7" fmla="*/ 373670 w 398830"/>
                <a:gd name="connsiteY7" fmla="*/ 480 h 1783286"/>
                <a:gd name="connsiteX8" fmla="*/ 353477 w 398830"/>
                <a:gd name="connsiteY8" fmla="*/ 353953 h 1783286"/>
                <a:gd name="connsiteX9" fmla="*/ 290707 w 398830"/>
                <a:gd name="connsiteY9" fmla="*/ 539595 h 1783286"/>
                <a:gd name="connsiteX10" fmla="*/ 230890 w 398830"/>
                <a:gd name="connsiteY10" fmla="*/ 731619 h 1783286"/>
                <a:gd name="connsiteX11" fmla="*/ 126115 w 398830"/>
                <a:gd name="connsiteY11" fmla="*/ 1116334 h 1783286"/>
                <a:gd name="connsiteX12" fmla="*/ 42009 w 398830"/>
                <a:gd name="connsiteY12" fmla="*/ 1505907 h 1783286"/>
                <a:gd name="connsiteX13" fmla="*/ 8767 w 398830"/>
                <a:gd name="connsiteY13" fmla="*/ 1730982 h 1783286"/>
                <a:gd name="connsiteX14" fmla="*/ 1528 w 398830"/>
                <a:gd name="connsiteY14" fmla="*/ 1782608 h 1783286"/>
                <a:gd name="connsiteX15" fmla="*/ 4 w 398830"/>
                <a:gd name="connsiteY15" fmla="*/ 1782608 h 1783286"/>
                <a:gd name="connsiteX16" fmla="*/ 56106 w 398830"/>
                <a:gd name="connsiteY16" fmla="*/ 1392654 h 1783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8830" h="1783286">
                  <a:moveTo>
                    <a:pt x="56106" y="1392654"/>
                  </a:moveTo>
                  <a:cubicBezTo>
                    <a:pt x="78680" y="1263019"/>
                    <a:pt x="72394" y="1303119"/>
                    <a:pt x="102398" y="1175008"/>
                  </a:cubicBezTo>
                  <a:cubicBezTo>
                    <a:pt x="132401" y="1046897"/>
                    <a:pt x="165930" y="917833"/>
                    <a:pt x="202791" y="791150"/>
                  </a:cubicBezTo>
                  <a:cubicBezTo>
                    <a:pt x="239653" y="664468"/>
                    <a:pt x="280611" y="538357"/>
                    <a:pt x="324521" y="413579"/>
                  </a:cubicBezTo>
                  <a:cubicBezTo>
                    <a:pt x="346521" y="354843"/>
                    <a:pt x="365032" y="294858"/>
                    <a:pt x="379956" y="233938"/>
                  </a:cubicBezTo>
                  <a:cubicBezTo>
                    <a:pt x="393387" y="173454"/>
                    <a:pt x="400245" y="107922"/>
                    <a:pt x="386147" y="46772"/>
                  </a:cubicBezTo>
                  <a:cubicBezTo>
                    <a:pt x="382669" y="31255"/>
                    <a:pt x="377987" y="16032"/>
                    <a:pt x="372146" y="1242"/>
                  </a:cubicBezTo>
                  <a:cubicBezTo>
                    <a:pt x="372146" y="290"/>
                    <a:pt x="373289" y="-568"/>
                    <a:pt x="373670" y="480"/>
                  </a:cubicBezTo>
                  <a:cubicBezTo>
                    <a:pt x="422914" y="114780"/>
                    <a:pt x="391005" y="240796"/>
                    <a:pt x="353477" y="353953"/>
                  </a:cubicBezTo>
                  <a:cubicBezTo>
                    <a:pt x="332903" y="415961"/>
                    <a:pt x="310995" y="477778"/>
                    <a:pt x="290707" y="539595"/>
                  </a:cubicBezTo>
                  <a:cubicBezTo>
                    <a:pt x="269943" y="603095"/>
                    <a:pt x="250004" y="667103"/>
                    <a:pt x="230890" y="731619"/>
                  </a:cubicBezTo>
                  <a:cubicBezTo>
                    <a:pt x="192790" y="859064"/>
                    <a:pt x="158024" y="987175"/>
                    <a:pt x="126115" y="1116334"/>
                  </a:cubicBezTo>
                  <a:cubicBezTo>
                    <a:pt x="94206" y="1245493"/>
                    <a:pt x="66679" y="1375319"/>
                    <a:pt x="42009" y="1505907"/>
                  </a:cubicBezTo>
                  <a:cubicBezTo>
                    <a:pt x="17340" y="1636494"/>
                    <a:pt x="29817" y="1599347"/>
                    <a:pt x="8767" y="1730982"/>
                  </a:cubicBezTo>
                  <a:cubicBezTo>
                    <a:pt x="6005" y="1748127"/>
                    <a:pt x="3814" y="1765367"/>
                    <a:pt x="1528" y="1782608"/>
                  </a:cubicBezTo>
                  <a:cubicBezTo>
                    <a:pt x="1528" y="1783560"/>
                    <a:pt x="-91" y="1783465"/>
                    <a:pt x="4" y="1782608"/>
                  </a:cubicBezTo>
                  <a:cubicBezTo>
                    <a:pt x="16387" y="1652115"/>
                    <a:pt x="33532" y="1522194"/>
                    <a:pt x="56106" y="1392654"/>
                  </a:cubicBezTo>
                  <a:close/>
                </a:path>
              </a:pathLst>
            </a:custGeom>
            <a:solidFill>
              <a:srgbClr val="263238"/>
            </a:solidFill>
            <a:ln w="9525" cap="flat">
              <a:noFill/>
              <a:prstDash val="solid"/>
              <a:miter/>
            </a:ln>
          </p:spPr>
          <p:txBody>
            <a:bodyPr rtlCol="0" anchor="ctr"/>
            <a:lstStyle/>
            <a:p>
              <a:endParaRPr lang="zh-CN" altLang="en-US"/>
            </a:p>
          </p:txBody>
        </p:sp>
        <p:sp>
          <p:nvSpPr>
            <p:cNvPr id="41" name="任意多边形: 形状 40">
              <a:extLst>
                <a:ext uri="{FF2B5EF4-FFF2-40B4-BE49-F238E27FC236}">
                  <a16:creationId xmlns:a16="http://schemas.microsoft.com/office/drawing/2014/main" xmlns="" id="{6CFAA352-D78F-40CF-9A10-D1E03780381A}"/>
                </a:ext>
              </a:extLst>
            </p:cNvPr>
            <p:cNvSpPr/>
            <p:nvPr/>
          </p:nvSpPr>
          <p:spPr>
            <a:xfrm>
              <a:off x="8188249" y="2937779"/>
              <a:ext cx="173533" cy="149018"/>
            </a:xfrm>
            <a:custGeom>
              <a:avLst/>
              <a:gdLst>
                <a:gd name="connsiteX0" fmla="*/ 173292 w 173533"/>
                <a:gd name="connsiteY0" fmla="*/ 146018 h 149018"/>
                <a:gd name="connsiteX1" fmla="*/ 138621 w 173533"/>
                <a:gd name="connsiteY1" fmla="*/ 140398 h 149018"/>
                <a:gd name="connsiteX2" fmla="*/ 111094 w 173533"/>
                <a:gd name="connsiteY2" fmla="*/ 135350 h 149018"/>
                <a:gd name="connsiteX3" fmla="*/ 62516 w 173533"/>
                <a:gd name="connsiteY3" fmla="*/ 114872 h 149018"/>
                <a:gd name="connsiteX4" fmla="*/ 31084 w 173533"/>
                <a:gd name="connsiteY4" fmla="*/ 65913 h 149018"/>
                <a:gd name="connsiteX5" fmla="*/ 17082 w 173533"/>
                <a:gd name="connsiteY5" fmla="*/ 34099 h 149018"/>
                <a:gd name="connsiteX6" fmla="*/ 10129 w 173533"/>
                <a:gd name="connsiteY6" fmla="*/ 18764 h 149018"/>
                <a:gd name="connsiteX7" fmla="*/ 1461 w 173533"/>
                <a:gd name="connsiteY7" fmla="*/ 381 h 149018"/>
                <a:gd name="connsiteX8" fmla="*/ 32 w 173533"/>
                <a:gd name="connsiteY8" fmla="*/ 381 h 149018"/>
                <a:gd name="connsiteX9" fmla="*/ 3937 w 173533"/>
                <a:gd name="connsiteY9" fmla="*/ 13621 h 149018"/>
                <a:gd name="connsiteX10" fmla="*/ 8605 w 173533"/>
                <a:gd name="connsiteY10" fmla="*/ 29051 h 149018"/>
                <a:gd name="connsiteX11" fmla="*/ 17177 w 173533"/>
                <a:gd name="connsiteY11" fmla="*/ 56388 h 149018"/>
                <a:gd name="connsiteX12" fmla="*/ 36227 w 173533"/>
                <a:gd name="connsiteY12" fmla="*/ 104585 h 149018"/>
                <a:gd name="connsiteX13" fmla="*/ 113380 w 173533"/>
                <a:gd name="connsiteY13" fmla="*/ 146114 h 149018"/>
                <a:gd name="connsiteX14" fmla="*/ 139478 w 173533"/>
                <a:gd name="connsiteY14" fmla="*/ 148304 h 149018"/>
                <a:gd name="connsiteX15" fmla="*/ 172435 w 173533"/>
                <a:gd name="connsiteY15" fmla="*/ 148304 h 149018"/>
                <a:gd name="connsiteX16" fmla="*/ 173472 w 173533"/>
                <a:gd name="connsiteY16" fmla="*/ 146415 h 149018"/>
                <a:gd name="connsiteX17" fmla="*/ 173292 w 173533"/>
                <a:gd name="connsiteY17" fmla="*/ 146018 h 149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73533" h="149018">
                  <a:moveTo>
                    <a:pt x="173292" y="146018"/>
                  </a:moveTo>
                  <a:cubicBezTo>
                    <a:pt x="162052" y="143161"/>
                    <a:pt x="150051" y="142208"/>
                    <a:pt x="138621" y="140398"/>
                  </a:cubicBezTo>
                  <a:cubicBezTo>
                    <a:pt x="129096" y="138970"/>
                    <a:pt x="120238" y="137351"/>
                    <a:pt x="111094" y="135350"/>
                  </a:cubicBezTo>
                  <a:cubicBezTo>
                    <a:pt x="93591" y="132184"/>
                    <a:pt x="77003" y="125192"/>
                    <a:pt x="62516" y="114872"/>
                  </a:cubicBezTo>
                  <a:cubicBezTo>
                    <a:pt x="46705" y="102584"/>
                    <a:pt x="38704" y="83915"/>
                    <a:pt x="31084" y="65913"/>
                  </a:cubicBezTo>
                  <a:cubicBezTo>
                    <a:pt x="26512" y="55245"/>
                    <a:pt x="21559" y="44672"/>
                    <a:pt x="17082" y="34099"/>
                  </a:cubicBezTo>
                  <a:cubicBezTo>
                    <a:pt x="14796" y="28956"/>
                    <a:pt x="12510" y="23908"/>
                    <a:pt x="10129" y="18764"/>
                  </a:cubicBezTo>
                  <a:cubicBezTo>
                    <a:pt x="6819" y="12844"/>
                    <a:pt x="3922" y="6701"/>
                    <a:pt x="1461" y="381"/>
                  </a:cubicBezTo>
                  <a:cubicBezTo>
                    <a:pt x="1461" y="-476"/>
                    <a:pt x="-254" y="381"/>
                    <a:pt x="32" y="381"/>
                  </a:cubicBezTo>
                  <a:cubicBezTo>
                    <a:pt x="1591" y="4714"/>
                    <a:pt x="2895" y="9135"/>
                    <a:pt x="3937" y="13621"/>
                  </a:cubicBezTo>
                  <a:cubicBezTo>
                    <a:pt x="5557" y="18764"/>
                    <a:pt x="6985" y="23908"/>
                    <a:pt x="8605" y="29051"/>
                  </a:cubicBezTo>
                  <a:cubicBezTo>
                    <a:pt x="11367" y="38576"/>
                    <a:pt x="14224" y="47339"/>
                    <a:pt x="17177" y="56388"/>
                  </a:cubicBezTo>
                  <a:cubicBezTo>
                    <a:pt x="21576" y="73158"/>
                    <a:pt x="27972" y="89339"/>
                    <a:pt x="36227" y="104585"/>
                  </a:cubicBezTo>
                  <a:cubicBezTo>
                    <a:pt x="53086" y="131445"/>
                    <a:pt x="83281" y="142685"/>
                    <a:pt x="113380" y="146114"/>
                  </a:cubicBezTo>
                  <a:cubicBezTo>
                    <a:pt x="122047" y="147161"/>
                    <a:pt x="130810" y="147828"/>
                    <a:pt x="139478" y="148304"/>
                  </a:cubicBezTo>
                  <a:cubicBezTo>
                    <a:pt x="150443" y="149256"/>
                    <a:pt x="161470" y="149256"/>
                    <a:pt x="172435" y="148304"/>
                  </a:cubicBezTo>
                  <a:cubicBezTo>
                    <a:pt x="173243" y="148069"/>
                    <a:pt x="173707" y="147223"/>
                    <a:pt x="173472" y="146415"/>
                  </a:cubicBezTo>
                  <a:cubicBezTo>
                    <a:pt x="173432" y="146275"/>
                    <a:pt x="173371" y="146141"/>
                    <a:pt x="173292" y="146018"/>
                  </a:cubicBezTo>
                  <a:close/>
                </a:path>
              </a:pathLst>
            </a:custGeom>
            <a:solidFill>
              <a:srgbClr val="263238"/>
            </a:solidFill>
            <a:ln w="9525" cap="flat">
              <a:noFill/>
              <a:prstDash val="solid"/>
              <a:miter/>
            </a:ln>
          </p:spPr>
          <p:txBody>
            <a:bodyPr rtlCol="0" anchor="ctr"/>
            <a:lstStyle/>
            <a:p>
              <a:endParaRPr lang="zh-CN" altLang="en-US"/>
            </a:p>
          </p:txBody>
        </p:sp>
        <p:sp>
          <p:nvSpPr>
            <p:cNvPr id="42" name="任意多边形: 形状 41">
              <a:extLst>
                <a:ext uri="{FF2B5EF4-FFF2-40B4-BE49-F238E27FC236}">
                  <a16:creationId xmlns:a16="http://schemas.microsoft.com/office/drawing/2014/main" xmlns="" id="{596BA1AF-A08F-45E3-AC12-3CB4C04B96A8}"/>
                </a:ext>
              </a:extLst>
            </p:cNvPr>
            <p:cNvSpPr/>
            <p:nvPr/>
          </p:nvSpPr>
          <p:spPr>
            <a:xfrm>
              <a:off x="7406121" y="2038879"/>
              <a:ext cx="274328" cy="305624"/>
            </a:xfrm>
            <a:custGeom>
              <a:avLst/>
              <a:gdLst>
                <a:gd name="connsiteX0" fmla="*/ 168465 w 274328"/>
                <a:gd name="connsiteY0" fmla="*/ 12123 h 305624"/>
                <a:gd name="connsiteX1" fmla="*/ 272192 w 274328"/>
                <a:gd name="connsiteY1" fmla="*/ 271012 h 305624"/>
                <a:gd name="connsiteX2" fmla="*/ 270814 w 274328"/>
                <a:gd name="connsiteY2" fmla="*/ 284412 h 305624"/>
                <a:gd name="connsiteX3" fmla="*/ 265239 w 274328"/>
                <a:gd name="connsiteY3" fmla="*/ 286538 h 305624"/>
                <a:gd name="connsiteX4" fmla="*/ 126936 w 274328"/>
                <a:gd name="connsiteY4" fmla="*/ 305588 h 305624"/>
                <a:gd name="connsiteX5" fmla="*/ 105790 w 274328"/>
                <a:gd name="connsiteY5" fmla="*/ 293872 h 305624"/>
                <a:gd name="connsiteX6" fmla="*/ 2063 w 274328"/>
                <a:gd name="connsiteY6" fmla="*/ 34506 h 305624"/>
                <a:gd name="connsiteX7" fmla="*/ 3606 w 274328"/>
                <a:gd name="connsiteY7" fmla="*/ 21125 h 305624"/>
                <a:gd name="connsiteX8" fmla="*/ 9016 w 274328"/>
                <a:gd name="connsiteY8" fmla="*/ 19076 h 305624"/>
                <a:gd name="connsiteX9" fmla="*/ 147319 w 274328"/>
                <a:gd name="connsiteY9" fmla="*/ 26 h 305624"/>
                <a:gd name="connsiteX10" fmla="*/ 168465 w 274328"/>
                <a:gd name="connsiteY10" fmla="*/ 12123 h 305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328" h="305624">
                  <a:moveTo>
                    <a:pt x="168465" y="12123"/>
                  </a:moveTo>
                  <a:lnTo>
                    <a:pt x="272192" y="271012"/>
                  </a:lnTo>
                  <a:cubicBezTo>
                    <a:pt x="275512" y="275093"/>
                    <a:pt x="274894" y="281092"/>
                    <a:pt x="270814" y="284412"/>
                  </a:cubicBezTo>
                  <a:cubicBezTo>
                    <a:pt x="269231" y="285699"/>
                    <a:pt x="267277" y="286444"/>
                    <a:pt x="265239" y="286538"/>
                  </a:cubicBezTo>
                  <a:lnTo>
                    <a:pt x="126936" y="305588"/>
                  </a:lnTo>
                  <a:cubicBezTo>
                    <a:pt x="118219" y="306080"/>
                    <a:pt x="109995" y="301523"/>
                    <a:pt x="105790" y="293872"/>
                  </a:cubicBezTo>
                  <a:lnTo>
                    <a:pt x="2063" y="34506"/>
                  </a:lnTo>
                  <a:cubicBezTo>
                    <a:pt x="-1206" y="30385"/>
                    <a:pt x="-515" y="24394"/>
                    <a:pt x="3606" y="21125"/>
                  </a:cubicBezTo>
                  <a:cubicBezTo>
                    <a:pt x="5153" y="19897"/>
                    <a:pt x="7044" y="19181"/>
                    <a:pt x="9016" y="19076"/>
                  </a:cubicBezTo>
                  <a:lnTo>
                    <a:pt x="147319" y="26"/>
                  </a:lnTo>
                  <a:cubicBezTo>
                    <a:pt x="156119" y="-393"/>
                    <a:pt x="164366" y="4324"/>
                    <a:pt x="168465" y="12123"/>
                  </a:cubicBezTo>
                  <a:close/>
                </a:path>
              </a:pathLst>
            </a:custGeom>
            <a:solidFill>
              <a:srgbClr val="263238"/>
            </a:solidFill>
            <a:ln w="9525" cap="flat">
              <a:noFill/>
              <a:prstDash val="solid"/>
              <a:miter/>
            </a:ln>
          </p:spPr>
          <p:txBody>
            <a:bodyPr rtlCol="0" anchor="ctr"/>
            <a:lstStyle/>
            <a:p>
              <a:endParaRPr lang="zh-CN" altLang="en-US"/>
            </a:p>
          </p:txBody>
        </p:sp>
        <p:sp>
          <p:nvSpPr>
            <p:cNvPr id="43" name="任意多边形: 形状 42">
              <a:extLst>
                <a:ext uri="{FF2B5EF4-FFF2-40B4-BE49-F238E27FC236}">
                  <a16:creationId xmlns:a16="http://schemas.microsoft.com/office/drawing/2014/main" xmlns="" id="{E5B89088-A353-438B-A14E-704A76BB7BEE}"/>
                </a:ext>
              </a:extLst>
            </p:cNvPr>
            <p:cNvSpPr/>
            <p:nvPr/>
          </p:nvSpPr>
          <p:spPr>
            <a:xfrm>
              <a:off x="7389734" y="2040984"/>
              <a:ext cx="273514" cy="305508"/>
            </a:xfrm>
            <a:custGeom>
              <a:avLst/>
              <a:gdLst>
                <a:gd name="connsiteX0" fmla="*/ 168088 w 273514"/>
                <a:gd name="connsiteY0" fmla="*/ 12017 h 305508"/>
                <a:gd name="connsiteX1" fmla="*/ 271815 w 273514"/>
                <a:gd name="connsiteY1" fmla="*/ 271002 h 305508"/>
                <a:gd name="connsiteX2" fmla="*/ 264957 w 273514"/>
                <a:gd name="connsiteY2" fmla="*/ 286433 h 305508"/>
                <a:gd name="connsiteX3" fmla="*/ 126559 w 273514"/>
                <a:gd name="connsiteY3" fmla="*/ 305483 h 305508"/>
                <a:gd name="connsiteX4" fmla="*/ 105794 w 273514"/>
                <a:gd name="connsiteY4" fmla="*/ 293957 h 305508"/>
                <a:gd name="connsiteX5" fmla="*/ 2067 w 273514"/>
                <a:gd name="connsiteY5" fmla="*/ 34496 h 305508"/>
                <a:gd name="connsiteX6" fmla="*/ 3601 w 273514"/>
                <a:gd name="connsiteY6" fmla="*/ 21114 h 305508"/>
                <a:gd name="connsiteX7" fmla="*/ 8925 w 273514"/>
                <a:gd name="connsiteY7" fmla="*/ 19066 h 305508"/>
                <a:gd name="connsiteX8" fmla="*/ 147228 w 273514"/>
                <a:gd name="connsiteY8" fmla="*/ 16 h 305508"/>
                <a:gd name="connsiteX9" fmla="*/ 168088 w 273514"/>
                <a:gd name="connsiteY9" fmla="*/ 12017 h 305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3514" h="305508">
                  <a:moveTo>
                    <a:pt x="168088" y="12017"/>
                  </a:moveTo>
                  <a:lnTo>
                    <a:pt x="271815" y="271002"/>
                  </a:lnTo>
                  <a:cubicBezTo>
                    <a:pt x="275720" y="278527"/>
                    <a:pt x="272672" y="285385"/>
                    <a:pt x="264957" y="286433"/>
                  </a:cubicBezTo>
                  <a:lnTo>
                    <a:pt x="126559" y="305483"/>
                  </a:lnTo>
                  <a:cubicBezTo>
                    <a:pt x="118013" y="305886"/>
                    <a:pt x="109972" y="301424"/>
                    <a:pt x="105794" y="293957"/>
                  </a:cubicBezTo>
                  <a:lnTo>
                    <a:pt x="2067" y="34496"/>
                  </a:lnTo>
                  <a:cubicBezTo>
                    <a:pt x="-1205" y="30377"/>
                    <a:pt x="-518" y="24386"/>
                    <a:pt x="3601" y="21114"/>
                  </a:cubicBezTo>
                  <a:cubicBezTo>
                    <a:pt x="5125" y="19903"/>
                    <a:pt x="6983" y="19189"/>
                    <a:pt x="8925" y="19066"/>
                  </a:cubicBezTo>
                  <a:lnTo>
                    <a:pt x="147228" y="16"/>
                  </a:lnTo>
                  <a:cubicBezTo>
                    <a:pt x="155906" y="-309"/>
                    <a:pt x="164007" y="4352"/>
                    <a:pt x="168088" y="12017"/>
                  </a:cubicBezTo>
                  <a:close/>
                </a:path>
              </a:pathLst>
            </a:custGeom>
            <a:solidFill>
              <a:srgbClr val="455A64"/>
            </a:solidFill>
            <a:ln w="9525" cap="flat">
              <a:noFill/>
              <a:prstDash val="solid"/>
              <a:miter/>
            </a:ln>
          </p:spPr>
          <p:txBody>
            <a:bodyPr rtlCol="0" anchor="ctr"/>
            <a:lstStyle/>
            <a:p>
              <a:endParaRPr lang="zh-CN" altLang="en-US"/>
            </a:p>
          </p:txBody>
        </p:sp>
        <p:sp>
          <p:nvSpPr>
            <p:cNvPr id="44" name="任意多边形: 形状 43">
              <a:extLst>
                <a:ext uri="{FF2B5EF4-FFF2-40B4-BE49-F238E27FC236}">
                  <a16:creationId xmlns:a16="http://schemas.microsoft.com/office/drawing/2014/main" xmlns="" id="{1978A019-D02B-4825-B668-BAA55C78D81E}"/>
                </a:ext>
              </a:extLst>
            </p:cNvPr>
            <p:cNvSpPr/>
            <p:nvPr/>
          </p:nvSpPr>
          <p:spPr>
            <a:xfrm>
              <a:off x="7521689" y="2056750"/>
              <a:ext cx="23444" cy="23365"/>
            </a:xfrm>
            <a:custGeom>
              <a:avLst/>
              <a:gdLst>
                <a:gd name="connsiteX0" fmla="*/ 128 w 23444"/>
                <a:gd name="connsiteY0" fmla="*/ 13682 h 23365"/>
                <a:gd name="connsiteX1" fmla="*/ 13749 w 23444"/>
                <a:gd name="connsiteY1" fmla="*/ 23207 h 23365"/>
                <a:gd name="connsiteX2" fmla="*/ 23274 w 23444"/>
                <a:gd name="connsiteY2" fmla="*/ 9682 h 23365"/>
                <a:gd name="connsiteX3" fmla="*/ 9748 w 23444"/>
                <a:gd name="connsiteY3" fmla="*/ 157 h 23365"/>
                <a:gd name="connsiteX4" fmla="*/ 128 w 23444"/>
                <a:gd name="connsiteY4" fmla="*/ 13682 h 233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44" h="23365">
                  <a:moveTo>
                    <a:pt x="128" y="13682"/>
                  </a:moveTo>
                  <a:cubicBezTo>
                    <a:pt x="1334" y="20025"/>
                    <a:pt x="7377" y="24251"/>
                    <a:pt x="13749" y="23207"/>
                  </a:cubicBezTo>
                  <a:cubicBezTo>
                    <a:pt x="20108" y="22093"/>
                    <a:pt x="24368" y="16045"/>
                    <a:pt x="23274" y="9682"/>
                  </a:cubicBezTo>
                  <a:cubicBezTo>
                    <a:pt x="22113" y="3352"/>
                    <a:pt x="16099" y="-883"/>
                    <a:pt x="9748" y="157"/>
                  </a:cubicBezTo>
                  <a:cubicBezTo>
                    <a:pt x="3438" y="1364"/>
                    <a:pt x="-802" y="7326"/>
                    <a:pt x="128" y="13682"/>
                  </a:cubicBezTo>
                  <a:close/>
                </a:path>
              </a:pathLst>
            </a:custGeom>
            <a:solidFill>
              <a:srgbClr val="263238"/>
            </a:solidFill>
            <a:ln w="9525" cap="flat">
              <a:noFill/>
              <a:prstDash val="solid"/>
              <a:miter/>
            </a:ln>
          </p:spPr>
          <p:txBody>
            <a:bodyPr rtlCol="0" anchor="ctr"/>
            <a:lstStyle/>
            <a:p>
              <a:endParaRPr lang="zh-CN" altLang="en-US"/>
            </a:p>
          </p:txBody>
        </p:sp>
        <p:sp>
          <p:nvSpPr>
            <p:cNvPr id="45" name="任意多边形: 形状 44">
              <a:extLst>
                <a:ext uri="{FF2B5EF4-FFF2-40B4-BE49-F238E27FC236}">
                  <a16:creationId xmlns:a16="http://schemas.microsoft.com/office/drawing/2014/main" xmlns="" id="{02137DE6-448E-4076-8508-0AE8A8D0D622}"/>
                </a:ext>
              </a:extLst>
            </p:cNvPr>
            <p:cNvSpPr/>
            <p:nvPr/>
          </p:nvSpPr>
          <p:spPr>
            <a:xfrm>
              <a:off x="7403435" y="2315293"/>
              <a:ext cx="708697" cy="530273"/>
            </a:xfrm>
            <a:custGeom>
              <a:avLst/>
              <a:gdLst>
                <a:gd name="connsiteX0" fmla="*/ 685310 w 708697"/>
                <a:gd name="connsiteY0" fmla="*/ 133091 h 530273"/>
                <a:gd name="connsiteX1" fmla="*/ 364603 w 708697"/>
                <a:gd name="connsiteY1" fmla="*/ 528283 h 530273"/>
                <a:gd name="connsiteX2" fmla="*/ 220871 w 708697"/>
                <a:gd name="connsiteY2" fmla="*/ 500280 h 530273"/>
                <a:gd name="connsiteX3" fmla="*/ 367 w 708697"/>
                <a:gd name="connsiteY3" fmla="*/ 167571 h 530273"/>
                <a:gd name="connsiteX4" fmla="*/ 194582 w 708697"/>
                <a:gd name="connsiteY4" fmla="*/ 69750 h 530273"/>
                <a:gd name="connsiteX5" fmla="*/ 333171 w 708697"/>
                <a:gd name="connsiteY5" fmla="*/ 258440 h 530273"/>
                <a:gd name="connsiteX6" fmla="*/ 615111 w 708697"/>
                <a:gd name="connsiteY6" fmla="*/ 40603 h 530273"/>
                <a:gd name="connsiteX7" fmla="*/ 685310 w 708697"/>
                <a:gd name="connsiteY7" fmla="*/ 133091 h 5302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8697" h="530273">
                  <a:moveTo>
                    <a:pt x="685310" y="133091"/>
                  </a:moveTo>
                  <a:cubicBezTo>
                    <a:pt x="610158" y="303112"/>
                    <a:pt x="437660" y="525616"/>
                    <a:pt x="364603" y="528283"/>
                  </a:cubicBezTo>
                  <a:cubicBezTo>
                    <a:pt x="329742" y="529522"/>
                    <a:pt x="267639" y="539332"/>
                    <a:pt x="220871" y="500280"/>
                  </a:cubicBezTo>
                  <a:cubicBezTo>
                    <a:pt x="118858" y="414555"/>
                    <a:pt x="25132" y="256535"/>
                    <a:pt x="367" y="167571"/>
                  </a:cubicBezTo>
                  <a:cubicBezTo>
                    <a:pt x="-9158" y="134234"/>
                    <a:pt x="169436" y="42604"/>
                    <a:pt x="194582" y="69750"/>
                  </a:cubicBezTo>
                  <a:cubicBezTo>
                    <a:pt x="253447" y="133472"/>
                    <a:pt x="323074" y="259392"/>
                    <a:pt x="333171" y="258440"/>
                  </a:cubicBezTo>
                  <a:cubicBezTo>
                    <a:pt x="370604" y="254725"/>
                    <a:pt x="514146" y="128995"/>
                    <a:pt x="615111" y="40603"/>
                  </a:cubicBezTo>
                  <a:cubicBezTo>
                    <a:pt x="737126" y="-66839"/>
                    <a:pt x="715219" y="65368"/>
                    <a:pt x="685310" y="133091"/>
                  </a:cubicBezTo>
                  <a:close/>
                </a:path>
              </a:pathLst>
            </a:custGeom>
            <a:solidFill>
              <a:srgbClr val="FFC4C0"/>
            </a:solidFill>
            <a:ln w="9525" cap="flat">
              <a:noFill/>
              <a:prstDash val="solid"/>
              <a:miter/>
            </a:ln>
          </p:spPr>
          <p:txBody>
            <a:bodyPr rtlCol="0" anchor="ctr"/>
            <a:lstStyle/>
            <a:p>
              <a:endParaRPr lang="zh-CN" altLang="en-US"/>
            </a:p>
          </p:txBody>
        </p:sp>
        <p:sp>
          <p:nvSpPr>
            <p:cNvPr id="46" name="任意多边形: 形状 45">
              <a:extLst>
                <a:ext uri="{FF2B5EF4-FFF2-40B4-BE49-F238E27FC236}">
                  <a16:creationId xmlns:a16="http://schemas.microsoft.com/office/drawing/2014/main" xmlns="" id="{F8F8B03F-6174-470F-AB69-984F1F5E7819}"/>
                </a:ext>
              </a:extLst>
            </p:cNvPr>
            <p:cNvSpPr/>
            <p:nvPr/>
          </p:nvSpPr>
          <p:spPr>
            <a:xfrm>
              <a:off x="7369112" y="2120590"/>
              <a:ext cx="107334" cy="203779"/>
            </a:xfrm>
            <a:custGeom>
              <a:avLst/>
              <a:gdLst>
                <a:gd name="connsiteX0" fmla="*/ 11259 w 107334"/>
                <a:gd name="connsiteY0" fmla="*/ 203779 h 203779"/>
                <a:gd name="connsiteX1" fmla="*/ 6115 w 107334"/>
                <a:gd name="connsiteY1" fmla="*/ 52427 h 203779"/>
                <a:gd name="connsiteX2" fmla="*/ 44215 w 107334"/>
                <a:gd name="connsiteY2" fmla="*/ 12517 h 203779"/>
                <a:gd name="connsiteX3" fmla="*/ 105747 w 107334"/>
                <a:gd name="connsiteY3" fmla="*/ 188920 h 203779"/>
              </a:gdLst>
              <a:ahLst/>
              <a:cxnLst>
                <a:cxn ang="0">
                  <a:pos x="connsiteX0" y="connsiteY0"/>
                </a:cxn>
                <a:cxn ang="0">
                  <a:pos x="connsiteX1" y="connsiteY1"/>
                </a:cxn>
                <a:cxn ang="0">
                  <a:pos x="connsiteX2" y="connsiteY2"/>
                </a:cxn>
                <a:cxn ang="0">
                  <a:pos x="connsiteX3" y="connsiteY3"/>
                </a:cxn>
              </a:cxnLst>
              <a:rect l="l" t="t" r="r" b="b"/>
              <a:pathLst>
                <a:path w="107334" h="203779">
                  <a:moveTo>
                    <a:pt x="11259" y="203779"/>
                  </a:moveTo>
                  <a:cubicBezTo>
                    <a:pt x="18784" y="132818"/>
                    <a:pt x="31547" y="115673"/>
                    <a:pt x="6115" y="52427"/>
                  </a:cubicBezTo>
                  <a:cubicBezTo>
                    <a:pt x="-10649" y="10898"/>
                    <a:pt x="8687" y="-17582"/>
                    <a:pt x="44215" y="12517"/>
                  </a:cubicBezTo>
                  <a:cubicBezTo>
                    <a:pt x="102223" y="61857"/>
                    <a:pt x="111843" y="155392"/>
                    <a:pt x="105747" y="188920"/>
                  </a:cubicBezTo>
                  <a:close/>
                </a:path>
              </a:pathLst>
            </a:custGeom>
            <a:solidFill>
              <a:srgbClr val="FFC4C0"/>
            </a:solidFill>
            <a:ln w="9525" cap="flat">
              <a:noFill/>
              <a:prstDash val="solid"/>
              <a:miter/>
            </a:ln>
          </p:spPr>
          <p:txBody>
            <a:bodyPr rtlCol="0" anchor="ctr"/>
            <a:lstStyle/>
            <a:p>
              <a:endParaRPr lang="zh-CN" altLang="en-US"/>
            </a:p>
          </p:txBody>
        </p:sp>
        <p:sp>
          <p:nvSpPr>
            <p:cNvPr id="47" name="任意多边形: 形状 46">
              <a:extLst>
                <a:ext uri="{FF2B5EF4-FFF2-40B4-BE49-F238E27FC236}">
                  <a16:creationId xmlns:a16="http://schemas.microsoft.com/office/drawing/2014/main" xmlns="" id="{098B8186-9051-4DEA-8D2D-5C01ACA44C66}"/>
                </a:ext>
              </a:extLst>
            </p:cNvPr>
            <p:cNvSpPr/>
            <p:nvPr/>
          </p:nvSpPr>
          <p:spPr>
            <a:xfrm>
              <a:off x="7377984" y="2098747"/>
              <a:ext cx="261466" cy="427647"/>
            </a:xfrm>
            <a:custGeom>
              <a:avLst/>
              <a:gdLst>
                <a:gd name="connsiteX0" fmla="*/ 43820 w 261466"/>
                <a:gd name="connsiteY0" fmla="*/ 427647 h 427647"/>
                <a:gd name="connsiteX1" fmla="*/ 5 w 261466"/>
                <a:gd name="connsiteY1" fmla="*/ 260102 h 427647"/>
                <a:gd name="connsiteX2" fmla="*/ 150405 w 261466"/>
                <a:gd name="connsiteY2" fmla="*/ 13024 h 427647"/>
                <a:gd name="connsiteX3" fmla="*/ 200507 w 261466"/>
                <a:gd name="connsiteY3" fmla="*/ 40266 h 427647"/>
                <a:gd name="connsiteX4" fmla="*/ 127926 w 261466"/>
                <a:gd name="connsiteY4" fmla="*/ 113037 h 427647"/>
                <a:gd name="connsiteX5" fmla="*/ 221652 w 261466"/>
                <a:gd name="connsiteY5" fmla="*/ 150279 h 427647"/>
                <a:gd name="connsiteX6" fmla="*/ 261467 w 261466"/>
                <a:gd name="connsiteY6" fmla="*/ 240195 h 427647"/>
                <a:gd name="connsiteX7" fmla="*/ 245274 w 261466"/>
                <a:gd name="connsiteY7" fmla="*/ 249149 h 427647"/>
                <a:gd name="connsiteX8" fmla="*/ 242988 w 261466"/>
                <a:gd name="connsiteY8" fmla="*/ 331254 h 427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466" h="427647">
                  <a:moveTo>
                    <a:pt x="43820" y="427647"/>
                  </a:moveTo>
                  <a:cubicBezTo>
                    <a:pt x="43820" y="427647"/>
                    <a:pt x="-566" y="336588"/>
                    <a:pt x="5" y="260102"/>
                  </a:cubicBezTo>
                  <a:cubicBezTo>
                    <a:pt x="5" y="207239"/>
                    <a:pt x="13912" y="92272"/>
                    <a:pt x="150405" y="13024"/>
                  </a:cubicBezTo>
                  <a:cubicBezTo>
                    <a:pt x="182790" y="-6026"/>
                    <a:pt x="242226" y="-9645"/>
                    <a:pt x="200507" y="40266"/>
                  </a:cubicBezTo>
                  <a:cubicBezTo>
                    <a:pt x="170884" y="75698"/>
                    <a:pt x="141356" y="89319"/>
                    <a:pt x="127926" y="113037"/>
                  </a:cubicBezTo>
                  <a:cubicBezTo>
                    <a:pt x="127926" y="113037"/>
                    <a:pt x="204126" y="117132"/>
                    <a:pt x="221652" y="150279"/>
                  </a:cubicBezTo>
                  <a:cubicBezTo>
                    <a:pt x="237040" y="179269"/>
                    <a:pt x="250345" y="209317"/>
                    <a:pt x="261467" y="240195"/>
                  </a:cubicBezTo>
                  <a:cubicBezTo>
                    <a:pt x="256265" y="243520"/>
                    <a:pt x="250856" y="246511"/>
                    <a:pt x="245274" y="249149"/>
                  </a:cubicBezTo>
                  <a:cubicBezTo>
                    <a:pt x="245274" y="249149"/>
                    <a:pt x="260705" y="280772"/>
                    <a:pt x="242988" y="331254"/>
                  </a:cubicBezTo>
                  <a:close/>
                </a:path>
              </a:pathLst>
            </a:custGeom>
            <a:solidFill>
              <a:srgbClr val="FFC4C0"/>
            </a:solidFill>
            <a:ln w="9525" cap="flat">
              <a:noFill/>
              <a:prstDash val="solid"/>
              <a:miter/>
            </a:ln>
          </p:spPr>
          <p:txBody>
            <a:bodyPr rtlCol="0" anchor="ctr"/>
            <a:lstStyle/>
            <a:p>
              <a:endParaRPr lang="zh-CN" altLang="en-US"/>
            </a:p>
          </p:txBody>
        </p:sp>
        <p:sp>
          <p:nvSpPr>
            <p:cNvPr id="48" name="任意多边形: 形状 47">
              <a:extLst>
                <a:ext uri="{FF2B5EF4-FFF2-40B4-BE49-F238E27FC236}">
                  <a16:creationId xmlns:a16="http://schemas.microsoft.com/office/drawing/2014/main" xmlns="" id="{AC8694BD-6C37-411C-95C9-2A74EDF2096D}"/>
                </a:ext>
              </a:extLst>
            </p:cNvPr>
            <p:cNvSpPr/>
            <p:nvPr/>
          </p:nvSpPr>
          <p:spPr>
            <a:xfrm>
              <a:off x="7386372" y="2176568"/>
              <a:ext cx="311827" cy="201174"/>
            </a:xfrm>
            <a:custGeom>
              <a:avLst/>
              <a:gdLst>
                <a:gd name="connsiteX0" fmla="*/ 0 w 311827"/>
                <a:gd name="connsiteY0" fmla="*/ 131894 h 201174"/>
                <a:gd name="connsiteX1" fmla="*/ 102775 w 311827"/>
                <a:gd name="connsiteY1" fmla="*/ 43597 h 201174"/>
                <a:gd name="connsiteX2" fmla="*/ 274987 w 311827"/>
                <a:gd name="connsiteY2" fmla="*/ 15022 h 201174"/>
                <a:gd name="connsiteX3" fmla="*/ 251174 w 311827"/>
                <a:gd name="connsiteY3" fmla="*/ 60171 h 201174"/>
                <a:gd name="connsiteX4" fmla="*/ 304610 w 311827"/>
                <a:gd name="connsiteY4" fmla="*/ 80554 h 201174"/>
                <a:gd name="connsiteX5" fmla="*/ 281178 w 311827"/>
                <a:gd name="connsiteY5" fmla="*/ 117702 h 201174"/>
                <a:gd name="connsiteX6" fmla="*/ 311753 w 311827"/>
                <a:gd name="connsiteY6" fmla="*/ 143514 h 201174"/>
                <a:gd name="connsiteX7" fmla="*/ 229838 w 311827"/>
                <a:gd name="connsiteY7" fmla="*/ 200664 h 201174"/>
                <a:gd name="connsiteX8" fmla="*/ 0 w 311827"/>
                <a:gd name="connsiteY8" fmla="*/ 131894 h 201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1827" h="201174">
                  <a:moveTo>
                    <a:pt x="0" y="131894"/>
                  </a:moveTo>
                  <a:cubicBezTo>
                    <a:pt x="18383" y="111129"/>
                    <a:pt x="58007" y="67791"/>
                    <a:pt x="102775" y="43597"/>
                  </a:cubicBezTo>
                  <a:cubicBezTo>
                    <a:pt x="152495" y="16832"/>
                    <a:pt x="255175" y="-21554"/>
                    <a:pt x="274987" y="15022"/>
                  </a:cubicBezTo>
                  <a:cubicBezTo>
                    <a:pt x="289274" y="42073"/>
                    <a:pt x="251174" y="60171"/>
                    <a:pt x="251174" y="60171"/>
                  </a:cubicBezTo>
                  <a:cubicBezTo>
                    <a:pt x="251174" y="60171"/>
                    <a:pt x="297085" y="53313"/>
                    <a:pt x="304610" y="80554"/>
                  </a:cubicBezTo>
                  <a:cubicBezTo>
                    <a:pt x="311467" y="105414"/>
                    <a:pt x="281178" y="117702"/>
                    <a:pt x="281178" y="117702"/>
                  </a:cubicBezTo>
                  <a:cubicBezTo>
                    <a:pt x="281178" y="117702"/>
                    <a:pt x="309753" y="118273"/>
                    <a:pt x="311753" y="143514"/>
                  </a:cubicBezTo>
                  <a:cubicBezTo>
                    <a:pt x="314230" y="173804"/>
                    <a:pt x="253937" y="167517"/>
                    <a:pt x="229838" y="200664"/>
                  </a:cubicBezTo>
                  <a:cubicBezTo>
                    <a:pt x="224409" y="208094"/>
                    <a:pt x="0" y="131894"/>
                    <a:pt x="0" y="131894"/>
                  </a:cubicBezTo>
                  <a:close/>
                </a:path>
              </a:pathLst>
            </a:custGeom>
            <a:solidFill>
              <a:srgbClr val="FFC4C0"/>
            </a:solidFill>
            <a:ln w="9525" cap="flat">
              <a:noFill/>
              <a:prstDash val="solid"/>
              <a:miter/>
            </a:ln>
          </p:spPr>
          <p:txBody>
            <a:bodyPr rtlCol="0" anchor="ctr"/>
            <a:lstStyle/>
            <a:p>
              <a:endParaRPr lang="zh-CN" altLang="en-US"/>
            </a:p>
          </p:txBody>
        </p:sp>
        <p:sp>
          <p:nvSpPr>
            <p:cNvPr id="49" name="任意多边形: 形状 48">
              <a:extLst>
                <a:ext uri="{FF2B5EF4-FFF2-40B4-BE49-F238E27FC236}">
                  <a16:creationId xmlns:a16="http://schemas.microsoft.com/office/drawing/2014/main" xmlns="" id="{57E3263E-908A-44A1-ACF7-A22F9688172B}"/>
                </a:ext>
              </a:extLst>
            </p:cNvPr>
            <p:cNvSpPr/>
            <p:nvPr/>
          </p:nvSpPr>
          <p:spPr>
            <a:xfrm>
              <a:off x="7508768" y="2236739"/>
              <a:ext cx="129043" cy="41052"/>
            </a:xfrm>
            <a:custGeom>
              <a:avLst/>
              <a:gdLst>
                <a:gd name="connsiteX0" fmla="*/ 0 w 129043"/>
                <a:gd name="connsiteY0" fmla="*/ 41053 h 41052"/>
                <a:gd name="connsiteX1" fmla="*/ 127825 w 129043"/>
                <a:gd name="connsiteY1" fmla="*/ 0 h 41052"/>
                <a:gd name="connsiteX2" fmla="*/ 128492 w 129043"/>
                <a:gd name="connsiteY2" fmla="*/ 1143 h 41052"/>
                <a:gd name="connsiteX3" fmla="*/ 286 w 129043"/>
                <a:gd name="connsiteY3" fmla="*/ 41053 h 41052"/>
                <a:gd name="connsiteX4" fmla="*/ 0 w 129043"/>
                <a:gd name="connsiteY4" fmla="*/ 41053 h 410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9043" h="41052">
                  <a:moveTo>
                    <a:pt x="0" y="41053"/>
                  </a:moveTo>
                  <a:cubicBezTo>
                    <a:pt x="37454" y="14711"/>
                    <a:pt x="82038" y="392"/>
                    <a:pt x="127825" y="0"/>
                  </a:cubicBezTo>
                  <a:cubicBezTo>
                    <a:pt x="128969" y="0"/>
                    <a:pt x="129540" y="952"/>
                    <a:pt x="128492" y="1143"/>
                  </a:cubicBezTo>
                  <a:cubicBezTo>
                    <a:pt x="84293" y="9184"/>
                    <a:pt x="41240" y="22586"/>
                    <a:pt x="286" y="41053"/>
                  </a:cubicBezTo>
                  <a:lnTo>
                    <a:pt x="0" y="41053"/>
                  </a:lnTo>
                  <a:close/>
                </a:path>
              </a:pathLst>
            </a:custGeom>
            <a:solidFill>
              <a:srgbClr val="263238"/>
            </a:solidFill>
            <a:ln w="9525" cap="flat">
              <a:noFill/>
              <a:prstDash val="solid"/>
              <a:miter/>
            </a:ln>
          </p:spPr>
          <p:txBody>
            <a:bodyPr rtlCol="0" anchor="ctr"/>
            <a:lstStyle/>
            <a:p>
              <a:endParaRPr lang="zh-CN" altLang="en-US"/>
            </a:p>
          </p:txBody>
        </p:sp>
        <p:sp>
          <p:nvSpPr>
            <p:cNvPr id="50" name="任意多边形: 形状 49">
              <a:extLst>
                <a:ext uri="{FF2B5EF4-FFF2-40B4-BE49-F238E27FC236}">
                  <a16:creationId xmlns:a16="http://schemas.microsoft.com/office/drawing/2014/main" xmlns="" id="{2D26173B-F4DA-4171-8D73-8649DFE18FA5}"/>
                </a:ext>
              </a:extLst>
            </p:cNvPr>
            <p:cNvSpPr/>
            <p:nvPr/>
          </p:nvSpPr>
          <p:spPr>
            <a:xfrm>
              <a:off x="7537251" y="2293561"/>
              <a:ext cx="131302" cy="33855"/>
            </a:xfrm>
            <a:custGeom>
              <a:avLst/>
              <a:gdLst>
                <a:gd name="connsiteX0" fmla="*/ 91 w 131302"/>
                <a:gd name="connsiteY0" fmla="*/ 33380 h 33855"/>
                <a:gd name="connsiteX1" fmla="*/ 130108 w 131302"/>
                <a:gd name="connsiteY1" fmla="*/ 42 h 33855"/>
                <a:gd name="connsiteX2" fmla="*/ 130679 w 131302"/>
                <a:gd name="connsiteY2" fmla="*/ 1185 h 33855"/>
                <a:gd name="connsiteX3" fmla="*/ 282 w 131302"/>
                <a:gd name="connsiteY3" fmla="*/ 33856 h 33855"/>
                <a:gd name="connsiteX4" fmla="*/ 91 w 131302"/>
                <a:gd name="connsiteY4" fmla="*/ 33380 h 33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1302" h="33855">
                  <a:moveTo>
                    <a:pt x="91" y="33380"/>
                  </a:moveTo>
                  <a:cubicBezTo>
                    <a:pt x="39623" y="10728"/>
                    <a:pt x="84553" y="-792"/>
                    <a:pt x="130108" y="42"/>
                  </a:cubicBezTo>
                  <a:cubicBezTo>
                    <a:pt x="131251" y="42"/>
                    <a:pt x="131822" y="1090"/>
                    <a:pt x="130679" y="1185"/>
                  </a:cubicBezTo>
                  <a:cubicBezTo>
                    <a:pt x="86119" y="7118"/>
                    <a:pt x="42375" y="18078"/>
                    <a:pt x="282" y="33856"/>
                  </a:cubicBezTo>
                  <a:cubicBezTo>
                    <a:pt x="282" y="33856"/>
                    <a:pt x="-194" y="33475"/>
                    <a:pt x="91" y="33380"/>
                  </a:cubicBezTo>
                  <a:close/>
                </a:path>
              </a:pathLst>
            </a:custGeom>
            <a:solidFill>
              <a:srgbClr val="263238"/>
            </a:solidFill>
            <a:ln w="9525" cap="flat">
              <a:noFill/>
              <a:prstDash val="solid"/>
              <a:miter/>
            </a:ln>
          </p:spPr>
          <p:txBody>
            <a:bodyPr rtlCol="0" anchor="ctr"/>
            <a:lstStyle/>
            <a:p>
              <a:endParaRPr lang="zh-CN" altLang="en-US"/>
            </a:p>
          </p:txBody>
        </p:sp>
        <p:sp>
          <p:nvSpPr>
            <p:cNvPr id="51" name="任意多边形: 形状 50">
              <a:extLst>
                <a:ext uri="{FF2B5EF4-FFF2-40B4-BE49-F238E27FC236}">
                  <a16:creationId xmlns:a16="http://schemas.microsoft.com/office/drawing/2014/main" xmlns="" id="{6F89EC65-6E63-4743-BC01-06D7A10B6558}"/>
                </a:ext>
              </a:extLst>
            </p:cNvPr>
            <p:cNvSpPr/>
            <p:nvPr/>
          </p:nvSpPr>
          <p:spPr>
            <a:xfrm>
              <a:off x="7380738" y="2286144"/>
              <a:ext cx="754204" cy="569774"/>
            </a:xfrm>
            <a:custGeom>
              <a:avLst/>
              <a:gdLst>
                <a:gd name="connsiteX0" fmla="*/ 14 w 754204"/>
                <a:gd name="connsiteY0" fmla="*/ 300925 h 569774"/>
                <a:gd name="connsiteX1" fmla="*/ 271667 w 754204"/>
                <a:gd name="connsiteY1" fmla="*/ 147286 h 569774"/>
                <a:gd name="connsiteX2" fmla="*/ 362345 w 754204"/>
                <a:gd name="connsiteY2" fmla="*/ 271111 h 569774"/>
                <a:gd name="connsiteX3" fmla="*/ 646000 w 754204"/>
                <a:gd name="connsiteY3" fmla="*/ 35368 h 569774"/>
                <a:gd name="connsiteX4" fmla="*/ 719056 w 754204"/>
                <a:gd name="connsiteY4" fmla="*/ 163765 h 569774"/>
                <a:gd name="connsiteX5" fmla="*/ 445689 w 754204"/>
                <a:gd name="connsiteY5" fmla="*/ 538764 h 569774"/>
                <a:gd name="connsiteX6" fmla="*/ 278811 w 754204"/>
                <a:gd name="connsiteY6" fmla="*/ 558957 h 569774"/>
                <a:gd name="connsiteX7" fmla="*/ 14 w 754204"/>
                <a:gd name="connsiteY7" fmla="*/ 300925 h 569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54204" h="569774">
                  <a:moveTo>
                    <a:pt x="14" y="300925"/>
                  </a:moveTo>
                  <a:cubicBezTo>
                    <a:pt x="-2272" y="295400"/>
                    <a:pt x="271667" y="147286"/>
                    <a:pt x="271667" y="147286"/>
                  </a:cubicBezTo>
                  <a:cubicBezTo>
                    <a:pt x="271667" y="147286"/>
                    <a:pt x="354821" y="271111"/>
                    <a:pt x="362345" y="271111"/>
                  </a:cubicBezTo>
                  <a:cubicBezTo>
                    <a:pt x="395016" y="271111"/>
                    <a:pt x="569705" y="107377"/>
                    <a:pt x="646000" y="35368"/>
                  </a:cubicBezTo>
                  <a:cubicBezTo>
                    <a:pt x="727534" y="-41594"/>
                    <a:pt x="799543" y="9650"/>
                    <a:pt x="719056" y="163765"/>
                  </a:cubicBezTo>
                  <a:cubicBezTo>
                    <a:pt x="638570" y="317879"/>
                    <a:pt x="517984" y="492568"/>
                    <a:pt x="445689" y="538764"/>
                  </a:cubicBezTo>
                  <a:cubicBezTo>
                    <a:pt x="424639" y="552194"/>
                    <a:pt x="337199" y="587437"/>
                    <a:pt x="278811" y="558957"/>
                  </a:cubicBezTo>
                  <a:cubicBezTo>
                    <a:pt x="143556" y="493139"/>
                    <a:pt x="14" y="300925"/>
                    <a:pt x="14" y="300925"/>
                  </a:cubicBezTo>
                  <a:close/>
                </a:path>
              </a:pathLst>
            </a:custGeom>
            <a:solidFill>
              <a:srgbClr val="0AAF60"/>
            </a:solidFill>
            <a:ln w="9525" cap="flat">
              <a:noFill/>
              <a:prstDash val="solid"/>
              <a:miter/>
            </a:ln>
          </p:spPr>
          <p:txBody>
            <a:bodyPr rtlCol="0" anchor="ctr"/>
            <a:lstStyle/>
            <a:p>
              <a:endParaRPr lang="zh-CN" altLang="en-US"/>
            </a:p>
          </p:txBody>
        </p:sp>
        <p:sp>
          <p:nvSpPr>
            <p:cNvPr id="52" name="任意多边形: 形状 51">
              <a:extLst>
                <a:ext uri="{FF2B5EF4-FFF2-40B4-BE49-F238E27FC236}">
                  <a16:creationId xmlns:a16="http://schemas.microsoft.com/office/drawing/2014/main" xmlns="" id="{F88B9551-046B-4988-B4A1-DF220DFF0B35}"/>
                </a:ext>
              </a:extLst>
            </p:cNvPr>
            <p:cNvSpPr/>
            <p:nvPr/>
          </p:nvSpPr>
          <p:spPr>
            <a:xfrm>
              <a:off x="7486670" y="2428763"/>
              <a:ext cx="544925" cy="398906"/>
            </a:xfrm>
            <a:custGeom>
              <a:avLst/>
              <a:gdLst>
                <a:gd name="connsiteX0" fmla="*/ 142399 w 544925"/>
                <a:gd name="connsiteY0" fmla="*/ 309563 h 398906"/>
                <a:gd name="connsiteX1" fmla="*/ 136589 w 544925"/>
                <a:gd name="connsiteY1" fmla="*/ 313087 h 398906"/>
                <a:gd name="connsiteX2" fmla="*/ 124873 w 544925"/>
                <a:gd name="connsiteY2" fmla="*/ 310801 h 398906"/>
                <a:gd name="connsiteX3" fmla="*/ 106871 w 544925"/>
                <a:gd name="connsiteY3" fmla="*/ 309277 h 398906"/>
                <a:gd name="connsiteX4" fmla="*/ 100870 w 544925"/>
                <a:gd name="connsiteY4" fmla="*/ 315658 h 398906"/>
                <a:gd name="connsiteX5" fmla="*/ 96965 w 544925"/>
                <a:gd name="connsiteY5" fmla="*/ 322802 h 398906"/>
                <a:gd name="connsiteX6" fmla="*/ 103346 w 544925"/>
                <a:gd name="connsiteY6" fmla="*/ 317659 h 398906"/>
                <a:gd name="connsiteX7" fmla="*/ 109156 w 544925"/>
                <a:gd name="connsiteY7" fmla="*/ 313849 h 398906"/>
                <a:gd name="connsiteX8" fmla="*/ 120777 w 544925"/>
                <a:gd name="connsiteY8" fmla="*/ 315849 h 398906"/>
                <a:gd name="connsiteX9" fmla="*/ 138589 w 544925"/>
                <a:gd name="connsiteY9" fmla="*/ 317849 h 398906"/>
                <a:gd name="connsiteX10" fmla="*/ 144780 w 544925"/>
                <a:gd name="connsiteY10" fmla="*/ 311563 h 398906"/>
                <a:gd name="connsiteX11" fmla="*/ 148685 w 544925"/>
                <a:gd name="connsiteY11" fmla="*/ 304514 h 398906"/>
                <a:gd name="connsiteX12" fmla="*/ 142399 w 544925"/>
                <a:gd name="connsiteY12" fmla="*/ 309563 h 398906"/>
                <a:gd name="connsiteX13" fmla="*/ 78677 w 544925"/>
                <a:gd name="connsiteY13" fmla="*/ 88011 h 398906"/>
                <a:gd name="connsiteX14" fmla="*/ 72866 w 544925"/>
                <a:gd name="connsiteY14" fmla="*/ 91535 h 398906"/>
                <a:gd name="connsiteX15" fmla="*/ 61150 w 544925"/>
                <a:gd name="connsiteY15" fmla="*/ 89154 h 398906"/>
                <a:gd name="connsiteX16" fmla="*/ 43148 w 544925"/>
                <a:gd name="connsiteY16" fmla="*/ 87725 h 398906"/>
                <a:gd name="connsiteX17" fmla="*/ 37243 w 544925"/>
                <a:gd name="connsiteY17" fmla="*/ 94107 h 398906"/>
                <a:gd name="connsiteX18" fmla="*/ 33433 w 544925"/>
                <a:gd name="connsiteY18" fmla="*/ 101155 h 398906"/>
                <a:gd name="connsiteX19" fmla="*/ 39624 w 544925"/>
                <a:gd name="connsiteY19" fmla="*/ 96202 h 398906"/>
                <a:gd name="connsiteX20" fmla="*/ 45434 w 544925"/>
                <a:gd name="connsiteY20" fmla="*/ 92392 h 398906"/>
                <a:gd name="connsiteX21" fmla="*/ 57150 w 544925"/>
                <a:gd name="connsiteY21" fmla="*/ 94202 h 398906"/>
                <a:gd name="connsiteX22" fmla="*/ 74867 w 544925"/>
                <a:gd name="connsiteY22" fmla="*/ 96203 h 398906"/>
                <a:gd name="connsiteX23" fmla="*/ 81058 w 544925"/>
                <a:gd name="connsiteY23" fmla="*/ 89916 h 398906"/>
                <a:gd name="connsiteX24" fmla="*/ 84963 w 544925"/>
                <a:gd name="connsiteY24" fmla="*/ 82867 h 398906"/>
                <a:gd name="connsiteX25" fmla="*/ 78677 w 544925"/>
                <a:gd name="connsiteY25" fmla="*/ 88011 h 398906"/>
                <a:gd name="connsiteX26" fmla="*/ 315373 w 544925"/>
                <a:gd name="connsiteY26" fmla="*/ 242125 h 398906"/>
                <a:gd name="connsiteX27" fmla="*/ 309563 w 544925"/>
                <a:gd name="connsiteY27" fmla="*/ 245745 h 398906"/>
                <a:gd name="connsiteX28" fmla="*/ 297847 w 544925"/>
                <a:gd name="connsiteY28" fmla="*/ 243364 h 398906"/>
                <a:gd name="connsiteX29" fmla="*/ 279940 w 544925"/>
                <a:gd name="connsiteY29" fmla="*/ 241935 h 398906"/>
                <a:gd name="connsiteX30" fmla="*/ 273939 w 544925"/>
                <a:gd name="connsiteY30" fmla="*/ 248317 h 398906"/>
                <a:gd name="connsiteX31" fmla="*/ 270129 w 544925"/>
                <a:gd name="connsiteY31" fmla="*/ 255461 h 398906"/>
                <a:gd name="connsiteX32" fmla="*/ 276320 w 544925"/>
                <a:gd name="connsiteY32" fmla="*/ 250317 h 398906"/>
                <a:gd name="connsiteX33" fmla="*/ 282131 w 544925"/>
                <a:gd name="connsiteY33" fmla="*/ 246507 h 398906"/>
                <a:gd name="connsiteX34" fmla="*/ 293846 w 544925"/>
                <a:gd name="connsiteY34" fmla="*/ 248507 h 398906"/>
                <a:gd name="connsiteX35" fmla="*/ 311658 w 544925"/>
                <a:gd name="connsiteY35" fmla="*/ 250412 h 398906"/>
                <a:gd name="connsiteX36" fmla="*/ 317849 w 544925"/>
                <a:gd name="connsiteY36" fmla="*/ 244126 h 398906"/>
                <a:gd name="connsiteX37" fmla="*/ 321659 w 544925"/>
                <a:gd name="connsiteY37" fmla="*/ 237077 h 398906"/>
                <a:gd name="connsiteX38" fmla="*/ 315373 w 544925"/>
                <a:gd name="connsiteY38" fmla="*/ 242125 h 398906"/>
                <a:gd name="connsiteX39" fmla="*/ 435578 w 544925"/>
                <a:gd name="connsiteY39" fmla="*/ 4953 h 398906"/>
                <a:gd name="connsiteX40" fmla="*/ 418052 w 544925"/>
                <a:gd name="connsiteY40" fmla="*/ 6191 h 398906"/>
                <a:gd name="connsiteX41" fmla="*/ 418052 w 544925"/>
                <a:gd name="connsiteY41" fmla="*/ 6191 h 398906"/>
                <a:gd name="connsiteX42" fmla="*/ 413195 w 544925"/>
                <a:gd name="connsiteY42" fmla="*/ 10477 h 398906"/>
                <a:gd name="connsiteX43" fmla="*/ 414242 w 544925"/>
                <a:gd name="connsiteY43" fmla="*/ 11335 h 398906"/>
                <a:gd name="connsiteX44" fmla="*/ 432149 w 544925"/>
                <a:gd name="connsiteY44" fmla="*/ 13240 h 398906"/>
                <a:gd name="connsiteX45" fmla="*/ 438340 w 544925"/>
                <a:gd name="connsiteY45" fmla="*/ 6953 h 398906"/>
                <a:gd name="connsiteX46" fmla="*/ 442055 w 544925"/>
                <a:gd name="connsiteY46" fmla="*/ 0 h 398906"/>
                <a:gd name="connsiteX47" fmla="*/ 435578 w 544925"/>
                <a:gd name="connsiteY47" fmla="*/ 4953 h 398906"/>
                <a:gd name="connsiteX48" fmla="*/ 253651 w 544925"/>
                <a:gd name="connsiteY48" fmla="*/ 357378 h 398906"/>
                <a:gd name="connsiteX49" fmla="*/ 251460 w 544925"/>
                <a:gd name="connsiteY49" fmla="*/ 349663 h 398906"/>
                <a:gd name="connsiteX50" fmla="*/ 250508 w 544925"/>
                <a:gd name="connsiteY50" fmla="*/ 357664 h 398906"/>
                <a:gd name="connsiteX51" fmla="*/ 249174 w 544925"/>
                <a:gd name="connsiteY51" fmla="*/ 364426 h 398906"/>
                <a:gd name="connsiteX52" fmla="*/ 239649 w 544925"/>
                <a:gd name="connsiteY52" fmla="*/ 371284 h 398906"/>
                <a:gd name="connsiteX53" fmla="*/ 225552 w 544925"/>
                <a:gd name="connsiteY53" fmla="*/ 382429 h 398906"/>
                <a:gd name="connsiteX54" fmla="*/ 225552 w 544925"/>
                <a:gd name="connsiteY54" fmla="*/ 391287 h 398906"/>
                <a:gd name="connsiteX55" fmla="*/ 227933 w 544925"/>
                <a:gd name="connsiteY55" fmla="*/ 398907 h 398906"/>
                <a:gd name="connsiteX56" fmla="*/ 228695 w 544925"/>
                <a:gd name="connsiteY56" fmla="*/ 391001 h 398906"/>
                <a:gd name="connsiteX57" fmla="*/ 230219 w 544925"/>
                <a:gd name="connsiteY57" fmla="*/ 384334 h 398906"/>
                <a:gd name="connsiteX58" fmla="*/ 239744 w 544925"/>
                <a:gd name="connsiteY58" fmla="*/ 377761 h 398906"/>
                <a:gd name="connsiteX59" fmla="*/ 253556 w 544925"/>
                <a:gd name="connsiteY59" fmla="*/ 365950 h 398906"/>
                <a:gd name="connsiteX60" fmla="*/ 253651 w 544925"/>
                <a:gd name="connsiteY60" fmla="*/ 357473 h 398906"/>
                <a:gd name="connsiteX61" fmla="*/ 431768 w 544925"/>
                <a:gd name="connsiteY61" fmla="*/ 140494 h 398906"/>
                <a:gd name="connsiteX62" fmla="*/ 429387 w 544925"/>
                <a:gd name="connsiteY62" fmla="*/ 132683 h 398906"/>
                <a:gd name="connsiteX63" fmla="*/ 428530 w 544925"/>
                <a:gd name="connsiteY63" fmla="*/ 140779 h 398906"/>
                <a:gd name="connsiteX64" fmla="*/ 427101 w 544925"/>
                <a:gd name="connsiteY64" fmla="*/ 147542 h 398906"/>
                <a:gd name="connsiteX65" fmla="*/ 417576 w 544925"/>
                <a:gd name="connsiteY65" fmla="*/ 154400 h 398906"/>
                <a:gd name="connsiteX66" fmla="*/ 403574 w 544925"/>
                <a:gd name="connsiteY66" fmla="*/ 165640 h 398906"/>
                <a:gd name="connsiteX67" fmla="*/ 403574 w 544925"/>
                <a:gd name="connsiteY67" fmla="*/ 174498 h 398906"/>
                <a:gd name="connsiteX68" fmla="*/ 405955 w 544925"/>
                <a:gd name="connsiteY68" fmla="*/ 182118 h 398906"/>
                <a:gd name="connsiteX69" fmla="*/ 406718 w 544925"/>
                <a:gd name="connsiteY69" fmla="*/ 174212 h 398906"/>
                <a:gd name="connsiteX70" fmla="*/ 408337 w 544925"/>
                <a:gd name="connsiteY70" fmla="*/ 167449 h 398906"/>
                <a:gd name="connsiteX71" fmla="*/ 417862 w 544925"/>
                <a:gd name="connsiteY71" fmla="*/ 160972 h 398906"/>
                <a:gd name="connsiteX72" fmla="*/ 431894 w 544925"/>
                <a:gd name="connsiteY72" fmla="*/ 143390 h 398906"/>
                <a:gd name="connsiteX73" fmla="*/ 431292 w 544925"/>
                <a:gd name="connsiteY73" fmla="*/ 140494 h 398906"/>
                <a:gd name="connsiteX74" fmla="*/ 193643 w 544925"/>
                <a:gd name="connsiteY74" fmla="*/ 139541 h 398906"/>
                <a:gd name="connsiteX75" fmla="*/ 191262 w 544925"/>
                <a:gd name="connsiteY75" fmla="*/ 131826 h 398906"/>
                <a:gd name="connsiteX76" fmla="*/ 190405 w 544925"/>
                <a:gd name="connsiteY76" fmla="*/ 139827 h 398906"/>
                <a:gd name="connsiteX77" fmla="*/ 189071 w 544925"/>
                <a:gd name="connsiteY77" fmla="*/ 146590 h 398906"/>
                <a:gd name="connsiteX78" fmla="*/ 179546 w 544925"/>
                <a:gd name="connsiteY78" fmla="*/ 153543 h 398906"/>
                <a:gd name="connsiteX79" fmla="*/ 165544 w 544925"/>
                <a:gd name="connsiteY79" fmla="*/ 164687 h 398906"/>
                <a:gd name="connsiteX80" fmla="*/ 165544 w 544925"/>
                <a:gd name="connsiteY80" fmla="*/ 173545 h 398906"/>
                <a:gd name="connsiteX81" fmla="*/ 167926 w 544925"/>
                <a:gd name="connsiteY81" fmla="*/ 181165 h 398906"/>
                <a:gd name="connsiteX82" fmla="*/ 168783 w 544925"/>
                <a:gd name="connsiteY82" fmla="*/ 173164 h 398906"/>
                <a:gd name="connsiteX83" fmla="*/ 170307 w 544925"/>
                <a:gd name="connsiteY83" fmla="*/ 166497 h 398906"/>
                <a:gd name="connsiteX84" fmla="*/ 179832 w 544925"/>
                <a:gd name="connsiteY84" fmla="*/ 159925 h 398906"/>
                <a:gd name="connsiteX85" fmla="*/ 193548 w 544925"/>
                <a:gd name="connsiteY85" fmla="*/ 148304 h 398906"/>
                <a:gd name="connsiteX86" fmla="*/ 193834 w 544925"/>
                <a:gd name="connsiteY86" fmla="*/ 139636 h 398906"/>
                <a:gd name="connsiteX87" fmla="*/ 412718 w 544925"/>
                <a:gd name="connsiteY87" fmla="*/ 326803 h 398906"/>
                <a:gd name="connsiteX88" fmla="*/ 403955 w 544925"/>
                <a:gd name="connsiteY88" fmla="*/ 326803 h 398906"/>
                <a:gd name="connsiteX89" fmla="*/ 396240 w 544925"/>
                <a:gd name="connsiteY89" fmla="*/ 329089 h 398906"/>
                <a:gd name="connsiteX90" fmla="*/ 404241 w 544925"/>
                <a:gd name="connsiteY90" fmla="*/ 329946 h 398906"/>
                <a:gd name="connsiteX91" fmla="*/ 409385 w 544925"/>
                <a:gd name="connsiteY91" fmla="*/ 330708 h 398906"/>
                <a:gd name="connsiteX92" fmla="*/ 412909 w 544925"/>
                <a:gd name="connsiteY92" fmla="*/ 326612 h 398906"/>
                <a:gd name="connsiteX93" fmla="*/ 324421 w 544925"/>
                <a:gd name="connsiteY93" fmla="*/ 101441 h 398906"/>
                <a:gd name="connsiteX94" fmla="*/ 317754 w 544925"/>
                <a:gd name="connsiteY94" fmla="*/ 99822 h 398906"/>
                <a:gd name="connsiteX95" fmla="*/ 312992 w 544925"/>
                <a:gd name="connsiteY95" fmla="*/ 95250 h 398906"/>
                <a:gd name="connsiteX96" fmla="*/ 308039 w 544925"/>
                <a:gd name="connsiteY96" fmla="*/ 99060 h 398906"/>
                <a:gd name="connsiteX97" fmla="*/ 315944 w 544925"/>
                <a:gd name="connsiteY97" fmla="*/ 104584 h 398906"/>
                <a:gd name="connsiteX98" fmla="*/ 324803 w 544925"/>
                <a:gd name="connsiteY98" fmla="*/ 104584 h 398906"/>
                <a:gd name="connsiteX99" fmla="*/ 332423 w 544925"/>
                <a:gd name="connsiteY99" fmla="*/ 102203 h 398906"/>
                <a:gd name="connsiteX100" fmla="*/ 324421 w 544925"/>
                <a:gd name="connsiteY100" fmla="*/ 101441 h 398906"/>
                <a:gd name="connsiteX101" fmla="*/ 41529 w 544925"/>
                <a:gd name="connsiteY101" fmla="*/ 229362 h 398906"/>
                <a:gd name="connsiteX102" fmla="*/ 34766 w 544925"/>
                <a:gd name="connsiteY102" fmla="*/ 227743 h 398906"/>
                <a:gd name="connsiteX103" fmla="*/ 28289 w 544925"/>
                <a:gd name="connsiteY103" fmla="*/ 218218 h 398906"/>
                <a:gd name="connsiteX104" fmla="*/ 16573 w 544925"/>
                <a:gd name="connsiteY104" fmla="*/ 204597 h 398906"/>
                <a:gd name="connsiteX105" fmla="*/ 7810 w 544925"/>
                <a:gd name="connsiteY105" fmla="*/ 204597 h 398906"/>
                <a:gd name="connsiteX106" fmla="*/ 0 w 544925"/>
                <a:gd name="connsiteY106" fmla="*/ 206883 h 398906"/>
                <a:gd name="connsiteX107" fmla="*/ 8096 w 544925"/>
                <a:gd name="connsiteY107" fmla="*/ 207740 h 398906"/>
                <a:gd name="connsiteX108" fmla="*/ 14859 w 544925"/>
                <a:gd name="connsiteY108" fmla="*/ 209169 h 398906"/>
                <a:gd name="connsiteX109" fmla="*/ 21812 w 544925"/>
                <a:gd name="connsiteY109" fmla="*/ 218694 h 398906"/>
                <a:gd name="connsiteX110" fmla="*/ 33052 w 544925"/>
                <a:gd name="connsiteY110" fmla="*/ 232505 h 398906"/>
                <a:gd name="connsiteX111" fmla="*/ 41815 w 544925"/>
                <a:gd name="connsiteY111" fmla="*/ 232505 h 398906"/>
                <a:gd name="connsiteX112" fmla="*/ 49530 w 544925"/>
                <a:gd name="connsiteY112" fmla="*/ 230124 h 398906"/>
                <a:gd name="connsiteX113" fmla="*/ 41529 w 544925"/>
                <a:gd name="connsiteY113" fmla="*/ 229362 h 398906"/>
                <a:gd name="connsiteX114" fmla="*/ 536829 w 544925"/>
                <a:gd name="connsiteY114" fmla="*/ 74962 h 398906"/>
                <a:gd name="connsiteX115" fmla="*/ 530257 w 544925"/>
                <a:gd name="connsiteY115" fmla="*/ 73342 h 398906"/>
                <a:gd name="connsiteX116" fmla="*/ 523589 w 544925"/>
                <a:gd name="connsiteY116" fmla="*/ 63341 h 398906"/>
                <a:gd name="connsiteX117" fmla="*/ 511873 w 544925"/>
                <a:gd name="connsiteY117" fmla="*/ 49721 h 398906"/>
                <a:gd name="connsiteX118" fmla="*/ 503206 w 544925"/>
                <a:gd name="connsiteY118" fmla="*/ 49721 h 398906"/>
                <a:gd name="connsiteX119" fmla="*/ 495490 w 544925"/>
                <a:gd name="connsiteY119" fmla="*/ 52102 h 398906"/>
                <a:gd name="connsiteX120" fmla="*/ 503492 w 544925"/>
                <a:gd name="connsiteY120" fmla="*/ 52864 h 398906"/>
                <a:gd name="connsiteX121" fmla="*/ 510350 w 544925"/>
                <a:gd name="connsiteY121" fmla="*/ 54197 h 398906"/>
                <a:gd name="connsiteX122" fmla="*/ 517208 w 544925"/>
                <a:gd name="connsiteY122" fmla="*/ 63722 h 398906"/>
                <a:gd name="connsiteX123" fmla="*/ 533868 w 544925"/>
                <a:gd name="connsiteY123" fmla="*/ 78230 h 398906"/>
                <a:gd name="connsiteX124" fmla="*/ 537210 w 544925"/>
                <a:gd name="connsiteY124" fmla="*/ 77629 h 398906"/>
                <a:gd name="connsiteX125" fmla="*/ 544925 w 544925"/>
                <a:gd name="connsiteY125" fmla="*/ 75343 h 398906"/>
                <a:gd name="connsiteX126" fmla="*/ 536829 w 544925"/>
                <a:gd name="connsiteY126" fmla="*/ 74962 h 398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44925" h="398906">
                  <a:moveTo>
                    <a:pt x="142399" y="309563"/>
                  </a:moveTo>
                  <a:cubicBezTo>
                    <a:pt x="140781" y="311197"/>
                    <a:pt x="138785" y="312407"/>
                    <a:pt x="136589" y="313087"/>
                  </a:cubicBezTo>
                  <a:cubicBezTo>
                    <a:pt x="132551" y="314400"/>
                    <a:pt x="128121" y="313536"/>
                    <a:pt x="124873" y="310801"/>
                  </a:cubicBezTo>
                  <a:cubicBezTo>
                    <a:pt x="119760" y="306630"/>
                    <a:pt x="112612" y="306025"/>
                    <a:pt x="106871" y="309277"/>
                  </a:cubicBezTo>
                  <a:cubicBezTo>
                    <a:pt x="104354" y="310852"/>
                    <a:pt x="102287" y="313050"/>
                    <a:pt x="100870" y="315658"/>
                  </a:cubicBezTo>
                  <a:cubicBezTo>
                    <a:pt x="99631" y="318040"/>
                    <a:pt x="98203" y="320326"/>
                    <a:pt x="96965" y="322802"/>
                  </a:cubicBezTo>
                  <a:cubicBezTo>
                    <a:pt x="99346" y="321183"/>
                    <a:pt x="101156" y="319468"/>
                    <a:pt x="103346" y="317659"/>
                  </a:cubicBezTo>
                  <a:cubicBezTo>
                    <a:pt x="104992" y="315992"/>
                    <a:pt x="106972" y="314694"/>
                    <a:pt x="109156" y="313849"/>
                  </a:cubicBezTo>
                  <a:cubicBezTo>
                    <a:pt x="113119" y="312510"/>
                    <a:pt x="117490" y="313262"/>
                    <a:pt x="120777" y="315849"/>
                  </a:cubicBezTo>
                  <a:cubicBezTo>
                    <a:pt x="125801" y="319969"/>
                    <a:pt x="132776" y="320752"/>
                    <a:pt x="138589" y="317849"/>
                  </a:cubicBezTo>
                  <a:cubicBezTo>
                    <a:pt x="141234" y="316420"/>
                    <a:pt x="143391" y="314230"/>
                    <a:pt x="144780" y="311563"/>
                  </a:cubicBezTo>
                  <a:cubicBezTo>
                    <a:pt x="146018" y="309277"/>
                    <a:pt x="147542" y="306991"/>
                    <a:pt x="148685" y="304514"/>
                  </a:cubicBezTo>
                  <a:cubicBezTo>
                    <a:pt x="146467" y="306038"/>
                    <a:pt x="144366" y="307726"/>
                    <a:pt x="142399" y="309563"/>
                  </a:cubicBezTo>
                  <a:close/>
                  <a:moveTo>
                    <a:pt x="78677" y="88011"/>
                  </a:moveTo>
                  <a:cubicBezTo>
                    <a:pt x="77047" y="89630"/>
                    <a:pt x="75055" y="90838"/>
                    <a:pt x="72866" y="91535"/>
                  </a:cubicBezTo>
                  <a:cubicBezTo>
                    <a:pt x="68811" y="92804"/>
                    <a:pt x="64389" y="91905"/>
                    <a:pt x="61150" y="89154"/>
                  </a:cubicBezTo>
                  <a:cubicBezTo>
                    <a:pt x="55997" y="85065"/>
                    <a:pt x="48882" y="84500"/>
                    <a:pt x="43148" y="87725"/>
                  </a:cubicBezTo>
                  <a:cubicBezTo>
                    <a:pt x="40595" y="89225"/>
                    <a:pt x="38540" y="91445"/>
                    <a:pt x="37243" y="94107"/>
                  </a:cubicBezTo>
                  <a:cubicBezTo>
                    <a:pt x="35909" y="96583"/>
                    <a:pt x="34481" y="98679"/>
                    <a:pt x="33433" y="101155"/>
                  </a:cubicBezTo>
                  <a:cubicBezTo>
                    <a:pt x="35623" y="99631"/>
                    <a:pt x="37529" y="97822"/>
                    <a:pt x="39624" y="96202"/>
                  </a:cubicBezTo>
                  <a:cubicBezTo>
                    <a:pt x="41190" y="94441"/>
                    <a:pt x="43195" y="93127"/>
                    <a:pt x="45434" y="92392"/>
                  </a:cubicBezTo>
                  <a:cubicBezTo>
                    <a:pt x="49386" y="90890"/>
                    <a:pt x="53836" y="91578"/>
                    <a:pt x="57150" y="94202"/>
                  </a:cubicBezTo>
                  <a:cubicBezTo>
                    <a:pt x="62113" y="98377"/>
                    <a:pt x="69097" y="99166"/>
                    <a:pt x="74867" y="96203"/>
                  </a:cubicBezTo>
                  <a:cubicBezTo>
                    <a:pt x="77550" y="94824"/>
                    <a:pt x="79720" y="92620"/>
                    <a:pt x="81058" y="89916"/>
                  </a:cubicBezTo>
                  <a:cubicBezTo>
                    <a:pt x="82391" y="87630"/>
                    <a:pt x="83820" y="85344"/>
                    <a:pt x="84963" y="82867"/>
                  </a:cubicBezTo>
                  <a:cubicBezTo>
                    <a:pt x="82677" y="84392"/>
                    <a:pt x="80677" y="86296"/>
                    <a:pt x="78677" y="88011"/>
                  </a:cubicBezTo>
                  <a:close/>
                  <a:moveTo>
                    <a:pt x="315373" y="242125"/>
                  </a:moveTo>
                  <a:cubicBezTo>
                    <a:pt x="313778" y="243810"/>
                    <a:pt x="311778" y="245057"/>
                    <a:pt x="309563" y="245745"/>
                  </a:cubicBezTo>
                  <a:cubicBezTo>
                    <a:pt x="305507" y="247014"/>
                    <a:pt x="301085" y="246115"/>
                    <a:pt x="297847" y="243364"/>
                  </a:cubicBezTo>
                  <a:cubicBezTo>
                    <a:pt x="292733" y="239266"/>
                    <a:pt x="285638" y="238700"/>
                    <a:pt x="279940" y="241935"/>
                  </a:cubicBezTo>
                  <a:cubicBezTo>
                    <a:pt x="277403" y="243486"/>
                    <a:pt x="275331" y="245690"/>
                    <a:pt x="273939" y="248317"/>
                  </a:cubicBezTo>
                  <a:cubicBezTo>
                    <a:pt x="272520" y="250615"/>
                    <a:pt x="271247" y="253001"/>
                    <a:pt x="270129" y="255461"/>
                  </a:cubicBezTo>
                  <a:cubicBezTo>
                    <a:pt x="272320" y="253746"/>
                    <a:pt x="274320" y="252031"/>
                    <a:pt x="276320" y="250317"/>
                  </a:cubicBezTo>
                  <a:cubicBezTo>
                    <a:pt x="277946" y="248627"/>
                    <a:pt x="279932" y="247325"/>
                    <a:pt x="282131" y="246507"/>
                  </a:cubicBezTo>
                  <a:cubicBezTo>
                    <a:pt x="286115" y="245058"/>
                    <a:pt x="290569" y="245818"/>
                    <a:pt x="293846" y="248507"/>
                  </a:cubicBezTo>
                  <a:cubicBezTo>
                    <a:pt x="298880" y="252619"/>
                    <a:pt x="305869" y="253367"/>
                    <a:pt x="311658" y="250412"/>
                  </a:cubicBezTo>
                  <a:cubicBezTo>
                    <a:pt x="314280" y="248951"/>
                    <a:pt x="316428" y="246770"/>
                    <a:pt x="317849" y="244126"/>
                  </a:cubicBezTo>
                  <a:cubicBezTo>
                    <a:pt x="319088" y="241744"/>
                    <a:pt x="320516" y="239649"/>
                    <a:pt x="321659" y="237077"/>
                  </a:cubicBezTo>
                  <a:cubicBezTo>
                    <a:pt x="319469" y="238601"/>
                    <a:pt x="317468" y="240411"/>
                    <a:pt x="315373" y="242125"/>
                  </a:cubicBezTo>
                  <a:close/>
                  <a:moveTo>
                    <a:pt x="435578" y="4953"/>
                  </a:moveTo>
                  <a:cubicBezTo>
                    <a:pt x="431018" y="10008"/>
                    <a:pt x="423278" y="10555"/>
                    <a:pt x="418052" y="6191"/>
                  </a:cubicBezTo>
                  <a:lnTo>
                    <a:pt x="418052" y="6191"/>
                  </a:lnTo>
                  <a:lnTo>
                    <a:pt x="413195" y="10477"/>
                  </a:lnTo>
                  <a:lnTo>
                    <a:pt x="414242" y="11335"/>
                  </a:lnTo>
                  <a:cubicBezTo>
                    <a:pt x="419296" y="15487"/>
                    <a:pt x="426335" y="16236"/>
                    <a:pt x="432149" y="13240"/>
                  </a:cubicBezTo>
                  <a:cubicBezTo>
                    <a:pt x="434771" y="11778"/>
                    <a:pt x="436919" y="9597"/>
                    <a:pt x="438340" y="6953"/>
                  </a:cubicBezTo>
                  <a:cubicBezTo>
                    <a:pt x="439579" y="4572"/>
                    <a:pt x="441008" y="2476"/>
                    <a:pt x="442055" y="0"/>
                  </a:cubicBezTo>
                  <a:cubicBezTo>
                    <a:pt x="439674" y="1429"/>
                    <a:pt x="437769" y="3238"/>
                    <a:pt x="435578" y="4953"/>
                  </a:cubicBezTo>
                  <a:close/>
                  <a:moveTo>
                    <a:pt x="253651" y="357378"/>
                  </a:moveTo>
                  <a:cubicBezTo>
                    <a:pt x="252889" y="354806"/>
                    <a:pt x="252413" y="352234"/>
                    <a:pt x="251460" y="349663"/>
                  </a:cubicBezTo>
                  <a:cubicBezTo>
                    <a:pt x="250984" y="352330"/>
                    <a:pt x="250793" y="354997"/>
                    <a:pt x="250508" y="357664"/>
                  </a:cubicBezTo>
                  <a:cubicBezTo>
                    <a:pt x="250650" y="359995"/>
                    <a:pt x="250191" y="362324"/>
                    <a:pt x="249174" y="364426"/>
                  </a:cubicBezTo>
                  <a:cubicBezTo>
                    <a:pt x="247440" y="368240"/>
                    <a:pt x="243816" y="370849"/>
                    <a:pt x="239649" y="371284"/>
                  </a:cubicBezTo>
                  <a:cubicBezTo>
                    <a:pt x="233160" y="371885"/>
                    <a:pt x="227634" y="376253"/>
                    <a:pt x="225552" y="382429"/>
                  </a:cubicBezTo>
                  <a:cubicBezTo>
                    <a:pt x="224645" y="385312"/>
                    <a:pt x="224645" y="388404"/>
                    <a:pt x="225552" y="391287"/>
                  </a:cubicBezTo>
                  <a:cubicBezTo>
                    <a:pt x="226215" y="393866"/>
                    <a:pt x="227010" y="396409"/>
                    <a:pt x="227933" y="398907"/>
                  </a:cubicBezTo>
                  <a:cubicBezTo>
                    <a:pt x="228325" y="396287"/>
                    <a:pt x="228579" y="393648"/>
                    <a:pt x="228695" y="391001"/>
                  </a:cubicBezTo>
                  <a:cubicBezTo>
                    <a:pt x="228660" y="388688"/>
                    <a:pt x="229183" y="386401"/>
                    <a:pt x="230219" y="384334"/>
                  </a:cubicBezTo>
                  <a:cubicBezTo>
                    <a:pt x="232044" y="380643"/>
                    <a:pt x="235647" y="378158"/>
                    <a:pt x="239744" y="377761"/>
                  </a:cubicBezTo>
                  <a:cubicBezTo>
                    <a:pt x="246310" y="376972"/>
                    <a:pt x="251757" y="372314"/>
                    <a:pt x="253556" y="365950"/>
                  </a:cubicBezTo>
                  <a:cubicBezTo>
                    <a:pt x="254373" y="363188"/>
                    <a:pt x="254406" y="360253"/>
                    <a:pt x="253651" y="357473"/>
                  </a:cubicBezTo>
                  <a:close/>
                  <a:moveTo>
                    <a:pt x="431768" y="140494"/>
                  </a:moveTo>
                  <a:cubicBezTo>
                    <a:pt x="430911" y="137922"/>
                    <a:pt x="430340" y="135255"/>
                    <a:pt x="429387" y="132683"/>
                  </a:cubicBezTo>
                  <a:cubicBezTo>
                    <a:pt x="429387" y="135446"/>
                    <a:pt x="428816" y="138113"/>
                    <a:pt x="428530" y="140779"/>
                  </a:cubicBezTo>
                  <a:cubicBezTo>
                    <a:pt x="428643" y="143119"/>
                    <a:pt x="428151" y="145448"/>
                    <a:pt x="427101" y="147542"/>
                  </a:cubicBezTo>
                  <a:cubicBezTo>
                    <a:pt x="425383" y="151369"/>
                    <a:pt x="421750" y="153984"/>
                    <a:pt x="417576" y="154400"/>
                  </a:cubicBezTo>
                  <a:cubicBezTo>
                    <a:pt x="411089" y="155028"/>
                    <a:pt x="405590" y="159442"/>
                    <a:pt x="403574" y="165640"/>
                  </a:cubicBezTo>
                  <a:cubicBezTo>
                    <a:pt x="402714" y="168530"/>
                    <a:pt x="402714" y="171608"/>
                    <a:pt x="403574" y="174498"/>
                  </a:cubicBezTo>
                  <a:cubicBezTo>
                    <a:pt x="404237" y="177077"/>
                    <a:pt x="405032" y="179620"/>
                    <a:pt x="405955" y="182118"/>
                  </a:cubicBezTo>
                  <a:cubicBezTo>
                    <a:pt x="405956" y="179451"/>
                    <a:pt x="405956" y="176879"/>
                    <a:pt x="406718" y="174212"/>
                  </a:cubicBezTo>
                  <a:cubicBezTo>
                    <a:pt x="406736" y="171864"/>
                    <a:pt x="407290" y="169551"/>
                    <a:pt x="408337" y="167449"/>
                  </a:cubicBezTo>
                  <a:cubicBezTo>
                    <a:pt x="410173" y="163784"/>
                    <a:pt x="413778" y="161332"/>
                    <a:pt x="417862" y="160972"/>
                  </a:cubicBezTo>
                  <a:cubicBezTo>
                    <a:pt x="426592" y="159992"/>
                    <a:pt x="432874" y="152120"/>
                    <a:pt x="431894" y="143390"/>
                  </a:cubicBezTo>
                  <a:cubicBezTo>
                    <a:pt x="431784" y="142408"/>
                    <a:pt x="431582" y="141438"/>
                    <a:pt x="431292" y="140494"/>
                  </a:cubicBezTo>
                  <a:close/>
                  <a:moveTo>
                    <a:pt x="193643" y="139541"/>
                  </a:moveTo>
                  <a:cubicBezTo>
                    <a:pt x="192881" y="136874"/>
                    <a:pt x="192215" y="134302"/>
                    <a:pt x="191262" y="131826"/>
                  </a:cubicBezTo>
                  <a:cubicBezTo>
                    <a:pt x="191262" y="134493"/>
                    <a:pt x="190691" y="137160"/>
                    <a:pt x="190405" y="139827"/>
                  </a:cubicBezTo>
                  <a:cubicBezTo>
                    <a:pt x="190442" y="142150"/>
                    <a:pt x="189988" y="144455"/>
                    <a:pt x="189071" y="146590"/>
                  </a:cubicBezTo>
                  <a:cubicBezTo>
                    <a:pt x="187261" y="150356"/>
                    <a:pt x="183685" y="152967"/>
                    <a:pt x="179546" y="153543"/>
                  </a:cubicBezTo>
                  <a:cubicBezTo>
                    <a:pt x="173054" y="154082"/>
                    <a:pt x="167527" y="158481"/>
                    <a:pt x="165544" y="164687"/>
                  </a:cubicBezTo>
                  <a:cubicBezTo>
                    <a:pt x="164736" y="167585"/>
                    <a:pt x="164736" y="170648"/>
                    <a:pt x="165544" y="173545"/>
                  </a:cubicBezTo>
                  <a:cubicBezTo>
                    <a:pt x="166306" y="176117"/>
                    <a:pt x="166973" y="178689"/>
                    <a:pt x="167926" y="181165"/>
                  </a:cubicBezTo>
                  <a:cubicBezTo>
                    <a:pt x="167926" y="178594"/>
                    <a:pt x="168497" y="175927"/>
                    <a:pt x="168783" y="173164"/>
                  </a:cubicBezTo>
                  <a:cubicBezTo>
                    <a:pt x="168779" y="170855"/>
                    <a:pt x="169300" y="168575"/>
                    <a:pt x="170307" y="166497"/>
                  </a:cubicBezTo>
                  <a:cubicBezTo>
                    <a:pt x="172237" y="162899"/>
                    <a:pt x="175783" y="160453"/>
                    <a:pt x="179832" y="159925"/>
                  </a:cubicBezTo>
                  <a:cubicBezTo>
                    <a:pt x="186332" y="159178"/>
                    <a:pt x="191744" y="154593"/>
                    <a:pt x="193548" y="148304"/>
                  </a:cubicBezTo>
                  <a:cubicBezTo>
                    <a:pt x="194393" y="145489"/>
                    <a:pt x="194492" y="142502"/>
                    <a:pt x="193834" y="139636"/>
                  </a:cubicBezTo>
                  <a:close/>
                  <a:moveTo>
                    <a:pt x="412718" y="326803"/>
                  </a:moveTo>
                  <a:cubicBezTo>
                    <a:pt x="409855" y="325982"/>
                    <a:pt x="406819" y="325982"/>
                    <a:pt x="403955" y="326803"/>
                  </a:cubicBezTo>
                  <a:cubicBezTo>
                    <a:pt x="401384" y="327565"/>
                    <a:pt x="398907" y="328136"/>
                    <a:pt x="396240" y="329089"/>
                  </a:cubicBezTo>
                  <a:cubicBezTo>
                    <a:pt x="399098" y="329660"/>
                    <a:pt x="401574" y="329660"/>
                    <a:pt x="404241" y="329946"/>
                  </a:cubicBezTo>
                  <a:cubicBezTo>
                    <a:pt x="405985" y="329929"/>
                    <a:pt x="407720" y="330187"/>
                    <a:pt x="409385" y="330708"/>
                  </a:cubicBezTo>
                  <a:cubicBezTo>
                    <a:pt x="410528" y="329374"/>
                    <a:pt x="411766" y="328041"/>
                    <a:pt x="412909" y="326612"/>
                  </a:cubicBezTo>
                  <a:close/>
                  <a:moveTo>
                    <a:pt x="324421" y="101441"/>
                  </a:moveTo>
                  <a:cubicBezTo>
                    <a:pt x="322102" y="101436"/>
                    <a:pt x="319817" y="100881"/>
                    <a:pt x="317754" y="99822"/>
                  </a:cubicBezTo>
                  <a:cubicBezTo>
                    <a:pt x="315776" y="98765"/>
                    <a:pt x="314128" y="97183"/>
                    <a:pt x="312992" y="95250"/>
                  </a:cubicBezTo>
                  <a:lnTo>
                    <a:pt x="308039" y="99060"/>
                  </a:lnTo>
                  <a:cubicBezTo>
                    <a:pt x="309942" y="101774"/>
                    <a:pt x="312741" y="103730"/>
                    <a:pt x="315944" y="104584"/>
                  </a:cubicBezTo>
                  <a:cubicBezTo>
                    <a:pt x="318834" y="105445"/>
                    <a:pt x="321912" y="105445"/>
                    <a:pt x="324803" y="104584"/>
                  </a:cubicBezTo>
                  <a:cubicBezTo>
                    <a:pt x="327382" y="103921"/>
                    <a:pt x="329925" y="103127"/>
                    <a:pt x="332423" y="102203"/>
                  </a:cubicBezTo>
                  <a:cubicBezTo>
                    <a:pt x="329660" y="101822"/>
                    <a:pt x="327184" y="101727"/>
                    <a:pt x="324421" y="101441"/>
                  </a:cubicBezTo>
                  <a:close/>
                  <a:moveTo>
                    <a:pt x="41529" y="229362"/>
                  </a:moveTo>
                  <a:cubicBezTo>
                    <a:pt x="39181" y="229344"/>
                    <a:pt x="36868" y="228790"/>
                    <a:pt x="34766" y="227743"/>
                  </a:cubicBezTo>
                  <a:cubicBezTo>
                    <a:pt x="31137" y="225865"/>
                    <a:pt x="28701" y="222283"/>
                    <a:pt x="28289" y="218218"/>
                  </a:cubicBezTo>
                  <a:cubicBezTo>
                    <a:pt x="27468" y="211739"/>
                    <a:pt x="22856" y="206378"/>
                    <a:pt x="16573" y="204597"/>
                  </a:cubicBezTo>
                  <a:cubicBezTo>
                    <a:pt x="13710" y="203777"/>
                    <a:pt x="10674" y="203777"/>
                    <a:pt x="7810" y="204597"/>
                  </a:cubicBezTo>
                  <a:cubicBezTo>
                    <a:pt x="5239" y="205359"/>
                    <a:pt x="2667" y="205930"/>
                    <a:pt x="0" y="206883"/>
                  </a:cubicBezTo>
                  <a:cubicBezTo>
                    <a:pt x="2858" y="206883"/>
                    <a:pt x="5429" y="207454"/>
                    <a:pt x="8096" y="207740"/>
                  </a:cubicBezTo>
                  <a:cubicBezTo>
                    <a:pt x="10432" y="207675"/>
                    <a:pt x="12750" y="208164"/>
                    <a:pt x="14859" y="209169"/>
                  </a:cubicBezTo>
                  <a:cubicBezTo>
                    <a:pt x="18660" y="210937"/>
                    <a:pt x="21286" y="214535"/>
                    <a:pt x="21812" y="218694"/>
                  </a:cubicBezTo>
                  <a:cubicBezTo>
                    <a:pt x="22440" y="225139"/>
                    <a:pt x="26868" y="230581"/>
                    <a:pt x="33052" y="232505"/>
                  </a:cubicBezTo>
                  <a:cubicBezTo>
                    <a:pt x="35910" y="233363"/>
                    <a:pt x="38957" y="233363"/>
                    <a:pt x="41815" y="232505"/>
                  </a:cubicBezTo>
                  <a:cubicBezTo>
                    <a:pt x="44433" y="231873"/>
                    <a:pt x="47010" y="231077"/>
                    <a:pt x="49530" y="230124"/>
                  </a:cubicBezTo>
                  <a:cubicBezTo>
                    <a:pt x="46768" y="230029"/>
                    <a:pt x="44196" y="230029"/>
                    <a:pt x="41529" y="229362"/>
                  </a:cubicBezTo>
                  <a:close/>
                  <a:moveTo>
                    <a:pt x="536829" y="74962"/>
                  </a:moveTo>
                  <a:cubicBezTo>
                    <a:pt x="534540" y="74956"/>
                    <a:pt x="532286" y="74401"/>
                    <a:pt x="530257" y="73342"/>
                  </a:cubicBezTo>
                  <a:cubicBezTo>
                    <a:pt x="526481" y="71356"/>
                    <a:pt x="523971" y="67590"/>
                    <a:pt x="523589" y="63341"/>
                  </a:cubicBezTo>
                  <a:cubicBezTo>
                    <a:pt x="522842" y="56830"/>
                    <a:pt x="518200" y="51433"/>
                    <a:pt x="511873" y="49721"/>
                  </a:cubicBezTo>
                  <a:cubicBezTo>
                    <a:pt x="509048" y="48859"/>
                    <a:pt x="506031" y="48859"/>
                    <a:pt x="503206" y="49721"/>
                  </a:cubicBezTo>
                  <a:cubicBezTo>
                    <a:pt x="500587" y="50353"/>
                    <a:pt x="498010" y="51148"/>
                    <a:pt x="495490" y="52102"/>
                  </a:cubicBezTo>
                  <a:cubicBezTo>
                    <a:pt x="498253" y="52102"/>
                    <a:pt x="500920" y="52578"/>
                    <a:pt x="503492" y="52864"/>
                  </a:cubicBezTo>
                  <a:cubicBezTo>
                    <a:pt x="505851" y="52760"/>
                    <a:pt x="508201" y="53217"/>
                    <a:pt x="510350" y="54197"/>
                  </a:cubicBezTo>
                  <a:cubicBezTo>
                    <a:pt x="514114" y="55990"/>
                    <a:pt x="516701" y="59583"/>
                    <a:pt x="517208" y="63722"/>
                  </a:cubicBezTo>
                  <a:cubicBezTo>
                    <a:pt x="517802" y="72329"/>
                    <a:pt x="525261" y="78824"/>
                    <a:pt x="533868" y="78230"/>
                  </a:cubicBezTo>
                  <a:cubicBezTo>
                    <a:pt x="535001" y="78151"/>
                    <a:pt x="536121" y="77950"/>
                    <a:pt x="537210" y="77629"/>
                  </a:cubicBezTo>
                  <a:cubicBezTo>
                    <a:pt x="539877" y="76867"/>
                    <a:pt x="542354" y="76295"/>
                    <a:pt x="544925" y="75343"/>
                  </a:cubicBezTo>
                  <a:cubicBezTo>
                    <a:pt x="542236" y="75065"/>
                    <a:pt x="539533" y="74938"/>
                    <a:pt x="536829" y="74962"/>
                  </a:cubicBezTo>
                  <a:close/>
                </a:path>
              </a:pathLst>
            </a:custGeom>
            <a:solidFill>
              <a:srgbClr val="FFFFFF"/>
            </a:solidFill>
            <a:ln w="9525" cap="flat">
              <a:noFill/>
              <a:prstDash val="solid"/>
              <a:miter/>
            </a:ln>
          </p:spPr>
          <p:txBody>
            <a:bodyPr rtlCol="0" anchor="ctr"/>
            <a:lstStyle/>
            <a:p>
              <a:endParaRPr lang="zh-CN" altLang="en-US"/>
            </a:p>
          </p:txBody>
        </p:sp>
        <p:sp>
          <p:nvSpPr>
            <p:cNvPr id="53" name="任意多边形: 形状 52">
              <a:extLst>
                <a:ext uri="{FF2B5EF4-FFF2-40B4-BE49-F238E27FC236}">
                  <a16:creationId xmlns:a16="http://schemas.microsoft.com/office/drawing/2014/main" xmlns="" id="{CC8B5091-4EE8-43E3-B222-8EF3AFA5ADEE}"/>
                </a:ext>
              </a:extLst>
            </p:cNvPr>
            <p:cNvSpPr/>
            <p:nvPr/>
          </p:nvSpPr>
          <p:spPr>
            <a:xfrm>
              <a:off x="7440484" y="2504004"/>
              <a:ext cx="218278" cy="113706"/>
            </a:xfrm>
            <a:custGeom>
              <a:avLst/>
              <a:gdLst>
                <a:gd name="connsiteX0" fmla="*/ 1323 w 218278"/>
                <a:gd name="connsiteY0" fmla="*/ 113639 h 113706"/>
                <a:gd name="connsiteX1" fmla="*/ 217921 w 218278"/>
                <a:gd name="connsiteY1" fmla="*/ 1435 h 113706"/>
                <a:gd name="connsiteX2" fmla="*/ 217159 w 218278"/>
                <a:gd name="connsiteY2" fmla="*/ 101 h 113706"/>
                <a:gd name="connsiteX3" fmla="*/ 370 w 218278"/>
                <a:gd name="connsiteY3" fmla="*/ 112210 h 113706"/>
                <a:gd name="connsiteX4" fmla="*/ 1323 w 218278"/>
                <a:gd name="connsiteY4" fmla="*/ 113639 h 1137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278" h="113706">
                  <a:moveTo>
                    <a:pt x="1323" y="113639"/>
                  </a:moveTo>
                  <a:cubicBezTo>
                    <a:pt x="101335" y="70777"/>
                    <a:pt x="199919" y="10674"/>
                    <a:pt x="217921" y="1435"/>
                  </a:cubicBezTo>
                  <a:cubicBezTo>
                    <a:pt x="218779" y="958"/>
                    <a:pt x="217921" y="-375"/>
                    <a:pt x="217159" y="101"/>
                  </a:cubicBezTo>
                  <a:cubicBezTo>
                    <a:pt x="200014" y="10102"/>
                    <a:pt x="79809" y="66776"/>
                    <a:pt x="370" y="112210"/>
                  </a:cubicBezTo>
                  <a:cubicBezTo>
                    <a:pt x="-487" y="112687"/>
                    <a:pt x="275" y="114020"/>
                    <a:pt x="1323" y="113639"/>
                  </a:cubicBezTo>
                  <a:close/>
                </a:path>
              </a:pathLst>
            </a:custGeom>
            <a:solidFill>
              <a:srgbClr val="263238"/>
            </a:solidFill>
            <a:ln w="9525" cap="flat">
              <a:noFill/>
              <a:prstDash val="solid"/>
              <a:miter/>
            </a:ln>
          </p:spPr>
          <p:txBody>
            <a:bodyPr rtlCol="0" anchor="ctr"/>
            <a:lstStyle/>
            <a:p>
              <a:endParaRPr lang="zh-CN" altLang="en-US"/>
            </a:p>
          </p:txBody>
        </p:sp>
        <p:sp>
          <p:nvSpPr>
            <p:cNvPr id="54" name="任意多边形: 形状 53">
              <a:extLst>
                <a:ext uri="{FF2B5EF4-FFF2-40B4-BE49-F238E27FC236}">
                  <a16:creationId xmlns:a16="http://schemas.microsoft.com/office/drawing/2014/main" xmlns="" id="{314AA0A9-FDA2-4A4A-9392-08CAB3CF38B4}"/>
                </a:ext>
              </a:extLst>
            </p:cNvPr>
            <p:cNvSpPr/>
            <p:nvPr/>
          </p:nvSpPr>
          <p:spPr>
            <a:xfrm>
              <a:off x="7675265" y="2286459"/>
              <a:ext cx="459687" cy="569597"/>
            </a:xfrm>
            <a:custGeom>
              <a:avLst/>
              <a:gdLst>
                <a:gd name="connsiteX0" fmla="*/ 424529 w 459687"/>
                <a:gd name="connsiteY0" fmla="*/ 163639 h 569597"/>
                <a:gd name="connsiteX1" fmla="*/ 151162 w 459687"/>
                <a:gd name="connsiteY1" fmla="*/ 538639 h 569597"/>
                <a:gd name="connsiteX2" fmla="*/ 0 w 459687"/>
                <a:gd name="connsiteY2" fmla="*/ 564737 h 569597"/>
                <a:gd name="connsiteX3" fmla="*/ 422529 w 459687"/>
                <a:gd name="connsiteY3" fmla="*/ 0 h 569597"/>
                <a:gd name="connsiteX4" fmla="*/ 424529 w 459687"/>
                <a:gd name="connsiteY4" fmla="*/ 163639 h 5695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9687" h="569597">
                  <a:moveTo>
                    <a:pt x="424529" y="163639"/>
                  </a:moveTo>
                  <a:cubicBezTo>
                    <a:pt x="344043" y="317849"/>
                    <a:pt x="223456" y="492442"/>
                    <a:pt x="151162" y="538639"/>
                  </a:cubicBezTo>
                  <a:cubicBezTo>
                    <a:pt x="132112" y="550831"/>
                    <a:pt x="57245" y="581406"/>
                    <a:pt x="0" y="564737"/>
                  </a:cubicBezTo>
                  <a:lnTo>
                    <a:pt x="422529" y="0"/>
                  </a:lnTo>
                  <a:cubicBezTo>
                    <a:pt x="463582" y="2096"/>
                    <a:pt x="479108" y="59150"/>
                    <a:pt x="424529" y="163639"/>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55" name="任意多边形: 形状 54">
              <a:extLst>
                <a:ext uri="{FF2B5EF4-FFF2-40B4-BE49-F238E27FC236}">
                  <a16:creationId xmlns:a16="http://schemas.microsoft.com/office/drawing/2014/main" xmlns="" id="{3FD24638-BB91-462D-BD73-7BB5D7C807F6}"/>
                </a:ext>
              </a:extLst>
            </p:cNvPr>
            <p:cNvSpPr/>
            <p:nvPr/>
          </p:nvSpPr>
          <p:spPr>
            <a:xfrm>
              <a:off x="7918642" y="2263444"/>
              <a:ext cx="614158" cy="680430"/>
            </a:xfrm>
            <a:custGeom>
              <a:avLst/>
              <a:gdLst>
                <a:gd name="connsiteX0" fmla="*/ 43897 w 614158"/>
                <a:gd name="connsiteY0" fmla="*/ 451830 h 680430"/>
                <a:gd name="connsiteX1" fmla="*/ 33134 w 614158"/>
                <a:gd name="connsiteY1" fmla="*/ 680430 h 680430"/>
                <a:gd name="connsiteX2" fmla="*/ 614159 w 614158"/>
                <a:gd name="connsiteY2" fmla="*/ 652617 h 680430"/>
                <a:gd name="connsiteX3" fmla="*/ 317455 w 614158"/>
                <a:gd name="connsiteY3" fmla="*/ 38731 h 680430"/>
                <a:gd name="connsiteX4" fmla="*/ 130670 w 614158"/>
                <a:gd name="connsiteY4" fmla="*/ 48256 h 680430"/>
                <a:gd name="connsiteX5" fmla="*/ 368 w 614158"/>
                <a:gd name="connsiteY5" fmla="*/ 325815 h 680430"/>
                <a:gd name="connsiteX6" fmla="*/ 43897 w 614158"/>
                <a:gd name="connsiteY6" fmla="*/ 451830 h 680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4158" h="680430">
                  <a:moveTo>
                    <a:pt x="43897" y="451830"/>
                  </a:moveTo>
                  <a:lnTo>
                    <a:pt x="33134" y="680430"/>
                  </a:lnTo>
                  <a:lnTo>
                    <a:pt x="614159" y="652617"/>
                  </a:lnTo>
                  <a:cubicBezTo>
                    <a:pt x="614159" y="652617"/>
                    <a:pt x="462235" y="159032"/>
                    <a:pt x="317455" y="38731"/>
                  </a:cubicBezTo>
                  <a:cubicBezTo>
                    <a:pt x="245065" y="-21372"/>
                    <a:pt x="171532" y="-6322"/>
                    <a:pt x="130670" y="48256"/>
                  </a:cubicBezTo>
                  <a:cubicBezTo>
                    <a:pt x="120383" y="61972"/>
                    <a:pt x="5702" y="251710"/>
                    <a:pt x="368" y="325815"/>
                  </a:cubicBezTo>
                  <a:cubicBezTo>
                    <a:pt x="-4680" y="391061"/>
                    <a:pt x="43897" y="451830"/>
                    <a:pt x="43897" y="451830"/>
                  </a:cubicBezTo>
                  <a:close/>
                </a:path>
              </a:pathLst>
            </a:custGeom>
            <a:solidFill>
              <a:srgbClr val="0AAF60"/>
            </a:solidFill>
            <a:ln w="9525" cap="flat">
              <a:noFill/>
              <a:prstDash val="solid"/>
              <a:miter/>
            </a:ln>
          </p:spPr>
          <p:txBody>
            <a:bodyPr rtlCol="0" anchor="ctr"/>
            <a:lstStyle/>
            <a:p>
              <a:endParaRPr lang="zh-CN" altLang="en-US"/>
            </a:p>
          </p:txBody>
        </p:sp>
        <p:sp>
          <p:nvSpPr>
            <p:cNvPr id="56" name="任意多边形: 形状 55">
              <a:extLst>
                <a:ext uri="{FF2B5EF4-FFF2-40B4-BE49-F238E27FC236}">
                  <a16:creationId xmlns:a16="http://schemas.microsoft.com/office/drawing/2014/main" xmlns="" id="{D127E3AD-058C-4A09-9896-6154D59E1A4B}"/>
                </a:ext>
              </a:extLst>
            </p:cNvPr>
            <p:cNvSpPr/>
            <p:nvPr/>
          </p:nvSpPr>
          <p:spPr>
            <a:xfrm>
              <a:off x="7954252" y="2377518"/>
              <a:ext cx="551688" cy="558165"/>
            </a:xfrm>
            <a:custGeom>
              <a:avLst/>
              <a:gdLst>
                <a:gd name="connsiteX0" fmla="*/ 160115 w 551688"/>
                <a:gd name="connsiteY0" fmla="*/ 544639 h 558165"/>
                <a:gd name="connsiteX1" fmla="*/ 151352 w 551688"/>
                <a:gd name="connsiteY1" fmla="*/ 544639 h 558165"/>
                <a:gd name="connsiteX2" fmla="*/ 143732 w 551688"/>
                <a:gd name="connsiteY2" fmla="*/ 546926 h 558165"/>
                <a:gd name="connsiteX3" fmla="*/ 151638 w 551688"/>
                <a:gd name="connsiteY3" fmla="*/ 547783 h 558165"/>
                <a:gd name="connsiteX4" fmla="*/ 158401 w 551688"/>
                <a:gd name="connsiteY4" fmla="*/ 549116 h 558165"/>
                <a:gd name="connsiteX5" fmla="*/ 165259 w 551688"/>
                <a:gd name="connsiteY5" fmla="*/ 558165 h 558165"/>
                <a:gd name="connsiteX6" fmla="*/ 171736 w 551688"/>
                <a:gd name="connsiteY6" fmla="*/ 558165 h 558165"/>
                <a:gd name="connsiteX7" fmla="*/ 160115 w 551688"/>
                <a:gd name="connsiteY7" fmla="*/ 544640 h 558165"/>
                <a:gd name="connsiteX8" fmla="*/ 69247 w 551688"/>
                <a:gd name="connsiteY8" fmla="*/ 126206 h 558165"/>
                <a:gd name="connsiteX9" fmla="*/ 62675 w 551688"/>
                <a:gd name="connsiteY9" fmla="*/ 124587 h 558165"/>
                <a:gd name="connsiteX10" fmla="*/ 56007 w 551688"/>
                <a:gd name="connsiteY10" fmla="*/ 114586 h 558165"/>
                <a:gd name="connsiteX11" fmla="*/ 44291 w 551688"/>
                <a:gd name="connsiteY11" fmla="*/ 100965 h 558165"/>
                <a:gd name="connsiteX12" fmla="*/ 35623 w 551688"/>
                <a:gd name="connsiteY12" fmla="*/ 100965 h 558165"/>
                <a:gd name="connsiteX13" fmla="*/ 27908 w 551688"/>
                <a:gd name="connsiteY13" fmla="*/ 103346 h 558165"/>
                <a:gd name="connsiteX14" fmla="*/ 35909 w 551688"/>
                <a:gd name="connsiteY14" fmla="*/ 104108 h 558165"/>
                <a:gd name="connsiteX15" fmla="*/ 42767 w 551688"/>
                <a:gd name="connsiteY15" fmla="*/ 105442 h 558165"/>
                <a:gd name="connsiteX16" fmla="*/ 49625 w 551688"/>
                <a:gd name="connsiteY16" fmla="*/ 114967 h 558165"/>
                <a:gd name="connsiteX17" fmla="*/ 66286 w 551688"/>
                <a:gd name="connsiteY17" fmla="*/ 129474 h 558165"/>
                <a:gd name="connsiteX18" fmla="*/ 69628 w 551688"/>
                <a:gd name="connsiteY18" fmla="*/ 128873 h 558165"/>
                <a:gd name="connsiteX19" fmla="*/ 77343 w 551688"/>
                <a:gd name="connsiteY19" fmla="*/ 126587 h 558165"/>
                <a:gd name="connsiteX20" fmla="*/ 69247 w 551688"/>
                <a:gd name="connsiteY20" fmla="*/ 126206 h 558165"/>
                <a:gd name="connsiteX21" fmla="*/ 246888 w 551688"/>
                <a:gd name="connsiteY21" fmla="*/ 330422 h 558165"/>
                <a:gd name="connsiteX22" fmla="*/ 240221 w 551688"/>
                <a:gd name="connsiteY22" fmla="*/ 328803 h 558165"/>
                <a:gd name="connsiteX23" fmla="*/ 233648 w 551688"/>
                <a:gd name="connsiteY23" fmla="*/ 319278 h 558165"/>
                <a:gd name="connsiteX24" fmla="*/ 216273 w 551688"/>
                <a:gd name="connsiteY24" fmla="*/ 305203 h 558165"/>
                <a:gd name="connsiteX25" fmla="*/ 213170 w 551688"/>
                <a:gd name="connsiteY25" fmla="*/ 305848 h 558165"/>
                <a:gd name="connsiteX26" fmla="*/ 205454 w 551688"/>
                <a:gd name="connsiteY26" fmla="*/ 308134 h 558165"/>
                <a:gd name="connsiteX27" fmla="*/ 213455 w 551688"/>
                <a:gd name="connsiteY27" fmla="*/ 308896 h 558165"/>
                <a:gd name="connsiteX28" fmla="*/ 220218 w 551688"/>
                <a:gd name="connsiteY28" fmla="*/ 310420 h 558165"/>
                <a:gd name="connsiteX29" fmla="*/ 227171 w 551688"/>
                <a:gd name="connsiteY29" fmla="*/ 319945 h 558165"/>
                <a:gd name="connsiteX30" fmla="*/ 238411 w 551688"/>
                <a:gd name="connsiteY30" fmla="*/ 333851 h 558165"/>
                <a:gd name="connsiteX31" fmla="*/ 247174 w 551688"/>
                <a:gd name="connsiteY31" fmla="*/ 333851 h 558165"/>
                <a:gd name="connsiteX32" fmla="*/ 254794 w 551688"/>
                <a:gd name="connsiteY32" fmla="*/ 331660 h 558165"/>
                <a:gd name="connsiteX33" fmla="*/ 246888 w 551688"/>
                <a:gd name="connsiteY33" fmla="*/ 330422 h 558165"/>
                <a:gd name="connsiteX34" fmla="*/ 449675 w 551688"/>
                <a:gd name="connsiteY34" fmla="*/ 519398 h 558165"/>
                <a:gd name="connsiteX35" fmla="*/ 443103 w 551688"/>
                <a:gd name="connsiteY35" fmla="*/ 517874 h 558165"/>
                <a:gd name="connsiteX36" fmla="*/ 436436 w 551688"/>
                <a:gd name="connsiteY36" fmla="*/ 508349 h 558165"/>
                <a:gd name="connsiteX37" fmla="*/ 424720 w 551688"/>
                <a:gd name="connsiteY37" fmla="*/ 494729 h 558165"/>
                <a:gd name="connsiteX38" fmla="*/ 415957 w 551688"/>
                <a:gd name="connsiteY38" fmla="*/ 494729 h 558165"/>
                <a:gd name="connsiteX39" fmla="*/ 408337 w 551688"/>
                <a:gd name="connsiteY39" fmla="*/ 497014 h 558165"/>
                <a:gd name="connsiteX40" fmla="*/ 416338 w 551688"/>
                <a:gd name="connsiteY40" fmla="*/ 497872 h 558165"/>
                <a:gd name="connsiteX41" fmla="*/ 423196 w 551688"/>
                <a:gd name="connsiteY41" fmla="*/ 499110 h 558165"/>
                <a:gd name="connsiteX42" fmla="*/ 430054 w 551688"/>
                <a:gd name="connsiteY42" fmla="*/ 508635 h 558165"/>
                <a:gd name="connsiteX43" fmla="*/ 441198 w 551688"/>
                <a:gd name="connsiteY43" fmla="*/ 522542 h 558165"/>
                <a:gd name="connsiteX44" fmla="*/ 449961 w 551688"/>
                <a:gd name="connsiteY44" fmla="*/ 522542 h 558165"/>
                <a:gd name="connsiteX45" fmla="*/ 457771 w 551688"/>
                <a:gd name="connsiteY45" fmla="*/ 520160 h 558165"/>
                <a:gd name="connsiteX46" fmla="*/ 449675 w 551688"/>
                <a:gd name="connsiteY46" fmla="*/ 519398 h 558165"/>
                <a:gd name="connsiteX47" fmla="*/ 356045 w 551688"/>
                <a:gd name="connsiteY47" fmla="*/ 105251 h 558165"/>
                <a:gd name="connsiteX48" fmla="*/ 349377 w 551688"/>
                <a:gd name="connsiteY48" fmla="*/ 103632 h 558165"/>
                <a:gd name="connsiteX49" fmla="*/ 342805 w 551688"/>
                <a:gd name="connsiteY49" fmla="*/ 94107 h 558165"/>
                <a:gd name="connsiteX50" fmla="*/ 331089 w 551688"/>
                <a:gd name="connsiteY50" fmla="*/ 80391 h 558165"/>
                <a:gd name="connsiteX51" fmla="*/ 322326 w 551688"/>
                <a:gd name="connsiteY51" fmla="*/ 80391 h 558165"/>
                <a:gd name="connsiteX52" fmla="*/ 314611 w 551688"/>
                <a:gd name="connsiteY52" fmla="*/ 82677 h 558165"/>
                <a:gd name="connsiteX53" fmla="*/ 322612 w 551688"/>
                <a:gd name="connsiteY53" fmla="*/ 83534 h 558165"/>
                <a:gd name="connsiteX54" fmla="*/ 329470 w 551688"/>
                <a:gd name="connsiteY54" fmla="*/ 84868 h 558165"/>
                <a:gd name="connsiteX55" fmla="*/ 336423 w 551688"/>
                <a:gd name="connsiteY55" fmla="*/ 94393 h 558165"/>
                <a:gd name="connsiteX56" fmla="*/ 347567 w 551688"/>
                <a:gd name="connsiteY56" fmla="*/ 108395 h 558165"/>
                <a:gd name="connsiteX57" fmla="*/ 356330 w 551688"/>
                <a:gd name="connsiteY57" fmla="*/ 108395 h 558165"/>
                <a:gd name="connsiteX58" fmla="*/ 364046 w 551688"/>
                <a:gd name="connsiteY58" fmla="*/ 106013 h 558165"/>
                <a:gd name="connsiteX59" fmla="*/ 356045 w 551688"/>
                <a:gd name="connsiteY59" fmla="*/ 105251 h 558165"/>
                <a:gd name="connsiteX60" fmla="*/ 440722 w 551688"/>
                <a:gd name="connsiteY60" fmla="*/ 359569 h 558165"/>
                <a:gd name="connsiteX61" fmla="*/ 438436 w 551688"/>
                <a:gd name="connsiteY61" fmla="*/ 351949 h 558165"/>
                <a:gd name="connsiteX62" fmla="*/ 437579 w 551688"/>
                <a:gd name="connsiteY62" fmla="*/ 359855 h 558165"/>
                <a:gd name="connsiteX63" fmla="*/ 436150 w 551688"/>
                <a:gd name="connsiteY63" fmla="*/ 366617 h 558165"/>
                <a:gd name="connsiteX64" fmla="*/ 426625 w 551688"/>
                <a:gd name="connsiteY64" fmla="*/ 373571 h 558165"/>
                <a:gd name="connsiteX65" fmla="*/ 412623 w 551688"/>
                <a:gd name="connsiteY65" fmla="*/ 384810 h 558165"/>
                <a:gd name="connsiteX66" fmla="*/ 412623 w 551688"/>
                <a:gd name="connsiteY66" fmla="*/ 393573 h 558165"/>
                <a:gd name="connsiteX67" fmla="*/ 414814 w 551688"/>
                <a:gd name="connsiteY67" fmla="*/ 401384 h 558165"/>
                <a:gd name="connsiteX68" fmla="*/ 415766 w 551688"/>
                <a:gd name="connsiteY68" fmla="*/ 393287 h 558165"/>
                <a:gd name="connsiteX69" fmla="*/ 417290 w 551688"/>
                <a:gd name="connsiteY69" fmla="*/ 386620 h 558165"/>
                <a:gd name="connsiteX70" fmla="*/ 426815 w 551688"/>
                <a:gd name="connsiteY70" fmla="*/ 380047 h 558165"/>
                <a:gd name="connsiteX71" fmla="*/ 440436 w 551688"/>
                <a:gd name="connsiteY71" fmla="*/ 368332 h 558165"/>
                <a:gd name="connsiteX72" fmla="*/ 440722 w 551688"/>
                <a:gd name="connsiteY72" fmla="*/ 359569 h 558165"/>
                <a:gd name="connsiteX73" fmla="*/ 215741 w 551688"/>
                <a:gd name="connsiteY73" fmla="*/ 151257 h 558165"/>
                <a:gd name="connsiteX74" fmla="*/ 213360 w 551688"/>
                <a:gd name="connsiteY74" fmla="*/ 143637 h 558165"/>
                <a:gd name="connsiteX75" fmla="*/ 212503 w 551688"/>
                <a:gd name="connsiteY75" fmla="*/ 151543 h 558165"/>
                <a:gd name="connsiteX76" fmla="*/ 211264 w 551688"/>
                <a:gd name="connsiteY76" fmla="*/ 158306 h 558165"/>
                <a:gd name="connsiteX77" fmla="*/ 201739 w 551688"/>
                <a:gd name="connsiteY77" fmla="*/ 165259 h 558165"/>
                <a:gd name="connsiteX78" fmla="*/ 187833 w 551688"/>
                <a:gd name="connsiteY78" fmla="*/ 176498 h 558165"/>
                <a:gd name="connsiteX79" fmla="*/ 187833 w 551688"/>
                <a:gd name="connsiteY79" fmla="*/ 185261 h 558165"/>
                <a:gd name="connsiteX80" fmla="*/ 190214 w 551688"/>
                <a:gd name="connsiteY80" fmla="*/ 192976 h 558165"/>
                <a:gd name="connsiteX81" fmla="*/ 191071 w 551688"/>
                <a:gd name="connsiteY81" fmla="*/ 184975 h 558165"/>
                <a:gd name="connsiteX82" fmla="*/ 192596 w 551688"/>
                <a:gd name="connsiteY82" fmla="*/ 178308 h 558165"/>
                <a:gd name="connsiteX83" fmla="*/ 202597 w 551688"/>
                <a:gd name="connsiteY83" fmla="*/ 171736 h 558165"/>
                <a:gd name="connsiteX84" fmla="*/ 216313 w 551688"/>
                <a:gd name="connsiteY84" fmla="*/ 160020 h 558165"/>
                <a:gd name="connsiteX85" fmla="*/ 215741 w 551688"/>
                <a:gd name="connsiteY85" fmla="*/ 151257 h 558165"/>
                <a:gd name="connsiteX86" fmla="*/ 139541 w 551688"/>
                <a:gd name="connsiteY86" fmla="*/ 432340 h 558165"/>
                <a:gd name="connsiteX87" fmla="*/ 137255 w 551688"/>
                <a:gd name="connsiteY87" fmla="*/ 424625 h 558165"/>
                <a:gd name="connsiteX88" fmla="*/ 136398 w 551688"/>
                <a:gd name="connsiteY88" fmla="*/ 432721 h 558165"/>
                <a:gd name="connsiteX89" fmla="*/ 135065 w 551688"/>
                <a:gd name="connsiteY89" fmla="*/ 439484 h 558165"/>
                <a:gd name="connsiteX90" fmla="*/ 125540 w 551688"/>
                <a:gd name="connsiteY90" fmla="*/ 446246 h 558165"/>
                <a:gd name="connsiteX91" fmla="*/ 111538 w 551688"/>
                <a:gd name="connsiteY91" fmla="*/ 457486 h 558165"/>
                <a:gd name="connsiteX92" fmla="*/ 111538 w 551688"/>
                <a:gd name="connsiteY92" fmla="*/ 466344 h 558165"/>
                <a:gd name="connsiteX93" fmla="*/ 113919 w 551688"/>
                <a:gd name="connsiteY93" fmla="*/ 474059 h 558165"/>
                <a:gd name="connsiteX94" fmla="*/ 114681 w 551688"/>
                <a:gd name="connsiteY94" fmla="*/ 466058 h 558165"/>
                <a:gd name="connsiteX95" fmla="*/ 116205 w 551688"/>
                <a:gd name="connsiteY95" fmla="*/ 459391 h 558165"/>
                <a:gd name="connsiteX96" fmla="*/ 125730 w 551688"/>
                <a:gd name="connsiteY96" fmla="*/ 452818 h 558165"/>
                <a:gd name="connsiteX97" fmla="*/ 139541 w 551688"/>
                <a:gd name="connsiteY97" fmla="*/ 441007 h 558165"/>
                <a:gd name="connsiteX98" fmla="*/ 139732 w 551688"/>
                <a:gd name="connsiteY98" fmla="*/ 432340 h 558165"/>
                <a:gd name="connsiteX99" fmla="*/ 232220 w 551688"/>
                <a:gd name="connsiteY99" fmla="*/ 5048 h 558165"/>
                <a:gd name="connsiteX100" fmla="*/ 226504 w 551688"/>
                <a:gd name="connsiteY100" fmla="*/ 8763 h 558165"/>
                <a:gd name="connsiteX101" fmla="*/ 214693 w 551688"/>
                <a:gd name="connsiteY101" fmla="*/ 6287 h 558165"/>
                <a:gd name="connsiteX102" fmla="*/ 196882 w 551688"/>
                <a:gd name="connsiteY102" fmla="*/ 4953 h 558165"/>
                <a:gd name="connsiteX103" fmla="*/ 190786 w 551688"/>
                <a:gd name="connsiteY103" fmla="*/ 11335 h 558165"/>
                <a:gd name="connsiteX104" fmla="*/ 186976 w 551688"/>
                <a:gd name="connsiteY104" fmla="*/ 18288 h 558165"/>
                <a:gd name="connsiteX105" fmla="*/ 193262 w 551688"/>
                <a:gd name="connsiteY105" fmla="*/ 13240 h 558165"/>
                <a:gd name="connsiteX106" fmla="*/ 198977 w 551688"/>
                <a:gd name="connsiteY106" fmla="*/ 9430 h 558165"/>
                <a:gd name="connsiteX107" fmla="*/ 210693 w 551688"/>
                <a:gd name="connsiteY107" fmla="*/ 11335 h 558165"/>
                <a:gd name="connsiteX108" fmla="*/ 228600 w 551688"/>
                <a:gd name="connsiteY108" fmla="*/ 13335 h 558165"/>
                <a:gd name="connsiteX109" fmla="*/ 234791 w 551688"/>
                <a:gd name="connsiteY109" fmla="*/ 7144 h 558165"/>
                <a:gd name="connsiteX110" fmla="*/ 238506 w 551688"/>
                <a:gd name="connsiteY110" fmla="*/ 0 h 558165"/>
                <a:gd name="connsiteX111" fmla="*/ 232220 w 551688"/>
                <a:gd name="connsiteY111" fmla="*/ 5048 h 558165"/>
                <a:gd name="connsiteX112" fmla="*/ 89345 w 551688"/>
                <a:gd name="connsiteY112" fmla="*/ 296609 h 558165"/>
                <a:gd name="connsiteX113" fmla="*/ 83534 w 551688"/>
                <a:gd name="connsiteY113" fmla="*/ 300228 h 558165"/>
                <a:gd name="connsiteX114" fmla="*/ 71819 w 551688"/>
                <a:gd name="connsiteY114" fmla="*/ 297847 h 558165"/>
                <a:gd name="connsiteX115" fmla="*/ 53912 w 551688"/>
                <a:gd name="connsiteY115" fmla="*/ 296418 h 558165"/>
                <a:gd name="connsiteX116" fmla="*/ 47816 w 551688"/>
                <a:gd name="connsiteY116" fmla="*/ 302800 h 558165"/>
                <a:gd name="connsiteX117" fmla="*/ 44006 w 551688"/>
                <a:gd name="connsiteY117" fmla="*/ 309943 h 558165"/>
                <a:gd name="connsiteX118" fmla="*/ 50292 w 551688"/>
                <a:gd name="connsiteY118" fmla="*/ 304800 h 558165"/>
                <a:gd name="connsiteX119" fmla="*/ 56007 w 551688"/>
                <a:gd name="connsiteY119" fmla="*/ 300990 h 558165"/>
                <a:gd name="connsiteX120" fmla="*/ 67723 w 551688"/>
                <a:gd name="connsiteY120" fmla="*/ 302990 h 558165"/>
                <a:gd name="connsiteX121" fmla="*/ 85630 w 551688"/>
                <a:gd name="connsiteY121" fmla="*/ 304895 h 558165"/>
                <a:gd name="connsiteX122" fmla="*/ 91726 w 551688"/>
                <a:gd name="connsiteY122" fmla="*/ 298609 h 558165"/>
                <a:gd name="connsiteX123" fmla="*/ 95536 w 551688"/>
                <a:gd name="connsiteY123" fmla="*/ 291656 h 558165"/>
                <a:gd name="connsiteX124" fmla="*/ 89345 w 551688"/>
                <a:gd name="connsiteY124" fmla="*/ 296132 h 558165"/>
                <a:gd name="connsiteX125" fmla="*/ 549878 w 551688"/>
                <a:gd name="connsiteY125" fmla="*/ 453771 h 558165"/>
                <a:gd name="connsiteX126" fmla="*/ 547688 w 551688"/>
                <a:gd name="connsiteY126" fmla="*/ 454819 h 558165"/>
                <a:gd name="connsiteX127" fmla="*/ 541592 w 551688"/>
                <a:gd name="connsiteY127" fmla="*/ 461200 h 558165"/>
                <a:gd name="connsiteX128" fmla="*/ 537782 w 551688"/>
                <a:gd name="connsiteY128" fmla="*/ 468344 h 558165"/>
                <a:gd name="connsiteX129" fmla="*/ 544068 w 551688"/>
                <a:gd name="connsiteY129" fmla="*/ 463201 h 558165"/>
                <a:gd name="connsiteX130" fmla="*/ 549783 w 551688"/>
                <a:gd name="connsiteY130" fmla="*/ 459391 h 558165"/>
                <a:gd name="connsiteX131" fmla="*/ 551688 w 551688"/>
                <a:gd name="connsiteY131" fmla="*/ 458915 h 558165"/>
                <a:gd name="connsiteX132" fmla="*/ 549783 w 551688"/>
                <a:gd name="connsiteY132" fmla="*/ 453295 h 558165"/>
                <a:gd name="connsiteX133" fmla="*/ 401955 w 551688"/>
                <a:gd name="connsiteY133" fmla="*/ 242411 h 558165"/>
                <a:gd name="connsiteX134" fmla="*/ 396050 w 551688"/>
                <a:gd name="connsiteY134" fmla="*/ 246031 h 558165"/>
                <a:gd name="connsiteX135" fmla="*/ 384620 w 551688"/>
                <a:gd name="connsiteY135" fmla="*/ 243173 h 558165"/>
                <a:gd name="connsiteX136" fmla="*/ 366617 w 551688"/>
                <a:gd name="connsiteY136" fmla="*/ 241745 h 558165"/>
                <a:gd name="connsiteX137" fmla="*/ 360617 w 551688"/>
                <a:gd name="connsiteY137" fmla="*/ 248126 h 558165"/>
                <a:gd name="connsiteX138" fmla="*/ 356807 w 551688"/>
                <a:gd name="connsiteY138" fmla="*/ 255270 h 558165"/>
                <a:gd name="connsiteX139" fmla="*/ 362998 w 551688"/>
                <a:gd name="connsiteY139" fmla="*/ 250126 h 558165"/>
                <a:gd name="connsiteX140" fmla="*/ 368808 w 551688"/>
                <a:gd name="connsiteY140" fmla="*/ 246317 h 558165"/>
                <a:gd name="connsiteX141" fmla="*/ 380524 w 551688"/>
                <a:gd name="connsiteY141" fmla="*/ 248221 h 558165"/>
                <a:gd name="connsiteX142" fmla="*/ 398335 w 551688"/>
                <a:gd name="connsiteY142" fmla="*/ 250126 h 558165"/>
                <a:gd name="connsiteX143" fmla="*/ 404527 w 551688"/>
                <a:gd name="connsiteY143" fmla="*/ 243935 h 558165"/>
                <a:gd name="connsiteX144" fmla="*/ 408432 w 551688"/>
                <a:gd name="connsiteY144" fmla="*/ 236887 h 558165"/>
                <a:gd name="connsiteX145" fmla="*/ 401860 w 551688"/>
                <a:gd name="connsiteY145" fmla="*/ 241935 h 558165"/>
                <a:gd name="connsiteX146" fmla="*/ 314896 w 551688"/>
                <a:gd name="connsiteY146" fmla="*/ 452723 h 558165"/>
                <a:gd name="connsiteX147" fmla="*/ 309181 w 551688"/>
                <a:gd name="connsiteY147" fmla="*/ 456247 h 558165"/>
                <a:gd name="connsiteX148" fmla="*/ 297370 w 551688"/>
                <a:gd name="connsiteY148" fmla="*/ 453961 h 558165"/>
                <a:gd name="connsiteX149" fmla="*/ 279844 w 551688"/>
                <a:gd name="connsiteY149" fmla="*/ 452723 h 558165"/>
                <a:gd name="connsiteX150" fmla="*/ 273844 w 551688"/>
                <a:gd name="connsiteY150" fmla="*/ 459105 h 558165"/>
                <a:gd name="connsiteX151" fmla="*/ 270034 w 551688"/>
                <a:gd name="connsiteY151" fmla="*/ 466154 h 558165"/>
                <a:gd name="connsiteX152" fmla="*/ 276225 w 551688"/>
                <a:gd name="connsiteY152" fmla="*/ 461200 h 558165"/>
                <a:gd name="connsiteX153" fmla="*/ 282035 w 551688"/>
                <a:gd name="connsiteY153" fmla="*/ 457391 h 558165"/>
                <a:gd name="connsiteX154" fmla="*/ 293751 w 551688"/>
                <a:gd name="connsiteY154" fmla="*/ 459296 h 558165"/>
                <a:gd name="connsiteX155" fmla="*/ 311467 w 551688"/>
                <a:gd name="connsiteY155" fmla="*/ 461296 h 558165"/>
                <a:gd name="connsiteX156" fmla="*/ 317754 w 551688"/>
                <a:gd name="connsiteY156" fmla="*/ 455009 h 558165"/>
                <a:gd name="connsiteX157" fmla="*/ 321564 w 551688"/>
                <a:gd name="connsiteY157" fmla="*/ 447961 h 558165"/>
                <a:gd name="connsiteX158" fmla="*/ 314897 w 551688"/>
                <a:gd name="connsiteY158" fmla="*/ 452723 h 558165"/>
                <a:gd name="connsiteX159" fmla="*/ 22670 w 551688"/>
                <a:gd name="connsiteY159" fmla="*/ 514350 h 558165"/>
                <a:gd name="connsiteX160" fmla="*/ 16955 w 551688"/>
                <a:gd name="connsiteY160" fmla="*/ 517874 h 558165"/>
                <a:gd name="connsiteX161" fmla="*/ 5239 w 551688"/>
                <a:gd name="connsiteY161" fmla="*/ 515493 h 558165"/>
                <a:gd name="connsiteX162" fmla="*/ 0 w 551688"/>
                <a:gd name="connsiteY162" fmla="*/ 512731 h 558165"/>
                <a:gd name="connsiteX163" fmla="*/ 0 w 551688"/>
                <a:gd name="connsiteY163" fmla="*/ 519589 h 558165"/>
                <a:gd name="connsiteX164" fmla="*/ 1429 w 551688"/>
                <a:gd name="connsiteY164" fmla="*/ 520541 h 558165"/>
                <a:gd name="connsiteX165" fmla="*/ 23607 w 551688"/>
                <a:gd name="connsiteY165" fmla="*/ 519079 h 558165"/>
                <a:gd name="connsiteX166" fmla="*/ 25527 w 551688"/>
                <a:gd name="connsiteY166" fmla="*/ 516350 h 558165"/>
                <a:gd name="connsiteX167" fmla="*/ 29337 w 551688"/>
                <a:gd name="connsiteY167" fmla="*/ 509206 h 558165"/>
                <a:gd name="connsiteX168" fmla="*/ 22670 w 551688"/>
                <a:gd name="connsiteY168" fmla="*/ 514350 h 558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Lst>
              <a:rect l="l" t="t" r="r" b="b"/>
              <a:pathLst>
                <a:path w="551688" h="558165">
                  <a:moveTo>
                    <a:pt x="160115" y="544639"/>
                  </a:moveTo>
                  <a:cubicBezTo>
                    <a:pt x="157245" y="543871"/>
                    <a:pt x="154223" y="543871"/>
                    <a:pt x="151352" y="544639"/>
                  </a:cubicBezTo>
                  <a:cubicBezTo>
                    <a:pt x="148781" y="545401"/>
                    <a:pt x="146209" y="545973"/>
                    <a:pt x="143732" y="546926"/>
                  </a:cubicBezTo>
                  <a:cubicBezTo>
                    <a:pt x="146344" y="547399"/>
                    <a:pt x="148986" y="547686"/>
                    <a:pt x="151638" y="547783"/>
                  </a:cubicBezTo>
                  <a:cubicBezTo>
                    <a:pt x="153963" y="547724"/>
                    <a:pt x="156272" y="548180"/>
                    <a:pt x="158401" y="549116"/>
                  </a:cubicBezTo>
                  <a:cubicBezTo>
                    <a:pt x="161996" y="550870"/>
                    <a:pt x="164543" y="554230"/>
                    <a:pt x="165259" y="558165"/>
                  </a:cubicBezTo>
                  <a:lnTo>
                    <a:pt x="171736" y="558165"/>
                  </a:lnTo>
                  <a:cubicBezTo>
                    <a:pt x="170917" y="551738"/>
                    <a:pt x="166346" y="546417"/>
                    <a:pt x="160115" y="544640"/>
                  </a:cubicBezTo>
                  <a:close/>
                  <a:moveTo>
                    <a:pt x="69247" y="126206"/>
                  </a:moveTo>
                  <a:cubicBezTo>
                    <a:pt x="66958" y="126201"/>
                    <a:pt x="64704" y="125645"/>
                    <a:pt x="62675" y="124587"/>
                  </a:cubicBezTo>
                  <a:cubicBezTo>
                    <a:pt x="58899" y="122600"/>
                    <a:pt x="56389" y="118835"/>
                    <a:pt x="56007" y="114586"/>
                  </a:cubicBezTo>
                  <a:cubicBezTo>
                    <a:pt x="55260" y="108075"/>
                    <a:pt x="50617" y="102678"/>
                    <a:pt x="44291" y="100965"/>
                  </a:cubicBezTo>
                  <a:cubicBezTo>
                    <a:pt x="41466" y="100104"/>
                    <a:pt x="38449" y="100104"/>
                    <a:pt x="35623" y="100965"/>
                  </a:cubicBezTo>
                  <a:cubicBezTo>
                    <a:pt x="33005" y="101598"/>
                    <a:pt x="30428" y="102393"/>
                    <a:pt x="27908" y="103346"/>
                  </a:cubicBezTo>
                  <a:cubicBezTo>
                    <a:pt x="30671" y="103346"/>
                    <a:pt x="33338" y="103822"/>
                    <a:pt x="35909" y="104108"/>
                  </a:cubicBezTo>
                  <a:cubicBezTo>
                    <a:pt x="38269" y="104005"/>
                    <a:pt x="40619" y="104462"/>
                    <a:pt x="42767" y="105442"/>
                  </a:cubicBezTo>
                  <a:cubicBezTo>
                    <a:pt x="46532" y="107235"/>
                    <a:pt x="49119" y="110828"/>
                    <a:pt x="49625" y="114967"/>
                  </a:cubicBezTo>
                  <a:cubicBezTo>
                    <a:pt x="50220" y="123573"/>
                    <a:pt x="57679" y="130069"/>
                    <a:pt x="66286" y="129474"/>
                  </a:cubicBezTo>
                  <a:cubicBezTo>
                    <a:pt x="67418" y="129396"/>
                    <a:pt x="68539" y="129194"/>
                    <a:pt x="69628" y="128873"/>
                  </a:cubicBezTo>
                  <a:cubicBezTo>
                    <a:pt x="72295" y="128111"/>
                    <a:pt x="74771" y="127540"/>
                    <a:pt x="77343" y="126587"/>
                  </a:cubicBezTo>
                  <a:cubicBezTo>
                    <a:pt x="74653" y="126310"/>
                    <a:pt x="71950" y="126182"/>
                    <a:pt x="69247" y="126206"/>
                  </a:cubicBezTo>
                  <a:close/>
                  <a:moveTo>
                    <a:pt x="246888" y="330422"/>
                  </a:moveTo>
                  <a:cubicBezTo>
                    <a:pt x="244562" y="330478"/>
                    <a:pt x="242262" y="329919"/>
                    <a:pt x="240221" y="328803"/>
                  </a:cubicBezTo>
                  <a:cubicBezTo>
                    <a:pt x="236530" y="326978"/>
                    <a:pt x="234045" y="323376"/>
                    <a:pt x="233648" y="319278"/>
                  </a:cubicBezTo>
                  <a:cubicBezTo>
                    <a:pt x="232737" y="310593"/>
                    <a:pt x="224958" y="304291"/>
                    <a:pt x="216273" y="305203"/>
                  </a:cubicBezTo>
                  <a:cubicBezTo>
                    <a:pt x="215220" y="305313"/>
                    <a:pt x="214180" y="305529"/>
                    <a:pt x="213170" y="305848"/>
                  </a:cubicBezTo>
                  <a:cubicBezTo>
                    <a:pt x="210598" y="306610"/>
                    <a:pt x="208026" y="307181"/>
                    <a:pt x="205454" y="308134"/>
                  </a:cubicBezTo>
                  <a:cubicBezTo>
                    <a:pt x="208106" y="308528"/>
                    <a:pt x="210777" y="308783"/>
                    <a:pt x="213455" y="308896"/>
                  </a:cubicBezTo>
                  <a:cubicBezTo>
                    <a:pt x="215794" y="308907"/>
                    <a:pt x="218101" y="309427"/>
                    <a:pt x="220218" y="310420"/>
                  </a:cubicBezTo>
                  <a:cubicBezTo>
                    <a:pt x="224031" y="312174"/>
                    <a:pt x="226663" y="315779"/>
                    <a:pt x="227171" y="319945"/>
                  </a:cubicBezTo>
                  <a:cubicBezTo>
                    <a:pt x="227711" y="326447"/>
                    <a:pt x="232167" y="331960"/>
                    <a:pt x="238411" y="333851"/>
                  </a:cubicBezTo>
                  <a:cubicBezTo>
                    <a:pt x="241269" y="334709"/>
                    <a:pt x="244316" y="334709"/>
                    <a:pt x="247174" y="333851"/>
                  </a:cubicBezTo>
                  <a:cubicBezTo>
                    <a:pt x="249746" y="332994"/>
                    <a:pt x="252317" y="332613"/>
                    <a:pt x="254794" y="331660"/>
                  </a:cubicBezTo>
                  <a:cubicBezTo>
                    <a:pt x="252184" y="331101"/>
                    <a:pt x="249544" y="330688"/>
                    <a:pt x="246888" y="330422"/>
                  </a:cubicBezTo>
                  <a:close/>
                  <a:moveTo>
                    <a:pt x="449675" y="519398"/>
                  </a:moveTo>
                  <a:cubicBezTo>
                    <a:pt x="447388" y="519484"/>
                    <a:pt x="445119" y="518958"/>
                    <a:pt x="443103" y="517874"/>
                  </a:cubicBezTo>
                  <a:cubicBezTo>
                    <a:pt x="439435" y="516005"/>
                    <a:pt x="436937" y="512435"/>
                    <a:pt x="436436" y="508349"/>
                  </a:cubicBezTo>
                  <a:cubicBezTo>
                    <a:pt x="435793" y="501793"/>
                    <a:pt x="431107" y="496344"/>
                    <a:pt x="424720" y="494729"/>
                  </a:cubicBezTo>
                  <a:cubicBezTo>
                    <a:pt x="421856" y="493913"/>
                    <a:pt x="418821" y="493913"/>
                    <a:pt x="415957" y="494729"/>
                  </a:cubicBezTo>
                  <a:cubicBezTo>
                    <a:pt x="413480" y="495491"/>
                    <a:pt x="410909" y="496062"/>
                    <a:pt x="408337" y="497014"/>
                  </a:cubicBezTo>
                  <a:cubicBezTo>
                    <a:pt x="411004" y="497014"/>
                    <a:pt x="413671" y="497491"/>
                    <a:pt x="416338" y="497872"/>
                  </a:cubicBezTo>
                  <a:cubicBezTo>
                    <a:pt x="418686" y="497797"/>
                    <a:pt x="421023" y="498219"/>
                    <a:pt x="423196" y="499110"/>
                  </a:cubicBezTo>
                  <a:cubicBezTo>
                    <a:pt x="426937" y="500931"/>
                    <a:pt x="429513" y="504509"/>
                    <a:pt x="430054" y="508635"/>
                  </a:cubicBezTo>
                  <a:cubicBezTo>
                    <a:pt x="430501" y="515143"/>
                    <a:pt x="434944" y="520688"/>
                    <a:pt x="441198" y="522542"/>
                  </a:cubicBezTo>
                  <a:cubicBezTo>
                    <a:pt x="444056" y="523400"/>
                    <a:pt x="447103" y="523400"/>
                    <a:pt x="449961" y="522542"/>
                  </a:cubicBezTo>
                  <a:cubicBezTo>
                    <a:pt x="452723" y="521780"/>
                    <a:pt x="455200" y="521113"/>
                    <a:pt x="457771" y="520160"/>
                  </a:cubicBezTo>
                  <a:cubicBezTo>
                    <a:pt x="455009" y="520160"/>
                    <a:pt x="452438" y="520160"/>
                    <a:pt x="449675" y="519398"/>
                  </a:cubicBezTo>
                  <a:close/>
                  <a:moveTo>
                    <a:pt x="356045" y="105251"/>
                  </a:moveTo>
                  <a:cubicBezTo>
                    <a:pt x="353720" y="105294"/>
                    <a:pt x="351423" y="104736"/>
                    <a:pt x="349377" y="103632"/>
                  </a:cubicBezTo>
                  <a:cubicBezTo>
                    <a:pt x="345735" y="101752"/>
                    <a:pt x="343270" y="98179"/>
                    <a:pt x="342805" y="94107"/>
                  </a:cubicBezTo>
                  <a:cubicBezTo>
                    <a:pt x="342019" y="87592"/>
                    <a:pt x="337401" y="82186"/>
                    <a:pt x="331089" y="80391"/>
                  </a:cubicBezTo>
                  <a:cubicBezTo>
                    <a:pt x="328226" y="79571"/>
                    <a:pt x="325189" y="79571"/>
                    <a:pt x="322326" y="80391"/>
                  </a:cubicBezTo>
                  <a:cubicBezTo>
                    <a:pt x="319850" y="81153"/>
                    <a:pt x="317087" y="81725"/>
                    <a:pt x="314611" y="82677"/>
                  </a:cubicBezTo>
                  <a:cubicBezTo>
                    <a:pt x="317278" y="83153"/>
                    <a:pt x="320040" y="83249"/>
                    <a:pt x="322612" y="83534"/>
                  </a:cubicBezTo>
                  <a:cubicBezTo>
                    <a:pt x="324971" y="83431"/>
                    <a:pt x="327321" y="83888"/>
                    <a:pt x="329470" y="84868"/>
                  </a:cubicBezTo>
                  <a:cubicBezTo>
                    <a:pt x="333259" y="86650"/>
                    <a:pt x="335880" y="90240"/>
                    <a:pt x="336423" y="94393"/>
                  </a:cubicBezTo>
                  <a:cubicBezTo>
                    <a:pt x="336885" y="100916"/>
                    <a:pt x="341315" y="106481"/>
                    <a:pt x="347567" y="108395"/>
                  </a:cubicBezTo>
                  <a:cubicBezTo>
                    <a:pt x="350425" y="109252"/>
                    <a:pt x="353472" y="109252"/>
                    <a:pt x="356330" y="108395"/>
                  </a:cubicBezTo>
                  <a:cubicBezTo>
                    <a:pt x="358941" y="107732"/>
                    <a:pt x="361516" y="106937"/>
                    <a:pt x="364046" y="106013"/>
                  </a:cubicBezTo>
                  <a:cubicBezTo>
                    <a:pt x="361379" y="105537"/>
                    <a:pt x="358712" y="105537"/>
                    <a:pt x="356045" y="105251"/>
                  </a:cubicBezTo>
                  <a:close/>
                  <a:moveTo>
                    <a:pt x="440722" y="359569"/>
                  </a:moveTo>
                  <a:cubicBezTo>
                    <a:pt x="439960" y="356997"/>
                    <a:pt x="439388" y="354521"/>
                    <a:pt x="438436" y="351949"/>
                  </a:cubicBezTo>
                  <a:cubicBezTo>
                    <a:pt x="437962" y="354560"/>
                    <a:pt x="437676" y="357202"/>
                    <a:pt x="437579" y="359855"/>
                  </a:cubicBezTo>
                  <a:cubicBezTo>
                    <a:pt x="437607" y="362186"/>
                    <a:pt x="437119" y="364496"/>
                    <a:pt x="436150" y="366617"/>
                  </a:cubicBezTo>
                  <a:cubicBezTo>
                    <a:pt x="434426" y="370455"/>
                    <a:pt x="430805" y="373098"/>
                    <a:pt x="426625" y="373571"/>
                  </a:cubicBezTo>
                  <a:cubicBezTo>
                    <a:pt x="420128" y="374174"/>
                    <a:pt x="414618" y="378597"/>
                    <a:pt x="412623" y="384810"/>
                  </a:cubicBezTo>
                  <a:cubicBezTo>
                    <a:pt x="411765" y="387668"/>
                    <a:pt x="411765" y="390715"/>
                    <a:pt x="412623" y="393573"/>
                  </a:cubicBezTo>
                  <a:cubicBezTo>
                    <a:pt x="413385" y="396145"/>
                    <a:pt x="413861" y="398812"/>
                    <a:pt x="414814" y="401384"/>
                  </a:cubicBezTo>
                  <a:cubicBezTo>
                    <a:pt x="415290" y="398621"/>
                    <a:pt x="415481" y="395954"/>
                    <a:pt x="415766" y="393287"/>
                  </a:cubicBezTo>
                  <a:cubicBezTo>
                    <a:pt x="415742" y="390976"/>
                    <a:pt x="416264" y="388691"/>
                    <a:pt x="417290" y="386620"/>
                  </a:cubicBezTo>
                  <a:cubicBezTo>
                    <a:pt x="419183" y="382989"/>
                    <a:pt x="422749" y="380529"/>
                    <a:pt x="426815" y="380047"/>
                  </a:cubicBezTo>
                  <a:cubicBezTo>
                    <a:pt x="433349" y="379352"/>
                    <a:pt x="438771" y="374688"/>
                    <a:pt x="440436" y="368332"/>
                  </a:cubicBezTo>
                  <a:cubicBezTo>
                    <a:pt x="441345" y="365494"/>
                    <a:pt x="441444" y="362459"/>
                    <a:pt x="440722" y="359569"/>
                  </a:cubicBezTo>
                  <a:close/>
                  <a:moveTo>
                    <a:pt x="215741" y="151257"/>
                  </a:moveTo>
                  <a:cubicBezTo>
                    <a:pt x="215078" y="148678"/>
                    <a:pt x="214284" y="146135"/>
                    <a:pt x="213360" y="143637"/>
                  </a:cubicBezTo>
                  <a:cubicBezTo>
                    <a:pt x="213360" y="146304"/>
                    <a:pt x="212884" y="148876"/>
                    <a:pt x="212503" y="151543"/>
                  </a:cubicBezTo>
                  <a:cubicBezTo>
                    <a:pt x="212635" y="153864"/>
                    <a:pt x="212211" y="156182"/>
                    <a:pt x="211264" y="158306"/>
                  </a:cubicBezTo>
                  <a:cubicBezTo>
                    <a:pt x="209541" y="162143"/>
                    <a:pt x="205920" y="164787"/>
                    <a:pt x="201739" y="165259"/>
                  </a:cubicBezTo>
                  <a:cubicBezTo>
                    <a:pt x="195227" y="165773"/>
                    <a:pt x="189702" y="170239"/>
                    <a:pt x="187833" y="176498"/>
                  </a:cubicBezTo>
                  <a:cubicBezTo>
                    <a:pt x="186975" y="179356"/>
                    <a:pt x="186975" y="182403"/>
                    <a:pt x="187833" y="185261"/>
                  </a:cubicBezTo>
                  <a:cubicBezTo>
                    <a:pt x="188595" y="187833"/>
                    <a:pt x="189262" y="190405"/>
                    <a:pt x="190214" y="192976"/>
                  </a:cubicBezTo>
                  <a:cubicBezTo>
                    <a:pt x="190691" y="190309"/>
                    <a:pt x="190691" y="187642"/>
                    <a:pt x="191071" y="184975"/>
                  </a:cubicBezTo>
                  <a:cubicBezTo>
                    <a:pt x="191047" y="182664"/>
                    <a:pt x="191569" y="180379"/>
                    <a:pt x="192596" y="178308"/>
                  </a:cubicBezTo>
                  <a:cubicBezTo>
                    <a:pt x="194565" y="174532"/>
                    <a:pt x="198349" y="172045"/>
                    <a:pt x="202597" y="171736"/>
                  </a:cubicBezTo>
                  <a:cubicBezTo>
                    <a:pt x="209111" y="170950"/>
                    <a:pt x="214518" y="166332"/>
                    <a:pt x="216313" y="160020"/>
                  </a:cubicBezTo>
                  <a:cubicBezTo>
                    <a:pt x="216943" y="157103"/>
                    <a:pt x="216745" y="154068"/>
                    <a:pt x="215741" y="151257"/>
                  </a:cubicBezTo>
                  <a:close/>
                  <a:moveTo>
                    <a:pt x="139541" y="432340"/>
                  </a:moveTo>
                  <a:cubicBezTo>
                    <a:pt x="138779" y="429768"/>
                    <a:pt x="138208" y="427196"/>
                    <a:pt x="137255" y="424625"/>
                  </a:cubicBezTo>
                  <a:cubicBezTo>
                    <a:pt x="136779" y="427387"/>
                    <a:pt x="136684" y="430054"/>
                    <a:pt x="136398" y="432721"/>
                  </a:cubicBezTo>
                  <a:cubicBezTo>
                    <a:pt x="136435" y="435044"/>
                    <a:pt x="135981" y="437348"/>
                    <a:pt x="135065" y="439484"/>
                  </a:cubicBezTo>
                  <a:cubicBezTo>
                    <a:pt x="133275" y="443235"/>
                    <a:pt x="129671" y="445794"/>
                    <a:pt x="125540" y="446246"/>
                  </a:cubicBezTo>
                  <a:cubicBezTo>
                    <a:pt x="119081" y="446944"/>
                    <a:pt x="113616" y="451331"/>
                    <a:pt x="111538" y="457486"/>
                  </a:cubicBezTo>
                  <a:cubicBezTo>
                    <a:pt x="110631" y="460369"/>
                    <a:pt x="110631" y="463461"/>
                    <a:pt x="111538" y="466344"/>
                  </a:cubicBezTo>
                  <a:cubicBezTo>
                    <a:pt x="112300" y="468821"/>
                    <a:pt x="112967" y="471488"/>
                    <a:pt x="113919" y="474059"/>
                  </a:cubicBezTo>
                  <a:cubicBezTo>
                    <a:pt x="113919" y="471297"/>
                    <a:pt x="113919" y="468630"/>
                    <a:pt x="114681" y="466058"/>
                  </a:cubicBezTo>
                  <a:cubicBezTo>
                    <a:pt x="114646" y="463746"/>
                    <a:pt x="115168" y="461458"/>
                    <a:pt x="116205" y="459391"/>
                  </a:cubicBezTo>
                  <a:cubicBezTo>
                    <a:pt x="118085" y="455748"/>
                    <a:pt x="121658" y="453283"/>
                    <a:pt x="125730" y="452818"/>
                  </a:cubicBezTo>
                  <a:cubicBezTo>
                    <a:pt x="132328" y="452105"/>
                    <a:pt x="137813" y="447415"/>
                    <a:pt x="139541" y="441007"/>
                  </a:cubicBezTo>
                  <a:cubicBezTo>
                    <a:pt x="140377" y="438187"/>
                    <a:pt x="140443" y="435194"/>
                    <a:pt x="139732" y="432340"/>
                  </a:cubicBezTo>
                  <a:close/>
                  <a:moveTo>
                    <a:pt x="232220" y="5048"/>
                  </a:moveTo>
                  <a:cubicBezTo>
                    <a:pt x="230630" y="6715"/>
                    <a:pt x="228673" y="7987"/>
                    <a:pt x="226504" y="8763"/>
                  </a:cubicBezTo>
                  <a:cubicBezTo>
                    <a:pt x="222403" y="10004"/>
                    <a:pt x="217951" y="9071"/>
                    <a:pt x="214693" y="6287"/>
                  </a:cubicBezTo>
                  <a:cubicBezTo>
                    <a:pt x="209610" y="2183"/>
                    <a:pt x="202519" y="1653"/>
                    <a:pt x="196882" y="4953"/>
                  </a:cubicBezTo>
                  <a:cubicBezTo>
                    <a:pt x="194258" y="6423"/>
                    <a:pt x="192134" y="8646"/>
                    <a:pt x="190786" y="11335"/>
                  </a:cubicBezTo>
                  <a:cubicBezTo>
                    <a:pt x="189383" y="13577"/>
                    <a:pt x="188111" y="15899"/>
                    <a:pt x="186976" y="18288"/>
                  </a:cubicBezTo>
                  <a:cubicBezTo>
                    <a:pt x="189262" y="16764"/>
                    <a:pt x="191167" y="14954"/>
                    <a:pt x="193262" y="13240"/>
                  </a:cubicBezTo>
                  <a:cubicBezTo>
                    <a:pt x="194805" y="11496"/>
                    <a:pt x="196774" y="10183"/>
                    <a:pt x="198977" y="9430"/>
                  </a:cubicBezTo>
                  <a:cubicBezTo>
                    <a:pt x="202949" y="7993"/>
                    <a:pt x="207382" y="8713"/>
                    <a:pt x="210693" y="11335"/>
                  </a:cubicBezTo>
                  <a:cubicBezTo>
                    <a:pt x="215747" y="15471"/>
                    <a:pt x="222758" y="16255"/>
                    <a:pt x="228600" y="13335"/>
                  </a:cubicBezTo>
                  <a:cubicBezTo>
                    <a:pt x="231155" y="11828"/>
                    <a:pt x="233285" y="9698"/>
                    <a:pt x="234791" y="7144"/>
                  </a:cubicBezTo>
                  <a:cubicBezTo>
                    <a:pt x="236029" y="4667"/>
                    <a:pt x="237458" y="2476"/>
                    <a:pt x="238506" y="0"/>
                  </a:cubicBezTo>
                  <a:cubicBezTo>
                    <a:pt x="236696" y="1048"/>
                    <a:pt x="234696" y="2858"/>
                    <a:pt x="232220" y="5048"/>
                  </a:cubicBezTo>
                  <a:close/>
                  <a:moveTo>
                    <a:pt x="89345" y="296609"/>
                  </a:moveTo>
                  <a:cubicBezTo>
                    <a:pt x="87745" y="298287"/>
                    <a:pt x="85746" y="299532"/>
                    <a:pt x="83534" y="300228"/>
                  </a:cubicBezTo>
                  <a:cubicBezTo>
                    <a:pt x="79480" y="301516"/>
                    <a:pt x="75048" y="300615"/>
                    <a:pt x="71819" y="297847"/>
                  </a:cubicBezTo>
                  <a:cubicBezTo>
                    <a:pt x="66695" y="293775"/>
                    <a:pt x="59616" y="293210"/>
                    <a:pt x="53912" y="296418"/>
                  </a:cubicBezTo>
                  <a:cubicBezTo>
                    <a:pt x="51349" y="297966"/>
                    <a:pt x="49245" y="300169"/>
                    <a:pt x="47816" y="302800"/>
                  </a:cubicBezTo>
                  <a:cubicBezTo>
                    <a:pt x="46577" y="305181"/>
                    <a:pt x="45149" y="307467"/>
                    <a:pt x="44006" y="309943"/>
                  </a:cubicBezTo>
                  <a:lnTo>
                    <a:pt x="50292" y="304800"/>
                  </a:lnTo>
                  <a:cubicBezTo>
                    <a:pt x="51927" y="303166"/>
                    <a:pt x="53869" y="301871"/>
                    <a:pt x="56007" y="300990"/>
                  </a:cubicBezTo>
                  <a:cubicBezTo>
                    <a:pt x="59999" y="299635"/>
                    <a:pt x="64406" y="300387"/>
                    <a:pt x="67723" y="302990"/>
                  </a:cubicBezTo>
                  <a:cubicBezTo>
                    <a:pt x="72776" y="307143"/>
                    <a:pt x="79816" y="307892"/>
                    <a:pt x="85630" y="304895"/>
                  </a:cubicBezTo>
                  <a:cubicBezTo>
                    <a:pt x="88266" y="303484"/>
                    <a:pt x="90397" y="301287"/>
                    <a:pt x="91726" y="298609"/>
                  </a:cubicBezTo>
                  <a:cubicBezTo>
                    <a:pt x="93125" y="296364"/>
                    <a:pt x="94397" y="294043"/>
                    <a:pt x="95536" y="291656"/>
                  </a:cubicBezTo>
                  <a:cubicBezTo>
                    <a:pt x="93400" y="293046"/>
                    <a:pt x="91334" y="294540"/>
                    <a:pt x="89345" y="296132"/>
                  </a:cubicBezTo>
                  <a:close/>
                  <a:moveTo>
                    <a:pt x="549878" y="453771"/>
                  </a:moveTo>
                  <a:cubicBezTo>
                    <a:pt x="549097" y="454001"/>
                    <a:pt x="548357" y="454355"/>
                    <a:pt x="547688" y="454819"/>
                  </a:cubicBezTo>
                  <a:cubicBezTo>
                    <a:pt x="545084" y="456316"/>
                    <a:pt x="542968" y="458531"/>
                    <a:pt x="541592" y="461200"/>
                  </a:cubicBezTo>
                  <a:cubicBezTo>
                    <a:pt x="540449" y="463582"/>
                    <a:pt x="538925" y="465772"/>
                    <a:pt x="537782" y="468344"/>
                  </a:cubicBezTo>
                  <a:cubicBezTo>
                    <a:pt x="540068" y="466630"/>
                    <a:pt x="541973" y="464820"/>
                    <a:pt x="544068" y="463201"/>
                  </a:cubicBezTo>
                  <a:cubicBezTo>
                    <a:pt x="545645" y="461496"/>
                    <a:pt x="547603" y="460191"/>
                    <a:pt x="549783" y="459391"/>
                  </a:cubicBezTo>
                  <a:cubicBezTo>
                    <a:pt x="550392" y="459143"/>
                    <a:pt x="551034" y="458982"/>
                    <a:pt x="551688" y="458915"/>
                  </a:cubicBezTo>
                  <a:cubicBezTo>
                    <a:pt x="551021" y="456724"/>
                    <a:pt x="550355" y="455105"/>
                    <a:pt x="549783" y="453295"/>
                  </a:cubicBezTo>
                  <a:close/>
                  <a:moveTo>
                    <a:pt x="401955" y="242411"/>
                  </a:moveTo>
                  <a:cubicBezTo>
                    <a:pt x="400306" y="244075"/>
                    <a:pt x="398280" y="245316"/>
                    <a:pt x="396050" y="246031"/>
                  </a:cubicBezTo>
                  <a:cubicBezTo>
                    <a:pt x="392002" y="247105"/>
                    <a:pt x="387686" y="246026"/>
                    <a:pt x="384620" y="243173"/>
                  </a:cubicBezTo>
                  <a:cubicBezTo>
                    <a:pt x="379487" y="239033"/>
                    <a:pt x="372339" y="238466"/>
                    <a:pt x="366617" y="241745"/>
                  </a:cubicBezTo>
                  <a:cubicBezTo>
                    <a:pt x="364039" y="243243"/>
                    <a:pt x="361954" y="245461"/>
                    <a:pt x="360617" y="248126"/>
                  </a:cubicBezTo>
                  <a:cubicBezTo>
                    <a:pt x="359378" y="250508"/>
                    <a:pt x="357854" y="252698"/>
                    <a:pt x="356807" y="255270"/>
                  </a:cubicBezTo>
                  <a:cubicBezTo>
                    <a:pt x="359093" y="253555"/>
                    <a:pt x="360902" y="251746"/>
                    <a:pt x="362998" y="250126"/>
                  </a:cubicBezTo>
                  <a:cubicBezTo>
                    <a:pt x="364609" y="248418"/>
                    <a:pt x="366599" y="247113"/>
                    <a:pt x="368808" y="246317"/>
                  </a:cubicBezTo>
                  <a:cubicBezTo>
                    <a:pt x="372776" y="244841"/>
                    <a:pt x="377228" y="245565"/>
                    <a:pt x="380524" y="248221"/>
                  </a:cubicBezTo>
                  <a:cubicBezTo>
                    <a:pt x="385527" y="252407"/>
                    <a:pt x="392561" y="253159"/>
                    <a:pt x="398335" y="250126"/>
                  </a:cubicBezTo>
                  <a:cubicBezTo>
                    <a:pt x="400974" y="248731"/>
                    <a:pt x="403132" y="246574"/>
                    <a:pt x="404527" y="243935"/>
                  </a:cubicBezTo>
                  <a:cubicBezTo>
                    <a:pt x="405765" y="241554"/>
                    <a:pt x="407194" y="239459"/>
                    <a:pt x="408432" y="236887"/>
                  </a:cubicBezTo>
                  <a:cubicBezTo>
                    <a:pt x="406139" y="238432"/>
                    <a:pt x="403944" y="240118"/>
                    <a:pt x="401860" y="241935"/>
                  </a:cubicBezTo>
                  <a:close/>
                  <a:moveTo>
                    <a:pt x="314896" y="452723"/>
                  </a:moveTo>
                  <a:cubicBezTo>
                    <a:pt x="313285" y="454319"/>
                    <a:pt x="311330" y="455524"/>
                    <a:pt x="309181" y="456247"/>
                  </a:cubicBezTo>
                  <a:cubicBezTo>
                    <a:pt x="305113" y="457559"/>
                    <a:pt x="300656" y="456696"/>
                    <a:pt x="297370" y="453961"/>
                  </a:cubicBezTo>
                  <a:cubicBezTo>
                    <a:pt x="292307" y="450067"/>
                    <a:pt x="285405" y="449579"/>
                    <a:pt x="279844" y="452723"/>
                  </a:cubicBezTo>
                  <a:cubicBezTo>
                    <a:pt x="277305" y="454270"/>
                    <a:pt x="275231" y="456475"/>
                    <a:pt x="273844" y="459105"/>
                  </a:cubicBezTo>
                  <a:cubicBezTo>
                    <a:pt x="272510" y="461486"/>
                    <a:pt x="271177" y="463772"/>
                    <a:pt x="270034" y="466154"/>
                  </a:cubicBezTo>
                  <a:cubicBezTo>
                    <a:pt x="272180" y="464608"/>
                    <a:pt x="274246" y="462955"/>
                    <a:pt x="276225" y="461200"/>
                  </a:cubicBezTo>
                  <a:cubicBezTo>
                    <a:pt x="277791" y="459439"/>
                    <a:pt x="279796" y="458125"/>
                    <a:pt x="282035" y="457391"/>
                  </a:cubicBezTo>
                  <a:cubicBezTo>
                    <a:pt x="286001" y="455895"/>
                    <a:pt x="290463" y="456620"/>
                    <a:pt x="293751" y="459296"/>
                  </a:cubicBezTo>
                  <a:cubicBezTo>
                    <a:pt x="298735" y="463422"/>
                    <a:pt x="305689" y="464207"/>
                    <a:pt x="311467" y="461296"/>
                  </a:cubicBezTo>
                  <a:cubicBezTo>
                    <a:pt x="314138" y="459867"/>
                    <a:pt x="316325" y="457680"/>
                    <a:pt x="317754" y="455009"/>
                  </a:cubicBezTo>
                  <a:cubicBezTo>
                    <a:pt x="319088" y="452628"/>
                    <a:pt x="320421" y="450342"/>
                    <a:pt x="321564" y="447961"/>
                  </a:cubicBezTo>
                  <a:cubicBezTo>
                    <a:pt x="319258" y="449428"/>
                    <a:pt x="317033" y="451018"/>
                    <a:pt x="314897" y="452723"/>
                  </a:cubicBezTo>
                  <a:close/>
                  <a:moveTo>
                    <a:pt x="22670" y="514350"/>
                  </a:moveTo>
                  <a:cubicBezTo>
                    <a:pt x="21074" y="515965"/>
                    <a:pt x="19114" y="517174"/>
                    <a:pt x="16955" y="517874"/>
                  </a:cubicBezTo>
                  <a:cubicBezTo>
                    <a:pt x="12900" y="519162"/>
                    <a:pt x="8469" y="518261"/>
                    <a:pt x="5239" y="515493"/>
                  </a:cubicBezTo>
                  <a:cubicBezTo>
                    <a:pt x="3735" y="514171"/>
                    <a:pt x="1940" y="513225"/>
                    <a:pt x="0" y="512731"/>
                  </a:cubicBezTo>
                  <a:lnTo>
                    <a:pt x="0" y="519589"/>
                  </a:lnTo>
                  <a:cubicBezTo>
                    <a:pt x="531" y="519815"/>
                    <a:pt x="1016" y="520138"/>
                    <a:pt x="1429" y="520541"/>
                  </a:cubicBezTo>
                  <a:cubicBezTo>
                    <a:pt x="7957" y="526262"/>
                    <a:pt x="17886" y="525607"/>
                    <a:pt x="23607" y="519079"/>
                  </a:cubicBezTo>
                  <a:cubicBezTo>
                    <a:pt x="24342" y="518240"/>
                    <a:pt x="24986" y="517325"/>
                    <a:pt x="25527" y="516350"/>
                  </a:cubicBezTo>
                  <a:cubicBezTo>
                    <a:pt x="26765" y="513969"/>
                    <a:pt x="28194" y="511683"/>
                    <a:pt x="29337" y="509206"/>
                  </a:cubicBezTo>
                  <a:cubicBezTo>
                    <a:pt x="27025" y="510802"/>
                    <a:pt x="24799" y="512519"/>
                    <a:pt x="22670" y="514350"/>
                  </a:cubicBezTo>
                  <a:close/>
                </a:path>
              </a:pathLst>
            </a:custGeom>
            <a:solidFill>
              <a:srgbClr val="FFFFFF"/>
            </a:solidFill>
            <a:ln w="9525" cap="flat">
              <a:noFill/>
              <a:prstDash val="solid"/>
              <a:miter/>
            </a:ln>
          </p:spPr>
          <p:txBody>
            <a:bodyPr rtlCol="0" anchor="ctr"/>
            <a:lstStyle/>
            <a:p>
              <a:endParaRPr lang="zh-CN" altLang="en-US"/>
            </a:p>
          </p:txBody>
        </p:sp>
        <p:sp>
          <p:nvSpPr>
            <p:cNvPr id="57" name="任意多边形: 形状 56">
              <a:extLst>
                <a:ext uri="{FF2B5EF4-FFF2-40B4-BE49-F238E27FC236}">
                  <a16:creationId xmlns:a16="http://schemas.microsoft.com/office/drawing/2014/main" xmlns="" id="{6F3A1855-81CE-4A0A-8406-6EB687FFA0CF}"/>
                </a:ext>
              </a:extLst>
            </p:cNvPr>
            <p:cNvSpPr/>
            <p:nvPr/>
          </p:nvSpPr>
          <p:spPr>
            <a:xfrm>
              <a:off x="7983912" y="2679164"/>
              <a:ext cx="171687" cy="37361"/>
            </a:xfrm>
            <a:custGeom>
              <a:avLst/>
              <a:gdLst>
                <a:gd name="connsiteX0" fmla="*/ 170460 w 171687"/>
                <a:gd name="connsiteY0" fmla="*/ 11 h 37361"/>
                <a:gd name="connsiteX1" fmla="*/ 84735 w 171687"/>
                <a:gd name="connsiteY1" fmla="*/ 13632 h 37361"/>
                <a:gd name="connsiteX2" fmla="*/ 43206 w 171687"/>
                <a:gd name="connsiteY2" fmla="*/ 25729 h 37361"/>
                <a:gd name="connsiteX3" fmla="*/ 22537 w 171687"/>
                <a:gd name="connsiteY3" fmla="*/ 31920 h 37361"/>
                <a:gd name="connsiteX4" fmla="*/ 343 w 171687"/>
                <a:gd name="connsiteY4" fmla="*/ 35921 h 37361"/>
                <a:gd name="connsiteX5" fmla="*/ 48 w 171687"/>
                <a:gd name="connsiteY5" fmla="*/ 36673 h 37361"/>
                <a:gd name="connsiteX6" fmla="*/ 343 w 171687"/>
                <a:gd name="connsiteY6" fmla="*/ 36968 h 37361"/>
                <a:gd name="connsiteX7" fmla="*/ 21679 w 171687"/>
                <a:gd name="connsiteY7" fmla="*/ 36968 h 37361"/>
                <a:gd name="connsiteX8" fmla="*/ 42063 w 171687"/>
                <a:gd name="connsiteY8" fmla="*/ 33254 h 37361"/>
                <a:gd name="connsiteX9" fmla="*/ 84640 w 171687"/>
                <a:gd name="connsiteY9" fmla="*/ 22205 h 37361"/>
                <a:gd name="connsiteX10" fmla="*/ 171127 w 171687"/>
                <a:gd name="connsiteY10" fmla="*/ 2678 h 37361"/>
                <a:gd name="connsiteX11" fmla="*/ 170460 w 171687"/>
                <a:gd name="connsiteY11" fmla="*/ 11 h 3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71687" h="37361">
                  <a:moveTo>
                    <a:pt x="170460" y="11"/>
                  </a:moveTo>
                  <a:cubicBezTo>
                    <a:pt x="141586" y="2414"/>
                    <a:pt x="112932" y="6967"/>
                    <a:pt x="84735" y="13632"/>
                  </a:cubicBezTo>
                  <a:cubicBezTo>
                    <a:pt x="70733" y="17156"/>
                    <a:pt x="56922" y="21252"/>
                    <a:pt x="43206" y="25729"/>
                  </a:cubicBezTo>
                  <a:cubicBezTo>
                    <a:pt x="36348" y="27920"/>
                    <a:pt x="29395" y="29920"/>
                    <a:pt x="22537" y="31920"/>
                  </a:cubicBezTo>
                  <a:cubicBezTo>
                    <a:pt x="15329" y="34150"/>
                    <a:pt x="7876" y="35494"/>
                    <a:pt x="343" y="35921"/>
                  </a:cubicBezTo>
                  <a:cubicBezTo>
                    <a:pt x="54" y="36047"/>
                    <a:pt x="-78" y="36383"/>
                    <a:pt x="48" y="36673"/>
                  </a:cubicBezTo>
                  <a:cubicBezTo>
                    <a:pt x="105" y="36805"/>
                    <a:pt x="211" y="36911"/>
                    <a:pt x="343" y="36968"/>
                  </a:cubicBezTo>
                  <a:cubicBezTo>
                    <a:pt x="7446" y="37492"/>
                    <a:pt x="14577" y="37492"/>
                    <a:pt x="21679" y="36968"/>
                  </a:cubicBezTo>
                  <a:cubicBezTo>
                    <a:pt x="28552" y="36209"/>
                    <a:pt x="35364" y="34968"/>
                    <a:pt x="42063" y="33254"/>
                  </a:cubicBezTo>
                  <a:cubicBezTo>
                    <a:pt x="56255" y="29825"/>
                    <a:pt x="70638" y="25729"/>
                    <a:pt x="84640" y="22205"/>
                  </a:cubicBezTo>
                  <a:cubicBezTo>
                    <a:pt x="113214" y="14966"/>
                    <a:pt x="141789" y="7726"/>
                    <a:pt x="171127" y="2678"/>
                  </a:cubicBezTo>
                  <a:cubicBezTo>
                    <a:pt x="172079" y="2107"/>
                    <a:pt x="171793" y="-179"/>
                    <a:pt x="170460" y="11"/>
                  </a:cubicBezTo>
                  <a:close/>
                </a:path>
              </a:pathLst>
            </a:custGeom>
            <a:solidFill>
              <a:srgbClr val="263238"/>
            </a:solidFill>
            <a:ln w="9525" cap="flat">
              <a:noFill/>
              <a:prstDash val="solid"/>
              <a:miter/>
            </a:ln>
          </p:spPr>
          <p:txBody>
            <a:bodyPr rtlCol="0" anchor="ctr"/>
            <a:lstStyle/>
            <a:p>
              <a:endParaRPr lang="zh-CN" altLang="en-US"/>
            </a:p>
          </p:txBody>
        </p:sp>
        <p:sp>
          <p:nvSpPr>
            <p:cNvPr id="58" name="任意多边形: 形状 57">
              <a:extLst>
                <a:ext uri="{FF2B5EF4-FFF2-40B4-BE49-F238E27FC236}">
                  <a16:creationId xmlns:a16="http://schemas.microsoft.com/office/drawing/2014/main" xmlns="" id="{4E96EBF8-5CF6-4AF9-AC3C-09D53AB2EC9E}"/>
                </a:ext>
              </a:extLst>
            </p:cNvPr>
            <p:cNvSpPr/>
            <p:nvPr/>
          </p:nvSpPr>
          <p:spPr>
            <a:xfrm>
              <a:off x="8081387" y="2701362"/>
              <a:ext cx="145342" cy="7822"/>
            </a:xfrm>
            <a:custGeom>
              <a:avLst/>
              <a:gdLst>
                <a:gd name="connsiteX0" fmla="*/ 144423 w 145342"/>
                <a:gd name="connsiteY0" fmla="*/ 3817 h 7822"/>
                <a:gd name="connsiteX1" fmla="*/ 72604 w 145342"/>
                <a:gd name="connsiteY1" fmla="*/ 7 h 7822"/>
                <a:gd name="connsiteX2" fmla="*/ 36695 w 145342"/>
                <a:gd name="connsiteY2" fmla="*/ 1912 h 7822"/>
                <a:gd name="connsiteX3" fmla="*/ 19550 w 145342"/>
                <a:gd name="connsiteY3" fmla="*/ 3721 h 7822"/>
                <a:gd name="connsiteX4" fmla="*/ 500 w 145342"/>
                <a:gd name="connsiteY4" fmla="*/ 6769 h 7822"/>
                <a:gd name="connsiteX5" fmla="*/ 500 w 145342"/>
                <a:gd name="connsiteY5" fmla="*/ 7817 h 7822"/>
                <a:gd name="connsiteX6" fmla="*/ 18407 w 145342"/>
                <a:gd name="connsiteY6" fmla="*/ 7817 h 7822"/>
                <a:gd name="connsiteX7" fmla="*/ 36409 w 145342"/>
                <a:gd name="connsiteY7" fmla="*/ 7817 h 7822"/>
                <a:gd name="connsiteX8" fmla="*/ 72223 w 145342"/>
                <a:gd name="connsiteY8" fmla="*/ 7150 h 7822"/>
                <a:gd name="connsiteX9" fmla="*/ 144042 w 145342"/>
                <a:gd name="connsiteY9" fmla="*/ 6198 h 7822"/>
                <a:gd name="connsiteX10" fmla="*/ 144423 w 145342"/>
                <a:gd name="connsiteY10" fmla="*/ 3817 h 7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342" h="7822">
                  <a:moveTo>
                    <a:pt x="144423" y="3817"/>
                  </a:moveTo>
                  <a:cubicBezTo>
                    <a:pt x="120577" y="1168"/>
                    <a:pt x="96597" y="-104"/>
                    <a:pt x="72604" y="7"/>
                  </a:cubicBezTo>
                  <a:cubicBezTo>
                    <a:pt x="60603" y="7"/>
                    <a:pt x="48697" y="864"/>
                    <a:pt x="36695" y="1912"/>
                  </a:cubicBezTo>
                  <a:cubicBezTo>
                    <a:pt x="30980" y="2388"/>
                    <a:pt x="25265" y="3055"/>
                    <a:pt x="19550" y="3721"/>
                  </a:cubicBezTo>
                  <a:cubicBezTo>
                    <a:pt x="13835" y="4388"/>
                    <a:pt x="7168" y="6103"/>
                    <a:pt x="500" y="6769"/>
                  </a:cubicBezTo>
                  <a:cubicBezTo>
                    <a:pt x="-167" y="6769"/>
                    <a:pt x="-167" y="7912"/>
                    <a:pt x="500" y="7817"/>
                  </a:cubicBezTo>
                  <a:cubicBezTo>
                    <a:pt x="6501" y="7817"/>
                    <a:pt x="12502" y="7817"/>
                    <a:pt x="18407" y="7817"/>
                  </a:cubicBezTo>
                  <a:lnTo>
                    <a:pt x="36409" y="7817"/>
                  </a:lnTo>
                  <a:lnTo>
                    <a:pt x="72223" y="7150"/>
                  </a:lnTo>
                  <a:cubicBezTo>
                    <a:pt x="96226" y="6484"/>
                    <a:pt x="119848" y="6007"/>
                    <a:pt x="144042" y="6198"/>
                  </a:cubicBezTo>
                  <a:cubicBezTo>
                    <a:pt x="145756" y="5817"/>
                    <a:pt x="145661" y="3912"/>
                    <a:pt x="144423" y="3817"/>
                  </a:cubicBezTo>
                  <a:close/>
                </a:path>
              </a:pathLst>
            </a:custGeom>
            <a:solidFill>
              <a:srgbClr val="263238"/>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D20B59CC-36D6-47CC-B9EC-E60EC0FDA6BF}"/>
                </a:ext>
              </a:extLst>
            </p:cNvPr>
            <p:cNvSpPr/>
            <p:nvPr/>
          </p:nvSpPr>
          <p:spPr>
            <a:xfrm>
              <a:off x="8130194" y="2294746"/>
              <a:ext cx="467144" cy="695047"/>
            </a:xfrm>
            <a:custGeom>
              <a:avLst/>
              <a:gdLst>
                <a:gd name="connsiteX0" fmla="*/ 172673 w 467144"/>
                <a:gd name="connsiteY0" fmla="*/ 63055 h 695047"/>
                <a:gd name="connsiteX1" fmla="*/ 444421 w 467144"/>
                <a:gd name="connsiteY1" fmla="*/ 673513 h 695047"/>
                <a:gd name="connsiteX2" fmla="*/ 9605 w 467144"/>
                <a:gd name="connsiteY2" fmla="*/ 672370 h 695047"/>
                <a:gd name="connsiteX3" fmla="*/ 61517 w 467144"/>
                <a:gd name="connsiteY3" fmla="*/ 434245 h 695047"/>
                <a:gd name="connsiteX4" fmla="*/ 206201 w 467144"/>
                <a:gd name="connsiteY4" fmla="*/ 450723 h 695047"/>
                <a:gd name="connsiteX5" fmla="*/ 75233 w 467144"/>
                <a:gd name="connsiteY5" fmla="*/ 91821 h 695047"/>
                <a:gd name="connsiteX6" fmla="*/ 172673 w 467144"/>
                <a:gd name="connsiteY6" fmla="*/ 63055 h 69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144" h="695047">
                  <a:moveTo>
                    <a:pt x="172673" y="63055"/>
                  </a:moveTo>
                  <a:cubicBezTo>
                    <a:pt x="362221" y="244030"/>
                    <a:pt x="529384" y="632174"/>
                    <a:pt x="444421" y="673513"/>
                  </a:cubicBezTo>
                  <a:cubicBezTo>
                    <a:pt x="366793" y="711136"/>
                    <a:pt x="114095" y="691991"/>
                    <a:pt x="9605" y="672370"/>
                  </a:cubicBezTo>
                  <a:cubicBezTo>
                    <a:pt x="-21065" y="666559"/>
                    <a:pt x="28655" y="428530"/>
                    <a:pt x="61517" y="434245"/>
                  </a:cubicBezTo>
                  <a:cubicBezTo>
                    <a:pt x="101141" y="441674"/>
                    <a:pt x="202105" y="451199"/>
                    <a:pt x="206201" y="450723"/>
                  </a:cubicBezTo>
                  <a:cubicBezTo>
                    <a:pt x="214774" y="449770"/>
                    <a:pt x="109522" y="191262"/>
                    <a:pt x="75233" y="91821"/>
                  </a:cubicBezTo>
                  <a:cubicBezTo>
                    <a:pt x="27703" y="-46387"/>
                    <a:pt x="101521" y="-5048"/>
                    <a:pt x="172673" y="63055"/>
                  </a:cubicBezTo>
                  <a:close/>
                </a:path>
              </a:pathLst>
            </a:custGeom>
            <a:solidFill>
              <a:srgbClr val="FFC4C0"/>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1D30BE50-39B3-4650-9581-0EC6F436799D}"/>
                </a:ext>
              </a:extLst>
            </p:cNvPr>
            <p:cNvSpPr/>
            <p:nvPr/>
          </p:nvSpPr>
          <p:spPr>
            <a:xfrm>
              <a:off x="7855324" y="2655685"/>
              <a:ext cx="346482" cy="324386"/>
            </a:xfrm>
            <a:custGeom>
              <a:avLst/>
              <a:gdLst>
                <a:gd name="connsiteX0" fmla="*/ 21204 w 346482"/>
                <a:gd name="connsiteY0" fmla="*/ 34825 h 324386"/>
                <a:gd name="connsiteX1" fmla="*/ 26347 w 346482"/>
                <a:gd name="connsiteY1" fmla="*/ 77020 h 324386"/>
                <a:gd name="connsiteX2" fmla="*/ 1201 w 346482"/>
                <a:gd name="connsiteY2" fmla="*/ 104833 h 324386"/>
                <a:gd name="connsiteX3" fmla="*/ 23966 w 346482"/>
                <a:gd name="connsiteY3" fmla="*/ 147601 h 324386"/>
                <a:gd name="connsiteX4" fmla="*/ 2154 w 346482"/>
                <a:gd name="connsiteY4" fmla="*/ 181224 h 324386"/>
                <a:gd name="connsiteX5" fmla="*/ 24442 w 346482"/>
                <a:gd name="connsiteY5" fmla="*/ 228277 h 324386"/>
                <a:gd name="connsiteX6" fmla="*/ 23871 w 346482"/>
                <a:gd name="connsiteY6" fmla="*/ 269902 h 324386"/>
                <a:gd name="connsiteX7" fmla="*/ 132456 w 346482"/>
                <a:gd name="connsiteY7" fmla="*/ 322575 h 324386"/>
                <a:gd name="connsiteX8" fmla="*/ 300477 w 346482"/>
                <a:gd name="connsiteY8" fmla="*/ 313907 h 324386"/>
                <a:gd name="connsiteX9" fmla="*/ 346482 w 346482"/>
                <a:gd name="connsiteY9" fmla="*/ 79592 h 324386"/>
                <a:gd name="connsiteX10" fmla="*/ 147124 w 346482"/>
                <a:gd name="connsiteY10" fmla="*/ 154 h 324386"/>
                <a:gd name="connsiteX11" fmla="*/ 21204 w 346482"/>
                <a:gd name="connsiteY11" fmla="*/ 34825 h 32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482" h="324386">
                  <a:moveTo>
                    <a:pt x="21204" y="34825"/>
                  </a:moveTo>
                  <a:cubicBezTo>
                    <a:pt x="13935" y="48583"/>
                    <a:pt x="15986" y="65411"/>
                    <a:pt x="26347" y="77020"/>
                  </a:cubicBezTo>
                  <a:cubicBezTo>
                    <a:pt x="14964" y="83057"/>
                    <a:pt x="6064" y="92901"/>
                    <a:pt x="1201" y="104833"/>
                  </a:cubicBezTo>
                  <a:cubicBezTo>
                    <a:pt x="-6324" y="126265"/>
                    <a:pt x="23966" y="147601"/>
                    <a:pt x="23966" y="147601"/>
                  </a:cubicBezTo>
                  <a:cubicBezTo>
                    <a:pt x="13469" y="156351"/>
                    <a:pt x="5866" y="168072"/>
                    <a:pt x="2154" y="181224"/>
                  </a:cubicBezTo>
                  <a:cubicBezTo>
                    <a:pt x="-3085" y="202465"/>
                    <a:pt x="24442" y="228277"/>
                    <a:pt x="24442" y="228277"/>
                  </a:cubicBezTo>
                  <a:cubicBezTo>
                    <a:pt x="19249" y="241631"/>
                    <a:pt x="19046" y="256410"/>
                    <a:pt x="23871" y="269902"/>
                  </a:cubicBezTo>
                  <a:cubicBezTo>
                    <a:pt x="38253" y="305430"/>
                    <a:pt x="95880" y="315717"/>
                    <a:pt x="132456" y="322575"/>
                  </a:cubicBezTo>
                  <a:cubicBezTo>
                    <a:pt x="169032" y="329433"/>
                    <a:pt x="279141" y="314669"/>
                    <a:pt x="300477" y="313907"/>
                  </a:cubicBezTo>
                  <a:lnTo>
                    <a:pt x="346482" y="79592"/>
                  </a:lnTo>
                  <a:cubicBezTo>
                    <a:pt x="346482" y="79592"/>
                    <a:pt x="191320" y="2154"/>
                    <a:pt x="147124" y="154"/>
                  </a:cubicBezTo>
                  <a:cubicBezTo>
                    <a:pt x="109977" y="-1465"/>
                    <a:pt x="35872" y="9679"/>
                    <a:pt x="21204" y="34825"/>
                  </a:cubicBezTo>
                  <a:close/>
                </a:path>
              </a:pathLst>
            </a:custGeom>
            <a:solidFill>
              <a:srgbClr val="FFC4C0"/>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E54C1DE4-301F-4190-9040-7AC683A1B24D}"/>
                </a:ext>
              </a:extLst>
            </p:cNvPr>
            <p:cNvSpPr/>
            <p:nvPr/>
          </p:nvSpPr>
          <p:spPr>
            <a:xfrm>
              <a:off x="7883191" y="2724894"/>
              <a:ext cx="121564" cy="6427"/>
            </a:xfrm>
            <a:custGeom>
              <a:avLst/>
              <a:gdLst>
                <a:gd name="connsiteX0" fmla="*/ 862 w 121564"/>
                <a:gd name="connsiteY0" fmla="*/ 4382 h 6427"/>
                <a:gd name="connsiteX1" fmla="*/ 121068 w 121564"/>
                <a:gd name="connsiteY1" fmla="*/ 3334 h 6427"/>
                <a:gd name="connsiteX2" fmla="*/ 121517 w 121564"/>
                <a:gd name="connsiteY2" fmla="*/ 4314 h 6427"/>
                <a:gd name="connsiteX3" fmla="*/ 121068 w 121564"/>
                <a:gd name="connsiteY3" fmla="*/ 4763 h 6427"/>
                <a:gd name="connsiteX4" fmla="*/ 1053 w 121564"/>
                <a:gd name="connsiteY4" fmla="*/ 6287 h 6427"/>
                <a:gd name="connsiteX5" fmla="*/ 5 w 121564"/>
                <a:gd name="connsiteY5" fmla="*/ 5430 h 6427"/>
                <a:gd name="connsiteX6" fmla="*/ 862 w 121564"/>
                <a:gd name="connsiteY6" fmla="*/ 4382 h 6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64" h="6427">
                  <a:moveTo>
                    <a:pt x="862" y="4382"/>
                  </a:moveTo>
                  <a:cubicBezTo>
                    <a:pt x="40772" y="-3428"/>
                    <a:pt x="80872" y="1144"/>
                    <a:pt x="121068" y="3334"/>
                  </a:cubicBezTo>
                  <a:cubicBezTo>
                    <a:pt x="121462" y="3481"/>
                    <a:pt x="121663" y="3919"/>
                    <a:pt x="121517" y="4314"/>
                  </a:cubicBezTo>
                  <a:cubicBezTo>
                    <a:pt x="121440" y="4522"/>
                    <a:pt x="121276" y="4686"/>
                    <a:pt x="121068" y="4763"/>
                  </a:cubicBezTo>
                  <a:cubicBezTo>
                    <a:pt x="81063" y="2096"/>
                    <a:pt x="41058" y="7335"/>
                    <a:pt x="1053" y="6287"/>
                  </a:cubicBezTo>
                  <a:cubicBezTo>
                    <a:pt x="527" y="6340"/>
                    <a:pt x="57" y="5956"/>
                    <a:pt x="5" y="5430"/>
                  </a:cubicBezTo>
                  <a:cubicBezTo>
                    <a:pt x="-48" y="4904"/>
                    <a:pt x="336" y="4435"/>
                    <a:pt x="862" y="4382"/>
                  </a:cubicBezTo>
                  <a:close/>
                </a:path>
              </a:pathLst>
            </a:custGeom>
            <a:solidFill>
              <a:srgbClr val="263238"/>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5B8FDFCB-00AC-4F07-9F91-444244EBECAF}"/>
                </a:ext>
              </a:extLst>
            </p:cNvPr>
            <p:cNvSpPr/>
            <p:nvPr/>
          </p:nvSpPr>
          <p:spPr>
            <a:xfrm>
              <a:off x="7879768" y="2799888"/>
              <a:ext cx="116751" cy="15975"/>
            </a:xfrm>
            <a:custGeom>
              <a:avLst/>
              <a:gdLst>
                <a:gd name="connsiteX0" fmla="*/ 856 w 116751"/>
                <a:gd name="connsiteY0" fmla="*/ 445 h 15975"/>
                <a:gd name="connsiteX1" fmla="*/ 28574 w 116751"/>
                <a:gd name="connsiteY1" fmla="*/ 1493 h 15975"/>
                <a:gd name="connsiteX2" fmla="*/ 57816 w 116751"/>
                <a:gd name="connsiteY2" fmla="*/ 5017 h 15975"/>
                <a:gd name="connsiteX3" fmla="*/ 116109 w 116751"/>
                <a:gd name="connsiteY3" fmla="*/ 14542 h 15975"/>
                <a:gd name="connsiteX4" fmla="*/ 116109 w 116751"/>
                <a:gd name="connsiteY4" fmla="*/ 15971 h 15975"/>
                <a:gd name="connsiteX5" fmla="*/ 57720 w 116751"/>
                <a:gd name="connsiteY5" fmla="*/ 9018 h 15975"/>
                <a:gd name="connsiteX6" fmla="*/ 28288 w 116751"/>
                <a:gd name="connsiteY6" fmla="*/ 6541 h 15975"/>
                <a:gd name="connsiteX7" fmla="*/ 761 w 116751"/>
                <a:gd name="connsiteY7" fmla="*/ 3017 h 15975"/>
                <a:gd name="connsiteX8" fmla="*/ 166 w 116751"/>
                <a:gd name="connsiteY8" fmla="*/ 1086 h 15975"/>
                <a:gd name="connsiteX9" fmla="*/ 856 w 116751"/>
                <a:gd name="connsiteY9" fmla="*/ 445 h 159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751" h="15975">
                  <a:moveTo>
                    <a:pt x="856" y="445"/>
                  </a:moveTo>
                  <a:cubicBezTo>
                    <a:pt x="10102" y="-396"/>
                    <a:pt x="19418" y="-44"/>
                    <a:pt x="28574" y="1493"/>
                  </a:cubicBezTo>
                  <a:cubicBezTo>
                    <a:pt x="38099" y="2541"/>
                    <a:pt x="47624" y="3684"/>
                    <a:pt x="57816" y="5017"/>
                  </a:cubicBezTo>
                  <a:cubicBezTo>
                    <a:pt x="76866" y="7780"/>
                    <a:pt x="96773" y="10923"/>
                    <a:pt x="116109" y="14542"/>
                  </a:cubicBezTo>
                  <a:cubicBezTo>
                    <a:pt x="116966" y="14542"/>
                    <a:pt x="116966" y="16066"/>
                    <a:pt x="116109" y="15971"/>
                  </a:cubicBezTo>
                  <a:cubicBezTo>
                    <a:pt x="97059" y="13304"/>
                    <a:pt x="77247" y="10923"/>
                    <a:pt x="57720" y="9018"/>
                  </a:cubicBezTo>
                  <a:lnTo>
                    <a:pt x="28288" y="6541"/>
                  </a:lnTo>
                  <a:cubicBezTo>
                    <a:pt x="19011" y="6372"/>
                    <a:pt x="9781" y="5190"/>
                    <a:pt x="761" y="3017"/>
                  </a:cubicBezTo>
                  <a:cubicBezTo>
                    <a:pt x="63" y="2648"/>
                    <a:pt x="-203" y="1784"/>
                    <a:pt x="166" y="1086"/>
                  </a:cubicBezTo>
                  <a:cubicBezTo>
                    <a:pt x="317" y="801"/>
                    <a:pt x="560" y="575"/>
                    <a:pt x="856" y="445"/>
                  </a:cubicBezTo>
                  <a:close/>
                </a:path>
              </a:pathLst>
            </a:custGeom>
            <a:solidFill>
              <a:srgbClr val="263238"/>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E642593A-22B9-4D8E-95AB-A56511414C37}"/>
                </a:ext>
              </a:extLst>
            </p:cNvPr>
            <p:cNvSpPr/>
            <p:nvPr/>
          </p:nvSpPr>
          <p:spPr>
            <a:xfrm>
              <a:off x="7880426" y="2883806"/>
              <a:ext cx="106000" cy="15349"/>
            </a:xfrm>
            <a:custGeom>
              <a:avLst/>
              <a:gdLst>
                <a:gd name="connsiteX0" fmla="*/ 198 w 106000"/>
                <a:gd name="connsiteY0" fmla="*/ 252 h 15349"/>
                <a:gd name="connsiteX1" fmla="*/ 25058 w 106000"/>
                <a:gd name="connsiteY1" fmla="*/ 2443 h 15349"/>
                <a:gd name="connsiteX2" fmla="*/ 51728 w 106000"/>
                <a:gd name="connsiteY2" fmla="*/ 6634 h 15349"/>
                <a:gd name="connsiteX3" fmla="*/ 104973 w 106000"/>
                <a:gd name="connsiteY3" fmla="*/ 13873 h 15349"/>
                <a:gd name="connsiteX4" fmla="*/ 105953 w 106000"/>
                <a:gd name="connsiteY4" fmla="*/ 14322 h 15349"/>
                <a:gd name="connsiteX5" fmla="*/ 105503 w 106000"/>
                <a:gd name="connsiteY5" fmla="*/ 15302 h 15349"/>
                <a:gd name="connsiteX6" fmla="*/ 104973 w 106000"/>
                <a:gd name="connsiteY6" fmla="*/ 15302 h 15349"/>
                <a:gd name="connsiteX7" fmla="*/ 50681 w 106000"/>
                <a:gd name="connsiteY7" fmla="*/ 9491 h 15349"/>
                <a:gd name="connsiteX8" fmla="*/ 24011 w 106000"/>
                <a:gd name="connsiteY8" fmla="*/ 6253 h 15349"/>
                <a:gd name="connsiteX9" fmla="*/ 103 w 106000"/>
                <a:gd name="connsiteY9" fmla="*/ 1109 h 15349"/>
                <a:gd name="connsiteX10" fmla="*/ 198 w 106000"/>
                <a:gd name="connsiteY10" fmla="*/ 252 h 15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00" h="15349">
                  <a:moveTo>
                    <a:pt x="198" y="252"/>
                  </a:moveTo>
                  <a:cubicBezTo>
                    <a:pt x="8549" y="-442"/>
                    <a:pt x="16957" y="299"/>
                    <a:pt x="25058" y="2443"/>
                  </a:cubicBezTo>
                  <a:lnTo>
                    <a:pt x="51728" y="6634"/>
                  </a:lnTo>
                  <a:cubicBezTo>
                    <a:pt x="69445" y="9205"/>
                    <a:pt x="87161" y="11872"/>
                    <a:pt x="104973" y="13873"/>
                  </a:cubicBezTo>
                  <a:cubicBezTo>
                    <a:pt x="105368" y="13726"/>
                    <a:pt x="105806" y="13927"/>
                    <a:pt x="105953" y="14322"/>
                  </a:cubicBezTo>
                  <a:cubicBezTo>
                    <a:pt x="106099" y="14717"/>
                    <a:pt x="105898" y="15155"/>
                    <a:pt x="105503" y="15302"/>
                  </a:cubicBezTo>
                  <a:cubicBezTo>
                    <a:pt x="105332" y="15365"/>
                    <a:pt x="105144" y="15365"/>
                    <a:pt x="104973" y="15302"/>
                  </a:cubicBezTo>
                  <a:cubicBezTo>
                    <a:pt x="86876" y="13301"/>
                    <a:pt x="68778" y="11587"/>
                    <a:pt x="50681" y="9491"/>
                  </a:cubicBezTo>
                  <a:lnTo>
                    <a:pt x="24011" y="6253"/>
                  </a:lnTo>
                  <a:cubicBezTo>
                    <a:pt x="15802" y="5950"/>
                    <a:pt x="7710" y="4209"/>
                    <a:pt x="103" y="1109"/>
                  </a:cubicBezTo>
                  <a:cubicBezTo>
                    <a:pt x="103" y="1109"/>
                    <a:pt x="-183" y="347"/>
                    <a:pt x="198" y="252"/>
                  </a:cubicBezTo>
                  <a:close/>
                </a:path>
              </a:pathLst>
            </a:custGeom>
            <a:solidFill>
              <a:srgbClr val="263238"/>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B274F780-8C8E-4CE0-84D8-8455A9D55666}"/>
                </a:ext>
              </a:extLst>
            </p:cNvPr>
            <p:cNvSpPr/>
            <p:nvPr/>
          </p:nvSpPr>
          <p:spPr>
            <a:xfrm>
              <a:off x="8186276" y="2288582"/>
              <a:ext cx="419514" cy="708481"/>
            </a:xfrm>
            <a:custGeom>
              <a:avLst/>
              <a:gdLst>
                <a:gd name="connsiteX0" fmla="*/ 140404 w 419514"/>
                <a:gd name="connsiteY0" fmla="*/ 450219 h 708481"/>
                <a:gd name="connsiteX1" fmla="*/ 9625 w 419514"/>
                <a:gd name="connsiteY1" fmla="*/ 84936 h 708481"/>
                <a:gd name="connsiteX2" fmla="*/ 116591 w 419514"/>
                <a:gd name="connsiteY2" fmla="*/ 64076 h 708481"/>
                <a:gd name="connsiteX3" fmla="*/ 411199 w 419514"/>
                <a:gd name="connsiteY3" fmla="*/ 584903 h 708481"/>
                <a:gd name="connsiteX4" fmla="*/ 281278 w 419514"/>
                <a:gd name="connsiteY4" fmla="*/ 707204 h 708481"/>
                <a:gd name="connsiteX5" fmla="*/ 2386 w 419514"/>
                <a:gd name="connsiteY5" fmla="*/ 696345 h 708481"/>
                <a:gd name="connsiteX6" fmla="*/ 25056 w 419514"/>
                <a:gd name="connsiteY6" fmla="*/ 441647 h 708481"/>
                <a:gd name="connsiteX7" fmla="*/ 140404 w 419514"/>
                <a:gd name="connsiteY7" fmla="*/ 450219 h 708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9514" h="708481">
                  <a:moveTo>
                    <a:pt x="140404" y="450219"/>
                  </a:moveTo>
                  <a:cubicBezTo>
                    <a:pt x="152310" y="439075"/>
                    <a:pt x="41915" y="196378"/>
                    <a:pt x="9625" y="84936"/>
                  </a:cubicBezTo>
                  <a:cubicBezTo>
                    <a:pt x="-22664" y="-26507"/>
                    <a:pt x="29628" y="-22792"/>
                    <a:pt x="116591" y="64076"/>
                  </a:cubicBezTo>
                  <a:cubicBezTo>
                    <a:pt x="209650" y="157040"/>
                    <a:pt x="367099" y="364971"/>
                    <a:pt x="411199" y="584903"/>
                  </a:cubicBezTo>
                  <a:cubicBezTo>
                    <a:pt x="425011" y="653578"/>
                    <a:pt x="441489" y="702346"/>
                    <a:pt x="281278" y="707204"/>
                  </a:cubicBezTo>
                  <a:cubicBezTo>
                    <a:pt x="188173" y="710683"/>
                    <a:pt x="94939" y="707053"/>
                    <a:pt x="2386" y="696345"/>
                  </a:cubicBezTo>
                  <a:lnTo>
                    <a:pt x="25056" y="441647"/>
                  </a:lnTo>
                  <a:cubicBezTo>
                    <a:pt x="25056" y="441647"/>
                    <a:pt x="136975" y="453458"/>
                    <a:pt x="140404" y="450219"/>
                  </a:cubicBezTo>
                  <a:close/>
                </a:path>
              </a:pathLst>
            </a:custGeom>
            <a:solidFill>
              <a:srgbClr val="0AAF60"/>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63E90E0D-E119-41F3-BF34-2C80AA0DF3EF}"/>
                </a:ext>
              </a:extLst>
            </p:cNvPr>
            <p:cNvSpPr/>
            <p:nvPr/>
          </p:nvSpPr>
          <p:spPr>
            <a:xfrm>
              <a:off x="8224286" y="2368088"/>
              <a:ext cx="325289" cy="617124"/>
            </a:xfrm>
            <a:custGeom>
              <a:avLst/>
              <a:gdLst>
                <a:gd name="connsiteX0" fmla="*/ 44863 w 325289"/>
                <a:gd name="connsiteY0" fmla="*/ 462153 h 617124"/>
                <a:gd name="connsiteX1" fmla="*/ 39148 w 325289"/>
                <a:gd name="connsiteY1" fmla="*/ 465677 h 617124"/>
                <a:gd name="connsiteX2" fmla="*/ 27337 w 325289"/>
                <a:gd name="connsiteY2" fmla="*/ 463391 h 617124"/>
                <a:gd name="connsiteX3" fmla="*/ 9811 w 325289"/>
                <a:gd name="connsiteY3" fmla="*/ 462153 h 617124"/>
                <a:gd name="connsiteX4" fmla="*/ 3810 w 325289"/>
                <a:gd name="connsiteY4" fmla="*/ 468535 h 617124"/>
                <a:gd name="connsiteX5" fmla="*/ 0 w 325289"/>
                <a:gd name="connsiteY5" fmla="*/ 475583 h 617124"/>
                <a:gd name="connsiteX6" fmla="*/ 6191 w 325289"/>
                <a:gd name="connsiteY6" fmla="*/ 470630 h 617124"/>
                <a:gd name="connsiteX7" fmla="*/ 12001 w 325289"/>
                <a:gd name="connsiteY7" fmla="*/ 466820 h 617124"/>
                <a:gd name="connsiteX8" fmla="*/ 23717 w 325289"/>
                <a:gd name="connsiteY8" fmla="*/ 468725 h 617124"/>
                <a:gd name="connsiteX9" fmla="*/ 41434 w 325289"/>
                <a:gd name="connsiteY9" fmla="*/ 470726 h 617124"/>
                <a:gd name="connsiteX10" fmla="*/ 47720 w 325289"/>
                <a:gd name="connsiteY10" fmla="*/ 464439 h 617124"/>
                <a:gd name="connsiteX11" fmla="*/ 51530 w 325289"/>
                <a:gd name="connsiteY11" fmla="*/ 457391 h 617124"/>
                <a:gd name="connsiteX12" fmla="*/ 44863 w 325289"/>
                <a:gd name="connsiteY12" fmla="*/ 462153 h 617124"/>
                <a:gd name="connsiteX13" fmla="*/ 131826 w 325289"/>
                <a:gd name="connsiteY13" fmla="*/ 251365 h 617124"/>
                <a:gd name="connsiteX14" fmla="*/ 125921 w 325289"/>
                <a:gd name="connsiteY14" fmla="*/ 254984 h 617124"/>
                <a:gd name="connsiteX15" fmla="*/ 114586 w 325289"/>
                <a:gd name="connsiteY15" fmla="*/ 252603 h 617124"/>
                <a:gd name="connsiteX16" fmla="*/ 96583 w 325289"/>
                <a:gd name="connsiteY16" fmla="*/ 251174 h 617124"/>
                <a:gd name="connsiteX17" fmla="*/ 90583 w 325289"/>
                <a:gd name="connsiteY17" fmla="*/ 257556 h 617124"/>
                <a:gd name="connsiteX18" fmla="*/ 86773 w 325289"/>
                <a:gd name="connsiteY18" fmla="*/ 264700 h 617124"/>
                <a:gd name="connsiteX19" fmla="*/ 92964 w 325289"/>
                <a:gd name="connsiteY19" fmla="*/ 259556 h 617124"/>
                <a:gd name="connsiteX20" fmla="*/ 98774 w 325289"/>
                <a:gd name="connsiteY20" fmla="*/ 255746 h 617124"/>
                <a:gd name="connsiteX21" fmla="*/ 110490 w 325289"/>
                <a:gd name="connsiteY21" fmla="*/ 257651 h 617124"/>
                <a:gd name="connsiteX22" fmla="*/ 128302 w 325289"/>
                <a:gd name="connsiteY22" fmla="*/ 259556 h 617124"/>
                <a:gd name="connsiteX23" fmla="*/ 134493 w 325289"/>
                <a:gd name="connsiteY23" fmla="*/ 253365 h 617124"/>
                <a:gd name="connsiteX24" fmla="*/ 138398 w 325289"/>
                <a:gd name="connsiteY24" fmla="*/ 246317 h 617124"/>
                <a:gd name="connsiteX25" fmla="*/ 131826 w 325289"/>
                <a:gd name="connsiteY25" fmla="*/ 251365 h 617124"/>
                <a:gd name="connsiteX26" fmla="*/ 312801 w 325289"/>
                <a:gd name="connsiteY26" fmla="*/ 463963 h 617124"/>
                <a:gd name="connsiteX27" fmla="*/ 306896 w 325289"/>
                <a:gd name="connsiteY27" fmla="*/ 467487 h 617124"/>
                <a:gd name="connsiteX28" fmla="*/ 295275 w 325289"/>
                <a:gd name="connsiteY28" fmla="*/ 465106 h 617124"/>
                <a:gd name="connsiteX29" fmla="*/ 277273 w 325289"/>
                <a:gd name="connsiteY29" fmla="*/ 463772 h 617124"/>
                <a:gd name="connsiteX30" fmla="*/ 271177 w 325289"/>
                <a:gd name="connsiteY30" fmla="*/ 470154 h 617124"/>
                <a:gd name="connsiteX31" fmla="*/ 267367 w 325289"/>
                <a:gd name="connsiteY31" fmla="*/ 477298 h 617124"/>
                <a:gd name="connsiteX32" fmla="*/ 273653 w 325289"/>
                <a:gd name="connsiteY32" fmla="*/ 472154 h 617124"/>
                <a:gd name="connsiteX33" fmla="*/ 279368 w 325289"/>
                <a:gd name="connsiteY33" fmla="*/ 468344 h 617124"/>
                <a:gd name="connsiteX34" fmla="*/ 291084 w 325289"/>
                <a:gd name="connsiteY34" fmla="*/ 470249 h 617124"/>
                <a:gd name="connsiteX35" fmla="*/ 313257 w 325289"/>
                <a:gd name="connsiteY35" fmla="*/ 468721 h 617124"/>
                <a:gd name="connsiteX36" fmla="*/ 315182 w 325289"/>
                <a:gd name="connsiteY36" fmla="*/ 465963 h 617124"/>
                <a:gd name="connsiteX37" fmla="*/ 318992 w 325289"/>
                <a:gd name="connsiteY37" fmla="*/ 458915 h 617124"/>
                <a:gd name="connsiteX38" fmla="*/ 313087 w 325289"/>
                <a:gd name="connsiteY38" fmla="*/ 463963 h 617124"/>
                <a:gd name="connsiteX39" fmla="*/ 92012 w 325289"/>
                <a:gd name="connsiteY39" fmla="*/ 603980 h 617124"/>
                <a:gd name="connsiteX40" fmla="*/ 86201 w 325289"/>
                <a:gd name="connsiteY40" fmla="*/ 607505 h 617124"/>
                <a:gd name="connsiteX41" fmla="*/ 74486 w 325289"/>
                <a:gd name="connsiteY41" fmla="*/ 605123 h 617124"/>
                <a:gd name="connsiteX42" fmla="*/ 56579 w 325289"/>
                <a:gd name="connsiteY42" fmla="*/ 603599 h 617124"/>
                <a:gd name="connsiteX43" fmla="*/ 50483 w 325289"/>
                <a:gd name="connsiteY43" fmla="*/ 610076 h 617124"/>
                <a:gd name="connsiteX44" fmla="*/ 46672 w 325289"/>
                <a:gd name="connsiteY44" fmla="*/ 617125 h 617124"/>
                <a:gd name="connsiteX45" fmla="*/ 52959 w 325289"/>
                <a:gd name="connsiteY45" fmla="*/ 612077 h 617124"/>
                <a:gd name="connsiteX46" fmla="*/ 58674 w 325289"/>
                <a:gd name="connsiteY46" fmla="*/ 608267 h 617124"/>
                <a:gd name="connsiteX47" fmla="*/ 70390 w 325289"/>
                <a:gd name="connsiteY47" fmla="*/ 610172 h 617124"/>
                <a:gd name="connsiteX48" fmla="*/ 88297 w 325289"/>
                <a:gd name="connsiteY48" fmla="*/ 612172 h 617124"/>
                <a:gd name="connsiteX49" fmla="*/ 94488 w 325289"/>
                <a:gd name="connsiteY49" fmla="*/ 605885 h 617124"/>
                <a:gd name="connsiteX50" fmla="*/ 98298 w 325289"/>
                <a:gd name="connsiteY50" fmla="*/ 598837 h 617124"/>
                <a:gd name="connsiteX51" fmla="*/ 92297 w 325289"/>
                <a:gd name="connsiteY51" fmla="*/ 603980 h 617124"/>
                <a:gd name="connsiteX52" fmla="*/ 93345 w 325289"/>
                <a:gd name="connsiteY52" fmla="*/ 0 h 617124"/>
                <a:gd name="connsiteX53" fmla="*/ 90297 w 325289"/>
                <a:gd name="connsiteY53" fmla="*/ 4191 h 617124"/>
                <a:gd name="connsiteX54" fmla="*/ 86487 w 325289"/>
                <a:gd name="connsiteY54" fmla="*/ 11240 h 617124"/>
                <a:gd name="connsiteX55" fmla="*/ 92678 w 325289"/>
                <a:gd name="connsiteY55" fmla="*/ 6191 h 617124"/>
                <a:gd name="connsiteX56" fmla="*/ 96488 w 325289"/>
                <a:gd name="connsiteY56" fmla="*/ 3239 h 617124"/>
                <a:gd name="connsiteX57" fmla="*/ 207645 w 325289"/>
                <a:gd name="connsiteY57" fmla="*/ 142304 h 617124"/>
                <a:gd name="connsiteX58" fmla="*/ 198596 w 325289"/>
                <a:gd name="connsiteY58" fmla="*/ 161354 h 617124"/>
                <a:gd name="connsiteX59" fmla="*/ 200978 w 325289"/>
                <a:gd name="connsiteY59" fmla="*/ 168974 h 617124"/>
                <a:gd name="connsiteX60" fmla="*/ 201739 w 325289"/>
                <a:gd name="connsiteY60" fmla="*/ 161068 h 617124"/>
                <a:gd name="connsiteX61" fmla="*/ 203359 w 325289"/>
                <a:gd name="connsiteY61" fmla="*/ 154400 h 617124"/>
                <a:gd name="connsiteX62" fmla="*/ 211550 w 325289"/>
                <a:gd name="connsiteY62" fmla="*/ 148209 h 617124"/>
                <a:gd name="connsiteX63" fmla="*/ 170212 w 325289"/>
                <a:gd name="connsiteY63" fmla="*/ 368999 h 617124"/>
                <a:gd name="connsiteX64" fmla="*/ 167926 w 325289"/>
                <a:gd name="connsiteY64" fmla="*/ 361379 h 617124"/>
                <a:gd name="connsiteX65" fmla="*/ 167069 w 325289"/>
                <a:gd name="connsiteY65" fmla="*/ 369284 h 617124"/>
                <a:gd name="connsiteX66" fmla="*/ 165640 w 325289"/>
                <a:gd name="connsiteY66" fmla="*/ 376047 h 617124"/>
                <a:gd name="connsiteX67" fmla="*/ 156115 w 325289"/>
                <a:gd name="connsiteY67" fmla="*/ 383000 h 617124"/>
                <a:gd name="connsiteX68" fmla="*/ 142113 w 325289"/>
                <a:gd name="connsiteY68" fmla="*/ 394240 h 617124"/>
                <a:gd name="connsiteX69" fmla="*/ 142113 w 325289"/>
                <a:gd name="connsiteY69" fmla="*/ 403003 h 617124"/>
                <a:gd name="connsiteX70" fmla="*/ 144304 w 325289"/>
                <a:gd name="connsiteY70" fmla="*/ 410813 h 617124"/>
                <a:gd name="connsiteX71" fmla="*/ 145256 w 325289"/>
                <a:gd name="connsiteY71" fmla="*/ 402717 h 617124"/>
                <a:gd name="connsiteX72" fmla="*/ 146780 w 325289"/>
                <a:gd name="connsiteY72" fmla="*/ 396050 h 617124"/>
                <a:gd name="connsiteX73" fmla="*/ 156305 w 325289"/>
                <a:gd name="connsiteY73" fmla="*/ 389477 h 617124"/>
                <a:gd name="connsiteX74" fmla="*/ 169926 w 325289"/>
                <a:gd name="connsiteY74" fmla="*/ 377762 h 617124"/>
                <a:gd name="connsiteX75" fmla="*/ 170688 w 325289"/>
                <a:gd name="connsiteY75" fmla="*/ 368999 h 617124"/>
                <a:gd name="connsiteX76" fmla="*/ 324517 w 325289"/>
                <a:gd name="connsiteY76" fmla="*/ 561118 h 617124"/>
                <a:gd name="connsiteX77" fmla="*/ 322135 w 325289"/>
                <a:gd name="connsiteY77" fmla="*/ 553403 h 617124"/>
                <a:gd name="connsiteX78" fmla="*/ 321278 w 325289"/>
                <a:gd name="connsiteY78" fmla="*/ 561404 h 617124"/>
                <a:gd name="connsiteX79" fmla="*/ 319945 w 325289"/>
                <a:gd name="connsiteY79" fmla="*/ 568166 h 617124"/>
                <a:gd name="connsiteX80" fmla="*/ 310420 w 325289"/>
                <a:gd name="connsiteY80" fmla="*/ 575024 h 617124"/>
                <a:gd name="connsiteX81" fmla="*/ 295795 w 325289"/>
                <a:gd name="connsiteY81" fmla="*/ 592118 h 617124"/>
                <a:gd name="connsiteX82" fmla="*/ 296323 w 325289"/>
                <a:gd name="connsiteY82" fmla="*/ 595122 h 617124"/>
                <a:gd name="connsiteX83" fmla="*/ 298704 w 325289"/>
                <a:gd name="connsiteY83" fmla="*/ 602742 h 617124"/>
                <a:gd name="connsiteX84" fmla="*/ 299561 w 325289"/>
                <a:gd name="connsiteY84" fmla="*/ 594836 h 617124"/>
                <a:gd name="connsiteX85" fmla="*/ 301085 w 325289"/>
                <a:gd name="connsiteY85" fmla="*/ 588169 h 617124"/>
                <a:gd name="connsiteX86" fmla="*/ 310610 w 325289"/>
                <a:gd name="connsiteY86" fmla="*/ 581597 h 617124"/>
                <a:gd name="connsiteX87" fmla="*/ 324326 w 325289"/>
                <a:gd name="connsiteY87" fmla="*/ 569881 h 617124"/>
                <a:gd name="connsiteX88" fmla="*/ 324993 w 325289"/>
                <a:gd name="connsiteY88" fmla="*/ 561118 h 617124"/>
                <a:gd name="connsiteX89" fmla="*/ 86011 w 325289"/>
                <a:gd name="connsiteY89" fmla="*/ 114681 h 617124"/>
                <a:gd name="connsiteX90" fmla="*/ 79343 w 325289"/>
                <a:gd name="connsiteY90" fmla="*/ 113062 h 617124"/>
                <a:gd name="connsiteX91" fmla="*/ 72771 w 325289"/>
                <a:gd name="connsiteY91" fmla="*/ 103537 h 617124"/>
                <a:gd name="connsiteX92" fmla="*/ 61055 w 325289"/>
                <a:gd name="connsiteY92" fmla="*/ 89821 h 617124"/>
                <a:gd name="connsiteX93" fmla="*/ 52292 w 325289"/>
                <a:gd name="connsiteY93" fmla="*/ 89821 h 617124"/>
                <a:gd name="connsiteX94" fmla="*/ 44577 w 325289"/>
                <a:gd name="connsiteY94" fmla="*/ 92107 h 617124"/>
                <a:gd name="connsiteX95" fmla="*/ 52578 w 325289"/>
                <a:gd name="connsiteY95" fmla="*/ 92964 h 617124"/>
                <a:gd name="connsiteX96" fmla="*/ 59436 w 325289"/>
                <a:gd name="connsiteY96" fmla="*/ 94298 h 617124"/>
                <a:gd name="connsiteX97" fmla="*/ 66389 w 325289"/>
                <a:gd name="connsiteY97" fmla="*/ 103823 h 617124"/>
                <a:gd name="connsiteX98" fmla="*/ 77533 w 325289"/>
                <a:gd name="connsiteY98" fmla="*/ 117824 h 617124"/>
                <a:gd name="connsiteX99" fmla="*/ 86296 w 325289"/>
                <a:gd name="connsiteY99" fmla="*/ 117824 h 617124"/>
                <a:gd name="connsiteX100" fmla="*/ 94012 w 325289"/>
                <a:gd name="connsiteY100" fmla="*/ 115443 h 617124"/>
                <a:gd name="connsiteX101" fmla="*/ 86011 w 325289"/>
                <a:gd name="connsiteY101" fmla="*/ 114681 h 617124"/>
                <a:gd name="connsiteX102" fmla="*/ 292322 w 325289"/>
                <a:gd name="connsiteY102" fmla="*/ 316802 h 617124"/>
                <a:gd name="connsiteX103" fmla="*/ 285655 w 325289"/>
                <a:gd name="connsiteY103" fmla="*/ 315373 h 617124"/>
                <a:gd name="connsiteX104" fmla="*/ 279083 w 325289"/>
                <a:gd name="connsiteY104" fmla="*/ 305372 h 617124"/>
                <a:gd name="connsiteX105" fmla="*/ 261917 w 325289"/>
                <a:gd name="connsiteY105" fmla="*/ 291253 h 617124"/>
                <a:gd name="connsiteX106" fmla="*/ 258604 w 325289"/>
                <a:gd name="connsiteY106" fmla="*/ 291941 h 617124"/>
                <a:gd name="connsiteX107" fmla="*/ 250984 w 325289"/>
                <a:gd name="connsiteY107" fmla="*/ 294227 h 617124"/>
                <a:gd name="connsiteX108" fmla="*/ 258890 w 325289"/>
                <a:gd name="connsiteY108" fmla="*/ 294989 h 617124"/>
                <a:gd name="connsiteX109" fmla="*/ 265748 w 325289"/>
                <a:gd name="connsiteY109" fmla="*/ 296418 h 617124"/>
                <a:gd name="connsiteX110" fmla="*/ 272606 w 325289"/>
                <a:gd name="connsiteY110" fmla="*/ 305943 h 617124"/>
                <a:gd name="connsiteX111" fmla="*/ 283750 w 325289"/>
                <a:gd name="connsiteY111" fmla="*/ 319945 h 617124"/>
                <a:gd name="connsiteX112" fmla="*/ 292608 w 325289"/>
                <a:gd name="connsiteY112" fmla="*/ 319945 h 617124"/>
                <a:gd name="connsiteX113" fmla="*/ 300418 w 325289"/>
                <a:gd name="connsiteY113" fmla="*/ 317659 h 617124"/>
                <a:gd name="connsiteX114" fmla="*/ 292322 w 325289"/>
                <a:gd name="connsiteY114" fmla="*/ 316802 h 617124"/>
                <a:gd name="connsiteX115" fmla="*/ 179642 w 325289"/>
                <a:gd name="connsiteY115" fmla="*/ 528828 h 617124"/>
                <a:gd name="connsiteX116" fmla="*/ 173069 w 325289"/>
                <a:gd name="connsiteY116" fmla="*/ 527304 h 617124"/>
                <a:gd name="connsiteX117" fmla="*/ 166402 w 325289"/>
                <a:gd name="connsiteY117" fmla="*/ 517779 h 617124"/>
                <a:gd name="connsiteX118" fmla="*/ 154686 w 325289"/>
                <a:gd name="connsiteY118" fmla="*/ 504158 h 617124"/>
                <a:gd name="connsiteX119" fmla="*/ 145923 w 325289"/>
                <a:gd name="connsiteY119" fmla="*/ 504158 h 617124"/>
                <a:gd name="connsiteX120" fmla="*/ 138303 w 325289"/>
                <a:gd name="connsiteY120" fmla="*/ 506444 h 617124"/>
                <a:gd name="connsiteX121" fmla="*/ 146304 w 325289"/>
                <a:gd name="connsiteY121" fmla="*/ 507302 h 617124"/>
                <a:gd name="connsiteX122" fmla="*/ 153162 w 325289"/>
                <a:gd name="connsiteY122" fmla="*/ 508540 h 617124"/>
                <a:gd name="connsiteX123" fmla="*/ 160020 w 325289"/>
                <a:gd name="connsiteY123" fmla="*/ 518065 h 617124"/>
                <a:gd name="connsiteX124" fmla="*/ 171164 w 325289"/>
                <a:gd name="connsiteY124" fmla="*/ 531971 h 617124"/>
                <a:gd name="connsiteX125" fmla="*/ 179927 w 325289"/>
                <a:gd name="connsiteY125" fmla="*/ 531971 h 617124"/>
                <a:gd name="connsiteX126" fmla="*/ 187738 w 325289"/>
                <a:gd name="connsiteY126" fmla="*/ 529590 h 617124"/>
                <a:gd name="connsiteX127" fmla="*/ 179642 w 325289"/>
                <a:gd name="connsiteY127" fmla="*/ 528828 h 617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Lst>
              <a:rect l="l" t="t" r="r" b="b"/>
              <a:pathLst>
                <a:path w="325289" h="617124">
                  <a:moveTo>
                    <a:pt x="44863" y="462153"/>
                  </a:moveTo>
                  <a:cubicBezTo>
                    <a:pt x="43252" y="463748"/>
                    <a:pt x="41297" y="464954"/>
                    <a:pt x="39148" y="465677"/>
                  </a:cubicBezTo>
                  <a:cubicBezTo>
                    <a:pt x="35079" y="466989"/>
                    <a:pt x="30622" y="466126"/>
                    <a:pt x="27337" y="463391"/>
                  </a:cubicBezTo>
                  <a:cubicBezTo>
                    <a:pt x="22273" y="459497"/>
                    <a:pt x="15371" y="459009"/>
                    <a:pt x="9811" y="462153"/>
                  </a:cubicBezTo>
                  <a:cubicBezTo>
                    <a:pt x="7271" y="463700"/>
                    <a:pt x="5198" y="465905"/>
                    <a:pt x="3810" y="468535"/>
                  </a:cubicBezTo>
                  <a:cubicBezTo>
                    <a:pt x="2476" y="470916"/>
                    <a:pt x="1143" y="473202"/>
                    <a:pt x="0" y="475583"/>
                  </a:cubicBezTo>
                  <a:cubicBezTo>
                    <a:pt x="2146" y="474038"/>
                    <a:pt x="4213" y="472385"/>
                    <a:pt x="6191" y="470630"/>
                  </a:cubicBezTo>
                  <a:cubicBezTo>
                    <a:pt x="7757" y="468869"/>
                    <a:pt x="9762" y="467555"/>
                    <a:pt x="12001" y="466820"/>
                  </a:cubicBezTo>
                  <a:cubicBezTo>
                    <a:pt x="15967" y="465325"/>
                    <a:pt x="20429" y="466050"/>
                    <a:pt x="23717" y="468725"/>
                  </a:cubicBezTo>
                  <a:cubicBezTo>
                    <a:pt x="28701" y="472852"/>
                    <a:pt x="35655" y="473637"/>
                    <a:pt x="41434" y="470726"/>
                  </a:cubicBezTo>
                  <a:cubicBezTo>
                    <a:pt x="44104" y="469297"/>
                    <a:pt x="46291" y="467109"/>
                    <a:pt x="47720" y="464439"/>
                  </a:cubicBezTo>
                  <a:cubicBezTo>
                    <a:pt x="49054" y="462058"/>
                    <a:pt x="50387" y="459772"/>
                    <a:pt x="51530" y="457391"/>
                  </a:cubicBezTo>
                  <a:cubicBezTo>
                    <a:pt x="49225" y="458858"/>
                    <a:pt x="46999" y="460448"/>
                    <a:pt x="44863" y="462153"/>
                  </a:cubicBezTo>
                  <a:close/>
                  <a:moveTo>
                    <a:pt x="131826" y="251365"/>
                  </a:moveTo>
                  <a:cubicBezTo>
                    <a:pt x="130177" y="253028"/>
                    <a:pt x="128151" y="254270"/>
                    <a:pt x="125921" y="254984"/>
                  </a:cubicBezTo>
                  <a:cubicBezTo>
                    <a:pt x="121982" y="256150"/>
                    <a:pt x="117722" y="255255"/>
                    <a:pt x="114586" y="252603"/>
                  </a:cubicBezTo>
                  <a:cubicBezTo>
                    <a:pt x="109453" y="248463"/>
                    <a:pt x="102305" y="247895"/>
                    <a:pt x="96583" y="251174"/>
                  </a:cubicBezTo>
                  <a:cubicBezTo>
                    <a:pt x="94005" y="252673"/>
                    <a:pt x="91920" y="254891"/>
                    <a:pt x="90583" y="257556"/>
                  </a:cubicBezTo>
                  <a:cubicBezTo>
                    <a:pt x="89345" y="259937"/>
                    <a:pt x="87821" y="262128"/>
                    <a:pt x="86773" y="264700"/>
                  </a:cubicBezTo>
                  <a:cubicBezTo>
                    <a:pt x="89059" y="262985"/>
                    <a:pt x="90868" y="261175"/>
                    <a:pt x="92964" y="259556"/>
                  </a:cubicBezTo>
                  <a:cubicBezTo>
                    <a:pt x="94575" y="257848"/>
                    <a:pt x="96565" y="256542"/>
                    <a:pt x="98774" y="255746"/>
                  </a:cubicBezTo>
                  <a:cubicBezTo>
                    <a:pt x="102742" y="254271"/>
                    <a:pt x="107194" y="254994"/>
                    <a:pt x="110490" y="257651"/>
                  </a:cubicBezTo>
                  <a:cubicBezTo>
                    <a:pt x="115493" y="261836"/>
                    <a:pt x="122527" y="262589"/>
                    <a:pt x="128302" y="259556"/>
                  </a:cubicBezTo>
                  <a:cubicBezTo>
                    <a:pt x="130940" y="258161"/>
                    <a:pt x="133098" y="256004"/>
                    <a:pt x="134493" y="253365"/>
                  </a:cubicBezTo>
                  <a:cubicBezTo>
                    <a:pt x="135731" y="250984"/>
                    <a:pt x="137160" y="248888"/>
                    <a:pt x="138398" y="246317"/>
                  </a:cubicBezTo>
                  <a:cubicBezTo>
                    <a:pt x="136105" y="247861"/>
                    <a:pt x="133910" y="249547"/>
                    <a:pt x="131826" y="251365"/>
                  </a:cubicBezTo>
                  <a:close/>
                  <a:moveTo>
                    <a:pt x="312801" y="463963"/>
                  </a:moveTo>
                  <a:cubicBezTo>
                    <a:pt x="311149" y="465601"/>
                    <a:pt x="309122" y="466811"/>
                    <a:pt x="306896" y="467487"/>
                  </a:cubicBezTo>
                  <a:cubicBezTo>
                    <a:pt x="302875" y="468837"/>
                    <a:pt x="298440" y="467928"/>
                    <a:pt x="295275" y="465106"/>
                  </a:cubicBezTo>
                  <a:cubicBezTo>
                    <a:pt x="290102" y="461047"/>
                    <a:pt x="282988" y="460520"/>
                    <a:pt x="277273" y="463772"/>
                  </a:cubicBezTo>
                  <a:cubicBezTo>
                    <a:pt x="274670" y="465269"/>
                    <a:pt x="272553" y="467485"/>
                    <a:pt x="271177" y="470154"/>
                  </a:cubicBezTo>
                  <a:cubicBezTo>
                    <a:pt x="270034" y="472535"/>
                    <a:pt x="268510" y="474726"/>
                    <a:pt x="267367" y="477298"/>
                  </a:cubicBezTo>
                  <a:cubicBezTo>
                    <a:pt x="269653" y="475583"/>
                    <a:pt x="271558" y="473774"/>
                    <a:pt x="273653" y="472154"/>
                  </a:cubicBezTo>
                  <a:cubicBezTo>
                    <a:pt x="275230" y="470450"/>
                    <a:pt x="277188" y="469144"/>
                    <a:pt x="279368" y="468344"/>
                  </a:cubicBezTo>
                  <a:cubicBezTo>
                    <a:pt x="283330" y="466808"/>
                    <a:pt x="287813" y="467537"/>
                    <a:pt x="291084" y="470249"/>
                  </a:cubicBezTo>
                  <a:cubicBezTo>
                    <a:pt x="297629" y="475950"/>
                    <a:pt x="307557" y="475266"/>
                    <a:pt x="313257" y="468721"/>
                  </a:cubicBezTo>
                  <a:cubicBezTo>
                    <a:pt x="313996" y="467873"/>
                    <a:pt x="314641" y="466949"/>
                    <a:pt x="315182" y="465963"/>
                  </a:cubicBezTo>
                  <a:cubicBezTo>
                    <a:pt x="316421" y="463582"/>
                    <a:pt x="317849" y="461486"/>
                    <a:pt x="318992" y="458915"/>
                  </a:cubicBezTo>
                  <a:cubicBezTo>
                    <a:pt x="316943" y="460500"/>
                    <a:pt x="314972" y="462185"/>
                    <a:pt x="313087" y="463963"/>
                  </a:cubicBezTo>
                  <a:close/>
                  <a:moveTo>
                    <a:pt x="92012" y="603980"/>
                  </a:moveTo>
                  <a:cubicBezTo>
                    <a:pt x="90367" y="605580"/>
                    <a:pt x="88380" y="606785"/>
                    <a:pt x="86201" y="607505"/>
                  </a:cubicBezTo>
                  <a:cubicBezTo>
                    <a:pt x="82147" y="608792"/>
                    <a:pt x="77715" y="607891"/>
                    <a:pt x="74486" y="605123"/>
                  </a:cubicBezTo>
                  <a:cubicBezTo>
                    <a:pt x="69382" y="601020"/>
                    <a:pt x="62302" y="600418"/>
                    <a:pt x="56579" y="603599"/>
                  </a:cubicBezTo>
                  <a:cubicBezTo>
                    <a:pt x="54009" y="605181"/>
                    <a:pt x="51906" y="607416"/>
                    <a:pt x="50483" y="610076"/>
                  </a:cubicBezTo>
                  <a:cubicBezTo>
                    <a:pt x="49339" y="612362"/>
                    <a:pt x="47816" y="614648"/>
                    <a:pt x="46672" y="617125"/>
                  </a:cubicBezTo>
                  <a:cubicBezTo>
                    <a:pt x="48958" y="615601"/>
                    <a:pt x="50863" y="613791"/>
                    <a:pt x="52959" y="612077"/>
                  </a:cubicBezTo>
                  <a:cubicBezTo>
                    <a:pt x="54562" y="610403"/>
                    <a:pt x="56513" y="609103"/>
                    <a:pt x="58674" y="608267"/>
                  </a:cubicBezTo>
                  <a:cubicBezTo>
                    <a:pt x="62640" y="606771"/>
                    <a:pt x="67102" y="607497"/>
                    <a:pt x="70390" y="610172"/>
                  </a:cubicBezTo>
                  <a:cubicBezTo>
                    <a:pt x="75443" y="614308"/>
                    <a:pt x="82455" y="615091"/>
                    <a:pt x="88297" y="612172"/>
                  </a:cubicBezTo>
                  <a:cubicBezTo>
                    <a:pt x="90900" y="610686"/>
                    <a:pt x="93042" y="608511"/>
                    <a:pt x="94488" y="605885"/>
                  </a:cubicBezTo>
                  <a:cubicBezTo>
                    <a:pt x="95726" y="603599"/>
                    <a:pt x="97155" y="601313"/>
                    <a:pt x="98298" y="598837"/>
                  </a:cubicBezTo>
                  <a:cubicBezTo>
                    <a:pt x="96194" y="600427"/>
                    <a:pt x="94190" y="602145"/>
                    <a:pt x="92297" y="603980"/>
                  </a:cubicBezTo>
                  <a:close/>
                  <a:moveTo>
                    <a:pt x="93345" y="0"/>
                  </a:moveTo>
                  <a:cubicBezTo>
                    <a:pt x="92074" y="1192"/>
                    <a:pt x="91040" y="2614"/>
                    <a:pt x="90297" y="4191"/>
                  </a:cubicBezTo>
                  <a:cubicBezTo>
                    <a:pt x="88895" y="6466"/>
                    <a:pt x="87622" y="8820"/>
                    <a:pt x="86487" y="11240"/>
                  </a:cubicBezTo>
                  <a:cubicBezTo>
                    <a:pt x="88773" y="9620"/>
                    <a:pt x="90583" y="7811"/>
                    <a:pt x="92678" y="6191"/>
                  </a:cubicBezTo>
                  <a:cubicBezTo>
                    <a:pt x="93791" y="5019"/>
                    <a:pt x="95076" y="4024"/>
                    <a:pt x="96488" y="3239"/>
                  </a:cubicBezTo>
                  <a:close/>
                  <a:moveTo>
                    <a:pt x="207645" y="142304"/>
                  </a:moveTo>
                  <a:cubicBezTo>
                    <a:pt x="200048" y="145243"/>
                    <a:pt x="196074" y="153608"/>
                    <a:pt x="198596" y="161354"/>
                  </a:cubicBezTo>
                  <a:cubicBezTo>
                    <a:pt x="199232" y="163940"/>
                    <a:pt x="200027" y="166485"/>
                    <a:pt x="200978" y="168974"/>
                  </a:cubicBezTo>
                  <a:cubicBezTo>
                    <a:pt x="200978" y="166402"/>
                    <a:pt x="200978" y="163735"/>
                    <a:pt x="201739" y="161068"/>
                  </a:cubicBezTo>
                  <a:cubicBezTo>
                    <a:pt x="201745" y="158749"/>
                    <a:pt x="202299" y="156464"/>
                    <a:pt x="203359" y="154400"/>
                  </a:cubicBezTo>
                  <a:cubicBezTo>
                    <a:pt x="204968" y="151167"/>
                    <a:pt x="208000" y="148875"/>
                    <a:pt x="211550" y="148209"/>
                  </a:cubicBezTo>
                  <a:close/>
                  <a:moveTo>
                    <a:pt x="170212" y="368999"/>
                  </a:moveTo>
                  <a:cubicBezTo>
                    <a:pt x="169450" y="366427"/>
                    <a:pt x="168878" y="363950"/>
                    <a:pt x="167926" y="361379"/>
                  </a:cubicBezTo>
                  <a:cubicBezTo>
                    <a:pt x="167452" y="363990"/>
                    <a:pt x="167166" y="366632"/>
                    <a:pt x="167069" y="369284"/>
                  </a:cubicBezTo>
                  <a:cubicBezTo>
                    <a:pt x="167097" y="371616"/>
                    <a:pt x="166609" y="373926"/>
                    <a:pt x="165640" y="376047"/>
                  </a:cubicBezTo>
                  <a:cubicBezTo>
                    <a:pt x="163916" y="379885"/>
                    <a:pt x="160295" y="382528"/>
                    <a:pt x="156115" y="383000"/>
                  </a:cubicBezTo>
                  <a:cubicBezTo>
                    <a:pt x="149618" y="383604"/>
                    <a:pt x="144108" y="388027"/>
                    <a:pt x="142113" y="394240"/>
                  </a:cubicBezTo>
                  <a:cubicBezTo>
                    <a:pt x="141255" y="397098"/>
                    <a:pt x="141255" y="400145"/>
                    <a:pt x="142113" y="403003"/>
                  </a:cubicBezTo>
                  <a:cubicBezTo>
                    <a:pt x="142875" y="405575"/>
                    <a:pt x="143351" y="408242"/>
                    <a:pt x="144304" y="410813"/>
                  </a:cubicBezTo>
                  <a:cubicBezTo>
                    <a:pt x="144780" y="408051"/>
                    <a:pt x="144971" y="405384"/>
                    <a:pt x="145256" y="402717"/>
                  </a:cubicBezTo>
                  <a:cubicBezTo>
                    <a:pt x="145232" y="400406"/>
                    <a:pt x="145754" y="398121"/>
                    <a:pt x="146780" y="396050"/>
                  </a:cubicBezTo>
                  <a:cubicBezTo>
                    <a:pt x="148673" y="392419"/>
                    <a:pt x="152239" y="389958"/>
                    <a:pt x="156305" y="389477"/>
                  </a:cubicBezTo>
                  <a:cubicBezTo>
                    <a:pt x="162839" y="388781"/>
                    <a:pt x="168261" y="384117"/>
                    <a:pt x="169926" y="377762"/>
                  </a:cubicBezTo>
                  <a:cubicBezTo>
                    <a:pt x="170993" y="374969"/>
                    <a:pt x="171258" y="371933"/>
                    <a:pt x="170688" y="368999"/>
                  </a:cubicBezTo>
                  <a:close/>
                  <a:moveTo>
                    <a:pt x="324517" y="561118"/>
                  </a:moveTo>
                  <a:cubicBezTo>
                    <a:pt x="323755" y="558546"/>
                    <a:pt x="323088" y="555974"/>
                    <a:pt x="322135" y="553403"/>
                  </a:cubicBezTo>
                  <a:cubicBezTo>
                    <a:pt x="321659" y="556070"/>
                    <a:pt x="321564" y="558737"/>
                    <a:pt x="321278" y="561404"/>
                  </a:cubicBezTo>
                  <a:cubicBezTo>
                    <a:pt x="321374" y="563731"/>
                    <a:pt x="320917" y="566049"/>
                    <a:pt x="319945" y="568166"/>
                  </a:cubicBezTo>
                  <a:cubicBezTo>
                    <a:pt x="318166" y="571943"/>
                    <a:pt x="314565" y="574535"/>
                    <a:pt x="310420" y="575024"/>
                  </a:cubicBezTo>
                  <a:cubicBezTo>
                    <a:pt x="301661" y="575706"/>
                    <a:pt x="295114" y="583359"/>
                    <a:pt x="295795" y="592118"/>
                  </a:cubicBezTo>
                  <a:cubicBezTo>
                    <a:pt x="295875" y="593134"/>
                    <a:pt x="296051" y="594140"/>
                    <a:pt x="296323" y="595122"/>
                  </a:cubicBezTo>
                  <a:cubicBezTo>
                    <a:pt x="297085" y="597599"/>
                    <a:pt x="297751" y="600170"/>
                    <a:pt x="298704" y="602742"/>
                  </a:cubicBezTo>
                  <a:cubicBezTo>
                    <a:pt x="298704" y="600075"/>
                    <a:pt x="299275" y="597408"/>
                    <a:pt x="299561" y="594836"/>
                  </a:cubicBezTo>
                  <a:cubicBezTo>
                    <a:pt x="299537" y="592525"/>
                    <a:pt x="300059" y="590240"/>
                    <a:pt x="301085" y="588169"/>
                  </a:cubicBezTo>
                  <a:cubicBezTo>
                    <a:pt x="302910" y="584479"/>
                    <a:pt x="306513" y="581993"/>
                    <a:pt x="310610" y="581597"/>
                  </a:cubicBezTo>
                  <a:cubicBezTo>
                    <a:pt x="317125" y="580811"/>
                    <a:pt x="322532" y="576192"/>
                    <a:pt x="324326" y="569881"/>
                  </a:cubicBezTo>
                  <a:cubicBezTo>
                    <a:pt x="325319" y="567070"/>
                    <a:pt x="325549" y="564046"/>
                    <a:pt x="324993" y="561118"/>
                  </a:cubicBezTo>
                  <a:close/>
                  <a:moveTo>
                    <a:pt x="86011" y="114681"/>
                  </a:moveTo>
                  <a:cubicBezTo>
                    <a:pt x="83686" y="114723"/>
                    <a:pt x="81390" y="114166"/>
                    <a:pt x="79343" y="113062"/>
                  </a:cubicBezTo>
                  <a:cubicBezTo>
                    <a:pt x="75701" y="111182"/>
                    <a:pt x="73236" y="107609"/>
                    <a:pt x="72771" y="103537"/>
                  </a:cubicBezTo>
                  <a:cubicBezTo>
                    <a:pt x="71985" y="97022"/>
                    <a:pt x="67367" y="91615"/>
                    <a:pt x="61055" y="89821"/>
                  </a:cubicBezTo>
                  <a:cubicBezTo>
                    <a:pt x="58192" y="89000"/>
                    <a:pt x="55156" y="89000"/>
                    <a:pt x="52292" y="89821"/>
                  </a:cubicBezTo>
                  <a:cubicBezTo>
                    <a:pt x="49816" y="90583"/>
                    <a:pt x="47054" y="91154"/>
                    <a:pt x="44577" y="92107"/>
                  </a:cubicBezTo>
                  <a:cubicBezTo>
                    <a:pt x="47244" y="92583"/>
                    <a:pt x="50006" y="92678"/>
                    <a:pt x="52578" y="92964"/>
                  </a:cubicBezTo>
                  <a:cubicBezTo>
                    <a:pt x="54937" y="92861"/>
                    <a:pt x="57287" y="93318"/>
                    <a:pt x="59436" y="94298"/>
                  </a:cubicBezTo>
                  <a:cubicBezTo>
                    <a:pt x="63226" y="96080"/>
                    <a:pt x="65846" y="99670"/>
                    <a:pt x="66389" y="103823"/>
                  </a:cubicBezTo>
                  <a:cubicBezTo>
                    <a:pt x="66851" y="110345"/>
                    <a:pt x="71281" y="115911"/>
                    <a:pt x="77533" y="117824"/>
                  </a:cubicBezTo>
                  <a:cubicBezTo>
                    <a:pt x="80391" y="118682"/>
                    <a:pt x="83439" y="118682"/>
                    <a:pt x="86296" y="117824"/>
                  </a:cubicBezTo>
                  <a:cubicBezTo>
                    <a:pt x="88907" y="117162"/>
                    <a:pt x="91482" y="116367"/>
                    <a:pt x="94012" y="115443"/>
                  </a:cubicBezTo>
                  <a:cubicBezTo>
                    <a:pt x="91345" y="114967"/>
                    <a:pt x="88678" y="114967"/>
                    <a:pt x="86011" y="114681"/>
                  </a:cubicBezTo>
                  <a:close/>
                  <a:moveTo>
                    <a:pt x="292322" y="316802"/>
                  </a:moveTo>
                  <a:cubicBezTo>
                    <a:pt x="290015" y="316894"/>
                    <a:pt x="287722" y="316403"/>
                    <a:pt x="285655" y="315373"/>
                  </a:cubicBezTo>
                  <a:cubicBezTo>
                    <a:pt x="281866" y="313418"/>
                    <a:pt x="279374" y="309625"/>
                    <a:pt x="279083" y="305372"/>
                  </a:cubicBezTo>
                  <a:cubicBezTo>
                    <a:pt x="278241" y="296733"/>
                    <a:pt x="270556" y="290411"/>
                    <a:pt x="261917" y="291253"/>
                  </a:cubicBezTo>
                  <a:cubicBezTo>
                    <a:pt x="260791" y="291362"/>
                    <a:pt x="259680" y="291593"/>
                    <a:pt x="258604" y="291941"/>
                  </a:cubicBezTo>
                  <a:cubicBezTo>
                    <a:pt x="256032" y="292703"/>
                    <a:pt x="253460" y="293275"/>
                    <a:pt x="250984" y="294227"/>
                  </a:cubicBezTo>
                  <a:cubicBezTo>
                    <a:pt x="253603" y="294627"/>
                    <a:pt x="256242" y="294881"/>
                    <a:pt x="258890" y="294989"/>
                  </a:cubicBezTo>
                  <a:cubicBezTo>
                    <a:pt x="261246" y="295019"/>
                    <a:pt x="263575" y="295504"/>
                    <a:pt x="265748" y="296418"/>
                  </a:cubicBezTo>
                  <a:cubicBezTo>
                    <a:pt x="269489" y="298239"/>
                    <a:pt x="272065" y="301817"/>
                    <a:pt x="272606" y="305943"/>
                  </a:cubicBezTo>
                  <a:cubicBezTo>
                    <a:pt x="273194" y="312416"/>
                    <a:pt x="277574" y="317919"/>
                    <a:pt x="283750" y="319945"/>
                  </a:cubicBezTo>
                  <a:cubicBezTo>
                    <a:pt x="286640" y="320805"/>
                    <a:pt x="289718" y="320805"/>
                    <a:pt x="292608" y="319945"/>
                  </a:cubicBezTo>
                  <a:cubicBezTo>
                    <a:pt x="295275" y="319183"/>
                    <a:pt x="297847" y="318611"/>
                    <a:pt x="300418" y="317659"/>
                  </a:cubicBezTo>
                  <a:cubicBezTo>
                    <a:pt x="297656" y="317278"/>
                    <a:pt x="294989" y="317183"/>
                    <a:pt x="292322" y="316802"/>
                  </a:cubicBezTo>
                  <a:close/>
                  <a:moveTo>
                    <a:pt x="179642" y="528828"/>
                  </a:moveTo>
                  <a:cubicBezTo>
                    <a:pt x="177354" y="528914"/>
                    <a:pt x="175085" y="528388"/>
                    <a:pt x="173069" y="527304"/>
                  </a:cubicBezTo>
                  <a:cubicBezTo>
                    <a:pt x="169402" y="525435"/>
                    <a:pt x="166903" y="521865"/>
                    <a:pt x="166402" y="517779"/>
                  </a:cubicBezTo>
                  <a:cubicBezTo>
                    <a:pt x="165759" y="511223"/>
                    <a:pt x="161073" y="505774"/>
                    <a:pt x="154686" y="504158"/>
                  </a:cubicBezTo>
                  <a:cubicBezTo>
                    <a:pt x="151822" y="503343"/>
                    <a:pt x="148787" y="503343"/>
                    <a:pt x="145923" y="504158"/>
                  </a:cubicBezTo>
                  <a:cubicBezTo>
                    <a:pt x="143446" y="504920"/>
                    <a:pt x="140875" y="505492"/>
                    <a:pt x="138303" y="506444"/>
                  </a:cubicBezTo>
                  <a:cubicBezTo>
                    <a:pt x="140970" y="506444"/>
                    <a:pt x="143637" y="506921"/>
                    <a:pt x="146304" y="507302"/>
                  </a:cubicBezTo>
                  <a:cubicBezTo>
                    <a:pt x="148652" y="507227"/>
                    <a:pt x="150989" y="507649"/>
                    <a:pt x="153162" y="508540"/>
                  </a:cubicBezTo>
                  <a:cubicBezTo>
                    <a:pt x="156903" y="510361"/>
                    <a:pt x="159480" y="513939"/>
                    <a:pt x="160020" y="518065"/>
                  </a:cubicBezTo>
                  <a:cubicBezTo>
                    <a:pt x="160467" y="524573"/>
                    <a:pt x="164910" y="530117"/>
                    <a:pt x="171164" y="531971"/>
                  </a:cubicBezTo>
                  <a:cubicBezTo>
                    <a:pt x="174022" y="532829"/>
                    <a:pt x="177069" y="532829"/>
                    <a:pt x="179927" y="531971"/>
                  </a:cubicBezTo>
                  <a:cubicBezTo>
                    <a:pt x="182689" y="531209"/>
                    <a:pt x="185166" y="530543"/>
                    <a:pt x="187738" y="529590"/>
                  </a:cubicBezTo>
                  <a:cubicBezTo>
                    <a:pt x="184975" y="529590"/>
                    <a:pt x="182404" y="529590"/>
                    <a:pt x="179642" y="528828"/>
                  </a:cubicBezTo>
                  <a:close/>
                </a:path>
              </a:pathLst>
            </a:custGeom>
            <a:solidFill>
              <a:srgbClr val="FFFFFF"/>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15C7C866-9612-4665-B24C-250A5D9011F2}"/>
                </a:ext>
              </a:extLst>
            </p:cNvPr>
            <p:cNvSpPr/>
            <p:nvPr/>
          </p:nvSpPr>
          <p:spPr>
            <a:xfrm>
              <a:off x="8243526" y="2750851"/>
              <a:ext cx="19812" cy="230028"/>
            </a:xfrm>
            <a:custGeom>
              <a:avLst/>
              <a:gdLst>
                <a:gd name="connsiteX0" fmla="*/ 1524 w 19812"/>
                <a:gd name="connsiteY0" fmla="*/ 229314 h 230028"/>
                <a:gd name="connsiteX1" fmla="*/ 19812 w 19812"/>
                <a:gd name="connsiteY1" fmla="*/ 714 h 230028"/>
                <a:gd name="connsiteX2" fmla="*/ 18383 w 19812"/>
                <a:gd name="connsiteY2" fmla="*/ 714 h 230028"/>
                <a:gd name="connsiteX3" fmla="*/ 0 w 19812"/>
                <a:gd name="connsiteY3" fmla="*/ 229314 h 230028"/>
                <a:gd name="connsiteX4" fmla="*/ 1524 w 19812"/>
                <a:gd name="connsiteY4" fmla="*/ 229314 h 2300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2" h="230028">
                  <a:moveTo>
                    <a:pt x="1524" y="229314"/>
                  </a:moveTo>
                  <a:cubicBezTo>
                    <a:pt x="17145" y="128254"/>
                    <a:pt x="18288" y="19764"/>
                    <a:pt x="19812" y="714"/>
                  </a:cubicBezTo>
                  <a:cubicBezTo>
                    <a:pt x="19812" y="-238"/>
                    <a:pt x="18383" y="-238"/>
                    <a:pt x="18383" y="714"/>
                  </a:cubicBezTo>
                  <a:cubicBezTo>
                    <a:pt x="17812" y="19288"/>
                    <a:pt x="3143" y="143589"/>
                    <a:pt x="0" y="229314"/>
                  </a:cubicBezTo>
                  <a:cubicBezTo>
                    <a:pt x="95" y="230267"/>
                    <a:pt x="1333" y="230267"/>
                    <a:pt x="1524" y="229314"/>
                  </a:cubicBezTo>
                  <a:close/>
                </a:path>
              </a:pathLst>
            </a:custGeom>
            <a:solidFill>
              <a:srgbClr val="263238"/>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FE6FEEDA-8496-40A0-9C89-204B4751E61D}"/>
                </a:ext>
              </a:extLst>
            </p:cNvPr>
            <p:cNvSpPr/>
            <p:nvPr/>
          </p:nvSpPr>
          <p:spPr>
            <a:xfrm>
              <a:off x="8210387" y="2503460"/>
              <a:ext cx="239320" cy="250245"/>
            </a:xfrm>
            <a:custGeom>
              <a:avLst/>
              <a:gdLst>
                <a:gd name="connsiteX0" fmla="*/ 238974 w 239320"/>
                <a:gd name="connsiteY0" fmla="*/ 249248 h 250245"/>
                <a:gd name="connsiteX1" fmla="*/ 208494 w 239320"/>
                <a:gd name="connsiteY1" fmla="*/ 244486 h 250245"/>
                <a:gd name="connsiteX2" fmla="*/ 179919 w 239320"/>
                <a:gd name="connsiteY2" fmla="*/ 240771 h 250245"/>
                <a:gd name="connsiteX3" fmla="*/ 167632 w 239320"/>
                <a:gd name="connsiteY3" fmla="*/ 239152 h 250245"/>
                <a:gd name="connsiteX4" fmla="*/ 168775 w 239320"/>
                <a:gd name="connsiteY4" fmla="*/ 239152 h 250245"/>
                <a:gd name="connsiteX5" fmla="*/ 185063 w 239320"/>
                <a:gd name="connsiteY5" fmla="*/ 236104 h 250245"/>
                <a:gd name="connsiteX6" fmla="*/ 201255 w 239320"/>
                <a:gd name="connsiteY6" fmla="*/ 232865 h 250245"/>
                <a:gd name="connsiteX7" fmla="*/ 201255 w 239320"/>
                <a:gd name="connsiteY7" fmla="*/ 231437 h 250245"/>
                <a:gd name="connsiteX8" fmla="*/ 184872 w 239320"/>
                <a:gd name="connsiteY8" fmla="*/ 233246 h 250245"/>
                <a:gd name="connsiteX9" fmla="*/ 167918 w 239320"/>
                <a:gd name="connsiteY9" fmla="*/ 235247 h 250245"/>
                <a:gd name="connsiteX10" fmla="*/ 153154 w 239320"/>
                <a:gd name="connsiteY10" fmla="*/ 237533 h 250245"/>
                <a:gd name="connsiteX11" fmla="*/ 125627 w 239320"/>
                <a:gd name="connsiteY11" fmla="*/ 234580 h 250245"/>
                <a:gd name="connsiteX12" fmla="*/ 107339 w 239320"/>
                <a:gd name="connsiteY12" fmla="*/ 182097 h 250245"/>
                <a:gd name="connsiteX13" fmla="*/ 86669 w 239320"/>
                <a:gd name="connsiteY13" fmla="*/ 128186 h 250245"/>
                <a:gd name="connsiteX14" fmla="*/ 64667 w 239320"/>
                <a:gd name="connsiteY14" fmla="*/ 75989 h 250245"/>
                <a:gd name="connsiteX15" fmla="*/ 33044 w 239320"/>
                <a:gd name="connsiteY15" fmla="*/ 360 h 250245"/>
                <a:gd name="connsiteX16" fmla="*/ 31805 w 239320"/>
                <a:gd name="connsiteY16" fmla="*/ 1027 h 250245"/>
                <a:gd name="connsiteX17" fmla="*/ 60380 w 239320"/>
                <a:gd name="connsiteY17" fmla="*/ 78560 h 250245"/>
                <a:gd name="connsiteX18" fmla="*/ 67429 w 239320"/>
                <a:gd name="connsiteY18" fmla="*/ 97610 h 250245"/>
                <a:gd name="connsiteX19" fmla="*/ 66572 w 239320"/>
                <a:gd name="connsiteY19" fmla="*/ 96658 h 250245"/>
                <a:gd name="connsiteX20" fmla="*/ 54951 w 239320"/>
                <a:gd name="connsiteY20" fmla="*/ 82561 h 250245"/>
                <a:gd name="connsiteX21" fmla="*/ 32472 w 239320"/>
                <a:gd name="connsiteY21" fmla="*/ 53033 h 250245"/>
                <a:gd name="connsiteX22" fmla="*/ 31139 w 239320"/>
                <a:gd name="connsiteY22" fmla="*/ 53986 h 250245"/>
                <a:gd name="connsiteX23" fmla="*/ 50951 w 239320"/>
                <a:gd name="connsiteY23" fmla="*/ 86085 h 250245"/>
                <a:gd name="connsiteX24" fmla="*/ 61809 w 239320"/>
                <a:gd name="connsiteY24" fmla="*/ 101420 h 250245"/>
                <a:gd name="connsiteX25" fmla="*/ 73715 w 239320"/>
                <a:gd name="connsiteY25" fmla="*/ 115517 h 250245"/>
                <a:gd name="connsiteX26" fmla="*/ 73715 w 239320"/>
                <a:gd name="connsiteY26" fmla="*/ 115517 h 250245"/>
                <a:gd name="connsiteX27" fmla="*/ 79430 w 239320"/>
                <a:gd name="connsiteY27" fmla="*/ 131424 h 250245"/>
                <a:gd name="connsiteX28" fmla="*/ 99052 w 239320"/>
                <a:gd name="connsiteY28" fmla="*/ 184574 h 250245"/>
                <a:gd name="connsiteX29" fmla="*/ 116864 w 239320"/>
                <a:gd name="connsiteY29" fmla="*/ 233532 h 250245"/>
                <a:gd name="connsiteX30" fmla="*/ 60476 w 239320"/>
                <a:gd name="connsiteY30" fmla="*/ 229246 h 250245"/>
                <a:gd name="connsiteX31" fmla="*/ 31901 w 239320"/>
                <a:gd name="connsiteY31" fmla="*/ 227246 h 250245"/>
                <a:gd name="connsiteX32" fmla="*/ 754 w 239320"/>
                <a:gd name="connsiteY32" fmla="*/ 225817 h 250245"/>
                <a:gd name="connsiteX33" fmla="*/ 754 w 239320"/>
                <a:gd name="connsiteY33" fmla="*/ 227150 h 250245"/>
                <a:gd name="connsiteX34" fmla="*/ 31329 w 239320"/>
                <a:gd name="connsiteY34" fmla="*/ 231722 h 250245"/>
                <a:gd name="connsiteX35" fmla="*/ 59904 w 239320"/>
                <a:gd name="connsiteY35" fmla="*/ 235342 h 250245"/>
                <a:gd name="connsiteX36" fmla="*/ 120197 w 239320"/>
                <a:gd name="connsiteY36" fmla="*/ 242486 h 250245"/>
                <a:gd name="connsiteX37" fmla="*/ 179824 w 239320"/>
                <a:gd name="connsiteY37" fmla="*/ 247153 h 250245"/>
                <a:gd name="connsiteX38" fmla="*/ 209828 w 239320"/>
                <a:gd name="connsiteY38" fmla="*/ 249058 h 250245"/>
                <a:gd name="connsiteX39" fmla="*/ 238879 w 239320"/>
                <a:gd name="connsiteY39" fmla="*/ 250106 h 250245"/>
                <a:gd name="connsiteX40" fmla="*/ 238974 w 239320"/>
                <a:gd name="connsiteY40" fmla="*/ 249248 h 250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39320" h="250245">
                  <a:moveTo>
                    <a:pt x="238974" y="249248"/>
                  </a:moveTo>
                  <a:cubicBezTo>
                    <a:pt x="228947" y="246905"/>
                    <a:pt x="218759" y="245313"/>
                    <a:pt x="208494" y="244486"/>
                  </a:cubicBezTo>
                  <a:cubicBezTo>
                    <a:pt x="198969" y="243343"/>
                    <a:pt x="189444" y="241914"/>
                    <a:pt x="179919" y="240771"/>
                  </a:cubicBezTo>
                  <a:lnTo>
                    <a:pt x="167632" y="239152"/>
                  </a:lnTo>
                  <a:lnTo>
                    <a:pt x="168775" y="239152"/>
                  </a:lnTo>
                  <a:lnTo>
                    <a:pt x="185063" y="236104"/>
                  </a:lnTo>
                  <a:cubicBezTo>
                    <a:pt x="190397" y="234961"/>
                    <a:pt x="195826" y="233532"/>
                    <a:pt x="201255" y="232865"/>
                  </a:cubicBezTo>
                  <a:cubicBezTo>
                    <a:pt x="202112" y="232865"/>
                    <a:pt x="202017" y="231246"/>
                    <a:pt x="201255" y="231437"/>
                  </a:cubicBezTo>
                  <a:cubicBezTo>
                    <a:pt x="195826" y="232389"/>
                    <a:pt x="190397" y="232675"/>
                    <a:pt x="184872" y="233246"/>
                  </a:cubicBezTo>
                  <a:lnTo>
                    <a:pt x="167918" y="235247"/>
                  </a:lnTo>
                  <a:cubicBezTo>
                    <a:pt x="162965" y="235913"/>
                    <a:pt x="158393" y="236771"/>
                    <a:pt x="153154" y="237533"/>
                  </a:cubicBezTo>
                  <a:lnTo>
                    <a:pt x="125627" y="234580"/>
                  </a:lnTo>
                  <a:cubicBezTo>
                    <a:pt x="120864" y="216863"/>
                    <a:pt x="113625" y="199337"/>
                    <a:pt x="107339" y="182097"/>
                  </a:cubicBezTo>
                  <a:cubicBezTo>
                    <a:pt x="101052" y="164857"/>
                    <a:pt x="93813" y="146093"/>
                    <a:pt x="86669" y="128186"/>
                  </a:cubicBezTo>
                  <a:cubicBezTo>
                    <a:pt x="79526" y="110279"/>
                    <a:pt x="72382" y="93229"/>
                    <a:pt x="64667" y="75989"/>
                  </a:cubicBezTo>
                  <a:cubicBezTo>
                    <a:pt x="60761" y="67321"/>
                    <a:pt x="39711" y="14171"/>
                    <a:pt x="33044" y="360"/>
                  </a:cubicBezTo>
                  <a:cubicBezTo>
                    <a:pt x="33044" y="-497"/>
                    <a:pt x="31424" y="360"/>
                    <a:pt x="31805" y="1027"/>
                  </a:cubicBezTo>
                  <a:cubicBezTo>
                    <a:pt x="35996" y="15124"/>
                    <a:pt x="57428" y="69702"/>
                    <a:pt x="60380" y="78560"/>
                  </a:cubicBezTo>
                  <a:cubicBezTo>
                    <a:pt x="62666" y="85037"/>
                    <a:pt x="65048" y="91419"/>
                    <a:pt x="67429" y="97610"/>
                  </a:cubicBezTo>
                  <a:lnTo>
                    <a:pt x="66572" y="96658"/>
                  </a:lnTo>
                  <a:cubicBezTo>
                    <a:pt x="62666" y="91991"/>
                    <a:pt x="58761" y="87133"/>
                    <a:pt x="54951" y="82561"/>
                  </a:cubicBezTo>
                  <a:cubicBezTo>
                    <a:pt x="47141" y="73036"/>
                    <a:pt x="39330" y="63511"/>
                    <a:pt x="32472" y="53033"/>
                  </a:cubicBezTo>
                  <a:cubicBezTo>
                    <a:pt x="31901" y="52176"/>
                    <a:pt x="30567" y="53033"/>
                    <a:pt x="31139" y="53986"/>
                  </a:cubicBezTo>
                  <a:cubicBezTo>
                    <a:pt x="37616" y="64749"/>
                    <a:pt x="43997" y="75608"/>
                    <a:pt x="50951" y="86085"/>
                  </a:cubicBezTo>
                  <a:cubicBezTo>
                    <a:pt x="54380" y="91229"/>
                    <a:pt x="57999" y="96467"/>
                    <a:pt x="61809" y="101420"/>
                  </a:cubicBezTo>
                  <a:cubicBezTo>
                    <a:pt x="65278" y="106520"/>
                    <a:pt x="69268" y="111244"/>
                    <a:pt x="73715" y="115517"/>
                  </a:cubicBezTo>
                  <a:lnTo>
                    <a:pt x="73715" y="115517"/>
                  </a:lnTo>
                  <a:lnTo>
                    <a:pt x="79430" y="131424"/>
                  </a:lnTo>
                  <a:cubicBezTo>
                    <a:pt x="85780" y="149141"/>
                    <a:pt x="92321" y="166857"/>
                    <a:pt x="99052" y="184574"/>
                  </a:cubicBezTo>
                  <a:cubicBezTo>
                    <a:pt x="104957" y="200766"/>
                    <a:pt x="110291" y="217530"/>
                    <a:pt x="116864" y="233532"/>
                  </a:cubicBezTo>
                  <a:cubicBezTo>
                    <a:pt x="97814" y="231913"/>
                    <a:pt x="79335" y="230675"/>
                    <a:pt x="60476" y="229246"/>
                  </a:cubicBezTo>
                  <a:lnTo>
                    <a:pt x="31901" y="227246"/>
                  </a:lnTo>
                  <a:cubicBezTo>
                    <a:pt x="21614" y="226579"/>
                    <a:pt x="10946" y="227246"/>
                    <a:pt x="754" y="225817"/>
                  </a:cubicBezTo>
                  <a:cubicBezTo>
                    <a:pt x="-103" y="225817"/>
                    <a:pt x="-389" y="227150"/>
                    <a:pt x="754" y="227150"/>
                  </a:cubicBezTo>
                  <a:cubicBezTo>
                    <a:pt x="10946" y="227817"/>
                    <a:pt x="21233" y="230484"/>
                    <a:pt x="31329" y="231722"/>
                  </a:cubicBezTo>
                  <a:lnTo>
                    <a:pt x="59904" y="235342"/>
                  </a:lnTo>
                  <a:cubicBezTo>
                    <a:pt x="80002" y="237723"/>
                    <a:pt x="100100" y="240295"/>
                    <a:pt x="120197" y="242486"/>
                  </a:cubicBezTo>
                  <a:cubicBezTo>
                    <a:pt x="140295" y="244676"/>
                    <a:pt x="159917" y="245819"/>
                    <a:pt x="179824" y="247153"/>
                  </a:cubicBezTo>
                  <a:lnTo>
                    <a:pt x="209828" y="249058"/>
                  </a:lnTo>
                  <a:cubicBezTo>
                    <a:pt x="219472" y="250120"/>
                    <a:pt x="229183" y="250470"/>
                    <a:pt x="238879" y="250106"/>
                  </a:cubicBezTo>
                  <a:cubicBezTo>
                    <a:pt x="239450" y="250582"/>
                    <a:pt x="239450" y="249439"/>
                    <a:pt x="238974" y="249248"/>
                  </a:cubicBezTo>
                  <a:close/>
                </a:path>
              </a:pathLst>
            </a:custGeom>
            <a:solidFill>
              <a:srgbClr val="263238"/>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7F00563A-136D-45A3-BEB1-6A66A6FB473B}"/>
                </a:ext>
              </a:extLst>
            </p:cNvPr>
            <p:cNvSpPr/>
            <p:nvPr/>
          </p:nvSpPr>
          <p:spPr>
            <a:xfrm>
              <a:off x="8190198" y="2984546"/>
              <a:ext cx="316356" cy="17774"/>
            </a:xfrm>
            <a:custGeom>
              <a:avLst/>
              <a:gdLst>
                <a:gd name="connsiteX0" fmla="*/ 315076 w 316356"/>
                <a:gd name="connsiteY0" fmla="*/ 9525 h 17774"/>
                <a:gd name="connsiteX1" fmla="*/ 751 w 316356"/>
                <a:gd name="connsiteY1" fmla="*/ 0 h 17774"/>
                <a:gd name="connsiteX2" fmla="*/ 751 w 316356"/>
                <a:gd name="connsiteY2" fmla="*/ 1333 h 17774"/>
                <a:gd name="connsiteX3" fmla="*/ 315647 w 316356"/>
                <a:gd name="connsiteY3" fmla="*/ 12573 h 17774"/>
                <a:gd name="connsiteX4" fmla="*/ 316031 w 316356"/>
                <a:gd name="connsiteY4" fmla="*/ 10179 h 17774"/>
                <a:gd name="connsiteX5" fmla="*/ 315076 w 316356"/>
                <a:gd name="connsiteY5" fmla="*/ 9525 h 17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6356" h="17774">
                  <a:moveTo>
                    <a:pt x="315076" y="9525"/>
                  </a:moveTo>
                  <a:cubicBezTo>
                    <a:pt x="228589" y="10668"/>
                    <a:pt x="72760" y="6477"/>
                    <a:pt x="751" y="0"/>
                  </a:cubicBezTo>
                  <a:cubicBezTo>
                    <a:pt x="-202" y="0"/>
                    <a:pt x="-297" y="1238"/>
                    <a:pt x="751" y="1333"/>
                  </a:cubicBezTo>
                  <a:cubicBezTo>
                    <a:pt x="104813" y="18440"/>
                    <a:pt x="210630" y="22217"/>
                    <a:pt x="315647" y="12573"/>
                  </a:cubicBezTo>
                  <a:cubicBezTo>
                    <a:pt x="316414" y="12018"/>
                    <a:pt x="316586" y="10946"/>
                    <a:pt x="316031" y="10179"/>
                  </a:cubicBezTo>
                  <a:cubicBezTo>
                    <a:pt x="315798" y="9857"/>
                    <a:pt x="315460" y="9625"/>
                    <a:pt x="315076" y="9525"/>
                  </a:cubicBezTo>
                  <a:close/>
                </a:path>
              </a:pathLst>
            </a:custGeom>
            <a:solidFill>
              <a:srgbClr val="263238"/>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C6BA884E-B81E-463D-BF34-617B29A7C623}"/>
                </a:ext>
              </a:extLst>
            </p:cNvPr>
            <p:cNvSpPr/>
            <p:nvPr/>
          </p:nvSpPr>
          <p:spPr>
            <a:xfrm>
              <a:off x="8040834" y="2148823"/>
              <a:ext cx="127158" cy="232695"/>
            </a:xfrm>
            <a:custGeom>
              <a:avLst/>
              <a:gdLst>
                <a:gd name="connsiteX0" fmla="*/ 127159 w 127158"/>
                <a:gd name="connsiteY0" fmla="*/ 159925 h 232695"/>
                <a:gd name="connsiteX1" fmla="*/ 40862 w 127158"/>
                <a:gd name="connsiteY1" fmla="*/ 232696 h 232695"/>
                <a:gd name="connsiteX2" fmla="*/ 23241 w 127158"/>
                <a:gd name="connsiteY2" fmla="*/ 156496 h 232695"/>
                <a:gd name="connsiteX3" fmla="*/ 21717 w 127158"/>
                <a:gd name="connsiteY3" fmla="*/ 150876 h 232695"/>
                <a:gd name="connsiteX4" fmla="*/ 0 w 127158"/>
                <a:gd name="connsiteY4" fmla="*/ 72771 h 232695"/>
                <a:gd name="connsiteX5" fmla="*/ 89726 w 127158"/>
                <a:gd name="connsiteY5" fmla="*/ 8572 h 232695"/>
                <a:gd name="connsiteX6" fmla="*/ 102775 w 127158"/>
                <a:gd name="connsiteY6" fmla="*/ 0 h 232695"/>
                <a:gd name="connsiteX7" fmla="*/ 112300 w 127158"/>
                <a:gd name="connsiteY7" fmla="*/ 48863 h 232695"/>
                <a:gd name="connsiteX8" fmla="*/ 113062 w 127158"/>
                <a:gd name="connsiteY8" fmla="*/ 52768 h 232695"/>
                <a:gd name="connsiteX9" fmla="*/ 113919 w 127158"/>
                <a:gd name="connsiteY9" fmla="*/ 57150 h 232695"/>
                <a:gd name="connsiteX10" fmla="*/ 116395 w 127158"/>
                <a:gd name="connsiteY10" fmla="*/ 69437 h 232695"/>
                <a:gd name="connsiteX11" fmla="*/ 118110 w 127158"/>
                <a:gd name="connsiteY11" fmla="*/ 78962 h 232695"/>
                <a:gd name="connsiteX12" fmla="*/ 119824 w 127158"/>
                <a:gd name="connsiteY12" fmla="*/ 88487 h 232695"/>
                <a:gd name="connsiteX13" fmla="*/ 127159 w 127158"/>
                <a:gd name="connsiteY13" fmla="*/ 159925 h 2326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158" h="232695">
                  <a:moveTo>
                    <a:pt x="127159" y="159925"/>
                  </a:moveTo>
                  <a:cubicBezTo>
                    <a:pt x="125444" y="169450"/>
                    <a:pt x="83820" y="232505"/>
                    <a:pt x="40862" y="232696"/>
                  </a:cubicBezTo>
                  <a:cubicBezTo>
                    <a:pt x="26860" y="232696"/>
                    <a:pt x="23241" y="156496"/>
                    <a:pt x="23241" y="156496"/>
                  </a:cubicBezTo>
                  <a:lnTo>
                    <a:pt x="21717" y="150876"/>
                  </a:lnTo>
                  <a:lnTo>
                    <a:pt x="0" y="72771"/>
                  </a:lnTo>
                  <a:lnTo>
                    <a:pt x="89726" y="8572"/>
                  </a:lnTo>
                  <a:lnTo>
                    <a:pt x="102775" y="0"/>
                  </a:lnTo>
                  <a:cubicBezTo>
                    <a:pt x="102775" y="0"/>
                    <a:pt x="107252" y="21717"/>
                    <a:pt x="112300" y="48863"/>
                  </a:cubicBezTo>
                  <a:cubicBezTo>
                    <a:pt x="112300" y="50101"/>
                    <a:pt x="112776" y="51435"/>
                    <a:pt x="113062" y="52768"/>
                  </a:cubicBezTo>
                  <a:cubicBezTo>
                    <a:pt x="113348" y="54102"/>
                    <a:pt x="113728" y="55721"/>
                    <a:pt x="113919" y="57150"/>
                  </a:cubicBezTo>
                  <a:cubicBezTo>
                    <a:pt x="114776" y="61246"/>
                    <a:pt x="115634" y="65342"/>
                    <a:pt x="116395" y="69437"/>
                  </a:cubicBezTo>
                  <a:cubicBezTo>
                    <a:pt x="117157" y="73533"/>
                    <a:pt x="117634" y="75628"/>
                    <a:pt x="118110" y="78962"/>
                  </a:cubicBezTo>
                  <a:lnTo>
                    <a:pt x="119824" y="88487"/>
                  </a:lnTo>
                  <a:cubicBezTo>
                    <a:pt x="123919" y="112101"/>
                    <a:pt x="126370" y="135971"/>
                    <a:pt x="127159" y="159925"/>
                  </a:cubicBezTo>
                  <a:close/>
                </a:path>
              </a:pathLst>
            </a:custGeom>
            <a:solidFill>
              <a:srgbClr val="FFC4C0"/>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5FEE9F83-0AA0-4C4E-9207-68CA8B98E1BC}"/>
                </a:ext>
              </a:extLst>
            </p:cNvPr>
            <p:cNvSpPr/>
            <p:nvPr/>
          </p:nvSpPr>
          <p:spPr>
            <a:xfrm>
              <a:off x="8040930" y="2148728"/>
              <a:ext cx="112585" cy="150876"/>
            </a:xfrm>
            <a:custGeom>
              <a:avLst/>
              <a:gdLst>
                <a:gd name="connsiteX0" fmla="*/ 112585 w 112585"/>
                <a:gd name="connsiteY0" fmla="*/ 48863 h 150876"/>
                <a:gd name="connsiteX1" fmla="*/ 21717 w 112585"/>
                <a:gd name="connsiteY1" fmla="*/ 150876 h 150876"/>
                <a:gd name="connsiteX2" fmla="*/ 0 w 112585"/>
                <a:gd name="connsiteY2" fmla="*/ 72771 h 150876"/>
                <a:gd name="connsiteX3" fmla="*/ 89725 w 112585"/>
                <a:gd name="connsiteY3" fmla="*/ 8573 h 150876"/>
                <a:gd name="connsiteX4" fmla="*/ 102775 w 112585"/>
                <a:gd name="connsiteY4" fmla="*/ 0 h 150876"/>
                <a:gd name="connsiteX5" fmla="*/ 112585 w 112585"/>
                <a:gd name="connsiteY5" fmla="*/ 48863 h 1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585" h="150876">
                  <a:moveTo>
                    <a:pt x="112585" y="48863"/>
                  </a:moveTo>
                  <a:cubicBezTo>
                    <a:pt x="98721" y="94547"/>
                    <a:pt x="65500" y="131842"/>
                    <a:pt x="21717" y="150876"/>
                  </a:cubicBezTo>
                  <a:lnTo>
                    <a:pt x="0" y="72771"/>
                  </a:lnTo>
                  <a:lnTo>
                    <a:pt x="89725" y="8573"/>
                  </a:lnTo>
                  <a:lnTo>
                    <a:pt x="102775" y="0"/>
                  </a:lnTo>
                  <a:cubicBezTo>
                    <a:pt x="102775" y="0"/>
                    <a:pt x="107442" y="21717"/>
                    <a:pt x="112585" y="48863"/>
                  </a:cubicBezTo>
                  <a:close/>
                </a:path>
              </a:pathLst>
            </a:custGeom>
            <a:solidFill>
              <a:srgbClr val="263238"/>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F35C5D03-D823-449D-9258-7D120D5D9B83}"/>
                </a:ext>
              </a:extLst>
            </p:cNvPr>
            <p:cNvSpPr/>
            <p:nvPr/>
          </p:nvSpPr>
          <p:spPr>
            <a:xfrm>
              <a:off x="7919893" y="1934698"/>
              <a:ext cx="257306" cy="334178"/>
            </a:xfrm>
            <a:custGeom>
              <a:avLst/>
              <a:gdLst>
                <a:gd name="connsiteX0" fmla="*/ 545 w 257306"/>
                <a:gd name="connsiteY0" fmla="*/ 169262 h 334178"/>
                <a:gd name="connsiteX1" fmla="*/ 107225 w 257306"/>
                <a:gd name="connsiteY1" fmla="*/ 333854 h 334178"/>
                <a:gd name="connsiteX2" fmla="*/ 252577 w 257306"/>
                <a:gd name="connsiteY2" fmla="*/ 196790 h 334178"/>
                <a:gd name="connsiteX3" fmla="*/ 148468 w 257306"/>
                <a:gd name="connsiteY3" fmla="*/ 860 h 334178"/>
                <a:gd name="connsiteX4" fmla="*/ 545 w 257306"/>
                <a:gd name="connsiteY4" fmla="*/ 169262 h 3341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7306" h="334178">
                  <a:moveTo>
                    <a:pt x="545" y="169262"/>
                  </a:moveTo>
                  <a:cubicBezTo>
                    <a:pt x="-7551" y="311280"/>
                    <a:pt x="76745" y="332140"/>
                    <a:pt x="107225" y="333854"/>
                  </a:cubicBezTo>
                  <a:cubicBezTo>
                    <a:pt x="135038" y="335378"/>
                    <a:pt x="229812" y="337188"/>
                    <a:pt x="252577" y="196790"/>
                  </a:cubicBezTo>
                  <a:cubicBezTo>
                    <a:pt x="275341" y="56391"/>
                    <a:pt x="211905" y="7814"/>
                    <a:pt x="148468" y="860"/>
                  </a:cubicBezTo>
                  <a:cubicBezTo>
                    <a:pt x="85032" y="-6093"/>
                    <a:pt x="8641" y="27244"/>
                    <a:pt x="545" y="169262"/>
                  </a:cubicBezTo>
                  <a:close/>
                </a:path>
              </a:pathLst>
            </a:custGeom>
            <a:solidFill>
              <a:srgbClr val="FFC4C0"/>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AEE26D44-1641-4892-9716-9ED596EC0BD8}"/>
                </a:ext>
              </a:extLst>
            </p:cNvPr>
            <p:cNvSpPr/>
            <p:nvPr/>
          </p:nvSpPr>
          <p:spPr>
            <a:xfrm>
              <a:off x="7937349" y="2050911"/>
              <a:ext cx="26416" cy="15120"/>
            </a:xfrm>
            <a:custGeom>
              <a:avLst/>
              <a:gdLst>
                <a:gd name="connsiteX0" fmla="*/ 6331 w 26416"/>
                <a:gd name="connsiteY0" fmla="*/ 15045 h 15120"/>
                <a:gd name="connsiteX1" fmla="*/ 15856 w 26416"/>
                <a:gd name="connsiteY1" fmla="*/ 13521 h 15120"/>
                <a:gd name="connsiteX2" fmla="*/ 25381 w 26416"/>
                <a:gd name="connsiteY2" fmla="*/ 10187 h 15120"/>
                <a:gd name="connsiteX3" fmla="*/ 25381 w 26416"/>
                <a:gd name="connsiteY3" fmla="*/ 3996 h 15120"/>
                <a:gd name="connsiteX4" fmla="*/ 13189 w 26416"/>
                <a:gd name="connsiteY4" fmla="*/ 377 h 15120"/>
                <a:gd name="connsiteX5" fmla="*/ 1283 w 26416"/>
                <a:gd name="connsiteY5" fmla="*/ 6187 h 15120"/>
                <a:gd name="connsiteX6" fmla="*/ 1925 w 26416"/>
                <a:gd name="connsiteY6" fmla="*/ 13838 h 15120"/>
                <a:gd name="connsiteX7" fmla="*/ 6331 w 26416"/>
                <a:gd name="connsiteY7" fmla="*/ 15045 h 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16" h="15120">
                  <a:moveTo>
                    <a:pt x="6331" y="15045"/>
                  </a:moveTo>
                  <a:cubicBezTo>
                    <a:pt x="9532" y="14716"/>
                    <a:pt x="12712" y="14207"/>
                    <a:pt x="15856" y="13521"/>
                  </a:cubicBezTo>
                  <a:cubicBezTo>
                    <a:pt x="19311" y="13487"/>
                    <a:pt x="22659" y="12315"/>
                    <a:pt x="25381" y="10187"/>
                  </a:cubicBezTo>
                  <a:cubicBezTo>
                    <a:pt x="26762" y="8355"/>
                    <a:pt x="26762" y="5829"/>
                    <a:pt x="25381" y="3996"/>
                  </a:cubicBezTo>
                  <a:cubicBezTo>
                    <a:pt x="22283" y="653"/>
                    <a:pt x="17609" y="-734"/>
                    <a:pt x="13189" y="377"/>
                  </a:cubicBezTo>
                  <a:cubicBezTo>
                    <a:pt x="8626" y="729"/>
                    <a:pt x="4368" y="2807"/>
                    <a:pt x="1283" y="6187"/>
                  </a:cubicBezTo>
                  <a:cubicBezTo>
                    <a:pt x="-653" y="8477"/>
                    <a:pt x="-365" y="11903"/>
                    <a:pt x="1925" y="13838"/>
                  </a:cubicBezTo>
                  <a:cubicBezTo>
                    <a:pt x="3145" y="14869"/>
                    <a:pt x="4756" y="15310"/>
                    <a:pt x="6331" y="15045"/>
                  </a:cubicBezTo>
                  <a:close/>
                </a:path>
              </a:pathLst>
            </a:custGeom>
            <a:solidFill>
              <a:srgbClr val="263238"/>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AC427378-4A15-4679-9BF7-7A4363CFA651}"/>
                </a:ext>
              </a:extLst>
            </p:cNvPr>
            <p:cNvSpPr/>
            <p:nvPr/>
          </p:nvSpPr>
          <p:spPr>
            <a:xfrm>
              <a:off x="8016843" y="2055636"/>
              <a:ext cx="25471" cy="16224"/>
            </a:xfrm>
            <a:custGeom>
              <a:avLst/>
              <a:gdLst>
                <a:gd name="connsiteX0" fmla="*/ 20086 w 25471"/>
                <a:gd name="connsiteY0" fmla="*/ 16225 h 16224"/>
                <a:gd name="connsiteX1" fmla="*/ 10561 w 25471"/>
                <a:gd name="connsiteY1" fmla="*/ 13653 h 16224"/>
                <a:gd name="connsiteX2" fmla="*/ 1036 w 25471"/>
                <a:gd name="connsiteY2" fmla="*/ 9176 h 16224"/>
                <a:gd name="connsiteX3" fmla="*/ 1036 w 25471"/>
                <a:gd name="connsiteY3" fmla="*/ 2985 h 16224"/>
                <a:gd name="connsiteX4" fmla="*/ 13514 w 25471"/>
                <a:gd name="connsiteY4" fmla="*/ 794 h 16224"/>
                <a:gd name="connsiteX5" fmla="*/ 24658 w 25471"/>
                <a:gd name="connsiteY5" fmla="*/ 7938 h 16224"/>
                <a:gd name="connsiteX6" fmla="*/ 22899 w 25471"/>
                <a:gd name="connsiteY6" fmla="*/ 15412 h 16224"/>
                <a:gd name="connsiteX7" fmla="*/ 20086 w 25471"/>
                <a:gd name="connsiteY7" fmla="*/ 16225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471" h="16224">
                  <a:moveTo>
                    <a:pt x="20086" y="16225"/>
                  </a:moveTo>
                  <a:cubicBezTo>
                    <a:pt x="16863" y="15558"/>
                    <a:pt x="13682" y="14699"/>
                    <a:pt x="10561" y="13653"/>
                  </a:cubicBezTo>
                  <a:cubicBezTo>
                    <a:pt x="6966" y="13300"/>
                    <a:pt x="3602" y="11719"/>
                    <a:pt x="1036" y="9176"/>
                  </a:cubicBezTo>
                  <a:cubicBezTo>
                    <a:pt x="-345" y="7343"/>
                    <a:pt x="-345" y="4818"/>
                    <a:pt x="1036" y="2985"/>
                  </a:cubicBezTo>
                  <a:cubicBezTo>
                    <a:pt x="4488" y="41"/>
                    <a:pt x="9265" y="-798"/>
                    <a:pt x="13514" y="794"/>
                  </a:cubicBezTo>
                  <a:cubicBezTo>
                    <a:pt x="17990" y="1700"/>
                    <a:pt x="21965" y="4249"/>
                    <a:pt x="24658" y="7938"/>
                  </a:cubicBezTo>
                  <a:cubicBezTo>
                    <a:pt x="26236" y="10487"/>
                    <a:pt x="25449" y="13834"/>
                    <a:pt x="22899" y="15412"/>
                  </a:cubicBezTo>
                  <a:cubicBezTo>
                    <a:pt x="22054" y="15935"/>
                    <a:pt x="21080" y="16217"/>
                    <a:pt x="20086" y="16225"/>
                  </a:cubicBezTo>
                  <a:close/>
                </a:path>
              </a:pathLst>
            </a:custGeom>
            <a:solidFill>
              <a:srgbClr val="263238"/>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993C2907-85B8-4428-AD98-E2E1B1898593}"/>
                </a:ext>
              </a:extLst>
            </p:cNvPr>
            <p:cNvSpPr/>
            <p:nvPr/>
          </p:nvSpPr>
          <p:spPr>
            <a:xfrm>
              <a:off x="8014557" y="2106342"/>
              <a:ext cx="9799" cy="26193"/>
            </a:xfrm>
            <a:custGeom>
              <a:avLst/>
              <a:gdLst>
                <a:gd name="connsiteX0" fmla="*/ 1322 w 9799"/>
                <a:gd name="connsiteY0" fmla="*/ 0 h 26193"/>
                <a:gd name="connsiteX1" fmla="*/ 1989 w 9799"/>
                <a:gd name="connsiteY1" fmla="*/ 857 h 26193"/>
                <a:gd name="connsiteX2" fmla="*/ 9799 w 9799"/>
                <a:gd name="connsiteY2" fmla="*/ 25622 h 26193"/>
                <a:gd name="connsiteX3" fmla="*/ 9799 w 9799"/>
                <a:gd name="connsiteY3" fmla="*/ 26194 h 26193"/>
                <a:gd name="connsiteX4" fmla="*/ 1322 w 9799"/>
                <a:gd name="connsiteY4" fmla="*/ 0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99" h="26193">
                  <a:moveTo>
                    <a:pt x="1322" y="0"/>
                  </a:moveTo>
                  <a:cubicBezTo>
                    <a:pt x="1322" y="0"/>
                    <a:pt x="2084" y="0"/>
                    <a:pt x="1989" y="857"/>
                  </a:cubicBezTo>
                  <a:cubicBezTo>
                    <a:pt x="941" y="10382"/>
                    <a:pt x="1322" y="21717"/>
                    <a:pt x="9799" y="25622"/>
                  </a:cubicBezTo>
                  <a:cubicBezTo>
                    <a:pt x="9799" y="25622"/>
                    <a:pt x="9799" y="26194"/>
                    <a:pt x="9799" y="26194"/>
                  </a:cubicBezTo>
                  <a:cubicBezTo>
                    <a:pt x="-869" y="24098"/>
                    <a:pt x="-1250" y="9525"/>
                    <a:pt x="1322" y="0"/>
                  </a:cubicBezTo>
                  <a:close/>
                </a:path>
              </a:pathLst>
            </a:custGeom>
            <a:solidFill>
              <a:srgbClr val="263238"/>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29558A60-62DD-4FBF-B545-745D71ED1F6F}"/>
                </a:ext>
              </a:extLst>
            </p:cNvPr>
            <p:cNvSpPr/>
            <p:nvPr/>
          </p:nvSpPr>
          <p:spPr>
            <a:xfrm>
              <a:off x="8015015" y="2096817"/>
              <a:ext cx="21549" cy="31242"/>
            </a:xfrm>
            <a:custGeom>
              <a:avLst/>
              <a:gdLst>
                <a:gd name="connsiteX0" fmla="*/ 10293 w 21549"/>
                <a:gd name="connsiteY0" fmla="*/ 0 h 31242"/>
                <a:gd name="connsiteX1" fmla="*/ 10293 w 21549"/>
                <a:gd name="connsiteY1" fmla="*/ 31242 h 31242"/>
                <a:gd name="connsiteX2" fmla="*/ 10293 w 21549"/>
                <a:gd name="connsiteY2" fmla="*/ 0 h 31242"/>
              </a:gdLst>
              <a:ahLst/>
              <a:cxnLst>
                <a:cxn ang="0">
                  <a:pos x="connsiteX0" y="connsiteY0"/>
                </a:cxn>
                <a:cxn ang="0">
                  <a:pos x="connsiteX1" y="connsiteY1"/>
                </a:cxn>
                <a:cxn ang="0">
                  <a:pos x="connsiteX2" y="connsiteY2"/>
                </a:cxn>
              </a:cxnLst>
              <a:rect l="l" t="t" r="r" b="b"/>
              <a:pathLst>
                <a:path w="21549" h="31242">
                  <a:moveTo>
                    <a:pt x="10293" y="0"/>
                  </a:moveTo>
                  <a:cubicBezTo>
                    <a:pt x="25914" y="0"/>
                    <a:pt x="24676" y="31337"/>
                    <a:pt x="10293" y="31242"/>
                  </a:cubicBezTo>
                  <a:cubicBezTo>
                    <a:pt x="-4090" y="31147"/>
                    <a:pt x="-2756" y="0"/>
                    <a:pt x="10293" y="0"/>
                  </a:cubicBezTo>
                  <a:close/>
                </a:path>
              </a:pathLst>
            </a:custGeom>
            <a:solidFill>
              <a:srgbClr val="263238"/>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31AC9DEB-FDEE-4C45-AFEF-F99C8BE357B0}"/>
                </a:ext>
              </a:extLst>
            </p:cNvPr>
            <p:cNvSpPr/>
            <p:nvPr/>
          </p:nvSpPr>
          <p:spPr>
            <a:xfrm>
              <a:off x="8029214" y="2098904"/>
              <a:ext cx="20669" cy="12813"/>
            </a:xfrm>
            <a:custGeom>
              <a:avLst/>
              <a:gdLst>
                <a:gd name="connsiteX0" fmla="*/ 2191 w 20669"/>
                <a:gd name="connsiteY0" fmla="*/ 199 h 12813"/>
                <a:gd name="connsiteX1" fmla="*/ 10668 w 20669"/>
                <a:gd name="connsiteY1" fmla="*/ 5819 h 12813"/>
                <a:gd name="connsiteX2" fmla="*/ 20193 w 20669"/>
                <a:gd name="connsiteY2" fmla="*/ 104 h 12813"/>
                <a:gd name="connsiteX3" fmla="*/ 20669 w 20669"/>
                <a:gd name="connsiteY3" fmla="*/ 104 h 12813"/>
                <a:gd name="connsiteX4" fmla="*/ 11144 w 20669"/>
                <a:gd name="connsiteY4" fmla="*/ 12772 h 12813"/>
                <a:gd name="connsiteX5" fmla="*/ 0 w 20669"/>
                <a:gd name="connsiteY5" fmla="*/ 1818 h 12813"/>
                <a:gd name="connsiteX6" fmla="*/ 2191 w 20669"/>
                <a:gd name="connsiteY6" fmla="*/ 199 h 12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69" h="12813">
                  <a:moveTo>
                    <a:pt x="2191" y="199"/>
                  </a:moveTo>
                  <a:cubicBezTo>
                    <a:pt x="4858" y="2104"/>
                    <a:pt x="7429" y="5342"/>
                    <a:pt x="10668" y="5819"/>
                  </a:cubicBezTo>
                  <a:cubicBezTo>
                    <a:pt x="13906" y="6295"/>
                    <a:pt x="17431" y="3152"/>
                    <a:pt x="20193" y="104"/>
                  </a:cubicBezTo>
                  <a:cubicBezTo>
                    <a:pt x="20193" y="104"/>
                    <a:pt x="20669" y="104"/>
                    <a:pt x="20669" y="104"/>
                  </a:cubicBezTo>
                  <a:cubicBezTo>
                    <a:pt x="20669" y="6104"/>
                    <a:pt x="18002" y="12200"/>
                    <a:pt x="11144" y="12772"/>
                  </a:cubicBezTo>
                  <a:cubicBezTo>
                    <a:pt x="4286" y="13343"/>
                    <a:pt x="1619" y="7914"/>
                    <a:pt x="0" y="1818"/>
                  </a:cubicBezTo>
                  <a:cubicBezTo>
                    <a:pt x="95" y="1056"/>
                    <a:pt x="1143" y="-563"/>
                    <a:pt x="2191" y="199"/>
                  </a:cubicBezTo>
                  <a:close/>
                </a:path>
              </a:pathLst>
            </a:custGeom>
            <a:solidFill>
              <a:srgbClr val="263238"/>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6E035746-F861-4852-8BC1-A5AF0328B0FD}"/>
                </a:ext>
              </a:extLst>
            </p:cNvPr>
            <p:cNvSpPr/>
            <p:nvPr/>
          </p:nvSpPr>
          <p:spPr>
            <a:xfrm>
              <a:off x="7949013" y="2102436"/>
              <a:ext cx="11785" cy="25050"/>
            </a:xfrm>
            <a:custGeom>
              <a:avLst/>
              <a:gdLst>
                <a:gd name="connsiteX0" fmla="*/ 11335 w 11785"/>
                <a:gd name="connsiteY0" fmla="*/ 0 h 25050"/>
                <a:gd name="connsiteX1" fmla="*/ 10573 w 11785"/>
                <a:gd name="connsiteY1" fmla="*/ 762 h 25050"/>
                <a:gd name="connsiteX2" fmla="*/ 0 w 11785"/>
                <a:gd name="connsiteY2" fmla="*/ 24479 h 25050"/>
                <a:gd name="connsiteX3" fmla="*/ 0 w 11785"/>
                <a:gd name="connsiteY3" fmla="*/ 25051 h 25050"/>
                <a:gd name="connsiteX4" fmla="*/ 11335 w 11785"/>
                <a:gd name="connsiteY4" fmla="*/ 0 h 250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785" h="25050">
                  <a:moveTo>
                    <a:pt x="11335" y="0"/>
                  </a:moveTo>
                  <a:cubicBezTo>
                    <a:pt x="11335" y="0"/>
                    <a:pt x="10573" y="0"/>
                    <a:pt x="10573" y="762"/>
                  </a:cubicBezTo>
                  <a:cubicBezTo>
                    <a:pt x="10573" y="10287"/>
                    <a:pt x="8858" y="21527"/>
                    <a:pt x="0" y="24479"/>
                  </a:cubicBezTo>
                  <a:lnTo>
                    <a:pt x="0" y="25051"/>
                  </a:lnTo>
                  <a:cubicBezTo>
                    <a:pt x="10858" y="23908"/>
                    <a:pt x="12859" y="9144"/>
                    <a:pt x="11335" y="0"/>
                  </a:cubicBezTo>
                  <a:close/>
                </a:path>
              </a:pathLst>
            </a:custGeom>
            <a:solidFill>
              <a:srgbClr val="263238"/>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9BA60445-4636-4456-A37B-EF59020FF41D}"/>
                </a:ext>
              </a:extLst>
            </p:cNvPr>
            <p:cNvSpPr/>
            <p:nvPr/>
          </p:nvSpPr>
          <p:spPr>
            <a:xfrm>
              <a:off x="7939029" y="2091891"/>
              <a:ext cx="21708" cy="31173"/>
            </a:xfrm>
            <a:custGeom>
              <a:avLst/>
              <a:gdLst>
                <a:gd name="connsiteX0" fmla="*/ 13032 w 21708"/>
                <a:gd name="connsiteY0" fmla="*/ 68 h 31173"/>
                <a:gd name="connsiteX1" fmla="*/ 9603 w 21708"/>
                <a:gd name="connsiteY1" fmla="*/ 31120 h 31173"/>
                <a:gd name="connsiteX2" fmla="*/ 13032 w 21708"/>
                <a:gd name="connsiteY2" fmla="*/ 68 h 31173"/>
              </a:gdLst>
              <a:ahLst/>
              <a:cxnLst>
                <a:cxn ang="0">
                  <a:pos x="connsiteX0" y="connsiteY0"/>
                </a:cxn>
                <a:cxn ang="0">
                  <a:pos x="connsiteX1" y="connsiteY1"/>
                </a:cxn>
                <a:cxn ang="0">
                  <a:pos x="connsiteX2" y="connsiteY2"/>
                </a:cxn>
              </a:cxnLst>
              <a:rect l="l" t="t" r="r" b="b"/>
              <a:pathLst>
                <a:path w="21708" h="31173">
                  <a:moveTo>
                    <a:pt x="13032" y="68"/>
                  </a:moveTo>
                  <a:cubicBezTo>
                    <a:pt x="-2494" y="-1646"/>
                    <a:pt x="-4780" y="29596"/>
                    <a:pt x="9603" y="31120"/>
                  </a:cubicBezTo>
                  <a:cubicBezTo>
                    <a:pt x="23986" y="32644"/>
                    <a:pt x="26081" y="1592"/>
                    <a:pt x="13032" y="68"/>
                  </a:cubicBezTo>
                  <a:close/>
                </a:path>
              </a:pathLst>
            </a:custGeom>
            <a:solidFill>
              <a:srgbClr val="263238"/>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CCBDFEB6-A21B-4FC4-99CA-BB4A3480397B}"/>
                </a:ext>
              </a:extLst>
            </p:cNvPr>
            <p:cNvSpPr/>
            <p:nvPr/>
          </p:nvSpPr>
          <p:spPr>
            <a:xfrm>
              <a:off x="7929436" y="2090816"/>
              <a:ext cx="17862" cy="14089"/>
            </a:xfrm>
            <a:custGeom>
              <a:avLst/>
              <a:gdLst>
                <a:gd name="connsiteX0" fmla="*/ 15958 w 17862"/>
                <a:gd name="connsiteY0" fmla="*/ 2762 h 14089"/>
                <a:gd name="connsiteX1" fmla="*/ 7766 w 17862"/>
                <a:gd name="connsiteY1" fmla="*/ 7048 h 14089"/>
                <a:gd name="connsiteX2" fmla="*/ 146 w 17862"/>
                <a:gd name="connsiteY2" fmla="*/ 0 h 14089"/>
                <a:gd name="connsiteX3" fmla="*/ 146 w 17862"/>
                <a:gd name="connsiteY3" fmla="*/ 0 h 14089"/>
                <a:gd name="connsiteX4" fmla="*/ 6623 w 17862"/>
                <a:gd name="connsiteY4" fmla="*/ 13811 h 14089"/>
                <a:gd name="connsiteX5" fmla="*/ 17863 w 17862"/>
                <a:gd name="connsiteY5" fmla="*/ 4286 h 14089"/>
                <a:gd name="connsiteX6" fmla="*/ 15958 w 17862"/>
                <a:gd name="connsiteY6" fmla="*/ 2762 h 14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62" h="14089">
                  <a:moveTo>
                    <a:pt x="15958" y="2762"/>
                  </a:moveTo>
                  <a:cubicBezTo>
                    <a:pt x="13386" y="4191"/>
                    <a:pt x="10719" y="7048"/>
                    <a:pt x="7766" y="7048"/>
                  </a:cubicBezTo>
                  <a:cubicBezTo>
                    <a:pt x="4813" y="7048"/>
                    <a:pt x="2051" y="3429"/>
                    <a:pt x="146" y="0"/>
                  </a:cubicBezTo>
                  <a:cubicBezTo>
                    <a:pt x="146" y="0"/>
                    <a:pt x="146" y="0"/>
                    <a:pt x="146" y="0"/>
                  </a:cubicBezTo>
                  <a:cubicBezTo>
                    <a:pt x="-521" y="5905"/>
                    <a:pt x="1003" y="12287"/>
                    <a:pt x="6623" y="13811"/>
                  </a:cubicBezTo>
                  <a:cubicBezTo>
                    <a:pt x="12243" y="15335"/>
                    <a:pt x="16148" y="10382"/>
                    <a:pt x="17863" y="4286"/>
                  </a:cubicBezTo>
                  <a:cubicBezTo>
                    <a:pt x="17767" y="3905"/>
                    <a:pt x="17005" y="2191"/>
                    <a:pt x="15958" y="2762"/>
                  </a:cubicBezTo>
                  <a:close/>
                </a:path>
              </a:pathLst>
            </a:custGeom>
            <a:solidFill>
              <a:srgbClr val="263238"/>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BF579AA3-578E-4DF7-9253-FC89A369DF8C}"/>
                </a:ext>
              </a:extLst>
            </p:cNvPr>
            <p:cNvSpPr/>
            <p:nvPr/>
          </p:nvSpPr>
          <p:spPr>
            <a:xfrm>
              <a:off x="7994924" y="2183486"/>
              <a:ext cx="19928" cy="9300"/>
            </a:xfrm>
            <a:custGeom>
              <a:avLst/>
              <a:gdLst>
                <a:gd name="connsiteX0" fmla="*/ 18574 w 19928"/>
                <a:gd name="connsiteY0" fmla="*/ 198 h 9300"/>
                <a:gd name="connsiteX1" fmla="*/ 10477 w 19928"/>
                <a:gd name="connsiteY1" fmla="*/ 5913 h 9300"/>
                <a:gd name="connsiteX2" fmla="*/ 0 w 19928"/>
                <a:gd name="connsiteY2" fmla="*/ 3437 h 9300"/>
                <a:gd name="connsiteX3" fmla="*/ 0 w 19928"/>
                <a:gd name="connsiteY3" fmla="*/ 4008 h 9300"/>
                <a:gd name="connsiteX4" fmla="*/ 12287 w 19928"/>
                <a:gd name="connsiteY4" fmla="*/ 9152 h 9300"/>
                <a:gd name="connsiteX5" fmla="*/ 19907 w 19928"/>
                <a:gd name="connsiteY5" fmla="*/ 579 h 9300"/>
                <a:gd name="connsiteX6" fmla="*/ 18574 w 19928"/>
                <a:gd name="connsiteY6" fmla="*/ 198 h 9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928" h="9300">
                  <a:moveTo>
                    <a:pt x="18574" y="198"/>
                  </a:moveTo>
                  <a:cubicBezTo>
                    <a:pt x="16288" y="2484"/>
                    <a:pt x="14002" y="5532"/>
                    <a:pt x="10477" y="5913"/>
                  </a:cubicBezTo>
                  <a:cubicBezTo>
                    <a:pt x="6848" y="5851"/>
                    <a:pt x="3274" y="5006"/>
                    <a:pt x="0" y="3437"/>
                  </a:cubicBezTo>
                  <a:lnTo>
                    <a:pt x="0" y="4008"/>
                  </a:lnTo>
                  <a:cubicBezTo>
                    <a:pt x="2805" y="7893"/>
                    <a:pt x="7551" y="9880"/>
                    <a:pt x="12287" y="9152"/>
                  </a:cubicBezTo>
                  <a:cubicBezTo>
                    <a:pt x="16332" y="8107"/>
                    <a:pt x="19344" y="4719"/>
                    <a:pt x="19907" y="579"/>
                  </a:cubicBezTo>
                  <a:cubicBezTo>
                    <a:pt x="20098" y="8"/>
                    <a:pt x="18955" y="-183"/>
                    <a:pt x="18574" y="198"/>
                  </a:cubicBezTo>
                  <a:close/>
                </a:path>
              </a:pathLst>
            </a:custGeom>
            <a:solidFill>
              <a:srgbClr val="263238"/>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560DCFAA-3655-466C-AD98-FA4F4405697D}"/>
                </a:ext>
              </a:extLst>
            </p:cNvPr>
            <p:cNvSpPr/>
            <p:nvPr/>
          </p:nvSpPr>
          <p:spPr>
            <a:xfrm>
              <a:off x="7958336" y="2052822"/>
              <a:ext cx="49674" cy="116952"/>
            </a:xfrm>
            <a:custGeom>
              <a:avLst/>
              <a:gdLst>
                <a:gd name="connsiteX0" fmla="*/ 16585 w 49674"/>
                <a:gd name="connsiteY0" fmla="*/ 93715 h 116952"/>
                <a:gd name="connsiteX1" fmla="*/ 13442 w 49674"/>
                <a:gd name="connsiteY1" fmla="*/ 114860 h 116952"/>
                <a:gd name="connsiteX2" fmla="*/ 17347 w 49674"/>
                <a:gd name="connsiteY2" fmla="*/ 116098 h 116952"/>
                <a:gd name="connsiteX3" fmla="*/ 17347 w 49674"/>
                <a:gd name="connsiteY3" fmla="*/ 116098 h 116952"/>
                <a:gd name="connsiteX4" fmla="*/ 49446 w 49674"/>
                <a:gd name="connsiteY4" fmla="*/ 105621 h 116952"/>
                <a:gd name="connsiteX5" fmla="*/ 48494 w 49674"/>
                <a:gd name="connsiteY5" fmla="*/ 104668 h 116952"/>
                <a:gd name="connsiteX6" fmla="*/ 18490 w 49674"/>
                <a:gd name="connsiteY6" fmla="*/ 111526 h 116952"/>
                <a:gd name="connsiteX7" fmla="*/ 22967 w 49674"/>
                <a:gd name="connsiteY7" fmla="*/ 87047 h 116952"/>
                <a:gd name="connsiteX8" fmla="*/ 7346 w 49674"/>
                <a:gd name="connsiteY8" fmla="*/ 89714 h 116952"/>
                <a:gd name="connsiteX9" fmla="*/ 26396 w 49674"/>
                <a:gd name="connsiteY9" fmla="*/ 655 h 116952"/>
                <a:gd name="connsiteX10" fmla="*/ 25194 w 49674"/>
                <a:gd name="connsiteY10" fmla="*/ 48 h 116952"/>
                <a:gd name="connsiteX11" fmla="*/ 24586 w 49674"/>
                <a:gd name="connsiteY11" fmla="*/ 655 h 116952"/>
                <a:gd name="connsiteX12" fmla="*/ 12 w 49674"/>
                <a:gd name="connsiteY12" fmla="*/ 95905 h 116952"/>
                <a:gd name="connsiteX13" fmla="*/ 16585 w 49674"/>
                <a:gd name="connsiteY13" fmla="*/ 93715 h 116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9674" h="116952">
                  <a:moveTo>
                    <a:pt x="16585" y="93715"/>
                  </a:moveTo>
                  <a:cubicBezTo>
                    <a:pt x="16585" y="93715"/>
                    <a:pt x="13823" y="108002"/>
                    <a:pt x="13442" y="114860"/>
                  </a:cubicBezTo>
                  <a:cubicBezTo>
                    <a:pt x="13442" y="115527"/>
                    <a:pt x="15061" y="115908"/>
                    <a:pt x="17347" y="116098"/>
                  </a:cubicBezTo>
                  <a:lnTo>
                    <a:pt x="17347" y="116098"/>
                  </a:lnTo>
                  <a:cubicBezTo>
                    <a:pt x="29163" y="118857"/>
                    <a:pt x="41533" y="114819"/>
                    <a:pt x="49446" y="105621"/>
                  </a:cubicBezTo>
                  <a:cubicBezTo>
                    <a:pt x="50018" y="105049"/>
                    <a:pt x="49446" y="104287"/>
                    <a:pt x="48494" y="104668"/>
                  </a:cubicBezTo>
                  <a:cubicBezTo>
                    <a:pt x="39490" y="110120"/>
                    <a:pt x="28969" y="112525"/>
                    <a:pt x="18490" y="111526"/>
                  </a:cubicBezTo>
                  <a:cubicBezTo>
                    <a:pt x="18490" y="109621"/>
                    <a:pt x="24015" y="87142"/>
                    <a:pt x="22967" y="87047"/>
                  </a:cubicBezTo>
                  <a:cubicBezTo>
                    <a:pt x="17661" y="87206"/>
                    <a:pt x="12404" y="88104"/>
                    <a:pt x="7346" y="89714"/>
                  </a:cubicBezTo>
                  <a:cubicBezTo>
                    <a:pt x="12204" y="59615"/>
                    <a:pt x="21919" y="30659"/>
                    <a:pt x="26396" y="655"/>
                  </a:cubicBezTo>
                  <a:cubicBezTo>
                    <a:pt x="26232" y="156"/>
                    <a:pt x="25693" y="-116"/>
                    <a:pt x="25194" y="48"/>
                  </a:cubicBezTo>
                  <a:cubicBezTo>
                    <a:pt x="24906" y="142"/>
                    <a:pt x="24681" y="368"/>
                    <a:pt x="24586" y="655"/>
                  </a:cubicBezTo>
                  <a:cubicBezTo>
                    <a:pt x="13254" y="31511"/>
                    <a:pt x="5022" y="63418"/>
                    <a:pt x="12" y="95905"/>
                  </a:cubicBezTo>
                  <a:cubicBezTo>
                    <a:pt x="-465" y="99049"/>
                    <a:pt x="13823" y="94667"/>
                    <a:pt x="16585" y="93715"/>
                  </a:cubicBezTo>
                  <a:close/>
                </a:path>
              </a:pathLst>
            </a:custGeom>
            <a:solidFill>
              <a:srgbClr val="263238"/>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3F3A666B-63DE-4D26-ACBA-7C0033C5B6A2}"/>
                </a:ext>
              </a:extLst>
            </p:cNvPr>
            <p:cNvSpPr/>
            <p:nvPr/>
          </p:nvSpPr>
          <p:spPr>
            <a:xfrm>
              <a:off x="7976064" y="2157776"/>
              <a:ext cx="33258" cy="23687"/>
            </a:xfrm>
            <a:custGeom>
              <a:avLst/>
              <a:gdLst>
                <a:gd name="connsiteX0" fmla="*/ 0 w 33258"/>
                <a:gd name="connsiteY0" fmla="*/ 6572 h 23687"/>
                <a:gd name="connsiteX1" fmla="*/ 13716 w 33258"/>
                <a:gd name="connsiteY1" fmla="*/ 21241 h 23687"/>
                <a:gd name="connsiteX2" fmla="*/ 24194 w 33258"/>
                <a:gd name="connsiteY2" fmla="*/ 23622 h 23687"/>
                <a:gd name="connsiteX3" fmla="*/ 33147 w 33258"/>
                <a:gd name="connsiteY3" fmla="*/ 9525 h 23687"/>
                <a:gd name="connsiteX4" fmla="*/ 31242 w 33258"/>
                <a:gd name="connsiteY4" fmla="*/ 0 h 23687"/>
                <a:gd name="connsiteX5" fmla="*/ 0 w 33258"/>
                <a:gd name="connsiteY5" fmla="*/ 6572 h 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58" h="23687">
                  <a:moveTo>
                    <a:pt x="0" y="6572"/>
                  </a:moveTo>
                  <a:cubicBezTo>
                    <a:pt x="3222" y="12569"/>
                    <a:pt x="7949" y="17624"/>
                    <a:pt x="13716" y="21241"/>
                  </a:cubicBezTo>
                  <a:cubicBezTo>
                    <a:pt x="16875" y="23106"/>
                    <a:pt x="20538" y="23938"/>
                    <a:pt x="24194" y="23622"/>
                  </a:cubicBezTo>
                  <a:cubicBezTo>
                    <a:pt x="32290" y="22860"/>
                    <a:pt x="33718" y="15812"/>
                    <a:pt x="33147" y="9525"/>
                  </a:cubicBezTo>
                  <a:cubicBezTo>
                    <a:pt x="32894" y="6285"/>
                    <a:pt x="32254" y="3088"/>
                    <a:pt x="31242" y="0"/>
                  </a:cubicBezTo>
                  <a:cubicBezTo>
                    <a:pt x="21791" y="5455"/>
                    <a:pt x="10848" y="7758"/>
                    <a:pt x="0" y="6572"/>
                  </a:cubicBezTo>
                  <a:close/>
                </a:path>
              </a:pathLst>
            </a:custGeom>
            <a:solidFill>
              <a:srgbClr val="263238"/>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E2FAB93A-8801-4464-BC27-3C0FB3356D71}"/>
                </a:ext>
              </a:extLst>
            </p:cNvPr>
            <p:cNvSpPr/>
            <p:nvPr/>
          </p:nvSpPr>
          <p:spPr>
            <a:xfrm>
              <a:off x="7989780" y="2167154"/>
              <a:ext cx="19542" cy="14310"/>
            </a:xfrm>
            <a:custGeom>
              <a:avLst/>
              <a:gdLst>
                <a:gd name="connsiteX0" fmla="*/ 0 w 19542"/>
                <a:gd name="connsiteY0" fmla="*/ 11863 h 14310"/>
                <a:gd name="connsiteX1" fmla="*/ 10477 w 19542"/>
                <a:gd name="connsiteY1" fmla="*/ 14244 h 14310"/>
                <a:gd name="connsiteX2" fmla="*/ 19431 w 19542"/>
                <a:gd name="connsiteY2" fmla="*/ 147 h 14310"/>
                <a:gd name="connsiteX3" fmla="*/ 0 w 19542"/>
                <a:gd name="connsiteY3" fmla="*/ 11863 h 14310"/>
              </a:gdLst>
              <a:ahLst/>
              <a:cxnLst>
                <a:cxn ang="0">
                  <a:pos x="connsiteX0" y="connsiteY0"/>
                </a:cxn>
                <a:cxn ang="0">
                  <a:pos x="connsiteX1" y="connsiteY1"/>
                </a:cxn>
                <a:cxn ang="0">
                  <a:pos x="connsiteX2" y="connsiteY2"/>
                </a:cxn>
                <a:cxn ang="0">
                  <a:pos x="connsiteX3" y="connsiteY3"/>
                </a:cxn>
              </a:cxnLst>
              <a:rect l="l" t="t" r="r" b="b"/>
              <a:pathLst>
                <a:path w="19542" h="14310">
                  <a:moveTo>
                    <a:pt x="0" y="11863"/>
                  </a:moveTo>
                  <a:cubicBezTo>
                    <a:pt x="3159" y="13728"/>
                    <a:pt x="6822" y="14561"/>
                    <a:pt x="10477" y="14244"/>
                  </a:cubicBezTo>
                  <a:cubicBezTo>
                    <a:pt x="18574" y="13482"/>
                    <a:pt x="20002" y="6434"/>
                    <a:pt x="19431" y="147"/>
                  </a:cubicBezTo>
                  <a:cubicBezTo>
                    <a:pt x="11021" y="-923"/>
                    <a:pt x="2979" y="3926"/>
                    <a:pt x="0" y="11863"/>
                  </a:cubicBezTo>
                  <a:close/>
                </a:path>
              </a:pathLst>
            </a:custGeom>
            <a:solidFill>
              <a:srgbClr val="FF9ABB"/>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A0942F3A-17BE-4AA3-A156-3ACED8D5B650}"/>
                </a:ext>
              </a:extLst>
            </p:cNvPr>
            <p:cNvSpPr/>
            <p:nvPr/>
          </p:nvSpPr>
          <p:spPr>
            <a:xfrm>
              <a:off x="7927963" y="1926592"/>
              <a:ext cx="263385" cy="240995"/>
            </a:xfrm>
            <a:custGeom>
              <a:avLst/>
              <a:gdLst>
                <a:gd name="connsiteX0" fmla="*/ 229362 w 263385"/>
                <a:gd name="connsiteY0" fmla="*/ 240996 h 240995"/>
                <a:gd name="connsiteX1" fmla="*/ 202121 w 263385"/>
                <a:gd name="connsiteY1" fmla="*/ 188798 h 240995"/>
                <a:gd name="connsiteX2" fmla="*/ 145828 w 263385"/>
                <a:gd name="connsiteY2" fmla="*/ 131648 h 240995"/>
                <a:gd name="connsiteX3" fmla="*/ 153543 w 263385"/>
                <a:gd name="connsiteY3" fmla="*/ 168415 h 240995"/>
                <a:gd name="connsiteX4" fmla="*/ 45720 w 263385"/>
                <a:gd name="connsiteY4" fmla="*/ 68879 h 240995"/>
                <a:gd name="connsiteX5" fmla="*/ 0 w 263385"/>
                <a:gd name="connsiteY5" fmla="*/ 123648 h 240995"/>
                <a:gd name="connsiteX6" fmla="*/ 38100 w 263385"/>
                <a:gd name="connsiteY6" fmla="*/ 31541 h 240995"/>
                <a:gd name="connsiteX7" fmla="*/ 124301 w 263385"/>
                <a:gd name="connsiteY7" fmla="*/ 1918 h 240995"/>
                <a:gd name="connsiteX8" fmla="*/ 243840 w 263385"/>
                <a:gd name="connsiteY8" fmla="*/ 53353 h 240995"/>
                <a:gd name="connsiteX9" fmla="*/ 229362 w 263385"/>
                <a:gd name="connsiteY9" fmla="*/ 240996 h 240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3385" h="240995">
                  <a:moveTo>
                    <a:pt x="229362" y="240996"/>
                  </a:moveTo>
                  <a:cubicBezTo>
                    <a:pt x="211769" y="229566"/>
                    <a:pt x="201436" y="209767"/>
                    <a:pt x="202121" y="188798"/>
                  </a:cubicBezTo>
                  <a:cubicBezTo>
                    <a:pt x="178563" y="175151"/>
                    <a:pt x="159118" y="155409"/>
                    <a:pt x="145828" y="131648"/>
                  </a:cubicBezTo>
                  <a:cubicBezTo>
                    <a:pt x="146494" y="134697"/>
                    <a:pt x="150876" y="157080"/>
                    <a:pt x="153543" y="168415"/>
                  </a:cubicBezTo>
                  <a:cubicBezTo>
                    <a:pt x="103310" y="155187"/>
                    <a:pt x="62914" y="117896"/>
                    <a:pt x="45720" y="68879"/>
                  </a:cubicBezTo>
                  <a:cubicBezTo>
                    <a:pt x="26674" y="83588"/>
                    <a:pt x="11071" y="102280"/>
                    <a:pt x="0" y="123648"/>
                  </a:cubicBezTo>
                  <a:cubicBezTo>
                    <a:pt x="0" y="123648"/>
                    <a:pt x="5715" y="66498"/>
                    <a:pt x="38100" y="31541"/>
                  </a:cubicBezTo>
                  <a:cubicBezTo>
                    <a:pt x="59184" y="6543"/>
                    <a:pt x="92305" y="-4839"/>
                    <a:pt x="124301" y="1918"/>
                  </a:cubicBezTo>
                  <a:cubicBezTo>
                    <a:pt x="170671" y="-4945"/>
                    <a:pt x="216941" y="14964"/>
                    <a:pt x="243840" y="53353"/>
                  </a:cubicBezTo>
                  <a:cubicBezTo>
                    <a:pt x="295084" y="124124"/>
                    <a:pt x="229362" y="240996"/>
                    <a:pt x="229362" y="240996"/>
                  </a:cubicBezTo>
                  <a:close/>
                </a:path>
              </a:pathLst>
            </a:custGeom>
            <a:solidFill>
              <a:srgbClr val="263238"/>
            </a:solidFill>
            <a:ln w="9525" cap="flat">
              <a:noFill/>
              <a:prstDash val="solid"/>
              <a:miter/>
            </a:ln>
          </p:spPr>
          <p:txBody>
            <a:bodyPr rtlCol="0" anchor="ctr"/>
            <a:lstStyle/>
            <a:p>
              <a:endParaRPr lang="zh-CN" altLang="en-US"/>
            </a:p>
          </p:txBody>
        </p:sp>
        <p:sp>
          <p:nvSpPr>
            <p:cNvPr id="85" name="任意多边形: 形状 84">
              <a:extLst>
                <a:ext uri="{FF2B5EF4-FFF2-40B4-BE49-F238E27FC236}">
                  <a16:creationId xmlns:a16="http://schemas.microsoft.com/office/drawing/2014/main" xmlns="" id="{0057DC55-87CF-433A-8E3B-86CE74051F42}"/>
                </a:ext>
              </a:extLst>
            </p:cNvPr>
            <p:cNvSpPr/>
            <p:nvPr/>
          </p:nvSpPr>
          <p:spPr>
            <a:xfrm>
              <a:off x="7971736" y="1979992"/>
              <a:ext cx="87385" cy="114633"/>
            </a:xfrm>
            <a:custGeom>
              <a:avLst/>
              <a:gdLst>
                <a:gd name="connsiteX0" fmla="*/ 43285 w 87385"/>
                <a:gd name="connsiteY0" fmla="*/ 92631 h 114633"/>
                <a:gd name="connsiteX1" fmla="*/ 87386 w 87385"/>
                <a:gd name="connsiteY1" fmla="*/ 114633 h 114633"/>
                <a:gd name="connsiteX2" fmla="*/ 87386 w 87385"/>
                <a:gd name="connsiteY2" fmla="*/ 114633 h 114633"/>
                <a:gd name="connsiteX3" fmla="*/ 26045 w 87385"/>
                <a:gd name="connsiteY3" fmla="*/ 67008 h 114633"/>
                <a:gd name="connsiteX4" fmla="*/ 9757 w 87385"/>
                <a:gd name="connsiteY4" fmla="*/ 37195 h 114633"/>
                <a:gd name="connsiteX5" fmla="*/ 1756 w 87385"/>
                <a:gd name="connsiteY5" fmla="*/ 714 h 114633"/>
                <a:gd name="connsiteX6" fmla="*/ 423 w 87385"/>
                <a:gd name="connsiteY6" fmla="*/ 714 h 114633"/>
                <a:gd name="connsiteX7" fmla="*/ 3471 w 87385"/>
                <a:gd name="connsiteY7" fmla="*/ 37862 h 114633"/>
                <a:gd name="connsiteX8" fmla="*/ 19949 w 87385"/>
                <a:gd name="connsiteY8" fmla="*/ 70437 h 114633"/>
                <a:gd name="connsiteX9" fmla="*/ 43190 w 87385"/>
                <a:gd name="connsiteY9" fmla="*/ 92726 h 114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85" h="114633">
                  <a:moveTo>
                    <a:pt x="43285" y="92631"/>
                  </a:moveTo>
                  <a:cubicBezTo>
                    <a:pt x="56777" y="102172"/>
                    <a:pt x="71649" y="109592"/>
                    <a:pt x="87386" y="114633"/>
                  </a:cubicBezTo>
                  <a:cubicBezTo>
                    <a:pt x="87386" y="114633"/>
                    <a:pt x="87386" y="114633"/>
                    <a:pt x="87386" y="114633"/>
                  </a:cubicBezTo>
                  <a:cubicBezTo>
                    <a:pt x="62823" y="104919"/>
                    <a:pt x="41543" y="88397"/>
                    <a:pt x="26045" y="67008"/>
                  </a:cubicBezTo>
                  <a:cubicBezTo>
                    <a:pt x="19403" y="57783"/>
                    <a:pt x="13932" y="47769"/>
                    <a:pt x="9757" y="37195"/>
                  </a:cubicBezTo>
                  <a:cubicBezTo>
                    <a:pt x="4735" y="25674"/>
                    <a:pt x="2017" y="13280"/>
                    <a:pt x="1756" y="714"/>
                  </a:cubicBezTo>
                  <a:cubicBezTo>
                    <a:pt x="1756" y="-238"/>
                    <a:pt x="423" y="-238"/>
                    <a:pt x="423" y="714"/>
                  </a:cubicBezTo>
                  <a:cubicBezTo>
                    <a:pt x="-670" y="13180"/>
                    <a:pt x="360" y="25741"/>
                    <a:pt x="3471" y="37862"/>
                  </a:cubicBezTo>
                  <a:cubicBezTo>
                    <a:pt x="6881" y="49654"/>
                    <a:pt x="12470" y="60703"/>
                    <a:pt x="19949" y="70437"/>
                  </a:cubicBezTo>
                  <a:cubicBezTo>
                    <a:pt x="26558" y="78969"/>
                    <a:pt x="34389" y="86480"/>
                    <a:pt x="43190" y="92726"/>
                  </a:cubicBezTo>
                  <a:close/>
                </a:path>
              </a:pathLst>
            </a:custGeom>
            <a:solidFill>
              <a:srgbClr val="263238"/>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78B29BCD-48F0-4E90-94FB-30CECCA240D5}"/>
                </a:ext>
              </a:extLst>
            </p:cNvPr>
            <p:cNvSpPr/>
            <p:nvPr/>
          </p:nvSpPr>
          <p:spPr>
            <a:xfrm>
              <a:off x="8124368" y="2104767"/>
              <a:ext cx="65181" cy="88955"/>
            </a:xfrm>
            <a:custGeom>
              <a:avLst/>
              <a:gdLst>
                <a:gd name="connsiteX0" fmla="*/ 6763 w 65181"/>
                <a:gd name="connsiteY0" fmla="*/ 36341 h 88955"/>
                <a:gd name="connsiteX1" fmla="*/ 56960 w 65181"/>
                <a:gd name="connsiteY1" fmla="*/ 1575 h 88955"/>
                <a:gd name="connsiteX2" fmla="*/ 32575 w 65181"/>
                <a:gd name="connsiteY2" fmla="*/ 86537 h 88955"/>
                <a:gd name="connsiteX3" fmla="*/ 381 w 65181"/>
                <a:gd name="connsiteY3" fmla="*/ 75360 h 88955"/>
                <a:gd name="connsiteX4" fmla="*/ 0 w 65181"/>
                <a:gd name="connsiteY4" fmla="*/ 74536 h 889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181" h="88955">
                  <a:moveTo>
                    <a:pt x="6763" y="36341"/>
                  </a:moveTo>
                  <a:cubicBezTo>
                    <a:pt x="6763" y="36341"/>
                    <a:pt x="36481" y="-8903"/>
                    <a:pt x="56960" y="1575"/>
                  </a:cubicBezTo>
                  <a:cubicBezTo>
                    <a:pt x="77438" y="12052"/>
                    <a:pt x="56007" y="77012"/>
                    <a:pt x="32575" y="86537"/>
                  </a:cubicBezTo>
                  <a:cubicBezTo>
                    <a:pt x="20599" y="92341"/>
                    <a:pt x="6184" y="87337"/>
                    <a:pt x="381" y="75360"/>
                  </a:cubicBezTo>
                  <a:cubicBezTo>
                    <a:pt x="249" y="75088"/>
                    <a:pt x="122" y="74813"/>
                    <a:pt x="0" y="74536"/>
                  </a:cubicBezTo>
                  <a:close/>
                </a:path>
              </a:pathLst>
            </a:custGeom>
            <a:solidFill>
              <a:srgbClr val="FFC4C0"/>
            </a:solidFill>
            <a:ln w="9525" cap="flat">
              <a:noFill/>
              <a:prstDash val="solid"/>
              <a:miter/>
            </a:ln>
          </p:spPr>
          <p:txBody>
            <a:bodyPr rtlCol="0" anchor="ctr"/>
            <a:lstStyle/>
            <a:p>
              <a:endParaRPr lang="zh-CN" altLang="en-US"/>
            </a:p>
          </p:txBody>
        </p:sp>
        <p:sp>
          <p:nvSpPr>
            <p:cNvPr id="87" name="任意多边形: 形状 86">
              <a:extLst>
                <a:ext uri="{FF2B5EF4-FFF2-40B4-BE49-F238E27FC236}">
                  <a16:creationId xmlns:a16="http://schemas.microsoft.com/office/drawing/2014/main" xmlns="" id="{51B72B86-684C-4616-9AD9-9AFB78A536C9}"/>
                </a:ext>
              </a:extLst>
            </p:cNvPr>
            <p:cNvSpPr/>
            <p:nvPr/>
          </p:nvSpPr>
          <p:spPr>
            <a:xfrm>
              <a:off x="8137552" y="2124820"/>
              <a:ext cx="37320" cy="56065"/>
            </a:xfrm>
            <a:custGeom>
              <a:avLst/>
              <a:gdLst>
                <a:gd name="connsiteX0" fmla="*/ 37109 w 37320"/>
                <a:gd name="connsiteY0" fmla="*/ 0 h 56065"/>
                <a:gd name="connsiteX1" fmla="*/ 37109 w 37320"/>
                <a:gd name="connsiteY1" fmla="*/ 571 h 56065"/>
                <a:gd name="connsiteX2" fmla="*/ 6819 w 37320"/>
                <a:gd name="connsiteY2" fmla="*/ 39529 h 56065"/>
                <a:gd name="connsiteX3" fmla="*/ 24765 w 37320"/>
                <a:gd name="connsiteY3" fmla="*/ 34188 h 56065"/>
                <a:gd name="connsiteX4" fmla="*/ 26536 w 37320"/>
                <a:gd name="connsiteY4" fmla="*/ 35338 h 56065"/>
                <a:gd name="connsiteX5" fmla="*/ 26536 w 37320"/>
                <a:gd name="connsiteY5" fmla="*/ 36195 h 56065"/>
                <a:gd name="connsiteX6" fmla="*/ 10439 w 37320"/>
                <a:gd name="connsiteY6" fmla="*/ 41815 h 56065"/>
                <a:gd name="connsiteX7" fmla="*/ 3009 w 37320"/>
                <a:gd name="connsiteY7" fmla="*/ 55245 h 56065"/>
                <a:gd name="connsiteX8" fmla="*/ 57 w 37320"/>
                <a:gd name="connsiteY8" fmla="*/ 54292 h 56065"/>
                <a:gd name="connsiteX9" fmla="*/ 57 w 37320"/>
                <a:gd name="connsiteY9" fmla="*/ 54292 h 56065"/>
                <a:gd name="connsiteX10" fmla="*/ 37109 w 37320"/>
                <a:gd name="connsiteY10" fmla="*/ 0 h 56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7320" h="56065">
                  <a:moveTo>
                    <a:pt x="37109" y="0"/>
                  </a:moveTo>
                  <a:cubicBezTo>
                    <a:pt x="37109" y="0"/>
                    <a:pt x="37585" y="0"/>
                    <a:pt x="37109" y="571"/>
                  </a:cubicBezTo>
                  <a:cubicBezTo>
                    <a:pt x="21965" y="8698"/>
                    <a:pt x="10963" y="22849"/>
                    <a:pt x="6819" y="39529"/>
                  </a:cubicBezTo>
                  <a:cubicBezTo>
                    <a:pt x="10300" y="33098"/>
                    <a:pt x="18335" y="30707"/>
                    <a:pt x="24765" y="34188"/>
                  </a:cubicBezTo>
                  <a:cubicBezTo>
                    <a:pt x="25385" y="34523"/>
                    <a:pt x="25977" y="34908"/>
                    <a:pt x="26536" y="35338"/>
                  </a:cubicBezTo>
                  <a:cubicBezTo>
                    <a:pt x="27012" y="35338"/>
                    <a:pt x="26536" y="36290"/>
                    <a:pt x="26536" y="36195"/>
                  </a:cubicBezTo>
                  <a:cubicBezTo>
                    <a:pt x="20522" y="34468"/>
                    <a:pt x="14071" y="36719"/>
                    <a:pt x="10439" y="41815"/>
                  </a:cubicBezTo>
                  <a:cubicBezTo>
                    <a:pt x="7503" y="46022"/>
                    <a:pt x="5014" y="50523"/>
                    <a:pt x="3009" y="55245"/>
                  </a:cubicBezTo>
                  <a:cubicBezTo>
                    <a:pt x="2247" y="56769"/>
                    <a:pt x="-420" y="56007"/>
                    <a:pt x="57" y="54292"/>
                  </a:cubicBezTo>
                  <a:lnTo>
                    <a:pt x="57" y="54292"/>
                  </a:lnTo>
                  <a:cubicBezTo>
                    <a:pt x="-991" y="32766"/>
                    <a:pt x="14535" y="2762"/>
                    <a:pt x="37109" y="0"/>
                  </a:cubicBezTo>
                  <a:close/>
                </a:path>
              </a:pathLst>
            </a:custGeom>
            <a:solidFill>
              <a:srgbClr val="263238"/>
            </a:solidFill>
            <a:ln w="9525" cap="flat">
              <a:noFill/>
              <a:prstDash val="solid"/>
              <a:miter/>
            </a:ln>
          </p:spPr>
          <p:txBody>
            <a:bodyPr rtlCol="0" anchor="ctr"/>
            <a:lstStyle/>
            <a:p>
              <a:endParaRPr lang="zh-CN" altLang="en-US"/>
            </a:p>
          </p:txBody>
        </p:sp>
        <p:sp>
          <p:nvSpPr>
            <p:cNvPr id="88" name="任意多边形: 形状 87">
              <a:extLst>
                <a:ext uri="{FF2B5EF4-FFF2-40B4-BE49-F238E27FC236}">
                  <a16:creationId xmlns:a16="http://schemas.microsoft.com/office/drawing/2014/main" xmlns="" id="{60365B18-9C68-4623-88CD-C3E17F75D13A}"/>
                </a:ext>
              </a:extLst>
            </p:cNvPr>
            <p:cNvSpPr/>
            <p:nvPr/>
          </p:nvSpPr>
          <p:spPr>
            <a:xfrm>
              <a:off x="8053885" y="1799437"/>
              <a:ext cx="131439" cy="149670"/>
            </a:xfrm>
            <a:custGeom>
              <a:avLst/>
              <a:gdLst>
                <a:gd name="connsiteX0" fmla="*/ 11143 w 131439"/>
                <a:gd name="connsiteY0" fmla="*/ 144408 h 149670"/>
                <a:gd name="connsiteX1" fmla="*/ 126110 w 131439"/>
                <a:gd name="connsiteY1" fmla="*/ 88115 h 149670"/>
                <a:gd name="connsiteX2" fmla="*/ 32479 w 131439"/>
                <a:gd name="connsiteY2" fmla="*/ 16392 h 149670"/>
                <a:gd name="connsiteX3" fmla="*/ 11143 w 131439"/>
                <a:gd name="connsiteY3" fmla="*/ 144408 h 149670"/>
              </a:gdLst>
              <a:ahLst/>
              <a:cxnLst>
                <a:cxn ang="0">
                  <a:pos x="connsiteX0" y="connsiteY0"/>
                </a:cxn>
                <a:cxn ang="0">
                  <a:pos x="connsiteX1" y="connsiteY1"/>
                </a:cxn>
                <a:cxn ang="0">
                  <a:pos x="connsiteX2" y="connsiteY2"/>
                </a:cxn>
                <a:cxn ang="0">
                  <a:pos x="connsiteX3" y="connsiteY3"/>
                </a:cxn>
              </a:cxnLst>
              <a:rect l="l" t="t" r="r" b="b"/>
              <a:pathLst>
                <a:path w="131439" h="149670">
                  <a:moveTo>
                    <a:pt x="11143" y="144408"/>
                  </a:moveTo>
                  <a:cubicBezTo>
                    <a:pt x="20096" y="157171"/>
                    <a:pt x="102297" y="149742"/>
                    <a:pt x="126110" y="88115"/>
                  </a:cubicBezTo>
                  <a:cubicBezTo>
                    <a:pt x="149922" y="26488"/>
                    <a:pt x="89534" y="-28471"/>
                    <a:pt x="32479" y="16392"/>
                  </a:cubicBezTo>
                  <a:cubicBezTo>
                    <a:pt x="-3621" y="44681"/>
                    <a:pt x="-7907" y="117547"/>
                    <a:pt x="11143" y="144408"/>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FDBFFE12-4952-4195-BBE8-501446E0AC94}"/>
                </a:ext>
              </a:extLst>
            </p:cNvPr>
            <p:cNvSpPr/>
            <p:nvPr/>
          </p:nvSpPr>
          <p:spPr>
            <a:xfrm>
              <a:off x="8039464" y="1788062"/>
              <a:ext cx="126052" cy="155497"/>
            </a:xfrm>
            <a:custGeom>
              <a:avLst/>
              <a:gdLst>
                <a:gd name="connsiteX0" fmla="*/ 126052 w 126052"/>
                <a:gd name="connsiteY0" fmla="*/ 25957 h 155497"/>
                <a:gd name="connsiteX1" fmla="*/ 68331 w 126052"/>
                <a:gd name="connsiteY1" fmla="*/ 9289 h 155497"/>
                <a:gd name="connsiteX2" fmla="*/ 21753 w 126052"/>
                <a:gd name="connsiteY2" fmla="*/ 38435 h 155497"/>
                <a:gd name="connsiteX3" fmla="*/ 10228 w 126052"/>
                <a:gd name="connsiteY3" fmla="*/ 96442 h 155497"/>
                <a:gd name="connsiteX4" fmla="*/ 14419 w 126052"/>
                <a:gd name="connsiteY4" fmla="*/ 126922 h 155497"/>
                <a:gd name="connsiteX5" fmla="*/ 25563 w 126052"/>
                <a:gd name="connsiteY5" fmla="*/ 155497 h 155497"/>
                <a:gd name="connsiteX6" fmla="*/ 8990 w 126052"/>
                <a:gd name="connsiteY6" fmla="*/ 128256 h 155497"/>
                <a:gd name="connsiteX7" fmla="*/ 1179 w 126052"/>
                <a:gd name="connsiteY7" fmla="*/ 96918 h 155497"/>
                <a:gd name="connsiteX8" fmla="*/ 11562 w 126052"/>
                <a:gd name="connsiteY8" fmla="*/ 32529 h 155497"/>
                <a:gd name="connsiteX9" fmla="*/ 68045 w 126052"/>
                <a:gd name="connsiteY9" fmla="*/ 49 h 155497"/>
                <a:gd name="connsiteX10" fmla="*/ 126052 w 126052"/>
                <a:gd name="connsiteY10" fmla="*/ 25957 h 15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052" h="155497">
                  <a:moveTo>
                    <a:pt x="126052" y="25957"/>
                  </a:moveTo>
                  <a:cubicBezTo>
                    <a:pt x="109251" y="14031"/>
                    <a:pt x="88903" y="8155"/>
                    <a:pt x="68331" y="9289"/>
                  </a:cubicBezTo>
                  <a:cubicBezTo>
                    <a:pt x="48708" y="9970"/>
                    <a:pt x="30945" y="21085"/>
                    <a:pt x="21753" y="38435"/>
                  </a:cubicBezTo>
                  <a:cubicBezTo>
                    <a:pt x="12680" y="56353"/>
                    <a:pt x="8693" y="76416"/>
                    <a:pt x="10228" y="96442"/>
                  </a:cubicBezTo>
                  <a:cubicBezTo>
                    <a:pt x="10681" y="106710"/>
                    <a:pt x="12084" y="116913"/>
                    <a:pt x="14419" y="126922"/>
                  </a:cubicBezTo>
                  <a:cubicBezTo>
                    <a:pt x="16336" y="137054"/>
                    <a:pt x="20115" y="146743"/>
                    <a:pt x="25563" y="155497"/>
                  </a:cubicBezTo>
                  <a:cubicBezTo>
                    <a:pt x="18057" y="147781"/>
                    <a:pt x="12391" y="138469"/>
                    <a:pt x="8990" y="128256"/>
                  </a:cubicBezTo>
                  <a:cubicBezTo>
                    <a:pt x="5141" y="118160"/>
                    <a:pt x="2518" y="107639"/>
                    <a:pt x="1179" y="96918"/>
                  </a:cubicBezTo>
                  <a:cubicBezTo>
                    <a:pt x="-2109" y="74898"/>
                    <a:pt x="1519" y="52400"/>
                    <a:pt x="11562" y="32529"/>
                  </a:cubicBezTo>
                  <a:cubicBezTo>
                    <a:pt x="22573" y="11738"/>
                    <a:pt x="44537" y="-891"/>
                    <a:pt x="68045" y="49"/>
                  </a:cubicBezTo>
                  <a:cubicBezTo>
                    <a:pt x="90115" y="366"/>
                    <a:pt x="111087" y="9733"/>
                    <a:pt x="126052" y="25957"/>
                  </a:cubicBezTo>
                  <a:close/>
                </a:path>
              </a:pathLst>
            </a:custGeom>
            <a:solidFill>
              <a:srgbClr val="263238"/>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6BE0DAE3-B1D8-4E68-A625-3742436603CB}"/>
                </a:ext>
              </a:extLst>
            </p:cNvPr>
            <p:cNvSpPr/>
            <p:nvPr/>
          </p:nvSpPr>
          <p:spPr>
            <a:xfrm>
              <a:off x="8160699" y="1968812"/>
              <a:ext cx="165224" cy="123096"/>
            </a:xfrm>
            <a:custGeom>
              <a:avLst/>
              <a:gdLst>
                <a:gd name="connsiteX0" fmla="*/ 341 w 165224"/>
                <a:gd name="connsiteY0" fmla="*/ 59520 h 123096"/>
                <a:gd name="connsiteX1" fmla="*/ 112926 w 165224"/>
                <a:gd name="connsiteY1" fmla="*/ 120384 h 123096"/>
                <a:gd name="connsiteX2" fmla="*/ 117022 w 165224"/>
                <a:gd name="connsiteY2" fmla="*/ 2560 h 123096"/>
                <a:gd name="connsiteX3" fmla="*/ 341 w 165224"/>
                <a:gd name="connsiteY3" fmla="*/ 59520 h 123096"/>
              </a:gdLst>
              <a:ahLst/>
              <a:cxnLst>
                <a:cxn ang="0">
                  <a:pos x="connsiteX0" y="connsiteY0"/>
                </a:cxn>
                <a:cxn ang="0">
                  <a:pos x="connsiteX1" y="connsiteY1"/>
                </a:cxn>
                <a:cxn ang="0">
                  <a:pos x="connsiteX2" y="connsiteY2"/>
                </a:cxn>
                <a:cxn ang="0">
                  <a:pos x="connsiteX3" y="connsiteY3"/>
                </a:cxn>
              </a:cxnLst>
              <a:rect l="l" t="t" r="r" b="b"/>
              <a:pathLst>
                <a:path w="165224" h="123096">
                  <a:moveTo>
                    <a:pt x="341" y="59520"/>
                  </a:moveTo>
                  <a:cubicBezTo>
                    <a:pt x="-4803" y="74188"/>
                    <a:pt x="49013" y="136767"/>
                    <a:pt x="112926" y="120384"/>
                  </a:cubicBezTo>
                  <a:cubicBezTo>
                    <a:pt x="176839" y="104001"/>
                    <a:pt x="186745" y="23039"/>
                    <a:pt x="117022" y="2560"/>
                  </a:cubicBezTo>
                  <a:cubicBezTo>
                    <a:pt x="73397" y="-10394"/>
                    <a:pt x="11199" y="28468"/>
                    <a:pt x="341" y="59520"/>
                  </a:cubicBezTo>
                  <a:close/>
                </a:path>
              </a:pathLst>
            </a:custGeom>
            <a:solidFill>
              <a:srgbClr val="263238"/>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98A2505-6F4C-45C5-99D3-6847AF6973A8}"/>
                </a:ext>
              </a:extLst>
            </p:cNvPr>
            <p:cNvSpPr/>
            <p:nvPr/>
          </p:nvSpPr>
          <p:spPr>
            <a:xfrm>
              <a:off x="8161039" y="1944979"/>
              <a:ext cx="165782" cy="89829"/>
            </a:xfrm>
            <a:custGeom>
              <a:avLst/>
              <a:gdLst>
                <a:gd name="connsiteX0" fmla="*/ 164116 w 165782"/>
                <a:gd name="connsiteY0" fmla="*/ 89830 h 89829"/>
                <a:gd name="connsiteX1" fmla="*/ 144113 w 165782"/>
                <a:gd name="connsiteY1" fmla="*/ 32680 h 89829"/>
                <a:gd name="connsiteX2" fmla="*/ 93440 w 165782"/>
                <a:gd name="connsiteY2" fmla="*/ 11725 h 89829"/>
                <a:gd name="connsiteX3" fmla="*/ 39529 w 165782"/>
                <a:gd name="connsiteY3" fmla="*/ 36014 h 89829"/>
                <a:gd name="connsiteX4" fmla="*/ 17145 w 165782"/>
                <a:gd name="connsiteY4" fmla="*/ 57064 h 89829"/>
                <a:gd name="connsiteX5" fmla="*/ 0 w 165782"/>
                <a:gd name="connsiteY5" fmla="*/ 82972 h 89829"/>
                <a:gd name="connsiteX6" fmla="*/ 12573 w 165782"/>
                <a:gd name="connsiteY6" fmla="*/ 53635 h 89829"/>
                <a:gd name="connsiteX7" fmla="*/ 33623 w 165782"/>
                <a:gd name="connsiteY7" fmla="*/ 29060 h 89829"/>
                <a:gd name="connsiteX8" fmla="*/ 92107 w 165782"/>
                <a:gd name="connsiteY8" fmla="*/ 485 h 89829"/>
                <a:gd name="connsiteX9" fmla="*/ 125825 w 165782"/>
                <a:gd name="connsiteY9" fmla="*/ 5534 h 89829"/>
                <a:gd name="connsiteX10" fmla="*/ 151352 w 165782"/>
                <a:gd name="connsiteY10" fmla="*/ 27632 h 89829"/>
                <a:gd name="connsiteX11" fmla="*/ 164116 w 165782"/>
                <a:gd name="connsiteY11" fmla="*/ 89830 h 89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5782" h="89829">
                  <a:moveTo>
                    <a:pt x="164116" y="89830"/>
                  </a:moveTo>
                  <a:cubicBezTo>
                    <a:pt x="164178" y="69053"/>
                    <a:pt x="157118" y="48883"/>
                    <a:pt x="144113" y="32680"/>
                  </a:cubicBezTo>
                  <a:cubicBezTo>
                    <a:pt x="132162" y="17166"/>
                    <a:pt x="112859" y="9183"/>
                    <a:pt x="93440" y="11725"/>
                  </a:cubicBezTo>
                  <a:cubicBezTo>
                    <a:pt x="73590" y="14750"/>
                    <a:pt x="54946" y="23149"/>
                    <a:pt x="39529" y="36014"/>
                  </a:cubicBezTo>
                  <a:cubicBezTo>
                    <a:pt x="31415" y="42302"/>
                    <a:pt x="23920" y="49351"/>
                    <a:pt x="17145" y="57064"/>
                  </a:cubicBezTo>
                  <a:cubicBezTo>
                    <a:pt x="9830" y="64527"/>
                    <a:pt x="4010" y="73321"/>
                    <a:pt x="0" y="82972"/>
                  </a:cubicBezTo>
                  <a:cubicBezTo>
                    <a:pt x="2001" y="72393"/>
                    <a:pt x="6293" y="62380"/>
                    <a:pt x="12573" y="53635"/>
                  </a:cubicBezTo>
                  <a:cubicBezTo>
                    <a:pt x="18588" y="44636"/>
                    <a:pt x="25654" y="36386"/>
                    <a:pt x="33623" y="29060"/>
                  </a:cubicBezTo>
                  <a:cubicBezTo>
                    <a:pt x="49661" y="13670"/>
                    <a:pt x="70110" y="3679"/>
                    <a:pt x="92107" y="485"/>
                  </a:cubicBezTo>
                  <a:cubicBezTo>
                    <a:pt x="103597" y="-945"/>
                    <a:pt x="115259" y="801"/>
                    <a:pt x="125825" y="5534"/>
                  </a:cubicBezTo>
                  <a:cubicBezTo>
                    <a:pt x="136143" y="10506"/>
                    <a:pt x="144954" y="18132"/>
                    <a:pt x="151352" y="27632"/>
                  </a:cubicBezTo>
                  <a:cubicBezTo>
                    <a:pt x="163972" y="45730"/>
                    <a:pt x="168587" y="68224"/>
                    <a:pt x="164116" y="89830"/>
                  </a:cubicBezTo>
                  <a:close/>
                </a:path>
              </a:pathLst>
            </a:custGeom>
            <a:solidFill>
              <a:srgbClr val="263238"/>
            </a:solidFill>
            <a:ln w="9525" cap="flat">
              <a:noFill/>
              <a:prstDash val="solid"/>
              <a:miter/>
            </a:ln>
          </p:spPr>
          <p:txBody>
            <a:bodyPr rtlCol="0" anchor="ctr"/>
            <a:lstStyle/>
            <a:p>
              <a:endParaRPr lang="zh-CN" altLang="en-US"/>
            </a:p>
          </p:txBody>
        </p:sp>
      </p:grpSp>
      <p:sp>
        <p:nvSpPr>
          <p:cNvPr id="167" name="文本框 166">
            <a:extLst>
              <a:ext uri="{FF2B5EF4-FFF2-40B4-BE49-F238E27FC236}">
                <a16:creationId xmlns:a16="http://schemas.microsoft.com/office/drawing/2014/main" xmlns="" id="{256AC006-A399-4B89-90E6-7A1B67EE12DF}"/>
              </a:ext>
            </a:extLst>
          </p:cNvPr>
          <p:cNvSpPr txBox="1"/>
          <p:nvPr/>
        </p:nvSpPr>
        <p:spPr>
          <a:xfrm>
            <a:off x="1258235" y="1951252"/>
            <a:ext cx="1877437" cy="400110"/>
          </a:xfrm>
          <a:prstGeom prst="rect">
            <a:avLst/>
          </a:prstGeom>
          <a:noFill/>
        </p:spPr>
        <p:txBody>
          <a:bodyPr wrap="none">
            <a:spAutoFit/>
          </a:bodyPr>
          <a:lstStyle/>
          <a:p>
            <a:pPr algn="ctr"/>
            <a:r>
              <a:rPr lang="zh-CN" altLang="en-US" sz="2000" b="1" kern="0" spc="200" dirty="0">
                <a:solidFill>
                  <a:schemeClr val="accent1"/>
                </a:solidFill>
                <a:latin typeface="+mj-ea"/>
                <a:ea typeface="+mj-ea"/>
                <a:cs typeface="宋体" panose="02010600030101010101" pitchFamily="2" charset="-122"/>
              </a:rPr>
              <a:t>用户喜爱内容</a:t>
            </a:r>
            <a:endParaRPr lang="zh-CN" altLang="en-US" sz="2000" spc="200" dirty="0">
              <a:solidFill>
                <a:schemeClr val="accent1"/>
              </a:solidFill>
              <a:latin typeface="+mj-ea"/>
              <a:ea typeface="+mj-ea"/>
            </a:endParaRPr>
          </a:p>
        </p:txBody>
      </p:sp>
      <p:sp>
        <p:nvSpPr>
          <p:cNvPr id="168" name="文本框 167">
            <a:extLst>
              <a:ext uri="{FF2B5EF4-FFF2-40B4-BE49-F238E27FC236}">
                <a16:creationId xmlns:a16="http://schemas.microsoft.com/office/drawing/2014/main" xmlns="" id="{DB858A10-9F54-428C-844B-BF4B896C2E4A}"/>
              </a:ext>
            </a:extLst>
          </p:cNvPr>
          <p:cNvSpPr txBox="1"/>
          <p:nvPr/>
        </p:nvSpPr>
        <p:spPr>
          <a:xfrm>
            <a:off x="1284430" y="2345240"/>
            <a:ext cx="1673814" cy="701346"/>
          </a:xfrm>
          <a:prstGeom prst="rect">
            <a:avLst/>
          </a:prstGeom>
          <a:noFill/>
        </p:spPr>
        <p:txBody>
          <a:bodyPr wrap="square">
            <a:spAutoFit/>
          </a:bodyPr>
          <a:lstStyle/>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高质量内容</a:t>
            </a:r>
          </a:p>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有趣的内容</a:t>
            </a:r>
            <a:endParaRPr lang="zh-CN" altLang="en-US" sz="1600" spc="200" dirty="0">
              <a:solidFill>
                <a:schemeClr val="accent1">
                  <a:lumMod val="50000"/>
                </a:schemeClr>
              </a:solidFill>
              <a:latin typeface="+mj-ea"/>
              <a:ea typeface="+mj-ea"/>
            </a:endParaRPr>
          </a:p>
        </p:txBody>
      </p:sp>
      <p:sp>
        <p:nvSpPr>
          <p:cNvPr id="172" name="矩形: 圆角 171">
            <a:extLst>
              <a:ext uri="{FF2B5EF4-FFF2-40B4-BE49-F238E27FC236}">
                <a16:creationId xmlns:a16="http://schemas.microsoft.com/office/drawing/2014/main" xmlns="" id="{82F3C772-3FB0-4437-B464-0DF5F9A0978F}"/>
              </a:ext>
            </a:extLst>
          </p:cNvPr>
          <p:cNvSpPr/>
          <p:nvPr/>
        </p:nvSpPr>
        <p:spPr>
          <a:xfrm>
            <a:off x="3792629" y="1879096"/>
            <a:ext cx="3166311" cy="1588321"/>
          </a:xfrm>
          <a:prstGeom prst="roundRect">
            <a:avLst>
              <a:gd name="adj" fmla="val 3739"/>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73" name="文本框 172">
            <a:extLst>
              <a:ext uri="{FF2B5EF4-FFF2-40B4-BE49-F238E27FC236}">
                <a16:creationId xmlns:a16="http://schemas.microsoft.com/office/drawing/2014/main" xmlns="" id="{B616479A-ABF7-4260-81AD-E6326A09A6DE}"/>
              </a:ext>
            </a:extLst>
          </p:cNvPr>
          <p:cNvSpPr txBox="1"/>
          <p:nvPr/>
        </p:nvSpPr>
        <p:spPr>
          <a:xfrm>
            <a:off x="3925529" y="1951252"/>
            <a:ext cx="1313180" cy="400110"/>
          </a:xfrm>
          <a:prstGeom prst="rect">
            <a:avLst/>
          </a:prstGeom>
          <a:noFill/>
        </p:spPr>
        <p:txBody>
          <a:bodyPr wrap="none">
            <a:spAutoFit/>
          </a:bodyPr>
          <a:lstStyle/>
          <a:p>
            <a:r>
              <a:rPr lang="zh-CN" altLang="en-US" sz="2000" b="1" kern="0" spc="200" dirty="0">
                <a:solidFill>
                  <a:schemeClr val="accent1"/>
                </a:solidFill>
                <a:latin typeface="+mj-ea"/>
                <a:ea typeface="+mj-ea"/>
                <a:cs typeface="宋体" panose="02010600030101010101" pitchFamily="2" charset="-122"/>
              </a:rPr>
              <a:t>引流利器</a:t>
            </a:r>
            <a:endParaRPr lang="zh-CN" altLang="en-US" sz="2000" spc="200" dirty="0">
              <a:solidFill>
                <a:schemeClr val="accent1"/>
              </a:solidFill>
              <a:latin typeface="+mj-ea"/>
              <a:ea typeface="+mj-ea"/>
            </a:endParaRPr>
          </a:p>
        </p:txBody>
      </p:sp>
      <p:sp>
        <p:nvSpPr>
          <p:cNvPr id="174" name="文本框 173">
            <a:extLst>
              <a:ext uri="{FF2B5EF4-FFF2-40B4-BE49-F238E27FC236}">
                <a16:creationId xmlns:a16="http://schemas.microsoft.com/office/drawing/2014/main" xmlns="" id="{9E373D26-5D0A-41AE-986B-6B6A4967A17C}"/>
              </a:ext>
            </a:extLst>
          </p:cNvPr>
          <p:cNvSpPr txBox="1"/>
          <p:nvPr/>
        </p:nvSpPr>
        <p:spPr>
          <a:xfrm>
            <a:off x="3926759" y="2345240"/>
            <a:ext cx="2226319" cy="1021433"/>
          </a:xfrm>
          <a:prstGeom prst="rect">
            <a:avLst/>
          </a:prstGeom>
          <a:noFill/>
        </p:spPr>
        <p:txBody>
          <a:bodyPr wrap="square">
            <a:spAutoFit/>
          </a:bodyPr>
          <a:lstStyle/>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高质量内容诱发</a:t>
            </a:r>
            <a:endParaRPr lang="en-US" altLang="zh-CN" sz="1600" kern="0" spc="200" dirty="0">
              <a:solidFill>
                <a:schemeClr val="accent1">
                  <a:lumMod val="50000"/>
                </a:schemeClr>
              </a:solidFill>
              <a:latin typeface="+mj-ea"/>
              <a:ea typeface="+mj-ea"/>
              <a:cs typeface="宋体" panose="02010600030101010101" pitchFamily="2" charset="-122"/>
            </a:endParaRPr>
          </a:p>
          <a:p>
            <a:pPr indent="177800">
              <a:lnSpc>
                <a:spcPct val="130000"/>
              </a:lnSpc>
              <a:buSzPct val="80000"/>
            </a:pPr>
            <a:r>
              <a:rPr lang="zh-CN" altLang="en-US" sz="1600" kern="0" spc="200" dirty="0">
                <a:solidFill>
                  <a:schemeClr val="accent1">
                    <a:lumMod val="50000"/>
                  </a:schemeClr>
                </a:solidFill>
                <a:latin typeface="+mj-ea"/>
                <a:ea typeface="+mj-ea"/>
                <a:cs typeface="宋体" panose="02010600030101010101" pitchFamily="2" charset="-122"/>
              </a:rPr>
              <a:t>用户进行二次传播</a:t>
            </a:r>
            <a:endParaRPr lang="en-US" altLang="zh-CN" sz="1600" kern="0" spc="200" dirty="0">
              <a:solidFill>
                <a:schemeClr val="accent1">
                  <a:lumMod val="50000"/>
                </a:schemeClr>
              </a:solidFill>
              <a:latin typeface="+mj-ea"/>
              <a:ea typeface="+mj-ea"/>
              <a:cs typeface="宋体" panose="02010600030101010101" pitchFamily="2" charset="-122"/>
            </a:endParaRPr>
          </a:p>
          <a:p>
            <a:pPr marL="177800" indent="-177800">
              <a:lnSpc>
                <a:spcPct val="130000"/>
              </a:lnSpc>
              <a:buSzPct val="80000"/>
              <a:buFont typeface="Wingdings" panose="05000000000000000000" pitchFamily="2" charset="2"/>
              <a:buChar char="l"/>
            </a:pPr>
            <a:r>
              <a:rPr lang="zh-CN" altLang="en-US" sz="1600" kern="0" spc="200" dirty="0">
                <a:solidFill>
                  <a:schemeClr val="accent1">
                    <a:lumMod val="50000"/>
                  </a:schemeClr>
                </a:solidFill>
                <a:latin typeface="+mj-ea"/>
                <a:ea typeface="+mj-ea"/>
                <a:cs typeface="宋体" panose="02010600030101010101" pitchFamily="2" charset="-122"/>
              </a:rPr>
              <a:t>诱发新流量进入</a:t>
            </a:r>
            <a:endParaRPr lang="zh-CN" altLang="en-US" sz="1600" spc="200" dirty="0">
              <a:solidFill>
                <a:schemeClr val="accent1">
                  <a:lumMod val="50000"/>
                </a:schemeClr>
              </a:solidFill>
              <a:latin typeface="+mj-ea"/>
              <a:ea typeface="+mj-ea"/>
            </a:endParaRPr>
          </a:p>
        </p:txBody>
      </p:sp>
      <p:grpSp>
        <p:nvGrpSpPr>
          <p:cNvPr id="94" name="图形 2">
            <a:extLst>
              <a:ext uri="{FF2B5EF4-FFF2-40B4-BE49-F238E27FC236}">
                <a16:creationId xmlns:a16="http://schemas.microsoft.com/office/drawing/2014/main" xmlns="" id="{F767A089-86B7-4593-842B-D0BF8084509C}"/>
              </a:ext>
            </a:extLst>
          </p:cNvPr>
          <p:cNvGrpSpPr/>
          <p:nvPr/>
        </p:nvGrpSpPr>
        <p:grpSpPr>
          <a:xfrm>
            <a:off x="5669100" y="1183250"/>
            <a:ext cx="1895015" cy="2291570"/>
            <a:chOff x="7837495" y="2185687"/>
            <a:chExt cx="2252555" cy="2723931"/>
          </a:xfrm>
        </p:grpSpPr>
        <p:sp>
          <p:nvSpPr>
            <p:cNvPr id="95" name="任意多边形: 形状 94">
              <a:extLst>
                <a:ext uri="{FF2B5EF4-FFF2-40B4-BE49-F238E27FC236}">
                  <a16:creationId xmlns:a16="http://schemas.microsoft.com/office/drawing/2014/main" xmlns="" id="{6AA94340-6085-4E2D-8F29-0A24D742FF4A}"/>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4026481B-F1EC-4D35-9312-CA1BA9A3B3C8}"/>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5E2D8EC6-21F6-4A33-A338-902514A31680}"/>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7E5F784A-7AD6-48E9-AB04-E46EDCA6258C}"/>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E2705608-FF69-4ADF-9BE0-5137D78D85E2}"/>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13554B0E-9823-49A1-B4B5-E457E984E0C8}"/>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5E74B363-EF21-46FE-B249-058DC8958F47}"/>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CA19F778-BB08-45D5-8A05-37249D4BFFF3}"/>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2E9AA545-B341-4AC7-B74E-99B394367732}"/>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4A7E457E-C292-449E-A50B-81539754D3BB}"/>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B19EE3AB-E694-480F-A9FE-B94C3EB533B9}"/>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D40AD6CE-63CC-4CF9-9AC1-555E16FA5CB7}"/>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20376DC8-6AA4-4044-A035-4F0B3B8E59CC}"/>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090C771E-51A3-40EE-9E20-06A72161C802}"/>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83BDF762-B70C-4F63-93ED-37FE9BA5103D}"/>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93AD845C-C974-45D3-A606-D981913158B5}"/>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F4E06025-56C0-487E-B4EF-6BCD65F9E875}"/>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ADDFAD3C-42FA-4CC2-9EAB-6E12911B2BF5}"/>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AE96AFE5-6BE8-4226-AF1F-641EB046DDA5}"/>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10B90DE1-AC29-4407-98B1-73175CDD88F1}"/>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78ABAF0C-4D81-494A-88C0-DF0EE390B1AC}"/>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CBFB0BBC-08EC-4FAB-95C5-0C09B28F956D}"/>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4176CB73-FE3A-4040-BF2D-8DEE03785EFA}"/>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6F890C10-5CCA-4604-AD36-EFDF66DCF797}"/>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86EC9AB7-55FC-4ED5-8AB5-5B8A651BF6BA}"/>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3A94E7D9-6A87-466B-9879-F15B5D4FB6E7}"/>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EF49928C-945B-4CD9-A383-A05A685B67C7}"/>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929797A1-A49E-4E3E-BAC8-983EE79E867B}"/>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D64A9C0F-C5F1-4227-B185-26E114CCF7A0}"/>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7DFF2132-945A-494A-96E5-85E478631B7D}"/>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0E65B898-90DA-4055-A6A8-007FFD6DE9E2}"/>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0CCDC1B5-B90D-48AB-96F3-2597F3CE69D6}"/>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AF886FD6-EF86-481F-94BF-2ACDB4F15698}"/>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20F77864-A168-455D-844E-7A3514EEFC7A}"/>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0B31C185-9B3A-442B-8ED6-F642DD9CA5F8}"/>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3A8A5A9C-141A-43E1-83C7-7EA498DE1EA4}"/>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8D32684D-0B20-4E61-A9AB-CE627C5D6A0F}"/>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1BD815BD-2422-4ED9-901D-C2718A707726}"/>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6BC7068A-8063-452D-80D9-ADBAEC0219E9}"/>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0A43415E-2AF6-495A-976A-5160F0D86F1C}"/>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47A96A24-C7A7-4A1D-9CDF-0B842BCEF131}"/>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E2F6F27A-579D-4DE0-9148-83375B42A864}"/>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94281F53-A310-49A5-909E-04388B6A4241}"/>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82E38B3A-EC7D-4969-A3BD-D7D3CD35BD82}"/>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B954BF81-A498-4745-A0B0-5F903DFE2A52}"/>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DD069F80-F40B-41F6-AEAC-01B9536E3895}"/>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B3DE54AA-21D3-4EFB-9279-254FC859ECBB}"/>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1DAE2C77-F814-4E11-963A-C91373DD2632}"/>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162BC294-7E73-4C69-8B4A-BB4036BE2A7D}"/>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xmlns="" id="{110D81DC-E158-4989-94C6-DC6E2C29B57F}"/>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CBEF9E7D-586B-401A-B184-13C137407314}"/>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1FD9E420-C321-4916-AFF6-FE2E9D3181AE}"/>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B5B4E34B-2EC8-4AB2-84F6-F3674C4467DA}"/>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75BF80F1-D209-475E-9D15-2ADA2B3C4A1B}"/>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6880DD24-A258-4A9D-A2C0-BB48C868158D}"/>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F84BE901-DED7-4073-86D3-324313050F56}"/>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783744F7-C9C6-4160-A361-BC5FE511D661}"/>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C145EF59-6227-41E1-BD12-931364C679EA}"/>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83D11C6A-242F-4F2E-869A-8889C996C4CE}"/>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889720BF-7879-43BB-B914-C2180BDDA8C3}"/>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68D5E03D-21DD-4F39-893D-E1272A715B25}"/>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1FDEDBFF-F44F-42C5-AAD4-9B68B3F55EBD}"/>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84A9F123-2D52-4F19-AE5F-B3545533D856}"/>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DD891E7B-F1DB-4371-B84B-DA059FAA95F2}"/>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8FEE7D7D-61D2-4B76-A79E-096912082779}"/>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446B3CFF-0678-49ED-BB68-0D46C817CB43}"/>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FDBF70D4-F8B7-42E1-BC14-A046273872E0}"/>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2364F040-1A47-4FD6-9182-093295C013DA}"/>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BD32AAD8-CF08-4CDC-B6EC-E775DB4171B5}"/>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164" name="任意多边形: 形状 163">
              <a:extLst>
                <a:ext uri="{FF2B5EF4-FFF2-40B4-BE49-F238E27FC236}">
                  <a16:creationId xmlns:a16="http://schemas.microsoft.com/office/drawing/2014/main" xmlns="" id="{A0C5CEB0-DD51-47C4-8D25-1309F7CA0CB5}"/>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165" name="任意多边形: 形状 164">
              <a:extLst>
                <a:ext uri="{FF2B5EF4-FFF2-40B4-BE49-F238E27FC236}">
                  <a16:creationId xmlns:a16="http://schemas.microsoft.com/office/drawing/2014/main" xmlns="" id="{CF8A7323-0CAD-4024-B646-123B4F03E8FC}"/>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sp>
        <p:nvSpPr>
          <p:cNvPr id="166" name="对话气泡: 矩形 165">
            <a:extLst>
              <a:ext uri="{FF2B5EF4-FFF2-40B4-BE49-F238E27FC236}">
                <a16:creationId xmlns:a16="http://schemas.microsoft.com/office/drawing/2014/main" xmlns="" id="{7B378640-34EA-432C-8FF4-2274D161988B}"/>
              </a:ext>
            </a:extLst>
          </p:cNvPr>
          <p:cNvSpPr/>
          <p:nvPr/>
        </p:nvSpPr>
        <p:spPr>
          <a:xfrm>
            <a:off x="8064500" y="1582705"/>
            <a:ext cx="3218914" cy="1351683"/>
          </a:xfrm>
          <a:prstGeom prst="wedgeRectCallout">
            <a:avLst>
              <a:gd name="adj1" fmla="val -65811"/>
              <a:gd name="adj2" fmla="val -31458"/>
            </a:avLst>
          </a:prstGeom>
          <a:solidFill>
            <a:schemeClr val="bg1"/>
          </a:solid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5" name="文本框 174">
            <a:extLst>
              <a:ext uri="{FF2B5EF4-FFF2-40B4-BE49-F238E27FC236}">
                <a16:creationId xmlns:a16="http://schemas.microsoft.com/office/drawing/2014/main" xmlns="" id="{8E3F6F27-835B-4427-A131-6ED03223C5A1}"/>
              </a:ext>
            </a:extLst>
          </p:cNvPr>
          <p:cNvSpPr txBox="1"/>
          <p:nvPr/>
        </p:nvSpPr>
        <p:spPr>
          <a:xfrm>
            <a:off x="8229293" y="1695485"/>
            <a:ext cx="2903359" cy="961289"/>
          </a:xfrm>
          <a:prstGeom prst="rect">
            <a:avLst/>
          </a:prstGeom>
          <a:noFill/>
        </p:spPr>
        <p:txBody>
          <a:bodyPr wrap="none">
            <a:spAutoFit/>
          </a:bodyPr>
          <a:lstStyle/>
          <a:p>
            <a:pPr>
              <a:lnSpc>
                <a:spcPct val="150000"/>
              </a:lnSpc>
            </a:pPr>
            <a:r>
              <a:rPr lang="zh-CN" altLang="zh-CN" sz="2000" b="1" spc="120" dirty="0">
                <a:solidFill>
                  <a:schemeClr val="accent1"/>
                </a:solidFill>
                <a:effectLst/>
                <a:latin typeface="+mj-ea"/>
                <a:ea typeface="+mj-ea"/>
                <a:cs typeface="Times New Roman" panose="02020603050405020304" pitchFamily="18" charset="0"/>
              </a:rPr>
              <a:t>内容</a:t>
            </a:r>
            <a:r>
              <a:rPr lang="zh-CN" altLang="en-US" sz="2000" b="1" spc="120" dirty="0">
                <a:solidFill>
                  <a:schemeClr val="accent1"/>
                </a:solidFill>
                <a:effectLst/>
                <a:latin typeface="+mj-ea"/>
                <a:ea typeface="+mj-ea"/>
                <a:cs typeface="Times New Roman" panose="02020603050405020304" pitchFamily="18" charset="0"/>
              </a:rPr>
              <a:t>是</a:t>
            </a:r>
            <a:r>
              <a:rPr lang="zh-CN" altLang="zh-CN" sz="2000" b="1" spc="120" dirty="0">
                <a:solidFill>
                  <a:schemeClr val="accent1"/>
                </a:solidFill>
                <a:effectLst/>
                <a:latin typeface="+mj-ea"/>
                <a:ea typeface="+mj-ea"/>
                <a:cs typeface="Times New Roman" panose="02020603050405020304" pitchFamily="18" charset="0"/>
              </a:rPr>
              <a:t>吸引流量的</a:t>
            </a:r>
            <a:r>
              <a:rPr lang="zh-CN" altLang="en-US" sz="2000" b="1" spc="120" dirty="0">
                <a:solidFill>
                  <a:schemeClr val="accent1"/>
                </a:solidFill>
                <a:effectLst/>
                <a:latin typeface="+mj-ea"/>
                <a:ea typeface="+mj-ea"/>
                <a:cs typeface="Times New Roman" panose="02020603050405020304" pitchFamily="18" charset="0"/>
              </a:rPr>
              <a:t>载体</a:t>
            </a:r>
            <a:endParaRPr lang="en-US" altLang="zh-CN" sz="2000" b="1" spc="120" dirty="0">
              <a:solidFill>
                <a:schemeClr val="accent1"/>
              </a:solidFill>
              <a:effectLst/>
              <a:latin typeface="+mj-ea"/>
              <a:ea typeface="+mj-ea"/>
              <a:cs typeface="Times New Roman" panose="02020603050405020304" pitchFamily="18" charset="0"/>
            </a:endParaRPr>
          </a:p>
          <a:p>
            <a:pPr>
              <a:lnSpc>
                <a:spcPct val="150000"/>
              </a:lnSpc>
            </a:pPr>
            <a:r>
              <a:rPr lang="zh-CN" altLang="zh-CN" sz="2000" b="1" spc="120" dirty="0">
                <a:solidFill>
                  <a:schemeClr val="accent1"/>
                </a:solidFill>
                <a:effectLst/>
                <a:latin typeface="+mj-ea"/>
                <a:ea typeface="+mj-ea"/>
                <a:cs typeface="Times New Roman" panose="02020603050405020304" pitchFamily="18" charset="0"/>
              </a:rPr>
              <a:t>传统</a:t>
            </a:r>
            <a:r>
              <a:rPr lang="zh-CN" altLang="en-US" sz="2000" b="1" spc="120" dirty="0">
                <a:solidFill>
                  <a:schemeClr val="accent1"/>
                </a:solidFill>
                <a:effectLst/>
                <a:latin typeface="+mj-ea"/>
                <a:ea typeface="+mj-ea"/>
                <a:cs typeface="Times New Roman" panose="02020603050405020304" pitchFamily="18" charset="0"/>
              </a:rPr>
              <a:t>的</a:t>
            </a:r>
            <a:r>
              <a:rPr lang="zh-CN" altLang="zh-CN" sz="2000" b="1" spc="120" dirty="0">
                <a:solidFill>
                  <a:schemeClr val="accent1"/>
                </a:solidFill>
                <a:effectLst/>
                <a:latin typeface="+mj-ea"/>
                <a:ea typeface="+mj-ea"/>
                <a:cs typeface="Times New Roman" panose="02020603050405020304" pitchFamily="18" charset="0"/>
              </a:rPr>
              <a:t>电商</a:t>
            </a:r>
            <a:r>
              <a:rPr lang="zh-CN" altLang="en-US" sz="2000" b="1" spc="120" dirty="0">
                <a:solidFill>
                  <a:schemeClr val="accent1"/>
                </a:solidFill>
                <a:effectLst/>
                <a:latin typeface="+mj-ea"/>
                <a:ea typeface="+mj-ea"/>
                <a:cs typeface="Times New Roman" panose="02020603050405020304" pitchFamily="18" charset="0"/>
              </a:rPr>
              <a:t>是</a:t>
            </a:r>
            <a:r>
              <a:rPr lang="zh-CN" altLang="zh-CN" sz="2000" b="1" spc="120" dirty="0">
                <a:solidFill>
                  <a:schemeClr val="accent1"/>
                </a:solidFill>
                <a:effectLst/>
                <a:latin typeface="+mj-ea"/>
                <a:ea typeface="+mj-ea"/>
                <a:cs typeface="Times New Roman" panose="02020603050405020304" pitchFamily="18" charset="0"/>
              </a:rPr>
              <a:t>无法</a:t>
            </a:r>
            <a:r>
              <a:rPr lang="zh-CN" altLang="en-US" sz="2000" b="1" spc="120" dirty="0">
                <a:solidFill>
                  <a:schemeClr val="accent1"/>
                </a:solidFill>
                <a:effectLst/>
                <a:latin typeface="+mj-ea"/>
                <a:ea typeface="+mj-ea"/>
                <a:cs typeface="Times New Roman" panose="02020603050405020304" pitchFamily="18" charset="0"/>
              </a:rPr>
              <a:t>比拟</a:t>
            </a:r>
            <a:endParaRPr lang="zh-CN" altLang="en-US" sz="2000" b="1" spc="120" dirty="0">
              <a:solidFill>
                <a:schemeClr val="accent1"/>
              </a:solidFill>
              <a:latin typeface="+mj-ea"/>
              <a:ea typeface="+mj-ea"/>
            </a:endParaRPr>
          </a:p>
        </p:txBody>
      </p:sp>
      <p:sp>
        <p:nvSpPr>
          <p:cNvPr id="176" name="矩形: 圆顶角 175">
            <a:extLst>
              <a:ext uri="{FF2B5EF4-FFF2-40B4-BE49-F238E27FC236}">
                <a16:creationId xmlns:a16="http://schemas.microsoft.com/office/drawing/2014/main" xmlns="" id="{47D5DCA2-14A0-4FFB-B09A-E1B93A441124}"/>
              </a:ext>
            </a:extLst>
          </p:cNvPr>
          <p:cNvSpPr/>
          <p:nvPr/>
        </p:nvSpPr>
        <p:spPr>
          <a:xfrm rot="5400000">
            <a:off x="2378779" y="2732774"/>
            <a:ext cx="1589746" cy="508320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0" name="文本框 179">
            <a:extLst>
              <a:ext uri="{FF2B5EF4-FFF2-40B4-BE49-F238E27FC236}">
                <a16:creationId xmlns:a16="http://schemas.microsoft.com/office/drawing/2014/main" xmlns="" id="{E4231D31-303B-42C7-A747-8EA08AAA19A9}"/>
              </a:ext>
            </a:extLst>
          </p:cNvPr>
          <p:cNvSpPr txBox="1"/>
          <p:nvPr/>
        </p:nvSpPr>
        <p:spPr>
          <a:xfrm>
            <a:off x="735986" y="4659571"/>
            <a:ext cx="4596130" cy="1343125"/>
          </a:xfrm>
          <a:prstGeom prst="rect">
            <a:avLst/>
          </a:prstGeom>
          <a:noFill/>
        </p:spPr>
        <p:txBody>
          <a:bodyPr wrap="none">
            <a:spAutoFit/>
          </a:bodyPr>
          <a:lstStyle>
            <a:defPPr>
              <a:defRPr lang="zh-CN"/>
            </a:defPPr>
            <a:lvl1pPr>
              <a:lnSpc>
                <a:spcPct val="130000"/>
              </a:lnSpc>
              <a:defRPr sz="1400" spc="120">
                <a:effectLst/>
                <a:latin typeface="+mn-ea"/>
                <a:cs typeface="Times New Roman" panose="02020603050405020304" pitchFamily="18" charset="0"/>
              </a:defRPr>
            </a:lvl1pPr>
          </a:lstStyle>
          <a:p>
            <a:r>
              <a:rPr lang="zh-CN" altLang="zh-CN" sz="1600" b="1" dirty="0">
                <a:solidFill>
                  <a:schemeClr val="accent1"/>
                </a:solidFill>
              </a:rPr>
              <a:t>用户自发传播</a:t>
            </a:r>
            <a:r>
              <a:rPr lang="zh-CN" altLang="en-US" sz="1600" b="1" dirty="0">
                <a:solidFill>
                  <a:schemeClr val="accent1"/>
                </a:solidFill>
              </a:rPr>
              <a:t>，</a:t>
            </a:r>
            <a:r>
              <a:rPr lang="zh-CN" altLang="zh-CN" sz="1600" b="1" dirty="0">
                <a:solidFill>
                  <a:schemeClr val="accent1"/>
                </a:solidFill>
              </a:rPr>
              <a:t>提升品牌的公信力。</a:t>
            </a:r>
            <a:endParaRPr lang="en-US" altLang="zh-CN" sz="1600" b="1" dirty="0">
              <a:solidFill>
                <a:schemeClr val="accent1"/>
              </a:solidFill>
            </a:endParaRPr>
          </a:p>
          <a:p>
            <a:r>
              <a:rPr lang="zh-CN" altLang="zh-CN" sz="1600" dirty="0">
                <a:solidFill>
                  <a:schemeClr val="accent1">
                    <a:lumMod val="50000"/>
                  </a:schemeClr>
                </a:solidFill>
              </a:rPr>
              <a:t>朋友圈的关系属于强关系，</a:t>
            </a:r>
            <a:r>
              <a:rPr lang="zh-CN" altLang="en-US" sz="1600" dirty="0">
                <a:solidFill>
                  <a:schemeClr val="accent1">
                    <a:lumMod val="50000"/>
                  </a:schemeClr>
                </a:solidFill>
              </a:rPr>
              <a:t>更</a:t>
            </a:r>
            <a:r>
              <a:rPr lang="zh-CN" altLang="zh-CN" sz="1600" dirty="0">
                <a:solidFill>
                  <a:schemeClr val="accent1">
                    <a:lumMod val="50000"/>
                  </a:schemeClr>
                </a:solidFill>
              </a:rPr>
              <a:t>容易</a:t>
            </a:r>
            <a:r>
              <a:rPr lang="zh-CN" altLang="en-US" sz="1600" dirty="0">
                <a:solidFill>
                  <a:schemeClr val="accent1">
                    <a:lumMod val="50000"/>
                  </a:schemeClr>
                </a:solidFill>
              </a:rPr>
              <a:t>被推荐。</a:t>
            </a:r>
            <a:endParaRPr lang="en-US" altLang="zh-CN" sz="1600" dirty="0">
              <a:solidFill>
                <a:schemeClr val="accent1">
                  <a:lumMod val="50000"/>
                </a:schemeClr>
              </a:solidFill>
            </a:endParaRPr>
          </a:p>
          <a:p>
            <a:r>
              <a:rPr lang="zh-CN" altLang="zh-CN" sz="1600" dirty="0">
                <a:solidFill>
                  <a:schemeClr val="accent1">
                    <a:lumMod val="50000"/>
                  </a:schemeClr>
                </a:solidFill>
              </a:rPr>
              <a:t>同时用户的朋友圈中会有兴趣相同的人群。</a:t>
            </a:r>
          </a:p>
          <a:p>
            <a:r>
              <a:rPr lang="zh-CN" altLang="zh-CN" sz="1600" dirty="0">
                <a:solidFill>
                  <a:schemeClr val="accent1">
                    <a:lumMod val="50000"/>
                  </a:schemeClr>
                </a:solidFill>
              </a:rPr>
              <a:t>在朋友圈中二次传播更能直达目标消费群体。</a:t>
            </a:r>
          </a:p>
        </p:txBody>
      </p:sp>
      <p:sp>
        <p:nvSpPr>
          <p:cNvPr id="181" name="矩形: 圆顶角 180">
            <a:extLst>
              <a:ext uri="{FF2B5EF4-FFF2-40B4-BE49-F238E27FC236}">
                <a16:creationId xmlns:a16="http://schemas.microsoft.com/office/drawing/2014/main" xmlns="" id="{136B1996-022A-4B62-854B-8054ACF0C58F}"/>
              </a:ext>
            </a:extLst>
          </p:cNvPr>
          <p:cNvSpPr/>
          <p:nvPr/>
        </p:nvSpPr>
        <p:spPr>
          <a:xfrm rot="5400000">
            <a:off x="8318888" y="2732046"/>
            <a:ext cx="1591200" cy="5083200"/>
          </a:xfrm>
          <a:prstGeom prst="round2SameRect">
            <a:avLst>
              <a:gd name="adj1" fmla="val 50000"/>
              <a:gd name="adj2" fmla="val 0"/>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p:nvSpPr>
          <p:cNvPr id="184" name="文本框 183">
            <a:extLst>
              <a:ext uri="{FF2B5EF4-FFF2-40B4-BE49-F238E27FC236}">
                <a16:creationId xmlns:a16="http://schemas.microsoft.com/office/drawing/2014/main" xmlns="" id="{FCC3C78A-E00C-4405-8B77-F4A3AF3D19E6}"/>
              </a:ext>
            </a:extLst>
          </p:cNvPr>
          <p:cNvSpPr txBox="1"/>
          <p:nvPr/>
        </p:nvSpPr>
        <p:spPr>
          <a:xfrm>
            <a:off x="6731188" y="4764610"/>
            <a:ext cx="1199962" cy="369332"/>
          </a:xfrm>
          <a:prstGeom prst="rect">
            <a:avLst/>
          </a:prstGeom>
          <a:noFill/>
        </p:spPr>
        <p:txBody>
          <a:bodyPr wrap="square">
            <a:spAutoFit/>
          </a:bodyPr>
          <a:lstStyle/>
          <a:p>
            <a:r>
              <a:rPr lang="zh-CN" altLang="zh-CN" b="1" spc="120" dirty="0">
                <a:solidFill>
                  <a:schemeClr val="accent1"/>
                </a:solidFill>
                <a:latin typeface="+mj-ea"/>
                <a:ea typeface="+mj-ea"/>
                <a:cs typeface="Times New Roman" panose="02020603050405020304" pitchFamily="18" charset="0"/>
              </a:rPr>
              <a:t>主动点击</a:t>
            </a:r>
            <a:endParaRPr lang="zh-CN" altLang="en-US" b="1" spc="120" dirty="0">
              <a:solidFill>
                <a:schemeClr val="accent1"/>
              </a:solidFill>
              <a:latin typeface="+mj-ea"/>
              <a:ea typeface="+mj-ea"/>
              <a:cs typeface="Times New Roman" panose="02020603050405020304" pitchFamily="18" charset="0"/>
            </a:endParaRPr>
          </a:p>
        </p:txBody>
      </p:sp>
      <p:sp>
        <p:nvSpPr>
          <p:cNvPr id="185" name="文本框 184">
            <a:extLst>
              <a:ext uri="{FF2B5EF4-FFF2-40B4-BE49-F238E27FC236}">
                <a16:creationId xmlns:a16="http://schemas.microsoft.com/office/drawing/2014/main" xmlns="" id="{7DE0EEDA-71FF-4A7F-9130-3D3A115B9D36}"/>
              </a:ext>
            </a:extLst>
          </p:cNvPr>
          <p:cNvSpPr txBox="1"/>
          <p:nvPr/>
        </p:nvSpPr>
        <p:spPr>
          <a:xfrm>
            <a:off x="7800591" y="4737188"/>
            <a:ext cx="1949252" cy="382862"/>
          </a:xfrm>
          <a:prstGeom prst="rect">
            <a:avLst/>
          </a:prstGeom>
          <a:noFill/>
        </p:spPr>
        <p:txBody>
          <a:bodyPr wrap="none">
            <a:spAutoFit/>
          </a:bodyPr>
          <a:lstStyle>
            <a:defPPr>
              <a:defRPr lang="zh-CN"/>
            </a:defPPr>
            <a:lvl1pPr>
              <a:lnSpc>
                <a:spcPct val="130000"/>
              </a:lnSpc>
              <a:defRPr sz="1400" b="1" spc="120">
                <a:solidFill>
                  <a:schemeClr val="accent1"/>
                </a:solidFill>
                <a:effectLst/>
                <a:latin typeface="+mn-ea"/>
                <a:cs typeface="Times New Roman" panose="02020603050405020304" pitchFamily="18" charset="0"/>
              </a:defRPr>
            </a:lvl1pPr>
          </a:lstStyle>
          <a:p>
            <a:r>
              <a:rPr lang="zh-CN" altLang="zh-CN" sz="1600" dirty="0">
                <a:solidFill>
                  <a:schemeClr val="accent1">
                    <a:lumMod val="50000"/>
                  </a:schemeClr>
                </a:solidFill>
              </a:rPr>
              <a:t>有明确的消费意向</a:t>
            </a:r>
            <a:endParaRPr lang="zh-CN" altLang="en-US" sz="1600" dirty="0">
              <a:solidFill>
                <a:schemeClr val="accent1">
                  <a:lumMod val="50000"/>
                </a:schemeClr>
              </a:solidFill>
            </a:endParaRPr>
          </a:p>
        </p:txBody>
      </p:sp>
      <p:sp>
        <p:nvSpPr>
          <p:cNvPr id="186" name="文本框 185">
            <a:extLst>
              <a:ext uri="{FF2B5EF4-FFF2-40B4-BE49-F238E27FC236}">
                <a16:creationId xmlns:a16="http://schemas.microsoft.com/office/drawing/2014/main" xmlns="" id="{39E223E8-CAC0-4B23-8420-2FA6F47B27D4}"/>
              </a:ext>
            </a:extLst>
          </p:cNvPr>
          <p:cNvSpPr txBox="1"/>
          <p:nvPr/>
        </p:nvSpPr>
        <p:spPr>
          <a:xfrm>
            <a:off x="6731188" y="5291732"/>
            <a:ext cx="1199962" cy="369332"/>
          </a:xfrm>
          <a:prstGeom prst="rect">
            <a:avLst/>
          </a:prstGeom>
          <a:noFill/>
        </p:spPr>
        <p:txBody>
          <a:bodyPr wrap="square">
            <a:spAutoFit/>
          </a:bodyPr>
          <a:lstStyle/>
          <a:p>
            <a:r>
              <a:rPr lang="zh-CN" altLang="en-US" b="1" spc="120" dirty="0">
                <a:solidFill>
                  <a:schemeClr val="accent1"/>
                </a:solidFill>
                <a:latin typeface="+mj-ea"/>
                <a:ea typeface="+mj-ea"/>
                <a:cs typeface="Times New Roman" panose="02020603050405020304" pitchFamily="18" charset="0"/>
              </a:rPr>
              <a:t>无意</a:t>
            </a:r>
            <a:r>
              <a:rPr lang="zh-CN" altLang="zh-CN" b="1" spc="120" dirty="0">
                <a:solidFill>
                  <a:schemeClr val="accent1"/>
                </a:solidFill>
                <a:latin typeface="+mj-ea"/>
                <a:ea typeface="+mj-ea"/>
                <a:cs typeface="Times New Roman" panose="02020603050405020304" pitchFamily="18" charset="0"/>
              </a:rPr>
              <a:t>点击</a:t>
            </a:r>
            <a:endParaRPr lang="zh-CN" altLang="en-US" b="1" spc="120" dirty="0">
              <a:solidFill>
                <a:schemeClr val="accent1"/>
              </a:solidFill>
              <a:latin typeface="+mj-ea"/>
              <a:ea typeface="+mj-ea"/>
              <a:cs typeface="Times New Roman" panose="02020603050405020304" pitchFamily="18" charset="0"/>
            </a:endParaRPr>
          </a:p>
        </p:txBody>
      </p:sp>
      <p:sp>
        <p:nvSpPr>
          <p:cNvPr id="187" name="文本框 186">
            <a:extLst>
              <a:ext uri="{FF2B5EF4-FFF2-40B4-BE49-F238E27FC236}">
                <a16:creationId xmlns:a16="http://schemas.microsoft.com/office/drawing/2014/main" xmlns="" id="{141DA5A0-B34F-405A-A1D1-D1678D751C98}"/>
              </a:ext>
            </a:extLst>
          </p:cNvPr>
          <p:cNvSpPr txBox="1"/>
          <p:nvPr/>
        </p:nvSpPr>
        <p:spPr>
          <a:xfrm>
            <a:off x="7800591" y="5264310"/>
            <a:ext cx="3212849" cy="702949"/>
          </a:xfrm>
          <a:prstGeom prst="rect">
            <a:avLst/>
          </a:prstGeom>
          <a:noFill/>
        </p:spPr>
        <p:txBody>
          <a:bodyPr wrap="square">
            <a:spAutoFit/>
          </a:bodyPr>
          <a:lstStyle>
            <a:defPPr>
              <a:defRPr lang="zh-CN"/>
            </a:defPPr>
            <a:lvl1pPr>
              <a:lnSpc>
                <a:spcPct val="130000"/>
              </a:lnSpc>
              <a:defRPr sz="1400" b="1" spc="120">
                <a:solidFill>
                  <a:schemeClr val="accent1"/>
                </a:solidFill>
                <a:effectLst/>
                <a:latin typeface="+mn-ea"/>
                <a:cs typeface="Times New Roman" panose="02020603050405020304" pitchFamily="18" charset="0"/>
              </a:defRPr>
            </a:lvl1pPr>
          </a:lstStyle>
          <a:p>
            <a:r>
              <a:rPr lang="zh-CN" altLang="en-US" sz="1600" dirty="0">
                <a:solidFill>
                  <a:schemeClr val="accent1">
                    <a:lumMod val="50000"/>
                  </a:schemeClr>
                </a:solidFill>
              </a:rPr>
              <a:t>社交娱乐的过程中产生了消费心理最终促成消费行为</a:t>
            </a:r>
          </a:p>
        </p:txBody>
      </p:sp>
      <p:sp useBgFill="1">
        <p:nvSpPr>
          <p:cNvPr id="196" name="矩形 195">
            <a:extLst>
              <a:ext uri="{FF2B5EF4-FFF2-40B4-BE49-F238E27FC236}">
                <a16:creationId xmlns:a16="http://schemas.microsoft.com/office/drawing/2014/main" xmlns="" id="{98791435-5D1F-42FD-A46A-B972A2C29585}"/>
              </a:ext>
            </a:extLst>
          </p:cNvPr>
          <p:cNvSpPr/>
          <p:nvPr/>
        </p:nvSpPr>
        <p:spPr>
          <a:xfrm>
            <a:off x="698610" y="4215821"/>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97" name="组合 196">
            <a:extLst>
              <a:ext uri="{FF2B5EF4-FFF2-40B4-BE49-F238E27FC236}">
                <a16:creationId xmlns:a16="http://schemas.microsoft.com/office/drawing/2014/main" xmlns="" id="{32C73446-BA75-447C-92F8-3101C4C6D1D3}"/>
              </a:ext>
            </a:extLst>
          </p:cNvPr>
          <p:cNvGrpSpPr/>
          <p:nvPr/>
        </p:nvGrpSpPr>
        <p:grpSpPr>
          <a:xfrm>
            <a:off x="476160" y="4201064"/>
            <a:ext cx="2257725" cy="427854"/>
            <a:chOff x="4288355" y="1417621"/>
            <a:chExt cx="2257725" cy="427854"/>
          </a:xfrm>
        </p:grpSpPr>
        <p:sp>
          <p:nvSpPr>
            <p:cNvPr id="198" name="矩形: 圆角 197">
              <a:extLst>
                <a:ext uri="{FF2B5EF4-FFF2-40B4-BE49-F238E27FC236}">
                  <a16:creationId xmlns:a16="http://schemas.microsoft.com/office/drawing/2014/main" xmlns="" id="{E2EBA186-3B39-4D6F-BBFD-B4CEE4843C36}"/>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99" name="文本框 198">
              <a:extLst>
                <a:ext uri="{FF2B5EF4-FFF2-40B4-BE49-F238E27FC236}">
                  <a16:creationId xmlns:a16="http://schemas.microsoft.com/office/drawing/2014/main" xmlns="" id="{D52BB573-31B9-4215-9E7E-9B980E87AF4F}"/>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建立品牌口碑</a:t>
              </a:r>
            </a:p>
          </p:txBody>
        </p:sp>
        <p:grpSp>
          <p:nvGrpSpPr>
            <p:cNvPr id="200" name="组合 199">
              <a:extLst>
                <a:ext uri="{FF2B5EF4-FFF2-40B4-BE49-F238E27FC236}">
                  <a16:creationId xmlns:a16="http://schemas.microsoft.com/office/drawing/2014/main" xmlns="" id="{E3DC27B7-A5E9-481A-8817-AA6E94305643}"/>
                </a:ext>
              </a:extLst>
            </p:cNvPr>
            <p:cNvGrpSpPr/>
            <p:nvPr/>
          </p:nvGrpSpPr>
          <p:grpSpPr>
            <a:xfrm>
              <a:off x="4288355" y="1417621"/>
              <a:ext cx="409905" cy="409905"/>
              <a:chOff x="5934438" y="2343167"/>
              <a:chExt cx="409905" cy="409905"/>
            </a:xfrm>
          </p:grpSpPr>
          <p:sp>
            <p:nvSpPr>
              <p:cNvPr id="201" name="椭圆 200">
                <a:extLst>
                  <a:ext uri="{FF2B5EF4-FFF2-40B4-BE49-F238E27FC236}">
                    <a16:creationId xmlns:a16="http://schemas.microsoft.com/office/drawing/2014/main" xmlns="" id="{E46144F1-FFE4-4167-8AC1-EFA004082D4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02" name="等腰三角形 201">
                <a:extLst>
                  <a:ext uri="{FF2B5EF4-FFF2-40B4-BE49-F238E27FC236}">
                    <a16:creationId xmlns:a16="http://schemas.microsoft.com/office/drawing/2014/main" xmlns="" id="{EA3C5559-9AFF-476A-A0B9-4CDDC94ABD9A}"/>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useBgFill="1">
        <p:nvSpPr>
          <p:cNvPr id="204" name="矩形 203">
            <a:extLst>
              <a:ext uri="{FF2B5EF4-FFF2-40B4-BE49-F238E27FC236}">
                <a16:creationId xmlns:a16="http://schemas.microsoft.com/office/drawing/2014/main" xmlns="" id="{59EEDD62-0D88-4652-AD26-1CA91ADE1BFE}"/>
              </a:ext>
            </a:extLst>
          </p:cNvPr>
          <p:cNvSpPr/>
          <p:nvPr/>
        </p:nvSpPr>
        <p:spPr>
          <a:xfrm>
            <a:off x="6660626" y="4215821"/>
            <a:ext cx="2035065"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05" name="组合 204">
            <a:extLst>
              <a:ext uri="{FF2B5EF4-FFF2-40B4-BE49-F238E27FC236}">
                <a16:creationId xmlns:a16="http://schemas.microsoft.com/office/drawing/2014/main" xmlns="" id="{3D5D72EB-C4CA-4429-BA9A-B7A4D526F4EF}"/>
              </a:ext>
            </a:extLst>
          </p:cNvPr>
          <p:cNvGrpSpPr/>
          <p:nvPr/>
        </p:nvGrpSpPr>
        <p:grpSpPr>
          <a:xfrm>
            <a:off x="6438176" y="4201064"/>
            <a:ext cx="2257725" cy="427854"/>
            <a:chOff x="4288355" y="1417621"/>
            <a:chExt cx="2257725" cy="427854"/>
          </a:xfrm>
        </p:grpSpPr>
        <p:sp>
          <p:nvSpPr>
            <p:cNvPr id="206" name="矩形: 圆角 205">
              <a:extLst>
                <a:ext uri="{FF2B5EF4-FFF2-40B4-BE49-F238E27FC236}">
                  <a16:creationId xmlns:a16="http://schemas.microsoft.com/office/drawing/2014/main" xmlns="" id="{F3A54AED-6C22-43FA-919B-949EF3264E4C}"/>
                </a:ext>
              </a:extLst>
            </p:cNvPr>
            <p:cNvSpPr/>
            <p:nvPr/>
          </p:nvSpPr>
          <p:spPr>
            <a:xfrm>
              <a:off x="4510805" y="1432378"/>
              <a:ext cx="199893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07" name="文本框 206">
              <a:extLst>
                <a:ext uri="{FF2B5EF4-FFF2-40B4-BE49-F238E27FC236}">
                  <a16:creationId xmlns:a16="http://schemas.microsoft.com/office/drawing/2014/main" xmlns="" id="{FC934E5A-D9DC-4BB6-A4E5-3ED8F4189FE1}"/>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优化用户体验</a:t>
              </a:r>
            </a:p>
          </p:txBody>
        </p:sp>
        <p:grpSp>
          <p:nvGrpSpPr>
            <p:cNvPr id="208" name="组合 207">
              <a:extLst>
                <a:ext uri="{FF2B5EF4-FFF2-40B4-BE49-F238E27FC236}">
                  <a16:creationId xmlns:a16="http://schemas.microsoft.com/office/drawing/2014/main" xmlns="" id="{F48C5852-EE4B-465E-853F-35E95462B98C}"/>
                </a:ext>
              </a:extLst>
            </p:cNvPr>
            <p:cNvGrpSpPr/>
            <p:nvPr/>
          </p:nvGrpSpPr>
          <p:grpSpPr>
            <a:xfrm>
              <a:off x="4288355" y="1417621"/>
              <a:ext cx="409905" cy="409905"/>
              <a:chOff x="5934438" y="2343167"/>
              <a:chExt cx="409905" cy="409905"/>
            </a:xfrm>
          </p:grpSpPr>
          <p:sp>
            <p:nvSpPr>
              <p:cNvPr id="209" name="椭圆 208">
                <a:extLst>
                  <a:ext uri="{FF2B5EF4-FFF2-40B4-BE49-F238E27FC236}">
                    <a16:creationId xmlns:a16="http://schemas.microsoft.com/office/drawing/2014/main" xmlns="" id="{8842AFE7-52C8-4CCA-B2CE-B7F23DCECC1B}"/>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10" name="等腰三角形 209">
                <a:extLst>
                  <a:ext uri="{FF2B5EF4-FFF2-40B4-BE49-F238E27FC236}">
                    <a16:creationId xmlns:a16="http://schemas.microsoft.com/office/drawing/2014/main" xmlns="" id="{DAB7267C-7F13-41AB-BBCE-DCF186EBE450}"/>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grpSp>
        <p:nvGrpSpPr>
          <p:cNvPr id="191"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192"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193"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194" name="等腰三角形 193">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211756910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文本框 22">
            <a:extLst>
              <a:ext uri="{FF2B5EF4-FFF2-40B4-BE49-F238E27FC236}">
                <a16:creationId xmlns:a16="http://schemas.microsoft.com/office/drawing/2014/main" xmlns="" id="{A796F42A-BB61-4A9F-A40A-697A49D54EB8}"/>
              </a:ext>
            </a:extLst>
          </p:cNvPr>
          <p:cNvSpPr txBox="1"/>
          <p:nvPr/>
        </p:nvSpPr>
        <p:spPr>
          <a:xfrm>
            <a:off x="4276786" y="1520659"/>
            <a:ext cx="3638428" cy="584775"/>
          </a:xfrm>
          <a:prstGeom prst="rect">
            <a:avLst/>
          </a:prstGeom>
          <a:noFill/>
        </p:spPr>
        <p:txBody>
          <a:bodyPr wrap="square">
            <a:spAutoFit/>
          </a:bodyPr>
          <a:lstStyle/>
          <a:p>
            <a:pPr algn="ctr"/>
            <a:r>
              <a:rPr lang="en-US" altLang="zh-CN" sz="3200" b="1" dirty="0">
                <a:solidFill>
                  <a:schemeClr val="accent1">
                    <a:lumMod val="50000"/>
                  </a:schemeClr>
                </a:solidFill>
              </a:rPr>
              <a:t>CHAPTER TWO</a:t>
            </a:r>
            <a:endParaRPr lang="zh-CN" altLang="en-US" sz="3200" b="1" dirty="0">
              <a:solidFill>
                <a:schemeClr val="accent1">
                  <a:lumMod val="50000"/>
                </a:schemeClr>
              </a:solidFill>
            </a:endParaRPr>
          </a:p>
        </p:txBody>
      </p:sp>
      <p:sp>
        <p:nvSpPr>
          <p:cNvPr id="24" name="文本框 23">
            <a:extLst>
              <a:ext uri="{FF2B5EF4-FFF2-40B4-BE49-F238E27FC236}">
                <a16:creationId xmlns:a16="http://schemas.microsoft.com/office/drawing/2014/main" xmlns="" id="{683CA7DE-F5FB-419A-A3BE-E0992D9DC8F2}"/>
              </a:ext>
            </a:extLst>
          </p:cNvPr>
          <p:cNvSpPr txBox="1"/>
          <p:nvPr/>
        </p:nvSpPr>
        <p:spPr>
          <a:xfrm>
            <a:off x="3367790" y="2005372"/>
            <a:ext cx="5456420" cy="1200329"/>
          </a:xfrm>
          <a:prstGeom prst="rect">
            <a:avLst/>
          </a:prstGeom>
          <a:noFill/>
        </p:spPr>
        <p:txBody>
          <a:bodyPr wrap="square" rtlCol="0">
            <a:spAutoFit/>
          </a:bodyPr>
          <a:lstStyle/>
          <a:p>
            <a:pPr algn="ctr"/>
            <a:r>
              <a:rPr lang="zh-CN" altLang="en-US" sz="7200" b="1" kern="0" spc="200" dirty="0">
                <a:solidFill>
                  <a:schemeClr val="accent1"/>
                </a:solidFill>
                <a:effectLst>
                  <a:outerShdw dist="25400" dir="2700000" algn="tl" rotWithShape="0">
                    <a:schemeClr val="accent2"/>
                  </a:outerShdw>
                </a:effectLst>
                <a:latin typeface="+mj-ea"/>
                <a:ea typeface="+mj-ea"/>
                <a:cs typeface="宋体" panose="02010600030101010101" pitchFamily="2" charset="-122"/>
              </a:rPr>
              <a:t>运营的模式</a:t>
            </a:r>
            <a:endParaRPr lang="zh-CN" altLang="en-US" sz="7200" spc="200" dirty="0">
              <a:solidFill>
                <a:schemeClr val="accent1"/>
              </a:solidFill>
              <a:effectLst>
                <a:outerShdw dist="25400" dir="2700000" algn="tl" rotWithShape="0">
                  <a:schemeClr val="accent2"/>
                </a:outerShdw>
              </a:effectLst>
              <a:latin typeface="+mj-ea"/>
              <a:ea typeface="+mj-ea"/>
            </a:endParaRPr>
          </a:p>
        </p:txBody>
      </p:sp>
      <p:sp>
        <p:nvSpPr>
          <p:cNvPr id="25" name="文本框 24">
            <a:extLst>
              <a:ext uri="{FF2B5EF4-FFF2-40B4-BE49-F238E27FC236}">
                <a16:creationId xmlns:a16="http://schemas.microsoft.com/office/drawing/2014/main" xmlns="" id="{D3A44007-596A-4DC2-9B76-AD01F49D779B}"/>
              </a:ext>
            </a:extLst>
          </p:cNvPr>
          <p:cNvSpPr txBox="1"/>
          <p:nvPr/>
        </p:nvSpPr>
        <p:spPr>
          <a:xfrm>
            <a:off x="3938903" y="3171465"/>
            <a:ext cx="4314193" cy="369332"/>
          </a:xfrm>
          <a:prstGeom prst="rect">
            <a:avLst/>
          </a:prstGeom>
          <a:noFill/>
        </p:spPr>
        <p:txBody>
          <a:bodyPr wrap="none">
            <a:spAutoFit/>
          </a:bodyPr>
          <a:lstStyle/>
          <a:p>
            <a:pPr algn="ctr"/>
            <a:r>
              <a:rPr lang="en-US" altLang="zh-CN" dirty="0">
                <a:solidFill>
                  <a:schemeClr val="accent1">
                    <a:lumMod val="50000"/>
                  </a:schemeClr>
                </a:solidFill>
                <a:latin typeface="+mj-lt"/>
              </a:rPr>
              <a:t>OPERATION MODE OF SHORT VIDEO</a:t>
            </a:r>
          </a:p>
        </p:txBody>
      </p:sp>
      <p:sp>
        <p:nvSpPr>
          <p:cNvPr id="27" name="文本框 26">
            <a:extLst>
              <a:ext uri="{FF2B5EF4-FFF2-40B4-BE49-F238E27FC236}">
                <a16:creationId xmlns:a16="http://schemas.microsoft.com/office/drawing/2014/main" xmlns="" id="{C8FF1F91-4C77-4BF8-A850-BF72A3A6E347}"/>
              </a:ext>
            </a:extLst>
          </p:cNvPr>
          <p:cNvSpPr txBox="1"/>
          <p:nvPr/>
        </p:nvSpPr>
        <p:spPr>
          <a:xfrm>
            <a:off x="3750217"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品牌</a:t>
            </a:r>
          </a:p>
        </p:txBody>
      </p:sp>
      <p:sp>
        <p:nvSpPr>
          <p:cNvPr id="28" name="文本框 27">
            <a:extLst>
              <a:ext uri="{FF2B5EF4-FFF2-40B4-BE49-F238E27FC236}">
                <a16:creationId xmlns:a16="http://schemas.microsoft.com/office/drawing/2014/main" xmlns="" id="{73FB262F-4BD4-453A-A012-6A7D181C3DE8}"/>
              </a:ext>
            </a:extLst>
          </p:cNvPr>
          <p:cNvSpPr txBox="1"/>
          <p:nvPr/>
        </p:nvSpPr>
        <p:spPr>
          <a:xfrm>
            <a:off x="5441375"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付费</a:t>
            </a:r>
          </a:p>
        </p:txBody>
      </p:sp>
      <p:sp>
        <p:nvSpPr>
          <p:cNvPr id="29" name="文本框 28">
            <a:extLst>
              <a:ext uri="{FF2B5EF4-FFF2-40B4-BE49-F238E27FC236}">
                <a16:creationId xmlns:a16="http://schemas.microsoft.com/office/drawing/2014/main" xmlns="" id="{65918B1A-1326-46CD-8277-B7104B41E959}"/>
              </a:ext>
            </a:extLst>
          </p:cNvPr>
          <p:cNvSpPr txBox="1"/>
          <p:nvPr/>
        </p:nvSpPr>
        <p:spPr>
          <a:xfrm>
            <a:off x="7132532" y="3799820"/>
            <a:ext cx="1309252" cy="389513"/>
          </a:xfrm>
          <a:prstGeom prst="roundRect">
            <a:avLst>
              <a:gd name="adj" fmla="val 50000"/>
            </a:avLst>
          </a:prstGeom>
          <a:solidFill>
            <a:schemeClr val="accent1"/>
          </a:solidFill>
          <a:ln w="15875"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algn="ctr">
              <a:defRPr spc="200">
                <a:solidFill>
                  <a:schemeClr val="bg1"/>
                </a:solidFill>
                <a:latin typeface="+mj-ea"/>
                <a:ea typeface="+mj-ea"/>
              </a:defRPr>
            </a:lvl1pPr>
            <a:lvl2pPr>
              <a:defRPr>
                <a:solidFill>
                  <a:schemeClr val="lt1"/>
                </a:solidFill>
              </a:defRPr>
            </a:lvl2pPr>
            <a:lvl3pPr>
              <a:defRPr>
                <a:solidFill>
                  <a:schemeClr val="lt1"/>
                </a:solidFill>
              </a:defRPr>
            </a:lvl3pPr>
            <a:lvl4pPr>
              <a:defRPr>
                <a:solidFill>
                  <a:schemeClr val="lt1"/>
                </a:solidFill>
              </a:defRPr>
            </a:lvl4pPr>
            <a:lvl5pPr>
              <a:defRPr>
                <a:solidFill>
                  <a:schemeClr val="lt1"/>
                </a:solidFill>
              </a:defRPr>
            </a:lvl5pPr>
            <a:lvl6pPr>
              <a:defRPr>
                <a:solidFill>
                  <a:schemeClr val="lt1"/>
                </a:solidFill>
              </a:defRPr>
            </a:lvl6pPr>
            <a:lvl7pPr>
              <a:defRPr>
                <a:solidFill>
                  <a:schemeClr val="lt1"/>
                </a:solidFill>
              </a:defRPr>
            </a:lvl7pPr>
            <a:lvl8pPr>
              <a:defRPr>
                <a:solidFill>
                  <a:schemeClr val="lt1"/>
                </a:solidFill>
              </a:defRPr>
            </a:lvl8pPr>
            <a:lvl9pPr>
              <a:defRPr>
                <a:solidFill>
                  <a:schemeClr val="lt1"/>
                </a:solidFill>
              </a:defRPr>
            </a:lvl9pPr>
          </a:lstStyle>
          <a:p>
            <a:r>
              <a:rPr lang="zh-CN" altLang="en-US" dirty="0"/>
              <a:t>电商</a:t>
            </a:r>
          </a:p>
        </p:txBody>
      </p:sp>
    </p:spTree>
    <p:extLst>
      <p:ext uri="{BB962C8B-B14F-4D97-AF65-F5344CB8AC3E}">
        <p14:creationId xmlns:p14="http://schemas.microsoft.com/office/powerpoint/2010/main" val="2067656966"/>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xmlns="" id="{8ADBEA1D-71E3-4EDC-9F87-ABA9586C858B}"/>
              </a:ext>
            </a:extLst>
          </p:cNvPr>
          <p:cNvSpPr>
            <a:spLocks noGrp="1"/>
          </p:cNvSpPr>
          <p:nvPr>
            <p:ph type="title"/>
          </p:nvPr>
        </p:nvSpPr>
        <p:spPr>
          <a:xfrm>
            <a:off x="870034" y="498065"/>
            <a:ext cx="2446504" cy="480131"/>
          </a:xfrm>
        </p:spPr>
        <p:txBody>
          <a:bodyPr/>
          <a:lstStyle/>
          <a:p>
            <a:r>
              <a:rPr lang="zh-CN" altLang="en-US" dirty="0"/>
              <a:t>短视频</a:t>
            </a:r>
            <a:r>
              <a:rPr lang="en-US" altLang="zh-CN" dirty="0"/>
              <a:t>+</a:t>
            </a:r>
            <a:r>
              <a:rPr lang="zh-CN" altLang="en-US" dirty="0"/>
              <a:t>品牌</a:t>
            </a:r>
          </a:p>
        </p:txBody>
      </p:sp>
      <p:sp>
        <p:nvSpPr>
          <p:cNvPr id="3" name="矩形: 圆角 2">
            <a:extLst>
              <a:ext uri="{FF2B5EF4-FFF2-40B4-BE49-F238E27FC236}">
                <a16:creationId xmlns:a16="http://schemas.microsoft.com/office/drawing/2014/main" xmlns="" id="{DC52C1BB-C1FB-45CA-961C-185819B6B8B9}"/>
              </a:ext>
            </a:extLst>
          </p:cNvPr>
          <p:cNvSpPr/>
          <p:nvPr/>
        </p:nvSpPr>
        <p:spPr>
          <a:xfrm>
            <a:off x="607206"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5" name="矩形 4">
            <a:extLst>
              <a:ext uri="{FF2B5EF4-FFF2-40B4-BE49-F238E27FC236}">
                <a16:creationId xmlns:a16="http://schemas.microsoft.com/office/drawing/2014/main" xmlns="" id="{402F6B0B-3090-4F33-92EF-88079FC36A35}"/>
              </a:ext>
            </a:extLst>
          </p:cNvPr>
          <p:cNvSpPr/>
          <p:nvPr/>
        </p:nvSpPr>
        <p:spPr>
          <a:xfrm>
            <a:off x="698611" y="1323891"/>
            <a:ext cx="1775104"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6" name="组合 5">
            <a:extLst>
              <a:ext uri="{FF2B5EF4-FFF2-40B4-BE49-F238E27FC236}">
                <a16:creationId xmlns:a16="http://schemas.microsoft.com/office/drawing/2014/main" xmlns="" id="{D5CEBD0C-D6F7-470D-B9A3-B0C161663150}"/>
              </a:ext>
            </a:extLst>
          </p:cNvPr>
          <p:cNvGrpSpPr/>
          <p:nvPr/>
        </p:nvGrpSpPr>
        <p:grpSpPr>
          <a:xfrm>
            <a:off x="476160" y="1309134"/>
            <a:ext cx="1975597" cy="427854"/>
            <a:chOff x="4288355" y="1417621"/>
            <a:chExt cx="1975597" cy="427854"/>
          </a:xfrm>
        </p:grpSpPr>
        <p:sp>
          <p:nvSpPr>
            <p:cNvPr id="7" name="矩形: 圆角 6">
              <a:extLst>
                <a:ext uri="{FF2B5EF4-FFF2-40B4-BE49-F238E27FC236}">
                  <a16:creationId xmlns:a16="http://schemas.microsoft.com/office/drawing/2014/main" xmlns="" id="{82FAF74F-EDC8-4245-AA85-E3E5AB86CB89}"/>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8" name="文本框 7">
              <a:extLst>
                <a:ext uri="{FF2B5EF4-FFF2-40B4-BE49-F238E27FC236}">
                  <a16:creationId xmlns:a16="http://schemas.microsoft.com/office/drawing/2014/main" xmlns="" id="{B8532185-6D71-4FC6-A55B-37FD4ABED8AF}"/>
                </a:ext>
              </a:extLst>
            </p:cNvPr>
            <p:cNvSpPr txBox="1"/>
            <p:nvPr/>
          </p:nvSpPr>
          <p:spPr>
            <a:xfrm>
              <a:off x="4668643" y="1445365"/>
              <a:ext cx="1595309"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信息流广告</a:t>
              </a:r>
            </a:p>
          </p:txBody>
        </p:sp>
        <p:grpSp>
          <p:nvGrpSpPr>
            <p:cNvPr id="9" name="组合 8">
              <a:extLst>
                <a:ext uri="{FF2B5EF4-FFF2-40B4-BE49-F238E27FC236}">
                  <a16:creationId xmlns:a16="http://schemas.microsoft.com/office/drawing/2014/main" xmlns="" id="{0C3AAAC6-EA91-4249-9AC9-FD54C0B04AA8}"/>
                </a:ext>
              </a:extLst>
            </p:cNvPr>
            <p:cNvGrpSpPr/>
            <p:nvPr/>
          </p:nvGrpSpPr>
          <p:grpSpPr>
            <a:xfrm>
              <a:off x="4288355" y="1417621"/>
              <a:ext cx="409905" cy="409905"/>
              <a:chOff x="5934438" y="2343167"/>
              <a:chExt cx="409905" cy="409905"/>
            </a:xfrm>
          </p:grpSpPr>
          <p:sp>
            <p:nvSpPr>
              <p:cNvPr id="10" name="椭圆 9">
                <a:extLst>
                  <a:ext uri="{FF2B5EF4-FFF2-40B4-BE49-F238E27FC236}">
                    <a16:creationId xmlns:a16="http://schemas.microsoft.com/office/drawing/2014/main" xmlns="" id="{5D5CF09C-8EFB-4B49-BFFF-210AF1603348}"/>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1" name="等腰三角形 10">
                <a:extLst>
                  <a:ext uri="{FF2B5EF4-FFF2-40B4-BE49-F238E27FC236}">
                    <a16:creationId xmlns:a16="http://schemas.microsoft.com/office/drawing/2014/main" xmlns="" id="{393FE7AA-BAFC-4B84-B03A-CC36A2390A42}"/>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 name="文本框 12">
            <a:extLst>
              <a:ext uri="{FF2B5EF4-FFF2-40B4-BE49-F238E27FC236}">
                <a16:creationId xmlns:a16="http://schemas.microsoft.com/office/drawing/2014/main" xmlns="" id="{6D9C26D4-5AD8-439A-95AD-B3581247010F}"/>
              </a:ext>
            </a:extLst>
          </p:cNvPr>
          <p:cNvSpPr txBox="1"/>
          <p:nvPr/>
        </p:nvSpPr>
        <p:spPr>
          <a:xfrm>
            <a:off x="770939" y="1789088"/>
            <a:ext cx="2400657"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zh-CN" sz="1800" dirty="0">
                <a:latin typeface="+mj-ea"/>
                <a:ea typeface="+mj-ea"/>
              </a:rPr>
              <a:t>信息内容中</a:t>
            </a:r>
            <a:r>
              <a:rPr lang="zh-CN" altLang="en-US" sz="1800" dirty="0">
                <a:latin typeface="+mj-ea"/>
                <a:ea typeface="+mj-ea"/>
              </a:rPr>
              <a:t>植入</a:t>
            </a:r>
            <a:r>
              <a:rPr lang="zh-CN" altLang="zh-CN" sz="1800" dirty="0">
                <a:latin typeface="+mj-ea"/>
                <a:ea typeface="+mj-ea"/>
              </a:rPr>
              <a:t>广告</a:t>
            </a:r>
            <a:endParaRPr lang="zh-CN" altLang="zh-CN" sz="1600" dirty="0"/>
          </a:p>
        </p:txBody>
      </p:sp>
      <p:sp>
        <p:nvSpPr>
          <p:cNvPr id="14" name="文本框 13">
            <a:extLst>
              <a:ext uri="{FF2B5EF4-FFF2-40B4-BE49-F238E27FC236}">
                <a16:creationId xmlns:a16="http://schemas.microsoft.com/office/drawing/2014/main" xmlns="" id="{D48AAF61-3749-49E8-AFE5-29B7D030A4A8}"/>
              </a:ext>
            </a:extLst>
          </p:cNvPr>
          <p:cNvSpPr txBox="1"/>
          <p:nvPr/>
        </p:nvSpPr>
        <p:spPr>
          <a:xfrm>
            <a:off x="787916" y="2125963"/>
            <a:ext cx="2939534" cy="1023037"/>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zh-CN" sz="1600" dirty="0"/>
              <a:t>优势在于通过短视频推送提高用户对于广告的</a:t>
            </a:r>
            <a:r>
              <a:rPr lang="zh-CN" altLang="en-US" sz="1600" dirty="0"/>
              <a:t>接纳</a:t>
            </a:r>
            <a:r>
              <a:rPr lang="zh-CN" altLang="zh-CN" sz="1600" dirty="0"/>
              <a:t>度，降低对广告植入的抗拒心理。</a:t>
            </a:r>
          </a:p>
        </p:txBody>
      </p:sp>
      <p:sp>
        <p:nvSpPr>
          <p:cNvPr id="15" name="文本框 14">
            <a:extLst>
              <a:ext uri="{FF2B5EF4-FFF2-40B4-BE49-F238E27FC236}">
                <a16:creationId xmlns:a16="http://schemas.microsoft.com/office/drawing/2014/main" xmlns="" id="{DB8DE1C2-55E0-4385-BBAA-CE9156053436}"/>
              </a:ext>
            </a:extLst>
          </p:cNvPr>
          <p:cNvSpPr txBox="1"/>
          <p:nvPr/>
        </p:nvSpPr>
        <p:spPr>
          <a:xfrm>
            <a:off x="770939" y="3308764"/>
            <a:ext cx="2400657"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平台运营推广的目的</a:t>
            </a:r>
            <a:endParaRPr lang="zh-CN" altLang="zh-CN" sz="1600" dirty="0"/>
          </a:p>
        </p:txBody>
      </p:sp>
      <p:sp>
        <p:nvSpPr>
          <p:cNvPr id="16" name="文本框 15">
            <a:extLst>
              <a:ext uri="{FF2B5EF4-FFF2-40B4-BE49-F238E27FC236}">
                <a16:creationId xmlns:a16="http://schemas.microsoft.com/office/drawing/2014/main" xmlns="" id="{EF369F72-864D-4B9D-906F-EA9B99BDB8B1}"/>
              </a:ext>
            </a:extLst>
          </p:cNvPr>
          <p:cNvSpPr txBox="1"/>
          <p:nvPr/>
        </p:nvSpPr>
        <p:spPr>
          <a:xfrm>
            <a:off x="787916" y="3645639"/>
            <a:ext cx="2939534" cy="1497013"/>
          </a:xfrm>
          <a:prstGeom prst="rect">
            <a:avLst/>
          </a:prstGeom>
          <a:noFill/>
        </p:spPr>
        <p:txBody>
          <a:bodyPr wrap="square">
            <a:spAutoFit/>
          </a:bodyPr>
          <a:lstStyle>
            <a:defPPr>
              <a:defRPr lang="zh-CN"/>
            </a:defPPr>
            <a:lvl1pPr>
              <a:lnSpc>
                <a:spcPct val="130000"/>
              </a:lnSpc>
              <a:spcBef>
                <a:spcPts val="600"/>
              </a:spcBef>
              <a:spcAft>
                <a:spcPts val="600"/>
              </a:spcAft>
              <a:defRPr sz="1400" b="0" spc="120">
                <a:solidFill>
                  <a:schemeClr val="accent1">
                    <a:lumMod val="50000"/>
                  </a:schemeClr>
                </a:solidFill>
                <a:effectLst/>
                <a:latin typeface="+mn-ea"/>
                <a:cs typeface="Times New Roman" panose="02020603050405020304" pitchFamily="18" charset="0"/>
              </a:defRPr>
            </a:lvl1pPr>
          </a:lstStyle>
          <a:p>
            <a:r>
              <a:rPr lang="zh-CN" altLang="en-US" sz="1600" dirty="0"/>
              <a:t>社交网络平台适应市扬的需求，优化平台进行广告运营。</a:t>
            </a:r>
            <a:endParaRPr lang="en-US" altLang="zh-CN" sz="1600" dirty="0"/>
          </a:p>
          <a:p>
            <a:r>
              <a:rPr lang="zh-CN" altLang="en-US" sz="1600" dirty="0"/>
              <a:t>用户观看短视频过程中，通过操作一键直达商品落地页。</a:t>
            </a:r>
            <a:endParaRPr lang="zh-CN" altLang="zh-CN" sz="1600" dirty="0"/>
          </a:p>
        </p:txBody>
      </p:sp>
      <p:sp>
        <p:nvSpPr>
          <p:cNvPr id="17" name="矩形: 圆角 16">
            <a:extLst>
              <a:ext uri="{FF2B5EF4-FFF2-40B4-BE49-F238E27FC236}">
                <a16:creationId xmlns:a16="http://schemas.microsoft.com/office/drawing/2014/main" xmlns="" id="{615184BF-CDB4-4E4B-A9B5-4292DAECAAD3}"/>
              </a:ext>
            </a:extLst>
          </p:cNvPr>
          <p:cNvSpPr/>
          <p:nvPr/>
        </p:nvSpPr>
        <p:spPr>
          <a:xfrm>
            <a:off x="4550185"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9" name="矩形 18">
            <a:extLst>
              <a:ext uri="{FF2B5EF4-FFF2-40B4-BE49-F238E27FC236}">
                <a16:creationId xmlns:a16="http://schemas.microsoft.com/office/drawing/2014/main" xmlns="" id="{A7C195F1-52C4-45AD-9E2C-2735803B2127}"/>
              </a:ext>
            </a:extLst>
          </p:cNvPr>
          <p:cNvSpPr/>
          <p:nvPr/>
        </p:nvSpPr>
        <p:spPr>
          <a:xfrm>
            <a:off x="4641590" y="1323891"/>
            <a:ext cx="2055336"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20" name="组合 19">
            <a:extLst>
              <a:ext uri="{FF2B5EF4-FFF2-40B4-BE49-F238E27FC236}">
                <a16:creationId xmlns:a16="http://schemas.microsoft.com/office/drawing/2014/main" xmlns="" id="{6A5095C2-D87C-4363-8AE8-051D2506BDF3}"/>
              </a:ext>
            </a:extLst>
          </p:cNvPr>
          <p:cNvGrpSpPr/>
          <p:nvPr/>
        </p:nvGrpSpPr>
        <p:grpSpPr>
          <a:xfrm>
            <a:off x="4419139" y="1309134"/>
            <a:ext cx="2257725" cy="427854"/>
            <a:chOff x="4288355" y="1417621"/>
            <a:chExt cx="2257725" cy="427854"/>
          </a:xfrm>
        </p:grpSpPr>
        <p:sp>
          <p:nvSpPr>
            <p:cNvPr id="21" name="矩形: 圆角 20">
              <a:extLst>
                <a:ext uri="{FF2B5EF4-FFF2-40B4-BE49-F238E27FC236}">
                  <a16:creationId xmlns:a16="http://schemas.microsoft.com/office/drawing/2014/main" xmlns="" id="{C8FBDA06-8F99-4768-ADFB-BD83D3500CDC}"/>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22" name="文本框 21">
              <a:extLst>
                <a:ext uri="{FF2B5EF4-FFF2-40B4-BE49-F238E27FC236}">
                  <a16:creationId xmlns:a16="http://schemas.microsoft.com/office/drawing/2014/main" xmlns="" id="{2FCFD74D-8B86-4F4C-ACD2-AE213778ACD0}"/>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品牌内容广告</a:t>
              </a:r>
            </a:p>
          </p:txBody>
        </p:sp>
        <p:grpSp>
          <p:nvGrpSpPr>
            <p:cNvPr id="23" name="组合 22">
              <a:extLst>
                <a:ext uri="{FF2B5EF4-FFF2-40B4-BE49-F238E27FC236}">
                  <a16:creationId xmlns:a16="http://schemas.microsoft.com/office/drawing/2014/main" xmlns="" id="{285BF2AE-FE91-49DB-BF51-407C3799AD4B}"/>
                </a:ext>
              </a:extLst>
            </p:cNvPr>
            <p:cNvGrpSpPr/>
            <p:nvPr/>
          </p:nvGrpSpPr>
          <p:grpSpPr>
            <a:xfrm>
              <a:off x="4288355" y="1417621"/>
              <a:ext cx="409905" cy="409905"/>
              <a:chOff x="5934438" y="2343167"/>
              <a:chExt cx="409905" cy="409905"/>
            </a:xfrm>
          </p:grpSpPr>
          <p:sp>
            <p:nvSpPr>
              <p:cNvPr id="24" name="椭圆 23">
                <a:extLst>
                  <a:ext uri="{FF2B5EF4-FFF2-40B4-BE49-F238E27FC236}">
                    <a16:creationId xmlns:a16="http://schemas.microsoft.com/office/drawing/2014/main" xmlns="" id="{F1123AF0-6B1B-449D-B20A-7F829CB5A7FD}"/>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25" name="等腰三角形 24">
                <a:extLst>
                  <a:ext uri="{FF2B5EF4-FFF2-40B4-BE49-F238E27FC236}">
                    <a16:creationId xmlns:a16="http://schemas.microsoft.com/office/drawing/2014/main" xmlns="" id="{92BA0BF2-862B-407B-9C46-FC7B3835BCD6}"/>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26" name="文本框 25">
            <a:extLst>
              <a:ext uri="{FF2B5EF4-FFF2-40B4-BE49-F238E27FC236}">
                <a16:creationId xmlns:a16="http://schemas.microsoft.com/office/drawing/2014/main" xmlns="" id="{B49F9C69-45A0-49CF-A986-7DFBDE60CB02}"/>
              </a:ext>
            </a:extLst>
          </p:cNvPr>
          <p:cNvSpPr txBox="1"/>
          <p:nvPr/>
        </p:nvSpPr>
        <p:spPr>
          <a:xfrm>
            <a:off x="4713918" y="1789088"/>
            <a:ext cx="2154436"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刺激用户购买欲望</a:t>
            </a:r>
            <a:endParaRPr lang="zh-CN" altLang="zh-CN" sz="1600" dirty="0"/>
          </a:p>
        </p:txBody>
      </p:sp>
      <p:sp>
        <p:nvSpPr>
          <p:cNvPr id="27" name="文本框 26">
            <a:extLst>
              <a:ext uri="{FF2B5EF4-FFF2-40B4-BE49-F238E27FC236}">
                <a16:creationId xmlns:a16="http://schemas.microsoft.com/office/drawing/2014/main" xmlns="" id="{3B8DF8D4-E642-4548-8644-BA0F45E8B82B}"/>
              </a:ext>
            </a:extLst>
          </p:cNvPr>
          <p:cNvSpPr txBox="1"/>
          <p:nvPr/>
        </p:nvSpPr>
        <p:spPr>
          <a:xfrm>
            <a:off x="4693015" y="2125963"/>
            <a:ext cx="2939534" cy="2137188"/>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品牌内容广告的优势在于其内容可以完全契合自家品牌的调性，传播性高，表达形式也多样性。</a:t>
            </a:r>
            <a:endParaRPr lang="en-US" altLang="zh-CN" sz="1600" b="0" dirty="0"/>
          </a:p>
          <a:p>
            <a:pPr>
              <a:spcBef>
                <a:spcPts val="600"/>
              </a:spcBef>
              <a:spcAft>
                <a:spcPts val="600"/>
              </a:spcAft>
            </a:pPr>
            <a:r>
              <a:rPr lang="zh-CN" altLang="en-US" sz="1600" b="0" dirty="0"/>
              <a:t>同时改善了用户对于广告内容的抗拒性。</a:t>
            </a:r>
            <a:endParaRPr lang="zh-CN" altLang="zh-CN" sz="1600" b="0" dirty="0"/>
          </a:p>
        </p:txBody>
      </p:sp>
      <p:grpSp>
        <p:nvGrpSpPr>
          <p:cNvPr id="301" name="组合 300">
            <a:extLst>
              <a:ext uri="{FF2B5EF4-FFF2-40B4-BE49-F238E27FC236}">
                <a16:creationId xmlns:a16="http://schemas.microsoft.com/office/drawing/2014/main" xmlns="" id="{5E8036A8-2C04-42ED-80ED-D1A5C330EAF3}"/>
              </a:ext>
            </a:extLst>
          </p:cNvPr>
          <p:cNvGrpSpPr/>
          <p:nvPr/>
        </p:nvGrpSpPr>
        <p:grpSpPr>
          <a:xfrm>
            <a:off x="5125307" y="4324674"/>
            <a:ext cx="2213941" cy="2181553"/>
            <a:chOff x="7277270" y="1726935"/>
            <a:chExt cx="3867435" cy="3810858"/>
          </a:xfrm>
        </p:grpSpPr>
        <p:grpSp>
          <p:nvGrpSpPr>
            <p:cNvPr id="57" name="图形 2">
              <a:extLst>
                <a:ext uri="{FF2B5EF4-FFF2-40B4-BE49-F238E27FC236}">
                  <a16:creationId xmlns:a16="http://schemas.microsoft.com/office/drawing/2014/main" xmlns="" id="{611A1C46-B5B8-4891-B34C-C3D5E2EA12DD}"/>
                </a:ext>
              </a:extLst>
            </p:cNvPr>
            <p:cNvGrpSpPr/>
            <p:nvPr/>
          </p:nvGrpSpPr>
          <p:grpSpPr>
            <a:xfrm>
              <a:off x="7370273" y="1794578"/>
              <a:ext cx="3664208" cy="3429651"/>
              <a:chOff x="7370273" y="1794578"/>
              <a:chExt cx="3664208" cy="3429651"/>
            </a:xfrm>
          </p:grpSpPr>
          <p:sp>
            <p:nvSpPr>
              <p:cNvPr id="58" name="任意多边形: 形状 57">
                <a:extLst>
                  <a:ext uri="{FF2B5EF4-FFF2-40B4-BE49-F238E27FC236}">
                    <a16:creationId xmlns:a16="http://schemas.microsoft.com/office/drawing/2014/main" xmlns="" id="{87F1C358-4BCB-4120-A7C7-A05A3D928A2B}"/>
                  </a:ext>
                </a:extLst>
              </p:cNvPr>
              <p:cNvSpPr/>
              <p:nvPr/>
            </p:nvSpPr>
            <p:spPr>
              <a:xfrm rot="-5196000">
                <a:off x="7386163" y="3412796"/>
                <a:ext cx="552259" cy="552259"/>
              </a:xfrm>
              <a:custGeom>
                <a:avLst/>
                <a:gdLst>
                  <a:gd name="connsiteX0" fmla="*/ 552260 w 552259"/>
                  <a:gd name="connsiteY0" fmla="*/ 276130 h 552259"/>
                  <a:gd name="connsiteX1" fmla="*/ 276130 w 552259"/>
                  <a:gd name="connsiteY1" fmla="*/ 552260 h 552259"/>
                  <a:gd name="connsiteX2" fmla="*/ 0 w 552259"/>
                  <a:gd name="connsiteY2" fmla="*/ 276130 h 552259"/>
                  <a:gd name="connsiteX3" fmla="*/ 276130 w 552259"/>
                  <a:gd name="connsiteY3" fmla="*/ 0 h 552259"/>
                  <a:gd name="connsiteX4" fmla="*/ 552260 w 552259"/>
                  <a:gd name="connsiteY4" fmla="*/ 276130 h 5522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2259" h="552259">
                    <a:moveTo>
                      <a:pt x="552260" y="276130"/>
                    </a:moveTo>
                    <a:cubicBezTo>
                      <a:pt x="552260" y="428632"/>
                      <a:pt x="428632" y="552260"/>
                      <a:pt x="276130" y="552260"/>
                    </a:cubicBezTo>
                    <a:cubicBezTo>
                      <a:pt x="123628" y="552260"/>
                      <a:pt x="0" y="428632"/>
                      <a:pt x="0" y="276130"/>
                    </a:cubicBezTo>
                    <a:cubicBezTo>
                      <a:pt x="0" y="123628"/>
                      <a:pt x="123628" y="0"/>
                      <a:pt x="276130" y="0"/>
                    </a:cubicBezTo>
                    <a:cubicBezTo>
                      <a:pt x="428632" y="0"/>
                      <a:pt x="552260" y="123628"/>
                      <a:pt x="552260" y="276130"/>
                    </a:cubicBezTo>
                    <a:close/>
                  </a:path>
                </a:pathLst>
              </a:custGeom>
              <a:solidFill>
                <a:srgbClr val="EBEBEB"/>
              </a:solidFill>
              <a:ln w="9525" cap="flat">
                <a:noFill/>
                <a:prstDash val="solid"/>
                <a:miter/>
              </a:ln>
            </p:spPr>
            <p:txBody>
              <a:bodyPr rtlCol="0" anchor="ctr"/>
              <a:lstStyle/>
              <a:p>
                <a:endParaRPr lang="zh-CN" altLang="en-US"/>
              </a:p>
            </p:txBody>
          </p:sp>
          <p:sp>
            <p:nvSpPr>
              <p:cNvPr id="59" name="任意多边形: 形状 58">
                <a:extLst>
                  <a:ext uri="{FF2B5EF4-FFF2-40B4-BE49-F238E27FC236}">
                    <a16:creationId xmlns:a16="http://schemas.microsoft.com/office/drawing/2014/main" xmlns="" id="{AC9B2BC8-2A8D-4EBD-ADC3-5D0C56F567A6}"/>
                  </a:ext>
                </a:extLst>
              </p:cNvPr>
              <p:cNvSpPr/>
              <p:nvPr/>
            </p:nvSpPr>
            <p:spPr>
              <a:xfrm>
                <a:off x="7504844" y="3558213"/>
                <a:ext cx="315156" cy="299464"/>
              </a:xfrm>
              <a:custGeom>
                <a:avLst/>
                <a:gdLst>
                  <a:gd name="connsiteX0" fmla="*/ 298492 w 315156"/>
                  <a:gd name="connsiteY0" fmla="*/ 165353 h 299464"/>
                  <a:gd name="connsiteX1" fmla="*/ 157522 w 315156"/>
                  <a:gd name="connsiteY1" fmla="*/ 299465 h 299464"/>
                  <a:gd name="connsiteX2" fmla="*/ 16552 w 315156"/>
                  <a:gd name="connsiteY2" fmla="*/ 165353 h 299464"/>
                  <a:gd name="connsiteX3" fmla="*/ 58366 w 315156"/>
                  <a:gd name="connsiteY3" fmla="*/ 2761 h 299464"/>
                  <a:gd name="connsiteX4" fmla="*/ 157236 w 315156"/>
                  <a:gd name="connsiteY4" fmla="*/ 115918 h 299464"/>
                  <a:gd name="connsiteX5" fmla="*/ 256296 w 315156"/>
                  <a:gd name="connsiteY5" fmla="*/ 2761 h 299464"/>
                  <a:gd name="connsiteX6" fmla="*/ 298492 w 315156"/>
                  <a:gd name="connsiteY6" fmla="*/ 165353 h 2994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156" h="299464">
                    <a:moveTo>
                      <a:pt x="298492" y="165353"/>
                    </a:moveTo>
                    <a:cubicBezTo>
                      <a:pt x="256772" y="249554"/>
                      <a:pt x="157522" y="299465"/>
                      <a:pt x="157522" y="299465"/>
                    </a:cubicBezTo>
                    <a:cubicBezTo>
                      <a:pt x="157522" y="299465"/>
                      <a:pt x="58366" y="249554"/>
                      <a:pt x="16552" y="165353"/>
                    </a:cubicBezTo>
                    <a:cubicBezTo>
                      <a:pt x="-17834" y="95154"/>
                      <a:pt x="3883" y="19335"/>
                      <a:pt x="58366" y="2761"/>
                    </a:cubicBezTo>
                    <a:cubicBezTo>
                      <a:pt x="137043" y="-20956"/>
                      <a:pt x="157236" y="115918"/>
                      <a:pt x="157236" y="115918"/>
                    </a:cubicBezTo>
                    <a:cubicBezTo>
                      <a:pt x="157236" y="115918"/>
                      <a:pt x="177619" y="-20766"/>
                      <a:pt x="256296" y="2761"/>
                    </a:cubicBezTo>
                    <a:cubicBezTo>
                      <a:pt x="311160" y="19335"/>
                      <a:pt x="333163" y="95154"/>
                      <a:pt x="298492" y="165353"/>
                    </a:cubicBezTo>
                    <a:close/>
                  </a:path>
                </a:pathLst>
              </a:custGeom>
              <a:solidFill>
                <a:srgbClr val="FFFFFF"/>
              </a:solidFill>
              <a:ln w="9525" cap="flat">
                <a:noFill/>
                <a:prstDash val="solid"/>
                <a:miter/>
              </a:ln>
            </p:spPr>
            <p:txBody>
              <a:bodyPr rtlCol="0" anchor="ctr"/>
              <a:lstStyle/>
              <a:p>
                <a:endParaRPr lang="zh-CN" altLang="en-US"/>
              </a:p>
            </p:txBody>
          </p:sp>
          <p:sp>
            <p:nvSpPr>
              <p:cNvPr id="60" name="任意多边形: 形状 59">
                <a:extLst>
                  <a:ext uri="{FF2B5EF4-FFF2-40B4-BE49-F238E27FC236}">
                    <a16:creationId xmlns:a16="http://schemas.microsoft.com/office/drawing/2014/main" xmlns="" id="{44C9D94B-F417-41BD-8AA2-106A1716FA36}"/>
                  </a:ext>
                </a:extLst>
              </p:cNvPr>
              <p:cNvSpPr/>
              <p:nvPr/>
            </p:nvSpPr>
            <p:spPr>
              <a:xfrm>
                <a:off x="10440061" y="1794578"/>
                <a:ext cx="552533" cy="552578"/>
              </a:xfrm>
              <a:custGeom>
                <a:avLst/>
                <a:gdLst>
                  <a:gd name="connsiteX0" fmla="*/ 421466 w 552533"/>
                  <a:gd name="connsiteY0" fmla="*/ 511287 h 552578"/>
                  <a:gd name="connsiteX1" fmla="*/ 341837 w 552533"/>
                  <a:gd name="connsiteY1" fmla="*/ 544624 h 552578"/>
                  <a:gd name="connsiteX2" fmla="*/ 7954 w 552533"/>
                  <a:gd name="connsiteY2" fmla="*/ 341837 h 552578"/>
                  <a:gd name="connsiteX3" fmla="*/ 210741 w 552533"/>
                  <a:gd name="connsiteY3" fmla="*/ 7954 h 552578"/>
                  <a:gd name="connsiteX4" fmla="*/ 544624 w 552533"/>
                  <a:gd name="connsiteY4" fmla="*/ 210741 h 552578"/>
                  <a:gd name="connsiteX5" fmla="*/ 421466 w 552533"/>
                  <a:gd name="connsiteY5" fmla="*/ 511287 h 55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52533" h="552578">
                    <a:moveTo>
                      <a:pt x="421466" y="511287"/>
                    </a:moveTo>
                    <a:cubicBezTo>
                      <a:pt x="396871" y="526574"/>
                      <a:pt x="369988" y="537829"/>
                      <a:pt x="341837" y="544624"/>
                    </a:cubicBezTo>
                    <a:cubicBezTo>
                      <a:pt x="193640" y="580825"/>
                      <a:pt x="44155" y="490035"/>
                      <a:pt x="7954" y="341837"/>
                    </a:cubicBezTo>
                    <a:cubicBezTo>
                      <a:pt x="-28247" y="193640"/>
                      <a:pt x="62544" y="44155"/>
                      <a:pt x="210741" y="7954"/>
                    </a:cubicBezTo>
                    <a:cubicBezTo>
                      <a:pt x="358938" y="-28247"/>
                      <a:pt x="508423" y="62544"/>
                      <a:pt x="544624" y="210741"/>
                    </a:cubicBezTo>
                    <a:cubicBezTo>
                      <a:pt x="573030" y="327026"/>
                      <a:pt x="523304" y="448373"/>
                      <a:pt x="421466" y="511287"/>
                    </a:cubicBezTo>
                    <a:close/>
                  </a:path>
                </a:pathLst>
              </a:custGeom>
              <a:solidFill>
                <a:srgbClr val="EBEBEB"/>
              </a:solidFill>
              <a:ln w="9525" cap="flat">
                <a:noFill/>
                <a:prstDash val="solid"/>
                <a:miter/>
              </a:ln>
            </p:spPr>
            <p:txBody>
              <a:bodyPr rtlCol="0" anchor="ctr"/>
              <a:lstStyle/>
              <a:p>
                <a:endParaRPr lang="zh-CN" altLang="en-US"/>
              </a:p>
            </p:txBody>
          </p:sp>
          <p:sp>
            <p:nvSpPr>
              <p:cNvPr id="61" name="任意多边形: 形状 60">
                <a:extLst>
                  <a:ext uri="{FF2B5EF4-FFF2-40B4-BE49-F238E27FC236}">
                    <a16:creationId xmlns:a16="http://schemas.microsoft.com/office/drawing/2014/main" xmlns="" id="{B20D7334-B077-49F9-98D5-A74BFE7543DE}"/>
                  </a:ext>
                </a:extLst>
              </p:cNvPr>
              <p:cNvSpPr/>
              <p:nvPr/>
            </p:nvSpPr>
            <p:spPr>
              <a:xfrm rot="-793800">
                <a:off x="10632266" y="1955572"/>
                <a:ext cx="168020" cy="168021"/>
              </a:xfrm>
              <a:custGeom>
                <a:avLst/>
                <a:gdLst>
                  <a:gd name="connsiteX0" fmla="*/ 168021 w 168020"/>
                  <a:gd name="connsiteY0" fmla="*/ 84011 h 168021"/>
                  <a:gd name="connsiteX1" fmla="*/ 84010 w 168020"/>
                  <a:gd name="connsiteY1" fmla="*/ 168021 h 168021"/>
                  <a:gd name="connsiteX2" fmla="*/ 0 w 168020"/>
                  <a:gd name="connsiteY2" fmla="*/ 84011 h 168021"/>
                  <a:gd name="connsiteX3" fmla="*/ 84010 w 168020"/>
                  <a:gd name="connsiteY3" fmla="*/ 0 h 168021"/>
                  <a:gd name="connsiteX4" fmla="*/ 168021 w 168020"/>
                  <a:gd name="connsiteY4" fmla="*/ 84011 h 1680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020" h="168021">
                    <a:moveTo>
                      <a:pt x="168021" y="84011"/>
                    </a:moveTo>
                    <a:cubicBezTo>
                      <a:pt x="168021" y="130408"/>
                      <a:pt x="130408" y="168021"/>
                      <a:pt x="84010" y="168021"/>
                    </a:cubicBezTo>
                    <a:cubicBezTo>
                      <a:pt x="37613" y="168021"/>
                      <a:pt x="0" y="130408"/>
                      <a:pt x="0" y="84011"/>
                    </a:cubicBezTo>
                    <a:cubicBezTo>
                      <a:pt x="0" y="37613"/>
                      <a:pt x="37613" y="0"/>
                      <a:pt x="84010" y="0"/>
                    </a:cubicBezTo>
                    <a:cubicBezTo>
                      <a:pt x="130408" y="0"/>
                      <a:pt x="168021" y="37613"/>
                      <a:pt x="168021" y="84011"/>
                    </a:cubicBezTo>
                    <a:close/>
                  </a:path>
                </a:pathLst>
              </a:custGeom>
              <a:solidFill>
                <a:srgbClr val="FFFFFF"/>
              </a:solidFill>
              <a:ln w="9525" cap="flat">
                <a:noFill/>
                <a:prstDash val="solid"/>
                <a:miter/>
              </a:ln>
            </p:spPr>
            <p:txBody>
              <a:bodyPr rtlCol="0" anchor="ctr"/>
              <a:lstStyle/>
              <a:p>
                <a:endParaRPr lang="zh-CN" altLang="en-US"/>
              </a:p>
            </p:txBody>
          </p:sp>
          <p:sp>
            <p:nvSpPr>
              <p:cNvPr id="62" name="任意多边形: 形状 61">
                <a:extLst>
                  <a:ext uri="{FF2B5EF4-FFF2-40B4-BE49-F238E27FC236}">
                    <a16:creationId xmlns:a16="http://schemas.microsoft.com/office/drawing/2014/main" xmlns="" id="{4BF52125-BAD3-4BB4-8D93-E05AFD9C10B5}"/>
                  </a:ext>
                </a:extLst>
              </p:cNvPr>
              <p:cNvSpPr/>
              <p:nvPr/>
            </p:nvSpPr>
            <p:spPr>
              <a:xfrm>
                <a:off x="10571110" y="2129656"/>
                <a:ext cx="290417" cy="217543"/>
              </a:xfrm>
              <a:custGeom>
                <a:avLst/>
                <a:gdLst>
                  <a:gd name="connsiteX0" fmla="*/ 290417 w 290417"/>
                  <a:gd name="connsiteY0" fmla="*/ 141538 h 217543"/>
                  <a:gd name="connsiteX1" fmla="*/ 290417 w 290417"/>
                  <a:gd name="connsiteY1" fmla="*/ 176209 h 217543"/>
                  <a:gd name="connsiteX2" fmla="*/ 210788 w 290417"/>
                  <a:gd name="connsiteY2" fmla="*/ 209546 h 217543"/>
                  <a:gd name="connsiteX3" fmla="*/ 0 w 290417"/>
                  <a:gd name="connsiteY3" fmla="*/ 176114 h 217543"/>
                  <a:gd name="connsiteX4" fmla="*/ 0 w 290417"/>
                  <a:gd name="connsiteY4" fmla="*/ 141538 h 217543"/>
                  <a:gd name="connsiteX5" fmla="*/ 148928 w 290417"/>
                  <a:gd name="connsiteY5" fmla="*/ 49 h 217543"/>
                  <a:gd name="connsiteX6" fmla="*/ 290417 w 290417"/>
                  <a:gd name="connsiteY6" fmla="*/ 141538 h 217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0417" h="217543">
                    <a:moveTo>
                      <a:pt x="290417" y="141538"/>
                    </a:moveTo>
                    <a:lnTo>
                      <a:pt x="290417" y="176209"/>
                    </a:lnTo>
                    <a:cubicBezTo>
                      <a:pt x="265822" y="191496"/>
                      <a:pt x="238939" y="202751"/>
                      <a:pt x="210788" y="209546"/>
                    </a:cubicBezTo>
                    <a:cubicBezTo>
                      <a:pt x="138892" y="227290"/>
                      <a:pt x="62877" y="215233"/>
                      <a:pt x="0" y="176114"/>
                    </a:cubicBezTo>
                    <a:lnTo>
                      <a:pt x="0" y="141538"/>
                    </a:lnTo>
                    <a:cubicBezTo>
                      <a:pt x="2054" y="61341"/>
                      <a:pt x="68732" y="-2006"/>
                      <a:pt x="148928" y="49"/>
                    </a:cubicBezTo>
                    <a:cubicBezTo>
                      <a:pt x="226235" y="2029"/>
                      <a:pt x="288437" y="64231"/>
                      <a:pt x="290417" y="141538"/>
                    </a:cubicBezTo>
                    <a:close/>
                  </a:path>
                </a:pathLst>
              </a:custGeom>
              <a:solidFill>
                <a:srgbClr val="FFFFFF"/>
              </a:solidFill>
              <a:ln w="9525" cap="flat">
                <a:noFill/>
                <a:prstDash val="solid"/>
                <a:miter/>
              </a:ln>
            </p:spPr>
            <p:txBody>
              <a:bodyPr rtlCol="0" anchor="ctr"/>
              <a:lstStyle/>
              <a:p>
                <a:endParaRPr lang="zh-CN" altLang="en-US"/>
              </a:p>
            </p:txBody>
          </p:sp>
          <p:sp>
            <p:nvSpPr>
              <p:cNvPr id="63" name="任意多边形: 形状 62">
                <a:extLst>
                  <a:ext uri="{FF2B5EF4-FFF2-40B4-BE49-F238E27FC236}">
                    <a16:creationId xmlns:a16="http://schemas.microsoft.com/office/drawing/2014/main" xmlns="" id="{6A64115C-AB76-4AC4-A947-67B635C7B5DB}"/>
                  </a:ext>
                </a:extLst>
              </p:cNvPr>
              <p:cNvSpPr/>
              <p:nvPr/>
            </p:nvSpPr>
            <p:spPr>
              <a:xfrm>
                <a:off x="10451286" y="2930350"/>
                <a:ext cx="400474" cy="495214"/>
              </a:xfrm>
              <a:custGeom>
                <a:avLst/>
                <a:gdLst>
                  <a:gd name="connsiteX0" fmla="*/ 379857 w 400474"/>
                  <a:gd name="connsiteY0" fmla="*/ 125704 h 495214"/>
                  <a:gd name="connsiteX1" fmla="*/ 296799 w 400474"/>
                  <a:gd name="connsiteY1" fmla="*/ 265435 h 495214"/>
                  <a:gd name="connsiteX2" fmla="*/ 17526 w 400474"/>
                  <a:gd name="connsiteY2" fmla="*/ 455935 h 495214"/>
                  <a:gd name="connsiteX3" fmla="*/ 1524 w 400474"/>
                  <a:gd name="connsiteY3" fmla="*/ 494035 h 495214"/>
                  <a:gd name="connsiteX4" fmla="*/ 1524 w 400474"/>
                  <a:gd name="connsiteY4" fmla="*/ 494702 h 495214"/>
                  <a:gd name="connsiteX5" fmla="*/ 1524 w 400474"/>
                  <a:gd name="connsiteY5" fmla="*/ 494702 h 495214"/>
                  <a:gd name="connsiteX6" fmla="*/ 1524 w 400474"/>
                  <a:gd name="connsiteY6" fmla="*/ 494702 h 495214"/>
                  <a:gd name="connsiteX7" fmla="*/ 1524 w 400474"/>
                  <a:gd name="connsiteY7" fmla="*/ 494702 h 495214"/>
                  <a:gd name="connsiteX8" fmla="*/ 0 w 400474"/>
                  <a:gd name="connsiteY8" fmla="*/ 495178 h 495214"/>
                  <a:gd name="connsiteX9" fmla="*/ 762 w 400474"/>
                  <a:gd name="connsiteY9" fmla="*/ 490130 h 495214"/>
                  <a:gd name="connsiteX10" fmla="*/ 2572 w 400474"/>
                  <a:gd name="connsiteY10" fmla="*/ 481081 h 495214"/>
                  <a:gd name="connsiteX11" fmla="*/ 5429 w 400474"/>
                  <a:gd name="connsiteY11" fmla="*/ 468413 h 495214"/>
                  <a:gd name="connsiteX12" fmla="*/ 6001 w 400474"/>
                  <a:gd name="connsiteY12" fmla="*/ 465937 h 495214"/>
                  <a:gd name="connsiteX13" fmla="*/ 223742 w 400474"/>
                  <a:gd name="connsiteY13" fmla="*/ 180187 h 495214"/>
                  <a:gd name="connsiteX14" fmla="*/ 351472 w 400474"/>
                  <a:gd name="connsiteY14" fmla="*/ 24834 h 495214"/>
                  <a:gd name="connsiteX15" fmla="*/ 394811 w 400474"/>
                  <a:gd name="connsiteY15" fmla="*/ 6355 h 495214"/>
                  <a:gd name="connsiteX16" fmla="*/ 379857 w 400474"/>
                  <a:gd name="connsiteY16" fmla="*/ 125704 h 495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00474" h="495214">
                    <a:moveTo>
                      <a:pt x="379857" y="125704"/>
                    </a:moveTo>
                    <a:cubicBezTo>
                      <a:pt x="362803" y="177831"/>
                      <a:pt x="334441" y="225546"/>
                      <a:pt x="296799" y="265435"/>
                    </a:cubicBezTo>
                    <a:cubicBezTo>
                      <a:pt x="218027" y="349160"/>
                      <a:pt x="96774" y="374401"/>
                      <a:pt x="17526" y="455935"/>
                    </a:cubicBezTo>
                    <a:cubicBezTo>
                      <a:pt x="11716" y="468223"/>
                      <a:pt x="6287" y="480986"/>
                      <a:pt x="1524" y="494035"/>
                    </a:cubicBezTo>
                    <a:cubicBezTo>
                      <a:pt x="1483" y="494256"/>
                      <a:pt x="1483" y="494482"/>
                      <a:pt x="1524" y="494702"/>
                    </a:cubicBezTo>
                    <a:cubicBezTo>
                      <a:pt x="1524" y="494702"/>
                      <a:pt x="1524" y="494702"/>
                      <a:pt x="1524" y="494702"/>
                    </a:cubicBezTo>
                    <a:lnTo>
                      <a:pt x="1524" y="494702"/>
                    </a:lnTo>
                    <a:lnTo>
                      <a:pt x="1524" y="494702"/>
                    </a:lnTo>
                    <a:cubicBezTo>
                      <a:pt x="1135" y="495118"/>
                      <a:pt x="556" y="495299"/>
                      <a:pt x="0" y="495178"/>
                    </a:cubicBezTo>
                    <a:cubicBezTo>
                      <a:pt x="0" y="493464"/>
                      <a:pt x="0" y="491749"/>
                      <a:pt x="762" y="490130"/>
                    </a:cubicBezTo>
                    <a:cubicBezTo>
                      <a:pt x="1334" y="487082"/>
                      <a:pt x="1810" y="484034"/>
                      <a:pt x="2572" y="481081"/>
                    </a:cubicBezTo>
                    <a:cubicBezTo>
                      <a:pt x="3334" y="478129"/>
                      <a:pt x="4382" y="472604"/>
                      <a:pt x="5429" y="468413"/>
                    </a:cubicBezTo>
                    <a:cubicBezTo>
                      <a:pt x="4953" y="468413"/>
                      <a:pt x="5429" y="466318"/>
                      <a:pt x="6001" y="465937"/>
                    </a:cubicBezTo>
                    <a:cubicBezTo>
                      <a:pt x="37243" y="347636"/>
                      <a:pt x="141351" y="264673"/>
                      <a:pt x="223742" y="180187"/>
                    </a:cubicBezTo>
                    <a:cubicBezTo>
                      <a:pt x="271367" y="131704"/>
                      <a:pt x="305467" y="73697"/>
                      <a:pt x="351472" y="24834"/>
                    </a:cubicBezTo>
                    <a:cubicBezTo>
                      <a:pt x="362426" y="13118"/>
                      <a:pt x="379476" y="-11647"/>
                      <a:pt x="394811" y="6355"/>
                    </a:cubicBezTo>
                    <a:cubicBezTo>
                      <a:pt x="411480" y="26929"/>
                      <a:pt x="386715" y="104368"/>
                      <a:pt x="379857" y="125704"/>
                    </a:cubicBezTo>
                    <a:close/>
                  </a:path>
                </a:pathLst>
              </a:custGeom>
              <a:solidFill>
                <a:srgbClr val="EBEBEB"/>
              </a:solidFill>
              <a:ln w="9525" cap="flat">
                <a:noFill/>
                <a:prstDash val="solid"/>
                <a:miter/>
              </a:ln>
            </p:spPr>
            <p:txBody>
              <a:bodyPr rtlCol="0" anchor="ctr"/>
              <a:lstStyle/>
              <a:p>
                <a:endParaRPr lang="zh-CN" altLang="en-US"/>
              </a:p>
            </p:txBody>
          </p:sp>
          <p:sp>
            <p:nvSpPr>
              <p:cNvPr id="64" name="任意多边形: 形状 63">
                <a:extLst>
                  <a:ext uri="{FF2B5EF4-FFF2-40B4-BE49-F238E27FC236}">
                    <a16:creationId xmlns:a16="http://schemas.microsoft.com/office/drawing/2014/main" xmlns="" id="{75117548-C4AA-4CC7-9C23-E1DEAE3B6566}"/>
                  </a:ext>
                </a:extLst>
              </p:cNvPr>
              <p:cNvSpPr/>
              <p:nvPr/>
            </p:nvSpPr>
            <p:spPr>
              <a:xfrm>
                <a:off x="10449678" y="3039754"/>
                <a:ext cx="339749" cy="386097"/>
              </a:xfrm>
              <a:custGeom>
                <a:avLst/>
                <a:gdLst>
                  <a:gd name="connsiteX0" fmla="*/ 336602 w 339749"/>
                  <a:gd name="connsiteY0" fmla="*/ 3156 h 386097"/>
                  <a:gd name="connsiteX1" fmla="*/ 297454 w 339749"/>
                  <a:gd name="connsiteY1" fmla="*/ 28778 h 386097"/>
                  <a:gd name="connsiteX2" fmla="*/ 123051 w 339749"/>
                  <a:gd name="connsiteY2" fmla="*/ 192418 h 386097"/>
                  <a:gd name="connsiteX3" fmla="*/ 15323 w 339749"/>
                  <a:gd name="connsiteY3" fmla="*/ 343008 h 386097"/>
                  <a:gd name="connsiteX4" fmla="*/ 15323 w 339749"/>
                  <a:gd name="connsiteY4" fmla="*/ 343008 h 386097"/>
                  <a:gd name="connsiteX5" fmla="*/ 3703 w 339749"/>
                  <a:gd name="connsiteY5" fmla="*/ 372154 h 386097"/>
                  <a:gd name="connsiteX6" fmla="*/ 179 w 339749"/>
                  <a:gd name="connsiteY6" fmla="*/ 384727 h 386097"/>
                  <a:gd name="connsiteX7" fmla="*/ 179 w 339749"/>
                  <a:gd name="connsiteY7" fmla="*/ 386061 h 386097"/>
                  <a:gd name="connsiteX8" fmla="*/ 750 w 339749"/>
                  <a:gd name="connsiteY8" fmla="*/ 386061 h 386097"/>
                  <a:gd name="connsiteX9" fmla="*/ 2274 w 339749"/>
                  <a:gd name="connsiteY9" fmla="*/ 385585 h 386097"/>
                  <a:gd name="connsiteX10" fmla="*/ 2274 w 339749"/>
                  <a:gd name="connsiteY10" fmla="*/ 385585 h 386097"/>
                  <a:gd name="connsiteX11" fmla="*/ 2274 w 339749"/>
                  <a:gd name="connsiteY11" fmla="*/ 385585 h 386097"/>
                  <a:gd name="connsiteX12" fmla="*/ 2274 w 339749"/>
                  <a:gd name="connsiteY12" fmla="*/ 385585 h 386097"/>
                  <a:gd name="connsiteX13" fmla="*/ 2274 w 339749"/>
                  <a:gd name="connsiteY13" fmla="*/ 384918 h 386097"/>
                  <a:gd name="connsiteX14" fmla="*/ 3227 w 339749"/>
                  <a:gd name="connsiteY14" fmla="*/ 381584 h 386097"/>
                  <a:gd name="connsiteX15" fmla="*/ 3227 w 339749"/>
                  <a:gd name="connsiteY15" fmla="*/ 381584 h 386097"/>
                  <a:gd name="connsiteX16" fmla="*/ 5894 w 339749"/>
                  <a:gd name="connsiteY16" fmla="*/ 373678 h 386097"/>
                  <a:gd name="connsiteX17" fmla="*/ 10085 w 339749"/>
                  <a:gd name="connsiteY17" fmla="*/ 362534 h 386097"/>
                  <a:gd name="connsiteX18" fmla="*/ 310979 w 339749"/>
                  <a:gd name="connsiteY18" fmla="*/ 87643 h 386097"/>
                  <a:gd name="connsiteX19" fmla="*/ 336602 w 339749"/>
                  <a:gd name="connsiteY19" fmla="*/ 3156 h 386097"/>
                  <a:gd name="connsiteX20" fmla="*/ 37707 w 339749"/>
                  <a:gd name="connsiteY20" fmla="*/ 308527 h 386097"/>
                  <a:gd name="connsiteX21" fmla="*/ 145054 w 339749"/>
                  <a:gd name="connsiteY21" fmla="*/ 180702 h 386097"/>
                  <a:gd name="connsiteX22" fmla="*/ 246209 w 339749"/>
                  <a:gd name="connsiteY22" fmla="*/ 86785 h 386097"/>
                  <a:gd name="connsiteX23" fmla="*/ 293834 w 339749"/>
                  <a:gd name="connsiteY23" fmla="*/ 42018 h 386097"/>
                  <a:gd name="connsiteX24" fmla="*/ 329363 w 339749"/>
                  <a:gd name="connsiteY24" fmla="*/ 8109 h 386097"/>
                  <a:gd name="connsiteX25" fmla="*/ 318218 w 339749"/>
                  <a:gd name="connsiteY25" fmla="*/ 66497 h 386097"/>
                  <a:gd name="connsiteX26" fmla="*/ 37707 w 339749"/>
                  <a:gd name="connsiteY26" fmla="*/ 308527 h 386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39749" h="386097">
                    <a:moveTo>
                      <a:pt x="336602" y="3156"/>
                    </a:moveTo>
                    <a:cubicBezTo>
                      <a:pt x="326600" y="-9989"/>
                      <a:pt x="304502" y="21730"/>
                      <a:pt x="297454" y="28778"/>
                    </a:cubicBezTo>
                    <a:cubicBezTo>
                      <a:pt x="240304" y="85928"/>
                      <a:pt x="180772" y="136982"/>
                      <a:pt x="123051" y="192418"/>
                    </a:cubicBezTo>
                    <a:cubicBezTo>
                      <a:pt x="76093" y="237661"/>
                      <a:pt x="38945" y="285382"/>
                      <a:pt x="15323" y="343008"/>
                    </a:cubicBezTo>
                    <a:cubicBezTo>
                      <a:pt x="15323" y="343008"/>
                      <a:pt x="15323" y="343008"/>
                      <a:pt x="15323" y="343008"/>
                    </a:cubicBezTo>
                    <a:cubicBezTo>
                      <a:pt x="10563" y="352346"/>
                      <a:pt x="6673" y="362103"/>
                      <a:pt x="3703" y="372154"/>
                    </a:cubicBezTo>
                    <a:cubicBezTo>
                      <a:pt x="2369" y="376250"/>
                      <a:pt x="1131" y="380441"/>
                      <a:pt x="179" y="384727"/>
                    </a:cubicBezTo>
                    <a:cubicBezTo>
                      <a:pt x="-60" y="385140"/>
                      <a:pt x="-60" y="385648"/>
                      <a:pt x="179" y="386061"/>
                    </a:cubicBezTo>
                    <a:lnTo>
                      <a:pt x="750" y="386061"/>
                    </a:lnTo>
                    <a:cubicBezTo>
                      <a:pt x="1306" y="386181"/>
                      <a:pt x="1885" y="386000"/>
                      <a:pt x="2274" y="385585"/>
                    </a:cubicBezTo>
                    <a:lnTo>
                      <a:pt x="2274" y="385585"/>
                    </a:lnTo>
                    <a:lnTo>
                      <a:pt x="2274" y="385585"/>
                    </a:lnTo>
                    <a:cubicBezTo>
                      <a:pt x="2274" y="385585"/>
                      <a:pt x="2274" y="385585"/>
                      <a:pt x="2274" y="385585"/>
                    </a:cubicBezTo>
                    <a:cubicBezTo>
                      <a:pt x="2233" y="385364"/>
                      <a:pt x="2233" y="385138"/>
                      <a:pt x="2274" y="384918"/>
                    </a:cubicBezTo>
                    <a:cubicBezTo>
                      <a:pt x="2274" y="383775"/>
                      <a:pt x="2941" y="382727"/>
                      <a:pt x="3227" y="381584"/>
                    </a:cubicBezTo>
                    <a:lnTo>
                      <a:pt x="3227" y="381584"/>
                    </a:lnTo>
                    <a:cubicBezTo>
                      <a:pt x="4084" y="378917"/>
                      <a:pt x="4941" y="376345"/>
                      <a:pt x="5894" y="373678"/>
                    </a:cubicBezTo>
                    <a:cubicBezTo>
                      <a:pt x="6846" y="371011"/>
                      <a:pt x="8656" y="366249"/>
                      <a:pt x="10085" y="362534"/>
                    </a:cubicBezTo>
                    <a:cubicBezTo>
                      <a:pt x="64472" y="232137"/>
                      <a:pt x="238113" y="205372"/>
                      <a:pt x="310979" y="87643"/>
                    </a:cubicBezTo>
                    <a:cubicBezTo>
                      <a:pt x="320219" y="73641"/>
                      <a:pt x="349270" y="19825"/>
                      <a:pt x="336602" y="3156"/>
                    </a:cubicBezTo>
                    <a:close/>
                    <a:moveTo>
                      <a:pt x="37707" y="308527"/>
                    </a:moveTo>
                    <a:cubicBezTo>
                      <a:pt x="67294" y="261078"/>
                      <a:pt x="103433" y="218045"/>
                      <a:pt x="145054" y="180702"/>
                    </a:cubicBezTo>
                    <a:cubicBezTo>
                      <a:pt x="178677" y="149269"/>
                      <a:pt x="212491" y="118218"/>
                      <a:pt x="246209" y="86785"/>
                    </a:cubicBezTo>
                    <a:lnTo>
                      <a:pt x="293834" y="42018"/>
                    </a:lnTo>
                    <a:cubicBezTo>
                      <a:pt x="297930" y="38113"/>
                      <a:pt x="321171" y="6299"/>
                      <a:pt x="329363" y="8109"/>
                    </a:cubicBezTo>
                    <a:cubicBezTo>
                      <a:pt x="343079" y="10966"/>
                      <a:pt x="321647" y="59353"/>
                      <a:pt x="318218" y="66497"/>
                    </a:cubicBezTo>
                    <a:cubicBezTo>
                      <a:pt x="262973" y="181178"/>
                      <a:pt x="112097" y="213087"/>
                      <a:pt x="37707" y="308527"/>
                    </a:cubicBezTo>
                    <a:close/>
                  </a:path>
                </a:pathLst>
              </a:custGeom>
              <a:solidFill>
                <a:srgbClr val="FFFFFF"/>
              </a:solidFill>
              <a:ln w="9525" cap="flat">
                <a:noFill/>
                <a:prstDash val="solid"/>
                <a:miter/>
              </a:ln>
            </p:spPr>
            <p:txBody>
              <a:bodyPr rtlCol="0" anchor="ctr"/>
              <a:lstStyle/>
              <a:p>
                <a:endParaRPr lang="zh-CN" altLang="en-US"/>
              </a:p>
            </p:txBody>
          </p:sp>
          <p:sp>
            <p:nvSpPr>
              <p:cNvPr id="65" name="任意多边形: 形状 64">
                <a:extLst>
                  <a:ext uri="{FF2B5EF4-FFF2-40B4-BE49-F238E27FC236}">
                    <a16:creationId xmlns:a16="http://schemas.microsoft.com/office/drawing/2014/main" xmlns="" id="{DC15C653-8788-48FC-B77D-FEB6A0D6BD44}"/>
                  </a:ext>
                </a:extLst>
              </p:cNvPr>
              <p:cNvSpPr/>
              <p:nvPr/>
            </p:nvSpPr>
            <p:spPr>
              <a:xfrm>
                <a:off x="9802900" y="3618847"/>
                <a:ext cx="299866" cy="548860"/>
              </a:xfrm>
              <a:custGeom>
                <a:avLst/>
                <a:gdLst>
                  <a:gd name="connsiteX0" fmla="*/ 299199 w 299866"/>
                  <a:gd name="connsiteY0" fmla="*/ 547251 h 548860"/>
                  <a:gd name="connsiteX1" fmla="*/ 294342 w 299866"/>
                  <a:gd name="connsiteY1" fmla="*/ 547251 h 548860"/>
                  <a:gd name="connsiteX2" fmla="*/ 53169 w 299866"/>
                  <a:gd name="connsiteY2" fmla="*/ 291600 h 548860"/>
                  <a:gd name="connsiteX3" fmla="*/ 10402 w 299866"/>
                  <a:gd name="connsiteY3" fmla="*/ 148725 h 548860"/>
                  <a:gd name="connsiteX4" fmla="*/ 210 w 299866"/>
                  <a:gd name="connsiteY4" fmla="*/ 38997 h 548860"/>
                  <a:gd name="connsiteX5" fmla="*/ 5925 w 299866"/>
                  <a:gd name="connsiteY5" fmla="*/ 6612 h 548860"/>
                  <a:gd name="connsiteX6" fmla="*/ 146419 w 299866"/>
                  <a:gd name="connsiteY6" fmla="*/ 177110 h 548860"/>
                  <a:gd name="connsiteX7" fmla="*/ 289294 w 299866"/>
                  <a:gd name="connsiteY7" fmla="*/ 508675 h 548860"/>
                  <a:gd name="connsiteX8" fmla="*/ 299866 w 299866"/>
                  <a:gd name="connsiteY8" fmla="*/ 545917 h 548860"/>
                  <a:gd name="connsiteX9" fmla="*/ 299199 w 299866"/>
                  <a:gd name="connsiteY9" fmla="*/ 547251 h 548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9866" h="548860">
                    <a:moveTo>
                      <a:pt x="299199" y="547251"/>
                    </a:moveTo>
                    <a:cubicBezTo>
                      <a:pt x="298056" y="548680"/>
                      <a:pt x="295485" y="550013"/>
                      <a:pt x="294342" y="547251"/>
                    </a:cubicBezTo>
                    <a:cubicBezTo>
                      <a:pt x="246717" y="432189"/>
                      <a:pt x="107938" y="402852"/>
                      <a:pt x="53169" y="291600"/>
                    </a:cubicBezTo>
                    <a:cubicBezTo>
                      <a:pt x="32619" y="246090"/>
                      <a:pt x="18237" y="198041"/>
                      <a:pt x="10402" y="148725"/>
                    </a:cubicBezTo>
                    <a:cubicBezTo>
                      <a:pt x="2505" y="112707"/>
                      <a:pt x="-918" y="75853"/>
                      <a:pt x="210" y="38997"/>
                    </a:cubicBezTo>
                    <a:cubicBezTo>
                      <a:pt x="210" y="34044"/>
                      <a:pt x="-647" y="12422"/>
                      <a:pt x="5925" y="6612"/>
                    </a:cubicBezTo>
                    <a:cubicBezTo>
                      <a:pt x="56407" y="-37013"/>
                      <a:pt x="132036" y="148439"/>
                      <a:pt x="146419" y="177110"/>
                    </a:cubicBezTo>
                    <a:cubicBezTo>
                      <a:pt x="202426" y="288838"/>
                      <a:pt x="253861" y="390850"/>
                      <a:pt x="289294" y="508675"/>
                    </a:cubicBezTo>
                    <a:cubicBezTo>
                      <a:pt x="293104" y="520867"/>
                      <a:pt x="296628" y="533345"/>
                      <a:pt x="299866" y="545917"/>
                    </a:cubicBezTo>
                    <a:cubicBezTo>
                      <a:pt x="299866" y="546203"/>
                      <a:pt x="299580" y="546680"/>
                      <a:pt x="299199" y="547251"/>
                    </a:cubicBezTo>
                    <a:close/>
                  </a:path>
                </a:pathLst>
              </a:custGeom>
              <a:solidFill>
                <a:srgbClr val="EBEBEB"/>
              </a:solidFill>
              <a:ln w="9525" cap="flat">
                <a:noFill/>
                <a:prstDash val="solid"/>
                <a:miter/>
              </a:ln>
            </p:spPr>
            <p:txBody>
              <a:bodyPr rtlCol="0" anchor="ctr"/>
              <a:lstStyle/>
              <a:p>
                <a:endParaRPr lang="zh-CN" altLang="en-US"/>
              </a:p>
            </p:txBody>
          </p:sp>
          <p:sp>
            <p:nvSpPr>
              <p:cNvPr id="66" name="任意多边形: 形状 65">
                <a:extLst>
                  <a:ext uri="{FF2B5EF4-FFF2-40B4-BE49-F238E27FC236}">
                    <a16:creationId xmlns:a16="http://schemas.microsoft.com/office/drawing/2014/main" xmlns="" id="{B4570563-D506-4749-8E35-71E3CF07987A}"/>
                  </a:ext>
                </a:extLst>
              </p:cNvPr>
              <p:cNvSpPr/>
              <p:nvPr/>
            </p:nvSpPr>
            <p:spPr>
              <a:xfrm>
                <a:off x="9835000" y="3683334"/>
                <a:ext cx="267639" cy="482572"/>
              </a:xfrm>
              <a:custGeom>
                <a:avLst/>
                <a:gdLst>
                  <a:gd name="connsiteX0" fmla="*/ 267575 w 267639"/>
                  <a:gd name="connsiteY0" fmla="*/ 481335 h 482572"/>
                  <a:gd name="connsiteX1" fmla="*/ 257002 w 267639"/>
                  <a:gd name="connsiteY1" fmla="*/ 444092 h 482572"/>
                  <a:gd name="connsiteX2" fmla="*/ 174421 w 267639"/>
                  <a:gd name="connsiteY2" fmla="*/ 292930 h 482572"/>
                  <a:gd name="connsiteX3" fmla="*/ 52405 w 267639"/>
                  <a:gd name="connsiteY3" fmla="*/ 55662 h 482572"/>
                  <a:gd name="connsiteX4" fmla="*/ 11924 w 267639"/>
                  <a:gd name="connsiteY4" fmla="*/ 798 h 482572"/>
                  <a:gd name="connsiteX5" fmla="*/ 6495 w 267639"/>
                  <a:gd name="connsiteY5" fmla="*/ 79284 h 482572"/>
                  <a:gd name="connsiteX6" fmla="*/ 111270 w 267639"/>
                  <a:gd name="connsiteY6" fmla="*/ 284738 h 482572"/>
                  <a:gd name="connsiteX7" fmla="*/ 262050 w 267639"/>
                  <a:gd name="connsiteY7" fmla="*/ 470190 h 482572"/>
                  <a:gd name="connsiteX8" fmla="*/ 267384 w 267639"/>
                  <a:gd name="connsiteY8" fmla="*/ 482573 h 482572"/>
                  <a:gd name="connsiteX9" fmla="*/ 267575 w 267639"/>
                  <a:gd name="connsiteY9" fmla="*/ 481335 h 482572"/>
                  <a:gd name="connsiteX10" fmla="*/ 133082 w 267639"/>
                  <a:gd name="connsiteY10" fmla="*/ 299883 h 482572"/>
                  <a:gd name="connsiteX11" fmla="*/ 16401 w 267639"/>
                  <a:gd name="connsiteY11" fmla="*/ 16800 h 482572"/>
                  <a:gd name="connsiteX12" fmla="*/ 36499 w 267639"/>
                  <a:gd name="connsiteY12" fmla="*/ 36898 h 482572"/>
                  <a:gd name="connsiteX13" fmla="*/ 53072 w 267639"/>
                  <a:gd name="connsiteY13" fmla="*/ 70331 h 482572"/>
                  <a:gd name="connsiteX14" fmla="*/ 84600 w 267639"/>
                  <a:gd name="connsiteY14" fmla="*/ 137863 h 482572"/>
                  <a:gd name="connsiteX15" fmla="*/ 147560 w 267639"/>
                  <a:gd name="connsiteY15" fmla="*/ 258259 h 482572"/>
                  <a:gd name="connsiteX16" fmla="*/ 243477 w 267639"/>
                  <a:gd name="connsiteY16" fmla="*/ 430757 h 482572"/>
                  <a:gd name="connsiteX17" fmla="*/ 133082 w 267639"/>
                  <a:gd name="connsiteY17" fmla="*/ 299883 h 482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7639" h="482572">
                    <a:moveTo>
                      <a:pt x="267575" y="481335"/>
                    </a:moveTo>
                    <a:cubicBezTo>
                      <a:pt x="264337" y="468762"/>
                      <a:pt x="260812" y="456284"/>
                      <a:pt x="257002" y="444092"/>
                    </a:cubicBezTo>
                    <a:cubicBezTo>
                      <a:pt x="232999" y="391990"/>
                      <a:pt x="203376" y="342365"/>
                      <a:pt x="174421" y="292930"/>
                    </a:cubicBezTo>
                    <a:cubicBezTo>
                      <a:pt x="128986" y="215778"/>
                      <a:pt x="91648" y="135958"/>
                      <a:pt x="52405" y="55662"/>
                    </a:cubicBezTo>
                    <a:cubicBezTo>
                      <a:pt x="47262" y="44804"/>
                      <a:pt x="31165" y="-7012"/>
                      <a:pt x="11924" y="798"/>
                    </a:cubicBezTo>
                    <a:cubicBezTo>
                      <a:pt x="-9317" y="9466"/>
                      <a:pt x="3733" y="65283"/>
                      <a:pt x="6495" y="79284"/>
                    </a:cubicBezTo>
                    <a:cubicBezTo>
                      <a:pt x="21830" y="159009"/>
                      <a:pt x="58216" y="223779"/>
                      <a:pt x="111270" y="284738"/>
                    </a:cubicBezTo>
                    <a:cubicBezTo>
                      <a:pt x="164324" y="345698"/>
                      <a:pt x="222617" y="400753"/>
                      <a:pt x="262050" y="470190"/>
                    </a:cubicBezTo>
                    <a:cubicBezTo>
                      <a:pt x="263860" y="474286"/>
                      <a:pt x="265575" y="478382"/>
                      <a:pt x="267384" y="482573"/>
                    </a:cubicBezTo>
                    <a:cubicBezTo>
                      <a:pt x="267480" y="482192"/>
                      <a:pt x="267766" y="481716"/>
                      <a:pt x="267575" y="481335"/>
                    </a:cubicBezTo>
                    <a:close/>
                    <a:moveTo>
                      <a:pt x="133082" y="299883"/>
                    </a:moveTo>
                    <a:cubicBezTo>
                      <a:pt x="27355" y="190631"/>
                      <a:pt x="-6554" y="28230"/>
                      <a:pt x="16401" y="16800"/>
                    </a:cubicBezTo>
                    <a:cubicBezTo>
                      <a:pt x="24878" y="12609"/>
                      <a:pt x="33736" y="31278"/>
                      <a:pt x="36499" y="36898"/>
                    </a:cubicBezTo>
                    <a:cubicBezTo>
                      <a:pt x="42214" y="47947"/>
                      <a:pt x="47643" y="59091"/>
                      <a:pt x="53072" y="70331"/>
                    </a:cubicBezTo>
                    <a:cubicBezTo>
                      <a:pt x="63835" y="92810"/>
                      <a:pt x="74122" y="115384"/>
                      <a:pt x="84600" y="137863"/>
                    </a:cubicBezTo>
                    <a:cubicBezTo>
                      <a:pt x="103650" y="178884"/>
                      <a:pt x="124636" y="219016"/>
                      <a:pt x="147560" y="258259"/>
                    </a:cubicBezTo>
                    <a:cubicBezTo>
                      <a:pt x="180421" y="315409"/>
                      <a:pt x="214235" y="371797"/>
                      <a:pt x="243477" y="430757"/>
                    </a:cubicBezTo>
                    <a:cubicBezTo>
                      <a:pt x="210783" y="383830"/>
                      <a:pt x="173828" y="340019"/>
                      <a:pt x="133082" y="299883"/>
                    </a:cubicBezTo>
                    <a:close/>
                  </a:path>
                </a:pathLst>
              </a:custGeom>
              <a:solidFill>
                <a:srgbClr val="FFFFFF"/>
              </a:solidFill>
              <a:ln w="9525" cap="flat">
                <a:noFill/>
                <a:prstDash val="solid"/>
                <a:miter/>
              </a:ln>
            </p:spPr>
            <p:txBody>
              <a:bodyPr rtlCol="0" anchor="ctr"/>
              <a:lstStyle/>
              <a:p>
                <a:endParaRPr lang="zh-CN" altLang="en-US"/>
              </a:p>
            </p:txBody>
          </p:sp>
          <p:sp>
            <p:nvSpPr>
              <p:cNvPr id="67" name="任意多边形: 形状 66">
                <a:extLst>
                  <a:ext uri="{FF2B5EF4-FFF2-40B4-BE49-F238E27FC236}">
                    <a16:creationId xmlns:a16="http://schemas.microsoft.com/office/drawing/2014/main" xmlns="" id="{D89EAE32-9373-4AAB-A799-4A913F9A5BDA}"/>
                  </a:ext>
                </a:extLst>
              </p:cNvPr>
              <p:cNvSpPr/>
              <p:nvPr/>
            </p:nvSpPr>
            <p:spPr>
              <a:xfrm>
                <a:off x="9949604" y="3266721"/>
                <a:ext cx="132814" cy="638010"/>
              </a:xfrm>
              <a:custGeom>
                <a:avLst/>
                <a:gdLst>
                  <a:gd name="connsiteX0" fmla="*/ 122301 w 132814"/>
                  <a:gd name="connsiteY0" fmla="*/ 636867 h 638010"/>
                  <a:gd name="connsiteX1" fmla="*/ 121559 w 132814"/>
                  <a:gd name="connsiteY1" fmla="*/ 637991 h 638010"/>
                  <a:gd name="connsiteX2" fmla="*/ 121349 w 132814"/>
                  <a:gd name="connsiteY2" fmla="*/ 638010 h 638010"/>
                  <a:gd name="connsiteX3" fmla="*/ 120110 w 132814"/>
                  <a:gd name="connsiteY3" fmla="*/ 636963 h 638010"/>
                  <a:gd name="connsiteX4" fmla="*/ 118396 w 132814"/>
                  <a:gd name="connsiteY4" fmla="*/ 628104 h 638010"/>
                  <a:gd name="connsiteX5" fmla="*/ 112966 w 132814"/>
                  <a:gd name="connsiteY5" fmla="*/ 595434 h 638010"/>
                  <a:gd name="connsiteX6" fmla="*/ 112109 w 132814"/>
                  <a:gd name="connsiteY6" fmla="*/ 589433 h 638010"/>
                  <a:gd name="connsiteX7" fmla="*/ 111442 w 132814"/>
                  <a:gd name="connsiteY7" fmla="*/ 588385 h 638010"/>
                  <a:gd name="connsiteX8" fmla="*/ 0 w 132814"/>
                  <a:gd name="connsiteY8" fmla="*/ 254534 h 638010"/>
                  <a:gd name="connsiteX9" fmla="*/ 28575 w 132814"/>
                  <a:gd name="connsiteY9" fmla="*/ 95276 h 638010"/>
                  <a:gd name="connsiteX10" fmla="*/ 81820 w 132814"/>
                  <a:gd name="connsiteY10" fmla="*/ 26 h 638010"/>
                  <a:gd name="connsiteX11" fmla="*/ 123444 w 132814"/>
                  <a:gd name="connsiteY11" fmla="*/ 64129 h 638010"/>
                  <a:gd name="connsiteX12" fmla="*/ 128968 w 132814"/>
                  <a:gd name="connsiteY12" fmla="*/ 248438 h 638010"/>
                  <a:gd name="connsiteX13" fmla="*/ 115062 w 132814"/>
                  <a:gd name="connsiteY13" fmla="*/ 424936 h 638010"/>
                  <a:gd name="connsiteX14" fmla="*/ 117443 w 132814"/>
                  <a:gd name="connsiteY14" fmla="*/ 585814 h 638010"/>
                  <a:gd name="connsiteX15" fmla="*/ 122301 w 132814"/>
                  <a:gd name="connsiteY15" fmla="*/ 636867 h 638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32814" h="638010">
                    <a:moveTo>
                      <a:pt x="122301" y="636867"/>
                    </a:moveTo>
                    <a:cubicBezTo>
                      <a:pt x="122406" y="637383"/>
                      <a:pt x="122074" y="637886"/>
                      <a:pt x="121559" y="637991"/>
                    </a:cubicBezTo>
                    <a:cubicBezTo>
                      <a:pt x="121489" y="638005"/>
                      <a:pt x="121419" y="638012"/>
                      <a:pt x="121349" y="638010"/>
                    </a:cubicBezTo>
                    <a:cubicBezTo>
                      <a:pt x="121348" y="638010"/>
                      <a:pt x="120301" y="638010"/>
                      <a:pt x="120110" y="636963"/>
                    </a:cubicBezTo>
                    <a:lnTo>
                      <a:pt x="118396" y="628104"/>
                    </a:lnTo>
                    <a:cubicBezTo>
                      <a:pt x="116300" y="617151"/>
                      <a:pt x="114586" y="606292"/>
                      <a:pt x="112966" y="595434"/>
                    </a:cubicBezTo>
                    <a:cubicBezTo>
                      <a:pt x="112966" y="593433"/>
                      <a:pt x="112395" y="591433"/>
                      <a:pt x="112109" y="589433"/>
                    </a:cubicBezTo>
                    <a:cubicBezTo>
                      <a:pt x="112109" y="589433"/>
                      <a:pt x="111538" y="588861"/>
                      <a:pt x="111442" y="588385"/>
                    </a:cubicBezTo>
                    <a:cubicBezTo>
                      <a:pt x="91440" y="470370"/>
                      <a:pt x="2096" y="376644"/>
                      <a:pt x="0" y="254534"/>
                    </a:cubicBezTo>
                    <a:cubicBezTo>
                      <a:pt x="418" y="200211"/>
                      <a:pt x="10081" y="146356"/>
                      <a:pt x="28575" y="95276"/>
                    </a:cubicBezTo>
                    <a:cubicBezTo>
                      <a:pt x="36004" y="73083"/>
                      <a:pt x="48482" y="-1593"/>
                      <a:pt x="81820" y="26"/>
                    </a:cubicBezTo>
                    <a:cubicBezTo>
                      <a:pt x="107728" y="1169"/>
                      <a:pt x="118872" y="45460"/>
                      <a:pt x="123444" y="64129"/>
                    </a:cubicBezTo>
                    <a:cubicBezTo>
                      <a:pt x="137827" y="123279"/>
                      <a:pt x="132207" y="187954"/>
                      <a:pt x="128968" y="248438"/>
                    </a:cubicBezTo>
                    <a:cubicBezTo>
                      <a:pt x="125730" y="308922"/>
                      <a:pt x="119443" y="366072"/>
                      <a:pt x="115062" y="424936"/>
                    </a:cubicBezTo>
                    <a:cubicBezTo>
                      <a:pt x="111419" y="478536"/>
                      <a:pt x="112215" y="532345"/>
                      <a:pt x="117443" y="585814"/>
                    </a:cubicBezTo>
                    <a:cubicBezTo>
                      <a:pt x="118681" y="602673"/>
                      <a:pt x="120587" y="619723"/>
                      <a:pt x="122301" y="636867"/>
                    </a:cubicBezTo>
                    <a:close/>
                  </a:path>
                </a:pathLst>
              </a:custGeom>
              <a:solidFill>
                <a:srgbClr val="EBEBEB"/>
              </a:solidFill>
              <a:ln w="9525" cap="flat">
                <a:noFill/>
                <a:prstDash val="solid"/>
                <a:miter/>
              </a:ln>
            </p:spPr>
            <p:txBody>
              <a:bodyPr rtlCol="0" anchor="ctr"/>
              <a:lstStyle/>
              <a:p>
                <a:endParaRPr lang="zh-CN" altLang="en-US"/>
              </a:p>
            </p:txBody>
          </p:sp>
          <p:sp>
            <p:nvSpPr>
              <p:cNvPr id="68" name="任意多边形: 形状 67">
                <a:extLst>
                  <a:ext uri="{FF2B5EF4-FFF2-40B4-BE49-F238E27FC236}">
                    <a16:creationId xmlns:a16="http://schemas.microsoft.com/office/drawing/2014/main" xmlns="" id="{CDE0EB5D-A4C3-450D-A88C-13ECBF22609A}"/>
                  </a:ext>
                </a:extLst>
              </p:cNvPr>
              <p:cNvSpPr/>
              <p:nvPr/>
            </p:nvSpPr>
            <p:spPr>
              <a:xfrm>
                <a:off x="9989132" y="3356520"/>
                <a:ext cx="82982" cy="548687"/>
              </a:xfrm>
              <a:custGeom>
                <a:avLst/>
                <a:gdLst>
                  <a:gd name="connsiteX0" fmla="*/ 78010 w 82982"/>
                  <a:gd name="connsiteY0" fmla="*/ 495919 h 548687"/>
                  <a:gd name="connsiteX1" fmla="*/ 71533 w 82982"/>
                  <a:gd name="connsiteY1" fmla="*/ 458962 h 548687"/>
                  <a:gd name="connsiteX2" fmla="*/ 56960 w 82982"/>
                  <a:gd name="connsiteY2" fmla="*/ 292846 h 548687"/>
                  <a:gd name="connsiteX3" fmla="*/ 56960 w 82982"/>
                  <a:gd name="connsiteY3" fmla="*/ 46339 h 548687"/>
                  <a:gd name="connsiteX4" fmla="*/ 41339 w 82982"/>
                  <a:gd name="connsiteY4" fmla="*/ 1286 h 548687"/>
                  <a:gd name="connsiteX5" fmla="*/ 0 w 82982"/>
                  <a:gd name="connsiteY5" fmla="*/ 199597 h 548687"/>
                  <a:gd name="connsiteX6" fmla="*/ 17907 w 82982"/>
                  <a:gd name="connsiteY6" fmla="*/ 295894 h 548687"/>
                  <a:gd name="connsiteX7" fmla="*/ 71819 w 82982"/>
                  <a:gd name="connsiteY7" fmla="*/ 488776 h 548687"/>
                  <a:gd name="connsiteX8" fmla="*/ 73629 w 82982"/>
                  <a:gd name="connsiteY8" fmla="*/ 505635 h 548687"/>
                  <a:gd name="connsiteX9" fmla="*/ 79058 w 82982"/>
                  <a:gd name="connsiteY9" fmla="*/ 538306 h 548687"/>
                  <a:gd name="connsiteX10" fmla="*/ 77248 w 82982"/>
                  <a:gd name="connsiteY10" fmla="*/ 519255 h 548687"/>
                  <a:gd name="connsiteX11" fmla="*/ 82010 w 82982"/>
                  <a:gd name="connsiteY11" fmla="*/ 548688 h 548687"/>
                  <a:gd name="connsiteX12" fmla="*/ 82982 w 82982"/>
                  <a:gd name="connsiteY12" fmla="*/ 547755 h 548687"/>
                  <a:gd name="connsiteX13" fmla="*/ 82963 w 82982"/>
                  <a:gd name="connsiteY13" fmla="*/ 547545 h 548687"/>
                  <a:gd name="connsiteX14" fmla="*/ 78010 w 82982"/>
                  <a:gd name="connsiteY14" fmla="*/ 495919 h 548687"/>
                  <a:gd name="connsiteX15" fmla="*/ 30385 w 82982"/>
                  <a:gd name="connsiteY15" fmla="*/ 313420 h 548687"/>
                  <a:gd name="connsiteX16" fmla="*/ 7049 w 82982"/>
                  <a:gd name="connsiteY16" fmla="*/ 182356 h 548687"/>
                  <a:gd name="connsiteX17" fmla="*/ 26956 w 82982"/>
                  <a:gd name="connsiteY17" fmla="*/ 50435 h 548687"/>
                  <a:gd name="connsiteX18" fmla="*/ 45054 w 82982"/>
                  <a:gd name="connsiteY18" fmla="*/ 9478 h 548687"/>
                  <a:gd name="connsiteX19" fmla="*/ 51150 w 82982"/>
                  <a:gd name="connsiteY19" fmla="*/ 65770 h 548687"/>
                  <a:gd name="connsiteX20" fmla="*/ 49816 w 82982"/>
                  <a:gd name="connsiteY20" fmla="*/ 132445 h 548687"/>
                  <a:gd name="connsiteX21" fmla="*/ 48864 w 82982"/>
                  <a:gd name="connsiteY21" fmla="*/ 264938 h 548687"/>
                  <a:gd name="connsiteX22" fmla="*/ 63818 w 82982"/>
                  <a:gd name="connsiteY22" fmla="*/ 424577 h 548687"/>
                  <a:gd name="connsiteX23" fmla="*/ 30576 w 82982"/>
                  <a:gd name="connsiteY23" fmla="*/ 313420 h 54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2982" h="548687">
                    <a:moveTo>
                      <a:pt x="78010" y="495919"/>
                    </a:moveTo>
                    <a:cubicBezTo>
                      <a:pt x="76200" y="483537"/>
                      <a:pt x="74009" y="471250"/>
                      <a:pt x="71533" y="458962"/>
                    </a:cubicBezTo>
                    <a:cubicBezTo>
                      <a:pt x="66580" y="403622"/>
                      <a:pt x="61437" y="348282"/>
                      <a:pt x="56960" y="292846"/>
                    </a:cubicBezTo>
                    <a:cubicBezTo>
                      <a:pt x="50292" y="210550"/>
                      <a:pt x="58960" y="128635"/>
                      <a:pt x="56960" y="46339"/>
                    </a:cubicBezTo>
                    <a:cubicBezTo>
                      <a:pt x="56960" y="36148"/>
                      <a:pt x="61341" y="-8048"/>
                      <a:pt x="41339" y="1286"/>
                    </a:cubicBezTo>
                    <a:cubicBezTo>
                      <a:pt x="21336" y="10621"/>
                      <a:pt x="-95" y="138256"/>
                      <a:pt x="0" y="199597"/>
                    </a:cubicBezTo>
                    <a:cubicBezTo>
                      <a:pt x="332" y="232492"/>
                      <a:pt x="6392" y="265079"/>
                      <a:pt x="17907" y="295894"/>
                    </a:cubicBezTo>
                    <a:cubicBezTo>
                      <a:pt x="40635" y="358762"/>
                      <a:pt x="58656" y="423234"/>
                      <a:pt x="71819" y="488776"/>
                    </a:cubicBezTo>
                    <a:cubicBezTo>
                      <a:pt x="72485" y="494395"/>
                      <a:pt x="73057" y="500015"/>
                      <a:pt x="73629" y="505635"/>
                    </a:cubicBezTo>
                    <a:cubicBezTo>
                      <a:pt x="75248" y="516493"/>
                      <a:pt x="76962" y="527352"/>
                      <a:pt x="79058" y="538306"/>
                    </a:cubicBezTo>
                    <a:cubicBezTo>
                      <a:pt x="78486" y="531924"/>
                      <a:pt x="77915" y="525352"/>
                      <a:pt x="77248" y="519255"/>
                    </a:cubicBezTo>
                    <a:cubicBezTo>
                      <a:pt x="78963" y="528781"/>
                      <a:pt x="80487" y="538877"/>
                      <a:pt x="82010" y="548688"/>
                    </a:cubicBezTo>
                    <a:cubicBezTo>
                      <a:pt x="82536" y="548698"/>
                      <a:pt x="82971" y="548281"/>
                      <a:pt x="82982" y="547755"/>
                    </a:cubicBezTo>
                    <a:cubicBezTo>
                      <a:pt x="82983" y="547684"/>
                      <a:pt x="82977" y="547614"/>
                      <a:pt x="82963" y="547545"/>
                    </a:cubicBezTo>
                    <a:cubicBezTo>
                      <a:pt x="81058" y="529924"/>
                      <a:pt x="79153" y="512874"/>
                      <a:pt x="78010" y="495919"/>
                    </a:cubicBezTo>
                    <a:close/>
                    <a:moveTo>
                      <a:pt x="30385" y="313420"/>
                    </a:moveTo>
                    <a:cubicBezTo>
                      <a:pt x="14383" y="270081"/>
                      <a:pt x="2763" y="229124"/>
                      <a:pt x="7049" y="182356"/>
                    </a:cubicBezTo>
                    <a:cubicBezTo>
                      <a:pt x="11435" y="138072"/>
                      <a:pt x="18080" y="94041"/>
                      <a:pt x="26956" y="50435"/>
                    </a:cubicBezTo>
                    <a:cubicBezTo>
                      <a:pt x="28766" y="41482"/>
                      <a:pt x="35243" y="7382"/>
                      <a:pt x="45054" y="9478"/>
                    </a:cubicBezTo>
                    <a:cubicBezTo>
                      <a:pt x="54864" y="11573"/>
                      <a:pt x="51150" y="59770"/>
                      <a:pt x="51150" y="65770"/>
                    </a:cubicBezTo>
                    <a:cubicBezTo>
                      <a:pt x="51150" y="87868"/>
                      <a:pt x="50673" y="109871"/>
                      <a:pt x="49816" y="132445"/>
                    </a:cubicBezTo>
                    <a:cubicBezTo>
                      <a:pt x="48387" y="176641"/>
                      <a:pt x="46482" y="220742"/>
                      <a:pt x="48864" y="264938"/>
                    </a:cubicBezTo>
                    <a:cubicBezTo>
                      <a:pt x="51816" y="318183"/>
                      <a:pt x="57531" y="371428"/>
                      <a:pt x="63818" y="424577"/>
                    </a:cubicBezTo>
                    <a:cubicBezTo>
                      <a:pt x="54957" y="386897"/>
                      <a:pt x="43857" y="349779"/>
                      <a:pt x="30576" y="313420"/>
                    </a:cubicBezTo>
                    <a:close/>
                  </a:path>
                </a:pathLst>
              </a:custGeom>
              <a:solidFill>
                <a:srgbClr val="FFFFFF"/>
              </a:solidFill>
              <a:ln w="9525" cap="flat">
                <a:noFill/>
                <a:prstDash val="solid"/>
                <a:miter/>
              </a:ln>
            </p:spPr>
            <p:txBody>
              <a:bodyPr rtlCol="0" anchor="ctr"/>
              <a:lstStyle/>
              <a:p>
                <a:endParaRPr lang="zh-CN" altLang="en-US"/>
              </a:p>
            </p:txBody>
          </p:sp>
          <p:sp>
            <p:nvSpPr>
              <p:cNvPr id="69" name="任意多边形: 形状 68">
                <a:extLst>
                  <a:ext uri="{FF2B5EF4-FFF2-40B4-BE49-F238E27FC236}">
                    <a16:creationId xmlns:a16="http://schemas.microsoft.com/office/drawing/2014/main" xmlns="" id="{F64F2CBA-F6C9-4615-A849-50B0718B3CC6}"/>
                  </a:ext>
                </a:extLst>
              </p:cNvPr>
              <p:cNvSpPr/>
              <p:nvPr/>
            </p:nvSpPr>
            <p:spPr>
              <a:xfrm>
                <a:off x="10282135" y="4199429"/>
                <a:ext cx="302544" cy="493665"/>
              </a:xfrm>
              <a:custGeom>
                <a:avLst/>
                <a:gdLst>
                  <a:gd name="connsiteX0" fmla="*/ 1511 w 302544"/>
                  <a:gd name="connsiteY0" fmla="*/ 493401 h 493665"/>
                  <a:gd name="connsiteX1" fmla="*/ 298 w 302544"/>
                  <a:gd name="connsiteY1" fmla="*/ 493427 h 493665"/>
                  <a:gd name="connsiteX2" fmla="*/ 272 w 302544"/>
                  <a:gd name="connsiteY2" fmla="*/ 493401 h 493665"/>
                  <a:gd name="connsiteX3" fmla="*/ 272 w 302544"/>
                  <a:gd name="connsiteY3" fmla="*/ 492067 h 493665"/>
                  <a:gd name="connsiteX4" fmla="*/ 3416 w 302544"/>
                  <a:gd name="connsiteY4" fmla="*/ 484638 h 493665"/>
                  <a:gd name="connsiteX5" fmla="*/ 15989 w 302544"/>
                  <a:gd name="connsiteY5" fmla="*/ 457873 h 493665"/>
                  <a:gd name="connsiteX6" fmla="*/ 18370 w 302544"/>
                  <a:gd name="connsiteY6" fmla="*/ 453015 h 493665"/>
                  <a:gd name="connsiteX7" fmla="*/ 18370 w 302544"/>
                  <a:gd name="connsiteY7" fmla="*/ 451872 h 493665"/>
                  <a:gd name="connsiteX8" fmla="*/ 104667 w 302544"/>
                  <a:gd name="connsiteY8" fmla="*/ 149930 h 493665"/>
                  <a:gd name="connsiteX9" fmla="*/ 206108 w 302544"/>
                  <a:gd name="connsiteY9" fmla="*/ 47250 h 493665"/>
                  <a:gd name="connsiteX10" fmla="*/ 293357 w 302544"/>
                  <a:gd name="connsiteY10" fmla="*/ 3911 h 493665"/>
                  <a:gd name="connsiteX11" fmla="*/ 291642 w 302544"/>
                  <a:gd name="connsiteY11" fmla="*/ 72110 h 493665"/>
                  <a:gd name="connsiteX12" fmla="*/ 202774 w 302544"/>
                  <a:gd name="connsiteY12" fmla="*/ 210604 h 493665"/>
                  <a:gd name="connsiteX13" fmla="*/ 103619 w 302544"/>
                  <a:gd name="connsiteY13" fmla="*/ 333381 h 493665"/>
                  <a:gd name="connsiteX14" fmla="*/ 24275 w 302544"/>
                  <a:gd name="connsiteY14" fmla="*/ 453396 h 493665"/>
                  <a:gd name="connsiteX15" fmla="*/ 1511 w 302544"/>
                  <a:gd name="connsiteY15" fmla="*/ 493401 h 493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2544" h="493665">
                    <a:moveTo>
                      <a:pt x="1511" y="493401"/>
                    </a:moveTo>
                    <a:cubicBezTo>
                      <a:pt x="1183" y="493743"/>
                      <a:pt x="641" y="493755"/>
                      <a:pt x="298" y="493427"/>
                    </a:cubicBezTo>
                    <a:cubicBezTo>
                      <a:pt x="289" y="493419"/>
                      <a:pt x="281" y="493410"/>
                      <a:pt x="272" y="493401"/>
                    </a:cubicBezTo>
                    <a:cubicBezTo>
                      <a:pt x="-91" y="493031"/>
                      <a:pt x="-91" y="492438"/>
                      <a:pt x="272" y="492067"/>
                    </a:cubicBezTo>
                    <a:lnTo>
                      <a:pt x="3416" y="484638"/>
                    </a:lnTo>
                    <a:cubicBezTo>
                      <a:pt x="7416" y="475113"/>
                      <a:pt x="11607" y="466636"/>
                      <a:pt x="15989" y="457873"/>
                    </a:cubicBezTo>
                    <a:cubicBezTo>
                      <a:pt x="16846" y="456254"/>
                      <a:pt x="17513" y="454635"/>
                      <a:pt x="18370" y="453015"/>
                    </a:cubicBezTo>
                    <a:cubicBezTo>
                      <a:pt x="18273" y="452640"/>
                      <a:pt x="18273" y="452247"/>
                      <a:pt x="18370" y="451872"/>
                    </a:cubicBezTo>
                    <a:cubicBezTo>
                      <a:pt x="63137" y="354908"/>
                      <a:pt x="44659" y="240989"/>
                      <a:pt x="104667" y="149930"/>
                    </a:cubicBezTo>
                    <a:cubicBezTo>
                      <a:pt x="132433" y="110215"/>
                      <a:pt x="166733" y="75496"/>
                      <a:pt x="206108" y="47250"/>
                    </a:cubicBezTo>
                    <a:cubicBezTo>
                      <a:pt x="222681" y="34677"/>
                      <a:pt x="269544" y="-13996"/>
                      <a:pt x="293357" y="3911"/>
                    </a:cubicBezTo>
                    <a:cubicBezTo>
                      <a:pt x="311835" y="17913"/>
                      <a:pt x="297738" y="56109"/>
                      <a:pt x="291642" y="72110"/>
                    </a:cubicBezTo>
                    <a:cubicBezTo>
                      <a:pt x="272592" y="122974"/>
                      <a:pt x="235445" y="167837"/>
                      <a:pt x="202774" y="210604"/>
                    </a:cubicBezTo>
                    <a:cubicBezTo>
                      <a:pt x="170103" y="253371"/>
                      <a:pt x="136670" y="292519"/>
                      <a:pt x="103619" y="333381"/>
                    </a:cubicBezTo>
                    <a:cubicBezTo>
                      <a:pt x="73898" y="371123"/>
                      <a:pt x="47359" y="411266"/>
                      <a:pt x="24275" y="453396"/>
                    </a:cubicBezTo>
                    <a:cubicBezTo>
                      <a:pt x="16370" y="466541"/>
                      <a:pt x="8940" y="479971"/>
                      <a:pt x="1511" y="493401"/>
                    </a:cubicBezTo>
                    <a:close/>
                  </a:path>
                </a:pathLst>
              </a:custGeom>
              <a:solidFill>
                <a:srgbClr val="EBEBEB"/>
              </a:solidFill>
              <a:ln w="9525" cap="flat">
                <a:noFill/>
                <a:prstDash val="solid"/>
                <a:miter/>
              </a:ln>
            </p:spPr>
            <p:txBody>
              <a:bodyPr rtlCol="0" anchor="ctr"/>
              <a:lstStyle/>
              <a:p>
                <a:endParaRPr lang="zh-CN" altLang="en-US"/>
              </a:p>
            </p:txBody>
          </p:sp>
          <p:sp>
            <p:nvSpPr>
              <p:cNvPr id="70" name="任意多边形: 形状 69">
                <a:extLst>
                  <a:ext uri="{FF2B5EF4-FFF2-40B4-BE49-F238E27FC236}">
                    <a16:creationId xmlns:a16="http://schemas.microsoft.com/office/drawing/2014/main" xmlns="" id="{273011B2-4D81-4352-95A4-910D89970F06}"/>
                  </a:ext>
                </a:extLst>
              </p:cNvPr>
              <p:cNvSpPr/>
              <p:nvPr/>
            </p:nvSpPr>
            <p:spPr>
              <a:xfrm>
                <a:off x="10282503" y="4270229"/>
                <a:ext cx="252947" cy="423246"/>
              </a:xfrm>
              <a:custGeom>
                <a:avLst/>
                <a:gdLst>
                  <a:gd name="connsiteX0" fmla="*/ 23908 w 252947"/>
                  <a:gd name="connsiteY0" fmla="*/ 382596 h 423246"/>
                  <a:gd name="connsiteX1" fmla="*/ 37814 w 252947"/>
                  <a:gd name="connsiteY1" fmla="*/ 352116 h 423246"/>
                  <a:gd name="connsiteX2" fmla="*/ 110776 w 252947"/>
                  <a:gd name="connsiteY2" fmla="*/ 222576 h 423246"/>
                  <a:gd name="connsiteX3" fmla="*/ 234601 w 252947"/>
                  <a:gd name="connsiteY3" fmla="*/ 41030 h 423246"/>
                  <a:gd name="connsiteX4" fmla="*/ 245840 w 252947"/>
                  <a:gd name="connsiteY4" fmla="*/ 72 h 423246"/>
                  <a:gd name="connsiteX5" fmla="*/ 115443 w 252947"/>
                  <a:gd name="connsiteY5" fmla="*/ 125135 h 423246"/>
                  <a:gd name="connsiteX6" fmla="*/ 80010 w 252947"/>
                  <a:gd name="connsiteY6" fmla="*/ 204955 h 423246"/>
                  <a:gd name="connsiteX7" fmla="*/ 22384 w 252947"/>
                  <a:gd name="connsiteY7" fmla="*/ 374119 h 423246"/>
                  <a:gd name="connsiteX8" fmla="*/ 15335 w 252947"/>
                  <a:gd name="connsiteY8" fmla="*/ 387454 h 423246"/>
                  <a:gd name="connsiteX9" fmla="*/ 2762 w 252947"/>
                  <a:gd name="connsiteY9" fmla="*/ 414219 h 423246"/>
                  <a:gd name="connsiteX10" fmla="*/ 11335 w 252947"/>
                  <a:gd name="connsiteY10" fmla="*/ 398979 h 423246"/>
                  <a:gd name="connsiteX11" fmla="*/ 0 w 252947"/>
                  <a:gd name="connsiteY11" fmla="*/ 422982 h 423246"/>
                  <a:gd name="connsiteX12" fmla="*/ 1212 w 252947"/>
                  <a:gd name="connsiteY12" fmla="*/ 423008 h 423246"/>
                  <a:gd name="connsiteX13" fmla="*/ 1238 w 252947"/>
                  <a:gd name="connsiteY13" fmla="*/ 422982 h 423246"/>
                  <a:gd name="connsiteX14" fmla="*/ 23908 w 252947"/>
                  <a:gd name="connsiteY14" fmla="*/ 382596 h 423246"/>
                  <a:gd name="connsiteX15" fmla="*/ 81058 w 252947"/>
                  <a:gd name="connsiteY15" fmla="*/ 224386 h 423246"/>
                  <a:gd name="connsiteX16" fmla="*/ 129921 w 252947"/>
                  <a:gd name="connsiteY16" fmla="*/ 116182 h 423246"/>
                  <a:gd name="connsiteX17" fmla="*/ 210598 w 252947"/>
                  <a:gd name="connsiteY17" fmla="*/ 29219 h 423246"/>
                  <a:gd name="connsiteX18" fmla="*/ 244602 w 252947"/>
                  <a:gd name="connsiteY18" fmla="*/ 8264 h 423246"/>
                  <a:gd name="connsiteX19" fmla="*/ 220694 w 252947"/>
                  <a:gd name="connsiteY19" fmla="*/ 52745 h 423246"/>
                  <a:gd name="connsiteX20" fmla="*/ 186404 w 252947"/>
                  <a:gd name="connsiteY20" fmla="*/ 100847 h 423246"/>
                  <a:gd name="connsiteX21" fmla="*/ 118872 w 252947"/>
                  <a:gd name="connsiteY21" fmla="*/ 197906 h 423246"/>
                  <a:gd name="connsiteX22" fmla="*/ 49340 w 252947"/>
                  <a:gd name="connsiteY22" fmla="*/ 322779 h 423246"/>
                  <a:gd name="connsiteX23" fmla="*/ 81058 w 252947"/>
                  <a:gd name="connsiteY23" fmla="*/ 224386 h 423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2947" h="423246">
                    <a:moveTo>
                      <a:pt x="23908" y="382596"/>
                    </a:moveTo>
                    <a:cubicBezTo>
                      <a:pt x="28861" y="372595"/>
                      <a:pt x="33433" y="362403"/>
                      <a:pt x="37814" y="352116"/>
                    </a:cubicBezTo>
                    <a:cubicBezTo>
                      <a:pt x="62008" y="308873"/>
                      <a:pt x="86201" y="265534"/>
                      <a:pt x="110776" y="222576"/>
                    </a:cubicBezTo>
                    <a:cubicBezTo>
                      <a:pt x="147447" y="158568"/>
                      <a:pt x="195072" y="102656"/>
                      <a:pt x="234601" y="41030"/>
                    </a:cubicBezTo>
                    <a:cubicBezTo>
                      <a:pt x="239459" y="33314"/>
                      <a:pt x="265176" y="2930"/>
                      <a:pt x="245840" y="72"/>
                    </a:cubicBezTo>
                    <a:cubicBezTo>
                      <a:pt x="226504" y="-2785"/>
                      <a:pt x="146209" y="79892"/>
                      <a:pt x="115443" y="125135"/>
                    </a:cubicBezTo>
                    <a:cubicBezTo>
                      <a:pt x="99098" y="149489"/>
                      <a:pt x="87108" y="176497"/>
                      <a:pt x="80010" y="204955"/>
                    </a:cubicBezTo>
                    <a:cubicBezTo>
                      <a:pt x="65092" y="262715"/>
                      <a:pt x="45828" y="319264"/>
                      <a:pt x="22384" y="374119"/>
                    </a:cubicBezTo>
                    <a:cubicBezTo>
                      <a:pt x="20098" y="378596"/>
                      <a:pt x="17717" y="382977"/>
                      <a:pt x="15335" y="387454"/>
                    </a:cubicBezTo>
                    <a:cubicBezTo>
                      <a:pt x="10954" y="396217"/>
                      <a:pt x="6763" y="405075"/>
                      <a:pt x="2762" y="414219"/>
                    </a:cubicBezTo>
                    <a:lnTo>
                      <a:pt x="11335" y="398979"/>
                    </a:lnTo>
                    <a:cubicBezTo>
                      <a:pt x="7620" y="406980"/>
                      <a:pt x="3810" y="414981"/>
                      <a:pt x="0" y="422982"/>
                    </a:cubicBezTo>
                    <a:cubicBezTo>
                      <a:pt x="328" y="423324"/>
                      <a:pt x="870" y="423336"/>
                      <a:pt x="1212" y="423008"/>
                    </a:cubicBezTo>
                    <a:cubicBezTo>
                      <a:pt x="1221" y="423000"/>
                      <a:pt x="1230" y="422991"/>
                      <a:pt x="1238" y="422982"/>
                    </a:cubicBezTo>
                    <a:cubicBezTo>
                      <a:pt x="8573" y="409171"/>
                      <a:pt x="16002" y="395741"/>
                      <a:pt x="23908" y="382596"/>
                    </a:cubicBezTo>
                    <a:close/>
                    <a:moveTo>
                      <a:pt x="81058" y="224386"/>
                    </a:moveTo>
                    <a:cubicBezTo>
                      <a:pt x="91154" y="184381"/>
                      <a:pt x="103156" y="148186"/>
                      <a:pt x="129921" y="116182"/>
                    </a:cubicBezTo>
                    <a:cubicBezTo>
                      <a:pt x="155352" y="85872"/>
                      <a:pt x="182278" y="56848"/>
                      <a:pt x="210598" y="29219"/>
                    </a:cubicBezTo>
                    <a:cubicBezTo>
                      <a:pt x="216503" y="23599"/>
                      <a:pt x="238506" y="1787"/>
                      <a:pt x="244602" y="8264"/>
                    </a:cubicBezTo>
                    <a:cubicBezTo>
                      <a:pt x="250698" y="14741"/>
                      <a:pt x="223742" y="48364"/>
                      <a:pt x="220694" y="52745"/>
                    </a:cubicBezTo>
                    <a:cubicBezTo>
                      <a:pt x="209645" y="69033"/>
                      <a:pt x="198120" y="84940"/>
                      <a:pt x="186404" y="100847"/>
                    </a:cubicBezTo>
                    <a:cubicBezTo>
                      <a:pt x="162973" y="132565"/>
                      <a:pt x="139351" y="164188"/>
                      <a:pt x="118872" y="197906"/>
                    </a:cubicBezTo>
                    <a:cubicBezTo>
                      <a:pt x="94202" y="238483"/>
                      <a:pt x="71247" y="280584"/>
                      <a:pt x="49340" y="322779"/>
                    </a:cubicBezTo>
                    <a:cubicBezTo>
                      <a:pt x="61871" y="290645"/>
                      <a:pt x="72463" y="257789"/>
                      <a:pt x="81058" y="224386"/>
                    </a:cubicBezTo>
                    <a:close/>
                  </a:path>
                </a:pathLst>
              </a:custGeom>
              <a:solidFill>
                <a:srgbClr val="FFFFFF"/>
              </a:solidFill>
              <a:ln w="9525" cap="flat">
                <a:noFill/>
                <a:prstDash val="solid"/>
                <a:miter/>
              </a:ln>
            </p:spPr>
            <p:txBody>
              <a:bodyPr rtlCol="0" anchor="ctr"/>
              <a:lstStyle/>
              <a:p>
                <a:endParaRPr lang="zh-CN" altLang="en-US"/>
              </a:p>
            </p:txBody>
          </p:sp>
          <p:sp>
            <p:nvSpPr>
              <p:cNvPr id="71" name="任意多边形: 形状 70">
                <a:extLst>
                  <a:ext uri="{FF2B5EF4-FFF2-40B4-BE49-F238E27FC236}">
                    <a16:creationId xmlns:a16="http://schemas.microsoft.com/office/drawing/2014/main" xmlns="" id="{9A83ACC3-8D25-47E2-874F-D5A492271766}"/>
                  </a:ext>
                </a:extLst>
              </p:cNvPr>
              <p:cNvSpPr/>
              <p:nvPr/>
            </p:nvSpPr>
            <p:spPr>
              <a:xfrm>
                <a:off x="9954142" y="4252751"/>
                <a:ext cx="294155" cy="519294"/>
              </a:xfrm>
              <a:custGeom>
                <a:avLst/>
                <a:gdLst>
                  <a:gd name="connsiteX0" fmla="*/ 289784 w 294155"/>
                  <a:gd name="connsiteY0" fmla="*/ 518755 h 519294"/>
                  <a:gd name="connsiteX1" fmla="*/ 284641 w 294155"/>
                  <a:gd name="connsiteY1" fmla="*/ 511802 h 519294"/>
                  <a:gd name="connsiteX2" fmla="*/ 59565 w 294155"/>
                  <a:gd name="connsiteY2" fmla="*/ 253769 h 519294"/>
                  <a:gd name="connsiteX3" fmla="*/ 3749 w 294155"/>
                  <a:gd name="connsiteY3" fmla="*/ 114704 h 519294"/>
                  <a:gd name="connsiteX4" fmla="*/ 16131 w 294155"/>
                  <a:gd name="connsiteY4" fmla="*/ 3548 h 519294"/>
                  <a:gd name="connsiteX5" fmla="*/ 291403 w 294155"/>
                  <a:gd name="connsiteY5" fmla="*/ 507230 h 519294"/>
                  <a:gd name="connsiteX6" fmla="*/ 293785 w 294155"/>
                  <a:gd name="connsiteY6" fmla="*/ 513421 h 519294"/>
                  <a:gd name="connsiteX7" fmla="*/ 289784 w 294155"/>
                  <a:gd name="connsiteY7" fmla="*/ 518755 h 519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4155" h="519294">
                    <a:moveTo>
                      <a:pt x="289784" y="518755"/>
                    </a:moveTo>
                    <a:cubicBezTo>
                      <a:pt x="287471" y="516946"/>
                      <a:pt x="285693" y="514543"/>
                      <a:pt x="284641" y="511802"/>
                    </a:cubicBezTo>
                    <a:cubicBezTo>
                      <a:pt x="219966" y="417028"/>
                      <a:pt x="124716" y="348734"/>
                      <a:pt x="59565" y="253769"/>
                    </a:cubicBezTo>
                    <a:cubicBezTo>
                      <a:pt x="29967" y="212621"/>
                      <a:pt x="10812" y="164897"/>
                      <a:pt x="3749" y="114704"/>
                    </a:cubicBezTo>
                    <a:cubicBezTo>
                      <a:pt x="1177" y="93178"/>
                      <a:pt x="-7682" y="18597"/>
                      <a:pt x="16131" y="3548"/>
                    </a:cubicBezTo>
                    <a:cubicBezTo>
                      <a:pt x="87759" y="-42172"/>
                      <a:pt x="244731" y="366545"/>
                      <a:pt x="291403" y="507230"/>
                    </a:cubicBezTo>
                    <a:cubicBezTo>
                      <a:pt x="292525" y="509152"/>
                      <a:pt x="293329" y="511243"/>
                      <a:pt x="293785" y="513421"/>
                    </a:cubicBezTo>
                    <a:cubicBezTo>
                      <a:pt x="295118" y="518279"/>
                      <a:pt x="292642" y="520374"/>
                      <a:pt x="289784" y="518755"/>
                    </a:cubicBezTo>
                    <a:close/>
                  </a:path>
                </a:pathLst>
              </a:custGeom>
              <a:solidFill>
                <a:srgbClr val="EBEBEB"/>
              </a:solidFill>
              <a:ln w="9525" cap="flat">
                <a:noFill/>
                <a:prstDash val="solid"/>
                <a:miter/>
              </a:ln>
            </p:spPr>
            <p:txBody>
              <a:bodyPr rtlCol="0" anchor="ctr"/>
              <a:lstStyle/>
              <a:p>
                <a:endParaRPr lang="zh-CN" altLang="en-US"/>
              </a:p>
            </p:txBody>
          </p:sp>
          <p:sp>
            <p:nvSpPr>
              <p:cNvPr id="72" name="任意多边形: 形状 71">
                <a:extLst>
                  <a:ext uri="{FF2B5EF4-FFF2-40B4-BE49-F238E27FC236}">
                    <a16:creationId xmlns:a16="http://schemas.microsoft.com/office/drawing/2014/main" xmlns="" id="{50288704-6EC3-4F29-A3FF-52AAFE48C2FC}"/>
                  </a:ext>
                </a:extLst>
              </p:cNvPr>
              <p:cNvSpPr/>
              <p:nvPr/>
            </p:nvSpPr>
            <p:spPr>
              <a:xfrm>
                <a:off x="9994792" y="4326222"/>
                <a:ext cx="253505" cy="445824"/>
              </a:xfrm>
              <a:custGeom>
                <a:avLst/>
                <a:gdLst>
                  <a:gd name="connsiteX0" fmla="*/ 253135 w 253505"/>
                  <a:gd name="connsiteY0" fmla="*/ 439951 h 445824"/>
                  <a:gd name="connsiteX1" fmla="*/ 249420 w 253505"/>
                  <a:gd name="connsiteY1" fmla="*/ 433093 h 445824"/>
                  <a:gd name="connsiteX2" fmla="*/ 41870 w 253505"/>
                  <a:gd name="connsiteY2" fmla="*/ 30376 h 445824"/>
                  <a:gd name="connsiteX3" fmla="*/ 8914 w 253505"/>
                  <a:gd name="connsiteY3" fmla="*/ 2277 h 445824"/>
                  <a:gd name="connsiteX4" fmla="*/ 7009 w 253505"/>
                  <a:gd name="connsiteY4" fmla="*/ 69809 h 445824"/>
                  <a:gd name="connsiteX5" fmla="*/ 100544 w 253505"/>
                  <a:gd name="connsiteY5" fmla="*/ 252023 h 445824"/>
                  <a:gd name="connsiteX6" fmla="*/ 188365 w 253505"/>
                  <a:gd name="connsiteY6" fmla="*/ 352130 h 445824"/>
                  <a:gd name="connsiteX7" fmla="*/ 236942 w 253505"/>
                  <a:gd name="connsiteY7" fmla="*/ 420805 h 445824"/>
                  <a:gd name="connsiteX8" fmla="*/ 249134 w 253505"/>
                  <a:gd name="connsiteY8" fmla="*/ 445285 h 445824"/>
                  <a:gd name="connsiteX9" fmla="*/ 253135 w 253505"/>
                  <a:gd name="connsiteY9" fmla="*/ 439951 h 445824"/>
                  <a:gd name="connsiteX10" fmla="*/ 129310 w 253505"/>
                  <a:gd name="connsiteY10" fmla="*/ 273263 h 445824"/>
                  <a:gd name="connsiteX11" fmla="*/ 10628 w 253505"/>
                  <a:gd name="connsiteY11" fmla="*/ 52474 h 445824"/>
                  <a:gd name="connsiteX12" fmla="*/ 12724 w 253505"/>
                  <a:gd name="connsiteY12" fmla="*/ 10087 h 445824"/>
                  <a:gd name="connsiteX13" fmla="*/ 42251 w 253505"/>
                  <a:gd name="connsiteY13" fmla="*/ 41044 h 445824"/>
                  <a:gd name="connsiteX14" fmla="*/ 73970 w 253505"/>
                  <a:gd name="connsiteY14" fmla="*/ 101432 h 445824"/>
                  <a:gd name="connsiteX15" fmla="*/ 137406 w 253505"/>
                  <a:gd name="connsiteY15" fmla="*/ 223829 h 445824"/>
                  <a:gd name="connsiteX16" fmla="*/ 217130 w 253505"/>
                  <a:gd name="connsiteY16" fmla="*/ 380896 h 445824"/>
                  <a:gd name="connsiteX17" fmla="*/ 129119 w 253505"/>
                  <a:gd name="connsiteY17" fmla="*/ 273263 h 445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53505" h="445824">
                    <a:moveTo>
                      <a:pt x="253135" y="439951"/>
                    </a:moveTo>
                    <a:cubicBezTo>
                      <a:pt x="251992" y="437665"/>
                      <a:pt x="250754" y="435474"/>
                      <a:pt x="249420" y="433093"/>
                    </a:cubicBezTo>
                    <a:cubicBezTo>
                      <a:pt x="182745" y="297743"/>
                      <a:pt x="116642" y="161154"/>
                      <a:pt x="41870" y="30376"/>
                    </a:cubicBezTo>
                    <a:cubicBezTo>
                      <a:pt x="36632" y="20851"/>
                      <a:pt x="24249" y="-8296"/>
                      <a:pt x="8914" y="2277"/>
                    </a:cubicBezTo>
                    <a:cubicBezTo>
                      <a:pt x="-7945" y="13897"/>
                      <a:pt x="3675" y="55141"/>
                      <a:pt x="7009" y="69809"/>
                    </a:cubicBezTo>
                    <a:cubicBezTo>
                      <a:pt x="22319" y="137464"/>
                      <a:pt x="54496" y="200147"/>
                      <a:pt x="100544" y="252023"/>
                    </a:cubicBezTo>
                    <a:cubicBezTo>
                      <a:pt x="129786" y="285551"/>
                      <a:pt x="161124" y="316888"/>
                      <a:pt x="188365" y="352130"/>
                    </a:cubicBezTo>
                    <a:cubicBezTo>
                      <a:pt x="205605" y="374323"/>
                      <a:pt x="221512" y="397374"/>
                      <a:pt x="236942" y="420805"/>
                    </a:cubicBezTo>
                    <a:cubicBezTo>
                      <a:pt x="241038" y="428902"/>
                      <a:pt x="245039" y="437093"/>
                      <a:pt x="249134" y="445285"/>
                    </a:cubicBezTo>
                    <a:cubicBezTo>
                      <a:pt x="251992" y="446904"/>
                      <a:pt x="254468" y="444809"/>
                      <a:pt x="253135" y="439951"/>
                    </a:cubicBezTo>
                    <a:close/>
                    <a:moveTo>
                      <a:pt x="129310" y="273263"/>
                    </a:moveTo>
                    <a:cubicBezTo>
                      <a:pt x="71017" y="210112"/>
                      <a:pt x="25011" y="138866"/>
                      <a:pt x="10628" y="52474"/>
                    </a:cubicBezTo>
                    <a:cubicBezTo>
                      <a:pt x="9676" y="46949"/>
                      <a:pt x="4628" y="16945"/>
                      <a:pt x="12724" y="10087"/>
                    </a:cubicBezTo>
                    <a:cubicBezTo>
                      <a:pt x="20820" y="3229"/>
                      <a:pt x="37965" y="33233"/>
                      <a:pt x="42251" y="41044"/>
                    </a:cubicBezTo>
                    <a:cubicBezTo>
                      <a:pt x="53110" y="61046"/>
                      <a:pt x="63397" y="81239"/>
                      <a:pt x="73970" y="101432"/>
                    </a:cubicBezTo>
                    <a:cubicBezTo>
                      <a:pt x="95306" y="142199"/>
                      <a:pt x="116451" y="182871"/>
                      <a:pt x="137406" y="223829"/>
                    </a:cubicBezTo>
                    <a:cubicBezTo>
                      <a:pt x="164267" y="276026"/>
                      <a:pt x="190651" y="328604"/>
                      <a:pt x="217130" y="380896"/>
                    </a:cubicBezTo>
                    <a:cubicBezTo>
                      <a:pt x="190366" y="342989"/>
                      <a:pt x="160956" y="307022"/>
                      <a:pt x="129119" y="273263"/>
                    </a:cubicBezTo>
                    <a:close/>
                  </a:path>
                </a:pathLst>
              </a:custGeom>
              <a:solidFill>
                <a:srgbClr val="FFFFFF"/>
              </a:solidFill>
              <a:ln w="9525" cap="flat">
                <a:noFill/>
                <a:prstDash val="solid"/>
                <a:miter/>
              </a:ln>
            </p:spPr>
            <p:txBody>
              <a:bodyPr rtlCol="0" anchor="ctr"/>
              <a:lstStyle/>
              <a:p>
                <a:endParaRPr lang="zh-CN" altLang="en-US"/>
              </a:p>
            </p:txBody>
          </p:sp>
          <p:sp>
            <p:nvSpPr>
              <p:cNvPr id="73" name="任意多边形: 形状 72">
                <a:extLst>
                  <a:ext uri="{FF2B5EF4-FFF2-40B4-BE49-F238E27FC236}">
                    <a16:creationId xmlns:a16="http://schemas.microsoft.com/office/drawing/2014/main" xmlns="" id="{3E58BAE5-7166-4A58-9ED9-D9A25B5BAE4E}"/>
                  </a:ext>
                </a:extLst>
              </p:cNvPr>
              <p:cNvSpPr/>
              <p:nvPr/>
            </p:nvSpPr>
            <p:spPr>
              <a:xfrm>
                <a:off x="10247663" y="3071926"/>
                <a:ext cx="135943" cy="667614"/>
              </a:xfrm>
              <a:custGeom>
                <a:avLst/>
                <a:gdLst>
                  <a:gd name="connsiteX0" fmla="*/ 90180 w 135943"/>
                  <a:gd name="connsiteY0" fmla="*/ 663165 h 667614"/>
                  <a:gd name="connsiteX1" fmla="*/ 88180 w 135943"/>
                  <a:gd name="connsiteY1" fmla="*/ 666785 h 667614"/>
                  <a:gd name="connsiteX2" fmla="*/ 82465 w 135943"/>
                  <a:gd name="connsiteY2" fmla="*/ 666785 h 667614"/>
                  <a:gd name="connsiteX3" fmla="*/ 80083 w 135943"/>
                  <a:gd name="connsiteY3" fmla="*/ 664784 h 667614"/>
                  <a:gd name="connsiteX4" fmla="*/ 78940 w 135943"/>
                  <a:gd name="connsiteY4" fmla="*/ 663165 h 667614"/>
                  <a:gd name="connsiteX5" fmla="*/ 12265 w 135943"/>
                  <a:gd name="connsiteY5" fmla="*/ 443233 h 667614"/>
                  <a:gd name="connsiteX6" fmla="*/ 1883 w 135943"/>
                  <a:gd name="connsiteY6" fmla="*/ 281975 h 667614"/>
                  <a:gd name="connsiteX7" fmla="*/ 34840 w 135943"/>
                  <a:gd name="connsiteY7" fmla="*/ 104524 h 667614"/>
                  <a:gd name="connsiteX8" fmla="*/ 94942 w 135943"/>
                  <a:gd name="connsiteY8" fmla="*/ 1178 h 667614"/>
                  <a:gd name="connsiteX9" fmla="*/ 123517 w 135943"/>
                  <a:gd name="connsiteY9" fmla="*/ 226253 h 667614"/>
                  <a:gd name="connsiteX10" fmla="*/ 90180 w 135943"/>
                  <a:gd name="connsiteY10" fmla="*/ 663165 h 667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5943" h="667614">
                    <a:moveTo>
                      <a:pt x="90180" y="663165"/>
                    </a:moveTo>
                    <a:cubicBezTo>
                      <a:pt x="90099" y="664613"/>
                      <a:pt x="89363" y="665946"/>
                      <a:pt x="88180" y="666785"/>
                    </a:cubicBezTo>
                    <a:cubicBezTo>
                      <a:pt x="86435" y="667891"/>
                      <a:pt x="84209" y="667891"/>
                      <a:pt x="82465" y="666785"/>
                    </a:cubicBezTo>
                    <a:cubicBezTo>
                      <a:pt x="81509" y="666339"/>
                      <a:pt x="80688" y="665649"/>
                      <a:pt x="80083" y="664784"/>
                    </a:cubicBezTo>
                    <a:cubicBezTo>
                      <a:pt x="79485" y="664436"/>
                      <a:pt x="79068" y="663845"/>
                      <a:pt x="78940" y="663165"/>
                    </a:cubicBezTo>
                    <a:cubicBezTo>
                      <a:pt x="65510" y="593728"/>
                      <a:pt x="28267" y="511908"/>
                      <a:pt x="12265" y="443233"/>
                    </a:cubicBezTo>
                    <a:cubicBezTo>
                      <a:pt x="911" y="390281"/>
                      <a:pt x="-2587" y="335946"/>
                      <a:pt x="1883" y="281975"/>
                    </a:cubicBezTo>
                    <a:cubicBezTo>
                      <a:pt x="5637" y="221707"/>
                      <a:pt x="16704" y="162120"/>
                      <a:pt x="34840" y="104524"/>
                    </a:cubicBezTo>
                    <a:cubicBezTo>
                      <a:pt x="43793" y="77378"/>
                      <a:pt x="61319" y="10607"/>
                      <a:pt x="94942" y="1178"/>
                    </a:cubicBezTo>
                    <a:cubicBezTo>
                      <a:pt x="164189" y="-17872"/>
                      <a:pt x="125137" y="200155"/>
                      <a:pt x="123517" y="226253"/>
                    </a:cubicBezTo>
                    <a:cubicBezTo>
                      <a:pt x="112945" y="371986"/>
                      <a:pt x="102277" y="517623"/>
                      <a:pt x="90180" y="663165"/>
                    </a:cubicBezTo>
                    <a:close/>
                  </a:path>
                </a:pathLst>
              </a:custGeom>
              <a:solidFill>
                <a:srgbClr val="EBEBEB"/>
              </a:solidFill>
              <a:ln w="9525" cap="flat">
                <a:noFill/>
                <a:prstDash val="solid"/>
                <a:miter/>
              </a:ln>
            </p:spPr>
            <p:txBody>
              <a:bodyPr rtlCol="0" anchor="ctr"/>
              <a:lstStyle/>
              <a:p>
                <a:endParaRPr lang="zh-CN" altLang="en-US"/>
              </a:p>
            </p:txBody>
          </p:sp>
          <p:sp>
            <p:nvSpPr>
              <p:cNvPr id="74" name="任意多边形: 形状 73">
                <a:extLst>
                  <a:ext uri="{FF2B5EF4-FFF2-40B4-BE49-F238E27FC236}">
                    <a16:creationId xmlns:a16="http://schemas.microsoft.com/office/drawing/2014/main" xmlns="" id="{05E2C213-2173-42DE-925E-3FB7419B9446}"/>
                  </a:ext>
                </a:extLst>
              </p:cNvPr>
              <p:cNvSpPr/>
              <p:nvPr/>
            </p:nvSpPr>
            <p:spPr>
              <a:xfrm>
                <a:off x="10289088" y="3168542"/>
                <a:ext cx="70835" cy="571094"/>
              </a:xfrm>
              <a:custGeom>
                <a:avLst/>
                <a:gdLst>
                  <a:gd name="connsiteX0" fmla="*/ 46373 w 70835"/>
                  <a:gd name="connsiteY0" fmla="*/ 564644 h 571094"/>
                  <a:gd name="connsiteX1" fmla="*/ 48755 w 70835"/>
                  <a:gd name="connsiteY1" fmla="*/ 340902 h 571094"/>
                  <a:gd name="connsiteX2" fmla="*/ 52755 w 70835"/>
                  <a:gd name="connsiteY2" fmla="*/ 195741 h 571094"/>
                  <a:gd name="connsiteX3" fmla="*/ 68567 w 70835"/>
                  <a:gd name="connsiteY3" fmla="*/ 58391 h 571094"/>
                  <a:gd name="connsiteX4" fmla="*/ 57803 w 70835"/>
                  <a:gd name="connsiteY4" fmla="*/ 2 h 571094"/>
                  <a:gd name="connsiteX5" fmla="*/ 2177 w 70835"/>
                  <a:gd name="connsiteY5" fmla="*/ 316899 h 571094"/>
                  <a:gd name="connsiteX6" fmla="*/ 30276 w 70835"/>
                  <a:gd name="connsiteY6" fmla="*/ 463584 h 571094"/>
                  <a:gd name="connsiteX7" fmla="*/ 41039 w 70835"/>
                  <a:gd name="connsiteY7" fmla="*/ 554643 h 571094"/>
                  <a:gd name="connsiteX8" fmla="*/ 41039 w 70835"/>
                  <a:gd name="connsiteY8" fmla="*/ 570264 h 571094"/>
                  <a:gd name="connsiteX9" fmla="*/ 46754 w 70835"/>
                  <a:gd name="connsiteY9" fmla="*/ 570264 h 571094"/>
                  <a:gd name="connsiteX10" fmla="*/ 46373 w 70835"/>
                  <a:gd name="connsiteY10" fmla="*/ 564644 h 571094"/>
                  <a:gd name="connsiteX11" fmla="*/ 36848 w 70835"/>
                  <a:gd name="connsiteY11" fmla="*/ 467870 h 571094"/>
                  <a:gd name="connsiteX12" fmla="*/ 9321 w 70835"/>
                  <a:gd name="connsiteY12" fmla="*/ 320995 h 571094"/>
                  <a:gd name="connsiteX13" fmla="*/ 11702 w 70835"/>
                  <a:gd name="connsiteY13" fmla="*/ 171833 h 571094"/>
                  <a:gd name="connsiteX14" fmla="*/ 23418 w 70835"/>
                  <a:gd name="connsiteY14" fmla="*/ 96872 h 571094"/>
                  <a:gd name="connsiteX15" fmla="*/ 53708 w 70835"/>
                  <a:gd name="connsiteY15" fmla="*/ 9718 h 571094"/>
                  <a:gd name="connsiteX16" fmla="*/ 63233 w 70835"/>
                  <a:gd name="connsiteY16" fmla="*/ 57343 h 571094"/>
                  <a:gd name="connsiteX17" fmla="*/ 58851 w 70835"/>
                  <a:gd name="connsiteY17" fmla="*/ 94395 h 571094"/>
                  <a:gd name="connsiteX18" fmla="*/ 49326 w 70835"/>
                  <a:gd name="connsiteY18" fmla="*/ 170595 h 571094"/>
                  <a:gd name="connsiteX19" fmla="*/ 43897 w 70835"/>
                  <a:gd name="connsiteY19" fmla="*/ 307469 h 571094"/>
                  <a:gd name="connsiteX20" fmla="*/ 41801 w 70835"/>
                  <a:gd name="connsiteY20" fmla="*/ 505589 h 571094"/>
                  <a:gd name="connsiteX21" fmla="*/ 36372 w 70835"/>
                  <a:gd name="connsiteY21" fmla="*/ 467870 h 57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0835" h="571094">
                    <a:moveTo>
                      <a:pt x="46373" y="564644"/>
                    </a:moveTo>
                    <a:cubicBezTo>
                      <a:pt x="47802" y="490064"/>
                      <a:pt x="48088" y="415483"/>
                      <a:pt x="48755" y="340902"/>
                    </a:cubicBezTo>
                    <a:cubicBezTo>
                      <a:pt x="49231" y="292515"/>
                      <a:pt x="49517" y="244033"/>
                      <a:pt x="52755" y="195741"/>
                    </a:cubicBezTo>
                    <a:cubicBezTo>
                      <a:pt x="55708" y="149640"/>
                      <a:pt x="65042" y="104396"/>
                      <a:pt x="68567" y="58391"/>
                    </a:cubicBezTo>
                    <a:cubicBezTo>
                      <a:pt x="69424" y="46770"/>
                      <a:pt x="77234" y="383"/>
                      <a:pt x="57803" y="2"/>
                    </a:cubicBezTo>
                    <a:cubicBezTo>
                      <a:pt x="20465" y="-855"/>
                      <a:pt x="-8300" y="230698"/>
                      <a:pt x="2177" y="316899"/>
                    </a:cubicBezTo>
                    <a:cubicBezTo>
                      <a:pt x="8178" y="366334"/>
                      <a:pt x="22656" y="414340"/>
                      <a:pt x="30276" y="463584"/>
                    </a:cubicBezTo>
                    <a:cubicBezTo>
                      <a:pt x="34943" y="493874"/>
                      <a:pt x="37992" y="524258"/>
                      <a:pt x="41039" y="554643"/>
                    </a:cubicBezTo>
                    <a:cubicBezTo>
                      <a:pt x="41039" y="559787"/>
                      <a:pt x="41039" y="565121"/>
                      <a:pt x="41039" y="570264"/>
                    </a:cubicBezTo>
                    <a:cubicBezTo>
                      <a:pt x="42784" y="571371"/>
                      <a:pt x="45010" y="571371"/>
                      <a:pt x="46754" y="570264"/>
                    </a:cubicBezTo>
                    <a:cubicBezTo>
                      <a:pt x="46659" y="568359"/>
                      <a:pt x="46564" y="566549"/>
                      <a:pt x="46373" y="564644"/>
                    </a:cubicBezTo>
                    <a:close/>
                    <a:moveTo>
                      <a:pt x="36848" y="467870"/>
                    </a:moveTo>
                    <a:cubicBezTo>
                      <a:pt x="29990" y="418531"/>
                      <a:pt x="15703" y="370430"/>
                      <a:pt x="9321" y="320995"/>
                    </a:cubicBezTo>
                    <a:cubicBezTo>
                      <a:pt x="3825" y="271373"/>
                      <a:pt x="4625" y="221255"/>
                      <a:pt x="11702" y="171833"/>
                    </a:cubicBezTo>
                    <a:cubicBezTo>
                      <a:pt x="14846" y="146592"/>
                      <a:pt x="19037" y="121732"/>
                      <a:pt x="23418" y="96872"/>
                    </a:cubicBezTo>
                    <a:cubicBezTo>
                      <a:pt x="26180" y="81536"/>
                      <a:pt x="38753" y="15909"/>
                      <a:pt x="53708" y="9718"/>
                    </a:cubicBezTo>
                    <a:cubicBezTo>
                      <a:pt x="68662" y="3527"/>
                      <a:pt x="63900" y="46580"/>
                      <a:pt x="63233" y="57343"/>
                    </a:cubicBezTo>
                    <a:cubicBezTo>
                      <a:pt x="62375" y="69725"/>
                      <a:pt x="60566" y="82108"/>
                      <a:pt x="58851" y="94395"/>
                    </a:cubicBezTo>
                    <a:cubicBezTo>
                      <a:pt x="55136" y="119732"/>
                      <a:pt x="51517" y="144973"/>
                      <a:pt x="49326" y="170595"/>
                    </a:cubicBezTo>
                    <a:cubicBezTo>
                      <a:pt x="45516" y="216125"/>
                      <a:pt x="44468" y="261845"/>
                      <a:pt x="43897" y="307469"/>
                    </a:cubicBezTo>
                    <a:cubicBezTo>
                      <a:pt x="43135" y="373573"/>
                      <a:pt x="42182" y="439581"/>
                      <a:pt x="41801" y="505589"/>
                    </a:cubicBezTo>
                    <a:cubicBezTo>
                      <a:pt x="39801" y="492731"/>
                      <a:pt x="38182" y="480348"/>
                      <a:pt x="36372" y="467870"/>
                    </a:cubicBezTo>
                    <a:close/>
                  </a:path>
                </a:pathLst>
              </a:custGeom>
              <a:solidFill>
                <a:srgbClr val="FFFFFF"/>
              </a:solidFill>
              <a:ln w="9525" cap="flat">
                <a:noFill/>
                <a:prstDash val="solid"/>
                <a:miter/>
              </a:ln>
            </p:spPr>
            <p:txBody>
              <a:bodyPr rtlCol="0" anchor="ctr"/>
              <a:lstStyle/>
              <a:p>
                <a:endParaRPr lang="zh-CN" altLang="en-US"/>
              </a:p>
            </p:txBody>
          </p:sp>
          <p:sp>
            <p:nvSpPr>
              <p:cNvPr id="75" name="任意多边形: 形状 74">
                <a:extLst>
                  <a:ext uri="{FF2B5EF4-FFF2-40B4-BE49-F238E27FC236}">
                    <a16:creationId xmlns:a16="http://schemas.microsoft.com/office/drawing/2014/main" xmlns="" id="{D48CE382-0E2B-4F2F-9519-DFB83D0BC848}"/>
                  </a:ext>
                </a:extLst>
              </p:cNvPr>
              <p:cNvSpPr/>
              <p:nvPr/>
            </p:nvSpPr>
            <p:spPr>
              <a:xfrm>
                <a:off x="10358608" y="4031937"/>
                <a:ext cx="597965" cy="213698"/>
              </a:xfrm>
              <a:custGeom>
                <a:avLst/>
                <a:gdLst>
                  <a:gd name="connsiteX0" fmla="*/ 420338 w 597965"/>
                  <a:gd name="connsiteY0" fmla="*/ 131398 h 213698"/>
                  <a:gd name="connsiteX1" fmla="*/ 1238 w 597965"/>
                  <a:gd name="connsiteY1" fmla="*/ 213504 h 213698"/>
                  <a:gd name="connsiteX2" fmla="*/ 0 w 597965"/>
                  <a:gd name="connsiteY2" fmla="*/ 212932 h 213698"/>
                  <a:gd name="connsiteX3" fmla="*/ 0 w 597965"/>
                  <a:gd name="connsiteY3" fmla="*/ 212266 h 213698"/>
                  <a:gd name="connsiteX4" fmla="*/ 40386 w 597965"/>
                  <a:gd name="connsiteY4" fmla="*/ 175309 h 213698"/>
                  <a:gd name="connsiteX5" fmla="*/ 297561 w 597965"/>
                  <a:gd name="connsiteY5" fmla="*/ 30243 h 213698"/>
                  <a:gd name="connsiteX6" fmla="*/ 470725 w 597965"/>
                  <a:gd name="connsiteY6" fmla="*/ 811 h 213698"/>
                  <a:gd name="connsiteX7" fmla="*/ 590931 w 597965"/>
                  <a:gd name="connsiteY7" fmla="*/ 17479 h 213698"/>
                  <a:gd name="connsiteX8" fmla="*/ 420338 w 597965"/>
                  <a:gd name="connsiteY8" fmla="*/ 131398 h 213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7965" h="213698">
                    <a:moveTo>
                      <a:pt x="420338" y="131398"/>
                    </a:moveTo>
                    <a:cubicBezTo>
                      <a:pt x="286226" y="161497"/>
                      <a:pt x="146875" y="99013"/>
                      <a:pt x="1238" y="213504"/>
                    </a:cubicBezTo>
                    <a:cubicBezTo>
                      <a:pt x="762" y="213980"/>
                      <a:pt x="0" y="213504"/>
                      <a:pt x="0" y="212932"/>
                    </a:cubicBezTo>
                    <a:cubicBezTo>
                      <a:pt x="0" y="212361"/>
                      <a:pt x="0" y="212361"/>
                      <a:pt x="0" y="212266"/>
                    </a:cubicBezTo>
                    <a:cubicBezTo>
                      <a:pt x="12954" y="199502"/>
                      <a:pt x="26384" y="187120"/>
                      <a:pt x="40386" y="175309"/>
                    </a:cubicBezTo>
                    <a:cubicBezTo>
                      <a:pt x="116008" y="110899"/>
                      <a:pt x="203321" y="61647"/>
                      <a:pt x="297561" y="30243"/>
                    </a:cubicBezTo>
                    <a:cubicBezTo>
                      <a:pt x="353471" y="11766"/>
                      <a:pt x="411851" y="1844"/>
                      <a:pt x="470725" y="811"/>
                    </a:cubicBezTo>
                    <a:cubicBezTo>
                      <a:pt x="500824" y="811"/>
                      <a:pt x="569595" y="-5571"/>
                      <a:pt x="590931" y="17479"/>
                    </a:cubicBezTo>
                    <a:cubicBezTo>
                      <a:pt x="636746" y="67486"/>
                      <a:pt x="444722" y="125969"/>
                      <a:pt x="420338" y="131398"/>
                    </a:cubicBezTo>
                    <a:close/>
                  </a:path>
                </a:pathLst>
              </a:custGeom>
              <a:solidFill>
                <a:srgbClr val="EBEBEB"/>
              </a:solidFill>
              <a:ln w="9525" cap="flat">
                <a:noFill/>
                <a:prstDash val="solid"/>
                <a:miter/>
              </a:ln>
            </p:spPr>
            <p:txBody>
              <a:bodyPr rtlCol="0" anchor="ctr"/>
              <a:lstStyle/>
              <a:p>
                <a:endParaRPr lang="zh-CN" altLang="en-US"/>
              </a:p>
            </p:txBody>
          </p:sp>
          <p:sp>
            <p:nvSpPr>
              <p:cNvPr id="76" name="任意多边形: 形状 75">
                <a:extLst>
                  <a:ext uri="{FF2B5EF4-FFF2-40B4-BE49-F238E27FC236}">
                    <a16:creationId xmlns:a16="http://schemas.microsoft.com/office/drawing/2014/main" xmlns="" id="{39149313-0637-4B80-8410-80D85705C847}"/>
                  </a:ext>
                </a:extLst>
              </p:cNvPr>
              <p:cNvSpPr/>
              <p:nvPr/>
            </p:nvSpPr>
            <p:spPr>
              <a:xfrm>
                <a:off x="10358322" y="4054131"/>
                <a:ext cx="498708" cy="190738"/>
              </a:xfrm>
              <a:custGeom>
                <a:avLst/>
                <a:gdLst>
                  <a:gd name="connsiteX0" fmla="*/ 497681 w 498708"/>
                  <a:gd name="connsiteY0" fmla="*/ 9478 h 190738"/>
                  <a:gd name="connsiteX1" fmla="*/ 424815 w 498708"/>
                  <a:gd name="connsiteY1" fmla="*/ 6525 h 190738"/>
                  <a:gd name="connsiteX2" fmla="*/ 195072 w 498708"/>
                  <a:gd name="connsiteY2" fmla="*/ 68628 h 190738"/>
                  <a:gd name="connsiteX3" fmla="*/ 43339 w 498708"/>
                  <a:gd name="connsiteY3" fmla="*/ 151686 h 190738"/>
                  <a:gd name="connsiteX4" fmla="*/ 40386 w 498708"/>
                  <a:gd name="connsiteY4" fmla="*/ 153115 h 190738"/>
                  <a:gd name="connsiteX5" fmla="*/ 0 w 498708"/>
                  <a:gd name="connsiteY5" fmla="*/ 190072 h 190738"/>
                  <a:gd name="connsiteX6" fmla="*/ 0 w 498708"/>
                  <a:gd name="connsiteY6" fmla="*/ 190738 h 190738"/>
                  <a:gd name="connsiteX7" fmla="*/ 52578 w 498708"/>
                  <a:gd name="connsiteY7" fmla="*/ 153782 h 190738"/>
                  <a:gd name="connsiteX8" fmla="*/ 211360 w 498708"/>
                  <a:gd name="connsiteY8" fmla="*/ 105395 h 190738"/>
                  <a:gd name="connsiteX9" fmla="*/ 451675 w 498708"/>
                  <a:gd name="connsiteY9" fmla="*/ 54817 h 190738"/>
                  <a:gd name="connsiteX10" fmla="*/ 497681 w 498708"/>
                  <a:gd name="connsiteY10" fmla="*/ 9478 h 190738"/>
                  <a:gd name="connsiteX11" fmla="*/ 458819 w 498708"/>
                  <a:gd name="connsiteY11" fmla="*/ 44434 h 190738"/>
                  <a:gd name="connsiteX12" fmla="*/ 405289 w 498708"/>
                  <a:gd name="connsiteY12" fmla="*/ 68152 h 190738"/>
                  <a:gd name="connsiteX13" fmla="*/ 182213 w 498708"/>
                  <a:gd name="connsiteY13" fmla="*/ 106252 h 190738"/>
                  <a:gd name="connsiteX14" fmla="*/ 78867 w 498708"/>
                  <a:gd name="connsiteY14" fmla="*/ 137113 h 190738"/>
                  <a:gd name="connsiteX15" fmla="*/ 160591 w 498708"/>
                  <a:gd name="connsiteY15" fmla="*/ 90916 h 190738"/>
                  <a:gd name="connsiteX16" fmla="*/ 366045 w 498708"/>
                  <a:gd name="connsiteY16" fmla="*/ 22050 h 190738"/>
                  <a:gd name="connsiteX17" fmla="*/ 489871 w 498708"/>
                  <a:gd name="connsiteY17" fmla="*/ 12050 h 190738"/>
                  <a:gd name="connsiteX18" fmla="*/ 458819 w 498708"/>
                  <a:gd name="connsiteY18" fmla="*/ 44434 h 190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98708" h="190738">
                    <a:moveTo>
                      <a:pt x="497681" y="9478"/>
                    </a:moveTo>
                    <a:cubicBezTo>
                      <a:pt x="489109" y="-8906"/>
                      <a:pt x="438531" y="4810"/>
                      <a:pt x="424815" y="6525"/>
                    </a:cubicBezTo>
                    <a:cubicBezTo>
                      <a:pt x="345695" y="16320"/>
                      <a:pt x="268352" y="37227"/>
                      <a:pt x="195072" y="68628"/>
                    </a:cubicBezTo>
                    <a:cubicBezTo>
                      <a:pt x="141716" y="90905"/>
                      <a:pt x="90857" y="118744"/>
                      <a:pt x="43339" y="151686"/>
                    </a:cubicBezTo>
                    <a:cubicBezTo>
                      <a:pt x="42291" y="152162"/>
                      <a:pt x="41434" y="152734"/>
                      <a:pt x="40386" y="153115"/>
                    </a:cubicBezTo>
                    <a:cubicBezTo>
                      <a:pt x="26384" y="164926"/>
                      <a:pt x="12954" y="177308"/>
                      <a:pt x="0" y="190072"/>
                    </a:cubicBezTo>
                    <a:cubicBezTo>
                      <a:pt x="0" y="190072"/>
                      <a:pt x="0" y="190072"/>
                      <a:pt x="0" y="190738"/>
                    </a:cubicBezTo>
                    <a:cubicBezTo>
                      <a:pt x="17431" y="177975"/>
                      <a:pt x="34861" y="165688"/>
                      <a:pt x="52578" y="153782"/>
                    </a:cubicBezTo>
                    <a:cubicBezTo>
                      <a:pt x="103274" y="131078"/>
                      <a:pt x="156618" y="114822"/>
                      <a:pt x="211360" y="105395"/>
                    </a:cubicBezTo>
                    <a:cubicBezTo>
                      <a:pt x="290703" y="90726"/>
                      <a:pt x="378905" y="93964"/>
                      <a:pt x="451675" y="54817"/>
                    </a:cubicBezTo>
                    <a:cubicBezTo>
                      <a:pt x="461677" y="49387"/>
                      <a:pt x="505968" y="27099"/>
                      <a:pt x="497681" y="9478"/>
                    </a:cubicBezTo>
                    <a:close/>
                    <a:moveTo>
                      <a:pt x="458819" y="44434"/>
                    </a:moveTo>
                    <a:cubicBezTo>
                      <a:pt x="442022" y="54518"/>
                      <a:pt x="424042" y="62485"/>
                      <a:pt x="405289" y="68152"/>
                    </a:cubicBezTo>
                    <a:cubicBezTo>
                      <a:pt x="333470" y="90154"/>
                      <a:pt x="255651" y="89774"/>
                      <a:pt x="182213" y="106252"/>
                    </a:cubicBezTo>
                    <a:cubicBezTo>
                      <a:pt x="146986" y="113724"/>
                      <a:pt x="112423" y="124045"/>
                      <a:pt x="78867" y="137113"/>
                    </a:cubicBezTo>
                    <a:cubicBezTo>
                      <a:pt x="105151" y="120079"/>
                      <a:pt x="132443" y="104652"/>
                      <a:pt x="160591" y="90916"/>
                    </a:cubicBezTo>
                    <a:cubicBezTo>
                      <a:pt x="225856" y="59287"/>
                      <a:pt x="294902" y="36144"/>
                      <a:pt x="366045" y="22050"/>
                    </a:cubicBezTo>
                    <a:cubicBezTo>
                      <a:pt x="399097" y="15478"/>
                      <a:pt x="481965" y="715"/>
                      <a:pt x="489871" y="12050"/>
                    </a:cubicBezTo>
                    <a:cubicBezTo>
                      <a:pt x="497776" y="23384"/>
                      <a:pt x="465487" y="40339"/>
                      <a:pt x="458819" y="44434"/>
                    </a:cubicBezTo>
                    <a:close/>
                  </a:path>
                </a:pathLst>
              </a:custGeom>
              <a:solidFill>
                <a:srgbClr val="FFFFFF"/>
              </a:solidFill>
              <a:ln w="9525" cap="flat">
                <a:noFill/>
                <a:prstDash val="solid"/>
                <a:miter/>
              </a:ln>
            </p:spPr>
            <p:txBody>
              <a:bodyPr rtlCol="0" anchor="ctr"/>
              <a:lstStyle/>
              <a:p>
                <a:endParaRPr lang="zh-CN" altLang="en-US"/>
              </a:p>
            </p:txBody>
          </p:sp>
          <p:sp>
            <p:nvSpPr>
              <p:cNvPr id="77" name="任意多边形: 形状 76">
                <a:extLst>
                  <a:ext uri="{FF2B5EF4-FFF2-40B4-BE49-F238E27FC236}">
                    <a16:creationId xmlns:a16="http://schemas.microsoft.com/office/drawing/2014/main" xmlns="" id="{77F815CD-A82E-4A8B-8BCD-A69C85A24007}"/>
                  </a:ext>
                </a:extLst>
              </p:cNvPr>
              <p:cNvSpPr/>
              <p:nvPr/>
            </p:nvSpPr>
            <p:spPr>
              <a:xfrm>
                <a:off x="10662070" y="3524480"/>
                <a:ext cx="372411" cy="421719"/>
              </a:xfrm>
              <a:custGeom>
                <a:avLst/>
                <a:gdLst>
                  <a:gd name="connsiteX0" fmla="*/ 336427 w 372411"/>
                  <a:gd name="connsiteY0" fmla="*/ 119552 h 421719"/>
                  <a:gd name="connsiteX1" fmla="*/ 252417 w 372411"/>
                  <a:gd name="connsiteY1" fmla="*/ 242520 h 421719"/>
                  <a:gd name="connsiteX2" fmla="*/ 19721 w 372411"/>
                  <a:gd name="connsiteY2" fmla="*/ 407493 h 421719"/>
                  <a:gd name="connsiteX3" fmla="*/ 14863 w 372411"/>
                  <a:gd name="connsiteY3" fmla="*/ 409493 h 421719"/>
                  <a:gd name="connsiteX4" fmla="*/ 4481 w 372411"/>
                  <a:gd name="connsiteY4" fmla="*/ 419018 h 421719"/>
                  <a:gd name="connsiteX5" fmla="*/ 2100 w 372411"/>
                  <a:gd name="connsiteY5" fmla="*/ 421209 h 421719"/>
                  <a:gd name="connsiteX6" fmla="*/ 1528 w 372411"/>
                  <a:gd name="connsiteY6" fmla="*/ 421685 h 421719"/>
                  <a:gd name="connsiteX7" fmla="*/ 1528 w 372411"/>
                  <a:gd name="connsiteY7" fmla="*/ 421685 h 421719"/>
                  <a:gd name="connsiteX8" fmla="*/ 35 w 372411"/>
                  <a:gd name="connsiteY8" fmla="*/ 420771 h 421719"/>
                  <a:gd name="connsiteX9" fmla="*/ 290 w 372411"/>
                  <a:gd name="connsiteY9" fmla="*/ 419685 h 421719"/>
                  <a:gd name="connsiteX10" fmla="*/ 9815 w 372411"/>
                  <a:gd name="connsiteY10" fmla="*/ 405207 h 421719"/>
                  <a:gd name="connsiteX11" fmla="*/ 206697 w 372411"/>
                  <a:gd name="connsiteY11" fmla="*/ 107265 h 421719"/>
                  <a:gd name="connsiteX12" fmla="*/ 368622 w 372411"/>
                  <a:gd name="connsiteY12" fmla="*/ 14777 h 421719"/>
                  <a:gd name="connsiteX13" fmla="*/ 336427 w 372411"/>
                  <a:gd name="connsiteY13" fmla="*/ 119552 h 421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72411" h="421719">
                    <a:moveTo>
                      <a:pt x="336427" y="119552"/>
                    </a:moveTo>
                    <a:cubicBezTo>
                      <a:pt x="313387" y="163720"/>
                      <a:pt x="285187" y="204998"/>
                      <a:pt x="252417" y="242520"/>
                    </a:cubicBezTo>
                    <a:cubicBezTo>
                      <a:pt x="188686" y="314802"/>
                      <a:pt x="109024" y="371279"/>
                      <a:pt x="19721" y="407493"/>
                    </a:cubicBezTo>
                    <a:lnTo>
                      <a:pt x="14863" y="409493"/>
                    </a:lnTo>
                    <a:cubicBezTo>
                      <a:pt x="11529" y="412827"/>
                      <a:pt x="8101" y="416256"/>
                      <a:pt x="4481" y="419018"/>
                    </a:cubicBezTo>
                    <a:lnTo>
                      <a:pt x="2100" y="421209"/>
                    </a:lnTo>
                    <a:lnTo>
                      <a:pt x="1528" y="421685"/>
                    </a:lnTo>
                    <a:lnTo>
                      <a:pt x="1528" y="421685"/>
                    </a:lnTo>
                    <a:cubicBezTo>
                      <a:pt x="864" y="421845"/>
                      <a:pt x="195" y="421436"/>
                      <a:pt x="35" y="420771"/>
                    </a:cubicBezTo>
                    <a:cubicBezTo>
                      <a:pt x="-58" y="420389"/>
                      <a:pt x="37" y="419986"/>
                      <a:pt x="290" y="419685"/>
                    </a:cubicBezTo>
                    <a:cubicBezTo>
                      <a:pt x="3624" y="414922"/>
                      <a:pt x="6958" y="410160"/>
                      <a:pt x="9815" y="405207"/>
                    </a:cubicBezTo>
                    <a:cubicBezTo>
                      <a:pt x="76490" y="305671"/>
                      <a:pt x="125163" y="196704"/>
                      <a:pt x="206697" y="107265"/>
                    </a:cubicBezTo>
                    <a:cubicBezTo>
                      <a:pt x="224509" y="87738"/>
                      <a:pt x="336237" y="-43421"/>
                      <a:pt x="368622" y="14777"/>
                    </a:cubicBezTo>
                    <a:cubicBezTo>
                      <a:pt x="384052" y="42209"/>
                      <a:pt x="348143" y="97263"/>
                      <a:pt x="336427" y="119552"/>
                    </a:cubicBezTo>
                    <a:close/>
                  </a:path>
                </a:pathLst>
              </a:custGeom>
              <a:solidFill>
                <a:srgbClr val="EBEBEB"/>
              </a:solidFill>
              <a:ln w="9525" cap="flat">
                <a:noFill/>
                <a:prstDash val="solid"/>
                <a:miter/>
              </a:ln>
            </p:spPr>
            <p:txBody>
              <a:bodyPr rtlCol="0" anchor="ctr"/>
              <a:lstStyle/>
              <a:p>
                <a:endParaRPr lang="zh-CN" altLang="en-US"/>
              </a:p>
            </p:txBody>
          </p:sp>
          <p:sp>
            <p:nvSpPr>
              <p:cNvPr id="78" name="任意多边形: 形状 77">
                <a:extLst>
                  <a:ext uri="{FF2B5EF4-FFF2-40B4-BE49-F238E27FC236}">
                    <a16:creationId xmlns:a16="http://schemas.microsoft.com/office/drawing/2014/main" xmlns="" id="{94C6AA7E-CA3F-4E00-A167-FFEE4F196FB6}"/>
                  </a:ext>
                </a:extLst>
              </p:cNvPr>
              <p:cNvSpPr/>
              <p:nvPr/>
            </p:nvSpPr>
            <p:spPr>
              <a:xfrm>
                <a:off x="10662451" y="3585386"/>
                <a:ext cx="322559" cy="360718"/>
              </a:xfrm>
              <a:custGeom>
                <a:avLst/>
                <a:gdLst>
                  <a:gd name="connsiteX0" fmla="*/ 320235 w 322559"/>
                  <a:gd name="connsiteY0" fmla="*/ 9211 h 360718"/>
                  <a:gd name="connsiteX1" fmla="*/ 273658 w 322559"/>
                  <a:gd name="connsiteY1" fmla="*/ 15974 h 360718"/>
                  <a:gd name="connsiteX2" fmla="*/ 202030 w 322559"/>
                  <a:gd name="connsiteY2" fmla="*/ 92174 h 360718"/>
                  <a:gd name="connsiteX3" fmla="*/ 138403 w 322559"/>
                  <a:gd name="connsiteY3" fmla="*/ 177899 h 360718"/>
                  <a:gd name="connsiteX4" fmla="*/ 20293 w 322559"/>
                  <a:gd name="connsiteY4" fmla="*/ 335347 h 360718"/>
                  <a:gd name="connsiteX5" fmla="*/ 9815 w 322559"/>
                  <a:gd name="connsiteY5" fmla="*/ 344205 h 360718"/>
                  <a:gd name="connsiteX6" fmla="*/ 290 w 322559"/>
                  <a:gd name="connsiteY6" fmla="*/ 358683 h 360718"/>
                  <a:gd name="connsiteX7" fmla="*/ 442 w 322559"/>
                  <a:gd name="connsiteY7" fmla="*/ 360428 h 360718"/>
                  <a:gd name="connsiteX8" fmla="*/ 1528 w 322559"/>
                  <a:gd name="connsiteY8" fmla="*/ 360684 h 360718"/>
                  <a:gd name="connsiteX9" fmla="*/ 1528 w 322559"/>
                  <a:gd name="connsiteY9" fmla="*/ 360684 h 360718"/>
                  <a:gd name="connsiteX10" fmla="*/ 4481 w 322559"/>
                  <a:gd name="connsiteY10" fmla="*/ 358017 h 360718"/>
                  <a:gd name="connsiteX11" fmla="*/ 8482 w 322559"/>
                  <a:gd name="connsiteY11" fmla="*/ 354683 h 360718"/>
                  <a:gd name="connsiteX12" fmla="*/ 19721 w 322559"/>
                  <a:gd name="connsiteY12" fmla="*/ 346110 h 360718"/>
                  <a:gd name="connsiteX13" fmla="*/ 149928 w 322559"/>
                  <a:gd name="connsiteY13" fmla="*/ 231810 h 360718"/>
                  <a:gd name="connsiteX14" fmla="*/ 303090 w 322559"/>
                  <a:gd name="connsiteY14" fmla="*/ 64170 h 360718"/>
                  <a:gd name="connsiteX15" fmla="*/ 320235 w 322559"/>
                  <a:gd name="connsiteY15" fmla="*/ 9211 h 360718"/>
                  <a:gd name="connsiteX16" fmla="*/ 312329 w 322559"/>
                  <a:gd name="connsiteY16" fmla="*/ 34548 h 360718"/>
                  <a:gd name="connsiteX17" fmla="*/ 301757 w 322559"/>
                  <a:gd name="connsiteY17" fmla="*/ 55312 h 360718"/>
                  <a:gd name="connsiteX18" fmla="*/ 262704 w 322559"/>
                  <a:gd name="connsiteY18" fmla="*/ 107890 h 360718"/>
                  <a:gd name="connsiteX19" fmla="*/ 174883 w 322559"/>
                  <a:gd name="connsiteY19" fmla="*/ 199997 h 360718"/>
                  <a:gd name="connsiteX20" fmla="*/ 54106 w 322559"/>
                  <a:gd name="connsiteY20" fmla="*/ 307629 h 360718"/>
                  <a:gd name="connsiteX21" fmla="*/ 127449 w 322559"/>
                  <a:gd name="connsiteY21" fmla="*/ 207045 h 360718"/>
                  <a:gd name="connsiteX22" fmla="*/ 195457 w 322559"/>
                  <a:gd name="connsiteY22" fmla="*/ 111795 h 360718"/>
                  <a:gd name="connsiteX23" fmla="*/ 281182 w 322559"/>
                  <a:gd name="connsiteY23" fmla="*/ 18926 h 360718"/>
                  <a:gd name="connsiteX24" fmla="*/ 312139 w 322559"/>
                  <a:gd name="connsiteY24" fmla="*/ 34548 h 360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22559" h="360718">
                    <a:moveTo>
                      <a:pt x="320235" y="9211"/>
                    </a:moveTo>
                    <a:cubicBezTo>
                      <a:pt x="309662" y="-10887"/>
                      <a:pt x="285659" y="6830"/>
                      <a:pt x="273658" y="15974"/>
                    </a:cubicBezTo>
                    <a:cubicBezTo>
                      <a:pt x="246226" y="36929"/>
                      <a:pt x="223937" y="66266"/>
                      <a:pt x="202030" y="92174"/>
                    </a:cubicBezTo>
                    <a:cubicBezTo>
                      <a:pt x="180122" y="118082"/>
                      <a:pt x="158500" y="148467"/>
                      <a:pt x="138403" y="177899"/>
                    </a:cubicBezTo>
                    <a:cubicBezTo>
                      <a:pt x="101160" y="232572"/>
                      <a:pt x="64584" y="286770"/>
                      <a:pt x="20293" y="335347"/>
                    </a:cubicBezTo>
                    <a:cubicBezTo>
                      <a:pt x="16864" y="338395"/>
                      <a:pt x="13339" y="341157"/>
                      <a:pt x="9815" y="344205"/>
                    </a:cubicBezTo>
                    <a:cubicBezTo>
                      <a:pt x="6672" y="349063"/>
                      <a:pt x="3338" y="353730"/>
                      <a:pt x="290" y="358683"/>
                    </a:cubicBezTo>
                    <a:cubicBezTo>
                      <a:pt x="-150" y="359207"/>
                      <a:pt x="-82" y="359988"/>
                      <a:pt x="442" y="360428"/>
                    </a:cubicBezTo>
                    <a:cubicBezTo>
                      <a:pt x="743" y="360681"/>
                      <a:pt x="1146" y="360776"/>
                      <a:pt x="1528" y="360684"/>
                    </a:cubicBezTo>
                    <a:lnTo>
                      <a:pt x="1528" y="360684"/>
                    </a:lnTo>
                    <a:cubicBezTo>
                      <a:pt x="2578" y="359869"/>
                      <a:pt x="3565" y="358978"/>
                      <a:pt x="4481" y="358017"/>
                    </a:cubicBezTo>
                    <a:lnTo>
                      <a:pt x="8482" y="354683"/>
                    </a:lnTo>
                    <a:cubicBezTo>
                      <a:pt x="12196" y="351921"/>
                      <a:pt x="16006" y="349063"/>
                      <a:pt x="19721" y="346110"/>
                    </a:cubicBezTo>
                    <a:cubicBezTo>
                      <a:pt x="65441" y="310963"/>
                      <a:pt x="108399" y="271149"/>
                      <a:pt x="149928" y="231810"/>
                    </a:cubicBezTo>
                    <a:cubicBezTo>
                      <a:pt x="203363" y="181328"/>
                      <a:pt x="264228" y="127035"/>
                      <a:pt x="303090" y="64170"/>
                    </a:cubicBezTo>
                    <a:cubicBezTo>
                      <a:pt x="310710" y="51502"/>
                      <a:pt x="328998" y="26070"/>
                      <a:pt x="320235" y="9211"/>
                    </a:cubicBezTo>
                    <a:close/>
                    <a:moveTo>
                      <a:pt x="312329" y="34548"/>
                    </a:moveTo>
                    <a:cubicBezTo>
                      <a:pt x="309322" y="41720"/>
                      <a:pt x="305788" y="48661"/>
                      <a:pt x="301757" y="55312"/>
                    </a:cubicBezTo>
                    <a:cubicBezTo>
                      <a:pt x="290602" y="74148"/>
                      <a:pt x="277514" y="91769"/>
                      <a:pt x="262704" y="107890"/>
                    </a:cubicBezTo>
                    <a:cubicBezTo>
                      <a:pt x="234700" y="139799"/>
                      <a:pt x="205554" y="170279"/>
                      <a:pt x="174883" y="199997"/>
                    </a:cubicBezTo>
                    <a:cubicBezTo>
                      <a:pt x="136212" y="238097"/>
                      <a:pt x="95350" y="273054"/>
                      <a:pt x="54106" y="307629"/>
                    </a:cubicBezTo>
                    <a:cubicBezTo>
                      <a:pt x="80681" y="275816"/>
                      <a:pt x="104303" y="240954"/>
                      <a:pt x="127449" y="207045"/>
                    </a:cubicBezTo>
                    <a:cubicBezTo>
                      <a:pt x="149261" y="174851"/>
                      <a:pt x="171073" y="142466"/>
                      <a:pt x="195457" y="111795"/>
                    </a:cubicBezTo>
                    <a:cubicBezTo>
                      <a:pt x="220889" y="79982"/>
                      <a:pt x="248416" y="43596"/>
                      <a:pt x="281182" y="18926"/>
                    </a:cubicBezTo>
                    <a:cubicBezTo>
                      <a:pt x="295375" y="8163"/>
                      <a:pt x="321569" y="11878"/>
                      <a:pt x="312139" y="34548"/>
                    </a:cubicBezTo>
                    <a:close/>
                  </a:path>
                </a:pathLst>
              </a:custGeom>
              <a:solidFill>
                <a:srgbClr val="FFFFFF"/>
              </a:solidFill>
              <a:ln w="9525" cap="flat">
                <a:noFill/>
                <a:prstDash val="solid"/>
                <a:miter/>
              </a:ln>
            </p:spPr>
            <p:txBody>
              <a:bodyPr rtlCol="0" anchor="ctr"/>
              <a:lstStyle/>
              <a:p>
                <a:endParaRPr lang="zh-CN" altLang="en-US"/>
              </a:p>
            </p:txBody>
          </p:sp>
          <p:sp>
            <p:nvSpPr>
              <p:cNvPr id="79" name="任意多边形: 形状 78">
                <a:extLst>
                  <a:ext uri="{FF2B5EF4-FFF2-40B4-BE49-F238E27FC236}">
                    <a16:creationId xmlns:a16="http://schemas.microsoft.com/office/drawing/2014/main" xmlns="" id="{FBFCFC91-CF27-41CE-AB08-AF622F2E2850}"/>
                  </a:ext>
                </a:extLst>
              </p:cNvPr>
              <p:cNvSpPr/>
              <p:nvPr/>
            </p:nvSpPr>
            <p:spPr>
              <a:xfrm>
                <a:off x="10533480" y="2419152"/>
                <a:ext cx="122825" cy="557609"/>
              </a:xfrm>
              <a:custGeom>
                <a:avLst/>
                <a:gdLst>
                  <a:gd name="connsiteX0" fmla="*/ 37820 w 122825"/>
                  <a:gd name="connsiteY0" fmla="*/ 550225 h 557609"/>
                  <a:gd name="connsiteX1" fmla="*/ 35534 w 122825"/>
                  <a:gd name="connsiteY1" fmla="*/ 555559 h 557609"/>
                  <a:gd name="connsiteX2" fmla="*/ 30859 w 122825"/>
                  <a:gd name="connsiteY2" fmla="*/ 557286 h 557609"/>
                  <a:gd name="connsiteX3" fmla="*/ 29534 w 122825"/>
                  <a:gd name="connsiteY3" fmla="*/ 556225 h 557609"/>
                  <a:gd name="connsiteX4" fmla="*/ 28962 w 122825"/>
                  <a:gd name="connsiteY4" fmla="*/ 552511 h 557609"/>
                  <a:gd name="connsiteX5" fmla="*/ 32963 w 122825"/>
                  <a:gd name="connsiteY5" fmla="*/ 542986 h 557609"/>
                  <a:gd name="connsiteX6" fmla="*/ 32963 w 122825"/>
                  <a:gd name="connsiteY6" fmla="*/ 542986 h 557609"/>
                  <a:gd name="connsiteX7" fmla="*/ 36106 w 122825"/>
                  <a:gd name="connsiteY7" fmla="*/ 534985 h 557609"/>
                  <a:gd name="connsiteX8" fmla="*/ 37058 w 122825"/>
                  <a:gd name="connsiteY8" fmla="*/ 519078 h 557609"/>
                  <a:gd name="connsiteX9" fmla="*/ 8483 w 122825"/>
                  <a:gd name="connsiteY9" fmla="*/ 341722 h 557609"/>
                  <a:gd name="connsiteX10" fmla="*/ 959 w 122825"/>
                  <a:gd name="connsiteY10" fmla="*/ 190656 h 557609"/>
                  <a:gd name="connsiteX11" fmla="*/ 38868 w 122825"/>
                  <a:gd name="connsiteY11" fmla="*/ 41971 h 557609"/>
                  <a:gd name="connsiteX12" fmla="*/ 78778 w 122825"/>
                  <a:gd name="connsiteY12" fmla="*/ 156 h 557609"/>
                  <a:gd name="connsiteX13" fmla="*/ 109829 w 122825"/>
                  <a:gd name="connsiteY13" fmla="*/ 72260 h 557609"/>
                  <a:gd name="connsiteX14" fmla="*/ 121640 w 122825"/>
                  <a:gd name="connsiteY14" fmla="*/ 236947 h 557609"/>
                  <a:gd name="connsiteX15" fmla="*/ 37820 w 122825"/>
                  <a:gd name="connsiteY15" fmla="*/ 550225 h 55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2825" h="557609">
                    <a:moveTo>
                      <a:pt x="37820" y="550225"/>
                    </a:moveTo>
                    <a:cubicBezTo>
                      <a:pt x="37058" y="552034"/>
                      <a:pt x="36201" y="553749"/>
                      <a:pt x="35534" y="555559"/>
                    </a:cubicBezTo>
                    <a:cubicBezTo>
                      <a:pt x="34720" y="557326"/>
                      <a:pt x="32627" y="558100"/>
                      <a:pt x="30859" y="557286"/>
                    </a:cubicBezTo>
                    <a:cubicBezTo>
                      <a:pt x="30337" y="557046"/>
                      <a:pt x="29882" y="556682"/>
                      <a:pt x="29534" y="556225"/>
                    </a:cubicBezTo>
                    <a:cubicBezTo>
                      <a:pt x="28621" y="555211"/>
                      <a:pt x="28397" y="553752"/>
                      <a:pt x="28962" y="552511"/>
                    </a:cubicBezTo>
                    <a:lnTo>
                      <a:pt x="32963" y="542986"/>
                    </a:lnTo>
                    <a:lnTo>
                      <a:pt x="32963" y="542986"/>
                    </a:lnTo>
                    <a:cubicBezTo>
                      <a:pt x="34106" y="540319"/>
                      <a:pt x="35058" y="537652"/>
                      <a:pt x="36106" y="534985"/>
                    </a:cubicBezTo>
                    <a:cubicBezTo>
                      <a:pt x="36677" y="529746"/>
                      <a:pt x="36963" y="524412"/>
                      <a:pt x="37058" y="519078"/>
                    </a:cubicBezTo>
                    <a:cubicBezTo>
                      <a:pt x="38296" y="461928"/>
                      <a:pt x="16199" y="396682"/>
                      <a:pt x="8483" y="341722"/>
                    </a:cubicBezTo>
                    <a:cubicBezTo>
                      <a:pt x="936" y="291745"/>
                      <a:pt x="-1585" y="241136"/>
                      <a:pt x="959" y="190656"/>
                    </a:cubicBezTo>
                    <a:cubicBezTo>
                      <a:pt x="3160" y="139003"/>
                      <a:pt x="16069" y="88371"/>
                      <a:pt x="38868" y="41971"/>
                    </a:cubicBezTo>
                    <a:cubicBezTo>
                      <a:pt x="45345" y="29779"/>
                      <a:pt x="59728" y="-2511"/>
                      <a:pt x="78778" y="156"/>
                    </a:cubicBezTo>
                    <a:cubicBezTo>
                      <a:pt x="102876" y="3585"/>
                      <a:pt x="106400" y="56639"/>
                      <a:pt x="109829" y="72260"/>
                    </a:cubicBezTo>
                    <a:cubicBezTo>
                      <a:pt x="121083" y="126385"/>
                      <a:pt x="125055" y="181770"/>
                      <a:pt x="121640" y="236947"/>
                    </a:cubicBezTo>
                    <a:cubicBezTo>
                      <a:pt x="115830" y="347914"/>
                      <a:pt x="81350" y="449450"/>
                      <a:pt x="37820" y="550225"/>
                    </a:cubicBezTo>
                    <a:close/>
                  </a:path>
                </a:pathLst>
              </a:custGeom>
              <a:solidFill>
                <a:srgbClr val="EBEBEB"/>
              </a:solidFill>
              <a:ln w="9525" cap="flat">
                <a:noFill/>
                <a:prstDash val="solid"/>
                <a:miter/>
              </a:ln>
            </p:spPr>
            <p:txBody>
              <a:bodyPr rtlCol="0" anchor="ctr"/>
              <a:lstStyle/>
              <a:p>
                <a:endParaRPr lang="zh-CN" altLang="en-US"/>
              </a:p>
            </p:txBody>
          </p:sp>
          <p:sp>
            <p:nvSpPr>
              <p:cNvPr id="80" name="任意多边形: 形状 79">
                <a:extLst>
                  <a:ext uri="{FF2B5EF4-FFF2-40B4-BE49-F238E27FC236}">
                    <a16:creationId xmlns:a16="http://schemas.microsoft.com/office/drawing/2014/main" xmlns="" id="{85739B6A-E7E0-48AC-8C1B-4EB241994912}"/>
                  </a:ext>
                </a:extLst>
              </p:cNvPr>
              <p:cNvSpPr/>
              <p:nvPr/>
            </p:nvSpPr>
            <p:spPr>
              <a:xfrm>
                <a:off x="10563300" y="2487811"/>
                <a:ext cx="63373" cy="488854"/>
              </a:xfrm>
              <a:custGeom>
                <a:avLst/>
                <a:gdLst>
                  <a:gd name="connsiteX0" fmla="*/ 51245 w 63373"/>
                  <a:gd name="connsiteY0" fmla="*/ 245631 h 488854"/>
                  <a:gd name="connsiteX1" fmla="*/ 62579 w 63373"/>
                  <a:gd name="connsiteY1" fmla="*/ 90088 h 488854"/>
                  <a:gd name="connsiteX2" fmla="*/ 60484 w 63373"/>
                  <a:gd name="connsiteY2" fmla="*/ 22746 h 488854"/>
                  <a:gd name="connsiteX3" fmla="*/ 50959 w 63373"/>
                  <a:gd name="connsiteY3" fmla="*/ 553 h 488854"/>
                  <a:gd name="connsiteX4" fmla="*/ 5810 w 63373"/>
                  <a:gd name="connsiteY4" fmla="*/ 210103 h 488854"/>
                  <a:gd name="connsiteX5" fmla="*/ 11430 w 63373"/>
                  <a:gd name="connsiteY5" fmla="*/ 362503 h 488854"/>
                  <a:gd name="connsiteX6" fmla="*/ 7525 w 63373"/>
                  <a:gd name="connsiteY6" fmla="*/ 449942 h 488854"/>
                  <a:gd name="connsiteX7" fmla="*/ 3429 w 63373"/>
                  <a:gd name="connsiteY7" fmla="*/ 473850 h 488854"/>
                  <a:gd name="connsiteX8" fmla="*/ 3429 w 63373"/>
                  <a:gd name="connsiteY8" fmla="*/ 473850 h 488854"/>
                  <a:gd name="connsiteX9" fmla="*/ 1333 w 63373"/>
                  <a:gd name="connsiteY9" fmla="*/ 483375 h 488854"/>
                  <a:gd name="connsiteX10" fmla="*/ 0 w 63373"/>
                  <a:gd name="connsiteY10" fmla="*/ 487471 h 488854"/>
                  <a:gd name="connsiteX11" fmla="*/ 4940 w 63373"/>
                  <a:gd name="connsiteY11" fmla="*/ 488130 h 488854"/>
                  <a:gd name="connsiteX12" fmla="*/ 6001 w 63373"/>
                  <a:gd name="connsiteY12" fmla="*/ 486804 h 488854"/>
                  <a:gd name="connsiteX13" fmla="*/ 8287 w 63373"/>
                  <a:gd name="connsiteY13" fmla="*/ 481470 h 488854"/>
                  <a:gd name="connsiteX14" fmla="*/ 13906 w 63373"/>
                  <a:gd name="connsiteY14" fmla="*/ 456324 h 488854"/>
                  <a:gd name="connsiteX15" fmla="*/ 51245 w 63373"/>
                  <a:gd name="connsiteY15" fmla="*/ 245631 h 488854"/>
                  <a:gd name="connsiteX16" fmla="*/ 17145 w 63373"/>
                  <a:gd name="connsiteY16" fmla="*/ 421463 h 488854"/>
                  <a:gd name="connsiteX17" fmla="*/ 13145 w 63373"/>
                  <a:gd name="connsiteY17" fmla="*/ 295923 h 488854"/>
                  <a:gd name="connsiteX18" fmla="*/ 11811 w 63373"/>
                  <a:gd name="connsiteY18" fmla="*/ 162097 h 488854"/>
                  <a:gd name="connsiteX19" fmla="*/ 16954 w 63373"/>
                  <a:gd name="connsiteY19" fmla="*/ 95422 h 488854"/>
                  <a:gd name="connsiteX20" fmla="*/ 45529 w 63373"/>
                  <a:gd name="connsiteY20" fmla="*/ 7316 h 488854"/>
                  <a:gd name="connsiteX21" fmla="*/ 58007 w 63373"/>
                  <a:gd name="connsiteY21" fmla="*/ 70371 h 488854"/>
                  <a:gd name="connsiteX22" fmla="*/ 54959 w 63373"/>
                  <a:gd name="connsiteY22" fmla="*/ 137046 h 488854"/>
                  <a:gd name="connsiteX23" fmla="*/ 42577 w 63373"/>
                  <a:gd name="connsiteY23" fmla="*/ 273349 h 488854"/>
                  <a:gd name="connsiteX24" fmla="*/ 17145 w 63373"/>
                  <a:gd name="connsiteY24" fmla="*/ 421463 h 4888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3373" h="488854">
                    <a:moveTo>
                      <a:pt x="51245" y="245631"/>
                    </a:moveTo>
                    <a:cubicBezTo>
                      <a:pt x="56769" y="193910"/>
                      <a:pt x="60770" y="141999"/>
                      <a:pt x="62579" y="90088"/>
                    </a:cubicBezTo>
                    <a:cubicBezTo>
                      <a:pt x="64120" y="67627"/>
                      <a:pt x="63418" y="45068"/>
                      <a:pt x="60484" y="22746"/>
                    </a:cubicBezTo>
                    <a:cubicBezTo>
                      <a:pt x="59436" y="16460"/>
                      <a:pt x="59150" y="2839"/>
                      <a:pt x="50959" y="553"/>
                    </a:cubicBezTo>
                    <a:cubicBezTo>
                      <a:pt x="6096" y="-11734"/>
                      <a:pt x="5810" y="184576"/>
                      <a:pt x="5810" y="210103"/>
                    </a:cubicBezTo>
                    <a:cubicBezTo>
                      <a:pt x="5810" y="260966"/>
                      <a:pt x="9525" y="311735"/>
                      <a:pt x="11430" y="362503"/>
                    </a:cubicBezTo>
                    <a:cubicBezTo>
                      <a:pt x="12699" y="391708"/>
                      <a:pt x="11393" y="420967"/>
                      <a:pt x="7525" y="449942"/>
                    </a:cubicBezTo>
                    <a:cubicBezTo>
                      <a:pt x="6382" y="457943"/>
                      <a:pt x="5048" y="465944"/>
                      <a:pt x="3429" y="473850"/>
                    </a:cubicBezTo>
                    <a:lnTo>
                      <a:pt x="3429" y="473850"/>
                    </a:lnTo>
                    <a:cubicBezTo>
                      <a:pt x="2762" y="477089"/>
                      <a:pt x="2000" y="480232"/>
                      <a:pt x="1333" y="483375"/>
                    </a:cubicBezTo>
                    <a:cubicBezTo>
                      <a:pt x="1333" y="484804"/>
                      <a:pt x="476" y="486137"/>
                      <a:pt x="0" y="487471"/>
                    </a:cubicBezTo>
                    <a:cubicBezTo>
                      <a:pt x="1182" y="489017"/>
                      <a:pt x="3394" y="489312"/>
                      <a:pt x="4940" y="488130"/>
                    </a:cubicBezTo>
                    <a:cubicBezTo>
                      <a:pt x="5396" y="487781"/>
                      <a:pt x="5761" y="487326"/>
                      <a:pt x="6001" y="486804"/>
                    </a:cubicBezTo>
                    <a:cubicBezTo>
                      <a:pt x="6668" y="484994"/>
                      <a:pt x="7525" y="483280"/>
                      <a:pt x="8287" y="481470"/>
                    </a:cubicBezTo>
                    <a:cubicBezTo>
                      <a:pt x="10652" y="473206"/>
                      <a:pt x="12528" y="464809"/>
                      <a:pt x="13906" y="456324"/>
                    </a:cubicBezTo>
                    <a:cubicBezTo>
                      <a:pt x="31571" y="387119"/>
                      <a:pt x="44052" y="316693"/>
                      <a:pt x="51245" y="245631"/>
                    </a:cubicBezTo>
                    <a:close/>
                    <a:moveTo>
                      <a:pt x="17145" y="421463"/>
                    </a:moveTo>
                    <a:cubicBezTo>
                      <a:pt x="19336" y="378981"/>
                      <a:pt x="14859" y="335738"/>
                      <a:pt x="13145" y="295923"/>
                    </a:cubicBezTo>
                    <a:cubicBezTo>
                      <a:pt x="11049" y="251346"/>
                      <a:pt x="10001" y="206674"/>
                      <a:pt x="11811" y="162097"/>
                    </a:cubicBezTo>
                    <a:cubicBezTo>
                      <a:pt x="12763" y="139904"/>
                      <a:pt x="14383" y="117806"/>
                      <a:pt x="16954" y="95422"/>
                    </a:cubicBezTo>
                    <a:cubicBezTo>
                      <a:pt x="19336" y="76372"/>
                      <a:pt x="31052" y="6649"/>
                      <a:pt x="45529" y="7316"/>
                    </a:cubicBezTo>
                    <a:cubicBezTo>
                      <a:pt x="55721" y="7316"/>
                      <a:pt x="58103" y="59322"/>
                      <a:pt x="58007" y="70371"/>
                    </a:cubicBezTo>
                    <a:cubicBezTo>
                      <a:pt x="58007" y="92660"/>
                      <a:pt x="56388" y="114948"/>
                      <a:pt x="54959" y="137046"/>
                    </a:cubicBezTo>
                    <a:cubicBezTo>
                      <a:pt x="52102" y="182576"/>
                      <a:pt x="48101" y="228010"/>
                      <a:pt x="42577" y="273349"/>
                    </a:cubicBezTo>
                    <a:cubicBezTo>
                      <a:pt x="36697" y="323131"/>
                      <a:pt x="28208" y="372570"/>
                      <a:pt x="17145" y="421463"/>
                    </a:cubicBezTo>
                    <a:close/>
                  </a:path>
                </a:pathLst>
              </a:custGeom>
              <a:solidFill>
                <a:srgbClr val="FFFFFF"/>
              </a:solidFill>
              <a:ln w="9525" cap="flat">
                <a:noFill/>
                <a:prstDash val="solid"/>
                <a:miter/>
              </a:ln>
            </p:spPr>
            <p:txBody>
              <a:bodyPr rtlCol="0" anchor="ctr"/>
              <a:lstStyle/>
              <a:p>
                <a:endParaRPr lang="zh-CN" altLang="en-US"/>
              </a:p>
            </p:txBody>
          </p:sp>
          <p:sp>
            <p:nvSpPr>
              <p:cNvPr id="81" name="任意多边形: 形状 80">
                <a:extLst>
                  <a:ext uri="{FF2B5EF4-FFF2-40B4-BE49-F238E27FC236}">
                    <a16:creationId xmlns:a16="http://schemas.microsoft.com/office/drawing/2014/main" xmlns="" id="{CCC36482-500B-4BAF-9E7E-92C508C6A8FE}"/>
                  </a:ext>
                </a:extLst>
              </p:cNvPr>
              <p:cNvSpPr/>
              <p:nvPr/>
            </p:nvSpPr>
            <p:spPr>
              <a:xfrm>
                <a:off x="10556179" y="3191121"/>
                <a:ext cx="329250" cy="462810"/>
              </a:xfrm>
              <a:custGeom>
                <a:avLst/>
                <a:gdLst>
                  <a:gd name="connsiteX0" fmla="*/ 10169 w 329250"/>
                  <a:gd name="connsiteY0" fmla="*/ 458627 h 462810"/>
                  <a:gd name="connsiteX1" fmla="*/ 5501 w 329250"/>
                  <a:gd name="connsiteY1" fmla="*/ 462151 h 462810"/>
                  <a:gd name="connsiteX2" fmla="*/ 710 w 329250"/>
                  <a:gd name="connsiteY2" fmla="*/ 461404 h 462810"/>
                  <a:gd name="connsiteX3" fmla="*/ 72 w 329250"/>
                  <a:gd name="connsiteY3" fmla="*/ 459770 h 462810"/>
                  <a:gd name="connsiteX4" fmla="*/ 1406 w 329250"/>
                  <a:gd name="connsiteY4" fmla="*/ 456246 h 462810"/>
                  <a:gd name="connsiteX5" fmla="*/ 9788 w 329250"/>
                  <a:gd name="connsiteY5" fmla="*/ 449673 h 462810"/>
                  <a:gd name="connsiteX6" fmla="*/ 9788 w 329250"/>
                  <a:gd name="connsiteY6" fmla="*/ 449673 h 462810"/>
                  <a:gd name="connsiteX7" fmla="*/ 16550 w 329250"/>
                  <a:gd name="connsiteY7" fmla="*/ 444339 h 462810"/>
                  <a:gd name="connsiteX8" fmla="*/ 25313 w 329250"/>
                  <a:gd name="connsiteY8" fmla="*/ 431004 h 462810"/>
                  <a:gd name="connsiteX9" fmla="*/ 89988 w 329250"/>
                  <a:gd name="connsiteY9" fmla="*/ 263459 h 462810"/>
                  <a:gd name="connsiteX10" fmla="*/ 159806 w 329250"/>
                  <a:gd name="connsiteY10" fmla="*/ 128967 h 462810"/>
                  <a:gd name="connsiteX11" fmla="*/ 266487 w 329250"/>
                  <a:gd name="connsiteY11" fmla="*/ 19810 h 462810"/>
                  <a:gd name="connsiteX12" fmla="*/ 321922 w 329250"/>
                  <a:gd name="connsiteY12" fmla="*/ 3617 h 462810"/>
                  <a:gd name="connsiteX13" fmla="*/ 312397 w 329250"/>
                  <a:gd name="connsiteY13" fmla="*/ 81532 h 462810"/>
                  <a:gd name="connsiteX14" fmla="*/ 240007 w 329250"/>
                  <a:gd name="connsiteY14" fmla="*/ 229931 h 462810"/>
                  <a:gd name="connsiteX15" fmla="*/ 10169 w 329250"/>
                  <a:gd name="connsiteY15" fmla="*/ 458627 h 462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29250" h="462810">
                    <a:moveTo>
                      <a:pt x="10169" y="458627"/>
                    </a:moveTo>
                    <a:lnTo>
                      <a:pt x="5501" y="462151"/>
                    </a:lnTo>
                    <a:cubicBezTo>
                      <a:pt x="3972" y="463268"/>
                      <a:pt x="1827" y="462933"/>
                      <a:pt x="710" y="461404"/>
                    </a:cubicBezTo>
                    <a:cubicBezTo>
                      <a:pt x="359" y="460924"/>
                      <a:pt x="139" y="460360"/>
                      <a:pt x="72" y="459770"/>
                    </a:cubicBezTo>
                    <a:cubicBezTo>
                      <a:pt x="-202" y="458436"/>
                      <a:pt x="318" y="457064"/>
                      <a:pt x="1406" y="456246"/>
                    </a:cubicBezTo>
                    <a:lnTo>
                      <a:pt x="9788" y="449673"/>
                    </a:lnTo>
                    <a:lnTo>
                      <a:pt x="9788" y="449673"/>
                    </a:lnTo>
                    <a:lnTo>
                      <a:pt x="16550" y="444339"/>
                    </a:lnTo>
                    <a:cubicBezTo>
                      <a:pt x="19701" y="440050"/>
                      <a:pt x="22626" y="435599"/>
                      <a:pt x="25313" y="431004"/>
                    </a:cubicBezTo>
                    <a:cubicBezTo>
                      <a:pt x="55317" y="381855"/>
                      <a:pt x="68747" y="314704"/>
                      <a:pt x="89988" y="263459"/>
                    </a:cubicBezTo>
                    <a:cubicBezTo>
                      <a:pt x="108704" y="216406"/>
                      <a:pt x="132094" y="171349"/>
                      <a:pt x="159806" y="128967"/>
                    </a:cubicBezTo>
                    <a:cubicBezTo>
                      <a:pt x="187428" y="85589"/>
                      <a:pt x="223754" y="48419"/>
                      <a:pt x="266487" y="19810"/>
                    </a:cubicBezTo>
                    <a:cubicBezTo>
                      <a:pt x="278202" y="12380"/>
                      <a:pt x="306777" y="-8289"/>
                      <a:pt x="321922" y="3617"/>
                    </a:cubicBezTo>
                    <a:cubicBezTo>
                      <a:pt x="340972" y="18667"/>
                      <a:pt x="317445" y="66292"/>
                      <a:pt x="312397" y="81532"/>
                    </a:cubicBezTo>
                    <a:cubicBezTo>
                      <a:pt x="294980" y="134000"/>
                      <a:pt x="270635" y="183907"/>
                      <a:pt x="240007" y="229931"/>
                    </a:cubicBezTo>
                    <a:cubicBezTo>
                      <a:pt x="178856" y="322705"/>
                      <a:pt x="98465" y="393380"/>
                      <a:pt x="10169" y="458627"/>
                    </a:cubicBezTo>
                    <a:close/>
                  </a:path>
                </a:pathLst>
              </a:custGeom>
              <a:solidFill>
                <a:srgbClr val="EBEBEB"/>
              </a:solidFill>
              <a:ln w="9525" cap="flat">
                <a:noFill/>
                <a:prstDash val="solid"/>
                <a:miter/>
              </a:ln>
            </p:spPr>
            <p:txBody>
              <a:bodyPr rtlCol="0" anchor="ctr"/>
              <a:lstStyle/>
              <a:p>
                <a:endParaRPr lang="zh-CN" altLang="en-US"/>
              </a:p>
            </p:txBody>
          </p:sp>
          <p:sp>
            <p:nvSpPr>
              <p:cNvPr id="82" name="任意多边形: 形状 81">
                <a:extLst>
                  <a:ext uri="{FF2B5EF4-FFF2-40B4-BE49-F238E27FC236}">
                    <a16:creationId xmlns:a16="http://schemas.microsoft.com/office/drawing/2014/main" xmlns="" id="{1BAD20C1-F24F-4C4D-9B7F-20DFBB3F3E19}"/>
                  </a:ext>
                </a:extLst>
              </p:cNvPr>
              <p:cNvSpPr/>
              <p:nvPr/>
            </p:nvSpPr>
            <p:spPr>
              <a:xfrm>
                <a:off x="10555966" y="3250922"/>
                <a:ext cx="291289" cy="403295"/>
              </a:xfrm>
              <a:custGeom>
                <a:avLst/>
                <a:gdLst>
                  <a:gd name="connsiteX0" fmla="*/ 166211 w 291289"/>
                  <a:gd name="connsiteY0" fmla="*/ 216421 h 403295"/>
                  <a:gd name="connsiteX1" fmla="*/ 254127 w 291289"/>
                  <a:gd name="connsiteY1" fmla="*/ 87643 h 403295"/>
                  <a:gd name="connsiteX2" fmla="*/ 286036 w 291289"/>
                  <a:gd name="connsiteY2" fmla="*/ 28398 h 403295"/>
                  <a:gd name="connsiteX3" fmla="*/ 288703 w 291289"/>
                  <a:gd name="connsiteY3" fmla="*/ 4300 h 403295"/>
                  <a:gd name="connsiteX4" fmla="*/ 144589 w 291289"/>
                  <a:gd name="connsiteY4" fmla="*/ 162796 h 403295"/>
                  <a:gd name="connsiteX5" fmla="*/ 72866 w 291289"/>
                  <a:gd name="connsiteY5" fmla="*/ 297479 h 403295"/>
                  <a:gd name="connsiteX6" fmla="*/ 25241 w 291289"/>
                  <a:gd name="connsiteY6" fmla="*/ 371107 h 403295"/>
                  <a:gd name="connsiteX7" fmla="*/ 9715 w 291289"/>
                  <a:gd name="connsiteY7" fmla="*/ 390157 h 403295"/>
                  <a:gd name="connsiteX8" fmla="*/ 9715 w 291289"/>
                  <a:gd name="connsiteY8" fmla="*/ 390157 h 403295"/>
                  <a:gd name="connsiteX9" fmla="*/ 3143 w 291289"/>
                  <a:gd name="connsiteY9" fmla="*/ 397301 h 403295"/>
                  <a:gd name="connsiteX10" fmla="*/ 0 w 291289"/>
                  <a:gd name="connsiteY10" fmla="*/ 400254 h 403295"/>
                  <a:gd name="connsiteX11" fmla="*/ 3795 w 291289"/>
                  <a:gd name="connsiteY11" fmla="*/ 403273 h 403295"/>
                  <a:gd name="connsiteX12" fmla="*/ 5429 w 291289"/>
                  <a:gd name="connsiteY12" fmla="*/ 402635 h 403295"/>
                  <a:gd name="connsiteX13" fmla="*/ 10096 w 291289"/>
                  <a:gd name="connsiteY13" fmla="*/ 399111 h 403295"/>
                  <a:gd name="connsiteX14" fmla="*/ 27622 w 291289"/>
                  <a:gd name="connsiteY14" fmla="*/ 380061 h 403295"/>
                  <a:gd name="connsiteX15" fmla="*/ 166211 w 291289"/>
                  <a:gd name="connsiteY15" fmla="*/ 216422 h 403295"/>
                  <a:gd name="connsiteX16" fmla="*/ 48577 w 291289"/>
                  <a:gd name="connsiteY16" fmla="*/ 351486 h 403295"/>
                  <a:gd name="connsiteX17" fmla="*/ 108013 w 291289"/>
                  <a:gd name="connsiteY17" fmla="*/ 240805 h 403295"/>
                  <a:gd name="connsiteX18" fmla="*/ 174117 w 291289"/>
                  <a:gd name="connsiteY18" fmla="*/ 124410 h 403295"/>
                  <a:gd name="connsiteX19" fmla="*/ 212217 w 291289"/>
                  <a:gd name="connsiteY19" fmla="*/ 69641 h 403295"/>
                  <a:gd name="connsiteX20" fmla="*/ 281368 w 291289"/>
                  <a:gd name="connsiteY20" fmla="*/ 8014 h 403295"/>
                  <a:gd name="connsiteX21" fmla="*/ 260604 w 291289"/>
                  <a:gd name="connsiteY21" fmla="*/ 68784 h 403295"/>
                  <a:gd name="connsiteX22" fmla="*/ 224409 w 291289"/>
                  <a:gd name="connsiteY22" fmla="*/ 125077 h 403295"/>
                  <a:gd name="connsiteX23" fmla="*/ 145351 w 291289"/>
                  <a:gd name="connsiteY23" fmla="*/ 236805 h 403295"/>
                  <a:gd name="connsiteX24" fmla="*/ 48577 w 291289"/>
                  <a:gd name="connsiteY24" fmla="*/ 351486 h 403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91289" h="403295">
                    <a:moveTo>
                      <a:pt x="166211" y="216421"/>
                    </a:moveTo>
                    <a:cubicBezTo>
                      <a:pt x="196977" y="174511"/>
                      <a:pt x="226409" y="131554"/>
                      <a:pt x="254127" y="87643"/>
                    </a:cubicBezTo>
                    <a:cubicBezTo>
                      <a:pt x="266669" y="68982"/>
                      <a:pt x="277356" y="49139"/>
                      <a:pt x="286036" y="28398"/>
                    </a:cubicBezTo>
                    <a:cubicBezTo>
                      <a:pt x="288322" y="22397"/>
                      <a:pt x="294894" y="10491"/>
                      <a:pt x="288703" y="4300"/>
                    </a:cubicBezTo>
                    <a:cubicBezTo>
                      <a:pt x="256127" y="-28943"/>
                      <a:pt x="157353" y="140793"/>
                      <a:pt x="144589" y="162796"/>
                    </a:cubicBezTo>
                    <a:cubicBezTo>
                      <a:pt x="118967" y="206801"/>
                      <a:pt x="96964" y="252616"/>
                      <a:pt x="72866" y="297479"/>
                    </a:cubicBezTo>
                    <a:cubicBezTo>
                      <a:pt x="59240" y="323405"/>
                      <a:pt x="43300" y="348048"/>
                      <a:pt x="25241" y="371107"/>
                    </a:cubicBezTo>
                    <a:cubicBezTo>
                      <a:pt x="20288" y="377489"/>
                      <a:pt x="15145" y="383681"/>
                      <a:pt x="9715" y="390157"/>
                    </a:cubicBezTo>
                    <a:lnTo>
                      <a:pt x="9715" y="390157"/>
                    </a:lnTo>
                    <a:cubicBezTo>
                      <a:pt x="7620" y="392539"/>
                      <a:pt x="5334" y="394920"/>
                      <a:pt x="3143" y="397301"/>
                    </a:cubicBezTo>
                    <a:lnTo>
                      <a:pt x="0" y="400254"/>
                    </a:lnTo>
                    <a:cubicBezTo>
                      <a:pt x="214" y="402135"/>
                      <a:pt x="1913" y="403487"/>
                      <a:pt x="3795" y="403273"/>
                    </a:cubicBezTo>
                    <a:cubicBezTo>
                      <a:pt x="4386" y="403206"/>
                      <a:pt x="4949" y="402986"/>
                      <a:pt x="5429" y="402635"/>
                    </a:cubicBezTo>
                    <a:lnTo>
                      <a:pt x="10096" y="399111"/>
                    </a:lnTo>
                    <a:cubicBezTo>
                      <a:pt x="16332" y="393134"/>
                      <a:pt x="22185" y="386772"/>
                      <a:pt x="27622" y="380061"/>
                    </a:cubicBezTo>
                    <a:cubicBezTo>
                      <a:pt x="77836" y="329048"/>
                      <a:pt x="124161" y="274349"/>
                      <a:pt x="166211" y="216422"/>
                    </a:cubicBezTo>
                    <a:close/>
                    <a:moveTo>
                      <a:pt x="48577" y="351486"/>
                    </a:moveTo>
                    <a:cubicBezTo>
                      <a:pt x="71723" y="315862"/>
                      <a:pt x="89725" y="275857"/>
                      <a:pt x="108013" y="240805"/>
                    </a:cubicBezTo>
                    <a:cubicBezTo>
                      <a:pt x="128683" y="201277"/>
                      <a:pt x="150114" y="162034"/>
                      <a:pt x="174117" y="124410"/>
                    </a:cubicBezTo>
                    <a:cubicBezTo>
                      <a:pt x="186023" y="105360"/>
                      <a:pt x="198501" y="87453"/>
                      <a:pt x="212217" y="69641"/>
                    </a:cubicBezTo>
                    <a:cubicBezTo>
                      <a:pt x="223838" y="54115"/>
                      <a:pt x="268891" y="-82"/>
                      <a:pt x="281368" y="8014"/>
                    </a:cubicBezTo>
                    <a:cubicBezTo>
                      <a:pt x="289941" y="13539"/>
                      <a:pt x="266224" y="59354"/>
                      <a:pt x="260604" y="68784"/>
                    </a:cubicBezTo>
                    <a:cubicBezTo>
                      <a:pt x="249269" y="87834"/>
                      <a:pt x="236791" y="106884"/>
                      <a:pt x="224409" y="125077"/>
                    </a:cubicBezTo>
                    <a:cubicBezTo>
                      <a:pt x="199072" y="163177"/>
                      <a:pt x="172879" y="200324"/>
                      <a:pt x="145351" y="236805"/>
                    </a:cubicBezTo>
                    <a:cubicBezTo>
                      <a:pt x="115031" y="276626"/>
                      <a:pt x="82732" y="314901"/>
                      <a:pt x="48577" y="351486"/>
                    </a:cubicBezTo>
                    <a:close/>
                  </a:path>
                </a:pathLst>
              </a:custGeom>
              <a:solidFill>
                <a:srgbClr val="FFFFFF"/>
              </a:solidFill>
              <a:ln w="9525" cap="flat">
                <a:noFill/>
                <a:prstDash val="solid"/>
                <a:miter/>
              </a:ln>
            </p:spPr>
            <p:txBody>
              <a:bodyPr rtlCol="0" anchor="ctr"/>
              <a:lstStyle/>
              <a:p>
                <a:endParaRPr lang="zh-CN" altLang="en-US"/>
              </a:p>
            </p:txBody>
          </p:sp>
          <p:sp>
            <p:nvSpPr>
              <p:cNvPr id="83" name="任意多边形: 形状 82">
                <a:extLst>
                  <a:ext uri="{FF2B5EF4-FFF2-40B4-BE49-F238E27FC236}">
                    <a16:creationId xmlns:a16="http://schemas.microsoft.com/office/drawing/2014/main" xmlns="" id="{CC925DF0-0DF3-4CB7-B847-95D62BFB0588}"/>
                  </a:ext>
                </a:extLst>
              </p:cNvPr>
              <p:cNvSpPr/>
              <p:nvPr/>
            </p:nvSpPr>
            <p:spPr>
              <a:xfrm>
                <a:off x="10051807" y="2841660"/>
                <a:ext cx="688600" cy="2114745"/>
              </a:xfrm>
              <a:custGeom>
                <a:avLst/>
                <a:gdLst>
                  <a:gd name="connsiteX0" fmla="*/ 683229 w 688600"/>
                  <a:gd name="connsiteY0" fmla="*/ 1023066 h 2114745"/>
                  <a:gd name="connsiteX1" fmla="*/ 456153 w 688600"/>
                  <a:gd name="connsiteY1" fmla="*/ 1239855 h 2114745"/>
                  <a:gd name="connsiteX2" fmla="*/ 282321 w 688600"/>
                  <a:gd name="connsiteY2" fmla="*/ 1410544 h 2114745"/>
                  <a:gd name="connsiteX3" fmla="*/ 172689 w 688600"/>
                  <a:gd name="connsiteY3" fmla="*/ 1698675 h 2114745"/>
                  <a:gd name="connsiteX4" fmla="*/ 158306 w 688600"/>
                  <a:gd name="connsiteY4" fmla="*/ 1570373 h 2114745"/>
                  <a:gd name="connsiteX5" fmla="*/ 153544 w 688600"/>
                  <a:gd name="connsiteY5" fmla="*/ 1306721 h 2114745"/>
                  <a:gd name="connsiteX6" fmla="*/ 157734 w 688600"/>
                  <a:gd name="connsiteY6" fmla="*/ 1280908 h 2114745"/>
                  <a:gd name="connsiteX7" fmla="*/ 159068 w 688600"/>
                  <a:gd name="connsiteY7" fmla="*/ 1279575 h 2114745"/>
                  <a:gd name="connsiteX8" fmla="*/ 322136 w 688600"/>
                  <a:gd name="connsiteY8" fmla="*/ 1008588 h 2114745"/>
                  <a:gd name="connsiteX9" fmla="*/ 468630 w 688600"/>
                  <a:gd name="connsiteY9" fmla="*/ 917910 h 2114745"/>
                  <a:gd name="connsiteX10" fmla="*/ 618363 w 688600"/>
                  <a:gd name="connsiteY10" fmla="*/ 826756 h 2114745"/>
                  <a:gd name="connsiteX11" fmla="*/ 615315 w 688600"/>
                  <a:gd name="connsiteY11" fmla="*/ 822279 h 2114745"/>
                  <a:gd name="connsiteX12" fmla="*/ 382239 w 688600"/>
                  <a:gd name="connsiteY12" fmla="*/ 940485 h 2114745"/>
                  <a:gd name="connsiteX13" fmla="*/ 410052 w 688600"/>
                  <a:gd name="connsiteY13" fmla="*/ 911910 h 2114745"/>
                  <a:gd name="connsiteX14" fmla="*/ 641414 w 688600"/>
                  <a:gd name="connsiteY14" fmla="*/ 614063 h 2114745"/>
                  <a:gd name="connsiteX15" fmla="*/ 634651 w 688600"/>
                  <a:gd name="connsiteY15" fmla="*/ 612825 h 2114745"/>
                  <a:gd name="connsiteX16" fmla="*/ 351663 w 688600"/>
                  <a:gd name="connsiteY16" fmla="*/ 942294 h 2114745"/>
                  <a:gd name="connsiteX17" fmla="*/ 175070 w 688600"/>
                  <a:gd name="connsiteY17" fmla="*/ 1205661 h 2114745"/>
                  <a:gd name="connsiteX18" fmla="*/ 236125 w 688600"/>
                  <a:gd name="connsiteY18" fmla="*/ 1036973 h 2114745"/>
                  <a:gd name="connsiteX19" fmla="*/ 537591 w 688600"/>
                  <a:gd name="connsiteY19" fmla="*/ 3225 h 2114745"/>
                  <a:gd name="connsiteX20" fmla="*/ 532162 w 688600"/>
                  <a:gd name="connsiteY20" fmla="*/ 2177 h 2114745"/>
                  <a:gd name="connsiteX21" fmla="*/ 182880 w 688600"/>
                  <a:gd name="connsiteY21" fmla="*/ 1095837 h 2114745"/>
                  <a:gd name="connsiteX22" fmla="*/ 178308 w 688600"/>
                  <a:gd name="connsiteY22" fmla="*/ 1108125 h 2114745"/>
                  <a:gd name="connsiteX23" fmla="*/ 163735 w 688600"/>
                  <a:gd name="connsiteY23" fmla="*/ 936675 h 2114745"/>
                  <a:gd name="connsiteX24" fmla="*/ 161033 w 688600"/>
                  <a:gd name="connsiteY24" fmla="*/ 934900 h 2114745"/>
                  <a:gd name="connsiteX25" fmla="*/ 159258 w 688600"/>
                  <a:gd name="connsiteY25" fmla="*/ 936675 h 2114745"/>
                  <a:gd name="connsiteX26" fmla="*/ 154210 w 688600"/>
                  <a:gd name="connsiteY26" fmla="*/ 1178514 h 2114745"/>
                  <a:gd name="connsiteX27" fmla="*/ 122206 w 688600"/>
                  <a:gd name="connsiteY27" fmla="*/ 1339487 h 2114745"/>
                  <a:gd name="connsiteX28" fmla="*/ 127159 w 688600"/>
                  <a:gd name="connsiteY28" fmla="*/ 1536750 h 2114745"/>
                  <a:gd name="connsiteX29" fmla="*/ 58960 w 688600"/>
                  <a:gd name="connsiteY29" fmla="*/ 1265287 h 2114745"/>
                  <a:gd name="connsiteX30" fmla="*/ 3239 w 688600"/>
                  <a:gd name="connsiteY30" fmla="*/ 844378 h 2114745"/>
                  <a:gd name="connsiteX31" fmla="*/ 1619 w 688600"/>
                  <a:gd name="connsiteY31" fmla="*/ 842758 h 2114745"/>
                  <a:gd name="connsiteX32" fmla="*/ 0 w 688600"/>
                  <a:gd name="connsiteY32" fmla="*/ 844378 h 2114745"/>
                  <a:gd name="connsiteX33" fmla="*/ 40481 w 688600"/>
                  <a:gd name="connsiteY33" fmla="*/ 1285004 h 2114745"/>
                  <a:gd name="connsiteX34" fmla="*/ 139161 w 688600"/>
                  <a:gd name="connsiteY34" fmla="*/ 1653240 h 2114745"/>
                  <a:gd name="connsiteX35" fmla="*/ 235554 w 688600"/>
                  <a:gd name="connsiteY35" fmla="*/ 2111107 h 2114745"/>
                  <a:gd name="connsiteX36" fmla="*/ 242795 w 688600"/>
                  <a:gd name="connsiteY36" fmla="*/ 2114383 h 2114745"/>
                  <a:gd name="connsiteX37" fmla="*/ 246127 w 688600"/>
                  <a:gd name="connsiteY37" fmla="*/ 2107297 h 2114745"/>
                  <a:gd name="connsiteX38" fmla="*/ 225362 w 688600"/>
                  <a:gd name="connsiteY38" fmla="*/ 2015000 h 2114745"/>
                  <a:gd name="connsiteX39" fmla="*/ 249079 w 688600"/>
                  <a:gd name="connsiteY39" fmla="*/ 1853075 h 2114745"/>
                  <a:gd name="connsiteX40" fmla="*/ 316802 w 688600"/>
                  <a:gd name="connsiteY40" fmla="*/ 1672100 h 2114745"/>
                  <a:gd name="connsiteX41" fmla="*/ 310325 w 688600"/>
                  <a:gd name="connsiteY41" fmla="*/ 1668862 h 2114745"/>
                  <a:gd name="connsiteX42" fmla="*/ 210312 w 688600"/>
                  <a:gd name="connsiteY42" fmla="*/ 1938990 h 2114745"/>
                  <a:gd name="connsiteX43" fmla="*/ 187453 w 688600"/>
                  <a:gd name="connsiteY43" fmla="*/ 1803450 h 2114745"/>
                  <a:gd name="connsiteX44" fmla="*/ 335566 w 688600"/>
                  <a:gd name="connsiteY44" fmla="*/ 1379111 h 2114745"/>
                  <a:gd name="connsiteX45" fmla="*/ 508921 w 688600"/>
                  <a:gd name="connsiteY45" fmla="*/ 1217186 h 2114745"/>
                  <a:gd name="connsiteX46" fmla="*/ 687991 w 688600"/>
                  <a:gd name="connsiteY46" fmla="*/ 1026686 h 2114745"/>
                  <a:gd name="connsiteX47" fmla="*/ 687420 w 688600"/>
                  <a:gd name="connsiteY47" fmla="*/ 1022495 h 2114745"/>
                  <a:gd name="connsiteX48" fmla="*/ 683229 w 688600"/>
                  <a:gd name="connsiteY48" fmla="*/ 1023066 h 2114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88600" h="2114745">
                    <a:moveTo>
                      <a:pt x="683229" y="1023066"/>
                    </a:moveTo>
                    <a:cubicBezTo>
                      <a:pt x="611691" y="1099560"/>
                      <a:pt x="535878" y="1171938"/>
                      <a:pt x="456153" y="1239855"/>
                    </a:cubicBezTo>
                    <a:cubicBezTo>
                      <a:pt x="394145" y="1292148"/>
                      <a:pt x="331280" y="1345297"/>
                      <a:pt x="282321" y="1410544"/>
                    </a:cubicBezTo>
                    <a:cubicBezTo>
                      <a:pt x="223743" y="1488648"/>
                      <a:pt x="185262" y="1593614"/>
                      <a:pt x="172689" y="1698675"/>
                    </a:cubicBezTo>
                    <a:cubicBezTo>
                      <a:pt x="167450" y="1656098"/>
                      <a:pt x="162592" y="1612950"/>
                      <a:pt x="158306" y="1570373"/>
                    </a:cubicBezTo>
                    <a:cubicBezTo>
                      <a:pt x="149543" y="1482934"/>
                      <a:pt x="142113" y="1394256"/>
                      <a:pt x="153544" y="1306721"/>
                    </a:cubicBezTo>
                    <a:cubicBezTo>
                      <a:pt x="154686" y="1298053"/>
                      <a:pt x="156211" y="1289481"/>
                      <a:pt x="157734" y="1280908"/>
                    </a:cubicBezTo>
                    <a:cubicBezTo>
                      <a:pt x="158365" y="1280700"/>
                      <a:pt x="158860" y="1280205"/>
                      <a:pt x="159068" y="1279575"/>
                    </a:cubicBezTo>
                    <a:cubicBezTo>
                      <a:pt x="199574" y="1181603"/>
                      <a:pt x="254541" y="1090259"/>
                      <a:pt x="322136" y="1008588"/>
                    </a:cubicBezTo>
                    <a:cubicBezTo>
                      <a:pt x="367835" y="973572"/>
                      <a:pt x="416909" y="943196"/>
                      <a:pt x="468630" y="917910"/>
                    </a:cubicBezTo>
                    <a:cubicBezTo>
                      <a:pt x="521685" y="891526"/>
                      <a:pt x="573405" y="865618"/>
                      <a:pt x="618363" y="826756"/>
                    </a:cubicBezTo>
                    <a:cubicBezTo>
                      <a:pt x="620935" y="824565"/>
                      <a:pt x="618363" y="820279"/>
                      <a:pt x="615315" y="822279"/>
                    </a:cubicBezTo>
                    <a:cubicBezTo>
                      <a:pt x="547879" y="868476"/>
                      <a:pt x="456343" y="895431"/>
                      <a:pt x="382239" y="940485"/>
                    </a:cubicBezTo>
                    <a:cubicBezTo>
                      <a:pt x="391764" y="930960"/>
                      <a:pt x="400527" y="921435"/>
                      <a:pt x="410052" y="911910"/>
                    </a:cubicBezTo>
                    <a:cubicBezTo>
                      <a:pt x="500253" y="821994"/>
                      <a:pt x="607695" y="743222"/>
                      <a:pt x="641414" y="614063"/>
                    </a:cubicBezTo>
                    <a:cubicBezTo>
                      <a:pt x="642462" y="609777"/>
                      <a:pt x="635985" y="608729"/>
                      <a:pt x="634651" y="612825"/>
                    </a:cubicBezTo>
                    <a:cubicBezTo>
                      <a:pt x="590646" y="752176"/>
                      <a:pt x="447199" y="839805"/>
                      <a:pt x="351663" y="942294"/>
                    </a:cubicBezTo>
                    <a:cubicBezTo>
                      <a:pt x="280512" y="1018494"/>
                      <a:pt x="213075" y="1106982"/>
                      <a:pt x="175070" y="1205661"/>
                    </a:cubicBezTo>
                    <a:cubicBezTo>
                      <a:pt x="192392" y="1148380"/>
                      <a:pt x="212773" y="1092071"/>
                      <a:pt x="236125" y="1036973"/>
                    </a:cubicBezTo>
                    <a:cubicBezTo>
                      <a:pt x="371761" y="702931"/>
                      <a:pt x="496062" y="363460"/>
                      <a:pt x="537591" y="3225"/>
                    </a:cubicBezTo>
                    <a:cubicBezTo>
                      <a:pt x="538068" y="-300"/>
                      <a:pt x="532638" y="-1347"/>
                      <a:pt x="532162" y="2177"/>
                    </a:cubicBezTo>
                    <a:cubicBezTo>
                      <a:pt x="478727" y="387082"/>
                      <a:pt x="321279" y="736554"/>
                      <a:pt x="182880" y="1095837"/>
                    </a:cubicBezTo>
                    <a:lnTo>
                      <a:pt x="178308" y="1108125"/>
                    </a:lnTo>
                    <a:cubicBezTo>
                      <a:pt x="180451" y="1050595"/>
                      <a:pt x="175558" y="993018"/>
                      <a:pt x="163735" y="936675"/>
                    </a:cubicBezTo>
                    <a:cubicBezTo>
                      <a:pt x="163479" y="935439"/>
                      <a:pt x="162269" y="934644"/>
                      <a:pt x="161033" y="934900"/>
                    </a:cubicBezTo>
                    <a:cubicBezTo>
                      <a:pt x="160141" y="935085"/>
                      <a:pt x="159443" y="935783"/>
                      <a:pt x="159258" y="936675"/>
                    </a:cubicBezTo>
                    <a:cubicBezTo>
                      <a:pt x="163830" y="1018018"/>
                      <a:pt x="155258" y="1097647"/>
                      <a:pt x="154210" y="1178514"/>
                    </a:cubicBezTo>
                    <a:cubicBezTo>
                      <a:pt x="137539" y="1230802"/>
                      <a:pt x="126804" y="1284799"/>
                      <a:pt x="122206" y="1339487"/>
                    </a:cubicBezTo>
                    <a:cubicBezTo>
                      <a:pt x="118379" y="1405265"/>
                      <a:pt x="120035" y="1471247"/>
                      <a:pt x="127159" y="1536750"/>
                    </a:cubicBezTo>
                    <a:cubicBezTo>
                      <a:pt x="102585" y="1446834"/>
                      <a:pt x="76962" y="1357204"/>
                      <a:pt x="58960" y="1265287"/>
                    </a:cubicBezTo>
                    <a:cubicBezTo>
                      <a:pt x="31078" y="1126374"/>
                      <a:pt x="12463" y="985761"/>
                      <a:pt x="3239" y="844378"/>
                    </a:cubicBezTo>
                    <a:cubicBezTo>
                      <a:pt x="3239" y="843483"/>
                      <a:pt x="2514" y="842758"/>
                      <a:pt x="1619" y="842758"/>
                    </a:cubicBezTo>
                    <a:cubicBezTo>
                      <a:pt x="725" y="842758"/>
                      <a:pt x="0" y="843483"/>
                      <a:pt x="0" y="844378"/>
                    </a:cubicBezTo>
                    <a:cubicBezTo>
                      <a:pt x="1276" y="992120"/>
                      <a:pt x="14817" y="1139502"/>
                      <a:pt x="40481" y="1285004"/>
                    </a:cubicBezTo>
                    <a:cubicBezTo>
                      <a:pt x="63151" y="1408353"/>
                      <a:pt x="90107" y="1536654"/>
                      <a:pt x="139161" y="1653240"/>
                    </a:cubicBezTo>
                    <a:cubicBezTo>
                      <a:pt x="156020" y="1807831"/>
                      <a:pt x="178499" y="1966899"/>
                      <a:pt x="235554" y="2111107"/>
                    </a:cubicBezTo>
                    <a:cubicBezTo>
                      <a:pt x="236649" y="2114011"/>
                      <a:pt x="239891" y="2115478"/>
                      <a:pt x="242795" y="2114383"/>
                    </a:cubicBezTo>
                    <a:cubicBezTo>
                      <a:pt x="245639" y="2113311"/>
                      <a:pt x="247115" y="2110171"/>
                      <a:pt x="246127" y="2107297"/>
                    </a:cubicBezTo>
                    <a:cubicBezTo>
                      <a:pt x="238697" y="2076531"/>
                      <a:pt x="231839" y="2045766"/>
                      <a:pt x="225362" y="2015000"/>
                    </a:cubicBezTo>
                    <a:cubicBezTo>
                      <a:pt x="235458" y="1961374"/>
                      <a:pt x="236030" y="1906320"/>
                      <a:pt x="249079" y="1853075"/>
                    </a:cubicBezTo>
                    <a:cubicBezTo>
                      <a:pt x="264353" y="1790264"/>
                      <a:pt x="287089" y="1729507"/>
                      <a:pt x="316802" y="1672100"/>
                    </a:cubicBezTo>
                    <a:cubicBezTo>
                      <a:pt x="318993" y="1667814"/>
                      <a:pt x="312706" y="1664861"/>
                      <a:pt x="310325" y="1668862"/>
                    </a:cubicBezTo>
                    <a:cubicBezTo>
                      <a:pt x="264795" y="1743823"/>
                      <a:pt x="219552" y="1843645"/>
                      <a:pt x="210312" y="1938990"/>
                    </a:cubicBezTo>
                    <a:cubicBezTo>
                      <a:pt x="201803" y="1893969"/>
                      <a:pt x="194184" y="1848789"/>
                      <a:pt x="187453" y="1803450"/>
                    </a:cubicBezTo>
                    <a:cubicBezTo>
                      <a:pt x="191453" y="1650573"/>
                      <a:pt x="233268" y="1494459"/>
                      <a:pt x="335566" y="1379111"/>
                    </a:cubicBezTo>
                    <a:cubicBezTo>
                      <a:pt x="388144" y="1319865"/>
                      <a:pt x="449866" y="1270240"/>
                      <a:pt x="508921" y="1217186"/>
                    </a:cubicBezTo>
                    <a:cubicBezTo>
                      <a:pt x="573382" y="1158345"/>
                      <a:pt x="633247" y="1094659"/>
                      <a:pt x="687991" y="1026686"/>
                    </a:cubicBezTo>
                    <a:cubicBezTo>
                      <a:pt x="688991" y="1025371"/>
                      <a:pt x="688735" y="1023494"/>
                      <a:pt x="687420" y="1022495"/>
                    </a:cubicBezTo>
                    <a:cubicBezTo>
                      <a:pt x="686105" y="1021495"/>
                      <a:pt x="684228" y="1021751"/>
                      <a:pt x="683229" y="1023066"/>
                    </a:cubicBezTo>
                    <a:close/>
                  </a:path>
                </a:pathLst>
              </a:custGeom>
              <a:solidFill>
                <a:srgbClr val="EBEBEB"/>
              </a:solidFill>
              <a:ln w="9525" cap="flat">
                <a:noFill/>
                <a:prstDash val="solid"/>
                <a:miter/>
              </a:ln>
            </p:spPr>
            <p:txBody>
              <a:bodyPr rtlCol="0" anchor="ctr"/>
              <a:lstStyle/>
              <a:p>
                <a:endParaRPr lang="zh-CN" altLang="en-US"/>
              </a:p>
            </p:txBody>
          </p:sp>
          <p:sp>
            <p:nvSpPr>
              <p:cNvPr id="84" name="任意多边形: 形状 83">
                <a:extLst>
                  <a:ext uri="{FF2B5EF4-FFF2-40B4-BE49-F238E27FC236}">
                    <a16:creationId xmlns:a16="http://schemas.microsoft.com/office/drawing/2014/main" xmlns="" id="{2743DC37-977C-481F-A721-58C27339C434}"/>
                  </a:ext>
                </a:extLst>
              </p:cNvPr>
              <p:cNvSpPr/>
              <p:nvPr/>
            </p:nvSpPr>
            <p:spPr>
              <a:xfrm>
                <a:off x="10100956" y="4811512"/>
                <a:ext cx="290417" cy="412718"/>
              </a:xfrm>
              <a:custGeom>
                <a:avLst/>
                <a:gdLst>
                  <a:gd name="connsiteX0" fmla="*/ 0 w 290417"/>
                  <a:gd name="connsiteY0" fmla="*/ 0 h 412718"/>
                  <a:gd name="connsiteX1" fmla="*/ 290417 w 290417"/>
                  <a:gd name="connsiteY1" fmla="*/ 0 h 412718"/>
                  <a:gd name="connsiteX2" fmla="*/ 290417 w 290417"/>
                  <a:gd name="connsiteY2" fmla="*/ 412718 h 412718"/>
                  <a:gd name="connsiteX3" fmla="*/ 0 w 290417"/>
                  <a:gd name="connsiteY3" fmla="*/ 412718 h 412718"/>
                </a:gdLst>
                <a:ahLst/>
                <a:cxnLst>
                  <a:cxn ang="0">
                    <a:pos x="connsiteX0" y="connsiteY0"/>
                  </a:cxn>
                  <a:cxn ang="0">
                    <a:pos x="connsiteX1" y="connsiteY1"/>
                  </a:cxn>
                  <a:cxn ang="0">
                    <a:pos x="connsiteX2" y="connsiteY2"/>
                  </a:cxn>
                  <a:cxn ang="0">
                    <a:pos x="connsiteX3" y="connsiteY3"/>
                  </a:cxn>
                </a:cxnLst>
                <a:rect l="l" t="t" r="r" b="b"/>
                <a:pathLst>
                  <a:path w="290417" h="412718">
                    <a:moveTo>
                      <a:pt x="0" y="0"/>
                    </a:moveTo>
                    <a:lnTo>
                      <a:pt x="290417" y="0"/>
                    </a:lnTo>
                    <a:lnTo>
                      <a:pt x="290417" y="412718"/>
                    </a:lnTo>
                    <a:lnTo>
                      <a:pt x="0" y="412718"/>
                    </a:lnTo>
                    <a:close/>
                  </a:path>
                </a:pathLst>
              </a:custGeom>
              <a:solidFill>
                <a:srgbClr val="C7C7C7"/>
              </a:solidFill>
              <a:ln w="9525" cap="flat">
                <a:noFill/>
                <a:prstDash val="solid"/>
                <a:miter/>
              </a:ln>
            </p:spPr>
            <p:txBody>
              <a:bodyPr rtlCol="0" anchor="ctr"/>
              <a:lstStyle/>
              <a:p>
                <a:endParaRPr lang="zh-CN" altLang="en-US"/>
              </a:p>
            </p:txBody>
          </p:sp>
        </p:grpSp>
        <p:sp>
          <p:nvSpPr>
            <p:cNvPr id="85" name="任意多边形: 形状 84">
              <a:extLst>
                <a:ext uri="{FF2B5EF4-FFF2-40B4-BE49-F238E27FC236}">
                  <a16:creationId xmlns:a16="http://schemas.microsoft.com/office/drawing/2014/main" xmlns="" id="{A05D2786-152F-41B7-8956-2ECA5FA612AF}"/>
                </a:ext>
              </a:extLst>
            </p:cNvPr>
            <p:cNvSpPr/>
            <p:nvPr/>
          </p:nvSpPr>
          <p:spPr>
            <a:xfrm>
              <a:off x="7819052" y="5209371"/>
              <a:ext cx="2783966" cy="328422"/>
            </a:xfrm>
            <a:custGeom>
              <a:avLst/>
              <a:gdLst>
                <a:gd name="connsiteX0" fmla="*/ 2783967 w 2783966"/>
                <a:gd name="connsiteY0" fmla="*/ 164211 h 328422"/>
                <a:gd name="connsiteX1" fmla="*/ 1391984 w 2783966"/>
                <a:gd name="connsiteY1" fmla="*/ 328422 h 328422"/>
                <a:gd name="connsiteX2" fmla="*/ 0 w 2783966"/>
                <a:gd name="connsiteY2" fmla="*/ 164211 h 328422"/>
                <a:gd name="connsiteX3" fmla="*/ 1391984 w 2783966"/>
                <a:gd name="connsiteY3" fmla="*/ 0 h 328422"/>
                <a:gd name="connsiteX4" fmla="*/ 2783967 w 2783966"/>
                <a:gd name="connsiteY4" fmla="*/ 164211 h 3284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83966" h="328422">
                  <a:moveTo>
                    <a:pt x="2783967" y="164211"/>
                  </a:moveTo>
                  <a:cubicBezTo>
                    <a:pt x="2783967" y="254902"/>
                    <a:pt x="2160755" y="328422"/>
                    <a:pt x="1391984" y="328422"/>
                  </a:cubicBezTo>
                  <a:cubicBezTo>
                    <a:pt x="623212" y="328422"/>
                    <a:pt x="0" y="254902"/>
                    <a:pt x="0" y="164211"/>
                  </a:cubicBezTo>
                  <a:cubicBezTo>
                    <a:pt x="0" y="73520"/>
                    <a:pt x="623212" y="0"/>
                    <a:pt x="1391984" y="0"/>
                  </a:cubicBezTo>
                  <a:cubicBezTo>
                    <a:pt x="2160755" y="0"/>
                    <a:pt x="2783967" y="73520"/>
                    <a:pt x="2783967" y="164211"/>
                  </a:cubicBezTo>
                  <a:close/>
                </a:path>
              </a:pathLst>
            </a:custGeom>
            <a:solidFill>
              <a:srgbClr val="EBEBEB"/>
            </a:solidFill>
            <a:ln w="9525" cap="flat">
              <a:noFill/>
              <a:prstDash val="solid"/>
              <a:miter/>
            </a:ln>
          </p:spPr>
          <p:txBody>
            <a:bodyPr rtlCol="0" anchor="ctr"/>
            <a:lstStyle/>
            <a:p>
              <a:endParaRPr lang="zh-CN" altLang="en-US"/>
            </a:p>
          </p:txBody>
        </p:sp>
        <p:sp>
          <p:nvSpPr>
            <p:cNvPr id="86" name="任意多边形: 形状 85">
              <a:extLst>
                <a:ext uri="{FF2B5EF4-FFF2-40B4-BE49-F238E27FC236}">
                  <a16:creationId xmlns:a16="http://schemas.microsoft.com/office/drawing/2014/main" xmlns="" id="{F7BD6AB4-A2BF-43BA-ACE2-3E3B82879366}"/>
                </a:ext>
              </a:extLst>
            </p:cNvPr>
            <p:cNvSpPr/>
            <p:nvPr/>
          </p:nvSpPr>
          <p:spPr>
            <a:xfrm>
              <a:off x="7277270" y="5219563"/>
              <a:ext cx="3867435" cy="9429"/>
            </a:xfrm>
            <a:custGeom>
              <a:avLst/>
              <a:gdLst>
                <a:gd name="connsiteX0" fmla="*/ 0 w 3867435"/>
                <a:gd name="connsiteY0" fmla="*/ 4667 h 9429"/>
                <a:gd name="connsiteX1" fmla="*/ 483489 w 3867435"/>
                <a:gd name="connsiteY1" fmla="*/ 2381 h 9429"/>
                <a:gd name="connsiteX2" fmla="*/ 966883 w 3867435"/>
                <a:gd name="connsiteY2" fmla="*/ 1524 h 9429"/>
                <a:gd name="connsiteX3" fmla="*/ 1933766 w 3867435"/>
                <a:gd name="connsiteY3" fmla="*/ 0 h 9429"/>
                <a:gd name="connsiteX4" fmla="*/ 2900648 w 3867435"/>
                <a:gd name="connsiteY4" fmla="*/ 1524 h 9429"/>
                <a:gd name="connsiteX5" fmla="*/ 3384042 w 3867435"/>
                <a:gd name="connsiteY5" fmla="*/ 2381 h 9429"/>
                <a:gd name="connsiteX6" fmla="*/ 3867436 w 3867435"/>
                <a:gd name="connsiteY6" fmla="*/ 4667 h 9429"/>
                <a:gd name="connsiteX7" fmla="*/ 3384042 w 3867435"/>
                <a:gd name="connsiteY7" fmla="*/ 7048 h 9429"/>
                <a:gd name="connsiteX8" fmla="*/ 2900648 w 3867435"/>
                <a:gd name="connsiteY8" fmla="*/ 7906 h 9429"/>
                <a:gd name="connsiteX9" fmla="*/ 1933766 w 3867435"/>
                <a:gd name="connsiteY9" fmla="*/ 9430 h 9429"/>
                <a:gd name="connsiteX10" fmla="*/ 966883 w 3867435"/>
                <a:gd name="connsiteY10" fmla="*/ 7906 h 9429"/>
                <a:gd name="connsiteX11" fmla="*/ 483489 w 3867435"/>
                <a:gd name="connsiteY11" fmla="*/ 7048 h 9429"/>
                <a:gd name="connsiteX12" fmla="*/ 0 w 3867435"/>
                <a:gd name="connsiteY12" fmla="*/ 4667 h 9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67435" h="9429">
                  <a:moveTo>
                    <a:pt x="0" y="4667"/>
                  </a:moveTo>
                  <a:lnTo>
                    <a:pt x="483489" y="2381"/>
                  </a:lnTo>
                  <a:lnTo>
                    <a:pt x="966883" y="1524"/>
                  </a:lnTo>
                  <a:lnTo>
                    <a:pt x="1933766" y="0"/>
                  </a:lnTo>
                  <a:lnTo>
                    <a:pt x="2900648" y="1524"/>
                  </a:lnTo>
                  <a:lnTo>
                    <a:pt x="3384042" y="2381"/>
                  </a:lnTo>
                  <a:lnTo>
                    <a:pt x="3867436" y="4667"/>
                  </a:lnTo>
                  <a:lnTo>
                    <a:pt x="3384042" y="7048"/>
                  </a:lnTo>
                  <a:lnTo>
                    <a:pt x="2900648" y="7906"/>
                  </a:lnTo>
                  <a:lnTo>
                    <a:pt x="1933766" y="9430"/>
                  </a:lnTo>
                  <a:lnTo>
                    <a:pt x="966883" y="7906"/>
                  </a:lnTo>
                  <a:lnTo>
                    <a:pt x="483489" y="7048"/>
                  </a:lnTo>
                  <a:lnTo>
                    <a:pt x="0" y="4667"/>
                  </a:lnTo>
                  <a:close/>
                </a:path>
              </a:pathLst>
            </a:custGeom>
            <a:solidFill>
              <a:srgbClr val="263238"/>
            </a:solidFill>
            <a:ln w="9525" cap="flat">
              <a:noFill/>
              <a:prstDash val="solid"/>
              <a:miter/>
            </a:ln>
          </p:spPr>
          <p:txBody>
            <a:bodyPr rtlCol="0" anchor="ctr"/>
            <a:lstStyle/>
            <a:p>
              <a:endParaRPr lang="zh-CN" altLang="en-US"/>
            </a:p>
          </p:txBody>
        </p:sp>
        <p:grpSp>
          <p:nvGrpSpPr>
            <p:cNvPr id="87" name="图形 2">
              <a:extLst>
                <a:ext uri="{FF2B5EF4-FFF2-40B4-BE49-F238E27FC236}">
                  <a16:creationId xmlns:a16="http://schemas.microsoft.com/office/drawing/2014/main" xmlns="" id="{C2E70342-C1B7-45A0-8FD5-D12EC91D079D}"/>
                </a:ext>
              </a:extLst>
            </p:cNvPr>
            <p:cNvGrpSpPr/>
            <p:nvPr/>
          </p:nvGrpSpPr>
          <p:grpSpPr>
            <a:xfrm>
              <a:off x="8255861" y="1726935"/>
              <a:ext cx="1935684" cy="3646551"/>
              <a:chOff x="8255861" y="1726935"/>
              <a:chExt cx="1935684" cy="3646551"/>
            </a:xfrm>
          </p:grpSpPr>
          <p:sp>
            <p:nvSpPr>
              <p:cNvPr id="88" name="任意多边形: 形状 87">
                <a:extLst>
                  <a:ext uri="{FF2B5EF4-FFF2-40B4-BE49-F238E27FC236}">
                    <a16:creationId xmlns:a16="http://schemas.microsoft.com/office/drawing/2014/main" xmlns="" id="{41FEE26D-2605-4F03-862E-07C7E2EF5905}"/>
                  </a:ext>
                </a:extLst>
              </p:cNvPr>
              <p:cNvSpPr/>
              <p:nvPr/>
            </p:nvSpPr>
            <p:spPr>
              <a:xfrm>
                <a:off x="8255861" y="1726935"/>
                <a:ext cx="1935684" cy="3646551"/>
              </a:xfrm>
              <a:custGeom>
                <a:avLst/>
                <a:gdLst>
                  <a:gd name="connsiteX0" fmla="*/ 1772610 w 1935684"/>
                  <a:gd name="connsiteY0" fmla="*/ 0 h 3646551"/>
                  <a:gd name="connsiteX1" fmla="*/ 162885 w 1935684"/>
                  <a:gd name="connsiteY1" fmla="*/ 0 h 3646551"/>
                  <a:gd name="connsiteX2" fmla="*/ 7 w 1935684"/>
                  <a:gd name="connsiteY2" fmla="*/ 165911 h 3646551"/>
                  <a:gd name="connsiteX3" fmla="*/ 7 w 1935684"/>
                  <a:gd name="connsiteY3" fmla="*/ 165926 h 3646551"/>
                  <a:gd name="connsiteX4" fmla="*/ 7 w 1935684"/>
                  <a:gd name="connsiteY4" fmla="*/ 3480626 h 3646551"/>
                  <a:gd name="connsiteX5" fmla="*/ 162885 w 1935684"/>
                  <a:gd name="connsiteY5" fmla="*/ 3646551 h 3646551"/>
                  <a:gd name="connsiteX6" fmla="*/ 1772610 w 1935684"/>
                  <a:gd name="connsiteY6" fmla="*/ 3646551 h 3646551"/>
                  <a:gd name="connsiteX7" fmla="*/ 1935678 w 1935684"/>
                  <a:gd name="connsiteY7" fmla="*/ 3480626 h 3646551"/>
                  <a:gd name="connsiteX8" fmla="*/ 1935678 w 1935684"/>
                  <a:gd name="connsiteY8" fmla="*/ 165926 h 3646551"/>
                  <a:gd name="connsiteX9" fmla="*/ 1772622 w 1935684"/>
                  <a:gd name="connsiteY9" fmla="*/ 0 h 3646551"/>
                  <a:gd name="connsiteX10" fmla="*/ 1772610 w 1935684"/>
                  <a:gd name="connsiteY10" fmla="*/ 0 h 3646551"/>
                  <a:gd name="connsiteX11" fmla="*/ 1833856 w 1935684"/>
                  <a:gd name="connsiteY11" fmla="*/ 3378232 h 3646551"/>
                  <a:gd name="connsiteX12" fmla="*/ 1687933 w 1935684"/>
                  <a:gd name="connsiteY12" fmla="*/ 3536061 h 3646551"/>
                  <a:gd name="connsiteX13" fmla="*/ 247372 w 1935684"/>
                  <a:gd name="connsiteY13" fmla="*/ 3536061 h 3646551"/>
                  <a:gd name="connsiteX14" fmla="*/ 101258 w 1935684"/>
                  <a:gd name="connsiteY14" fmla="*/ 3378232 h 3646551"/>
                  <a:gd name="connsiteX15" fmla="*/ 101258 w 1935684"/>
                  <a:gd name="connsiteY15" fmla="*/ 291560 h 3646551"/>
                  <a:gd name="connsiteX16" fmla="*/ 247372 w 1935684"/>
                  <a:gd name="connsiteY16" fmla="*/ 105156 h 3646551"/>
                  <a:gd name="connsiteX17" fmla="*/ 536074 w 1935684"/>
                  <a:gd name="connsiteY17" fmla="*/ 105156 h 3646551"/>
                  <a:gd name="connsiteX18" fmla="*/ 566554 w 1935684"/>
                  <a:gd name="connsiteY18" fmla="*/ 147828 h 3646551"/>
                  <a:gd name="connsiteX19" fmla="*/ 566554 w 1935684"/>
                  <a:gd name="connsiteY19" fmla="*/ 158020 h 3646551"/>
                  <a:gd name="connsiteX20" fmla="*/ 634086 w 1935684"/>
                  <a:gd name="connsiteY20" fmla="*/ 213551 h 3646551"/>
                  <a:gd name="connsiteX21" fmla="*/ 1301408 w 1935684"/>
                  <a:gd name="connsiteY21" fmla="*/ 213551 h 3646551"/>
                  <a:gd name="connsiteX22" fmla="*/ 1368940 w 1935684"/>
                  <a:gd name="connsiteY22" fmla="*/ 158020 h 3646551"/>
                  <a:gd name="connsiteX23" fmla="*/ 1368940 w 1935684"/>
                  <a:gd name="connsiteY23" fmla="*/ 147828 h 3646551"/>
                  <a:gd name="connsiteX24" fmla="*/ 1399516 w 1935684"/>
                  <a:gd name="connsiteY24" fmla="*/ 105156 h 3646551"/>
                  <a:gd name="connsiteX25" fmla="*/ 1688123 w 1935684"/>
                  <a:gd name="connsiteY25" fmla="*/ 105156 h 3646551"/>
                  <a:gd name="connsiteX26" fmla="*/ 1834046 w 1935684"/>
                  <a:gd name="connsiteY26" fmla="*/ 291560 h 36465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35684" h="3646551">
                    <a:moveTo>
                      <a:pt x="1772610" y="0"/>
                    </a:moveTo>
                    <a:lnTo>
                      <a:pt x="162885" y="0"/>
                    </a:lnTo>
                    <a:cubicBezTo>
                      <a:pt x="72092" y="838"/>
                      <a:pt x="-831" y="75119"/>
                      <a:pt x="7" y="165911"/>
                    </a:cubicBezTo>
                    <a:cubicBezTo>
                      <a:pt x="7" y="165916"/>
                      <a:pt x="7" y="165921"/>
                      <a:pt x="7" y="165926"/>
                    </a:cubicBezTo>
                    <a:lnTo>
                      <a:pt x="7" y="3480626"/>
                    </a:lnTo>
                    <a:cubicBezTo>
                      <a:pt x="-786" y="3571402"/>
                      <a:pt x="72109" y="3645661"/>
                      <a:pt x="162885" y="3646551"/>
                    </a:cubicBezTo>
                    <a:lnTo>
                      <a:pt x="1772610" y="3646551"/>
                    </a:lnTo>
                    <a:cubicBezTo>
                      <a:pt x="1863438" y="3645713"/>
                      <a:pt x="1936418" y="3571455"/>
                      <a:pt x="1935678" y="3480626"/>
                    </a:cubicBezTo>
                    <a:lnTo>
                      <a:pt x="1935678" y="165926"/>
                    </a:lnTo>
                    <a:cubicBezTo>
                      <a:pt x="1936470" y="75080"/>
                      <a:pt x="1863468" y="793"/>
                      <a:pt x="1772622" y="0"/>
                    </a:cubicBezTo>
                    <a:cubicBezTo>
                      <a:pt x="1772618" y="0"/>
                      <a:pt x="1772614" y="0"/>
                      <a:pt x="1772610" y="0"/>
                    </a:cubicBezTo>
                    <a:close/>
                    <a:moveTo>
                      <a:pt x="1833856" y="3378232"/>
                    </a:moveTo>
                    <a:cubicBezTo>
                      <a:pt x="1833856" y="3465481"/>
                      <a:pt x="1768514" y="3536061"/>
                      <a:pt x="1687933" y="3536061"/>
                    </a:cubicBezTo>
                    <a:lnTo>
                      <a:pt x="247372" y="3536061"/>
                    </a:lnTo>
                    <a:cubicBezTo>
                      <a:pt x="166600" y="3536061"/>
                      <a:pt x="101258" y="3465481"/>
                      <a:pt x="101258" y="3378232"/>
                    </a:cubicBezTo>
                    <a:lnTo>
                      <a:pt x="101258" y="291560"/>
                    </a:lnTo>
                    <a:cubicBezTo>
                      <a:pt x="101258" y="113824"/>
                      <a:pt x="166600" y="105156"/>
                      <a:pt x="247372" y="105156"/>
                    </a:cubicBezTo>
                    <a:lnTo>
                      <a:pt x="536074" y="105156"/>
                    </a:lnTo>
                    <a:cubicBezTo>
                      <a:pt x="552838" y="105156"/>
                      <a:pt x="566554" y="124206"/>
                      <a:pt x="566554" y="147828"/>
                    </a:cubicBezTo>
                    <a:lnTo>
                      <a:pt x="566554" y="158020"/>
                    </a:lnTo>
                    <a:cubicBezTo>
                      <a:pt x="566554" y="213360"/>
                      <a:pt x="596844" y="213551"/>
                      <a:pt x="634086" y="213551"/>
                    </a:cubicBezTo>
                    <a:lnTo>
                      <a:pt x="1301408" y="213551"/>
                    </a:lnTo>
                    <a:cubicBezTo>
                      <a:pt x="1338937" y="213551"/>
                      <a:pt x="1368940" y="213551"/>
                      <a:pt x="1368940" y="158020"/>
                    </a:cubicBezTo>
                    <a:lnTo>
                      <a:pt x="1368940" y="147828"/>
                    </a:lnTo>
                    <a:cubicBezTo>
                      <a:pt x="1368940" y="124206"/>
                      <a:pt x="1382466" y="105156"/>
                      <a:pt x="1399516" y="105156"/>
                    </a:cubicBezTo>
                    <a:lnTo>
                      <a:pt x="1688123" y="105156"/>
                    </a:lnTo>
                    <a:cubicBezTo>
                      <a:pt x="1768705" y="105156"/>
                      <a:pt x="1834046" y="128778"/>
                      <a:pt x="1834046" y="291560"/>
                    </a:cubicBezTo>
                    <a:close/>
                  </a:path>
                </a:pathLst>
              </a:custGeom>
              <a:solidFill>
                <a:srgbClr val="263238"/>
              </a:solidFill>
              <a:ln w="9525" cap="flat">
                <a:noFill/>
                <a:prstDash val="solid"/>
                <a:miter/>
              </a:ln>
            </p:spPr>
            <p:txBody>
              <a:bodyPr rtlCol="0" anchor="ctr"/>
              <a:lstStyle/>
              <a:p>
                <a:endParaRPr lang="zh-CN" altLang="en-US"/>
              </a:p>
            </p:txBody>
          </p:sp>
          <p:sp>
            <p:nvSpPr>
              <p:cNvPr id="89" name="任意多边形: 形状 88">
                <a:extLst>
                  <a:ext uri="{FF2B5EF4-FFF2-40B4-BE49-F238E27FC236}">
                    <a16:creationId xmlns:a16="http://schemas.microsoft.com/office/drawing/2014/main" xmlns="" id="{0846A6F6-1375-45E9-8576-91FBE1B6D9E3}"/>
                  </a:ext>
                </a:extLst>
              </p:cNvPr>
              <p:cNvSpPr/>
              <p:nvPr/>
            </p:nvSpPr>
            <p:spPr>
              <a:xfrm>
                <a:off x="8357119" y="1832091"/>
                <a:ext cx="1732597" cy="3430905"/>
              </a:xfrm>
              <a:custGeom>
                <a:avLst/>
                <a:gdLst>
                  <a:gd name="connsiteX0" fmla="*/ 1732598 w 1732597"/>
                  <a:gd name="connsiteY0" fmla="*/ 217075 h 3430905"/>
                  <a:gd name="connsiteX1" fmla="*/ 1732598 w 1732597"/>
                  <a:gd name="connsiteY1" fmla="*/ 3273076 h 3430905"/>
                  <a:gd name="connsiteX2" fmla="*/ 1586674 w 1732597"/>
                  <a:gd name="connsiteY2" fmla="*/ 3430905 h 3430905"/>
                  <a:gd name="connsiteX3" fmla="*/ 146113 w 1732597"/>
                  <a:gd name="connsiteY3" fmla="*/ 3430905 h 3430905"/>
                  <a:gd name="connsiteX4" fmla="*/ 0 w 1732597"/>
                  <a:gd name="connsiteY4" fmla="*/ 3273076 h 3430905"/>
                  <a:gd name="connsiteX5" fmla="*/ 0 w 1732597"/>
                  <a:gd name="connsiteY5" fmla="*/ 217075 h 3430905"/>
                  <a:gd name="connsiteX6" fmla="*/ 146113 w 1732597"/>
                  <a:gd name="connsiteY6" fmla="*/ 0 h 3430905"/>
                  <a:gd name="connsiteX7" fmla="*/ 434816 w 1732597"/>
                  <a:gd name="connsiteY7" fmla="*/ 0 h 3430905"/>
                  <a:gd name="connsiteX8" fmla="*/ 465296 w 1732597"/>
                  <a:gd name="connsiteY8" fmla="*/ 42672 h 3430905"/>
                  <a:gd name="connsiteX9" fmla="*/ 465296 w 1732597"/>
                  <a:gd name="connsiteY9" fmla="*/ 52864 h 3430905"/>
                  <a:gd name="connsiteX10" fmla="*/ 532828 w 1732597"/>
                  <a:gd name="connsiteY10" fmla="*/ 108394 h 3430905"/>
                  <a:gd name="connsiteX11" fmla="*/ 1200150 w 1732597"/>
                  <a:gd name="connsiteY11" fmla="*/ 108394 h 3430905"/>
                  <a:gd name="connsiteX12" fmla="*/ 1267682 w 1732597"/>
                  <a:gd name="connsiteY12" fmla="*/ 52864 h 3430905"/>
                  <a:gd name="connsiteX13" fmla="*/ 1267682 w 1732597"/>
                  <a:gd name="connsiteY13" fmla="*/ 42672 h 3430905"/>
                  <a:gd name="connsiteX14" fmla="*/ 1298257 w 1732597"/>
                  <a:gd name="connsiteY14" fmla="*/ 0 h 3430905"/>
                  <a:gd name="connsiteX15" fmla="*/ 1586865 w 1732597"/>
                  <a:gd name="connsiteY15" fmla="*/ 0 h 3430905"/>
                  <a:gd name="connsiteX16" fmla="*/ 1732598 w 1732597"/>
                  <a:gd name="connsiteY16" fmla="*/ 217075 h 3430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32597" h="3430905">
                    <a:moveTo>
                      <a:pt x="1732598" y="217075"/>
                    </a:moveTo>
                    <a:lnTo>
                      <a:pt x="1732598" y="3273076"/>
                    </a:lnTo>
                    <a:cubicBezTo>
                      <a:pt x="1732598" y="3360325"/>
                      <a:pt x="1667256" y="3430905"/>
                      <a:pt x="1586674" y="3430905"/>
                    </a:cubicBezTo>
                    <a:lnTo>
                      <a:pt x="146113" y="3430905"/>
                    </a:lnTo>
                    <a:cubicBezTo>
                      <a:pt x="65342" y="3430905"/>
                      <a:pt x="0" y="3360325"/>
                      <a:pt x="0" y="3273076"/>
                    </a:cubicBezTo>
                    <a:lnTo>
                      <a:pt x="0" y="217075"/>
                    </a:lnTo>
                    <a:cubicBezTo>
                      <a:pt x="0" y="39338"/>
                      <a:pt x="65342" y="0"/>
                      <a:pt x="146113" y="0"/>
                    </a:cubicBezTo>
                    <a:lnTo>
                      <a:pt x="434816" y="0"/>
                    </a:lnTo>
                    <a:cubicBezTo>
                      <a:pt x="451580" y="0"/>
                      <a:pt x="465296" y="19050"/>
                      <a:pt x="465296" y="42672"/>
                    </a:cubicBezTo>
                    <a:lnTo>
                      <a:pt x="465296" y="52864"/>
                    </a:lnTo>
                    <a:cubicBezTo>
                      <a:pt x="465296" y="108204"/>
                      <a:pt x="495586" y="108394"/>
                      <a:pt x="532828" y="108394"/>
                    </a:cubicBezTo>
                    <a:lnTo>
                      <a:pt x="1200150" y="108394"/>
                    </a:lnTo>
                    <a:cubicBezTo>
                      <a:pt x="1237679" y="108394"/>
                      <a:pt x="1267682" y="108394"/>
                      <a:pt x="1267682" y="52864"/>
                    </a:cubicBezTo>
                    <a:lnTo>
                      <a:pt x="1267682" y="42672"/>
                    </a:lnTo>
                    <a:cubicBezTo>
                      <a:pt x="1267682" y="19050"/>
                      <a:pt x="1281208" y="0"/>
                      <a:pt x="1298257" y="0"/>
                    </a:cubicBezTo>
                    <a:lnTo>
                      <a:pt x="1586865" y="0"/>
                    </a:lnTo>
                    <a:cubicBezTo>
                      <a:pt x="1667256" y="381"/>
                      <a:pt x="1732598" y="54293"/>
                      <a:pt x="1732598" y="217075"/>
                    </a:cubicBezTo>
                    <a:close/>
                  </a:path>
                </a:pathLst>
              </a:custGeom>
              <a:solidFill>
                <a:srgbClr val="FFFFFF"/>
              </a:solidFill>
              <a:ln w="9525" cap="flat">
                <a:noFill/>
                <a:prstDash val="solid"/>
                <a:miter/>
              </a:ln>
            </p:spPr>
            <p:txBody>
              <a:bodyPr rtlCol="0" anchor="ctr"/>
              <a:lstStyle/>
              <a:p>
                <a:endParaRPr lang="zh-CN" altLang="en-US"/>
              </a:p>
            </p:txBody>
          </p:sp>
          <p:sp>
            <p:nvSpPr>
              <p:cNvPr id="90" name="任意多边形: 形状 89">
                <a:extLst>
                  <a:ext uri="{FF2B5EF4-FFF2-40B4-BE49-F238E27FC236}">
                    <a16:creationId xmlns:a16="http://schemas.microsoft.com/office/drawing/2014/main" xmlns="" id="{53719823-D581-4CCF-BB5C-664EEA7D3F8B}"/>
                  </a:ext>
                </a:extLst>
              </p:cNvPr>
              <p:cNvSpPr/>
              <p:nvPr/>
            </p:nvSpPr>
            <p:spPr>
              <a:xfrm>
                <a:off x="8357119" y="4909524"/>
                <a:ext cx="1732597" cy="353472"/>
              </a:xfrm>
              <a:custGeom>
                <a:avLst/>
                <a:gdLst>
                  <a:gd name="connsiteX0" fmla="*/ 1732598 w 1732597"/>
                  <a:gd name="connsiteY0" fmla="*/ 0 h 353472"/>
                  <a:gd name="connsiteX1" fmla="*/ 1732598 w 1732597"/>
                  <a:gd name="connsiteY1" fmla="*/ 195644 h 353472"/>
                  <a:gd name="connsiteX2" fmla="*/ 1586674 w 1732597"/>
                  <a:gd name="connsiteY2" fmla="*/ 353473 h 353472"/>
                  <a:gd name="connsiteX3" fmla="*/ 146113 w 1732597"/>
                  <a:gd name="connsiteY3" fmla="*/ 353473 h 353472"/>
                  <a:gd name="connsiteX4" fmla="*/ 0 w 1732597"/>
                  <a:gd name="connsiteY4" fmla="*/ 195644 h 353472"/>
                  <a:gd name="connsiteX5" fmla="*/ 0 w 1732597"/>
                  <a:gd name="connsiteY5" fmla="*/ 0 h 353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32597" h="353472">
                    <a:moveTo>
                      <a:pt x="1732598" y="0"/>
                    </a:moveTo>
                    <a:lnTo>
                      <a:pt x="1732598" y="195644"/>
                    </a:lnTo>
                    <a:cubicBezTo>
                      <a:pt x="1732598" y="282893"/>
                      <a:pt x="1667256" y="353473"/>
                      <a:pt x="1586674" y="353473"/>
                    </a:cubicBezTo>
                    <a:lnTo>
                      <a:pt x="146113" y="353473"/>
                    </a:lnTo>
                    <a:cubicBezTo>
                      <a:pt x="65342" y="353473"/>
                      <a:pt x="0" y="282893"/>
                      <a:pt x="0" y="195644"/>
                    </a:cubicBezTo>
                    <a:lnTo>
                      <a:pt x="0" y="0"/>
                    </a:lnTo>
                    <a:close/>
                  </a:path>
                </a:pathLst>
              </a:custGeom>
              <a:solidFill>
                <a:srgbClr val="DBDBDB"/>
              </a:solidFill>
              <a:ln w="9525" cap="flat">
                <a:noFill/>
                <a:prstDash val="solid"/>
                <a:miter/>
              </a:ln>
            </p:spPr>
            <p:txBody>
              <a:bodyPr rtlCol="0" anchor="ctr"/>
              <a:lstStyle/>
              <a:p>
                <a:endParaRPr lang="zh-CN" altLang="en-US"/>
              </a:p>
            </p:txBody>
          </p:sp>
          <p:sp>
            <p:nvSpPr>
              <p:cNvPr id="91" name="任意多边形: 形状 90">
                <a:extLst>
                  <a:ext uri="{FF2B5EF4-FFF2-40B4-BE49-F238E27FC236}">
                    <a16:creationId xmlns:a16="http://schemas.microsoft.com/office/drawing/2014/main" xmlns="" id="{1D22A490-CD5E-432F-A00A-8390B2D54F20}"/>
                  </a:ext>
                </a:extLst>
              </p:cNvPr>
              <p:cNvSpPr/>
              <p:nvPr/>
            </p:nvSpPr>
            <p:spPr>
              <a:xfrm>
                <a:off x="9121215" y="1848856"/>
                <a:ext cx="204120" cy="22479"/>
              </a:xfrm>
              <a:custGeom>
                <a:avLst/>
                <a:gdLst>
                  <a:gd name="connsiteX0" fmla="*/ 193262 w 204120"/>
                  <a:gd name="connsiteY0" fmla="*/ 22479 h 22479"/>
                  <a:gd name="connsiteX1" fmla="*/ 11239 w 204120"/>
                  <a:gd name="connsiteY1" fmla="*/ 22479 h 22479"/>
                  <a:gd name="connsiteX2" fmla="*/ 0 w 204120"/>
                  <a:gd name="connsiteY2" fmla="*/ 11240 h 22479"/>
                  <a:gd name="connsiteX3" fmla="*/ 0 w 204120"/>
                  <a:gd name="connsiteY3" fmla="*/ 11240 h 22479"/>
                  <a:gd name="connsiteX4" fmla="*/ 11239 w 204120"/>
                  <a:gd name="connsiteY4" fmla="*/ 0 h 22479"/>
                  <a:gd name="connsiteX5" fmla="*/ 193262 w 204120"/>
                  <a:gd name="connsiteY5" fmla="*/ 0 h 22479"/>
                  <a:gd name="connsiteX6" fmla="*/ 204121 w 204120"/>
                  <a:gd name="connsiteY6" fmla="*/ 11240 h 22479"/>
                  <a:gd name="connsiteX7" fmla="*/ 204121 w 204120"/>
                  <a:gd name="connsiteY7" fmla="*/ 11240 h 22479"/>
                  <a:gd name="connsiteX8" fmla="*/ 193262 w 204120"/>
                  <a:gd name="connsiteY8" fmla="*/ 22479 h 22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120" h="22479">
                    <a:moveTo>
                      <a:pt x="193262" y="22479"/>
                    </a:moveTo>
                    <a:lnTo>
                      <a:pt x="11239" y="22479"/>
                    </a:lnTo>
                    <a:cubicBezTo>
                      <a:pt x="5032" y="22479"/>
                      <a:pt x="0" y="17447"/>
                      <a:pt x="0" y="11240"/>
                    </a:cubicBezTo>
                    <a:lnTo>
                      <a:pt x="0" y="11240"/>
                    </a:lnTo>
                    <a:cubicBezTo>
                      <a:pt x="0" y="5032"/>
                      <a:pt x="5032" y="0"/>
                      <a:pt x="11239" y="0"/>
                    </a:cubicBezTo>
                    <a:lnTo>
                      <a:pt x="193262" y="0"/>
                    </a:lnTo>
                    <a:cubicBezTo>
                      <a:pt x="199320" y="206"/>
                      <a:pt x="204124" y="5178"/>
                      <a:pt x="204121" y="11240"/>
                    </a:cubicBezTo>
                    <a:lnTo>
                      <a:pt x="204121" y="11240"/>
                    </a:lnTo>
                    <a:cubicBezTo>
                      <a:pt x="204124" y="17301"/>
                      <a:pt x="199320" y="22273"/>
                      <a:pt x="193262" y="22479"/>
                    </a:cubicBezTo>
                    <a:close/>
                  </a:path>
                </a:pathLst>
              </a:custGeom>
              <a:solidFill>
                <a:srgbClr val="FFFFFF"/>
              </a:solidFill>
              <a:ln w="9525" cap="flat">
                <a:noFill/>
                <a:prstDash val="solid"/>
                <a:miter/>
              </a:ln>
            </p:spPr>
            <p:txBody>
              <a:bodyPr rtlCol="0" anchor="ctr"/>
              <a:lstStyle/>
              <a:p>
                <a:endParaRPr lang="zh-CN" altLang="en-US"/>
              </a:p>
            </p:txBody>
          </p:sp>
        </p:grpSp>
        <p:grpSp>
          <p:nvGrpSpPr>
            <p:cNvPr id="92" name="图形 2">
              <a:extLst>
                <a:ext uri="{FF2B5EF4-FFF2-40B4-BE49-F238E27FC236}">
                  <a16:creationId xmlns:a16="http://schemas.microsoft.com/office/drawing/2014/main" xmlns="" id="{9D0FAB9F-B486-4610-ACF4-2606B9D01E5B}"/>
                </a:ext>
              </a:extLst>
            </p:cNvPr>
            <p:cNvGrpSpPr/>
            <p:nvPr/>
          </p:nvGrpSpPr>
          <p:grpSpPr>
            <a:xfrm>
              <a:off x="7837495" y="2185687"/>
              <a:ext cx="2252555" cy="2723931"/>
              <a:chOff x="7837495" y="2185687"/>
              <a:chExt cx="2252555" cy="2723931"/>
            </a:xfrm>
          </p:grpSpPr>
          <p:sp>
            <p:nvSpPr>
              <p:cNvPr id="93" name="任意多边形: 形状 92">
                <a:extLst>
                  <a:ext uri="{FF2B5EF4-FFF2-40B4-BE49-F238E27FC236}">
                    <a16:creationId xmlns:a16="http://schemas.microsoft.com/office/drawing/2014/main" xmlns="" id="{C5A38B5C-0D3A-45E9-9BFC-EED550BB18C3}"/>
                  </a:ext>
                </a:extLst>
              </p:cNvPr>
              <p:cNvSpPr/>
              <p:nvPr/>
            </p:nvSpPr>
            <p:spPr>
              <a:xfrm>
                <a:off x="8708357" y="2185687"/>
                <a:ext cx="1325043" cy="1645196"/>
              </a:xfrm>
              <a:custGeom>
                <a:avLst/>
                <a:gdLst>
                  <a:gd name="connsiteX0" fmla="*/ 67576 w 1325043"/>
                  <a:gd name="connsiteY0" fmla="*/ 1445010 h 1645196"/>
                  <a:gd name="connsiteX1" fmla="*/ 570306 w 1325043"/>
                  <a:gd name="connsiteY1" fmla="*/ 1643987 h 1645196"/>
                  <a:gd name="connsiteX2" fmla="*/ 1116660 w 1325043"/>
                  <a:gd name="connsiteY2" fmla="*/ 1540165 h 1645196"/>
                  <a:gd name="connsiteX3" fmla="*/ 1292110 w 1325043"/>
                  <a:gd name="connsiteY3" fmla="*/ 1375287 h 1645196"/>
                  <a:gd name="connsiteX4" fmla="*/ 1288110 w 1325043"/>
                  <a:gd name="connsiteY4" fmla="*/ 1151450 h 1645196"/>
                  <a:gd name="connsiteX5" fmla="*/ 1159808 w 1325043"/>
                  <a:gd name="connsiteY5" fmla="*/ 1005812 h 1645196"/>
                  <a:gd name="connsiteX6" fmla="*/ 1209624 w 1325043"/>
                  <a:gd name="connsiteY6" fmla="*/ 861794 h 1645196"/>
                  <a:gd name="connsiteX7" fmla="*/ 1119136 w 1325043"/>
                  <a:gd name="connsiteY7" fmla="*/ 659864 h 1645196"/>
                  <a:gd name="connsiteX8" fmla="*/ 919111 w 1325043"/>
                  <a:gd name="connsiteY8" fmla="*/ 197426 h 1645196"/>
                  <a:gd name="connsiteX9" fmla="*/ 479723 w 1325043"/>
                  <a:gd name="connsiteY9" fmla="*/ 23213 h 1645196"/>
                  <a:gd name="connsiteX10" fmla="*/ 288461 w 1325043"/>
                  <a:gd name="connsiteY10" fmla="*/ 233811 h 1645196"/>
                  <a:gd name="connsiteX11" fmla="*/ 229692 w 1325043"/>
                  <a:gd name="connsiteY11" fmla="*/ 580140 h 1645196"/>
                  <a:gd name="connsiteX12" fmla="*/ 73767 w 1325043"/>
                  <a:gd name="connsiteY12" fmla="*/ 774736 h 1645196"/>
                  <a:gd name="connsiteX13" fmla="*/ 91103 w 1325043"/>
                  <a:gd name="connsiteY13" fmla="*/ 951901 h 1645196"/>
                  <a:gd name="connsiteX14" fmla="*/ 111677 w 1325043"/>
                  <a:gd name="connsiteY14" fmla="*/ 1075726 h 1645196"/>
                  <a:gd name="connsiteX15" fmla="*/ 10140 w 1325043"/>
                  <a:gd name="connsiteY15" fmla="*/ 1216601 h 1645196"/>
                  <a:gd name="connsiteX16" fmla="*/ 67576 w 1325043"/>
                  <a:gd name="connsiteY16" fmla="*/ 1445010 h 1645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25043" h="1645196">
                    <a:moveTo>
                      <a:pt x="67576" y="1445010"/>
                    </a:moveTo>
                    <a:cubicBezTo>
                      <a:pt x="188353" y="1586647"/>
                      <a:pt x="392283" y="1637511"/>
                      <a:pt x="570306" y="1643987"/>
                    </a:cubicBezTo>
                    <a:cubicBezTo>
                      <a:pt x="751281" y="1651036"/>
                      <a:pt x="955020" y="1628652"/>
                      <a:pt x="1116660" y="1540165"/>
                    </a:cubicBezTo>
                    <a:cubicBezTo>
                      <a:pt x="1187526" y="1501494"/>
                      <a:pt x="1252201" y="1446153"/>
                      <a:pt x="1292110" y="1375287"/>
                    </a:cubicBezTo>
                    <a:cubicBezTo>
                      <a:pt x="1335068" y="1299087"/>
                      <a:pt x="1338307" y="1220315"/>
                      <a:pt x="1288110" y="1151450"/>
                    </a:cubicBezTo>
                    <a:cubicBezTo>
                      <a:pt x="1247628" y="1095919"/>
                      <a:pt x="1161427" y="1057628"/>
                      <a:pt x="1159808" y="1005812"/>
                    </a:cubicBezTo>
                    <a:cubicBezTo>
                      <a:pt x="1158189" y="953997"/>
                      <a:pt x="1199337" y="911896"/>
                      <a:pt x="1209624" y="861794"/>
                    </a:cubicBezTo>
                    <a:cubicBezTo>
                      <a:pt x="1227150" y="776069"/>
                      <a:pt x="1179715" y="713490"/>
                      <a:pt x="1119136" y="659864"/>
                    </a:cubicBezTo>
                    <a:cubicBezTo>
                      <a:pt x="975785" y="532325"/>
                      <a:pt x="1009123" y="358208"/>
                      <a:pt x="919111" y="197426"/>
                    </a:cubicBezTo>
                    <a:cubicBezTo>
                      <a:pt x="867771" y="105986"/>
                      <a:pt x="724992" y="-61464"/>
                      <a:pt x="479723" y="23213"/>
                    </a:cubicBezTo>
                    <a:cubicBezTo>
                      <a:pt x="386378" y="55408"/>
                      <a:pt x="324370" y="143419"/>
                      <a:pt x="288461" y="233811"/>
                    </a:cubicBezTo>
                    <a:cubicBezTo>
                      <a:pt x="246265" y="340110"/>
                      <a:pt x="282079" y="477556"/>
                      <a:pt x="229692" y="580140"/>
                    </a:cubicBezTo>
                    <a:cubicBezTo>
                      <a:pt x="184924" y="667485"/>
                      <a:pt x="116344" y="683106"/>
                      <a:pt x="73767" y="774736"/>
                    </a:cubicBezTo>
                    <a:cubicBezTo>
                      <a:pt x="55384" y="814455"/>
                      <a:pt x="47193" y="860461"/>
                      <a:pt x="91103" y="951901"/>
                    </a:cubicBezTo>
                    <a:cubicBezTo>
                      <a:pt x="107010" y="984953"/>
                      <a:pt x="124345" y="1035531"/>
                      <a:pt x="111677" y="1075726"/>
                    </a:cubicBezTo>
                    <a:cubicBezTo>
                      <a:pt x="93960" y="1131352"/>
                      <a:pt x="29857" y="1158403"/>
                      <a:pt x="10140" y="1216601"/>
                    </a:cubicBezTo>
                    <a:cubicBezTo>
                      <a:pt x="-17482" y="1296515"/>
                      <a:pt x="14522" y="1382526"/>
                      <a:pt x="67576" y="1445010"/>
                    </a:cubicBezTo>
                    <a:close/>
                  </a:path>
                </a:pathLst>
              </a:custGeom>
              <a:solidFill>
                <a:srgbClr val="263238"/>
              </a:solidFill>
              <a:ln w="9525" cap="flat">
                <a:noFill/>
                <a:prstDash val="solid"/>
                <a:miter/>
              </a:ln>
            </p:spPr>
            <p:txBody>
              <a:bodyPr rtlCol="0" anchor="ctr"/>
              <a:lstStyle/>
              <a:p>
                <a:endParaRPr lang="zh-CN" altLang="en-US"/>
              </a:p>
            </p:txBody>
          </p:sp>
          <p:sp>
            <p:nvSpPr>
              <p:cNvPr id="94" name="任意多边形: 形状 93">
                <a:extLst>
                  <a:ext uri="{FF2B5EF4-FFF2-40B4-BE49-F238E27FC236}">
                    <a16:creationId xmlns:a16="http://schemas.microsoft.com/office/drawing/2014/main" xmlns="" id="{FE2F63B4-57A1-4EAB-B4B9-DA0C5DD44928}"/>
                  </a:ext>
                </a:extLst>
              </p:cNvPr>
              <p:cNvSpPr/>
              <p:nvPr/>
            </p:nvSpPr>
            <p:spPr>
              <a:xfrm>
                <a:off x="9679666" y="2590410"/>
                <a:ext cx="370504" cy="999996"/>
              </a:xfrm>
              <a:custGeom>
                <a:avLst/>
                <a:gdLst>
                  <a:gd name="connsiteX0" fmla="*/ 266224 w 370504"/>
                  <a:gd name="connsiteY0" fmla="*/ 993805 h 999996"/>
                  <a:gd name="connsiteX1" fmla="*/ 328422 w 370504"/>
                  <a:gd name="connsiteY1" fmla="*/ 799495 h 999996"/>
                  <a:gd name="connsiteX2" fmla="*/ 206311 w 370504"/>
                  <a:gd name="connsiteY2" fmla="*/ 708722 h 999996"/>
                  <a:gd name="connsiteX3" fmla="*/ 225361 w 370504"/>
                  <a:gd name="connsiteY3" fmla="*/ 527747 h 999996"/>
                  <a:gd name="connsiteX4" fmla="*/ 97726 w 370504"/>
                  <a:gd name="connsiteY4" fmla="*/ 225138 h 999996"/>
                  <a:gd name="connsiteX5" fmla="*/ 0 w 370504"/>
                  <a:gd name="connsiteY5" fmla="*/ 1110 h 999996"/>
                  <a:gd name="connsiteX6" fmla="*/ 2476 w 370504"/>
                  <a:gd name="connsiteY6" fmla="*/ 1110 h 999996"/>
                  <a:gd name="connsiteX7" fmla="*/ 70771 w 370504"/>
                  <a:gd name="connsiteY7" fmla="*/ 186943 h 999996"/>
                  <a:gd name="connsiteX8" fmla="*/ 200120 w 370504"/>
                  <a:gd name="connsiteY8" fmla="*/ 301243 h 999996"/>
                  <a:gd name="connsiteX9" fmla="*/ 232886 w 370504"/>
                  <a:gd name="connsiteY9" fmla="*/ 542892 h 999996"/>
                  <a:gd name="connsiteX10" fmla="*/ 193643 w 370504"/>
                  <a:gd name="connsiteY10" fmla="*/ 623569 h 999996"/>
                  <a:gd name="connsiteX11" fmla="*/ 277558 w 370504"/>
                  <a:gd name="connsiteY11" fmla="*/ 748727 h 999996"/>
                  <a:gd name="connsiteX12" fmla="*/ 365760 w 370504"/>
                  <a:gd name="connsiteY12" fmla="*/ 839119 h 999996"/>
                  <a:gd name="connsiteX13" fmla="*/ 267176 w 370504"/>
                  <a:gd name="connsiteY13" fmla="*/ 999997 h 999996"/>
                  <a:gd name="connsiteX14" fmla="*/ 266224 w 370504"/>
                  <a:gd name="connsiteY14" fmla="*/ 993805 h 99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70504" h="999996">
                    <a:moveTo>
                      <a:pt x="266224" y="993805"/>
                    </a:moveTo>
                    <a:cubicBezTo>
                      <a:pt x="350710" y="977518"/>
                      <a:pt x="383857" y="858360"/>
                      <a:pt x="328422" y="799495"/>
                    </a:cubicBezTo>
                    <a:cubicBezTo>
                      <a:pt x="293275" y="762157"/>
                      <a:pt x="241554" y="745870"/>
                      <a:pt x="206311" y="708722"/>
                    </a:cubicBezTo>
                    <a:cubicBezTo>
                      <a:pt x="148399" y="647572"/>
                      <a:pt x="196786" y="589660"/>
                      <a:pt x="225361" y="527747"/>
                    </a:cubicBezTo>
                    <a:cubicBezTo>
                      <a:pt x="287369" y="392492"/>
                      <a:pt x="195072" y="304957"/>
                      <a:pt x="97726" y="225138"/>
                    </a:cubicBezTo>
                    <a:cubicBezTo>
                      <a:pt x="24003" y="164559"/>
                      <a:pt x="7334" y="93217"/>
                      <a:pt x="0" y="1110"/>
                    </a:cubicBezTo>
                    <a:cubicBezTo>
                      <a:pt x="0" y="-224"/>
                      <a:pt x="2286" y="-509"/>
                      <a:pt x="2476" y="1110"/>
                    </a:cubicBezTo>
                    <a:cubicBezTo>
                      <a:pt x="11049" y="68737"/>
                      <a:pt x="22288" y="135222"/>
                      <a:pt x="70771" y="186943"/>
                    </a:cubicBezTo>
                    <a:cubicBezTo>
                      <a:pt x="110204" y="229043"/>
                      <a:pt x="161925" y="257142"/>
                      <a:pt x="200120" y="301243"/>
                    </a:cubicBezTo>
                    <a:cubicBezTo>
                      <a:pt x="264319" y="374585"/>
                      <a:pt x="274130" y="455833"/>
                      <a:pt x="232886" y="542892"/>
                    </a:cubicBezTo>
                    <a:cubicBezTo>
                      <a:pt x="221075" y="567847"/>
                      <a:pt x="198025" y="596518"/>
                      <a:pt x="193643" y="623569"/>
                    </a:cubicBezTo>
                    <a:cubicBezTo>
                      <a:pt x="183547" y="687386"/>
                      <a:pt x="231743" y="718819"/>
                      <a:pt x="277558" y="748727"/>
                    </a:cubicBezTo>
                    <a:cubicBezTo>
                      <a:pt x="312706" y="771682"/>
                      <a:pt x="351568" y="797209"/>
                      <a:pt x="365760" y="839119"/>
                    </a:cubicBezTo>
                    <a:cubicBezTo>
                      <a:pt x="387191" y="902651"/>
                      <a:pt x="332804" y="991519"/>
                      <a:pt x="267176" y="999997"/>
                    </a:cubicBezTo>
                    <a:cubicBezTo>
                      <a:pt x="264223" y="999425"/>
                      <a:pt x="262795" y="994663"/>
                      <a:pt x="266224" y="993805"/>
                    </a:cubicBezTo>
                    <a:close/>
                  </a:path>
                </a:pathLst>
              </a:custGeom>
              <a:solidFill>
                <a:srgbClr val="263238"/>
              </a:solidFill>
              <a:ln w="9525" cap="flat">
                <a:noFill/>
                <a:prstDash val="solid"/>
                <a:miter/>
              </a:ln>
            </p:spPr>
            <p:txBody>
              <a:bodyPr rtlCol="0" anchor="ctr"/>
              <a:lstStyle/>
              <a:p>
                <a:endParaRPr lang="zh-CN" altLang="en-US"/>
              </a:p>
            </p:txBody>
          </p:sp>
          <p:sp>
            <p:nvSpPr>
              <p:cNvPr id="95" name="任意多边形: 形状 94">
                <a:extLst>
                  <a:ext uri="{FF2B5EF4-FFF2-40B4-BE49-F238E27FC236}">
                    <a16:creationId xmlns:a16="http://schemas.microsoft.com/office/drawing/2014/main" xmlns="" id="{38FE6152-50D1-4EC9-A79B-68EBE2862AFA}"/>
                  </a:ext>
                </a:extLst>
              </p:cNvPr>
              <p:cNvSpPr/>
              <p:nvPr/>
            </p:nvSpPr>
            <p:spPr>
              <a:xfrm>
                <a:off x="9670279" y="2497361"/>
                <a:ext cx="391974" cy="1162433"/>
              </a:xfrm>
              <a:custGeom>
                <a:avLst/>
                <a:gdLst>
                  <a:gd name="connsiteX0" fmla="*/ 229128 w 391974"/>
                  <a:gd name="connsiteY0" fmla="*/ 1154387 h 1162433"/>
                  <a:gd name="connsiteX1" fmla="*/ 364859 w 391974"/>
                  <a:gd name="connsiteY1" fmla="*/ 1033991 h 1162433"/>
                  <a:gd name="connsiteX2" fmla="*/ 294755 w 391974"/>
                  <a:gd name="connsiteY2" fmla="*/ 833204 h 1162433"/>
                  <a:gd name="connsiteX3" fmla="*/ 251797 w 391974"/>
                  <a:gd name="connsiteY3" fmla="*/ 749098 h 1162433"/>
                  <a:gd name="connsiteX4" fmla="*/ 293517 w 391974"/>
                  <a:gd name="connsiteY4" fmla="*/ 598127 h 1162433"/>
                  <a:gd name="connsiteX5" fmla="*/ 115780 w 391974"/>
                  <a:gd name="connsiteY5" fmla="*/ 310757 h 1162433"/>
                  <a:gd name="connsiteX6" fmla="*/ 52 w 391974"/>
                  <a:gd name="connsiteY6" fmla="*/ 2243 h 1162433"/>
                  <a:gd name="connsiteX7" fmla="*/ 1385 w 391974"/>
                  <a:gd name="connsiteY7" fmla="*/ 52 h 1162433"/>
                  <a:gd name="connsiteX8" fmla="*/ 3576 w 391974"/>
                  <a:gd name="connsiteY8" fmla="*/ 1385 h 1162433"/>
                  <a:gd name="connsiteX9" fmla="*/ 182646 w 391974"/>
                  <a:gd name="connsiteY9" fmla="*/ 371336 h 1162433"/>
                  <a:gd name="connsiteX10" fmla="*/ 298851 w 391974"/>
                  <a:gd name="connsiteY10" fmla="*/ 630702 h 1162433"/>
                  <a:gd name="connsiteX11" fmla="*/ 270943 w 391974"/>
                  <a:gd name="connsiteY11" fmla="*/ 708521 h 1162433"/>
                  <a:gd name="connsiteX12" fmla="*/ 309043 w 391974"/>
                  <a:gd name="connsiteY12" fmla="*/ 831584 h 1162433"/>
                  <a:gd name="connsiteX13" fmla="*/ 390386 w 391974"/>
                  <a:gd name="connsiteY13" fmla="*/ 953409 h 1162433"/>
                  <a:gd name="connsiteX14" fmla="*/ 233414 w 391974"/>
                  <a:gd name="connsiteY14" fmla="*/ 1162007 h 1162433"/>
                  <a:gd name="connsiteX15" fmla="*/ 227575 w 391974"/>
                  <a:gd name="connsiteY15" fmla="*/ 1159935 h 1162433"/>
                  <a:gd name="connsiteX16" fmla="*/ 229128 w 391974"/>
                  <a:gd name="connsiteY16" fmla="*/ 1154386 h 1162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974" h="1162433">
                    <a:moveTo>
                      <a:pt x="229128" y="1154387"/>
                    </a:moveTo>
                    <a:cubicBezTo>
                      <a:pt x="280182" y="1121049"/>
                      <a:pt x="335903" y="1090474"/>
                      <a:pt x="364859" y="1033991"/>
                    </a:cubicBezTo>
                    <a:cubicBezTo>
                      <a:pt x="407817" y="950361"/>
                      <a:pt x="349429" y="889973"/>
                      <a:pt x="294755" y="833204"/>
                    </a:cubicBezTo>
                    <a:cubicBezTo>
                      <a:pt x="271324" y="808820"/>
                      <a:pt x="251607" y="784436"/>
                      <a:pt x="251797" y="749098"/>
                    </a:cubicBezTo>
                    <a:cubicBezTo>
                      <a:pt x="251797" y="696139"/>
                      <a:pt x="288754" y="650705"/>
                      <a:pt x="293517" y="598127"/>
                    </a:cubicBezTo>
                    <a:cubicBezTo>
                      <a:pt x="304756" y="472587"/>
                      <a:pt x="180170" y="400578"/>
                      <a:pt x="115780" y="310757"/>
                    </a:cubicBezTo>
                    <a:cubicBezTo>
                      <a:pt x="49963" y="218936"/>
                      <a:pt x="26246" y="109875"/>
                      <a:pt x="52" y="2243"/>
                    </a:cubicBezTo>
                    <a:cubicBezTo>
                      <a:pt x="-185" y="1269"/>
                      <a:pt x="412" y="288"/>
                      <a:pt x="1385" y="52"/>
                    </a:cubicBezTo>
                    <a:cubicBezTo>
                      <a:pt x="2359" y="-185"/>
                      <a:pt x="3339" y="412"/>
                      <a:pt x="3576" y="1385"/>
                    </a:cubicBezTo>
                    <a:cubicBezTo>
                      <a:pt x="37961" y="138926"/>
                      <a:pt x="82348" y="267609"/>
                      <a:pt x="182646" y="371336"/>
                    </a:cubicBezTo>
                    <a:cubicBezTo>
                      <a:pt x="252560" y="443631"/>
                      <a:pt x="326950" y="522022"/>
                      <a:pt x="298851" y="630702"/>
                    </a:cubicBezTo>
                    <a:cubicBezTo>
                      <a:pt x="291993" y="657372"/>
                      <a:pt x="277229" y="681947"/>
                      <a:pt x="270943" y="708521"/>
                    </a:cubicBezTo>
                    <a:cubicBezTo>
                      <a:pt x="258370" y="761480"/>
                      <a:pt x="273514" y="795008"/>
                      <a:pt x="309043" y="831584"/>
                    </a:cubicBezTo>
                    <a:cubicBezTo>
                      <a:pt x="343238" y="866732"/>
                      <a:pt x="382576" y="902355"/>
                      <a:pt x="390386" y="953409"/>
                    </a:cubicBezTo>
                    <a:cubicBezTo>
                      <a:pt x="405531" y="1052469"/>
                      <a:pt x="309233" y="1121430"/>
                      <a:pt x="233414" y="1162007"/>
                    </a:cubicBezTo>
                    <a:cubicBezTo>
                      <a:pt x="231230" y="1163047"/>
                      <a:pt x="228615" y="1162119"/>
                      <a:pt x="227575" y="1159935"/>
                    </a:cubicBezTo>
                    <a:cubicBezTo>
                      <a:pt x="226633" y="1157957"/>
                      <a:pt x="227296" y="1155587"/>
                      <a:pt x="229128" y="1154386"/>
                    </a:cubicBezTo>
                    <a:close/>
                  </a:path>
                </a:pathLst>
              </a:custGeom>
              <a:solidFill>
                <a:srgbClr val="263238"/>
              </a:solidFill>
              <a:ln w="9525" cap="flat">
                <a:noFill/>
                <a:prstDash val="solid"/>
                <a:miter/>
              </a:ln>
            </p:spPr>
            <p:txBody>
              <a:bodyPr rtlCol="0" anchor="ctr"/>
              <a:lstStyle/>
              <a:p>
                <a:endParaRPr lang="zh-CN" altLang="en-US"/>
              </a:p>
            </p:txBody>
          </p:sp>
          <p:sp>
            <p:nvSpPr>
              <p:cNvPr id="96" name="任意多边形: 形状 95">
                <a:extLst>
                  <a:ext uri="{FF2B5EF4-FFF2-40B4-BE49-F238E27FC236}">
                    <a16:creationId xmlns:a16="http://schemas.microsoft.com/office/drawing/2014/main" xmlns="" id="{FCC9B20C-4414-43A9-A559-75EF42CE143A}"/>
                  </a:ext>
                </a:extLst>
              </p:cNvPr>
              <p:cNvSpPr/>
              <p:nvPr/>
            </p:nvSpPr>
            <p:spPr>
              <a:xfrm>
                <a:off x="8669258" y="2543437"/>
                <a:ext cx="352727" cy="1168264"/>
              </a:xfrm>
              <a:custGeom>
                <a:avLst/>
                <a:gdLst>
                  <a:gd name="connsiteX0" fmla="*/ 25046 w 352727"/>
                  <a:gd name="connsiteY0" fmla="*/ 828371 h 1168264"/>
                  <a:gd name="connsiteX1" fmla="*/ 109819 w 352727"/>
                  <a:gd name="connsiteY1" fmla="*/ 648253 h 1168264"/>
                  <a:gd name="connsiteX2" fmla="*/ 70862 w 352727"/>
                  <a:gd name="connsiteY2" fmla="*/ 479565 h 1168264"/>
                  <a:gd name="connsiteX3" fmla="*/ 147824 w 352727"/>
                  <a:gd name="connsiteY3" fmla="*/ 349549 h 1168264"/>
                  <a:gd name="connsiteX4" fmla="*/ 282983 w 352727"/>
                  <a:gd name="connsiteY4" fmla="*/ 208579 h 1168264"/>
                  <a:gd name="connsiteX5" fmla="*/ 350230 w 352727"/>
                  <a:gd name="connsiteY5" fmla="*/ 934 h 1168264"/>
                  <a:gd name="connsiteX6" fmla="*/ 352706 w 352727"/>
                  <a:gd name="connsiteY6" fmla="*/ 934 h 1168264"/>
                  <a:gd name="connsiteX7" fmla="*/ 249170 w 352727"/>
                  <a:gd name="connsiteY7" fmla="*/ 269920 h 1168264"/>
                  <a:gd name="connsiteX8" fmla="*/ 133727 w 352727"/>
                  <a:gd name="connsiteY8" fmla="*/ 377648 h 1168264"/>
                  <a:gd name="connsiteX9" fmla="*/ 106009 w 352727"/>
                  <a:gd name="connsiteY9" fmla="*/ 605295 h 1168264"/>
                  <a:gd name="connsiteX10" fmla="*/ 118201 w 352727"/>
                  <a:gd name="connsiteY10" fmla="*/ 722167 h 1168264"/>
                  <a:gd name="connsiteX11" fmla="*/ 41334 w 352727"/>
                  <a:gd name="connsiteY11" fmla="*/ 822561 h 1168264"/>
                  <a:gd name="connsiteX12" fmla="*/ 255742 w 352727"/>
                  <a:gd name="connsiteY12" fmla="*/ 1158222 h 1168264"/>
                  <a:gd name="connsiteX13" fmla="*/ 255266 w 352727"/>
                  <a:gd name="connsiteY13" fmla="*/ 1168223 h 1168264"/>
                  <a:gd name="connsiteX14" fmla="*/ 6377 w 352727"/>
                  <a:gd name="connsiteY14" fmla="*/ 961911 h 1168264"/>
                  <a:gd name="connsiteX15" fmla="*/ 25046 w 352727"/>
                  <a:gd name="connsiteY15" fmla="*/ 828371 h 116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2727" h="1168264">
                    <a:moveTo>
                      <a:pt x="25046" y="828371"/>
                    </a:moveTo>
                    <a:cubicBezTo>
                      <a:pt x="64956" y="766363"/>
                      <a:pt x="130774" y="733788"/>
                      <a:pt x="109819" y="648253"/>
                    </a:cubicBezTo>
                    <a:cubicBezTo>
                      <a:pt x="95341" y="589293"/>
                      <a:pt x="61527" y="543478"/>
                      <a:pt x="70862" y="479565"/>
                    </a:cubicBezTo>
                    <a:cubicBezTo>
                      <a:pt x="78577" y="427083"/>
                      <a:pt x="110105" y="385458"/>
                      <a:pt x="147824" y="349549"/>
                    </a:cubicBezTo>
                    <a:cubicBezTo>
                      <a:pt x="195449" y="304115"/>
                      <a:pt x="249170" y="266777"/>
                      <a:pt x="282983" y="208579"/>
                    </a:cubicBezTo>
                    <a:cubicBezTo>
                      <a:pt x="319940" y="145047"/>
                      <a:pt x="334799" y="71705"/>
                      <a:pt x="350230" y="934"/>
                    </a:cubicBezTo>
                    <a:cubicBezTo>
                      <a:pt x="350230" y="-495"/>
                      <a:pt x="352992" y="-114"/>
                      <a:pt x="352706" y="934"/>
                    </a:cubicBezTo>
                    <a:cubicBezTo>
                      <a:pt x="337371" y="97041"/>
                      <a:pt x="317845" y="195816"/>
                      <a:pt x="249170" y="269920"/>
                    </a:cubicBezTo>
                    <a:cubicBezTo>
                      <a:pt x="213451" y="308592"/>
                      <a:pt x="169160" y="338595"/>
                      <a:pt x="133727" y="377648"/>
                    </a:cubicBezTo>
                    <a:cubicBezTo>
                      <a:pt x="70100" y="447942"/>
                      <a:pt x="73814" y="521952"/>
                      <a:pt x="106009" y="605295"/>
                    </a:cubicBezTo>
                    <a:cubicBezTo>
                      <a:pt x="120773" y="643395"/>
                      <a:pt x="134108" y="681972"/>
                      <a:pt x="118201" y="722167"/>
                    </a:cubicBezTo>
                    <a:cubicBezTo>
                      <a:pt x="102294" y="762363"/>
                      <a:pt x="66004" y="788366"/>
                      <a:pt x="41334" y="822561"/>
                    </a:cubicBezTo>
                    <a:cubicBezTo>
                      <a:pt x="-63441" y="967531"/>
                      <a:pt x="114200" y="1138505"/>
                      <a:pt x="255742" y="1158222"/>
                    </a:cubicBezTo>
                    <a:cubicBezTo>
                      <a:pt x="262028" y="1159079"/>
                      <a:pt x="261743" y="1168985"/>
                      <a:pt x="255266" y="1168223"/>
                    </a:cubicBezTo>
                    <a:cubicBezTo>
                      <a:pt x="149443" y="1156602"/>
                      <a:pt x="34190" y="1065258"/>
                      <a:pt x="6377" y="961911"/>
                    </a:cubicBezTo>
                    <a:cubicBezTo>
                      <a:pt x="-6485" y="916755"/>
                      <a:pt x="293" y="868268"/>
                      <a:pt x="25046" y="828371"/>
                    </a:cubicBezTo>
                    <a:close/>
                  </a:path>
                </a:pathLst>
              </a:custGeom>
              <a:solidFill>
                <a:srgbClr val="263238"/>
              </a:solidFill>
              <a:ln w="9525" cap="flat">
                <a:noFill/>
                <a:prstDash val="solid"/>
                <a:miter/>
              </a:ln>
            </p:spPr>
            <p:txBody>
              <a:bodyPr rtlCol="0" anchor="ctr"/>
              <a:lstStyle/>
              <a:p>
                <a:endParaRPr lang="zh-CN" altLang="en-US"/>
              </a:p>
            </p:txBody>
          </p:sp>
          <p:sp>
            <p:nvSpPr>
              <p:cNvPr id="97" name="任意多边形: 形状 96">
                <a:extLst>
                  <a:ext uri="{FF2B5EF4-FFF2-40B4-BE49-F238E27FC236}">
                    <a16:creationId xmlns:a16="http://schemas.microsoft.com/office/drawing/2014/main" xmlns="" id="{7A477304-2576-4739-A9BC-CAF2D8FBBC55}"/>
                  </a:ext>
                </a:extLst>
              </p:cNvPr>
              <p:cNvSpPr/>
              <p:nvPr/>
            </p:nvSpPr>
            <p:spPr>
              <a:xfrm>
                <a:off x="8702248" y="2513355"/>
                <a:ext cx="375889" cy="1252333"/>
              </a:xfrm>
              <a:custGeom>
                <a:avLst/>
                <a:gdLst>
                  <a:gd name="connsiteX0" fmla="*/ 57 w 375889"/>
                  <a:gd name="connsiteY0" fmla="*/ 933319 h 1252333"/>
                  <a:gd name="connsiteX1" fmla="*/ 63589 w 375889"/>
                  <a:gd name="connsiteY1" fmla="*/ 783301 h 1252333"/>
                  <a:gd name="connsiteX2" fmla="*/ 45491 w 375889"/>
                  <a:gd name="connsiteY2" fmla="*/ 547747 h 1252333"/>
                  <a:gd name="connsiteX3" fmla="*/ 93116 w 375889"/>
                  <a:gd name="connsiteY3" fmla="*/ 398395 h 1252333"/>
                  <a:gd name="connsiteX4" fmla="*/ 231705 w 375889"/>
                  <a:gd name="connsiteY4" fmla="*/ 231613 h 1252333"/>
                  <a:gd name="connsiteX5" fmla="*/ 277520 w 375889"/>
                  <a:gd name="connsiteY5" fmla="*/ 1108 h 1252333"/>
                  <a:gd name="connsiteX6" fmla="*/ 279806 w 375889"/>
                  <a:gd name="connsiteY6" fmla="*/ 1108 h 1252333"/>
                  <a:gd name="connsiteX7" fmla="*/ 192748 w 375889"/>
                  <a:gd name="connsiteY7" fmla="*/ 303145 h 1252333"/>
                  <a:gd name="connsiteX8" fmla="*/ 62827 w 375889"/>
                  <a:gd name="connsiteY8" fmla="*/ 470023 h 1252333"/>
                  <a:gd name="connsiteX9" fmla="*/ 90544 w 375889"/>
                  <a:gd name="connsiteY9" fmla="*/ 679573 h 1252333"/>
                  <a:gd name="connsiteX10" fmla="*/ 65684 w 375889"/>
                  <a:gd name="connsiteY10" fmla="*/ 802351 h 1252333"/>
                  <a:gd name="connsiteX11" fmla="*/ 16631 w 375889"/>
                  <a:gd name="connsiteY11" fmla="*/ 888742 h 1252333"/>
                  <a:gd name="connsiteX12" fmla="*/ 35681 w 375889"/>
                  <a:gd name="connsiteY12" fmla="*/ 1022950 h 1252333"/>
                  <a:gd name="connsiteX13" fmla="*/ 372389 w 375889"/>
                  <a:gd name="connsiteY13" fmla="*/ 1244692 h 1252333"/>
                  <a:gd name="connsiteX14" fmla="*/ 372389 w 375889"/>
                  <a:gd name="connsiteY14" fmla="*/ 1252312 h 1252333"/>
                  <a:gd name="connsiteX15" fmla="*/ 63112 w 375889"/>
                  <a:gd name="connsiteY15" fmla="*/ 1084386 h 1252333"/>
                  <a:gd name="connsiteX16" fmla="*/ 57 w 375889"/>
                  <a:gd name="connsiteY16" fmla="*/ 933319 h 125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5889" h="1252333">
                    <a:moveTo>
                      <a:pt x="57" y="933319"/>
                    </a:moveTo>
                    <a:cubicBezTo>
                      <a:pt x="-1657" y="870359"/>
                      <a:pt x="35681" y="833878"/>
                      <a:pt x="63589" y="783301"/>
                    </a:cubicBezTo>
                    <a:cubicBezTo>
                      <a:pt x="107499" y="703672"/>
                      <a:pt x="55016" y="629377"/>
                      <a:pt x="45491" y="547747"/>
                    </a:cubicBezTo>
                    <a:cubicBezTo>
                      <a:pt x="38824" y="490597"/>
                      <a:pt x="59588" y="441544"/>
                      <a:pt x="93116" y="398395"/>
                    </a:cubicBezTo>
                    <a:cubicBezTo>
                      <a:pt x="137693" y="340198"/>
                      <a:pt x="196081" y="297621"/>
                      <a:pt x="231705" y="231613"/>
                    </a:cubicBezTo>
                    <a:cubicBezTo>
                      <a:pt x="269166" y="160903"/>
                      <a:pt x="285094" y="80768"/>
                      <a:pt x="277520" y="1108"/>
                    </a:cubicBezTo>
                    <a:cubicBezTo>
                      <a:pt x="277520" y="-416"/>
                      <a:pt x="279616" y="-321"/>
                      <a:pt x="279806" y="1108"/>
                    </a:cubicBezTo>
                    <a:cubicBezTo>
                      <a:pt x="292951" y="112836"/>
                      <a:pt x="263519" y="220183"/>
                      <a:pt x="192748" y="303145"/>
                    </a:cubicBezTo>
                    <a:cubicBezTo>
                      <a:pt x="147790" y="356104"/>
                      <a:pt x="86068" y="400396"/>
                      <a:pt x="62827" y="470023"/>
                    </a:cubicBezTo>
                    <a:cubicBezTo>
                      <a:pt x="38157" y="543652"/>
                      <a:pt x="77495" y="608231"/>
                      <a:pt x="90544" y="679573"/>
                    </a:cubicBezTo>
                    <a:cubicBezTo>
                      <a:pt x="99164" y="722177"/>
                      <a:pt x="90198" y="766456"/>
                      <a:pt x="65684" y="802351"/>
                    </a:cubicBezTo>
                    <a:cubicBezTo>
                      <a:pt x="47873" y="830164"/>
                      <a:pt x="25774" y="855786"/>
                      <a:pt x="16631" y="888742"/>
                    </a:cubicBezTo>
                    <a:cubicBezTo>
                      <a:pt x="4343" y="933415"/>
                      <a:pt x="16059" y="981992"/>
                      <a:pt x="35681" y="1022950"/>
                    </a:cubicBezTo>
                    <a:cubicBezTo>
                      <a:pt x="98165" y="1152490"/>
                      <a:pt x="239992" y="1229261"/>
                      <a:pt x="372389" y="1244692"/>
                    </a:cubicBezTo>
                    <a:cubicBezTo>
                      <a:pt x="377057" y="1245263"/>
                      <a:pt x="377057" y="1252788"/>
                      <a:pt x="372389" y="1252312"/>
                    </a:cubicBezTo>
                    <a:cubicBezTo>
                      <a:pt x="251065" y="1239701"/>
                      <a:pt x="139765" y="1179269"/>
                      <a:pt x="63112" y="1084386"/>
                    </a:cubicBezTo>
                    <a:cubicBezTo>
                      <a:pt x="29013" y="1042285"/>
                      <a:pt x="1581" y="989041"/>
                      <a:pt x="57" y="933319"/>
                    </a:cubicBezTo>
                    <a:close/>
                  </a:path>
                </a:pathLst>
              </a:custGeom>
              <a:solidFill>
                <a:srgbClr val="263238"/>
              </a:solidFill>
              <a:ln w="9525" cap="flat">
                <a:noFill/>
                <a:prstDash val="solid"/>
                <a:miter/>
              </a:ln>
            </p:spPr>
            <p:txBody>
              <a:bodyPr rtlCol="0" anchor="ctr"/>
              <a:lstStyle/>
              <a:p>
                <a:endParaRPr lang="zh-CN" altLang="en-US"/>
              </a:p>
            </p:txBody>
          </p:sp>
          <p:sp>
            <p:nvSpPr>
              <p:cNvPr id="98" name="任意多边形: 形状 97">
                <a:extLst>
                  <a:ext uri="{FF2B5EF4-FFF2-40B4-BE49-F238E27FC236}">
                    <a16:creationId xmlns:a16="http://schemas.microsoft.com/office/drawing/2014/main" xmlns="" id="{F100B6B1-3C56-43E5-9782-A6E6A06032B6}"/>
                  </a:ext>
                </a:extLst>
              </p:cNvPr>
              <p:cNvSpPr/>
              <p:nvPr/>
            </p:nvSpPr>
            <p:spPr>
              <a:xfrm>
                <a:off x="7995010" y="2984214"/>
                <a:ext cx="1417213" cy="883169"/>
              </a:xfrm>
              <a:custGeom>
                <a:avLst/>
                <a:gdLst>
                  <a:gd name="connsiteX0" fmla="*/ 1357662 w 1417213"/>
                  <a:gd name="connsiteY0" fmla="*/ 275770 h 883169"/>
                  <a:gd name="connsiteX1" fmla="*/ 427927 w 1417213"/>
                  <a:gd name="connsiteY1" fmla="*/ 864510 h 883169"/>
                  <a:gd name="connsiteX2" fmla="*/ 53880 w 1417213"/>
                  <a:gd name="connsiteY2" fmla="*/ 831458 h 883169"/>
                  <a:gd name="connsiteX3" fmla="*/ 115507 w 1417213"/>
                  <a:gd name="connsiteY3" fmla="*/ 14594 h 883169"/>
                  <a:gd name="connsiteX4" fmla="*/ 563182 w 1417213"/>
                  <a:gd name="connsiteY4" fmla="*/ 161184 h 883169"/>
                  <a:gd name="connsiteX5" fmla="*/ 517176 w 1417213"/>
                  <a:gd name="connsiteY5" fmla="*/ 418359 h 883169"/>
                  <a:gd name="connsiteX6" fmla="*/ 1225741 w 1417213"/>
                  <a:gd name="connsiteY6" fmla="*/ 112511 h 883169"/>
                  <a:gd name="connsiteX7" fmla="*/ 1357662 w 1417213"/>
                  <a:gd name="connsiteY7" fmla="*/ 275770 h 88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7213" h="883169">
                    <a:moveTo>
                      <a:pt x="1357662" y="275770"/>
                    </a:moveTo>
                    <a:cubicBezTo>
                      <a:pt x="1232694" y="438362"/>
                      <a:pt x="795687" y="779166"/>
                      <a:pt x="427927" y="864510"/>
                    </a:cubicBezTo>
                    <a:cubicBezTo>
                      <a:pt x="245047" y="906992"/>
                      <a:pt x="120745" y="868701"/>
                      <a:pt x="53880" y="831458"/>
                    </a:cubicBezTo>
                    <a:cubicBezTo>
                      <a:pt x="-67564" y="763831"/>
                      <a:pt x="44355" y="173567"/>
                      <a:pt x="115507" y="14594"/>
                    </a:cubicBezTo>
                    <a:cubicBezTo>
                      <a:pt x="142748" y="-46365"/>
                      <a:pt x="598710" y="99462"/>
                      <a:pt x="563182" y="161184"/>
                    </a:cubicBezTo>
                    <a:cubicBezTo>
                      <a:pt x="536988" y="206142"/>
                      <a:pt x="498507" y="414454"/>
                      <a:pt x="517176" y="418359"/>
                    </a:cubicBezTo>
                    <a:cubicBezTo>
                      <a:pt x="535845" y="422264"/>
                      <a:pt x="945801" y="223382"/>
                      <a:pt x="1225741" y="112511"/>
                    </a:cubicBezTo>
                    <a:cubicBezTo>
                      <a:pt x="1414812" y="37264"/>
                      <a:pt x="1473867" y="124608"/>
                      <a:pt x="1357662" y="275770"/>
                    </a:cubicBezTo>
                    <a:close/>
                  </a:path>
                </a:pathLst>
              </a:custGeom>
              <a:solidFill>
                <a:srgbClr val="FFC4C0"/>
              </a:solidFill>
              <a:ln w="9525" cap="flat">
                <a:noFill/>
                <a:prstDash val="solid"/>
                <a:miter/>
              </a:ln>
            </p:spPr>
            <p:txBody>
              <a:bodyPr rtlCol="0" anchor="ctr"/>
              <a:lstStyle/>
              <a:p>
                <a:endParaRPr lang="zh-CN" altLang="en-US"/>
              </a:p>
            </p:txBody>
          </p:sp>
          <p:sp>
            <p:nvSpPr>
              <p:cNvPr id="99" name="任意多边形: 形状 98">
                <a:extLst>
                  <a:ext uri="{FF2B5EF4-FFF2-40B4-BE49-F238E27FC236}">
                    <a16:creationId xmlns:a16="http://schemas.microsoft.com/office/drawing/2014/main" xmlns="" id="{62238F40-C4C5-4E63-9A37-F4344698ECE2}"/>
                  </a:ext>
                </a:extLst>
              </p:cNvPr>
              <p:cNvSpPr/>
              <p:nvPr/>
            </p:nvSpPr>
            <p:spPr>
              <a:xfrm>
                <a:off x="7975715" y="3066007"/>
                <a:ext cx="1455827" cy="901266"/>
              </a:xfrm>
              <a:custGeom>
                <a:avLst/>
                <a:gdLst>
                  <a:gd name="connsiteX0" fmla="*/ 34027 w 1455827"/>
                  <a:gd name="connsiteY0" fmla="*/ 84250 h 901266"/>
                  <a:gd name="connsiteX1" fmla="*/ 564475 w 1455827"/>
                  <a:gd name="connsiteY1" fmla="*/ 219600 h 901266"/>
                  <a:gd name="connsiteX2" fmla="*/ 541805 w 1455827"/>
                  <a:gd name="connsiteY2" fmla="*/ 321136 h 901266"/>
                  <a:gd name="connsiteX3" fmla="*/ 1253703 w 1455827"/>
                  <a:gd name="connsiteY3" fmla="*/ 16336 h 901266"/>
                  <a:gd name="connsiteX4" fmla="*/ 1369527 w 1455827"/>
                  <a:gd name="connsiteY4" fmla="*/ 225886 h 901266"/>
                  <a:gd name="connsiteX5" fmla="*/ 343494 w 1455827"/>
                  <a:gd name="connsiteY5" fmla="*/ 898828 h 901266"/>
                  <a:gd name="connsiteX6" fmla="*/ 17263 w 1455827"/>
                  <a:gd name="connsiteY6" fmla="*/ 710137 h 901266"/>
                  <a:gd name="connsiteX7" fmla="*/ 34027 w 1455827"/>
                  <a:gd name="connsiteY7" fmla="*/ 84250 h 9012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55827" h="901266">
                    <a:moveTo>
                      <a:pt x="34027" y="84250"/>
                    </a:moveTo>
                    <a:lnTo>
                      <a:pt x="564475" y="219600"/>
                    </a:lnTo>
                    <a:cubicBezTo>
                      <a:pt x="564475" y="219600"/>
                      <a:pt x="531709" y="318660"/>
                      <a:pt x="541805" y="321136"/>
                    </a:cubicBezTo>
                    <a:cubicBezTo>
                      <a:pt x="551901" y="323613"/>
                      <a:pt x="1070443" y="63485"/>
                      <a:pt x="1253703" y="16336"/>
                    </a:cubicBezTo>
                    <a:cubicBezTo>
                      <a:pt x="1436965" y="-30812"/>
                      <a:pt x="1538882" y="19670"/>
                      <a:pt x="1369527" y="225886"/>
                    </a:cubicBezTo>
                    <a:cubicBezTo>
                      <a:pt x="1200173" y="432103"/>
                      <a:pt x="759927" y="800911"/>
                      <a:pt x="343494" y="898828"/>
                    </a:cubicBezTo>
                    <a:cubicBezTo>
                      <a:pt x="248244" y="921211"/>
                      <a:pt x="64221" y="784051"/>
                      <a:pt x="17263" y="710137"/>
                    </a:cubicBezTo>
                    <a:cubicBezTo>
                      <a:pt x="-29695" y="636223"/>
                      <a:pt x="34027" y="84250"/>
                      <a:pt x="34027" y="84250"/>
                    </a:cubicBezTo>
                    <a:close/>
                  </a:path>
                </a:pathLst>
              </a:custGeom>
              <a:solidFill>
                <a:srgbClr val="455A64"/>
              </a:solidFill>
              <a:ln w="9525" cap="flat">
                <a:noFill/>
                <a:prstDash val="solid"/>
                <a:miter/>
              </a:ln>
            </p:spPr>
            <p:txBody>
              <a:bodyPr rtlCol="0" anchor="ctr"/>
              <a:lstStyle/>
              <a:p>
                <a:endParaRPr lang="zh-CN" altLang="en-US"/>
              </a:p>
            </p:txBody>
          </p:sp>
          <p:sp>
            <p:nvSpPr>
              <p:cNvPr id="100" name="任意多边形: 形状 99">
                <a:extLst>
                  <a:ext uri="{FF2B5EF4-FFF2-40B4-BE49-F238E27FC236}">
                    <a16:creationId xmlns:a16="http://schemas.microsoft.com/office/drawing/2014/main" xmlns="" id="{78D15544-B371-46DD-92F6-89A1140A8B7B}"/>
                  </a:ext>
                </a:extLst>
              </p:cNvPr>
              <p:cNvSpPr/>
              <p:nvPr/>
            </p:nvSpPr>
            <p:spPr>
              <a:xfrm>
                <a:off x="7975715" y="3066041"/>
                <a:ext cx="1455787" cy="901708"/>
              </a:xfrm>
              <a:custGeom>
                <a:avLst/>
                <a:gdLst>
                  <a:gd name="connsiteX0" fmla="*/ 1369527 w 1455787"/>
                  <a:gd name="connsiteY0" fmla="*/ 226328 h 901708"/>
                  <a:gd name="connsiteX1" fmla="*/ 343494 w 1455787"/>
                  <a:gd name="connsiteY1" fmla="*/ 899270 h 901708"/>
                  <a:gd name="connsiteX2" fmla="*/ 17263 w 1455787"/>
                  <a:gd name="connsiteY2" fmla="*/ 710579 h 901708"/>
                  <a:gd name="connsiteX3" fmla="*/ 34027 w 1455787"/>
                  <a:gd name="connsiteY3" fmla="*/ 84215 h 901708"/>
                  <a:gd name="connsiteX4" fmla="*/ 564475 w 1455787"/>
                  <a:gd name="connsiteY4" fmla="*/ 219565 h 901708"/>
                  <a:gd name="connsiteX5" fmla="*/ 541805 w 1455787"/>
                  <a:gd name="connsiteY5" fmla="*/ 321102 h 901708"/>
                  <a:gd name="connsiteX6" fmla="*/ 1253703 w 1455787"/>
                  <a:gd name="connsiteY6" fmla="*/ 16302 h 901708"/>
                  <a:gd name="connsiteX7" fmla="*/ 1440679 w 1455787"/>
                  <a:gd name="connsiteY7" fmla="*/ 22779 h 901708"/>
                  <a:gd name="connsiteX8" fmla="*/ 1440679 w 1455787"/>
                  <a:gd name="connsiteY8" fmla="*/ 22779 h 901708"/>
                  <a:gd name="connsiteX9" fmla="*/ 1444870 w 1455787"/>
                  <a:gd name="connsiteY9" fmla="*/ 27541 h 901708"/>
                  <a:gd name="connsiteX10" fmla="*/ 1369527 w 1455787"/>
                  <a:gd name="connsiteY10" fmla="*/ 226328 h 901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5787" h="901708">
                    <a:moveTo>
                      <a:pt x="1369527" y="226328"/>
                    </a:moveTo>
                    <a:cubicBezTo>
                      <a:pt x="1200173" y="432830"/>
                      <a:pt x="759927" y="801353"/>
                      <a:pt x="343494" y="899270"/>
                    </a:cubicBezTo>
                    <a:cubicBezTo>
                      <a:pt x="248244" y="921653"/>
                      <a:pt x="64221" y="784493"/>
                      <a:pt x="17263" y="710579"/>
                    </a:cubicBezTo>
                    <a:cubicBezTo>
                      <a:pt x="-29695" y="636665"/>
                      <a:pt x="34027" y="84215"/>
                      <a:pt x="34027" y="84215"/>
                    </a:cubicBezTo>
                    <a:lnTo>
                      <a:pt x="564475" y="219565"/>
                    </a:lnTo>
                    <a:cubicBezTo>
                      <a:pt x="564475" y="219565"/>
                      <a:pt x="531709" y="318626"/>
                      <a:pt x="541805" y="321102"/>
                    </a:cubicBezTo>
                    <a:cubicBezTo>
                      <a:pt x="551901" y="323578"/>
                      <a:pt x="1070443" y="63451"/>
                      <a:pt x="1253703" y="16302"/>
                    </a:cubicBezTo>
                    <a:cubicBezTo>
                      <a:pt x="1342000" y="-6368"/>
                      <a:pt x="1411342" y="-6463"/>
                      <a:pt x="1440679" y="22779"/>
                    </a:cubicBezTo>
                    <a:lnTo>
                      <a:pt x="1440679" y="22779"/>
                    </a:lnTo>
                    <a:cubicBezTo>
                      <a:pt x="1442179" y="24273"/>
                      <a:pt x="1443579" y="25864"/>
                      <a:pt x="1444870" y="27541"/>
                    </a:cubicBezTo>
                    <a:cubicBezTo>
                      <a:pt x="1470588" y="60689"/>
                      <a:pt x="1452967" y="124601"/>
                      <a:pt x="1369527" y="226328"/>
                    </a:cubicBezTo>
                    <a:close/>
                  </a:path>
                </a:pathLst>
              </a:custGeom>
              <a:solidFill>
                <a:srgbClr val="455A64"/>
              </a:solidFill>
              <a:ln w="9525" cap="flat">
                <a:noFill/>
                <a:prstDash val="solid"/>
                <a:miter/>
              </a:ln>
            </p:spPr>
            <p:txBody>
              <a:bodyPr rtlCol="0" anchor="ctr"/>
              <a:lstStyle/>
              <a:p>
                <a:endParaRPr lang="zh-CN" altLang="en-US"/>
              </a:p>
            </p:txBody>
          </p:sp>
          <p:sp>
            <p:nvSpPr>
              <p:cNvPr id="101" name="任意多边形: 形状 100">
                <a:extLst>
                  <a:ext uri="{FF2B5EF4-FFF2-40B4-BE49-F238E27FC236}">
                    <a16:creationId xmlns:a16="http://schemas.microsoft.com/office/drawing/2014/main" xmlns="" id="{42409100-0E10-408F-9B15-574DBE2043C7}"/>
                  </a:ext>
                </a:extLst>
              </p:cNvPr>
              <p:cNvSpPr/>
              <p:nvPr/>
            </p:nvSpPr>
            <p:spPr>
              <a:xfrm>
                <a:off x="8072798" y="3089010"/>
                <a:ext cx="1347787" cy="821054"/>
              </a:xfrm>
              <a:custGeom>
                <a:avLst/>
                <a:gdLst>
                  <a:gd name="connsiteX0" fmla="*/ 1347788 w 1347787"/>
                  <a:gd name="connsiteY0" fmla="*/ 4763 h 821054"/>
                  <a:gd name="connsiteX1" fmla="*/ 1343501 w 1347787"/>
                  <a:gd name="connsiteY1" fmla="*/ 4763 h 821054"/>
                  <a:gd name="connsiteX2" fmla="*/ 1343501 w 1347787"/>
                  <a:gd name="connsiteY2" fmla="*/ 0 h 821054"/>
                  <a:gd name="connsiteX3" fmla="*/ 1343501 w 1347787"/>
                  <a:gd name="connsiteY3" fmla="*/ 0 h 821054"/>
                  <a:gd name="connsiteX4" fmla="*/ 1347788 w 1347787"/>
                  <a:gd name="connsiteY4" fmla="*/ 4763 h 821054"/>
                  <a:gd name="connsiteX5" fmla="*/ 347663 w 1347787"/>
                  <a:gd name="connsiteY5" fmla="*/ 249746 h 821054"/>
                  <a:gd name="connsiteX6" fmla="*/ 333280 w 1347787"/>
                  <a:gd name="connsiteY6" fmla="*/ 249746 h 821054"/>
                  <a:gd name="connsiteX7" fmla="*/ 313658 w 1347787"/>
                  <a:gd name="connsiteY7" fmla="*/ 230124 h 821054"/>
                  <a:gd name="connsiteX8" fmla="*/ 289274 w 1347787"/>
                  <a:gd name="connsiteY8" fmla="*/ 205740 h 821054"/>
                  <a:gd name="connsiteX9" fmla="*/ 274130 w 1347787"/>
                  <a:gd name="connsiteY9" fmla="*/ 205740 h 821054"/>
                  <a:gd name="connsiteX10" fmla="*/ 274130 w 1347787"/>
                  <a:gd name="connsiteY10" fmla="*/ 210503 h 821054"/>
                  <a:gd name="connsiteX11" fmla="*/ 289274 w 1347787"/>
                  <a:gd name="connsiteY11" fmla="*/ 210503 h 821054"/>
                  <a:gd name="connsiteX12" fmla="*/ 308896 w 1347787"/>
                  <a:gd name="connsiteY12" fmla="*/ 230124 h 821054"/>
                  <a:gd name="connsiteX13" fmla="*/ 333280 w 1347787"/>
                  <a:gd name="connsiteY13" fmla="*/ 254508 h 821054"/>
                  <a:gd name="connsiteX14" fmla="*/ 347663 w 1347787"/>
                  <a:gd name="connsiteY14" fmla="*/ 254508 h 821054"/>
                  <a:gd name="connsiteX15" fmla="*/ 633413 w 1347787"/>
                  <a:gd name="connsiteY15" fmla="*/ 610838 h 821054"/>
                  <a:gd name="connsiteX16" fmla="*/ 619030 w 1347787"/>
                  <a:gd name="connsiteY16" fmla="*/ 610838 h 821054"/>
                  <a:gd name="connsiteX17" fmla="*/ 599125 w 1347787"/>
                  <a:gd name="connsiteY17" fmla="*/ 591505 h 821054"/>
                  <a:gd name="connsiteX18" fmla="*/ 599123 w 1347787"/>
                  <a:gd name="connsiteY18" fmla="*/ 591312 h 821054"/>
                  <a:gd name="connsiteX19" fmla="*/ 574739 w 1347787"/>
                  <a:gd name="connsiteY19" fmla="*/ 566928 h 821054"/>
                  <a:gd name="connsiteX20" fmla="*/ 559499 w 1347787"/>
                  <a:gd name="connsiteY20" fmla="*/ 566928 h 821054"/>
                  <a:gd name="connsiteX21" fmla="*/ 559499 w 1347787"/>
                  <a:gd name="connsiteY21" fmla="*/ 571691 h 821054"/>
                  <a:gd name="connsiteX22" fmla="*/ 574738 w 1347787"/>
                  <a:gd name="connsiteY22" fmla="*/ 571691 h 821054"/>
                  <a:gd name="connsiteX23" fmla="*/ 594360 w 1347787"/>
                  <a:gd name="connsiteY23" fmla="*/ 591312 h 821054"/>
                  <a:gd name="connsiteX24" fmla="*/ 618744 w 1347787"/>
                  <a:gd name="connsiteY24" fmla="*/ 615696 h 821054"/>
                  <a:gd name="connsiteX25" fmla="*/ 633413 w 1347787"/>
                  <a:gd name="connsiteY25" fmla="*/ 615696 h 821054"/>
                  <a:gd name="connsiteX26" fmla="*/ 975170 w 1347787"/>
                  <a:gd name="connsiteY26" fmla="*/ 188690 h 821054"/>
                  <a:gd name="connsiteX27" fmla="*/ 960692 w 1347787"/>
                  <a:gd name="connsiteY27" fmla="*/ 188690 h 821054"/>
                  <a:gd name="connsiteX28" fmla="*/ 941070 w 1347787"/>
                  <a:gd name="connsiteY28" fmla="*/ 169069 h 821054"/>
                  <a:gd name="connsiteX29" fmla="*/ 916686 w 1347787"/>
                  <a:gd name="connsiteY29" fmla="*/ 144685 h 821054"/>
                  <a:gd name="connsiteX30" fmla="*/ 901541 w 1347787"/>
                  <a:gd name="connsiteY30" fmla="*/ 144685 h 821054"/>
                  <a:gd name="connsiteX31" fmla="*/ 901541 w 1347787"/>
                  <a:gd name="connsiteY31" fmla="*/ 149447 h 821054"/>
                  <a:gd name="connsiteX32" fmla="*/ 916686 w 1347787"/>
                  <a:gd name="connsiteY32" fmla="*/ 149447 h 821054"/>
                  <a:gd name="connsiteX33" fmla="*/ 936308 w 1347787"/>
                  <a:gd name="connsiteY33" fmla="*/ 169069 h 821054"/>
                  <a:gd name="connsiteX34" fmla="*/ 960692 w 1347787"/>
                  <a:gd name="connsiteY34" fmla="*/ 193453 h 821054"/>
                  <a:gd name="connsiteX35" fmla="*/ 975170 w 1347787"/>
                  <a:gd name="connsiteY35" fmla="*/ 193453 h 821054"/>
                  <a:gd name="connsiteX36" fmla="*/ 299466 w 1347787"/>
                  <a:gd name="connsiteY36" fmla="*/ 573691 h 821054"/>
                  <a:gd name="connsiteX37" fmla="*/ 284797 w 1347787"/>
                  <a:gd name="connsiteY37" fmla="*/ 573691 h 821054"/>
                  <a:gd name="connsiteX38" fmla="*/ 265176 w 1347787"/>
                  <a:gd name="connsiteY38" fmla="*/ 554069 h 821054"/>
                  <a:gd name="connsiteX39" fmla="*/ 240792 w 1347787"/>
                  <a:gd name="connsiteY39" fmla="*/ 529685 h 821054"/>
                  <a:gd name="connsiteX40" fmla="*/ 225552 w 1347787"/>
                  <a:gd name="connsiteY40" fmla="*/ 529685 h 821054"/>
                  <a:gd name="connsiteX41" fmla="*/ 225552 w 1347787"/>
                  <a:gd name="connsiteY41" fmla="*/ 534448 h 821054"/>
                  <a:gd name="connsiteX42" fmla="*/ 240792 w 1347787"/>
                  <a:gd name="connsiteY42" fmla="*/ 534448 h 821054"/>
                  <a:gd name="connsiteX43" fmla="*/ 260413 w 1347787"/>
                  <a:gd name="connsiteY43" fmla="*/ 554069 h 821054"/>
                  <a:gd name="connsiteX44" fmla="*/ 284797 w 1347787"/>
                  <a:gd name="connsiteY44" fmla="*/ 578453 h 821054"/>
                  <a:gd name="connsiteX45" fmla="*/ 299180 w 1347787"/>
                  <a:gd name="connsiteY45" fmla="*/ 578453 h 821054"/>
                  <a:gd name="connsiteX46" fmla="*/ 1101662 w 1347787"/>
                  <a:gd name="connsiteY46" fmla="*/ 326041 h 821054"/>
                  <a:gd name="connsiteX47" fmla="*/ 1091470 w 1347787"/>
                  <a:gd name="connsiteY47" fmla="*/ 315849 h 821054"/>
                  <a:gd name="connsiteX48" fmla="*/ 1091470 w 1347787"/>
                  <a:gd name="connsiteY48" fmla="*/ 288131 h 821054"/>
                  <a:gd name="connsiteX49" fmla="*/ 1098614 w 1347787"/>
                  <a:gd name="connsiteY49" fmla="*/ 270891 h 821054"/>
                  <a:gd name="connsiteX50" fmla="*/ 1091470 w 1347787"/>
                  <a:gd name="connsiteY50" fmla="*/ 253651 h 821054"/>
                  <a:gd name="connsiteX51" fmla="*/ 1080707 w 1347787"/>
                  <a:gd name="connsiteY51" fmla="*/ 242888 h 821054"/>
                  <a:gd name="connsiteX52" fmla="*/ 1077373 w 1347787"/>
                  <a:gd name="connsiteY52" fmla="*/ 246221 h 821054"/>
                  <a:gd name="connsiteX53" fmla="*/ 1088136 w 1347787"/>
                  <a:gd name="connsiteY53" fmla="*/ 256984 h 821054"/>
                  <a:gd name="connsiteX54" fmla="*/ 1088136 w 1347787"/>
                  <a:gd name="connsiteY54" fmla="*/ 284702 h 821054"/>
                  <a:gd name="connsiteX55" fmla="*/ 1088136 w 1347787"/>
                  <a:gd name="connsiteY55" fmla="*/ 319278 h 821054"/>
                  <a:gd name="connsiteX56" fmla="*/ 1098328 w 1347787"/>
                  <a:gd name="connsiteY56" fmla="*/ 329375 h 821054"/>
                  <a:gd name="connsiteX57" fmla="*/ 725519 w 1347787"/>
                  <a:gd name="connsiteY57" fmla="*/ 455771 h 821054"/>
                  <a:gd name="connsiteX58" fmla="*/ 715328 w 1347787"/>
                  <a:gd name="connsiteY58" fmla="*/ 445580 h 821054"/>
                  <a:gd name="connsiteX59" fmla="*/ 715328 w 1347787"/>
                  <a:gd name="connsiteY59" fmla="*/ 417862 h 821054"/>
                  <a:gd name="connsiteX60" fmla="*/ 715328 w 1347787"/>
                  <a:gd name="connsiteY60" fmla="*/ 383381 h 821054"/>
                  <a:gd name="connsiteX61" fmla="*/ 704564 w 1347787"/>
                  <a:gd name="connsiteY61" fmla="*/ 372618 h 821054"/>
                  <a:gd name="connsiteX62" fmla="*/ 701230 w 1347787"/>
                  <a:gd name="connsiteY62" fmla="*/ 375952 h 821054"/>
                  <a:gd name="connsiteX63" fmla="*/ 711994 w 1347787"/>
                  <a:gd name="connsiteY63" fmla="*/ 386715 h 821054"/>
                  <a:gd name="connsiteX64" fmla="*/ 711994 w 1347787"/>
                  <a:gd name="connsiteY64" fmla="*/ 414433 h 821054"/>
                  <a:gd name="connsiteX65" fmla="*/ 711994 w 1347787"/>
                  <a:gd name="connsiteY65" fmla="*/ 449009 h 821054"/>
                  <a:gd name="connsiteX66" fmla="*/ 722186 w 1347787"/>
                  <a:gd name="connsiteY66" fmla="*/ 459200 h 821054"/>
                  <a:gd name="connsiteX67" fmla="*/ 247936 w 1347787"/>
                  <a:gd name="connsiteY67" fmla="*/ 817721 h 821054"/>
                  <a:gd name="connsiteX68" fmla="*/ 237744 w 1347787"/>
                  <a:gd name="connsiteY68" fmla="*/ 807530 h 821054"/>
                  <a:gd name="connsiteX69" fmla="*/ 237680 w 1347787"/>
                  <a:gd name="connsiteY69" fmla="*/ 779781 h 821054"/>
                  <a:gd name="connsiteX70" fmla="*/ 237744 w 1347787"/>
                  <a:gd name="connsiteY70" fmla="*/ 779717 h 821054"/>
                  <a:gd name="connsiteX71" fmla="*/ 244888 w 1347787"/>
                  <a:gd name="connsiteY71" fmla="*/ 762477 h 821054"/>
                  <a:gd name="connsiteX72" fmla="*/ 237744 w 1347787"/>
                  <a:gd name="connsiteY72" fmla="*/ 745236 h 821054"/>
                  <a:gd name="connsiteX73" fmla="*/ 226981 w 1347787"/>
                  <a:gd name="connsiteY73" fmla="*/ 734473 h 821054"/>
                  <a:gd name="connsiteX74" fmla="*/ 223552 w 1347787"/>
                  <a:gd name="connsiteY74" fmla="*/ 737902 h 821054"/>
                  <a:gd name="connsiteX75" fmla="*/ 234315 w 1347787"/>
                  <a:gd name="connsiteY75" fmla="*/ 748665 h 821054"/>
                  <a:gd name="connsiteX76" fmla="*/ 235104 w 1347787"/>
                  <a:gd name="connsiteY76" fmla="*/ 775594 h 821054"/>
                  <a:gd name="connsiteX77" fmla="*/ 234315 w 1347787"/>
                  <a:gd name="connsiteY77" fmla="*/ 776383 h 821054"/>
                  <a:gd name="connsiteX78" fmla="*/ 234315 w 1347787"/>
                  <a:gd name="connsiteY78" fmla="*/ 810863 h 821054"/>
                  <a:gd name="connsiteX79" fmla="*/ 244507 w 1347787"/>
                  <a:gd name="connsiteY79" fmla="*/ 821055 h 821054"/>
                  <a:gd name="connsiteX80" fmla="*/ 24670 w 1347787"/>
                  <a:gd name="connsiteY80" fmla="*/ 260509 h 821054"/>
                  <a:gd name="connsiteX81" fmla="*/ 14288 w 1347787"/>
                  <a:gd name="connsiteY81" fmla="*/ 250888 h 821054"/>
                  <a:gd name="connsiteX82" fmla="*/ 14288 w 1347787"/>
                  <a:gd name="connsiteY82" fmla="*/ 223171 h 821054"/>
                  <a:gd name="connsiteX83" fmla="*/ 14288 w 1347787"/>
                  <a:gd name="connsiteY83" fmla="*/ 188690 h 821054"/>
                  <a:gd name="connsiteX84" fmla="*/ 3524 w 1347787"/>
                  <a:gd name="connsiteY84" fmla="*/ 177927 h 821054"/>
                  <a:gd name="connsiteX85" fmla="*/ 191 w 1347787"/>
                  <a:gd name="connsiteY85" fmla="*/ 181261 h 821054"/>
                  <a:gd name="connsiteX86" fmla="*/ 10954 w 1347787"/>
                  <a:gd name="connsiteY86" fmla="*/ 192024 h 821054"/>
                  <a:gd name="connsiteX87" fmla="*/ 10954 w 1347787"/>
                  <a:gd name="connsiteY87" fmla="*/ 219837 h 821054"/>
                  <a:gd name="connsiteX88" fmla="*/ 10954 w 1347787"/>
                  <a:gd name="connsiteY88" fmla="*/ 254317 h 821054"/>
                  <a:gd name="connsiteX89" fmla="*/ 21146 w 1347787"/>
                  <a:gd name="connsiteY89" fmla="*/ 264509 h 821054"/>
                  <a:gd name="connsiteX90" fmla="*/ 645128 w 1347787"/>
                  <a:gd name="connsiteY90" fmla="*/ 244602 h 821054"/>
                  <a:gd name="connsiteX91" fmla="*/ 672941 w 1347787"/>
                  <a:gd name="connsiteY91" fmla="*/ 244602 h 821054"/>
                  <a:gd name="connsiteX92" fmla="*/ 707422 w 1347787"/>
                  <a:gd name="connsiteY92" fmla="*/ 244602 h 821054"/>
                  <a:gd name="connsiteX93" fmla="*/ 718185 w 1347787"/>
                  <a:gd name="connsiteY93" fmla="*/ 233934 h 821054"/>
                  <a:gd name="connsiteX94" fmla="*/ 714756 w 1347787"/>
                  <a:gd name="connsiteY94" fmla="*/ 230505 h 821054"/>
                  <a:gd name="connsiteX95" fmla="*/ 703993 w 1347787"/>
                  <a:gd name="connsiteY95" fmla="*/ 241268 h 821054"/>
                  <a:gd name="connsiteX96" fmla="*/ 676275 w 1347787"/>
                  <a:gd name="connsiteY96" fmla="*/ 241268 h 821054"/>
                  <a:gd name="connsiteX97" fmla="*/ 641795 w 1347787"/>
                  <a:gd name="connsiteY97" fmla="*/ 241268 h 821054"/>
                  <a:gd name="connsiteX98" fmla="*/ 631603 w 1347787"/>
                  <a:gd name="connsiteY98" fmla="*/ 251460 h 821054"/>
                  <a:gd name="connsiteX99" fmla="*/ 634937 w 1347787"/>
                  <a:gd name="connsiteY99" fmla="*/ 254794 h 821054"/>
                  <a:gd name="connsiteX100" fmla="*/ 121253 w 1347787"/>
                  <a:gd name="connsiteY100" fmla="*/ 387477 h 821054"/>
                  <a:gd name="connsiteX101" fmla="*/ 149066 w 1347787"/>
                  <a:gd name="connsiteY101" fmla="*/ 387477 h 821054"/>
                  <a:gd name="connsiteX102" fmla="*/ 183547 w 1347787"/>
                  <a:gd name="connsiteY102" fmla="*/ 387477 h 821054"/>
                  <a:gd name="connsiteX103" fmla="*/ 194310 w 1347787"/>
                  <a:gd name="connsiteY103" fmla="*/ 376714 h 821054"/>
                  <a:gd name="connsiteX104" fmla="*/ 190881 w 1347787"/>
                  <a:gd name="connsiteY104" fmla="*/ 373380 h 821054"/>
                  <a:gd name="connsiteX105" fmla="*/ 180213 w 1347787"/>
                  <a:gd name="connsiteY105" fmla="*/ 384143 h 821054"/>
                  <a:gd name="connsiteX106" fmla="*/ 152400 w 1347787"/>
                  <a:gd name="connsiteY106" fmla="*/ 384143 h 821054"/>
                  <a:gd name="connsiteX107" fmla="*/ 117920 w 1347787"/>
                  <a:gd name="connsiteY107" fmla="*/ 384143 h 821054"/>
                  <a:gd name="connsiteX108" fmla="*/ 107728 w 1347787"/>
                  <a:gd name="connsiteY108" fmla="*/ 394335 h 821054"/>
                  <a:gd name="connsiteX109" fmla="*/ 111062 w 1347787"/>
                  <a:gd name="connsiteY109" fmla="*/ 397669 h 821054"/>
                  <a:gd name="connsiteX110" fmla="*/ 435578 w 1347787"/>
                  <a:gd name="connsiteY110" fmla="*/ 717804 h 821054"/>
                  <a:gd name="connsiteX111" fmla="*/ 463296 w 1347787"/>
                  <a:gd name="connsiteY111" fmla="*/ 717804 h 821054"/>
                  <a:gd name="connsiteX112" fmla="*/ 480536 w 1347787"/>
                  <a:gd name="connsiteY112" fmla="*/ 724948 h 821054"/>
                  <a:gd name="connsiteX113" fmla="*/ 497776 w 1347787"/>
                  <a:gd name="connsiteY113" fmla="*/ 717804 h 821054"/>
                  <a:gd name="connsiteX114" fmla="*/ 508540 w 1347787"/>
                  <a:gd name="connsiteY114" fmla="*/ 707041 h 821054"/>
                  <a:gd name="connsiteX115" fmla="*/ 505206 w 1347787"/>
                  <a:gd name="connsiteY115" fmla="*/ 703707 h 821054"/>
                  <a:gd name="connsiteX116" fmla="*/ 494062 w 1347787"/>
                  <a:gd name="connsiteY116" fmla="*/ 715137 h 821054"/>
                  <a:gd name="connsiteX117" fmla="*/ 466344 w 1347787"/>
                  <a:gd name="connsiteY117" fmla="*/ 715137 h 821054"/>
                  <a:gd name="connsiteX118" fmla="*/ 431768 w 1347787"/>
                  <a:gd name="connsiteY118" fmla="*/ 715137 h 821054"/>
                  <a:gd name="connsiteX119" fmla="*/ 421672 w 1347787"/>
                  <a:gd name="connsiteY119" fmla="*/ 725329 h 821054"/>
                  <a:gd name="connsiteX120" fmla="*/ 425005 w 1347787"/>
                  <a:gd name="connsiteY120" fmla="*/ 728663 h 821054"/>
                  <a:gd name="connsiteX121" fmla="*/ 1197007 w 1347787"/>
                  <a:gd name="connsiteY121" fmla="*/ 162782 h 821054"/>
                  <a:gd name="connsiteX122" fmla="*/ 1224725 w 1347787"/>
                  <a:gd name="connsiteY122" fmla="*/ 162782 h 821054"/>
                  <a:gd name="connsiteX123" fmla="*/ 1241965 w 1347787"/>
                  <a:gd name="connsiteY123" fmla="*/ 169926 h 821054"/>
                  <a:gd name="connsiteX124" fmla="*/ 1241965 w 1347787"/>
                  <a:gd name="connsiteY124" fmla="*/ 169926 h 821054"/>
                  <a:gd name="connsiteX125" fmla="*/ 1259205 w 1347787"/>
                  <a:gd name="connsiteY125" fmla="*/ 162782 h 821054"/>
                  <a:gd name="connsiteX126" fmla="*/ 1269968 w 1347787"/>
                  <a:gd name="connsiteY126" fmla="*/ 152019 h 821054"/>
                  <a:gd name="connsiteX127" fmla="*/ 1266635 w 1347787"/>
                  <a:gd name="connsiteY127" fmla="*/ 148685 h 821054"/>
                  <a:gd name="connsiteX128" fmla="*/ 1255871 w 1347787"/>
                  <a:gd name="connsiteY128" fmla="*/ 159449 h 821054"/>
                  <a:gd name="connsiteX129" fmla="*/ 1241965 w 1347787"/>
                  <a:gd name="connsiteY129" fmla="*/ 165164 h 821054"/>
                  <a:gd name="connsiteX130" fmla="*/ 1241965 w 1347787"/>
                  <a:gd name="connsiteY130" fmla="*/ 165163 h 821054"/>
                  <a:gd name="connsiteX131" fmla="*/ 1228059 w 1347787"/>
                  <a:gd name="connsiteY131" fmla="*/ 159448 h 821054"/>
                  <a:gd name="connsiteX132" fmla="*/ 1193578 w 1347787"/>
                  <a:gd name="connsiteY132" fmla="*/ 159448 h 821054"/>
                  <a:gd name="connsiteX133" fmla="*/ 1183386 w 1347787"/>
                  <a:gd name="connsiteY133" fmla="*/ 169640 h 821054"/>
                  <a:gd name="connsiteX134" fmla="*/ 1186815 w 1347787"/>
                  <a:gd name="connsiteY134" fmla="*/ 172974 h 821054"/>
                  <a:gd name="connsiteX135" fmla="*/ 4763 w 1347787"/>
                  <a:gd name="connsiteY135" fmla="*/ 621697 h 821054"/>
                  <a:gd name="connsiteX136" fmla="*/ 24384 w 1347787"/>
                  <a:gd name="connsiteY136" fmla="*/ 602075 h 821054"/>
                  <a:gd name="connsiteX137" fmla="*/ 48768 w 1347787"/>
                  <a:gd name="connsiteY137" fmla="*/ 577691 h 821054"/>
                  <a:gd name="connsiteX138" fmla="*/ 48768 w 1347787"/>
                  <a:gd name="connsiteY138" fmla="*/ 563309 h 821054"/>
                  <a:gd name="connsiteX139" fmla="*/ 44005 w 1347787"/>
                  <a:gd name="connsiteY139" fmla="*/ 563309 h 821054"/>
                  <a:gd name="connsiteX140" fmla="*/ 44005 w 1347787"/>
                  <a:gd name="connsiteY140" fmla="*/ 577691 h 821054"/>
                  <a:gd name="connsiteX141" fmla="*/ 24384 w 1347787"/>
                  <a:gd name="connsiteY141" fmla="*/ 597313 h 821054"/>
                  <a:gd name="connsiteX142" fmla="*/ 0 w 1347787"/>
                  <a:gd name="connsiteY142" fmla="*/ 621697 h 821054"/>
                  <a:gd name="connsiteX143" fmla="*/ 0 w 1347787"/>
                  <a:gd name="connsiteY143" fmla="*/ 636937 h 821054"/>
                  <a:gd name="connsiteX144" fmla="*/ 4763 w 1347787"/>
                  <a:gd name="connsiteY144" fmla="*/ 636937 h 821054"/>
                  <a:gd name="connsiteX145" fmla="*/ 881825 w 1347787"/>
                  <a:gd name="connsiteY145" fmla="*/ 386620 h 821054"/>
                  <a:gd name="connsiteX146" fmla="*/ 901446 w 1347787"/>
                  <a:gd name="connsiteY146" fmla="*/ 366998 h 821054"/>
                  <a:gd name="connsiteX147" fmla="*/ 925830 w 1347787"/>
                  <a:gd name="connsiteY147" fmla="*/ 342614 h 821054"/>
                  <a:gd name="connsiteX148" fmla="*/ 925830 w 1347787"/>
                  <a:gd name="connsiteY148" fmla="*/ 328232 h 821054"/>
                  <a:gd name="connsiteX149" fmla="*/ 921068 w 1347787"/>
                  <a:gd name="connsiteY149" fmla="*/ 328232 h 821054"/>
                  <a:gd name="connsiteX150" fmla="*/ 921068 w 1347787"/>
                  <a:gd name="connsiteY150" fmla="*/ 342614 h 821054"/>
                  <a:gd name="connsiteX151" fmla="*/ 901446 w 1347787"/>
                  <a:gd name="connsiteY151" fmla="*/ 362236 h 821054"/>
                  <a:gd name="connsiteX152" fmla="*/ 877062 w 1347787"/>
                  <a:gd name="connsiteY152" fmla="*/ 386620 h 821054"/>
                  <a:gd name="connsiteX153" fmla="*/ 877062 w 1347787"/>
                  <a:gd name="connsiteY153" fmla="*/ 401860 h 821054"/>
                  <a:gd name="connsiteX154" fmla="*/ 881825 w 1347787"/>
                  <a:gd name="connsiteY154" fmla="*/ 401860 h 821054"/>
                  <a:gd name="connsiteX155" fmla="*/ 485204 w 1347787"/>
                  <a:gd name="connsiteY155" fmla="*/ 419862 h 821054"/>
                  <a:gd name="connsiteX156" fmla="*/ 504825 w 1347787"/>
                  <a:gd name="connsiteY156" fmla="*/ 400241 h 821054"/>
                  <a:gd name="connsiteX157" fmla="*/ 529209 w 1347787"/>
                  <a:gd name="connsiteY157" fmla="*/ 375857 h 821054"/>
                  <a:gd name="connsiteX158" fmla="*/ 529209 w 1347787"/>
                  <a:gd name="connsiteY158" fmla="*/ 361474 h 821054"/>
                  <a:gd name="connsiteX159" fmla="*/ 524447 w 1347787"/>
                  <a:gd name="connsiteY159" fmla="*/ 361474 h 821054"/>
                  <a:gd name="connsiteX160" fmla="*/ 524447 w 1347787"/>
                  <a:gd name="connsiteY160" fmla="*/ 375857 h 821054"/>
                  <a:gd name="connsiteX161" fmla="*/ 504825 w 1347787"/>
                  <a:gd name="connsiteY161" fmla="*/ 395478 h 821054"/>
                  <a:gd name="connsiteX162" fmla="*/ 480441 w 1347787"/>
                  <a:gd name="connsiteY162" fmla="*/ 419862 h 821054"/>
                  <a:gd name="connsiteX163" fmla="*/ 480441 w 1347787"/>
                  <a:gd name="connsiteY163" fmla="*/ 435102 h 821054"/>
                  <a:gd name="connsiteX164" fmla="*/ 485204 w 1347787"/>
                  <a:gd name="connsiteY164" fmla="*/ 435102 h 821054"/>
                  <a:gd name="connsiteX165" fmla="*/ 1090613 w 1347787"/>
                  <a:gd name="connsiteY165" fmla="*/ 60388 h 821054"/>
                  <a:gd name="connsiteX166" fmla="*/ 1109663 w 1347787"/>
                  <a:gd name="connsiteY166" fmla="*/ 40767 h 821054"/>
                  <a:gd name="connsiteX167" fmla="*/ 1134047 w 1347787"/>
                  <a:gd name="connsiteY167" fmla="*/ 16383 h 821054"/>
                  <a:gd name="connsiteX168" fmla="*/ 1134047 w 1347787"/>
                  <a:gd name="connsiteY168" fmla="*/ 2000 h 821054"/>
                  <a:gd name="connsiteX169" fmla="*/ 1129284 w 1347787"/>
                  <a:gd name="connsiteY169" fmla="*/ 2000 h 821054"/>
                  <a:gd name="connsiteX170" fmla="*/ 1129284 w 1347787"/>
                  <a:gd name="connsiteY170" fmla="*/ 16383 h 821054"/>
                  <a:gd name="connsiteX171" fmla="*/ 1109663 w 1347787"/>
                  <a:gd name="connsiteY171" fmla="*/ 36004 h 821054"/>
                  <a:gd name="connsiteX172" fmla="*/ 1085279 w 1347787"/>
                  <a:gd name="connsiteY172" fmla="*/ 60388 h 821054"/>
                  <a:gd name="connsiteX173" fmla="*/ 1085279 w 1347787"/>
                  <a:gd name="connsiteY173" fmla="*/ 75629 h 821054"/>
                  <a:gd name="connsiteX174" fmla="*/ 1090041 w 1347787"/>
                  <a:gd name="connsiteY174" fmla="*/ 75629 h 821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347787" h="821054">
                    <a:moveTo>
                      <a:pt x="1347788" y="4763"/>
                    </a:moveTo>
                    <a:lnTo>
                      <a:pt x="1343501" y="4763"/>
                    </a:lnTo>
                    <a:lnTo>
                      <a:pt x="1343501" y="0"/>
                    </a:lnTo>
                    <a:lnTo>
                      <a:pt x="1343501" y="0"/>
                    </a:lnTo>
                    <a:cubicBezTo>
                      <a:pt x="1345034" y="1491"/>
                      <a:pt x="1346466" y="3082"/>
                      <a:pt x="1347788" y="4763"/>
                    </a:cubicBezTo>
                    <a:close/>
                    <a:moveTo>
                      <a:pt x="347663" y="249746"/>
                    </a:moveTo>
                    <a:lnTo>
                      <a:pt x="333280" y="249746"/>
                    </a:lnTo>
                    <a:cubicBezTo>
                      <a:pt x="322443" y="249746"/>
                      <a:pt x="313658" y="240961"/>
                      <a:pt x="313658" y="230124"/>
                    </a:cubicBezTo>
                    <a:cubicBezTo>
                      <a:pt x="313658" y="216657"/>
                      <a:pt x="302741" y="205740"/>
                      <a:pt x="289274" y="205740"/>
                    </a:cubicBezTo>
                    <a:lnTo>
                      <a:pt x="274130" y="205740"/>
                    </a:lnTo>
                    <a:lnTo>
                      <a:pt x="274130" y="210503"/>
                    </a:lnTo>
                    <a:lnTo>
                      <a:pt x="289274" y="210503"/>
                    </a:lnTo>
                    <a:cubicBezTo>
                      <a:pt x="300111" y="210503"/>
                      <a:pt x="308896" y="219287"/>
                      <a:pt x="308896" y="230124"/>
                    </a:cubicBezTo>
                    <a:cubicBezTo>
                      <a:pt x="308896" y="243591"/>
                      <a:pt x="319813" y="254508"/>
                      <a:pt x="333280" y="254508"/>
                    </a:cubicBezTo>
                    <a:lnTo>
                      <a:pt x="347663" y="254508"/>
                    </a:lnTo>
                    <a:close/>
                    <a:moveTo>
                      <a:pt x="633413" y="610838"/>
                    </a:moveTo>
                    <a:lnTo>
                      <a:pt x="619030" y="610838"/>
                    </a:lnTo>
                    <a:cubicBezTo>
                      <a:pt x="608194" y="610996"/>
                      <a:pt x="599282" y="602340"/>
                      <a:pt x="599125" y="591505"/>
                    </a:cubicBezTo>
                    <a:cubicBezTo>
                      <a:pt x="599124" y="591441"/>
                      <a:pt x="599123" y="591376"/>
                      <a:pt x="599123" y="591312"/>
                    </a:cubicBezTo>
                    <a:cubicBezTo>
                      <a:pt x="599123" y="577845"/>
                      <a:pt x="588206" y="566928"/>
                      <a:pt x="574739" y="566928"/>
                    </a:cubicBezTo>
                    <a:lnTo>
                      <a:pt x="559499" y="566928"/>
                    </a:lnTo>
                    <a:lnTo>
                      <a:pt x="559499" y="571691"/>
                    </a:lnTo>
                    <a:lnTo>
                      <a:pt x="574738" y="571691"/>
                    </a:lnTo>
                    <a:cubicBezTo>
                      <a:pt x="585575" y="571691"/>
                      <a:pt x="594360" y="580476"/>
                      <a:pt x="594360" y="591312"/>
                    </a:cubicBezTo>
                    <a:cubicBezTo>
                      <a:pt x="594360" y="604779"/>
                      <a:pt x="605277" y="615696"/>
                      <a:pt x="618744" y="615696"/>
                    </a:cubicBezTo>
                    <a:lnTo>
                      <a:pt x="633413" y="615696"/>
                    </a:lnTo>
                    <a:close/>
                    <a:moveTo>
                      <a:pt x="975170" y="188690"/>
                    </a:moveTo>
                    <a:lnTo>
                      <a:pt x="960692" y="188690"/>
                    </a:lnTo>
                    <a:cubicBezTo>
                      <a:pt x="949855" y="188690"/>
                      <a:pt x="941070" y="179905"/>
                      <a:pt x="941070" y="169069"/>
                    </a:cubicBezTo>
                    <a:cubicBezTo>
                      <a:pt x="941070" y="155602"/>
                      <a:pt x="930153" y="144685"/>
                      <a:pt x="916686" y="144685"/>
                    </a:cubicBezTo>
                    <a:lnTo>
                      <a:pt x="901541" y="144685"/>
                    </a:lnTo>
                    <a:lnTo>
                      <a:pt x="901541" y="149447"/>
                    </a:lnTo>
                    <a:lnTo>
                      <a:pt x="916686" y="149447"/>
                    </a:lnTo>
                    <a:cubicBezTo>
                      <a:pt x="927523" y="149447"/>
                      <a:pt x="936308" y="158232"/>
                      <a:pt x="936308" y="169069"/>
                    </a:cubicBezTo>
                    <a:cubicBezTo>
                      <a:pt x="936308" y="182536"/>
                      <a:pt x="947225" y="193453"/>
                      <a:pt x="960692" y="193453"/>
                    </a:cubicBezTo>
                    <a:lnTo>
                      <a:pt x="975170" y="193453"/>
                    </a:lnTo>
                    <a:close/>
                    <a:moveTo>
                      <a:pt x="299466" y="573691"/>
                    </a:moveTo>
                    <a:lnTo>
                      <a:pt x="284797" y="573691"/>
                    </a:lnTo>
                    <a:cubicBezTo>
                      <a:pt x="273961" y="573691"/>
                      <a:pt x="265176" y="564906"/>
                      <a:pt x="265176" y="554069"/>
                    </a:cubicBezTo>
                    <a:cubicBezTo>
                      <a:pt x="265176" y="540602"/>
                      <a:pt x="254259" y="529685"/>
                      <a:pt x="240792" y="529685"/>
                    </a:cubicBezTo>
                    <a:lnTo>
                      <a:pt x="225552" y="529685"/>
                    </a:lnTo>
                    <a:lnTo>
                      <a:pt x="225552" y="534448"/>
                    </a:lnTo>
                    <a:lnTo>
                      <a:pt x="240792" y="534448"/>
                    </a:lnTo>
                    <a:cubicBezTo>
                      <a:pt x="251629" y="534448"/>
                      <a:pt x="260413" y="543233"/>
                      <a:pt x="260413" y="554069"/>
                    </a:cubicBezTo>
                    <a:cubicBezTo>
                      <a:pt x="260413" y="567536"/>
                      <a:pt x="271331" y="578453"/>
                      <a:pt x="284797" y="578453"/>
                    </a:cubicBezTo>
                    <a:lnTo>
                      <a:pt x="299180" y="578453"/>
                    </a:lnTo>
                    <a:close/>
                    <a:moveTo>
                      <a:pt x="1101662" y="326041"/>
                    </a:moveTo>
                    <a:lnTo>
                      <a:pt x="1091470" y="315849"/>
                    </a:lnTo>
                    <a:cubicBezTo>
                      <a:pt x="1083828" y="308190"/>
                      <a:pt x="1083828" y="295790"/>
                      <a:pt x="1091470" y="288131"/>
                    </a:cubicBezTo>
                    <a:cubicBezTo>
                      <a:pt x="1096025" y="283547"/>
                      <a:pt x="1098592" y="277354"/>
                      <a:pt x="1098614" y="270891"/>
                    </a:cubicBezTo>
                    <a:cubicBezTo>
                      <a:pt x="1098634" y="264420"/>
                      <a:pt x="1096061" y="258211"/>
                      <a:pt x="1091470" y="253651"/>
                    </a:cubicBezTo>
                    <a:lnTo>
                      <a:pt x="1080707" y="242888"/>
                    </a:lnTo>
                    <a:lnTo>
                      <a:pt x="1077373" y="246221"/>
                    </a:lnTo>
                    <a:lnTo>
                      <a:pt x="1088136" y="256984"/>
                    </a:lnTo>
                    <a:cubicBezTo>
                      <a:pt x="1095778" y="264644"/>
                      <a:pt x="1095778" y="277043"/>
                      <a:pt x="1088136" y="284702"/>
                    </a:cubicBezTo>
                    <a:cubicBezTo>
                      <a:pt x="1078605" y="294257"/>
                      <a:pt x="1078605" y="309723"/>
                      <a:pt x="1088136" y="319278"/>
                    </a:cubicBezTo>
                    <a:lnTo>
                      <a:pt x="1098328" y="329375"/>
                    </a:lnTo>
                    <a:close/>
                    <a:moveTo>
                      <a:pt x="725519" y="455771"/>
                    </a:moveTo>
                    <a:lnTo>
                      <a:pt x="715328" y="445580"/>
                    </a:lnTo>
                    <a:cubicBezTo>
                      <a:pt x="707686" y="437920"/>
                      <a:pt x="707686" y="425521"/>
                      <a:pt x="715328" y="417862"/>
                    </a:cubicBezTo>
                    <a:cubicBezTo>
                      <a:pt x="724848" y="408340"/>
                      <a:pt x="724848" y="392903"/>
                      <a:pt x="715328" y="383381"/>
                    </a:cubicBezTo>
                    <a:lnTo>
                      <a:pt x="704564" y="372618"/>
                    </a:lnTo>
                    <a:lnTo>
                      <a:pt x="701230" y="375952"/>
                    </a:lnTo>
                    <a:lnTo>
                      <a:pt x="711994" y="386715"/>
                    </a:lnTo>
                    <a:cubicBezTo>
                      <a:pt x="719636" y="394374"/>
                      <a:pt x="719636" y="406774"/>
                      <a:pt x="711994" y="414433"/>
                    </a:cubicBezTo>
                    <a:cubicBezTo>
                      <a:pt x="702463" y="423988"/>
                      <a:pt x="702463" y="439454"/>
                      <a:pt x="711994" y="449009"/>
                    </a:cubicBezTo>
                    <a:lnTo>
                      <a:pt x="722186" y="459200"/>
                    </a:lnTo>
                    <a:close/>
                    <a:moveTo>
                      <a:pt x="247936" y="817721"/>
                    </a:moveTo>
                    <a:lnTo>
                      <a:pt x="237744" y="807530"/>
                    </a:lnTo>
                    <a:cubicBezTo>
                      <a:pt x="230064" y="799885"/>
                      <a:pt x="230035" y="787461"/>
                      <a:pt x="237680" y="779781"/>
                    </a:cubicBezTo>
                    <a:cubicBezTo>
                      <a:pt x="237701" y="779759"/>
                      <a:pt x="237723" y="779738"/>
                      <a:pt x="237744" y="779717"/>
                    </a:cubicBezTo>
                    <a:cubicBezTo>
                      <a:pt x="242335" y="775157"/>
                      <a:pt x="244908" y="768947"/>
                      <a:pt x="244888" y="762477"/>
                    </a:cubicBezTo>
                    <a:cubicBezTo>
                      <a:pt x="244866" y="756014"/>
                      <a:pt x="242300" y="749820"/>
                      <a:pt x="237744" y="745236"/>
                    </a:cubicBezTo>
                    <a:lnTo>
                      <a:pt x="226981" y="734473"/>
                    </a:lnTo>
                    <a:lnTo>
                      <a:pt x="223552" y="737902"/>
                    </a:lnTo>
                    <a:lnTo>
                      <a:pt x="234315" y="748665"/>
                    </a:lnTo>
                    <a:cubicBezTo>
                      <a:pt x="241969" y="755883"/>
                      <a:pt x="242322" y="767940"/>
                      <a:pt x="235104" y="775594"/>
                    </a:cubicBezTo>
                    <a:cubicBezTo>
                      <a:pt x="234848" y="775865"/>
                      <a:pt x="234586" y="776128"/>
                      <a:pt x="234315" y="776383"/>
                    </a:cubicBezTo>
                    <a:cubicBezTo>
                      <a:pt x="224899" y="785948"/>
                      <a:pt x="224899" y="801298"/>
                      <a:pt x="234315" y="810863"/>
                    </a:cubicBezTo>
                    <a:lnTo>
                      <a:pt x="244507" y="821055"/>
                    </a:lnTo>
                    <a:close/>
                    <a:moveTo>
                      <a:pt x="24670" y="260509"/>
                    </a:moveTo>
                    <a:lnTo>
                      <a:pt x="14288" y="250888"/>
                    </a:lnTo>
                    <a:cubicBezTo>
                      <a:pt x="6646" y="243229"/>
                      <a:pt x="6646" y="230830"/>
                      <a:pt x="14288" y="223171"/>
                    </a:cubicBezTo>
                    <a:cubicBezTo>
                      <a:pt x="23808" y="213649"/>
                      <a:pt x="23808" y="198212"/>
                      <a:pt x="14288" y="188690"/>
                    </a:cubicBezTo>
                    <a:lnTo>
                      <a:pt x="3524" y="177927"/>
                    </a:lnTo>
                    <a:lnTo>
                      <a:pt x="191" y="181261"/>
                    </a:lnTo>
                    <a:lnTo>
                      <a:pt x="10954" y="192024"/>
                    </a:lnTo>
                    <a:cubicBezTo>
                      <a:pt x="18555" y="199737"/>
                      <a:pt x="18555" y="212124"/>
                      <a:pt x="10954" y="219837"/>
                    </a:cubicBezTo>
                    <a:cubicBezTo>
                      <a:pt x="1434" y="229359"/>
                      <a:pt x="1434" y="244795"/>
                      <a:pt x="10954" y="254317"/>
                    </a:cubicBezTo>
                    <a:lnTo>
                      <a:pt x="21146" y="264509"/>
                    </a:lnTo>
                    <a:close/>
                    <a:moveTo>
                      <a:pt x="645128" y="244602"/>
                    </a:moveTo>
                    <a:cubicBezTo>
                      <a:pt x="652841" y="237001"/>
                      <a:pt x="665228" y="237001"/>
                      <a:pt x="672941" y="244602"/>
                    </a:cubicBezTo>
                    <a:cubicBezTo>
                      <a:pt x="682463" y="254122"/>
                      <a:pt x="697900" y="254122"/>
                      <a:pt x="707422" y="244602"/>
                    </a:cubicBezTo>
                    <a:lnTo>
                      <a:pt x="718185" y="233934"/>
                    </a:lnTo>
                    <a:lnTo>
                      <a:pt x="714756" y="230505"/>
                    </a:lnTo>
                    <a:lnTo>
                      <a:pt x="703993" y="241268"/>
                    </a:lnTo>
                    <a:cubicBezTo>
                      <a:pt x="696334" y="248910"/>
                      <a:pt x="683934" y="248910"/>
                      <a:pt x="676275" y="241268"/>
                    </a:cubicBezTo>
                    <a:cubicBezTo>
                      <a:pt x="666753" y="231748"/>
                      <a:pt x="651317" y="231748"/>
                      <a:pt x="641795" y="241268"/>
                    </a:cubicBezTo>
                    <a:lnTo>
                      <a:pt x="631603" y="251460"/>
                    </a:lnTo>
                    <a:lnTo>
                      <a:pt x="634937" y="254794"/>
                    </a:lnTo>
                    <a:close/>
                    <a:moveTo>
                      <a:pt x="121253" y="387477"/>
                    </a:moveTo>
                    <a:cubicBezTo>
                      <a:pt x="128966" y="379876"/>
                      <a:pt x="141353" y="379876"/>
                      <a:pt x="149066" y="387477"/>
                    </a:cubicBezTo>
                    <a:cubicBezTo>
                      <a:pt x="158588" y="396997"/>
                      <a:pt x="174025" y="396997"/>
                      <a:pt x="183547" y="387477"/>
                    </a:cubicBezTo>
                    <a:lnTo>
                      <a:pt x="194310" y="376714"/>
                    </a:lnTo>
                    <a:lnTo>
                      <a:pt x="190881" y="373380"/>
                    </a:lnTo>
                    <a:lnTo>
                      <a:pt x="180213" y="384143"/>
                    </a:lnTo>
                    <a:cubicBezTo>
                      <a:pt x="172500" y="391744"/>
                      <a:pt x="160113" y="391744"/>
                      <a:pt x="152400" y="384143"/>
                    </a:cubicBezTo>
                    <a:cubicBezTo>
                      <a:pt x="142878" y="374623"/>
                      <a:pt x="127442" y="374623"/>
                      <a:pt x="117920" y="384143"/>
                    </a:cubicBezTo>
                    <a:lnTo>
                      <a:pt x="107728" y="394335"/>
                    </a:lnTo>
                    <a:lnTo>
                      <a:pt x="111062" y="397669"/>
                    </a:lnTo>
                    <a:close/>
                    <a:moveTo>
                      <a:pt x="435578" y="717804"/>
                    </a:moveTo>
                    <a:cubicBezTo>
                      <a:pt x="443237" y="710162"/>
                      <a:pt x="455637" y="710162"/>
                      <a:pt x="463296" y="717804"/>
                    </a:cubicBezTo>
                    <a:cubicBezTo>
                      <a:pt x="467850" y="722404"/>
                      <a:pt x="474063" y="724979"/>
                      <a:pt x="480536" y="724948"/>
                    </a:cubicBezTo>
                    <a:cubicBezTo>
                      <a:pt x="487016" y="725011"/>
                      <a:pt x="493241" y="722432"/>
                      <a:pt x="497776" y="717804"/>
                    </a:cubicBezTo>
                    <a:lnTo>
                      <a:pt x="508540" y="707041"/>
                    </a:lnTo>
                    <a:lnTo>
                      <a:pt x="505206" y="703707"/>
                    </a:lnTo>
                    <a:lnTo>
                      <a:pt x="494062" y="715137"/>
                    </a:lnTo>
                    <a:cubicBezTo>
                      <a:pt x="486403" y="722779"/>
                      <a:pt x="474003" y="722779"/>
                      <a:pt x="466344" y="715137"/>
                    </a:cubicBezTo>
                    <a:cubicBezTo>
                      <a:pt x="456789" y="705606"/>
                      <a:pt x="441323" y="705606"/>
                      <a:pt x="431768" y="715137"/>
                    </a:cubicBezTo>
                    <a:lnTo>
                      <a:pt x="421672" y="725329"/>
                    </a:lnTo>
                    <a:lnTo>
                      <a:pt x="425005" y="728663"/>
                    </a:lnTo>
                    <a:close/>
                    <a:moveTo>
                      <a:pt x="1197007" y="162782"/>
                    </a:moveTo>
                    <a:cubicBezTo>
                      <a:pt x="1204666" y="155140"/>
                      <a:pt x="1217066" y="155140"/>
                      <a:pt x="1224725" y="162782"/>
                    </a:cubicBezTo>
                    <a:cubicBezTo>
                      <a:pt x="1229273" y="167391"/>
                      <a:pt x="1235490" y="169968"/>
                      <a:pt x="1241965" y="169926"/>
                    </a:cubicBezTo>
                    <a:lnTo>
                      <a:pt x="1241965" y="169926"/>
                    </a:lnTo>
                    <a:cubicBezTo>
                      <a:pt x="1248444" y="169989"/>
                      <a:pt x="1254670" y="167410"/>
                      <a:pt x="1259205" y="162782"/>
                    </a:cubicBezTo>
                    <a:lnTo>
                      <a:pt x="1269968" y="152019"/>
                    </a:lnTo>
                    <a:lnTo>
                      <a:pt x="1266635" y="148685"/>
                    </a:lnTo>
                    <a:lnTo>
                      <a:pt x="1255871" y="159449"/>
                    </a:lnTo>
                    <a:cubicBezTo>
                      <a:pt x="1252215" y="163180"/>
                      <a:pt x="1247188" y="165246"/>
                      <a:pt x="1241965" y="165164"/>
                    </a:cubicBezTo>
                    <a:lnTo>
                      <a:pt x="1241965" y="165163"/>
                    </a:lnTo>
                    <a:cubicBezTo>
                      <a:pt x="1236742" y="165246"/>
                      <a:pt x="1231714" y="163180"/>
                      <a:pt x="1228059" y="159448"/>
                    </a:cubicBezTo>
                    <a:cubicBezTo>
                      <a:pt x="1218536" y="149928"/>
                      <a:pt x="1203100" y="149928"/>
                      <a:pt x="1193578" y="159448"/>
                    </a:cubicBezTo>
                    <a:lnTo>
                      <a:pt x="1183386" y="169640"/>
                    </a:lnTo>
                    <a:lnTo>
                      <a:pt x="1186815" y="172974"/>
                    </a:lnTo>
                    <a:close/>
                    <a:moveTo>
                      <a:pt x="4763" y="621697"/>
                    </a:moveTo>
                    <a:cubicBezTo>
                      <a:pt x="4763" y="610860"/>
                      <a:pt x="13547" y="602075"/>
                      <a:pt x="24384" y="602075"/>
                    </a:cubicBezTo>
                    <a:cubicBezTo>
                      <a:pt x="37851" y="602075"/>
                      <a:pt x="48768" y="591158"/>
                      <a:pt x="48768" y="577691"/>
                    </a:cubicBezTo>
                    <a:lnTo>
                      <a:pt x="48768" y="563309"/>
                    </a:lnTo>
                    <a:lnTo>
                      <a:pt x="44005" y="563309"/>
                    </a:lnTo>
                    <a:lnTo>
                      <a:pt x="44005" y="577691"/>
                    </a:lnTo>
                    <a:cubicBezTo>
                      <a:pt x="43953" y="588506"/>
                      <a:pt x="35199" y="597261"/>
                      <a:pt x="24384" y="597313"/>
                    </a:cubicBezTo>
                    <a:cubicBezTo>
                      <a:pt x="10917" y="597313"/>
                      <a:pt x="0" y="608230"/>
                      <a:pt x="0" y="621697"/>
                    </a:cubicBezTo>
                    <a:lnTo>
                      <a:pt x="0" y="636937"/>
                    </a:lnTo>
                    <a:lnTo>
                      <a:pt x="4763" y="636937"/>
                    </a:lnTo>
                    <a:close/>
                    <a:moveTo>
                      <a:pt x="881825" y="386620"/>
                    </a:moveTo>
                    <a:cubicBezTo>
                      <a:pt x="881825" y="375783"/>
                      <a:pt x="890609" y="366998"/>
                      <a:pt x="901446" y="366998"/>
                    </a:cubicBezTo>
                    <a:cubicBezTo>
                      <a:pt x="914913" y="366998"/>
                      <a:pt x="925830" y="356081"/>
                      <a:pt x="925830" y="342614"/>
                    </a:cubicBezTo>
                    <a:lnTo>
                      <a:pt x="925830" y="328232"/>
                    </a:lnTo>
                    <a:lnTo>
                      <a:pt x="921068" y="328232"/>
                    </a:lnTo>
                    <a:lnTo>
                      <a:pt x="921068" y="342614"/>
                    </a:lnTo>
                    <a:cubicBezTo>
                      <a:pt x="921068" y="353451"/>
                      <a:pt x="912283" y="362236"/>
                      <a:pt x="901446" y="362236"/>
                    </a:cubicBezTo>
                    <a:cubicBezTo>
                      <a:pt x="887979" y="362236"/>
                      <a:pt x="877062" y="373153"/>
                      <a:pt x="877062" y="386620"/>
                    </a:cubicBezTo>
                    <a:lnTo>
                      <a:pt x="877062" y="401860"/>
                    </a:lnTo>
                    <a:lnTo>
                      <a:pt x="881825" y="401860"/>
                    </a:lnTo>
                    <a:close/>
                    <a:moveTo>
                      <a:pt x="485204" y="419862"/>
                    </a:moveTo>
                    <a:cubicBezTo>
                      <a:pt x="485256" y="409047"/>
                      <a:pt x="494010" y="400293"/>
                      <a:pt x="504825" y="400241"/>
                    </a:cubicBezTo>
                    <a:cubicBezTo>
                      <a:pt x="518292" y="400241"/>
                      <a:pt x="529209" y="389323"/>
                      <a:pt x="529209" y="375857"/>
                    </a:cubicBezTo>
                    <a:lnTo>
                      <a:pt x="529209" y="361474"/>
                    </a:lnTo>
                    <a:lnTo>
                      <a:pt x="524447" y="361474"/>
                    </a:lnTo>
                    <a:lnTo>
                      <a:pt x="524447" y="375857"/>
                    </a:lnTo>
                    <a:cubicBezTo>
                      <a:pt x="524447" y="386693"/>
                      <a:pt x="515662" y="395478"/>
                      <a:pt x="504825" y="395478"/>
                    </a:cubicBezTo>
                    <a:cubicBezTo>
                      <a:pt x="491358" y="395478"/>
                      <a:pt x="480441" y="406395"/>
                      <a:pt x="480441" y="419862"/>
                    </a:cubicBezTo>
                    <a:lnTo>
                      <a:pt x="480441" y="435102"/>
                    </a:lnTo>
                    <a:lnTo>
                      <a:pt x="485204" y="435102"/>
                    </a:lnTo>
                    <a:close/>
                    <a:moveTo>
                      <a:pt x="1090613" y="60388"/>
                    </a:moveTo>
                    <a:cubicBezTo>
                      <a:pt x="1090608" y="49771"/>
                      <a:pt x="1099050" y="41076"/>
                      <a:pt x="1109663" y="40767"/>
                    </a:cubicBezTo>
                    <a:cubicBezTo>
                      <a:pt x="1123129" y="40767"/>
                      <a:pt x="1134047" y="29850"/>
                      <a:pt x="1134047" y="16383"/>
                    </a:cubicBezTo>
                    <a:lnTo>
                      <a:pt x="1134047" y="2000"/>
                    </a:lnTo>
                    <a:lnTo>
                      <a:pt x="1129284" y="2000"/>
                    </a:lnTo>
                    <a:lnTo>
                      <a:pt x="1129284" y="16383"/>
                    </a:lnTo>
                    <a:cubicBezTo>
                      <a:pt x="1129232" y="27198"/>
                      <a:pt x="1120478" y="35952"/>
                      <a:pt x="1109663" y="36004"/>
                    </a:cubicBezTo>
                    <a:cubicBezTo>
                      <a:pt x="1096196" y="36004"/>
                      <a:pt x="1085279" y="46922"/>
                      <a:pt x="1085279" y="60388"/>
                    </a:cubicBezTo>
                    <a:lnTo>
                      <a:pt x="1085279" y="75629"/>
                    </a:lnTo>
                    <a:lnTo>
                      <a:pt x="1090041" y="75629"/>
                    </a:lnTo>
                    <a:close/>
                  </a:path>
                </a:pathLst>
              </a:custGeom>
              <a:solidFill>
                <a:srgbClr val="FFFFFF"/>
              </a:solidFill>
              <a:ln w="9525" cap="flat">
                <a:noFill/>
                <a:prstDash val="solid"/>
                <a:miter/>
              </a:ln>
            </p:spPr>
            <p:txBody>
              <a:bodyPr rtlCol="0" anchor="ctr"/>
              <a:lstStyle/>
              <a:p>
                <a:endParaRPr lang="zh-CN" altLang="en-US"/>
              </a:p>
            </p:txBody>
          </p:sp>
          <p:sp>
            <p:nvSpPr>
              <p:cNvPr id="102" name="任意多边形: 形状 101">
                <a:extLst>
                  <a:ext uri="{FF2B5EF4-FFF2-40B4-BE49-F238E27FC236}">
                    <a16:creationId xmlns:a16="http://schemas.microsoft.com/office/drawing/2014/main" xmlns="" id="{06CDC580-8EA8-457E-9273-BBEA33CFB3B1}"/>
                  </a:ext>
                </a:extLst>
              </p:cNvPr>
              <p:cNvSpPr/>
              <p:nvPr/>
            </p:nvSpPr>
            <p:spPr>
              <a:xfrm>
                <a:off x="8014775" y="3267033"/>
                <a:ext cx="481519" cy="104775"/>
              </a:xfrm>
              <a:custGeom>
                <a:avLst/>
                <a:gdLst>
                  <a:gd name="connsiteX0" fmla="*/ 480552 w 481519"/>
                  <a:gd name="connsiteY0" fmla="*/ 101822 h 104775"/>
                  <a:gd name="connsiteX1" fmla="*/ 293577 w 481519"/>
                  <a:gd name="connsiteY1" fmla="*/ 57150 h 104775"/>
                  <a:gd name="connsiteX2" fmla="*/ 108030 w 481519"/>
                  <a:gd name="connsiteY2" fmla="*/ 19050 h 104775"/>
                  <a:gd name="connsiteX3" fmla="*/ 683 w 481519"/>
                  <a:gd name="connsiteY3" fmla="*/ 0 h 104775"/>
                  <a:gd name="connsiteX4" fmla="*/ 683 w 481519"/>
                  <a:gd name="connsiteY4" fmla="*/ 1429 h 104775"/>
                  <a:gd name="connsiteX5" fmla="*/ 187563 w 481519"/>
                  <a:gd name="connsiteY5" fmla="*/ 46387 h 104775"/>
                  <a:gd name="connsiteX6" fmla="*/ 372920 w 481519"/>
                  <a:gd name="connsiteY6" fmla="*/ 85725 h 104775"/>
                  <a:gd name="connsiteX7" fmla="*/ 480267 w 481519"/>
                  <a:gd name="connsiteY7" fmla="*/ 104775 h 104775"/>
                  <a:gd name="connsiteX8" fmla="*/ 480552 w 481519"/>
                  <a:gd name="connsiteY8" fmla="*/ 1018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81519" h="104775">
                    <a:moveTo>
                      <a:pt x="480552" y="101822"/>
                    </a:moveTo>
                    <a:cubicBezTo>
                      <a:pt x="419116" y="83725"/>
                      <a:pt x="356156" y="70485"/>
                      <a:pt x="293577" y="57150"/>
                    </a:cubicBezTo>
                    <a:cubicBezTo>
                      <a:pt x="230997" y="43815"/>
                      <a:pt x="169752" y="31337"/>
                      <a:pt x="108030" y="19050"/>
                    </a:cubicBezTo>
                    <a:cubicBezTo>
                      <a:pt x="72501" y="11811"/>
                      <a:pt x="36687" y="5334"/>
                      <a:pt x="683" y="0"/>
                    </a:cubicBezTo>
                    <a:cubicBezTo>
                      <a:pt x="-79" y="0"/>
                      <a:pt x="-365" y="1238"/>
                      <a:pt x="683" y="1429"/>
                    </a:cubicBezTo>
                    <a:cubicBezTo>
                      <a:pt x="62310" y="18859"/>
                      <a:pt x="125079" y="32671"/>
                      <a:pt x="187563" y="46387"/>
                    </a:cubicBezTo>
                    <a:cubicBezTo>
                      <a:pt x="250047" y="60103"/>
                      <a:pt x="311388" y="73819"/>
                      <a:pt x="372920" y="85725"/>
                    </a:cubicBezTo>
                    <a:cubicBezTo>
                      <a:pt x="408543" y="92583"/>
                      <a:pt x="444357" y="99536"/>
                      <a:pt x="480267" y="104775"/>
                    </a:cubicBezTo>
                    <a:cubicBezTo>
                      <a:pt x="481886" y="104489"/>
                      <a:pt x="481886" y="102203"/>
                      <a:pt x="480552" y="101822"/>
                    </a:cubicBezTo>
                    <a:close/>
                  </a:path>
                </a:pathLst>
              </a:custGeom>
              <a:solidFill>
                <a:srgbClr val="263238"/>
              </a:solidFill>
              <a:ln w="9525" cap="flat">
                <a:noFill/>
                <a:prstDash val="solid"/>
                <a:miter/>
              </a:ln>
            </p:spPr>
            <p:txBody>
              <a:bodyPr rtlCol="0" anchor="ctr"/>
              <a:lstStyle/>
              <a:p>
                <a:endParaRPr lang="zh-CN" altLang="en-US"/>
              </a:p>
            </p:txBody>
          </p:sp>
          <p:sp>
            <p:nvSpPr>
              <p:cNvPr id="103" name="任意多边形: 形状 102">
                <a:extLst>
                  <a:ext uri="{FF2B5EF4-FFF2-40B4-BE49-F238E27FC236}">
                    <a16:creationId xmlns:a16="http://schemas.microsoft.com/office/drawing/2014/main" xmlns="" id="{4DA15E5D-355E-4A6A-BA73-A300AEEE34E3}"/>
                  </a:ext>
                </a:extLst>
              </p:cNvPr>
              <p:cNvSpPr/>
              <p:nvPr/>
            </p:nvSpPr>
            <p:spPr>
              <a:xfrm>
                <a:off x="8438415" y="3321510"/>
                <a:ext cx="87487" cy="368222"/>
              </a:xfrm>
              <a:custGeom>
                <a:avLst/>
                <a:gdLst>
                  <a:gd name="connsiteX0" fmla="*/ 87487 w 87487"/>
                  <a:gd name="connsiteY0" fmla="*/ 863 h 368222"/>
                  <a:gd name="connsiteX1" fmla="*/ 86059 w 87487"/>
                  <a:gd name="connsiteY1" fmla="*/ 863 h 368222"/>
                  <a:gd name="connsiteX2" fmla="*/ 51769 w 87487"/>
                  <a:gd name="connsiteY2" fmla="*/ 143071 h 368222"/>
                  <a:gd name="connsiteX3" fmla="*/ 19098 w 87487"/>
                  <a:gd name="connsiteY3" fmla="*/ 285946 h 368222"/>
                  <a:gd name="connsiteX4" fmla="*/ 48 w 87487"/>
                  <a:gd name="connsiteY4" fmla="*/ 367195 h 368222"/>
                  <a:gd name="connsiteX5" fmla="*/ 497 w 87487"/>
                  <a:gd name="connsiteY5" fmla="*/ 368174 h 368222"/>
                  <a:gd name="connsiteX6" fmla="*/ 1477 w 87487"/>
                  <a:gd name="connsiteY6" fmla="*/ 367725 h 368222"/>
                  <a:gd name="connsiteX7" fmla="*/ 1477 w 87487"/>
                  <a:gd name="connsiteY7" fmla="*/ 367195 h 368222"/>
                  <a:gd name="connsiteX8" fmla="*/ 42434 w 87487"/>
                  <a:gd name="connsiteY8" fmla="*/ 232416 h 368222"/>
                  <a:gd name="connsiteX9" fmla="*/ 42434 w 87487"/>
                  <a:gd name="connsiteY9" fmla="*/ 258324 h 368222"/>
                  <a:gd name="connsiteX10" fmla="*/ 41863 w 87487"/>
                  <a:gd name="connsiteY10" fmla="*/ 312521 h 368222"/>
                  <a:gd name="connsiteX11" fmla="*/ 42625 w 87487"/>
                  <a:gd name="connsiteY11" fmla="*/ 313283 h 368222"/>
                  <a:gd name="connsiteX12" fmla="*/ 43387 w 87487"/>
                  <a:gd name="connsiteY12" fmla="*/ 312521 h 368222"/>
                  <a:gd name="connsiteX13" fmla="*/ 47863 w 87487"/>
                  <a:gd name="connsiteY13" fmla="*/ 259086 h 368222"/>
                  <a:gd name="connsiteX14" fmla="*/ 47863 w 87487"/>
                  <a:gd name="connsiteY14" fmla="*/ 232416 h 368222"/>
                  <a:gd name="connsiteX15" fmla="*/ 47006 w 87487"/>
                  <a:gd name="connsiteY15" fmla="*/ 214128 h 368222"/>
                  <a:gd name="connsiteX16" fmla="*/ 75581 w 87487"/>
                  <a:gd name="connsiteY16" fmla="*/ 83921 h 368222"/>
                  <a:gd name="connsiteX17" fmla="*/ 87487 w 87487"/>
                  <a:gd name="connsiteY17" fmla="*/ 863 h 36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7487" h="368222">
                    <a:moveTo>
                      <a:pt x="87487" y="863"/>
                    </a:moveTo>
                    <a:cubicBezTo>
                      <a:pt x="87487" y="-89"/>
                      <a:pt x="86344" y="-470"/>
                      <a:pt x="86059" y="863"/>
                    </a:cubicBezTo>
                    <a:cubicBezTo>
                      <a:pt x="74343" y="48488"/>
                      <a:pt x="62532" y="95446"/>
                      <a:pt x="51769" y="143071"/>
                    </a:cubicBezTo>
                    <a:cubicBezTo>
                      <a:pt x="41005" y="190696"/>
                      <a:pt x="29575" y="238321"/>
                      <a:pt x="19098" y="285946"/>
                    </a:cubicBezTo>
                    <a:cubicBezTo>
                      <a:pt x="13192" y="313093"/>
                      <a:pt x="6811" y="340429"/>
                      <a:pt x="48" y="367195"/>
                    </a:cubicBezTo>
                    <a:cubicBezTo>
                      <a:pt x="-99" y="367589"/>
                      <a:pt x="103" y="368028"/>
                      <a:pt x="497" y="368174"/>
                    </a:cubicBezTo>
                    <a:cubicBezTo>
                      <a:pt x="892" y="368321"/>
                      <a:pt x="1330" y="368120"/>
                      <a:pt x="1477" y="367725"/>
                    </a:cubicBezTo>
                    <a:cubicBezTo>
                      <a:pt x="1540" y="367554"/>
                      <a:pt x="1540" y="367366"/>
                      <a:pt x="1477" y="367195"/>
                    </a:cubicBezTo>
                    <a:cubicBezTo>
                      <a:pt x="15574" y="322332"/>
                      <a:pt x="30052" y="277850"/>
                      <a:pt x="42434" y="232416"/>
                    </a:cubicBezTo>
                    <a:lnTo>
                      <a:pt x="42434" y="258324"/>
                    </a:lnTo>
                    <a:cubicBezTo>
                      <a:pt x="42434" y="276421"/>
                      <a:pt x="41482" y="294519"/>
                      <a:pt x="41863" y="312521"/>
                    </a:cubicBezTo>
                    <a:cubicBezTo>
                      <a:pt x="41863" y="312942"/>
                      <a:pt x="42204" y="313283"/>
                      <a:pt x="42625" y="313283"/>
                    </a:cubicBezTo>
                    <a:cubicBezTo>
                      <a:pt x="43046" y="313283"/>
                      <a:pt x="43387" y="312942"/>
                      <a:pt x="43387" y="312521"/>
                    </a:cubicBezTo>
                    <a:cubicBezTo>
                      <a:pt x="46067" y="294829"/>
                      <a:pt x="47563" y="276978"/>
                      <a:pt x="47863" y="259086"/>
                    </a:cubicBezTo>
                    <a:cubicBezTo>
                      <a:pt x="47863" y="250132"/>
                      <a:pt x="47863" y="241274"/>
                      <a:pt x="47863" y="232416"/>
                    </a:cubicBezTo>
                    <a:cubicBezTo>
                      <a:pt x="48090" y="226307"/>
                      <a:pt x="47803" y="220189"/>
                      <a:pt x="47006" y="214128"/>
                    </a:cubicBezTo>
                    <a:cubicBezTo>
                      <a:pt x="58341" y="171075"/>
                      <a:pt x="68437" y="127831"/>
                      <a:pt x="75581" y="83921"/>
                    </a:cubicBezTo>
                    <a:cubicBezTo>
                      <a:pt x="80153" y="56394"/>
                      <a:pt x="84249" y="28581"/>
                      <a:pt x="87487" y="863"/>
                    </a:cubicBezTo>
                    <a:close/>
                  </a:path>
                </a:pathLst>
              </a:custGeom>
              <a:solidFill>
                <a:srgbClr val="263238"/>
              </a:solidFill>
              <a:ln w="9525" cap="flat">
                <a:noFill/>
                <a:prstDash val="solid"/>
                <a:miter/>
              </a:ln>
            </p:spPr>
            <p:txBody>
              <a:bodyPr rtlCol="0" anchor="ctr"/>
              <a:lstStyle/>
              <a:p>
                <a:endParaRPr lang="zh-CN" altLang="en-US"/>
              </a:p>
            </p:txBody>
          </p:sp>
          <p:sp>
            <p:nvSpPr>
              <p:cNvPr id="104" name="任意多边形: 形状 103">
                <a:extLst>
                  <a:ext uri="{FF2B5EF4-FFF2-40B4-BE49-F238E27FC236}">
                    <a16:creationId xmlns:a16="http://schemas.microsoft.com/office/drawing/2014/main" xmlns="" id="{8A584729-5769-496E-8134-3B157CDFB9A8}"/>
                  </a:ext>
                </a:extLst>
              </p:cNvPr>
              <p:cNvSpPr/>
              <p:nvPr/>
            </p:nvSpPr>
            <p:spPr>
              <a:xfrm>
                <a:off x="8676492" y="3066256"/>
                <a:ext cx="755064" cy="758084"/>
              </a:xfrm>
              <a:custGeom>
                <a:avLst/>
                <a:gdLst>
                  <a:gd name="connsiteX0" fmla="*/ 668750 w 755064"/>
                  <a:gd name="connsiteY0" fmla="*/ 226113 h 758084"/>
                  <a:gd name="connsiteX1" fmla="*/ 663797 w 755064"/>
                  <a:gd name="connsiteY1" fmla="*/ 232114 h 758084"/>
                  <a:gd name="connsiteX2" fmla="*/ 658368 w 755064"/>
                  <a:gd name="connsiteY2" fmla="*/ 238496 h 758084"/>
                  <a:gd name="connsiteX3" fmla="*/ 529590 w 755064"/>
                  <a:gd name="connsiteY3" fmla="*/ 372989 h 758084"/>
                  <a:gd name="connsiteX4" fmla="*/ 0 w 755064"/>
                  <a:gd name="connsiteY4" fmla="*/ 758085 h 758084"/>
                  <a:gd name="connsiteX5" fmla="*/ 637604 w 755064"/>
                  <a:gd name="connsiteY5" fmla="*/ 1133 h 758084"/>
                  <a:gd name="connsiteX6" fmla="*/ 649319 w 755064"/>
                  <a:gd name="connsiteY6" fmla="*/ 371 h 758084"/>
                  <a:gd name="connsiteX7" fmla="*/ 693039 w 755064"/>
                  <a:gd name="connsiteY7" fmla="*/ 2181 h 758084"/>
                  <a:gd name="connsiteX8" fmla="*/ 700183 w 755064"/>
                  <a:gd name="connsiteY8" fmla="*/ 3514 h 758084"/>
                  <a:gd name="connsiteX9" fmla="*/ 710470 w 755064"/>
                  <a:gd name="connsiteY9" fmla="*/ 6181 h 758084"/>
                  <a:gd name="connsiteX10" fmla="*/ 713232 w 755064"/>
                  <a:gd name="connsiteY10" fmla="*/ 7038 h 758084"/>
                  <a:gd name="connsiteX11" fmla="*/ 668750 w 755064"/>
                  <a:gd name="connsiteY11" fmla="*/ 226113 h 758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55064" h="758084">
                    <a:moveTo>
                      <a:pt x="668750" y="226113"/>
                    </a:moveTo>
                    <a:lnTo>
                      <a:pt x="663797" y="232114"/>
                    </a:lnTo>
                    <a:lnTo>
                      <a:pt x="658368" y="238496"/>
                    </a:lnTo>
                    <a:cubicBezTo>
                      <a:pt x="629793" y="272214"/>
                      <a:pt x="584549" y="319363"/>
                      <a:pt x="529590" y="372989"/>
                    </a:cubicBezTo>
                    <a:cubicBezTo>
                      <a:pt x="370190" y="523395"/>
                      <a:pt x="192217" y="652809"/>
                      <a:pt x="0" y="758085"/>
                    </a:cubicBezTo>
                    <a:lnTo>
                      <a:pt x="637604" y="1133"/>
                    </a:lnTo>
                    <a:cubicBezTo>
                      <a:pt x="641604" y="1133"/>
                      <a:pt x="645509" y="561"/>
                      <a:pt x="649319" y="371"/>
                    </a:cubicBezTo>
                    <a:cubicBezTo>
                      <a:pt x="663916" y="-477"/>
                      <a:pt x="678562" y="129"/>
                      <a:pt x="693039" y="2181"/>
                    </a:cubicBezTo>
                    <a:cubicBezTo>
                      <a:pt x="695516" y="2181"/>
                      <a:pt x="697897" y="2943"/>
                      <a:pt x="700183" y="3514"/>
                    </a:cubicBezTo>
                    <a:cubicBezTo>
                      <a:pt x="703656" y="4222"/>
                      <a:pt x="707090" y="5112"/>
                      <a:pt x="710470" y="6181"/>
                    </a:cubicBezTo>
                    <a:cubicBezTo>
                      <a:pt x="711407" y="6410"/>
                      <a:pt x="712330" y="6696"/>
                      <a:pt x="713232" y="7038"/>
                    </a:cubicBezTo>
                    <a:cubicBezTo>
                      <a:pt x="774478" y="27803"/>
                      <a:pt x="775526" y="96002"/>
                      <a:pt x="668750" y="226113"/>
                    </a:cubicBezTo>
                    <a:close/>
                  </a:path>
                </a:pathLst>
              </a:custGeom>
              <a:solidFill>
                <a:srgbClr val="263238"/>
              </a:solidFill>
              <a:ln w="9525" cap="flat">
                <a:noFill/>
                <a:prstDash val="solid"/>
                <a:miter/>
              </a:ln>
            </p:spPr>
            <p:txBody>
              <a:bodyPr rtlCol="0" anchor="ctr"/>
              <a:lstStyle/>
              <a:p>
                <a:endParaRPr lang="zh-CN" altLang="en-US"/>
              </a:p>
            </p:txBody>
          </p:sp>
          <p:sp>
            <p:nvSpPr>
              <p:cNvPr id="105" name="任意多边形: 形状 104">
                <a:extLst>
                  <a:ext uri="{FF2B5EF4-FFF2-40B4-BE49-F238E27FC236}">
                    <a16:creationId xmlns:a16="http://schemas.microsoft.com/office/drawing/2014/main" xmlns="" id="{56C08B9D-7D8F-4779-99CC-691B9C5D0748}"/>
                  </a:ext>
                </a:extLst>
              </p:cNvPr>
              <p:cNvSpPr/>
              <p:nvPr/>
            </p:nvSpPr>
            <p:spPr>
              <a:xfrm>
                <a:off x="8872993" y="4233344"/>
                <a:ext cx="856202" cy="676275"/>
              </a:xfrm>
              <a:custGeom>
                <a:avLst/>
                <a:gdLst>
                  <a:gd name="connsiteX0" fmla="*/ 856202 w 856202"/>
                  <a:gd name="connsiteY0" fmla="*/ 0 h 676275"/>
                  <a:gd name="connsiteX1" fmla="*/ 785908 w 856202"/>
                  <a:gd name="connsiteY1" fmla="*/ 676275 h 676275"/>
                  <a:gd name="connsiteX2" fmla="*/ 0 w 856202"/>
                  <a:gd name="connsiteY2" fmla="*/ 676275 h 676275"/>
                  <a:gd name="connsiteX3" fmla="*/ 94202 w 856202"/>
                  <a:gd name="connsiteY3" fmla="*/ 0 h 676275"/>
                </a:gdLst>
                <a:ahLst/>
                <a:cxnLst>
                  <a:cxn ang="0">
                    <a:pos x="connsiteX0" y="connsiteY0"/>
                  </a:cxn>
                  <a:cxn ang="0">
                    <a:pos x="connsiteX1" y="connsiteY1"/>
                  </a:cxn>
                  <a:cxn ang="0">
                    <a:pos x="connsiteX2" y="connsiteY2"/>
                  </a:cxn>
                  <a:cxn ang="0">
                    <a:pos x="connsiteX3" y="connsiteY3"/>
                  </a:cxn>
                </a:cxnLst>
                <a:rect l="l" t="t" r="r" b="b"/>
                <a:pathLst>
                  <a:path w="856202" h="676275">
                    <a:moveTo>
                      <a:pt x="856202" y="0"/>
                    </a:moveTo>
                    <a:cubicBezTo>
                      <a:pt x="856202" y="0"/>
                      <a:pt x="818102" y="320421"/>
                      <a:pt x="785908" y="676275"/>
                    </a:cubicBezTo>
                    <a:lnTo>
                      <a:pt x="0" y="676275"/>
                    </a:lnTo>
                    <a:cubicBezTo>
                      <a:pt x="45625" y="319850"/>
                      <a:pt x="94202" y="0"/>
                      <a:pt x="94202" y="0"/>
                    </a:cubicBezTo>
                    <a:close/>
                  </a:path>
                </a:pathLst>
              </a:custGeom>
              <a:solidFill>
                <a:srgbClr val="0AAF60"/>
              </a:solidFill>
              <a:ln w="9525" cap="flat">
                <a:noFill/>
                <a:prstDash val="solid"/>
                <a:miter/>
              </a:ln>
            </p:spPr>
            <p:txBody>
              <a:bodyPr rtlCol="0" anchor="ctr"/>
              <a:lstStyle/>
              <a:p>
                <a:endParaRPr lang="zh-CN" altLang="en-US"/>
              </a:p>
            </p:txBody>
          </p:sp>
          <p:sp>
            <p:nvSpPr>
              <p:cNvPr id="106" name="任意多边形: 形状 105">
                <a:extLst>
                  <a:ext uri="{FF2B5EF4-FFF2-40B4-BE49-F238E27FC236}">
                    <a16:creationId xmlns:a16="http://schemas.microsoft.com/office/drawing/2014/main" xmlns="" id="{A69A8065-D84F-41C6-83E4-03AF79762897}"/>
                  </a:ext>
                </a:extLst>
              </p:cNvPr>
              <p:cNvSpPr/>
              <p:nvPr/>
            </p:nvSpPr>
            <p:spPr>
              <a:xfrm>
                <a:off x="8966434" y="4232582"/>
                <a:ext cx="1123616" cy="676941"/>
              </a:xfrm>
              <a:custGeom>
                <a:avLst/>
                <a:gdLst>
                  <a:gd name="connsiteX0" fmla="*/ 1122140 w 1123616"/>
                  <a:gd name="connsiteY0" fmla="*/ 676942 h 676941"/>
                  <a:gd name="connsiteX1" fmla="*/ 126968 w 1123616"/>
                  <a:gd name="connsiteY1" fmla="*/ 676942 h 676941"/>
                  <a:gd name="connsiteX2" fmla="*/ 0 w 1123616"/>
                  <a:gd name="connsiteY2" fmla="*/ 0 h 676941"/>
                  <a:gd name="connsiteX3" fmla="*/ 1046131 w 1123616"/>
                  <a:gd name="connsiteY3" fmla="*/ 0 h 676941"/>
                  <a:gd name="connsiteX4" fmla="*/ 1122331 w 1123616"/>
                  <a:gd name="connsiteY4" fmla="*/ 656558 h 676941"/>
                  <a:gd name="connsiteX5" fmla="*/ 1122140 w 1123616"/>
                  <a:gd name="connsiteY5" fmla="*/ 676942 h 6769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3616" h="676941">
                    <a:moveTo>
                      <a:pt x="1122140" y="676942"/>
                    </a:moveTo>
                    <a:lnTo>
                      <a:pt x="126968" y="676942"/>
                    </a:lnTo>
                    <a:cubicBezTo>
                      <a:pt x="37433" y="395383"/>
                      <a:pt x="0" y="0"/>
                      <a:pt x="0" y="0"/>
                    </a:cubicBezTo>
                    <a:lnTo>
                      <a:pt x="1046131" y="0"/>
                    </a:lnTo>
                    <a:cubicBezTo>
                      <a:pt x="1046131" y="0"/>
                      <a:pt x="1135285" y="257175"/>
                      <a:pt x="1122331" y="656558"/>
                    </a:cubicBezTo>
                    <a:cubicBezTo>
                      <a:pt x="1121664" y="661035"/>
                      <a:pt x="1121855" y="667988"/>
                      <a:pt x="1122140" y="676942"/>
                    </a:cubicBezTo>
                    <a:close/>
                  </a:path>
                </a:pathLst>
              </a:custGeom>
              <a:solidFill>
                <a:srgbClr val="0AAF60"/>
              </a:solidFill>
              <a:ln w="9525" cap="flat">
                <a:noFill/>
                <a:prstDash val="solid"/>
                <a:miter/>
              </a:ln>
            </p:spPr>
            <p:txBody>
              <a:bodyPr rtlCol="0" anchor="ctr"/>
              <a:lstStyle/>
              <a:p>
                <a:endParaRPr lang="zh-CN" altLang="en-US"/>
              </a:p>
            </p:txBody>
          </p:sp>
          <p:sp>
            <p:nvSpPr>
              <p:cNvPr id="107" name="任意多边形: 形状 106">
                <a:extLst>
                  <a:ext uri="{FF2B5EF4-FFF2-40B4-BE49-F238E27FC236}">
                    <a16:creationId xmlns:a16="http://schemas.microsoft.com/office/drawing/2014/main" xmlns="" id="{DB1779EA-1B47-42B4-A2F4-3D3C22DE5C64}"/>
                  </a:ext>
                </a:extLst>
              </p:cNvPr>
              <p:cNvSpPr/>
              <p:nvPr/>
            </p:nvSpPr>
            <p:spPr>
              <a:xfrm>
                <a:off x="9519463" y="4327751"/>
                <a:ext cx="382592" cy="234755"/>
              </a:xfrm>
              <a:custGeom>
                <a:avLst/>
                <a:gdLst>
                  <a:gd name="connsiteX0" fmla="*/ 378325 w 382592"/>
                  <a:gd name="connsiteY0" fmla="*/ 223061 h 234755"/>
                  <a:gd name="connsiteX1" fmla="*/ 286218 w 382592"/>
                  <a:gd name="connsiteY1" fmla="*/ 218204 h 234755"/>
                  <a:gd name="connsiteX2" fmla="*/ 197922 w 382592"/>
                  <a:gd name="connsiteY2" fmla="*/ 196772 h 234755"/>
                  <a:gd name="connsiteX3" fmla="*/ 120769 w 382592"/>
                  <a:gd name="connsiteY3" fmla="*/ 154386 h 234755"/>
                  <a:gd name="connsiteX4" fmla="*/ 59047 w 382592"/>
                  <a:gd name="connsiteY4" fmla="*/ 88187 h 234755"/>
                  <a:gd name="connsiteX5" fmla="*/ 29806 w 382592"/>
                  <a:gd name="connsiteY5" fmla="*/ 44944 h 234755"/>
                  <a:gd name="connsiteX6" fmla="*/ 2755 w 382592"/>
                  <a:gd name="connsiteY6" fmla="*/ 557 h 234755"/>
                  <a:gd name="connsiteX7" fmla="*/ 88 w 382592"/>
                  <a:gd name="connsiteY7" fmla="*/ 1700 h 234755"/>
                  <a:gd name="connsiteX8" fmla="*/ 41712 w 382592"/>
                  <a:gd name="connsiteY8" fmla="*/ 86758 h 234755"/>
                  <a:gd name="connsiteX9" fmla="*/ 100195 w 382592"/>
                  <a:gd name="connsiteY9" fmla="*/ 161053 h 234755"/>
                  <a:gd name="connsiteX10" fmla="*/ 271645 w 382592"/>
                  <a:gd name="connsiteY10" fmla="*/ 231824 h 234755"/>
                  <a:gd name="connsiteX11" fmla="*/ 325271 w 382592"/>
                  <a:gd name="connsiteY11" fmla="*/ 234587 h 234755"/>
                  <a:gd name="connsiteX12" fmla="*/ 378897 w 382592"/>
                  <a:gd name="connsiteY12" fmla="*/ 232110 h 234755"/>
                  <a:gd name="connsiteX13" fmla="*/ 382506 w 382592"/>
                  <a:gd name="connsiteY13" fmla="*/ 226745 h 234755"/>
                  <a:gd name="connsiteX14" fmla="*/ 378325 w 382592"/>
                  <a:gd name="connsiteY14" fmla="*/ 223061 h 23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2592" h="234755">
                    <a:moveTo>
                      <a:pt x="378325" y="223061"/>
                    </a:moveTo>
                    <a:cubicBezTo>
                      <a:pt x="347559" y="221156"/>
                      <a:pt x="316889" y="222395"/>
                      <a:pt x="286218" y="218204"/>
                    </a:cubicBezTo>
                    <a:cubicBezTo>
                      <a:pt x="256096" y="214281"/>
                      <a:pt x="226490" y="207095"/>
                      <a:pt x="197922" y="196772"/>
                    </a:cubicBezTo>
                    <a:cubicBezTo>
                      <a:pt x="170083" y="186904"/>
                      <a:pt x="144028" y="172590"/>
                      <a:pt x="120769" y="154386"/>
                    </a:cubicBezTo>
                    <a:cubicBezTo>
                      <a:pt x="97332" y="135174"/>
                      <a:pt x="76573" y="112910"/>
                      <a:pt x="59047" y="88187"/>
                    </a:cubicBezTo>
                    <a:cubicBezTo>
                      <a:pt x="48856" y="74090"/>
                      <a:pt x="39045" y="59612"/>
                      <a:pt x="29806" y="44944"/>
                    </a:cubicBezTo>
                    <a:cubicBezTo>
                      <a:pt x="20566" y="30275"/>
                      <a:pt x="12565" y="14845"/>
                      <a:pt x="2755" y="557"/>
                    </a:cubicBezTo>
                    <a:cubicBezTo>
                      <a:pt x="1897" y="-776"/>
                      <a:pt x="-484" y="557"/>
                      <a:pt x="88" y="1700"/>
                    </a:cubicBezTo>
                    <a:cubicBezTo>
                      <a:pt x="11331" y="31267"/>
                      <a:pt x="25264" y="59739"/>
                      <a:pt x="41712" y="86758"/>
                    </a:cubicBezTo>
                    <a:cubicBezTo>
                      <a:pt x="57447" y="114264"/>
                      <a:pt x="77154" y="139299"/>
                      <a:pt x="100195" y="161053"/>
                    </a:cubicBezTo>
                    <a:cubicBezTo>
                      <a:pt x="146773" y="204297"/>
                      <a:pt x="208685" y="226204"/>
                      <a:pt x="271645" y="231824"/>
                    </a:cubicBezTo>
                    <a:cubicBezTo>
                      <a:pt x="289457" y="233444"/>
                      <a:pt x="307364" y="234491"/>
                      <a:pt x="325271" y="234587"/>
                    </a:cubicBezTo>
                    <a:cubicBezTo>
                      <a:pt x="343183" y="235145"/>
                      <a:pt x="361112" y="234317"/>
                      <a:pt x="378897" y="232110"/>
                    </a:cubicBezTo>
                    <a:cubicBezTo>
                      <a:pt x="381375" y="231625"/>
                      <a:pt x="382991" y="229223"/>
                      <a:pt x="382506" y="226745"/>
                    </a:cubicBezTo>
                    <a:cubicBezTo>
                      <a:pt x="382109" y="224712"/>
                      <a:pt x="380393" y="223200"/>
                      <a:pt x="378325" y="223061"/>
                    </a:cubicBezTo>
                    <a:close/>
                  </a:path>
                </a:pathLst>
              </a:custGeom>
              <a:solidFill>
                <a:srgbClr val="263238"/>
              </a:solidFill>
              <a:ln w="9525" cap="flat">
                <a:noFill/>
                <a:prstDash val="solid"/>
                <a:miter/>
              </a:ln>
            </p:spPr>
            <p:txBody>
              <a:bodyPr rtlCol="0" anchor="ctr"/>
              <a:lstStyle/>
              <a:p>
                <a:endParaRPr lang="zh-CN" altLang="en-US"/>
              </a:p>
            </p:txBody>
          </p:sp>
          <p:sp>
            <p:nvSpPr>
              <p:cNvPr id="108" name="任意多边形: 形状 107">
                <a:extLst>
                  <a:ext uri="{FF2B5EF4-FFF2-40B4-BE49-F238E27FC236}">
                    <a16:creationId xmlns:a16="http://schemas.microsoft.com/office/drawing/2014/main" xmlns="" id="{9FB21EAC-8D0B-40DA-92C1-2B864DE31031}"/>
                  </a:ext>
                </a:extLst>
              </p:cNvPr>
              <p:cNvSpPr/>
              <p:nvPr/>
            </p:nvSpPr>
            <p:spPr>
              <a:xfrm>
                <a:off x="9916501" y="4270464"/>
                <a:ext cx="89481" cy="639059"/>
              </a:xfrm>
              <a:custGeom>
                <a:avLst/>
                <a:gdLst>
                  <a:gd name="connsiteX0" fmla="*/ 80918 w 89481"/>
                  <a:gd name="connsiteY0" fmla="*/ 607818 h 639059"/>
                  <a:gd name="connsiteX1" fmla="*/ 80918 w 89481"/>
                  <a:gd name="connsiteY1" fmla="*/ 639060 h 639059"/>
                  <a:gd name="connsiteX2" fmla="*/ 73393 w 89481"/>
                  <a:gd name="connsiteY2" fmla="*/ 639060 h 639059"/>
                  <a:gd name="connsiteX3" fmla="*/ 72250 w 89481"/>
                  <a:gd name="connsiteY3" fmla="*/ 592102 h 639059"/>
                  <a:gd name="connsiteX4" fmla="*/ 62725 w 89481"/>
                  <a:gd name="connsiteY4" fmla="*/ 259393 h 639059"/>
                  <a:gd name="connsiteX5" fmla="*/ 40437 w 89481"/>
                  <a:gd name="connsiteY5" fmla="*/ 116518 h 639059"/>
                  <a:gd name="connsiteX6" fmla="*/ 146 w 89481"/>
                  <a:gd name="connsiteY6" fmla="*/ 1170 h 639059"/>
                  <a:gd name="connsiteX7" fmla="*/ 1575 w 89481"/>
                  <a:gd name="connsiteY7" fmla="*/ 313 h 639059"/>
                  <a:gd name="connsiteX8" fmla="*/ 50724 w 89481"/>
                  <a:gd name="connsiteY8" fmla="*/ 128806 h 639059"/>
                  <a:gd name="connsiteX9" fmla="*/ 88824 w 89481"/>
                  <a:gd name="connsiteY9" fmla="*/ 414556 h 639059"/>
                  <a:gd name="connsiteX10" fmla="*/ 80918 w 89481"/>
                  <a:gd name="connsiteY10" fmla="*/ 607818 h 639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481" h="639059">
                    <a:moveTo>
                      <a:pt x="80918" y="607818"/>
                    </a:moveTo>
                    <a:cubicBezTo>
                      <a:pt x="80918" y="618295"/>
                      <a:pt x="80918" y="628678"/>
                      <a:pt x="80918" y="639060"/>
                    </a:cubicBezTo>
                    <a:lnTo>
                      <a:pt x="73393" y="639060"/>
                    </a:lnTo>
                    <a:cubicBezTo>
                      <a:pt x="73393" y="623439"/>
                      <a:pt x="72727" y="607723"/>
                      <a:pt x="72250" y="592102"/>
                    </a:cubicBezTo>
                    <a:cubicBezTo>
                      <a:pt x="69298" y="496852"/>
                      <a:pt x="75203" y="353977"/>
                      <a:pt x="62725" y="259393"/>
                    </a:cubicBezTo>
                    <a:cubicBezTo>
                      <a:pt x="56248" y="211768"/>
                      <a:pt x="48914" y="164143"/>
                      <a:pt x="40437" y="116518"/>
                    </a:cubicBezTo>
                    <a:cubicBezTo>
                      <a:pt x="33388" y="76704"/>
                      <a:pt x="25102" y="34127"/>
                      <a:pt x="146" y="1170"/>
                    </a:cubicBezTo>
                    <a:cubicBezTo>
                      <a:pt x="-425" y="313"/>
                      <a:pt x="813" y="-449"/>
                      <a:pt x="1575" y="313"/>
                    </a:cubicBezTo>
                    <a:cubicBezTo>
                      <a:pt x="31483" y="37270"/>
                      <a:pt x="41294" y="83371"/>
                      <a:pt x="50724" y="128806"/>
                    </a:cubicBezTo>
                    <a:cubicBezTo>
                      <a:pt x="69782" y="223100"/>
                      <a:pt x="82510" y="318563"/>
                      <a:pt x="88824" y="414556"/>
                    </a:cubicBezTo>
                    <a:cubicBezTo>
                      <a:pt x="92348" y="463038"/>
                      <a:pt x="80537" y="559812"/>
                      <a:pt x="80918" y="607818"/>
                    </a:cubicBezTo>
                    <a:close/>
                  </a:path>
                </a:pathLst>
              </a:custGeom>
              <a:solidFill>
                <a:srgbClr val="263238"/>
              </a:solidFill>
              <a:ln w="9525" cap="flat">
                <a:noFill/>
                <a:prstDash val="solid"/>
                <a:miter/>
              </a:ln>
            </p:spPr>
            <p:txBody>
              <a:bodyPr rtlCol="0" anchor="ctr"/>
              <a:lstStyle/>
              <a:p>
                <a:endParaRPr lang="zh-CN" altLang="en-US"/>
              </a:p>
            </p:txBody>
          </p:sp>
          <p:sp>
            <p:nvSpPr>
              <p:cNvPr id="109" name="任意多边形: 形状 108">
                <a:extLst>
                  <a:ext uri="{FF2B5EF4-FFF2-40B4-BE49-F238E27FC236}">
                    <a16:creationId xmlns:a16="http://schemas.microsoft.com/office/drawing/2014/main" xmlns="" id="{21D057DF-69B7-464F-B9C7-F8FE5922763F}"/>
                  </a:ext>
                </a:extLst>
              </p:cNvPr>
              <p:cNvSpPr/>
              <p:nvPr/>
            </p:nvSpPr>
            <p:spPr>
              <a:xfrm>
                <a:off x="8910236" y="3023154"/>
                <a:ext cx="1167574" cy="1331919"/>
              </a:xfrm>
              <a:custGeom>
                <a:avLst/>
                <a:gdLst>
                  <a:gd name="connsiteX0" fmla="*/ 0 w 1167574"/>
                  <a:gd name="connsiteY0" fmla="*/ 1331920 h 1331919"/>
                  <a:gd name="connsiteX1" fmla="*/ 100203 w 1167574"/>
                  <a:gd name="connsiteY1" fmla="*/ 859765 h 1331919"/>
                  <a:gd name="connsiteX2" fmla="*/ 41148 w 1167574"/>
                  <a:gd name="connsiteY2" fmla="*/ 574968 h 1331919"/>
                  <a:gd name="connsiteX3" fmla="*/ 385382 w 1167574"/>
                  <a:gd name="connsiteY3" fmla="*/ 35662 h 1331919"/>
                  <a:gd name="connsiteX4" fmla="*/ 680657 w 1167574"/>
                  <a:gd name="connsiteY4" fmla="*/ 76906 h 1331919"/>
                  <a:gd name="connsiteX5" fmla="*/ 1167575 w 1167574"/>
                  <a:gd name="connsiteY5" fmla="*/ 1331920 h 1331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7574" h="1331919">
                    <a:moveTo>
                      <a:pt x="0" y="1331920"/>
                    </a:moveTo>
                    <a:lnTo>
                      <a:pt x="100203" y="859765"/>
                    </a:lnTo>
                    <a:cubicBezTo>
                      <a:pt x="100203" y="859765"/>
                      <a:pt x="-6572" y="698698"/>
                      <a:pt x="41148" y="574968"/>
                    </a:cubicBezTo>
                    <a:cubicBezTo>
                      <a:pt x="65246" y="512293"/>
                      <a:pt x="286607" y="117768"/>
                      <a:pt x="385382" y="35662"/>
                    </a:cubicBezTo>
                    <a:cubicBezTo>
                      <a:pt x="478060" y="-41300"/>
                      <a:pt x="626840" y="22232"/>
                      <a:pt x="680657" y="76906"/>
                    </a:cubicBezTo>
                    <a:cubicBezTo>
                      <a:pt x="976503" y="379801"/>
                      <a:pt x="1060228" y="723844"/>
                      <a:pt x="1167575" y="1331920"/>
                    </a:cubicBezTo>
                    <a:close/>
                  </a:path>
                </a:pathLst>
              </a:custGeom>
              <a:solidFill>
                <a:srgbClr val="455A64"/>
              </a:solidFill>
              <a:ln w="9525" cap="flat">
                <a:noFill/>
                <a:prstDash val="solid"/>
                <a:miter/>
              </a:ln>
            </p:spPr>
            <p:txBody>
              <a:bodyPr rtlCol="0" anchor="ctr"/>
              <a:lstStyle/>
              <a:p>
                <a:endParaRPr lang="zh-CN" altLang="en-US"/>
              </a:p>
            </p:txBody>
          </p:sp>
          <p:sp>
            <p:nvSpPr>
              <p:cNvPr id="110" name="任意多边形: 形状 109">
                <a:extLst>
                  <a:ext uri="{FF2B5EF4-FFF2-40B4-BE49-F238E27FC236}">
                    <a16:creationId xmlns:a16="http://schemas.microsoft.com/office/drawing/2014/main" xmlns="" id="{B5B2F2F8-6621-43C0-BC39-E987BB244973}"/>
                  </a:ext>
                </a:extLst>
              </p:cNvPr>
              <p:cNvSpPr/>
              <p:nvPr/>
            </p:nvSpPr>
            <p:spPr>
              <a:xfrm>
                <a:off x="8941764" y="3089010"/>
                <a:ext cx="1080896" cy="1208627"/>
              </a:xfrm>
              <a:custGeom>
                <a:avLst/>
                <a:gdLst>
                  <a:gd name="connsiteX0" fmla="*/ 783622 w 1080896"/>
                  <a:gd name="connsiteY0" fmla="*/ 813911 h 1208627"/>
                  <a:gd name="connsiteX1" fmla="*/ 769239 w 1080896"/>
                  <a:gd name="connsiteY1" fmla="*/ 813911 h 1208627"/>
                  <a:gd name="connsiteX2" fmla="*/ 744855 w 1080896"/>
                  <a:gd name="connsiteY2" fmla="*/ 789527 h 1208627"/>
                  <a:gd name="connsiteX3" fmla="*/ 725233 w 1080896"/>
                  <a:gd name="connsiteY3" fmla="*/ 769906 h 1208627"/>
                  <a:gd name="connsiteX4" fmla="*/ 709993 w 1080896"/>
                  <a:gd name="connsiteY4" fmla="*/ 769906 h 1208627"/>
                  <a:gd name="connsiteX5" fmla="*/ 709993 w 1080896"/>
                  <a:gd name="connsiteY5" fmla="*/ 765143 h 1208627"/>
                  <a:gd name="connsiteX6" fmla="*/ 725233 w 1080896"/>
                  <a:gd name="connsiteY6" fmla="*/ 765143 h 1208627"/>
                  <a:gd name="connsiteX7" fmla="*/ 749617 w 1080896"/>
                  <a:gd name="connsiteY7" fmla="*/ 789527 h 1208627"/>
                  <a:gd name="connsiteX8" fmla="*/ 769239 w 1080896"/>
                  <a:gd name="connsiteY8" fmla="*/ 809149 h 1208627"/>
                  <a:gd name="connsiteX9" fmla="*/ 783622 w 1080896"/>
                  <a:gd name="connsiteY9" fmla="*/ 809149 h 1208627"/>
                  <a:gd name="connsiteX10" fmla="*/ 548640 w 1080896"/>
                  <a:gd name="connsiteY10" fmla="*/ 44005 h 1208627"/>
                  <a:gd name="connsiteX11" fmla="*/ 534257 w 1080896"/>
                  <a:gd name="connsiteY11" fmla="*/ 44005 h 1208627"/>
                  <a:gd name="connsiteX12" fmla="*/ 514636 w 1080896"/>
                  <a:gd name="connsiteY12" fmla="*/ 24384 h 1208627"/>
                  <a:gd name="connsiteX13" fmla="*/ 490252 w 1080896"/>
                  <a:gd name="connsiteY13" fmla="*/ 0 h 1208627"/>
                  <a:gd name="connsiteX14" fmla="*/ 475012 w 1080896"/>
                  <a:gd name="connsiteY14" fmla="*/ 0 h 1208627"/>
                  <a:gd name="connsiteX15" fmla="*/ 475012 w 1080896"/>
                  <a:gd name="connsiteY15" fmla="*/ 4763 h 1208627"/>
                  <a:gd name="connsiteX16" fmla="*/ 490252 w 1080896"/>
                  <a:gd name="connsiteY16" fmla="*/ 4763 h 1208627"/>
                  <a:gd name="connsiteX17" fmla="*/ 509873 w 1080896"/>
                  <a:gd name="connsiteY17" fmla="*/ 24384 h 1208627"/>
                  <a:gd name="connsiteX18" fmla="*/ 534257 w 1080896"/>
                  <a:gd name="connsiteY18" fmla="*/ 48768 h 1208627"/>
                  <a:gd name="connsiteX19" fmla="*/ 548640 w 1080896"/>
                  <a:gd name="connsiteY19" fmla="*/ 48768 h 1208627"/>
                  <a:gd name="connsiteX20" fmla="*/ 211169 w 1080896"/>
                  <a:gd name="connsiteY20" fmla="*/ 562737 h 1208627"/>
                  <a:gd name="connsiteX21" fmla="*/ 196786 w 1080896"/>
                  <a:gd name="connsiteY21" fmla="*/ 562737 h 1208627"/>
                  <a:gd name="connsiteX22" fmla="*/ 177165 w 1080896"/>
                  <a:gd name="connsiteY22" fmla="*/ 543116 h 1208627"/>
                  <a:gd name="connsiteX23" fmla="*/ 152781 w 1080896"/>
                  <a:gd name="connsiteY23" fmla="*/ 518732 h 1208627"/>
                  <a:gd name="connsiteX24" fmla="*/ 137541 w 1080896"/>
                  <a:gd name="connsiteY24" fmla="*/ 518732 h 1208627"/>
                  <a:gd name="connsiteX25" fmla="*/ 137541 w 1080896"/>
                  <a:gd name="connsiteY25" fmla="*/ 523494 h 1208627"/>
                  <a:gd name="connsiteX26" fmla="*/ 152781 w 1080896"/>
                  <a:gd name="connsiteY26" fmla="*/ 523494 h 1208627"/>
                  <a:gd name="connsiteX27" fmla="*/ 172402 w 1080896"/>
                  <a:gd name="connsiteY27" fmla="*/ 543116 h 1208627"/>
                  <a:gd name="connsiteX28" fmla="*/ 196786 w 1080896"/>
                  <a:gd name="connsiteY28" fmla="*/ 567500 h 1208627"/>
                  <a:gd name="connsiteX29" fmla="*/ 211169 w 1080896"/>
                  <a:gd name="connsiteY29" fmla="*/ 567500 h 1208627"/>
                  <a:gd name="connsiteX30" fmla="*/ 574739 w 1080896"/>
                  <a:gd name="connsiteY30" fmla="*/ 496729 h 1208627"/>
                  <a:gd name="connsiteX31" fmla="*/ 560356 w 1080896"/>
                  <a:gd name="connsiteY31" fmla="*/ 496729 h 1208627"/>
                  <a:gd name="connsiteX32" fmla="*/ 540734 w 1080896"/>
                  <a:gd name="connsiteY32" fmla="*/ 477012 h 1208627"/>
                  <a:gd name="connsiteX33" fmla="*/ 516350 w 1080896"/>
                  <a:gd name="connsiteY33" fmla="*/ 452628 h 1208627"/>
                  <a:gd name="connsiteX34" fmla="*/ 501110 w 1080896"/>
                  <a:gd name="connsiteY34" fmla="*/ 452628 h 1208627"/>
                  <a:gd name="connsiteX35" fmla="*/ 501110 w 1080896"/>
                  <a:gd name="connsiteY35" fmla="*/ 457391 h 1208627"/>
                  <a:gd name="connsiteX36" fmla="*/ 516350 w 1080896"/>
                  <a:gd name="connsiteY36" fmla="*/ 457391 h 1208627"/>
                  <a:gd name="connsiteX37" fmla="*/ 535972 w 1080896"/>
                  <a:gd name="connsiteY37" fmla="*/ 477012 h 1208627"/>
                  <a:gd name="connsiteX38" fmla="*/ 560356 w 1080896"/>
                  <a:gd name="connsiteY38" fmla="*/ 501396 h 1208627"/>
                  <a:gd name="connsiteX39" fmla="*/ 574739 w 1080896"/>
                  <a:gd name="connsiteY39" fmla="*/ 501396 h 1208627"/>
                  <a:gd name="connsiteX40" fmla="*/ 1080897 w 1080896"/>
                  <a:gd name="connsiteY40" fmla="*/ 1057085 h 1208627"/>
                  <a:gd name="connsiteX41" fmla="*/ 1066514 w 1080896"/>
                  <a:gd name="connsiteY41" fmla="*/ 1057085 h 1208627"/>
                  <a:gd name="connsiteX42" fmla="*/ 1046893 w 1080896"/>
                  <a:gd name="connsiteY42" fmla="*/ 1037463 h 1208627"/>
                  <a:gd name="connsiteX43" fmla="*/ 1022509 w 1080896"/>
                  <a:gd name="connsiteY43" fmla="*/ 1013079 h 1208627"/>
                  <a:gd name="connsiteX44" fmla="*/ 1007269 w 1080896"/>
                  <a:gd name="connsiteY44" fmla="*/ 1013079 h 1208627"/>
                  <a:gd name="connsiteX45" fmla="*/ 1007269 w 1080896"/>
                  <a:gd name="connsiteY45" fmla="*/ 1017842 h 1208627"/>
                  <a:gd name="connsiteX46" fmla="*/ 1022509 w 1080896"/>
                  <a:gd name="connsiteY46" fmla="*/ 1017842 h 1208627"/>
                  <a:gd name="connsiteX47" fmla="*/ 1042130 w 1080896"/>
                  <a:gd name="connsiteY47" fmla="*/ 1037463 h 1208627"/>
                  <a:gd name="connsiteX48" fmla="*/ 1066514 w 1080896"/>
                  <a:gd name="connsiteY48" fmla="*/ 1061847 h 1208627"/>
                  <a:gd name="connsiteX49" fmla="*/ 1080897 w 1080896"/>
                  <a:gd name="connsiteY49" fmla="*/ 1061847 h 1208627"/>
                  <a:gd name="connsiteX50" fmla="*/ 391477 w 1080896"/>
                  <a:gd name="connsiteY50" fmla="*/ 880205 h 1208627"/>
                  <a:gd name="connsiteX51" fmla="*/ 377095 w 1080896"/>
                  <a:gd name="connsiteY51" fmla="*/ 880205 h 1208627"/>
                  <a:gd name="connsiteX52" fmla="*/ 357473 w 1080896"/>
                  <a:gd name="connsiteY52" fmla="*/ 860584 h 1208627"/>
                  <a:gd name="connsiteX53" fmla="*/ 333089 w 1080896"/>
                  <a:gd name="connsiteY53" fmla="*/ 836200 h 1208627"/>
                  <a:gd name="connsiteX54" fmla="*/ 317849 w 1080896"/>
                  <a:gd name="connsiteY54" fmla="*/ 836200 h 1208627"/>
                  <a:gd name="connsiteX55" fmla="*/ 317849 w 1080896"/>
                  <a:gd name="connsiteY55" fmla="*/ 840962 h 1208627"/>
                  <a:gd name="connsiteX56" fmla="*/ 333089 w 1080896"/>
                  <a:gd name="connsiteY56" fmla="*/ 840962 h 1208627"/>
                  <a:gd name="connsiteX57" fmla="*/ 352711 w 1080896"/>
                  <a:gd name="connsiteY57" fmla="*/ 860584 h 1208627"/>
                  <a:gd name="connsiteX58" fmla="*/ 377095 w 1080896"/>
                  <a:gd name="connsiteY58" fmla="*/ 884968 h 1208627"/>
                  <a:gd name="connsiteX59" fmla="*/ 391477 w 1080896"/>
                  <a:gd name="connsiteY59" fmla="*/ 884968 h 1208627"/>
                  <a:gd name="connsiteX60" fmla="*/ 54673 w 1080896"/>
                  <a:gd name="connsiteY60" fmla="*/ 910209 h 1208627"/>
                  <a:gd name="connsiteX61" fmla="*/ 44482 w 1080896"/>
                  <a:gd name="connsiteY61" fmla="*/ 907447 h 1208627"/>
                  <a:gd name="connsiteX62" fmla="*/ 43529 w 1080896"/>
                  <a:gd name="connsiteY62" fmla="*/ 912209 h 1208627"/>
                  <a:gd name="connsiteX63" fmla="*/ 54673 w 1080896"/>
                  <a:gd name="connsiteY63" fmla="*/ 914972 h 1208627"/>
                  <a:gd name="connsiteX64" fmla="*/ 69247 w 1080896"/>
                  <a:gd name="connsiteY64" fmla="*/ 914972 h 1208627"/>
                  <a:gd name="connsiteX65" fmla="*/ 69247 w 1080896"/>
                  <a:gd name="connsiteY65" fmla="*/ 910209 h 1208627"/>
                  <a:gd name="connsiteX66" fmla="*/ 619792 w 1080896"/>
                  <a:gd name="connsiteY66" fmla="*/ 1203865 h 1208627"/>
                  <a:gd name="connsiteX67" fmla="*/ 605314 w 1080896"/>
                  <a:gd name="connsiteY67" fmla="*/ 1203865 h 1208627"/>
                  <a:gd name="connsiteX68" fmla="*/ 585692 w 1080896"/>
                  <a:gd name="connsiteY68" fmla="*/ 1184243 h 1208627"/>
                  <a:gd name="connsiteX69" fmla="*/ 561308 w 1080896"/>
                  <a:gd name="connsiteY69" fmla="*/ 1159859 h 1208627"/>
                  <a:gd name="connsiteX70" fmla="*/ 546164 w 1080896"/>
                  <a:gd name="connsiteY70" fmla="*/ 1159859 h 1208627"/>
                  <a:gd name="connsiteX71" fmla="*/ 546164 w 1080896"/>
                  <a:gd name="connsiteY71" fmla="*/ 1164622 h 1208627"/>
                  <a:gd name="connsiteX72" fmla="*/ 561308 w 1080896"/>
                  <a:gd name="connsiteY72" fmla="*/ 1164622 h 1208627"/>
                  <a:gd name="connsiteX73" fmla="*/ 580930 w 1080896"/>
                  <a:gd name="connsiteY73" fmla="*/ 1184243 h 1208627"/>
                  <a:gd name="connsiteX74" fmla="*/ 605314 w 1080896"/>
                  <a:gd name="connsiteY74" fmla="*/ 1208627 h 1208627"/>
                  <a:gd name="connsiteX75" fmla="*/ 619792 w 1080896"/>
                  <a:gd name="connsiteY75" fmla="*/ 1208627 h 1208627"/>
                  <a:gd name="connsiteX76" fmla="*/ 123825 w 1080896"/>
                  <a:gd name="connsiteY76" fmla="*/ 1180433 h 1208627"/>
                  <a:gd name="connsiteX77" fmla="*/ 109442 w 1080896"/>
                  <a:gd name="connsiteY77" fmla="*/ 1180433 h 1208627"/>
                  <a:gd name="connsiteX78" fmla="*/ 89821 w 1080896"/>
                  <a:gd name="connsiteY78" fmla="*/ 1160812 h 1208627"/>
                  <a:gd name="connsiteX79" fmla="*/ 65437 w 1080896"/>
                  <a:gd name="connsiteY79" fmla="*/ 1136428 h 1208627"/>
                  <a:gd name="connsiteX80" fmla="*/ 50197 w 1080896"/>
                  <a:gd name="connsiteY80" fmla="*/ 1136428 h 1208627"/>
                  <a:gd name="connsiteX81" fmla="*/ 50197 w 1080896"/>
                  <a:gd name="connsiteY81" fmla="*/ 1141190 h 1208627"/>
                  <a:gd name="connsiteX82" fmla="*/ 65341 w 1080896"/>
                  <a:gd name="connsiteY82" fmla="*/ 1141190 h 1208627"/>
                  <a:gd name="connsiteX83" fmla="*/ 84963 w 1080896"/>
                  <a:gd name="connsiteY83" fmla="*/ 1160812 h 1208627"/>
                  <a:gd name="connsiteX84" fmla="*/ 109347 w 1080896"/>
                  <a:gd name="connsiteY84" fmla="*/ 1185196 h 1208627"/>
                  <a:gd name="connsiteX85" fmla="*/ 123730 w 1080896"/>
                  <a:gd name="connsiteY85" fmla="*/ 1185196 h 1208627"/>
                  <a:gd name="connsiteX86" fmla="*/ 601218 w 1080896"/>
                  <a:gd name="connsiteY86" fmla="*/ 953262 h 1208627"/>
                  <a:gd name="connsiteX87" fmla="*/ 591026 w 1080896"/>
                  <a:gd name="connsiteY87" fmla="*/ 943070 h 1208627"/>
                  <a:gd name="connsiteX88" fmla="*/ 591026 w 1080896"/>
                  <a:gd name="connsiteY88" fmla="*/ 915257 h 1208627"/>
                  <a:gd name="connsiteX89" fmla="*/ 598170 w 1080896"/>
                  <a:gd name="connsiteY89" fmla="*/ 898017 h 1208627"/>
                  <a:gd name="connsiteX90" fmla="*/ 591026 w 1080896"/>
                  <a:gd name="connsiteY90" fmla="*/ 880777 h 1208627"/>
                  <a:gd name="connsiteX91" fmla="*/ 580263 w 1080896"/>
                  <a:gd name="connsiteY91" fmla="*/ 870014 h 1208627"/>
                  <a:gd name="connsiteX92" fmla="*/ 576929 w 1080896"/>
                  <a:gd name="connsiteY92" fmla="*/ 873443 h 1208627"/>
                  <a:gd name="connsiteX93" fmla="*/ 587692 w 1080896"/>
                  <a:gd name="connsiteY93" fmla="*/ 884206 h 1208627"/>
                  <a:gd name="connsiteX94" fmla="*/ 587692 w 1080896"/>
                  <a:gd name="connsiteY94" fmla="*/ 911924 h 1208627"/>
                  <a:gd name="connsiteX95" fmla="*/ 587692 w 1080896"/>
                  <a:gd name="connsiteY95" fmla="*/ 946404 h 1208627"/>
                  <a:gd name="connsiteX96" fmla="*/ 597884 w 1080896"/>
                  <a:gd name="connsiteY96" fmla="*/ 956596 h 1208627"/>
                  <a:gd name="connsiteX97" fmla="*/ 1019461 w 1080896"/>
                  <a:gd name="connsiteY97" fmla="*/ 843058 h 1208627"/>
                  <a:gd name="connsiteX98" fmla="*/ 1009269 w 1080896"/>
                  <a:gd name="connsiteY98" fmla="*/ 832866 h 1208627"/>
                  <a:gd name="connsiteX99" fmla="*/ 1008480 w 1080896"/>
                  <a:gd name="connsiteY99" fmla="*/ 805937 h 1208627"/>
                  <a:gd name="connsiteX100" fmla="*/ 1009269 w 1080896"/>
                  <a:gd name="connsiteY100" fmla="*/ 805148 h 1208627"/>
                  <a:gd name="connsiteX101" fmla="*/ 1009269 w 1080896"/>
                  <a:gd name="connsiteY101" fmla="*/ 770668 h 1208627"/>
                  <a:gd name="connsiteX102" fmla="*/ 998506 w 1080896"/>
                  <a:gd name="connsiteY102" fmla="*/ 759905 h 1208627"/>
                  <a:gd name="connsiteX103" fmla="*/ 995077 w 1080896"/>
                  <a:gd name="connsiteY103" fmla="*/ 763238 h 1208627"/>
                  <a:gd name="connsiteX104" fmla="*/ 1005840 w 1080896"/>
                  <a:gd name="connsiteY104" fmla="*/ 774001 h 1208627"/>
                  <a:gd name="connsiteX105" fmla="*/ 1005904 w 1080896"/>
                  <a:gd name="connsiteY105" fmla="*/ 801750 h 1208627"/>
                  <a:gd name="connsiteX106" fmla="*/ 1005840 w 1080896"/>
                  <a:gd name="connsiteY106" fmla="*/ 801814 h 1208627"/>
                  <a:gd name="connsiteX107" fmla="*/ 1005840 w 1080896"/>
                  <a:gd name="connsiteY107" fmla="*/ 836295 h 1208627"/>
                  <a:gd name="connsiteX108" fmla="*/ 1016032 w 1080896"/>
                  <a:gd name="connsiteY108" fmla="*/ 846487 h 1208627"/>
                  <a:gd name="connsiteX109" fmla="*/ 888397 w 1080896"/>
                  <a:gd name="connsiteY109" fmla="*/ 1191863 h 1208627"/>
                  <a:gd name="connsiteX110" fmla="*/ 878014 w 1080896"/>
                  <a:gd name="connsiteY110" fmla="*/ 1181862 h 1208627"/>
                  <a:gd name="connsiteX111" fmla="*/ 878014 w 1080896"/>
                  <a:gd name="connsiteY111" fmla="*/ 1154049 h 1208627"/>
                  <a:gd name="connsiteX112" fmla="*/ 878014 w 1080896"/>
                  <a:gd name="connsiteY112" fmla="*/ 1119568 h 1208627"/>
                  <a:gd name="connsiteX113" fmla="*/ 867347 w 1080896"/>
                  <a:gd name="connsiteY113" fmla="*/ 1108805 h 1208627"/>
                  <a:gd name="connsiteX114" fmla="*/ 863917 w 1080896"/>
                  <a:gd name="connsiteY114" fmla="*/ 1112234 h 1208627"/>
                  <a:gd name="connsiteX115" fmla="*/ 874681 w 1080896"/>
                  <a:gd name="connsiteY115" fmla="*/ 1122998 h 1208627"/>
                  <a:gd name="connsiteX116" fmla="*/ 874681 w 1080896"/>
                  <a:gd name="connsiteY116" fmla="*/ 1150715 h 1208627"/>
                  <a:gd name="connsiteX117" fmla="*/ 874681 w 1080896"/>
                  <a:gd name="connsiteY117" fmla="*/ 1185196 h 1208627"/>
                  <a:gd name="connsiteX118" fmla="*/ 884872 w 1080896"/>
                  <a:gd name="connsiteY118" fmla="*/ 1195388 h 1208627"/>
                  <a:gd name="connsiteX119" fmla="*/ 743140 w 1080896"/>
                  <a:gd name="connsiteY119" fmla="*/ 605314 h 1208627"/>
                  <a:gd name="connsiteX120" fmla="*/ 732949 w 1080896"/>
                  <a:gd name="connsiteY120" fmla="*/ 595122 h 1208627"/>
                  <a:gd name="connsiteX121" fmla="*/ 732160 w 1080896"/>
                  <a:gd name="connsiteY121" fmla="*/ 568193 h 1208627"/>
                  <a:gd name="connsiteX122" fmla="*/ 732949 w 1080896"/>
                  <a:gd name="connsiteY122" fmla="*/ 567404 h 1208627"/>
                  <a:gd name="connsiteX123" fmla="*/ 732949 w 1080896"/>
                  <a:gd name="connsiteY123" fmla="*/ 532828 h 1208627"/>
                  <a:gd name="connsiteX124" fmla="*/ 722185 w 1080896"/>
                  <a:gd name="connsiteY124" fmla="*/ 522160 h 1208627"/>
                  <a:gd name="connsiteX125" fmla="*/ 718756 w 1080896"/>
                  <a:gd name="connsiteY125" fmla="*/ 525494 h 1208627"/>
                  <a:gd name="connsiteX126" fmla="*/ 729520 w 1080896"/>
                  <a:gd name="connsiteY126" fmla="*/ 536258 h 1208627"/>
                  <a:gd name="connsiteX127" fmla="*/ 729520 w 1080896"/>
                  <a:gd name="connsiteY127" fmla="*/ 563975 h 1208627"/>
                  <a:gd name="connsiteX128" fmla="*/ 729520 w 1080896"/>
                  <a:gd name="connsiteY128" fmla="*/ 598456 h 1208627"/>
                  <a:gd name="connsiteX129" fmla="*/ 739712 w 1080896"/>
                  <a:gd name="connsiteY129" fmla="*/ 608648 h 1208627"/>
                  <a:gd name="connsiteX130" fmla="*/ 232600 w 1080896"/>
                  <a:gd name="connsiteY130" fmla="*/ 326422 h 1208627"/>
                  <a:gd name="connsiteX131" fmla="*/ 222409 w 1080896"/>
                  <a:gd name="connsiteY131" fmla="*/ 316230 h 1208627"/>
                  <a:gd name="connsiteX132" fmla="*/ 222409 w 1080896"/>
                  <a:gd name="connsiteY132" fmla="*/ 288512 h 1208627"/>
                  <a:gd name="connsiteX133" fmla="*/ 229552 w 1080896"/>
                  <a:gd name="connsiteY133" fmla="*/ 271272 h 1208627"/>
                  <a:gd name="connsiteX134" fmla="*/ 222409 w 1080896"/>
                  <a:gd name="connsiteY134" fmla="*/ 254032 h 1208627"/>
                  <a:gd name="connsiteX135" fmla="*/ 211645 w 1080896"/>
                  <a:gd name="connsiteY135" fmla="*/ 243269 h 1208627"/>
                  <a:gd name="connsiteX136" fmla="*/ 208312 w 1080896"/>
                  <a:gd name="connsiteY136" fmla="*/ 246602 h 1208627"/>
                  <a:gd name="connsiteX137" fmla="*/ 219075 w 1080896"/>
                  <a:gd name="connsiteY137" fmla="*/ 257366 h 1208627"/>
                  <a:gd name="connsiteX138" fmla="*/ 219075 w 1080896"/>
                  <a:gd name="connsiteY138" fmla="*/ 285083 h 1208627"/>
                  <a:gd name="connsiteX139" fmla="*/ 219075 w 1080896"/>
                  <a:gd name="connsiteY139" fmla="*/ 319659 h 1208627"/>
                  <a:gd name="connsiteX140" fmla="*/ 229267 w 1080896"/>
                  <a:gd name="connsiteY140" fmla="*/ 329755 h 1208627"/>
                  <a:gd name="connsiteX141" fmla="*/ 542544 w 1080896"/>
                  <a:gd name="connsiteY141" fmla="*/ 279368 h 1208627"/>
                  <a:gd name="connsiteX142" fmla="*/ 532352 w 1080896"/>
                  <a:gd name="connsiteY142" fmla="*/ 269176 h 1208627"/>
                  <a:gd name="connsiteX143" fmla="*/ 532352 w 1080896"/>
                  <a:gd name="connsiteY143" fmla="*/ 241459 h 1208627"/>
                  <a:gd name="connsiteX144" fmla="*/ 539496 w 1080896"/>
                  <a:gd name="connsiteY144" fmla="*/ 224218 h 1208627"/>
                  <a:gd name="connsiteX145" fmla="*/ 532352 w 1080896"/>
                  <a:gd name="connsiteY145" fmla="*/ 206978 h 1208627"/>
                  <a:gd name="connsiteX146" fmla="*/ 521589 w 1080896"/>
                  <a:gd name="connsiteY146" fmla="*/ 196215 h 1208627"/>
                  <a:gd name="connsiteX147" fmla="*/ 518255 w 1080896"/>
                  <a:gd name="connsiteY147" fmla="*/ 199549 h 1208627"/>
                  <a:gd name="connsiteX148" fmla="*/ 529018 w 1080896"/>
                  <a:gd name="connsiteY148" fmla="*/ 210312 h 1208627"/>
                  <a:gd name="connsiteX149" fmla="*/ 529018 w 1080896"/>
                  <a:gd name="connsiteY149" fmla="*/ 238030 h 1208627"/>
                  <a:gd name="connsiteX150" fmla="*/ 529018 w 1080896"/>
                  <a:gd name="connsiteY150" fmla="*/ 272510 h 1208627"/>
                  <a:gd name="connsiteX151" fmla="*/ 539210 w 1080896"/>
                  <a:gd name="connsiteY151" fmla="*/ 282702 h 1208627"/>
                  <a:gd name="connsiteX152" fmla="*/ 204216 w 1080896"/>
                  <a:gd name="connsiteY152" fmla="*/ 799624 h 1208627"/>
                  <a:gd name="connsiteX153" fmla="*/ 194024 w 1080896"/>
                  <a:gd name="connsiteY153" fmla="*/ 789432 h 1208627"/>
                  <a:gd name="connsiteX154" fmla="*/ 194024 w 1080896"/>
                  <a:gd name="connsiteY154" fmla="*/ 761714 h 1208627"/>
                  <a:gd name="connsiteX155" fmla="*/ 201168 w 1080896"/>
                  <a:gd name="connsiteY155" fmla="*/ 744474 h 1208627"/>
                  <a:gd name="connsiteX156" fmla="*/ 194024 w 1080896"/>
                  <a:gd name="connsiteY156" fmla="*/ 727234 h 1208627"/>
                  <a:gd name="connsiteX157" fmla="*/ 183547 w 1080896"/>
                  <a:gd name="connsiteY157" fmla="*/ 716471 h 1208627"/>
                  <a:gd name="connsiteX158" fmla="*/ 180213 w 1080896"/>
                  <a:gd name="connsiteY158" fmla="*/ 719804 h 1208627"/>
                  <a:gd name="connsiteX159" fmla="*/ 190976 w 1080896"/>
                  <a:gd name="connsiteY159" fmla="*/ 730568 h 1208627"/>
                  <a:gd name="connsiteX160" fmla="*/ 190976 w 1080896"/>
                  <a:gd name="connsiteY160" fmla="*/ 758285 h 1208627"/>
                  <a:gd name="connsiteX161" fmla="*/ 190976 w 1080896"/>
                  <a:gd name="connsiteY161" fmla="*/ 792766 h 1208627"/>
                  <a:gd name="connsiteX162" fmla="*/ 201168 w 1080896"/>
                  <a:gd name="connsiteY162" fmla="*/ 802958 h 1208627"/>
                  <a:gd name="connsiteX163" fmla="*/ 688372 w 1080896"/>
                  <a:gd name="connsiteY163" fmla="*/ 1035558 h 1208627"/>
                  <a:gd name="connsiteX164" fmla="*/ 716089 w 1080896"/>
                  <a:gd name="connsiteY164" fmla="*/ 1035558 h 1208627"/>
                  <a:gd name="connsiteX165" fmla="*/ 750570 w 1080896"/>
                  <a:gd name="connsiteY165" fmla="*/ 1035558 h 1208627"/>
                  <a:gd name="connsiteX166" fmla="*/ 761333 w 1080896"/>
                  <a:gd name="connsiteY166" fmla="*/ 1024795 h 1208627"/>
                  <a:gd name="connsiteX167" fmla="*/ 757999 w 1080896"/>
                  <a:gd name="connsiteY167" fmla="*/ 1021461 h 1208627"/>
                  <a:gd name="connsiteX168" fmla="*/ 747236 w 1080896"/>
                  <a:gd name="connsiteY168" fmla="*/ 1032224 h 1208627"/>
                  <a:gd name="connsiteX169" fmla="*/ 719423 w 1080896"/>
                  <a:gd name="connsiteY169" fmla="*/ 1032224 h 1208627"/>
                  <a:gd name="connsiteX170" fmla="*/ 684943 w 1080896"/>
                  <a:gd name="connsiteY170" fmla="*/ 1032224 h 1208627"/>
                  <a:gd name="connsiteX171" fmla="*/ 674751 w 1080896"/>
                  <a:gd name="connsiteY171" fmla="*/ 1042321 h 1208627"/>
                  <a:gd name="connsiteX172" fmla="*/ 678180 w 1080896"/>
                  <a:gd name="connsiteY172" fmla="*/ 1045750 h 1208627"/>
                  <a:gd name="connsiteX173" fmla="*/ 660749 w 1080896"/>
                  <a:gd name="connsiteY173" fmla="*/ 132588 h 1208627"/>
                  <a:gd name="connsiteX174" fmla="*/ 687678 w 1080896"/>
                  <a:gd name="connsiteY174" fmla="*/ 131800 h 1208627"/>
                  <a:gd name="connsiteX175" fmla="*/ 688467 w 1080896"/>
                  <a:gd name="connsiteY175" fmla="*/ 132588 h 1208627"/>
                  <a:gd name="connsiteX176" fmla="*/ 722947 w 1080896"/>
                  <a:gd name="connsiteY176" fmla="*/ 132588 h 1208627"/>
                  <a:gd name="connsiteX177" fmla="*/ 733711 w 1080896"/>
                  <a:gd name="connsiteY177" fmla="*/ 121825 h 1208627"/>
                  <a:gd name="connsiteX178" fmla="*/ 730377 w 1080896"/>
                  <a:gd name="connsiteY178" fmla="*/ 118396 h 1208627"/>
                  <a:gd name="connsiteX179" fmla="*/ 719614 w 1080896"/>
                  <a:gd name="connsiteY179" fmla="*/ 129159 h 1208627"/>
                  <a:gd name="connsiteX180" fmla="*/ 691801 w 1080896"/>
                  <a:gd name="connsiteY180" fmla="*/ 129159 h 1208627"/>
                  <a:gd name="connsiteX181" fmla="*/ 657320 w 1080896"/>
                  <a:gd name="connsiteY181" fmla="*/ 129159 h 1208627"/>
                  <a:gd name="connsiteX182" fmla="*/ 647129 w 1080896"/>
                  <a:gd name="connsiteY182" fmla="*/ 139351 h 1208627"/>
                  <a:gd name="connsiteX183" fmla="*/ 650557 w 1080896"/>
                  <a:gd name="connsiteY183" fmla="*/ 142684 h 1208627"/>
                  <a:gd name="connsiteX184" fmla="*/ 183261 w 1080896"/>
                  <a:gd name="connsiteY184" fmla="*/ 989838 h 1208627"/>
                  <a:gd name="connsiteX185" fmla="*/ 211074 w 1080896"/>
                  <a:gd name="connsiteY185" fmla="*/ 989838 h 1208627"/>
                  <a:gd name="connsiteX186" fmla="*/ 245554 w 1080896"/>
                  <a:gd name="connsiteY186" fmla="*/ 989838 h 1208627"/>
                  <a:gd name="connsiteX187" fmla="*/ 256318 w 1080896"/>
                  <a:gd name="connsiteY187" fmla="*/ 979075 h 1208627"/>
                  <a:gd name="connsiteX188" fmla="*/ 252984 w 1080896"/>
                  <a:gd name="connsiteY188" fmla="*/ 975741 h 1208627"/>
                  <a:gd name="connsiteX189" fmla="*/ 242221 w 1080896"/>
                  <a:gd name="connsiteY189" fmla="*/ 986409 h 1208627"/>
                  <a:gd name="connsiteX190" fmla="*/ 214472 w 1080896"/>
                  <a:gd name="connsiteY190" fmla="*/ 986473 h 1208627"/>
                  <a:gd name="connsiteX191" fmla="*/ 214408 w 1080896"/>
                  <a:gd name="connsiteY191" fmla="*/ 986409 h 1208627"/>
                  <a:gd name="connsiteX192" fmla="*/ 179927 w 1080896"/>
                  <a:gd name="connsiteY192" fmla="*/ 986409 h 1208627"/>
                  <a:gd name="connsiteX193" fmla="*/ 169735 w 1080896"/>
                  <a:gd name="connsiteY193" fmla="*/ 996601 h 1208627"/>
                  <a:gd name="connsiteX194" fmla="*/ 173164 w 1080896"/>
                  <a:gd name="connsiteY194" fmla="*/ 1000030 h 1208627"/>
                  <a:gd name="connsiteX195" fmla="*/ 27527 w 1080896"/>
                  <a:gd name="connsiteY195" fmla="*/ 598360 h 1208627"/>
                  <a:gd name="connsiteX196" fmla="*/ 16764 w 1080896"/>
                  <a:gd name="connsiteY196" fmla="*/ 609124 h 1208627"/>
                  <a:gd name="connsiteX197" fmla="*/ 0 w 1080896"/>
                  <a:gd name="connsiteY197" fmla="*/ 614553 h 1208627"/>
                  <a:gd name="connsiteX198" fmla="*/ 571 w 1080896"/>
                  <a:gd name="connsiteY198" fmla="*/ 619506 h 1208627"/>
                  <a:gd name="connsiteX199" fmla="*/ 2572 w 1080896"/>
                  <a:gd name="connsiteY199" fmla="*/ 619506 h 1208627"/>
                  <a:gd name="connsiteX200" fmla="*/ 19812 w 1080896"/>
                  <a:gd name="connsiteY200" fmla="*/ 612362 h 1208627"/>
                  <a:gd name="connsiteX201" fmla="*/ 30575 w 1080896"/>
                  <a:gd name="connsiteY201" fmla="*/ 601599 h 1208627"/>
                  <a:gd name="connsiteX202" fmla="*/ 333184 w 1080896"/>
                  <a:gd name="connsiteY202" fmla="*/ 640080 h 1208627"/>
                  <a:gd name="connsiteX203" fmla="*/ 360902 w 1080896"/>
                  <a:gd name="connsiteY203" fmla="*/ 640080 h 1208627"/>
                  <a:gd name="connsiteX204" fmla="*/ 395383 w 1080896"/>
                  <a:gd name="connsiteY204" fmla="*/ 640080 h 1208627"/>
                  <a:gd name="connsiteX205" fmla="*/ 406146 w 1080896"/>
                  <a:gd name="connsiteY205" fmla="*/ 629317 h 1208627"/>
                  <a:gd name="connsiteX206" fmla="*/ 402812 w 1080896"/>
                  <a:gd name="connsiteY206" fmla="*/ 625983 h 1208627"/>
                  <a:gd name="connsiteX207" fmla="*/ 392049 w 1080896"/>
                  <a:gd name="connsiteY207" fmla="*/ 636746 h 1208627"/>
                  <a:gd name="connsiteX208" fmla="*/ 364236 w 1080896"/>
                  <a:gd name="connsiteY208" fmla="*/ 636746 h 1208627"/>
                  <a:gd name="connsiteX209" fmla="*/ 329755 w 1080896"/>
                  <a:gd name="connsiteY209" fmla="*/ 636746 h 1208627"/>
                  <a:gd name="connsiteX210" fmla="*/ 319564 w 1080896"/>
                  <a:gd name="connsiteY210" fmla="*/ 646938 h 1208627"/>
                  <a:gd name="connsiteX211" fmla="*/ 322993 w 1080896"/>
                  <a:gd name="connsiteY211" fmla="*/ 650272 h 1208627"/>
                  <a:gd name="connsiteX212" fmla="*/ 273653 w 1080896"/>
                  <a:gd name="connsiteY212" fmla="*/ 1195483 h 1208627"/>
                  <a:gd name="connsiteX213" fmla="*/ 301466 w 1080896"/>
                  <a:gd name="connsiteY213" fmla="*/ 1195483 h 1208627"/>
                  <a:gd name="connsiteX214" fmla="*/ 318706 w 1080896"/>
                  <a:gd name="connsiteY214" fmla="*/ 1202627 h 1208627"/>
                  <a:gd name="connsiteX215" fmla="*/ 335947 w 1080896"/>
                  <a:gd name="connsiteY215" fmla="*/ 1195483 h 1208627"/>
                  <a:gd name="connsiteX216" fmla="*/ 346710 w 1080896"/>
                  <a:gd name="connsiteY216" fmla="*/ 1184719 h 1208627"/>
                  <a:gd name="connsiteX217" fmla="*/ 343281 w 1080896"/>
                  <a:gd name="connsiteY217" fmla="*/ 1181386 h 1208627"/>
                  <a:gd name="connsiteX218" fmla="*/ 332518 w 1080896"/>
                  <a:gd name="connsiteY218" fmla="*/ 1192149 h 1208627"/>
                  <a:gd name="connsiteX219" fmla="*/ 304800 w 1080896"/>
                  <a:gd name="connsiteY219" fmla="*/ 1192149 h 1208627"/>
                  <a:gd name="connsiteX220" fmla="*/ 270320 w 1080896"/>
                  <a:gd name="connsiteY220" fmla="*/ 1192149 h 1208627"/>
                  <a:gd name="connsiteX221" fmla="*/ 259747 w 1080896"/>
                  <a:gd name="connsiteY221" fmla="*/ 1202341 h 1208627"/>
                  <a:gd name="connsiteX222" fmla="*/ 263080 w 1080896"/>
                  <a:gd name="connsiteY222" fmla="*/ 1205675 h 1208627"/>
                  <a:gd name="connsiteX223" fmla="*/ 862774 w 1080896"/>
                  <a:gd name="connsiteY223" fmla="*/ 671608 h 1208627"/>
                  <a:gd name="connsiteX224" fmla="*/ 890588 w 1080896"/>
                  <a:gd name="connsiteY224" fmla="*/ 671608 h 1208627"/>
                  <a:gd name="connsiteX225" fmla="*/ 907828 w 1080896"/>
                  <a:gd name="connsiteY225" fmla="*/ 678751 h 1208627"/>
                  <a:gd name="connsiteX226" fmla="*/ 925068 w 1080896"/>
                  <a:gd name="connsiteY226" fmla="*/ 671608 h 1208627"/>
                  <a:gd name="connsiteX227" fmla="*/ 935831 w 1080896"/>
                  <a:gd name="connsiteY227" fmla="*/ 660844 h 1208627"/>
                  <a:gd name="connsiteX228" fmla="*/ 932402 w 1080896"/>
                  <a:gd name="connsiteY228" fmla="*/ 657511 h 1208627"/>
                  <a:gd name="connsiteX229" fmla="*/ 921639 w 1080896"/>
                  <a:gd name="connsiteY229" fmla="*/ 668274 h 1208627"/>
                  <a:gd name="connsiteX230" fmla="*/ 893921 w 1080896"/>
                  <a:gd name="connsiteY230" fmla="*/ 668274 h 1208627"/>
                  <a:gd name="connsiteX231" fmla="*/ 859441 w 1080896"/>
                  <a:gd name="connsiteY231" fmla="*/ 668274 h 1208627"/>
                  <a:gd name="connsiteX232" fmla="*/ 849249 w 1080896"/>
                  <a:gd name="connsiteY232" fmla="*/ 678466 h 1208627"/>
                  <a:gd name="connsiteX233" fmla="*/ 852583 w 1080896"/>
                  <a:gd name="connsiteY233" fmla="*/ 681800 h 1208627"/>
                  <a:gd name="connsiteX234" fmla="*/ 327850 w 1080896"/>
                  <a:gd name="connsiteY234" fmla="*/ 163259 h 1208627"/>
                  <a:gd name="connsiteX235" fmla="*/ 355568 w 1080896"/>
                  <a:gd name="connsiteY235" fmla="*/ 163259 h 1208627"/>
                  <a:gd name="connsiteX236" fmla="*/ 372808 w 1080896"/>
                  <a:gd name="connsiteY236" fmla="*/ 170402 h 1208627"/>
                  <a:gd name="connsiteX237" fmla="*/ 372808 w 1080896"/>
                  <a:gd name="connsiteY237" fmla="*/ 170402 h 1208627"/>
                  <a:gd name="connsiteX238" fmla="*/ 390049 w 1080896"/>
                  <a:gd name="connsiteY238" fmla="*/ 163259 h 1208627"/>
                  <a:gd name="connsiteX239" fmla="*/ 400812 w 1080896"/>
                  <a:gd name="connsiteY239" fmla="*/ 152495 h 1208627"/>
                  <a:gd name="connsiteX240" fmla="*/ 397478 w 1080896"/>
                  <a:gd name="connsiteY240" fmla="*/ 149162 h 1208627"/>
                  <a:gd name="connsiteX241" fmla="*/ 386715 w 1080896"/>
                  <a:gd name="connsiteY241" fmla="*/ 159925 h 1208627"/>
                  <a:gd name="connsiteX242" fmla="*/ 372808 w 1080896"/>
                  <a:gd name="connsiteY242" fmla="*/ 165640 h 1208627"/>
                  <a:gd name="connsiteX243" fmla="*/ 372808 w 1080896"/>
                  <a:gd name="connsiteY243" fmla="*/ 165640 h 1208627"/>
                  <a:gd name="connsiteX244" fmla="*/ 358902 w 1080896"/>
                  <a:gd name="connsiteY244" fmla="*/ 159925 h 1208627"/>
                  <a:gd name="connsiteX245" fmla="*/ 324421 w 1080896"/>
                  <a:gd name="connsiteY245" fmla="*/ 159925 h 1208627"/>
                  <a:gd name="connsiteX246" fmla="*/ 314230 w 1080896"/>
                  <a:gd name="connsiteY246" fmla="*/ 170117 h 1208627"/>
                  <a:gd name="connsiteX247" fmla="*/ 317659 w 1080896"/>
                  <a:gd name="connsiteY247" fmla="*/ 173450 h 1208627"/>
                  <a:gd name="connsiteX248" fmla="*/ 868489 w 1080896"/>
                  <a:gd name="connsiteY248" fmla="*/ 949261 h 1208627"/>
                  <a:gd name="connsiteX249" fmla="*/ 888111 w 1080896"/>
                  <a:gd name="connsiteY249" fmla="*/ 929640 h 1208627"/>
                  <a:gd name="connsiteX250" fmla="*/ 912495 w 1080896"/>
                  <a:gd name="connsiteY250" fmla="*/ 905256 h 1208627"/>
                  <a:gd name="connsiteX251" fmla="*/ 912495 w 1080896"/>
                  <a:gd name="connsiteY251" fmla="*/ 890778 h 1208627"/>
                  <a:gd name="connsiteX252" fmla="*/ 907447 w 1080896"/>
                  <a:gd name="connsiteY252" fmla="*/ 890778 h 1208627"/>
                  <a:gd name="connsiteX253" fmla="*/ 907447 w 1080896"/>
                  <a:gd name="connsiteY253" fmla="*/ 905637 h 1208627"/>
                  <a:gd name="connsiteX254" fmla="*/ 888397 w 1080896"/>
                  <a:gd name="connsiteY254" fmla="*/ 924687 h 1208627"/>
                  <a:gd name="connsiteX255" fmla="*/ 864013 w 1080896"/>
                  <a:gd name="connsiteY255" fmla="*/ 949071 h 1208627"/>
                  <a:gd name="connsiteX256" fmla="*/ 864013 w 1080896"/>
                  <a:gd name="connsiteY256" fmla="*/ 964216 h 1208627"/>
                  <a:gd name="connsiteX257" fmla="*/ 868775 w 1080896"/>
                  <a:gd name="connsiteY257" fmla="*/ 964216 h 1208627"/>
                  <a:gd name="connsiteX258" fmla="*/ 405289 w 1080896"/>
                  <a:gd name="connsiteY258" fmla="*/ 1075563 h 1208627"/>
                  <a:gd name="connsiteX259" fmla="*/ 424910 w 1080896"/>
                  <a:gd name="connsiteY259" fmla="*/ 1055942 h 1208627"/>
                  <a:gd name="connsiteX260" fmla="*/ 449294 w 1080896"/>
                  <a:gd name="connsiteY260" fmla="*/ 1031558 h 1208627"/>
                  <a:gd name="connsiteX261" fmla="*/ 449294 w 1080896"/>
                  <a:gd name="connsiteY261" fmla="*/ 1017175 h 1208627"/>
                  <a:gd name="connsiteX262" fmla="*/ 444532 w 1080896"/>
                  <a:gd name="connsiteY262" fmla="*/ 1017175 h 1208627"/>
                  <a:gd name="connsiteX263" fmla="*/ 444532 w 1080896"/>
                  <a:gd name="connsiteY263" fmla="*/ 1031558 h 1208627"/>
                  <a:gd name="connsiteX264" fmla="*/ 424910 w 1080896"/>
                  <a:gd name="connsiteY264" fmla="*/ 1051179 h 1208627"/>
                  <a:gd name="connsiteX265" fmla="*/ 400526 w 1080896"/>
                  <a:gd name="connsiteY265" fmla="*/ 1075563 h 1208627"/>
                  <a:gd name="connsiteX266" fmla="*/ 400526 w 1080896"/>
                  <a:gd name="connsiteY266" fmla="*/ 1090803 h 1208627"/>
                  <a:gd name="connsiteX267" fmla="*/ 405289 w 1080896"/>
                  <a:gd name="connsiteY267" fmla="*/ 1090803 h 1208627"/>
                  <a:gd name="connsiteX268" fmla="*/ 518541 w 1080896"/>
                  <a:gd name="connsiteY268" fmla="*/ 728091 h 1208627"/>
                  <a:gd name="connsiteX269" fmla="*/ 538163 w 1080896"/>
                  <a:gd name="connsiteY269" fmla="*/ 708469 h 1208627"/>
                  <a:gd name="connsiteX270" fmla="*/ 562547 w 1080896"/>
                  <a:gd name="connsiteY270" fmla="*/ 684085 h 1208627"/>
                  <a:gd name="connsiteX271" fmla="*/ 562547 w 1080896"/>
                  <a:gd name="connsiteY271" fmla="*/ 669703 h 1208627"/>
                  <a:gd name="connsiteX272" fmla="*/ 557784 w 1080896"/>
                  <a:gd name="connsiteY272" fmla="*/ 669703 h 1208627"/>
                  <a:gd name="connsiteX273" fmla="*/ 557784 w 1080896"/>
                  <a:gd name="connsiteY273" fmla="*/ 684085 h 1208627"/>
                  <a:gd name="connsiteX274" fmla="*/ 538163 w 1080896"/>
                  <a:gd name="connsiteY274" fmla="*/ 703707 h 1208627"/>
                  <a:gd name="connsiteX275" fmla="*/ 513779 w 1080896"/>
                  <a:gd name="connsiteY275" fmla="*/ 728091 h 1208627"/>
                  <a:gd name="connsiteX276" fmla="*/ 513779 w 1080896"/>
                  <a:gd name="connsiteY276" fmla="*/ 743712 h 1208627"/>
                  <a:gd name="connsiteX277" fmla="*/ 518541 w 1080896"/>
                  <a:gd name="connsiteY277" fmla="*/ 743712 h 1208627"/>
                  <a:gd name="connsiteX278" fmla="*/ 844487 w 1080896"/>
                  <a:gd name="connsiteY278" fmla="*/ 466725 h 1208627"/>
                  <a:gd name="connsiteX279" fmla="*/ 864108 w 1080896"/>
                  <a:gd name="connsiteY279" fmla="*/ 447104 h 1208627"/>
                  <a:gd name="connsiteX280" fmla="*/ 888492 w 1080896"/>
                  <a:gd name="connsiteY280" fmla="*/ 422720 h 1208627"/>
                  <a:gd name="connsiteX281" fmla="*/ 888492 w 1080896"/>
                  <a:gd name="connsiteY281" fmla="*/ 408242 h 1208627"/>
                  <a:gd name="connsiteX282" fmla="*/ 883730 w 1080896"/>
                  <a:gd name="connsiteY282" fmla="*/ 408242 h 1208627"/>
                  <a:gd name="connsiteX283" fmla="*/ 883730 w 1080896"/>
                  <a:gd name="connsiteY283" fmla="*/ 422720 h 1208627"/>
                  <a:gd name="connsiteX284" fmla="*/ 864108 w 1080896"/>
                  <a:gd name="connsiteY284" fmla="*/ 442341 h 1208627"/>
                  <a:gd name="connsiteX285" fmla="*/ 839724 w 1080896"/>
                  <a:gd name="connsiteY285" fmla="*/ 466725 h 1208627"/>
                  <a:gd name="connsiteX286" fmla="*/ 839724 w 1080896"/>
                  <a:gd name="connsiteY286" fmla="*/ 481870 h 1208627"/>
                  <a:gd name="connsiteX287" fmla="*/ 844487 w 1080896"/>
                  <a:gd name="connsiteY287" fmla="*/ 481870 h 1208627"/>
                  <a:gd name="connsiteX288" fmla="*/ 343281 w 1080896"/>
                  <a:gd name="connsiteY288" fmla="*/ 429863 h 1208627"/>
                  <a:gd name="connsiteX289" fmla="*/ 362902 w 1080896"/>
                  <a:gd name="connsiteY289" fmla="*/ 410242 h 1208627"/>
                  <a:gd name="connsiteX290" fmla="*/ 387286 w 1080896"/>
                  <a:gd name="connsiteY290" fmla="*/ 385858 h 1208627"/>
                  <a:gd name="connsiteX291" fmla="*/ 387287 w 1080896"/>
                  <a:gd name="connsiteY291" fmla="*/ 371475 h 1208627"/>
                  <a:gd name="connsiteX292" fmla="*/ 382524 w 1080896"/>
                  <a:gd name="connsiteY292" fmla="*/ 371475 h 1208627"/>
                  <a:gd name="connsiteX293" fmla="*/ 382524 w 1080896"/>
                  <a:gd name="connsiteY293" fmla="*/ 385858 h 1208627"/>
                  <a:gd name="connsiteX294" fmla="*/ 362903 w 1080896"/>
                  <a:gd name="connsiteY294" fmla="*/ 405479 h 1208627"/>
                  <a:gd name="connsiteX295" fmla="*/ 338519 w 1080896"/>
                  <a:gd name="connsiteY295" fmla="*/ 429863 h 1208627"/>
                  <a:gd name="connsiteX296" fmla="*/ 338518 w 1080896"/>
                  <a:gd name="connsiteY296" fmla="*/ 445103 h 1208627"/>
                  <a:gd name="connsiteX297" fmla="*/ 343281 w 1080896"/>
                  <a:gd name="connsiteY297" fmla="*/ 445103 h 1208627"/>
                  <a:gd name="connsiteX298" fmla="*/ 678847 w 1080896"/>
                  <a:gd name="connsiteY298" fmla="*/ 364617 h 1208627"/>
                  <a:gd name="connsiteX299" fmla="*/ 698468 w 1080896"/>
                  <a:gd name="connsiteY299" fmla="*/ 344996 h 1208627"/>
                  <a:gd name="connsiteX300" fmla="*/ 722852 w 1080896"/>
                  <a:gd name="connsiteY300" fmla="*/ 320612 h 1208627"/>
                  <a:gd name="connsiteX301" fmla="*/ 722852 w 1080896"/>
                  <a:gd name="connsiteY301" fmla="*/ 306134 h 1208627"/>
                  <a:gd name="connsiteX302" fmla="*/ 718090 w 1080896"/>
                  <a:gd name="connsiteY302" fmla="*/ 306134 h 1208627"/>
                  <a:gd name="connsiteX303" fmla="*/ 718090 w 1080896"/>
                  <a:gd name="connsiteY303" fmla="*/ 320612 h 1208627"/>
                  <a:gd name="connsiteX304" fmla="*/ 698468 w 1080896"/>
                  <a:gd name="connsiteY304" fmla="*/ 340233 h 1208627"/>
                  <a:gd name="connsiteX305" fmla="*/ 674084 w 1080896"/>
                  <a:gd name="connsiteY305" fmla="*/ 364617 h 1208627"/>
                  <a:gd name="connsiteX306" fmla="*/ 674084 w 1080896"/>
                  <a:gd name="connsiteY306" fmla="*/ 379762 h 1208627"/>
                  <a:gd name="connsiteX307" fmla="*/ 678847 w 1080896"/>
                  <a:gd name="connsiteY307" fmla="*/ 379762 h 1208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Lst>
                <a:rect l="l" t="t" r="r" b="b"/>
                <a:pathLst>
                  <a:path w="1080896" h="1208627">
                    <a:moveTo>
                      <a:pt x="783622" y="813911"/>
                    </a:moveTo>
                    <a:lnTo>
                      <a:pt x="769239" y="813911"/>
                    </a:lnTo>
                    <a:cubicBezTo>
                      <a:pt x="755772" y="813911"/>
                      <a:pt x="744855" y="802994"/>
                      <a:pt x="744855" y="789527"/>
                    </a:cubicBezTo>
                    <a:cubicBezTo>
                      <a:pt x="744803" y="778712"/>
                      <a:pt x="736048" y="769958"/>
                      <a:pt x="725233" y="769906"/>
                    </a:cubicBezTo>
                    <a:lnTo>
                      <a:pt x="709993" y="769906"/>
                    </a:lnTo>
                    <a:lnTo>
                      <a:pt x="709993" y="765143"/>
                    </a:lnTo>
                    <a:lnTo>
                      <a:pt x="725233" y="765143"/>
                    </a:lnTo>
                    <a:cubicBezTo>
                      <a:pt x="738700" y="765143"/>
                      <a:pt x="749617" y="776060"/>
                      <a:pt x="749617" y="789527"/>
                    </a:cubicBezTo>
                    <a:cubicBezTo>
                      <a:pt x="749617" y="800364"/>
                      <a:pt x="758402" y="809149"/>
                      <a:pt x="769239" y="809149"/>
                    </a:cubicBezTo>
                    <a:lnTo>
                      <a:pt x="783622" y="809149"/>
                    </a:lnTo>
                    <a:close/>
                    <a:moveTo>
                      <a:pt x="548640" y="44005"/>
                    </a:moveTo>
                    <a:lnTo>
                      <a:pt x="534257" y="44005"/>
                    </a:lnTo>
                    <a:cubicBezTo>
                      <a:pt x="523421" y="44005"/>
                      <a:pt x="514636" y="35221"/>
                      <a:pt x="514636" y="24384"/>
                    </a:cubicBezTo>
                    <a:cubicBezTo>
                      <a:pt x="514636" y="10917"/>
                      <a:pt x="503719" y="0"/>
                      <a:pt x="490252" y="0"/>
                    </a:cubicBezTo>
                    <a:lnTo>
                      <a:pt x="475012" y="0"/>
                    </a:lnTo>
                    <a:lnTo>
                      <a:pt x="475012" y="4763"/>
                    </a:lnTo>
                    <a:lnTo>
                      <a:pt x="490252" y="4763"/>
                    </a:lnTo>
                    <a:cubicBezTo>
                      <a:pt x="501088" y="4763"/>
                      <a:pt x="509873" y="13547"/>
                      <a:pt x="509873" y="24384"/>
                    </a:cubicBezTo>
                    <a:cubicBezTo>
                      <a:pt x="509873" y="37851"/>
                      <a:pt x="520790" y="48768"/>
                      <a:pt x="534257" y="48768"/>
                    </a:cubicBezTo>
                    <a:lnTo>
                      <a:pt x="548640" y="48768"/>
                    </a:lnTo>
                    <a:close/>
                    <a:moveTo>
                      <a:pt x="211169" y="562737"/>
                    </a:moveTo>
                    <a:lnTo>
                      <a:pt x="196786" y="562737"/>
                    </a:lnTo>
                    <a:cubicBezTo>
                      <a:pt x="185971" y="562685"/>
                      <a:pt x="177217" y="553931"/>
                      <a:pt x="177165" y="543116"/>
                    </a:cubicBezTo>
                    <a:cubicBezTo>
                      <a:pt x="177165" y="529649"/>
                      <a:pt x="166248" y="518732"/>
                      <a:pt x="152781" y="518732"/>
                    </a:cubicBezTo>
                    <a:lnTo>
                      <a:pt x="137541" y="518732"/>
                    </a:lnTo>
                    <a:lnTo>
                      <a:pt x="137541" y="523494"/>
                    </a:lnTo>
                    <a:lnTo>
                      <a:pt x="152781" y="523494"/>
                    </a:lnTo>
                    <a:cubicBezTo>
                      <a:pt x="163618" y="523494"/>
                      <a:pt x="172402" y="532279"/>
                      <a:pt x="172402" y="543116"/>
                    </a:cubicBezTo>
                    <a:cubicBezTo>
                      <a:pt x="172402" y="556582"/>
                      <a:pt x="183319" y="567500"/>
                      <a:pt x="196786" y="567500"/>
                    </a:cubicBezTo>
                    <a:lnTo>
                      <a:pt x="211169" y="567500"/>
                    </a:lnTo>
                    <a:close/>
                    <a:moveTo>
                      <a:pt x="574739" y="496729"/>
                    </a:moveTo>
                    <a:lnTo>
                      <a:pt x="560356" y="496729"/>
                    </a:lnTo>
                    <a:cubicBezTo>
                      <a:pt x="549504" y="496677"/>
                      <a:pt x="540734" y="487864"/>
                      <a:pt x="540734" y="477012"/>
                    </a:cubicBezTo>
                    <a:cubicBezTo>
                      <a:pt x="540734" y="463545"/>
                      <a:pt x="529817" y="452628"/>
                      <a:pt x="516350" y="452628"/>
                    </a:cubicBezTo>
                    <a:lnTo>
                      <a:pt x="501110" y="452628"/>
                    </a:lnTo>
                    <a:lnTo>
                      <a:pt x="501110" y="457391"/>
                    </a:lnTo>
                    <a:lnTo>
                      <a:pt x="516350" y="457391"/>
                    </a:lnTo>
                    <a:cubicBezTo>
                      <a:pt x="527187" y="457391"/>
                      <a:pt x="535972" y="466175"/>
                      <a:pt x="535972" y="477012"/>
                    </a:cubicBezTo>
                    <a:cubicBezTo>
                      <a:pt x="535972" y="490479"/>
                      <a:pt x="546889" y="501396"/>
                      <a:pt x="560356" y="501396"/>
                    </a:cubicBezTo>
                    <a:lnTo>
                      <a:pt x="574739" y="501396"/>
                    </a:lnTo>
                    <a:close/>
                    <a:moveTo>
                      <a:pt x="1080897" y="1057085"/>
                    </a:moveTo>
                    <a:lnTo>
                      <a:pt x="1066514" y="1057085"/>
                    </a:lnTo>
                    <a:cubicBezTo>
                      <a:pt x="1055678" y="1057085"/>
                      <a:pt x="1046893" y="1048300"/>
                      <a:pt x="1046893" y="1037463"/>
                    </a:cubicBezTo>
                    <a:cubicBezTo>
                      <a:pt x="1046893" y="1023996"/>
                      <a:pt x="1035976" y="1013079"/>
                      <a:pt x="1022509" y="1013079"/>
                    </a:cubicBezTo>
                    <a:lnTo>
                      <a:pt x="1007269" y="1013079"/>
                    </a:lnTo>
                    <a:lnTo>
                      <a:pt x="1007269" y="1017842"/>
                    </a:lnTo>
                    <a:lnTo>
                      <a:pt x="1022509" y="1017842"/>
                    </a:lnTo>
                    <a:cubicBezTo>
                      <a:pt x="1033345" y="1017842"/>
                      <a:pt x="1042130" y="1026626"/>
                      <a:pt x="1042130" y="1037463"/>
                    </a:cubicBezTo>
                    <a:cubicBezTo>
                      <a:pt x="1042130" y="1050930"/>
                      <a:pt x="1053047" y="1061847"/>
                      <a:pt x="1066514" y="1061847"/>
                    </a:cubicBezTo>
                    <a:lnTo>
                      <a:pt x="1080897" y="1061847"/>
                    </a:lnTo>
                    <a:close/>
                    <a:moveTo>
                      <a:pt x="391477" y="880205"/>
                    </a:moveTo>
                    <a:lnTo>
                      <a:pt x="377095" y="880205"/>
                    </a:lnTo>
                    <a:cubicBezTo>
                      <a:pt x="366258" y="880205"/>
                      <a:pt x="357473" y="871420"/>
                      <a:pt x="357473" y="860584"/>
                    </a:cubicBezTo>
                    <a:cubicBezTo>
                      <a:pt x="357473" y="847117"/>
                      <a:pt x="346556" y="836200"/>
                      <a:pt x="333089" y="836200"/>
                    </a:cubicBezTo>
                    <a:lnTo>
                      <a:pt x="317849" y="836200"/>
                    </a:lnTo>
                    <a:lnTo>
                      <a:pt x="317849" y="840962"/>
                    </a:lnTo>
                    <a:lnTo>
                      <a:pt x="333089" y="840962"/>
                    </a:lnTo>
                    <a:cubicBezTo>
                      <a:pt x="343926" y="840962"/>
                      <a:pt x="352711" y="849747"/>
                      <a:pt x="352711" y="860584"/>
                    </a:cubicBezTo>
                    <a:cubicBezTo>
                      <a:pt x="352711" y="874051"/>
                      <a:pt x="363628" y="884968"/>
                      <a:pt x="377095" y="884968"/>
                    </a:cubicBezTo>
                    <a:lnTo>
                      <a:pt x="391477" y="884968"/>
                    </a:lnTo>
                    <a:close/>
                    <a:moveTo>
                      <a:pt x="54673" y="910209"/>
                    </a:moveTo>
                    <a:cubicBezTo>
                      <a:pt x="51093" y="910200"/>
                      <a:pt x="47577" y="909247"/>
                      <a:pt x="44482" y="907447"/>
                    </a:cubicBezTo>
                    <a:lnTo>
                      <a:pt x="43529" y="912209"/>
                    </a:lnTo>
                    <a:cubicBezTo>
                      <a:pt x="46954" y="914048"/>
                      <a:pt x="50786" y="914997"/>
                      <a:pt x="54673" y="914972"/>
                    </a:cubicBezTo>
                    <a:lnTo>
                      <a:pt x="69247" y="914972"/>
                    </a:lnTo>
                    <a:lnTo>
                      <a:pt x="69247" y="910209"/>
                    </a:lnTo>
                    <a:close/>
                    <a:moveTo>
                      <a:pt x="619792" y="1203865"/>
                    </a:moveTo>
                    <a:lnTo>
                      <a:pt x="605314" y="1203865"/>
                    </a:lnTo>
                    <a:cubicBezTo>
                      <a:pt x="594477" y="1203865"/>
                      <a:pt x="585692" y="1195080"/>
                      <a:pt x="585692" y="1184243"/>
                    </a:cubicBezTo>
                    <a:cubicBezTo>
                      <a:pt x="585692" y="1170776"/>
                      <a:pt x="574775" y="1159859"/>
                      <a:pt x="561308" y="1159859"/>
                    </a:cubicBezTo>
                    <a:lnTo>
                      <a:pt x="546164" y="1159859"/>
                    </a:lnTo>
                    <a:lnTo>
                      <a:pt x="546164" y="1164622"/>
                    </a:lnTo>
                    <a:lnTo>
                      <a:pt x="561308" y="1164622"/>
                    </a:lnTo>
                    <a:cubicBezTo>
                      <a:pt x="572145" y="1164622"/>
                      <a:pt x="580930" y="1173407"/>
                      <a:pt x="580930" y="1184243"/>
                    </a:cubicBezTo>
                    <a:cubicBezTo>
                      <a:pt x="580930" y="1197710"/>
                      <a:pt x="591847" y="1208627"/>
                      <a:pt x="605314" y="1208627"/>
                    </a:cubicBezTo>
                    <a:lnTo>
                      <a:pt x="619792" y="1208627"/>
                    </a:lnTo>
                    <a:close/>
                    <a:moveTo>
                      <a:pt x="123825" y="1180433"/>
                    </a:moveTo>
                    <a:lnTo>
                      <a:pt x="109442" y="1180433"/>
                    </a:lnTo>
                    <a:cubicBezTo>
                      <a:pt x="98605" y="1180433"/>
                      <a:pt x="89821" y="1171648"/>
                      <a:pt x="89821" y="1160812"/>
                    </a:cubicBezTo>
                    <a:cubicBezTo>
                      <a:pt x="89821" y="1147345"/>
                      <a:pt x="78904" y="1136428"/>
                      <a:pt x="65437" y="1136428"/>
                    </a:cubicBezTo>
                    <a:lnTo>
                      <a:pt x="50197" y="1136428"/>
                    </a:lnTo>
                    <a:lnTo>
                      <a:pt x="50197" y="1141190"/>
                    </a:lnTo>
                    <a:lnTo>
                      <a:pt x="65341" y="1141190"/>
                    </a:lnTo>
                    <a:cubicBezTo>
                      <a:pt x="76178" y="1141190"/>
                      <a:pt x="84963" y="1149975"/>
                      <a:pt x="84963" y="1160812"/>
                    </a:cubicBezTo>
                    <a:cubicBezTo>
                      <a:pt x="84963" y="1174279"/>
                      <a:pt x="95880" y="1185196"/>
                      <a:pt x="109347" y="1185196"/>
                    </a:cubicBezTo>
                    <a:lnTo>
                      <a:pt x="123730" y="1185196"/>
                    </a:lnTo>
                    <a:close/>
                    <a:moveTo>
                      <a:pt x="601218" y="953262"/>
                    </a:moveTo>
                    <a:lnTo>
                      <a:pt x="591026" y="943070"/>
                    </a:lnTo>
                    <a:cubicBezTo>
                      <a:pt x="583425" y="935357"/>
                      <a:pt x="583425" y="922970"/>
                      <a:pt x="591026" y="915257"/>
                    </a:cubicBezTo>
                    <a:cubicBezTo>
                      <a:pt x="595617" y="910697"/>
                      <a:pt x="598190" y="904488"/>
                      <a:pt x="598170" y="898017"/>
                    </a:cubicBezTo>
                    <a:cubicBezTo>
                      <a:pt x="598148" y="891554"/>
                      <a:pt x="595582" y="885360"/>
                      <a:pt x="591026" y="880777"/>
                    </a:cubicBezTo>
                    <a:lnTo>
                      <a:pt x="580263" y="870014"/>
                    </a:lnTo>
                    <a:lnTo>
                      <a:pt x="576929" y="873443"/>
                    </a:lnTo>
                    <a:lnTo>
                      <a:pt x="587692" y="884206"/>
                    </a:lnTo>
                    <a:cubicBezTo>
                      <a:pt x="595334" y="891865"/>
                      <a:pt x="595334" y="904264"/>
                      <a:pt x="587692" y="911924"/>
                    </a:cubicBezTo>
                    <a:cubicBezTo>
                      <a:pt x="578172" y="921446"/>
                      <a:pt x="578172" y="936882"/>
                      <a:pt x="587692" y="946404"/>
                    </a:cubicBezTo>
                    <a:lnTo>
                      <a:pt x="597884" y="956596"/>
                    </a:lnTo>
                    <a:close/>
                    <a:moveTo>
                      <a:pt x="1019461" y="843058"/>
                    </a:moveTo>
                    <a:lnTo>
                      <a:pt x="1009269" y="832866"/>
                    </a:lnTo>
                    <a:cubicBezTo>
                      <a:pt x="1001615" y="825647"/>
                      <a:pt x="1001262" y="813591"/>
                      <a:pt x="1008480" y="805937"/>
                    </a:cubicBezTo>
                    <a:cubicBezTo>
                      <a:pt x="1008736" y="805666"/>
                      <a:pt x="1008998" y="805403"/>
                      <a:pt x="1009269" y="805148"/>
                    </a:cubicBezTo>
                    <a:cubicBezTo>
                      <a:pt x="1018789" y="795626"/>
                      <a:pt x="1018789" y="780190"/>
                      <a:pt x="1009269" y="770668"/>
                    </a:cubicBezTo>
                    <a:lnTo>
                      <a:pt x="998506" y="759905"/>
                    </a:lnTo>
                    <a:lnTo>
                      <a:pt x="995077" y="763238"/>
                    </a:lnTo>
                    <a:lnTo>
                      <a:pt x="1005840" y="774001"/>
                    </a:lnTo>
                    <a:cubicBezTo>
                      <a:pt x="1013520" y="781646"/>
                      <a:pt x="1013549" y="794070"/>
                      <a:pt x="1005904" y="801750"/>
                    </a:cubicBezTo>
                    <a:cubicBezTo>
                      <a:pt x="1005883" y="801772"/>
                      <a:pt x="1005861" y="801793"/>
                      <a:pt x="1005840" y="801814"/>
                    </a:cubicBezTo>
                    <a:cubicBezTo>
                      <a:pt x="996424" y="811379"/>
                      <a:pt x="996424" y="826730"/>
                      <a:pt x="1005840" y="836295"/>
                    </a:cubicBezTo>
                    <a:lnTo>
                      <a:pt x="1016032" y="846487"/>
                    </a:lnTo>
                    <a:close/>
                    <a:moveTo>
                      <a:pt x="888397" y="1191863"/>
                    </a:moveTo>
                    <a:lnTo>
                      <a:pt x="878014" y="1181862"/>
                    </a:lnTo>
                    <a:cubicBezTo>
                      <a:pt x="870413" y="1174149"/>
                      <a:pt x="870413" y="1161762"/>
                      <a:pt x="878014" y="1154049"/>
                    </a:cubicBezTo>
                    <a:cubicBezTo>
                      <a:pt x="887535" y="1144527"/>
                      <a:pt x="887535" y="1129091"/>
                      <a:pt x="878014" y="1119568"/>
                    </a:cubicBezTo>
                    <a:lnTo>
                      <a:pt x="867347" y="1108805"/>
                    </a:lnTo>
                    <a:lnTo>
                      <a:pt x="863917" y="1112234"/>
                    </a:lnTo>
                    <a:lnTo>
                      <a:pt x="874681" y="1122998"/>
                    </a:lnTo>
                    <a:cubicBezTo>
                      <a:pt x="882323" y="1130657"/>
                      <a:pt x="882323" y="1143056"/>
                      <a:pt x="874681" y="1150715"/>
                    </a:cubicBezTo>
                    <a:cubicBezTo>
                      <a:pt x="865161" y="1160238"/>
                      <a:pt x="865161" y="1175674"/>
                      <a:pt x="874681" y="1185196"/>
                    </a:cubicBezTo>
                    <a:lnTo>
                      <a:pt x="884872" y="1195388"/>
                    </a:lnTo>
                    <a:close/>
                    <a:moveTo>
                      <a:pt x="743140" y="605314"/>
                    </a:moveTo>
                    <a:lnTo>
                      <a:pt x="732949" y="595122"/>
                    </a:lnTo>
                    <a:cubicBezTo>
                      <a:pt x="725294" y="587904"/>
                      <a:pt x="724942" y="575847"/>
                      <a:pt x="732160" y="568193"/>
                    </a:cubicBezTo>
                    <a:cubicBezTo>
                      <a:pt x="732415" y="567922"/>
                      <a:pt x="732678" y="567659"/>
                      <a:pt x="732949" y="567404"/>
                    </a:cubicBezTo>
                    <a:cubicBezTo>
                      <a:pt x="742376" y="557807"/>
                      <a:pt x="742376" y="542426"/>
                      <a:pt x="732949" y="532828"/>
                    </a:cubicBezTo>
                    <a:lnTo>
                      <a:pt x="722185" y="522160"/>
                    </a:lnTo>
                    <a:lnTo>
                      <a:pt x="718756" y="525494"/>
                    </a:lnTo>
                    <a:lnTo>
                      <a:pt x="729520" y="536258"/>
                    </a:lnTo>
                    <a:cubicBezTo>
                      <a:pt x="737162" y="543917"/>
                      <a:pt x="737162" y="556316"/>
                      <a:pt x="729520" y="563975"/>
                    </a:cubicBezTo>
                    <a:cubicBezTo>
                      <a:pt x="720000" y="573497"/>
                      <a:pt x="720000" y="588934"/>
                      <a:pt x="729520" y="598456"/>
                    </a:cubicBezTo>
                    <a:lnTo>
                      <a:pt x="739712" y="608648"/>
                    </a:lnTo>
                    <a:close/>
                    <a:moveTo>
                      <a:pt x="232600" y="326422"/>
                    </a:moveTo>
                    <a:lnTo>
                      <a:pt x="222409" y="316230"/>
                    </a:lnTo>
                    <a:cubicBezTo>
                      <a:pt x="214767" y="308571"/>
                      <a:pt x="214767" y="296171"/>
                      <a:pt x="222409" y="288512"/>
                    </a:cubicBezTo>
                    <a:cubicBezTo>
                      <a:pt x="226964" y="283928"/>
                      <a:pt x="229531" y="277735"/>
                      <a:pt x="229552" y="271272"/>
                    </a:cubicBezTo>
                    <a:cubicBezTo>
                      <a:pt x="229573" y="264801"/>
                      <a:pt x="227000" y="258592"/>
                      <a:pt x="222409" y="254032"/>
                    </a:cubicBezTo>
                    <a:lnTo>
                      <a:pt x="211645" y="243269"/>
                    </a:lnTo>
                    <a:lnTo>
                      <a:pt x="208312" y="246602"/>
                    </a:lnTo>
                    <a:lnTo>
                      <a:pt x="219075" y="257366"/>
                    </a:lnTo>
                    <a:cubicBezTo>
                      <a:pt x="226717" y="265025"/>
                      <a:pt x="226717" y="277424"/>
                      <a:pt x="219075" y="285083"/>
                    </a:cubicBezTo>
                    <a:cubicBezTo>
                      <a:pt x="209544" y="294638"/>
                      <a:pt x="209544" y="310104"/>
                      <a:pt x="219075" y="319659"/>
                    </a:cubicBezTo>
                    <a:lnTo>
                      <a:pt x="229267" y="329755"/>
                    </a:lnTo>
                    <a:close/>
                    <a:moveTo>
                      <a:pt x="542544" y="279368"/>
                    </a:moveTo>
                    <a:lnTo>
                      <a:pt x="532352" y="269176"/>
                    </a:lnTo>
                    <a:cubicBezTo>
                      <a:pt x="524710" y="261517"/>
                      <a:pt x="524710" y="249118"/>
                      <a:pt x="532352" y="241459"/>
                    </a:cubicBezTo>
                    <a:cubicBezTo>
                      <a:pt x="536952" y="236905"/>
                      <a:pt x="539527" y="230691"/>
                      <a:pt x="539496" y="224218"/>
                    </a:cubicBezTo>
                    <a:cubicBezTo>
                      <a:pt x="539560" y="217739"/>
                      <a:pt x="536980" y="211514"/>
                      <a:pt x="532352" y="206978"/>
                    </a:cubicBezTo>
                    <a:lnTo>
                      <a:pt x="521589" y="196215"/>
                    </a:lnTo>
                    <a:lnTo>
                      <a:pt x="518255" y="199549"/>
                    </a:lnTo>
                    <a:lnTo>
                      <a:pt x="529018" y="210312"/>
                    </a:lnTo>
                    <a:cubicBezTo>
                      <a:pt x="536660" y="217971"/>
                      <a:pt x="536660" y="230371"/>
                      <a:pt x="529018" y="238030"/>
                    </a:cubicBezTo>
                    <a:cubicBezTo>
                      <a:pt x="519498" y="247552"/>
                      <a:pt x="519498" y="262988"/>
                      <a:pt x="529018" y="272510"/>
                    </a:cubicBezTo>
                    <a:lnTo>
                      <a:pt x="539210" y="282702"/>
                    </a:lnTo>
                    <a:close/>
                    <a:moveTo>
                      <a:pt x="204216" y="799624"/>
                    </a:moveTo>
                    <a:lnTo>
                      <a:pt x="194024" y="789432"/>
                    </a:lnTo>
                    <a:cubicBezTo>
                      <a:pt x="186382" y="781773"/>
                      <a:pt x="186382" y="769373"/>
                      <a:pt x="194024" y="761714"/>
                    </a:cubicBezTo>
                    <a:cubicBezTo>
                      <a:pt x="198624" y="757160"/>
                      <a:pt x="201199" y="750947"/>
                      <a:pt x="201168" y="744474"/>
                    </a:cubicBezTo>
                    <a:cubicBezTo>
                      <a:pt x="201231" y="737995"/>
                      <a:pt x="198652" y="731769"/>
                      <a:pt x="194024" y="727234"/>
                    </a:cubicBezTo>
                    <a:lnTo>
                      <a:pt x="183547" y="716471"/>
                    </a:lnTo>
                    <a:lnTo>
                      <a:pt x="180213" y="719804"/>
                    </a:lnTo>
                    <a:lnTo>
                      <a:pt x="190976" y="730568"/>
                    </a:lnTo>
                    <a:cubicBezTo>
                      <a:pt x="198618" y="738227"/>
                      <a:pt x="198618" y="750626"/>
                      <a:pt x="190976" y="758285"/>
                    </a:cubicBezTo>
                    <a:cubicBezTo>
                      <a:pt x="181456" y="767807"/>
                      <a:pt x="181456" y="783244"/>
                      <a:pt x="190976" y="792766"/>
                    </a:cubicBezTo>
                    <a:lnTo>
                      <a:pt x="201168" y="802958"/>
                    </a:lnTo>
                    <a:close/>
                    <a:moveTo>
                      <a:pt x="688372" y="1035558"/>
                    </a:moveTo>
                    <a:cubicBezTo>
                      <a:pt x="696031" y="1027916"/>
                      <a:pt x="708430" y="1027916"/>
                      <a:pt x="716089" y="1035558"/>
                    </a:cubicBezTo>
                    <a:cubicBezTo>
                      <a:pt x="725612" y="1045078"/>
                      <a:pt x="741048" y="1045078"/>
                      <a:pt x="750570" y="1035558"/>
                    </a:cubicBezTo>
                    <a:lnTo>
                      <a:pt x="761333" y="1024795"/>
                    </a:lnTo>
                    <a:lnTo>
                      <a:pt x="757999" y="1021461"/>
                    </a:lnTo>
                    <a:lnTo>
                      <a:pt x="747236" y="1032224"/>
                    </a:lnTo>
                    <a:cubicBezTo>
                      <a:pt x="739523" y="1039825"/>
                      <a:pt x="727136" y="1039825"/>
                      <a:pt x="719423" y="1032224"/>
                    </a:cubicBezTo>
                    <a:cubicBezTo>
                      <a:pt x="709901" y="1022704"/>
                      <a:pt x="694465" y="1022704"/>
                      <a:pt x="684943" y="1032224"/>
                    </a:cubicBezTo>
                    <a:lnTo>
                      <a:pt x="674751" y="1042321"/>
                    </a:lnTo>
                    <a:lnTo>
                      <a:pt x="678180" y="1045750"/>
                    </a:lnTo>
                    <a:close/>
                    <a:moveTo>
                      <a:pt x="660749" y="132588"/>
                    </a:moveTo>
                    <a:cubicBezTo>
                      <a:pt x="667968" y="124934"/>
                      <a:pt x="680025" y="124581"/>
                      <a:pt x="687678" y="131800"/>
                    </a:cubicBezTo>
                    <a:cubicBezTo>
                      <a:pt x="687949" y="132055"/>
                      <a:pt x="688212" y="132318"/>
                      <a:pt x="688467" y="132588"/>
                    </a:cubicBezTo>
                    <a:cubicBezTo>
                      <a:pt x="697989" y="142108"/>
                      <a:pt x="713425" y="142108"/>
                      <a:pt x="722947" y="132588"/>
                    </a:cubicBezTo>
                    <a:lnTo>
                      <a:pt x="733711" y="121825"/>
                    </a:lnTo>
                    <a:lnTo>
                      <a:pt x="730377" y="118396"/>
                    </a:lnTo>
                    <a:lnTo>
                      <a:pt x="719614" y="129159"/>
                    </a:lnTo>
                    <a:cubicBezTo>
                      <a:pt x="711901" y="136760"/>
                      <a:pt x="699514" y="136760"/>
                      <a:pt x="691801" y="129159"/>
                    </a:cubicBezTo>
                    <a:cubicBezTo>
                      <a:pt x="682278" y="119639"/>
                      <a:pt x="666842" y="119639"/>
                      <a:pt x="657320" y="129159"/>
                    </a:cubicBezTo>
                    <a:lnTo>
                      <a:pt x="647129" y="139351"/>
                    </a:lnTo>
                    <a:lnTo>
                      <a:pt x="650557" y="142684"/>
                    </a:lnTo>
                    <a:close/>
                    <a:moveTo>
                      <a:pt x="183261" y="989838"/>
                    </a:moveTo>
                    <a:cubicBezTo>
                      <a:pt x="190974" y="982237"/>
                      <a:pt x="203361" y="982237"/>
                      <a:pt x="211074" y="989838"/>
                    </a:cubicBezTo>
                    <a:cubicBezTo>
                      <a:pt x="220596" y="999358"/>
                      <a:pt x="236032" y="999358"/>
                      <a:pt x="245554" y="989838"/>
                    </a:cubicBezTo>
                    <a:lnTo>
                      <a:pt x="256318" y="979075"/>
                    </a:lnTo>
                    <a:lnTo>
                      <a:pt x="252984" y="975741"/>
                    </a:lnTo>
                    <a:lnTo>
                      <a:pt x="242221" y="986409"/>
                    </a:lnTo>
                    <a:cubicBezTo>
                      <a:pt x="234576" y="994089"/>
                      <a:pt x="222152" y="994118"/>
                      <a:pt x="214472" y="986473"/>
                    </a:cubicBezTo>
                    <a:cubicBezTo>
                      <a:pt x="214450" y="986452"/>
                      <a:pt x="214429" y="986430"/>
                      <a:pt x="214408" y="986409"/>
                    </a:cubicBezTo>
                    <a:cubicBezTo>
                      <a:pt x="204843" y="976993"/>
                      <a:pt x="189492" y="976993"/>
                      <a:pt x="179927" y="986409"/>
                    </a:cubicBezTo>
                    <a:lnTo>
                      <a:pt x="169735" y="996601"/>
                    </a:lnTo>
                    <a:lnTo>
                      <a:pt x="173164" y="1000030"/>
                    </a:lnTo>
                    <a:close/>
                    <a:moveTo>
                      <a:pt x="27527" y="598360"/>
                    </a:moveTo>
                    <a:lnTo>
                      <a:pt x="16764" y="609124"/>
                    </a:lnTo>
                    <a:cubicBezTo>
                      <a:pt x="12399" y="613564"/>
                      <a:pt x="6139" y="615592"/>
                      <a:pt x="0" y="614553"/>
                    </a:cubicBezTo>
                    <a:cubicBezTo>
                      <a:pt x="0" y="616172"/>
                      <a:pt x="0" y="617887"/>
                      <a:pt x="571" y="619506"/>
                    </a:cubicBezTo>
                    <a:lnTo>
                      <a:pt x="2572" y="619506"/>
                    </a:lnTo>
                    <a:cubicBezTo>
                      <a:pt x="9045" y="619537"/>
                      <a:pt x="15258" y="616962"/>
                      <a:pt x="19812" y="612362"/>
                    </a:cubicBezTo>
                    <a:lnTo>
                      <a:pt x="30575" y="601599"/>
                    </a:lnTo>
                    <a:close/>
                    <a:moveTo>
                      <a:pt x="333184" y="640080"/>
                    </a:moveTo>
                    <a:cubicBezTo>
                      <a:pt x="340843" y="632438"/>
                      <a:pt x="353243" y="632438"/>
                      <a:pt x="360902" y="640080"/>
                    </a:cubicBezTo>
                    <a:cubicBezTo>
                      <a:pt x="370424" y="649600"/>
                      <a:pt x="385860" y="649600"/>
                      <a:pt x="395383" y="640080"/>
                    </a:cubicBezTo>
                    <a:lnTo>
                      <a:pt x="406146" y="629317"/>
                    </a:lnTo>
                    <a:lnTo>
                      <a:pt x="402812" y="625983"/>
                    </a:lnTo>
                    <a:lnTo>
                      <a:pt x="392049" y="636746"/>
                    </a:lnTo>
                    <a:cubicBezTo>
                      <a:pt x="384336" y="644347"/>
                      <a:pt x="371949" y="644347"/>
                      <a:pt x="364236" y="636746"/>
                    </a:cubicBezTo>
                    <a:cubicBezTo>
                      <a:pt x="354714" y="627226"/>
                      <a:pt x="339278" y="627226"/>
                      <a:pt x="329755" y="636746"/>
                    </a:cubicBezTo>
                    <a:lnTo>
                      <a:pt x="319564" y="646938"/>
                    </a:lnTo>
                    <a:lnTo>
                      <a:pt x="322993" y="650272"/>
                    </a:lnTo>
                    <a:close/>
                    <a:moveTo>
                      <a:pt x="273653" y="1195483"/>
                    </a:moveTo>
                    <a:cubicBezTo>
                      <a:pt x="281427" y="1188032"/>
                      <a:pt x="293692" y="1188032"/>
                      <a:pt x="301466" y="1195483"/>
                    </a:cubicBezTo>
                    <a:cubicBezTo>
                      <a:pt x="306026" y="1200074"/>
                      <a:pt x="312236" y="1202647"/>
                      <a:pt x="318706" y="1202627"/>
                    </a:cubicBezTo>
                    <a:cubicBezTo>
                      <a:pt x="325169" y="1202605"/>
                      <a:pt x="331363" y="1200038"/>
                      <a:pt x="335947" y="1195483"/>
                    </a:cubicBezTo>
                    <a:lnTo>
                      <a:pt x="346710" y="1184719"/>
                    </a:lnTo>
                    <a:lnTo>
                      <a:pt x="343281" y="1181386"/>
                    </a:lnTo>
                    <a:lnTo>
                      <a:pt x="332518" y="1192149"/>
                    </a:lnTo>
                    <a:cubicBezTo>
                      <a:pt x="324859" y="1199791"/>
                      <a:pt x="312459" y="1199791"/>
                      <a:pt x="304800" y="1192149"/>
                    </a:cubicBezTo>
                    <a:cubicBezTo>
                      <a:pt x="295278" y="1182629"/>
                      <a:pt x="279842" y="1182629"/>
                      <a:pt x="270320" y="1192149"/>
                    </a:cubicBezTo>
                    <a:lnTo>
                      <a:pt x="259747" y="1202341"/>
                    </a:lnTo>
                    <a:lnTo>
                      <a:pt x="263080" y="1205675"/>
                    </a:lnTo>
                    <a:close/>
                    <a:moveTo>
                      <a:pt x="862774" y="671608"/>
                    </a:moveTo>
                    <a:cubicBezTo>
                      <a:pt x="870487" y="664007"/>
                      <a:pt x="882874" y="664007"/>
                      <a:pt x="890588" y="671608"/>
                    </a:cubicBezTo>
                    <a:cubicBezTo>
                      <a:pt x="895123" y="676235"/>
                      <a:pt x="901349" y="678815"/>
                      <a:pt x="907828" y="678751"/>
                    </a:cubicBezTo>
                    <a:cubicBezTo>
                      <a:pt x="914301" y="678782"/>
                      <a:pt x="920514" y="676208"/>
                      <a:pt x="925068" y="671608"/>
                    </a:cubicBezTo>
                    <a:lnTo>
                      <a:pt x="935831" y="660844"/>
                    </a:lnTo>
                    <a:lnTo>
                      <a:pt x="932402" y="657511"/>
                    </a:lnTo>
                    <a:lnTo>
                      <a:pt x="921639" y="668274"/>
                    </a:lnTo>
                    <a:cubicBezTo>
                      <a:pt x="913980" y="675916"/>
                      <a:pt x="901580" y="675916"/>
                      <a:pt x="893921" y="668274"/>
                    </a:cubicBezTo>
                    <a:cubicBezTo>
                      <a:pt x="884399" y="658754"/>
                      <a:pt x="868963" y="658754"/>
                      <a:pt x="859441" y="668274"/>
                    </a:cubicBezTo>
                    <a:lnTo>
                      <a:pt x="849249" y="678466"/>
                    </a:lnTo>
                    <a:lnTo>
                      <a:pt x="852583" y="681800"/>
                    </a:lnTo>
                    <a:close/>
                    <a:moveTo>
                      <a:pt x="327850" y="163259"/>
                    </a:moveTo>
                    <a:cubicBezTo>
                      <a:pt x="335509" y="155617"/>
                      <a:pt x="347909" y="155617"/>
                      <a:pt x="355568" y="163259"/>
                    </a:cubicBezTo>
                    <a:cubicBezTo>
                      <a:pt x="360116" y="167868"/>
                      <a:pt x="366333" y="170444"/>
                      <a:pt x="372808" y="170402"/>
                    </a:cubicBezTo>
                    <a:lnTo>
                      <a:pt x="372808" y="170402"/>
                    </a:lnTo>
                    <a:cubicBezTo>
                      <a:pt x="379288" y="170466"/>
                      <a:pt x="385513" y="167886"/>
                      <a:pt x="390049" y="163259"/>
                    </a:cubicBezTo>
                    <a:lnTo>
                      <a:pt x="400812" y="152495"/>
                    </a:lnTo>
                    <a:lnTo>
                      <a:pt x="397478" y="149162"/>
                    </a:lnTo>
                    <a:lnTo>
                      <a:pt x="386715" y="159925"/>
                    </a:lnTo>
                    <a:cubicBezTo>
                      <a:pt x="383059" y="163656"/>
                      <a:pt x="378031" y="165722"/>
                      <a:pt x="372808" y="165640"/>
                    </a:cubicBezTo>
                    <a:lnTo>
                      <a:pt x="372808" y="165640"/>
                    </a:lnTo>
                    <a:cubicBezTo>
                      <a:pt x="367585" y="165722"/>
                      <a:pt x="362558" y="163656"/>
                      <a:pt x="358902" y="159925"/>
                    </a:cubicBezTo>
                    <a:cubicBezTo>
                      <a:pt x="349380" y="150405"/>
                      <a:pt x="333944" y="150405"/>
                      <a:pt x="324421" y="159925"/>
                    </a:cubicBezTo>
                    <a:lnTo>
                      <a:pt x="314230" y="170117"/>
                    </a:lnTo>
                    <a:lnTo>
                      <a:pt x="317659" y="173450"/>
                    </a:lnTo>
                    <a:close/>
                    <a:moveTo>
                      <a:pt x="868489" y="949261"/>
                    </a:moveTo>
                    <a:cubicBezTo>
                      <a:pt x="868489" y="938425"/>
                      <a:pt x="877274" y="929640"/>
                      <a:pt x="888111" y="929640"/>
                    </a:cubicBezTo>
                    <a:cubicBezTo>
                      <a:pt x="901578" y="929640"/>
                      <a:pt x="912495" y="918723"/>
                      <a:pt x="912495" y="905256"/>
                    </a:cubicBezTo>
                    <a:lnTo>
                      <a:pt x="912495" y="890778"/>
                    </a:lnTo>
                    <a:lnTo>
                      <a:pt x="907447" y="890778"/>
                    </a:lnTo>
                    <a:lnTo>
                      <a:pt x="907447" y="905637"/>
                    </a:lnTo>
                    <a:cubicBezTo>
                      <a:pt x="907101" y="916012"/>
                      <a:pt x="898771" y="924342"/>
                      <a:pt x="888397" y="924687"/>
                    </a:cubicBezTo>
                    <a:cubicBezTo>
                      <a:pt x="874930" y="924687"/>
                      <a:pt x="864013" y="935604"/>
                      <a:pt x="864013" y="949071"/>
                    </a:cubicBezTo>
                    <a:lnTo>
                      <a:pt x="864013" y="964216"/>
                    </a:lnTo>
                    <a:lnTo>
                      <a:pt x="868775" y="964216"/>
                    </a:lnTo>
                    <a:close/>
                    <a:moveTo>
                      <a:pt x="405289" y="1075563"/>
                    </a:moveTo>
                    <a:cubicBezTo>
                      <a:pt x="405341" y="1064748"/>
                      <a:pt x="414095" y="1055994"/>
                      <a:pt x="424910" y="1055942"/>
                    </a:cubicBezTo>
                    <a:cubicBezTo>
                      <a:pt x="438377" y="1055942"/>
                      <a:pt x="449294" y="1045024"/>
                      <a:pt x="449294" y="1031558"/>
                    </a:cubicBezTo>
                    <a:lnTo>
                      <a:pt x="449294" y="1017175"/>
                    </a:lnTo>
                    <a:lnTo>
                      <a:pt x="444532" y="1017175"/>
                    </a:lnTo>
                    <a:lnTo>
                      <a:pt x="444532" y="1031558"/>
                    </a:lnTo>
                    <a:cubicBezTo>
                      <a:pt x="444532" y="1042394"/>
                      <a:pt x="435747" y="1051179"/>
                      <a:pt x="424910" y="1051179"/>
                    </a:cubicBezTo>
                    <a:cubicBezTo>
                      <a:pt x="411443" y="1051179"/>
                      <a:pt x="400526" y="1062096"/>
                      <a:pt x="400526" y="1075563"/>
                    </a:cubicBezTo>
                    <a:lnTo>
                      <a:pt x="400526" y="1090803"/>
                    </a:lnTo>
                    <a:lnTo>
                      <a:pt x="405289" y="1090803"/>
                    </a:lnTo>
                    <a:close/>
                    <a:moveTo>
                      <a:pt x="518541" y="728091"/>
                    </a:moveTo>
                    <a:cubicBezTo>
                      <a:pt x="518541" y="717254"/>
                      <a:pt x="527326" y="708469"/>
                      <a:pt x="538163" y="708469"/>
                    </a:cubicBezTo>
                    <a:cubicBezTo>
                      <a:pt x="551629" y="708469"/>
                      <a:pt x="562547" y="697552"/>
                      <a:pt x="562547" y="684085"/>
                    </a:cubicBezTo>
                    <a:lnTo>
                      <a:pt x="562547" y="669703"/>
                    </a:lnTo>
                    <a:lnTo>
                      <a:pt x="557784" y="669703"/>
                    </a:lnTo>
                    <a:lnTo>
                      <a:pt x="557784" y="684085"/>
                    </a:lnTo>
                    <a:cubicBezTo>
                      <a:pt x="557784" y="694922"/>
                      <a:pt x="548999" y="703707"/>
                      <a:pt x="538163" y="703707"/>
                    </a:cubicBezTo>
                    <a:cubicBezTo>
                      <a:pt x="524696" y="703707"/>
                      <a:pt x="513779" y="714624"/>
                      <a:pt x="513779" y="728091"/>
                    </a:cubicBezTo>
                    <a:lnTo>
                      <a:pt x="513779" y="743712"/>
                    </a:lnTo>
                    <a:lnTo>
                      <a:pt x="518541" y="743712"/>
                    </a:lnTo>
                    <a:close/>
                    <a:moveTo>
                      <a:pt x="844487" y="466725"/>
                    </a:moveTo>
                    <a:cubicBezTo>
                      <a:pt x="844487" y="455888"/>
                      <a:pt x="853271" y="447104"/>
                      <a:pt x="864108" y="447104"/>
                    </a:cubicBezTo>
                    <a:cubicBezTo>
                      <a:pt x="877575" y="447104"/>
                      <a:pt x="888492" y="436186"/>
                      <a:pt x="888492" y="422720"/>
                    </a:cubicBezTo>
                    <a:lnTo>
                      <a:pt x="888492" y="408242"/>
                    </a:lnTo>
                    <a:lnTo>
                      <a:pt x="883730" y="408242"/>
                    </a:lnTo>
                    <a:lnTo>
                      <a:pt x="883730" y="422720"/>
                    </a:lnTo>
                    <a:cubicBezTo>
                      <a:pt x="883730" y="433556"/>
                      <a:pt x="874945" y="442341"/>
                      <a:pt x="864108" y="442341"/>
                    </a:cubicBezTo>
                    <a:cubicBezTo>
                      <a:pt x="850641" y="442341"/>
                      <a:pt x="839724" y="453258"/>
                      <a:pt x="839724" y="466725"/>
                    </a:cubicBezTo>
                    <a:lnTo>
                      <a:pt x="839724" y="481870"/>
                    </a:lnTo>
                    <a:lnTo>
                      <a:pt x="844487" y="481870"/>
                    </a:lnTo>
                    <a:close/>
                    <a:moveTo>
                      <a:pt x="343281" y="429863"/>
                    </a:moveTo>
                    <a:cubicBezTo>
                      <a:pt x="343281" y="419027"/>
                      <a:pt x="352066" y="410242"/>
                      <a:pt x="362902" y="410242"/>
                    </a:cubicBezTo>
                    <a:cubicBezTo>
                      <a:pt x="376369" y="410242"/>
                      <a:pt x="387286" y="399325"/>
                      <a:pt x="387286" y="385858"/>
                    </a:cubicBezTo>
                    <a:lnTo>
                      <a:pt x="387287" y="371475"/>
                    </a:lnTo>
                    <a:lnTo>
                      <a:pt x="382524" y="371475"/>
                    </a:lnTo>
                    <a:lnTo>
                      <a:pt x="382524" y="385858"/>
                    </a:lnTo>
                    <a:cubicBezTo>
                      <a:pt x="382524" y="396694"/>
                      <a:pt x="373739" y="405479"/>
                      <a:pt x="362903" y="405479"/>
                    </a:cubicBezTo>
                    <a:cubicBezTo>
                      <a:pt x="349436" y="405479"/>
                      <a:pt x="338519" y="416396"/>
                      <a:pt x="338519" y="429863"/>
                    </a:cubicBezTo>
                    <a:lnTo>
                      <a:pt x="338518" y="445103"/>
                    </a:lnTo>
                    <a:lnTo>
                      <a:pt x="343281" y="445103"/>
                    </a:lnTo>
                    <a:close/>
                    <a:moveTo>
                      <a:pt x="678847" y="364617"/>
                    </a:moveTo>
                    <a:cubicBezTo>
                      <a:pt x="678847" y="353780"/>
                      <a:pt x="687632" y="344996"/>
                      <a:pt x="698468" y="344996"/>
                    </a:cubicBezTo>
                    <a:cubicBezTo>
                      <a:pt x="711935" y="344996"/>
                      <a:pt x="722852" y="334078"/>
                      <a:pt x="722852" y="320612"/>
                    </a:cubicBezTo>
                    <a:lnTo>
                      <a:pt x="722852" y="306134"/>
                    </a:lnTo>
                    <a:lnTo>
                      <a:pt x="718090" y="306134"/>
                    </a:lnTo>
                    <a:lnTo>
                      <a:pt x="718090" y="320612"/>
                    </a:lnTo>
                    <a:cubicBezTo>
                      <a:pt x="718090" y="331448"/>
                      <a:pt x="709305" y="340233"/>
                      <a:pt x="698468" y="340233"/>
                    </a:cubicBezTo>
                    <a:cubicBezTo>
                      <a:pt x="685001" y="340233"/>
                      <a:pt x="674084" y="351150"/>
                      <a:pt x="674084" y="364617"/>
                    </a:cubicBezTo>
                    <a:lnTo>
                      <a:pt x="674084" y="379762"/>
                    </a:lnTo>
                    <a:lnTo>
                      <a:pt x="678847" y="379762"/>
                    </a:lnTo>
                    <a:close/>
                  </a:path>
                </a:pathLst>
              </a:custGeom>
              <a:solidFill>
                <a:srgbClr val="FFFFFF"/>
              </a:solidFill>
              <a:ln w="9525" cap="flat">
                <a:noFill/>
                <a:prstDash val="solid"/>
                <a:miter/>
              </a:ln>
            </p:spPr>
            <p:txBody>
              <a:bodyPr rtlCol="0" anchor="ctr"/>
              <a:lstStyle/>
              <a:p>
                <a:endParaRPr lang="zh-CN" altLang="en-US"/>
              </a:p>
            </p:txBody>
          </p:sp>
          <p:sp>
            <p:nvSpPr>
              <p:cNvPr id="111" name="任意多边形: 形状 110">
                <a:extLst>
                  <a:ext uri="{FF2B5EF4-FFF2-40B4-BE49-F238E27FC236}">
                    <a16:creationId xmlns:a16="http://schemas.microsoft.com/office/drawing/2014/main" xmlns="" id="{636DD0AC-5BC1-4BB7-8D15-1028242C6B7C}"/>
                  </a:ext>
                </a:extLst>
              </p:cNvPr>
              <p:cNvSpPr/>
              <p:nvPr/>
            </p:nvSpPr>
            <p:spPr>
              <a:xfrm>
                <a:off x="9182461" y="2693152"/>
                <a:ext cx="316713" cy="557284"/>
              </a:xfrm>
              <a:custGeom>
                <a:avLst/>
                <a:gdLst>
                  <a:gd name="connsiteX0" fmla="*/ 316706 w 316713"/>
                  <a:gd name="connsiteY0" fmla="*/ 358997 h 557284"/>
                  <a:gd name="connsiteX1" fmla="*/ 85725 w 316713"/>
                  <a:gd name="connsiteY1" fmla="*/ 557213 h 557284"/>
                  <a:gd name="connsiteX2" fmla="*/ 78010 w 316713"/>
                  <a:gd name="connsiteY2" fmla="*/ 381381 h 557284"/>
                  <a:gd name="connsiteX3" fmla="*/ 72771 w 316713"/>
                  <a:gd name="connsiteY3" fmla="*/ 368999 h 557284"/>
                  <a:gd name="connsiteX4" fmla="*/ 0 w 316713"/>
                  <a:gd name="connsiteY4" fmla="*/ 196596 h 557284"/>
                  <a:gd name="connsiteX5" fmla="*/ 186499 w 316713"/>
                  <a:gd name="connsiteY5" fmla="*/ 23336 h 557284"/>
                  <a:gd name="connsiteX6" fmla="*/ 213741 w 316713"/>
                  <a:gd name="connsiteY6" fmla="*/ 0 h 557284"/>
                  <a:gd name="connsiteX7" fmla="*/ 250603 w 316713"/>
                  <a:gd name="connsiteY7" fmla="*/ 108966 h 557284"/>
                  <a:gd name="connsiteX8" fmla="*/ 253555 w 316713"/>
                  <a:gd name="connsiteY8" fmla="*/ 117538 h 557284"/>
                  <a:gd name="connsiteX9" fmla="*/ 256985 w 316713"/>
                  <a:gd name="connsiteY9" fmla="*/ 127063 h 557284"/>
                  <a:gd name="connsiteX10" fmla="*/ 266510 w 316713"/>
                  <a:gd name="connsiteY10" fmla="*/ 154496 h 557284"/>
                  <a:gd name="connsiteX11" fmla="*/ 273177 w 316713"/>
                  <a:gd name="connsiteY11" fmla="*/ 175832 h 557284"/>
                  <a:gd name="connsiteX12" fmla="*/ 279940 w 316713"/>
                  <a:gd name="connsiteY12" fmla="*/ 197929 h 557284"/>
                  <a:gd name="connsiteX13" fmla="*/ 316706 w 316713"/>
                  <a:gd name="connsiteY13" fmla="*/ 358997 h 557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6713" h="557284">
                    <a:moveTo>
                      <a:pt x="316706" y="358997"/>
                    </a:moveTo>
                    <a:cubicBezTo>
                      <a:pt x="315563" y="381191"/>
                      <a:pt x="184023" y="544259"/>
                      <a:pt x="85725" y="557213"/>
                    </a:cubicBezTo>
                    <a:cubicBezTo>
                      <a:pt x="53816" y="561404"/>
                      <a:pt x="78010" y="381381"/>
                      <a:pt x="78010" y="381381"/>
                    </a:cubicBezTo>
                    <a:lnTo>
                      <a:pt x="72771" y="368999"/>
                    </a:lnTo>
                    <a:lnTo>
                      <a:pt x="0" y="196596"/>
                    </a:lnTo>
                    <a:lnTo>
                      <a:pt x="186499" y="23336"/>
                    </a:lnTo>
                    <a:lnTo>
                      <a:pt x="213741" y="0"/>
                    </a:lnTo>
                    <a:cubicBezTo>
                      <a:pt x="213741" y="0"/>
                      <a:pt x="230410" y="48387"/>
                      <a:pt x="250603" y="108966"/>
                    </a:cubicBezTo>
                    <a:lnTo>
                      <a:pt x="253555" y="117538"/>
                    </a:lnTo>
                    <a:cubicBezTo>
                      <a:pt x="254794" y="120967"/>
                      <a:pt x="255937" y="124111"/>
                      <a:pt x="256985" y="127063"/>
                    </a:cubicBezTo>
                    <a:cubicBezTo>
                      <a:pt x="260128" y="136017"/>
                      <a:pt x="263271" y="145256"/>
                      <a:pt x="266510" y="154496"/>
                    </a:cubicBezTo>
                    <a:cubicBezTo>
                      <a:pt x="268796" y="161544"/>
                      <a:pt x="270986" y="168307"/>
                      <a:pt x="273177" y="175832"/>
                    </a:cubicBezTo>
                    <a:cubicBezTo>
                      <a:pt x="275368" y="183356"/>
                      <a:pt x="277559" y="190500"/>
                      <a:pt x="279940" y="197929"/>
                    </a:cubicBezTo>
                    <a:cubicBezTo>
                      <a:pt x="301371" y="272129"/>
                      <a:pt x="317087" y="349567"/>
                      <a:pt x="316706" y="358997"/>
                    </a:cubicBezTo>
                    <a:close/>
                  </a:path>
                </a:pathLst>
              </a:custGeom>
              <a:solidFill>
                <a:srgbClr val="FFC4C0"/>
              </a:solidFill>
              <a:ln w="9525" cap="flat">
                <a:noFill/>
                <a:prstDash val="solid"/>
                <a:miter/>
              </a:ln>
            </p:spPr>
            <p:txBody>
              <a:bodyPr rtlCol="0" anchor="ctr"/>
              <a:lstStyle/>
              <a:p>
                <a:endParaRPr lang="zh-CN" altLang="en-US"/>
              </a:p>
            </p:txBody>
          </p:sp>
          <p:sp>
            <p:nvSpPr>
              <p:cNvPr id="112" name="任意多边形: 形状 111">
                <a:extLst>
                  <a:ext uri="{FF2B5EF4-FFF2-40B4-BE49-F238E27FC236}">
                    <a16:creationId xmlns:a16="http://schemas.microsoft.com/office/drawing/2014/main" xmlns="" id="{39EE364C-8556-4622-A692-760BFF89A1BA}"/>
                  </a:ext>
                </a:extLst>
              </p:cNvPr>
              <p:cNvSpPr/>
              <p:nvPr/>
            </p:nvSpPr>
            <p:spPr>
              <a:xfrm>
                <a:off x="9182461" y="2693152"/>
                <a:ext cx="250983" cy="368998"/>
              </a:xfrm>
              <a:custGeom>
                <a:avLst/>
                <a:gdLst>
                  <a:gd name="connsiteX0" fmla="*/ 250984 w 250983"/>
                  <a:gd name="connsiteY0" fmla="*/ 109157 h 368998"/>
                  <a:gd name="connsiteX1" fmla="*/ 72771 w 250983"/>
                  <a:gd name="connsiteY1" fmla="*/ 368999 h 368998"/>
                  <a:gd name="connsiteX2" fmla="*/ 0 w 250983"/>
                  <a:gd name="connsiteY2" fmla="*/ 196596 h 368998"/>
                  <a:gd name="connsiteX3" fmla="*/ 186499 w 250983"/>
                  <a:gd name="connsiteY3" fmla="*/ 23336 h 368998"/>
                  <a:gd name="connsiteX4" fmla="*/ 213741 w 250983"/>
                  <a:gd name="connsiteY4" fmla="*/ 0 h 368998"/>
                  <a:gd name="connsiteX5" fmla="*/ 250984 w 250983"/>
                  <a:gd name="connsiteY5" fmla="*/ 109157 h 368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0983" h="368998">
                    <a:moveTo>
                      <a:pt x="250984" y="109157"/>
                    </a:moveTo>
                    <a:cubicBezTo>
                      <a:pt x="232688" y="217766"/>
                      <a:pt x="167501" y="312811"/>
                      <a:pt x="72771" y="368999"/>
                    </a:cubicBezTo>
                    <a:lnTo>
                      <a:pt x="0" y="196596"/>
                    </a:lnTo>
                    <a:lnTo>
                      <a:pt x="186499" y="23336"/>
                    </a:lnTo>
                    <a:lnTo>
                      <a:pt x="213741" y="0"/>
                    </a:lnTo>
                    <a:cubicBezTo>
                      <a:pt x="213741" y="0"/>
                      <a:pt x="230791" y="48578"/>
                      <a:pt x="250984" y="109157"/>
                    </a:cubicBezTo>
                    <a:close/>
                  </a:path>
                </a:pathLst>
              </a:custGeom>
              <a:solidFill>
                <a:srgbClr val="263238"/>
              </a:solidFill>
              <a:ln w="9525" cap="flat">
                <a:noFill/>
                <a:prstDash val="solid"/>
                <a:miter/>
              </a:ln>
            </p:spPr>
            <p:txBody>
              <a:bodyPr rtlCol="0" anchor="ctr"/>
              <a:lstStyle/>
              <a:p>
                <a:endParaRPr lang="zh-CN" altLang="en-US"/>
              </a:p>
            </p:txBody>
          </p:sp>
          <p:sp>
            <p:nvSpPr>
              <p:cNvPr id="113" name="任意多边形: 形状 112">
                <a:extLst>
                  <a:ext uri="{FF2B5EF4-FFF2-40B4-BE49-F238E27FC236}">
                    <a16:creationId xmlns:a16="http://schemas.microsoft.com/office/drawing/2014/main" xmlns="" id="{806B0FA2-A606-4604-9125-23EAB568E891}"/>
                  </a:ext>
                </a:extLst>
              </p:cNvPr>
              <p:cNvSpPr/>
              <p:nvPr/>
            </p:nvSpPr>
            <p:spPr>
              <a:xfrm>
                <a:off x="8866882" y="2250542"/>
                <a:ext cx="590288" cy="771919"/>
              </a:xfrm>
              <a:custGeom>
                <a:avLst/>
                <a:gdLst>
                  <a:gd name="connsiteX0" fmla="*/ 206 w 590288"/>
                  <a:gd name="connsiteY0" fmla="*/ 400319 h 771919"/>
                  <a:gd name="connsiteX1" fmla="*/ 259000 w 590288"/>
                  <a:gd name="connsiteY1" fmla="*/ 771794 h 771919"/>
                  <a:gd name="connsiteX2" fmla="*/ 583326 w 590288"/>
                  <a:gd name="connsiteY2" fmla="*/ 444419 h 771919"/>
                  <a:gd name="connsiteX3" fmla="*/ 327866 w 590288"/>
                  <a:gd name="connsiteY3" fmla="*/ 935 h 771919"/>
                  <a:gd name="connsiteX4" fmla="*/ 206 w 590288"/>
                  <a:gd name="connsiteY4" fmla="*/ 400319 h 7719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288" h="771919">
                    <a:moveTo>
                      <a:pt x="206" y="400319"/>
                    </a:moveTo>
                    <a:cubicBezTo>
                      <a:pt x="-7223" y="728264"/>
                      <a:pt x="188325" y="769793"/>
                      <a:pt x="259000" y="771794"/>
                    </a:cubicBezTo>
                    <a:cubicBezTo>
                      <a:pt x="323199" y="773127"/>
                      <a:pt x="541988" y="769793"/>
                      <a:pt x="583326" y="444419"/>
                    </a:cubicBezTo>
                    <a:cubicBezTo>
                      <a:pt x="624665" y="119045"/>
                      <a:pt x="474551" y="11889"/>
                      <a:pt x="327866" y="935"/>
                    </a:cubicBezTo>
                    <a:cubicBezTo>
                      <a:pt x="181181" y="-10018"/>
                      <a:pt x="7731" y="72373"/>
                      <a:pt x="206" y="400319"/>
                    </a:cubicBezTo>
                    <a:close/>
                  </a:path>
                </a:pathLst>
              </a:custGeom>
              <a:solidFill>
                <a:srgbClr val="FFC4C0"/>
              </a:solidFill>
              <a:ln w="9525" cap="flat">
                <a:noFill/>
                <a:prstDash val="solid"/>
                <a:miter/>
              </a:ln>
            </p:spPr>
            <p:txBody>
              <a:bodyPr rtlCol="0" anchor="ctr"/>
              <a:lstStyle/>
              <a:p>
                <a:endParaRPr lang="zh-CN" altLang="en-US"/>
              </a:p>
            </p:txBody>
          </p:sp>
          <p:sp>
            <p:nvSpPr>
              <p:cNvPr id="114" name="任意多边形: 形状 113">
                <a:extLst>
                  <a:ext uri="{FF2B5EF4-FFF2-40B4-BE49-F238E27FC236}">
                    <a16:creationId xmlns:a16="http://schemas.microsoft.com/office/drawing/2014/main" xmlns="" id="{4F06F12A-CFFC-48DE-BDB3-CA89CB1DE8D0}"/>
                  </a:ext>
                </a:extLst>
              </p:cNvPr>
              <p:cNvSpPr/>
              <p:nvPr/>
            </p:nvSpPr>
            <p:spPr>
              <a:xfrm>
                <a:off x="8914550" y="2565222"/>
                <a:ext cx="59477" cy="37271"/>
              </a:xfrm>
              <a:custGeom>
                <a:avLst/>
                <a:gdLst>
                  <a:gd name="connsiteX0" fmla="*/ 14164 w 59477"/>
                  <a:gd name="connsiteY0" fmla="*/ 37157 h 37271"/>
                  <a:gd name="connsiteX1" fmla="*/ 36072 w 59477"/>
                  <a:gd name="connsiteY1" fmla="*/ 31442 h 37271"/>
                  <a:gd name="connsiteX2" fmla="*/ 57408 w 59477"/>
                  <a:gd name="connsiteY2" fmla="*/ 21345 h 37271"/>
                  <a:gd name="connsiteX3" fmla="*/ 56646 w 59477"/>
                  <a:gd name="connsiteY3" fmla="*/ 7058 h 37271"/>
                  <a:gd name="connsiteX4" fmla="*/ 28071 w 59477"/>
                  <a:gd name="connsiteY4" fmla="*/ 1724 h 37271"/>
                  <a:gd name="connsiteX5" fmla="*/ 2068 w 59477"/>
                  <a:gd name="connsiteY5" fmla="*/ 17916 h 37271"/>
                  <a:gd name="connsiteX6" fmla="*/ 5602 w 59477"/>
                  <a:gd name="connsiteY6" fmla="*/ 35205 h 37271"/>
                  <a:gd name="connsiteX7" fmla="*/ 14164 w 59477"/>
                  <a:gd name="connsiteY7" fmla="*/ 37157 h 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9477" h="37271">
                    <a:moveTo>
                      <a:pt x="14164" y="37157"/>
                    </a:moveTo>
                    <a:cubicBezTo>
                      <a:pt x="21879" y="35823"/>
                      <a:pt x="28642" y="33442"/>
                      <a:pt x="36072" y="31442"/>
                    </a:cubicBezTo>
                    <a:cubicBezTo>
                      <a:pt x="44100" y="30513"/>
                      <a:pt x="51599" y="26964"/>
                      <a:pt x="57408" y="21345"/>
                    </a:cubicBezTo>
                    <a:cubicBezTo>
                      <a:pt x="60429" y="16963"/>
                      <a:pt x="60116" y="11094"/>
                      <a:pt x="56646" y="7058"/>
                    </a:cubicBezTo>
                    <a:cubicBezTo>
                      <a:pt x="48804" y="206"/>
                      <a:pt x="37856" y="-1838"/>
                      <a:pt x="28071" y="1724"/>
                    </a:cubicBezTo>
                    <a:cubicBezTo>
                      <a:pt x="17691" y="3700"/>
                      <a:pt x="8420" y="9473"/>
                      <a:pt x="2068" y="17916"/>
                    </a:cubicBezTo>
                    <a:cubicBezTo>
                      <a:pt x="-1731" y="23666"/>
                      <a:pt x="-148" y="31407"/>
                      <a:pt x="5602" y="35205"/>
                    </a:cubicBezTo>
                    <a:cubicBezTo>
                      <a:pt x="8125" y="36871"/>
                      <a:pt x="11168" y="37565"/>
                      <a:pt x="14164" y="37157"/>
                    </a:cubicBezTo>
                    <a:close/>
                  </a:path>
                </a:pathLst>
              </a:custGeom>
              <a:solidFill>
                <a:srgbClr val="263238"/>
              </a:solidFill>
              <a:ln w="9525" cap="flat">
                <a:noFill/>
                <a:prstDash val="solid"/>
                <a:miter/>
              </a:ln>
            </p:spPr>
            <p:txBody>
              <a:bodyPr rtlCol="0" anchor="ctr"/>
              <a:lstStyle/>
              <a:p>
                <a:endParaRPr lang="zh-CN" altLang="en-US"/>
              </a:p>
            </p:txBody>
          </p:sp>
          <p:sp>
            <p:nvSpPr>
              <p:cNvPr id="115" name="任意多边形: 形状 114">
                <a:extLst>
                  <a:ext uri="{FF2B5EF4-FFF2-40B4-BE49-F238E27FC236}">
                    <a16:creationId xmlns:a16="http://schemas.microsoft.com/office/drawing/2014/main" xmlns="" id="{3A60543A-10C7-4C7C-A1F7-3EE4915CBE85}"/>
                  </a:ext>
                </a:extLst>
              </p:cNvPr>
              <p:cNvSpPr/>
              <p:nvPr/>
            </p:nvSpPr>
            <p:spPr>
              <a:xfrm>
                <a:off x="9108636" y="2563723"/>
                <a:ext cx="60398" cy="34964"/>
              </a:xfrm>
              <a:custGeom>
                <a:avLst/>
                <a:gdLst>
                  <a:gd name="connsiteX0" fmla="*/ 47154 w 60398"/>
                  <a:gd name="connsiteY0" fmla="*/ 34941 h 34964"/>
                  <a:gd name="connsiteX1" fmla="*/ 24866 w 60398"/>
                  <a:gd name="connsiteY1" fmla="*/ 31321 h 34964"/>
                  <a:gd name="connsiteX2" fmla="*/ 2768 w 60398"/>
                  <a:gd name="connsiteY2" fmla="*/ 23225 h 34964"/>
                  <a:gd name="connsiteX3" fmla="*/ 2101 w 60398"/>
                  <a:gd name="connsiteY3" fmla="*/ 9033 h 34964"/>
                  <a:gd name="connsiteX4" fmla="*/ 30200 w 60398"/>
                  <a:gd name="connsiteY4" fmla="*/ 936 h 34964"/>
                  <a:gd name="connsiteX5" fmla="*/ 57632 w 60398"/>
                  <a:gd name="connsiteY5" fmla="*/ 14652 h 34964"/>
                  <a:gd name="connsiteX6" fmla="*/ 55754 w 60398"/>
                  <a:gd name="connsiteY6" fmla="*/ 32198 h 34964"/>
                  <a:gd name="connsiteX7" fmla="*/ 47154 w 60398"/>
                  <a:gd name="connsiteY7" fmla="*/ 34941 h 34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0398" h="34964">
                    <a:moveTo>
                      <a:pt x="47154" y="34941"/>
                    </a:moveTo>
                    <a:cubicBezTo>
                      <a:pt x="39439" y="34369"/>
                      <a:pt x="32391" y="32559"/>
                      <a:pt x="24866" y="31321"/>
                    </a:cubicBezTo>
                    <a:cubicBezTo>
                      <a:pt x="16808" y="31138"/>
                      <a:pt x="9037" y="28291"/>
                      <a:pt x="2768" y="23225"/>
                    </a:cubicBezTo>
                    <a:cubicBezTo>
                      <a:pt x="-657" y="19197"/>
                      <a:pt x="-931" y="13364"/>
                      <a:pt x="2101" y="9033"/>
                    </a:cubicBezTo>
                    <a:cubicBezTo>
                      <a:pt x="9272" y="1383"/>
                      <a:pt x="20057" y="-1725"/>
                      <a:pt x="30200" y="936"/>
                    </a:cubicBezTo>
                    <a:cubicBezTo>
                      <a:pt x="40730" y="1942"/>
                      <a:pt x="50509" y="6831"/>
                      <a:pt x="57632" y="14652"/>
                    </a:cubicBezTo>
                    <a:cubicBezTo>
                      <a:pt x="61958" y="20016"/>
                      <a:pt x="61118" y="27872"/>
                      <a:pt x="55754" y="32198"/>
                    </a:cubicBezTo>
                    <a:cubicBezTo>
                      <a:pt x="53330" y="34153"/>
                      <a:pt x="50263" y="35132"/>
                      <a:pt x="47154" y="34941"/>
                    </a:cubicBezTo>
                    <a:close/>
                  </a:path>
                </a:pathLst>
              </a:custGeom>
              <a:solidFill>
                <a:srgbClr val="263238"/>
              </a:solidFill>
              <a:ln w="9525" cap="flat">
                <a:noFill/>
                <a:prstDash val="solid"/>
                <a:miter/>
              </a:ln>
            </p:spPr>
            <p:txBody>
              <a:bodyPr rtlCol="0" anchor="ctr"/>
              <a:lstStyle/>
              <a:p>
                <a:endParaRPr lang="zh-CN" altLang="en-US"/>
              </a:p>
            </p:txBody>
          </p:sp>
          <p:sp>
            <p:nvSpPr>
              <p:cNvPr id="116" name="任意多边形: 形状 115">
                <a:extLst>
                  <a:ext uri="{FF2B5EF4-FFF2-40B4-BE49-F238E27FC236}">
                    <a16:creationId xmlns:a16="http://schemas.microsoft.com/office/drawing/2014/main" xmlns="" id="{CDC27415-1565-4AF9-8897-C19AB53B0089}"/>
                  </a:ext>
                </a:extLst>
              </p:cNvPr>
              <p:cNvSpPr/>
              <p:nvPr/>
            </p:nvSpPr>
            <p:spPr>
              <a:xfrm>
                <a:off x="9114762" y="2683124"/>
                <a:ext cx="27015" cy="58323"/>
              </a:xfrm>
              <a:custGeom>
                <a:avLst/>
                <a:gdLst>
                  <a:gd name="connsiteX0" fmla="*/ 1024 w 27015"/>
                  <a:gd name="connsiteY0" fmla="*/ 217 h 58323"/>
                  <a:gd name="connsiteX1" fmla="*/ 2834 w 27015"/>
                  <a:gd name="connsiteY1" fmla="*/ 2122 h 58323"/>
                  <a:gd name="connsiteX2" fmla="*/ 26551 w 27015"/>
                  <a:gd name="connsiteY2" fmla="*/ 57081 h 58323"/>
                  <a:gd name="connsiteX3" fmla="*/ 26551 w 27015"/>
                  <a:gd name="connsiteY3" fmla="*/ 58319 h 58323"/>
                  <a:gd name="connsiteX4" fmla="*/ 1024 w 27015"/>
                  <a:gd name="connsiteY4" fmla="*/ 217 h 583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15" h="58323">
                    <a:moveTo>
                      <a:pt x="1024" y="217"/>
                    </a:moveTo>
                    <a:cubicBezTo>
                      <a:pt x="1024" y="-641"/>
                      <a:pt x="2834" y="1264"/>
                      <a:pt x="2834" y="2122"/>
                    </a:cubicBezTo>
                    <a:cubicBezTo>
                      <a:pt x="2834" y="24505"/>
                      <a:pt x="6167" y="49747"/>
                      <a:pt x="26551" y="57081"/>
                    </a:cubicBezTo>
                    <a:cubicBezTo>
                      <a:pt x="27217" y="57081"/>
                      <a:pt x="27122" y="58414"/>
                      <a:pt x="26551" y="58319"/>
                    </a:cubicBezTo>
                    <a:cubicBezTo>
                      <a:pt x="1976" y="55462"/>
                      <a:pt x="-2405" y="21362"/>
                      <a:pt x="1024" y="217"/>
                    </a:cubicBezTo>
                    <a:close/>
                  </a:path>
                </a:pathLst>
              </a:custGeom>
              <a:solidFill>
                <a:srgbClr val="263238"/>
              </a:solidFill>
              <a:ln w="9525" cap="flat">
                <a:noFill/>
                <a:prstDash val="solid"/>
                <a:miter/>
              </a:ln>
            </p:spPr>
            <p:txBody>
              <a:bodyPr rtlCol="0" anchor="ctr"/>
              <a:lstStyle/>
              <a:p>
                <a:endParaRPr lang="zh-CN" altLang="en-US"/>
              </a:p>
            </p:txBody>
          </p:sp>
          <p:sp>
            <p:nvSpPr>
              <p:cNvPr id="117" name="任意多边形: 形状 116">
                <a:extLst>
                  <a:ext uri="{FF2B5EF4-FFF2-40B4-BE49-F238E27FC236}">
                    <a16:creationId xmlns:a16="http://schemas.microsoft.com/office/drawing/2014/main" xmlns="" id="{17DE96A4-A8E9-423A-92D3-AB4916FC9578}"/>
                  </a:ext>
                </a:extLst>
              </p:cNvPr>
              <p:cNvSpPr/>
              <p:nvPr/>
            </p:nvSpPr>
            <p:spPr>
              <a:xfrm>
                <a:off x="9115155" y="2659403"/>
                <a:ext cx="49953" cy="71960"/>
              </a:xfrm>
              <a:custGeom>
                <a:avLst/>
                <a:gdLst>
                  <a:gd name="connsiteX0" fmla="*/ 20252 w 49953"/>
                  <a:gd name="connsiteY0" fmla="*/ 125 h 71960"/>
                  <a:gd name="connsiteX1" fmla="*/ 27491 w 49953"/>
                  <a:gd name="connsiteY1" fmla="*/ 71849 h 71960"/>
                  <a:gd name="connsiteX2" fmla="*/ 20252 w 49953"/>
                  <a:gd name="connsiteY2" fmla="*/ 125 h 71960"/>
                </a:gdLst>
                <a:ahLst/>
                <a:cxnLst>
                  <a:cxn ang="0">
                    <a:pos x="connsiteX0" y="connsiteY0"/>
                  </a:cxn>
                  <a:cxn ang="0">
                    <a:pos x="connsiteX1" y="connsiteY1"/>
                  </a:cxn>
                  <a:cxn ang="0">
                    <a:pos x="connsiteX2" y="connsiteY2"/>
                  </a:cxn>
                </a:cxnLst>
                <a:rect l="l" t="t" r="r" b="b"/>
                <a:pathLst>
                  <a:path w="49953" h="71960">
                    <a:moveTo>
                      <a:pt x="20252" y="125"/>
                    </a:moveTo>
                    <a:cubicBezTo>
                      <a:pt x="56162" y="-3399"/>
                      <a:pt x="60638" y="68515"/>
                      <a:pt x="27491" y="71849"/>
                    </a:cubicBezTo>
                    <a:cubicBezTo>
                      <a:pt x="-5656" y="75182"/>
                      <a:pt x="-9751" y="3173"/>
                      <a:pt x="20252" y="125"/>
                    </a:cubicBezTo>
                    <a:close/>
                  </a:path>
                </a:pathLst>
              </a:custGeom>
              <a:solidFill>
                <a:srgbClr val="263238"/>
              </a:solidFill>
              <a:ln w="9525" cap="flat">
                <a:noFill/>
                <a:prstDash val="solid"/>
                <a:miter/>
              </a:ln>
            </p:spPr>
            <p:txBody>
              <a:bodyPr rtlCol="0" anchor="ctr"/>
              <a:lstStyle/>
              <a:p>
                <a:endParaRPr lang="zh-CN" altLang="en-US"/>
              </a:p>
            </p:txBody>
          </p:sp>
          <p:sp>
            <p:nvSpPr>
              <p:cNvPr id="118" name="任意多边形: 形状 117">
                <a:extLst>
                  <a:ext uri="{FF2B5EF4-FFF2-40B4-BE49-F238E27FC236}">
                    <a16:creationId xmlns:a16="http://schemas.microsoft.com/office/drawing/2014/main" xmlns="" id="{C6D1F320-93EE-483F-84A2-ED9C11141C2F}"/>
                  </a:ext>
                </a:extLst>
              </p:cNvPr>
              <p:cNvSpPr/>
              <p:nvPr/>
            </p:nvSpPr>
            <p:spPr>
              <a:xfrm>
                <a:off x="9145476" y="2657689"/>
                <a:ext cx="46774" cy="32703"/>
              </a:xfrm>
              <a:custGeom>
                <a:avLst/>
                <a:gdLst>
                  <a:gd name="connsiteX0" fmla="*/ 4314 w 46774"/>
                  <a:gd name="connsiteY0" fmla="*/ 4792 h 32703"/>
                  <a:gd name="connsiteX1" fmla="*/ 25078 w 46774"/>
                  <a:gd name="connsiteY1" fmla="*/ 15556 h 32703"/>
                  <a:gd name="connsiteX2" fmla="*/ 45366 w 46774"/>
                  <a:gd name="connsiteY2" fmla="*/ 316 h 32703"/>
                  <a:gd name="connsiteX3" fmla="*/ 46604 w 46774"/>
                  <a:gd name="connsiteY3" fmla="*/ 1078 h 32703"/>
                  <a:gd name="connsiteX4" fmla="*/ 28602 w 46774"/>
                  <a:gd name="connsiteY4" fmla="*/ 32320 h 32703"/>
                  <a:gd name="connsiteX5" fmla="*/ 27 w 46774"/>
                  <a:gd name="connsiteY5" fmla="*/ 9745 h 32703"/>
                  <a:gd name="connsiteX6" fmla="*/ 4314 w 46774"/>
                  <a:gd name="connsiteY6" fmla="*/ 4792 h 32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774" h="32703">
                    <a:moveTo>
                      <a:pt x="4314" y="4792"/>
                    </a:moveTo>
                    <a:cubicBezTo>
                      <a:pt x="10886" y="8507"/>
                      <a:pt x="17458" y="15270"/>
                      <a:pt x="25078" y="15556"/>
                    </a:cubicBezTo>
                    <a:cubicBezTo>
                      <a:pt x="32698" y="15841"/>
                      <a:pt x="40128" y="7936"/>
                      <a:pt x="45366" y="316"/>
                    </a:cubicBezTo>
                    <a:cubicBezTo>
                      <a:pt x="45938" y="-446"/>
                      <a:pt x="46604" y="316"/>
                      <a:pt x="46604" y="1078"/>
                    </a:cubicBezTo>
                    <a:cubicBezTo>
                      <a:pt x="47748" y="14794"/>
                      <a:pt x="43271" y="29653"/>
                      <a:pt x="28602" y="32320"/>
                    </a:cubicBezTo>
                    <a:cubicBezTo>
                      <a:pt x="13934" y="34987"/>
                      <a:pt x="4790" y="23366"/>
                      <a:pt x="27" y="9745"/>
                    </a:cubicBezTo>
                    <a:cubicBezTo>
                      <a:pt x="-259" y="7269"/>
                      <a:pt x="1742" y="3459"/>
                      <a:pt x="4314" y="4792"/>
                    </a:cubicBezTo>
                    <a:close/>
                  </a:path>
                </a:pathLst>
              </a:custGeom>
              <a:solidFill>
                <a:srgbClr val="263238"/>
              </a:solidFill>
              <a:ln w="9525" cap="flat">
                <a:noFill/>
                <a:prstDash val="solid"/>
                <a:miter/>
              </a:ln>
            </p:spPr>
            <p:txBody>
              <a:bodyPr rtlCol="0" anchor="ctr"/>
              <a:lstStyle/>
              <a:p>
                <a:endParaRPr lang="zh-CN" altLang="en-US"/>
              </a:p>
            </p:txBody>
          </p:sp>
          <p:sp>
            <p:nvSpPr>
              <p:cNvPr id="119" name="任意多边形: 形状 118">
                <a:extLst>
                  <a:ext uri="{FF2B5EF4-FFF2-40B4-BE49-F238E27FC236}">
                    <a16:creationId xmlns:a16="http://schemas.microsoft.com/office/drawing/2014/main" xmlns="" id="{FA762B31-E7E6-4BC9-BE9F-37C058B9D73F}"/>
                  </a:ext>
                </a:extLst>
              </p:cNvPr>
              <p:cNvSpPr/>
              <p:nvPr/>
            </p:nvSpPr>
            <p:spPr>
              <a:xfrm>
                <a:off x="8955346" y="2681799"/>
                <a:ext cx="23267" cy="60692"/>
              </a:xfrm>
              <a:custGeom>
                <a:avLst/>
                <a:gdLst>
                  <a:gd name="connsiteX0" fmla="*/ 20422 w 23267"/>
                  <a:gd name="connsiteY0" fmla="*/ 209 h 60692"/>
                  <a:gd name="connsiteX1" fmla="*/ 18898 w 23267"/>
                  <a:gd name="connsiteY1" fmla="*/ 2304 h 60692"/>
                  <a:gd name="connsiteX2" fmla="*/ 419 w 23267"/>
                  <a:gd name="connsiteY2" fmla="*/ 59454 h 60692"/>
                  <a:gd name="connsiteX3" fmla="*/ 48 w 23267"/>
                  <a:gd name="connsiteY3" fmla="*/ 60321 h 60692"/>
                  <a:gd name="connsiteX4" fmla="*/ 419 w 23267"/>
                  <a:gd name="connsiteY4" fmla="*/ 60692 h 60692"/>
                  <a:gd name="connsiteX5" fmla="*/ 20422 w 23267"/>
                  <a:gd name="connsiteY5" fmla="*/ 209 h 60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67" h="60692">
                    <a:moveTo>
                      <a:pt x="20422" y="209"/>
                    </a:moveTo>
                    <a:cubicBezTo>
                      <a:pt x="20422" y="-649"/>
                      <a:pt x="18803" y="1352"/>
                      <a:pt x="18898" y="2304"/>
                    </a:cubicBezTo>
                    <a:cubicBezTo>
                      <a:pt x="21184" y="24497"/>
                      <a:pt x="20041" y="49929"/>
                      <a:pt x="419" y="59454"/>
                    </a:cubicBezTo>
                    <a:cubicBezTo>
                      <a:pt x="78" y="59591"/>
                      <a:pt x="-89" y="59979"/>
                      <a:pt x="48" y="60321"/>
                    </a:cubicBezTo>
                    <a:cubicBezTo>
                      <a:pt x="116" y="60490"/>
                      <a:pt x="250" y="60625"/>
                      <a:pt x="419" y="60692"/>
                    </a:cubicBezTo>
                    <a:cubicBezTo>
                      <a:pt x="24994" y="55549"/>
                      <a:pt x="26137" y="20878"/>
                      <a:pt x="20422" y="209"/>
                    </a:cubicBezTo>
                    <a:close/>
                  </a:path>
                </a:pathLst>
              </a:custGeom>
              <a:solidFill>
                <a:srgbClr val="263238"/>
              </a:solidFill>
              <a:ln w="9525" cap="flat">
                <a:noFill/>
                <a:prstDash val="solid"/>
                <a:miter/>
              </a:ln>
            </p:spPr>
            <p:txBody>
              <a:bodyPr rtlCol="0" anchor="ctr"/>
              <a:lstStyle/>
              <a:p>
                <a:endParaRPr lang="zh-CN" altLang="en-US"/>
              </a:p>
            </p:txBody>
          </p:sp>
          <p:sp>
            <p:nvSpPr>
              <p:cNvPr id="120" name="任意多边形: 形状 119">
                <a:extLst>
                  <a:ext uri="{FF2B5EF4-FFF2-40B4-BE49-F238E27FC236}">
                    <a16:creationId xmlns:a16="http://schemas.microsoft.com/office/drawing/2014/main" xmlns="" id="{B1F6ACB9-BF27-4840-8147-1ED621915082}"/>
                  </a:ext>
                </a:extLst>
              </p:cNvPr>
              <p:cNvSpPr/>
              <p:nvPr/>
            </p:nvSpPr>
            <p:spPr>
              <a:xfrm>
                <a:off x="8927707" y="2660100"/>
                <a:ext cx="50277" cy="72104"/>
              </a:xfrm>
              <a:custGeom>
                <a:avLst/>
                <a:gdLst>
                  <a:gd name="connsiteX0" fmla="*/ 26153 w 50277"/>
                  <a:gd name="connsiteY0" fmla="*/ 0 h 72104"/>
                  <a:gd name="connsiteX1" fmla="*/ 26153 w 50277"/>
                  <a:gd name="connsiteY1" fmla="*/ 72104 h 72104"/>
                  <a:gd name="connsiteX2" fmla="*/ 26153 w 50277"/>
                  <a:gd name="connsiteY2" fmla="*/ 0 h 72104"/>
                </a:gdLst>
                <a:ahLst/>
                <a:cxnLst>
                  <a:cxn ang="0">
                    <a:pos x="connsiteX0" y="connsiteY0"/>
                  </a:cxn>
                  <a:cxn ang="0">
                    <a:pos x="connsiteX1" y="connsiteY1"/>
                  </a:cxn>
                  <a:cxn ang="0">
                    <a:pos x="connsiteX2" y="connsiteY2"/>
                  </a:cxn>
                </a:cxnLst>
                <a:rect l="l" t="t" r="r" b="b"/>
                <a:pathLst>
                  <a:path w="50277" h="72104">
                    <a:moveTo>
                      <a:pt x="26153" y="0"/>
                    </a:moveTo>
                    <a:cubicBezTo>
                      <a:pt x="-9851" y="0"/>
                      <a:pt x="-7565" y="71914"/>
                      <a:pt x="26153" y="72104"/>
                    </a:cubicBezTo>
                    <a:cubicBezTo>
                      <a:pt x="59872" y="72295"/>
                      <a:pt x="56728" y="191"/>
                      <a:pt x="26153" y="0"/>
                    </a:cubicBezTo>
                    <a:close/>
                  </a:path>
                </a:pathLst>
              </a:custGeom>
              <a:solidFill>
                <a:srgbClr val="263238"/>
              </a:solidFill>
              <a:ln w="9525" cap="flat">
                <a:noFill/>
                <a:prstDash val="solid"/>
                <a:miter/>
              </a:ln>
            </p:spPr>
            <p:txBody>
              <a:bodyPr rtlCol="0" anchor="ctr"/>
              <a:lstStyle/>
              <a:p>
                <a:endParaRPr lang="zh-CN" altLang="en-US"/>
              </a:p>
            </p:txBody>
          </p:sp>
          <p:sp>
            <p:nvSpPr>
              <p:cNvPr id="121" name="任意多边形: 形状 120">
                <a:extLst>
                  <a:ext uri="{FF2B5EF4-FFF2-40B4-BE49-F238E27FC236}">
                    <a16:creationId xmlns:a16="http://schemas.microsoft.com/office/drawing/2014/main" xmlns="" id="{C634EFCE-0703-4652-A8BA-A369E3D8B34B}"/>
                  </a:ext>
                </a:extLst>
              </p:cNvPr>
              <p:cNvSpPr/>
              <p:nvPr/>
            </p:nvSpPr>
            <p:spPr>
              <a:xfrm>
                <a:off x="8901378" y="2662642"/>
                <a:ext cx="41956" cy="31640"/>
              </a:xfrm>
              <a:custGeom>
                <a:avLst/>
                <a:gdLst>
                  <a:gd name="connsiteX0" fmla="*/ 38005 w 41956"/>
                  <a:gd name="connsiteY0" fmla="*/ 2697 h 31640"/>
                  <a:gd name="connsiteX1" fmla="*/ 20193 w 41956"/>
                  <a:gd name="connsiteY1" fmla="*/ 14508 h 31640"/>
                  <a:gd name="connsiteX2" fmla="*/ 1143 w 41956"/>
                  <a:gd name="connsiteY2" fmla="*/ 316 h 31640"/>
                  <a:gd name="connsiteX3" fmla="*/ 0 w 41956"/>
                  <a:gd name="connsiteY3" fmla="*/ 1078 h 31640"/>
                  <a:gd name="connsiteX4" fmla="*/ 18383 w 41956"/>
                  <a:gd name="connsiteY4" fmla="*/ 31367 h 31640"/>
                  <a:gd name="connsiteX5" fmla="*/ 41910 w 41956"/>
                  <a:gd name="connsiteY5" fmla="*/ 7459 h 31640"/>
                  <a:gd name="connsiteX6" fmla="*/ 38005 w 41956"/>
                  <a:gd name="connsiteY6" fmla="*/ 2697 h 3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956" h="31640">
                    <a:moveTo>
                      <a:pt x="38005" y="2697"/>
                    </a:moveTo>
                    <a:cubicBezTo>
                      <a:pt x="32385" y="6697"/>
                      <a:pt x="27051" y="13841"/>
                      <a:pt x="20193" y="14508"/>
                    </a:cubicBezTo>
                    <a:cubicBezTo>
                      <a:pt x="13335" y="15175"/>
                      <a:pt x="6286" y="7650"/>
                      <a:pt x="1143" y="316"/>
                    </a:cubicBezTo>
                    <a:cubicBezTo>
                      <a:pt x="571" y="-446"/>
                      <a:pt x="0" y="316"/>
                      <a:pt x="0" y="1078"/>
                    </a:cubicBezTo>
                    <a:cubicBezTo>
                      <a:pt x="0" y="14889"/>
                      <a:pt x="5048" y="29081"/>
                      <a:pt x="18383" y="31367"/>
                    </a:cubicBezTo>
                    <a:cubicBezTo>
                      <a:pt x="31718" y="33653"/>
                      <a:pt x="39052" y="21271"/>
                      <a:pt x="41910" y="7459"/>
                    </a:cubicBezTo>
                    <a:cubicBezTo>
                      <a:pt x="42291" y="4888"/>
                      <a:pt x="40291" y="1078"/>
                      <a:pt x="38005" y="2697"/>
                    </a:cubicBezTo>
                    <a:close/>
                  </a:path>
                </a:pathLst>
              </a:custGeom>
              <a:solidFill>
                <a:srgbClr val="263238"/>
              </a:solidFill>
              <a:ln w="9525" cap="flat">
                <a:noFill/>
                <a:prstDash val="solid"/>
                <a:miter/>
              </a:ln>
            </p:spPr>
            <p:txBody>
              <a:bodyPr rtlCol="0" anchor="ctr"/>
              <a:lstStyle/>
              <a:p>
                <a:endParaRPr lang="zh-CN" altLang="en-US"/>
              </a:p>
            </p:txBody>
          </p:sp>
          <p:sp>
            <p:nvSpPr>
              <p:cNvPr id="122" name="任意多边形: 形状 121">
                <a:extLst>
                  <a:ext uri="{FF2B5EF4-FFF2-40B4-BE49-F238E27FC236}">
                    <a16:creationId xmlns:a16="http://schemas.microsoft.com/office/drawing/2014/main" xmlns="" id="{3ED0857A-5D36-4196-B2A4-77FA5F07D91A}"/>
                  </a:ext>
                </a:extLst>
              </p:cNvPr>
              <p:cNvSpPr/>
              <p:nvPr/>
            </p:nvSpPr>
            <p:spPr>
              <a:xfrm>
                <a:off x="9073022" y="2854589"/>
                <a:ext cx="44985" cy="23629"/>
              </a:xfrm>
              <a:custGeom>
                <a:avLst/>
                <a:gdLst>
                  <a:gd name="connsiteX0" fmla="*/ 42763 w 44985"/>
                  <a:gd name="connsiteY0" fmla="*/ 487 h 23629"/>
                  <a:gd name="connsiteX1" fmla="*/ 25428 w 44985"/>
                  <a:gd name="connsiteY1" fmla="*/ 15537 h 23629"/>
                  <a:gd name="connsiteX2" fmla="*/ 949 w 44985"/>
                  <a:gd name="connsiteY2" fmla="*/ 12489 h 23629"/>
                  <a:gd name="connsiteX3" fmla="*/ 23 w 44985"/>
                  <a:gd name="connsiteY3" fmla="*/ 13041 h 23629"/>
                  <a:gd name="connsiteX4" fmla="*/ 187 w 44985"/>
                  <a:gd name="connsiteY4" fmla="*/ 13727 h 23629"/>
                  <a:gd name="connsiteX5" fmla="*/ 29619 w 44985"/>
                  <a:gd name="connsiteY5" fmla="*/ 22776 h 23629"/>
                  <a:gd name="connsiteX6" fmla="*/ 44954 w 44985"/>
                  <a:gd name="connsiteY6" fmla="*/ 1249 h 23629"/>
                  <a:gd name="connsiteX7" fmla="*/ 42763 w 44985"/>
                  <a:gd name="connsiteY7" fmla="*/ 487 h 23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4985" h="23629">
                    <a:moveTo>
                      <a:pt x="42763" y="487"/>
                    </a:moveTo>
                    <a:cubicBezTo>
                      <a:pt x="38001" y="6202"/>
                      <a:pt x="33238" y="13918"/>
                      <a:pt x="25428" y="15537"/>
                    </a:cubicBezTo>
                    <a:cubicBezTo>
                      <a:pt x="17145" y="16233"/>
                      <a:pt x="8808" y="15195"/>
                      <a:pt x="949" y="12489"/>
                    </a:cubicBezTo>
                    <a:cubicBezTo>
                      <a:pt x="540" y="12386"/>
                      <a:pt x="126" y="12633"/>
                      <a:pt x="23" y="13041"/>
                    </a:cubicBezTo>
                    <a:cubicBezTo>
                      <a:pt x="-38" y="13283"/>
                      <a:pt x="23" y="13539"/>
                      <a:pt x="187" y="13727"/>
                    </a:cubicBezTo>
                    <a:cubicBezTo>
                      <a:pt x="7595" y="21913"/>
                      <a:pt x="18891" y="25386"/>
                      <a:pt x="29619" y="22776"/>
                    </a:cubicBezTo>
                    <a:cubicBezTo>
                      <a:pt x="38626" y="19377"/>
                      <a:pt x="44685" y="10872"/>
                      <a:pt x="44954" y="1249"/>
                    </a:cubicBezTo>
                    <a:cubicBezTo>
                      <a:pt x="45240" y="-84"/>
                      <a:pt x="43525" y="-370"/>
                      <a:pt x="42763" y="487"/>
                    </a:cubicBezTo>
                    <a:close/>
                  </a:path>
                </a:pathLst>
              </a:custGeom>
              <a:solidFill>
                <a:srgbClr val="263238"/>
              </a:solidFill>
              <a:ln w="9525" cap="flat">
                <a:noFill/>
                <a:prstDash val="solid"/>
                <a:miter/>
              </a:ln>
            </p:spPr>
            <p:txBody>
              <a:bodyPr rtlCol="0" anchor="ctr"/>
              <a:lstStyle/>
              <a:p>
                <a:endParaRPr lang="zh-CN" altLang="en-US"/>
              </a:p>
            </p:txBody>
          </p:sp>
          <p:sp>
            <p:nvSpPr>
              <p:cNvPr id="123" name="任意多边形: 形状 122">
                <a:extLst>
                  <a:ext uri="{FF2B5EF4-FFF2-40B4-BE49-F238E27FC236}">
                    <a16:creationId xmlns:a16="http://schemas.microsoft.com/office/drawing/2014/main" xmlns="" id="{A2ABCD76-4931-4163-A1BB-1643BB3A33D7}"/>
                  </a:ext>
                </a:extLst>
              </p:cNvPr>
              <p:cNvSpPr/>
              <p:nvPr/>
            </p:nvSpPr>
            <p:spPr>
              <a:xfrm>
                <a:off x="8981553" y="2561169"/>
                <a:ext cx="116423" cy="269865"/>
              </a:xfrm>
              <a:custGeom>
                <a:avLst/>
                <a:gdLst>
                  <a:gd name="connsiteX0" fmla="*/ 36887 w 116423"/>
                  <a:gd name="connsiteY0" fmla="*/ 217993 h 269865"/>
                  <a:gd name="connsiteX1" fmla="*/ 34791 w 116423"/>
                  <a:gd name="connsiteY1" fmla="*/ 267237 h 269865"/>
                  <a:gd name="connsiteX2" fmla="*/ 44316 w 116423"/>
                  <a:gd name="connsiteY2" fmla="*/ 269238 h 269865"/>
                  <a:gd name="connsiteX3" fmla="*/ 44888 w 116423"/>
                  <a:gd name="connsiteY3" fmla="*/ 269238 h 269865"/>
                  <a:gd name="connsiteX4" fmla="*/ 116040 w 116423"/>
                  <a:gd name="connsiteY4" fmla="*/ 237710 h 269865"/>
                  <a:gd name="connsiteX5" fmla="*/ 115849 w 116423"/>
                  <a:gd name="connsiteY5" fmla="*/ 235424 h 269865"/>
                  <a:gd name="connsiteX6" fmla="*/ 113563 w 116423"/>
                  <a:gd name="connsiteY6" fmla="*/ 235614 h 269865"/>
                  <a:gd name="connsiteX7" fmla="*/ 46317 w 116423"/>
                  <a:gd name="connsiteY7" fmla="*/ 258665 h 269865"/>
                  <a:gd name="connsiteX8" fmla="*/ 50698 w 116423"/>
                  <a:gd name="connsiteY8" fmla="*/ 201515 h 269865"/>
                  <a:gd name="connsiteX9" fmla="*/ 15456 w 116423"/>
                  <a:gd name="connsiteY9" fmla="*/ 211040 h 269865"/>
                  <a:gd name="connsiteX10" fmla="*/ 37649 w 116423"/>
                  <a:gd name="connsiteY10" fmla="*/ 2252 h 269865"/>
                  <a:gd name="connsiteX11" fmla="*/ 35716 w 116423"/>
                  <a:gd name="connsiteY11" fmla="*/ 6 h 269865"/>
                  <a:gd name="connsiteX12" fmla="*/ 33553 w 116423"/>
                  <a:gd name="connsiteY12" fmla="*/ 1490 h 269865"/>
                  <a:gd name="connsiteX13" fmla="*/ 25 w 116423"/>
                  <a:gd name="connsiteY13" fmla="*/ 225232 h 269865"/>
                  <a:gd name="connsiteX14" fmla="*/ 36887 w 116423"/>
                  <a:gd name="connsiteY14" fmla="*/ 217993 h 269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6423" h="269865">
                    <a:moveTo>
                      <a:pt x="36887" y="217993"/>
                    </a:moveTo>
                    <a:cubicBezTo>
                      <a:pt x="36887" y="217993"/>
                      <a:pt x="34029" y="251521"/>
                      <a:pt x="34791" y="267237"/>
                    </a:cubicBezTo>
                    <a:cubicBezTo>
                      <a:pt x="34791" y="268761"/>
                      <a:pt x="38697" y="269238"/>
                      <a:pt x="44316" y="269238"/>
                    </a:cubicBezTo>
                    <a:cubicBezTo>
                      <a:pt x="44316" y="269238"/>
                      <a:pt x="44316" y="269238"/>
                      <a:pt x="44888" y="269238"/>
                    </a:cubicBezTo>
                    <a:cubicBezTo>
                      <a:pt x="72633" y="272850"/>
                      <a:pt x="100077" y="260689"/>
                      <a:pt x="116040" y="237710"/>
                    </a:cubicBezTo>
                    <a:cubicBezTo>
                      <a:pt x="116618" y="237026"/>
                      <a:pt x="116533" y="236003"/>
                      <a:pt x="115849" y="235424"/>
                    </a:cubicBezTo>
                    <a:cubicBezTo>
                      <a:pt x="115165" y="234845"/>
                      <a:pt x="114142" y="234931"/>
                      <a:pt x="113563" y="235614"/>
                    </a:cubicBezTo>
                    <a:cubicBezTo>
                      <a:pt x="94212" y="250334"/>
                      <a:pt x="70629" y="258418"/>
                      <a:pt x="46317" y="258665"/>
                    </a:cubicBezTo>
                    <a:cubicBezTo>
                      <a:pt x="44983" y="254379"/>
                      <a:pt x="53270" y="201515"/>
                      <a:pt x="50698" y="201515"/>
                    </a:cubicBezTo>
                    <a:cubicBezTo>
                      <a:pt x="38577" y="203096"/>
                      <a:pt x="26723" y="206300"/>
                      <a:pt x="15456" y="211040"/>
                    </a:cubicBezTo>
                    <a:cubicBezTo>
                      <a:pt x="19456" y="140936"/>
                      <a:pt x="34506" y="72070"/>
                      <a:pt x="37649" y="2252"/>
                    </a:cubicBezTo>
                    <a:cubicBezTo>
                      <a:pt x="37735" y="1098"/>
                      <a:pt x="36870" y="92"/>
                      <a:pt x="35716" y="6"/>
                    </a:cubicBezTo>
                    <a:cubicBezTo>
                      <a:pt x="34736" y="-67"/>
                      <a:pt x="33837" y="550"/>
                      <a:pt x="33553" y="1490"/>
                    </a:cubicBezTo>
                    <a:cubicBezTo>
                      <a:pt x="12408" y="72546"/>
                      <a:pt x="6026" y="153033"/>
                      <a:pt x="25" y="225232"/>
                    </a:cubicBezTo>
                    <a:cubicBezTo>
                      <a:pt x="-1022" y="234471"/>
                      <a:pt x="30791" y="221041"/>
                      <a:pt x="36887" y="217993"/>
                    </a:cubicBezTo>
                    <a:close/>
                  </a:path>
                </a:pathLst>
              </a:custGeom>
              <a:solidFill>
                <a:srgbClr val="263238"/>
              </a:solidFill>
              <a:ln w="9525" cap="flat">
                <a:noFill/>
                <a:prstDash val="solid"/>
                <a:miter/>
              </a:ln>
            </p:spPr>
            <p:txBody>
              <a:bodyPr rtlCol="0" anchor="ctr"/>
              <a:lstStyle/>
              <a:p>
                <a:endParaRPr lang="zh-CN" altLang="en-US"/>
              </a:p>
            </p:txBody>
          </p:sp>
          <p:sp>
            <p:nvSpPr>
              <p:cNvPr id="124" name="任意多边形: 形状 123">
                <a:extLst>
                  <a:ext uri="{FF2B5EF4-FFF2-40B4-BE49-F238E27FC236}">
                    <a16:creationId xmlns:a16="http://schemas.microsoft.com/office/drawing/2014/main" xmlns="" id="{BA73451A-72FE-4F84-8D92-049335106E7E}"/>
                  </a:ext>
                </a:extLst>
              </p:cNvPr>
              <p:cNvSpPr/>
              <p:nvPr/>
            </p:nvSpPr>
            <p:spPr>
              <a:xfrm>
                <a:off x="9026250" y="2795355"/>
                <a:ext cx="78019" cy="57476"/>
              </a:xfrm>
              <a:custGeom>
                <a:avLst/>
                <a:gdLst>
                  <a:gd name="connsiteX0" fmla="*/ 0 w 78019"/>
                  <a:gd name="connsiteY0" fmla="*/ 22955 h 57476"/>
                  <a:gd name="connsiteX1" fmla="*/ 34766 w 78019"/>
                  <a:gd name="connsiteY1" fmla="*/ 53626 h 57476"/>
                  <a:gd name="connsiteX2" fmla="*/ 59627 w 78019"/>
                  <a:gd name="connsiteY2" fmla="*/ 56769 h 57476"/>
                  <a:gd name="connsiteX3" fmla="*/ 77153 w 78019"/>
                  <a:gd name="connsiteY3" fmla="*/ 22288 h 57476"/>
                  <a:gd name="connsiteX4" fmla="*/ 70390 w 78019"/>
                  <a:gd name="connsiteY4" fmla="*/ 0 h 57476"/>
                  <a:gd name="connsiteX5" fmla="*/ 0 w 78019"/>
                  <a:gd name="connsiteY5" fmla="*/ 22955 h 574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019" h="57476">
                    <a:moveTo>
                      <a:pt x="0" y="22955"/>
                    </a:moveTo>
                    <a:cubicBezTo>
                      <a:pt x="8791" y="35970"/>
                      <a:pt x="20757" y="46527"/>
                      <a:pt x="34766" y="53626"/>
                    </a:cubicBezTo>
                    <a:cubicBezTo>
                      <a:pt x="42518" y="57258"/>
                      <a:pt x="51215" y="58357"/>
                      <a:pt x="59627" y="56769"/>
                    </a:cubicBezTo>
                    <a:cubicBezTo>
                      <a:pt x="78010" y="53150"/>
                      <a:pt x="79534" y="36671"/>
                      <a:pt x="77153" y="22288"/>
                    </a:cubicBezTo>
                    <a:cubicBezTo>
                      <a:pt x="75772" y="14621"/>
                      <a:pt x="73503" y="7141"/>
                      <a:pt x="70390" y="0"/>
                    </a:cubicBezTo>
                    <a:cubicBezTo>
                      <a:pt x="49990" y="14992"/>
                      <a:pt x="25316" y="23039"/>
                      <a:pt x="0" y="22955"/>
                    </a:cubicBezTo>
                    <a:close/>
                  </a:path>
                </a:pathLst>
              </a:custGeom>
              <a:solidFill>
                <a:srgbClr val="263238"/>
              </a:solidFill>
              <a:ln w="9525" cap="flat">
                <a:noFill/>
                <a:prstDash val="solid"/>
                <a:miter/>
              </a:ln>
            </p:spPr>
            <p:txBody>
              <a:bodyPr rtlCol="0" anchor="ctr"/>
              <a:lstStyle/>
              <a:p>
                <a:endParaRPr lang="zh-CN" altLang="en-US"/>
              </a:p>
            </p:txBody>
          </p:sp>
          <p:sp>
            <p:nvSpPr>
              <p:cNvPr id="125" name="任意多边形: 形状 124">
                <a:extLst>
                  <a:ext uri="{FF2B5EF4-FFF2-40B4-BE49-F238E27FC236}">
                    <a16:creationId xmlns:a16="http://schemas.microsoft.com/office/drawing/2014/main" xmlns="" id="{12CAF683-2EB2-4528-9EDA-4EBA83283BF9}"/>
                  </a:ext>
                </a:extLst>
              </p:cNvPr>
              <p:cNvSpPr/>
              <p:nvPr/>
            </p:nvSpPr>
            <p:spPr>
              <a:xfrm>
                <a:off x="9061017" y="2817643"/>
                <a:ext cx="43253" cy="35188"/>
              </a:xfrm>
              <a:custGeom>
                <a:avLst/>
                <a:gdLst>
                  <a:gd name="connsiteX0" fmla="*/ 0 w 43253"/>
                  <a:gd name="connsiteY0" fmla="*/ 31337 h 35188"/>
                  <a:gd name="connsiteX1" fmla="*/ 24860 w 43253"/>
                  <a:gd name="connsiteY1" fmla="*/ 34481 h 35188"/>
                  <a:gd name="connsiteX2" fmla="*/ 42386 w 43253"/>
                  <a:gd name="connsiteY2" fmla="*/ 0 h 35188"/>
                  <a:gd name="connsiteX3" fmla="*/ 0 w 43253"/>
                  <a:gd name="connsiteY3" fmla="*/ 31337 h 35188"/>
                </a:gdLst>
                <a:ahLst/>
                <a:cxnLst>
                  <a:cxn ang="0">
                    <a:pos x="connsiteX0" y="connsiteY0"/>
                  </a:cxn>
                  <a:cxn ang="0">
                    <a:pos x="connsiteX1" y="connsiteY1"/>
                  </a:cxn>
                  <a:cxn ang="0">
                    <a:pos x="connsiteX2" y="connsiteY2"/>
                  </a:cxn>
                  <a:cxn ang="0">
                    <a:pos x="connsiteX3" y="connsiteY3"/>
                  </a:cxn>
                </a:cxnLst>
                <a:rect l="l" t="t" r="r" b="b"/>
                <a:pathLst>
                  <a:path w="43253" h="35188">
                    <a:moveTo>
                      <a:pt x="0" y="31337"/>
                    </a:moveTo>
                    <a:cubicBezTo>
                      <a:pt x="7751" y="34969"/>
                      <a:pt x="16449" y="36069"/>
                      <a:pt x="24860" y="34481"/>
                    </a:cubicBezTo>
                    <a:cubicBezTo>
                      <a:pt x="43243" y="30861"/>
                      <a:pt x="44767" y="14383"/>
                      <a:pt x="42386" y="0"/>
                    </a:cubicBezTo>
                    <a:cubicBezTo>
                      <a:pt x="22860" y="762"/>
                      <a:pt x="2858" y="12668"/>
                      <a:pt x="0" y="31337"/>
                    </a:cubicBezTo>
                    <a:close/>
                  </a:path>
                </a:pathLst>
              </a:custGeom>
              <a:solidFill>
                <a:srgbClr val="F291B8"/>
              </a:solidFill>
              <a:ln w="9525" cap="flat">
                <a:noFill/>
                <a:prstDash val="solid"/>
                <a:miter/>
              </a:ln>
            </p:spPr>
            <p:txBody>
              <a:bodyPr rtlCol="0" anchor="ctr"/>
              <a:lstStyle/>
              <a:p>
                <a:endParaRPr lang="zh-CN" altLang="en-US"/>
              </a:p>
            </p:txBody>
          </p:sp>
          <p:sp>
            <p:nvSpPr>
              <p:cNvPr id="126" name="任意多边形: 形状 125">
                <a:extLst>
                  <a:ext uri="{FF2B5EF4-FFF2-40B4-BE49-F238E27FC236}">
                    <a16:creationId xmlns:a16="http://schemas.microsoft.com/office/drawing/2014/main" xmlns="" id="{7FBC8C2F-052F-46C1-85FC-E8B8041367E4}"/>
                  </a:ext>
                </a:extLst>
              </p:cNvPr>
              <p:cNvSpPr/>
              <p:nvPr/>
            </p:nvSpPr>
            <p:spPr>
              <a:xfrm>
                <a:off x="8862450" y="2208414"/>
                <a:ext cx="662572" cy="463498"/>
              </a:xfrm>
              <a:custGeom>
                <a:avLst/>
                <a:gdLst>
                  <a:gd name="connsiteX0" fmla="*/ 581281 w 662572"/>
                  <a:gd name="connsiteY0" fmla="*/ 463306 h 463498"/>
                  <a:gd name="connsiteX1" fmla="*/ 496127 w 662572"/>
                  <a:gd name="connsiteY1" fmla="*/ 345958 h 463498"/>
                  <a:gd name="connsiteX2" fmla="*/ 391353 w 662572"/>
                  <a:gd name="connsiteY2" fmla="*/ 201178 h 463498"/>
                  <a:gd name="connsiteX3" fmla="*/ 235524 w 662572"/>
                  <a:gd name="connsiteY3" fmla="*/ 315478 h 463498"/>
                  <a:gd name="connsiteX4" fmla="*/ 291245 w 662572"/>
                  <a:gd name="connsiteY4" fmla="*/ 249565 h 463498"/>
                  <a:gd name="connsiteX5" fmla="*/ 3875 w 662572"/>
                  <a:gd name="connsiteY5" fmla="*/ 325098 h 463498"/>
                  <a:gd name="connsiteX6" fmla="*/ 150370 w 662572"/>
                  <a:gd name="connsiteY6" fmla="*/ 44587 h 463498"/>
                  <a:gd name="connsiteX7" fmla="*/ 528513 w 662572"/>
                  <a:gd name="connsiteY7" fmla="*/ 84973 h 463498"/>
                  <a:gd name="connsiteX8" fmla="*/ 659291 w 662572"/>
                  <a:gd name="connsiteY8" fmla="*/ 230515 h 463498"/>
                  <a:gd name="connsiteX9" fmla="*/ 581281 w 662572"/>
                  <a:gd name="connsiteY9" fmla="*/ 463306 h 463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2572" h="463498">
                    <a:moveTo>
                      <a:pt x="581281" y="463306"/>
                    </a:moveTo>
                    <a:cubicBezTo>
                      <a:pt x="503366" y="469021"/>
                      <a:pt x="496127" y="345958"/>
                      <a:pt x="496127" y="345958"/>
                    </a:cubicBezTo>
                    <a:cubicBezTo>
                      <a:pt x="496127" y="345958"/>
                      <a:pt x="407164" y="343577"/>
                      <a:pt x="391353" y="201178"/>
                    </a:cubicBezTo>
                    <a:cubicBezTo>
                      <a:pt x="391353" y="201178"/>
                      <a:pt x="354300" y="290046"/>
                      <a:pt x="235524" y="315478"/>
                    </a:cubicBezTo>
                    <a:cubicBezTo>
                      <a:pt x="210378" y="320717"/>
                      <a:pt x="291245" y="249565"/>
                      <a:pt x="291245" y="249565"/>
                    </a:cubicBezTo>
                    <a:cubicBezTo>
                      <a:pt x="291245" y="249565"/>
                      <a:pt x="195328" y="347958"/>
                      <a:pt x="3875" y="325098"/>
                    </a:cubicBezTo>
                    <a:cubicBezTo>
                      <a:pt x="-9650" y="323479"/>
                      <a:pt x="6161" y="122025"/>
                      <a:pt x="150370" y="44587"/>
                    </a:cubicBezTo>
                    <a:cubicBezTo>
                      <a:pt x="294579" y="-32851"/>
                      <a:pt x="430786" y="-3038"/>
                      <a:pt x="528513" y="84973"/>
                    </a:cubicBezTo>
                    <a:cubicBezTo>
                      <a:pt x="528513" y="84973"/>
                      <a:pt x="640526" y="128216"/>
                      <a:pt x="659291" y="230515"/>
                    </a:cubicBezTo>
                    <a:cubicBezTo>
                      <a:pt x="678055" y="332813"/>
                      <a:pt x="611570" y="461115"/>
                      <a:pt x="581281" y="463306"/>
                    </a:cubicBezTo>
                    <a:close/>
                  </a:path>
                </a:pathLst>
              </a:custGeom>
              <a:solidFill>
                <a:srgbClr val="263238"/>
              </a:solidFill>
              <a:ln w="9525" cap="flat">
                <a:noFill/>
                <a:prstDash val="solid"/>
                <a:miter/>
              </a:ln>
            </p:spPr>
            <p:txBody>
              <a:bodyPr rtlCol="0" anchor="ctr"/>
              <a:lstStyle/>
              <a:p>
                <a:endParaRPr lang="zh-CN" altLang="en-US"/>
              </a:p>
            </p:txBody>
          </p:sp>
          <p:sp>
            <p:nvSpPr>
              <p:cNvPr id="127" name="任意多边形: 形状 126">
                <a:extLst>
                  <a:ext uri="{FF2B5EF4-FFF2-40B4-BE49-F238E27FC236}">
                    <a16:creationId xmlns:a16="http://schemas.microsoft.com/office/drawing/2014/main" xmlns="" id="{38A78223-F83E-40E9-ACBF-E297BBED8103}"/>
                  </a:ext>
                </a:extLst>
              </p:cNvPr>
              <p:cNvSpPr/>
              <p:nvPr/>
            </p:nvSpPr>
            <p:spPr>
              <a:xfrm>
                <a:off x="9076638" y="2205933"/>
                <a:ext cx="434215" cy="464453"/>
              </a:xfrm>
              <a:custGeom>
                <a:avLst/>
                <a:gdLst>
                  <a:gd name="connsiteX0" fmla="*/ 0 w 434215"/>
                  <a:gd name="connsiteY0" fmla="*/ 19255 h 464453"/>
                  <a:gd name="connsiteX1" fmla="*/ 325945 w 434215"/>
                  <a:gd name="connsiteY1" fmla="*/ 130222 h 464453"/>
                  <a:gd name="connsiteX2" fmla="*/ 370713 w 434215"/>
                  <a:gd name="connsiteY2" fmla="*/ 464454 h 464453"/>
                  <a:gd name="connsiteX3" fmla="*/ 380238 w 434215"/>
                  <a:gd name="connsiteY3" fmla="*/ 92979 h 464453"/>
                  <a:gd name="connsiteX4" fmla="*/ 0 w 434215"/>
                  <a:gd name="connsiteY4" fmla="*/ 19255 h 464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4215" h="464453">
                    <a:moveTo>
                      <a:pt x="0" y="19255"/>
                    </a:moveTo>
                    <a:cubicBezTo>
                      <a:pt x="0" y="19255"/>
                      <a:pt x="238125" y="20589"/>
                      <a:pt x="325945" y="130222"/>
                    </a:cubicBezTo>
                    <a:cubicBezTo>
                      <a:pt x="413766" y="239854"/>
                      <a:pt x="370713" y="464454"/>
                      <a:pt x="370713" y="464454"/>
                    </a:cubicBezTo>
                    <a:cubicBezTo>
                      <a:pt x="370713" y="464454"/>
                      <a:pt x="507016" y="237283"/>
                      <a:pt x="380238" y="92979"/>
                    </a:cubicBezTo>
                    <a:cubicBezTo>
                      <a:pt x="248698" y="-56659"/>
                      <a:pt x="0" y="19255"/>
                      <a:pt x="0" y="19255"/>
                    </a:cubicBezTo>
                    <a:close/>
                  </a:path>
                </a:pathLst>
              </a:custGeom>
              <a:solidFill>
                <a:srgbClr val="0AAF60"/>
              </a:solidFill>
              <a:ln w="9525" cap="flat">
                <a:noFill/>
                <a:prstDash val="solid"/>
                <a:miter/>
              </a:ln>
            </p:spPr>
            <p:txBody>
              <a:bodyPr rtlCol="0" anchor="ctr"/>
              <a:lstStyle/>
              <a:p>
                <a:endParaRPr lang="zh-CN" altLang="en-US"/>
              </a:p>
            </p:txBody>
          </p:sp>
          <p:sp>
            <p:nvSpPr>
              <p:cNvPr id="128" name="任意多边形: 形状 127">
                <a:extLst>
                  <a:ext uri="{FF2B5EF4-FFF2-40B4-BE49-F238E27FC236}">
                    <a16:creationId xmlns:a16="http://schemas.microsoft.com/office/drawing/2014/main" xmlns="" id="{F2DC51D9-A38D-4A07-B7AE-2EE6A15E4CD6}"/>
                  </a:ext>
                </a:extLst>
              </p:cNvPr>
              <p:cNvSpPr/>
              <p:nvPr/>
            </p:nvSpPr>
            <p:spPr>
              <a:xfrm>
                <a:off x="9381819" y="2608696"/>
                <a:ext cx="146173" cy="207475"/>
              </a:xfrm>
              <a:custGeom>
                <a:avLst/>
                <a:gdLst>
                  <a:gd name="connsiteX0" fmla="*/ 12668 w 146173"/>
                  <a:gd name="connsiteY0" fmla="*/ 87313 h 207475"/>
                  <a:gd name="connsiteX1" fmla="*/ 125635 w 146173"/>
                  <a:gd name="connsiteY1" fmla="*/ 3112 h 207475"/>
                  <a:gd name="connsiteX2" fmla="*/ 76200 w 146173"/>
                  <a:gd name="connsiteY2" fmla="*/ 200946 h 207475"/>
                  <a:gd name="connsiteX3" fmla="*/ 1083 w 146173"/>
                  <a:gd name="connsiteY3" fmla="*/ 178039 h 207475"/>
                  <a:gd name="connsiteX4" fmla="*/ 0 w 146173"/>
                  <a:gd name="connsiteY4" fmla="*/ 175895 h 2074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6173" h="207475">
                    <a:moveTo>
                      <a:pt x="12668" y="87313"/>
                    </a:moveTo>
                    <a:cubicBezTo>
                      <a:pt x="12668" y="87313"/>
                      <a:pt x="77629" y="-19367"/>
                      <a:pt x="125635" y="3112"/>
                    </a:cubicBezTo>
                    <a:cubicBezTo>
                      <a:pt x="173641" y="25591"/>
                      <a:pt x="129350" y="177229"/>
                      <a:pt x="76200" y="200946"/>
                    </a:cubicBezTo>
                    <a:cubicBezTo>
                      <a:pt x="49131" y="215363"/>
                      <a:pt x="15500" y="205107"/>
                      <a:pt x="1083" y="178039"/>
                    </a:cubicBezTo>
                    <a:cubicBezTo>
                      <a:pt x="706" y="177332"/>
                      <a:pt x="345" y="176617"/>
                      <a:pt x="0" y="175895"/>
                    </a:cubicBezTo>
                    <a:close/>
                  </a:path>
                </a:pathLst>
              </a:custGeom>
              <a:solidFill>
                <a:srgbClr val="FFC4C0"/>
              </a:solidFill>
              <a:ln w="9525" cap="flat">
                <a:noFill/>
                <a:prstDash val="solid"/>
                <a:miter/>
              </a:ln>
            </p:spPr>
            <p:txBody>
              <a:bodyPr rtlCol="0" anchor="ctr"/>
              <a:lstStyle/>
              <a:p>
                <a:endParaRPr lang="zh-CN" altLang="en-US"/>
              </a:p>
            </p:txBody>
          </p:sp>
          <p:sp>
            <p:nvSpPr>
              <p:cNvPr id="129" name="任意多边形: 形状 128">
                <a:extLst>
                  <a:ext uri="{FF2B5EF4-FFF2-40B4-BE49-F238E27FC236}">
                    <a16:creationId xmlns:a16="http://schemas.microsoft.com/office/drawing/2014/main" xmlns="" id="{C2C8FD71-E621-49DF-B2D4-95EC9228CAD7}"/>
                  </a:ext>
                </a:extLst>
              </p:cNvPr>
              <p:cNvSpPr/>
              <p:nvPr/>
            </p:nvSpPr>
            <p:spPr>
              <a:xfrm>
                <a:off x="9411486" y="2654956"/>
                <a:ext cx="82653" cy="132179"/>
              </a:xfrm>
              <a:custGeom>
                <a:avLst/>
                <a:gdLst>
                  <a:gd name="connsiteX0" fmla="*/ 82156 w 82653"/>
                  <a:gd name="connsiteY0" fmla="*/ 0 h 132179"/>
                  <a:gd name="connsiteX1" fmla="*/ 82605 w 82653"/>
                  <a:gd name="connsiteY1" fmla="*/ 980 h 132179"/>
                  <a:gd name="connsiteX2" fmla="*/ 82156 w 82653"/>
                  <a:gd name="connsiteY2" fmla="*/ 1429 h 132179"/>
                  <a:gd name="connsiteX3" fmla="*/ 15481 w 82653"/>
                  <a:gd name="connsiteY3" fmla="*/ 93631 h 132179"/>
                  <a:gd name="connsiteX4" fmla="*/ 60630 w 82653"/>
                  <a:gd name="connsiteY4" fmla="*/ 82296 h 132179"/>
                  <a:gd name="connsiteX5" fmla="*/ 59772 w 82653"/>
                  <a:gd name="connsiteY5" fmla="*/ 84392 h 132179"/>
                  <a:gd name="connsiteX6" fmla="*/ 23006 w 82653"/>
                  <a:gd name="connsiteY6" fmla="*/ 98679 h 132179"/>
                  <a:gd name="connsiteX7" fmla="*/ 7004 w 82653"/>
                  <a:gd name="connsiteY7" fmla="*/ 130207 h 132179"/>
                  <a:gd name="connsiteX8" fmla="*/ 241 w 82653"/>
                  <a:gd name="connsiteY8" fmla="*/ 128206 h 132179"/>
                  <a:gd name="connsiteX9" fmla="*/ 241 w 82653"/>
                  <a:gd name="connsiteY9" fmla="*/ 127349 h 132179"/>
                  <a:gd name="connsiteX10" fmla="*/ 82156 w 82653"/>
                  <a:gd name="connsiteY10" fmla="*/ 0 h 132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2653" h="132179">
                    <a:moveTo>
                      <a:pt x="82156" y="0"/>
                    </a:moveTo>
                    <a:cubicBezTo>
                      <a:pt x="82551" y="147"/>
                      <a:pt x="82752" y="585"/>
                      <a:pt x="82605" y="980"/>
                    </a:cubicBezTo>
                    <a:cubicBezTo>
                      <a:pt x="82528" y="1188"/>
                      <a:pt x="82364" y="1352"/>
                      <a:pt x="82156" y="1429"/>
                    </a:cubicBezTo>
                    <a:cubicBezTo>
                      <a:pt x="45008" y="19336"/>
                      <a:pt x="27197" y="56007"/>
                      <a:pt x="15481" y="93631"/>
                    </a:cubicBezTo>
                    <a:cubicBezTo>
                      <a:pt x="25863" y="78772"/>
                      <a:pt x="40817" y="70009"/>
                      <a:pt x="60630" y="82296"/>
                    </a:cubicBezTo>
                    <a:cubicBezTo>
                      <a:pt x="61677" y="82963"/>
                      <a:pt x="60630" y="84582"/>
                      <a:pt x="59772" y="84392"/>
                    </a:cubicBezTo>
                    <a:cubicBezTo>
                      <a:pt x="45732" y="80952"/>
                      <a:pt x="31040" y="86662"/>
                      <a:pt x="23006" y="98679"/>
                    </a:cubicBezTo>
                    <a:cubicBezTo>
                      <a:pt x="16511" y="108557"/>
                      <a:pt x="11143" y="119133"/>
                      <a:pt x="7004" y="130207"/>
                    </a:cubicBezTo>
                    <a:cubicBezTo>
                      <a:pt x="5480" y="133731"/>
                      <a:pt x="-807" y="132207"/>
                      <a:pt x="241" y="128206"/>
                    </a:cubicBezTo>
                    <a:cubicBezTo>
                      <a:pt x="197" y="127922"/>
                      <a:pt x="197" y="127633"/>
                      <a:pt x="241" y="127349"/>
                    </a:cubicBezTo>
                    <a:cubicBezTo>
                      <a:pt x="-3188" y="78772"/>
                      <a:pt x="30245" y="8287"/>
                      <a:pt x="82156" y="0"/>
                    </a:cubicBezTo>
                    <a:close/>
                  </a:path>
                </a:pathLst>
              </a:custGeom>
              <a:solidFill>
                <a:srgbClr val="263238"/>
              </a:solidFill>
              <a:ln w="9525" cap="flat">
                <a:noFill/>
                <a:prstDash val="solid"/>
                <a:miter/>
              </a:ln>
            </p:spPr>
            <p:txBody>
              <a:bodyPr rtlCol="0" anchor="ctr"/>
              <a:lstStyle/>
              <a:p>
                <a:endParaRPr lang="zh-CN" altLang="en-US"/>
              </a:p>
            </p:txBody>
          </p:sp>
          <p:sp>
            <p:nvSpPr>
              <p:cNvPr id="130" name="任意多边形: 形状 129">
                <a:extLst>
                  <a:ext uri="{FF2B5EF4-FFF2-40B4-BE49-F238E27FC236}">
                    <a16:creationId xmlns:a16="http://schemas.microsoft.com/office/drawing/2014/main" xmlns="" id="{AE916C09-33B2-4705-A237-B5EBD4025FF4}"/>
                  </a:ext>
                </a:extLst>
              </p:cNvPr>
              <p:cNvSpPr/>
              <p:nvPr/>
            </p:nvSpPr>
            <p:spPr>
              <a:xfrm>
                <a:off x="9160212" y="3039092"/>
                <a:ext cx="461446" cy="260283"/>
              </a:xfrm>
              <a:custGeom>
                <a:avLst/>
                <a:gdLst>
                  <a:gd name="connsiteX0" fmla="*/ 10247 w 461446"/>
                  <a:gd name="connsiteY0" fmla="*/ 61634 h 260283"/>
                  <a:gd name="connsiteX1" fmla="*/ 220845 w 461446"/>
                  <a:gd name="connsiteY1" fmla="*/ 4484 h 260283"/>
                  <a:gd name="connsiteX2" fmla="*/ 461446 w 461446"/>
                  <a:gd name="connsiteY2" fmla="*/ 93924 h 260283"/>
                  <a:gd name="connsiteX3" fmla="*/ 94353 w 461446"/>
                  <a:gd name="connsiteY3" fmla="*/ 259564 h 260283"/>
                  <a:gd name="connsiteX4" fmla="*/ 10247 w 461446"/>
                  <a:gd name="connsiteY4" fmla="*/ 61634 h 2602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446" h="260283">
                    <a:moveTo>
                      <a:pt x="10247" y="61634"/>
                    </a:moveTo>
                    <a:cubicBezTo>
                      <a:pt x="10247" y="61634"/>
                      <a:pt x="129024" y="12104"/>
                      <a:pt x="220845" y="4484"/>
                    </a:cubicBezTo>
                    <a:cubicBezTo>
                      <a:pt x="312666" y="-3136"/>
                      <a:pt x="363720" y="-13994"/>
                      <a:pt x="461446" y="93924"/>
                    </a:cubicBezTo>
                    <a:cubicBezTo>
                      <a:pt x="461446" y="93924"/>
                      <a:pt x="231989" y="272994"/>
                      <a:pt x="94353" y="259564"/>
                    </a:cubicBezTo>
                    <a:cubicBezTo>
                      <a:pt x="-43283" y="246134"/>
                      <a:pt x="10247" y="61634"/>
                      <a:pt x="10247" y="61634"/>
                    </a:cubicBezTo>
                    <a:close/>
                  </a:path>
                </a:pathLst>
              </a:custGeom>
              <a:solidFill>
                <a:srgbClr val="FFC4C0"/>
              </a:solidFill>
              <a:ln w="9525" cap="flat">
                <a:noFill/>
                <a:prstDash val="solid"/>
                <a:miter/>
              </a:ln>
            </p:spPr>
            <p:txBody>
              <a:bodyPr rtlCol="0" anchor="ctr"/>
              <a:lstStyle/>
              <a:p>
                <a:endParaRPr lang="zh-CN" altLang="en-US"/>
              </a:p>
            </p:txBody>
          </p:sp>
          <p:sp>
            <p:nvSpPr>
              <p:cNvPr id="131" name="任意多边形: 形状 130">
                <a:extLst>
                  <a:ext uri="{FF2B5EF4-FFF2-40B4-BE49-F238E27FC236}">
                    <a16:creationId xmlns:a16="http://schemas.microsoft.com/office/drawing/2014/main" xmlns="" id="{C81CECA3-A018-43E2-B131-D4D87A72FCB5}"/>
                  </a:ext>
                </a:extLst>
              </p:cNvPr>
              <p:cNvSpPr/>
              <p:nvPr/>
            </p:nvSpPr>
            <p:spPr>
              <a:xfrm>
                <a:off x="8072893" y="2620845"/>
                <a:ext cx="620434" cy="642091"/>
              </a:xfrm>
              <a:custGeom>
                <a:avLst/>
                <a:gdLst>
                  <a:gd name="connsiteX0" fmla="*/ 0 w 620434"/>
                  <a:gd name="connsiteY0" fmla="*/ 487977 h 642091"/>
                  <a:gd name="connsiteX1" fmla="*/ 83153 w 620434"/>
                  <a:gd name="connsiteY1" fmla="*/ 222039 h 642091"/>
                  <a:gd name="connsiteX2" fmla="*/ 310134 w 620434"/>
                  <a:gd name="connsiteY2" fmla="*/ 25253 h 642091"/>
                  <a:gd name="connsiteX3" fmla="*/ 570833 w 620434"/>
                  <a:gd name="connsiteY3" fmla="*/ 7822 h 642091"/>
                  <a:gd name="connsiteX4" fmla="*/ 489204 w 620434"/>
                  <a:gd name="connsiteY4" fmla="*/ 117836 h 642091"/>
                  <a:gd name="connsiteX5" fmla="*/ 355854 w 620434"/>
                  <a:gd name="connsiteY5" fmla="*/ 157841 h 642091"/>
                  <a:gd name="connsiteX6" fmla="*/ 302038 w 620434"/>
                  <a:gd name="connsiteY6" fmla="*/ 291191 h 642091"/>
                  <a:gd name="connsiteX7" fmla="*/ 413099 w 620434"/>
                  <a:gd name="connsiteY7" fmla="*/ 307383 h 642091"/>
                  <a:gd name="connsiteX8" fmla="*/ 497015 w 620434"/>
                  <a:gd name="connsiteY8" fmla="*/ 199655 h 642091"/>
                  <a:gd name="connsiteX9" fmla="*/ 619316 w 620434"/>
                  <a:gd name="connsiteY9" fmla="*/ 175462 h 642091"/>
                  <a:gd name="connsiteX10" fmla="*/ 570833 w 620434"/>
                  <a:gd name="connsiteY10" fmla="*/ 282047 h 642091"/>
                  <a:gd name="connsiteX11" fmla="*/ 505111 w 620434"/>
                  <a:gd name="connsiteY11" fmla="*/ 491597 h 642091"/>
                  <a:gd name="connsiteX12" fmla="*/ 450056 w 620434"/>
                  <a:gd name="connsiteY12" fmla="*/ 642092 h 64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0434" h="642091">
                    <a:moveTo>
                      <a:pt x="0" y="487977"/>
                    </a:moveTo>
                    <a:cubicBezTo>
                      <a:pt x="10954" y="460164"/>
                      <a:pt x="55150" y="270902"/>
                      <a:pt x="83153" y="222039"/>
                    </a:cubicBezTo>
                    <a:cubicBezTo>
                      <a:pt x="111157" y="173176"/>
                      <a:pt x="266510" y="46017"/>
                      <a:pt x="310134" y="25253"/>
                    </a:cubicBezTo>
                    <a:cubicBezTo>
                      <a:pt x="353759" y="4488"/>
                      <a:pt x="531305" y="-9514"/>
                      <a:pt x="570833" y="7822"/>
                    </a:cubicBezTo>
                    <a:cubicBezTo>
                      <a:pt x="602552" y="21728"/>
                      <a:pt x="583216" y="90880"/>
                      <a:pt x="489204" y="117836"/>
                    </a:cubicBezTo>
                    <a:cubicBezTo>
                      <a:pt x="401288" y="142982"/>
                      <a:pt x="379000" y="144601"/>
                      <a:pt x="355854" y="157841"/>
                    </a:cubicBezTo>
                    <a:cubicBezTo>
                      <a:pt x="332708" y="171080"/>
                      <a:pt x="281845" y="257758"/>
                      <a:pt x="302038" y="291191"/>
                    </a:cubicBezTo>
                    <a:cubicBezTo>
                      <a:pt x="313849" y="310907"/>
                      <a:pt x="377285" y="328624"/>
                      <a:pt x="413099" y="307383"/>
                    </a:cubicBezTo>
                    <a:cubicBezTo>
                      <a:pt x="448913" y="286142"/>
                      <a:pt x="457867" y="239660"/>
                      <a:pt x="497015" y="199655"/>
                    </a:cubicBezTo>
                    <a:cubicBezTo>
                      <a:pt x="536162" y="159650"/>
                      <a:pt x="612648" y="155459"/>
                      <a:pt x="619316" y="175462"/>
                    </a:cubicBezTo>
                    <a:cubicBezTo>
                      <a:pt x="625983" y="195464"/>
                      <a:pt x="601980" y="207942"/>
                      <a:pt x="570833" y="282047"/>
                    </a:cubicBezTo>
                    <a:cubicBezTo>
                      <a:pt x="550831" y="329672"/>
                      <a:pt x="553212" y="408253"/>
                      <a:pt x="505111" y="491597"/>
                    </a:cubicBezTo>
                    <a:cubicBezTo>
                      <a:pt x="480917" y="533507"/>
                      <a:pt x="450056" y="642092"/>
                      <a:pt x="450056" y="642092"/>
                    </a:cubicBezTo>
                    <a:close/>
                  </a:path>
                </a:pathLst>
              </a:custGeom>
              <a:solidFill>
                <a:srgbClr val="FFC4C0"/>
              </a:solidFill>
              <a:ln w="9525" cap="flat">
                <a:noFill/>
                <a:prstDash val="solid"/>
                <a:miter/>
              </a:ln>
            </p:spPr>
            <p:txBody>
              <a:bodyPr rtlCol="0" anchor="ctr"/>
              <a:lstStyle/>
              <a:p>
                <a:endParaRPr lang="zh-CN" altLang="en-US"/>
              </a:p>
            </p:txBody>
          </p:sp>
          <p:sp>
            <p:nvSpPr>
              <p:cNvPr id="132" name="任意多边形: 形状 131">
                <a:extLst>
                  <a:ext uri="{FF2B5EF4-FFF2-40B4-BE49-F238E27FC236}">
                    <a16:creationId xmlns:a16="http://schemas.microsoft.com/office/drawing/2014/main" xmlns="" id="{BBF16AFF-5E0C-48E0-8E4D-3B1781CF8D51}"/>
                  </a:ext>
                </a:extLst>
              </p:cNvPr>
              <p:cNvSpPr/>
              <p:nvPr/>
            </p:nvSpPr>
            <p:spPr>
              <a:xfrm rot="-867146">
                <a:off x="8430546" y="2741090"/>
                <a:ext cx="251314" cy="82912"/>
              </a:xfrm>
              <a:custGeom>
                <a:avLst/>
                <a:gdLst>
                  <a:gd name="connsiteX0" fmla="*/ 0 w 251314"/>
                  <a:gd name="connsiteY0" fmla="*/ 0 h 82912"/>
                  <a:gd name="connsiteX1" fmla="*/ 251315 w 251314"/>
                  <a:gd name="connsiteY1" fmla="*/ 0 h 82912"/>
                  <a:gd name="connsiteX2" fmla="*/ 251315 w 251314"/>
                  <a:gd name="connsiteY2" fmla="*/ 82913 h 82912"/>
                  <a:gd name="connsiteX3" fmla="*/ 0 w 251314"/>
                  <a:gd name="connsiteY3" fmla="*/ 82913 h 82912"/>
                </a:gdLst>
                <a:ahLst/>
                <a:cxnLst>
                  <a:cxn ang="0">
                    <a:pos x="connsiteX0" y="connsiteY0"/>
                  </a:cxn>
                  <a:cxn ang="0">
                    <a:pos x="connsiteX1" y="connsiteY1"/>
                  </a:cxn>
                  <a:cxn ang="0">
                    <a:pos x="connsiteX2" y="connsiteY2"/>
                  </a:cxn>
                  <a:cxn ang="0">
                    <a:pos x="connsiteX3" y="connsiteY3"/>
                  </a:cxn>
                </a:cxnLst>
                <a:rect l="l" t="t" r="r" b="b"/>
                <a:pathLst>
                  <a:path w="251314" h="82912">
                    <a:moveTo>
                      <a:pt x="0" y="0"/>
                    </a:moveTo>
                    <a:lnTo>
                      <a:pt x="251315" y="0"/>
                    </a:lnTo>
                    <a:lnTo>
                      <a:pt x="251315" y="82913"/>
                    </a:lnTo>
                    <a:lnTo>
                      <a:pt x="0" y="82913"/>
                    </a:lnTo>
                    <a:close/>
                  </a:path>
                </a:pathLst>
              </a:custGeom>
              <a:solidFill>
                <a:srgbClr val="0AAF60"/>
              </a:solidFill>
              <a:ln w="9541" cap="flat">
                <a:noFill/>
                <a:prstDash val="solid"/>
                <a:miter/>
              </a:ln>
            </p:spPr>
            <p:txBody>
              <a:bodyPr rtlCol="0" anchor="ctr"/>
              <a:lstStyle/>
              <a:p>
                <a:endParaRPr lang="zh-CN" altLang="en-US"/>
              </a:p>
            </p:txBody>
          </p:sp>
          <p:sp>
            <p:nvSpPr>
              <p:cNvPr id="133" name="任意多边形: 形状 132">
                <a:extLst>
                  <a:ext uri="{FF2B5EF4-FFF2-40B4-BE49-F238E27FC236}">
                    <a16:creationId xmlns:a16="http://schemas.microsoft.com/office/drawing/2014/main" xmlns="" id="{760D0E91-D165-4C67-ADD9-80FEF96DBEA7}"/>
                  </a:ext>
                </a:extLst>
              </p:cNvPr>
              <p:cNvSpPr/>
              <p:nvPr/>
            </p:nvSpPr>
            <p:spPr>
              <a:xfrm rot="-870600">
                <a:off x="8670945" y="2706626"/>
                <a:ext cx="271367" cy="13049"/>
              </a:xfrm>
              <a:custGeom>
                <a:avLst/>
                <a:gdLst>
                  <a:gd name="connsiteX0" fmla="*/ 0 w 271367"/>
                  <a:gd name="connsiteY0" fmla="*/ 0 h 13049"/>
                  <a:gd name="connsiteX1" fmla="*/ 271367 w 271367"/>
                  <a:gd name="connsiteY1" fmla="*/ 0 h 13049"/>
                  <a:gd name="connsiteX2" fmla="*/ 271367 w 271367"/>
                  <a:gd name="connsiteY2" fmla="*/ 13049 h 13049"/>
                  <a:gd name="connsiteX3" fmla="*/ 0 w 271367"/>
                  <a:gd name="connsiteY3" fmla="*/ 13049 h 13049"/>
                </a:gdLst>
                <a:ahLst/>
                <a:cxnLst>
                  <a:cxn ang="0">
                    <a:pos x="connsiteX0" y="connsiteY0"/>
                  </a:cxn>
                  <a:cxn ang="0">
                    <a:pos x="connsiteX1" y="connsiteY1"/>
                  </a:cxn>
                  <a:cxn ang="0">
                    <a:pos x="connsiteX2" y="connsiteY2"/>
                  </a:cxn>
                  <a:cxn ang="0">
                    <a:pos x="connsiteX3" y="connsiteY3"/>
                  </a:cxn>
                </a:cxnLst>
                <a:rect l="l" t="t" r="r" b="b"/>
                <a:pathLst>
                  <a:path w="271367" h="13049">
                    <a:moveTo>
                      <a:pt x="0" y="0"/>
                    </a:moveTo>
                    <a:lnTo>
                      <a:pt x="271367" y="0"/>
                    </a:lnTo>
                    <a:lnTo>
                      <a:pt x="271367" y="13049"/>
                    </a:lnTo>
                    <a:lnTo>
                      <a:pt x="0" y="13049"/>
                    </a:lnTo>
                    <a:close/>
                  </a:path>
                </a:pathLst>
              </a:custGeom>
              <a:solidFill>
                <a:srgbClr val="263238"/>
              </a:solidFill>
              <a:ln w="9525" cap="flat">
                <a:noFill/>
                <a:prstDash val="solid"/>
                <a:miter/>
              </a:ln>
            </p:spPr>
            <p:txBody>
              <a:bodyPr rtlCol="0" anchor="ctr"/>
              <a:lstStyle/>
              <a:p>
                <a:endParaRPr lang="zh-CN" altLang="en-US"/>
              </a:p>
            </p:txBody>
          </p:sp>
          <p:sp>
            <p:nvSpPr>
              <p:cNvPr id="134" name="任意多边形: 形状 133">
                <a:extLst>
                  <a:ext uri="{FF2B5EF4-FFF2-40B4-BE49-F238E27FC236}">
                    <a16:creationId xmlns:a16="http://schemas.microsoft.com/office/drawing/2014/main" xmlns="" id="{B17F6E84-75A5-4311-89B4-60A49756BBBC}"/>
                  </a:ext>
                </a:extLst>
              </p:cNvPr>
              <p:cNvSpPr/>
              <p:nvPr/>
            </p:nvSpPr>
            <p:spPr>
              <a:xfrm>
                <a:off x="8834600" y="2675340"/>
                <a:ext cx="14866" cy="57150"/>
              </a:xfrm>
              <a:custGeom>
                <a:avLst/>
                <a:gdLst>
                  <a:gd name="connsiteX0" fmla="*/ 8 w 14866"/>
                  <a:gd name="connsiteY0" fmla="*/ 0 h 57150"/>
                  <a:gd name="connsiteX1" fmla="*/ 14867 w 14866"/>
                  <a:gd name="connsiteY1" fmla="*/ 57150 h 57150"/>
                  <a:gd name="connsiteX2" fmla="*/ 3818 w 14866"/>
                  <a:gd name="connsiteY2" fmla="*/ 29432 h 57150"/>
                  <a:gd name="connsiteX3" fmla="*/ 8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8" y="0"/>
                    </a:moveTo>
                    <a:cubicBezTo>
                      <a:pt x="9795" y="17454"/>
                      <a:pt x="14913" y="37139"/>
                      <a:pt x="14867" y="57150"/>
                    </a:cubicBezTo>
                    <a:cubicBezTo>
                      <a:pt x="9880" y="48485"/>
                      <a:pt x="6159" y="39151"/>
                      <a:pt x="3818" y="29432"/>
                    </a:cubicBezTo>
                    <a:cubicBezTo>
                      <a:pt x="1171" y="19849"/>
                      <a:pt x="-111" y="9941"/>
                      <a:pt x="8" y="0"/>
                    </a:cubicBezTo>
                    <a:close/>
                  </a:path>
                </a:pathLst>
              </a:custGeom>
              <a:solidFill>
                <a:srgbClr val="263238"/>
              </a:solidFill>
              <a:ln w="9525" cap="flat">
                <a:noFill/>
                <a:prstDash val="solid"/>
                <a:miter/>
              </a:ln>
            </p:spPr>
            <p:txBody>
              <a:bodyPr rtlCol="0" anchor="ctr"/>
              <a:lstStyle/>
              <a:p>
                <a:endParaRPr lang="zh-CN" altLang="en-US"/>
              </a:p>
            </p:txBody>
          </p:sp>
          <p:sp>
            <p:nvSpPr>
              <p:cNvPr id="135" name="任意多边形: 形状 134">
                <a:extLst>
                  <a:ext uri="{FF2B5EF4-FFF2-40B4-BE49-F238E27FC236}">
                    <a16:creationId xmlns:a16="http://schemas.microsoft.com/office/drawing/2014/main" xmlns="" id="{104D1B63-E9E7-4054-9F04-0F80A0BFE505}"/>
                  </a:ext>
                </a:extLst>
              </p:cNvPr>
              <p:cNvSpPr/>
              <p:nvPr/>
            </p:nvSpPr>
            <p:spPr>
              <a:xfrm>
                <a:off x="8843362" y="2673149"/>
                <a:ext cx="14877" cy="57245"/>
              </a:xfrm>
              <a:custGeom>
                <a:avLst/>
                <a:gdLst>
                  <a:gd name="connsiteX0" fmla="*/ 9 w 14877"/>
                  <a:gd name="connsiteY0" fmla="*/ 0 h 57245"/>
                  <a:gd name="connsiteX1" fmla="*/ 11058 w 14877"/>
                  <a:gd name="connsiteY1" fmla="*/ 27623 h 57245"/>
                  <a:gd name="connsiteX2" fmla="*/ 14868 w 14877"/>
                  <a:gd name="connsiteY2" fmla="*/ 57245 h 57245"/>
                  <a:gd name="connsiteX3" fmla="*/ 3724 w 14877"/>
                  <a:gd name="connsiteY3" fmla="*/ 29528 h 57245"/>
                  <a:gd name="connsiteX4" fmla="*/ 9 w 14877"/>
                  <a:gd name="connsiteY4" fmla="*/ 0 h 57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77" h="57245">
                    <a:moveTo>
                      <a:pt x="9" y="0"/>
                    </a:moveTo>
                    <a:cubicBezTo>
                      <a:pt x="4995" y="8631"/>
                      <a:pt x="8716" y="17934"/>
                      <a:pt x="11058" y="27623"/>
                    </a:cubicBezTo>
                    <a:cubicBezTo>
                      <a:pt x="13722" y="37267"/>
                      <a:pt x="15005" y="47241"/>
                      <a:pt x="14868" y="57245"/>
                    </a:cubicBezTo>
                    <a:cubicBezTo>
                      <a:pt x="9812" y="48604"/>
                      <a:pt x="6057" y="39264"/>
                      <a:pt x="3724" y="29528"/>
                    </a:cubicBezTo>
                    <a:cubicBezTo>
                      <a:pt x="1131" y="19903"/>
                      <a:pt x="-119" y="9967"/>
                      <a:pt x="9" y="0"/>
                    </a:cubicBezTo>
                    <a:close/>
                  </a:path>
                </a:pathLst>
              </a:custGeom>
              <a:solidFill>
                <a:srgbClr val="263238"/>
              </a:solidFill>
              <a:ln w="9525" cap="flat">
                <a:noFill/>
                <a:prstDash val="solid"/>
                <a:miter/>
              </a:ln>
            </p:spPr>
            <p:txBody>
              <a:bodyPr rtlCol="0" anchor="ctr"/>
              <a:lstStyle/>
              <a:p>
                <a:endParaRPr lang="zh-CN" altLang="en-US"/>
              </a:p>
            </p:txBody>
          </p:sp>
          <p:sp>
            <p:nvSpPr>
              <p:cNvPr id="136" name="任意多边形: 形状 135">
                <a:extLst>
                  <a:ext uri="{FF2B5EF4-FFF2-40B4-BE49-F238E27FC236}">
                    <a16:creationId xmlns:a16="http://schemas.microsoft.com/office/drawing/2014/main" xmlns="" id="{B32A3A49-C159-4BF6-982B-DAA862534CC6}"/>
                  </a:ext>
                </a:extLst>
              </p:cNvPr>
              <p:cNvSpPr/>
              <p:nvPr/>
            </p:nvSpPr>
            <p:spPr>
              <a:xfrm>
                <a:off x="8852038" y="2670673"/>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7" name="任意多边形: 形状 136">
                <a:extLst>
                  <a:ext uri="{FF2B5EF4-FFF2-40B4-BE49-F238E27FC236}">
                    <a16:creationId xmlns:a16="http://schemas.microsoft.com/office/drawing/2014/main" xmlns="" id="{98FE5774-E3D9-4EA6-91A6-467313995BD8}"/>
                  </a:ext>
                </a:extLst>
              </p:cNvPr>
              <p:cNvSpPr/>
              <p:nvPr/>
            </p:nvSpPr>
            <p:spPr>
              <a:xfrm>
                <a:off x="8860795" y="2668577"/>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38" name="任意多边形: 形状 137">
                <a:extLst>
                  <a:ext uri="{FF2B5EF4-FFF2-40B4-BE49-F238E27FC236}">
                    <a16:creationId xmlns:a16="http://schemas.microsoft.com/office/drawing/2014/main" xmlns="" id="{AE7DC0C5-8082-474D-B831-13874E0E3FAE}"/>
                  </a:ext>
                </a:extLst>
              </p:cNvPr>
              <p:cNvSpPr/>
              <p:nvPr/>
            </p:nvSpPr>
            <p:spPr>
              <a:xfrm>
                <a:off x="8869469" y="2666291"/>
                <a:ext cx="14882" cy="57340"/>
              </a:xfrm>
              <a:custGeom>
                <a:avLst/>
                <a:gdLst>
                  <a:gd name="connsiteX0" fmla="*/ 0 w 14882"/>
                  <a:gd name="connsiteY0" fmla="*/ 0 h 57340"/>
                  <a:gd name="connsiteX1" fmla="*/ 11144 w 14882"/>
                  <a:gd name="connsiteY1" fmla="*/ 27718 h 57340"/>
                  <a:gd name="connsiteX2" fmla="*/ 14859 w 14882"/>
                  <a:gd name="connsiteY2" fmla="*/ 57341 h 57340"/>
                  <a:gd name="connsiteX3" fmla="*/ 0 w 14882"/>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2" h="57340">
                    <a:moveTo>
                      <a:pt x="0" y="0"/>
                    </a:moveTo>
                    <a:cubicBezTo>
                      <a:pt x="5001" y="8669"/>
                      <a:pt x="8753" y="18000"/>
                      <a:pt x="11144" y="27718"/>
                    </a:cubicBezTo>
                    <a:cubicBezTo>
                      <a:pt x="13823" y="37357"/>
                      <a:pt x="15075" y="47338"/>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39" name="任意多边形: 形状 138">
                <a:extLst>
                  <a:ext uri="{FF2B5EF4-FFF2-40B4-BE49-F238E27FC236}">
                    <a16:creationId xmlns:a16="http://schemas.microsoft.com/office/drawing/2014/main" xmlns="" id="{D348BDFB-01C3-4B28-AC08-55F8BA9534E8}"/>
                  </a:ext>
                </a:extLst>
              </p:cNvPr>
              <p:cNvSpPr/>
              <p:nvPr/>
            </p:nvSpPr>
            <p:spPr>
              <a:xfrm>
                <a:off x="8878226" y="2664100"/>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25" y="48500"/>
                      <a:pt x="6071" y="39163"/>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0" name="任意多边形: 形状 139">
                <a:extLst>
                  <a:ext uri="{FF2B5EF4-FFF2-40B4-BE49-F238E27FC236}">
                    <a16:creationId xmlns:a16="http://schemas.microsoft.com/office/drawing/2014/main" xmlns="" id="{B9DA7948-BD02-4BA2-A60F-F0D416050104}"/>
                  </a:ext>
                </a:extLst>
              </p:cNvPr>
              <p:cNvSpPr/>
              <p:nvPr/>
            </p:nvSpPr>
            <p:spPr>
              <a:xfrm>
                <a:off x="8887176" y="2661814"/>
                <a:ext cx="14892" cy="57340"/>
              </a:xfrm>
              <a:custGeom>
                <a:avLst/>
                <a:gdLst>
                  <a:gd name="connsiteX0" fmla="*/ 10 w 14892"/>
                  <a:gd name="connsiteY0" fmla="*/ 0 h 57340"/>
                  <a:gd name="connsiteX1" fmla="*/ 11154 w 14892"/>
                  <a:gd name="connsiteY1" fmla="*/ 27718 h 57340"/>
                  <a:gd name="connsiteX2" fmla="*/ 14869 w 14892"/>
                  <a:gd name="connsiteY2" fmla="*/ 57341 h 57340"/>
                  <a:gd name="connsiteX3" fmla="*/ 3820 w 14892"/>
                  <a:gd name="connsiteY3" fmla="*/ 29623 h 57340"/>
                  <a:gd name="connsiteX4" fmla="*/ 10 w 14892"/>
                  <a:gd name="connsiteY4" fmla="*/ 0 h 573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92" h="57340">
                    <a:moveTo>
                      <a:pt x="10" y="0"/>
                    </a:moveTo>
                    <a:cubicBezTo>
                      <a:pt x="5011" y="8669"/>
                      <a:pt x="8763" y="18000"/>
                      <a:pt x="11154" y="27718"/>
                    </a:cubicBezTo>
                    <a:cubicBezTo>
                      <a:pt x="13833" y="37357"/>
                      <a:pt x="15085" y="47338"/>
                      <a:pt x="14869" y="57341"/>
                    </a:cubicBezTo>
                    <a:cubicBezTo>
                      <a:pt x="9882" y="48676"/>
                      <a:pt x="6162" y="39342"/>
                      <a:pt x="3820" y="29623"/>
                    </a:cubicBezTo>
                    <a:cubicBezTo>
                      <a:pt x="1156" y="19978"/>
                      <a:pt x="-127" y="10005"/>
                      <a:pt x="10" y="0"/>
                    </a:cubicBezTo>
                    <a:close/>
                  </a:path>
                </a:pathLst>
              </a:custGeom>
              <a:solidFill>
                <a:srgbClr val="263238"/>
              </a:solidFill>
              <a:ln w="9525" cap="flat">
                <a:noFill/>
                <a:prstDash val="solid"/>
                <a:miter/>
              </a:ln>
            </p:spPr>
            <p:txBody>
              <a:bodyPr rtlCol="0" anchor="ctr"/>
              <a:lstStyle/>
              <a:p>
                <a:endParaRPr lang="zh-CN" altLang="en-US"/>
              </a:p>
            </p:txBody>
          </p:sp>
          <p:sp>
            <p:nvSpPr>
              <p:cNvPr id="141" name="任意多边形: 形状 140">
                <a:extLst>
                  <a:ext uri="{FF2B5EF4-FFF2-40B4-BE49-F238E27FC236}">
                    <a16:creationId xmlns:a16="http://schemas.microsoft.com/office/drawing/2014/main" xmlns="" id="{F94C836D-CDAF-405C-8CCE-5C18B5E86DA6}"/>
                  </a:ext>
                </a:extLst>
              </p:cNvPr>
              <p:cNvSpPr/>
              <p:nvPr/>
            </p:nvSpPr>
            <p:spPr>
              <a:xfrm>
                <a:off x="8895655" y="2659528"/>
                <a:ext cx="14866" cy="57150"/>
              </a:xfrm>
              <a:custGeom>
                <a:avLst/>
                <a:gdLst>
                  <a:gd name="connsiteX0" fmla="*/ 7 w 14866"/>
                  <a:gd name="connsiteY0" fmla="*/ 0 h 57150"/>
                  <a:gd name="connsiteX1" fmla="*/ 14866 w 14866"/>
                  <a:gd name="connsiteY1" fmla="*/ 57150 h 57150"/>
                  <a:gd name="connsiteX2" fmla="*/ 3722 w 14866"/>
                  <a:gd name="connsiteY2" fmla="*/ 29432 h 57150"/>
                  <a:gd name="connsiteX3" fmla="*/ 7 w 14866"/>
                  <a:gd name="connsiteY3" fmla="*/ 0 h 57150"/>
                </a:gdLst>
                <a:ahLst/>
                <a:cxnLst>
                  <a:cxn ang="0">
                    <a:pos x="connsiteX0" y="connsiteY0"/>
                  </a:cxn>
                  <a:cxn ang="0">
                    <a:pos x="connsiteX1" y="connsiteY1"/>
                  </a:cxn>
                  <a:cxn ang="0">
                    <a:pos x="connsiteX2" y="connsiteY2"/>
                  </a:cxn>
                  <a:cxn ang="0">
                    <a:pos x="connsiteX3" y="connsiteY3"/>
                  </a:cxn>
                </a:cxnLst>
                <a:rect l="l" t="t" r="r" b="b"/>
                <a:pathLst>
                  <a:path w="14866" h="57150">
                    <a:moveTo>
                      <a:pt x="7" y="0"/>
                    </a:moveTo>
                    <a:cubicBezTo>
                      <a:pt x="9681" y="17500"/>
                      <a:pt x="14791" y="37155"/>
                      <a:pt x="14866" y="57150"/>
                    </a:cubicBezTo>
                    <a:cubicBezTo>
                      <a:pt x="9810" y="48508"/>
                      <a:pt x="6055" y="39169"/>
                      <a:pt x="3722" y="29432"/>
                    </a:cubicBezTo>
                    <a:cubicBezTo>
                      <a:pt x="1141" y="19838"/>
                      <a:pt x="-109" y="9935"/>
                      <a:pt x="7" y="0"/>
                    </a:cubicBezTo>
                    <a:close/>
                  </a:path>
                </a:pathLst>
              </a:custGeom>
              <a:solidFill>
                <a:srgbClr val="263238"/>
              </a:solidFill>
              <a:ln w="9525" cap="flat">
                <a:noFill/>
                <a:prstDash val="solid"/>
                <a:miter/>
              </a:ln>
            </p:spPr>
            <p:txBody>
              <a:bodyPr rtlCol="0" anchor="ctr"/>
              <a:lstStyle/>
              <a:p>
                <a:endParaRPr lang="zh-CN" altLang="en-US"/>
              </a:p>
            </p:txBody>
          </p:sp>
          <p:sp>
            <p:nvSpPr>
              <p:cNvPr id="142" name="任意多边形: 形状 141">
                <a:extLst>
                  <a:ext uri="{FF2B5EF4-FFF2-40B4-BE49-F238E27FC236}">
                    <a16:creationId xmlns:a16="http://schemas.microsoft.com/office/drawing/2014/main" xmlns="" id="{96C30276-DD2D-4ED0-A258-F37A9C90540C}"/>
                  </a:ext>
                </a:extLst>
              </p:cNvPr>
              <p:cNvSpPr/>
              <p:nvPr/>
            </p:nvSpPr>
            <p:spPr>
              <a:xfrm>
                <a:off x="8904331" y="2657338"/>
                <a:ext cx="14885" cy="57340"/>
              </a:xfrm>
              <a:custGeom>
                <a:avLst/>
                <a:gdLst>
                  <a:gd name="connsiteX0" fmla="*/ 0 w 14885"/>
                  <a:gd name="connsiteY0" fmla="*/ 0 h 57340"/>
                  <a:gd name="connsiteX1" fmla="*/ 11144 w 14885"/>
                  <a:gd name="connsiteY1" fmla="*/ 27718 h 57340"/>
                  <a:gd name="connsiteX2" fmla="*/ 14859 w 14885"/>
                  <a:gd name="connsiteY2" fmla="*/ 57341 h 57340"/>
                  <a:gd name="connsiteX3" fmla="*/ 0 w 14885"/>
                  <a:gd name="connsiteY3" fmla="*/ 191 h 57340"/>
                </a:gdLst>
                <a:ahLst/>
                <a:cxnLst>
                  <a:cxn ang="0">
                    <a:pos x="connsiteX0" y="connsiteY0"/>
                  </a:cxn>
                  <a:cxn ang="0">
                    <a:pos x="connsiteX1" y="connsiteY1"/>
                  </a:cxn>
                  <a:cxn ang="0">
                    <a:pos x="connsiteX2" y="connsiteY2"/>
                  </a:cxn>
                  <a:cxn ang="0">
                    <a:pos x="connsiteX3" y="connsiteY3"/>
                  </a:cxn>
                </a:cxnLst>
                <a:rect l="l" t="t" r="r" b="b"/>
                <a:pathLst>
                  <a:path w="14885" h="57340">
                    <a:moveTo>
                      <a:pt x="0" y="0"/>
                    </a:moveTo>
                    <a:cubicBezTo>
                      <a:pt x="5020" y="8660"/>
                      <a:pt x="8773" y="17994"/>
                      <a:pt x="11144" y="27718"/>
                    </a:cubicBezTo>
                    <a:cubicBezTo>
                      <a:pt x="13835" y="37355"/>
                      <a:pt x="15087" y="47337"/>
                      <a:pt x="14859" y="57341"/>
                    </a:cubicBezTo>
                    <a:cubicBezTo>
                      <a:pt x="5186" y="39840"/>
                      <a:pt x="75" y="20186"/>
                      <a:pt x="0" y="191"/>
                    </a:cubicBezTo>
                    <a:close/>
                  </a:path>
                </a:pathLst>
              </a:custGeom>
              <a:solidFill>
                <a:srgbClr val="263238"/>
              </a:solidFill>
              <a:ln w="9525" cap="flat">
                <a:noFill/>
                <a:prstDash val="solid"/>
                <a:miter/>
              </a:ln>
            </p:spPr>
            <p:txBody>
              <a:bodyPr rtlCol="0" anchor="ctr"/>
              <a:lstStyle/>
              <a:p>
                <a:endParaRPr lang="zh-CN" altLang="en-US"/>
              </a:p>
            </p:txBody>
          </p:sp>
          <p:sp>
            <p:nvSpPr>
              <p:cNvPr id="143" name="任意多边形: 形状 142">
                <a:extLst>
                  <a:ext uri="{FF2B5EF4-FFF2-40B4-BE49-F238E27FC236}">
                    <a16:creationId xmlns:a16="http://schemas.microsoft.com/office/drawing/2014/main" xmlns="" id="{799E04FB-FAFE-4BFD-B65C-7F188547F4A1}"/>
                  </a:ext>
                </a:extLst>
              </p:cNvPr>
              <p:cNvSpPr/>
              <p:nvPr/>
            </p:nvSpPr>
            <p:spPr>
              <a:xfrm>
                <a:off x="8913087" y="2655052"/>
                <a:ext cx="14865" cy="57150"/>
              </a:xfrm>
              <a:custGeom>
                <a:avLst/>
                <a:gdLst>
                  <a:gd name="connsiteX0" fmla="*/ 6 w 14865"/>
                  <a:gd name="connsiteY0" fmla="*/ 0 h 57150"/>
                  <a:gd name="connsiteX1" fmla="*/ 14865 w 14865"/>
                  <a:gd name="connsiteY1" fmla="*/ 57150 h 57150"/>
                  <a:gd name="connsiteX2" fmla="*/ 3721 w 14865"/>
                  <a:gd name="connsiteY2" fmla="*/ 29432 h 57150"/>
                  <a:gd name="connsiteX3" fmla="*/ 6 w 14865"/>
                  <a:gd name="connsiteY3" fmla="*/ 0 h 57150"/>
                </a:gdLst>
                <a:ahLst/>
                <a:cxnLst>
                  <a:cxn ang="0">
                    <a:pos x="connsiteX0" y="connsiteY0"/>
                  </a:cxn>
                  <a:cxn ang="0">
                    <a:pos x="connsiteX1" y="connsiteY1"/>
                  </a:cxn>
                  <a:cxn ang="0">
                    <a:pos x="connsiteX2" y="connsiteY2"/>
                  </a:cxn>
                  <a:cxn ang="0">
                    <a:pos x="connsiteX3" y="connsiteY3"/>
                  </a:cxn>
                </a:cxnLst>
                <a:rect l="l" t="t" r="r" b="b"/>
                <a:pathLst>
                  <a:path w="14865" h="57150">
                    <a:moveTo>
                      <a:pt x="6" y="0"/>
                    </a:moveTo>
                    <a:cubicBezTo>
                      <a:pt x="9679" y="17500"/>
                      <a:pt x="14790" y="37155"/>
                      <a:pt x="14865" y="57150"/>
                    </a:cubicBezTo>
                    <a:cubicBezTo>
                      <a:pt x="9809" y="48508"/>
                      <a:pt x="6054" y="39169"/>
                      <a:pt x="3721" y="29432"/>
                    </a:cubicBezTo>
                    <a:cubicBezTo>
                      <a:pt x="1151" y="19836"/>
                      <a:pt x="-98" y="9934"/>
                      <a:pt x="6" y="0"/>
                    </a:cubicBezTo>
                    <a:close/>
                  </a:path>
                </a:pathLst>
              </a:custGeom>
              <a:solidFill>
                <a:srgbClr val="263238"/>
              </a:solidFill>
              <a:ln w="9525" cap="flat">
                <a:noFill/>
                <a:prstDash val="solid"/>
                <a:miter/>
              </a:ln>
            </p:spPr>
            <p:txBody>
              <a:bodyPr rtlCol="0" anchor="ctr"/>
              <a:lstStyle/>
              <a:p>
                <a:endParaRPr lang="zh-CN" altLang="en-US"/>
              </a:p>
            </p:txBody>
          </p:sp>
          <p:sp>
            <p:nvSpPr>
              <p:cNvPr id="144" name="任意多边形: 形状 143">
                <a:extLst>
                  <a:ext uri="{FF2B5EF4-FFF2-40B4-BE49-F238E27FC236}">
                    <a16:creationId xmlns:a16="http://schemas.microsoft.com/office/drawing/2014/main" xmlns="" id="{1EDC278A-5161-4FED-ACC9-38BBA0E4B15D}"/>
                  </a:ext>
                </a:extLst>
              </p:cNvPr>
              <p:cNvSpPr/>
              <p:nvPr/>
            </p:nvSpPr>
            <p:spPr>
              <a:xfrm>
                <a:off x="8921761" y="2652670"/>
                <a:ext cx="14882" cy="57150"/>
              </a:xfrm>
              <a:custGeom>
                <a:avLst/>
                <a:gdLst>
                  <a:gd name="connsiteX0" fmla="*/ 0 w 14882"/>
                  <a:gd name="connsiteY0" fmla="*/ 95 h 57150"/>
                  <a:gd name="connsiteX1" fmla="*/ 11144 w 14882"/>
                  <a:gd name="connsiteY1" fmla="*/ 27527 h 57150"/>
                  <a:gd name="connsiteX2" fmla="*/ 14859 w 14882"/>
                  <a:gd name="connsiteY2" fmla="*/ 57150 h 57150"/>
                  <a:gd name="connsiteX3" fmla="*/ 0 w 14882"/>
                  <a:gd name="connsiteY3" fmla="*/ 0 h 57150"/>
                </a:gdLst>
                <a:ahLst/>
                <a:cxnLst>
                  <a:cxn ang="0">
                    <a:pos x="connsiteX0" y="connsiteY0"/>
                  </a:cxn>
                  <a:cxn ang="0">
                    <a:pos x="connsiteX1" y="connsiteY1"/>
                  </a:cxn>
                  <a:cxn ang="0">
                    <a:pos x="connsiteX2" y="connsiteY2"/>
                  </a:cxn>
                  <a:cxn ang="0">
                    <a:pos x="connsiteX3" y="connsiteY3"/>
                  </a:cxn>
                </a:cxnLst>
                <a:rect l="l" t="t" r="r" b="b"/>
                <a:pathLst>
                  <a:path w="14882" h="57150">
                    <a:moveTo>
                      <a:pt x="0" y="95"/>
                    </a:moveTo>
                    <a:cubicBezTo>
                      <a:pt x="4976" y="8674"/>
                      <a:pt x="8727" y="17908"/>
                      <a:pt x="11144" y="27527"/>
                    </a:cubicBezTo>
                    <a:cubicBezTo>
                      <a:pt x="13823" y="37167"/>
                      <a:pt x="15075" y="47147"/>
                      <a:pt x="14859" y="57150"/>
                    </a:cubicBezTo>
                    <a:cubicBezTo>
                      <a:pt x="5186" y="39650"/>
                      <a:pt x="75" y="19995"/>
                      <a:pt x="0" y="0"/>
                    </a:cubicBezTo>
                    <a:close/>
                  </a:path>
                </a:pathLst>
              </a:custGeom>
              <a:solidFill>
                <a:srgbClr val="263238"/>
              </a:solidFill>
              <a:ln w="9525" cap="flat">
                <a:noFill/>
                <a:prstDash val="solid"/>
                <a:miter/>
              </a:ln>
            </p:spPr>
            <p:txBody>
              <a:bodyPr rtlCol="0" anchor="ctr"/>
              <a:lstStyle/>
              <a:p>
                <a:endParaRPr lang="zh-CN" altLang="en-US"/>
              </a:p>
            </p:txBody>
          </p:sp>
          <p:sp>
            <p:nvSpPr>
              <p:cNvPr id="145" name="任意多边形: 形状 144">
                <a:extLst>
                  <a:ext uri="{FF2B5EF4-FFF2-40B4-BE49-F238E27FC236}">
                    <a16:creationId xmlns:a16="http://schemas.microsoft.com/office/drawing/2014/main" xmlns="" id="{D4EC7A43-7209-4990-B88A-39A8FDCC85E6}"/>
                  </a:ext>
                </a:extLst>
              </p:cNvPr>
              <p:cNvSpPr/>
              <p:nvPr/>
            </p:nvSpPr>
            <p:spPr>
              <a:xfrm>
                <a:off x="8931406" y="2654289"/>
                <a:ext cx="13080" cy="49911"/>
              </a:xfrm>
              <a:custGeom>
                <a:avLst/>
                <a:gdLst>
                  <a:gd name="connsiteX0" fmla="*/ 71 w 13080"/>
                  <a:gd name="connsiteY0" fmla="*/ 0 h 49911"/>
                  <a:gd name="connsiteX1" fmla="*/ 10168 w 13080"/>
                  <a:gd name="connsiteY1" fmla="*/ 24003 h 49911"/>
                  <a:gd name="connsiteX2" fmla="*/ 12930 w 13080"/>
                  <a:gd name="connsiteY2" fmla="*/ 49911 h 49911"/>
                  <a:gd name="connsiteX3" fmla="*/ 71 w 13080"/>
                  <a:gd name="connsiteY3" fmla="*/ 0 h 49911"/>
                </a:gdLst>
                <a:ahLst/>
                <a:cxnLst>
                  <a:cxn ang="0">
                    <a:pos x="connsiteX0" y="connsiteY0"/>
                  </a:cxn>
                  <a:cxn ang="0">
                    <a:pos x="connsiteX1" y="connsiteY1"/>
                  </a:cxn>
                  <a:cxn ang="0">
                    <a:pos x="connsiteX2" y="connsiteY2"/>
                  </a:cxn>
                  <a:cxn ang="0">
                    <a:pos x="connsiteX3" y="connsiteY3"/>
                  </a:cxn>
                </a:cxnLst>
                <a:rect l="l" t="t" r="r" b="b"/>
                <a:pathLst>
                  <a:path w="13080" h="49911">
                    <a:moveTo>
                      <a:pt x="71" y="0"/>
                    </a:moveTo>
                    <a:cubicBezTo>
                      <a:pt x="4723" y="7397"/>
                      <a:pt x="8134" y="15505"/>
                      <a:pt x="10168" y="24003"/>
                    </a:cubicBezTo>
                    <a:cubicBezTo>
                      <a:pt x="12539" y="32422"/>
                      <a:pt x="13473" y="41181"/>
                      <a:pt x="12930" y="49911"/>
                    </a:cubicBezTo>
                    <a:cubicBezTo>
                      <a:pt x="3844" y="34894"/>
                      <a:pt x="-627" y="17538"/>
                      <a:pt x="71" y="0"/>
                    </a:cubicBezTo>
                    <a:close/>
                  </a:path>
                </a:pathLst>
              </a:custGeom>
              <a:solidFill>
                <a:srgbClr val="263238"/>
              </a:solidFill>
              <a:ln w="9525" cap="flat">
                <a:noFill/>
                <a:prstDash val="solid"/>
                <a:miter/>
              </a:ln>
            </p:spPr>
            <p:txBody>
              <a:bodyPr rtlCol="0" anchor="ctr"/>
              <a:lstStyle/>
              <a:p>
                <a:endParaRPr lang="zh-CN" altLang="en-US"/>
              </a:p>
            </p:txBody>
          </p:sp>
          <p:sp>
            <p:nvSpPr>
              <p:cNvPr id="146" name="任意多边形: 形状 145">
                <a:extLst>
                  <a:ext uri="{FF2B5EF4-FFF2-40B4-BE49-F238E27FC236}">
                    <a16:creationId xmlns:a16="http://schemas.microsoft.com/office/drawing/2014/main" xmlns="" id="{35187590-4324-4A37-AB5E-EB3BB81E2794}"/>
                  </a:ext>
                </a:extLst>
              </p:cNvPr>
              <p:cNvSpPr/>
              <p:nvPr/>
            </p:nvSpPr>
            <p:spPr>
              <a:xfrm>
                <a:off x="8827102" y="2681245"/>
                <a:ext cx="13083" cy="49911"/>
              </a:xfrm>
              <a:custGeom>
                <a:avLst/>
                <a:gdLst>
                  <a:gd name="connsiteX0" fmla="*/ 76 w 13083"/>
                  <a:gd name="connsiteY0" fmla="*/ 0 h 49911"/>
                  <a:gd name="connsiteX1" fmla="*/ 13030 w 13083"/>
                  <a:gd name="connsiteY1" fmla="*/ 49911 h 49911"/>
                  <a:gd name="connsiteX2" fmla="*/ 76 w 13083"/>
                  <a:gd name="connsiteY2" fmla="*/ 0 h 49911"/>
                </a:gdLst>
                <a:ahLst/>
                <a:cxnLst>
                  <a:cxn ang="0">
                    <a:pos x="connsiteX0" y="connsiteY0"/>
                  </a:cxn>
                  <a:cxn ang="0">
                    <a:pos x="connsiteX1" y="connsiteY1"/>
                  </a:cxn>
                  <a:cxn ang="0">
                    <a:pos x="connsiteX2" y="connsiteY2"/>
                  </a:cxn>
                </a:cxnLst>
                <a:rect l="l" t="t" r="r" b="b"/>
                <a:pathLst>
                  <a:path w="13083" h="49911">
                    <a:moveTo>
                      <a:pt x="76" y="0"/>
                    </a:moveTo>
                    <a:cubicBezTo>
                      <a:pt x="9133" y="15033"/>
                      <a:pt x="13633" y="32371"/>
                      <a:pt x="13030" y="49911"/>
                    </a:cubicBezTo>
                    <a:cubicBezTo>
                      <a:pt x="3858" y="34927"/>
                      <a:pt x="-651" y="17554"/>
                      <a:pt x="76" y="0"/>
                    </a:cubicBezTo>
                    <a:close/>
                  </a:path>
                </a:pathLst>
              </a:custGeom>
              <a:solidFill>
                <a:srgbClr val="263238"/>
              </a:solidFill>
              <a:ln w="9525" cap="flat">
                <a:noFill/>
                <a:prstDash val="solid"/>
                <a:miter/>
              </a:ln>
            </p:spPr>
            <p:txBody>
              <a:bodyPr rtlCol="0" anchor="ctr"/>
              <a:lstStyle/>
              <a:p>
                <a:endParaRPr lang="zh-CN" altLang="en-US"/>
              </a:p>
            </p:txBody>
          </p:sp>
          <p:sp>
            <p:nvSpPr>
              <p:cNvPr id="147" name="任意多边形: 形状 146">
                <a:extLst>
                  <a:ext uri="{FF2B5EF4-FFF2-40B4-BE49-F238E27FC236}">
                    <a16:creationId xmlns:a16="http://schemas.microsoft.com/office/drawing/2014/main" xmlns="" id="{CD128096-4FA1-4F9E-82C9-31AB4CCFF197}"/>
                  </a:ext>
                </a:extLst>
              </p:cNvPr>
              <p:cNvSpPr/>
              <p:nvPr/>
            </p:nvSpPr>
            <p:spPr>
              <a:xfrm>
                <a:off x="8156047" y="2613802"/>
                <a:ext cx="487880" cy="289756"/>
              </a:xfrm>
              <a:custGeom>
                <a:avLst/>
                <a:gdLst>
                  <a:gd name="connsiteX0" fmla="*/ 0 w 487880"/>
                  <a:gd name="connsiteY0" fmla="*/ 228987 h 289756"/>
                  <a:gd name="connsiteX1" fmla="*/ 201359 w 487880"/>
                  <a:gd name="connsiteY1" fmla="*/ 6959 h 289756"/>
                  <a:gd name="connsiteX2" fmla="*/ 487871 w 487880"/>
                  <a:gd name="connsiteY2" fmla="*/ 98876 h 289756"/>
                  <a:gd name="connsiteX3" fmla="*/ 393859 w 487880"/>
                  <a:gd name="connsiteY3" fmla="*/ 144881 h 289756"/>
                  <a:gd name="connsiteX4" fmla="*/ 248602 w 487880"/>
                  <a:gd name="connsiteY4" fmla="*/ 142786 h 289756"/>
                  <a:gd name="connsiteX5" fmla="*/ 205740 w 487880"/>
                  <a:gd name="connsiteY5" fmla="*/ 289757 h 289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7880" h="289756">
                    <a:moveTo>
                      <a:pt x="0" y="228987"/>
                    </a:moveTo>
                    <a:cubicBezTo>
                      <a:pt x="30194" y="167360"/>
                      <a:pt x="112395" y="52965"/>
                      <a:pt x="201359" y="6959"/>
                    </a:cubicBezTo>
                    <a:cubicBezTo>
                      <a:pt x="261556" y="-24187"/>
                      <a:pt x="489585" y="56870"/>
                      <a:pt x="487871" y="98876"/>
                    </a:cubicBezTo>
                    <a:cubicBezTo>
                      <a:pt x="486156" y="140881"/>
                      <a:pt x="449294" y="145262"/>
                      <a:pt x="393859" y="144881"/>
                    </a:cubicBezTo>
                    <a:cubicBezTo>
                      <a:pt x="373666" y="144881"/>
                      <a:pt x="264033" y="118688"/>
                      <a:pt x="248602" y="142786"/>
                    </a:cubicBezTo>
                    <a:cubicBezTo>
                      <a:pt x="226314" y="177457"/>
                      <a:pt x="205740" y="289757"/>
                      <a:pt x="205740" y="289757"/>
                    </a:cubicBezTo>
                    <a:close/>
                  </a:path>
                </a:pathLst>
              </a:custGeom>
              <a:solidFill>
                <a:srgbClr val="FFC4C0"/>
              </a:solidFill>
              <a:ln w="9525" cap="flat">
                <a:noFill/>
                <a:prstDash val="solid"/>
                <a:miter/>
              </a:ln>
            </p:spPr>
            <p:txBody>
              <a:bodyPr rtlCol="0" anchor="ctr"/>
              <a:lstStyle/>
              <a:p>
                <a:endParaRPr lang="zh-CN" altLang="en-US"/>
              </a:p>
            </p:txBody>
          </p:sp>
          <p:sp>
            <p:nvSpPr>
              <p:cNvPr id="148" name="任意多边形: 形状 147">
                <a:extLst>
                  <a:ext uri="{FF2B5EF4-FFF2-40B4-BE49-F238E27FC236}">
                    <a16:creationId xmlns:a16="http://schemas.microsoft.com/office/drawing/2014/main" xmlns="" id="{2DA67706-62C0-4080-AA1A-4802FE4332AB}"/>
                  </a:ext>
                </a:extLst>
              </p:cNvPr>
              <p:cNvSpPr/>
              <p:nvPr/>
            </p:nvSpPr>
            <p:spPr>
              <a:xfrm>
                <a:off x="8482367" y="2626762"/>
                <a:ext cx="154510" cy="71264"/>
              </a:xfrm>
              <a:custGeom>
                <a:avLst/>
                <a:gdLst>
                  <a:gd name="connsiteX0" fmla="*/ 154406 w 154510"/>
                  <a:gd name="connsiteY0" fmla="*/ 70390 h 71264"/>
                  <a:gd name="connsiteX1" fmla="*/ 863 w 154510"/>
                  <a:gd name="connsiteY1" fmla="*/ 0 h 71264"/>
                  <a:gd name="connsiteX2" fmla="*/ 863 w 154510"/>
                  <a:gd name="connsiteY2" fmla="*/ 1429 h 71264"/>
                  <a:gd name="connsiteX3" fmla="*/ 154216 w 154510"/>
                  <a:gd name="connsiteY3" fmla="*/ 71152 h 71264"/>
                  <a:gd name="connsiteX4" fmla="*/ 154406 w 154510"/>
                  <a:gd name="connsiteY4" fmla="*/ 70390 h 712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510" h="71264">
                    <a:moveTo>
                      <a:pt x="154406" y="70390"/>
                    </a:moveTo>
                    <a:cubicBezTo>
                      <a:pt x="122783" y="29146"/>
                      <a:pt x="61347" y="12097"/>
                      <a:pt x="863" y="0"/>
                    </a:cubicBezTo>
                    <a:cubicBezTo>
                      <a:pt x="-89" y="0"/>
                      <a:pt x="-470" y="1238"/>
                      <a:pt x="863" y="1429"/>
                    </a:cubicBezTo>
                    <a:cubicBezTo>
                      <a:pt x="16294" y="4572"/>
                      <a:pt x="116401" y="37719"/>
                      <a:pt x="154216" y="71152"/>
                    </a:cubicBezTo>
                    <a:cubicBezTo>
                      <a:pt x="154311" y="71533"/>
                      <a:pt x="154692" y="70866"/>
                      <a:pt x="154406" y="70390"/>
                    </a:cubicBezTo>
                    <a:close/>
                  </a:path>
                </a:pathLst>
              </a:custGeom>
              <a:solidFill>
                <a:srgbClr val="263238"/>
              </a:solidFill>
              <a:ln w="9525" cap="flat">
                <a:noFill/>
                <a:prstDash val="solid"/>
                <a:miter/>
              </a:ln>
            </p:spPr>
            <p:txBody>
              <a:bodyPr rtlCol="0" anchor="ctr"/>
              <a:lstStyle/>
              <a:p>
                <a:endParaRPr lang="zh-CN" altLang="en-US"/>
              </a:p>
            </p:txBody>
          </p:sp>
          <p:sp>
            <p:nvSpPr>
              <p:cNvPr id="149" name="任意多边形: 形状 148">
                <a:extLst>
                  <a:ext uri="{FF2B5EF4-FFF2-40B4-BE49-F238E27FC236}">
                    <a16:creationId xmlns:a16="http://schemas.microsoft.com/office/drawing/2014/main" xmlns="" id="{ECD60B59-D0F4-451D-BC07-E6970884B8DC}"/>
                  </a:ext>
                </a:extLst>
              </p:cNvPr>
              <p:cNvSpPr/>
              <p:nvPr/>
            </p:nvSpPr>
            <p:spPr>
              <a:xfrm>
                <a:off x="8156047" y="2615500"/>
                <a:ext cx="446066" cy="272056"/>
              </a:xfrm>
              <a:custGeom>
                <a:avLst/>
                <a:gdLst>
                  <a:gd name="connsiteX0" fmla="*/ 0 w 446066"/>
                  <a:gd name="connsiteY0" fmla="*/ 227289 h 272056"/>
                  <a:gd name="connsiteX1" fmla="*/ 201359 w 446066"/>
                  <a:gd name="connsiteY1" fmla="*/ 5261 h 272056"/>
                  <a:gd name="connsiteX2" fmla="*/ 446056 w 446066"/>
                  <a:gd name="connsiteY2" fmla="*/ 131753 h 272056"/>
                  <a:gd name="connsiteX3" fmla="*/ 331089 w 446066"/>
                  <a:gd name="connsiteY3" fmla="*/ 169472 h 272056"/>
                  <a:gd name="connsiteX4" fmla="*/ 227362 w 446066"/>
                  <a:gd name="connsiteY4" fmla="*/ 151470 h 272056"/>
                  <a:gd name="connsiteX5" fmla="*/ 151162 w 446066"/>
                  <a:gd name="connsiteY5" fmla="*/ 272057 h 272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066" h="272056">
                    <a:moveTo>
                      <a:pt x="0" y="227289"/>
                    </a:moveTo>
                    <a:cubicBezTo>
                      <a:pt x="30194" y="165662"/>
                      <a:pt x="112395" y="51267"/>
                      <a:pt x="201359" y="5261"/>
                    </a:cubicBezTo>
                    <a:cubicBezTo>
                      <a:pt x="261556" y="-25885"/>
                      <a:pt x="447675" y="89653"/>
                      <a:pt x="446056" y="131753"/>
                    </a:cubicBezTo>
                    <a:cubicBezTo>
                      <a:pt x="444436" y="173854"/>
                      <a:pt x="391668" y="182998"/>
                      <a:pt x="331089" y="169472"/>
                    </a:cubicBezTo>
                    <a:cubicBezTo>
                      <a:pt x="311372" y="164996"/>
                      <a:pt x="242792" y="127372"/>
                      <a:pt x="227362" y="151470"/>
                    </a:cubicBezTo>
                    <a:cubicBezTo>
                      <a:pt x="205073" y="186141"/>
                      <a:pt x="151162" y="272057"/>
                      <a:pt x="151162" y="272057"/>
                    </a:cubicBezTo>
                    <a:close/>
                  </a:path>
                </a:pathLst>
              </a:custGeom>
              <a:solidFill>
                <a:srgbClr val="FFC4C0"/>
              </a:solidFill>
              <a:ln w="9525" cap="flat">
                <a:noFill/>
                <a:prstDash val="solid"/>
                <a:miter/>
              </a:ln>
            </p:spPr>
            <p:txBody>
              <a:bodyPr rtlCol="0" anchor="ctr"/>
              <a:lstStyle/>
              <a:p>
                <a:endParaRPr lang="zh-CN" altLang="en-US"/>
              </a:p>
            </p:txBody>
          </p:sp>
          <p:sp>
            <p:nvSpPr>
              <p:cNvPr id="150" name="任意多边形: 形状 149">
                <a:extLst>
                  <a:ext uri="{FF2B5EF4-FFF2-40B4-BE49-F238E27FC236}">
                    <a16:creationId xmlns:a16="http://schemas.microsoft.com/office/drawing/2014/main" xmlns="" id="{58CC751F-E67D-412B-A1B8-8DA648A2D2E4}"/>
                  </a:ext>
                </a:extLst>
              </p:cNvPr>
              <p:cNvSpPr/>
              <p:nvPr/>
            </p:nvSpPr>
            <p:spPr>
              <a:xfrm>
                <a:off x="8336784" y="2752757"/>
                <a:ext cx="201365" cy="85477"/>
              </a:xfrm>
              <a:custGeom>
                <a:avLst/>
                <a:gdLst>
                  <a:gd name="connsiteX0" fmla="*/ 200453 w 201365"/>
                  <a:gd name="connsiteY0" fmla="*/ 37550 h 85477"/>
                  <a:gd name="connsiteX1" fmla="*/ 129397 w 201365"/>
                  <a:gd name="connsiteY1" fmla="*/ 18500 h 85477"/>
                  <a:gd name="connsiteX2" fmla="*/ 70628 w 201365"/>
                  <a:gd name="connsiteY2" fmla="*/ 21 h 85477"/>
                  <a:gd name="connsiteX3" fmla="*/ 45291 w 201365"/>
                  <a:gd name="connsiteY3" fmla="*/ 8022 h 85477"/>
                  <a:gd name="connsiteX4" fmla="*/ 28146 w 201365"/>
                  <a:gd name="connsiteY4" fmla="*/ 30596 h 85477"/>
                  <a:gd name="connsiteX5" fmla="*/ 12239 w 201365"/>
                  <a:gd name="connsiteY5" fmla="*/ 59172 h 85477"/>
                  <a:gd name="connsiteX6" fmla="*/ 714 w 201365"/>
                  <a:gd name="connsiteY6" fmla="*/ 81936 h 85477"/>
                  <a:gd name="connsiteX7" fmla="*/ 3953 w 201365"/>
                  <a:gd name="connsiteY7" fmla="*/ 82603 h 85477"/>
                  <a:gd name="connsiteX8" fmla="*/ 33956 w 201365"/>
                  <a:gd name="connsiteY8" fmla="*/ 37645 h 85477"/>
                  <a:gd name="connsiteX9" fmla="*/ 53006 w 201365"/>
                  <a:gd name="connsiteY9" fmla="*/ 16404 h 85477"/>
                  <a:gd name="connsiteX10" fmla="*/ 80534 w 201365"/>
                  <a:gd name="connsiteY10" fmla="*/ 11451 h 85477"/>
                  <a:gd name="connsiteX11" fmla="*/ 137684 w 201365"/>
                  <a:gd name="connsiteY11" fmla="*/ 31073 h 85477"/>
                  <a:gd name="connsiteX12" fmla="*/ 200930 w 201365"/>
                  <a:gd name="connsiteY12" fmla="*/ 39645 h 85477"/>
                  <a:gd name="connsiteX13" fmla="*/ 200453 w 201365"/>
                  <a:gd name="connsiteY13" fmla="*/ 37550 h 85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1365" h="85477">
                    <a:moveTo>
                      <a:pt x="200453" y="37550"/>
                    </a:moveTo>
                    <a:cubicBezTo>
                      <a:pt x="177212" y="38121"/>
                      <a:pt x="150447" y="27358"/>
                      <a:pt x="129397" y="18500"/>
                    </a:cubicBezTo>
                    <a:cubicBezTo>
                      <a:pt x="111014" y="10499"/>
                      <a:pt x="91297" y="-550"/>
                      <a:pt x="70628" y="21"/>
                    </a:cubicBezTo>
                    <a:cubicBezTo>
                      <a:pt x="61541" y="-110"/>
                      <a:pt x="52655" y="2697"/>
                      <a:pt x="45291" y="8022"/>
                    </a:cubicBezTo>
                    <a:cubicBezTo>
                      <a:pt x="38350" y="14531"/>
                      <a:pt x="32554" y="22163"/>
                      <a:pt x="28146" y="30596"/>
                    </a:cubicBezTo>
                    <a:cubicBezTo>
                      <a:pt x="22431" y="40122"/>
                      <a:pt x="17288" y="49647"/>
                      <a:pt x="12239" y="59172"/>
                    </a:cubicBezTo>
                    <a:cubicBezTo>
                      <a:pt x="7191" y="68697"/>
                      <a:pt x="5572" y="72221"/>
                      <a:pt x="714" y="81936"/>
                    </a:cubicBezTo>
                    <a:cubicBezTo>
                      <a:pt x="-1381" y="86032"/>
                      <a:pt x="1571" y="86985"/>
                      <a:pt x="3953" y="82603"/>
                    </a:cubicBezTo>
                    <a:cubicBezTo>
                      <a:pt x="12558" y="66731"/>
                      <a:pt x="22602" y="51682"/>
                      <a:pt x="33956" y="37645"/>
                    </a:cubicBezTo>
                    <a:cubicBezTo>
                      <a:pt x="39197" y="29643"/>
                      <a:pt x="45620" y="22482"/>
                      <a:pt x="53006" y="16404"/>
                    </a:cubicBezTo>
                    <a:cubicBezTo>
                      <a:pt x="61148" y="11132"/>
                      <a:pt x="71065" y="9347"/>
                      <a:pt x="80534" y="11451"/>
                    </a:cubicBezTo>
                    <a:cubicBezTo>
                      <a:pt x="100346" y="15166"/>
                      <a:pt x="118634" y="25834"/>
                      <a:pt x="137684" y="31073"/>
                    </a:cubicBezTo>
                    <a:cubicBezTo>
                      <a:pt x="156734" y="36312"/>
                      <a:pt x="181022" y="43265"/>
                      <a:pt x="200930" y="39645"/>
                    </a:cubicBezTo>
                    <a:cubicBezTo>
                      <a:pt x="201692" y="39074"/>
                      <a:pt x="201406" y="37550"/>
                      <a:pt x="200453" y="37550"/>
                    </a:cubicBezTo>
                    <a:close/>
                  </a:path>
                </a:pathLst>
              </a:custGeom>
              <a:solidFill>
                <a:srgbClr val="263238"/>
              </a:solidFill>
              <a:ln w="9525" cap="flat">
                <a:noFill/>
                <a:prstDash val="solid"/>
                <a:miter/>
              </a:ln>
            </p:spPr>
            <p:txBody>
              <a:bodyPr rtlCol="0" anchor="ctr"/>
              <a:lstStyle/>
              <a:p>
                <a:endParaRPr lang="zh-CN" altLang="en-US"/>
              </a:p>
            </p:txBody>
          </p:sp>
          <p:sp>
            <p:nvSpPr>
              <p:cNvPr id="151" name="任意多边形: 形状 150">
                <a:extLst>
                  <a:ext uri="{FF2B5EF4-FFF2-40B4-BE49-F238E27FC236}">
                    <a16:creationId xmlns:a16="http://schemas.microsoft.com/office/drawing/2014/main" xmlns="" id="{4C1067DE-4018-4727-A010-698B5BADFA68}"/>
                  </a:ext>
                </a:extLst>
              </p:cNvPr>
              <p:cNvSpPr/>
              <p:nvPr/>
            </p:nvSpPr>
            <p:spPr>
              <a:xfrm>
                <a:off x="8308131" y="2609236"/>
                <a:ext cx="294375" cy="158401"/>
              </a:xfrm>
              <a:custGeom>
                <a:avLst/>
                <a:gdLst>
                  <a:gd name="connsiteX0" fmla="*/ 279684 w 294375"/>
                  <a:gd name="connsiteY0" fmla="*/ 96488 h 158401"/>
                  <a:gd name="connsiteX1" fmla="*/ 220534 w 294375"/>
                  <a:gd name="connsiteY1" fmla="*/ 51911 h 158401"/>
                  <a:gd name="connsiteX2" fmla="*/ 150811 w 294375"/>
                  <a:gd name="connsiteY2" fmla="*/ 20574 h 158401"/>
                  <a:gd name="connsiteX3" fmla="*/ 113568 w 294375"/>
                  <a:gd name="connsiteY3" fmla="*/ 8001 h 158401"/>
                  <a:gd name="connsiteX4" fmla="*/ 76516 w 294375"/>
                  <a:gd name="connsiteY4" fmla="*/ 0 h 158401"/>
                  <a:gd name="connsiteX5" fmla="*/ 316 w 294375"/>
                  <a:gd name="connsiteY5" fmla="*/ 41815 h 158401"/>
                  <a:gd name="connsiteX6" fmla="*/ 1078 w 294375"/>
                  <a:gd name="connsiteY6" fmla="*/ 43053 h 158401"/>
                  <a:gd name="connsiteX7" fmla="*/ 64895 w 294375"/>
                  <a:gd name="connsiteY7" fmla="*/ 7620 h 158401"/>
                  <a:gd name="connsiteX8" fmla="*/ 102995 w 294375"/>
                  <a:gd name="connsiteY8" fmla="*/ 14097 h 158401"/>
                  <a:gd name="connsiteX9" fmla="*/ 135190 w 294375"/>
                  <a:gd name="connsiteY9" fmla="*/ 25051 h 158401"/>
                  <a:gd name="connsiteX10" fmla="*/ 259015 w 294375"/>
                  <a:gd name="connsiteY10" fmla="*/ 90773 h 158401"/>
                  <a:gd name="connsiteX11" fmla="*/ 286066 w 294375"/>
                  <a:gd name="connsiteY11" fmla="*/ 157448 h 158401"/>
                  <a:gd name="connsiteX12" fmla="*/ 287590 w 294375"/>
                  <a:gd name="connsiteY12" fmla="*/ 158020 h 158401"/>
                  <a:gd name="connsiteX13" fmla="*/ 279684 w 294375"/>
                  <a:gd name="connsiteY13" fmla="*/ 96488 h 158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4375" h="158401">
                    <a:moveTo>
                      <a:pt x="279684" y="96488"/>
                    </a:moveTo>
                    <a:cubicBezTo>
                      <a:pt x="262868" y="78127"/>
                      <a:pt x="242818" y="63017"/>
                      <a:pt x="220534" y="51911"/>
                    </a:cubicBezTo>
                    <a:cubicBezTo>
                      <a:pt x="198160" y="39634"/>
                      <a:pt x="174845" y="29155"/>
                      <a:pt x="150811" y="20574"/>
                    </a:cubicBezTo>
                    <a:cubicBezTo>
                      <a:pt x="138523" y="16002"/>
                      <a:pt x="126046" y="11811"/>
                      <a:pt x="113568" y="8001"/>
                    </a:cubicBezTo>
                    <a:cubicBezTo>
                      <a:pt x="101790" y="3157"/>
                      <a:pt x="89243" y="448"/>
                      <a:pt x="76516" y="0"/>
                    </a:cubicBezTo>
                    <a:cubicBezTo>
                      <a:pt x="42035" y="2096"/>
                      <a:pt x="12603" y="32194"/>
                      <a:pt x="316" y="41815"/>
                    </a:cubicBezTo>
                    <a:cubicBezTo>
                      <a:pt x="-446" y="42386"/>
                      <a:pt x="316" y="43720"/>
                      <a:pt x="1078" y="43053"/>
                    </a:cubicBezTo>
                    <a:cubicBezTo>
                      <a:pt x="11174" y="35338"/>
                      <a:pt x="43654" y="9811"/>
                      <a:pt x="64895" y="7620"/>
                    </a:cubicBezTo>
                    <a:cubicBezTo>
                      <a:pt x="77913" y="7010"/>
                      <a:pt x="90910" y="9219"/>
                      <a:pt x="102995" y="14097"/>
                    </a:cubicBezTo>
                    <a:cubicBezTo>
                      <a:pt x="113758" y="17621"/>
                      <a:pt x="124522" y="21146"/>
                      <a:pt x="135190" y="25051"/>
                    </a:cubicBezTo>
                    <a:cubicBezTo>
                      <a:pt x="178719" y="40576"/>
                      <a:pt x="223963" y="60484"/>
                      <a:pt x="259015" y="90773"/>
                    </a:cubicBezTo>
                    <a:cubicBezTo>
                      <a:pt x="278541" y="107633"/>
                      <a:pt x="293971" y="130873"/>
                      <a:pt x="286066" y="157448"/>
                    </a:cubicBezTo>
                    <a:cubicBezTo>
                      <a:pt x="286066" y="158305"/>
                      <a:pt x="287113" y="158782"/>
                      <a:pt x="287590" y="158020"/>
                    </a:cubicBezTo>
                    <a:cubicBezTo>
                      <a:pt x="300544" y="138970"/>
                      <a:pt x="293305" y="112776"/>
                      <a:pt x="279684" y="96488"/>
                    </a:cubicBezTo>
                    <a:close/>
                  </a:path>
                </a:pathLst>
              </a:custGeom>
              <a:solidFill>
                <a:srgbClr val="263238"/>
              </a:solidFill>
              <a:ln w="9525" cap="flat">
                <a:noFill/>
                <a:prstDash val="solid"/>
                <a:miter/>
              </a:ln>
            </p:spPr>
            <p:txBody>
              <a:bodyPr rtlCol="0" anchor="ctr"/>
              <a:lstStyle/>
              <a:p>
                <a:endParaRPr lang="zh-CN" altLang="en-US"/>
              </a:p>
            </p:txBody>
          </p:sp>
          <p:sp>
            <p:nvSpPr>
              <p:cNvPr id="152" name="任意多边形: 形状 151">
                <a:extLst>
                  <a:ext uri="{FF2B5EF4-FFF2-40B4-BE49-F238E27FC236}">
                    <a16:creationId xmlns:a16="http://schemas.microsoft.com/office/drawing/2014/main" xmlns="" id="{D1BF17F8-8293-445B-A042-5D74A0021FEF}"/>
                  </a:ext>
                </a:extLst>
              </p:cNvPr>
              <p:cNvSpPr/>
              <p:nvPr/>
            </p:nvSpPr>
            <p:spPr>
              <a:xfrm>
                <a:off x="8134711" y="2546848"/>
                <a:ext cx="217147" cy="349281"/>
              </a:xfrm>
              <a:custGeom>
                <a:avLst/>
                <a:gdLst>
                  <a:gd name="connsiteX0" fmla="*/ 0 w 217147"/>
                  <a:gd name="connsiteY0" fmla="*/ 349282 h 349281"/>
                  <a:gd name="connsiteX1" fmla="*/ 38100 w 217147"/>
                  <a:gd name="connsiteY1" fmla="*/ 168307 h 349281"/>
                  <a:gd name="connsiteX2" fmla="*/ 189167 w 217147"/>
                  <a:gd name="connsiteY2" fmla="*/ 0 h 349281"/>
                  <a:gd name="connsiteX3" fmla="*/ 173450 w 217147"/>
                  <a:gd name="connsiteY3" fmla="*/ 158877 h 349281"/>
                  <a:gd name="connsiteX4" fmla="*/ 161163 w 217147"/>
                  <a:gd name="connsiteY4" fmla="*/ 278701 h 3492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147" h="349281">
                    <a:moveTo>
                      <a:pt x="0" y="349282"/>
                    </a:moveTo>
                    <a:cubicBezTo>
                      <a:pt x="10382" y="320707"/>
                      <a:pt x="20479" y="204883"/>
                      <a:pt x="38100" y="168307"/>
                    </a:cubicBezTo>
                    <a:cubicBezTo>
                      <a:pt x="55721" y="131731"/>
                      <a:pt x="142113" y="0"/>
                      <a:pt x="189167" y="0"/>
                    </a:cubicBezTo>
                    <a:cubicBezTo>
                      <a:pt x="248317" y="0"/>
                      <a:pt x="199263" y="112014"/>
                      <a:pt x="173450" y="158877"/>
                    </a:cubicBezTo>
                    <a:cubicBezTo>
                      <a:pt x="147638" y="205740"/>
                      <a:pt x="161163" y="278701"/>
                      <a:pt x="161163" y="278701"/>
                    </a:cubicBezTo>
                    <a:close/>
                  </a:path>
                </a:pathLst>
              </a:custGeom>
              <a:solidFill>
                <a:srgbClr val="FFC4C0"/>
              </a:solidFill>
              <a:ln w="9525" cap="flat">
                <a:noFill/>
                <a:prstDash val="solid"/>
                <a:miter/>
              </a:ln>
            </p:spPr>
            <p:txBody>
              <a:bodyPr rtlCol="0" anchor="ctr"/>
              <a:lstStyle/>
              <a:p>
                <a:endParaRPr lang="zh-CN" altLang="en-US"/>
              </a:p>
            </p:txBody>
          </p:sp>
          <p:sp>
            <p:nvSpPr>
              <p:cNvPr id="153" name="任意多边形: 形状 152">
                <a:extLst>
                  <a:ext uri="{FF2B5EF4-FFF2-40B4-BE49-F238E27FC236}">
                    <a16:creationId xmlns:a16="http://schemas.microsoft.com/office/drawing/2014/main" xmlns="" id="{BD76FB9F-B482-4F15-9F6D-0B76503B4410}"/>
                  </a:ext>
                </a:extLst>
              </p:cNvPr>
              <p:cNvSpPr/>
              <p:nvPr/>
            </p:nvSpPr>
            <p:spPr>
              <a:xfrm>
                <a:off x="8290298" y="2628021"/>
                <a:ext cx="54990" cy="195004"/>
              </a:xfrm>
              <a:custGeom>
                <a:avLst/>
                <a:gdLst>
                  <a:gd name="connsiteX0" fmla="*/ 52534 w 54990"/>
                  <a:gd name="connsiteY0" fmla="*/ 837 h 195004"/>
                  <a:gd name="connsiteX1" fmla="*/ 27483 w 54990"/>
                  <a:gd name="connsiteY1" fmla="*/ 47891 h 195004"/>
                  <a:gd name="connsiteX2" fmla="*/ 6147 w 54990"/>
                  <a:gd name="connsiteY2" fmla="*/ 93706 h 195004"/>
                  <a:gd name="connsiteX3" fmla="*/ 147 w 54990"/>
                  <a:gd name="connsiteY3" fmla="*/ 143141 h 195004"/>
                  <a:gd name="connsiteX4" fmla="*/ 1766 w 54990"/>
                  <a:gd name="connsiteY4" fmla="*/ 167620 h 195004"/>
                  <a:gd name="connsiteX5" fmla="*/ 5290 w 54990"/>
                  <a:gd name="connsiteY5" fmla="*/ 194290 h 195004"/>
                  <a:gd name="connsiteX6" fmla="*/ 6814 w 54990"/>
                  <a:gd name="connsiteY6" fmla="*/ 194290 h 195004"/>
                  <a:gd name="connsiteX7" fmla="*/ 7767 w 54990"/>
                  <a:gd name="connsiteY7" fmla="*/ 145141 h 195004"/>
                  <a:gd name="connsiteX8" fmla="*/ 17292 w 54990"/>
                  <a:gd name="connsiteY8" fmla="*/ 95325 h 195004"/>
                  <a:gd name="connsiteX9" fmla="*/ 54915 w 54990"/>
                  <a:gd name="connsiteY9" fmla="*/ 1694 h 195004"/>
                  <a:gd name="connsiteX10" fmla="*/ 54153 w 54990"/>
                  <a:gd name="connsiteY10" fmla="*/ 75 h 195004"/>
                  <a:gd name="connsiteX11" fmla="*/ 52534 w 54990"/>
                  <a:gd name="connsiteY11" fmla="*/ 837 h 195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4990" h="195004">
                    <a:moveTo>
                      <a:pt x="52534" y="837"/>
                    </a:moveTo>
                    <a:cubicBezTo>
                      <a:pt x="43381" y="16081"/>
                      <a:pt x="35019" y="31786"/>
                      <a:pt x="27483" y="47891"/>
                    </a:cubicBezTo>
                    <a:cubicBezTo>
                      <a:pt x="19259" y="62619"/>
                      <a:pt x="12128" y="77932"/>
                      <a:pt x="6147" y="93706"/>
                    </a:cubicBezTo>
                    <a:cubicBezTo>
                      <a:pt x="1440" y="109742"/>
                      <a:pt x="-588" y="126444"/>
                      <a:pt x="147" y="143141"/>
                    </a:cubicBezTo>
                    <a:cubicBezTo>
                      <a:pt x="147" y="151332"/>
                      <a:pt x="909" y="159428"/>
                      <a:pt x="1766" y="167620"/>
                    </a:cubicBezTo>
                    <a:cubicBezTo>
                      <a:pt x="2623" y="175811"/>
                      <a:pt x="4528" y="185432"/>
                      <a:pt x="5290" y="194290"/>
                    </a:cubicBezTo>
                    <a:cubicBezTo>
                      <a:pt x="5290" y="195242"/>
                      <a:pt x="6909" y="195242"/>
                      <a:pt x="6814" y="194290"/>
                    </a:cubicBezTo>
                    <a:cubicBezTo>
                      <a:pt x="6037" y="177904"/>
                      <a:pt x="6356" y="161484"/>
                      <a:pt x="7767" y="145141"/>
                    </a:cubicBezTo>
                    <a:cubicBezTo>
                      <a:pt x="8833" y="128201"/>
                      <a:pt x="12033" y="111463"/>
                      <a:pt x="17292" y="95325"/>
                    </a:cubicBezTo>
                    <a:cubicBezTo>
                      <a:pt x="27483" y="63226"/>
                      <a:pt x="44438" y="33698"/>
                      <a:pt x="54915" y="1694"/>
                    </a:cubicBezTo>
                    <a:cubicBezTo>
                      <a:pt x="55152" y="1037"/>
                      <a:pt x="54811" y="312"/>
                      <a:pt x="54153" y="75"/>
                    </a:cubicBezTo>
                    <a:cubicBezTo>
                      <a:pt x="53496" y="-162"/>
                      <a:pt x="52771" y="180"/>
                      <a:pt x="52534" y="837"/>
                    </a:cubicBezTo>
                    <a:close/>
                  </a:path>
                </a:pathLst>
              </a:custGeom>
              <a:solidFill>
                <a:srgbClr val="263238"/>
              </a:solidFill>
              <a:ln w="9525" cap="flat">
                <a:noFill/>
                <a:prstDash val="solid"/>
                <a:miter/>
              </a:ln>
            </p:spPr>
            <p:txBody>
              <a:bodyPr rtlCol="0" anchor="ctr"/>
              <a:lstStyle/>
              <a:p>
                <a:endParaRPr lang="zh-CN" altLang="en-US"/>
              </a:p>
            </p:txBody>
          </p:sp>
          <p:sp>
            <p:nvSpPr>
              <p:cNvPr id="154" name="任意多边形: 形状 153">
                <a:extLst>
                  <a:ext uri="{FF2B5EF4-FFF2-40B4-BE49-F238E27FC236}">
                    <a16:creationId xmlns:a16="http://schemas.microsoft.com/office/drawing/2014/main" xmlns="" id="{22C35E99-7C29-4A23-9139-27BB0B604B24}"/>
                  </a:ext>
                </a:extLst>
              </p:cNvPr>
              <p:cNvSpPr/>
              <p:nvPr/>
            </p:nvSpPr>
            <p:spPr>
              <a:xfrm>
                <a:off x="7894871" y="3013477"/>
                <a:ext cx="456818" cy="396144"/>
              </a:xfrm>
              <a:custGeom>
                <a:avLst/>
                <a:gdLst>
                  <a:gd name="connsiteX0" fmla="*/ 456819 w 456818"/>
                  <a:gd name="connsiteY0" fmla="*/ 396145 h 396144"/>
                  <a:gd name="connsiteX1" fmla="*/ 60579 w 456818"/>
                  <a:gd name="connsiteY1" fmla="*/ 396145 h 396144"/>
                  <a:gd name="connsiteX2" fmla="*/ 0 w 456818"/>
                  <a:gd name="connsiteY2" fmla="*/ 0 h 396144"/>
                  <a:gd name="connsiteX3" fmla="*/ 396240 w 456818"/>
                  <a:gd name="connsiteY3" fmla="*/ 0 h 396144"/>
                  <a:gd name="connsiteX4" fmla="*/ 456819 w 456818"/>
                  <a:gd name="connsiteY4" fmla="*/ 396145 h 3961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6818" h="396144">
                    <a:moveTo>
                      <a:pt x="456819" y="396145"/>
                    </a:moveTo>
                    <a:lnTo>
                      <a:pt x="60579" y="396145"/>
                    </a:lnTo>
                    <a:lnTo>
                      <a:pt x="0" y="0"/>
                    </a:lnTo>
                    <a:lnTo>
                      <a:pt x="396240" y="0"/>
                    </a:lnTo>
                    <a:lnTo>
                      <a:pt x="456819" y="396145"/>
                    </a:lnTo>
                    <a:close/>
                  </a:path>
                </a:pathLst>
              </a:custGeom>
              <a:solidFill>
                <a:srgbClr val="263238"/>
              </a:solidFill>
              <a:ln w="9525" cap="flat">
                <a:noFill/>
                <a:prstDash val="solid"/>
                <a:miter/>
              </a:ln>
            </p:spPr>
            <p:txBody>
              <a:bodyPr rtlCol="0" anchor="ctr"/>
              <a:lstStyle/>
              <a:p>
                <a:endParaRPr lang="zh-CN" altLang="en-US"/>
              </a:p>
            </p:txBody>
          </p:sp>
          <p:sp>
            <p:nvSpPr>
              <p:cNvPr id="155" name="任意多边形: 形状 154">
                <a:extLst>
                  <a:ext uri="{FF2B5EF4-FFF2-40B4-BE49-F238E27FC236}">
                    <a16:creationId xmlns:a16="http://schemas.microsoft.com/office/drawing/2014/main" xmlns="" id="{DFB09939-6E55-4FE4-83A3-327D874E9054}"/>
                  </a:ext>
                </a:extLst>
              </p:cNvPr>
              <p:cNvSpPr/>
              <p:nvPr/>
            </p:nvSpPr>
            <p:spPr>
              <a:xfrm>
                <a:off x="7955450" y="3347424"/>
                <a:ext cx="622839" cy="62198"/>
              </a:xfrm>
              <a:custGeom>
                <a:avLst/>
                <a:gdLst>
                  <a:gd name="connsiteX0" fmla="*/ 0 w 622839"/>
                  <a:gd name="connsiteY0" fmla="*/ 0 h 62198"/>
                  <a:gd name="connsiteX1" fmla="*/ 622840 w 622839"/>
                  <a:gd name="connsiteY1" fmla="*/ 0 h 62198"/>
                  <a:gd name="connsiteX2" fmla="*/ 622840 w 622839"/>
                  <a:gd name="connsiteY2" fmla="*/ 62198 h 62198"/>
                  <a:gd name="connsiteX3" fmla="*/ 0 w 622839"/>
                  <a:gd name="connsiteY3" fmla="*/ 62198 h 62198"/>
                </a:gdLst>
                <a:ahLst/>
                <a:cxnLst>
                  <a:cxn ang="0">
                    <a:pos x="connsiteX0" y="connsiteY0"/>
                  </a:cxn>
                  <a:cxn ang="0">
                    <a:pos x="connsiteX1" y="connsiteY1"/>
                  </a:cxn>
                  <a:cxn ang="0">
                    <a:pos x="connsiteX2" y="connsiteY2"/>
                  </a:cxn>
                  <a:cxn ang="0">
                    <a:pos x="connsiteX3" y="connsiteY3"/>
                  </a:cxn>
                </a:cxnLst>
                <a:rect l="l" t="t" r="r" b="b"/>
                <a:pathLst>
                  <a:path w="622839" h="62198">
                    <a:moveTo>
                      <a:pt x="0" y="0"/>
                    </a:moveTo>
                    <a:lnTo>
                      <a:pt x="622840" y="0"/>
                    </a:lnTo>
                    <a:lnTo>
                      <a:pt x="622840" y="62198"/>
                    </a:lnTo>
                    <a:lnTo>
                      <a:pt x="0" y="62198"/>
                    </a:lnTo>
                    <a:close/>
                  </a:path>
                </a:pathLst>
              </a:custGeom>
              <a:solidFill>
                <a:srgbClr val="263238"/>
              </a:solidFill>
              <a:ln w="9525" cap="flat">
                <a:noFill/>
                <a:prstDash val="solid"/>
                <a:miter/>
              </a:ln>
            </p:spPr>
            <p:txBody>
              <a:bodyPr rtlCol="0" anchor="ctr"/>
              <a:lstStyle/>
              <a:p>
                <a:endParaRPr lang="zh-CN" altLang="en-US"/>
              </a:p>
            </p:txBody>
          </p:sp>
          <p:sp>
            <p:nvSpPr>
              <p:cNvPr id="156" name="任意多边形: 形状 155">
                <a:extLst>
                  <a:ext uri="{FF2B5EF4-FFF2-40B4-BE49-F238E27FC236}">
                    <a16:creationId xmlns:a16="http://schemas.microsoft.com/office/drawing/2014/main" xmlns="" id="{AA4B0ED0-15B6-4FCA-9699-D1E27EECA461}"/>
                  </a:ext>
                </a:extLst>
              </p:cNvPr>
              <p:cNvSpPr/>
              <p:nvPr/>
            </p:nvSpPr>
            <p:spPr>
              <a:xfrm>
                <a:off x="8151857" y="3189623"/>
                <a:ext cx="1513606" cy="974132"/>
              </a:xfrm>
              <a:custGeom>
                <a:avLst/>
                <a:gdLst>
                  <a:gd name="connsiteX0" fmla="*/ 1485993 w 1513606"/>
                  <a:gd name="connsiteY0" fmla="*/ 181232 h 974132"/>
                  <a:gd name="connsiteX1" fmla="*/ 786001 w 1513606"/>
                  <a:gd name="connsiteY1" fmla="*/ 960854 h 974132"/>
                  <a:gd name="connsiteX2" fmla="*/ 4951 w 1513606"/>
                  <a:gd name="connsiteY2" fmla="*/ 634146 h 974132"/>
                  <a:gd name="connsiteX3" fmla="*/ 357376 w 1513606"/>
                  <a:gd name="connsiteY3" fmla="*/ 368303 h 974132"/>
                  <a:gd name="connsiteX4" fmla="*/ 680750 w 1513606"/>
                  <a:gd name="connsiteY4" fmla="*/ 502892 h 974132"/>
                  <a:gd name="connsiteX5" fmla="*/ 1283301 w 1513606"/>
                  <a:gd name="connsiteY5" fmla="*/ 79696 h 974132"/>
                  <a:gd name="connsiteX6" fmla="*/ 1485993 w 1513606"/>
                  <a:gd name="connsiteY6" fmla="*/ 181232 h 9741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13606" h="974132">
                    <a:moveTo>
                      <a:pt x="1485993" y="181232"/>
                    </a:moveTo>
                    <a:cubicBezTo>
                      <a:pt x="1401507" y="381257"/>
                      <a:pt x="1019268" y="887797"/>
                      <a:pt x="786001" y="960854"/>
                    </a:cubicBezTo>
                    <a:cubicBezTo>
                      <a:pt x="581976" y="1024671"/>
                      <a:pt x="244505" y="849126"/>
                      <a:pt x="4951" y="634146"/>
                    </a:cubicBezTo>
                    <a:cubicBezTo>
                      <a:pt x="-44769" y="589474"/>
                      <a:pt x="294892" y="333632"/>
                      <a:pt x="357376" y="368303"/>
                    </a:cubicBezTo>
                    <a:cubicBezTo>
                      <a:pt x="470628" y="431073"/>
                      <a:pt x="627315" y="503654"/>
                      <a:pt x="680750" y="502892"/>
                    </a:cubicBezTo>
                    <a:cubicBezTo>
                      <a:pt x="734185" y="502130"/>
                      <a:pt x="1031175" y="268672"/>
                      <a:pt x="1283301" y="79696"/>
                    </a:cubicBezTo>
                    <a:cubicBezTo>
                      <a:pt x="1482279" y="-69466"/>
                      <a:pt x="1560193" y="5782"/>
                      <a:pt x="1485993" y="181232"/>
                    </a:cubicBezTo>
                    <a:close/>
                  </a:path>
                </a:pathLst>
              </a:custGeom>
              <a:solidFill>
                <a:srgbClr val="FFC4C0"/>
              </a:solidFill>
              <a:ln w="9525" cap="flat">
                <a:noFill/>
                <a:prstDash val="solid"/>
                <a:miter/>
              </a:ln>
            </p:spPr>
            <p:txBody>
              <a:bodyPr rtlCol="0" anchor="ctr"/>
              <a:lstStyle/>
              <a:p>
                <a:endParaRPr lang="zh-CN" altLang="en-US"/>
              </a:p>
            </p:txBody>
          </p:sp>
          <p:sp>
            <p:nvSpPr>
              <p:cNvPr id="157" name="任意多边形: 形状 156">
                <a:extLst>
                  <a:ext uri="{FF2B5EF4-FFF2-40B4-BE49-F238E27FC236}">
                    <a16:creationId xmlns:a16="http://schemas.microsoft.com/office/drawing/2014/main" xmlns="" id="{ED24A755-512B-4C7F-BA94-A6D360736C7E}"/>
                  </a:ext>
                </a:extLst>
              </p:cNvPr>
              <p:cNvSpPr/>
              <p:nvPr/>
            </p:nvSpPr>
            <p:spPr>
              <a:xfrm>
                <a:off x="7837495" y="3015221"/>
                <a:ext cx="700218" cy="817176"/>
              </a:xfrm>
              <a:custGeom>
                <a:avLst/>
                <a:gdLst>
                  <a:gd name="connsiteX0" fmla="*/ 319314 w 700218"/>
                  <a:gd name="connsiteY0" fmla="*/ 808548 h 817176"/>
                  <a:gd name="connsiteX1" fmla="*/ 101953 w 700218"/>
                  <a:gd name="connsiteY1" fmla="*/ 531751 h 817176"/>
                  <a:gd name="connsiteX2" fmla="*/ 13847 w 700218"/>
                  <a:gd name="connsiteY2" fmla="*/ 272576 h 817176"/>
                  <a:gd name="connsiteX3" fmla="*/ 22705 w 700218"/>
                  <a:gd name="connsiteY3" fmla="*/ 15401 h 817176"/>
                  <a:gd name="connsiteX4" fmla="*/ 130433 w 700218"/>
                  <a:gd name="connsiteY4" fmla="*/ 211711 h 817176"/>
                  <a:gd name="connsiteX5" fmla="*/ 292358 w 700218"/>
                  <a:gd name="connsiteY5" fmla="*/ 369159 h 817176"/>
                  <a:gd name="connsiteX6" fmla="*/ 700219 w 700218"/>
                  <a:gd name="connsiteY6" fmla="*/ 565755 h 817176"/>
                  <a:gd name="connsiteX7" fmla="*/ 319314 w 700218"/>
                  <a:gd name="connsiteY7" fmla="*/ 808548 h 817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0218" h="817176">
                    <a:moveTo>
                      <a:pt x="319314" y="808548"/>
                    </a:moveTo>
                    <a:cubicBezTo>
                      <a:pt x="294549" y="791974"/>
                      <a:pt x="141196" y="609285"/>
                      <a:pt x="101953" y="531751"/>
                    </a:cubicBezTo>
                    <a:cubicBezTo>
                      <a:pt x="58738" y="450703"/>
                      <a:pt x="28981" y="363170"/>
                      <a:pt x="13847" y="272576"/>
                    </a:cubicBezTo>
                    <a:cubicBezTo>
                      <a:pt x="-9394" y="129701"/>
                      <a:pt x="-1298" y="53977"/>
                      <a:pt x="22705" y="15401"/>
                    </a:cubicBezTo>
                    <a:cubicBezTo>
                      <a:pt x="50518" y="-30033"/>
                      <a:pt x="79855" y="22068"/>
                      <a:pt x="130433" y="211711"/>
                    </a:cubicBezTo>
                    <a:cubicBezTo>
                      <a:pt x="168533" y="352967"/>
                      <a:pt x="231493" y="355158"/>
                      <a:pt x="292358" y="369159"/>
                    </a:cubicBezTo>
                    <a:cubicBezTo>
                      <a:pt x="441367" y="403182"/>
                      <a:pt x="580781" y="470382"/>
                      <a:pt x="700219" y="565755"/>
                    </a:cubicBezTo>
                    <a:cubicBezTo>
                      <a:pt x="700219" y="565755"/>
                      <a:pt x="414564" y="871889"/>
                      <a:pt x="319314" y="808548"/>
                    </a:cubicBezTo>
                    <a:close/>
                  </a:path>
                </a:pathLst>
              </a:custGeom>
              <a:solidFill>
                <a:srgbClr val="FFC4C0"/>
              </a:solidFill>
              <a:ln w="9525" cap="flat">
                <a:noFill/>
                <a:prstDash val="solid"/>
                <a:miter/>
              </a:ln>
            </p:spPr>
            <p:txBody>
              <a:bodyPr rtlCol="0" anchor="ctr"/>
              <a:lstStyle/>
              <a:p>
                <a:endParaRPr lang="zh-CN" altLang="en-US"/>
              </a:p>
            </p:txBody>
          </p:sp>
          <p:sp>
            <p:nvSpPr>
              <p:cNvPr id="158" name="任意多边形: 形状 157">
                <a:extLst>
                  <a:ext uri="{FF2B5EF4-FFF2-40B4-BE49-F238E27FC236}">
                    <a16:creationId xmlns:a16="http://schemas.microsoft.com/office/drawing/2014/main" xmlns="" id="{9EAF0B42-D2A6-476D-86B0-0B9662902C32}"/>
                  </a:ext>
                </a:extLst>
              </p:cNvPr>
              <p:cNvSpPr/>
              <p:nvPr/>
            </p:nvSpPr>
            <p:spPr>
              <a:xfrm>
                <a:off x="8363311" y="3179245"/>
                <a:ext cx="1307118" cy="1002025"/>
              </a:xfrm>
              <a:custGeom>
                <a:avLst/>
                <a:gdLst>
                  <a:gd name="connsiteX0" fmla="*/ 0 w 1307118"/>
                  <a:gd name="connsiteY0" fmla="*/ 906271 h 1002025"/>
                  <a:gd name="connsiteX1" fmla="*/ 206216 w 1307118"/>
                  <a:gd name="connsiteY1" fmla="*/ 389254 h 1002025"/>
                  <a:gd name="connsiteX2" fmla="*/ 459391 w 1307118"/>
                  <a:gd name="connsiteY2" fmla="*/ 492219 h 1002025"/>
                  <a:gd name="connsiteX3" fmla="*/ 1119473 w 1307118"/>
                  <a:gd name="connsiteY3" fmla="*/ 48735 h 1002025"/>
                  <a:gd name="connsiteX4" fmla="*/ 1230154 w 1307118"/>
                  <a:gd name="connsiteY4" fmla="*/ 298766 h 1002025"/>
                  <a:gd name="connsiteX5" fmla="*/ 553879 w 1307118"/>
                  <a:gd name="connsiteY5" fmla="*/ 995234 h 1002025"/>
                  <a:gd name="connsiteX6" fmla="*/ 0 w 1307118"/>
                  <a:gd name="connsiteY6" fmla="*/ 906271 h 1002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7118" h="1002025">
                    <a:moveTo>
                      <a:pt x="0" y="906271"/>
                    </a:moveTo>
                    <a:lnTo>
                      <a:pt x="206216" y="389254"/>
                    </a:lnTo>
                    <a:cubicBezTo>
                      <a:pt x="206216" y="389254"/>
                      <a:pt x="412623" y="494029"/>
                      <a:pt x="459391" y="492219"/>
                    </a:cubicBezTo>
                    <a:cubicBezTo>
                      <a:pt x="506159" y="490409"/>
                      <a:pt x="902303" y="183038"/>
                      <a:pt x="1119473" y="48735"/>
                    </a:cubicBezTo>
                    <a:cubicBezTo>
                      <a:pt x="1336643" y="-85567"/>
                      <a:pt x="1353693" y="77310"/>
                      <a:pt x="1230154" y="298766"/>
                    </a:cubicBezTo>
                    <a:cubicBezTo>
                      <a:pt x="1106614" y="520223"/>
                      <a:pt x="795433" y="958277"/>
                      <a:pt x="553879" y="995234"/>
                    </a:cubicBezTo>
                    <a:cubicBezTo>
                      <a:pt x="312325" y="1032191"/>
                      <a:pt x="0" y="906271"/>
                      <a:pt x="0" y="906271"/>
                    </a:cubicBezTo>
                    <a:close/>
                  </a:path>
                </a:pathLst>
              </a:custGeom>
              <a:solidFill>
                <a:srgbClr val="455A64"/>
              </a:solidFill>
              <a:ln w="9525" cap="flat">
                <a:noFill/>
                <a:prstDash val="solid"/>
                <a:miter/>
              </a:ln>
            </p:spPr>
            <p:txBody>
              <a:bodyPr rtlCol="0" anchor="ctr"/>
              <a:lstStyle/>
              <a:p>
                <a:endParaRPr lang="zh-CN" altLang="en-US"/>
              </a:p>
            </p:txBody>
          </p:sp>
          <p:sp>
            <p:nvSpPr>
              <p:cNvPr id="159" name="任意多边形: 形状 158">
                <a:extLst>
                  <a:ext uri="{FF2B5EF4-FFF2-40B4-BE49-F238E27FC236}">
                    <a16:creationId xmlns:a16="http://schemas.microsoft.com/office/drawing/2014/main" xmlns="" id="{F87E23ED-33F9-41AF-9AAB-F335785CC915}"/>
                  </a:ext>
                </a:extLst>
              </p:cNvPr>
              <p:cNvSpPr/>
              <p:nvPr/>
            </p:nvSpPr>
            <p:spPr>
              <a:xfrm>
                <a:off x="8431033" y="3211029"/>
                <a:ext cx="1234820" cy="926493"/>
              </a:xfrm>
              <a:custGeom>
                <a:avLst/>
                <a:gdLst>
                  <a:gd name="connsiteX0" fmla="*/ 721900 w 1234820"/>
                  <a:gd name="connsiteY0" fmla="*/ 445766 h 926493"/>
                  <a:gd name="connsiteX1" fmla="*/ 707517 w 1234820"/>
                  <a:gd name="connsiteY1" fmla="*/ 445766 h 926493"/>
                  <a:gd name="connsiteX2" fmla="*/ 683133 w 1234820"/>
                  <a:gd name="connsiteY2" fmla="*/ 421382 h 926493"/>
                  <a:gd name="connsiteX3" fmla="*/ 663512 w 1234820"/>
                  <a:gd name="connsiteY3" fmla="*/ 401761 h 926493"/>
                  <a:gd name="connsiteX4" fmla="*/ 648272 w 1234820"/>
                  <a:gd name="connsiteY4" fmla="*/ 401761 h 926493"/>
                  <a:gd name="connsiteX5" fmla="*/ 648272 w 1234820"/>
                  <a:gd name="connsiteY5" fmla="*/ 396998 h 926493"/>
                  <a:gd name="connsiteX6" fmla="*/ 663512 w 1234820"/>
                  <a:gd name="connsiteY6" fmla="*/ 396998 h 926493"/>
                  <a:gd name="connsiteX7" fmla="*/ 687896 w 1234820"/>
                  <a:gd name="connsiteY7" fmla="*/ 421382 h 926493"/>
                  <a:gd name="connsiteX8" fmla="*/ 707517 w 1234820"/>
                  <a:gd name="connsiteY8" fmla="*/ 441004 h 926493"/>
                  <a:gd name="connsiteX9" fmla="*/ 721900 w 1234820"/>
                  <a:gd name="connsiteY9" fmla="*/ 441004 h 926493"/>
                  <a:gd name="connsiteX10" fmla="*/ 275177 w 1234820"/>
                  <a:gd name="connsiteY10" fmla="*/ 488819 h 926493"/>
                  <a:gd name="connsiteX11" fmla="*/ 260795 w 1234820"/>
                  <a:gd name="connsiteY11" fmla="*/ 488819 h 926493"/>
                  <a:gd name="connsiteX12" fmla="*/ 240889 w 1234820"/>
                  <a:gd name="connsiteY12" fmla="*/ 469486 h 926493"/>
                  <a:gd name="connsiteX13" fmla="*/ 240887 w 1234820"/>
                  <a:gd name="connsiteY13" fmla="*/ 469293 h 926493"/>
                  <a:gd name="connsiteX14" fmla="*/ 216503 w 1234820"/>
                  <a:gd name="connsiteY14" fmla="*/ 444909 h 926493"/>
                  <a:gd name="connsiteX15" fmla="*/ 201263 w 1234820"/>
                  <a:gd name="connsiteY15" fmla="*/ 444909 h 926493"/>
                  <a:gd name="connsiteX16" fmla="*/ 201263 w 1234820"/>
                  <a:gd name="connsiteY16" fmla="*/ 449672 h 926493"/>
                  <a:gd name="connsiteX17" fmla="*/ 216503 w 1234820"/>
                  <a:gd name="connsiteY17" fmla="*/ 449672 h 926493"/>
                  <a:gd name="connsiteX18" fmla="*/ 236125 w 1234820"/>
                  <a:gd name="connsiteY18" fmla="*/ 469293 h 926493"/>
                  <a:gd name="connsiteX19" fmla="*/ 260509 w 1234820"/>
                  <a:gd name="connsiteY19" fmla="*/ 493677 h 926493"/>
                  <a:gd name="connsiteX20" fmla="*/ 275177 w 1234820"/>
                  <a:gd name="connsiteY20" fmla="*/ 493677 h 926493"/>
                  <a:gd name="connsiteX21" fmla="*/ 1085755 w 1234820"/>
                  <a:gd name="connsiteY21" fmla="*/ 374996 h 926493"/>
                  <a:gd name="connsiteX22" fmla="*/ 1071372 w 1234820"/>
                  <a:gd name="connsiteY22" fmla="*/ 374996 h 926493"/>
                  <a:gd name="connsiteX23" fmla="*/ 1051464 w 1234820"/>
                  <a:gd name="connsiteY23" fmla="*/ 355472 h 926493"/>
                  <a:gd name="connsiteX24" fmla="*/ 1051465 w 1234820"/>
                  <a:gd name="connsiteY24" fmla="*/ 354993 h 926493"/>
                  <a:gd name="connsiteX25" fmla="*/ 1027081 w 1234820"/>
                  <a:gd name="connsiteY25" fmla="*/ 330609 h 926493"/>
                  <a:gd name="connsiteX26" fmla="*/ 1011841 w 1234820"/>
                  <a:gd name="connsiteY26" fmla="*/ 330609 h 926493"/>
                  <a:gd name="connsiteX27" fmla="*/ 1011841 w 1234820"/>
                  <a:gd name="connsiteY27" fmla="*/ 335372 h 926493"/>
                  <a:gd name="connsiteX28" fmla="*/ 1027081 w 1234820"/>
                  <a:gd name="connsiteY28" fmla="*/ 335372 h 926493"/>
                  <a:gd name="connsiteX29" fmla="*/ 1046702 w 1234820"/>
                  <a:gd name="connsiteY29" fmla="*/ 354993 h 926493"/>
                  <a:gd name="connsiteX30" fmla="*/ 1071086 w 1234820"/>
                  <a:gd name="connsiteY30" fmla="*/ 379377 h 926493"/>
                  <a:gd name="connsiteX31" fmla="*/ 1085469 w 1234820"/>
                  <a:gd name="connsiteY31" fmla="*/ 379377 h 926493"/>
                  <a:gd name="connsiteX32" fmla="*/ 828580 w 1234820"/>
                  <a:gd name="connsiteY32" fmla="*/ 714467 h 926493"/>
                  <a:gd name="connsiteX33" fmla="*/ 828580 w 1234820"/>
                  <a:gd name="connsiteY33" fmla="*/ 719229 h 926493"/>
                  <a:gd name="connsiteX34" fmla="*/ 837152 w 1234820"/>
                  <a:gd name="connsiteY34" fmla="*/ 719229 h 926493"/>
                  <a:gd name="connsiteX35" fmla="*/ 841439 w 1234820"/>
                  <a:gd name="connsiteY35" fmla="*/ 714467 h 926493"/>
                  <a:gd name="connsiteX36" fmla="*/ 579977 w 1234820"/>
                  <a:gd name="connsiteY36" fmla="*/ 788476 h 926493"/>
                  <a:gd name="connsiteX37" fmla="*/ 565595 w 1234820"/>
                  <a:gd name="connsiteY37" fmla="*/ 788476 h 926493"/>
                  <a:gd name="connsiteX38" fmla="*/ 545973 w 1234820"/>
                  <a:gd name="connsiteY38" fmla="*/ 768854 h 926493"/>
                  <a:gd name="connsiteX39" fmla="*/ 521589 w 1234820"/>
                  <a:gd name="connsiteY39" fmla="*/ 744471 h 926493"/>
                  <a:gd name="connsiteX40" fmla="*/ 506349 w 1234820"/>
                  <a:gd name="connsiteY40" fmla="*/ 744471 h 926493"/>
                  <a:gd name="connsiteX41" fmla="*/ 506349 w 1234820"/>
                  <a:gd name="connsiteY41" fmla="*/ 749233 h 926493"/>
                  <a:gd name="connsiteX42" fmla="*/ 521589 w 1234820"/>
                  <a:gd name="connsiteY42" fmla="*/ 749233 h 926493"/>
                  <a:gd name="connsiteX43" fmla="*/ 541210 w 1234820"/>
                  <a:gd name="connsiteY43" fmla="*/ 768854 h 926493"/>
                  <a:gd name="connsiteX44" fmla="*/ 565594 w 1234820"/>
                  <a:gd name="connsiteY44" fmla="*/ 793238 h 926493"/>
                  <a:gd name="connsiteX45" fmla="*/ 579977 w 1234820"/>
                  <a:gd name="connsiteY45" fmla="*/ 793238 h 926493"/>
                  <a:gd name="connsiteX46" fmla="*/ 1053275 w 1234820"/>
                  <a:gd name="connsiteY46" fmla="*/ 157349 h 926493"/>
                  <a:gd name="connsiteX47" fmla="*/ 1043083 w 1234820"/>
                  <a:gd name="connsiteY47" fmla="*/ 147158 h 926493"/>
                  <a:gd name="connsiteX48" fmla="*/ 1043083 w 1234820"/>
                  <a:gd name="connsiteY48" fmla="*/ 119440 h 926493"/>
                  <a:gd name="connsiteX49" fmla="*/ 1050227 w 1234820"/>
                  <a:gd name="connsiteY49" fmla="*/ 102200 h 926493"/>
                  <a:gd name="connsiteX50" fmla="*/ 1043083 w 1234820"/>
                  <a:gd name="connsiteY50" fmla="*/ 84959 h 926493"/>
                  <a:gd name="connsiteX51" fmla="*/ 1032319 w 1234820"/>
                  <a:gd name="connsiteY51" fmla="*/ 74196 h 926493"/>
                  <a:gd name="connsiteX52" fmla="*/ 1028986 w 1234820"/>
                  <a:gd name="connsiteY52" fmla="*/ 77530 h 926493"/>
                  <a:gd name="connsiteX53" fmla="*/ 1039749 w 1234820"/>
                  <a:gd name="connsiteY53" fmla="*/ 88293 h 926493"/>
                  <a:gd name="connsiteX54" fmla="*/ 1039749 w 1234820"/>
                  <a:gd name="connsiteY54" fmla="*/ 116011 h 926493"/>
                  <a:gd name="connsiteX55" fmla="*/ 1039749 w 1234820"/>
                  <a:gd name="connsiteY55" fmla="*/ 150491 h 926493"/>
                  <a:gd name="connsiteX56" fmla="*/ 1049941 w 1234820"/>
                  <a:gd name="connsiteY56" fmla="*/ 160683 h 926493"/>
                  <a:gd name="connsiteX57" fmla="*/ 714947 w 1234820"/>
                  <a:gd name="connsiteY57" fmla="*/ 677605 h 926493"/>
                  <a:gd name="connsiteX58" fmla="*/ 704755 w 1234820"/>
                  <a:gd name="connsiteY58" fmla="*/ 667413 h 926493"/>
                  <a:gd name="connsiteX59" fmla="*/ 704755 w 1234820"/>
                  <a:gd name="connsiteY59" fmla="*/ 639695 h 926493"/>
                  <a:gd name="connsiteX60" fmla="*/ 711899 w 1234820"/>
                  <a:gd name="connsiteY60" fmla="*/ 622455 h 926493"/>
                  <a:gd name="connsiteX61" fmla="*/ 704755 w 1234820"/>
                  <a:gd name="connsiteY61" fmla="*/ 605215 h 926493"/>
                  <a:gd name="connsiteX62" fmla="*/ 694277 w 1234820"/>
                  <a:gd name="connsiteY62" fmla="*/ 594452 h 926493"/>
                  <a:gd name="connsiteX63" fmla="*/ 690943 w 1234820"/>
                  <a:gd name="connsiteY63" fmla="*/ 597785 h 926493"/>
                  <a:gd name="connsiteX64" fmla="*/ 701707 w 1234820"/>
                  <a:gd name="connsiteY64" fmla="*/ 608549 h 926493"/>
                  <a:gd name="connsiteX65" fmla="*/ 701707 w 1234820"/>
                  <a:gd name="connsiteY65" fmla="*/ 636266 h 926493"/>
                  <a:gd name="connsiteX66" fmla="*/ 701707 w 1234820"/>
                  <a:gd name="connsiteY66" fmla="*/ 670747 h 926493"/>
                  <a:gd name="connsiteX67" fmla="*/ 711899 w 1234820"/>
                  <a:gd name="connsiteY67" fmla="*/ 680939 h 926493"/>
                  <a:gd name="connsiteX68" fmla="*/ 208502 w 1234820"/>
                  <a:gd name="connsiteY68" fmla="*/ 787714 h 926493"/>
                  <a:gd name="connsiteX69" fmla="*/ 198310 w 1234820"/>
                  <a:gd name="connsiteY69" fmla="*/ 777522 h 926493"/>
                  <a:gd name="connsiteX70" fmla="*/ 198310 w 1234820"/>
                  <a:gd name="connsiteY70" fmla="*/ 749804 h 926493"/>
                  <a:gd name="connsiteX71" fmla="*/ 198310 w 1234820"/>
                  <a:gd name="connsiteY71" fmla="*/ 715324 h 926493"/>
                  <a:gd name="connsiteX72" fmla="*/ 187547 w 1234820"/>
                  <a:gd name="connsiteY72" fmla="*/ 704561 h 926493"/>
                  <a:gd name="connsiteX73" fmla="*/ 184213 w 1234820"/>
                  <a:gd name="connsiteY73" fmla="*/ 707894 h 926493"/>
                  <a:gd name="connsiteX74" fmla="*/ 194977 w 1234820"/>
                  <a:gd name="connsiteY74" fmla="*/ 718658 h 926493"/>
                  <a:gd name="connsiteX75" fmla="*/ 194977 w 1234820"/>
                  <a:gd name="connsiteY75" fmla="*/ 746471 h 926493"/>
                  <a:gd name="connsiteX76" fmla="*/ 194977 w 1234820"/>
                  <a:gd name="connsiteY76" fmla="*/ 780951 h 926493"/>
                  <a:gd name="connsiteX77" fmla="*/ 205168 w 1234820"/>
                  <a:gd name="connsiteY77" fmla="*/ 791143 h 926493"/>
                  <a:gd name="connsiteX78" fmla="*/ 1233202 w 1234820"/>
                  <a:gd name="connsiteY78" fmla="*/ 4187 h 926493"/>
                  <a:gd name="connsiteX79" fmla="*/ 1230249 w 1234820"/>
                  <a:gd name="connsiteY79" fmla="*/ 7140 h 926493"/>
                  <a:gd name="connsiteX80" fmla="*/ 1202436 w 1234820"/>
                  <a:gd name="connsiteY80" fmla="*/ 7140 h 926493"/>
                  <a:gd name="connsiteX81" fmla="*/ 1167955 w 1234820"/>
                  <a:gd name="connsiteY81" fmla="*/ 7140 h 926493"/>
                  <a:gd name="connsiteX82" fmla="*/ 1157764 w 1234820"/>
                  <a:gd name="connsiteY82" fmla="*/ 17332 h 926493"/>
                  <a:gd name="connsiteX83" fmla="*/ 1161193 w 1234820"/>
                  <a:gd name="connsiteY83" fmla="*/ 20666 h 926493"/>
                  <a:gd name="connsiteX84" fmla="*/ 1171385 w 1234820"/>
                  <a:gd name="connsiteY84" fmla="*/ 10474 h 926493"/>
                  <a:gd name="connsiteX85" fmla="*/ 1199102 w 1234820"/>
                  <a:gd name="connsiteY85" fmla="*/ 10474 h 926493"/>
                  <a:gd name="connsiteX86" fmla="*/ 1233583 w 1234820"/>
                  <a:gd name="connsiteY86" fmla="*/ 10474 h 926493"/>
                  <a:gd name="connsiteX87" fmla="*/ 1234821 w 1234820"/>
                  <a:gd name="connsiteY87" fmla="*/ 9236 h 926493"/>
                  <a:gd name="connsiteX88" fmla="*/ 1233107 w 1234820"/>
                  <a:gd name="connsiteY88" fmla="*/ 4187 h 926493"/>
                  <a:gd name="connsiteX89" fmla="*/ 468535 w 1234820"/>
                  <a:gd name="connsiteY89" fmla="*/ 490439 h 926493"/>
                  <a:gd name="connsiteX90" fmla="*/ 496348 w 1234820"/>
                  <a:gd name="connsiteY90" fmla="*/ 490439 h 926493"/>
                  <a:gd name="connsiteX91" fmla="*/ 513302 w 1234820"/>
                  <a:gd name="connsiteY91" fmla="*/ 497868 h 926493"/>
                  <a:gd name="connsiteX92" fmla="*/ 530543 w 1234820"/>
                  <a:gd name="connsiteY92" fmla="*/ 490724 h 926493"/>
                  <a:gd name="connsiteX93" fmla="*/ 541306 w 1234820"/>
                  <a:gd name="connsiteY93" fmla="*/ 479961 h 926493"/>
                  <a:gd name="connsiteX94" fmla="*/ 537877 w 1234820"/>
                  <a:gd name="connsiteY94" fmla="*/ 476627 h 926493"/>
                  <a:gd name="connsiteX95" fmla="*/ 527113 w 1234820"/>
                  <a:gd name="connsiteY95" fmla="*/ 487391 h 926493"/>
                  <a:gd name="connsiteX96" fmla="*/ 499396 w 1234820"/>
                  <a:gd name="connsiteY96" fmla="*/ 487391 h 926493"/>
                  <a:gd name="connsiteX97" fmla="*/ 464915 w 1234820"/>
                  <a:gd name="connsiteY97" fmla="*/ 487391 h 926493"/>
                  <a:gd name="connsiteX98" fmla="*/ 454724 w 1234820"/>
                  <a:gd name="connsiteY98" fmla="*/ 497582 h 926493"/>
                  <a:gd name="connsiteX99" fmla="*/ 458057 w 1234820"/>
                  <a:gd name="connsiteY99" fmla="*/ 500916 h 926493"/>
                  <a:gd name="connsiteX100" fmla="*/ 77057 w 1234820"/>
                  <a:gd name="connsiteY100" fmla="*/ 596357 h 926493"/>
                  <a:gd name="connsiteX101" fmla="*/ 104775 w 1234820"/>
                  <a:gd name="connsiteY101" fmla="*/ 596357 h 926493"/>
                  <a:gd name="connsiteX102" fmla="*/ 122015 w 1234820"/>
                  <a:gd name="connsiteY102" fmla="*/ 603500 h 926493"/>
                  <a:gd name="connsiteX103" fmla="*/ 139255 w 1234820"/>
                  <a:gd name="connsiteY103" fmla="*/ 596357 h 926493"/>
                  <a:gd name="connsiteX104" fmla="*/ 150019 w 1234820"/>
                  <a:gd name="connsiteY104" fmla="*/ 585593 h 926493"/>
                  <a:gd name="connsiteX105" fmla="*/ 146685 w 1234820"/>
                  <a:gd name="connsiteY105" fmla="*/ 582259 h 926493"/>
                  <a:gd name="connsiteX106" fmla="*/ 135826 w 1234820"/>
                  <a:gd name="connsiteY106" fmla="*/ 593118 h 926493"/>
                  <a:gd name="connsiteX107" fmla="*/ 108109 w 1234820"/>
                  <a:gd name="connsiteY107" fmla="*/ 593118 h 926493"/>
                  <a:gd name="connsiteX108" fmla="*/ 73533 w 1234820"/>
                  <a:gd name="connsiteY108" fmla="*/ 593118 h 926493"/>
                  <a:gd name="connsiteX109" fmla="*/ 63437 w 1234820"/>
                  <a:gd name="connsiteY109" fmla="*/ 603310 h 926493"/>
                  <a:gd name="connsiteX110" fmla="*/ 66770 w 1234820"/>
                  <a:gd name="connsiteY110" fmla="*/ 606644 h 926493"/>
                  <a:gd name="connsiteX111" fmla="*/ 843820 w 1234820"/>
                  <a:gd name="connsiteY111" fmla="*/ 518061 h 926493"/>
                  <a:gd name="connsiteX112" fmla="*/ 871538 w 1234820"/>
                  <a:gd name="connsiteY112" fmla="*/ 518061 h 926493"/>
                  <a:gd name="connsiteX113" fmla="*/ 906018 w 1234820"/>
                  <a:gd name="connsiteY113" fmla="*/ 518061 h 926493"/>
                  <a:gd name="connsiteX114" fmla="*/ 916781 w 1234820"/>
                  <a:gd name="connsiteY114" fmla="*/ 507298 h 926493"/>
                  <a:gd name="connsiteX115" fmla="*/ 913448 w 1234820"/>
                  <a:gd name="connsiteY115" fmla="*/ 503964 h 926493"/>
                  <a:gd name="connsiteX116" fmla="*/ 902684 w 1234820"/>
                  <a:gd name="connsiteY116" fmla="*/ 514727 h 926493"/>
                  <a:gd name="connsiteX117" fmla="*/ 874871 w 1234820"/>
                  <a:gd name="connsiteY117" fmla="*/ 514727 h 926493"/>
                  <a:gd name="connsiteX118" fmla="*/ 840391 w 1234820"/>
                  <a:gd name="connsiteY118" fmla="*/ 514727 h 926493"/>
                  <a:gd name="connsiteX119" fmla="*/ 830199 w 1234820"/>
                  <a:gd name="connsiteY119" fmla="*/ 524919 h 926493"/>
                  <a:gd name="connsiteX120" fmla="*/ 833628 w 1234820"/>
                  <a:gd name="connsiteY120" fmla="*/ 528253 h 926493"/>
                  <a:gd name="connsiteX121" fmla="*/ 356045 w 1234820"/>
                  <a:gd name="connsiteY121" fmla="*/ 911348 h 926493"/>
                  <a:gd name="connsiteX122" fmla="*/ 375666 w 1234820"/>
                  <a:gd name="connsiteY122" fmla="*/ 891727 h 926493"/>
                  <a:gd name="connsiteX123" fmla="*/ 400050 w 1234820"/>
                  <a:gd name="connsiteY123" fmla="*/ 867343 h 926493"/>
                  <a:gd name="connsiteX124" fmla="*/ 400050 w 1234820"/>
                  <a:gd name="connsiteY124" fmla="*/ 852865 h 926493"/>
                  <a:gd name="connsiteX125" fmla="*/ 395288 w 1234820"/>
                  <a:gd name="connsiteY125" fmla="*/ 852865 h 926493"/>
                  <a:gd name="connsiteX126" fmla="*/ 395288 w 1234820"/>
                  <a:gd name="connsiteY126" fmla="*/ 867343 h 926493"/>
                  <a:gd name="connsiteX127" fmla="*/ 375666 w 1234820"/>
                  <a:gd name="connsiteY127" fmla="*/ 886964 h 926493"/>
                  <a:gd name="connsiteX128" fmla="*/ 351282 w 1234820"/>
                  <a:gd name="connsiteY128" fmla="*/ 911348 h 926493"/>
                  <a:gd name="connsiteX129" fmla="*/ 351282 w 1234820"/>
                  <a:gd name="connsiteY129" fmla="*/ 926493 h 926493"/>
                  <a:gd name="connsiteX130" fmla="*/ 356045 w 1234820"/>
                  <a:gd name="connsiteY130" fmla="*/ 926493 h 926493"/>
                  <a:gd name="connsiteX131" fmla="*/ 853916 w 1234820"/>
                  <a:gd name="connsiteY131" fmla="*/ 307940 h 926493"/>
                  <a:gd name="connsiteX132" fmla="*/ 873538 w 1234820"/>
                  <a:gd name="connsiteY132" fmla="*/ 288318 h 926493"/>
                  <a:gd name="connsiteX133" fmla="*/ 897922 w 1234820"/>
                  <a:gd name="connsiteY133" fmla="*/ 263934 h 926493"/>
                  <a:gd name="connsiteX134" fmla="*/ 897922 w 1234820"/>
                  <a:gd name="connsiteY134" fmla="*/ 249551 h 926493"/>
                  <a:gd name="connsiteX135" fmla="*/ 893159 w 1234820"/>
                  <a:gd name="connsiteY135" fmla="*/ 249551 h 926493"/>
                  <a:gd name="connsiteX136" fmla="*/ 893159 w 1234820"/>
                  <a:gd name="connsiteY136" fmla="*/ 263934 h 926493"/>
                  <a:gd name="connsiteX137" fmla="*/ 873538 w 1234820"/>
                  <a:gd name="connsiteY137" fmla="*/ 283556 h 926493"/>
                  <a:gd name="connsiteX138" fmla="*/ 849154 w 1234820"/>
                  <a:gd name="connsiteY138" fmla="*/ 307940 h 926493"/>
                  <a:gd name="connsiteX139" fmla="*/ 849154 w 1234820"/>
                  <a:gd name="connsiteY139" fmla="*/ 323180 h 926493"/>
                  <a:gd name="connsiteX140" fmla="*/ 853916 w 1234820"/>
                  <a:gd name="connsiteY140" fmla="*/ 323180 h 926493"/>
                  <a:gd name="connsiteX141" fmla="*/ 4763 w 1234820"/>
                  <a:gd name="connsiteY141" fmla="*/ 856008 h 926493"/>
                  <a:gd name="connsiteX142" fmla="*/ 24384 w 1234820"/>
                  <a:gd name="connsiteY142" fmla="*/ 836387 h 926493"/>
                  <a:gd name="connsiteX143" fmla="*/ 48768 w 1234820"/>
                  <a:gd name="connsiteY143" fmla="*/ 812003 h 926493"/>
                  <a:gd name="connsiteX144" fmla="*/ 48768 w 1234820"/>
                  <a:gd name="connsiteY144" fmla="*/ 797620 h 926493"/>
                  <a:gd name="connsiteX145" fmla="*/ 44005 w 1234820"/>
                  <a:gd name="connsiteY145" fmla="*/ 797620 h 926493"/>
                  <a:gd name="connsiteX146" fmla="*/ 44005 w 1234820"/>
                  <a:gd name="connsiteY146" fmla="*/ 812193 h 926493"/>
                  <a:gd name="connsiteX147" fmla="*/ 24384 w 1234820"/>
                  <a:gd name="connsiteY147" fmla="*/ 831815 h 926493"/>
                  <a:gd name="connsiteX148" fmla="*/ 0 w 1234820"/>
                  <a:gd name="connsiteY148" fmla="*/ 856199 h 926493"/>
                  <a:gd name="connsiteX149" fmla="*/ 0 w 1234820"/>
                  <a:gd name="connsiteY149" fmla="*/ 871439 h 926493"/>
                  <a:gd name="connsiteX150" fmla="*/ 4763 w 1234820"/>
                  <a:gd name="connsiteY150" fmla="*/ 871439 h 926493"/>
                  <a:gd name="connsiteX151" fmla="*/ 355949 w 1234820"/>
                  <a:gd name="connsiteY151" fmla="*/ 677986 h 926493"/>
                  <a:gd name="connsiteX152" fmla="*/ 375571 w 1234820"/>
                  <a:gd name="connsiteY152" fmla="*/ 658269 h 926493"/>
                  <a:gd name="connsiteX153" fmla="*/ 399955 w 1234820"/>
                  <a:gd name="connsiteY153" fmla="*/ 633885 h 926493"/>
                  <a:gd name="connsiteX154" fmla="*/ 399955 w 1234820"/>
                  <a:gd name="connsiteY154" fmla="*/ 619502 h 926493"/>
                  <a:gd name="connsiteX155" fmla="*/ 395192 w 1234820"/>
                  <a:gd name="connsiteY155" fmla="*/ 619502 h 926493"/>
                  <a:gd name="connsiteX156" fmla="*/ 395192 w 1234820"/>
                  <a:gd name="connsiteY156" fmla="*/ 633885 h 926493"/>
                  <a:gd name="connsiteX157" fmla="*/ 375571 w 1234820"/>
                  <a:gd name="connsiteY157" fmla="*/ 653507 h 926493"/>
                  <a:gd name="connsiteX158" fmla="*/ 351187 w 1234820"/>
                  <a:gd name="connsiteY158" fmla="*/ 677986 h 926493"/>
                  <a:gd name="connsiteX159" fmla="*/ 351187 w 1234820"/>
                  <a:gd name="connsiteY159" fmla="*/ 693131 h 926493"/>
                  <a:gd name="connsiteX160" fmla="*/ 355949 w 1234820"/>
                  <a:gd name="connsiteY160" fmla="*/ 693131 h 9264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Lst>
                <a:rect l="l" t="t" r="r" b="b"/>
                <a:pathLst>
                  <a:path w="1234820" h="926493">
                    <a:moveTo>
                      <a:pt x="721900" y="445766"/>
                    </a:moveTo>
                    <a:lnTo>
                      <a:pt x="707517" y="445766"/>
                    </a:lnTo>
                    <a:cubicBezTo>
                      <a:pt x="694050" y="445766"/>
                      <a:pt x="683133" y="434849"/>
                      <a:pt x="683133" y="421382"/>
                    </a:cubicBezTo>
                    <a:cubicBezTo>
                      <a:pt x="683133" y="410546"/>
                      <a:pt x="674348" y="401761"/>
                      <a:pt x="663512" y="401761"/>
                    </a:cubicBezTo>
                    <a:lnTo>
                      <a:pt x="648272" y="401761"/>
                    </a:lnTo>
                    <a:lnTo>
                      <a:pt x="648272" y="396998"/>
                    </a:lnTo>
                    <a:lnTo>
                      <a:pt x="663512" y="396998"/>
                    </a:lnTo>
                    <a:cubicBezTo>
                      <a:pt x="676978" y="396998"/>
                      <a:pt x="687896" y="407915"/>
                      <a:pt x="687896" y="421382"/>
                    </a:cubicBezTo>
                    <a:cubicBezTo>
                      <a:pt x="687948" y="432197"/>
                      <a:pt x="696702" y="440952"/>
                      <a:pt x="707517" y="441004"/>
                    </a:cubicBezTo>
                    <a:lnTo>
                      <a:pt x="721900" y="441004"/>
                    </a:lnTo>
                    <a:close/>
                    <a:moveTo>
                      <a:pt x="275177" y="488819"/>
                    </a:moveTo>
                    <a:lnTo>
                      <a:pt x="260795" y="488819"/>
                    </a:lnTo>
                    <a:cubicBezTo>
                      <a:pt x="249959" y="488977"/>
                      <a:pt x="241047" y="480321"/>
                      <a:pt x="240889" y="469486"/>
                    </a:cubicBezTo>
                    <a:cubicBezTo>
                      <a:pt x="240888" y="469422"/>
                      <a:pt x="240888" y="469357"/>
                      <a:pt x="240887" y="469293"/>
                    </a:cubicBezTo>
                    <a:cubicBezTo>
                      <a:pt x="240887" y="455826"/>
                      <a:pt x="229970" y="444909"/>
                      <a:pt x="216503" y="444909"/>
                    </a:cubicBezTo>
                    <a:lnTo>
                      <a:pt x="201263" y="444909"/>
                    </a:lnTo>
                    <a:lnTo>
                      <a:pt x="201263" y="449672"/>
                    </a:lnTo>
                    <a:lnTo>
                      <a:pt x="216503" y="449672"/>
                    </a:lnTo>
                    <a:cubicBezTo>
                      <a:pt x="227340" y="449672"/>
                      <a:pt x="236125" y="458457"/>
                      <a:pt x="236125" y="469293"/>
                    </a:cubicBezTo>
                    <a:cubicBezTo>
                      <a:pt x="236125" y="482760"/>
                      <a:pt x="247042" y="493677"/>
                      <a:pt x="260509" y="493677"/>
                    </a:cubicBezTo>
                    <a:lnTo>
                      <a:pt x="275177" y="493677"/>
                    </a:lnTo>
                    <a:close/>
                    <a:moveTo>
                      <a:pt x="1085755" y="374996"/>
                    </a:moveTo>
                    <a:lnTo>
                      <a:pt x="1071372" y="374996"/>
                    </a:lnTo>
                    <a:cubicBezTo>
                      <a:pt x="1060483" y="375102"/>
                      <a:pt x="1051570" y="366361"/>
                      <a:pt x="1051464" y="355472"/>
                    </a:cubicBezTo>
                    <a:cubicBezTo>
                      <a:pt x="1051462" y="355313"/>
                      <a:pt x="1051462" y="355153"/>
                      <a:pt x="1051465" y="354993"/>
                    </a:cubicBezTo>
                    <a:cubicBezTo>
                      <a:pt x="1051465" y="341526"/>
                      <a:pt x="1040548" y="330609"/>
                      <a:pt x="1027081" y="330609"/>
                    </a:cubicBezTo>
                    <a:lnTo>
                      <a:pt x="1011841" y="330609"/>
                    </a:lnTo>
                    <a:lnTo>
                      <a:pt x="1011841" y="335372"/>
                    </a:lnTo>
                    <a:lnTo>
                      <a:pt x="1027081" y="335372"/>
                    </a:lnTo>
                    <a:cubicBezTo>
                      <a:pt x="1037917" y="335372"/>
                      <a:pt x="1046702" y="344156"/>
                      <a:pt x="1046702" y="354993"/>
                    </a:cubicBezTo>
                    <a:cubicBezTo>
                      <a:pt x="1046702" y="368460"/>
                      <a:pt x="1057619" y="379377"/>
                      <a:pt x="1071086" y="379377"/>
                    </a:cubicBezTo>
                    <a:lnTo>
                      <a:pt x="1085469" y="379377"/>
                    </a:lnTo>
                    <a:close/>
                    <a:moveTo>
                      <a:pt x="828580" y="714467"/>
                    </a:moveTo>
                    <a:lnTo>
                      <a:pt x="828580" y="719229"/>
                    </a:lnTo>
                    <a:lnTo>
                      <a:pt x="837152" y="719229"/>
                    </a:lnTo>
                    <a:lnTo>
                      <a:pt x="841439" y="714467"/>
                    </a:lnTo>
                    <a:close/>
                    <a:moveTo>
                      <a:pt x="579977" y="788476"/>
                    </a:moveTo>
                    <a:lnTo>
                      <a:pt x="565595" y="788476"/>
                    </a:lnTo>
                    <a:cubicBezTo>
                      <a:pt x="554758" y="788476"/>
                      <a:pt x="545973" y="779691"/>
                      <a:pt x="545973" y="768854"/>
                    </a:cubicBezTo>
                    <a:cubicBezTo>
                      <a:pt x="545973" y="755388"/>
                      <a:pt x="535056" y="744471"/>
                      <a:pt x="521589" y="744471"/>
                    </a:cubicBezTo>
                    <a:lnTo>
                      <a:pt x="506349" y="744471"/>
                    </a:lnTo>
                    <a:lnTo>
                      <a:pt x="506349" y="749233"/>
                    </a:lnTo>
                    <a:lnTo>
                      <a:pt x="521589" y="749233"/>
                    </a:lnTo>
                    <a:cubicBezTo>
                      <a:pt x="532404" y="749285"/>
                      <a:pt x="541158" y="758039"/>
                      <a:pt x="541210" y="768854"/>
                    </a:cubicBezTo>
                    <a:cubicBezTo>
                      <a:pt x="541210" y="782321"/>
                      <a:pt x="552128" y="793238"/>
                      <a:pt x="565594" y="793238"/>
                    </a:cubicBezTo>
                    <a:lnTo>
                      <a:pt x="579977" y="793238"/>
                    </a:lnTo>
                    <a:close/>
                    <a:moveTo>
                      <a:pt x="1053275" y="157349"/>
                    </a:moveTo>
                    <a:lnTo>
                      <a:pt x="1043083" y="147158"/>
                    </a:lnTo>
                    <a:cubicBezTo>
                      <a:pt x="1035441" y="139498"/>
                      <a:pt x="1035441" y="127099"/>
                      <a:pt x="1043083" y="119440"/>
                    </a:cubicBezTo>
                    <a:cubicBezTo>
                      <a:pt x="1047683" y="114886"/>
                      <a:pt x="1050257" y="108673"/>
                      <a:pt x="1050227" y="102200"/>
                    </a:cubicBezTo>
                    <a:cubicBezTo>
                      <a:pt x="1050290" y="95720"/>
                      <a:pt x="1047710" y="89495"/>
                      <a:pt x="1043083" y="84959"/>
                    </a:cubicBezTo>
                    <a:lnTo>
                      <a:pt x="1032319" y="74196"/>
                    </a:lnTo>
                    <a:lnTo>
                      <a:pt x="1028986" y="77530"/>
                    </a:lnTo>
                    <a:lnTo>
                      <a:pt x="1039749" y="88293"/>
                    </a:lnTo>
                    <a:cubicBezTo>
                      <a:pt x="1047391" y="95952"/>
                      <a:pt x="1047391" y="108352"/>
                      <a:pt x="1039749" y="116011"/>
                    </a:cubicBezTo>
                    <a:cubicBezTo>
                      <a:pt x="1030229" y="125533"/>
                      <a:pt x="1030229" y="140969"/>
                      <a:pt x="1039749" y="150491"/>
                    </a:cubicBezTo>
                    <a:lnTo>
                      <a:pt x="1049941" y="160683"/>
                    </a:lnTo>
                    <a:close/>
                    <a:moveTo>
                      <a:pt x="714947" y="677605"/>
                    </a:moveTo>
                    <a:lnTo>
                      <a:pt x="704755" y="667413"/>
                    </a:lnTo>
                    <a:cubicBezTo>
                      <a:pt x="697113" y="659754"/>
                      <a:pt x="697113" y="647354"/>
                      <a:pt x="704755" y="639695"/>
                    </a:cubicBezTo>
                    <a:cubicBezTo>
                      <a:pt x="709355" y="635141"/>
                      <a:pt x="711929" y="628928"/>
                      <a:pt x="711899" y="622455"/>
                    </a:cubicBezTo>
                    <a:cubicBezTo>
                      <a:pt x="711962" y="615976"/>
                      <a:pt x="709383" y="609750"/>
                      <a:pt x="704755" y="605215"/>
                    </a:cubicBezTo>
                    <a:lnTo>
                      <a:pt x="694277" y="594452"/>
                    </a:lnTo>
                    <a:lnTo>
                      <a:pt x="690943" y="597785"/>
                    </a:lnTo>
                    <a:lnTo>
                      <a:pt x="701707" y="608549"/>
                    </a:lnTo>
                    <a:cubicBezTo>
                      <a:pt x="709349" y="616208"/>
                      <a:pt x="709349" y="628607"/>
                      <a:pt x="701707" y="636266"/>
                    </a:cubicBezTo>
                    <a:cubicBezTo>
                      <a:pt x="692187" y="645788"/>
                      <a:pt x="692187" y="661225"/>
                      <a:pt x="701707" y="670747"/>
                    </a:cubicBezTo>
                    <a:lnTo>
                      <a:pt x="711899" y="680939"/>
                    </a:lnTo>
                    <a:close/>
                    <a:moveTo>
                      <a:pt x="208502" y="787714"/>
                    </a:moveTo>
                    <a:lnTo>
                      <a:pt x="198310" y="777522"/>
                    </a:lnTo>
                    <a:cubicBezTo>
                      <a:pt x="190669" y="769863"/>
                      <a:pt x="190669" y="757463"/>
                      <a:pt x="198310" y="749804"/>
                    </a:cubicBezTo>
                    <a:cubicBezTo>
                      <a:pt x="207830" y="740282"/>
                      <a:pt x="207830" y="724846"/>
                      <a:pt x="198310" y="715324"/>
                    </a:cubicBezTo>
                    <a:lnTo>
                      <a:pt x="187547" y="704561"/>
                    </a:lnTo>
                    <a:lnTo>
                      <a:pt x="184213" y="707894"/>
                    </a:lnTo>
                    <a:lnTo>
                      <a:pt x="194977" y="718658"/>
                    </a:lnTo>
                    <a:cubicBezTo>
                      <a:pt x="202578" y="726370"/>
                      <a:pt x="202578" y="738757"/>
                      <a:pt x="194977" y="746471"/>
                    </a:cubicBezTo>
                    <a:cubicBezTo>
                      <a:pt x="185457" y="755993"/>
                      <a:pt x="185457" y="771429"/>
                      <a:pt x="194977" y="780951"/>
                    </a:cubicBezTo>
                    <a:lnTo>
                      <a:pt x="205168" y="791143"/>
                    </a:lnTo>
                    <a:close/>
                    <a:moveTo>
                      <a:pt x="1233202" y="4187"/>
                    </a:moveTo>
                    <a:lnTo>
                      <a:pt x="1230249" y="7140"/>
                    </a:lnTo>
                    <a:cubicBezTo>
                      <a:pt x="1222536" y="14741"/>
                      <a:pt x="1210149" y="14741"/>
                      <a:pt x="1202436" y="7140"/>
                    </a:cubicBezTo>
                    <a:cubicBezTo>
                      <a:pt x="1192914" y="-2380"/>
                      <a:pt x="1177477" y="-2380"/>
                      <a:pt x="1167955" y="7140"/>
                    </a:cubicBezTo>
                    <a:lnTo>
                      <a:pt x="1157764" y="17332"/>
                    </a:lnTo>
                    <a:lnTo>
                      <a:pt x="1161193" y="20666"/>
                    </a:lnTo>
                    <a:lnTo>
                      <a:pt x="1171385" y="10474"/>
                    </a:lnTo>
                    <a:cubicBezTo>
                      <a:pt x="1179044" y="2832"/>
                      <a:pt x="1191443" y="2832"/>
                      <a:pt x="1199102" y="10474"/>
                    </a:cubicBezTo>
                    <a:cubicBezTo>
                      <a:pt x="1208624" y="19994"/>
                      <a:pt x="1224061" y="19994"/>
                      <a:pt x="1233583" y="10474"/>
                    </a:cubicBezTo>
                    <a:lnTo>
                      <a:pt x="1234821" y="9236"/>
                    </a:lnTo>
                    <a:cubicBezTo>
                      <a:pt x="1234395" y="7507"/>
                      <a:pt x="1233821" y="5818"/>
                      <a:pt x="1233107" y="4187"/>
                    </a:cubicBezTo>
                    <a:close/>
                    <a:moveTo>
                      <a:pt x="468535" y="490439"/>
                    </a:moveTo>
                    <a:cubicBezTo>
                      <a:pt x="476248" y="482838"/>
                      <a:pt x="488635" y="482838"/>
                      <a:pt x="496348" y="490439"/>
                    </a:cubicBezTo>
                    <a:cubicBezTo>
                      <a:pt x="500766" y="495100"/>
                      <a:pt x="506880" y="497779"/>
                      <a:pt x="513302" y="497868"/>
                    </a:cubicBezTo>
                    <a:cubicBezTo>
                      <a:pt x="519775" y="497899"/>
                      <a:pt x="525988" y="495324"/>
                      <a:pt x="530543" y="490724"/>
                    </a:cubicBezTo>
                    <a:lnTo>
                      <a:pt x="541306" y="479961"/>
                    </a:lnTo>
                    <a:lnTo>
                      <a:pt x="537877" y="476627"/>
                    </a:lnTo>
                    <a:lnTo>
                      <a:pt x="527113" y="487391"/>
                    </a:lnTo>
                    <a:cubicBezTo>
                      <a:pt x="519454" y="495033"/>
                      <a:pt x="507055" y="495033"/>
                      <a:pt x="499396" y="487391"/>
                    </a:cubicBezTo>
                    <a:cubicBezTo>
                      <a:pt x="489874" y="477870"/>
                      <a:pt x="474437" y="477870"/>
                      <a:pt x="464915" y="487391"/>
                    </a:cubicBezTo>
                    <a:lnTo>
                      <a:pt x="454724" y="497582"/>
                    </a:lnTo>
                    <a:lnTo>
                      <a:pt x="458057" y="500916"/>
                    </a:lnTo>
                    <a:close/>
                    <a:moveTo>
                      <a:pt x="77057" y="596357"/>
                    </a:moveTo>
                    <a:cubicBezTo>
                      <a:pt x="84716" y="588715"/>
                      <a:pt x="97116" y="588715"/>
                      <a:pt x="104775" y="596357"/>
                    </a:cubicBezTo>
                    <a:cubicBezTo>
                      <a:pt x="109329" y="600957"/>
                      <a:pt x="115542" y="603531"/>
                      <a:pt x="122015" y="603500"/>
                    </a:cubicBezTo>
                    <a:cubicBezTo>
                      <a:pt x="128495" y="603564"/>
                      <a:pt x="134720" y="600984"/>
                      <a:pt x="139255" y="596357"/>
                    </a:cubicBezTo>
                    <a:lnTo>
                      <a:pt x="150019" y="585593"/>
                    </a:lnTo>
                    <a:lnTo>
                      <a:pt x="146685" y="582259"/>
                    </a:lnTo>
                    <a:lnTo>
                      <a:pt x="135826" y="593118"/>
                    </a:lnTo>
                    <a:cubicBezTo>
                      <a:pt x="128167" y="600760"/>
                      <a:pt x="115768" y="600760"/>
                      <a:pt x="108109" y="593118"/>
                    </a:cubicBezTo>
                    <a:cubicBezTo>
                      <a:pt x="98554" y="583587"/>
                      <a:pt x="83088" y="583587"/>
                      <a:pt x="73533" y="593118"/>
                    </a:cubicBezTo>
                    <a:lnTo>
                      <a:pt x="63437" y="603310"/>
                    </a:lnTo>
                    <a:lnTo>
                      <a:pt x="66770" y="606644"/>
                    </a:lnTo>
                    <a:close/>
                    <a:moveTo>
                      <a:pt x="843820" y="518061"/>
                    </a:moveTo>
                    <a:cubicBezTo>
                      <a:pt x="851479" y="510419"/>
                      <a:pt x="863879" y="510419"/>
                      <a:pt x="871538" y="518061"/>
                    </a:cubicBezTo>
                    <a:cubicBezTo>
                      <a:pt x="881060" y="527581"/>
                      <a:pt x="896496" y="527581"/>
                      <a:pt x="906018" y="518061"/>
                    </a:cubicBezTo>
                    <a:lnTo>
                      <a:pt x="916781" y="507298"/>
                    </a:lnTo>
                    <a:lnTo>
                      <a:pt x="913448" y="503964"/>
                    </a:lnTo>
                    <a:lnTo>
                      <a:pt x="902684" y="514727"/>
                    </a:lnTo>
                    <a:cubicBezTo>
                      <a:pt x="894971" y="522328"/>
                      <a:pt x="882584" y="522328"/>
                      <a:pt x="874871" y="514727"/>
                    </a:cubicBezTo>
                    <a:cubicBezTo>
                      <a:pt x="865349" y="505207"/>
                      <a:pt x="849913" y="505207"/>
                      <a:pt x="840391" y="514727"/>
                    </a:cubicBezTo>
                    <a:lnTo>
                      <a:pt x="830199" y="524919"/>
                    </a:lnTo>
                    <a:lnTo>
                      <a:pt x="833628" y="528253"/>
                    </a:lnTo>
                    <a:close/>
                    <a:moveTo>
                      <a:pt x="356045" y="911348"/>
                    </a:moveTo>
                    <a:cubicBezTo>
                      <a:pt x="356045" y="900512"/>
                      <a:pt x="364829" y="891727"/>
                      <a:pt x="375666" y="891727"/>
                    </a:cubicBezTo>
                    <a:cubicBezTo>
                      <a:pt x="389133" y="891727"/>
                      <a:pt x="400050" y="880810"/>
                      <a:pt x="400050" y="867343"/>
                    </a:cubicBezTo>
                    <a:lnTo>
                      <a:pt x="400050" y="852865"/>
                    </a:lnTo>
                    <a:lnTo>
                      <a:pt x="395288" y="852865"/>
                    </a:lnTo>
                    <a:lnTo>
                      <a:pt x="395288" y="867343"/>
                    </a:lnTo>
                    <a:cubicBezTo>
                      <a:pt x="395235" y="878158"/>
                      <a:pt x="386481" y="886912"/>
                      <a:pt x="375666" y="886964"/>
                    </a:cubicBezTo>
                    <a:cubicBezTo>
                      <a:pt x="362199" y="886964"/>
                      <a:pt x="351282" y="897881"/>
                      <a:pt x="351282" y="911348"/>
                    </a:cubicBezTo>
                    <a:lnTo>
                      <a:pt x="351282" y="926493"/>
                    </a:lnTo>
                    <a:lnTo>
                      <a:pt x="356045" y="926493"/>
                    </a:lnTo>
                    <a:close/>
                    <a:moveTo>
                      <a:pt x="853916" y="307940"/>
                    </a:moveTo>
                    <a:cubicBezTo>
                      <a:pt x="853916" y="297103"/>
                      <a:pt x="862701" y="288318"/>
                      <a:pt x="873538" y="288318"/>
                    </a:cubicBezTo>
                    <a:cubicBezTo>
                      <a:pt x="887005" y="288318"/>
                      <a:pt x="897922" y="277401"/>
                      <a:pt x="897922" y="263934"/>
                    </a:cubicBezTo>
                    <a:lnTo>
                      <a:pt x="897922" y="249551"/>
                    </a:lnTo>
                    <a:lnTo>
                      <a:pt x="893159" y="249551"/>
                    </a:lnTo>
                    <a:lnTo>
                      <a:pt x="893159" y="263934"/>
                    </a:lnTo>
                    <a:cubicBezTo>
                      <a:pt x="893159" y="274771"/>
                      <a:pt x="884374" y="283556"/>
                      <a:pt x="873538" y="283556"/>
                    </a:cubicBezTo>
                    <a:cubicBezTo>
                      <a:pt x="860071" y="283556"/>
                      <a:pt x="849154" y="294473"/>
                      <a:pt x="849154" y="307940"/>
                    </a:cubicBezTo>
                    <a:lnTo>
                      <a:pt x="849154" y="323180"/>
                    </a:lnTo>
                    <a:lnTo>
                      <a:pt x="853916" y="323180"/>
                    </a:lnTo>
                    <a:close/>
                    <a:moveTo>
                      <a:pt x="4763" y="856008"/>
                    </a:moveTo>
                    <a:cubicBezTo>
                      <a:pt x="4763" y="845172"/>
                      <a:pt x="13547" y="836387"/>
                      <a:pt x="24384" y="836387"/>
                    </a:cubicBezTo>
                    <a:cubicBezTo>
                      <a:pt x="37851" y="836387"/>
                      <a:pt x="48768" y="825470"/>
                      <a:pt x="48768" y="812003"/>
                    </a:cubicBezTo>
                    <a:lnTo>
                      <a:pt x="48768" y="797620"/>
                    </a:lnTo>
                    <a:lnTo>
                      <a:pt x="44005" y="797620"/>
                    </a:lnTo>
                    <a:lnTo>
                      <a:pt x="44005" y="812193"/>
                    </a:lnTo>
                    <a:cubicBezTo>
                      <a:pt x="44005" y="823030"/>
                      <a:pt x="35221" y="831815"/>
                      <a:pt x="24384" y="831815"/>
                    </a:cubicBezTo>
                    <a:cubicBezTo>
                      <a:pt x="10917" y="831815"/>
                      <a:pt x="0" y="842732"/>
                      <a:pt x="0" y="856199"/>
                    </a:cubicBezTo>
                    <a:lnTo>
                      <a:pt x="0" y="871439"/>
                    </a:lnTo>
                    <a:lnTo>
                      <a:pt x="4763" y="871439"/>
                    </a:lnTo>
                    <a:close/>
                    <a:moveTo>
                      <a:pt x="355949" y="677986"/>
                    </a:moveTo>
                    <a:cubicBezTo>
                      <a:pt x="355949" y="667134"/>
                      <a:pt x="364719" y="658322"/>
                      <a:pt x="375571" y="658269"/>
                    </a:cubicBezTo>
                    <a:cubicBezTo>
                      <a:pt x="389038" y="658269"/>
                      <a:pt x="399955" y="647352"/>
                      <a:pt x="399955" y="633885"/>
                    </a:cubicBezTo>
                    <a:lnTo>
                      <a:pt x="399955" y="619502"/>
                    </a:lnTo>
                    <a:lnTo>
                      <a:pt x="395192" y="619502"/>
                    </a:lnTo>
                    <a:lnTo>
                      <a:pt x="395192" y="633885"/>
                    </a:lnTo>
                    <a:cubicBezTo>
                      <a:pt x="395192" y="644722"/>
                      <a:pt x="386408" y="653507"/>
                      <a:pt x="375571" y="653507"/>
                    </a:cubicBezTo>
                    <a:cubicBezTo>
                      <a:pt x="362089" y="653559"/>
                      <a:pt x="351187" y="664503"/>
                      <a:pt x="351187" y="677986"/>
                    </a:cubicBezTo>
                    <a:lnTo>
                      <a:pt x="351187" y="693131"/>
                    </a:lnTo>
                    <a:lnTo>
                      <a:pt x="355949" y="693131"/>
                    </a:lnTo>
                    <a:close/>
                  </a:path>
                </a:pathLst>
              </a:custGeom>
              <a:solidFill>
                <a:srgbClr val="FFFFFF"/>
              </a:solidFill>
              <a:ln w="9525" cap="flat">
                <a:noFill/>
                <a:prstDash val="solid"/>
                <a:miter/>
              </a:ln>
            </p:spPr>
            <p:txBody>
              <a:bodyPr rtlCol="0" anchor="ctr"/>
              <a:lstStyle/>
              <a:p>
                <a:endParaRPr lang="zh-CN" altLang="en-US"/>
              </a:p>
            </p:txBody>
          </p:sp>
          <p:sp>
            <p:nvSpPr>
              <p:cNvPr id="160" name="任意多边形: 形状 159">
                <a:extLst>
                  <a:ext uri="{FF2B5EF4-FFF2-40B4-BE49-F238E27FC236}">
                    <a16:creationId xmlns:a16="http://schemas.microsoft.com/office/drawing/2014/main" xmlns="" id="{A47FA59E-8E0B-4FFB-9DF9-2A536ACD3ADD}"/>
                  </a:ext>
                </a:extLst>
              </p:cNvPr>
              <p:cNvSpPr/>
              <p:nvPr/>
            </p:nvSpPr>
            <p:spPr>
              <a:xfrm>
                <a:off x="8953554" y="3606153"/>
                <a:ext cx="551708" cy="563372"/>
              </a:xfrm>
              <a:custGeom>
                <a:avLst/>
                <a:gdLst>
                  <a:gd name="connsiteX0" fmla="*/ 544946 w 551708"/>
                  <a:gd name="connsiteY0" fmla="*/ 67216 h 563372"/>
                  <a:gd name="connsiteX1" fmla="*/ 472080 w 551708"/>
                  <a:gd name="connsiteY1" fmla="*/ 127223 h 563372"/>
                  <a:gd name="connsiteX2" fmla="*/ 551709 w 551708"/>
                  <a:gd name="connsiteY2" fmla="*/ 826 h 563372"/>
                  <a:gd name="connsiteX3" fmla="*/ 550661 w 551708"/>
                  <a:gd name="connsiteY3" fmla="*/ 255 h 563372"/>
                  <a:gd name="connsiteX4" fmla="*/ 363685 w 551708"/>
                  <a:gd name="connsiteY4" fmla="*/ 250382 h 563372"/>
                  <a:gd name="connsiteX5" fmla="*/ 145182 w 551708"/>
                  <a:gd name="connsiteY5" fmla="*/ 468695 h 563372"/>
                  <a:gd name="connsiteX6" fmla="*/ 497 w 551708"/>
                  <a:gd name="connsiteY6" fmla="*/ 561944 h 563372"/>
                  <a:gd name="connsiteX7" fmla="*/ 48 w 551708"/>
                  <a:gd name="connsiteY7" fmla="*/ 562924 h 563372"/>
                  <a:gd name="connsiteX8" fmla="*/ 497 w 551708"/>
                  <a:gd name="connsiteY8" fmla="*/ 563373 h 563372"/>
                  <a:gd name="connsiteX9" fmla="*/ 69458 w 551708"/>
                  <a:gd name="connsiteY9" fmla="*/ 531464 h 563372"/>
                  <a:gd name="connsiteX10" fmla="*/ 132895 w 551708"/>
                  <a:gd name="connsiteY10" fmla="*/ 490030 h 563372"/>
                  <a:gd name="connsiteX11" fmla="*/ 249100 w 551708"/>
                  <a:gd name="connsiteY11" fmla="*/ 387922 h 563372"/>
                  <a:gd name="connsiteX12" fmla="*/ 455697 w 551708"/>
                  <a:gd name="connsiteY12" fmla="*/ 149797 h 563372"/>
                  <a:gd name="connsiteX13" fmla="*/ 455697 w 551708"/>
                  <a:gd name="connsiteY13" fmla="*/ 149798 h 563372"/>
                  <a:gd name="connsiteX14" fmla="*/ 545041 w 551708"/>
                  <a:gd name="connsiteY14" fmla="*/ 68930 h 563372"/>
                  <a:gd name="connsiteX15" fmla="*/ 544946 w 551708"/>
                  <a:gd name="connsiteY15" fmla="*/ 67216 h 56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1708" h="563372">
                    <a:moveTo>
                      <a:pt x="544946" y="67216"/>
                    </a:moveTo>
                    <a:cubicBezTo>
                      <a:pt x="519291" y="85499"/>
                      <a:pt x="494943" y="105551"/>
                      <a:pt x="472080" y="127223"/>
                    </a:cubicBezTo>
                    <a:cubicBezTo>
                      <a:pt x="500993" y="86632"/>
                      <a:pt x="527579" y="44432"/>
                      <a:pt x="551709" y="826"/>
                    </a:cubicBezTo>
                    <a:cubicBezTo>
                      <a:pt x="551709" y="160"/>
                      <a:pt x="551137" y="-317"/>
                      <a:pt x="550661" y="255"/>
                    </a:cubicBezTo>
                    <a:cubicBezTo>
                      <a:pt x="493319" y="87242"/>
                      <a:pt x="430884" y="170763"/>
                      <a:pt x="363685" y="250382"/>
                    </a:cubicBezTo>
                    <a:cubicBezTo>
                      <a:pt x="297146" y="329192"/>
                      <a:pt x="224050" y="402224"/>
                      <a:pt x="145182" y="468695"/>
                    </a:cubicBezTo>
                    <a:cubicBezTo>
                      <a:pt x="101176" y="504794"/>
                      <a:pt x="53647" y="540418"/>
                      <a:pt x="497" y="561944"/>
                    </a:cubicBezTo>
                    <a:cubicBezTo>
                      <a:pt x="102" y="562091"/>
                      <a:pt x="-99" y="562529"/>
                      <a:pt x="48" y="562924"/>
                    </a:cubicBezTo>
                    <a:cubicBezTo>
                      <a:pt x="125" y="563132"/>
                      <a:pt x="289" y="563296"/>
                      <a:pt x="497" y="563373"/>
                    </a:cubicBezTo>
                    <a:cubicBezTo>
                      <a:pt x="24182" y="554316"/>
                      <a:pt x="47223" y="543655"/>
                      <a:pt x="69458" y="531464"/>
                    </a:cubicBezTo>
                    <a:cubicBezTo>
                      <a:pt x="91450" y="518994"/>
                      <a:pt x="112637" y="505155"/>
                      <a:pt x="132895" y="490030"/>
                    </a:cubicBezTo>
                    <a:cubicBezTo>
                      <a:pt x="173815" y="458565"/>
                      <a:pt x="212633" y="424456"/>
                      <a:pt x="249100" y="387922"/>
                    </a:cubicBezTo>
                    <a:cubicBezTo>
                      <a:pt x="324623" y="314577"/>
                      <a:pt x="393740" y="234912"/>
                      <a:pt x="455697" y="149797"/>
                    </a:cubicBezTo>
                    <a:lnTo>
                      <a:pt x="455697" y="149798"/>
                    </a:lnTo>
                    <a:cubicBezTo>
                      <a:pt x="485796" y="123128"/>
                      <a:pt x="512847" y="93600"/>
                      <a:pt x="545041" y="68930"/>
                    </a:cubicBezTo>
                    <a:cubicBezTo>
                      <a:pt x="546470" y="67882"/>
                      <a:pt x="545708" y="66644"/>
                      <a:pt x="544946" y="67216"/>
                    </a:cubicBezTo>
                    <a:close/>
                  </a:path>
                </a:pathLst>
              </a:custGeom>
              <a:solidFill>
                <a:srgbClr val="263238"/>
              </a:solidFill>
              <a:ln w="9525" cap="flat">
                <a:noFill/>
                <a:prstDash val="solid"/>
                <a:miter/>
              </a:ln>
            </p:spPr>
            <p:txBody>
              <a:bodyPr rtlCol="0" anchor="ctr"/>
              <a:lstStyle/>
              <a:p>
                <a:endParaRPr lang="zh-CN" altLang="en-US"/>
              </a:p>
            </p:txBody>
          </p:sp>
          <p:sp>
            <p:nvSpPr>
              <p:cNvPr id="161" name="任意多边形: 形状 160">
                <a:extLst>
                  <a:ext uri="{FF2B5EF4-FFF2-40B4-BE49-F238E27FC236}">
                    <a16:creationId xmlns:a16="http://schemas.microsoft.com/office/drawing/2014/main" xmlns="" id="{FD6D6AAA-747C-47A6-9C9D-096859FB3D1D}"/>
                  </a:ext>
                </a:extLst>
              </p:cNvPr>
              <p:cNvSpPr/>
              <p:nvPr/>
            </p:nvSpPr>
            <p:spPr>
              <a:xfrm>
                <a:off x="8561335" y="3411960"/>
                <a:ext cx="654864" cy="266259"/>
              </a:xfrm>
              <a:custGeom>
                <a:avLst/>
                <a:gdLst>
                  <a:gd name="connsiteX0" fmla="*/ 654368 w 654864"/>
                  <a:gd name="connsiteY0" fmla="*/ 43 h 266259"/>
                  <a:gd name="connsiteX1" fmla="*/ 572929 w 654864"/>
                  <a:gd name="connsiteY1" fmla="*/ 53669 h 266259"/>
                  <a:gd name="connsiteX2" fmla="*/ 575786 w 654864"/>
                  <a:gd name="connsiteY2" fmla="*/ 50526 h 266259"/>
                  <a:gd name="connsiteX3" fmla="*/ 606838 w 654864"/>
                  <a:gd name="connsiteY3" fmla="*/ 14998 h 266259"/>
                  <a:gd name="connsiteX4" fmla="*/ 606586 w 654864"/>
                  <a:gd name="connsiteY4" fmla="*/ 13950 h 266259"/>
                  <a:gd name="connsiteX5" fmla="*/ 605790 w 654864"/>
                  <a:gd name="connsiteY5" fmla="*/ 13950 h 266259"/>
                  <a:gd name="connsiteX6" fmla="*/ 572357 w 654864"/>
                  <a:gd name="connsiteY6" fmla="*/ 47287 h 266259"/>
                  <a:gd name="connsiteX7" fmla="*/ 555117 w 654864"/>
                  <a:gd name="connsiteY7" fmla="*/ 66337 h 266259"/>
                  <a:gd name="connsiteX8" fmla="*/ 496062 w 654864"/>
                  <a:gd name="connsiteY8" fmla="*/ 107200 h 266259"/>
                  <a:gd name="connsiteX9" fmla="*/ 343662 w 654864"/>
                  <a:gd name="connsiteY9" fmla="*/ 214451 h 266259"/>
                  <a:gd name="connsiteX10" fmla="*/ 280988 w 654864"/>
                  <a:gd name="connsiteY10" fmla="*/ 252551 h 266259"/>
                  <a:gd name="connsiteX11" fmla="*/ 251746 w 654864"/>
                  <a:gd name="connsiteY11" fmla="*/ 257028 h 266259"/>
                  <a:gd name="connsiteX12" fmla="*/ 7620 w 654864"/>
                  <a:gd name="connsiteY12" fmla="*/ 154348 h 266259"/>
                  <a:gd name="connsiteX13" fmla="*/ 0 w 654864"/>
                  <a:gd name="connsiteY13" fmla="*/ 173398 h 266259"/>
                  <a:gd name="connsiteX14" fmla="*/ 1333 w 654864"/>
                  <a:gd name="connsiteY14" fmla="*/ 173970 h 266259"/>
                  <a:gd name="connsiteX15" fmla="*/ 8287 w 654864"/>
                  <a:gd name="connsiteY15" fmla="*/ 158920 h 266259"/>
                  <a:gd name="connsiteX16" fmla="*/ 257461 w 654864"/>
                  <a:gd name="connsiteY16" fmla="*/ 265981 h 266259"/>
                  <a:gd name="connsiteX17" fmla="*/ 412052 w 654864"/>
                  <a:gd name="connsiteY17" fmla="*/ 176828 h 266259"/>
                  <a:gd name="connsiteX18" fmla="*/ 568166 w 654864"/>
                  <a:gd name="connsiteY18" fmla="*/ 66528 h 266259"/>
                  <a:gd name="connsiteX19" fmla="*/ 654749 w 654864"/>
                  <a:gd name="connsiteY19" fmla="*/ 710 h 266259"/>
                  <a:gd name="connsiteX20" fmla="*/ 654368 w 654864"/>
                  <a:gd name="connsiteY20" fmla="*/ 43 h 266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4864" h="266259">
                    <a:moveTo>
                      <a:pt x="654368" y="43"/>
                    </a:moveTo>
                    <a:cubicBezTo>
                      <a:pt x="626840" y="17379"/>
                      <a:pt x="599789" y="35381"/>
                      <a:pt x="572929" y="53669"/>
                    </a:cubicBezTo>
                    <a:lnTo>
                      <a:pt x="575786" y="50526"/>
                    </a:lnTo>
                    <a:cubicBezTo>
                      <a:pt x="586264" y="38810"/>
                      <a:pt x="596265" y="26618"/>
                      <a:pt x="606838" y="14998"/>
                    </a:cubicBezTo>
                    <a:cubicBezTo>
                      <a:pt x="607058" y="14639"/>
                      <a:pt x="606945" y="14170"/>
                      <a:pt x="606586" y="13950"/>
                    </a:cubicBezTo>
                    <a:cubicBezTo>
                      <a:pt x="606342" y="13800"/>
                      <a:pt x="606034" y="13800"/>
                      <a:pt x="605790" y="13950"/>
                    </a:cubicBezTo>
                    <a:cubicBezTo>
                      <a:pt x="594932" y="25285"/>
                      <a:pt x="583406" y="36048"/>
                      <a:pt x="572357" y="47287"/>
                    </a:cubicBezTo>
                    <a:cubicBezTo>
                      <a:pt x="566357" y="53288"/>
                      <a:pt x="560642" y="59479"/>
                      <a:pt x="555117" y="66337"/>
                    </a:cubicBezTo>
                    <a:lnTo>
                      <a:pt x="496062" y="107200"/>
                    </a:lnTo>
                    <a:cubicBezTo>
                      <a:pt x="445008" y="142633"/>
                      <a:pt x="394430" y="178732"/>
                      <a:pt x="343662" y="214451"/>
                    </a:cubicBezTo>
                    <a:cubicBezTo>
                      <a:pt x="323954" y="229003"/>
                      <a:pt x="302978" y="241754"/>
                      <a:pt x="280988" y="252551"/>
                    </a:cubicBezTo>
                    <a:cubicBezTo>
                      <a:pt x="271862" y="256786"/>
                      <a:pt x="261720" y="258338"/>
                      <a:pt x="251746" y="257028"/>
                    </a:cubicBezTo>
                    <a:cubicBezTo>
                      <a:pt x="240887" y="255218"/>
                      <a:pt x="8096" y="152824"/>
                      <a:pt x="7620" y="154348"/>
                    </a:cubicBezTo>
                    <a:cubicBezTo>
                      <a:pt x="7144" y="155872"/>
                      <a:pt x="1048" y="170731"/>
                      <a:pt x="0" y="173398"/>
                    </a:cubicBezTo>
                    <a:cubicBezTo>
                      <a:pt x="0" y="174256"/>
                      <a:pt x="953" y="174637"/>
                      <a:pt x="1333" y="173970"/>
                    </a:cubicBezTo>
                    <a:cubicBezTo>
                      <a:pt x="4411" y="169340"/>
                      <a:pt x="6756" y="164264"/>
                      <a:pt x="8287" y="158920"/>
                    </a:cubicBezTo>
                    <a:cubicBezTo>
                      <a:pt x="46387" y="181399"/>
                      <a:pt x="205169" y="257885"/>
                      <a:pt x="257461" y="265981"/>
                    </a:cubicBezTo>
                    <a:cubicBezTo>
                      <a:pt x="291560" y="271220"/>
                      <a:pt x="376904" y="200926"/>
                      <a:pt x="412052" y="176828"/>
                    </a:cubicBezTo>
                    <a:cubicBezTo>
                      <a:pt x="464630" y="140823"/>
                      <a:pt x="516668" y="104056"/>
                      <a:pt x="568166" y="66528"/>
                    </a:cubicBezTo>
                    <a:cubicBezTo>
                      <a:pt x="597503" y="45192"/>
                      <a:pt x="626555" y="23475"/>
                      <a:pt x="654749" y="710"/>
                    </a:cubicBezTo>
                    <a:cubicBezTo>
                      <a:pt x="655034" y="329"/>
                      <a:pt x="654749" y="-147"/>
                      <a:pt x="654368" y="43"/>
                    </a:cubicBezTo>
                    <a:close/>
                  </a:path>
                </a:pathLst>
              </a:custGeom>
              <a:solidFill>
                <a:srgbClr val="263238"/>
              </a:solidFill>
              <a:ln w="9525" cap="flat">
                <a:noFill/>
                <a:prstDash val="solid"/>
                <a:miter/>
              </a:ln>
            </p:spPr>
            <p:txBody>
              <a:bodyPr rtlCol="0" anchor="ctr"/>
              <a:lstStyle/>
              <a:p>
                <a:endParaRPr lang="zh-CN" altLang="en-US"/>
              </a:p>
            </p:txBody>
          </p:sp>
          <p:sp>
            <p:nvSpPr>
              <p:cNvPr id="162" name="任意多边形: 形状 161">
                <a:extLst>
                  <a:ext uri="{FF2B5EF4-FFF2-40B4-BE49-F238E27FC236}">
                    <a16:creationId xmlns:a16="http://schemas.microsoft.com/office/drawing/2014/main" xmlns="" id="{8797C0AA-E349-4218-A75C-04CAEEA35183}"/>
                  </a:ext>
                </a:extLst>
              </p:cNvPr>
              <p:cNvSpPr/>
              <p:nvPr/>
            </p:nvSpPr>
            <p:spPr>
              <a:xfrm>
                <a:off x="8486183" y="3643229"/>
                <a:ext cx="182887" cy="457527"/>
              </a:xfrm>
              <a:custGeom>
                <a:avLst/>
                <a:gdLst>
                  <a:gd name="connsiteX0" fmla="*/ 180499 w 182887"/>
                  <a:gd name="connsiteY0" fmla="*/ 517 h 457527"/>
                  <a:gd name="connsiteX1" fmla="*/ 105347 w 182887"/>
                  <a:gd name="connsiteY1" fmla="*/ 177492 h 457527"/>
                  <a:gd name="connsiteX2" fmla="*/ 36576 w 182887"/>
                  <a:gd name="connsiteY2" fmla="*/ 353895 h 457527"/>
                  <a:gd name="connsiteX3" fmla="*/ 0 w 182887"/>
                  <a:gd name="connsiteY3" fmla="*/ 456574 h 457527"/>
                  <a:gd name="connsiteX4" fmla="*/ 1333 w 182887"/>
                  <a:gd name="connsiteY4" fmla="*/ 457146 h 457527"/>
                  <a:gd name="connsiteX5" fmla="*/ 76772 w 182887"/>
                  <a:gd name="connsiteY5" fmla="*/ 280362 h 457527"/>
                  <a:gd name="connsiteX6" fmla="*/ 146495 w 182887"/>
                  <a:gd name="connsiteY6" fmla="*/ 104245 h 457527"/>
                  <a:gd name="connsiteX7" fmla="*/ 182880 w 182887"/>
                  <a:gd name="connsiteY7" fmla="*/ 1470 h 457527"/>
                  <a:gd name="connsiteX8" fmla="*/ 181690 w 182887"/>
                  <a:gd name="connsiteY8" fmla="*/ 7 h 457527"/>
                  <a:gd name="connsiteX9" fmla="*/ 180499 w 182887"/>
                  <a:gd name="connsiteY9" fmla="*/ 518 h 45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7" h="457527">
                    <a:moveTo>
                      <a:pt x="180499" y="517"/>
                    </a:moveTo>
                    <a:cubicBezTo>
                      <a:pt x="152400" y="57667"/>
                      <a:pt x="128873" y="117961"/>
                      <a:pt x="105347" y="177492"/>
                    </a:cubicBezTo>
                    <a:cubicBezTo>
                      <a:pt x="81820" y="237023"/>
                      <a:pt x="59150" y="294935"/>
                      <a:pt x="36576" y="353895"/>
                    </a:cubicBezTo>
                    <a:cubicBezTo>
                      <a:pt x="23527" y="387804"/>
                      <a:pt x="11240" y="422094"/>
                      <a:pt x="0" y="456574"/>
                    </a:cubicBezTo>
                    <a:cubicBezTo>
                      <a:pt x="0" y="457432"/>
                      <a:pt x="1048" y="457908"/>
                      <a:pt x="1333" y="457146"/>
                    </a:cubicBezTo>
                    <a:cubicBezTo>
                      <a:pt x="28766" y="399234"/>
                      <a:pt x="52864" y="339703"/>
                      <a:pt x="76772" y="280362"/>
                    </a:cubicBezTo>
                    <a:cubicBezTo>
                      <a:pt x="100679" y="221021"/>
                      <a:pt x="124397" y="163395"/>
                      <a:pt x="146495" y="104245"/>
                    </a:cubicBezTo>
                    <a:cubicBezTo>
                      <a:pt x="159258" y="70241"/>
                      <a:pt x="172117" y="36046"/>
                      <a:pt x="182880" y="1470"/>
                    </a:cubicBezTo>
                    <a:cubicBezTo>
                      <a:pt x="182956" y="737"/>
                      <a:pt x="182423" y="82"/>
                      <a:pt x="181690" y="7"/>
                    </a:cubicBezTo>
                    <a:cubicBezTo>
                      <a:pt x="181232" y="-40"/>
                      <a:pt x="180781" y="153"/>
                      <a:pt x="180499" y="518"/>
                    </a:cubicBezTo>
                    <a:close/>
                  </a:path>
                </a:pathLst>
              </a:custGeom>
              <a:solidFill>
                <a:srgbClr val="263238"/>
              </a:solidFill>
              <a:ln w="9525" cap="flat">
                <a:noFill/>
                <a:prstDash val="solid"/>
                <a:miter/>
              </a:ln>
            </p:spPr>
            <p:txBody>
              <a:bodyPr rtlCol="0" anchor="ctr"/>
              <a:lstStyle/>
              <a:p>
                <a:endParaRPr lang="zh-CN" altLang="en-US"/>
              </a:p>
            </p:txBody>
          </p:sp>
          <p:sp>
            <p:nvSpPr>
              <p:cNvPr id="163" name="任意多边形: 形状 162">
                <a:extLst>
                  <a:ext uri="{FF2B5EF4-FFF2-40B4-BE49-F238E27FC236}">
                    <a16:creationId xmlns:a16="http://schemas.microsoft.com/office/drawing/2014/main" xmlns="" id="{F4BF99C7-FD5A-4BCF-B4D0-C586F48248BC}"/>
                  </a:ext>
                </a:extLst>
              </p:cNvPr>
              <p:cNvSpPr/>
              <p:nvPr/>
            </p:nvSpPr>
            <p:spPr>
              <a:xfrm>
                <a:off x="8039774" y="3150458"/>
                <a:ext cx="457539" cy="430614"/>
              </a:xfrm>
              <a:custGeom>
                <a:avLst/>
                <a:gdLst>
                  <a:gd name="connsiteX0" fmla="*/ 60075 w 457539"/>
                  <a:gd name="connsiteY0" fmla="*/ 225065 h 430614"/>
                  <a:gd name="connsiteX1" fmla="*/ 1116 w 457539"/>
                  <a:gd name="connsiteY1" fmla="*/ 38946 h 430614"/>
                  <a:gd name="connsiteX2" fmla="*/ 124274 w 457539"/>
                  <a:gd name="connsiteY2" fmla="*/ 60568 h 430614"/>
                  <a:gd name="connsiteX3" fmla="*/ 451553 w 457539"/>
                  <a:gd name="connsiteY3" fmla="*/ 386990 h 430614"/>
                  <a:gd name="connsiteX4" fmla="*/ 60075 w 457539"/>
                  <a:gd name="connsiteY4" fmla="*/ 225065 h 4306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539" h="430614">
                    <a:moveTo>
                      <a:pt x="60075" y="225065"/>
                    </a:moveTo>
                    <a:cubicBezTo>
                      <a:pt x="122369" y="241638"/>
                      <a:pt x="-13553" y="110765"/>
                      <a:pt x="1116" y="38946"/>
                    </a:cubicBezTo>
                    <a:cubicBezTo>
                      <a:pt x="15784" y="-32872"/>
                      <a:pt x="79602" y="6752"/>
                      <a:pt x="124274" y="60568"/>
                    </a:cubicBezTo>
                    <a:cubicBezTo>
                      <a:pt x="279246" y="247544"/>
                      <a:pt x="388593" y="229541"/>
                      <a:pt x="451553" y="386990"/>
                    </a:cubicBezTo>
                    <a:cubicBezTo>
                      <a:pt x="514513" y="544438"/>
                      <a:pt x="60075" y="225065"/>
                      <a:pt x="60075" y="225065"/>
                    </a:cubicBezTo>
                    <a:close/>
                  </a:path>
                </a:pathLst>
              </a:custGeom>
              <a:solidFill>
                <a:srgbClr val="FFC4C0"/>
              </a:solidFill>
              <a:ln w="9525" cap="flat">
                <a:noFill/>
                <a:prstDash val="solid"/>
                <a:miter/>
              </a:ln>
            </p:spPr>
            <p:txBody>
              <a:bodyPr rtlCol="0" anchor="ctr"/>
              <a:lstStyle/>
              <a:p>
                <a:endParaRPr lang="zh-CN" altLang="en-US"/>
              </a:p>
            </p:txBody>
          </p:sp>
        </p:grpSp>
        <p:grpSp>
          <p:nvGrpSpPr>
            <p:cNvPr id="164" name="图形 2">
              <a:extLst>
                <a:ext uri="{FF2B5EF4-FFF2-40B4-BE49-F238E27FC236}">
                  <a16:creationId xmlns:a16="http://schemas.microsoft.com/office/drawing/2014/main" xmlns="" id="{E6E24314-2175-440B-8CBB-2CF4FA6BD3BD}"/>
                </a:ext>
              </a:extLst>
            </p:cNvPr>
            <p:cNvGrpSpPr/>
            <p:nvPr/>
          </p:nvGrpSpPr>
          <p:grpSpPr>
            <a:xfrm>
              <a:off x="8732309" y="4199435"/>
              <a:ext cx="1041006" cy="792654"/>
              <a:chOff x="8732309" y="4199435"/>
              <a:chExt cx="1041006" cy="792654"/>
            </a:xfrm>
          </p:grpSpPr>
          <p:sp>
            <p:nvSpPr>
              <p:cNvPr id="165" name="任意多边形: 形状 164">
                <a:extLst>
                  <a:ext uri="{FF2B5EF4-FFF2-40B4-BE49-F238E27FC236}">
                    <a16:creationId xmlns:a16="http://schemas.microsoft.com/office/drawing/2014/main" xmlns="" id="{9CECCADC-E092-41A5-AEC1-84AC47E5F5CC}"/>
                  </a:ext>
                </a:extLst>
              </p:cNvPr>
              <p:cNvSpPr/>
              <p:nvPr/>
            </p:nvSpPr>
            <p:spPr>
              <a:xfrm>
                <a:off x="9168459" y="4471279"/>
                <a:ext cx="122110" cy="359759"/>
              </a:xfrm>
              <a:custGeom>
                <a:avLst/>
                <a:gdLst>
                  <a:gd name="connsiteX0" fmla="*/ 122111 w 122110"/>
                  <a:gd name="connsiteY0" fmla="*/ 350806 h 359759"/>
                  <a:gd name="connsiteX1" fmla="*/ 74104 w 122110"/>
                  <a:gd name="connsiteY1" fmla="*/ 359759 h 359759"/>
                  <a:gd name="connsiteX2" fmla="*/ 0 w 122110"/>
                  <a:gd name="connsiteY2" fmla="*/ 12192 h 359759"/>
                  <a:gd name="connsiteX3" fmla="*/ 65437 w 122110"/>
                  <a:gd name="connsiteY3" fmla="*/ 0 h 359759"/>
                  <a:gd name="connsiteX4" fmla="*/ 122111 w 122110"/>
                  <a:gd name="connsiteY4" fmla="*/ 350806 h 35975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110" h="359759">
                    <a:moveTo>
                      <a:pt x="122111" y="350806"/>
                    </a:moveTo>
                    <a:lnTo>
                      <a:pt x="74104" y="359759"/>
                    </a:lnTo>
                    <a:lnTo>
                      <a:pt x="0" y="12192"/>
                    </a:lnTo>
                    <a:lnTo>
                      <a:pt x="65437" y="0"/>
                    </a:lnTo>
                    <a:lnTo>
                      <a:pt x="122111" y="350806"/>
                    </a:lnTo>
                    <a:close/>
                  </a:path>
                </a:pathLst>
              </a:custGeom>
              <a:solidFill>
                <a:srgbClr val="C7C7C7"/>
              </a:solidFill>
              <a:ln w="9525" cap="flat">
                <a:noFill/>
                <a:prstDash val="solid"/>
                <a:miter/>
              </a:ln>
            </p:spPr>
            <p:txBody>
              <a:bodyPr rtlCol="0" anchor="ctr"/>
              <a:lstStyle/>
              <a:p>
                <a:endParaRPr lang="zh-CN" altLang="en-US"/>
              </a:p>
            </p:txBody>
          </p:sp>
          <p:sp>
            <p:nvSpPr>
              <p:cNvPr id="166" name="任意多边形: 形状 165">
                <a:extLst>
                  <a:ext uri="{FF2B5EF4-FFF2-40B4-BE49-F238E27FC236}">
                    <a16:creationId xmlns:a16="http://schemas.microsoft.com/office/drawing/2014/main" xmlns="" id="{CA0A08EC-1EBB-4226-9F29-B97681B649B8}"/>
                  </a:ext>
                </a:extLst>
              </p:cNvPr>
              <p:cNvSpPr/>
              <p:nvPr/>
            </p:nvSpPr>
            <p:spPr>
              <a:xfrm>
                <a:off x="9143122" y="4380886"/>
                <a:ext cx="90773" cy="102584"/>
              </a:xfrm>
              <a:custGeom>
                <a:avLst/>
                <a:gdLst>
                  <a:gd name="connsiteX0" fmla="*/ 90773 w 90773"/>
                  <a:gd name="connsiteY0" fmla="*/ 90392 h 102584"/>
                  <a:gd name="connsiteX1" fmla="*/ 25337 w 90773"/>
                  <a:gd name="connsiteY1" fmla="*/ 102584 h 102584"/>
                  <a:gd name="connsiteX2" fmla="*/ 0 w 90773"/>
                  <a:gd name="connsiteY2" fmla="*/ 15526 h 102584"/>
                  <a:gd name="connsiteX3" fmla="*/ 82868 w 90773"/>
                  <a:gd name="connsiteY3" fmla="*/ 0 h 102584"/>
                  <a:gd name="connsiteX4" fmla="*/ 90773 w 90773"/>
                  <a:gd name="connsiteY4" fmla="*/ 90392 h 1025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773" h="102584">
                    <a:moveTo>
                      <a:pt x="90773" y="90392"/>
                    </a:moveTo>
                    <a:lnTo>
                      <a:pt x="25337" y="102584"/>
                    </a:lnTo>
                    <a:lnTo>
                      <a:pt x="0" y="15526"/>
                    </a:lnTo>
                    <a:lnTo>
                      <a:pt x="82868" y="0"/>
                    </a:lnTo>
                    <a:lnTo>
                      <a:pt x="90773" y="90392"/>
                    </a:lnTo>
                    <a:close/>
                  </a:path>
                </a:pathLst>
              </a:custGeom>
              <a:solidFill>
                <a:srgbClr val="EBEBEB"/>
              </a:solidFill>
              <a:ln w="9525" cap="flat">
                <a:noFill/>
                <a:prstDash val="solid"/>
                <a:miter/>
              </a:ln>
            </p:spPr>
            <p:txBody>
              <a:bodyPr rtlCol="0" anchor="ctr"/>
              <a:lstStyle/>
              <a:p>
                <a:endParaRPr lang="zh-CN" altLang="en-US"/>
              </a:p>
            </p:txBody>
          </p:sp>
          <p:sp>
            <p:nvSpPr>
              <p:cNvPr id="167" name="任意多边形: 形状 166">
                <a:extLst>
                  <a:ext uri="{FF2B5EF4-FFF2-40B4-BE49-F238E27FC236}">
                    <a16:creationId xmlns:a16="http://schemas.microsoft.com/office/drawing/2014/main" xmlns="" id="{3D9970EF-7BD1-46A5-8A2A-128D62EF9E68}"/>
                  </a:ext>
                </a:extLst>
              </p:cNvPr>
              <p:cNvSpPr/>
              <p:nvPr/>
            </p:nvSpPr>
            <p:spPr>
              <a:xfrm>
                <a:off x="9087160" y="4256360"/>
                <a:ext cx="159263" cy="140051"/>
              </a:xfrm>
              <a:custGeom>
                <a:avLst/>
                <a:gdLst>
                  <a:gd name="connsiteX0" fmla="*/ 158261 w 159263"/>
                  <a:gd name="connsiteY0" fmla="*/ 19275 h 140051"/>
                  <a:gd name="connsiteX1" fmla="*/ 139211 w 159263"/>
                  <a:gd name="connsiteY1" fmla="*/ 124526 h 140051"/>
                  <a:gd name="connsiteX2" fmla="*/ 56344 w 159263"/>
                  <a:gd name="connsiteY2" fmla="*/ 140052 h 140051"/>
                  <a:gd name="connsiteX3" fmla="*/ 146 w 159263"/>
                  <a:gd name="connsiteY3" fmla="*/ 48993 h 140051"/>
                  <a:gd name="connsiteX4" fmla="*/ 74251 w 159263"/>
                  <a:gd name="connsiteY4" fmla="*/ 6511 h 140051"/>
                  <a:gd name="connsiteX5" fmla="*/ 158261 w 159263"/>
                  <a:gd name="connsiteY5" fmla="*/ 19275 h 140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9263" h="140051">
                    <a:moveTo>
                      <a:pt x="158261" y="19275"/>
                    </a:moveTo>
                    <a:cubicBezTo>
                      <a:pt x="164548" y="40706"/>
                      <a:pt x="139211" y="124526"/>
                      <a:pt x="139211" y="124526"/>
                    </a:cubicBezTo>
                    <a:lnTo>
                      <a:pt x="56344" y="140052"/>
                    </a:lnTo>
                    <a:cubicBezTo>
                      <a:pt x="56344" y="140052"/>
                      <a:pt x="2051" y="71186"/>
                      <a:pt x="146" y="48993"/>
                    </a:cubicBezTo>
                    <a:cubicBezTo>
                      <a:pt x="-1759" y="26800"/>
                      <a:pt x="14529" y="17655"/>
                      <a:pt x="74251" y="6511"/>
                    </a:cubicBezTo>
                    <a:cubicBezTo>
                      <a:pt x="133972" y="-4633"/>
                      <a:pt x="152451" y="-2156"/>
                      <a:pt x="158261" y="19275"/>
                    </a:cubicBezTo>
                    <a:close/>
                  </a:path>
                </a:pathLst>
              </a:custGeom>
              <a:solidFill>
                <a:srgbClr val="263238"/>
              </a:solidFill>
              <a:ln w="9525" cap="flat">
                <a:noFill/>
                <a:prstDash val="solid"/>
                <a:miter/>
              </a:ln>
            </p:spPr>
            <p:txBody>
              <a:bodyPr rtlCol="0" anchor="ctr"/>
              <a:lstStyle/>
              <a:p>
                <a:endParaRPr lang="zh-CN" altLang="en-US"/>
              </a:p>
            </p:txBody>
          </p:sp>
          <p:sp>
            <p:nvSpPr>
              <p:cNvPr id="168" name="任意多边形: 形状 167">
                <a:extLst>
                  <a:ext uri="{FF2B5EF4-FFF2-40B4-BE49-F238E27FC236}">
                    <a16:creationId xmlns:a16="http://schemas.microsoft.com/office/drawing/2014/main" xmlns="" id="{CAAEF3F3-6A19-45FB-A5A3-38DED75A76A9}"/>
                  </a:ext>
                </a:extLst>
              </p:cNvPr>
              <p:cNvSpPr/>
              <p:nvPr/>
            </p:nvSpPr>
            <p:spPr>
              <a:xfrm>
                <a:off x="9349719" y="4485375"/>
                <a:ext cx="73437" cy="357473"/>
              </a:xfrm>
              <a:custGeom>
                <a:avLst/>
                <a:gdLst>
                  <a:gd name="connsiteX0" fmla="*/ 30861 w 73437"/>
                  <a:gd name="connsiteY0" fmla="*/ 357473 h 357473"/>
                  <a:gd name="connsiteX1" fmla="*/ 0 w 73437"/>
                  <a:gd name="connsiteY1" fmla="*/ 354521 h 357473"/>
                  <a:gd name="connsiteX2" fmla="*/ 24860 w 73437"/>
                  <a:gd name="connsiteY2" fmla="*/ 0 h 357473"/>
                  <a:gd name="connsiteX3" fmla="*/ 73438 w 73437"/>
                  <a:gd name="connsiteY3" fmla="*/ 4667 h 357473"/>
                  <a:gd name="connsiteX4" fmla="*/ 30861 w 73437"/>
                  <a:gd name="connsiteY4" fmla="*/ 357473 h 3574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437" h="357473">
                    <a:moveTo>
                      <a:pt x="30861" y="357473"/>
                    </a:moveTo>
                    <a:lnTo>
                      <a:pt x="0" y="354521"/>
                    </a:lnTo>
                    <a:lnTo>
                      <a:pt x="24860" y="0"/>
                    </a:lnTo>
                    <a:lnTo>
                      <a:pt x="73438" y="4667"/>
                    </a:lnTo>
                    <a:lnTo>
                      <a:pt x="30861" y="357473"/>
                    </a:lnTo>
                    <a:close/>
                  </a:path>
                </a:pathLst>
              </a:custGeom>
              <a:solidFill>
                <a:srgbClr val="C7C7C7"/>
              </a:solidFill>
              <a:ln w="9525" cap="flat">
                <a:noFill/>
                <a:prstDash val="solid"/>
                <a:miter/>
              </a:ln>
            </p:spPr>
            <p:txBody>
              <a:bodyPr rtlCol="0" anchor="ctr"/>
              <a:lstStyle/>
              <a:p>
                <a:endParaRPr lang="zh-CN" altLang="en-US"/>
              </a:p>
            </p:txBody>
          </p:sp>
          <p:sp>
            <p:nvSpPr>
              <p:cNvPr id="169" name="任意多边形: 形状 168">
                <a:extLst>
                  <a:ext uri="{FF2B5EF4-FFF2-40B4-BE49-F238E27FC236}">
                    <a16:creationId xmlns:a16="http://schemas.microsoft.com/office/drawing/2014/main" xmlns="" id="{28A35029-7F44-4BF4-91CF-C28D57C9FCAA}"/>
                  </a:ext>
                </a:extLst>
              </p:cNvPr>
              <p:cNvSpPr/>
              <p:nvPr/>
            </p:nvSpPr>
            <p:spPr>
              <a:xfrm>
                <a:off x="9374294" y="4394698"/>
                <a:ext cx="66293" cy="95345"/>
              </a:xfrm>
              <a:custGeom>
                <a:avLst/>
                <a:gdLst>
                  <a:gd name="connsiteX0" fmla="*/ 48863 w 66293"/>
                  <a:gd name="connsiteY0" fmla="*/ 95345 h 95345"/>
                  <a:gd name="connsiteX1" fmla="*/ 286 w 66293"/>
                  <a:gd name="connsiteY1" fmla="*/ 90678 h 95345"/>
                  <a:gd name="connsiteX2" fmla="*/ 0 w 66293"/>
                  <a:gd name="connsiteY2" fmla="*/ 0 h 95345"/>
                  <a:gd name="connsiteX3" fmla="*/ 66294 w 66293"/>
                  <a:gd name="connsiteY3" fmla="*/ 6287 h 95345"/>
                  <a:gd name="connsiteX4" fmla="*/ 48863 w 66293"/>
                  <a:gd name="connsiteY4" fmla="*/ 95345 h 953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293" h="95345">
                    <a:moveTo>
                      <a:pt x="48863" y="95345"/>
                    </a:moveTo>
                    <a:lnTo>
                      <a:pt x="286" y="90678"/>
                    </a:lnTo>
                    <a:lnTo>
                      <a:pt x="0" y="0"/>
                    </a:lnTo>
                    <a:lnTo>
                      <a:pt x="66294" y="6287"/>
                    </a:lnTo>
                    <a:lnTo>
                      <a:pt x="48863" y="95345"/>
                    </a:lnTo>
                    <a:close/>
                  </a:path>
                </a:pathLst>
              </a:custGeom>
              <a:solidFill>
                <a:srgbClr val="EBEBEB"/>
              </a:solidFill>
              <a:ln w="9525" cap="flat">
                <a:noFill/>
                <a:prstDash val="solid"/>
                <a:miter/>
              </a:ln>
            </p:spPr>
            <p:txBody>
              <a:bodyPr rtlCol="0" anchor="ctr"/>
              <a:lstStyle/>
              <a:p>
                <a:endParaRPr lang="zh-CN" altLang="en-US"/>
              </a:p>
            </p:txBody>
          </p:sp>
          <p:sp>
            <p:nvSpPr>
              <p:cNvPr id="170" name="任意多边形: 形状 169">
                <a:extLst>
                  <a:ext uri="{FF2B5EF4-FFF2-40B4-BE49-F238E27FC236}">
                    <a16:creationId xmlns:a16="http://schemas.microsoft.com/office/drawing/2014/main" xmlns="" id="{0A69E700-25D7-4CF1-B5A8-BD80E9606C35}"/>
                  </a:ext>
                </a:extLst>
              </p:cNvPr>
              <p:cNvSpPr/>
              <p:nvPr/>
            </p:nvSpPr>
            <p:spPr>
              <a:xfrm>
                <a:off x="9365817" y="4294590"/>
                <a:ext cx="100774" cy="106394"/>
              </a:xfrm>
              <a:custGeom>
                <a:avLst/>
                <a:gdLst>
                  <a:gd name="connsiteX0" fmla="*/ 8477 w 100774"/>
                  <a:gd name="connsiteY0" fmla="*/ 100108 h 106394"/>
                  <a:gd name="connsiteX1" fmla="*/ 0 w 100774"/>
                  <a:gd name="connsiteY1" fmla="*/ 8192 h 106394"/>
                  <a:gd name="connsiteX2" fmla="*/ 100774 w 100774"/>
                  <a:gd name="connsiteY2" fmla="*/ 0 h 106394"/>
                  <a:gd name="connsiteX3" fmla="*/ 74771 w 100774"/>
                  <a:gd name="connsiteY3" fmla="*/ 106394 h 106394"/>
                  <a:gd name="connsiteX4" fmla="*/ 8477 w 100774"/>
                  <a:gd name="connsiteY4" fmla="*/ 100108 h 106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74" h="106394">
                    <a:moveTo>
                      <a:pt x="8477" y="100108"/>
                    </a:moveTo>
                    <a:lnTo>
                      <a:pt x="0" y="8192"/>
                    </a:lnTo>
                    <a:lnTo>
                      <a:pt x="100774" y="0"/>
                    </a:lnTo>
                    <a:lnTo>
                      <a:pt x="74771" y="106394"/>
                    </a:lnTo>
                    <a:lnTo>
                      <a:pt x="8477" y="100108"/>
                    </a:lnTo>
                    <a:close/>
                  </a:path>
                </a:pathLst>
              </a:custGeom>
              <a:solidFill>
                <a:srgbClr val="263238"/>
              </a:solidFill>
              <a:ln w="9525" cap="flat">
                <a:noFill/>
                <a:prstDash val="solid"/>
                <a:miter/>
              </a:ln>
            </p:spPr>
            <p:txBody>
              <a:bodyPr rtlCol="0" anchor="ctr"/>
              <a:lstStyle/>
              <a:p>
                <a:endParaRPr lang="zh-CN" altLang="en-US"/>
              </a:p>
            </p:txBody>
          </p:sp>
          <p:sp>
            <p:nvSpPr>
              <p:cNvPr id="171" name="任意多边形: 形状 170">
                <a:extLst>
                  <a:ext uri="{FF2B5EF4-FFF2-40B4-BE49-F238E27FC236}">
                    <a16:creationId xmlns:a16="http://schemas.microsoft.com/office/drawing/2014/main" xmlns="" id="{09286C56-A05B-47B9-9D28-D12FB70FB794}"/>
                  </a:ext>
                </a:extLst>
              </p:cNvPr>
              <p:cNvSpPr/>
              <p:nvPr/>
            </p:nvSpPr>
            <p:spPr>
              <a:xfrm>
                <a:off x="9273901" y="4387744"/>
                <a:ext cx="48863" cy="355282"/>
              </a:xfrm>
              <a:custGeom>
                <a:avLst/>
                <a:gdLst>
                  <a:gd name="connsiteX0" fmla="*/ 39910 w 48863"/>
                  <a:gd name="connsiteY0" fmla="*/ 355283 h 355282"/>
                  <a:gd name="connsiteX1" fmla="*/ 8954 w 48863"/>
                  <a:gd name="connsiteY1" fmla="*/ 355283 h 355282"/>
                  <a:gd name="connsiteX2" fmla="*/ 0 w 48863"/>
                  <a:gd name="connsiteY2" fmla="*/ 0 h 355282"/>
                  <a:gd name="connsiteX3" fmla="*/ 48863 w 48863"/>
                  <a:gd name="connsiteY3" fmla="*/ 0 h 355282"/>
                  <a:gd name="connsiteX4" fmla="*/ 39910 w 48863"/>
                  <a:gd name="connsiteY4" fmla="*/ 355283 h 3552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863" h="355282">
                    <a:moveTo>
                      <a:pt x="39910" y="355283"/>
                    </a:moveTo>
                    <a:lnTo>
                      <a:pt x="8954" y="355283"/>
                    </a:lnTo>
                    <a:lnTo>
                      <a:pt x="0" y="0"/>
                    </a:lnTo>
                    <a:lnTo>
                      <a:pt x="48863" y="0"/>
                    </a:lnTo>
                    <a:lnTo>
                      <a:pt x="39910" y="355283"/>
                    </a:lnTo>
                    <a:close/>
                  </a:path>
                </a:pathLst>
              </a:custGeom>
              <a:solidFill>
                <a:srgbClr val="C7C7C7"/>
              </a:solidFill>
              <a:ln w="9525" cap="flat">
                <a:noFill/>
                <a:prstDash val="solid"/>
                <a:miter/>
              </a:ln>
            </p:spPr>
            <p:txBody>
              <a:bodyPr rtlCol="0" anchor="ctr"/>
              <a:lstStyle/>
              <a:p>
                <a:endParaRPr lang="zh-CN" altLang="en-US"/>
              </a:p>
            </p:txBody>
          </p:sp>
          <p:sp>
            <p:nvSpPr>
              <p:cNvPr id="172" name="任意多边形: 形状 171">
                <a:extLst>
                  <a:ext uri="{FF2B5EF4-FFF2-40B4-BE49-F238E27FC236}">
                    <a16:creationId xmlns:a16="http://schemas.microsoft.com/office/drawing/2014/main" xmlns="" id="{35E21D12-4978-4848-95AD-4C28323C29B9}"/>
                  </a:ext>
                </a:extLst>
              </p:cNvPr>
              <p:cNvSpPr/>
              <p:nvPr/>
            </p:nvSpPr>
            <p:spPr>
              <a:xfrm>
                <a:off x="9265042" y="4297542"/>
                <a:ext cx="66579" cy="90201"/>
              </a:xfrm>
              <a:custGeom>
                <a:avLst/>
                <a:gdLst>
                  <a:gd name="connsiteX0" fmla="*/ 57722 w 66579"/>
                  <a:gd name="connsiteY0" fmla="*/ 90202 h 90201"/>
                  <a:gd name="connsiteX1" fmla="*/ 8858 w 66579"/>
                  <a:gd name="connsiteY1" fmla="*/ 90202 h 90201"/>
                  <a:gd name="connsiteX2" fmla="*/ 0 w 66579"/>
                  <a:gd name="connsiteY2" fmla="*/ 0 h 90201"/>
                  <a:gd name="connsiteX3" fmla="*/ 66580 w 66579"/>
                  <a:gd name="connsiteY3" fmla="*/ 0 h 90201"/>
                  <a:gd name="connsiteX4" fmla="*/ 57722 w 66579"/>
                  <a:gd name="connsiteY4" fmla="*/ 90202 h 902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579" h="90201">
                    <a:moveTo>
                      <a:pt x="57722" y="90202"/>
                    </a:moveTo>
                    <a:lnTo>
                      <a:pt x="8858" y="90202"/>
                    </a:lnTo>
                    <a:lnTo>
                      <a:pt x="0" y="0"/>
                    </a:lnTo>
                    <a:lnTo>
                      <a:pt x="66580" y="0"/>
                    </a:lnTo>
                    <a:lnTo>
                      <a:pt x="57722" y="90202"/>
                    </a:lnTo>
                    <a:close/>
                  </a:path>
                </a:pathLst>
              </a:custGeom>
              <a:solidFill>
                <a:srgbClr val="EBEBEB"/>
              </a:solidFill>
              <a:ln w="9525" cap="flat">
                <a:noFill/>
                <a:prstDash val="solid"/>
                <a:miter/>
              </a:ln>
            </p:spPr>
            <p:txBody>
              <a:bodyPr rtlCol="0" anchor="ctr"/>
              <a:lstStyle/>
              <a:p>
                <a:endParaRPr lang="zh-CN" altLang="en-US"/>
              </a:p>
            </p:txBody>
          </p:sp>
          <p:sp>
            <p:nvSpPr>
              <p:cNvPr id="173" name="任意多边形: 形状 172">
                <a:extLst>
                  <a:ext uri="{FF2B5EF4-FFF2-40B4-BE49-F238E27FC236}">
                    <a16:creationId xmlns:a16="http://schemas.microsoft.com/office/drawing/2014/main" xmlns="" id="{5EF73087-1153-4EE7-A61F-C25C135E1DE0}"/>
                  </a:ext>
                </a:extLst>
              </p:cNvPr>
              <p:cNvSpPr/>
              <p:nvPr/>
            </p:nvSpPr>
            <p:spPr>
              <a:xfrm>
                <a:off x="9263874" y="4199435"/>
                <a:ext cx="68810" cy="98107"/>
              </a:xfrm>
              <a:custGeom>
                <a:avLst/>
                <a:gdLst>
                  <a:gd name="connsiteX0" fmla="*/ 67748 w 68810"/>
                  <a:gd name="connsiteY0" fmla="*/ 98107 h 98107"/>
                  <a:gd name="connsiteX1" fmla="*/ 1073 w 68810"/>
                  <a:gd name="connsiteY1" fmla="*/ 98107 h 98107"/>
                  <a:gd name="connsiteX2" fmla="*/ 34315 w 68810"/>
                  <a:gd name="connsiteY2" fmla="*/ 0 h 98107"/>
                  <a:gd name="connsiteX3" fmla="*/ 67748 w 68810"/>
                  <a:gd name="connsiteY3" fmla="*/ 98107 h 98107"/>
                </a:gdLst>
                <a:ahLst/>
                <a:cxnLst>
                  <a:cxn ang="0">
                    <a:pos x="connsiteX0" y="connsiteY0"/>
                  </a:cxn>
                  <a:cxn ang="0">
                    <a:pos x="connsiteX1" y="connsiteY1"/>
                  </a:cxn>
                  <a:cxn ang="0">
                    <a:pos x="connsiteX2" y="connsiteY2"/>
                  </a:cxn>
                  <a:cxn ang="0">
                    <a:pos x="connsiteX3" y="connsiteY3"/>
                  </a:cxn>
                </a:cxnLst>
                <a:rect l="l" t="t" r="r" b="b"/>
                <a:pathLst>
                  <a:path w="68810" h="98107">
                    <a:moveTo>
                      <a:pt x="67748" y="98107"/>
                    </a:moveTo>
                    <a:lnTo>
                      <a:pt x="1073" y="98107"/>
                    </a:lnTo>
                    <a:cubicBezTo>
                      <a:pt x="-4071" y="46196"/>
                      <a:pt x="9646" y="0"/>
                      <a:pt x="34315" y="0"/>
                    </a:cubicBezTo>
                    <a:cubicBezTo>
                      <a:pt x="58985" y="0"/>
                      <a:pt x="72892" y="46196"/>
                      <a:pt x="67748" y="98107"/>
                    </a:cubicBezTo>
                    <a:close/>
                  </a:path>
                </a:pathLst>
              </a:custGeom>
              <a:solidFill>
                <a:srgbClr val="263238"/>
              </a:solidFill>
              <a:ln w="9525" cap="flat">
                <a:noFill/>
                <a:prstDash val="solid"/>
                <a:miter/>
              </a:ln>
            </p:spPr>
            <p:txBody>
              <a:bodyPr rtlCol="0" anchor="ctr"/>
              <a:lstStyle/>
              <a:p>
                <a:endParaRPr lang="zh-CN" altLang="en-US"/>
              </a:p>
            </p:txBody>
          </p:sp>
          <p:sp>
            <p:nvSpPr>
              <p:cNvPr id="174" name="任意多边形: 形状 173">
                <a:extLst>
                  <a:ext uri="{FF2B5EF4-FFF2-40B4-BE49-F238E27FC236}">
                    <a16:creationId xmlns:a16="http://schemas.microsoft.com/office/drawing/2014/main" xmlns="" id="{DF2CA1FB-5288-4265-9426-9F37D91A4BC3}"/>
                  </a:ext>
                </a:extLst>
              </p:cNvPr>
              <p:cNvSpPr/>
              <p:nvPr/>
            </p:nvSpPr>
            <p:spPr>
              <a:xfrm>
                <a:off x="9177603" y="4577959"/>
                <a:ext cx="247078" cy="331565"/>
              </a:xfrm>
              <a:custGeom>
                <a:avLst/>
                <a:gdLst>
                  <a:gd name="connsiteX0" fmla="*/ 0 w 247078"/>
                  <a:gd name="connsiteY0" fmla="*/ 0 h 331565"/>
                  <a:gd name="connsiteX1" fmla="*/ 247078 w 247078"/>
                  <a:gd name="connsiteY1" fmla="*/ 0 h 331565"/>
                  <a:gd name="connsiteX2" fmla="*/ 247078 w 247078"/>
                  <a:gd name="connsiteY2" fmla="*/ 331565 h 331565"/>
                  <a:gd name="connsiteX3" fmla="*/ 0 w 247078"/>
                  <a:gd name="connsiteY3" fmla="*/ 331565 h 331565"/>
                </a:gdLst>
                <a:ahLst/>
                <a:cxnLst>
                  <a:cxn ang="0">
                    <a:pos x="connsiteX0" y="connsiteY0"/>
                  </a:cxn>
                  <a:cxn ang="0">
                    <a:pos x="connsiteX1" y="connsiteY1"/>
                  </a:cxn>
                  <a:cxn ang="0">
                    <a:pos x="connsiteX2" y="connsiteY2"/>
                  </a:cxn>
                  <a:cxn ang="0">
                    <a:pos x="connsiteX3" y="connsiteY3"/>
                  </a:cxn>
                </a:cxnLst>
                <a:rect l="l" t="t" r="r" b="b"/>
                <a:pathLst>
                  <a:path w="247078" h="331565">
                    <a:moveTo>
                      <a:pt x="0" y="0"/>
                    </a:moveTo>
                    <a:lnTo>
                      <a:pt x="247078" y="0"/>
                    </a:lnTo>
                    <a:lnTo>
                      <a:pt x="247078" y="331565"/>
                    </a:lnTo>
                    <a:lnTo>
                      <a:pt x="0" y="331565"/>
                    </a:lnTo>
                    <a:close/>
                  </a:path>
                </a:pathLst>
              </a:custGeom>
              <a:solidFill>
                <a:srgbClr val="EBEBEB"/>
              </a:solidFill>
              <a:ln w="9525" cap="flat">
                <a:noFill/>
                <a:prstDash val="solid"/>
                <a:miter/>
              </a:ln>
            </p:spPr>
            <p:txBody>
              <a:bodyPr rtlCol="0" anchor="ctr"/>
              <a:lstStyle/>
              <a:p>
                <a:endParaRPr lang="zh-CN" altLang="en-US"/>
              </a:p>
            </p:txBody>
          </p:sp>
          <p:sp>
            <p:nvSpPr>
              <p:cNvPr id="175" name="任意多边形: 形状 174">
                <a:extLst>
                  <a:ext uri="{FF2B5EF4-FFF2-40B4-BE49-F238E27FC236}">
                    <a16:creationId xmlns:a16="http://schemas.microsoft.com/office/drawing/2014/main" xmlns="" id="{32ABFA41-2173-4A36-9B8E-E27362D4079C}"/>
                  </a:ext>
                </a:extLst>
              </p:cNvPr>
              <p:cNvSpPr/>
              <p:nvPr/>
            </p:nvSpPr>
            <p:spPr>
              <a:xfrm rot="-4597800">
                <a:off x="9443494" y="4566277"/>
                <a:ext cx="299275" cy="299275"/>
              </a:xfrm>
              <a:custGeom>
                <a:avLst/>
                <a:gdLst>
                  <a:gd name="connsiteX0" fmla="*/ 299275 w 299275"/>
                  <a:gd name="connsiteY0" fmla="*/ 149638 h 299275"/>
                  <a:gd name="connsiteX1" fmla="*/ 149638 w 299275"/>
                  <a:gd name="connsiteY1" fmla="*/ 299275 h 299275"/>
                  <a:gd name="connsiteX2" fmla="*/ 0 w 299275"/>
                  <a:gd name="connsiteY2" fmla="*/ 149638 h 299275"/>
                  <a:gd name="connsiteX3" fmla="*/ 149638 w 299275"/>
                  <a:gd name="connsiteY3" fmla="*/ 0 h 299275"/>
                  <a:gd name="connsiteX4" fmla="*/ 299275 w 299275"/>
                  <a:gd name="connsiteY4" fmla="*/ 149638 h 29927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9275" h="299275">
                    <a:moveTo>
                      <a:pt x="299275" y="149638"/>
                    </a:moveTo>
                    <a:cubicBezTo>
                      <a:pt x="299275" y="232280"/>
                      <a:pt x="232280" y="299275"/>
                      <a:pt x="149638" y="299275"/>
                    </a:cubicBezTo>
                    <a:cubicBezTo>
                      <a:pt x="66995" y="299275"/>
                      <a:pt x="0" y="232280"/>
                      <a:pt x="0" y="149638"/>
                    </a:cubicBezTo>
                    <a:cubicBezTo>
                      <a:pt x="0" y="66995"/>
                      <a:pt x="66995" y="0"/>
                      <a:pt x="149638" y="0"/>
                    </a:cubicBezTo>
                    <a:cubicBezTo>
                      <a:pt x="232280" y="0"/>
                      <a:pt x="299275" y="66995"/>
                      <a:pt x="299275" y="149638"/>
                    </a:cubicBezTo>
                    <a:close/>
                  </a:path>
                </a:pathLst>
              </a:custGeom>
              <a:solidFill>
                <a:srgbClr val="37474F"/>
              </a:solidFill>
              <a:ln w="9525" cap="flat">
                <a:noFill/>
                <a:prstDash val="solid"/>
                <a:miter/>
              </a:ln>
            </p:spPr>
            <p:txBody>
              <a:bodyPr rtlCol="0" anchor="ctr"/>
              <a:lstStyle/>
              <a:p>
                <a:endParaRPr lang="zh-CN" altLang="en-US"/>
              </a:p>
            </p:txBody>
          </p:sp>
          <p:sp>
            <p:nvSpPr>
              <p:cNvPr id="176" name="任意多边形: 形状 175">
                <a:extLst>
                  <a:ext uri="{FF2B5EF4-FFF2-40B4-BE49-F238E27FC236}">
                    <a16:creationId xmlns:a16="http://schemas.microsoft.com/office/drawing/2014/main" xmlns="" id="{4C499538-C0B7-4C5E-88A1-7A7186E436E8}"/>
                  </a:ext>
                </a:extLst>
              </p:cNvPr>
              <p:cNvSpPr/>
              <p:nvPr/>
            </p:nvSpPr>
            <p:spPr>
              <a:xfrm>
                <a:off x="9476688" y="4599676"/>
                <a:ext cx="233171" cy="233171"/>
              </a:xfrm>
              <a:custGeom>
                <a:avLst/>
                <a:gdLst>
                  <a:gd name="connsiteX0" fmla="*/ 233172 w 233171"/>
                  <a:gd name="connsiteY0" fmla="*/ 116586 h 233171"/>
                  <a:gd name="connsiteX1" fmla="*/ 116586 w 233171"/>
                  <a:gd name="connsiteY1" fmla="*/ 233172 h 233171"/>
                  <a:gd name="connsiteX2" fmla="*/ 0 w 233171"/>
                  <a:gd name="connsiteY2" fmla="*/ 116586 h 233171"/>
                  <a:gd name="connsiteX3" fmla="*/ 116586 w 233171"/>
                  <a:gd name="connsiteY3" fmla="*/ 0 h 233171"/>
                  <a:gd name="connsiteX4" fmla="*/ 233172 w 233171"/>
                  <a:gd name="connsiteY4" fmla="*/ 116586 h 2331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3171" h="233171">
                    <a:moveTo>
                      <a:pt x="233172" y="116586"/>
                    </a:moveTo>
                    <a:cubicBezTo>
                      <a:pt x="233172" y="180975"/>
                      <a:pt x="180974" y="233172"/>
                      <a:pt x="116586" y="233172"/>
                    </a:cubicBezTo>
                    <a:cubicBezTo>
                      <a:pt x="52197" y="233172"/>
                      <a:pt x="0" y="180974"/>
                      <a:pt x="0" y="116586"/>
                    </a:cubicBezTo>
                    <a:cubicBezTo>
                      <a:pt x="0" y="52197"/>
                      <a:pt x="52197" y="0"/>
                      <a:pt x="116586" y="0"/>
                    </a:cubicBezTo>
                    <a:cubicBezTo>
                      <a:pt x="180975" y="0"/>
                      <a:pt x="233172" y="52197"/>
                      <a:pt x="233172" y="116586"/>
                    </a:cubicBezTo>
                    <a:close/>
                  </a:path>
                </a:pathLst>
              </a:custGeom>
              <a:solidFill>
                <a:srgbClr val="FFFFFF"/>
              </a:solidFill>
              <a:ln w="9525" cap="flat">
                <a:noFill/>
                <a:prstDash val="solid"/>
                <a:miter/>
              </a:ln>
            </p:spPr>
            <p:txBody>
              <a:bodyPr rtlCol="0" anchor="ctr"/>
              <a:lstStyle/>
              <a:p>
                <a:endParaRPr lang="zh-CN" altLang="en-US"/>
              </a:p>
            </p:txBody>
          </p:sp>
          <p:sp>
            <p:nvSpPr>
              <p:cNvPr id="177" name="任意多边形: 形状 176">
                <a:extLst>
                  <a:ext uri="{FF2B5EF4-FFF2-40B4-BE49-F238E27FC236}">
                    <a16:creationId xmlns:a16="http://schemas.microsoft.com/office/drawing/2014/main" xmlns="" id="{757FC508-71A4-41E5-BCF6-70117FDEA48C}"/>
                  </a:ext>
                </a:extLst>
              </p:cNvPr>
              <p:cNvSpPr/>
              <p:nvPr/>
            </p:nvSpPr>
            <p:spPr>
              <a:xfrm>
                <a:off x="9440017" y="4856184"/>
                <a:ext cx="302895" cy="53340"/>
              </a:xfrm>
              <a:custGeom>
                <a:avLst/>
                <a:gdLst>
                  <a:gd name="connsiteX0" fmla="*/ 0 w 302895"/>
                  <a:gd name="connsiteY0" fmla="*/ 0 h 53340"/>
                  <a:gd name="connsiteX1" fmla="*/ 302895 w 302895"/>
                  <a:gd name="connsiteY1" fmla="*/ 0 h 53340"/>
                  <a:gd name="connsiteX2" fmla="*/ 302895 w 302895"/>
                  <a:gd name="connsiteY2" fmla="*/ 53340 h 53340"/>
                  <a:gd name="connsiteX3" fmla="*/ 0 w 302895"/>
                  <a:gd name="connsiteY3" fmla="*/ 53340 h 53340"/>
                </a:gdLst>
                <a:ahLst/>
                <a:cxnLst>
                  <a:cxn ang="0">
                    <a:pos x="connsiteX0" y="connsiteY0"/>
                  </a:cxn>
                  <a:cxn ang="0">
                    <a:pos x="connsiteX1" y="connsiteY1"/>
                  </a:cxn>
                  <a:cxn ang="0">
                    <a:pos x="connsiteX2" y="connsiteY2"/>
                  </a:cxn>
                  <a:cxn ang="0">
                    <a:pos x="connsiteX3" y="connsiteY3"/>
                  </a:cxn>
                </a:cxnLst>
                <a:rect l="l" t="t" r="r" b="b"/>
                <a:pathLst>
                  <a:path w="302895" h="53340">
                    <a:moveTo>
                      <a:pt x="0" y="0"/>
                    </a:moveTo>
                    <a:lnTo>
                      <a:pt x="302895" y="0"/>
                    </a:lnTo>
                    <a:lnTo>
                      <a:pt x="302895" y="53340"/>
                    </a:lnTo>
                    <a:lnTo>
                      <a:pt x="0" y="53340"/>
                    </a:lnTo>
                    <a:close/>
                  </a:path>
                </a:pathLst>
              </a:custGeom>
              <a:solidFill>
                <a:srgbClr val="37474F"/>
              </a:solidFill>
              <a:ln w="9525" cap="flat">
                <a:noFill/>
                <a:prstDash val="solid"/>
                <a:miter/>
              </a:ln>
            </p:spPr>
            <p:txBody>
              <a:bodyPr rtlCol="0" anchor="ctr"/>
              <a:lstStyle/>
              <a:p>
                <a:endParaRPr lang="zh-CN" altLang="en-US"/>
              </a:p>
            </p:txBody>
          </p:sp>
          <p:sp>
            <p:nvSpPr>
              <p:cNvPr id="178" name="任意多边形: 形状 177">
                <a:extLst>
                  <a:ext uri="{FF2B5EF4-FFF2-40B4-BE49-F238E27FC236}">
                    <a16:creationId xmlns:a16="http://schemas.microsoft.com/office/drawing/2014/main" xmlns="" id="{4C4A00F8-B107-4699-A95B-B8544B8BCC5D}"/>
                  </a:ext>
                </a:extLst>
              </p:cNvPr>
              <p:cNvSpPr/>
              <p:nvPr/>
            </p:nvSpPr>
            <p:spPr>
              <a:xfrm>
                <a:off x="9561841" y="4685210"/>
                <a:ext cx="148018" cy="147733"/>
              </a:xfrm>
              <a:custGeom>
                <a:avLst/>
                <a:gdLst>
                  <a:gd name="connsiteX0" fmla="*/ 148018 w 148018"/>
                  <a:gd name="connsiteY0" fmla="*/ 31052 h 147733"/>
                  <a:gd name="connsiteX1" fmla="*/ 140113 w 148018"/>
                  <a:gd name="connsiteY1" fmla="*/ 73247 h 147733"/>
                  <a:gd name="connsiteX2" fmla="*/ 73438 w 148018"/>
                  <a:gd name="connsiteY2" fmla="*/ 139922 h 147733"/>
                  <a:gd name="connsiteX3" fmla="*/ 31147 w 148018"/>
                  <a:gd name="connsiteY3" fmla="*/ 147733 h 147733"/>
                  <a:gd name="connsiteX4" fmla="*/ 0 w 148018"/>
                  <a:gd name="connsiteY4" fmla="*/ 143446 h 147733"/>
                  <a:gd name="connsiteX5" fmla="*/ 143446 w 148018"/>
                  <a:gd name="connsiteY5" fmla="*/ 0 h 147733"/>
                  <a:gd name="connsiteX6" fmla="*/ 148019 w 148018"/>
                  <a:gd name="connsiteY6" fmla="*/ 31052 h 147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8018" h="147733">
                    <a:moveTo>
                      <a:pt x="148018" y="31052"/>
                    </a:moveTo>
                    <a:cubicBezTo>
                      <a:pt x="148056" y="45489"/>
                      <a:pt x="145374" y="59803"/>
                      <a:pt x="140113" y="73247"/>
                    </a:cubicBezTo>
                    <a:lnTo>
                      <a:pt x="73438" y="139922"/>
                    </a:lnTo>
                    <a:cubicBezTo>
                      <a:pt x="59939" y="145098"/>
                      <a:pt x="45603" y="147746"/>
                      <a:pt x="31147" y="147733"/>
                    </a:cubicBezTo>
                    <a:cubicBezTo>
                      <a:pt x="20615" y="147772"/>
                      <a:pt x="10130" y="146329"/>
                      <a:pt x="0" y="143446"/>
                    </a:cubicBezTo>
                    <a:lnTo>
                      <a:pt x="143446" y="0"/>
                    </a:lnTo>
                    <a:cubicBezTo>
                      <a:pt x="146362" y="10097"/>
                      <a:pt x="147900" y="20542"/>
                      <a:pt x="148019" y="31052"/>
                    </a:cubicBezTo>
                    <a:close/>
                  </a:path>
                </a:pathLst>
              </a:custGeom>
              <a:solidFill>
                <a:srgbClr val="EBEBEB"/>
              </a:solidFill>
              <a:ln w="9525" cap="flat">
                <a:noFill/>
                <a:prstDash val="solid"/>
                <a:miter/>
              </a:ln>
            </p:spPr>
            <p:txBody>
              <a:bodyPr rtlCol="0" anchor="ctr"/>
              <a:lstStyle/>
              <a:p>
                <a:endParaRPr lang="zh-CN" altLang="en-US"/>
              </a:p>
            </p:txBody>
          </p:sp>
          <p:sp>
            <p:nvSpPr>
              <p:cNvPr id="179" name="任意多边形: 形状 178">
                <a:extLst>
                  <a:ext uri="{FF2B5EF4-FFF2-40B4-BE49-F238E27FC236}">
                    <a16:creationId xmlns:a16="http://schemas.microsoft.com/office/drawing/2014/main" xmlns="" id="{39A7C3ED-CD4A-48D4-833A-17CD090E3352}"/>
                  </a:ext>
                </a:extLst>
              </p:cNvPr>
              <p:cNvSpPr/>
              <p:nvPr/>
            </p:nvSpPr>
            <p:spPr>
              <a:xfrm>
                <a:off x="9476687" y="4599866"/>
                <a:ext cx="148209" cy="148209"/>
              </a:xfrm>
              <a:custGeom>
                <a:avLst/>
                <a:gdLst>
                  <a:gd name="connsiteX0" fmla="*/ 148210 w 148209"/>
                  <a:gd name="connsiteY0" fmla="*/ 4382 h 148209"/>
                  <a:gd name="connsiteX1" fmla="*/ 4382 w 148209"/>
                  <a:gd name="connsiteY1" fmla="*/ 148209 h 148209"/>
                  <a:gd name="connsiteX2" fmla="*/ 7620 w 148209"/>
                  <a:gd name="connsiteY2" fmla="*/ 75057 h 148209"/>
                  <a:gd name="connsiteX3" fmla="*/ 74962 w 148209"/>
                  <a:gd name="connsiteY3" fmla="*/ 7716 h 148209"/>
                  <a:gd name="connsiteX4" fmla="*/ 148210 w 148209"/>
                  <a:gd name="connsiteY4" fmla="*/ 4382 h 1482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8209" h="148209">
                    <a:moveTo>
                      <a:pt x="148210" y="4382"/>
                    </a:moveTo>
                    <a:lnTo>
                      <a:pt x="4382" y="148209"/>
                    </a:lnTo>
                    <a:cubicBezTo>
                      <a:pt x="-2416" y="124110"/>
                      <a:pt x="-1280" y="98462"/>
                      <a:pt x="7620" y="75057"/>
                    </a:cubicBezTo>
                    <a:lnTo>
                      <a:pt x="74962" y="7716"/>
                    </a:lnTo>
                    <a:cubicBezTo>
                      <a:pt x="98379" y="-1271"/>
                      <a:pt x="124074" y="-2441"/>
                      <a:pt x="148210" y="4382"/>
                    </a:cubicBezTo>
                    <a:close/>
                  </a:path>
                </a:pathLst>
              </a:custGeom>
              <a:solidFill>
                <a:srgbClr val="EBEBEB"/>
              </a:solidFill>
              <a:ln w="9525" cap="flat">
                <a:noFill/>
                <a:prstDash val="solid"/>
                <a:miter/>
              </a:ln>
            </p:spPr>
            <p:txBody>
              <a:bodyPr rtlCol="0" anchor="ctr"/>
              <a:lstStyle/>
              <a:p>
                <a:endParaRPr lang="zh-CN" altLang="en-US"/>
              </a:p>
            </p:txBody>
          </p:sp>
          <p:sp>
            <p:nvSpPr>
              <p:cNvPr id="180" name="任意多边形: 形状 179">
                <a:extLst>
                  <a:ext uri="{FF2B5EF4-FFF2-40B4-BE49-F238E27FC236}">
                    <a16:creationId xmlns:a16="http://schemas.microsoft.com/office/drawing/2014/main" xmlns="" id="{4F9E82F5-4127-453A-89B3-005AD548968B}"/>
                  </a:ext>
                </a:extLst>
              </p:cNvPr>
              <p:cNvSpPr/>
              <p:nvPr/>
            </p:nvSpPr>
            <p:spPr>
              <a:xfrm>
                <a:off x="9499357" y="4622536"/>
                <a:ext cx="178403" cy="178403"/>
              </a:xfrm>
              <a:custGeom>
                <a:avLst/>
                <a:gdLst>
                  <a:gd name="connsiteX0" fmla="*/ 178403 w 178403"/>
                  <a:gd name="connsiteY0" fmla="*/ 13716 h 178403"/>
                  <a:gd name="connsiteX1" fmla="*/ 13716 w 178403"/>
                  <a:gd name="connsiteY1" fmla="*/ 178403 h 178403"/>
                  <a:gd name="connsiteX2" fmla="*/ 0 w 178403"/>
                  <a:gd name="connsiteY2" fmla="*/ 163068 h 178403"/>
                  <a:gd name="connsiteX3" fmla="*/ 163068 w 178403"/>
                  <a:gd name="connsiteY3" fmla="*/ 0 h 178403"/>
                  <a:gd name="connsiteX4" fmla="*/ 178403 w 178403"/>
                  <a:gd name="connsiteY4" fmla="*/ 13716 h 1784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403" h="178403">
                    <a:moveTo>
                      <a:pt x="178403" y="13716"/>
                    </a:moveTo>
                    <a:lnTo>
                      <a:pt x="13716" y="178403"/>
                    </a:lnTo>
                    <a:cubicBezTo>
                      <a:pt x="8677" y="173730"/>
                      <a:pt x="4085" y="168596"/>
                      <a:pt x="0" y="163068"/>
                    </a:cubicBezTo>
                    <a:lnTo>
                      <a:pt x="163068" y="0"/>
                    </a:lnTo>
                    <a:cubicBezTo>
                      <a:pt x="168574" y="4112"/>
                      <a:pt x="173705" y="8702"/>
                      <a:pt x="178403" y="13716"/>
                    </a:cubicBezTo>
                    <a:close/>
                  </a:path>
                </a:pathLst>
              </a:custGeom>
              <a:solidFill>
                <a:srgbClr val="EBEBEB"/>
              </a:solidFill>
              <a:ln w="9525" cap="flat">
                <a:noFill/>
                <a:prstDash val="solid"/>
                <a:miter/>
              </a:ln>
            </p:spPr>
            <p:txBody>
              <a:bodyPr rtlCol="0" anchor="ctr"/>
              <a:lstStyle/>
              <a:p>
                <a:endParaRPr lang="zh-CN" altLang="en-US"/>
              </a:p>
            </p:txBody>
          </p:sp>
          <p:sp>
            <p:nvSpPr>
              <p:cNvPr id="181" name="任意多边形: 形状 180">
                <a:extLst>
                  <a:ext uri="{FF2B5EF4-FFF2-40B4-BE49-F238E27FC236}">
                    <a16:creationId xmlns:a16="http://schemas.microsoft.com/office/drawing/2014/main" xmlns="" id="{04A08160-B18C-4B6C-A795-31E94E3A8D57}"/>
                  </a:ext>
                </a:extLst>
              </p:cNvPr>
              <p:cNvSpPr/>
              <p:nvPr/>
            </p:nvSpPr>
            <p:spPr>
              <a:xfrm>
                <a:off x="9527932" y="4650825"/>
                <a:ext cx="167354" cy="167354"/>
              </a:xfrm>
              <a:custGeom>
                <a:avLst/>
                <a:gdLst>
                  <a:gd name="connsiteX0" fmla="*/ 167354 w 167354"/>
                  <a:gd name="connsiteY0" fmla="*/ 8953 h 167354"/>
                  <a:gd name="connsiteX1" fmla="*/ 8954 w 167354"/>
                  <a:gd name="connsiteY1" fmla="*/ 167354 h 167354"/>
                  <a:gd name="connsiteX2" fmla="*/ 0 w 167354"/>
                  <a:gd name="connsiteY2" fmla="*/ 161925 h 167354"/>
                  <a:gd name="connsiteX3" fmla="*/ 161925 w 167354"/>
                  <a:gd name="connsiteY3" fmla="*/ 0 h 167354"/>
                  <a:gd name="connsiteX4" fmla="*/ 167354 w 167354"/>
                  <a:gd name="connsiteY4" fmla="*/ 8953 h 1673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7354" h="167354">
                    <a:moveTo>
                      <a:pt x="167354" y="8953"/>
                    </a:moveTo>
                    <a:lnTo>
                      <a:pt x="8954" y="167354"/>
                    </a:lnTo>
                    <a:cubicBezTo>
                      <a:pt x="5861" y="165729"/>
                      <a:pt x="2871" y="163915"/>
                      <a:pt x="0" y="161925"/>
                    </a:cubicBezTo>
                    <a:lnTo>
                      <a:pt x="161925" y="0"/>
                    </a:lnTo>
                    <a:cubicBezTo>
                      <a:pt x="163830" y="2857"/>
                      <a:pt x="165640" y="5905"/>
                      <a:pt x="167354" y="8953"/>
                    </a:cubicBezTo>
                    <a:close/>
                  </a:path>
                </a:pathLst>
              </a:custGeom>
              <a:solidFill>
                <a:srgbClr val="EBEBEB"/>
              </a:solidFill>
              <a:ln w="9525" cap="flat">
                <a:noFill/>
                <a:prstDash val="solid"/>
                <a:miter/>
              </a:ln>
            </p:spPr>
            <p:txBody>
              <a:bodyPr rtlCol="0" anchor="ctr"/>
              <a:lstStyle/>
              <a:p>
                <a:endParaRPr lang="zh-CN" altLang="en-US"/>
              </a:p>
            </p:txBody>
          </p:sp>
          <p:sp>
            <p:nvSpPr>
              <p:cNvPr id="182" name="任意多边形: 形状 181">
                <a:extLst>
                  <a:ext uri="{FF2B5EF4-FFF2-40B4-BE49-F238E27FC236}">
                    <a16:creationId xmlns:a16="http://schemas.microsoft.com/office/drawing/2014/main" xmlns="" id="{27B47271-D4AB-4A00-901D-AA488890C17C}"/>
                  </a:ext>
                </a:extLst>
              </p:cNvPr>
              <p:cNvSpPr/>
              <p:nvPr/>
            </p:nvSpPr>
            <p:spPr>
              <a:xfrm>
                <a:off x="8732309" y="4893903"/>
                <a:ext cx="327374" cy="61245"/>
              </a:xfrm>
              <a:custGeom>
                <a:avLst/>
                <a:gdLst>
                  <a:gd name="connsiteX0" fmla="*/ 0 w 327374"/>
                  <a:gd name="connsiteY0" fmla="*/ 50387 h 61245"/>
                  <a:gd name="connsiteX1" fmla="*/ 381 w 327374"/>
                  <a:gd name="connsiteY1" fmla="*/ 5429 h 61245"/>
                  <a:gd name="connsiteX2" fmla="*/ 327374 w 327374"/>
                  <a:gd name="connsiteY2" fmla="*/ 0 h 61245"/>
                  <a:gd name="connsiteX3" fmla="*/ 326898 w 327374"/>
                  <a:gd name="connsiteY3" fmla="*/ 61246 h 61245"/>
                  <a:gd name="connsiteX4" fmla="*/ 0 w 327374"/>
                  <a:gd name="connsiteY4" fmla="*/ 50387 h 612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74" h="61245">
                    <a:moveTo>
                      <a:pt x="0" y="50387"/>
                    </a:moveTo>
                    <a:lnTo>
                      <a:pt x="381" y="5429"/>
                    </a:lnTo>
                    <a:lnTo>
                      <a:pt x="327374" y="0"/>
                    </a:lnTo>
                    <a:lnTo>
                      <a:pt x="326898" y="61246"/>
                    </a:lnTo>
                    <a:lnTo>
                      <a:pt x="0" y="50387"/>
                    </a:lnTo>
                    <a:close/>
                  </a:path>
                </a:pathLst>
              </a:custGeom>
              <a:solidFill>
                <a:srgbClr val="C7C7C7"/>
              </a:solidFill>
              <a:ln w="9525" cap="flat">
                <a:noFill/>
                <a:prstDash val="solid"/>
                <a:miter/>
              </a:ln>
            </p:spPr>
            <p:txBody>
              <a:bodyPr rtlCol="0" anchor="ctr"/>
              <a:lstStyle/>
              <a:p>
                <a:endParaRPr lang="zh-CN" altLang="en-US"/>
              </a:p>
            </p:txBody>
          </p:sp>
          <p:sp>
            <p:nvSpPr>
              <p:cNvPr id="183" name="任意多边形: 形状 182">
                <a:extLst>
                  <a:ext uri="{FF2B5EF4-FFF2-40B4-BE49-F238E27FC236}">
                    <a16:creationId xmlns:a16="http://schemas.microsoft.com/office/drawing/2014/main" xmlns="" id="{F43F3722-932A-4EA4-84E1-0594FCE4F058}"/>
                  </a:ext>
                </a:extLst>
              </p:cNvPr>
              <p:cNvSpPr/>
              <p:nvPr/>
            </p:nvSpPr>
            <p:spPr>
              <a:xfrm>
                <a:off x="9059207" y="4886378"/>
                <a:ext cx="83629" cy="77628"/>
              </a:xfrm>
              <a:custGeom>
                <a:avLst/>
                <a:gdLst>
                  <a:gd name="connsiteX0" fmla="*/ 0 w 83629"/>
                  <a:gd name="connsiteY0" fmla="*/ 68771 h 77628"/>
                  <a:gd name="connsiteX1" fmla="*/ 476 w 83629"/>
                  <a:gd name="connsiteY1" fmla="*/ 7525 h 77628"/>
                  <a:gd name="connsiteX2" fmla="*/ 83629 w 83629"/>
                  <a:gd name="connsiteY2" fmla="*/ 0 h 77628"/>
                  <a:gd name="connsiteX3" fmla="*/ 83058 w 83629"/>
                  <a:gd name="connsiteY3" fmla="*/ 77629 h 77628"/>
                  <a:gd name="connsiteX4" fmla="*/ 0 w 83629"/>
                  <a:gd name="connsiteY4" fmla="*/ 68771 h 776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629" h="77628">
                    <a:moveTo>
                      <a:pt x="0" y="68771"/>
                    </a:moveTo>
                    <a:lnTo>
                      <a:pt x="476" y="7525"/>
                    </a:lnTo>
                    <a:lnTo>
                      <a:pt x="83629" y="0"/>
                    </a:lnTo>
                    <a:lnTo>
                      <a:pt x="83058" y="77629"/>
                    </a:lnTo>
                    <a:lnTo>
                      <a:pt x="0" y="68771"/>
                    </a:lnTo>
                    <a:close/>
                  </a:path>
                </a:pathLst>
              </a:custGeom>
              <a:solidFill>
                <a:srgbClr val="EBEBEB"/>
              </a:solidFill>
              <a:ln w="9525" cap="flat">
                <a:noFill/>
                <a:prstDash val="solid"/>
                <a:miter/>
              </a:ln>
            </p:spPr>
            <p:txBody>
              <a:bodyPr rtlCol="0" anchor="ctr"/>
              <a:lstStyle/>
              <a:p>
                <a:endParaRPr lang="zh-CN" altLang="en-US"/>
              </a:p>
            </p:txBody>
          </p:sp>
          <p:sp>
            <p:nvSpPr>
              <p:cNvPr id="184" name="任意多边形: 形状 183">
                <a:extLst>
                  <a:ext uri="{FF2B5EF4-FFF2-40B4-BE49-F238E27FC236}">
                    <a16:creationId xmlns:a16="http://schemas.microsoft.com/office/drawing/2014/main" xmlns="" id="{D0D4A3EB-3E33-4C35-8056-1C9F362FE9AC}"/>
                  </a:ext>
                </a:extLst>
              </p:cNvPr>
              <p:cNvSpPr/>
              <p:nvPr/>
            </p:nvSpPr>
            <p:spPr>
              <a:xfrm>
                <a:off x="9142170" y="4859789"/>
                <a:ext cx="146023" cy="132300"/>
              </a:xfrm>
              <a:custGeom>
                <a:avLst/>
                <a:gdLst>
                  <a:gd name="connsiteX0" fmla="*/ 91726 w 146023"/>
                  <a:gd name="connsiteY0" fmla="*/ 132222 h 132300"/>
                  <a:gd name="connsiteX1" fmla="*/ 0 w 146023"/>
                  <a:gd name="connsiteY1" fmla="*/ 104218 h 132300"/>
                  <a:gd name="connsiteX2" fmla="*/ 667 w 146023"/>
                  <a:gd name="connsiteY2" fmla="*/ 26589 h 132300"/>
                  <a:gd name="connsiteX3" fmla="*/ 92773 w 146023"/>
                  <a:gd name="connsiteY3" fmla="*/ 110 h 132300"/>
                  <a:gd name="connsiteX4" fmla="*/ 146018 w 146023"/>
                  <a:gd name="connsiteY4" fmla="*/ 66785 h 132300"/>
                  <a:gd name="connsiteX5" fmla="*/ 91726 w 146023"/>
                  <a:gd name="connsiteY5" fmla="*/ 132222 h 13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6023" h="132300">
                    <a:moveTo>
                      <a:pt x="91726" y="132222"/>
                    </a:moveTo>
                    <a:cubicBezTo>
                      <a:pt x="71247" y="134031"/>
                      <a:pt x="0" y="104218"/>
                      <a:pt x="0" y="104218"/>
                    </a:cubicBezTo>
                    <a:lnTo>
                      <a:pt x="667" y="26589"/>
                    </a:lnTo>
                    <a:cubicBezTo>
                      <a:pt x="667" y="26589"/>
                      <a:pt x="72390" y="-1986"/>
                      <a:pt x="92773" y="110"/>
                    </a:cubicBezTo>
                    <a:cubicBezTo>
                      <a:pt x="113157" y="2205"/>
                      <a:pt x="146494" y="10778"/>
                      <a:pt x="146018" y="66785"/>
                    </a:cubicBezTo>
                    <a:cubicBezTo>
                      <a:pt x="145542" y="122792"/>
                      <a:pt x="112204" y="130317"/>
                      <a:pt x="91726" y="132222"/>
                    </a:cubicBezTo>
                    <a:close/>
                  </a:path>
                </a:pathLst>
              </a:custGeom>
              <a:solidFill>
                <a:srgbClr val="263238"/>
              </a:solidFill>
              <a:ln w="9525" cap="flat">
                <a:noFill/>
                <a:prstDash val="solid"/>
                <a:miter/>
              </a:ln>
            </p:spPr>
            <p:txBody>
              <a:bodyPr rtlCol="0" anchor="ctr"/>
              <a:lstStyle/>
              <a:p>
                <a:endParaRPr lang="zh-CN" altLang="en-US"/>
              </a:p>
            </p:txBody>
          </p:sp>
        </p:grpSp>
        <p:grpSp>
          <p:nvGrpSpPr>
            <p:cNvPr id="185" name="图形 2">
              <a:extLst>
                <a:ext uri="{FF2B5EF4-FFF2-40B4-BE49-F238E27FC236}">
                  <a16:creationId xmlns:a16="http://schemas.microsoft.com/office/drawing/2014/main" xmlns="" id="{736C2592-3D7B-40A2-AFE2-3378197130ED}"/>
                </a:ext>
              </a:extLst>
            </p:cNvPr>
            <p:cNvGrpSpPr/>
            <p:nvPr/>
          </p:nvGrpSpPr>
          <p:grpSpPr>
            <a:xfrm>
              <a:off x="8461465" y="1979918"/>
              <a:ext cx="1540223" cy="3172969"/>
              <a:chOff x="8461465" y="1979918"/>
              <a:chExt cx="1540223" cy="3172969"/>
            </a:xfrm>
          </p:grpSpPr>
          <p:sp>
            <p:nvSpPr>
              <p:cNvPr id="186" name="矩形: 圆角 185">
                <a:extLst>
                  <a:ext uri="{FF2B5EF4-FFF2-40B4-BE49-F238E27FC236}">
                    <a16:creationId xmlns:a16="http://schemas.microsoft.com/office/drawing/2014/main" xmlns="" id="{DBC19B22-4C1B-44BA-B595-6A9241B87FF0}"/>
                  </a:ext>
                </a:extLst>
              </p:cNvPr>
              <p:cNvSpPr/>
              <p:nvPr/>
            </p:nvSpPr>
            <p:spPr>
              <a:xfrm>
                <a:off x="8462085" y="4967436"/>
                <a:ext cx="1225581" cy="181832"/>
              </a:xfrm>
              <a:prstGeom prst="roundRect">
                <a:avLst>
                  <a:gd name="adj" fmla="val 50000"/>
                </a:avLst>
              </a:prstGeom>
              <a:solidFill>
                <a:srgbClr val="FFFFFF"/>
              </a:solidFill>
              <a:ln w="9525" cap="flat">
                <a:noFill/>
                <a:prstDash val="solid"/>
                <a:miter/>
              </a:ln>
            </p:spPr>
            <p:txBody>
              <a:bodyPr rtlCol="0" anchor="ctr"/>
              <a:lstStyle/>
              <a:p>
                <a:endParaRPr lang="zh-CN" altLang="en-US"/>
              </a:p>
            </p:txBody>
          </p:sp>
          <p:sp>
            <p:nvSpPr>
              <p:cNvPr id="187" name="任意多边形: 形状 186">
                <a:extLst>
                  <a:ext uri="{FF2B5EF4-FFF2-40B4-BE49-F238E27FC236}">
                    <a16:creationId xmlns:a16="http://schemas.microsoft.com/office/drawing/2014/main" xmlns="" id="{126F8B26-5AB6-465A-A404-F9364A74779B}"/>
                  </a:ext>
                </a:extLst>
              </p:cNvPr>
              <p:cNvSpPr/>
              <p:nvPr/>
            </p:nvSpPr>
            <p:spPr>
              <a:xfrm>
                <a:off x="8461465" y="4963816"/>
                <a:ext cx="1226820" cy="189071"/>
              </a:xfrm>
              <a:custGeom>
                <a:avLst/>
                <a:gdLst>
                  <a:gd name="connsiteX0" fmla="*/ 1135237 w 1226820"/>
                  <a:gd name="connsiteY0" fmla="*/ 189071 h 189071"/>
                  <a:gd name="connsiteX1" fmla="*/ 91583 w 1226820"/>
                  <a:gd name="connsiteY1" fmla="*/ 189071 h 189071"/>
                  <a:gd name="connsiteX2" fmla="*/ 49 w 1226820"/>
                  <a:gd name="connsiteY2" fmla="*/ 91535 h 189071"/>
                  <a:gd name="connsiteX3" fmla="*/ 91583 w 1226820"/>
                  <a:gd name="connsiteY3" fmla="*/ 0 h 189071"/>
                  <a:gd name="connsiteX4" fmla="*/ 1135237 w 1226820"/>
                  <a:gd name="connsiteY4" fmla="*/ 0 h 189071"/>
                  <a:gd name="connsiteX5" fmla="*/ 1226772 w 1226820"/>
                  <a:gd name="connsiteY5" fmla="*/ 97537 h 189071"/>
                  <a:gd name="connsiteX6" fmla="*/ 1135237 w 1226820"/>
                  <a:gd name="connsiteY6" fmla="*/ 189071 h 189071"/>
                  <a:gd name="connsiteX7" fmla="*/ 91583 w 1226820"/>
                  <a:gd name="connsiteY7" fmla="*/ 7144 h 189071"/>
                  <a:gd name="connsiteX8" fmla="*/ 7077 w 1226820"/>
                  <a:gd name="connsiteY8" fmla="*/ 97421 h 189071"/>
                  <a:gd name="connsiteX9" fmla="*/ 91583 w 1226820"/>
                  <a:gd name="connsiteY9" fmla="*/ 181928 h 189071"/>
                  <a:gd name="connsiteX10" fmla="*/ 1135237 w 1226820"/>
                  <a:gd name="connsiteY10" fmla="*/ 181928 h 189071"/>
                  <a:gd name="connsiteX11" fmla="*/ 1219744 w 1226820"/>
                  <a:gd name="connsiteY11" fmla="*/ 91650 h 189071"/>
                  <a:gd name="connsiteX12" fmla="*/ 1135237 w 1226820"/>
                  <a:gd name="connsiteY12" fmla="*/ 7144 h 189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26820" h="189071">
                    <a:moveTo>
                      <a:pt x="1135237" y="189071"/>
                    </a:moveTo>
                    <a:lnTo>
                      <a:pt x="91583" y="189071"/>
                    </a:lnTo>
                    <a:cubicBezTo>
                      <a:pt x="39372" y="187414"/>
                      <a:pt x="-1609" y="143745"/>
                      <a:pt x="49" y="91535"/>
                    </a:cubicBezTo>
                    <a:cubicBezTo>
                      <a:pt x="1632" y="41652"/>
                      <a:pt x="41701" y="1584"/>
                      <a:pt x="91583" y="0"/>
                    </a:cubicBezTo>
                    <a:lnTo>
                      <a:pt x="1135237" y="0"/>
                    </a:lnTo>
                    <a:cubicBezTo>
                      <a:pt x="1187448" y="1657"/>
                      <a:pt x="1228429" y="45326"/>
                      <a:pt x="1226772" y="97537"/>
                    </a:cubicBezTo>
                    <a:cubicBezTo>
                      <a:pt x="1225188" y="147419"/>
                      <a:pt x="1185120" y="187488"/>
                      <a:pt x="1135237" y="189071"/>
                    </a:cubicBezTo>
                    <a:close/>
                    <a:moveTo>
                      <a:pt x="91583" y="7144"/>
                    </a:moveTo>
                    <a:cubicBezTo>
                      <a:pt x="43318" y="8737"/>
                      <a:pt x="5483" y="49156"/>
                      <a:pt x="7077" y="97421"/>
                    </a:cubicBezTo>
                    <a:cubicBezTo>
                      <a:pt x="8597" y="143449"/>
                      <a:pt x="45556" y="180408"/>
                      <a:pt x="91583" y="181928"/>
                    </a:cubicBezTo>
                    <a:lnTo>
                      <a:pt x="1135237" y="181928"/>
                    </a:lnTo>
                    <a:cubicBezTo>
                      <a:pt x="1183502" y="180334"/>
                      <a:pt x="1221337" y="139915"/>
                      <a:pt x="1219744" y="91650"/>
                    </a:cubicBezTo>
                    <a:cubicBezTo>
                      <a:pt x="1218224" y="45623"/>
                      <a:pt x="1181265" y="8664"/>
                      <a:pt x="1135237" y="7144"/>
                    </a:cubicBezTo>
                    <a:close/>
                  </a:path>
                </a:pathLst>
              </a:custGeom>
              <a:solidFill>
                <a:srgbClr val="263238"/>
              </a:solidFill>
              <a:ln w="9525" cap="flat">
                <a:noFill/>
                <a:prstDash val="solid"/>
                <a:miter/>
              </a:ln>
            </p:spPr>
            <p:txBody>
              <a:bodyPr rtlCol="0" anchor="ctr"/>
              <a:lstStyle/>
              <a:p>
                <a:endParaRPr lang="zh-CN" altLang="en-US"/>
              </a:p>
            </p:txBody>
          </p:sp>
          <p:sp>
            <p:nvSpPr>
              <p:cNvPr id="188" name="任意多边形: 形状 187">
                <a:extLst>
                  <a:ext uri="{FF2B5EF4-FFF2-40B4-BE49-F238E27FC236}">
                    <a16:creationId xmlns:a16="http://schemas.microsoft.com/office/drawing/2014/main" xmlns="" id="{47C57830-E095-4F7F-878C-773EDC62DE22}"/>
                  </a:ext>
                </a:extLst>
              </p:cNvPr>
              <p:cNvSpPr/>
              <p:nvPr/>
            </p:nvSpPr>
            <p:spPr>
              <a:xfrm>
                <a:off x="8476643" y="1979918"/>
                <a:ext cx="193577" cy="193593"/>
              </a:xfrm>
              <a:custGeom>
                <a:avLst/>
                <a:gdLst>
                  <a:gd name="connsiteX0" fmla="*/ 147748 w 193577"/>
                  <a:gd name="connsiteY0" fmla="*/ 179071 h 193593"/>
                  <a:gd name="connsiteX1" fmla="*/ 119840 w 193577"/>
                  <a:gd name="connsiteY1" fmla="*/ 190787 h 193593"/>
                  <a:gd name="connsiteX2" fmla="*/ 2806 w 193577"/>
                  <a:gd name="connsiteY2" fmla="*/ 119840 h 193593"/>
                  <a:gd name="connsiteX3" fmla="*/ 73753 w 193577"/>
                  <a:gd name="connsiteY3" fmla="*/ 2806 h 193593"/>
                  <a:gd name="connsiteX4" fmla="*/ 190787 w 193577"/>
                  <a:gd name="connsiteY4" fmla="*/ 73753 h 193593"/>
                  <a:gd name="connsiteX5" fmla="*/ 147748 w 193577"/>
                  <a:gd name="connsiteY5" fmla="*/ 179071 h 19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577" h="193593">
                    <a:moveTo>
                      <a:pt x="147748" y="179071"/>
                    </a:moveTo>
                    <a:cubicBezTo>
                      <a:pt x="139135" y="184449"/>
                      <a:pt x="129711" y="188405"/>
                      <a:pt x="119840" y="190787"/>
                    </a:cubicBezTo>
                    <a:cubicBezTo>
                      <a:pt x="67931" y="203513"/>
                      <a:pt x="15533" y="171750"/>
                      <a:pt x="2806" y="119840"/>
                    </a:cubicBezTo>
                    <a:cubicBezTo>
                      <a:pt x="-9920" y="67931"/>
                      <a:pt x="21844" y="15533"/>
                      <a:pt x="73753" y="2806"/>
                    </a:cubicBezTo>
                    <a:cubicBezTo>
                      <a:pt x="125663" y="-9920"/>
                      <a:pt x="178061" y="21844"/>
                      <a:pt x="190787" y="73753"/>
                    </a:cubicBezTo>
                    <a:cubicBezTo>
                      <a:pt x="200771" y="114476"/>
                      <a:pt x="183395" y="156996"/>
                      <a:pt x="147748" y="179071"/>
                    </a:cubicBezTo>
                    <a:close/>
                  </a:path>
                </a:pathLst>
              </a:custGeom>
              <a:solidFill>
                <a:srgbClr val="0AAF60"/>
              </a:solidFill>
              <a:ln w="9525" cap="flat">
                <a:noFill/>
                <a:prstDash val="solid"/>
                <a:miter/>
              </a:ln>
            </p:spPr>
            <p:txBody>
              <a:bodyPr rtlCol="0" anchor="ctr"/>
              <a:lstStyle/>
              <a:p>
                <a:endParaRPr lang="zh-CN" altLang="en-US"/>
              </a:p>
            </p:txBody>
          </p:sp>
          <p:sp>
            <p:nvSpPr>
              <p:cNvPr id="189" name="任意多边形: 形状 188">
                <a:extLst>
                  <a:ext uri="{FF2B5EF4-FFF2-40B4-BE49-F238E27FC236}">
                    <a16:creationId xmlns:a16="http://schemas.microsoft.com/office/drawing/2014/main" xmlns="" id="{DB6B174A-85F7-45A1-ACD7-8CC3BE9EAC8E}"/>
                  </a:ext>
                </a:extLst>
              </p:cNvPr>
              <p:cNvSpPr/>
              <p:nvPr/>
            </p:nvSpPr>
            <p:spPr>
              <a:xfrm>
                <a:off x="8544095" y="2036308"/>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190" name="任意多边形: 形状 189">
                <a:extLst>
                  <a:ext uri="{FF2B5EF4-FFF2-40B4-BE49-F238E27FC236}">
                    <a16:creationId xmlns:a16="http://schemas.microsoft.com/office/drawing/2014/main" xmlns="" id="{4ADF95CB-4A03-44C8-8993-AB483E56C0A4}"/>
                  </a:ext>
                </a:extLst>
              </p:cNvPr>
              <p:cNvSpPr/>
              <p:nvPr/>
            </p:nvSpPr>
            <p:spPr>
              <a:xfrm>
                <a:off x="8522711" y="2093733"/>
                <a:ext cx="101727" cy="79647"/>
              </a:xfrm>
              <a:custGeom>
                <a:avLst/>
                <a:gdLst>
                  <a:gd name="connsiteX0" fmla="*/ 101680 w 101727"/>
                  <a:gd name="connsiteY0" fmla="*/ 53065 h 79647"/>
                  <a:gd name="connsiteX1" fmla="*/ 101680 w 101727"/>
                  <a:gd name="connsiteY1" fmla="*/ 65162 h 79647"/>
                  <a:gd name="connsiteX2" fmla="*/ 73772 w 101727"/>
                  <a:gd name="connsiteY2" fmla="*/ 76877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7"/>
                    </a:cubicBezTo>
                    <a:cubicBezTo>
                      <a:pt x="48622" y="83043"/>
                      <a:pt x="22048" y="78820"/>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191" name="任意多边形: 形状 190">
                <a:extLst>
                  <a:ext uri="{FF2B5EF4-FFF2-40B4-BE49-F238E27FC236}">
                    <a16:creationId xmlns:a16="http://schemas.microsoft.com/office/drawing/2014/main" xmlns="" id="{F81CC7D8-4003-4564-A1EC-2DBF26625E69}"/>
                  </a:ext>
                </a:extLst>
              </p:cNvPr>
              <p:cNvSpPr/>
              <p:nvPr/>
            </p:nvSpPr>
            <p:spPr>
              <a:xfrm>
                <a:off x="8730691" y="2061073"/>
                <a:ext cx="34384" cy="49926"/>
              </a:xfrm>
              <a:custGeom>
                <a:avLst/>
                <a:gdLst>
                  <a:gd name="connsiteX0" fmla="*/ 7524 w 34384"/>
                  <a:gd name="connsiteY0" fmla="*/ 35433 h 49926"/>
                  <a:gd name="connsiteX1" fmla="*/ 18525 w 34384"/>
                  <a:gd name="connsiteY1" fmla="*/ 43482 h 49926"/>
                  <a:gd name="connsiteX2" fmla="*/ 26574 w 34384"/>
                  <a:gd name="connsiteY2" fmla="*/ 32480 h 49926"/>
                  <a:gd name="connsiteX3" fmla="*/ 26574 w 34384"/>
                  <a:gd name="connsiteY3" fmla="*/ 3905 h 49926"/>
                  <a:gd name="connsiteX4" fmla="*/ 30479 w 34384"/>
                  <a:gd name="connsiteY4" fmla="*/ 0 h 49926"/>
                  <a:gd name="connsiteX5" fmla="*/ 34384 w 34384"/>
                  <a:gd name="connsiteY5" fmla="*/ 3905 h 49926"/>
                  <a:gd name="connsiteX6" fmla="*/ 34384 w 34384"/>
                  <a:gd name="connsiteY6" fmla="*/ 32480 h 49926"/>
                  <a:gd name="connsiteX7" fmla="*/ 16779 w 34384"/>
                  <a:gd name="connsiteY7" fmla="*/ 49926 h 49926"/>
                  <a:gd name="connsiteX8" fmla="*/ 189 w 34384"/>
                  <a:gd name="connsiteY8" fmla="*/ 37814 h 49926"/>
                  <a:gd name="connsiteX9" fmla="*/ 2666 w 34384"/>
                  <a:gd name="connsiteY9" fmla="*/ 32956 h 49926"/>
                  <a:gd name="connsiteX10" fmla="*/ 7524 w 34384"/>
                  <a:gd name="connsiteY10" fmla="*/ 35433 h 499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84" h="49926">
                    <a:moveTo>
                      <a:pt x="7524" y="35433"/>
                    </a:moveTo>
                    <a:cubicBezTo>
                      <a:pt x="8339" y="40694"/>
                      <a:pt x="13265" y="44297"/>
                      <a:pt x="18525" y="43482"/>
                    </a:cubicBezTo>
                    <a:cubicBezTo>
                      <a:pt x="23786" y="42666"/>
                      <a:pt x="27389" y="37741"/>
                      <a:pt x="26574" y="32480"/>
                    </a:cubicBezTo>
                    <a:lnTo>
                      <a:pt x="26574" y="3905"/>
                    </a:lnTo>
                    <a:cubicBezTo>
                      <a:pt x="26574" y="1748"/>
                      <a:pt x="28322" y="0"/>
                      <a:pt x="30479" y="0"/>
                    </a:cubicBezTo>
                    <a:cubicBezTo>
                      <a:pt x="32636" y="0"/>
                      <a:pt x="34384" y="1748"/>
                      <a:pt x="34384" y="3905"/>
                    </a:cubicBezTo>
                    <a:lnTo>
                      <a:pt x="34384" y="32480"/>
                    </a:lnTo>
                    <a:cubicBezTo>
                      <a:pt x="34340" y="42160"/>
                      <a:pt x="26458" y="49970"/>
                      <a:pt x="16779" y="49926"/>
                    </a:cubicBezTo>
                    <a:cubicBezTo>
                      <a:pt x="9215" y="49892"/>
                      <a:pt x="2526" y="45009"/>
                      <a:pt x="189" y="37814"/>
                    </a:cubicBezTo>
                    <a:cubicBezTo>
                      <a:pt x="-468" y="35789"/>
                      <a:pt x="641" y="33614"/>
                      <a:pt x="2666" y="32956"/>
                    </a:cubicBezTo>
                    <a:cubicBezTo>
                      <a:pt x="4691" y="32299"/>
                      <a:pt x="6866" y="33408"/>
                      <a:pt x="7524" y="35433"/>
                    </a:cubicBezTo>
                    <a:close/>
                  </a:path>
                </a:pathLst>
              </a:custGeom>
              <a:solidFill>
                <a:srgbClr val="263238"/>
              </a:solidFill>
              <a:ln w="9525" cap="flat">
                <a:noFill/>
                <a:prstDash val="solid"/>
                <a:miter/>
              </a:ln>
            </p:spPr>
            <p:txBody>
              <a:bodyPr rtlCol="0" anchor="ctr"/>
              <a:lstStyle/>
              <a:p>
                <a:endParaRPr lang="zh-CN" altLang="en-US"/>
              </a:p>
            </p:txBody>
          </p:sp>
          <p:sp>
            <p:nvSpPr>
              <p:cNvPr id="192" name="任意多边形: 形状 191">
                <a:extLst>
                  <a:ext uri="{FF2B5EF4-FFF2-40B4-BE49-F238E27FC236}">
                    <a16:creationId xmlns:a16="http://schemas.microsoft.com/office/drawing/2014/main" xmlns="" id="{F80D44B7-CDA2-4336-AED4-33CDB3F8F5B7}"/>
                  </a:ext>
                </a:extLst>
              </p:cNvPr>
              <p:cNvSpPr/>
              <p:nvPr/>
            </p:nvSpPr>
            <p:spPr>
              <a:xfrm>
                <a:off x="8774120" y="2075741"/>
                <a:ext cx="33730" cy="35528"/>
              </a:xfrm>
              <a:custGeom>
                <a:avLst/>
                <a:gdLst>
                  <a:gd name="connsiteX0" fmla="*/ 4861 w 33730"/>
                  <a:gd name="connsiteY0" fmla="*/ 30099 h 35528"/>
                  <a:gd name="connsiteX1" fmla="*/ 3 w 33730"/>
                  <a:gd name="connsiteY1" fmla="*/ 17717 h 35528"/>
                  <a:gd name="connsiteX2" fmla="*/ 4861 w 33730"/>
                  <a:gd name="connsiteY2" fmla="*/ 5334 h 35528"/>
                  <a:gd name="connsiteX3" fmla="*/ 16958 w 33730"/>
                  <a:gd name="connsiteY3" fmla="*/ 0 h 35528"/>
                  <a:gd name="connsiteX4" fmla="*/ 28769 w 33730"/>
                  <a:gd name="connsiteY4" fmla="*/ 5334 h 35528"/>
                  <a:gd name="connsiteX5" fmla="*/ 33722 w 33730"/>
                  <a:gd name="connsiteY5" fmla="*/ 17717 h 35528"/>
                  <a:gd name="connsiteX6" fmla="*/ 28769 w 33730"/>
                  <a:gd name="connsiteY6" fmla="*/ 30099 h 35528"/>
                  <a:gd name="connsiteX7" fmla="*/ 16958 w 33730"/>
                  <a:gd name="connsiteY7" fmla="*/ 35529 h 35528"/>
                  <a:gd name="connsiteX8" fmla="*/ 4861 w 33730"/>
                  <a:gd name="connsiteY8" fmla="*/ 30099 h 35528"/>
                  <a:gd name="connsiteX9" fmla="*/ 7623 w 33730"/>
                  <a:gd name="connsiteY9" fmla="*/ 17717 h 35528"/>
                  <a:gd name="connsiteX10" fmla="*/ 10195 w 33730"/>
                  <a:gd name="connsiteY10" fmla="*/ 25146 h 35528"/>
                  <a:gd name="connsiteX11" fmla="*/ 16958 w 33730"/>
                  <a:gd name="connsiteY11" fmla="*/ 27813 h 35528"/>
                  <a:gd name="connsiteX12" fmla="*/ 23530 w 33730"/>
                  <a:gd name="connsiteY12" fmla="*/ 25146 h 35528"/>
                  <a:gd name="connsiteX13" fmla="*/ 23530 w 33730"/>
                  <a:gd name="connsiteY13" fmla="*/ 10383 h 35528"/>
                  <a:gd name="connsiteX14" fmla="*/ 16958 w 33730"/>
                  <a:gd name="connsiteY14" fmla="*/ 7716 h 35528"/>
                  <a:gd name="connsiteX15" fmla="*/ 10195 w 33730"/>
                  <a:gd name="connsiteY15" fmla="*/ 10383 h 35528"/>
                  <a:gd name="connsiteX16" fmla="*/ 7623 w 33730"/>
                  <a:gd name="connsiteY16" fmla="*/ 17717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730" h="35528">
                    <a:moveTo>
                      <a:pt x="4861" y="30099"/>
                    </a:moveTo>
                    <a:cubicBezTo>
                      <a:pt x="1660" y="26782"/>
                      <a:pt x="-88" y="22326"/>
                      <a:pt x="3" y="17717"/>
                    </a:cubicBezTo>
                    <a:cubicBezTo>
                      <a:pt x="2" y="13124"/>
                      <a:pt x="1737" y="8701"/>
                      <a:pt x="4861" y="5334"/>
                    </a:cubicBezTo>
                    <a:cubicBezTo>
                      <a:pt x="7958" y="1926"/>
                      <a:pt x="12353" y="-12"/>
                      <a:pt x="16958" y="0"/>
                    </a:cubicBezTo>
                    <a:cubicBezTo>
                      <a:pt x="21484" y="-28"/>
                      <a:pt x="25798" y="1920"/>
                      <a:pt x="28769" y="5334"/>
                    </a:cubicBezTo>
                    <a:cubicBezTo>
                      <a:pt x="31996" y="8642"/>
                      <a:pt x="33778" y="13096"/>
                      <a:pt x="33722" y="17717"/>
                    </a:cubicBezTo>
                    <a:cubicBezTo>
                      <a:pt x="33866" y="22354"/>
                      <a:pt x="32071" y="26841"/>
                      <a:pt x="28769" y="30099"/>
                    </a:cubicBezTo>
                    <a:cubicBezTo>
                      <a:pt x="25808" y="33539"/>
                      <a:pt x="21497" y="35521"/>
                      <a:pt x="16958" y="35529"/>
                    </a:cubicBezTo>
                    <a:cubicBezTo>
                      <a:pt x="12341" y="35504"/>
                      <a:pt x="7948" y="33533"/>
                      <a:pt x="4861" y="30099"/>
                    </a:cubicBezTo>
                    <a:close/>
                    <a:moveTo>
                      <a:pt x="7623" y="17717"/>
                    </a:moveTo>
                    <a:cubicBezTo>
                      <a:pt x="7549" y="20424"/>
                      <a:pt x="8464" y="23065"/>
                      <a:pt x="10195" y="25146"/>
                    </a:cubicBezTo>
                    <a:cubicBezTo>
                      <a:pt x="12008" y="26894"/>
                      <a:pt x="14440" y="27853"/>
                      <a:pt x="16958" y="27813"/>
                    </a:cubicBezTo>
                    <a:cubicBezTo>
                      <a:pt x="19410" y="27804"/>
                      <a:pt x="21764" y="26848"/>
                      <a:pt x="23530" y="25146"/>
                    </a:cubicBezTo>
                    <a:cubicBezTo>
                      <a:pt x="27096" y="20871"/>
                      <a:pt x="27096" y="14658"/>
                      <a:pt x="23530" y="10383"/>
                    </a:cubicBezTo>
                    <a:cubicBezTo>
                      <a:pt x="21764" y="8681"/>
                      <a:pt x="19410" y="7725"/>
                      <a:pt x="16958" y="7716"/>
                    </a:cubicBezTo>
                    <a:cubicBezTo>
                      <a:pt x="14449" y="7725"/>
                      <a:pt x="12035" y="8677"/>
                      <a:pt x="10195" y="10383"/>
                    </a:cubicBezTo>
                    <a:cubicBezTo>
                      <a:pt x="8478" y="12435"/>
                      <a:pt x="7564" y="15041"/>
                      <a:pt x="7623" y="17717"/>
                    </a:cubicBezTo>
                    <a:close/>
                  </a:path>
                </a:pathLst>
              </a:custGeom>
              <a:solidFill>
                <a:srgbClr val="263238"/>
              </a:solidFill>
              <a:ln w="9525" cap="flat">
                <a:noFill/>
                <a:prstDash val="solid"/>
                <a:miter/>
              </a:ln>
            </p:spPr>
            <p:txBody>
              <a:bodyPr rtlCol="0" anchor="ctr"/>
              <a:lstStyle/>
              <a:p>
                <a:endParaRPr lang="zh-CN" altLang="en-US"/>
              </a:p>
            </p:txBody>
          </p:sp>
          <p:sp>
            <p:nvSpPr>
              <p:cNvPr id="193" name="任意多边形: 形状 192">
                <a:extLst>
                  <a:ext uri="{FF2B5EF4-FFF2-40B4-BE49-F238E27FC236}">
                    <a16:creationId xmlns:a16="http://schemas.microsoft.com/office/drawing/2014/main" xmlns="" id="{76659EBD-B4BF-4D9E-8C23-718EA55F41FA}"/>
                  </a:ext>
                </a:extLst>
              </p:cNvPr>
              <p:cNvSpPr/>
              <p:nvPr/>
            </p:nvSpPr>
            <p:spPr>
              <a:xfrm>
                <a:off x="8816113" y="2075729"/>
                <a:ext cx="33639" cy="35362"/>
              </a:xfrm>
              <a:custGeom>
                <a:avLst/>
                <a:gdLst>
                  <a:gd name="connsiteX0" fmla="*/ 33639 w 33639"/>
                  <a:gd name="connsiteY0" fmla="*/ 17729 h 35362"/>
                  <a:gd name="connsiteX1" fmla="*/ 33639 w 33639"/>
                  <a:gd name="connsiteY1" fmla="*/ 31540 h 35362"/>
                  <a:gd name="connsiteX2" fmla="*/ 29925 w 33639"/>
                  <a:gd name="connsiteY2" fmla="*/ 35350 h 35362"/>
                  <a:gd name="connsiteX3" fmla="*/ 26210 w 33639"/>
                  <a:gd name="connsiteY3" fmla="*/ 32302 h 35362"/>
                  <a:gd name="connsiteX4" fmla="*/ 4874 w 33639"/>
                  <a:gd name="connsiteY4" fmla="*/ 30111 h 35362"/>
                  <a:gd name="connsiteX5" fmla="*/ 4874 w 33639"/>
                  <a:gd name="connsiteY5" fmla="*/ 5251 h 35362"/>
                  <a:gd name="connsiteX6" fmla="*/ 26210 w 33639"/>
                  <a:gd name="connsiteY6" fmla="*/ 3060 h 35362"/>
                  <a:gd name="connsiteX7" fmla="*/ 29925 w 33639"/>
                  <a:gd name="connsiteY7" fmla="*/ 12 h 35362"/>
                  <a:gd name="connsiteX8" fmla="*/ 33639 w 33639"/>
                  <a:gd name="connsiteY8" fmla="*/ 3822 h 35362"/>
                  <a:gd name="connsiteX9" fmla="*/ 26210 w 33639"/>
                  <a:gd name="connsiteY9" fmla="*/ 17729 h 35362"/>
                  <a:gd name="connsiteX10" fmla="*/ 23447 w 33639"/>
                  <a:gd name="connsiteY10" fmla="*/ 10395 h 35362"/>
                  <a:gd name="connsiteX11" fmla="*/ 16875 w 33639"/>
                  <a:gd name="connsiteY11" fmla="*/ 7537 h 35362"/>
                  <a:gd name="connsiteX12" fmla="*/ 10303 w 33639"/>
                  <a:gd name="connsiteY12" fmla="*/ 10395 h 35362"/>
                  <a:gd name="connsiteX13" fmla="*/ 10303 w 33639"/>
                  <a:gd name="connsiteY13" fmla="*/ 24968 h 35362"/>
                  <a:gd name="connsiteX14" fmla="*/ 16875 w 33639"/>
                  <a:gd name="connsiteY14" fmla="*/ 27730 h 35362"/>
                  <a:gd name="connsiteX15" fmla="*/ 23447 w 33639"/>
                  <a:gd name="connsiteY15" fmla="*/ 24968 h 35362"/>
                  <a:gd name="connsiteX16" fmla="*/ 26210 w 33639"/>
                  <a:gd name="connsiteY16" fmla="*/ 17729 h 35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3639" h="35362">
                    <a:moveTo>
                      <a:pt x="33639" y="17729"/>
                    </a:moveTo>
                    <a:lnTo>
                      <a:pt x="33639" y="31540"/>
                    </a:lnTo>
                    <a:cubicBezTo>
                      <a:pt x="33640" y="33608"/>
                      <a:pt x="31991" y="35298"/>
                      <a:pt x="29925" y="35350"/>
                    </a:cubicBezTo>
                    <a:cubicBezTo>
                      <a:pt x="28158" y="35243"/>
                      <a:pt x="26659" y="34014"/>
                      <a:pt x="26210" y="32302"/>
                    </a:cubicBezTo>
                    <a:cubicBezTo>
                      <a:pt x="19576" y="37106"/>
                      <a:pt x="10393" y="36163"/>
                      <a:pt x="4874" y="30111"/>
                    </a:cubicBezTo>
                    <a:cubicBezTo>
                      <a:pt x="-1625" y="23098"/>
                      <a:pt x="-1625" y="12264"/>
                      <a:pt x="4874" y="5251"/>
                    </a:cubicBezTo>
                    <a:cubicBezTo>
                      <a:pt x="10393" y="-801"/>
                      <a:pt x="19576" y="-1744"/>
                      <a:pt x="26210" y="3060"/>
                    </a:cubicBezTo>
                    <a:cubicBezTo>
                      <a:pt x="26602" y="1312"/>
                      <a:pt x="28134" y="56"/>
                      <a:pt x="29925" y="12"/>
                    </a:cubicBezTo>
                    <a:cubicBezTo>
                      <a:pt x="31991" y="64"/>
                      <a:pt x="33640" y="1755"/>
                      <a:pt x="33639" y="3822"/>
                    </a:cubicBezTo>
                    <a:close/>
                    <a:moveTo>
                      <a:pt x="26210" y="17729"/>
                    </a:moveTo>
                    <a:cubicBezTo>
                      <a:pt x="26216" y="15029"/>
                      <a:pt x="25233" y="12420"/>
                      <a:pt x="23447" y="10395"/>
                    </a:cubicBezTo>
                    <a:cubicBezTo>
                      <a:pt x="21764" y="8549"/>
                      <a:pt x="19373" y="7509"/>
                      <a:pt x="16875" y="7537"/>
                    </a:cubicBezTo>
                    <a:cubicBezTo>
                      <a:pt x="14370" y="7471"/>
                      <a:pt x="11964" y="8517"/>
                      <a:pt x="10303" y="10395"/>
                    </a:cubicBezTo>
                    <a:cubicBezTo>
                      <a:pt x="6766" y="14609"/>
                      <a:pt x="6766" y="20754"/>
                      <a:pt x="10303" y="24968"/>
                    </a:cubicBezTo>
                    <a:cubicBezTo>
                      <a:pt x="11996" y="26789"/>
                      <a:pt x="14390" y="27795"/>
                      <a:pt x="16875" y="27730"/>
                    </a:cubicBezTo>
                    <a:cubicBezTo>
                      <a:pt x="19354" y="27759"/>
                      <a:pt x="21733" y="26759"/>
                      <a:pt x="23447" y="24968"/>
                    </a:cubicBezTo>
                    <a:cubicBezTo>
                      <a:pt x="25219" y="22972"/>
                      <a:pt x="26202" y="20398"/>
                      <a:pt x="26210" y="17729"/>
                    </a:cubicBezTo>
                    <a:close/>
                  </a:path>
                </a:pathLst>
              </a:custGeom>
              <a:solidFill>
                <a:srgbClr val="263238"/>
              </a:solidFill>
              <a:ln w="9525" cap="flat">
                <a:noFill/>
                <a:prstDash val="solid"/>
                <a:miter/>
              </a:ln>
            </p:spPr>
            <p:txBody>
              <a:bodyPr rtlCol="0" anchor="ctr"/>
              <a:lstStyle/>
              <a:p>
                <a:endParaRPr lang="zh-CN" altLang="en-US"/>
              </a:p>
            </p:txBody>
          </p:sp>
          <p:sp>
            <p:nvSpPr>
              <p:cNvPr id="194" name="任意多边形: 形状 193">
                <a:extLst>
                  <a:ext uri="{FF2B5EF4-FFF2-40B4-BE49-F238E27FC236}">
                    <a16:creationId xmlns:a16="http://schemas.microsoft.com/office/drawing/2014/main" xmlns="" id="{9EBD57A0-0A51-4499-9980-1907DE9C1CD6}"/>
                  </a:ext>
                </a:extLst>
              </p:cNvPr>
              <p:cNvSpPr/>
              <p:nvPr/>
            </p:nvSpPr>
            <p:spPr>
              <a:xfrm>
                <a:off x="8862991" y="2075740"/>
                <a:ext cx="29433" cy="35340"/>
              </a:xfrm>
              <a:custGeom>
                <a:avLst/>
                <a:gdLst>
                  <a:gd name="connsiteX0" fmla="*/ 29434 w 29433"/>
                  <a:gd name="connsiteY0" fmla="*/ 14670 h 35340"/>
                  <a:gd name="connsiteX1" fmla="*/ 29434 w 29433"/>
                  <a:gd name="connsiteY1" fmla="*/ 31529 h 35340"/>
                  <a:gd name="connsiteX2" fmla="*/ 25719 w 29433"/>
                  <a:gd name="connsiteY2" fmla="*/ 35244 h 35340"/>
                  <a:gd name="connsiteX3" fmla="*/ 22004 w 29433"/>
                  <a:gd name="connsiteY3" fmla="*/ 31529 h 35340"/>
                  <a:gd name="connsiteX4" fmla="*/ 22004 w 29433"/>
                  <a:gd name="connsiteY4" fmla="*/ 14670 h 35340"/>
                  <a:gd name="connsiteX5" fmla="*/ 14671 w 29433"/>
                  <a:gd name="connsiteY5" fmla="*/ 7526 h 35340"/>
                  <a:gd name="connsiteX6" fmla="*/ 14670 w 29433"/>
                  <a:gd name="connsiteY6" fmla="*/ 7526 h 35340"/>
                  <a:gd name="connsiteX7" fmla="*/ 7526 w 29433"/>
                  <a:gd name="connsiteY7" fmla="*/ 14478 h 35340"/>
                  <a:gd name="connsiteX8" fmla="*/ 7526 w 29433"/>
                  <a:gd name="connsiteY8" fmla="*/ 14670 h 35340"/>
                  <a:gd name="connsiteX9" fmla="*/ 7526 w 29433"/>
                  <a:gd name="connsiteY9" fmla="*/ 31529 h 35340"/>
                  <a:gd name="connsiteX10" fmla="*/ 7526 w 29433"/>
                  <a:gd name="connsiteY10" fmla="*/ 32291 h 35340"/>
                  <a:gd name="connsiteX11" fmla="*/ 3811 w 29433"/>
                  <a:gd name="connsiteY11" fmla="*/ 35339 h 35340"/>
                  <a:gd name="connsiteX12" fmla="*/ 1 w 29433"/>
                  <a:gd name="connsiteY12" fmla="*/ 31722 h 35340"/>
                  <a:gd name="connsiteX13" fmla="*/ 1 w 29433"/>
                  <a:gd name="connsiteY13" fmla="*/ 31529 h 35340"/>
                  <a:gd name="connsiteX14" fmla="*/ 1 w 29433"/>
                  <a:gd name="connsiteY14" fmla="*/ 3716 h 35340"/>
                  <a:gd name="connsiteX15" fmla="*/ 3715 w 29433"/>
                  <a:gd name="connsiteY15" fmla="*/ 0 h 35340"/>
                  <a:gd name="connsiteX16" fmla="*/ 3811 w 29433"/>
                  <a:gd name="connsiteY16" fmla="*/ 1 h 35340"/>
                  <a:gd name="connsiteX17" fmla="*/ 7240 w 29433"/>
                  <a:gd name="connsiteY17" fmla="*/ 2192 h 35340"/>
                  <a:gd name="connsiteX18" fmla="*/ 14765 w 29433"/>
                  <a:gd name="connsiteY18" fmla="*/ 1 h 35340"/>
                  <a:gd name="connsiteX19" fmla="*/ 29434 w 29433"/>
                  <a:gd name="connsiteY19" fmla="*/ 14670 h 35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433" h="35340">
                    <a:moveTo>
                      <a:pt x="29434" y="14670"/>
                    </a:moveTo>
                    <a:lnTo>
                      <a:pt x="29434" y="31529"/>
                    </a:lnTo>
                    <a:cubicBezTo>
                      <a:pt x="29434" y="33581"/>
                      <a:pt x="27770" y="35244"/>
                      <a:pt x="25719" y="35244"/>
                    </a:cubicBezTo>
                    <a:cubicBezTo>
                      <a:pt x="23667" y="35244"/>
                      <a:pt x="22004" y="33581"/>
                      <a:pt x="22004" y="31529"/>
                    </a:cubicBezTo>
                    <a:lnTo>
                      <a:pt x="22004" y="14670"/>
                    </a:lnTo>
                    <a:cubicBezTo>
                      <a:pt x="21952" y="10672"/>
                      <a:pt x="18669" y="7474"/>
                      <a:pt x="14671" y="7526"/>
                    </a:cubicBezTo>
                    <a:cubicBezTo>
                      <a:pt x="14671" y="7526"/>
                      <a:pt x="14670" y="7526"/>
                      <a:pt x="14670" y="7526"/>
                    </a:cubicBezTo>
                    <a:cubicBezTo>
                      <a:pt x="10777" y="7473"/>
                      <a:pt x="7579" y="10586"/>
                      <a:pt x="7526" y="14478"/>
                    </a:cubicBezTo>
                    <a:cubicBezTo>
                      <a:pt x="7525" y="14542"/>
                      <a:pt x="7525" y="14606"/>
                      <a:pt x="7526" y="14670"/>
                    </a:cubicBezTo>
                    <a:lnTo>
                      <a:pt x="7526" y="31529"/>
                    </a:lnTo>
                    <a:cubicBezTo>
                      <a:pt x="7567" y="31781"/>
                      <a:pt x="7567" y="32039"/>
                      <a:pt x="7526" y="32291"/>
                    </a:cubicBezTo>
                    <a:cubicBezTo>
                      <a:pt x="7104" y="34020"/>
                      <a:pt x="5590" y="35263"/>
                      <a:pt x="3811" y="35339"/>
                    </a:cubicBezTo>
                    <a:cubicBezTo>
                      <a:pt x="1760" y="35392"/>
                      <a:pt x="55" y="33773"/>
                      <a:pt x="1" y="31722"/>
                    </a:cubicBezTo>
                    <a:cubicBezTo>
                      <a:pt x="0" y="31658"/>
                      <a:pt x="0" y="31593"/>
                      <a:pt x="1" y="31529"/>
                    </a:cubicBezTo>
                    <a:lnTo>
                      <a:pt x="1" y="3716"/>
                    </a:lnTo>
                    <a:cubicBezTo>
                      <a:pt x="1" y="1664"/>
                      <a:pt x="1663" y="1"/>
                      <a:pt x="3715" y="0"/>
                    </a:cubicBezTo>
                    <a:cubicBezTo>
                      <a:pt x="3747" y="0"/>
                      <a:pt x="3779" y="0"/>
                      <a:pt x="3811" y="1"/>
                    </a:cubicBezTo>
                    <a:cubicBezTo>
                      <a:pt x="5275" y="31"/>
                      <a:pt x="6598" y="877"/>
                      <a:pt x="7240" y="2192"/>
                    </a:cubicBezTo>
                    <a:cubicBezTo>
                      <a:pt x="9493" y="770"/>
                      <a:pt x="12101" y="11"/>
                      <a:pt x="14765" y="1"/>
                    </a:cubicBezTo>
                    <a:cubicBezTo>
                      <a:pt x="22845" y="53"/>
                      <a:pt x="29382" y="6590"/>
                      <a:pt x="29434" y="14670"/>
                    </a:cubicBezTo>
                    <a:close/>
                  </a:path>
                </a:pathLst>
              </a:custGeom>
              <a:solidFill>
                <a:srgbClr val="263238"/>
              </a:solidFill>
              <a:ln w="9525" cap="flat">
                <a:noFill/>
                <a:prstDash val="solid"/>
                <a:miter/>
              </a:ln>
            </p:spPr>
            <p:txBody>
              <a:bodyPr rtlCol="0" anchor="ctr"/>
              <a:lstStyle/>
              <a:p>
                <a:endParaRPr lang="zh-CN" altLang="en-US"/>
              </a:p>
            </p:txBody>
          </p:sp>
          <p:sp>
            <p:nvSpPr>
              <p:cNvPr id="195" name="任意多边形: 形状 194">
                <a:extLst>
                  <a:ext uri="{FF2B5EF4-FFF2-40B4-BE49-F238E27FC236}">
                    <a16:creationId xmlns:a16="http://schemas.microsoft.com/office/drawing/2014/main" xmlns="" id="{7170DE6A-64EE-4E8E-9B0A-7A7070A92194}"/>
                  </a:ext>
                </a:extLst>
              </p:cNvPr>
              <p:cNvSpPr/>
              <p:nvPr/>
            </p:nvSpPr>
            <p:spPr>
              <a:xfrm>
                <a:off x="8906330" y="2075741"/>
                <a:ext cx="29339" cy="35337"/>
              </a:xfrm>
              <a:custGeom>
                <a:avLst/>
                <a:gdLst>
                  <a:gd name="connsiteX0" fmla="*/ 29338 w 29339"/>
                  <a:gd name="connsiteY0" fmla="*/ 14669 h 35337"/>
                  <a:gd name="connsiteX1" fmla="*/ 29338 w 29339"/>
                  <a:gd name="connsiteY1" fmla="*/ 31528 h 35337"/>
                  <a:gd name="connsiteX2" fmla="*/ 25721 w 29339"/>
                  <a:gd name="connsiteY2" fmla="*/ 35338 h 35337"/>
                  <a:gd name="connsiteX3" fmla="*/ 25718 w 29339"/>
                  <a:gd name="connsiteY3" fmla="*/ 35338 h 35337"/>
                  <a:gd name="connsiteX4" fmla="*/ 21909 w 29339"/>
                  <a:gd name="connsiteY4" fmla="*/ 31528 h 35337"/>
                  <a:gd name="connsiteX5" fmla="*/ 21909 w 29339"/>
                  <a:gd name="connsiteY5" fmla="*/ 14669 h 35337"/>
                  <a:gd name="connsiteX6" fmla="*/ 14767 w 29339"/>
                  <a:gd name="connsiteY6" fmla="*/ 7522 h 35337"/>
                  <a:gd name="connsiteX7" fmla="*/ 14574 w 29339"/>
                  <a:gd name="connsiteY7" fmla="*/ 7525 h 35337"/>
                  <a:gd name="connsiteX8" fmla="*/ 7525 w 29339"/>
                  <a:gd name="connsiteY8" fmla="*/ 14573 h 35337"/>
                  <a:gd name="connsiteX9" fmla="*/ 7526 w 29339"/>
                  <a:gd name="connsiteY9" fmla="*/ 14669 h 35337"/>
                  <a:gd name="connsiteX10" fmla="*/ 7526 w 29339"/>
                  <a:gd name="connsiteY10" fmla="*/ 31528 h 35337"/>
                  <a:gd name="connsiteX11" fmla="*/ 7526 w 29339"/>
                  <a:gd name="connsiteY11" fmla="*/ 32290 h 35337"/>
                  <a:gd name="connsiteX12" fmla="*/ 3716 w 29339"/>
                  <a:gd name="connsiteY12" fmla="*/ 35338 h 35337"/>
                  <a:gd name="connsiteX13" fmla="*/ 0 w 29339"/>
                  <a:gd name="connsiteY13" fmla="*/ 31624 h 35337"/>
                  <a:gd name="connsiteX14" fmla="*/ 1 w 29339"/>
                  <a:gd name="connsiteY14" fmla="*/ 31528 h 35337"/>
                  <a:gd name="connsiteX15" fmla="*/ 1 w 29339"/>
                  <a:gd name="connsiteY15" fmla="*/ 3715 h 35337"/>
                  <a:gd name="connsiteX16" fmla="*/ 3716 w 29339"/>
                  <a:gd name="connsiteY16" fmla="*/ 0 h 35337"/>
                  <a:gd name="connsiteX17" fmla="*/ 7240 w 29339"/>
                  <a:gd name="connsiteY17" fmla="*/ 2191 h 35337"/>
                  <a:gd name="connsiteX18" fmla="*/ 14669 w 29339"/>
                  <a:gd name="connsiteY18" fmla="*/ 0 h 35337"/>
                  <a:gd name="connsiteX19" fmla="*/ 29338 w 29339"/>
                  <a:gd name="connsiteY19" fmla="*/ 14669 h 3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339" h="35337">
                    <a:moveTo>
                      <a:pt x="29338" y="14669"/>
                    </a:moveTo>
                    <a:lnTo>
                      <a:pt x="29338" y="31528"/>
                    </a:lnTo>
                    <a:cubicBezTo>
                      <a:pt x="29391" y="33579"/>
                      <a:pt x="27772" y="35284"/>
                      <a:pt x="25721" y="35338"/>
                    </a:cubicBezTo>
                    <a:cubicBezTo>
                      <a:pt x="25720" y="35338"/>
                      <a:pt x="25719" y="35338"/>
                      <a:pt x="25718" y="35338"/>
                    </a:cubicBezTo>
                    <a:cubicBezTo>
                      <a:pt x="23635" y="35288"/>
                      <a:pt x="21959" y="33611"/>
                      <a:pt x="21909" y="31528"/>
                    </a:cubicBezTo>
                    <a:lnTo>
                      <a:pt x="21909" y="14669"/>
                    </a:lnTo>
                    <a:cubicBezTo>
                      <a:pt x="21910" y="10723"/>
                      <a:pt x="18713" y="7524"/>
                      <a:pt x="14767" y="7522"/>
                    </a:cubicBezTo>
                    <a:cubicBezTo>
                      <a:pt x="14703" y="7522"/>
                      <a:pt x="14638" y="7523"/>
                      <a:pt x="14574" y="7525"/>
                    </a:cubicBezTo>
                    <a:cubicBezTo>
                      <a:pt x="10681" y="7524"/>
                      <a:pt x="7525" y="10680"/>
                      <a:pt x="7525" y="14573"/>
                    </a:cubicBezTo>
                    <a:cubicBezTo>
                      <a:pt x="7525" y="14605"/>
                      <a:pt x="7525" y="14637"/>
                      <a:pt x="7526" y="14669"/>
                    </a:cubicBezTo>
                    <a:lnTo>
                      <a:pt x="7526" y="31528"/>
                    </a:lnTo>
                    <a:cubicBezTo>
                      <a:pt x="7567" y="31780"/>
                      <a:pt x="7567" y="32037"/>
                      <a:pt x="7526" y="32290"/>
                    </a:cubicBezTo>
                    <a:cubicBezTo>
                      <a:pt x="7094" y="34052"/>
                      <a:pt x="5530" y="35303"/>
                      <a:pt x="3716" y="35338"/>
                    </a:cubicBezTo>
                    <a:cubicBezTo>
                      <a:pt x="1664" y="35338"/>
                      <a:pt x="1" y="33676"/>
                      <a:pt x="0" y="31624"/>
                    </a:cubicBezTo>
                    <a:cubicBezTo>
                      <a:pt x="0" y="31592"/>
                      <a:pt x="0" y="31560"/>
                      <a:pt x="1" y="31528"/>
                    </a:cubicBezTo>
                    <a:lnTo>
                      <a:pt x="1" y="3715"/>
                    </a:lnTo>
                    <a:cubicBezTo>
                      <a:pt x="1" y="1663"/>
                      <a:pt x="1664" y="0"/>
                      <a:pt x="3716" y="0"/>
                    </a:cubicBezTo>
                    <a:cubicBezTo>
                      <a:pt x="5213" y="-6"/>
                      <a:pt x="6582" y="845"/>
                      <a:pt x="7240" y="2191"/>
                    </a:cubicBezTo>
                    <a:cubicBezTo>
                      <a:pt x="9459" y="772"/>
                      <a:pt x="12035" y="12"/>
                      <a:pt x="14669" y="0"/>
                    </a:cubicBezTo>
                    <a:cubicBezTo>
                      <a:pt x="22749" y="52"/>
                      <a:pt x="29286" y="6589"/>
                      <a:pt x="29338" y="14669"/>
                    </a:cubicBezTo>
                    <a:close/>
                  </a:path>
                </a:pathLst>
              </a:custGeom>
              <a:solidFill>
                <a:srgbClr val="263238"/>
              </a:solidFill>
              <a:ln w="9525" cap="flat">
                <a:noFill/>
                <a:prstDash val="solid"/>
                <a:miter/>
              </a:ln>
            </p:spPr>
            <p:txBody>
              <a:bodyPr rtlCol="0" anchor="ctr"/>
              <a:lstStyle/>
              <a:p>
                <a:endParaRPr lang="zh-CN" altLang="en-US"/>
              </a:p>
            </p:txBody>
          </p:sp>
          <p:sp>
            <p:nvSpPr>
              <p:cNvPr id="196" name="任意多边形: 形状 195">
                <a:extLst>
                  <a:ext uri="{FF2B5EF4-FFF2-40B4-BE49-F238E27FC236}">
                    <a16:creationId xmlns:a16="http://schemas.microsoft.com/office/drawing/2014/main" xmlns="" id="{18D22C2E-7F54-4CC6-8694-022776214497}"/>
                  </a:ext>
                </a:extLst>
              </p:cNvPr>
              <p:cNvSpPr/>
              <p:nvPr/>
            </p:nvSpPr>
            <p:spPr>
              <a:xfrm>
                <a:off x="8947097" y="2075741"/>
                <a:ext cx="34291" cy="35345"/>
              </a:xfrm>
              <a:custGeom>
                <a:avLst/>
                <a:gdLst>
                  <a:gd name="connsiteX0" fmla="*/ 1 w 34291"/>
                  <a:gd name="connsiteY0" fmla="*/ 17622 h 35345"/>
                  <a:gd name="connsiteX1" fmla="*/ 17239 w 34291"/>
                  <a:gd name="connsiteY1" fmla="*/ 0 h 35345"/>
                  <a:gd name="connsiteX2" fmla="*/ 17241 w 34291"/>
                  <a:gd name="connsiteY2" fmla="*/ 0 h 35345"/>
                  <a:gd name="connsiteX3" fmla="*/ 34291 w 34291"/>
                  <a:gd name="connsiteY3" fmla="*/ 16383 h 35345"/>
                  <a:gd name="connsiteX4" fmla="*/ 34291 w 34291"/>
                  <a:gd name="connsiteY4" fmla="*/ 16383 h 35345"/>
                  <a:gd name="connsiteX5" fmla="*/ 34291 w 34291"/>
                  <a:gd name="connsiteY5" fmla="*/ 17050 h 35345"/>
                  <a:gd name="connsiteX6" fmla="*/ 30576 w 34291"/>
                  <a:gd name="connsiteY6" fmla="*/ 19908 h 35345"/>
                  <a:gd name="connsiteX7" fmla="*/ 8193 w 34291"/>
                  <a:gd name="connsiteY7" fmla="*/ 19908 h 35345"/>
                  <a:gd name="connsiteX8" fmla="*/ 10574 w 34291"/>
                  <a:gd name="connsiteY8" fmla="*/ 24575 h 35345"/>
                  <a:gd name="connsiteX9" fmla="*/ 17337 w 34291"/>
                  <a:gd name="connsiteY9" fmla="*/ 27718 h 35345"/>
                  <a:gd name="connsiteX10" fmla="*/ 24671 w 34291"/>
                  <a:gd name="connsiteY10" fmla="*/ 26004 h 35345"/>
                  <a:gd name="connsiteX11" fmla="*/ 30005 w 34291"/>
                  <a:gd name="connsiteY11" fmla="*/ 26004 h 35345"/>
                  <a:gd name="connsiteX12" fmla="*/ 30005 w 34291"/>
                  <a:gd name="connsiteY12" fmla="*/ 30671 h 35345"/>
                  <a:gd name="connsiteX13" fmla="*/ 17337 w 34291"/>
                  <a:gd name="connsiteY13" fmla="*/ 35338 h 35345"/>
                  <a:gd name="connsiteX14" fmla="*/ 1 w 34291"/>
                  <a:gd name="connsiteY14" fmla="*/ 17621 h 35345"/>
                  <a:gd name="connsiteX15" fmla="*/ 7716 w 34291"/>
                  <a:gd name="connsiteY15" fmla="*/ 14193 h 35345"/>
                  <a:gd name="connsiteX16" fmla="*/ 27719 w 34291"/>
                  <a:gd name="connsiteY16" fmla="*/ 14193 h 35345"/>
                  <a:gd name="connsiteX17" fmla="*/ 17241 w 34291"/>
                  <a:gd name="connsiteY17" fmla="*/ 6668 h 35345"/>
                  <a:gd name="connsiteX18" fmla="*/ 7716 w 34291"/>
                  <a:gd name="connsiteY18" fmla="*/ 13907 h 35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291" h="35345">
                    <a:moveTo>
                      <a:pt x="1" y="17622"/>
                    </a:moveTo>
                    <a:cubicBezTo>
                      <a:pt x="-105" y="7995"/>
                      <a:pt x="7613" y="106"/>
                      <a:pt x="17239" y="0"/>
                    </a:cubicBezTo>
                    <a:cubicBezTo>
                      <a:pt x="17240" y="0"/>
                      <a:pt x="17241" y="0"/>
                      <a:pt x="17241" y="0"/>
                    </a:cubicBezTo>
                    <a:cubicBezTo>
                      <a:pt x="26423" y="-56"/>
                      <a:pt x="33982" y="7206"/>
                      <a:pt x="34291" y="16383"/>
                    </a:cubicBezTo>
                    <a:lnTo>
                      <a:pt x="34291" y="16383"/>
                    </a:lnTo>
                    <a:cubicBezTo>
                      <a:pt x="34291" y="16383"/>
                      <a:pt x="34291" y="16955"/>
                      <a:pt x="34291" y="17050"/>
                    </a:cubicBezTo>
                    <a:cubicBezTo>
                      <a:pt x="33999" y="18832"/>
                      <a:pt x="32374" y="20082"/>
                      <a:pt x="30576" y="19908"/>
                    </a:cubicBezTo>
                    <a:lnTo>
                      <a:pt x="8193" y="19908"/>
                    </a:lnTo>
                    <a:cubicBezTo>
                      <a:pt x="8474" y="21676"/>
                      <a:pt x="9307" y="23310"/>
                      <a:pt x="10574" y="24575"/>
                    </a:cubicBezTo>
                    <a:cubicBezTo>
                      <a:pt x="12366" y="26416"/>
                      <a:pt x="14773" y="27535"/>
                      <a:pt x="17337" y="27718"/>
                    </a:cubicBezTo>
                    <a:cubicBezTo>
                      <a:pt x="19904" y="27984"/>
                      <a:pt x="22487" y="27380"/>
                      <a:pt x="24671" y="26004"/>
                    </a:cubicBezTo>
                    <a:cubicBezTo>
                      <a:pt x="26190" y="24645"/>
                      <a:pt x="28486" y="24645"/>
                      <a:pt x="30005" y="26004"/>
                    </a:cubicBezTo>
                    <a:cubicBezTo>
                      <a:pt x="31227" y="27319"/>
                      <a:pt x="31227" y="29355"/>
                      <a:pt x="30005" y="30671"/>
                    </a:cubicBezTo>
                    <a:cubicBezTo>
                      <a:pt x="26542" y="33802"/>
                      <a:pt x="22003" y="35475"/>
                      <a:pt x="17337" y="35338"/>
                    </a:cubicBezTo>
                    <a:cubicBezTo>
                      <a:pt x="7679" y="35182"/>
                      <a:pt x="-52" y="27280"/>
                      <a:pt x="1" y="17621"/>
                    </a:cubicBezTo>
                    <a:close/>
                    <a:moveTo>
                      <a:pt x="7716" y="14193"/>
                    </a:moveTo>
                    <a:lnTo>
                      <a:pt x="27719" y="14193"/>
                    </a:lnTo>
                    <a:cubicBezTo>
                      <a:pt x="26046" y="9814"/>
                      <a:pt x="21925" y="6854"/>
                      <a:pt x="17241" y="6668"/>
                    </a:cubicBezTo>
                    <a:cubicBezTo>
                      <a:pt x="12758" y="6537"/>
                      <a:pt x="8791" y="9552"/>
                      <a:pt x="7716" y="13907"/>
                    </a:cubicBezTo>
                    <a:close/>
                  </a:path>
                </a:pathLst>
              </a:custGeom>
              <a:solidFill>
                <a:srgbClr val="263238"/>
              </a:solidFill>
              <a:ln w="9525" cap="flat">
                <a:noFill/>
                <a:prstDash val="solid"/>
                <a:miter/>
              </a:ln>
            </p:spPr>
            <p:txBody>
              <a:bodyPr rtlCol="0" anchor="ctr"/>
              <a:lstStyle/>
              <a:p>
                <a:endParaRPr lang="zh-CN" altLang="en-US"/>
              </a:p>
            </p:txBody>
          </p:sp>
          <p:sp>
            <p:nvSpPr>
              <p:cNvPr id="197" name="任意多边形: 形状 196">
                <a:extLst>
                  <a:ext uri="{FF2B5EF4-FFF2-40B4-BE49-F238E27FC236}">
                    <a16:creationId xmlns:a16="http://schemas.microsoft.com/office/drawing/2014/main" xmlns="" id="{22F8748C-8A1D-4A49-9400-8696B1974977}"/>
                  </a:ext>
                </a:extLst>
              </p:cNvPr>
              <p:cNvSpPr/>
              <p:nvPr/>
            </p:nvSpPr>
            <p:spPr>
              <a:xfrm>
                <a:off x="8989242" y="2100982"/>
                <a:ext cx="9246" cy="10572"/>
              </a:xfrm>
              <a:custGeom>
                <a:avLst/>
                <a:gdLst>
                  <a:gd name="connsiteX0" fmla="*/ 4623 w 9246"/>
                  <a:gd name="connsiteY0" fmla="*/ 0 h 10572"/>
                  <a:gd name="connsiteX1" fmla="*/ 9199 w 9246"/>
                  <a:gd name="connsiteY1" fmla="*/ 5998 h 10572"/>
                  <a:gd name="connsiteX2" fmla="*/ 4623 w 9246"/>
                  <a:gd name="connsiteY2" fmla="*/ 10573 h 10572"/>
                  <a:gd name="connsiteX3" fmla="*/ 48 w 9246"/>
                  <a:gd name="connsiteY3" fmla="*/ 4575 h 10572"/>
                  <a:gd name="connsiteX4" fmla="*/ 4623 w 9246"/>
                  <a:gd name="connsiteY4" fmla="*/ 0 h 105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46" h="10572">
                    <a:moveTo>
                      <a:pt x="4623" y="0"/>
                    </a:moveTo>
                    <a:cubicBezTo>
                      <a:pt x="7543" y="393"/>
                      <a:pt x="9591" y="3078"/>
                      <a:pt x="9199" y="5998"/>
                    </a:cubicBezTo>
                    <a:cubicBezTo>
                      <a:pt x="8878" y="8379"/>
                      <a:pt x="7005" y="10252"/>
                      <a:pt x="4623" y="10573"/>
                    </a:cubicBezTo>
                    <a:cubicBezTo>
                      <a:pt x="1704" y="10180"/>
                      <a:pt x="-345" y="7495"/>
                      <a:pt x="48" y="4575"/>
                    </a:cubicBezTo>
                    <a:cubicBezTo>
                      <a:pt x="369" y="2194"/>
                      <a:pt x="2242" y="320"/>
                      <a:pt x="4623" y="0"/>
                    </a:cubicBezTo>
                    <a:close/>
                  </a:path>
                </a:pathLst>
              </a:custGeom>
              <a:solidFill>
                <a:srgbClr val="263238"/>
              </a:solidFill>
              <a:ln w="9525" cap="flat">
                <a:noFill/>
                <a:prstDash val="solid"/>
                <a:miter/>
              </a:ln>
            </p:spPr>
            <p:txBody>
              <a:bodyPr rtlCol="0" anchor="ctr"/>
              <a:lstStyle/>
              <a:p>
                <a:endParaRPr lang="zh-CN" altLang="en-US"/>
              </a:p>
            </p:txBody>
          </p:sp>
          <p:sp>
            <p:nvSpPr>
              <p:cNvPr id="198" name="任意多边形: 形状 197">
                <a:extLst>
                  <a:ext uri="{FF2B5EF4-FFF2-40B4-BE49-F238E27FC236}">
                    <a16:creationId xmlns:a16="http://schemas.microsoft.com/office/drawing/2014/main" xmlns="" id="{E03CDFCB-C2C9-4A83-B426-75B506570619}"/>
                  </a:ext>
                </a:extLst>
              </p:cNvPr>
              <p:cNvSpPr/>
              <p:nvPr/>
            </p:nvSpPr>
            <p:spPr>
              <a:xfrm>
                <a:off x="9003331" y="2061549"/>
                <a:ext cx="18948" cy="50006"/>
              </a:xfrm>
              <a:custGeom>
                <a:avLst/>
                <a:gdLst>
                  <a:gd name="connsiteX0" fmla="*/ 18919 w 18948"/>
                  <a:gd name="connsiteY0" fmla="*/ 18574 h 50006"/>
                  <a:gd name="connsiteX1" fmla="*/ 15014 w 18948"/>
                  <a:gd name="connsiteY1" fmla="*/ 22384 h 50006"/>
                  <a:gd name="connsiteX2" fmla="*/ 13204 w 18948"/>
                  <a:gd name="connsiteY2" fmla="*/ 22384 h 50006"/>
                  <a:gd name="connsiteX3" fmla="*/ 13204 w 18948"/>
                  <a:gd name="connsiteY3" fmla="*/ 42101 h 50006"/>
                  <a:gd name="connsiteX4" fmla="*/ 17110 w 18948"/>
                  <a:gd name="connsiteY4" fmla="*/ 46005 h 50006"/>
                  <a:gd name="connsiteX5" fmla="*/ 17109 w 18948"/>
                  <a:gd name="connsiteY5" fmla="*/ 46101 h 50006"/>
                  <a:gd name="connsiteX6" fmla="*/ 13204 w 18948"/>
                  <a:gd name="connsiteY6" fmla="*/ 50006 h 50006"/>
                  <a:gd name="connsiteX7" fmla="*/ 5393 w 18948"/>
                  <a:gd name="connsiteY7" fmla="*/ 42101 h 50006"/>
                  <a:gd name="connsiteX8" fmla="*/ 5393 w 18948"/>
                  <a:gd name="connsiteY8" fmla="*/ 21908 h 50006"/>
                  <a:gd name="connsiteX9" fmla="*/ 3298 w 18948"/>
                  <a:gd name="connsiteY9" fmla="*/ 21908 h 50006"/>
                  <a:gd name="connsiteX10" fmla="*/ 48 w 18948"/>
                  <a:gd name="connsiteY10" fmla="*/ 17442 h 50006"/>
                  <a:gd name="connsiteX11" fmla="*/ 3298 w 18948"/>
                  <a:gd name="connsiteY11" fmla="*/ 14192 h 50006"/>
                  <a:gd name="connsiteX12" fmla="*/ 5393 w 18948"/>
                  <a:gd name="connsiteY12" fmla="*/ 14192 h 50006"/>
                  <a:gd name="connsiteX13" fmla="*/ 5393 w 18948"/>
                  <a:gd name="connsiteY13" fmla="*/ 3905 h 50006"/>
                  <a:gd name="connsiteX14" fmla="*/ 9299 w 18948"/>
                  <a:gd name="connsiteY14" fmla="*/ 0 h 50006"/>
                  <a:gd name="connsiteX15" fmla="*/ 13204 w 18948"/>
                  <a:gd name="connsiteY15" fmla="*/ 3905 h 50006"/>
                  <a:gd name="connsiteX16" fmla="*/ 13204 w 18948"/>
                  <a:gd name="connsiteY16" fmla="*/ 14192 h 50006"/>
                  <a:gd name="connsiteX17" fmla="*/ 15014 w 18948"/>
                  <a:gd name="connsiteY17" fmla="*/ 14192 h 50006"/>
                  <a:gd name="connsiteX18" fmla="*/ 18948 w 18948"/>
                  <a:gd name="connsiteY18" fmla="*/ 18068 h 50006"/>
                  <a:gd name="connsiteX19" fmla="*/ 18919 w 18948"/>
                  <a:gd name="connsiteY19" fmla="*/ 18574 h 5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8948" h="50006">
                    <a:moveTo>
                      <a:pt x="18919" y="18574"/>
                    </a:moveTo>
                    <a:cubicBezTo>
                      <a:pt x="18867" y="20693"/>
                      <a:pt x="17134" y="22384"/>
                      <a:pt x="15014" y="22384"/>
                    </a:cubicBezTo>
                    <a:lnTo>
                      <a:pt x="13204" y="22384"/>
                    </a:lnTo>
                    <a:lnTo>
                      <a:pt x="13204" y="42101"/>
                    </a:lnTo>
                    <a:cubicBezTo>
                      <a:pt x="15361" y="42100"/>
                      <a:pt x="17110" y="43848"/>
                      <a:pt x="17110" y="46005"/>
                    </a:cubicBezTo>
                    <a:cubicBezTo>
                      <a:pt x="17110" y="46037"/>
                      <a:pt x="17110" y="46069"/>
                      <a:pt x="17109" y="46101"/>
                    </a:cubicBezTo>
                    <a:cubicBezTo>
                      <a:pt x="17109" y="48258"/>
                      <a:pt x="15361" y="50006"/>
                      <a:pt x="13204" y="50006"/>
                    </a:cubicBezTo>
                    <a:cubicBezTo>
                      <a:pt x="8875" y="49954"/>
                      <a:pt x="5393" y="46430"/>
                      <a:pt x="5393" y="42101"/>
                    </a:cubicBezTo>
                    <a:lnTo>
                      <a:pt x="5393" y="21908"/>
                    </a:lnTo>
                    <a:lnTo>
                      <a:pt x="3298" y="21908"/>
                    </a:lnTo>
                    <a:cubicBezTo>
                      <a:pt x="1167" y="21572"/>
                      <a:pt x="-288" y="19572"/>
                      <a:pt x="48" y="17442"/>
                    </a:cubicBezTo>
                    <a:cubicBezTo>
                      <a:pt x="312" y="15769"/>
                      <a:pt x="1624" y="14456"/>
                      <a:pt x="3298" y="14192"/>
                    </a:cubicBezTo>
                    <a:lnTo>
                      <a:pt x="5393" y="14192"/>
                    </a:lnTo>
                    <a:lnTo>
                      <a:pt x="5393" y="3905"/>
                    </a:lnTo>
                    <a:cubicBezTo>
                      <a:pt x="5393" y="1748"/>
                      <a:pt x="7142" y="0"/>
                      <a:pt x="9299" y="0"/>
                    </a:cubicBezTo>
                    <a:cubicBezTo>
                      <a:pt x="11455" y="0"/>
                      <a:pt x="13204" y="1748"/>
                      <a:pt x="13204" y="3905"/>
                    </a:cubicBezTo>
                    <a:lnTo>
                      <a:pt x="13204" y="14192"/>
                    </a:lnTo>
                    <a:lnTo>
                      <a:pt x="15014" y="14192"/>
                    </a:lnTo>
                    <a:cubicBezTo>
                      <a:pt x="17170" y="14176"/>
                      <a:pt x="18932" y="15912"/>
                      <a:pt x="18948" y="18068"/>
                    </a:cubicBezTo>
                    <a:cubicBezTo>
                      <a:pt x="18949" y="18237"/>
                      <a:pt x="18940" y="18406"/>
                      <a:pt x="18919" y="18574"/>
                    </a:cubicBezTo>
                    <a:close/>
                  </a:path>
                </a:pathLst>
              </a:custGeom>
              <a:solidFill>
                <a:srgbClr val="263238"/>
              </a:solidFill>
              <a:ln w="9525" cap="flat">
                <a:noFill/>
                <a:prstDash val="solid"/>
                <a:miter/>
              </a:ln>
            </p:spPr>
            <p:txBody>
              <a:bodyPr rtlCol="0" anchor="ctr"/>
              <a:lstStyle/>
              <a:p>
                <a:endParaRPr lang="zh-CN" altLang="en-US"/>
              </a:p>
            </p:txBody>
          </p:sp>
          <p:sp>
            <p:nvSpPr>
              <p:cNvPr id="199" name="任意多边形: 形状 198">
                <a:extLst>
                  <a:ext uri="{FF2B5EF4-FFF2-40B4-BE49-F238E27FC236}">
                    <a16:creationId xmlns:a16="http://schemas.microsoft.com/office/drawing/2014/main" xmlns="" id="{E3108106-E2DC-4CBA-86B0-F033D9305FCF}"/>
                  </a:ext>
                </a:extLst>
              </p:cNvPr>
              <p:cNvSpPr/>
              <p:nvPr/>
            </p:nvSpPr>
            <p:spPr>
              <a:xfrm>
                <a:off x="9073683" y="2061634"/>
                <a:ext cx="33339" cy="49444"/>
              </a:xfrm>
              <a:custGeom>
                <a:avLst/>
                <a:gdLst>
                  <a:gd name="connsiteX0" fmla="*/ 33339 w 33339"/>
                  <a:gd name="connsiteY0" fmla="*/ 45540 h 49444"/>
                  <a:gd name="connsiteX1" fmla="*/ 29434 w 33339"/>
                  <a:gd name="connsiteY1" fmla="*/ 49445 h 49444"/>
                  <a:gd name="connsiteX2" fmla="*/ 4002 w 33339"/>
                  <a:gd name="connsiteY2" fmla="*/ 49445 h 49444"/>
                  <a:gd name="connsiteX3" fmla="*/ 1145 w 33339"/>
                  <a:gd name="connsiteY3" fmla="*/ 48111 h 49444"/>
                  <a:gd name="connsiteX4" fmla="*/ 1143 w 33339"/>
                  <a:gd name="connsiteY4" fmla="*/ 42589 h 49444"/>
                  <a:gd name="connsiteX5" fmla="*/ 1145 w 33339"/>
                  <a:gd name="connsiteY5" fmla="*/ 42587 h 49444"/>
                  <a:gd name="connsiteX6" fmla="*/ 22004 w 33339"/>
                  <a:gd name="connsiteY6" fmla="*/ 23537 h 49444"/>
                  <a:gd name="connsiteX7" fmla="*/ 25052 w 33339"/>
                  <a:gd name="connsiteY7" fmla="*/ 16679 h 49444"/>
                  <a:gd name="connsiteX8" fmla="*/ 22671 w 33339"/>
                  <a:gd name="connsiteY8" fmla="*/ 10583 h 49444"/>
                  <a:gd name="connsiteX9" fmla="*/ 15908 w 33339"/>
                  <a:gd name="connsiteY9" fmla="*/ 7630 h 49444"/>
                  <a:gd name="connsiteX10" fmla="*/ 9717 w 33339"/>
                  <a:gd name="connsiteY10" fmla="*/ 9916 h 49444"/>
                  <a:gd name="connsiteX11" fmla="*/ 7526 w 33339"/>
                  <a:gd name="connsiteY11" fmla="*/ 11916 h 49444"/>
                  <a:gd name="connsiteX12" fmla="*/ 2276 w 33339"/>
                  <a:gd name="connsiteY12" fmla="*/ 12095 h 49444"/>
                  <a:gd name="connsiteX13" fmla="*/ 2097 w 33339"/>
                  <a:gd name="connsiteY13" fmla="*/ 11916 h 49444"/>
                  <a:gd name="connsiteX14" fmla="*/ 1959 w 33339"/>
                  <a:gd name="connsiteY14" fmla="*/ 6530 h 49444"/>
                  <a:gd name="connsiteX15" fmla="*/ 2097 w 33339"/>
                  <a:gd name="connsiteY15" fmla="*/ 6392 h 49444"/>
                  <a:gd name="connsiteX16" fmla="*/ 4193 w 33339"/>
                  <a:gd name="connsiteY16" fmla="*/ 4392 h 49444"/>
                  <a:gd name="connsiteX17" fmla="*/ 28141 w 33339"/>
                  <a:gd name="connsiteY17" fmla="*/ 5569 h 49444"/>
                  <a:gd name="connsiteX18" fmla="*/ 28196 w 33339"/>
                  <a:gd name="connsiteY18" fmla="*/ 5630 h 49444"/>
                  <a:gd name="connsiteX19" fmla="*/ 27060 w 33339"/>
                  <a:gd name="connsiteY19" fmla="*/ 29445 h 49444"/>
                  <a:gd name="connsiteX20" fmla="*/ 26957 w 33339"/>
                  <a:gd name="connsiteY20" fmla="*/ 29538 h 49444"/>
                  <a:gd name="connsiteX21" fmla="*/ 13622 w 33339"/>
                  <a:gd name="connsiteY21" fmla="*/ 41634 h 49444"/>
                  <a:gd name="connsiteX22" fmla="*/ 28672 w 33339"/>
                  <a:gd name="connsiteY22" fmla="*/ 41634 h 49444"/>
                  <a:gd name="connsiteX23" fmla="*/ 33265 w 33339"/>
                  <a:gd name="connsiteY23" fmla="*/ 44702 h 49444"/>
                  <a:gd name="connsiteX24" fmla="*/ 33339 w 33339"/>
                  <a:gd name="connsiteY24" fmla="*/ 45540 h 49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3339" h="49444">
                    <a:moveTo>
                      <a:pt x="33339" y="45540"/>
                    </a:moveTo>
                    <a:cubicBezTo>
                      <a:pt x="33339" y="47696"/>
                      <a:pt x="31591" y="49445"/>
                      <a:pt x="29434" y="49445"/>
                    </a:cubicBezTo>
                    <a:lnTo>
                      <a:pt x="4002" y="49445"/>
                    </a:lnTo>
                    <a:cubicBezTo>
                      <a:pt x="2899" y="49447"/>
                      <a:pt x="1852" y="48958"/>
                      <a:pt x="1145" y="48111"/>
                    </a:cubicBezTo>
                    <a:cubicBezTo>
                      <a:pt x="-381" y="46587"/>
                      <a:pt x="-382" y="44114"/>
                      <a:pt x="1143" y="42589"/>
                    </a:cubicBezTo>
                    <a:cubicBezTo>
                      <a:pt x="1144" y="42588"/>
                      <a:pt x="1144" y="42587"/>
                      <a:pt x="1145" y="42587"/>
                    </a:cubicBezTo>
                    <a:lnTo>
                      <a:pt x="22004" y="23537"/>
                    </a:lnTo>
                    <a:cubicBezTo>
                      <a:pt x="23976" y="21808"/>
                      <a:pt x="25090" y="19301"/>
                      <a:pt x="25052" y="16679"/>
                    </a:cubicBezTo>
                    <a:cubicBezTo>
                      <a:pt x="25004" y="14429"/>
                      <a:pt x="24160" y="12270"/>
                      <a:pt x="22671" y="10583"/>
                    </a:cubicBezTo>
                    <a:cubicBezTo>
                      <a:pt x="20969" y="8640"/>
                      <a:pt x="18490" y="7558"/>
                      <a:pt x="15908" y="7630"/>
                    </a:cubicBezTo>
                    <a:cubicBezTo>
                      <a:pt x="13638" y="7630"/>
                      <a:pt x="11443" y="8441"/>
                      <a:pt x="9717" y="9916"/>
                    </a:cubicBezTo>
                    <a:lnTo>
                      <a:pt x="7526" y="11916"/>
                    </a:lnTo>
                    <a:cubicBezTo>
                      <a:pt x="6126" y="13416"/>
                      <a:pt x="3775" y="13496"/>
                      <a:pt x="2276" y="12095"/>
                    </a:cubicBezTo>
                    <a:cubicBezTo>
                      <a:pt x="2214" y="12038"/>
                      <a:pt x="2155" y="11978"/>
                      <a:pt x="2097" y="11916"/>
                    </a:cubicBezTo>
                    <a:cubicBezTo>
                      <a:pt x="572" y="10467"/>
                      <a:pt x="510" y="8056"/>
                      <a:pt x="1959" y="6530"/>
                    </a:cubicBezTo>
                    <a:cubicBezTo>
                      <a:pt x="2004" y="6483"/>
                      <a:pt x="2050" y="6437"/>
                      <a:pt x="2097" y="6392"/>
                    </a:cubicBezTo>
                    <a:lnTo>
                      <a:pt x="4193" y="4392"/>
                    </a:lnTo>
                    <a:cubicBezTo>
                      <a:pt x="11131" y="-1896"/>
                      <a:pt x="21853" y="-1369"/>
                      <a:pt x="28141" y="5569"/>
                    </a:cubicBezTo>
                    <a:cubicBezTo>
                      <a:pt x="28159" y="5589"/>
                      <a:pt x="28178" y="5610"/>
                      <a:pt x="28196" y="5630"/>
                    </a:cubicBezTo>
                    <a:cubicBezTo>
                      <a:pt x="34459" y="12520"/>
                      <a:pt x="33950" y="23183"/>
                      <a:pt x="27060" y="29445"/>
                    </a:cubicBezTo>
                    <a:cubicBezTo>
                      <a:pt x="27026" y="29476"/>
                      <a:pt x="26992" y="29507"/>
                      <a:pt x="26957" y="29538"/>
                    </a:cubicBezTo>
                    <a:lnTo>
                      <a:pt x="13622" y="41634"/>
                    </a:lnTo>
                    <a:lnTo>
                      <a:pt x="28672" y="41634"/>
                    </a:lnTo>
                    <a:cubicBezTo>
                      <a:pt x="30787" y="41213"/>
                      <a:pt x="32843" y="42586"/>
                      <a:pt x="33265" y="44702"/>
                    </a:cubicBezTo>
                    <a:cubicBezTo>
                      <a:pt x="33320" y="44978"/>
                      <a:pt x="33345" y="45258"/>
                      <a:pt x="33339" y="45540"/>
                    </a:cubicBezTo>
                    <a:close/>
                  </a:path>
                </a:pathLst>
              </a:custGeom>
              <a:solidFill>
                <a:srgbClr val="263238"/>
              </a:solidFill>
              <a:ln w="9525" cap="flat">
                <a:noFill/>
                <a:prstDash val="solid"/>
                <a:miter/>
              </a:ln>
            </p:spPr>
            <p:txBody>
              <a:bodyPr rtlCol="0" anchor="ctr"/>
              <a:lstStyle/>
              <a:p>
                <a:endParaRPr lang="zh-CN" altLang="en-US"/>
              </a:p>
            </p:txBody>
          </p:sp>
          <p:sp>
            <p:nvSpPr>
              <p:cNvPr id="200" name="任意多边形: 形状 199">
                <a:extLst>
                  <a:ext uri="{FF2B5EF4-FFF2-40B4-BE49-F238E27FC236}">
                    <a16:creationId xmlns:a16="http://schemas.microsoft.com/office/drawing/2014/main" xmlns="" id="{5924318E-0F43-42A8-8036-ADA37D67CE73}"/>
                  </a:ext>
                </a:extLst>
              </p:cNvPr>
              <p:cNvSpPr/>
              <p:nvPr/>
            </p:nvSpPr>
            <p:spPr>
              <a:xfrm>
                <a:off x="9118896" y="2062068"/>
                <a:ext cx="30894" cy="49111"/>
              </a:xfrm>
              <a:custGeom>
                <a:avLst/>
                <a:gdLst>
                  <a:gd name="connsiteX0" fmla="*/ 7748 w 30894"/>
                  <a:gd name="connsiteY0" fmla="*/ 45105 h 49111"/>
                  <a:gd name="connsiteX1" fmla="*/ 3946 w 30894"/>
                  <a:gd name="connsiteY1" fmla="*/ 49110 h 49111"/>
                  <a:gd name="connsiteX2" fmla="*/ 33 w 30894"/>
                  <a:gd name="connsiteY2" fmla="*/ 46058 h 49111"/>
                  <a:gd name="connsiteX3" fmla="*/ 33 w 30894"/>
                  <a:gd name="connsiteY3" fmla="*/ 45105 h 49111"/>
                  <a:gd name="connsiteX4" fmla="*/ 33 w 30894"/>
                  <a:gd name="connsiteY4" fmla="*/ 3386 h 49111"/>
                  <a:gd name="connsiteX5" fmla="*/ 4602 w 30894"/>
                  <a:gd name="connsiteY5" fmla="*/ 48 h 49111"/>
                  <a:gd name="connsiteX6" fmla="*/ 7939 w 30894"/>
                  <a:gd name="connsiteY6" fmla="*/ 3386 h 49111"/>
                  <a:gd name="connsiteX7" fmla="*/ 7939 w 30894"/>
                  <a:gd name="connsiteY7" fmla="*/ 15673 h 49111"/>
                  <a:gd name="connsiteX8" fmla="*/ 15464 w 30894"/>
                  <a:gd name="connsiteY8" fmla="*/ 13673 h 49111"/>
                  <a:gd name="connsiteX9" fmla="*/ 30894 w 30894"/>
                  <a:gd name="connsiteY9" fmla="*/ 29103 h 49111"/>
                  <a:gd name="connsiteX10" fmla="*/ 30894 w 30894"/>
                  <a:gd name="connsiteY10" fmla="*/ 45105 h 49111"/>
                  <a:gd name="connsiteX11" fmla="*/ 26989 w 30894"/>
                  <a:gd name="connsiteY11" fmla="*/ 49010 h 49111"/>
                  <a:gd name="connsiteX12" fmla="*/ 23084 w 30894"/>
                  <a:gd name="connsiteY12" fmla="*/ 45105 h 49111"/>
                  <a:gd name="connsiteX13" fmla="*/ 23084 w 30894"/>
                  <a:gd name="connsiteY13" fmla="*/ 29103 h 49111"/>
                  <a:gd name="connsiteX14" fmla="*/ 15464 w 30894"/>
                  <a:gd name="connsiteY14" fmla="*/ 21483 h 49111"/>
                  <a:gd name="connsiteX15" fmla="*/ 7939 w 30894"/>
                  <a:gd name="connsiteY15" fmla="*/ 29103 h 4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0894" h="49111">
                    <a:moveTo>
                      <a:pt x="7748" y="45105"/>
                    </a:moveTo>
                    <a:cubicBezTo>
                      <a:pt x="7804" y="47261"/>
                      <a:pt x="6102" y="49054"/>
                      <a:pt x="3946" y="49110"/>
                    </a:cubicBezTo>
                    <a:cubicBezTo>
                      <a:pt x="2080" y="49158"/>
                      <a:pt x="440" y="47879"/>
                      <a:pt x="33" y="46058"/>
                    </a:cubicBezTo>
                    <a:cubicBezTo>
                      <a:pt x="-11" y="45742"/>
                      <a:pt x="-11" y="45421"/>
                      <a:pt x="33" y="45105"/>
                    </a:cubicBezTo>
                    <a:lnTo>
                      <a:pt x="33" y="3386"/>
                    </a:lnTo>
                    <a:cubicBezTo>
                      <a:pt x="373" y="1203"/>
                      <a:pt x="2418" y="-292"/>
                      <a:pt x="4602" y="48"/>
                    </a:cubicBezTo>
                    <a:cubicBezTo>
                      <a:pt x="6322" y="316"/>
                      <a:pt x="7671" y="1665"/>
                      <a:pt x="7939" y="3386"/>
                    </a:cubicBezTo>
                    <a:lnTo>
                      <a:pt x="7939" y="15673"/>
                    </a:lnTo>
                    <a:cubicBezTo>
                      <a:pt x="10250" y="14411"/>
                      <a:pt x="12831" y="13725"/>
                      <a:pt x="15464" y="13673"/>
                    </a:cubicBezTo>
                    <a:cubicBezTo>
                      <a:pt x="23986" y="13673"/>
                      <a:pt x="30894" y="20581"/>
                      <a:pt x="30894" y="29103"/>
                    </a:cubicBezTo>
                    <a:lnTo>
                      <a:pt x="30894" y="45105"/>
                    </a:lnTo>
                    <a:cubicBezTo>
                      <a:pt x="30894" y="47262"/>
                      <a:pt x="29146" y="49010"/>
                      <a:pt x="26989" y="49010"/>
                    </a:cubicBezTo>
                    <a:cubicBezTo>
                      <a:pt x="24832" y="49010"/>
                      <a:pt x="23084" y="47262"/>
                      <a:pt x="23084" y="45105"/>
                    </a:cubicBezTo>
                    <a:lnTo>
                      <a:pt x="23084" y="29103"/>
                    </a:lnTo>
                    <a:cubicBezTo>
                      <a:pt x="23032" y="24916"/>
                      <a:pt x="19651" y="21535"/>
                      <a:pt x="15464" y="21483"/>
                    </a:cubicBezTo>
                    <a:cubicBezTo>
                      <a:pt x="11293" y="21535"/>
                      <a:pt x="7939" y="24932"/>
                      <a:pt x="7939" y="29103"/>
                    </a:cubicBezTo>
                    <a:close/>
                  </a:path>
                </a:pathLst>
              </a:custGeom>
              <a:solidFill>
                <a:srgbClr val="263238"/>
              </a:solidFill>
              <a:ln w="9525" cap="flat">
                <a:noFill/>
                <a:prstDash val="solid"/>
                <a:miter/>
              </a:ln>
            </p:spPr>
            <p:txBody>
              <a:bodyPr rtlCol="0" anchor="ctr"/>
              <a:lstStyle/>
              <a:p>
                <a:endParaRPr lang="zh-CN" altLang="en-US"/>
              </a:p>
            </p:txBody>
          </p:sp>
          <p:sp>
            <p:nvSpPr>
              <p:cNvPr id="201" name="任意多边形: 形状 200">
                <a:extLst>
                  <a:ext uri="{FF2B5EF4-FFF2-40B4-BE49-F238E27FC236}">
                    <a16:creationId xmlns:a16="http://schemas.microsoft.com/office/drawing/2014/main" xmlns="" id="{38FF9BBE-18FE-48AE-B730-6D3987671BA0}"/>
                  </a:ext>
                </a:extLst>
              </p:cNvPr>
              <p:cNvSpPr/>
              <p:nvPr/>
            </p:nvSpPr>
            <p:spPr>
              <a:xfrm>
                <a:off x="8476775" y="4231241"/>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263238"/>
              </a:solidFill>
              <a:ln w="9525" cap="flat">
                <a:noFill/>
                <a:prstDash val="solid"/>
                <a:miter/>
              </a:ln>
            </p:spPr>
            <p:txBody>
              <a:bodyPr rtlCol="0" anchor="ctr"/>
              <a:lstStyle/>
              <a:p>
                <a:endParaRPr lang="zh-CN" altLang="en-US"/>
              </a:p>
            </p:txBody>
          </p:sp>
          <p:sp>
            <p:nvSpPr>
              <p:cNvPr id="202" name="任意多边形: 形状 201">
                <a:extLst>
                  <a:ext uri="{FF2B5EF4-FFF2-40B4-BE49-F238E27FC236}">
                    <a16:creationId xmlns:a16="http://schemas.microsoft.com/office/drawing/2014/main" xmlns="" id="{DF8E46D2-FDBA-4F64-B5AF-B137C3365E79}"/>
                  </a:ext>
                </a:extLst>
              </p:cNvPr>
              <p:cNvSpPr/>
              <p:nvPr/>
            </p:nvSpPr>
            <p:spPr>
              <a:xfrm>
                <a:off x="8544095" y="4287446"/>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03" name="任意多边形: 形状 202">
                <a:extLst>
                  <a:ext uri="{FF2B5EF4-FFF2-40B4-BE49-F238E27FC236}">
                    <a16:creationId xmlns:a16="http://schemas.microsoft.com/office/drawing/2014/main" xmlns="" id="{F260CE47-9C5C-442E-BF72-8E177A612B91}"/>
                  </a:ext>
                </a:extLst>
              </p:cNvPr>
              <p:cNvSpPr/>
              <p:nvPr/>
            </p:nvSpPr>
            <p:spPr>
              <a:xfrm>
                <a:off x="8522711" y="4344966"/>
                <a:ext cx="101727" cy="79675"/>
              </a:xfrm>
              <a:custGeom>
                <a:avLst/>
                <a:gdLst>
                  <a:gd name="connsiteX0" fmla="*/ 101680 w 101727"/>
                  <a:gd name="connsiteY0" fmla="*/ 53065 h 79675"/>
                  <a:gd name="connsiteX1" fmla="*/ 101680 w 101727"/>
                  <a:gd name="connsiteY1" fmla="*/ 65162 h 79675"/>
                  <a:gd name="connsiteX2" fmla="*/ 73772 w 101727"/>
                  <a:gd name="connsiteY2" fmla="*/ 76878 h 79675"/>
                  <a:gd name="connsiteX3" fmla="*/ 49 w 101727"/>
                  <a:gd name="connsiteY3" fmla="*/ 65162 h 79675"/>
                  <a:gd name="connsiteX4" fmla="*/ 49 w 101727"/>
                  <a:gd name="connsiteY4" fmla="*/ 53065 h 79675"/>
                  <a:gd name="connsiteX5" fmla="*/ 48664 w 101727"/>
                  <a:gd name="connsiteY5" fmla="*/ 49 h 79675"/>
                  <a:gd name="connsiteX6" fmla="*/ 101680 w 101727"/>
                  <a:gd name="connsiteY6" fmla="*/ 48664 h 79675"/>
                  <a:gd name="connsiteX7" fmla="*/ 101680 w 101727"/>
                  <a:gd name="connsiteY7" fmla="*/ 53065 h 79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75">
                    <a:moveTo>
                      <a:pt x="101680" y="53065"/>
                    </a:moveTo>
                    <a:lnTo>
                      <a:pt x="101680" y="65162"/>
                    </a:lnTo>
                    <a:cubicBezTo>
                      <a:pt x="93067" y="70540"/>
                      <a:pt x="83643" y="74496"/>
                      <a:pt x="73772" y="76878"/>
                    </a:cubicBezTo>
                    <a:cubicBezTo>
                      <a:pt x="48624" y="83088"/>
                      <a:pt x="22033" y="78862"/>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04" name="任意多边形: 形状 203">
                <a:extLst>
                  <a:ext uri="{FF2B5EF4-FFF2-40B4-BE49-F238E27FC236}">
                    <a16:creationId xmlns:a16="http://schemas.microsoft.com/office/drawing/2014/main" xmlns="" id="{6568B1F6-D356-4D1B-81CF-47F600D72BF5}"/>
                  </a:ext>
                </a:extLst>
              </p:cNvPr>
              <p:cNvSpPr/>
              <p:nvPr/>
            </p:nvSpPr>
            <p:spPr>
              <a:xfrm>
                <a:off x="8732309" y="4248644"/>
                <a:ext cx="43788" cy="50622"/>
              </a:xfrm>
              <a:custGeom>
                <a:avLst/>
                <a:gdLst>
                  <a:gd name="connsiteX0" fmla="*/ 0 w 43788"/>
                  <a:gd name="connsiteY0" fmla="*/ 25562 h 50622"/>
                  <a:gd name="connsiteX1" fmla="*/ 26629 w 43788"/>
                  <a:gd name="connsiteY1" fmla="*/ 6 h 50622"/>
                  <a:gd name="connsiteX2" fmla="*/ 42196 w 43788"/>
                  <a:gd name="connsiteY2" fmla="*/ 5560 h 50622"/>
                  <a:gd name="connsiteX3" fmla="*/ 42958 w 43788"/>
                  <a:gd name="connsiteY3" fmla="*/ 11275 h 50622"/>
                  <a:gd name="connsiteX4" fmla="*/ 37243 w 43788"/>
                  <a:gd name="connsiteY4" fmla="*/ 11942 h 50622"/>
                  <a:gd name="connsiteX5" fmla="*/ 26098 w 43788"/>
                  <a:gd name="connsiteY5" fmla="*/ 8037 h 50622"/>
                  <a:gd name="connsiteX6" fmla="*/ 13335 w 43788"/>
                  <a:gd name="connsiteY6" fmla="*/ 13275 h 50622"/>
                  <a:gd name="connsiteX7" fmla="*/ 12649 w 43788"/>
                  <a:gd name="connsiteY7" fmla="*/ 36973 h 50622"/>
                  <a:gd name="connsiteX8" fmla="*/ 13335 w 43788"/>
                  <a:gd name="connsiteY8" fmla="*/ 37659 h 50622"/>
                  <a:gd name="connsiteX9" fmla="*/ 26098 w 43788"/>
                  <a:gd name="connsiteY9" fmla="*/ 42803 h 50622"/>
                  <a:gd name="connsiteX10" fmla="*/ 35623 w 43788"/>
                  <a:gd name="connsiteY10" fmla="*/ 40136 h 50622"/>
                  <a:gd name="connsiteX11" fmla="*/ 35623 w 43788"/>
                  <a:gd name="connsiteY11" fmla="*/ 30611 h 50622"/>
                  <a:gd name="connsiteX12" fmla="*/ 25527 w 43788"/>
                  <a:gd name="connsiteY12" fmla="*/ 30611 h 50622"/>
                  <a:gd name="connsiteX13" fmla="*/ 21526 w 43788"/>
                  <a:gd name="connsiteY13" fmla="*/ 26515 h 50622"/>
                  <a:gd name="connsiteX14" fmla="*/ 25431 w 43788"/>
                  <a:gd name="connsiteY14" fmla="*/ 22609 h 50622"/>
                  <a:gd name="connsiteX15" fmla="*/ 25527 w 43788"/>
                  <a:gd name="connsiteY15" fmla="*/ 22610 h 50622"/>
                  <a:gd name="connsiteX16" fmla="*/ 39624 w 43788"/>
                  <a:gd name="connsiteY16" fmla="*/ 22610 h 50622"/>
                  <a:gd name="connsiteX17" fmla="*/ 43720 w 43788"/>
                  <a:gd name="connsiteY17" fmla="*/ 26513 h 50622"/>
                  <a:gd name="connsiteX18" fmla="*/ 43720 w 43788"/>
                  <a:gd name="connsiteY18" fmla="*/ 26515 h 50622"/>
                  <a:gd name="connsiteX19" fmla="*/ 43720 w 43788"/>
                  <a:gd name="connsiteY19" fmla="*/ 42136 h 50622"/>
                  <a:gd name="connsiteX20" fmla="*/ 43720 w 43788"/>
                  <a:gd name="connsiteY20" fmla="*/ 43374 h 50622"/>
                  <a:gd name="connsiteX21" fmla="*/ 43720 w 43788"/>
                  <a:gd name="connsiteY21" fmla="*/ 43374 h 50622"/>
                  <a:gd name="connsiteX22" fmla="*/ 43720 w 43788"/>
                  <a:gd name="connsiteY22" fmla="*/ 43374 h 50622"/>
                  <a:gd name="connsiteX23" fmla="*/ 42386 w 43788"/>
                  <a:gd name="connsiteY23" fmla="*/ 45089 h 50622"/>
                  <a:gd name="connsiteX24" fmla="*/ 26384 w 43788"/>
                  <a:gd name="connsiteY24" fmla="*/ 50613 h 50622"/>
                  <a:gd name="connsiteX25" fmla="*/ 0 w 43788"/>
                  <a:gd name="connsiteY25" fmla="*/ 25580 h 50622"/>
                  <a:gd name="connsiteX26" fmla="*/ 0 w 43788"/>
                  <a:gd name="connsiteY26" fmla="*/ 25562 h 5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788" h="50622">
                    <a:moveTo>
                      <a:pt x="0" y="25562"/>
                    </a:moveTo>
                    <a:cubicBezTo>
                      <a:pt x="296" y="11152"/>
                      <a:pt x="12218" y="-291"/>
                      <a:pt x="26629" y="6"/>
                    </a:cubicBezTo>
                    <a:cubicBezTo>
                      <a:pt x="32283" y="122"/>
                      <a:pt x="37746" y="2071"/>
                      <a:pt x="42196" y="5560"/>
                    </a:cubicBezTo>
                    <a:cubicBezTo>
                      <a:pt x="43974" y="6933"/>
                      <a:pt x="44315" y="9484"/>
                      <a:pt x="42958" y="11275"/>
                    </a:cubicBezTo>
                    <a:cubicBezTo>
                      <a:pt x="41530" y="12976"/>
                      <a:pt x="39023" y="13269"/>
                      <a:pt x="37243" y="11942"/>
                    </a:cubicBezTo>
                    <a:cubicBezTo>
                      <a:pt x="34066" y="9437"/>
                      <a:pt x="30144" y="8063"/>
                      <a:pt x="26098" y="8037"/>
                    </a:cubicBezTo>
                    <a:cubicBezTo>
                      <a:pt x="21302" y="7942"/>
                      <a:pt x="16681" y="9838"/>
                      <a:pt x="13335" y="13275"/>
                    </a:cubicBezTo>
                    <a:cubicBezTo>
                      <a:pt x="6601" y="19630"/>
                      <a:pt x="6294" y="30240"/>
                      <a:pt x="12649" y="36973"/>
                    </a:cubicBezTo>
                    <a:cubicBezTo>
                      <a:pt x="12871" y="37208"/>
                      <a:pt x="13100" y="37437"/>
                      <a:pt x="13335" y="37659"/>
                    </a:cubicBezTo>
                    <a:cubicBezTo>
                      <a:pt x="16723" y="41023"/>
                      <a:pt x="21325" y="42878"/>
                      <a:pt x="26098" y="42803"/>
                    </a:cubicBezTo>
                    <a:cubicBezTo>
                      <a:pt x="29453" y="42768"/>
                      <a:pt x="32739" y="41848"/>
                      <a:pt x="35623" y="40136"/>
                    </a:cubicBezTo>
                    <a:lnTo>
                      <a:pt x="35623" y="30611"/>
                    </a:lnTo>
                    <a:lnTo>
                      <a:pt x="25527" y="30611"/>
                    </a:lnTo>
                    <a:cubicBezTo>
                      <a:pt x="23302" y="30559"/>
                      <a:pt x="21526" y="28740"/>
                      <a:pt x="21526" y="26515"/>
                    </a:cubicBezTo>
                    <a:cubicBezTo>
                      <a:pt x="21526" y="24358"/>
                      <a:pt x="23274" y="22609"/>
                      <a:pt x="25431" y="22609"/>
                    </a:cubicBezTo>
                    <a:cubicBezTo>
                      <a:pt x="25463" y="22609"/>
                      <a:pt x="25495" y="22609"/>
                      <a:pt x="25527" y="22610"/>
                    </a:cubicBezTo>
                    <a:lnTo>
                      <a:pt x="39624" y="22610"/>
                    </a:lnTo>
                    <a:cubicBezTo>
                      <a:pt x="41833" y="22557"/>
                      <a:pt x="43666" y="24304"/>
                      <a:pt x="43720" y="26513"/>
                    </a:cubicBezTo>
                    <a:cubicBezTo>
                      <a:pt x="43720" y="26514"/>
                      <a:pt x="43720" y="26514"/>
                      <a:pt x="43720" y="26515"/>
                    </a:cubicBezTo>
                    <a:lnTo>
                      <a:pt x="43720" y="42136"/>
                    </a:lnTo>
                    <a:cubicBezTo>
                      <a:pt x="43720" y="42612"/>
                      <a:pt x="43720" y="42898"/>
                      <a:pt x="43720" y="43374"/>
                    </a:cubicBezTo>
                    <a:lnTo>
                      <a:pt x="43720" y="43374"/>
                    </a:lnTo>
                    <a:lnTo>
                      <a:pt x="43720" y="43374"/>
                    </a:lnTo>
                    <a:cubicBezTo>
                      <a:pt x="43486" y="44082"/>
                      <a:pt x="43015" y="44688"/>
                      <a:pt x="42386" y="45089"/>
                    </a:cubicBezTo>
                    <a:cubicBezTo>
                      <a:pt x="37807" y="48644"/>
                      <a:pt x="32181" y="50586"/>
                      <a:pt x="26384" y="50613"/>
                    </a:cubicBezTo>
                    <a:cubicBezTo>
                      <a:pt x="12186" y="50986"/>
                      <a:pt x="373" y="39778"/>
                      <a:pt x="0" y="25580"/>
                    </a:cubicBezTo>
                    <a:cubicBezTo>
                      <a:pt x="0" y="25574"/>
                      <a:pt x="0" y="25568"/>
                      <a:pt x="0" y="25562"/>
                    </a:cubicBezTo>
                    <a:close/>
                  </a:path>
                </a:pathLst>
              </a:custGeom>
              <a:solidFill>
                <a:srgbClr val="263238"/>
              </a:solidFill>
              <a:ln w="9525" cap="flat">
                <a:noFill/>
                <a:prstDash val="solid"/>
                <a:miter/>
              </a:ln>
            </p:spPr>
            <p:txBody>
              <a:bodyPr rtlCol="0" anchor="ctr"/>
              <a:lstStyle/>
              <a:p>
                <a:endParaRPr lang="zh-CN" altLang="en-US"/>
              </a:p>
            </p:txBody>
          </p:sp>
          <p:sp>
            <p:nvSpPr>
              <p:cNvPr id="205" name="任意多边形: 形状 204">
                <a:extLst>
                  <a:ext uri="{FF2B5EF4-FFF2-40B4-BE49-F238E27FC236}">
                    <a16:creationId xmlns:a16="http://schemas.microsoft.com/office/drawing/2014/main" xmlns="" id="{13373556-14E8-47BC-A54C-605F3791EC9B}"/>
                  </a:ext>
                </a:extLst>
              </p:cNvPr>
              <p:cNvSpPr/>
              <p:nvPr/>
            </p:nvSpPr>
            <p:spPr>
              <a:xfrm>
                <a:off x="8788029" y="4264205"/>
                <a:ext cx="33814" cy="35338"/>
              </a:xfrm>
              <a:custGeom>
                <a:avLst/>
                <a:gdLst>
                  <a:gd name="connsiteX0" fmla="*/ 33815 w 33814"/>
                  <a:gd name="connsiteY0" fmla="*/ 17716 h 35338"/>
                  <a:gd name="connsiteX1" fmla="*/ 33815 w 33814"/>
                  <a:gd name="connsiteY1" fmla="*/ 31623 h 35338"/>
                  <a:gd name="connsiteX2" fmla="*/ 30100 w 33814"/>
                  <a:gd name="connsiteY2" fmla="*/ 35338 h 35338"/>
                  <a:gd name="connsiteX3" fmla="*/ 26385 w 33814"/>
                  <a:gd name="connsiteY3" fmla="*/ 32290 h 35338"/>
                  <a:gd name="connsiteX4" fmla="*/ 16860 w 33814"/>
                  <a:gd name="connsiteY4" fmla="*/ 35338 h 35338"/>
                  <a:gd name="connsiteX5" fmla="*/ 4763 w 33814"/>
                  <a:gd name="connsiteY5" fmla="*/ 30194 h 35338"/>
                  <a:gd name="connsiteX6" fmla="*/ 1 w 33814"/>
                  <a:gd name="connsiteY6" fmla="*/ 17716 h 35338"/>
                  <a:gd name="connsiteX7" fmla="*/ 4763 w 33814"/>
                  <a:gd name="connsiteY7" fmla="*/ 5334 h 35338"/>
                  <a:gd name="connsiteX8" fmla="*/ 16860 w 33814"/>
                  <a:gd name="connsiteY8" fmla="*/ 0 h 35338"/>
                  <a:gd name="connsiteX9" fmla="*/ 26385 w 33814"/>
                  <a:gd name="connsiteY9" fmla="*/ 3143 h 35338"/>
                  <a:gd name="connsiteX10" fmla="*/ 30100 w 33814"/>
                  <a:gd name="connsiteY10" fmla="*/ 0 h 35338"/>
                  <a:gd name="connsiteX11" fmla="*/ 33815 w 33814"/>
                  <a:gd name="connsiteY11" fmla="*/ 3810 h 35338"/>
                  <a:gd name="connsiteX12" fmla="*/ 26290 w 33814"/>
                  <a:gd name="connsiteY12" fmla="*/ 17716 h 35338"/>
                  <a:gd name="connsiteX13" fmla="*/ 23528 w 33814"/>
                  <a:gd name="connsiteY13" fmla="*/ 10477 h 35338"/>
                  <a:gd name="connsiteX14" fmla="*/ 17051 w 33814"/>
                  <a:gd name="connsiteY14" fmla="*/ 7525 h 35338"/>
                  <a:gd name="connsiteX15" fmla="*/ 10479 w 33814"/>
                  <a:gd name="connsiteY15" fmla="*/ 10477 h 35338"/>
                  <a:gd name="connsiteX16" fmla="*/ 7716 w 33814"/>
                  <a:gd name="connsiteY16" fmla="*/ 17716 h 35338"/>
                  <a:gd name="connsiteX17" fmla="*/ 10479 w 33814"/>
                  <a:gd name="connsiteY17" fmla="*/ 25051 h 35338"/>
                  <a:gd name="connsiteX18" fmla="*/ 17051 w 33814"/>
                  <a:gd name="connsiteY18" fmla="*/ 27718 h 35338"/>
                  <a:gd name="connsiteX19" fmla="*/ 23528 w 33814"/>
                  <a:gd name="connsiteY19" fmla="*/ 25051 h 35338"/>
                  <a:gd name="connsiteX20" fmla="*/ 26290 w 33814"/>
                  <a:gd name="connsiteY20" fmla="*/ 17716 h 35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3814" h="35338">
                    <a:moveTo>
                      <a:pt x="33815" y="17716"/>
                    </a:moveTo>
                    <a:lnTo>
                      <a:pt x="33815" y="31623"/>
                    </a:lnTo>
                    <a:cubicBezTo>
                      <a:pt x="33765" y="33653"/>
                      <a:pt x="32130" y="35287"/>
                      <a:pt x="30100" y="35338"/>
                    </a:cubicBezTo>
                    <a:cubicBezTo>
                      <a:pt x="28309" y="35294"/>
                      <a:pt x="26778" y="34037"/>
                      <a:pt x="26385" y="32290"/>
                    </a:cubicBezTo>
                    <a:cubicBezTo>
                      <a:pt x="23620" y="34303"/>
                      <a:pt x="20280" y="35372"/>
                      <a:pt x="16860" y="35338"/>
                    </a:cubicBezTo>
                    <a:cubicBezTo>
                      <a:pt x="12294" y="35353"/>
                      <a:pt x="7921" y="33493"/>
                      <a:pt x="4763" y="30194"/>
                    </a:cubicBezTo>
                    <a:cubicBezTo>
                      <a:pt x="1676" y="26774"/>
                      <a:pt x="-23" y="22324"/>
                      <a:pt x="1" y="17716"/>
                    </a:cubicBezTo>
                    <a:cubicBezTo>
                      <a:pt x="-46" y="13133"/>
                      <a:pt x="1658" y="8705"/>
                      <a:pt x="4763" y="5334"/>
                    </a:cubicBezTo>
                    <a:cubicBezTo>
                      <a:pt x="7874" y="1946"/>
                      <a:pt x="12260" y="12"/>
                      <a:pt x="16860" y="0"/>
                    </a:cubicBezTo>
                    <a:cubicBezTo>
                      <a:pt x="20291" y="-7"/>
                      <a:pt x="23632" y="1096"/>
                      <a:pt x="26385" y="3143"/>
                    </a:cubicBezTo>
                    <a:cubicBezTo>
                      <a:pt x="26706" y="1338"/>
                      <a:pt x="28267" y="17"/>
                      <a:pt x="30100" y="0"/>
                    </a:cubicBezTo>
                    <a:cubicBezTo>
                      <a:pt x="32167" y="52"/>
                      <a:pt x="33815" y="1742"/>
                      <a:pt x="33815" y="3810"/>
                    </a:cubicBezTo>
                    <a:close/>
                    <a:moveTo>
                      <a:pt x="26290" y="17716"/>
                    </a:moveTo>
                    <a:cubicBezTo>
                      <a:pt x="26358" y="15034"/>
                      <a:pt x="25366" y="12433"/>
                      <a:pt x="23528" y="10477"/>
                    </a:cubicBezTo>
                    <a:cubicBezTo>
                      <a:pt x="21891" y="8611"/>
                      <a:pt x="19533" y="7536"/>
                      <a:pt x="17051" y="7525"/>
                    </a:cubicBezTo>
                    <a:cubicBezTo>
                      <a:pt x="14533" y="7496"/>
                      <a:pt x="12129" y="8575"/>
                      <a:pt x="10479" y="10477"/>
                    </a:cubicBezTo>
                    <a:cubicBezTo>
                      <a:pt x="8641" y="12433"/>
                      <a:pt x="7648" y="15034"/>
                      <a:pt x="7716" y="17716"/>
                    </a:cubicBezTo>
                    <a:cubicBezTo>
                      <a:pt x="7683" y="20421"/>
                      <a:pt x="8669" y="23040"/>
                      <a:pt x="10479" y="25051"/>
                    </a:cubicBezTo>
                    <a:cubicBezTo>
                      <a:pt x="12209" y="26806"/>
                      <a:pt x="14586" y="27771"/>
                      <a:pt x="17051" y="27718"/>
                    </a:cubicBezTo>
                    <a:cubicBezTo>
                      <a:pt x="19470" y="27684"/>
                      <a:pt x="21786" y="26730"/>
                      <a:pt x="23528" y="25051"/>
                    </a:cubicBezTo>
                    <a:cubicBezTo>
                      <a:pt x="25338" y="23040"/>
                      <a:pt x="26324" y="20421"/>
                      <a:pt x="26290" y="17716"/>
                    </a:cubicBezTo>
                    <a:close/>
                  </a:path>
                </a:pathLst>
              </a:custGeom>
              <a:solidFill>
                <a:srgbClr val="263238"/>
              </a:solidFill>
              <a:ln w="9525" cap="flat">
                <a:noFill/>
                <a:prstDash val="solid"/>
                <a:miter/>
              </a:ln>
            </p:spPr>
            <p:txBody>
              <a:bodyPr rtlCol="0" anchor="ctr"/>
              <a:lstStyle/>
              <a:p>
                <a:endParaRPr lang="zh-CN" altLang="en-US"/>
              </a:p>
            </p:txBody>
          </p:sp>
          <p:sp>
            <p:nvSpPr>
              <p:cNvPr id="206" name="任意多边形: 形状 205">
                <a:extLst>
                  <a:ext uri="{FF2B5EF4-FFF2-40B4-BE49-F238E27FC236}">
                    <a16:creationId xmlns:a16="http://schemas.microsoft.com/office/drawing/2014/main" xmlns="" id="{C97B332D-0B0C-4BF2-829F-06C641C834F5}"/>
                  </a:ext>
                </a:extLst>
              </p:cNvPr>
              <p:cNvSpPr/>
              <p:nvPr/>
            </p:nvSpPr>
            <p:spPr>
              <a:xfrm>
                <a:off x="8835751" y="4250108"/>
                <a:ext cx="35399" cy="49521"/>
              </a:xfrm>
              <a:custGeom>
                <a:avLst/>
                <a:gdLst>
                  <a:gd name="connsiteX0" fmla="*/ 0 w 35399"/>
                  <a:gd name="connsiteY0" fmla="*/ 31813 h 49521"/>
                  <a:gd name="connsiteX1" fmla="*/ 0 w 35399"/>
                  <a:gd name="connsiteY1" fmla="*/ 31813 h 49521"/>
                  <a:gd name="connsiteX2" fmla="*/ 0 w 35399"/>
                  <a:gd name="connsiteY2" fmla="*/ 3810 h 49521"/>
                  <a:gd name="connsiteX3" fmla="*/ 3810 w 35399"/>
                  <a:gd name="connsiteY3" fmla="*/ 0 h 49521"/>
                  <a:gd name="connsiteX4" fmla="*/ 7620 w 35399"/>
                  <a:gd name="connsiteY4" fmla="*/ 3810 h 49521"/>
                  <a:gd name="connsiteX5" fmla="*/ 7620 w 35399"/>
                  <a:gd name="connsiteY5" fmla="*/ 17050 h 49521"/>
                  <a:gd name="connsiteX6" fmla="*/ 17145 w 35399"/>
                  <a:gd name="connsiteY6" fmla="*/ 14097 h 49521"/>
                  <a:gd name="connsiteX7" fmla="*/ 35391 w 35399"/>
                  <a:gd name="connsiteY7" fmla="*/ 31268 h 49521"/>
                  <a:gd name="connsiteX8" fmla="*/ 18220 w 35399"/>
                  <a:gd name="connsiteY8" fmla="*/ 49514 h 49521"/>
                  <a:gd name="connsiteX9" fmla="*/ 7620 w 35399"/>
                  <a:gd name="connsiteY9" fmla="*/ 46387 h 49521"/>
                  <a:gd name="connsiteX10" fmla="*/ 3061 w 35399"/>
                  <a:gd name="connsiteY10" fmla="*/ 49259 h 49521"/>
                  <a:gd name="connsiteX11" fmla="*/ 95 w 35399"/>
                  <a:gd name="connsiteY11" fmla="*/ 45625 h 49521"/>
                  <a:gd name="connsiteX12" fmla="*/ 7620 w 35399"/>
                  <a:gd name="connsiteY12" fmla="*/ 31813 h 49521"/>
                  <a:gd name="connsiteX13" fmla="*/ 10477 w 35399"/>
                  <a:gd name="connsiteY13" fmla="*/ 38862 h 49521"/>
                  <a:gd name="connsiteX14" fmla="*/ 17145 w 35399"/>
                  <a:gd name="connsiteY14" fmla="*/ 41719 h 49521"/>
                  <a:gd name="connsiteX15" fmla="*/ 23812 w 35399"/>
                  <a:gd name="connsiteY15" fmla="*/ 38862 h 49521"/>
                  <a:gd name="connsiteX16" fmla="*/ 23812 w 35399"/>
                  <a:gd name="connsiteY16" fmla="*/ 24670 h 49521"/>
                  <a:gd name="connsiteX17" fmla="*/ 17145 w 35399"/>
                  <a:gd name="connsiteY17" fmla="*/ 21812 h 49521"/>
                  <a:gd name="connsiteX18" fmla="*/ 10477 w 35399"/>
                  <a:gd name="connsiteY18" fmla="*/ 24670 h 49521"/>
                  <a:gd name="connsiteX19" fmla="*/ 7620 w 35399"/>
                  <a:gd name="connsiteY19" fmla="*/ 31813 h 49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5399" h="49521">
                    <a:moveTo>
                      <a:pt x="0" y="31813"/>
                    </a:moveTo>
                    <a:lnTo>
                      <a:pt x="0" y="31813"/>
                    </a:lnTo>
                    <a:lnTo>
                      <a:pt x="0" y="3810"/>
                    </a:lnTo>
                    <a:cubicBezTo>
                      <a:pt x="0" y="1706"/>
                      <a:pt x="1706" y="0"/>
                      <a:pt x="3810" y="0"/>
                    </a:cubicBezTo>
                    <a:cubicBezTo>
                      <a:pt x="5914" y="0"/>
                      <a:pt x="7620" y="1706"/>
                      <a:pt x="7620" y="3810"/>
                    </a:cubicBezTo>
                    <a:lnTo>
                      <a:pt x="7620" y="17050"/>
                    </a:lnTo>
                    <a:cubicBezTo>
                      <a:pt x="10430" y="15138"/>
                      <a:pt x="13747" y="14110"/>
                      <a:pt x="17145" y="14097"/>
                    </a:cubicBezTo>
                    <a:cubicBezTo>
                      <a:pt x="26925" y="13800"/>
                      <a:pt x="35094" y="21487"/>
                      <a:pt x="35391" y="31268"/>
                    </a:cubicBezTo>
                    <a:cubicBezTo>
                      <a:pt x="35688" y="41047"/>
                      <a:pt x="28000" y="49217"/>
                      <a:pt x="18220" y="49514"/>
                    </a:cubicBezTo>
                    <a:cubicBezTo>
                      <a:pt x="14444" y="49628"/>
                      <a:pt x="10729" y="48533"/>
                      <a:pt x="7620" y="46387"/>
                    </a:cubicBezTo>
                    <a:cubicBezTo>
                      <a:pt x="7154" y="48439"/>
                      <a:pt x="5113" y="49725"/>
                      <a:pt x="3061" y="49259"/>
                    </a:cubicBezTo>
                    <a:cubicBezTo>
                      <a:pt x="1355" y="48873"/>
                      <a:pt x="132" y="47374"/>
                      <a:pt x="95" y="45625"/>
                    </a:cubicBezTo>
                    <a:close/>
                    <a:moveTo>
                      <a:pt x="7620" y="31813"/>
                    </a:moveTo>
                    <a:cubicBezTo>
                      <a:pt x="7656" y="34438"/>
                      <a:pt x="8676" y="36953"/>
                      <a:pt x="10477" y="38862"/>
                    </a:cubicBezTo>
                    <a:cubicBezTo>
                      <a:pt x="12236" y="40657"/>
                      <a:pt x="14633" y="41684"/>
                      <a:pt x="17145" y="41719"/>
                    </a:cubicBezTo>
                    <a:cubicBezTo>
                      <a:pt x="19657" y="41684"/>
                      <a:pt x="22054" y="40657"/>
                      <a:pt x="23812" y="38862"/>
                    </a:cubicBezTo>
                    <a:cubicBezTo>
                      <a:pt x="27504" y="34851"/>
                      <a:pt x="27504" y="28680"/>
                      <a:pt x="23812" y="24670"/>
                    </a:cubicBezTo>
                    <a:cubicBezTo>
                      <a:pt x="22054" y="22875"/>
                      <a:pt x="19657" y="21848"/>
                      <a:pt x="17145" y="21812"/>
                    </a:cubicBezTo>
                    <a:cubicBezTo>
                      <a:pt x="14633" y="21848"/>
                      <a:pt x="12236" y="22875"/>
                      <a:pt x="10477" y="24670"/>
                    </a:cubicBezTo>
                    <a:cubicBezTo>
                      <a:pt x="8653" y="26602"/>
                      <a:pt x="7632" y="29156"/>
                      <a:pt x="7620" y="31813"/>
                    </a:cubicBezTo>
                    <a:close/>
                  </a:path>
                </a:pathLst>
              </a:custGeom>
              <a:solidFill>
                <a:srgbClr val="263238"/>
              </a:solidFill>
              <a:ln w="9525" cap="flat">
                <a:noFill/>
                <a:prstDash val="solid"/>
                <a:miter/>
              </a:ln>
            </p:spPr>
            <p:txBody>
              <a:bodyPr rtlCol="0" anchor="ctr"/>
              <a:lstStyle/>
              <a:p>
                <a:endParaRPr lang="zh-CN" altLang="en-US"/>
              </a:p>
            </p:txBody>
          </p:sp>
          <p:sp>
            <p:nvSpPr>
              <p:cNvPr id="207" name="任意多边形: 形状 206">
                <a:extLst>
                  <a:ext uri="{FF2B5EF4-FFF2-40B4-BE49-F238E27FC236}">
                    <a16:creationId xmlns:a16="http://schemas.microsoft.com/office/drawing/2014/main" xmlns="" id="{2C6D99E0-8561-48A0-8503-0750B2DFFAE0}"/>
                  </a:ext>
                </a:extLst>
              </p:cNvPr>
              <p:cNvSpPr/>
              <p:nvPr/>
            </p:nvSpPr>
            <p:spPr>
              <a:xfrm>
                <a:off x="8877660" y="4264204"/>
                <a:ext cx="29528" cy="47341"/>
              </a:xfrm>
              <a:custGeom>
                <a:avLst/>
                <a:gdLst>
                  <a:gd name="connsiteX0" fmla="*/ 29528 w 29528"/>
                  <a:gd name="connsiteY0" fmla="*/ 3716 h 47341"/>
                  <a:gd name="connsiteX1" fmla="*/ 29528 w 29528"/>
                  <a:gd name="connsiteY1" fmla="*/ 30481 h 47341"/>
                  <a:gd name="connsiteX2" fmla="*/ 13052 w 29528"/>
                  <a:gd name="connsiteY2" fmla="*/ 47341 h 47341"/>
                  <a:gd name="connsiteX3" fmla="*/ 12668 w 29528"/>
                  <a:gd name="connsiteY3" fmla="*/ 47341 h 47341"/>
                  <a:gd name="connsiteX4" fmla="*/ 5429 w 29528"/>
                  <a:gd name="connsiteY4" fmla="*/ 45531 h 47341"/>
                  <a:gd name="connsiteX5" fmla="*/ 3494 w 29528"/>
                  <a:gd name="connsiteY5" fmla="*/ 40647 h 47341"/>
                  <a:gd name="connsiteX6" fmla="*/ 3524 w 29528"/>
                  <a:gd name="connsiteY6" fmla="*/ 40578 h 47341"/>
                  <a:gd name="connsiteX7" fmla="*/ 8573 w 29528"/>
                  <a:gd name="connsiteY7" fmla="*/ 38959 h 47341"/>
                  <a:gd name="connsiteX8" fmla="*/ 12668 w 29528"/>
                  <a:gd name="connsiteY8" fmla="*/ 40006 h 47341"/>
                  <a:gd name="connsiteX9" fmla="*/ 21527 w 29528"/>
                  <a:gd name="connsiteY9" fmla="*/ 33529 h 47341"/>
                  <a:gd name="connsiteX10" fmla="*/ 14764 w 29528"/>
                  <a:gd name="connsiteY10" fmla="*/ 35244 h 47341"/>
                  <a:gd name="connsiteX11" fmla="*/ 0 w 29528"/>
                  <a:gd name="connsiteY11" fmla="*/ 20385 h 47341"/>
                  <a:gd name="connsiteX12" fmla="*/ 0 w 29528"/>
                  <a:gd name="connsiteY12" fmla="*/ 3716 h 47341"/>
                  <a:gd name="connsiteX13" fmla="*/ 3715 w 29528"/>
                  <a:gd name="connsiteY13" fmla="*/ 1 h 47341"/>
                  <a:gd name="connsiteX14" fmla="*/ 7430 w 29528"/>
                  <a:gd name="connsiteY14" fmla="*/ 3523 h 47341"/>
                  <a:gd name="connsiteX15" fmla="*/ 7430 w 29528"/>
                  <a:gd name="connsiteY15" fmla="*/ 3716 h 47341"/>
                  <a:gd name="connsiteX16" fmla="*/ 7430 w 29528"/>
                  <a:gd name="connsiteY16" fmla="*/ 20385 h 47341"/>
                  <a:gd name="connsiteX17" fmla="*/ 14764 w 29528"/>
                  <a:gd name="connsiteY17" fmla="*/ 27719 h 47341"/>
                  <a:gd name="connsiteX18" fmla="*/ 22098 w 29528"/>
                  <a:gd name="connsiteY18" fmla="*/ 20385 h 47341"/>
                  <a:gd name="connsiteX19" fmla="*/ 22098 w 29528"/>
                  <a:gd name="connsiteY19" fmla="*/ 3716 h 47341"/>
                  <a:gd name="connsiteX20" fmla="*/ 25621 w 29528"/>
                  <a:gd name="connsiteY20" fmla="*/ 3 h 47341"/>
                  <a:gd name="connsiteX21" fmla="*/ 25718 w 29528"/>
                  <a:gd name="connsiteY21" fmla="*/ 2 h 47341"/>
                  <a:gd name="connsiteX22" fmla="*/ 29527 w 29528"/>
                  <a:gd name="connsiteY22" fmla="*/ 3620 h 47341"/>
                  <a:gd name="connsiteX23" fmla="*/ 29528 w 29528"/>
                  <a:gd name="connsiteY23" fmla="*/ 3716 h 47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9528" h="47341">
                    <a:moveTo>
                      <a:pt x="29528" y="3716"/>
                    </a:moveTo>
                    <a:lnTo>
                      <a:pt x="29528" y="30481"/>
                    </a:lnTo>
                    <a:cubicBezTo>
                      <a:pt x="29634" y="39687"/>
                      <a:pt x="22257" y="47235"/>
                      <a:pt x="13052" y="47341"/>
                    </a:cubicBezTo>
                    <a:cubicBezTo>
                      <a:pt x="12924" y="47342"/>
                      <a:pt x="12796" y="47342"/>
                      <a:pt x="12668" y="47341"/>
                    </a:cubicBezTo>
                    <a:cubicBezTo>
                      <a:pt x="10143" y="47343"/>
                      <a:pt x="7657" y="46721"/>
                      <a:pt x="5429" y="45531"/>
                    </a:cubicBezTo>
                    <a:cubicBezTo>
                      <a:pt x="3546" y="44717"/>
                      <a:pt x="2680" y="42530"/>
                      <a:pt x="3494" y="40647"/>
                    </a:cubicBezTo>
                    <a:cubicBezTo>
                      <a:pt x="3504" y="40624"/>
                      <a:pt x="3514" y="40601"/>
                      <a:pt x="3524" y="40578"/>
                    </a:cubicBezTo>
                    <a:cubicBezTo>
                      <a:pt x="4557" y="38841"/>
                      <a:pt x="6723" y="38146"/>
                      <a:pt x="8573" y="38959"/>
                    </a:cubicBezTo>
                    <a:cubicBezTo>
                      <a:pt x="9842" y="39610"/>
                      <a:pt x="11242" y="39968"/>
                      <a:pt x="12668" y="40006"/>
                    </a:cubicBezTo>
                    <a:cubicBezTo>
                      <a:pt x="16693" y="39936"/>
                      <a:pt x="20239" y="37343"/>
                      <a:pt x="21527" y="33529"/>
                    </a:cubicBezTo>
                    <a:cubicBezTo>
                      <a:pt x="19458" y="34674"/>
                      <a:pt x="17128" y="35265"/>
                      <a:pt x="14764" y="35244"/>
                    </a:cubicBezTo>
                    <a:cubicBezTo>
                      <a:pt x="6595" y="35191"/>
                      <a:pt x="0" y="28554"/>
                      <a:pt x="0" y="20385"/>
                    </a:cubicBezTo>
                    <a:lnTo>
                      <a:pt x="0" y="3716"/>
                    </a:lnTo>
                    <a:cubicBezTo>
                      <a:pt x="50" y="1686"/>
                      <a:pt x="1684" y="52"/>
                      <a:pt x="3715" y="1"/>
                    </a:cubicBezTo>
                    <a:cubicBezTo>
                      <a:pt x="5713" y="-52"/>
                      <a:pt x="7376" y="1525"/>
                      <a:pt x="7430" y="3523"/>
                    </a:cubicBezTo>
                    <a:cubicBezTo>
                      <a:pt x="7431" y="3587"/>
                      <a:pt x="7431" y="3652"/>
                      <a:pt x="7430" y="3716"/>
                    </a:cubicBezTo>
                    <a:lnTo>
                      <a:pt x="7430" y="20385"/>
                    </a:lnTo>
                    <a:cubicBezTo>
                      <a:pt x="7430" y="24436"/>
                      <a:pt x="10713" y="27719"/>
                      <a:pt x="14764" y="27719"/>
                    </a:cubicBezTo>
                    <a:cubicBezTo>
                      <a:pt x="18815" y="27719"/>
                      <a:pt x="22098" y="24436"/>
                      <a:pt x="22098" y="20385"/>
                    </a:cubicBezTo>
                    <a:lnTo>
                      <a:pt x="22098" y="3716"/>
                    </a:lnTo>
                    <a:cubicBezTo>
                      <a:pt x="22046" y="1718"/>
                      <a:pt x="23623" y="55"/>
                      <a:pt x="25621" y="3"/>
                    </a:cubicBezTo>
                    <a:cubicBezTo>
                      <a:pt x="25653" y="2"/>
                      <a:pt x="25686" y="2"/>
                      <a:pt x="25718" y="2"/>
                    </a:cubicBezTo>
                    <a:cubicBezTo>
                      <a:pt x="27769" y="-51"/>
                      <a:pt x="29474" y="1569"/>
                      <a:pt x="29527" y="3620"/>
                    </a:cubicBezTo>
                    <a:cubicBezTo>
                      <a:pt x="29527" y="3652"/>
                      <a:pt x="29528" y="3684"/>
                      <a:pt x="29528" y="3716"/>
                    </a:cubicBezTo>
                    <a:close/>
                  </a:path>
                </a:pathLst>
              </a:custGeom>
              <a:solidFill>
                <a:srgbClr val="263238"/>
              </a:solidFill>
              <a:ln w="9525" cap="flat">
                <a:noFill/>
                <a:prstDash val="solid"/>
                <a:miter/>
              </a:ln>
            </p:spPr>
            <p:txBody>
              <a:bodyPr rtlCol="0" anchor="ctr"/>
              <a:lstStyle/>
              <a:p>
                <a:endParaRPr lang="zh-CN" altLang="en-US"/>
              </a:p>
            </p:txBody>
          </p:sp>
          <p:sp>
            <p:nvSpPr>
              <p:cNvPr id="208" name="任意多边形: 形状 207">
                <a:extLst>
                  <a:ext uri="{FF2B5EF4-FFF2-40B4-BE49-F238E27FC236}">
                    <a16:creationId xmlns:a16="http://schemas.microsoft.com/office/drawing/2014/main" xmlns="" id="{2F567205-BB9F-43C6-84A3-A7F9C429233B}"/>
                  </a:ext>
                </a:extLst>
              </p:cNvPr>
              <p:cNvSpPr/>
              <p:nvPr/>
            </p:nvSpPr>
            <p:spPr>
              <a:xfrm>
                <a:off x="8913855" y="4304210"/>
                <a:ext cx="49339" cy="6667"/>
              </a:xfrm>
              <a:custGeom>
                <a:avLst/>
                <a:gdLst>
                  <a:gd name="connsiteX0" fmla="*/ 0 w 49339"/>
                  <a:gd name="connsiteY0" fmla="*/ 3334 h 6667"/>
                  <a:gd name="connsiteX1" fmla="*/ 3334 w 49339"/>
                  <a:gd name="connsiteY1" fmla="*/ 0 h 6667"/>
                  <a:gd name="connsiteX2" fmla="*/ 46006 w 49339"/>
                  <a:gd name="connsiteY2" fmla="*/ 0 h 6667"/>
                  <a:gd name="connsiteX3" fmla="*/ 49340 w 49339"/>
                  <a:gd name="connsiteY3" fmla="*/ 3334 h 6667"/>
                  <a:gd name="connsiteX4" fmla="*/ 46006 w 49339"/>
                  <a:gd name="connsiteY4" fmla="*/ 6668 h 6667"/>
                  <a:gd name="connsiteX5" fmla="*/ 3334 w 49339"/>
                  <a:gd name="connsiteY5" fmla="*/ 6668 h 6667"/>
                  <a:gd name="connsiteX6" fmla="*/ 0 w 49339"/>
                  <a:gd name="connsiteY6" fmla="*/ 3334 h 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39" h="6667">
                    <a:moveTo>
                      <a:pt x="0" y="3334"/>
                    </a:moveTo>
                    <a:cubicBezTo>
                      <a:pt x="0" y="1493"/>
                      <a:pt x="1493" y="0"/>
                      <a:pt x="3334" y="0"/>
                    </a:cubicBezTo>
                    <a:lnTo>
                      <a:pt x="46006" y="0"/>
                    </a:lnTo>
                    <a:cubicBezTo>
                      <a:pt x="47847" y="0"/>
                      <a:pt x="49340" y="1493"/>
                      <a:pt x="49340" y="3334"/>
                    </a:cubicBezTo>
                    <a:cubicBezTo>
                      <a:pt x="49340" y="5175"/>
                      <a:pt x="47847" y="6668"/>
                      <a:pt x="46006" y="6668"/>
                    </a:cubicBezTo>
                    <a:lnTo>
                      <a:pt x="3334" y="6668"/>
                    </a:lnTo>
                    <a:cubicBezTo>
                      <a:pt x="1493" y="6668"/>
                      <a:pt x="0" y="5175"/>
                      <a:pt x="0" y="3334"/>
                    </a:cubicBezTo>
                    <a:close/>
                  </a:path>
                </a:pathLst>
              </a:custGeom>
              <a:solidFill>
                <a:srgbClr val="263238"/>
              </a:solidFill>
              <a:ln w="9525" cap="flat">
                <a:noFill/>
                <a:prstDash val="solid"/>
                <a:miter/>
              </a:ln>
            </p:spPr>
            <p:txBody>
              <a:bodyPr rtlCol="0" anchor="ctr"/>
              <a:lstStyle/>
              <a:p>
                <a:endParaRPr lang="zh-CN" altLang="en-US"/>
              </a:p>
            </p:txBody>
          </p:sp>
          <p:sp>
            <p:nvSpPr>
              <p:cNvPr id="209" name="任意多边形: 形状 208">
                <a:extLst>
                  <a:ext uri="{FF2B5EF4-FFF2-40B4-BE49-F238E27FC236}">
                    <a16:creationId xmlns:a16="http://schemas.microsoft.com/office/drawing/2014/main" xmlns="" id="{05949E68-DE3D-40D2-815F-4FA039F42573}"/>
                  </a:ext>
                </a:extLst>
              </p:cNvPr>
              <p:cNvSpPr/>
              <p:nvPr/>
            </p:nvSpPr>
            <p:spPr>
              <a:xfrm>
                <a:off x="8962756" y="4251335"/>
                <a:ext cx="31015" cy="48207"/>
              </a:xfrm>
              <a:custGeom>
                <a:avLst/>
                <a:gdLst>
                  <a:gd name="connsiteX0" fmla="*/ 25870 w 31015"/>
                  <a:gd name="connsiteY0" fmla="*/ 18204 h 48207"/>
                  <a:gd name="connsiteX1" fmla="*/ 31014 w 31015"/>
                  <a:gd name="connsiteY1" fmla="*/ 30681 h 48207"/>
                  <a:gd name="connsiteX2" fmla="*/ 13488 w 31015"/>
                  <a:gd name="connsiteY2" fmla="*/ 48207 h 48207"/>
                  <a:gd name="connsiteX3" fmla="*/ 13488 w 31015"/>
                  <a:gd name="connsiteY3" fmla="*/ 48208 h 48207"/>
                  <a:gd name="connsiteX4" fmla="*/ 1201 w 31015"/>
                  <a:gd name="connsiteY4" fmla="*/ 43064 h 48207"/>
                  <a:gd name="connsiteX5" fmla="*/ 1143 w 31015"/>
                  <a:gd name="connsiteY5" fmla="*/ 37407 h 48207"/>
                  <a:gd name="connsiteX6" fmla="*/ 1201 w 31015"/>
                  <a:gd name="connsiteY6" fmla="*/ 37349 h 48207"/>
                  <a:gd name="connsiteX7" fmla="*/ 6820 w 31015"/>
                  <a:gd name="connsiteY7" fmla="*/ 37349 h 48207"/>
                  <a:gd name="connsiteX8" fmla="*/ 20291 w 31015"/>
                  <a:gd name="connsiteY8" fmla="*/ 37404 h 48207"/>
                  <a:gd name="connsiteX9" fmla="*/ 20346 w 31015"/>
                  <a:gd name="connsiteY9" fmla="*/ 37349 h 48207"/>
                  <a:gd name="connsiteX10" fmla="*/ 23108 w 31015"/>
                  <a:gd name="connsiteY10" fmla="*/ 30681 h 48207"/>
                  <a:gd name="connsiteX11" fmla="*/ 20346 w 31015"/>
                  <a:gd name="connsiteY11" fmla="*/ 23919 h 48207"/>
                  <a:gd name="connsiteX12" fmla="*/ 13583 w 31015"/>
                  <a:gd name="connsiteY12" fmla="*/ 21156 h 48207"/>
                  <a:gd name="connsiteX13" fmla="*/ 6820 w 31015"/>
                  <a:gd name="connsiteY13" fmla="*/ 23919 h 48207"/>
                  <a:gd name="connsiteX14" fmla="*/ 1201 w 31015"/>
                  <a:gd name="connsiteY14" fmla="*/ 23919 h 48207"/>
                  <a:gd name="connsiteX15" fmla="*/ 439 w 31015"/>
                  <a:gd name="connsiteY15" fmla="*/ 22966 h 48207"/>
                  <a:gd name="connsiteX16" fmla="*/ 439 w 31015"/>
                  <a:gd name="connsiteY16" fmla="*/ 22966 h 48207"/>
                  <a:gd name="connsiteX17" fmla="*/ 439 w 31015"/>
                  <a:gd name="connsiteY17" fmla="*/ 22490 h 48207"/>
                  <a:gd name="connsiteX18" fmla="*/ 439 w 31015"/>
                  <a:gd name="connsiteY18" fmla="*/ 22490 h 48207"/>
                  <a:gd name="connsiteX19" fmla="*/ 439 w 31015"/>
                  <a:gd name="connsiteY19" fmla="*/ 21252 h 48207"/>
                  <a:gd name="connsiteX20" fmla="*/ 2534 w 31015"/>
                  <a:gd name="connsiteY20" fmla="*/ 2964 h 48207"/>
                  <a:gd name="connsiteX21" fmla="*/ 4344 w 31015"/>
                  <a:gd name="connsiteY21" fmla="*/ 106 h 48207"/>
                  <a:gd name="connsiteX22" fmla="*/ 4344 w 31015"/>
                  <a:gd name="connsiteY22" fmla="*/ 106 h 48207"/>
                  <a:gd name="connsiteX23" fmla="*/ 4344 w 31015"/>
                  <a:gd name="connsiteY23" fmla="*/ 106 h 48207"/>
                  <a:gd name="connsiteX24" fmla="*/ 6154 w 31015"/>
                  <a:gd name="connsiteY24" fmla="*/ 106 h 48207"/>
                  <a:gd name="connsiteX25" fmla="*/ 27013 w 31015"/>
                  <a:gd name="connsiteY25" fmla="*/ 106 h 48207"/>
                  <a:gd name="connsiteX26" fmla="*/ 31014 w 31015"/>
                  <a:gd name="connsiteY26" fmla="*/ 3914 h 48207"/>
                  <a:gd name="connsiteX27" fmla="*/ 31014 w 31015"/>
                  <a:gd name="connsiteY27" fmla="*/ 4107 h 48207"/>
                  <a:gd name="connsiteX28" fmla="*/ 27013 w 31015"/>
                  <a:gd name="connsiteY28" fmla="*/ 8107 h 48207"/>
                  <a:gd name="connsiteX29" fmla="*/ 10154 w 31015"/>
                  <a:gd name="connsiteY29" fmla="*/ 8107 h 48207"/>
                  <a:gd name="connsiteX30" fmla="*/ 9297 w 31015"/>
                  <a:gd name="connsiteY30" fmla="*/ 15060 h 48207"/>
                  <a:gd name="connsiteX31" fmla="*/ 13964 w 31015"/>
                  <a:gd name="connsiteY31" fmla="*/ 14394 h 48207"/>
                  <a:gd name="connsiteX32" fmla="*/ 25870 w 31015"/>
                  <a:gd name="connsiteY32" fmla="*/ 18204 h 482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015" h="48207">
                    <a:moveTo>
                      <a:pt x="25870" y="18204"/>
                    </a:moveTo>
                    <a:cubicBezTo>
                      <a:pt x="29164" y="21521"/>
                      <a:pt x="31013" y="26006"/>
                      <a:pt x="31014" y="30681"/>
                    </a:cubicBezTo>
                    <a:cubicBezTo>
                      <a:pt x="31014" y="40361"/>
                      <a:pt x="23167" y="48207"/>
                      <a:pt x="13488" y="48207"/>
                    </a:cubicBezTo>
                    <a:lnTo>
                      <a:pt x="13488" y="48208"/>
                    </a:lnTo>
                    <a:cubicBezTo>
                      <a:pt x="8868" y="48208"/>
                      <a:pt x="4442" y="46355"/>
                      <a:pt x="1201" y="43064"/>
                    </a:cubicBezTo>
                    <a:cubicBezTo>
                      <a:pt x="-377" y="41518"/>
                      <a:pt x="-403" y="38985"/>
                      <a:pt x="1143" y="37407"/>
                    </a:cubicBezTo>
                    <a:cubicBezTo>
                      <a:pt x="1162" y="37387"/>
                      <a:pt x="1181" y="37368"/>
                      <a:pt x="1201" y="37349"/>
                    </a:cubicBezTo>
                    <a:cubicBezTo>
                      <a:pt x="2759" y="35812"/>
                      <a:pt x="5263" y="35812"/>
                      <a:pt x="6820" y="37349"/>
                    </a:cubicBezTo>
                    <a:cubicBezTo>
                      <a:pt x="10525" y="41084"/>
                      <a:pt x="16556" y="41109"/>
                      <a:pt x="20291" y="37404"/>
                    </a:cubicBezTo>
                    <a:cubicBezTo>
                      <a:pt x="20309" y="37386"/>
                      <a:pt x="20328" y="37368"/>
                      <a:pt x="20346" y="37349"/>
                    </a:cubicBezTo>
                    <a:cubicBezTo>
                      <a:pt x="22106" y="35575"/>
                      <a:pt x="23098" y="33180"/>
                      <a:pt x="23108" y="30681"/>
                    </a:cubicBezTo>
                    <a:cubicBezTo>
                      <a:pt x="23123" y="28150"/>
                      <a:pt x="22129" y="25716"/>
                      <a:pt x="20346" y="23919"/>
                    </a:cubicBezTo>
                    <a:cubicBezTo>
                      <a:pt x="18548" y="22136"/>
                      <a:pt x="16115" y="21142"/>
                      <a:pt x="13583" y="21156"/>
                    </a:cubicBezTo>
                    <a:cubicBezTo>
                      <a:pt x="11051" y="21142"/>
                      <a:pt x="8618" y="22136"/>
                      <a:pt x="6820" y="23919"/>
                    </a:cubicBezTo>
                    <a:cubicBezTo>
                      <a:pt x="5262" y="25456"/>
                      <a:pt x="2758" y="25456"/>
                      <a:pt x="1201" y="23919"/>
                    </a:cubicBezTo>
                    <a:lnTo>
                      <a:pt x="439" y="22966"/>
                    </a:lnTo>
                    <a:cubicBezTo>
                      <a:pt x="439" y="22966"/>
                      <a:pt x="439" y="22966"/>
                      <a:pt x="439" y="22966"/>
                    </a:cubicBezTo>
                    <a:lnTo>
                      <a:pt x="439" y="22490"/>
                    </a:lnTo>
                    <a:lnTo>
                      <a:pt x="439" y="22490"/>
                    </a:lnTo>
                    <a:cubicBezTo>
                      <a:pt x="341" y="22083"/>
                      <a:pt x="341" y="21659"/>
                      <a:pt x="439" y="21252"/>
                    </a:cubicBezTo>
                    <a:lnTo>
                      <a:pt x="2534" y="2964"/>
                    </a:lnTo>
                    <a:cubicBezTo>
                      <a:pt x="2709" y="1799"/>
                      <a:pt x="3366" y="762"/>
                      <a:pt x="4344" y="106"/>
                    </a:cubicBezTo>
                    <a:lnTo>
                      <a:pt x="4344" y="106"/>
                    </a:lnTo>
                    <a:lnTo>
                      <a:pt x="4344" y="106"/>
                    </a:lnTo>
                    <a:cubicBezTo>
                      <a:pt x="4939" y="-35"/>
                      <a:pt x="5559" y="-35"/>
                      <a:pt x="6154" y="106"/>
                    </a:cubicBezTo>
                    <a:lnTo>
                      <a:pt x="27013" y="106"/>
                    </a:lnTo>
                    <a:cubicBezTo>
                      <a:pt x="29169" y="53"/>
                      <a:pt x="30961" y="1758"/>
                      <a:pt x="31014" y="3914"/>
                    </a:cubicBezTo>
                    <a:cubicBezTo>
                      <a:pt x="31015" y="3978"/>
                      <a:pt x="31015" y="4042"/>
                      <a:pt x="31014" y="4107"/>
                    </a:cubicBezTo>
                    <a:cubicBezTo>
                      <a:pt x="31014" y="6316"/>
                      <a:pt x="29223" y="8107"/>
                      <a:pt x="27013" y="8107"/>
                    </a:cubicBezTo>
                    <a:lnTo>
                      <a:pt x="10154" y="8107"/>
                    </a:lnTo>
                    <a:lnTo>
                      <a:pt x="9297" y="15060"/>
                    </a:lnTo>
                    <a:cubicBezTo>
                      <a:pt x="10820" y="14652"/>
                      <a:pt x="12387" y="14429"/>
                      <a:pt x="13964" y="14394"/>
                    </a:cubicBezTo>
                    <a:cubicBezTo>
                      <a:pt x="18268" y="14148"/>
                      <a:pt x="22509" y="15505"/>
                      <a:pt x="25870" y="18204"/>
                    </a:cubicBezTo>
                    <a:close/>
                  </a:path>
                </a:pathLst>
              </a:custGeom>
              <a:solidFill>
                <a:srgbClr val="263238"/>
              </a:solidFill>
              <a:ln w="9525" cap="flat">
                <a:noFill/>
                <a:prstDash val="solid"/>
                <a:miter/>
              </a:ln>
            </p:spPr>
            <p:txBody>
              <a:bodyPr rtlCol="0" anchor="ctr"/>
              <a:lstStyle/>
              <a:p>
                <a:endParaRPr lang="zh-CN" altLang="en-US"/>
              </a:p>
            </p:txBody>
          </p:sp>
          <p:sp>
            <p:nvSpPr>
              <p:cNvPr id="210" name="任意多边形: 形状 209">
                <a:extLst>
                  <a:ext uri="{FF2B5EF4-FFF2-40B4-BE49-F238E27FC236}">
                    <a16:creationId xmlns:a16="http://schemas.microsoft.com/office/drawing/2014/main" xmlns="" id="{8E7C4B31-5CB3-497F-AF6C-6BEF50C35E82}"/>
                  </a:ext>
                </a:extLst>
              </p:cNvPr>
              <p:cNvSpPr/>
              <p:nvPr/>
            </p:nvSpPr>
            <p:spPr>
              <a:xfrm>
                <a:off x="8732976" y="4334404"/>
                <a:ext cx="67246" cy="67246"/>
              </a:xfrm>
              <a:custGeom>
                <a:avLst/>
                <a:gdLst>
                  <a:gd name="connsiteX0" fmla="*/ 67246 w 67246"/>
                  <a:gd name="connsiteY0" fmla="*/ 33623 h 67246"/>
                  <a:gd name="connsiteX1" fmla="*/ 33623 w 67246"/>
                  <a:gd name="connsiteY1" fmla="*/ 67247 h 67246"/>
                  <a:gd name="connsiteX2" fmla="*/ 0 w 67246"/>
                  <a:gd name="connsiteY2" fmla="*/ 33623 h 67246"/>
                  <a:gd name="connsiteX3" fmla="*/ 33623 w 67246"/>
                  <a:gd name="connsiteY3" fmla="*/ 0 h 67246"/>
                  <a:gd name="connsiteX4" fmla="*/ 67246 w 67246"/>
                  <a:gd name="connsiteY4" fmla="*/ 33433 h 67246"/>
                  <a:gd name="connsiteX5" fmla="*/ 67246 w 67246"/>
                  <a:gd name="connsiteY5"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7246" h="67246">
                    <a:moveTo>
                      <a:pt x="67246" y="33623"/>
                    </a:moveTo>
                    <a:cubicBezTo>
                      <a:pt x="67246" y="52193"/>
                      <a:pt x="52193" y="67247"/>
                      <a:pt x="33623" y="67247"/>
                    </a:cubicBezTo>
                    <a:cubicBezTo>
                      <a:pt x="15054" y="67247"/>
                      <a:pt x="0" y="52193"/>
                      <a:pt x="0" y="33623"/>
                    </a:cubicBezTo>
                    <a:cubicBezTo>
                      <a:pt x="0" y="15054"/>
                      <a:pt x="15054" y="0"/>
                      <a:pt x="33623" y="0"/>
                    </a:cubicBezTo>
                    <a:cubicBezTo>
                      <a:pt x="52140" y="-52"/>
                      <a:pt x="67194" y="14916"/>
                      <a:pt x="67246" y="33433"/>
                    </a:cubicBezTo>
                    <a:cubicBezTo>
                      <a:pt x="67247" y="33496"/>
                      <a:pt x="67247" y="33560"/>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11" name="任意多边形: 形状 210">
                <a:extLst>
                  <a:ext uri="{FF2B5EF4-FFF2-40B4-BE49-F238E27FC236}">
                    <a16:creationId xmlns:a16="http://schemas.microsoft.com/office/drawing/2014/main" xmlns="" id="{B36C5F4A-7909-40C8-94CE-46D7C97231FC}"/>
                  </a:ext>
                </a:extLst>
              </p:cNvPr>
              <p:cNvSpPr/>
              <p:nvPr/>
            </p:nvSpPr>
            <p:spPr>
              <a:xfrm>
                <a:off x="8735173"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6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0" y="0"/>
                      <a:pt x="12186" y="6953"/>
                      <a:pt x="12186" y="6953"/>
                    </a:cubicBezTo>
                    <a:cubicBezTo>
                      <a:pt x="12186" y="6953"/>
                      <a:pt x="13709"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12" name="任意多边形: 形状 211">
                <a:extLst>
                  <a:ext uri="{FF2B5EF4-FFF2-40B4-BE49-F238E27FC236}">
                    <a16:creationId xmlns:a16="http://schemas.microsoft.com/office/drawing/2014/main" xmlns="" id="{58FD72F6-4701-461A-BF9B-589D614F33B1}"/>
                  </a:ext>
                </a:extLst>
              </p:cNvPr>
              <p:cNvSpPr/>
              <p:nvPr/>
            </p:nvSpPr>
            <p:spPr>
              <a:xfrm>
                <a:off x="8773654" y="4350501"/>
                <a:ext cx="24584" cy="23526"/>
              </a:xfrm>
              <a:custGeom>
                <a:avLst/>
                <a:gdLst>
                  <a:gd name="connsiteX0" fmla="*/ 22663 w 24584"/>
                  <a:gd name="connsiteY0" fmla="*/ 12859 h 23526"/>
                  <a:gd name="connsiteX1" fmla="*/ 12185 w 24584"/>
                  <a:gd name="connsiteY1" fmla="*/ 23527 h 23526"/>
                  <a:gd name="connsiteX2" fmla="*/ 1803 w 24584"/>
                  <a:gd name="connsiteY2" fmla="*/ 12859 h 23526"/>
                  <a:gd name="connsiteX3" fmla="*/ 5232 w 24584"/>
                  <a:gd name="connsiteY3" fmla="*/ 0 h 23526"/>
                  <a:gd name="connsiteX4" fmla="*/ 12185 w 24584"/>
                  <a:gd name="connsiteY4" fmla="*/ 6953 h 23526"/>
                  <a:gd name="connsiteX5" fmla="*/ 19234 w 24584"/>
                  <a:gd name="connsiteY5" fmla="*/ 0 h 23526"/>
                  <a:gd name="connsiteX6" fmla="*/ 22663 w 24584"/>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84" h="23526">
                    <a:moveTo>
                      <a:pt x="22663" y="12859"/>
                    </a:moveTo>
                    <a:cubicBezTo>
                      <a:pt x="19930" y="17088"/>
                      <a:pt x="16365" y="20718"/>
                      <a:pt x="12185" y="23527"/>
                    </a:cubicBezTo>
                    <a:cubicBezTo>
                      <a:pt x="8044" y="20704"/>
                      <a:pt x="4513" y="17076"/>
                      <a:pt x="1803" y="12859"/>
                    </a:cubicBezTo>
                    <a:cubicBezTo>
                      <a:pt x="-1721" y="6477"/>
                      <a:pt x="184" y="0"/>
                      <a:pt x="5232" y="0"/>
                    </a:cubicBezTo>
                    <a:cubicBezTo>
                      <a:pt x="10281" y="0"/>
                      <a:pt x="12185" y="6953"/>
                      <a:pt x="12185" y="6953"/>
                    </a:cubicBezTo>
                    <a:cubicBezTo>
                      <a:pt x="12185" y="6953"/>
                      <a:pt x="13710" y="0"/>
                      <a:pt x="19234" y="0"/>
                    </a:cubicBezTo>
                    <a:cubicBezTo>
                      <a:pt x="24758" y="0"/>
                      <a:pt x="26187" y="6096"/>
                      <a:pt x="22663" y="12859"/>
                    </a:cubicBezTo>
                    <a:close/>
                  </a:path>
                </a:pathLst>
              </a:custGeom>
              <a:solidFill>
                <a:srgbClr val="DD6A57"/>
              </a:solidFill>
              <a:ln w="9525" cap="flat">
                <a:noFill/>
                <a:prstDash val="solid"/>
                <a:miter/>
              </a:ln>
            </p:spPr>
            <p:txBody>
              <a:bodyPr rtlCol="0" anchor="ctr"/>
              <a:lstStyle/>
              <a:p>
                <a:endParaRPr lang="zh-CN" altLang="en-US"/>
              </a:p>
            </p:txBody>
          </p:sp>
          <p:sp>
            <p:nvSpPr>
              <p:cNvPr id="213" name="任意多边形: 形状 212">
                <a:extLst>
                  <a:ext uri="{FF2B5EF4-FFF2-40B4-BE49-F238E27FC236}">
                    <a16:creationId xmlns:a16="http://schemas.microsoft.com/office/drawing/2014/main" xmlns="" id="{DE7C558E-920D-4303-9AE9-9ED765278B2C}"/>
                  </a:ext>
                </a:extLst>
              </p:cNvPr>
              <p:cNvSpPr/>
              <p:nvPr/>
            </p:nvSpPr>
            <p:spPr>
              <a:xfrm>
                <a:off x="8757931" y="4368028"/>
                <a:ext cx="17430" cy="6904"/>
              </a:xfrm>
              <a:custGeom>
                <a:avLst/>
                <a:gdLst>
                  <a:gd name="connsiteX0" fmla="*/ 0 w 17430"/>
                  <a:gd name="connsiteY0" fmla="*/ 0 h 6904"/>
                  <a:gd name="connsiteX1" fmla="*/ 17431 w 17430"/>
                  <a:gd name="connsiteY1" fmla="*/ 0 h 6904"/>
                  <a:gd name="connsiteX2" fmla="*/ 6664 w 17430"/>
                  <a:gd name="connsiteY2" fmla="*/ 6664 h 6904"/>
                  <a:gd name="connsiteX3" fmla="*/ 0 w 17430"/>
                  <a:gd name="connsiteY3" fmla="*/ 0 h 6904"/>
                </a:gdLst>
                <a:ahLst/>
                <a:cxnLst>
                  <a:cxn ang="0">
                    <a:pos x="connsiteX0" y="connsiteY0"/>
                  </a:cxn>
                  <a:cxn ang="0">
                    <a:pos x="connsiteX1" y="connsiteY1"/>
                  </a:cxn>
                  <a:cxn ang="0">
                    <a:pos x="connsiteX2" y="connsiteY2"/>
                  </a:cxn>
                  <a:cxn ang="0">
                    <a:pos x="connsiteX3" y="connsiteY3"/>
                  </a:cxn>
                </a:cxnLst>
                <a:rect l="l" t="t" r="r" b="b"/>
                <a:pathLst>
                  <a:path w="17430" h="6904">
                    <a:moveTo>
                      <a:pt x="0" y="0"/>
                    </a:moveTo>
                    <a:lnTo>
                      <a:pt x="17431" y="0"/>
                    </a:lnTo>
                    <a:cubicBezTo>
                      <a:pt x="16298" y="4813"/>
                      <a:pt x="11477" y="7797"/>
                      <a:pt x="6664" y="6664"/>
                    </a:cubicBezTo>
                    <a:cubicBezTo>
                      <a:pt x="3359" y="5886"/>
                      <a:pt x="778" y="3305"/>
                      <a:pt x="0" y="0"/>
                    </a:cubicBezTo>
                    <a:close/>
                  </a:path>
                </a:pathLst>
              </a:custGeom>
              <a:solidFill>
                <a:srgbClr val="263238"/>
              </a:solidFill>
              <a:ln w="9525" cap="flat">
                <a:noFill/>
                <a:prstDash val="solid"/>
                <a:miter/>
              </a:ln>
            </p:spPr>
            <p:txBody>
              <a:bodyPr rtlCol="0" anchor="ctr"/>
              <a:lstStyle/>
              <a:p>
                <a:endParaRPr lang="zh-CN" altLang="en-US"/>
              </a:p>
            </p:txBody>
          </p:sp>
          <p:sp>
            <p:nvSpPr>
              <p:cNvPr id="214" name="任意多边形: 形状 213">
                <a:extLst>
                  <a:ext uri="{FF2B5EF4-FFF2-40B4-BE49-F238E27FC236}">
                    <a16:creationId xmlns:a16="http://schemas.microsoft.com/office/drawing/2014/main" xmlns="" id="{9624F2B3-5E03-41E3-9928-C4A9391939CC}"/>
                  </a:ext>
                </a:extLst>
              </p:cNvPr>
              <p:cNvSpPr/>
              <p:nvPr/>
            </p:nvSpPr>
            <p:spPr>
              <a:xfrm>
                <a:off x="8818986" y="4334404"/>
                <a:ext cx="67246" cy="67246"/>
              </a:xfrm>
              <a:custGeom>
                <a:avLst/>
                <a:gdLst>
                  <a:gd name="connsiteX0" fmla="*/ 67246 w 67246"/>
                  <a:gd name="connsiteY0" fmla="*/ 33624 h 67246"/>
                  <a:gd name="connsiteX1" fmla="*/ 33623 w 67246"/>
                  <a:gd name="connsiteY1" fmla="*/ 67247 h 67246"/>
                  <a:gd name="connsiteX2" fmla="*/ 0 w 67246"/>
                  <a:gd name="connsiteY2" fmla="*/ 33623 h 67246"/>
                  <a:gd name="connsiteX3" fmla="*/ 33623 w 67246"/>
                  <a:gd name="connsiteY3" fmla="*/ 0 h 67246"/>
                  <a:gd name="connsiteX4" fmla="*/ 33718 w 67246"/>
                  <a:gd name="connsiteY4" fmla="*/ 0 h 67246"/>
                  <a:gd name="connsiteX5" fmla="*/ 67247 w 67246"/>
                  <a:gd name="connsiteY5" fmla="*/ 33528 h 67246"/>
                  <a:gd name="connsiteX6" fmla="*/ 67246 w 67246"/>
                  <a:gd name="connsiteY6" fmla="*/ 33623 h 67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246" h="67246">
                    <a:moveTo>
                      <a:pt x="67246" y="33624"/>
                    </a:moveTo>
                    <a:cubicBezTo>
                      <a:pt x="67246" y="52193"/>
                      <a:pt x="52193" y="67247"/>
                      <a:pt x="33623" y="67247"/>
                    </a:cubicBezTo>
                    <a:cubicBezTo>
                      <a:pt x="15053" y="67247"/>
                      <a:pt x="0" y="52193"/>
                      <a:pt x="0" y="33623"/>
                    </a:cubicBezTo>
                    <a:cubicBezTo>
                      <a:pt x="0" y="15054"/>
                      <a:pt x="15054" y="0"/>
                      <a:pt x="33623" y="0"/>
                    </a:cubicBezTo>
                    <a:cubicBezTo>
                      <a:pt x="33655" y="0"/>
                      <a:pt x="33687" y="0"/>
                      <a:pt x="33718" y="0"/>
                    </a:cubicBezTo>
                    <a:cubicBezTo>
                      <a:pt x="52235" y="0"/>
                      <a:pt x="67246" y="15011"/>
                      <a:pt x="67247" y="33528"/>
                    </a:cubicBezTo>
                    <a:cubicBezTo>
                      <a:pt x="67247" y="33560"/>
                      <a:pt x="67247" y="33592"/>
                      <a:pt x="67246" y="33623"/>
                    </a:cubicBezTo>
                    <a:close/>
                  </a:path>
                </a:pathLst>
              </a:custGeom>
              <a:solidFill>
                <a:srgbClr val="0AAF60"/>
              </a:solidFill>
              <a:ln w="9525" cap="flat">
                <a:noFill/>
                <a:prstDash val="solid"/>
                <a:miter/>
              </a:ln>
            </p:spPr>
            <p:txBody>
              <a:bodyPr rtlCol="0" anchor="ctr"/>
              <a:lstStyle/>
              <a:p>
                <a:endParaRPr lang="zh-CN" altLang="en-US"/>
              </a:p>
            </p:txBody>
          </p:sp>
          <p:sp>
            <p:nvSpPr>
              <p:cNvPr id="215" name="任意多边形: 形状 214">
                <a:extLst>
                  <a:ext uri="{FF2B5EF4-FFF2-40B4-BE49-F238E27FC236}">
                    <a16:creationId xmlns:a16="http://schemas.microsoft.com/office/drawing/2014/main" xmlns="" id="{FACEBE07-3A90-4362-9056-5095BC054912}"/>
                  </a:ext>
                </a:extLst>
              </p:cNvPr>
              <p:cNvSpPr/>
              <p:nvPr/>
            </p:nvSpPr>
            <p:spPr>
              <a:xfrm>
                <a:off x="8821206" y="4350501"/>
                <a:ext cx="24561" cy="23526"/>
              </a:xfrm>
              <a:custGeom>
                <a:avLst/>
                <a:gdLst>
                  <a:gd name="connsiteX0" fmla="*/ 22640 w 24561"/>
                  <a:gd name="connsiteY0" fmla="*/ 12859 h 23526"/>
                  <a:gd name="connsiteX1" fmla="*/ 12258 w 24561"/>
                  <a:gd name="connsiteY1" fmla="*/ 23527 h 23526"/>
                  <a:gd name="connsiteX2" fmla="*/ 1781 w 24561"/>
                  <a:gd name="connsiteY2" fmla="*/ 12859 h 23526"/>
                  <a:gd name="connsiteX3" fmla="*/ 5210 w 24561"/>
                  <a:gd name="connsiteY3" fmla="*/ 0 h 23526"/>
                  <a:gd name="connsiteX4" fmla="*/ 12258 w 24561"/>
                  <a:gd name="connsiteY4" fmla="*/ 6953 h 23526"/>
                  <a:gd name="connsiteX5" fmla="*/ 19211 w 24561"/>
                  <a:gd name="connsiteY5" fmla="*/ 0 h 23526"/>
                  <a:gd name="connsiteX6" fmla="*/ 22640 w 24561"/>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1" h="23526">
                    <a:moveTo>
                      <a:pt x="22640" y="12859"/>
                    </a:moveTo>
                    <a:cubicBezTo>
                      <a:pt x="19931" y="17076"/>
                      <a:pt x="16400" y="20704"/>
                      <a:pt x="12258" y="23527"/>
                    </a:cubicBezTo>
                    <a:cubicBezTo>
                      <a:pt x="8079" y="20718"/>
                      <a:pt x="4514" y="17088"/>
                      <a:pt x="1781" y="12859"/>
                    </a:cubicBezTo>
                    <a:cubicBezTo>
                      <a:pt x="-1744" y="6477"/>
                      <a:pt x="257" y="0"/>
                      <a:pt x="5210" y="0"/>
                    </a:cubicBezTo>
                    <a:cubicBezTo>
                      <a:pt x="10163" y="0"/>
                      <a:pt x="12258" y="6953"/>
                      <a:pt x="12258" y="6953"/>
                    </a:cubicBezTo>
                    <a:cubicBezTo>
                      <a:pt x="12258" y="6953"/>
                      <a:pt x="13687" y="0"/>
                      <a:pt x="19211" y="0"/>
                    </a:cubicBezTo>
                    <a:cubicBezTo>
                      <a:pt x="24736" y="0"/>
                      <a:pt x="26165" y="6096"/>
                      <a:pt x="22640" y="12859"/>
                    </a:cubicBezTo>
                    <a:close/>
                  </a:path>
                </a:pathLst>
              </a:custGeom>
              <a:solidFill>
                <a:srgbClr val="DD6A57"/>
              </a:solidFill>
              <a:ln w="9525" cap="flat">
                <a:noFill/>
                <a:prstDash val="solid"/>
                <a:miter/>
              </a:ln>
            </p:spPr>
            <p:txBody>
              <a:bodyPr rtlCol="0" anchor="ctr"/>
              <a:lstStyle/>
              <a:p>
                <a:endParaRPr lang="zh-CN" altLang="en-US"/>
              </a:p>
            </p:txBody>
          </p:sp>
          <p:sp>
            <p:nvSpPr>
              <p:cNvPr id="216" name="任意多边形: 形状 215">
                <a:extLst>
                  <a:ext uri="{FF2B5EF4-FFF2-40B4-BE49-F238E27FC236}">
                    <a16:creationId xmlns:a16="http://schemas.microsoft.com/office/drawing/2014/main" xmlns="" id="{4858E39D-2545-4CE8-ABE2-E3F759C74C27}"/>
                  </a:ext>
                </a:extLst>
              </p:cNvPr>
              <p:cNvSpPr/>
              <p:nvPr/>
            </p:nvSpPr>
            <p:spPr>
              <a:xfrm>
                <a:off x="8859730" y="4350501"/>
                <a:ext cx="24519" cy="23526"/>
              </a:xfrm>
              <a:custGeom>
                <a:avLst/>
                <a:gdLst>
                  <a:gd name="connsiteX0" fmla="*/ 22598 w 24519"/>
                  <a:gd name="connsiteY0" fmla="*/ 12859 h 23526"/>
                  <a:gd name="connsiteX1" fmla="*/ 12216 w 24519"/>
                  <a:gd name="connsiteY1" fmla="*/ 23527 h 23526"/>
                  <a:gd name="connsiteX2" fmla="*/ 1738 w 24519"/>
                  <a:gd name="connsiteY2" fmla="*/ 12859 h 23526"/>
                  <a:gd name="connsiteX3" fmla="*/ 5167 w 24519"/>
                  <a:gd name="connsiteY3" fmla="*/ 0 h 23526"/>
                  <a:gd name="connsiteX4" fmla="*/ 12216 w 24519"/>
                  <a:gd name="connsiteY4" fmla="*/ 6953 h 23526"/>
                  <a:gd name="connsiteX5" fmla="*/ 19169 w 24519"/>
                  <a:gd name="connsiteY5" fmla="*/ 0 h 23526"/>
                  <a:gd name="connsiteX6" fmla="*/ 22598 w 24519"/>
                  <a:gd name="connsiteY6" fmla="*/ 12859 h 23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19" h="23526">
                    <a:moveTo>
                      <a:pt x="22598" y="12859"/>
                    </a:moveTo>
                    <a:cubicBezTo>
                      <a:pt x="19889" y="17076"/>
                      <a:pt x="16358" y="20704"/>
                      <a:pt x="12216" y="23527"/>
                    </a:cubicBezTo>
                    <a:cubicBezTo>
                      <a:pt x="8036" y="20718"/>
                      <a:pt x="4472" y="17088"/>
                      <a:pt x="1738" y="12859"/>
                    </a:cubicBezTo>
                    <a:cubicBezTo>
                      <a:pt x="-1691" y="6477"/>
                      <a:pt x="214" y="0"/>
                      <a:pt x="5167" y="0"/>
                    </a:cubicBezTo>
                    <a:cubicBezTo>
                      <a:pt x="10120" y="0"/>
                      <a:pt x="12216" y="6953"/>
                      <a:pt x="12216" y="6953"/>
                    </a:cubicBezTo>
                    <a:cubicBezTo>
                      <a:pt x="12216" y="6953"/>
                      <a:pt x="13645" y="0"/>
                      <a:pt x="19169" y="0"/>
                    </a:cubicBezTo>
                    <a:cubicBezTo>
                      <a:pt x="24694" y="0"/>
                      <a:pt x="26122" y="6096"/>
                      <a:pt x="22598" y="12859"/>
                    </a:cubicBezTo>
                    <a:close/>
                  </a:path>
                </a:pathLst>
              </a:custGeom>
              <a:solidFill>
                <a:srgbClr val="DD6A57"/>
              </a:solidFill>
              <a:ln w="9525" cap="flat">
                <a:noFill/>
                <a:prstDash val="solid"/>
                <a:miter/>
              </a:ln>
            </p:spPr>
            <p:txBody>
              <a:bodyPr rtlCol="0" anchor="ctr"/>
              <a:lstStyle/>
              <a:p>
                <a:endParaRPr lang="zh-CN" altLang="en-US"/>
              </a:p>
            </p:txBody>
          </p:sp>
          <p:sp>
            <p:nvSpPr>
              <p:cNvPr id="217" name="任意多边形: 形状 216">
                <a:extLst>
                  <a:ext uri="{FF2B5EF4-FFF2-40B4-BE49-F238E27FC236}">
                    <a16:creationId xmlns:a16="http://schemas.microsoft.com/office/drawing/2014/main" xmlns="" id="{5875E272-28F5-4CD2-9317-B993C4387EF8}"/>
                  </a:ext>
                </a:extLst>
              </p:cNvPr>
              <p:cNvSpPr/>
              <p:nvPr/>
            </p:nvSpPr>
            <p:spPr>
              <a:xfrm>
                <a:off x="8844037" y="4368028"/>
                <a:ext cx="17335" cy="6711"/>
              </a:xfrm>
              <a:custGeom>
                <a:avLst/>
                <a:gdLst>
                  <a:gd name="connsiteX0" fmla="*/ 0 w 17335"/>
                  <a:gd name="connsiteY0" fmla="*/ 0 h 6711"/>
                  <a:gd name="connsiteX1" fmla="*/ 17336 w 17335"/>
                  <a:gd name="connsiteY1" fmla="*/ 0 h 6711"/>
                  <a:gd name="connsiteX2" fmla="*/ 6424 w 17335"/>
                  <a:gd name="connsiteY2" fmla="*/ 6424 h 6711"/>
                  <a:gd name="connsiteX3" fmla="*/ 0 w 17335"/>
                  <a:gd name="connsiteY3" fmla="*/ 0 h 6711"/>
                </a:gdLst>
                <a:ahLst/>
                <a:cxnLst>
                  <a:cxn ang="0">
                    <a:pos x="connsiteX0" y="connsiteY0"/>
                  </a:cxn>
                  <a:cxn ang="0">
                    <a:pos x="connsiteX1" y="connsiteY1"/>
                  </a:cxn>
                  <a:cxn ang="0">
                    <a:pos x="connsiteX2" y="connsiteY2"/>
                  </a:cxn>
                  <a:cxn ang="0">
                    <a:pos x="connsiteX3" y="connsiteY3"/>
                  </a:cxn>
                </a:cxnLst>
                <a:rect l="l" t="t" r="r" b="b"/>
                <a:pathLst>
                  <a:path w="17335" h="6711">
                    <a:moveTo>
                      <a:pt x="0" y="0"/>
                    </a:moveTo>
                    <a:lnTo>
                      <a:pt x="17336" y="0"/>
                    </a:lnTo>
                    <a:cubicBezTo>
                      <a:pt x="16096" y="4787"/>
                      <a:pt x="11211" y="7663"/>
                      <a:pt x="6424" y="6424"/>
                    </a:cubicBezTo>
                    <a:cubicBezTo>
                      <a:pt x="3275" y="5608"/>
                      <a:pt x="815" y="3149"/>
                      <a:pt x="0" y="0"/>
                    </a:cubicBezTo>
                    <a:close/>
                  </a:path>
                </a:pathLst>
              </a:custGeom>
              <a:solidFill>
                <a:srgbClr val="263238"/>
              </a:solidFill>
              <a:ln w="9525" cap="flat">
                <a:noFill/>
                <a:prstDash val="solid"/>
                <a:miter/>
              </a:ln>
            </p:spPr>
            <p:txBody>
              <a:bodyPr rtlCol="0" anchor="ctr"/>
              <a:lstStyle/>
              <a:p>
                <a:endParaRPr lang="zh-CN" altLang="en-US"/>
              </a:p>
            </p:txBody>
          </p:sp>
          <p:sp>
            <p:nvSpPr>
              <p:cNvPr id="218" name="任意多边形: 形状 217">
                <a:extLst>
                  <a:ext uri="{FF2B5EF4-FFF2-40B4-BE49-F238E27FC236}">
                    <a16:creationId xmlns:a16="http://schemas.microsoft.com/office/drawing/2014/main" xmlns="" id="{6B8F3CE9-5106-4D57-ADF3-81CFBB252796}"/>
                  </a:ext>
                </a:extLst>
              </p:cNvPr>
              <p:cNvSpPr/>
              <p:nvPr/>
            </p:nvSpPr>
            <p:spPr>
              <a:xfrm>
                <a:off x="8476903" y="4469858"/>
                <a:ext cx="193386" cy="193357"/>
              </a:xfrm>
              <a:custGeom>
                <a:avLst/>
                <a:gdLst>
                  <a:gd name="connsiteX0" fmla="*/ 147488 w 193386"/>
                  <a:gd name="connsiteY0" fmla="*/ 178966 h 193357"/>
                  <a:gd name="connsiteX1" fmla="*/ 119579 w 193386"/>
                  <a:gd name="connsiteY1" fmla="*/ 190587 h 193357"/>
                  <a:gd name="connsiteX2" fmla="*/ 2803 w 193386"/>
                  <a:gd name="connsiteY2" fmla="*/ 119721 h 193357"/>
                  <a:gd name="connsiteX3" fmla="*/ 73682 w 193386"/>
                  <a:gd name="connsiteY3" fmla="*/ 2803 h 193357"/>
                  <a:gd name="connsiteX4" fmla="*/ 190600 w 193386"/>
                  <a:gd name="connsiteY4" fmla="*/ 73682 h 193357"/>
                  <a:gd name="connsiteX5" fmla="*/ 147488 w 193386"/>
                  <a:gd name="connsiteY5" fmla="*/ 178966 h 19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357">
                    <a:moveTo>
                      <a:pt x="147488" y="178966"/>
                    </a:moveTo>
                    <a:cubicBezTo>
                      <a:pt x="138889" y="184352"/>
                      <a:pt x="129459" y="188278"/>
                      <a:pt x="119579" y="190587"/>
                    </a:cubicBezTo>
                    <a:cubicBezTo>
                      <a:pt x="67772" y="203211"/>
                      <a:pt x="15524" y="171505"/>
                      <a:pt x="2803" y="119721"/>
                    </a:cubicBezTo>
                    <a:cubicBezTo>
                      <a:pt x="-9910" y="67862"/>
                      <a:pt x="21823" y="15516"/>
                      <a:pt x="73682" y="2803"/>
                    </a:cubicBezTo>
                    <a:cubicBezTo>
                      <a:pt x="125540" y="-9910"/>
                      <a:pt x="177886" y="21823"/>
                      <a:pt x="190600" y="73682"/>
                    </a:cubicBezTo>
                    <a:cubicBezTo>
                      <a:pt x="200585" y="114412"/>
                      <a:pt x="183172" y="156936"/>
                      <a:pt x="147488" y="178966"/>
                    </a:cubicBezTo>
                    <a:close/>
                  </a:path>
                </a:pathLst>
              </a:custGeom>
              <a:solidFill>
                <a:srgbClr val="455A64"/>
              </a:solidFill>
              <a:ln w="9525" cap="flat">
                <a:noFill/>
                <a:prstDash val="solid"/>
                <a:miter/>
              </a:ln>
            </p:spPr>
            <p:txBody>
              <a:bodyPr rtlCol="0" anchor="ctr"/>
              <a:lstStyle/>
              <a:p>
                <a:endParaRPr lang="zh-CN" altLang="en-US"/>
              </a:p>
            </p:txBody>
          </p:sp>
          <p:sp>
            <p:nvSpPr>
              <p:cNvPr id="219" name="任意多边形: 形状 218">
                <a:extLst>
                  <a:ext uri="{FF2B5EF4-FFF2-40B4-BE49-F238E27FC236}">
                    <a16:creationId xmlns:a16="http://schemas.microsoft.com/office/drawing/2014/main" xmlns="" id="{7F2A897F-2090-4795-84DD-F2EA60A6C9CD}"/>
                  </a:ext>
                </a:extLst>
              </p:cNvPr>
              <p:cNvSpPr/>
              <p:nvPr/>
            </p:nvSpPr>
            <p:spPr>
              <a:xfrm>
                <a:off x="8544095" y="4526143"/>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20" name="任意多边形: 形状 219">
                <a:extLst>
                  <a:ext uri="{FF2B5EF4-FFF2-40B4-BE49-F238E27FC236}">
                    <a16:creationId xmlns:a16="http://schemas.microsoft.com/office/drawing/2014/main" xmlns="" id="{BA2C6DC5-24CD-4A23-8106-F383E92113E5}"/>
                  </a:ext>
                </a:extLst>
              </p:cNvPr>
              <p:cNvSpPr/>
              <p:nvPr/>
            </p:nvSpPr>
            <p:spPr>
              <a:xfrm>
                <a:off x="8522711" y="4583663"/>
                <a:ext cx="101727" cy="79628"/>
              </a:xfrm>
              <a:custGeom>
                <a:avLst/>
                <a:gdLst>
                  <a:gd name="connsiteX0" fmla="*/ 101680 w 101727"/>
                  <a:gd name="connsiteY0" fmla="*/ 53065 h 79628"/>
                  <a:gd name="connsiteX1" fmla="*/ 101680 w 101727"/>
                  <a:gd name="connsiteY1" fmla="*/ 65162 h 79628"/>
                  <a:gd name="connsiteX2" fmla="*/ 73772 w 101727"/>
                  <a:gd name="connsiteY2" fmla="*/ 76782 h 79628"/>
                  <a:gd name="connsiteX3" fmla="*/ 49 w 101727"/>
                  <a:gd name="connsiteY3" fmla="*/ 65066 h 79628"/>
                  <a:gd name="connsiteX4" fmla="*/ 49 w 101727"/>
                  <a:gd name="connsiteY4" fmla="*/ 53065 h 79628"/>
                  <a:gd name="connsiteX5" fmla="*/ 48664 w 101727"/>
                  <a:gd name="connsiteY5" fmla="*/ 49 h 79628"/>
                  <a:gd name="connsiteX6" fmla="*/ 101680 w 101727"/>
                  <a:gd name="connsiteY6" fmla="*/ 48664 h 79628"/>
                  <a:gd name="connsiteX7" fmla="*/ 101680 w 101727"/>
                  <a:gd name="connsiteY7" fmla="*/ 53065 h 79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28">
                    <a:moveTo>
                      <a:pt x="101680" y="53065"/>
                    </a:moveTo>
                    <a:lnTo>
                      <a:pt x="101680" y="65162"/>
                    </a:lnTo>
                    <a:cubicBezTo>
                      <a:pt x="93082" y="70547"/>
                      <a:pt x="83652" y="74474"/>
                      <a:pt x="73772" y="76782"/>
                    </a:cubicBezTo>
                    <a:cubicBezTo>
                      <a:pt x="48627" y="83070"/>
                      <a:pt x="22005" y="78840"/>
                      <a:pt x="49" y="65066"/>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21" name="任意多边形: 形状 220">
                <a:extLst>
                  <a:ext uri="{FF2B5EF4-FFF2-40B4-BE49-F238E27FC236}">
                    <a16:creationId xmlns:a16="http://schemas.microsoft.com/office/drawing/2014/main" xmlns="" id="{62A3AF8F-0A53-4407-8FE0-EB86324C0553}"/>
                  </a:ext>
                </a:extLst>
              </p:cNvPr>
              <p:cNvSpPr/>
              <p:nvPr/>
            </p:nvSpPr>
            <p:spPr>
              <a:xfrm>
                <a:off x="8734500" y="4488709"/>
                <a:ext cx="31718" cy="49435"/>
              </a:xfrm>
              <a:custGeom>
                <a:avLst/>
                <a:gdLst>
                  <a:gd name="connsiteX0" fmla="*/ 16574 w 31718"/>
                  <a:gd name="connsiteY0" fmla="*/ 30289 h 49435"/>
                  <a:gd name="connsiteX1" fmla="*/ 7811 w 31718"/>
                  <a:gd name="connsiteY1" fmla="*/ 30289 h 49435"/>
                  <a:gd name="connsiteX2" fmla="*/ 7811 w 31718"/>
                  <a:gd name="connsiteY2" fmla="*/ 45625 h 49435"/>
                  <a:gd name="connsiteX3" fmla="*/ 4002 w 31718"/>
                  <a:gd name="connsiteY3" fmla="*/ 49436 h 49435"/>
                  <a:gd name="connsiteX4" fmla="*/ 3905 w 31718"/>
                  <a:gd name="connsiteY4" fmla="*/ 49435 h 49435"/>
                  <a:gd name="connsiteX5" fmla="*/ 0 w 31718"/>
                  <a:gd name="connsiteY5" fmla="*/ 45625 h 49435"/>
                  <a:gd name="connsiteX6" fmla="*/ 0 w 31718"/>
                  <a:gd name="connsiteY6" fmla="*/ 3905 h 49435"/>
                  <a:gd name="connsiteX7" fmla="*/ 3905 w 31718"/>
                  <a:gd name="connsiteY7" fmla="*/ 0 h 49435"/>
                  <a:gd name="connsiteX8" fmla="*/ 16574 w 31718"/>
                  <a:gd name="connsiteY8" fmla="*/ 0 h 49435"/>
                  <a:gd name="connsiteX9" fmla="*/ 31718 w 31718"/>
                  <a:gd name="connsiteY9" fmla="*/ 15145 h 49435"/>
                  <a:gd name="connsiteX10" fmla="*/ 16574 w 31718"/>
                  <a:gd name="connsiteY10" fmla="*/ 30289 h 49435"/>
                  <a:gd name="connsiteX11" fmla="*/ 7811 w 31718"/>
                  <a:gd name="connsiteY11" fmla="*/ 22384 h 49435"/>
                  <a:gd name="connsiteX12" fmla="*/ 16574 w 31718"/>
                  <a:gd name="connsiteY12" fmla="*/ 22384 h 49435"/>
                  <a:gd name="connsiteX13" fmla="*/ 23813 w 31718"/>
                  <a:gd name="connsiteY13" fmla="*/ 15145 h 49435"/>
                  <a:gd name="connsiteX14" fmla="*/ 16574 w 31718"/>
                  <a:gd name="connsiteY14" fmla="*/ 7906 h 49435"/>
                  <a:gd name="connsiteX15" fmla="*/ 7811 w 31718"/>
                  <a:gd name="connsiteY15" fmla="*/ 7906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1718" h="49435">
                    <a:moveTo>
                      <a:pt x="16574" y="30289"/>
                    </a:moveTo>
                    <a:lnTo>
                      <a:pt x="7811" y="30289"/>
                    </a:lnTo>
                    <a:lnTo>
                      <a:pt x="7811" y="45625"/>
                    </a:lnTo>
                    <a:cubicBezTo>
                      <a:pt x="7811" y="47729"/>
                      <a:pt x="6106" y="49435"/>
                      <a:pt x="4002" y="49436"/>
                    </a:cubicBezTo>
                    <a:cubicBezTo>
                      <a:pt x="3970" y="49436"/>
                      <a:pt x="3938" y="49436"/>
                      <a:pt x="3905" y="49435"/>
                    </a:cubicBezTo>
                    <a:cubicBezTo>
                      <a:pt x="1785" y="49435"/>
                      <a:pt x="52" y="47744"/>
                      <a:pt x="0" y="45625"/>
                    </a:cubicBezTo>
                    <a:lnTo>
                      <a:pt x="0" y="3905"/>
                    </a:lnTo>
                    <a:cubicBezTo>
                      <a:pt x="0" y="1748"/>
                      <a:pt x="1749" y="0"/>
                      <a:pt x="3905" y="0"/>
                    </a:cubicBezTo>
                    <a:lnTo>
                      <a:pt x="16574" y="0"/>
                    </a:lnTo>
                    <a:cubicBezTo>
                      <a:pt x="24938" y="0"/>
                      <a:pt x="31718" y="6780"/>
                      <a:pt x="31718" y="15145"/>
                    </a:cubicBezTo>
                    <a:cubicBezTo>
                      <a:pt x="31718" y="23509"/>
                      <a:pt x="24938" y="30289"/>
                      <a:pt x="16574" y="30289"/>
                    </a:cubicBezTo>
                    <a:close/>
                    <a:moveTo>
                      <a:pt x="7811" y="22384"/>
                    </a:moveTo>
                    <a:lnTo>
                      <a:pt x="16574" y="22384"/>
                    </a:lnTo>
                    <a:cubicBezTo>
                      <a:pt x="20572" y="22384"/>
                      <a:pt x="23813" y="19143"/>
                      <a:pt x="23813" y="15145"/>
                    </a:cubicBezTo>
                    <a:cubicBezTo>
                      <a:pt x="23813" y="11147"/>
                      <a:pt x="20572" y="7906"/>
                      <a:pt x="16574" y="7906"/>
                    </a:cubicBezTo>
                    <a:lnTo>
                      <a:pt x="7811" y="7906"/>
                    </a:lnTo>
                    <a:close/>
                  </a:path>
                </a:pathLst>
              </a:custGeom>
              <a:solidFill>
                <a:srgbClr val="263238"/>
              </a:solidFill>
              <a:ln w="9525" cap="flat">
                <a:noFill/>
                <a:prstDash val="solid"/>
                <a:miter/>
              </a:ln>
            </p:spPr>
            <p:txBody>
              <a:bodyPr rtlCol="0" anchor="ctr"/>
              <a:lstStyle/>
              <a:p>
                <a:endParaRPr lang="zh-CN" altLang="en-US"/>
              </a:p>
            </p:txBody>
          </p:sp>
          <p:sp>
            <p:nvSpPr>
              <p:cNvPr id="222" name="任意多边形: 形状 221">
                <a:extLst>
                  <a:ext uri="{FF2B5EF4-FFF2-40B4-BE49-F238E27FC236}">
                    <a16:creationId xmlns:a16="http://schemas.microsoft.com/office/drawing/2014/main" xmlns="" id="{38055342-A246-43F7-9BB7-5528046F175D}"/>
                  </a:ext>
                </a:extLst>
              </p:cNvPr>
              <p:cNvSpPr/>
              <p:nvPr/>
            </p:nvSpPr>
            <p:spPr>
              <a:xfrm>
                <a:off x="8770965" y="4502901"/>
                <a:ext cx="33830" cy="35246"/>
              </a:xfrm>
              <a:custGeom>
                <a:avLst/>
                <a:gdLst>
                  <a:gd name="connsiteX0" fmla="*/ 33830 w 33830"/>
                  <a:gd name="connsiteY0" fmla="*/ 17717 h 35246"/>
                  <a:gd name="connsiteX1" fmla="*/ 33830 w 33830"/>
                  <a:gd name="connsiteY1" fmla="*/ 31528 h 35246"/>
                  <a:gd name="connsiteX2" fmla="*/ 30115 w 33830"/>
                  <a:gd name="connsiteY2" fmla="*/ 35243 h 35246"/>
                  <a:gd name="connsiteX3" fmla="*/ 26400 w 33830"/>
                  <a:gd name="connsiteY3" fmla="*/ 32290 h 35246"/>
                  <a:gd name="connsiteX4" fmla="*/ 16875 w 33830"/>
                  <a:gd name="connsiteY4" fmla="*/ 35243 h 35246"/>
                  <a:gd name="connsiteX5" fmla="*/ 4874 w 33830"/>
                  <a:gd name="connsiteY5" fmla="*/ 30100 h 35246"/>
                  <a:gd name="connsiteX6" fmla="*/ 4874 w 33830"/>
                  <a:gd name="connsiteY6" fmla="*/ 5239 h 35246"/>
                  <a:gd name="connsiteX7" fmla="*/ 16875 w 33830"/>
                  <a:gd name="connsiteY7" fmla="*/ 1 h 35246"/>
                  <a:gd name="connsiteX8" fmla="*/ 26400 w 33830"/>
                  <a:gd name="connsiteY8" fmla="*/ 3049 h 35246"/>
                  <a:gd name="connsiteX9" fmla="*/ 30115 w 33830"/>
                  <a:gd name="connsiteY9" fmla="*/ 1 h 35246"/>
                  <a:gd name="connsiteX10" fmla="*/ 33831 w 33830"/>
                  <a:gd name="connsiteY10" fmla="*/ 3714 h 35246"/>
                  <a:gd name="connsiteX11" fmla="*/ 33830 w 33830"/>
                  <a:gd name="connsiteY11" fmla="*/ 3811 h 35246"/>
                  <a:gd name="connsiteX12" fmla="*/ 26400 w 33830"/>
                  <a:gd name="connsiteY12" fmla="*/ 17717 h 35246"/>
                  <a:gd name="connsiteX13" fmla="*/ 23638 w 33830"/>
                  <a:gd name="connsiteY13" fmla="*/ 10383 h 35246"/>
                  <a:gd name="connsiteX14" fmla="*/ 17066 w 33830"/>
                  <a:gd name="connsiteY14" fmla="*/ 7525 h 35246"/>
                  <a:gd name="connsiteX15" fmla="*/ 10493 w 33830"/>
                  <a:gd name="connsiteY15" fmla="*/ 10383 h 35246"/>
                  <a:gd name="connsiteX16" fmla="*/ 10493 w 33830"/>
                  <a:gd name="connsiteY16" fmla="*/ 24956 h 35246"/>
                  <a:gd name="connsiteX17" fmla="*/ 17066 w 33830"/>
                  <a:gd name="connsiteY17" fmla="*/ 27718 h 35246"/>
                  <a:gd name="connsiteX18" fmla="*/ 23638 w 33830"/>
                  <a:gd name="connsiteY18" fmla="*/ 24956 h 35246"/>
                  <a:gd name="connsiteX19" fmla="*/ 26400 w 33830"/>
                  <a:gd name="connsiteY19" fmla="*/ 17717 h 3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3830" h="35246">
                    <a:moveTo>
                      <a:pt x="33830" y="17717"/>
                    </a:moveTo>
                    <a:lnTo>
                      <a:pt x="33830" y="31528"/>
                    </a:lnTo>
                    <a:cubicBezTo>
                      <a:pt x="33830" y="33580"/>
                      <a:pt x="32167" y="35243"/>
                      <a:pt x="30115" y="35243"/>
                    </a:cubicBezTo>
                    <a:cubicBezTo>
                      <a:pt x="28364" y="35179"/>
                      <a:pt x="26858" y="33982"/>
                      <a:pt x="26400" y="32290"/>
                    </a:cubicBezTo>
                    <a:cubicBezTo>
                      <a:pt x="23627" y="34276"/>
                      <a:pt x="20286" y="35312"/>
                      <a:pt x="16875" y="35243"/>
                    </a:cubicBezTo>
                    <a:cubicBezTo>
                      <a:pt x="12328" y="35301"/>
                      <a:pt x="7968" y="33432"/>
                      <a:pt x="4874" y="30100"/>
                    </a:cubicBezTo>
                    <a:cubicBezTo>
                      <a:pt x="-1625" y="23087"/>
                      <a:pt x="-1625" y="12252"/>
                      <a:pt x="4874" y="5239"/>
                    </a:cubicBezTo>
                    <a:cubicBezTo>
                      <a:pt x="7958" y="1881"/>
                      <a:pt x="12316" y="-21"/>
                      <a:pt x="16875" y="1"/>
                    </a:cubicBezTo>
                    <a:cubicBezTo>
                      <a:pt x="20295" y="-34"/>
                      <a:pt x="23635" y="1035"/>
                      <a:pt x="26400" y="3049"/>
                    </a:cubicBezTo>
                    <a:cubicBezTo>
                      <a:pt x="26793" y="1301"/>
                      <a:pt x="28324" y="45"/>
                      <a:pt x="30115" y="1"/>
                    </a:cubicBezTo>
                    <a:cubicBezTo>
                      <a:pt x="32167" y="0"/>
                      <a:pt x="33830" y="1663"/>
                      <a:pt x="33831" y="3714"/>
                    </a:cubicBezTo>
                    <a:cubicBezTo>
                      <a:pt x="33831" y="3747"/>
                      <a:pt x="33830" y="3778"/>
                      <a:pt x="33830" y="3811"/>
                    </a:cubicBezTo>
                    <a:close/>
                    <a:moveTo>
                      <a:pt x="26400" y="17717"/>
                    </a:moveTo>
                    <a:cubicBezTo>
                      <a:pt x="26407" y="15017"/>
                      <a:pt x="25424" y="12408"/>
                      <a:pt x="23638" y="10383"/>
                    </a:cubicBezTo>
                    <a:cubicBezTo>
                      <a:pt x="21955" y="8537"/>
                      <a:pt x="19564" y="7497"/>
                      <a:pt x="17066" y="7525"/>
                    </a:cubicBezTo>
                    <a:cubicBezTo>
                      <a:pt x="14560" y="7459"/>
                      <a:pt x="12154" y="8506"/>
                      <a:pt x="10493" y="10383"/>
                    </a:cubicBezTo>
                    <a:cubicBezTo>
                      <a:pt x="6957" y="14597"/>
                      <a:pt x="6957" y="20742"/>
                      <a:pt x="10493" y="24956"/>
                    </a:cubicBezTo>
                    <a:cubicBezTo>
                      <a:pt x="12187" y="26777"/>
                      <a:pt x="14580" y="27783"/>
                      <a:pt x="17066" y="27718"/>
                    </a:cubicBezTo>
                    <a:cubicBezTo>
                      <a:pt x="19544" y="27747"/>
                      <a:pt x="21924" y="26747"/>
                      <a:pt x="23638" y="24956"/>
                    </a:cubicBezTo>
                    <a:cubicBezTo>
                      <a:pt x="25410" y="22960"/>
                      <a:pt x="26392" y="20386"/>
                      <a:pt x="26400" y="17717"/>
                    </a:cubicBezTo>
                    <a:close/>
                  </a:path>
                </a:pathLst>
              </a:custGeom>
              <a:solidFill>
                <a:srgbClr val="263238"/>
              </a:solidFill>
              <a:ln w="9525" cap="flat">
                <a:noFill/>
                <a:prstDash val="solid"/>
                <a:miter/>
              </a:ln>
            </p:spPr>
            <p:txBody>
              <a:bodyPr rtlCol="0" anchor="ctr"/>
              <a:lstStyle/>
              <a:p>
                <a:endParaRPr lang="zh-CN" altLang="en-US"/>
              </a:p>
            </p:txBody>
          </p:sp>
          <p:sp>
            <p:nvSpPr>
              <p:cNvPr id="223" name="任意多边形: 形状 222">
                <a:extLst>
                  <a:ext uri="{FF2B5EF4-FFF2-40B4-BE49-F238E27FC236}">
                    <a16:creationId xmlns:a16="http://schemas.microsoft.com/office/drawing/2014/main" xmlns="" id="{24E9D4BB-F29E-4568-84E0-D7587812C4B9}"/>
                  </a:ext>
                </a:extLst>
              </p:cNvPr>
              <p:cNvSpPr/>
              <p:nvPr/>
            </p:nvSpPr>
            <p:spPr>
              <a:xfrm>
                <a:off x="8817939" y="4502901"/>
                <a:ext cx="29622" cy="35242"/>
              </a:xfrm>
              <a:custGeom>
                <a:avLst/>
                <a:gdLst>
                  <a:gd name="connsiteX0" fmla="*/ 14764 w 29622"/>
                  <a:gd name="connsiteY0" fmla="*/ 35243 h 35242"/>
                  <a:gd name="connsiteX1" fmla="*/ 0 w 29622"/>
                  <a:gd name="connsiteY1" fmla="*/ 20574 h 35242"/>
                  <a:gd name="connsiteX2" fmla="*/ 0 w 29622"/>
                  <a:gd name="connsiteY2" fmla="*/ 3715 h 35242"/>
                  <a:gd name="connsiteX3" fmla="*/ 3810 w 29622"/>
                  <a:gd name="connsiteY3" fmla="*/ 0 h 35242"/>
                  <a:gd name="connsiteX4" fmla="*/ 7525 w 29622"/>
                  <a:gd name="connsiteY4" fmla="*/ 3715 h 35242"/>
                  <a:gd name="connsiteX5" fmla="*/ 7525 w 29622"/>
                  <a:gd name="connsiteY5" fmla="*/ 20574 h 35242"/>
                  <a:gd name="connsiteX6" fmla="*/ 14572 w 29622"/>
                  <a:gd name="connsiteY6" fmla="*/ 27813 h 35242"/>
                  <a:gd name="connsiteX7" fmla="*/ 14764 w 29622"/>
                  <a:gd name="connsiteY7" fmla="*/ 27813 h 35242"/>
                  <a:gd name="connsiteX8" fmla="*/ 22097 w 29622"/>
                  <a:gd name="connsiteY8" fmla="*/ 20670 h 35242"/>
                  <a:gd name="connsiteX9" fmla="*/ 22098 w 29622"/>
                  <a:gd name="connsiteY9" fmla="*/ 20574 h 35242"/>
                  <a:gd name="connsiteX10" fmla="*/ 22098 w 29622"/>
                  <a:gd name="connsiteY10" fmla="*/ 3715 h 35242"/>
                  <a:gd name="connsiteX11" fmla="*/ 25813 w 29622"/>
                  <a:gd name="connsiteY11" fmla="*/ 0 h 35242"/>
                  <a:gd name="connsiteX12" fmla="*/ 29623 w 29622"/>
                  <a:gd name="connsiteY12" fmla="*/ 3715 h 35242"/>
                  <a:gd name="connsiteX13" fmla="*/ 29623 w 29622"/>
                  <a:gd name="connsiteY13" fmla="*/ 20574 h 35242"/>
                  <a:gd name="connsiteX14" fmla="*/ 14764 w 29622"/>
                  <a:gd name="connsiteY14" fmla="*/ 35243 h 35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22" h="35242">
                    <a:moveTo>
                      <a:pt x="14764" y="35243"/>
                    </a:moveTo>
                    <a:cubicBezTo>
                      <a:pt x="6647" y="35243"/>
                      <a:pt x="52" y="28691"/>
                      <a:pt x="0" y="20574"/>
                    </a:cubicBezTo>
                    <a:lnTo>
                      <a:pt x="0" y="3715"/>
                    </a:lnTo>
                    <a:cubicBezTo>
                      <a:pt x="52" y="1648"/>
                      <a:pt x="1742" y="-1"/>
                      <a:pt x="3810" y="0"/>
                    </a:cubicBezTo>
                    <a:cubicBezTo>
                      <a:pt x="5862" y="0"/>
                      <a:pt x="7525" y="1663"/>
                      <a:pt x="7525" y="3715"/>
                    </a:cubicBezTo>
                    <a:lnTo>
                      <a:pt x="7525" y="20574"/>
                    </a:lnTo>
                    <a:cubicBezTo>
                      <a:pt x="7472" y="24519"/>
                      <a:pt x="10627" y="27760"/>
                      <a:pt x="14572" y="27813"/>
                    </a:cubicBezTo>
                    <a:cubicBezTo>
                      <a:pt x="14636" y="27814"/>
                      <a:pt x="14700" y="27814"/>
                      <a:pt x="14764" y="27813"/>
                    </a:cubicBezTo>
                    <a:cubicBezTo>
                      <a:pt x="18762" y="27866"/>
                      <a:pt x="22045" y="24668"/>
                      <a:pt x="22097" y="20670"/>
                    </a:cubicBezTo>
                    <a:cubicBezTo>
                      <a:pt x="22098" y="20638"/>
                      <a:pt x="22098" y="20606"/>
                      <a:pt x="22098" y="20574"/>
                    </a:cubicBezTo>
                    <a:lnTo>
                      <a:pt x="22098" y="3715"/>
                    </a:lnTo>
                    <a:cubicBezTo>
                      <a:pt x="22098" y="1663"/>
                      <a:pt x="23761" y="0"/>
                      <a:pt x="25813" y="0"/>
                    </a:cubicBezTo>
                    <a:cubicBezTo>
                      <a:pt x="27861" y="48"/>
                      <a:pt x="29523" y="1669"/>
                      <a:pt x="29623" y="3715"/>
                    </a:cubicBezTo>
                    <a:lnTo>
                      <a:pt x="29623" y="20574"/>
                    </a:lnTo>
                    <a:cubicBezTo>
                      <a:pt x="29519" y="28706"/>
                      <a:pt x="22896" y="35243"/>
                      <a:pt x="14764" y="35243"/>
                    </a:cubicBezTo>
                    <a:close/>
                  </a:path>
                </a:pathLst>
              </a:custGeom>
              <a:solidFill>
                <a:srgbClr val="263238"/>
              </a:solidFill>
              <a:ln w="9525" cap="flat">
                <a:noFill/>
                <a:prstDash val="solid"/>
                <a:miter/>
              </a:ln>
            </p:spPr>
            <p:txBody>
              <a:bodyPr rtlCol="0" anchor="ctr"/>
              <a:lstStyle/>
              <a:p>
                <a:endParaRPr lang="zh-CN" altLang="en-US"/>
              </a:p>
            </p:txBody>
          </p:sp>
          <p:sp>
            <p:nvSpPr>
              <p:cNvPr id="224" name="任意多边形: 形状 223">
                <a:extLst>
                  <a:ext uri="{FF2B5EF4-FFF2-40B4-BE49-F238E27FC236}">
                    <a16:creationId xmlns:a16="http://schemas.microsoft.com/office/drawing/2014/main" xmlns="" id="{F49F9302-1BD1-4EA4-8B4F-0B99D0C26CCA}"/>
                  </a:ext>
                </a:extLst>
              </p:cNvPr>
              <p:cNvSpPr/>
              <p:nvPr/>
            </p:nvSpPr>
            <p:spPr>
              <a:xfrm>
                <a:off x="8860325" y="4488709"/>
                <a:ext cx="7810" cy="49530"/>
              </a:xfrm>
              <a:custGeom>
                <a:avLst/>
                <a:gdLst>
                  <a:gd name="connsiteX0" fmla="*/ 3905 w 7810"/>
                  <a:gd name="connsiteY0" fmla="*/ 0 h 49530"/>
                  <a:gd name="connsiteX1" fmla="*/ 7811 w 7810"/>
                  <a:gd name="connsiteY1" fmla="*/ 3905 h 49530"/>
                  <a:gd name="connsiteX2" fmla="*/ 7811 w 7810"/>
                  <a:gd name="connsiteY2" fmla="*/ 45625 h 49530"/>
                  <a:gd name="connsiteX3" fmla="*/ 3905 w 7810"/>
                  <a:gd name="connsiteY3" fmla="*/ 49530 h 49530"/>
                  <a:gd name="connsiteX4" fmla="*/ 0 w 7810"/>
                  <a:gd name="connsiteY4" fmla="*/ 45625 h 49530"/>
                  <a:gd name="connsiteX5" fmla="*/ 0 w 7810"/>
                  <a:gd name="connsiteY5" fmla="*/ 3905 h 49530"/>
                  <a:gd name="connsiteX6" fmla="*/ 3905 w 7810"/>
                  <a:gd name="connsiteY6" fmla="*/ 0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10" h="49530">
                    <a:moveTo>
                      <a:pt x="3905" y="0"/>
                    </a:moveTo>
                    <a:cubicBezTo>
                      <a:pt x="6062" y="0"/>
                      <a:pt x="7811" y="1748"/>
                      <a:pt x="7811" y="3905"/>
                    </a:cubicBezTo>
                    <a:lnTo>
                      <a:pt x="7811" y="45625"/>
                    </a:lnTo>
                    <a:cubicBezTo>
                      <a:pt x="7811" y="47782"/>
                      <a:pt x="6062" y="49530"/>
                      <a:pt x="3905" y="49530"/>
                    </a:cubicBezTo>
                    <a:cubicBezTo>
                      <a:pt x="1748" y="49530"/>
                      <a:pt x="0" y="47782"/>
                      <a:pt x="0" y="45625"/>
                    </a:cubicBezTo>
                    <a:lnTo>
                      <a:pt x="0" y="3905"/>
                    </a:lnTo>
                    <a:cubicBezTo>
                      <a:pt x="0" y="1748"/>
                      <a:pt x="1748" y="0"/>
                      <a:pt x="3905" y="0"/>
                    </a:cubicBezTo>
                    <a:close/>
                  </a:path>
                </a:pathLst>
              </a:custGeom>
              <a:solidFill>
                <a:srgbClr val="263238"/>
              </a:solidFill>
              <a:ln w="9525" cap="flat">
                <a:noFill/>
                <a:prstDash val="solid"/>
                <a:miter/>
              </a:ln>
            </p:spPr>
            <p:txBody>
              <a:bodyPr rtlCol="0" anchor="ctr"/>
              <a:lstStyle/>
              <a:p>
                <a:endParaRPr lang="zh-CN" altLang="en-US"/>
              </a:p>
            </p:txBody>
          </p:sp>
          <p:sp>
            <p:nvSpPr>
              <p:cNvPr id="225" name="任意多边形: 形状 224">
                <a:extLst>
                  <a:ext uri="{FF2B5EF4-FFF2-40B4-BE49-F238E27FC236}">
                    <a16:creationId xmlns:a16="http://schemas.microsoft.com/office/drawing/2014/main" xmlns="" id="{3F4D4319-3B8B-4C25-9A5B-4F881B18CED9}"/>
                  </a:ext>
                </a:extLst>
              </p:cNvPr>
              <p:cNvSpPr/>
              <p:nvPr/>
            </p:nvSpPr>
            <p:spPr>
              <a:xfrm>
                <a:off x="8877946" y="4488709"/>
                <a:ext cx="7810" cy="49435"/>
              </a:xfrm>
              <a:custGeom>
                <a:avLst/>
                <a:gdLst>
                  <a:gd name="connsiteX0" fmla="*/ 3810 w 7810"/>
                  <a:gd name="connsiteY0" fmla="*/ 0 h 49435"/>
                  <a:gd name="connsiteX1" fmla="*/ 7810 w 7810"/>
                  <a:gd name="connsiteY1" fmla="*/ 3905 h 49435"/>
                  <a:gd name="connsiteX2" fmla="*/ 7811 w 7810"/>
                  <a:gd name="connsiteY2" fmla="*/ 45625 h 49435"/>
                  <a:gd name="connsiteX3" fmla="*/ 3812 w 7810"/>
                  <a:gd name="connsiteY3" fmla="*/ 49435 h 49435"/>
                  <a:gd name="connsiteX4" fmla="*/ 3810 w 7810"/>
                  <a:gd name="connsiteY4" fmla="*/ 49435 h 49435"/>
                  <a:gd name="connsiteX5" fmla="*/ 0 w 7810"/>
                  <a:gd name="connsiteY5" fmla="*/ 45625 h 49435"/>
                  <a:gd name="connsiteX6" fmla="*/ 0 w 7810"/>
                  <a:gd name="connsiteY6" fmla="*/ 3905 h 49435"/>
                  <a:gd name="connsiteX7" fmla="*/ 3810 w 7810"/>
                  <a:gd name="connsiteY7" fmla="*/ 0 h 4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10" h="49435">
                    <a:moveTo>
                      <a:pt x="3810" y="0"/>
                    </a:moveTo>
                    <a:cubicBezTo>
                      <a:pt x="5983" y="-1"/>
                      <a:pt x="7759" y="1733"/>
                      <a:pt x="7810" y="3905"/>
                    </a:cubicBezTo>
                    <a:lnTo>
                      <a:pt x="7811" y="45625"/>
                    </a:lnTo>
                    <a:cubicBezTo>
                      <a:pt x="7759" y="47781"/>
                      <a:pt x="5969" y="49487"/>
                      <a:pt x="3812" y="49435"/>
                    </a:cubicBezTo>
                    <a:cubicBezTo>
                      <a:pt x="3812" y="49435"/>
                      <a:pt x="3811" y="49435"/>
                      <a:pt x="3810" y="49435"/>
                    </a:cubicBezTo>
                    <a:cubicBezTo>
                      <a:pt x="1706" y="49435"/>
                      <a:pt x="0" y="47729"/>
                      <a:pt x="0" y="45625"/>
                    </a:cubicBezTo>
                    <a:lnTo>
                      <a:pt x="0" y="3905"/>
                    </a:lnTo>
                    <a:cubicBezTo>
                      <a:pt x="-1" y="1785"/>
                      <a:pt x="1690" y="52"/>
                      <a:pt x="3810" y="0"/>
                    </a:cubicBezTo>
                    <a:close/>
                  </a:path>
                </a:pathLst>
              </a:custGeom>
              <a:solidFill>
                <a:srgbClr val="263238"/>
              </a:solidFill>
              <a:ln w="9525" cap="flat">
                <a:noFill/>
                <a:prstDash val="solid"/>
                <a:miter/>
              </a:ln>
            </p:spPr>
            <p:txBody>
              <a:bodyPr rtlCol="0" anchor="ctr"/>
              <a:lstStyle/>
              <a:p>
                <a:endParaRPr lang="zh-CN" altLang="en-US"/>
              </a:p>
            </p:txBody>
          </p:sp>
          <p:sp>
            <p:nvSpPr>
              <p:cNvPr id="226" name="任意多边形: 形状 225">
                <a:extLst>
                  <a:ext uri="{FF2B5EF4-FFF2-40B4-BE49-F238E27FC236}">
                    <a16:creationId xmlns:a16="http://schemas.microsoft.com/office/drawing/2014/main" xmlns="" id="{BD79EE5B-0345-4213-B58F-FE53D7291E49}"/>
                  </a:ext>
                </a:extLst>
              </p:cNvPr>
              <p:cNvSpPr/>
              <p:nvPr/>
            </p:nvSpPr>
            <p:spPr>
              <a:xfrm>
                <a:off x="8895756" y="4502901"/>
                <a:ext cx="34197" cy="35254"/>
              </a:xfrm>
              <a:custGeom>
                <a:avLst/>
                <a:gdLst>
                  <a:gd name="connsiteX0" fmla="*/ 2 w 34197"/>
                  <a:gd name="connsiteY0" fmla="*/ 17622 h 35254"/>
                  <a:gd name="connsiteX1" fmla="*/ 17049 w 34197"/>
                  <a:gd name="connsiteY1" fmla="*/ 2 h 35254"/>
                  <a:gd name="connsiteX2" fmla="*/ 17243 w 34197"/>
                  <a:gd name="connsiteY2" fmla="*/ 0 h 35254"/>
                  <a:gd name="connsiteX3" fmla="*/ 34197 w 34197"/>
                  <a:gd name="connsiteY3" fmla="*/ 16383 h 35254"/>
                  <a:gd name="connsiteX4" fmla="*/ 34197 w 34197"/>
                  <a:gd name="connsiteY4" fmla="*/ 16383 h 35254"/>
                  <a:gd name="connsiteX5" fmla="*/ 34197 w 34197"/>
                  <a:gd name="connsiteY5" fmla="*/ 17050 h 35254"/>
                  <a:gd name="connsiteX6" fmla="*/ 30578 w 34197"/>
                  <a:gd name="connsiteY6" fmla="*/ 19908 h 35254"/>
                  <a:gd name="connsiteX7" fmla="*/ 8099 w 34197"/>
                  <a:gd name="connsiteY7" fmla="*/ 19908 h 35254"/>
                  <a:gd name="connsiteX8" fmla="*/ 10480 w 34197"/>
                  <a:gd name="connsiteY8" fmla="*/ 24575 h 35254"/>
                  <a:gd name="connsiteX9" fmla="*/ 17338 w 34197"/>
                  <a:gd name="connsiteY9" fmla="*/ 27718 h 35254"/>
                  <a:gd name="connsiteX10" fmla="*/ 24672 w 34197"/>
                  <a:gd name="connsiteY10" fmla="*/ 26004 h 35254"/>
                  <a:gd name="connsiteX11" fmla="*/ 29911 w 34197"/>
                  <a:gd name="connsiteY11" fmla="*/ 26004 h 35254"/>
                  <a:gd name="connsiteX12" fmla="*/ 29911 w 34197"/>
                  <a:gd name="connsiteY12" fmla="*/ 30671 h 35254"/>
                  <a:gd name="connsiteX13" fmla="*/ 17338 w 34197"/>
                  <a:gd name="connsiteY13" fmla="*/ 35243 h 35254"/>
                  <a:gd name="connsiteX14" fmla="*/ 0 w 34197"/>
                  <a:gd name="connsiteY14" fmla="*/ 17910 h 35254"/>
                  <a:gd name="connsiteX15" fmla="*/ 2 w 34197"/>
                  <a:gd name="connsiteY15" fmla="*/ 17622 h 35254"/>
                  <a:gd name="connsiteX16" fmla="*/ 7622 w 34197"/>
                  <a:gd name="connsiteY16" fmla="*/ 14193 h 35254"/>
                  <a:gd name="connsiteX17" fmla="*/ 27625 w 34197"/>
                  <a:gd name="connsiteY17" fmla="*/ 14193 h 35254"/>
                  <a:gd name="connsiteX18" fmla="*/ 17243 w 34197"/>
                  <a:gd name="connsiteY18" fmla="*/ 6668 h 35254"/>
                  <a:gd name="connsiteX19" fmla="*/ 7623 w 34197"/>
                  <a:gd name="connsiteY19" fmla="*/ 14193 h 3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197" h="35254">
                    <a:moveTo>
                      <a:pt x="2" y="17622"/>
                    </a:moveTo>
                    <a:cubicBezTo>
                      <a:pt x="-156" y="8049"/>
                      <a:pt x="7477" y="160"/>
                      <a:pt x="17049" y="2"/>
                    </a:cubicBezTo>
                    <a:cubicBezTo>
                      <a:pt x="17114" y="1"/>
                      <a:pt x="17178" y="1"/>
                      <a:pt x="17243" y="0"/>
                    </a:cubicBezTo>
                    <a:cubicBezTo>
                      <a:pt x="26408" y="-55"/>
                      <a:pt x="33938" y="7222"/>
                      <a:pt x="34197" y="16383"/>
                    </a:cubicBezTo>
                    <a:lnTo>
                      <a:pt x="34197" y="16383"/>
                    </a:lnTo>
                    <a:cubicBezTo>
                      <a:pt x="34197" y="16383"/>
                      <a:pt x="34197" y="16955"/>
                      <a:pt x="34197" y="17050"/>
                    </a:cubicBezTo>
                    <a:cubicBezTo>
                      <a:pt x="33950" y="18818"/>
                      <a:pt x="32355" y="20078"/>
                      <a:pt x="30578" y="19908"/>
                    </a:cubicBezTo>
                    <a:lnTo>
                      <a:pt x="8099" y="19908"/>
                    </a:lnTo>
                    <a:cubicBezTo>
                      <a:pt x="8441" y="21656"/>
                      <a:pt x="9266" y="23272"/>
                      <a:pt x="10480" y="24575"/>
                    </a:cubicBezTo>
                    <a:cubicBezTo>
                      <a:pt x="12349" y="26362"/>
                      <a:pt x="14764" y="27470"/>
                      <a:pt x="17338" y="27718"/>
                    </a:cubicBezTo>
                    <a:cubicBezTo>
                      <a:pt x="19904" y="27962"/>
                      <a:pt x="22480" y="27360"/>
                      <a:pt x="24672" y="26004"/>
                    </a:cubicBezTo>
                    <a:cubicBezTo>
                      <a:pt x="26142" y="24613"/>
                      <a:pt x="28442" y="24613"/>
                      <a:pt x="29911" y="26004"/>
                    </a:cubicBezTo>
                    <a:cubicBezTo>
                      <a:pt x="31182" y="27300"/>
                      <a:pt x="31182" y="29375"/>
                      <a:pt x="29911" y="30671"/>
                    </a:cubicBezTo>
                    <a:cubicBezTo>
                      <a:pt x="26473" y="33771"/>
                      <a:pt x="21964" y="35410"/>
                      <a:pt x="17338" y="35243"/>
                    </a:cubicBezTo>
                    <a:cubicBezTo>
                      <a:pt x="7764" y="35244"/>
                      <a:pt x="1" y="27484"/>
                      <a:pt x="0" y="17910"/>
                    </a:cubicBezTo>
                    <a:cubicBezTo>
                      <a:pt x="0" y="17814"/>
                      <a:pt x="1" y="17718"/>
                      <a:pt x="2" y="17622"/>
                    </a:cubicBezTo>
                    <a:close/>
                    <a:moveTo>
                      <a:pt x="7622" y="14193"/>
                    </a:moveTo>
                    <a:lnTo>
                      <a:pt x="27625" y="14193"/>
                    </a:lnTo>
                    <a:cubicBezTo>
                      <a:pt x="26029" y="9797"/>
                      <a:pt x="21917" y="6816"/>
                      <a:pt x="17243" y="6668"/>
                    </a:cubicBezTo>
                    <a:cubicBezTo>
                      <a:pt x="12638" y="6520"/>
                      <a:pt x="8588" y="9688"/>
                      <a:pt x="7623" y="14193"/>
                    </a:cubicBezTo>
                    <a:close/>
                  </a:path>
                </a:pathLst>
              </a:custGeom>
              <a:solidFill>
                <a:srgbClr val="263238"/>
              </a:solidFill>
              <a:ln w="9525" cap="flat">
                <a:noFill/>
                <a:prstDash val="solid"/>
                <a:miter/>
              </a:ln>
            </p:spPr>
            <p:txBody>
              <a:bodyPr rtlCol="0" anchor="ctr"/>
              <a:lstStyle/>
              <a:p>
                <a:endParaRPr lang="zh-CN" altLang="en-US"/>
              </a:p>
            </p:txBody>
          </p:sp>
          <p:sp>
            <p:nvSpPr>
              <p:cNvPr id="227" name="任意多边形: 形状 226">
                <a:extLst>
                  <a:ext uri="{FF2B5EF4-FFF2-40B4-BE49-F238E27FC236}">
                    <a16:creationId xmlns:a16="http://schemas.microsoft.com/office/drawing/2014/main" xmlns="" id="{C39633E4-379A-480C-ABF9-5A9C9341756D}"/>
                  </a:ext>
                </a:extLst>
              </p:cNvPr>
              <p:cNvSpPr/>
              <p:nvPr/>
            </p:nvSpPr>
            <p:spPr>
              <a:xfrm>
                <a:off x="8934810" y="4488708"/>
                <a:ext cx="19526" cy="49437"/>
              </a:xfrm>
              <a:custGeom>
                <a:avLst/>
                <a:gdLst>
                  <a:gd name="connsiteX0" fmla="*/ 19526 w 19526"/>
                  <a:gd name="connsiteY0" fmla="*/ 18004 h 49437"/>
                  <a:gd name="connsiteX1" fmla="*/ 15526 w 19526"/>
                  <a:gd name="connsiteY1" fmla="*/ 21909 h 49437"/>
                  <a:gd name="connsiteX2" fmla="*/ 13716 w 19526"/>
                  <a:gd name="connsiteY2" fmla="*/ 21909 h 49437"/>
                  <a:gd name="connsiteX3" fmla="*/ 13716 w 19526"/>
                  <a:gd name="connsiteY3" fmla="*/ 41625 h 49437"/>
                  <a:gd name="connsiteX4" fmla="*/ 17622 w 19526"/>
                  <a:gd name="connsiteY4" fmla="*/ 45529 h 49437"/>
                  <a:gd name="connsiteX5" fmla="*/ 17621 w 19526"/>
                  <a:gd name="connsiteY5" fmla="*/ 45626 h 49437"/>
                  <a:gd name="connsiteX6" fmla="*/ 13813 w 19526"/>
                  <a:gd name="connsiteY6" fmla="*/ 49437 h 49437"/>
                  <a:gd name="connsiteX7" fmla="*/ 13716 w 19526"/>
                  <a:gd name="connsiteY7" fmla="*/ 49436 h 49437"/>
                  <a:gd name="connsiteX8" fmla="*/ 5905 w 19526"/>
                  <a:gd name="connsiteY8" fmla="*/ 41625 h 49437"/>
                  <a:gd name="connsiteX9" fmla="*/ 5905 w 19526"/>
                  <a:gd name="connsiteY9" fmla="*/ 21909 h 49437"/>
                  <a:gd name="connsiteX10" fmla="*/ 3905 w 19526"/>
                  <a:gd name="connsiteY10" fmla="*/ 21909 h 49437"/>
                  <a:gd name="connsiteX11" fmla="*/ 0 w 19526"/>
                  <a:gd name="connsiteY11" fmla="*/ 18004 h 49437"/>
                  <a:gd name="connsiteX12" fmla="*/ 3809 w 19526"/>
                  <a:gd name="connsiteY12" fmla="*/ 14192 h 49437"/>
                  <a:gd name="connsiteX13" fmla="*/ 3905 w 19526"/>
                  <a:gd name="connsiteY13" fmla="*/ 14194 h 49437"/>
                  <a:gd name="connsiteX14" fmla="*/ 5905 w 19526"/>
                  <a:gd name="connsiteY14" fmla="*/ 14193 h 49437"/>
                  <a:gd name="connsiteX15" fmla="*/ 5905 w 19526"/>
                  <a:gd name="connsiteY15" fmla="*/ 3906 h 49437"/>
                  <a:gd name="connsiteX16" fmla="*/ 9810 w 19526"/>
                  <a:gd name="connsiteY16" fmla="*/ 0 h 49437"/>
                  <a:gd name="connsiteX17" fmla="*/ 9906 w 19526"/>
                  <a:gd name="connsiteY17" fmla="*/ 1 h 49437"/>
                  <a:gd name="connsiteX18" fmla="*/ 13717 w 19526"/>
                  <a:gd name="connsiteY18" fmla="*/ 3810 h 49437"/>
                  <a:gd name="connsiteX19" fmla="*/ 13716 w 19526"/>
                  <a:gd name="connsiteY19" fmla="*/ 3906 h 49437"/>
                  <a:gd name="connsiteX20" fmla="*/ 13716 w 19526"/>
                  <a:gd name="connsiteY20" fmla="*/ 14193 h 49437"/>
                  <a:gd name="connsiteX21" fmla="*/ 15526 w 19526"/>
                  <a:gd name="connsiteY21" fmla="*/ 14193 h 49437"/>
                  <a:gd name="connsiteX22" fmla="*/ 19526 w 19526"/>
                  <a:gd name="connsiteY22" fmla="*/ 18001 h 49437"/>
                  <a:gd name="connsiteX23" fmla="*/ 19526 w 19526"/>
                  <a:gd name="connsiteY23"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526" h="49437">
                    <a:moveTo>
                      <a:pt x="19526" y="18004"/>
                    </a:moveTo>
                    <a:cubicBezTo>
                      <a:pt x="19475" y="20176"/>
                      <a:pt x="17698" y="21909"/>
                      <a:pt x="15526" y="21909"/>
                    </a:cubicBezTo>
                    <a:lnTo>
                      <a:pt x="13716" y="21909"/>
                    </a:lnTo>
                    <a:lnTo>
                      <a:pt x="13716" y="41625"/>
                    </a:lnTo>
                    <a:cubicBezTo>
                      <a:pt x="15873" y="41625"/>
                      <a:pt x="17622" y="43373"/>
                      <a:pt x="17622" y="45529"/>
                    </a:cubicBezTo>
                    <a:cubicBezTo>
                      <a:pt x="17622" y="45562"/>
                      <a:pt x="17622" y="45594"/>
                      <a:pt x="17621" y="45626"/>
                    </a:cubicBezTo>
                    <a:cubicBezTo>
                      <a:pt x="17622" y="47730"/>
                      <a:pt x="15917" y="49437"/>
                      <a:pt x="13813" y="49437"/>
                    </a:cubicBezTo>
                    <a:cubicBezTo>
                      <a:pt x="13780" y="49437"/>
                      <a:pt x="13748" y="49437"/>
                      <a:pt x="13716" y="49436"/>
                    </a:cubicBezTo>
                    <a:cubicBezTo>
                      <a:pt x="9402" y="49436"/>
                      <a:pt x="5905" y="45939"/>
                      <a:pt x="5905"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10" y="1"/>
                      <a:pt x="13716" y="1706"/>
                      <a:pt x="13717" y="3810"/>
                    </a:cubicBezTo>
                    <a:cubicBezTo>
                      <a:pt x="13717" y="3842"/>
                      <a:pt x="13717" y="3874"/>
                      <a:pt x="13716" y="3906"/>
                    </a:cubicBezTo>
                    <a:lnTo>
                      <a:pt x="13716" y="14193"/>
                    </a:lnTo>
                    <a:lnTo>
                      <a:pt x="15526" y="14193"/>
                    </a:lnTo>
                    <a:cubicBezTo>
                      <a:pt x="17682" y="14140"/>
                      <a:pt x="19473" y="15845"/>
                      <a:pt x="19526" y="18001"/>
                    </a:cubicBezTo>
                    <a:cubicBezTo>
                      <a:pt x="19526" y="18002"/>
                      <a:pt x="19526" y="18002"/>
                      <a:pt x="19526" y="18003"/>
                    </a:cubicBezTo>
                    <a:close/>
                  </a:path>
                </a:pathLst>
              </a:custGeom>
              <a:solidFill>
                <a:srgbClr val="263238"/>
              </a:solidFill>
              <a:ln w="9525" cap="flat">
                <a:noFill/>
                <a:prstDash val="solid"/>
                <a:miter/>
              </a:ln>
            </p:spPr>
            <p:txBody>
              <a:bodyPr rtlCol="0" anchor="ctr"/>
              <a:lstStyle/>
              <a:p>
                <a:endParaRPr lang="zh-CN" altLang="en-US"/>
              </a:p>
            </p:txBody>
          </p:sp>
          <p:sp>
            <p:nvSpPr>
              <p:cNvPr id="228" name="任意多边形: 形状 227">
                <a:extLst>
                  <a:ext uri="{FF2B5EF4-FFF2-40B4-BE49-F238E27FC236}">
                    <a16:creationId xmlns:a16="http://schemas.microsoft.com/office/drawing/2014/main" xmlns="" id="{8C6D33FF-B7E8-4373-AD60-48E57F1A5F2D}"/>
                  </a:ext>
                </a:extLst>
              </p:cNvPr>
              <p:cNvSpPr/>
              <p:nvPr/>
            </p:nvSpPr>
            <p:spPr>
              <a:xfrm>
                <a:off x="8959099" y="4488708"/>
                <a:ext cx="19050" cy="49437"/>
              </a:xfrm>
              <a:custGeom>
                <a:avLst/>
                <a:gdLst>
                  <a:gd name="connsiteX0" fmla="*/ 19050 w 19050"/>
                  <a:gd name="connsiteY0" fmla="*/ 18004 h 49437"/>
                  <a:gd name="connsiteX1" fmla="*/ 15050 w 19050"/>
                  <a:gd name="connsiteY1" fmla="*/ 21909 h 49437"/>
                  <a:gd name="connsiteX2" fmla="*/ 13811 w 19050"/>
                  <a:gd name="connsiteY2" fmla="*/ 21909 h 49437"/>
                  <a:gd name="connsiteX3" fmla="*/ 13811 w 19050"/>
                  <a:gd name="connsiteY3" fmla="*/ 41625 h 49437"/>
                  <a:gd name="connsiteX4" fmla="*/ 17621 w 19050"/>
                  <a:gd name="connsiteY4" fmla="*/ 45624 h 49437"/>
                  <a:gd name="connsiteX5" fmla="*/ 17621 w 19050"/>
                  <a:gd name="connsiteY5" fmla="*/ 45626 h 49437"/>
                  <a:gd name="connsiteX6" fmla="*/ 14004 w 19050"/>
                  <a:gd name="connsiteY6" fmla="*/ 49436 h 49437"/>
                  <a:gd name="connsiteX7" fmla="*/ 13811 w 19050"/>
                  <a:gd name="connsiteY7" fmla="*/ 49436 h 49437"/>
                  <a:gd name="connsiteX8" fmla="*/ 5906 w 19050"/>
                  <a:gd name="connsiteY8" fmla="*/ 41625 h 49437"/>
                  <a:gd name="connsiteX9" fmla="*/ 5905 w 19050"/>
                  <a:gd name="connsiteY9" fmla="*/ 21909 h 49437"/>
                  <a:gd name="connsiteX10" fmla="*/ 3905 w 19050"/>
                  <a:gd name="connsiteY10" fmla="*/ 21909 h 49437"/>
                  <a:gd name="connsiteX11" fmla="*/ 0 w 19050"/>
                  <a:gd name="connsiteY11" fmla="*/ 18004 h 49437"/>
                  <a:gd name="connsiteX12" fmla="*/ 3809 w 19050"/>
                  <a:gd name="connsiteY12" fmla="*/ 14192 h 49437"/>
                  <a:gd name="connsiteX13" fmla="*/ 3905 w 19050"/>
                  <a:gd name="connsiteY13" fmla="*/ 14194 h 49437"/>
                  <a:gd name="connsiteX14" fmla="*/ 5905 w 19050"/>
                  <a:gd name="connsiteY14" fmla="*/ 14193 h 49437"/>
                  <a:gd name="connsiteX15" fmla="*/ 5905 w 19050"/>
                  <a:gd name="connsiteY15" fmla="*/ 3906 h 49437"/>
                  <a:gd name="connsiteX16" fmla="*/ 9810 w 19050"/>
                  <a:gd name="connsiteY16" fmla="*/ 0 h 49437"/>
                  <a:gd name="connsiteX17" fmla="*/ 9906 w 19050"/>
                  <a:gd name="connsiteY17" fmla="*/ 1 h 49437"/>
                  <a:gd name="connsiteX18" fmla="*/ 13811 w 19050"/>
                  <a:gd name="connsiteY18" fmla="*/ 3906 h 49437"/>
                  <a:gd name="connsiteX19" fmla="*/ 13811 w 19050"/>
                  <a:gd name="connsiteY19" fmla="*/ 14193 h 49437"/>
                  <a:gd name="connsiteX20" fmla="*/ 15526 w 19050"/>
                  <a:gd name="connsiteY20" fmla="*/ 14193 h 49437"/>
                  <a:gd name="connsiteX21" fmla="*/ 19050 w 19050"/>
                  <a:gd name="connsiteY21" fmla="*/ 18003 h 49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050" h="49437">
                    <a:moveTo>
                      <a:pt x="19050" y="18004"/>
                    </a:moveTo>
                    <a:cubicBezTo>
                      <a:pt x="18998" y="20176"/>
                      <a:pt x="17222" y="21909"/>
                      <a:pt x="15050" y="21909"/>
                    </a:cubicBezTo>
                    <a:lnTo>
                      <a:pt x="13811" y="21909"/>
                    </a:lnTo>
                    <a:lnTo>
                      <a:pt x="13811" y="41625"/>
                    </a:lnTo>
                    <a:cubicBezTo>
                      <a:pt x="15967" y="41677"/>
                      <a:pt x="17673" y="43467"/>
                      <a:pt x="17621" y="45624"/>
                    </a:cubicBezTo>
                    <a:cubicBezTo>
                      <a:pt x="17621" y="45625"/>
                      <a:pt x="17621" y="45625"/>
                      <a:pt x="17621" y="45626"/>
                    </a:cubicBezTo>
                    <a:cubicBezTo>
                      <a:pt x="17675" y="47677"/>
                      <a:pt x="16055" y="49383"/>
                      <a:pt x="14004" y="49436"/>
                    </a:cubicBezTo>
                    <a:cubicBezTo>
                      <a:pt x="13940" y="49438"/>
                      <a:pt x="13876" y="49438"/>
                      <a:pt x="13811" y="49436"/>
                    </a:cubicBezTo>
                    <a:cubicBezTo>
                      <a:pt x="9482" y="49436"/>
                      <a:pt x="5958" y="45954"/>
                      <a:pt x="5906" y="41625"/>
                    </a:cubicBezTo>
                    <a:lnTo>
                      <a:pt x="5905" y="21909"/>
                    </a:lnTo>
                    <a:lnTo>
                      <a:pt x="3905" y="21909"/>
                    </a:lnTo>
                    <a:cubicBezTo>
                      <a:pt x="1748" y="21909"/>
                      <a:pt x="0" y="20160"/>
                      <a:pt x="0" y="18004"/>
                    </a:cubicBezTo>
                    <a:cubicBezTo>
                      <a:pt x="-1" y="15899"/>
                      <a:pt x="1705" y="14193"/>
                      <a:pt x="3809" y="14192"/>
                    </a:cubicBezTo>
                    <a:cubicBezTo>
                      <a:pt x="3841" y="14192"/>
                      <a:pt x="3873" y="14193"/>
                      <a:pt x="3905" y="14194"/>
                    </a:cubicBezTo>
                    <a:lnTo>
                      <a:pt x="5905" y="14193"/>
                    </a:lnTo>
                    <a:lnTo>
                      <a:pt x="5905" y="3906"/>
                    </a:lnTo>
                    <a:cubicBezTo>
                      <a:pt x="5905" y="1750"/>
                      <a:pt x="7653" y="1"/>
                      <a:pt x="9810" y="0"/>
                    </a:cubicBezTo>
                    <a:cubicBezTo>
                      <a:pt x="9842" y="0"/>
                      <a:pt x="9874" y="0"/>
                      <a:pt x="9906" y="1"/>
                    </a:cubicBezTo>
                    <a:cubicBezTo>
                      <a:pt x="12063" y="1"/>
                      <a:pt x="13811" y="1750"/>
                      <a:pt x="13811" y="3906"/>
                    </a:cubicBezTo>
                    <a:lnTo>
                      <a:pt x="13811" y="14193"/>
                    </a:lnTo>
                    <a:lnTo>
                      <a:pt x="15526" y="14193"/>
                    </a:lnTo>
                    <a:cubicBezTo>
                      <a:pt x="17496" y="14386"/>
                      <a:pt x="19011" y="16023"/>
                      <a:pt x="19050" y="18003"/>
                    </a:cubicBezTo>
                    <a:close/>
                  </a:path>
                </a:pathLst>
              </a:custGeom>
              <a:solidFill>
                <a:srgbClr val="263238"/>
              </a:solidFill>
              <a:ln w="9525" cap="flat">
                <a:noFill/>
                <a:prstDash val="solid"/>
                <a:miter/>
              </a:ln>
            </p:spPr>
            <p:txBody>
              <a:bodyPr rtlCol="0" anchor="ctr"/>
              <a:lstStyle/>
              <a:p>
                <a:endParaRPr lang="zh-CN" altLang="en-US"/>
              </a:p>
            </p:txBody>
          </p:sp>
          <p:sp>
            <p:nvSpPr>
              <p:cNvPr id="229" name="任意多边形: 形状 228">
                <a:extLst>
                  <a:ext uri="{FF2B5EF4-FFF2-40B4-BE49-F238E27FC236}">
                    <a16:creationId xmlns:a16="http://schemas.microsoft.com/office/drawing/2014/main" xmlns="" id="{44F273F9-7696-46D8-8FB1-EE0DE2B1217E}"/>
                  </a:ext>
                </a:extLst>
              </p:cNvPr>
              <p:cNvSpPr/>
              <p:nvPr/>
            </p:nvSpPr>
            <p:spPr>
              <a:xfrm>
                <a:off x="8985197" y="4502901"/>
                <a:ext cx="34291" cy="35255"/>
              </a:xfrm>
              <a:custGeom>
                <a:avLst/>
                <a:gdLst>
                  <a:gd name="connsiteX0" fmla="*/ 1 w 34291"/>
                  <a:gd name="connsiteY0" fmla="*/ 17622 h 35255"/>
                  <a:gd name="connsiteX1" fmla="*/ 17239 w 34291"/>
                  <a:gd name="connsiteY1" fmla="*/ 0 h 35255"/>
                  <a:gd name="connsiteX2" fmla="*/ 17241 w 34291"/>
                  <a:gd name="connsiteY2" fmla="*/ 0 h 35255"/>
                  <a:gd name="connsiteX3" fmla="*/ 34291 w 34291"/>
                  <a:gd name="connsiteY3" fmla="*/ 16383 h 35255"/>
                  <a:gd name="connsiteX4" fmla="*/ 34291 w 34291"/>
                  <a:gd name="connsiteY4" fmla="*/ 16383 h 35255"/>
                  <a:gd name="connsiteX5" fmla="*/ 34291 w 34291"/>
                  <a:gd name="connsiteY5" fmla="*/ 17050 h 35255"/>
                  <a:gd name="connsiteX6" fmla="*/ 30576 w 34291"/>
                  <a:gd name="connsiteY6" fmla="*/ 19908 h 35255"/>
                  <a:gd name="connsiteX7" fmla="*/ 8097 w 34291"/>
                  <a:gd name="connsiteY7" fmla="*/ 19908 h 35255"/>
                  <a:gd name="connsiteX8" fmla="*/ 10574 w 34291"/>
                  <a:gd name="connsiteY8" fmla="*/ 24575 h 35255"/>
                  <a:gd name="connsiteX9" fmla="*/ 17337 w 34291"/>
                  <a:gd name="connsiteY9" fmla="*/ 27718 h 35255"/>
                  <a:gd name="connsiteX10" fmla="*/ 24671 w 34291"/>
                  <a:gd name="connsiteY10" fmla="*/ 26004 h 35255"/>
                  <a:gd name="connsiteX11" fmla="*/ 30005 w 34291"/>
                  <a:gd name="connsiteY11" fmla="*/ 26004 h 35255"/>
                  <a:gd name="connsiteX12" fmla="*/ 30005 w 34291"/>
                  <a:gd name="connsiteY12" fmla="*/ 30671 h 35255"/>
                  <a:gd name="connsiteX13" fmla="*/ 17337 w 34291"/>
                  <a:gd name="connsiteY13" fmla="*/ 35243 h 35255"/>
                  <a:gd name="connsiteX14" fmla="*/ 0 w 34291"/>
                  <a:gd name="connsiteY14" fmla="*/ 17718 h 35255"/>
                  <a:gd name="connsiteX15" fmla="*/ 1 w 34291"/>
                  <a:gd name="connsiteY15" fmla="*/ 17622 h 35255"/>
                  <a:gd name="connsiteX16" fmla="*/ 7716 w 34291"/>
                  <a:gd name="connsiteY16" fmla="*/ 14193 h 35255"/>
                  <a:gd name="connsiteX17" fmla="*/ 27719 w 34291"/>
                  <a:gd name="connsiteY17" fmla="*/ 14193 h 35255"/>
                  <a:gd name="connsiteX18" fmla="*/ 17241 w 34291"/>
                  <a:gd name="connsiteY18" fmla="*/ 6668 h 35255"/>
                  <a:gd name="connsiteX19" fmla="*/ 7716 w 34291"/>
                  <a:gd name="connsiteY19" fmla="*/ 14193 h 35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4291" h="35255">
                    <a:moveTo>
                      <a:pt x="1" y="17622"/>
                    </a:moveTo>
                    <a:cubicBezTo>
                      <a:pt x="-105" y="7995"/>
                      <a:pt x="7613" y="106"/>
                      <a:pt x="17239" y="0"/>
                    </a:cubicBezTo>
                    <a:cubicBezTo>
                      <a:pt x="17240" y="0"/>
                      <a:pt x="17241" y="0"/>
                      <a:pt x="17241" y="0"/>
                    </a:cubicBezTo>
                    <a:cubicBezTo>
                      <a:pt x="26423" y="-56"/>
                      <a:pt x="33982" y="7207"/>
                      <a:pt x="34291" y="16383"/>
                    </a:cubicBezTo>
                    <a:lnTo>
                      <a:pt x="34291" y="16383"/>
                    </a:lnTo>
                    <a:cubicBezTo>
                      <a:pt x="34291" y="16383"/>
                      <a:pt x="34291" y="16955"/>
                      <a:pt x="34291" y="17050"/>
                    </a:cubicBezTo>
                    <a:cubicBezTo>
                      <a:pt x="33999" y="18832"/>
                      <a:pt x="32374" y="20082"/>
                      <a:pt x="30576" y="19908"/>
                    </a:cubicBezTo>
                    <a:lnTo>
                      <a:pt x="8097" y="19908"/>
                    </a:lnTo>
                    <a:cubicBezTo>
                      <a:pt x="8466" y="21666"/>
                      <a:pt x="9325" y="23284"/>
                      <a:pt x="10574" y="24575"/>
                    </a:cubicBezTo>
                    <a:cubicBezTo>
                      <a:pt x="12391" y="26382"/>
                      <a:pt x="14784" y="27494"/>
                      <a:pt x="17337" y="27718"/>
                    </a:cubicBezTo>
                    <a:cubicBezTo>
                      <a:pt x="19903" y="27970"/>
                      <a:pt x="22482" y="27367"/>
                      <a:pt x="24671" y="26004"/>
                    </a:cubicBezTo>
                    <a:cubicBezTo>
                      <a:pt x="26190" y="24645"/>
                      <a:pt x="28486" y="24645"/>
                      <a:pt x="30005" y="26004"/>
                    </a:cubicBezTo>
                    <a:cubicBezTo>
                      <a:pt x="31227" y="27319"/>
                      <a:pt x="31227" y="29355"/>
                      <a:pt x="30005" y="30671"/>
                    </a:cubicBezTo>
                    <a:cubicBezTo>
                      <a:pt x="26533" y="33776"/>
                      <a:pt x="21992" y="35415"/>
                      <a:pt x="17337" y="35243"/>
                    </a:cubicBezTo>
                    <a:cubicBezTo>
                      <a:pt x="7710" y="35191"/>
                      <a:pt x="-52" y="27345"/>
                      <a:pt x="0" y="17718"/>
                    </a:cubicBezTo>
                    <a:cubicBezTo>
                      <a:pt x="0" y="17686"/>
                      <a:pt x="1" y="17654"/>
                      <a:pt x="1" y="17622"/>
                    </a:cubicBezTo>
                    <a:close/>
                    <a:moveTo>
                      <a:pt x="7716" y="14193"/>
                    </a:moveTo>
                    <a:lnTo>
                      <a:pt x="27719" y="14193"/>
                    </a:lnTo>
                    <a:cubicBezTo>
                      <a:pt x="26046" y="9815"/>
                      <a:pt x="21925" y="6855"/>
                      <a:pt x="17241" y="6668"/>
                    </a:cubicBezTo>
                    <a:cubicBezTo>
                      <a:pt x="12672" y="6566"/>
                      <a:pt x="8675" y="9724"/>
                      <a:pt x="7716" y="14193"/>
                    </a:cubicBezTo>
                    <a:close/>
                  </a:path>
                </a:pathLst>
              </a:custGeom>
              <a:solidFill>
                <a:srgbClr val="263238"/>
              </a:solidFill>
              <a:ln w="9525" cap="flat">
                <a:noFill/>
                <a:prstDash val="solid"/>
                <a:miter/>
              </a:ln>
            </p:spPr>
            <p:txBody>
              <a:bodyPr rtlCol="0" anchor="ctr"/>
              <a:lstStyle/>
              <a:p>
                <a:endParaRPr lang="zh-CN" altLang="en-US"/>
              </a:p>
            </p:txBody>
          </p:sp>
          <p:sp>
            <p:nvSpPr>
              <p:cNvPr id="230" name="任意多边形: 形状 229">
                <a:extLst>
                  <a:ext uri="{FF2B5EF4-FFF2-40B4-BE49-F238E27FC236}">
                    <a16:creationId xmlns:a16="http://schemas.microsoft.com/office/drawing/2014/main" xmlns="" id="{71D64659-B654-4884-8555-CC58F48D1193}"/>
                  </a:ext>
                </a:extLst>
              </p:cNvPr>
              <p:cNvSpPr/>
              <p:nvPr/>
            </p:nvSpPr>
            <p:spPr>
              <a:xfrm>
                <a:off x="9027582" y="4488519"/>
                <a:ext cx="33064" cy="49627"/>
              </a:xfrm>
              <a:custGeom>
                <a:avLst/>
                <a:gdLst>
                  <a:gd name="connsiteX0" fmla="*/ 33053 w 33064"/>
                  <a:gd name="connsiteY0" fmla="*/ 45815 h 49627"/>
                  <a:gd name="connsiteX1" fmla="*/ 29245 w 33064"/>
                  <a:gd name="connsiteY1" fmla="*/ 49626 h 49627"/>
                  <a:gd name="connsiteX2" fmla="*/ 29148 w 33064"/>
                  <a:gd name="connsiteY2" fmla="*/ 49625 h 49627"/>
                  <a:gd name="connsiteX3" fmla="*/ 4002 w 33064"/>
                  <a:gd name="connsiteY3" fmla="*/ 49625 h 49627"/>
                  <a:gd name="connsiteX4" fmla="*/ 1145 w 33064"/>
                  <a:gd name="connsiteY4" fmla="*/ 48387 h 49627"/>
                  <a:gd name="connsiteX5" fmla="*/ 1143 w 33064"/>
                  <a:gd name="connsiteY5" fmla="*/ 42864 h 49627"/>
                  <a:gd name="connsiteX6" fmla="*/ 1145 w 33064"/>
                  <a:gd name="connsiteY6" fmla="*/ 42862 h 49627"/>
                  <a:gd name="connsiteX7" fmla="*/ 22100 w 33064"/>
                  <a:gd name="connsiteY7" fmla="*/ 23813 h 49627"/>
                  <a:gd name="connsiteX8" fmla="*/ 25052 w 33064"/>
                  <a:gd name="connsiteY8" fmla="*/ 16955 h 49627"/>
                  <a:gd name="connsiteX9" fmla="*/ 22671 w 33064"/>
                  <a:gd name="connsiteY9" fmla="*/ 10859 h 49627"/>
                  <a:gd name="connsiteX10" fmla="*/ 15908 w 33064"/>
                  <a:gd name="connsiteY10" fmla="*/ 7906 h 49627"/>
                  <a:gd name="connsiteX11" fmla="*/ 9812 w 33064"/>
                  <a:gd name="connsiteY11" fmla="*/ 10192 h 49627"/>
                  <a:gd name="connsiteX12" fmla="*/ 7622 w 33064"/>
                  <a:gd name="connsiteY12" fmla="*/ 12192 h 49627"/>
                  <a:gd name="connsiteX13" fmla="*/ 2097 w 33064"/>
                  <a:gd name="connsiteY13" fmla="*/ 11906 h 49627"/>
                  <a:gd name="connsiteX14" fmla="*/ 2383 w 33064"/>
                  <a:gd name="connsiteY14" fmla="*/ 6382 h 49627"/>
                  <a:gd name="connsiteX15" fmla="*/ 4574 w 33064"/>
                  <a:gd name="connsiteY15" fmla="*/ 4382 h 49627"/>
                  <a:gd name="connsiteX16" fmla="*/ 15908 w 33064"/>
                  <a:gd name="connsiteY16" fmla="*/ 0 h 49627"/>
                  <a:gd name="connsiteX17" fmla="*/ 28481 w 33064"/>
                  <a:gd name="connsiteY17" fmla="*/ 5620 h 49627"/>
                  <a:gd name="connsiteX18" fmla="*/ 32863 w 33064"/>
                  <a:gd name="connsiteY18" fmla="*/ 16955 h 49627"/>
                  <a:gd name="connsiteX19" fmla="*/ 27338 w 33064"/>
                  <a:gd name="connsiteY19" fmla="*/ 29528 h 49627"/>
                  <a:gd name="connsiteX20" fmla="*/ 13908 w 33064"/>
                  <a:gd name="connsiteY20" fmla="*/ 41624 h 49627"/>
                  <a:gd name="connsiteX21" fmla="*/ 28958 w 33064"/>
                  <a:gd name="connsiteY21" fmla="*/ 41624 h 49627"/>
                  <a:gd name="connsiteX22" fmla="*/ 33059 w 33064"/>
                  <a:gd name="connsiteY22" fmla="*/ 45323 h 49627"/>
                  <a:gd name="connsiteX23" fmla="*/ 33053 w 33064"/>
                  <a:gd name="connsiteY23" fmla="*/ 45815 h 49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064" h="49627">
                    <a:moveTo>
                      <a:pt x="33053" y="45815"/>
                    </a:moveTo>
                    <a:cubicBezTo>
                      <a:pt x="33054" y="47920"/>
                      <a:pt x="31349" y="49626"/>
                      <a:pt x="29245" y="49626"/>
                    </a:cubicBezTo>
                    <a:cubicBezTo>
                      <a:pt x="29212" y="49626"/>
                      <a:pt x="29180" y="49626"/>
                      <a:pt x="29148" y="49625"/>
                    </a:cubicBezTo>
                    <a:lnTo>
                      <a:pt x="4002" y="49625"/>
                    </a:lnTo>
                    <a:cubicBezTo>
                      <a:pt x="2912" y="49664"/>
                      <a:pt x="1862" y="49209"/>
                      <a:pt x="1145" y="48387"/>
                    </a:cubicBezTo>
                    <a:cubicBezTo>
                      <a:pt x="-381" y="46862"/>
                      <a:pt x="-382" y="44390"/>
                      <a:pt x="1143" y="42864"/>
                    </a:cubicBezTo>
                    <a:cubicBezTo>
                      <a:pt x="1144" y="42864"/>
                      <a:pt x="1144" y="42863"/>
                      <a:pt x="1145" y="42862"/>
                    </a:cubicBezTo>
                    <a:lnTo>
                      <a:pt x="22100" y="23813"/>
                    </a:lnTo>
                    <a:cubicBezTo>
                      <a:pt x="23976" y="22024"/>
                      <a:pt x="25042" y="19547"/>
                      <a:pt x="25052" y="16955"/>
                    </a:cubicBezTo>
                    <a:cubicBezTo>
                      <a:pt x="25076" y="14691"/>
                      <a:pt x="24222" y="12507"/>
                      <a:pt x="22671" y="10859"/>
                    </a:cubicBezTo>
                    <a:cubicBezTo>
                      <a:pt x="20969" y="8916"/>
                      <a:pt x="18490" y="7833"/>
                      <a:pt x="15908" y="7906"/>
                    </a:cubicBezTo>
                    <a:cubicBezTo>
                      <a:pt x="13671" y="7928"/>
                      <a:pt x="11513" y="8737"/>
                      <a:pt x="9812" y="10192"/>
                    </a:cubicBezTo>
                    <a:lnTo>
                      <a:pt x="7622" y="12192"/>
                    </a:lnTo>
                    <a:cubicBezTo>
                      <a:pt x="6017" y="13639"/>
                      <a:pt x="3544" y="13511"/>
                      <a:pt x="2097" y="11906"/>
                    </a:cubicBezTo>
                    <a:cubicBezTo>
                      <a:pt x="650" y="10302"/>
                      <a:pt x="778" y="7828"/>
                      <a:pt x="2383" y="6382"/>
                    </a:cubicBezTo>
                    <a:lnTo>
                      <a:pt x="4574" y="4382"/>
                    </a:lnTo>
                    <a:cubicBezTo>
                      <a:pt x="7666" y="1547"/>
                      <a:pt x="11713" y="-18"/>
                      <a:pt x="15908" y="0"/>
                    </a:cubicBezTo>
                    <a:cubicBezTo>
                      <a:pt x="20706" y="10"/>
                      <a:pt x="25274" y="2052"/>
                      <a:pt x="28481" y="5620"/>
                    </a:cubicBezTo>
                    <a:cubicBezTo>
                      <a:pt x="31316" y="8712"/>
                      <a:pt x="32881" y="12760"/>
                      <a:pt x="32863" y="16955"/>
                    </a:cubicBezTo>
                    <a:cubicBezTo>
                      <a:pt x="32865" y="21735"/>
                      <a:pt x="30861" y="26297"/>
                      <a:pt x="27338" y="29528"/>
                    </a:cubicBezTo>
                    <a:lnTo>
                      <a:pt x="13908" y="41624"/>
                    </a:lnTo>
                    <a:lnTo>
                      <a:pt x="28958" y="41624"/>
                    </a:lnTo>
                    <a:cubicBezTo>
                      <a:pt x="31112" y="41513"/>
                      <a:pt x="32948" y="43169"/>
                      <a:pt x="33059" y="45323"/>
                    </a:cubicBezTo>
                    <a:cubicBezTo>
                      <a:pt x="33067" y="45487"/>
                      <a:pt x="33065" y="45651"/>
                      <a:pt x="33053" y="45815"/>
                    </a:cubicBezTo>
                    <a:close/>
                  </a:path>
                </a:pathLst>
              </a:custGeom>
              <a:solidFill>
                <a:srgbClr val="263238"/>
              </a:solidFill>
              <a:ln w="9525" cap="flat">
                <a:noFill/>
                <a:prstDash val="solid"/>
                <a:miter/>
              </a:ln>
            </p:spPr>
            <p:txBody>
              <a:bodyPr rtlCol="0" anchor="ctr"/>
              <a:lstStyle/>
              <a:p>
                <a:endParaRPr lang="zh-CN" altLang="en-US"/>
              </a:p>
            </p:txBody>
          </p:sp>
          <p:sp>
            <p:nvSpPr>
              <p:cNvPr id="231" name="任意多边形: 形状 230">
                <a:extLst>
                  <a:ext uri="{FF2B5EF4-FFF2-40B4-BE49-F238E27FC236}">
                    <a16:creationId xmlns:a16="http://schemas.microsoft.com/office/drawing/2014/main" xmlns="" id="{621309C5-BE0D-4EE7-ABF8-6D2A6B617E52}"/>
                  </a:ext>
                </a:extLst>
              </p:cNvPr>
              <p:cNvSpPr/>
              <p:nvPr/>
            </p:nvSpPr>
            <p:spPr>
              <a:xfrm>
                <a:off x="9071168" y="4488757"/>
                <a:ext cx="31377" cy="49387"/>
              </a:xfrm>
              <a:custGeom>
                <a:avLst/>
                <a:gdLst>
                  <a:gd name="connsiteX0" fmla="*/ 26044 w 31377"/>
                  <a:gd name="connsiteY0" fmla="*/ 19383 h 49387"/>
                  <a:gd name="connsiteX1" fmla="*/ 31187 w 31377"/>
                  <a:gd name="connsiteY1" fmla="*/ 31766 h 49387"/>
                  <a:gd name="connsiteX2" fmla="*/ 13757 w 31377"/>
                  <a:gd name="connsiteY2" fmla="*/ 49387 h 49387"/>
                  <a:gd name="connsiteX3" fmla="*/ 13566 w 31377"/>
                  <a:gd name="connsiteY3" fmla="*/ 49387 h 49387"/>
                  <a:gd name="connsiteX4" fmla="*/ 1184 w 31377"/>
                  <a:gd name="connsiteY4" fmla="*/ 44243 h 49387"/>
                  <a:gd name="connsiteX5" fmla="*/ 1184 w 31377"/>
                  <a:gd name="connsiteY5" fmla="*/ 38528 h 49387"/>
                  <a:gd name="connsiteX6" fmla="*/ 6899 w 31377"/>
                  <a:gd name="connsiteY6" fmla="*/ 38528 h 49387"/>
                  <a:gd name="connsiteX7" fmla="*/ 13566 w 31377"/>
                  <a:gd name="connsiteY7" fmla="*/ 41291 h 49387"/>
                  <a:gd name="connsiteX8" fmla="*/ 20329 w 31377"/>
                  <a:gd name="connsiteY8" fmla="*/ 38528 h 49387"/>
                  <a:gd name="connsiteX9" fmla="*/ 23186 w 31377"/>
                  <a:gd name="connsiteY9" fmla="*/ 31766 h 49387"/>
                  <a:gd name="connsiteX10" fmla="*/ 20329 w 31377"/>
                  <a:gd name="connsiteY10" fmla="*/ 25098 h 49387"/>
                  <a:gd name="connsiteX11" fmla="*/ 13661 w 31377"/>
                  <a:gd name="connsiteY11" fmla="*/ 22241 h 49387"/>
                  <a:gd name="connsiteX12" fmla="*/ 10804 w 31377"/>
                  <a:gd name="connsiteY12" fmla="*/ 21002 h 49387"/>
                  <a:gd name="connsiteX13" fmla="*/ 10804 w 31377"/>
                  <a:gd name="connsiteY13" fmla="*/ 21002 h 49387"/>
                  <a:gd name="connsiteX14" fmla="*/ 10804 w 31377"/>
                  <a:gd name="connsiteY14" fmla="*/ 15383 h 49387"/>
                  <a:gd name="connsiteX15" fmla="*/ 18043 w 31377"/>
                  <a:gd name="connsiteY15" fmla="*/ 7953 h 49387"/>
                  <a:gd name="connsiteX16" fmla="*/ 6518 w 31377"/>
                  <a:gd name="connsiteY16" fmla="*/ 7953 h 49387"/>
                  <a:gd name="connsiteX17" fmla="*/ 1949 w 31377"/>
                  <a:gd name="connsiteY17" fmla="*/ 4616 h 49387"/>
                  <a:gd name="connsiteX18" fmla="*/ 5287 w 31377"/>
                  <a:gd name="connsiteY18" fmla="*/ 48 h 49387"/>
                  <a:gd name="connsiteX19" fmla="*/ 6518 w 31377"/>
                  <a:gd name="connsiteY19" fmla="*/ 48 h 49387"/>
                  <a:gd name="connsiteX20" fmla="*/ 27377 w 31377"/>
                  <a:gd name="connsiteY20" fmla="*/ 48 h 49387"/>
                  <a:gd name="connsiteX21" fmla="*/ 31377 w 31377"/>
                  <a:gd name="connsiteY21" fmla="*/ 3856 h 49387"/>
                  <a:gd name="connsiteX22" fmla="*/ 31378 w 31377"/>
                  <a:gd name="connsiteY22" fmla="*/ 3953 h 49387"/>
                  <a:gd name="connsiteX23" fmla="*/ 30902 w 31377"/>
                  <a:gd name="connsiteY23" fmla="*/ 5858 h 49387"/>
                  <a:gd name="connsiteX24" fmla="*/ 30140 w 31377"/>
                  <a:gd name="connsiteY24" fmla="*/ 6810 h 49387"/>
                  <a:gd name="connsiteX25" fmla="*/ 21281 w 31377"/>
                  <a:gd name="connsiteY25" fmla="*/ 16335 h 49387"/>
                  <a:gd name="connsiteX26" fmla="*/ 26044 w 31377"/>
                  <a:gd name="connsiteY26" fmla="*/ 19383 h 49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377" h="49387">
                    <a:moveTo>
                      <a:pt x="26044" y="19383"/>
                    </a:moveTo>
                    <a:cubicBezTo>
                      <a:pt x="29341" y="22660"/>
                      <a:pt x="31192" y="27118"/>
                      <a:pt x="31187" y="31766"/>
                    </a:cubicBezTo>
                    <a:cubicBezTo>
                      <a:pt x="31240" y="41445"/>
                      <a:pt x="23436" y="49334"/>
                      <a:pt x="13757" y="49387"/>
                    </a:cubicBezTo>
                    <a:cubicBezTo>
                      <a:pt x="13693" y="49387"/>
                      <a:pt x="13630" y="49387"/>
                      <a:pt x="13566" y="49387"/>
                    </a:cubicBezTo>
                    <a:cubicBezTo>
                      <a:pt x="8930" y="49331"/>
                      <a:pt x="4495" y="47489"/>
                      <a:pt x="1184" y="44243"/>
                    </a:cubicBezTo>
                    <a:cubicBezTo>
                      <a:pt x="-395" y="42665"/>
                      <a:pt x="-395" y="40106"/>
                      <a:pt x="1184" y="38528"/>
                    </a:cubicBezTo>
                    <a:cubicBezTo>
                      <a:pt x="2762" y="36950"/>
                      <a:pt x="5320" y="36950"/>
                      <a:pt x="6899" y="38528"/>
                    </a:cubicBezTo>
                    <a:cubicBezTo>
                      <a:pt x="8635" y="40344"/>
                      <a:pt x="11054" y="41346"/>
                      <a:pt x="13566" y="41291"/>
                    </a:cubicBezTo>
                    <a:cubicBezTo>
                      <a:pt x="16098" y="41305"/>
                      <a:pt x="18531" y="40311"/>
                      <a:pt x="20329" y="38528"/>
                    </a:cubicBezTo>
                    <a:cubicBezTo>
                      <a:pt x="22147" y="36746"/>
                      <a:pt x="23176" y="34311"/>
                      <a:pt x="23186" y="31766"/>
                    </a:cubicBezTo>
                    <a:cubicBezTo>
                      <a:pt x="23151" y="29253"/>
                      <a:pt x="22124" y="26857"/>
                      <a:pt x="20329" y="25098"/>
                    </a:cubicBezTo>
                    <a:cubicBezTo>
                      <a:pt x="18570" y="23303"/>
                      <a:pt x="16174" y="22276"/>
                      <a:pt x="13661" y="22241"/>
                    </a:cubicBezTo>
                    <a:cubicBezTo>
                      <a:pt x="12560" y="22343"/>
                      <a:pt x="11483" y="21876"/>
                      <a:pt x="10804" y="21002"/>
                    </a:cubicBezTo>
                    <a:lnTo>
                      <a:pt x="10804" y="21002"/>
                    </a:lnTo>
                    <a:cubicBezTo>
                      <a:pt x="9267" y="19445"/>
                      <a:pt x="9267" y="16940"/>
                      <a:pt x="10804" y="15383"/>
                    </a:cubicBezTo>
                    <a:lnTo>
                      <a:pt x="18043" y="7953"/>
                    </a:lnTo>
                    <a:lnTo>
                      <a:pt x="6518" y="7953"/>
                    </a:lnTo>
                    <a:cubicBezTo>
                      <a:pt x="4334" y="8293"/>
                      <a:pt x="2289" y="6799"/>
                      <a:pt x="1949" y="4616"/>
                    </a:cubicBezTo>
                    <a:cubicBezTo>
                      <a:pt x="1609" y="2433"/>
                      <a:pt x="3104" y="387"/>
                      <a:pt x="5287" y="48"/>
                    </a:cubicBezTo>
                    <a:cubicBezTo>
                      <a:pt x="5694" y="-16"/>
                      <a:pt x="6110" y="-16"/>
                      <a:pt x="6518" y="48"/>
                    </a:cubicBezTo>
                    <a:lnTo>
                      <a:pt x="27377" y="48"/>
                    </a:lnTo>
                    <a:cubicBezTo>
                      <a:pt x="29533" y="-5"/>
                      <a:pt x="31324" y="1700"/>
                      <a:pt x="31377" y="3856"/>
                    </a:cubicBezTo>
                    <a:cubicBezTo>
                      <a:pt x="31377" y="3889"/>
                      <a:pt x="31378" y="3921"/>
                      <a:pt x="31378" y="3953"/>
                    </a:cubicBezTo>
                    <a:cubicBezTo>
                      <a:pt x="31380" y="4618"/>
                      <a:pt x="31216" y="5272"/>
                      <a:pt x="30902" y="5858"/>
                    </a:cubicBezTo>
                    <a:cubicBezTo>
                      <a:pt x="30728" y="6232"/>
                      <a:pt x="30466" y="6559"/>
                      <a:pt x="30140" y="6810"/>
                    </a:cubicBezTo>
                    <a:lnTo>
                      <a:pt x="21281" y="16335"/>
                    </a:lnTo>
                    <a:cubicBezTo>
                      <a:pt x="23022" y="17090"/>
                      <a:pt x="24630" y="18119"/>
                      <a:pt x="26044" y="19383"/>
                    </a:cubicBezTo>
                    <a:close/>
                  </a:path>
                </a:pathLst>
              </a:custGeom>
              <a:solidFill>
                <a:srgbClr val="263238"/>
              </a:solidFill>
              <a:ln w="9525" cap="flat">
                <a:noFill/>
                <a:prstDash val="solid"/>
                <a:miter/>
              </a:ln>
            </p:spPr>
            <p:txBody>
              <a:bodyPr rtlCol="0" anchor="ctr"/>
              <a:lstStyle/>
              <a:p>
                <a:endParaRPr lang="zh-CN" altLang="en-US"/>
              </a:p>
            </p:txBody>
          </p:sp>
          <p:sp>
            <p:nvSpPr>
              <p:cNvPr id="232" name="任意多边形: 形状 231">
                <a:extLst>
                  <a:ext uri="{FF2B5EF4-FFF2-40B4-BE49-F238E27FC236}">
                    <a16:creationId xmlns:a16="http://schemas.microsoft.com/office/drawing/2014/main" xmlns="" id="{31AE42FC-9B87-492F-B746-6BFE5788D534}"/>
                  </a:ext>
                </a:extLst>
              </p:cNvPr>
              <p:cNvSpPr/>
              <p:nvPr/>
            </p:nvSpPr>
            <p:spPr>
              <a:xfrm>
                <a:off x="8734595" y="4573958"/>
                <a:ext cx="28860" cy="49434"/>
              </a:xfrm>
              <a:custGeom>
                <a:avLst/>
                <a:gdLst>
                  <a:gd name="connsiteX0" fmla="*/ 1715 w 28860"/>
                  <a:gd name="connsiteY0" fmla="*/ 49339 h 49434"/>
                  <a:gd name="connsiteX1" fmla="*/ 1715 w 28860"/>
                  <a:gd name="connsiteY1" fmla="*/ 49339 h 49434"/>
                  <a:gd name="connsiteX2" fmla="*/ 0 w 28860"/>
                  <a:gd name="connsiteY2" fmla="*/ 47625 h 49434"/>
                  <a:gd name="connsiteX3" fmla="*/ 0 w 28860"/>
                  <a:gd name="connsiteY3" fmla="*/ 1714 h 49434"/>
                  <a:gd name="connsiteX4" fmla="*/ 1714 w 28860"/>
                  <a:gd name="connsiteY4" fmla="*/ 0 h 49434"/>
                  <a:gd name="connsiteX5" fmla="*/ 3429 w 28860"/>
                  <a:gd name="connsiteY5" fmla="*/ 1714 h 49434"/>
                  <a:gd name="connsiteX6" fmla="*/ 3429 w 28860"/>
                  <a:gd name="connsiteY6" fmla="*/ 46006 h 49434"/>
                  <a:gd name="connsiteX7" fmla="*/ 27146 w 28860"/>
                  <a:gd name="connsiteY7" fmla="*/ 46006 h 49434"/>
                  <a:gd name="connsiteX8" fmla="*/ 28861 w 28860"/>
                  <a:gd name="connsiteY8" fmla="*/ 47720 h 49434"/>
                  <a:gd name="connsiteX9" fmla="*/ 27146 w 28860"/>
                  <a:gd name="connsiteY9" fmla="*/ 49434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860" h="49434">
                    <a:moveTo>
                      <a:pt x="1715" y="49339"/>
                    </a:moveTo>
                    <a:lnTo>
                      <a:pt x="1715" y="49339"/>
                    </a:lnTo>
                    <a:cubicBezTo>
                      <a:pt x="768" y="49339"/>
                      <a:pt x="0" y="48572"/>
                      <a:pt x="0" y="47625"/>
                    </a:cubicBezTo>
                    <a:lnTo>
                      <a:pt x="0" y="1714"/>
                    </a:lnTo>
                    <a:cubicBezTo>
                      <a:pt x="0" y="767"/>
                      <a:pt x="768" y="0"/>
                      <a:pt x="1714" y="0"/>
                    </a:cubicBezTo>
                    <a:cubicBezTo>
                      <a:pt x="2661" y="0"/>
                      <a:pt x="3429" y="768"/>
                      <a:pt x="3429" y="1714"/>
                    </a:cubicBezTo>
                    <a:lnTo>
                      <a:pt x="3429" y="46006"/>
                    </a:lnTo>
                    <a:lnTo>
                      <a:pt x="27146" y="46006"/>
                    </a:lnTo>
                    <a:cubicBezTo>
                      <a:pt x="28093" y="46006"/>
                      <a:pt x="28861" y="46773"/>
                      <a:pt x="28861" y="47720"/>
                    </a:cubicBezTo>
                    <a:cubicBezTo>
                      <a:pt x="28861" y="48667"/>
                      <a:pt x="28093" y="49434"/>
                      <a:pt x="27146" y="49434"/>
                    </a:cubicBezTo>
                    <a:close/>
                  </a:path>
                </a:pathLst>
              </a:custGeom>
              <a:solidFill>
                <a:srgbClr val="263238"/>
              </a:solidFill>
              <a:ln w="9525" cap="flat">
                <a:noFill/>
                <a:prstDash val="solid"/>
                <a:miter/>
              </a:ln>
            </p:spPr>
            <p:txBody>
              <a:bodyPr rtlCol="0" anchor="ctr"/>
              <a:lstStyle/>
              <a:p>
                <a:endParaRPr lang="zh-CN" altLang="en-US"/>
              </a:p>
            </p:txBody>
          </p:sp>
          <p:sp>
            <p:nvSpPr>
              <p:cNvPr id="233" name="任意多边形: 形状 232">
                <a:extLst>
                  <a:ext uri="{FF2B5EF4-FFF2-40B4-BE49-F238E27FC236}">
                    <a16:creationId xmlns:a16="http://schemas.microsoft.com/office/drawing/2014/main" xmlns="" id="{818F325D-1A4A-43D0-BD7A-A1546DBFC017}"/>
                  </a:ext>
                </a:extLst>
              </p:cNvPr>
              <p:cNvSpPr/>
              <p:nvPr/>
            </p:nvSpPr>
            <p:spPr>
              <a:xfrm>
                <a:off x="8769254" y="4572784"/>
                <a:ext cx="50304" cy="50293"/>
              </a:xfrm>
              <a:custGeom>
                <a:avLst/>
                <a:gdLst>
                  <a:gd name="connsiteX0" fmla="*/ 23920 w 50304"/>
                  <a:gd name="connsiteY0" fmla="*/ 31 h 50293"/>
                  <a:gd name="connsiteX1" fmla="*/ 50274 w 50304"/>
                  <a:gd name="connsiteY1" fmla="*/ 23908 h 50293"/>
                  <a:gd name="connsiteX2" fmla="*/ 26397 w 50304"/>
                  <a:gd name="connsiteY2" fmla="*/ 50262 h 50293"/>
                  <a:gd name="connsiteX3" fmla="*/ 43 w 50304"/>
                  <a:gd name="connsiteY3" fmla="*/ 26385 h 50293"/>
                  <a:gd name="connsiteX4" fmla="*/ 12 w 50304"/>
                  <a:gd name="connsiteY4" fmla="*/ 25177 h 50293"/>
                  <a:gd name="connsiteX5" fmla="*/ 23618 w 50304"/>
                  <a:gd name="connsiteY5" fmla="*/ 39 h 50293"/>
                  <a:gd name="connsiteX6" fmla="*/ 23920 w 50304"/>
                  <a:gd name="connsiteY6" fmla="*/ 31 h 50293"/>
                  <a:gd name="connsiteX7" fmla="*/ 23920 w 50304"/>
                  <a:gd name="connsiteY7" fmla="*/ 46799 h 50293"/>
                  <a:gd name="connsiteX8" fmla="*/ 46655 w 50304"/>
                  <a:gd name="connsiteY8" fmla="*/ 26350 h 50293"/>
                  <a:gd name="connsiteX9" fmla="*/ 26206 w 50304"/>
                  <a:gd name="connsiteY9" fmla="*/ 3616 h 50293"/>
                  <a:gd name="connsiteX10" fmla="*/ 3472 w 50304"/>
                  <a:gd name="connsiteY10" fmla="*/ 24064 h 50293"/>
                  <a:gd name="connsiteX11" fmla="*/ 3441 w 50304"/>
                  <a:gd name="connsiteY11" fmla="*/ 25177 h 50293"/>
                  <a:gd name="connsiteX12" fmla="*/ 23905 w 50304"/>
                  <a:gd name="connsiteY12" fmla="*/ 46798 h 50293"/>
                  <a:gd name="connsiteX13" fmla="*/ 23920 w 50304"/>
                  <a:gd name="connsiteY13" fmla="*/ 46799 h 50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304" h="50293">
                    <a:moveTo>
                      <a:pt x="23920" y="31"/>
                    </a:moveTo>
                    <a:cubicBezTo>
                      <a:pt x="37791" y="-653"/>
                      <a:pt x="49590" y="10037"/>
                      <a:pt x="50274" y="23908"/>
                    </a:cubicBezTo>
                    <a:cubicBezTo>
                      <a:pt x="50958" y="37779"/>
                      <a:pt x="40268" y="49578"/>
                      <a:pt x="26397" y="50262"/>
                    </a:cubicBezTo>
                    <a:cubicBezTo>
                      <a:pt x="12526" y="50946"/>
                      <a:pt x="727" y="40256"/>
                      <a:pt x="43" y="26385"/>
                    </a:cubicBezTo>
                    <a:cubicBezTo>
                      <a:pt x="23" y="25982"/>
                      <a:pt x="13" y="25580"/>
                      <a:pt x="12" y="25177"/>
                    </a:cubicBezTo>
                    <a:cubicBezTo>
                      <a:pt x="-411" y="11717"/>
                      <a:pt x="10158" y="462"/>
                      <a:pt x="23618" y="39"/>
                    </a:cubicBezTo>
                    <a:cubicBezTo>
                      <a:pt x="23719" y="35"/>
                      <a:pt x="23819" y="33"/>
                      <a:pt x="23920" y="31"/>
                    </a:cubicBezTo>
                    <a:close/>
                    <a:moveTo>
                      <a:pt x="23920" y="46799"/>
                    </a:moveTo>
                    <a:cubicBezTo>
                      <a:pt x="35845" y="47430"/>
                      <a:pt x="46023" y="38275"/>
                      <a:pt x="46655" y="26350"/>
                    </a:cubicBezTo>
                    <a:cubicBezTo>
                      <a:pt x="47286" y="14426"/>
                      <a:pt x="38131" y="4247"/>
                      <a:pt x="26206" y="3616"/>
                    </a:cubicBezTo>
                    <a:cubicBezTo>
                      <a:pt x="14281" y="2984"/>
                      <a:pt x="4103" y="12140"/>
                      <a:pt x="3472" y="24064"/>
                    </a:cubicBezTo>
                    <a:cubicBezTo>
                      <a:pt x="3452" y="24435"/>
                      <a:pt x="3442" y="24806"/>
                      <a:pt x="3441" y="25177"/>
                    </a:cubicBezTo>
                    <a:cubicBezTo>
                      <a:pt x="3122" y="36798"/>
                      <a:pt x="12283" y="46479"/>
                      <a:pt x="23905" y="46798"/>
                    </a:cubicBezTo>
                    <a:cubicBezTo>
                      <a:pt x="23910" y="46798"/>
                      <a:pt x="23915" y="46799"/>
                      <a:pt x="23920" y="46799"/>
                    </a:cubicBezTo>
                    <a:close/>
                  </a:path>
                </a:pathLst>
              </a:custGeom>
              <a:solidFill>
                <a:srgbClr val="263238"/>
              </a:solidFill>
              <a:ln w="9525" cap="flat">
                <a:noFill/>
                <a:prstDash val="solid"/>
                <a:miter/>
              </a:ln>
            </p:spPr>
            <p:txBody>
              <a:bodyPr rtlCol="0" anchor="ctr"/>
              <a:lstStyle/>
              <a:p>
                <a:endParaRPr lang="zh-CN" altLang="en-US"/>
              </a:p>
            </p:txBody>
          </p:sp>
          <p:sp>
            <p:nvSpPr>
              <p:cNvPr id="234" name="任意多边形: 形状 233">
                <a:extLst>
                  <a:ext uri="{FF2B5EF4-FFF2-40B4-BE49-F238E27FC236}">
                    <a16:creationId xmlns:a16="http://schemas.microsoft.com/office/drawing/2014/main" xmlns="" id="{D1BC89F3-D32E-47CD-B1B6-19A97688E937}"/>
                  </a:ext>
                </a:extLst>
              </p:cNvPr>
              <p:cNvSpPr/>
              <p:nvPr/>
            </p:nvSpPr>
            <p:spPr>
              <a:xfrm>
                <a:off x="8825847" y="4574085"/>
                <a:ext cx="41927" cy="49040"/>
              </a:xfrm>
              <a:custGeom>
                <a:avLst/>
                <a:gdLst>
                  <a:gd name="connsiteX0" fmla="*/ 19143 w 41927"/>
                  <a:gd name="connsiteY0" fmla="*/ 47975 h 49040"/>
                  <a:gd name="connsiteX1" fmla="*/ 19143 w 41927"/>
                  <a:gd name="connsiteY1" fmla="*/ 47975 h 49040"/>
                  <a:gd name="connsiteX2" fmla="*/ 19143 w 41927"/>
                  <a:gd name="connsiteY2" fmla="*/ 47975 h 49040"/>
                  <a:gd name="connsiteX3" fmla="*/ 93 w 41927"/>
                  <a:gd name="connsiteY3" fmla="*/ 2445 h 49040"/>
                  <a:gd name="connsiteX4" fmla="*/ 1045 w 41927"/>
                  <a:gd name="connsiteY4" fmla="*/ 159 h 49040"/>
                  <a:gd name="connsiteX5" fmla="*/ 3321 w 41927"/>
                  <a:gd name="connsiteY5" fmla="*/ 995 h 49040"/>
                  <a:gd name="connsiteX6" fmla="*/ 3331 w 41927"/>
                  <a:gd name="connsiteY6" fmla="*/ 1017 h 49040"/>
                  <a:gd name="connsiteX7" fmla="*/ 20952 w 41927"/>
                  <a:gd name="connsiteY7" fmla="*/ 43117 h 49040"/>
                  <a:gd name="connsiteX8" fmla="*/ 38669 w 41927"/>
                  <a:gd name="connsiteY8" fmla="*/ 1016 h 49040"/>
                  <a:gd name="connsiteX9" fmla="*/ 40777 w 41927"/>
                  <a:gd name="connsiteY9" fmla="*/ 123 h 49040"/>
                  <a:gd name="connsiteX10" fmla="*/ 40860 w 41927"/>
                  <a:gd name="connsiteY10" fmla="*/ 159 h 49040"/>
                  <a:gd name="connsiteX11" fmla="*/ 41812 w 41927"/>
                  <a:gd name="connsiteY11" fmla="*/ 2445 h 49040"/>
                  <a:gd name="connsiteX12" fmla="*/ 22762 w 41927"/>
                  <a:gd name="connsiteY12" fmla="*/ 47689 h 49040"/>
                  <a:gd name="connsiteX13" fmla="*/ 21714 w 41927"/>
                  <a:gd name="connsiteY13" fmla="*/ 49022 h 49040"/>
                  <a:gd name="connsiteX14" fmla="*/ 21714 w 41927"/>
                  <a:gd name="connsiteY14" fmla="*/ 49022 h 49040"/>
                  <a:gd name="connsiteX15" fmla="*/ 21048 w 41927"/>
                  <a:gd name="connsiteY15" fmla="*/ 49022 h 49040"/>
                  <a:gd name="connsiteX16" fmla="*/ 20381 w 41927"/>
                  <a:gd name="connsiteY16" fmla="*/ 49022 h 49040"/>
                  <a:gd name="connsiteX17" fmla="*/ 19160 w 41927"/>
                  <a:gd name="connsiteY17" fmla="*/ 48183 h 49040"/>
                  <a:gd name="connsiteX18" fmla="*/ 19143 w 41927"/>
                  <a:gd name="connsiteY18" fmla="*/ 47975 h 4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1927" h="49040">
                    <a:moveTo>
                      <a:pt x="19143" y="47975"/>
                    </a:moveTo>
                    <a:cubicBezTo>
                      <a:pt x="19143" y="47975"/>
                      <a:pt x="19143" y="47975"/>
                      <a:pt x="19143" y="47975"/>
                    </a:cubicBezTo>
                    <a:lnTo>
                      <a:pt x="19143" y="47975"/>
                    </a:lnTo>
                    <a:lnTo>
                      <a:pt x="93" y="2445"/>
                    </a:lnTo>
                    <a:cubicBezTo>
                      <a:pt x="-196" y="1552"/>
                      <a:pt x="208" y="583"/>
                      <a:pt x="1045" y="159"/>
                    </a:cubicBezTo>
                    <a:cubicBezTo>
                      <a:pt x="1905" y="-239"/>
                      <a:pt x="2924" y="135"/>
                      <a:pt x="3321" y="995"/>
                    </a:cubicBezTo>
                    <a:cubicBezTo>
                      <a:pt x="3325" y="1002"/>
                      <a:pt x="3328" y="1009"/>
                      <a:pt x="3331" y="1017"/>
                    </a:cubicBezTo>
                    <a:lnTo>
                      <a:pt x="20952" y="43117"/>
                    </a:lnTo>
                    <a:lnTo>
                      <a:pt x="38669" y="1016"/>
                    </a:lnTo>
                    <a:cubicBezTo>
                      <a:pt x="39004" y="187"/>
                      <a:pt x="39949" y="-212"/>
                      <a:pt x="40777" y="123"/>
                    </a:cubicBezTo>
                    <a:cubicBezTo>
                      <a:pt x="40805" y="134"/>
                      <a:pt x="40833" y="146"/>
                      <a:pt x="40860" y="159"/>
                    </a:cubicBezTo>
                    <a:cubicBezTo>
                      <a:pt x="41730" y="551"/>
                      <a:pt x="42147" y="1551"/>
                      <a:pt x="41812" y="2445"/>
                    </a:cubicBezTo>
                    <a:lnTo>
                      <a:pt x="22762" y="47689"/>
                    </a:lnTo>
                    <a:cubicBezTo>
                      <a:pt x="22673" y="48287"/>
                      <a:pt x="22274" y="48794"/>
                      <a:pt x="21714" y="49022"/>
                    </a:cubicBezTo>
                    <a:lnTo>
                      <a:pt x="21714" y="49022"/>
                    </a:lnTo>
                    <a:lnTo>
                      <a:pt x="21048" y="49022"/>
                    </a:lnTo>
                    <a:lnTo>
                      <a:pt x="20381" y="49022"/>
                    </a:lnTo>
                    <a:cubicBezTo>
                      <a:pt x="19812" y="49128"/>
                      <a:pt x="19265" y="48752"/>
                      <a:pt x="19160" y="48183"/>
                    </a:cubicBezTo>
                    <a:cubicBezTo>
                      <a:pt x="19147" y="48114"/>
                      <a:pt x="19142" y="48045"/>
                      <a:pt x="19143" y="47975"/>
                    </a:cubicBezTo>
                    <a:close/>
                  </a:path>
                </a:pathLst>
              </a:custGeom>
              <a:solidFill>
                <a:srgbClr val="263238"/>
              </a:solidFill>
              <a:ln w="9525" cap="flat">
                <a:noFill/>
                <a:prstDash val="solid"/>
                <a:miter/>
              </a:ln>
            </p:spPr>
            <p:txBody>
              <a:bodyPr rtlCol="0" anchor="ctr"/>
              <a:lstStyle/>
              <a:p>
                <a:endParaRPr lang="zh-CN" altLang="en-US"/>
              </a:p>
            </p:txBody>
          </p:sp>
          <p:sp>
            <p:nvSpPr>
              <p:cNvPr id="235" name="任意多边形: 形状 234">
                <a:extLst>
                  <a:ext uri="{FF2B5EF4-FFF2-40B4-BE49-F238E27FC236}">
                    <a16:creationId xmlns:a16="http://schemas.microsoft.com/office/drawing/2014/main" xmlns="" id="{9D8F9E97-885D-4273-B73A-906FC282AEEF}"/>
                  </a:ext>
                </a:extLst>
              </p:cNvPr>
              <p:cNvSpPr/>
              <p:nvPr/>
            </p:nvSpPr>
            <p:spPr>
              <a:xfrm>
                <a:off x="8879565" y="4573958"/>
                <a:ext cx="28860" cy="49434"/>
              </a:xfrm>
              <a:custGeom>
                <a:avLst/>
                <a:gdLst>
                  <a:gd name="connsiteX0" fmla="*/ 0 w 28860"/>
                  <a:gd name="connsiteY0" fmla="*/ 1714 h 49434"/>
                  <a:gd name="connsiteX1" fmla="*/ 1714 w 28860"/>
                  <a:gd name="connsiteY1" fmla="*/ 0 h 49434"/>
                  <a:gd name="connsiteX2" fmla="*/ 27146 w 28860"/>
                  <a:gd name="connsiteY2" fmla="*/ 0 h 49434"/>
                  <a:gd name="connsiteX3" fmla="*/ 28861 w 28860"/>
                  <a:gd name="connsiteY3" fmla="*/ 1714 h 49434"/>
                  <a:gd name="connsiteX4" fmla="*/ 27146 w 28860"/>
                  <a:gd name="connsiteY4" fmla="*/ 3429 h 49434"/>
                  <a:gd name="connsiteX5" fmla="*/ 3524 w 28860"/>
                  <a:gd name="connsiteY5" fmla="*/ 3429 h 49434"/>
                  <a:gd name="connsiteX6" fmla="*/ 3524 w 28860"/>
                  <a:gd name="connsiteY6" fmla="*/ 23050 h 49434"/>
                  <a:gd name="connsiteX7" fmla="*/ 24194 w 28860"/>
                  <a:gd name="connsiteY7" fmla="*/ 23050 h 49434"/>
                  <a:gd name="connsiteX8" fmla="*/ 25908 w 28860"/>
                  <a:gd name="connsiteY8" fmla="*/ 24765 h 49434"/>
                  <a:gd name="connsiteX9" fmla="*/ 24194 w 28860"/>
                  <a:gd name="connsiteY9" fmla="*/ 26479 h 49434"/>
                  <a:gd name="connsiteX10" fmla="*/ 3524 w 28860"/>
                  <a:gd name="connsiteY10" fmla="*/ 26479 h 49434"/>
                  <a:gd name="connsiteX11" fmla="*/ 3524 w 28860"/>
                  <a:gd name="connsiteY11" fmla="*/ 46006 h 49434"/>
                  <a:gd name="connsiteX12" fmla="*/ 27146 w 28860"/>
                  <a:gd name="connsiteY12" fmla="*/ 46006 h 49434"/>
                  <a:gd name="connsiteX13" fmla="*/ 28861 w 28860"/>
                  <a:gd name="connsiteY13" fmla="*/ 47720 h 49434"/>
                  <a:gd name="connsiteX14" fmla="*/ 27146 w 28860"/>
                  <a:gd name="connsiteY14" fmla="*/ 49434 h 49434"/>
                  <a:gd name="connsiteX15" fmla="*/ 1619 w 28860"/>
                  <a:gd name="connsiteY15" fmla="*/ 49435 h 49434"/>
                  <a:gd name="connsiteX16" fmla="*/ 0 w 28860"/>
                  <a:gd name="connsiteY16"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8860" h="49434">
                    <a:moveTo>
                      <a:pt x="0" y="1714"/>
                    </a:moveTo>
                    <a:cubicBezTo>
                      <a:pt x="48" y="788"/>
                      <a:pt x="788" y="48"/>
                      <a:pt x="1714" y="0"/>
                    </a:cubicBezTo>
                    <a:lnTo>
                      <a:pt x="27146" y="0"/>
                    </a:lnTo>
                    <a:cubicBezTo>
                      <a:pt x="28093" y="0"/>
                      <a:pt x="28861" y="768"/>
                      <a:pt x="28861" y="1714"/>
                    </a:cubicBezTo>
                    <a:cubicBezTo>
                      <a:pt x="28861" y="2661"/>
                      <a:pt x="28093" y="3429"/>
                      <a:pt x="27146" y="3429"/>
                    </a:cubicBezTo>
                    <a:lnTo>
                      <a:pt x="3524" y="3429"/>
                    </a:lnTo>
                    <a:lnTo>
                      <a:pt x="3524" y="23050"/>
                    </a:lnTo>
                    <a:lnTo>
                      <a:pt x="24194" y="23050"/>
                    </a:lnTo>
                    <a:cubicBezTo>
                      <a:pt x="25140" y="23050"/>
                      <a:pt x="25908" y="23818"/>
                      <a:pt x="25908" y="24765"/>
                    </a:cubicBezTo>
                    <a:cubicBezTo>
                      <a:pt x="25908" y="25712"/>
                      <a:pt x="25140" y="26479"/>
                      <a:pt x="24194" y="26479"/>
                    </a:cubicBezTo>
                    <a:lnTo>
                      <a:pt x="3524" y="26479"/>
                    </a:lnTo>
                    <a:lnTo>
                      <a:pt x="3524" y="46006"/>
                    </a:lnTo>
                    <a:lnTo>
                      <a:pt x="27146" y="46006"/>
                    </a:lnTo>
                    <a:cubicBezTo>
                      <a:pt x="28093" y="46006"/>
                      <a:pt x="28861" y="46773"/>
                      <a:pt x="28861" y="47720"/>
                    </a:cubicBezTo>
                    <a:cubicBezTo>
                      <a:pt x="28861" y="48667"/>
                      <a:pt x="28093" y="49434"/>
                      <a:pt x="27146" y="49434"/>
                    </a:cubicBezTo>
                    <a:lnTo>
                      <a:pt x="1619" y="49435"/>
                    </a:lnTo>
                    <a:cubicBezTo>
                      <a:pt x="710" y="49384"/>
                      <a:pt x="-1" y="48631"/>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6" name="任意多边形: 形状 235">
                <a:extLst>
                  <a:ext uri="{FF2B5EF4-FFF2-40B4-BE49-F238E27FC236}">
                    <a16:creationId xmlns:a16="http://schemas.microsoft.com/office/drawing/2014/main" xmlns="" id="{1BA35013-1EBF-490C-B314-213F16B0F796}"/>
                  </a:ext>
                </a:extLst>
              </p:cNvPr>
              <p:cNvSpPr/>
              <p:nvPr/>
            </p:nvSpPr>
            <p:spPr>
              <a:xfrm>
                <a:off x="8943193" y="4573958"/>
                <a:ext cx="3429" cy="49434"/>
              </a:xfrm>
              <a:custGeom>
                <a:avLst/>
                <a:gdLst>
                  <a:gd name="connsiteX0" fmla="*/ 0 w 3429"/>
                  <a:gd name="connsiteY0" fmla="*/ 1714 h 49434"/>
                  <a:gd name="connsiteX1" fmla="*/ 1714 w 3429"/>
                  <a:gd name="connsiteY1" fmla="*/ 0 h 49434"/>
                  <a:gd name="connsiteX2" fmla="*/ 3429 w 3429"/>
                  <a:gd name="connsiteY2" fmla="*/ 1714 h 49434"/>
                  <a:gd name="connsiteX3" fmla="*/ 3429 w 3429"/>
                  <a:gd name="connsiteY3" fmla="*/ 47720 h 49434"/>
                  <a:gd name="connsiteX4" fmla="*/ 1715 w 3429"/>
                  <a:gd name="connsiteY4" fmla="*/ 49434 h 49434"/>
                  <a:gd name="connsiteX5" fmla="*/ 0 w 3429"/>
                  <a:gd name="connsiteY5"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434">
                    <a:moveTo>
                      <a:pt x="0" y="1714"/>
                    </a:moveTo>
                    <a:cubicBezTo>
                      <a:pt x="0" y="767"/>
                      <a:pt x="768" y="0"/>
                      <a:pt x="1714" y="0"/>
                    </a:cubicBezTo>
                    <a:cubicBezTo>
                      <a:pt x="2661" y="0"/>
                      <a:pt x="3429" y="768"/>
                      <a:pt x="3429" y="1714"/>
                    </a:cubicBezTo>
                    <a:lnTo>
                      <a:pt x="3429" y="47720"/>
                    </a:lnTo>
                    <a:cubicBezTo>
                      <a:pt x="3429" y="48667"/>
                      <a:pt x="2661" y="49434"/>
                      <a:pt x="1715"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7" name="任意多边形: 形状 236">
                <a:extLst>
                  <a:ext uri="{FF2B5EF4-FFF2-40B4-BE49-F238E27FC236}">
                    <a16:creationId xmlns:a16="http://schemas.microsoft.com/office/drawing/2014/main" xmlns="" id="{3067A2AD-EC41-4A2C-A5BC-F802F691A629}"/>
                  </a:ext>
                </a:extLst>
              </p:cNvPr>
              <p:cNvSpPr/>
              <p:nvPr/>
            </p:nvSpPr>
            <p:spPr>
              <a:xfrm>
                <a:off x="8960433" y="4573577"/>
                <a:ext cx="36671" cy="49434"/>
              </a:xfrm>
              <a:custGeom>
                <a:avLst/>
                <a:gdLst>
                  <a:gd name="connsiteX0" fmla="*/ 16573 w 36671"/>
                  <a:gd name="connsiteY0" fmla="*/ 3429 h 49434"/>
                  <a:gd name="connsiteX1" fmla="*/ 1714 w 36671"/>
                  <a:gd name="connsiteY1" fmla="*/ 3429 h 49434"/>
                  <a:gd name="connsiteX2" fmla="*/ 0 w 36671"/>
                  <a:gd name="connsiteY2" fmla="*/ 1715 h 49434"/>
                  <a:gd name="connsiteX3" fmla="*/ 1714 w 36671"/>
                  <a:gd name="connsiteY3" fmla="*/ 0 h 49434"/>
                  <a:gd name="connsiteX4" fmla="*/ 34957 w 36671"/>
                  <a:gd name="connsiteY4" fmla="*/ 0 h 49434"/>
                  <a:gd name="connsiteX5" fmla="*/ 36671 w 36671"/>
                  <a:gd name="connsiteY5" fmla="*/ 1714 h 49434"/>
                  <a:gd name="connsiteX6" fmla="*/ 34957 w 36671"/>
                  <a:gd name="connsiteY6" fmla="*/ 3429 h 49434"/>
                  <a:gd name="connsiteX7" fmla="*/ 20002 w 36671"/>
                  <a:gd name="connsiteY7" fmla="*/ 3429 h 49434"/>
                  <a:gd name="connsiteX8" fmla="*/ 20002 w 36671"/>
                  <a:gd name="connsiteY8" fmla="*/ 47720 h 49434"/>
                  <a:gd name="connsiteX9" fmla="*/ 18288 w 36671"/>
                  <a:gd name="connsiteY9" fmla="*/ 49435 h 49434"/>
                  <a:gd name="connsiteX10" fmla="*/ 16574 w 36671"/>
                  <a:gd name="connsiteY10"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671" h="49434">
                    <a:moveTo>
                      <a:pt x="16573" y="3429"/>
                    </a:moveTo>
                    <a:lnTo>
                      <a:pt x="1714" y="3429"/>
                    </a:lnTo>
                    <a:cubicBezTo>
                      <a:pt x="768" y="3429"/>
                      <a:pt x="0" y="2661"/>
                      <a:pt x="0" y="1715"/>
                    </a:cubicBezTo>
                    <a:cubicBezTo>
                      <a:pt x="0" y="768"/>
                      <a:pt x="768" y="0"/>
                      <a:pt x="1714" y="0"/>
                    </a:cubicBezTo>
                    <a:lnTo>
                      <a:pt x="34957" y="0"/>
                    </a:lnTo>
                    <a:cubicBezTo>
                      <a:pt x="35904" y="0"/>
                      <a:pt x="36671" y="768"/>
                      <a:pt x="36671" y="1714"/>
                    </a:cubicBezTo>
                    <a:cubicBezTo>
                      <a:pt x="36671" y="2661"/>
                      <a:pt x="35904" y="3429"/>
                      <a:pt x="34957" y="3429"/>
                    </a:cubicBezTo>
                    <a:lnTo>
                      <a:pt x="20002" y="3429"/>
                    </a:lnTo>
                    <a:lnTo>
                      <a:pt x="20002" y="47720"/>
                    </a:lnTo>
                    <a:cubicBezTo>
                      <a:pt x="20002" y="48667"/>
                      <a:pt x="19235" y="49435"/>
                      <a:pt x="18288" y="49435"/>
                    </a:cubicBezTo>
                    <a:cubicBezTo>
                      <a:pt x="17362" y="49387"/>
                      <a:pt x="16621" y="48647"/>
                      <a:pt x="16574" y="47720"/>
                    </a:cubicBezTo>
                    <a:close/>
                  </a:path>
                </a:pathLst>
              </a:custGeom>
              <a:solidFill>
                <a:srgbClr val="263238"/>
              </a:solidFill>
              <a:ln w="9525" cap="flat">
                <a:noFill/>
                <a:prstDash val="solid"/>
                <a:miter/>
              </a:ln>
            </p:spPr>
            <p:txBody>
              <a:bodyPr rtlCol="0" anchor="ctr"/>
              <a:lstStyle/>
              <a:p>
                <a:endParaRPr lang="zh-CN" altLang="en-US"/>
              </a:p>
            </p:txBody>
          </p:sp>
          <p:sp>
            <p:nvSpPr>
              <p:cNvPr id="238" name="任意多边形: 形状 237">
                <a:extLst>
                  <a:ext uri="{FF2B5EF4-FFF2-40B4-BE49-F238E27FC236}">
                    <a16:creationId xmlns:a16="http://schemas.microsoft.com/office/drawing/2014/main" xmlns="" id="{3FE7641A-5BCB-41FE-A214-7FC22A41DA21}"/>
                  </a:ext>
                </a:extLst>
              </p:cNvPr>
              <p:cNvSpPr/>
              <p:nvPr/>
            </p:nvSpPr>
            <p:spPr>
              <a:xfrm>
                <a:off x="9009296" y="4573958"/>
                <a:ext cx="3428" cy="49434"/>
              </a:xfrm>
              <a:custGeom>
                <a:avLst/>
                <a:gdLst>
                  <a:gd name="connsiteX0" fmla="*/ 0 w 3428"/>
                  <a:gd name="connsiteY0" fmla="*/ 1714 h 49434"/>
                  <a:gd name="connsiteX1" fmla="*/ 1714 w 3428"/>
                  <a:gd name="connsiteY1" fmla="*/ 0 h 49434"/>
                  <a:gd name="connsiteX2" fmla="*/ 3429 w 3428"/>
                  <a:gd name="connsiteY2" fmla="*/ 1714 h 49434"/>
                  <a:gd name="connsiteX3" fmla="*/ 3429 w 3428"/>
                  <a:gd name="connsiteY3" fmla="*/ 37147 h 49434"/>
                  <a:gd name="connsiteX4" fmla="*/ 1714 w 3428"/>
                  <a:gd name="connsiteY4" fmla="*/ 38862 h 49434"/>
                  <a:gd name="connsiteX5" fmla="*/ 0 w 3428"/>
                  <a:gd name="connsiteY5" fmla="*/ 37147 h 49434"/>
                  <a:gd name="connsiteX6" fmla="*/ 0 w 3428"/>
                  <a:gd name="connsiteY6" fmla="*/ 46006 h 49434"/>
                  <a:gd name="connsiteX7" fmla="*/ 1714 w 3428"/>
                  <a:gd name="connsiteY7" fmla="*/ 44291 h 49434"/>
                  <a:gd name="connsiteX8" fmla="*/ 3429 w 3428"/>
                  <a:gd name="connsiteY8" fmla="*/ 46006 h 49434"/>
                  <a:gd name="connsiteX9" fmla="*/ 3429 w 3428"/>
                  <a:gd name="connsiteY9" fmla="*/ 47720 h 49434"/>
                  <a:gd name="connsiteX10" fmla="*/ 1714 w 3428"/>
                  <a:gd name="connsiteY10" fmla="*/ 49434 h 49434"/>
                  <a:gd name="connsiteX11" fmla="*/ 0 w 3428"/>
                  <a:gd name="connsiteY11" fmla="*/ 47720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28" h="49434">
                    <a:moveTo>
                      <a:pt x="0" y="1714"/>
                    </a:moveTo>
                    <a:cubicBezTo>
                      <a:pt x="0" y="767"/>
                      <a:pt x="768" y="0"/>
                      <a:pt x="1714" y="0"/>
                    </a:cubicBezTo>
                    <a:cubicBezTo>
                      <a:pt x="2661" y="0"/>
                      <a:pt x="3429" y="768"/>
                      <a:pt x="3429" y="1714"/>
                    </a:cubicBezTo>
                    <a:lnTo>
                      <a:pt x="3429" y="37147"/>
                    </a:lnTo>
                    <a:cubicBezTo>
                      <a:pt x="3429" y="38094"/>
                      <a:pt x="2661" y="38862"/>
                      <a:pt x="1714" y="38862"/>
                    </a:cubicBezTo>
                    <a:cubicBezTo>
                      <a:pt x="768" y="38862"/>
                      <a:pt x="0" y="38094"/>
                      <a:pt x="0" y="37147"/>
                    </a:cubicBezTo>
                    <a:close/>
                    <a:moveTo>
                      <a:pt x="0" y="46006"/>
                    </a:moveTo>
                    <a:cubicBezTo>
                      <a:pt x="0" y="45059"/>
                      <a:pt x="768" y="44291"/>
                      <a:pt x="1714" y="44291"/>
                    </a:cubicBezTo>
                    <a:cubicBezTo>
                      <a:pt x="2661" y="44291"/>
                      <a:pt x="3429" y="45059"/>
                      <a:pt x="3429" y="46006"/>
                    </a:cubicBezTo>
                    <a:lnTo>
                      <a:pt x="3429" y="47720"/>
                    </a:lnTo>
                    <a:cubicBezTo>
                      <a:pt x="3429" y="48667"/>
                      <a:pt x="2661" y="49434"/>
                      <a:pt x="1714" y="49434"/>
                    </a:cubicBezTo>
                    <a:cubicBezTo>
                      <a:pt x="768" y="49434"/>
                      <a:pt x="0" y="48667"/>
                      <a:pt x="0" y="47720"/>
                    </a:cubicBezTo>
                    <a:close/>
                  </a:path>
                </a:pathLst>
              </a:custGeom>
              <a:solidFill>
                <a:srgbClr val="263238"/>
              </a:solidFill>
              <a:ln w="9525" cap="flat">
                <a:noFill/>
                <a:prstDash val="solid"/>
                <a:miter/>
              </a:ln>
            </p:spPr>
            <p:txBody>
              <a:bodyPr rtlCol="0" anchor="ctr"/>
              <a:lstStyle/>
              <a:p>
                <a:endParaRPr lang="zh-CN" altLang="en-US"/>
              </a:p>
            </p:txBody>
          </p:sp>
          <p:sp>
            <p:nvSpPr>
              <p:cNvPr id="239" name="任意多边形: 形状 238">
                <a:extLst>
                  <a:ext uri="{FF2B5EF4-FFF2-40B4-BE49-F238E27FC236}">
                    <a16:creationId xmlns:a16="http://schemas.microsoft.com/office/drawing/2014/main" xmlns="" id="{583D7422-77A2-4652-BE26-5C39CC96F1F1}"/>
                  </a:ext>
                </a:extLst>
              </p:cNvPr>
              <p:cNvSpPr/>
              <p:nvPr/>
            </p:nvSpPr>
            <p:spPr>
              <a:xfrm>
                <a:off x="8476775" y="4708539"/>
                <a:ext cx="193386" cy="193402"/>
              </a:xfrm>
              <a:custGeom>
                <a:avLst/>
                <a:gdLst>
                  <a:gd name="connsiteX0" fmla="*/ 147616 w 193386"/>
                  <a:gd name="connsiteY0" fmla="*/ 178887 h 193402"/>
                  <a:gd name="connsiteX1" fmla="*/ 119707 w 193386"/>
                  <a:gd name="connsiteY1" fmla="*/ 190603 h 193402"/>
                  <a:gd name="connsiteX2" fmla="*/ 2800 w 193386"/>
                  <a:gd name="connsiteY2" fmla="*/ 119707 h 193402"/>
                  <a:gd name="connsiteX3" fmla="*/ 73695 w 193386"/>
                  <a:gd name="connsiteY3" fmla="*/ 2800 h 193402"/>
                  <a:gd name="connsiteX4" fmla="*/ 190603 w 193386"/>
                  <a:gd name="connsiteY4" fmla="*/ 73695 h 193402"/>
                  <a:gd name="connsiteX5" fmla="*/ 147616 w 193386"/>
                  <a:gd name="connsiteY5" fmla="*/ 178887 h 19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386" h="193402">
                    <a:moveTo>
                      <a:pt x="147616" y="178887"/>
                    </a:moveTo>
                    <a:cubicBezTo>
                      <a:pt x="139002" y="184265"/>
                      <a:pt x="129579" y="188221"/>
                      <a:pt x="119707" y="190603"/>
                    </a:cubicBezTo>
                    <a:cubicBezTo>
                      <a:pt x="67847" y="203309"/>
                      <a:pt x="15506" y="171568"/>
                      <a:pt x="2800" y="119707"/>
                    </a:cubicBezTo>
                    <a:cubicBezTo>
                      <a:pt x="-9906" y="67847"/>
                      <a:pt x="21835" y="15506"/>
                      <a:pt x="73695" y="2800"/>
                    </a:cubicBezTo>
                    <a:cubicBezTo>
                      <a:pt x="125555" y="-9906"/>
                      <a:pt x="177897" y="21835"/>
                      <a:pt x="190603" y="73695"/>
                    </a:cubicBezTo>
                    <a:cubicBezTo>
                      <a:pt x="200568" y="114369"/>
                      <a:pt x="183214" y="156834"/>
                      <a:pt x="147616" y="178887"/>
                    </a:cubicBezTo>
                    <a:close/>
                  </a:path>
                </a:pathLst>
              </a:custGeom>
              <a:solidFill>
                <a:srgbClr val="0AAF60"/>
              </a:solidFill>
              <a:ln w="9525" cap="flat">
                <a:noFill/>
                <a:prstDash val="solid"/>
                <a:miter/>
              </a:ln>
            </p:spPr>
            <p:txBody>
              <a:bodyPr rtlCol="0" anchor="ctr"/>
              <a:lstStyle/>
              <a:p>
                <a:endParaRPr lang="zh-CN" altLang="en-US"/>
              </a:p>
            </p:txBody>
          </p:sp>
          <p:sp>
            <p:nvSpPr>
              <p:cNvPr id="240" name="任意多边形: 形状 239">
                <a:extLst>
                  <a:ext uri="{FF2B5EF4-FFF2-40B4-BE49-F238E27FC236}">
                    <a16:creationId xmlns:a16="http://schemas.microsoft.com/office/drawing/2014/main" xmlns="" id="{29300A73-5023-4DDD-A07C-222E0CA4AC93}"/>
                  </a:ext>
                </a:extLst>
              </p:cNvPr>
              <p:cNvSpPr/>
              <p:nvPr/>
            </p:nvSpPr>
            <p:spPr>
              <a:xfrm>
                <a:off x="8544095" y="4764744"/>
                <a:ext cx="58864" cy="58864"/>
              </a:xfrm>
              <a:custGeom>
                <a:avLst/>
                <a:gdLst>
                  <a:gd name="connsiteX0" fmla="*/ 58864 w 58864"/>
                  <a:gd name="connsiteY0" fmla="*/ 29432 h 58864"/>
                  <a:gd name="connsiteX1" fmla="*/ 29432 w 58864"/>
                  <a:gd name="connsiteY1" fmla="*/ 58864 h 58864"/>
                  <a:gd name="connsiteX2" fmla="*/ 0 w 58864"/>
                  <a:gd name="connsiteY2" fmla="*/ 29432 h 58864"/>
                  <a:gd name="connsiteX3" fmla="*/ 29432 w 58864"/>
                  <a:gd name="connsiteY3" fmla="*/ 0 h 58864"/>
                  <a:gd name="connsiteX4" fmla="*/ 58864 w 58864"/>
                  <a:gd name="connsiteY4" fmla="*/ 29432 h 58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864" h="58864">
                    <a:moveTo>
                      <a:pt x="58864" y="29432"/>
                    </a:moveTo>
                    <a:cubicBezTo>
                      <a:pt x="58864" y="45687"/>
                      <a:pt x="45687" y="58864"/>
                      <a:pt x="29432" y="58864"/>
                    </a:cubicBezTo>
                    <a:cubicBezTo>
                      <a:pt x="13177" y="58864"/>
                      <a:pt x="0" y="45687"/>
                      <a:pt x="0" y="29432"/>
                    </a:cubicBezTo>
                    <a:cubicBezTo>
                      <a:pt x="0" y="13177"/>
                      <a:pt x="13177" y="0"/>
                      <a:pt x="29432" y="0"/>
                    </a:cubicBezTo>
                    <a:cubicBezTo>
                      <a:pt x="45687" y="0"/>
                      <a:pt x="58864" y="13177"/>
                      <a:pt x="58864" y="29432"/>
                    </a:cubicBezTo>
                    <a:close/>
                  </a:path>
                </a:pathLst>
              </a:custGeom>
              <a:solidFill>
                <a:srgbClr val="FFFFFF"/>
              </a:solidFill>
              <a:ln w="9525" cap="flat">
                <a:noFill/>
                <a:prstDash val="solid"/>
                <a:miter/>
              </a:ln>
            </p:spPr>
            <p:txBody>
              <a:bodyPr rtlCol="0" anchor="ctr"/>
              <a:lstStyle/>
              <a:p>
                <a:endParaRPr lang="zh-CN" altLang="en-US"/>
              </a:p>
            </p:txBody>
          </p:sp>
          <p:sp>
            <p:nvSpPr>
              <p:cNvPr id="241" name="任意多边形: 形状 240">
                <a:extLst>
                  <a:ext uri="{FF2B5EF4-FFF2-40B4-BE49-F238E27FC236}">
                    <a16:creationId xmlns:a16="http://schemas.microsoft.com/office/drawing/2014/main" xmlns="" id="{EB085586-9240-4D70-9F87-FC1CCCC88AB5}"/>
                  </a:ext>
                </a:extLst>
              </p:cNvPr>
              <p:cNvSpPr/>
              <p:nvPr/>
            </p:nvSpPr>
            <p:spPr>
              <a:xfrm>
                <a:off x="8522711" y="4822264"/>
                <a:ext cx="101727" cy="79647"/>
              </a:xfrm>
              <a:custGeom>
                <a:avLst/>
                <a:gdLst>
                  <a:gd name="connsiteX0" fmla="*/ 101680 w 101727"/>
                  <a:gd name="connsiteY0" fmla="*/ 53065 h 79647"/>
                  <a:gd name="connsiteX1" fmla="*/ 101680 w 101727"/>
                  <a:gd name="connsiteY1" fmla="*/ 65162 h 79647"/>
                  <a:gd name="connsiteX2" fmla="*/ 73772 w 101727"/>
                  <a:gd name="connsiteY2" fmla="*/ 76878 h 79647"/>
                  <a:gd name="connsiteX3" fmla="*/ 49 w 101727"/>
                  <a:gd name="connsiteY3" fmla="*/ 65162 h 79647"/>
                  <a:gd name="connsiteX4" fmla="*/ 49 w 101727"/>
                  <a:gd name="connsiteY4" fmla="*/ 53065 h 79647"/>
                  <a:gd name="connsiteX5" fmla="*/ 48664 w 101727"/>
                  <a:gd name="connsiteY5" fmla="*/ 49 h 79647"/>
                  <a:gd name="connsiteX6" fmla="*/ 101680 w 101727"/>
                  <a:gd name="connsiteY6" fmla="*/ 48664 h 79647"/>
                  <a:gd name="connsiteX7" fmla="*/ 101680 w 101727"/>
                  <a:gd name="connsiteY7" fmla="*/ 53065 h 79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727" h="79647">
                    <a:moveTo>
                      <a:pt x="101680" y="53065"/>
                    </a:moveTo>
                    <a:lnTo>
                      <a:pt x="101680" y="65162"/>
                    </a:lnTo>
                    <a:cubicBezTo>
                      <a:pt x="93067" y="70540"/>
                      <a:pt x="83643" y="74496"/>
                      <a:pt x="73772" y="76878"/>
                    </a:cubicBezTo>
                    <a:cubicBezTo>
                      <a:pt x="48622" y="83044"/>
                      <a:pt x="22048" y="78821"/>
                      <a:pt x="49" y="65162"/>
                    </a:cubicBezTo>
                    <a:lnTo>
                      <a:pt x="49" y="53065"/>
                    </a:lnTo>
                    <a:cubicBezTo>
                      <a:pt x="-1167" y="25000"/>
                      <a:pt x="20599" y="1264"/>
                      <a:pt x="48664" y="49"/>
                    </a:cubicBezTo>
                    <a:cubicBezTo>
                      <a:pt x="76729" y="-1167"/>
                      <a:pt x="100465" y="20599"/>
                      <a:pt x="101680" y="48664"/>
                    </a:cubicBezTo>
                    <a:cubicBezTo>
                      <a:pt x="101744" y="50130"/>
                      <a:pt x="101744" y="51599"/>
                      <a:pt x="101680" y="53065"/>
                    </a:cubicBezTo>
                    <a:close/>
                  </a:path>
                </a:pathLst>
              </a:custGeom>
              <a:solidFill>
                <a:srgbClr val="FFFFFF"/>
              </a:solidFill>
              <a:ln w="9525" cap="flat">
                <a:noFill/>
                <a:prstDash val="solid"/>
                <a:miter/>
              </a:ln>
            </p:spPr>
            <p:txBody>
              <a:bodyPr rtlCol="0" anchor="ctr"/>
              <a:lstStyle/>
              <a:p>
                <a:endParaRPr lang="zh-CN" altLang="en-US"/>
              </a:p>
            </p:txBody>
          </p:sp>
          <p:sp>
            <p:nvSpPr>
              <p:cNvPr id="242" name="任意多边形: 形状 241">
                <a:extLst>
                  <a:ext uri="{FF2B5EF4-FFF2-40B4-BE49-F238E27FC236}">
                    <a16:creationId xmlns:a16="http://schemas.microsoft.com/office/drawing/2014/main" xmlns="" id="{D4E0CF65-2DCC-48CD-B8A5-DE4FAD431D83}"/>
                  </a:ext>
                </a:extLst>
              </p:cNvPr>
              <p:cNvSpPr/>
              <p:nvPr/>
            </p:nvSpPr>
            <p:spPr>
              <a:xfrm>
                <a:off x="8730641" y="4727596"/>
                <a:ext cx="34433" cy="49355"/>
              </a:xfrm>
              <a:custGeom>
                <a:avLst/>
                <a:gdLst>
                  <a:gd name="connsiteX0" fmla="*/ 7573 w 34433"/>
                  <a:gd name="connsiteY0" fmla="*/ 34671 h 49355"/>
                  <a:gd name="connsiteX1" fmla="*/ 17098 w 34433"/>
                  <a:gd name="connsiteY1" fmla="*/ 41434 h 49355"/>
                  <a:gd name="connsiteX2" fmla="*/ 26623 w 34433"/>
                  <a:gd name="connsiteY2" fmla="*/ 31909 h 49355"/>
                  <a:gd name="connsiteX3" fmla="*/ 26623 w 34433"/>
                  <a:gd name="connsiteY3" fmla="*/ 3905 h 49355"/>
                  <a:gd name="connsiteX4" fmla="*/ 30529 w 34433"/>
                  <a:gd name="connsiteY4" fmla="*/ 0 h 49355"/>
                  <a:gd name="connsiteX5" fmla="*/ 34434 w 34433"/>
                  <a:gd name="connsiteY5" fmla="*/ 3905 h 49355"/>
                  <a:gd name="connsiteX6" fmla="*/ 34434 w 34433"/>
                  <a:gd name="connsiteY6" fmla="*/ 31909 h 49355"/>
                  <a:gd name="connsiteX7" fmla="*/ 16828 w 34433"/>
                  <a:gd name="connsiteY7" fmla="*/ 49355 h 49355"/>
                  <a:gd name="connsiteX8" fmla="*/ 239 w 34433"/>
                  <a:gd name="connsiteY8" fmla="*/ 37243 h 49355"/>
                  <a:gd name="connsiteX9" fmla="*/ 2408 w 34433"/>
                  <a:gd name="connsiteY9" fmla="*/ 32458 h 49355"/>
                  <a:gd name="connsiteX10" fmla="*/ 2620 w 34433"/>
                  <a:gd name="connsiteY10" fmla="*/ 32386 h 49355"/>
                  <a:gd name="connsiteX11" fmla="*/ 7573 w 34433"/>
                  <a:gd name="connsiteY11" fmla="*/ 34671 h 49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3" h="49355">
                    <a:moveTo>
                      <a:pt x="7573" y="34671"/>
                    </a:moveTo>
                    <a:cubicBezTo>
                      <a:pt x="8831" y="38836"/>
                      <a:pt x="12751" y="41620"/>
                      <a:pt x="17098" y="41434"/>
                    </a:cubicBezTo>
                    <a:cubicBezTo>
                      <a:pt x="22359" y="41434"/>
                      <a:pt x="26623" y="37169"/>
                      <a:pt x="26623" y="31909"/>
                    </a:cubicBezTo>
                    <a:lnTo>
                      <a:pt x="26623" y="3905"/>
                    </a:lnTo>
                    <a:cubicBezTo>
                      <a:pt x="26623" y="1748"/>
                      <a:pt x="28372" y="0"/>
                      <a:pt x="30529" y="0"/>
                    </a:cubicBezTo>
                    <a:cubicBezTo>
                      <a:pt x="32685" y="0"/>
                      <a:pt x="34434" y="1748"/>
                      <a:pt x="34434" y="3905"/>
                    </a:cubicBezTo>
                    <a:lnTo>
                      <a:pt x="34434" y="31909"/>
                    </a:lnTo>
                    <a:cubicBezTo>
                      <a:pt x="34390" y="41588"/>
                      <a:pt x="26507" y="49399"/>
                      <a:pt x="16828" y="49355"/>
                    </a:cubicBezTo>
                    <a:cubicBezTo>
                      <a:pt x="9264" y="49321"/>
                      <a:pt x="2575" y="44437"/>
                      <a:pt x="239" y="37243"/>
                    </a:cubicBezTo>
                    <a:cubicBezTo>
                      <a:pt x="-484" y="35323"/>
                      <a:pt x="487" y="33181"/>
                      <a:pt x="2408" y="32458"/>
                    </a:cubicBezTo>
                    <a:cubicBezTo>
                      <a:pt x="2478" y="32432"/>
                      <a:pt x="2549" y="32408"/>
                      <a:pt x="2620" y="32386"/>
                    </a:cubicBezTo>
                    <a:cubicBezTo>
                      <a:pt x="4618" y="31677"/>
                      <a:pt x="6816" y="32692"/>
                      <a:pt x="7573" y="34671"/>
                    </a:cubicBezTo>
                    <a:close/>
                  </a:path>
                </a:pathLst>
              </a:custGeom>
              <a:solidFill>
                <a:srgbClr val="263238"/>
              </a:solidFill>
              <a:ln w="9525" cap="flat">
                <a:noFill/>
                <a:prstDash val="solid"/>
                <a:miter/>
              </a:ln>
            </p:spPr>
            <p:txBody>
              <a:bodyPr rtlCol="0" anchor="ctr"/>
              <a:lstStyle/>
              <a:p>
                <a:endParaRPr lang="zh-CN" altLang="en-US"/>
              </a:p>
            </p:txBody>
          </p:sp>
          <p:sp>
            <p:nvSpPr>
              <p:cNvPr id="243" name="任意多边形: 形状 242">
                <a:extLst>
                  <a:ext uri="{FF2B5EF4-FFF2-40B4-BE49-F238E27FC236}">
                    <a16:creationId xmlns:a16="http://schemas.microsoft.com/office/drawing/2014/main" xmlns="" id="{A6D2CCBF-5DC7-4A12-BBC9-B8D9D21EC20F}"/>
                  </a:ext>
                </a:extLst>
              </p:cNvPr>
              <p:cNvSpPr/>
              <p:nvPr/>
            </p:nvSpPr>
            <p:spPr>
              <a:xfrm>
                <a:off x="8777322" y="4727925"/>
                <a:ext cx="30901" cy="48916"/>
              </a:xfrm>
              <a:custGeom>
                <a:avLst/>
                <a:gdLst>
                  <a:gd name="connsiteX0" fmla="*/ 7755 w 30901"/>
                  <a:gd name="connsiteY0" fmla="*/ 45010 h 48916"/>
                  <a:gd name="connsiteX1" fmla="*/ 3851 w 30901"/>
                  <a:gd name="connsiteY1" fmla="*/ 48916 h 48916"/>
                  <a:gd name="connsiteX2" fmla="*/ 3755 w 30901"/>
                  <a:gd name="connsiteY2" fmla="*/ 48915 h 48916"/>
                  <a:gd name="connsiteX3" fmla="*/ 40 w 30901"/>
                  <a:gd name="connsiteY3" fmla="*/ 46058 h 48916"/>
                  <a:gd name="connsiteX4" fmla="*/ 40 w 30901"/>
                  <a:gd name="connsiteY4" fmla="*/ 45010 h 48916"/>
                  <a:gd name="connsiteX5" fmla="*/ 40 w 30901"/>
                  <a:gd name="connsiteY5" fmla="*/ 3386 h 48916"/>
                  <a:gd name="connsiteX6" fmla="*/ 4609 w 30901"/>
                  <a:gd name="connsiteY6" fmla="*/ 48 h 48916"/>
                  <a:gd name="connsiteX7" fmla="*/ 7946 w 30901"/>
                  <a:gd name="connsiteY7" fmla="*/ 3386 h 48916"/>
                  <a:gd name="connsiteX8" fmla="*/ 7946 w 30901"/>
                  <a:gd name="connsiteY8" fmla="*/ 15673 h 48916"/>
                  <a:gd name="connsiteX9" fmla="*/ 15471 w 30901"/>
                  <a:gd name="connsiteY9" fmla="*/ 13577 h 48916"/>
                  <a:gd name="connsiteX10" fmla="*/ 30901 w 30901"/>
                  <a:gd name="connsiteY10" fmla="*/ 29103 h 48916"/>
                  <a:gd name="connsiteX11" fmla="*/ 30901 w 30901"/>
                  <a:gd name="connsiteY11" fmla="*/ 45010 h 48916"/>
                  <a:gd name="connsiteX12" fmla="*/ 26996 w 30901"/>
                  <a:gd name="connsiteY12" fmla="*/ 48915 h 48916"/>
                  <a:gd name="connsiteX13" fmla="*/ 23091 w 30901"/>
                  <a:gd name="connsiteY13" fmla="*/ 45010 h 48916"/>
                  <a:gd name="connsiteX14" fmla="*/ 23091 w 30901"/>
                  <a:gd name="connsiteY14" fmla="*/ 28722 h 48916"/>
                  <a:gd name="connsiteX15" fmla="*/ 15471 w 30901"/>
                  <a:gd name="connsiteY15" fmla="*/ 21007 h 48916"/>
                  <a:gd name="connsiteX16" fmla="*/ 7946 w 30901"/>
                  <a:gd name="connsiteY16" fmla="*/ 28722 h 48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901" h="48916">
                    <a:moveTo>
                      <a:pt x="7755" y="45010"/>
                    </a:moveTo>
                    <a:cubicBezTo>
                      <a:pt x="7756" y="47167"/>
                      <a:pt x="6008" y="48916"/>
                      <a:pt x="3851" y="48916"/>
                    </a:cubicBezTo>
                    <a:cubicBezTo>
                      <a:pt x="3819" y="48916"/>
                      <a:pt x="3787" y="48916"/>
                      <a:pt x="3755" y="48915"/>
                    </a:cubicBezTo>
                    <a:cubicBezTo>
                      <a:pt x="2019" y="48894"/>
                      <a:pt x="506" y="47730"/>
                      <a:pt x="40" y="46058"/>
                    </a:cubicBezTo>
                    <a:cubicBezTo>
                      <a:pt x="-13" y="45711"/>
                      <a:pt x="-13" y="45357"/>
                      <a:pt x="40" y="45010"/>
                    </a:cubicBezTo>
                    <a:lnTo>
                      <a:pt x="40" y="3386"/>
                    </a:lnTo>
                    <a:cubicBezTo>
                      <a:pt x="380" y="1203"/>
                      <a:pt x="2425" y="-292"/>
                      <a:pt x="4609" y="48"/>
                    </a:cubicBezTo>
                    <a:cubicBezTo>
                      <a:pt x="6329" y="316"/>
                      <a:pt x="7678" y="1666"/>
                      <a:pt x="7946" y="3386"/>
                    </a:cubicBezTo>
                    <a:lnTo>
                      <a:pt x="7946" y="15673"/>
                    </a:lnTo>
                    <a:cubicBezTo>
                      <a:pt x="10231" y="14337"/>
                      <a:pt x="12824" y="13615"/>
                      <a:pt x="15471" y="13577"/>
                    </a:cubicBezTo>
                    <a:cubicBezTo>
                      <a:pt x="24008" y="13630"/>
                      <a:pt x="30901" y="20566"/>
                      <a:pt x="30901" y="29103"/>
                    </a:cubicBezTo>
                    <a:lnTo>
                      <a:pt x="30901" y="45010"/>
                    </a:lnTo>
                    <a:cubicBezTo>
                      <a:pt x="30901" y="47167"/>
                      <a:pt x="29153" y="48915"/>
                      <a:pt x="26996" y="48915"/>
                    </a:cubicBezTo>
                    <a:cubicBezTo>
                      <a:pt x="24839" y="48915"/>
                      <a:pt x="23091" y="47167"/>
                      <a:pt x="23091" y="45010"/>
                    </a:cubicBezTo>
                    <a:lnTo>
                      <a:pt x="23091" y="28722"/>
                    </a:lnTo>
                    <a:cubicBezTo>
                      <a:pt x="23041" y="24519"/>
                      <a:pt x="19673" y="21109"/>
                      <a:pt x="15471" y="21007"/>
                    </a:cubicBezTo>
                    <a:cubicBezTo>
                      <a:pt x="11284" y="21110"/>
                      <a:pt x="7945" y="24534"/>
                      <a:pt x="7946" y="28722"/>
                    </a:cubicBezTo>
                    <a:close/>
                  </a:path>
                </a:pathLst>
              </a:custGeom>
              <a:solidFill>
                <a:srgbClr val="263238"/>
              </a:solidFill>
              <a:ln w="9525" cap="flat">
                <a:noFill/>
                <a:prstDash val="solid"/>
                <a:miter/>
              </a:ln>
            </p:spPr>
            <p:txBody>
              <a:bodyPr rtlCol="0" anchor="ctr"/>
              <a:lstStyle/>
              <a:p>
                <a:endParaRPr lang="zh-CN" altLang="en-US"/>
              </a:p>
            </p:txBody>
          </p:sp>
          <p:sp>
            <p:nvSpPr>
              <p:cNvPr id="244" name="任意多边形: 形状 243">
                <a:extLst>
                  <a:ext uri="{FF2B5EF4-FFF2-40B4-BE49-F238E27FC236}">
                    <a16:creationId xmlns:a16="http://schemas.microsoft.com/office/drawing/2014/main" xmlns="" id="{9781A237-171C-4EDB-92EE-6CA1E4E3F55D}"/>
                  </a:ext>
                </a:extLst>
              </p:cNvPr>
              <p:cNvSpPr/>
              <p:nvPr/>
            </p:nvSpPr>
            <p:spPr>
              <a:xfrm>
                <a:off x="8818889" y="4741503"/>
                <a:ext cx="33818" cy="35528"/>
              </a:xfrm>
              <a:custGeom>
                <a:avLst/>
                <a:gdLst>
                  <a:gd name="connsiteX0" fmla="*/ 4860 w 33818"/>
                  <a:gd name="connsiteY0" fmla="*/ 30194 h 35528"/>
                  <a:gd name="connsiteX1" fmla="*/ 2 w 33818"/>
                  <a:gd name="connsiteY1" fmla="*/ 17716 h 35528"/>
                  <a:gd name="connsiteX2" fmla="*/ 4860 w 33818"/>
                  <a:gd name="connsiteY2" fmla="*/ 5334 h 35528"/>
                  <a:gd name="connsiteX3" fmla="*/ 17052 w 33818"/>
                  <a:gd name="connsiteY3" fmla="*/ 0 h 35528"/>
                  <a:gd name="connsiteX4" fmla="*/ 28863 w 33818"/>
                  <a:gd name="connsiteY4" fmla="*/ 5334 h 35528"/>
                  <a:gd name="connsiteX5" fmla="*/ 33816 w 33818"/>
                  <a:gd name="connsiteY5" fmla="*/ 17716 h 35528"/>
                  <a:gd name="connsiteX6" fmla="*/ 28863 w 33818"/>
                  <a:gd name="connsiteY6" fmla="*/ 30194 h 35528"/>
                  <a:gd name="connsiteX7" fmla="*/ 17052 w 33818"/>
                  <a:gd name="connsiteY7" fmla="*/ 35528 h 35528"/>
                  <a:gd name="connsiteX8" fmla="*/ 4860 w 33818"/>
                  <a:gd name="connsiteY8" fmla="*/ 30194 h 35528"/>
                  <a:gd name="connsiteX9" fmla="*/ 7718 w 33818"/>
                  <a:gd name="connsiteY9" fmla="*/ 17716 h 35528"/>
                  <a:gd name="connsiteX10" fmla="*/ 10289 w 33818"/>
                  <a:gd name="connsiteY10" fmla="*/ 25241 h 35528"/>
                  <a:gd name="connsiteX11" fmla="*/ 17052 w 33818"/>
                  <a:gd name="connsiteY11" fmla="*/ 27813 h 35528"/>
                  <a:gd name="connsiteX12" fmla="*/ 23529 w 33818"/>
                  <a:gd name="connsiteY12" fmla="*/ 25241 h 35528"/>
                  <a:gd name="connsiteX13" fmla="*/ 26291 w 33818"/>
                  <a:gd name="connsiteY13" fmla="*/ 17716 h 35528"/>
                  <a:gd name="connsiteX14" fmla="*/ 23529 w 33818"/>
                  <a:gd name="connsiteY14" fmla="*/ 10382 h 35528"/>
                  <a:gd name="connsiteX15" fmla="*/ 17052 w 33818"/>
                  <a:gd name="connsiteY15" fmla="*/ 7715 h 35528"/>
                  <a:gd name="connsiteX16" fmla="*/ 10289 w 33818"/>
                  <a:gd name="connsiteY16" fmla="*/ 10382 h 35528"/>
                  <a:gd name="connsiteX17" fmla="*/ 7718 w 33818"/>
                  <a:gd name="connsiteY17" fmla="*/ 17716 h 3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818" h="35528">
                    <a:moveTo>
                      <a:pt x="4860" y="30194"/>
                    </a:moveTo>
                    <a:cubicBezTo>
                      <a:pt x="1671" y="26830"/>
                      <a:pt x="-73" y="22351"/>
                      <a:pt x="2" y="17716"/>
                    </a:cubicBezTo>
                    <a:cubicBezTo>
                      <a:pt x="19" y="13127"/>
                      <a:pt x="1752" y="8710"/>
                      <a:pt x="4860" y="5334"/>
                    </a:cubicBezTo>
                    <a:cubicBezTo>
                      <a:pt x="8027" y="1969"/>
                      <a:pt x="12431" y="42"/>
                      <a:pt x="17052" y="0"/>
                    </a:cubicBezTo>
                    <a:cubicBezTo>
                      <a:pt x="21565" y="33"/>
                      <a:pt x="25854" y="1970"/>
                      <a:pt x="28863" y="5334"/>
                    </a:cubicBezTo>
                    <a:cubicBezTo>
                      <a:pt x="32038" y="8675"/>
                      <a:pt x="33811" y="13107"/>
                      <a:pt x="33816" y="17716"/>
                    </a:cubicBezTo>
                    <a:cubicBezTo>
                      <a:pt x="33897" y="22370"/>
                      <a:pt x="32114" y="26863"/>
                      <a:pt x="28863" y="30194"/>
                    </a:cubicBezTo>
                    <a:cubicBezTo>
                      <a:pt x="25884" y="33598"/>
                      <a:pt x="21576" y="35544"/>
                      <a:pt x="17052" y="35528"/>
                    </a:cubicBezTo>
                    <a:cubicBezTo>
                      <a:pt x="12424" y="35520"/>
                      <a:pt x="8007" y="33587"/>
                      <a:pt x="4860" y="30194"/>
                    </a:cubicBezTo>
                    <a:close/>
                    <a:moveTo>
                      <a:pt x="7718" y="17716"/>
                    </a:moveTo>
                    <a:cubicBezTo>
                      <a:pt x="7620" y="20455"/>
                      <a:pt x="8536" y="23134"/>
                      <a:pt x="10289" y="25241"/>
                    </a:cubicBezTo>
                    <a:cubicBezTo>
                      <a:pt x="12118" y="26954"/>
                      <a:pt x="14547" y="27879"/>
                      <a:pt x="17052" y="27813"/>
                    </a:cubicBezTo>
                    <a:cubicBezTo>
                      <a:pt x="19459" y="27804"/>
                      <a:pt x="21773" y="26886"/>
                      <a:pt x="23529" y="25241"/>
                    </a:cubicBezTo>
                    <a:cubicBezTo>
                      <a:pt x="25343" y="23158"/>
                      <a:pt x="26327" y="20479"/>
                      <a:pt x="26291" y="17716"/>
                    </a:cubicBezTo>
                    <a:cubicBezTo>
                      <a:pt x="26307" y="15014"/>
                      <a:pt x="25323" y="12402"/>
                      <a:pt x="23529" y="10382"/>
                    </a:cubicBezTo>
                    <a:cubicBezTo>
                      <a:pt x="21753" y="8756"/>
                      <a:pt x="19458" y="7811"/>
                      <a:pt x="17052" y="7715"/>
                    </a:cubicBezTo>
                    <a:cubicBezTo>
                      <a:pt x="14548" y="7752"/>
                      <a:pt x="12144" y="8700"/>
                      <a:pt x="10289" y="10382"/>
                    </a:cubicBezTo>
                    <a:cubicBezTo>
                      <a:pt x="8549" y="12421"/>
                      <a:pt x="7632" y="15037"/>
                      <a:pt x="7718" y="17716"/>
                    </a:cubicBezTo>
                    <a:close/>
                  </a:path>
                </a:pathLst>
              </a:custGeom>
              <a:solidFill>
                <a:srgbClr val="263238"/>
              </a:solidFill>
              <a:ln w="9525" cap="flat">
                <a:noFill/>
                <a:prstDash val="solid"/>
                <a:miter/>
              </a:ln>
            </p:spPr>
            <p:txBody>
              <a:bodyPr rtlCol="0" anchor="ctr"/>
              <a:lstStyle/>
              <a:p>
                <a:endParaRPr lang="zh-CN" altLang="en-US"/>
              </a:p>
            </p:txBody>
          </p:sp>
          <p:sp>
            <p:nvSpPr>
              <p:cNvPr id="245" name="任意多边形: 形状 244">
                <a:extLst>
                  <a:ext uri="{FF2B5EF4-FFF2-40B4-BE49-F238E27FC236}">
                    <a16:creationId xmlns:a16="http://schemas.microsoft.com/office/drawing/2014/main" xmlns="" id="{A69AE04C-E269-44F1-945F-B96FF9A2D76F}"/>
                  </a:ext>
                </a:extLst>
              </p:cNvPr>
              <p:cNvSpPr/>
              <p:nvPr/>
            </p:nvSpPr>
            <p:spPr>
              <a:xfrm>
                <a:off x="8864897" y="4741502"/>
                <a:ext cx="29244" cy="35814"/>
              </a:xfrm>
              <a:custGeom>
                <a:avLst/>
                <a:gdLst>
                  <a:gd name="connsiteX0" fmla="*/ 29242 w 29244"/>
                  <a:gd name="connsiteY0" fmla="*/ 15145 h 35814"/>
                  <a:gd name="connsiteX1" fmla="*/ 29242 w 29244"/>
                  <a:gd name="connsiteY1" fmla="*/ 32100 h 35814"/>
                  <a:gd name="connsiteX2" fmla="*/ 25622 w 29244"/>
                  <a:gd name="connsiteY2" fmla="*/ 35814 h 35814"/>
                  <a:gd name="connsiteX3" fmla="*/ 21812 w 29244"/>
                  <a:gd name="connsiteY3" fmla="*/ 32100 h 35814"/>
                  <a:gd name="connsiteX4" fmla="*/ 21812 w 29244"/>
                  <a:gd name="connsiteY4" fmla="*/ 15145 h 35814"/>
                  <a:gd name="connsiteX5" fmla="*/ 14478 w 29244"/>
                  <a:gd name="connsiteY5" fmla="*/ 8097 h 35814"/>
                  <a:gd name="connsiteX6" fmla="*/ 7429 w 29244"/>
                  <a:gd name="connsiteY6" fmla="*/ 15145 h 35814"/>
                  <a:gd name="connsiteX7" fmla="*/ 7429 w 29244"/>
                  <a:gd name="connsiteY7" fmla="*/ 32100 h 35814"/>
                  <a:gd name="connsiteX8" fmla="*/ 7429 w 29244"/>
                  <a:gd name="connsiteY8" fmla="*/ 32766 h 35814"/>
                  <a:gd name="connsiteX9" fmla="*/ 3715 w 29244"/>
                  <a:gd name="connsiteY9" fmla="*/ 35814 h 35814"/>
                  <a:gd name="connsiteX10" fmla="*/ 0 w 29244"/>
                  <a:gd name="connsiteY10" fmla="*/ 32100 h 35814"/>
                  <a:gd name="connsiteX11" fmla="*/ 0 w 29244"/>
                  <a:gd name="connsiteY11" fmla="*/ 3715 h 35814"/>
                  <a:gd name="connsiteX12" fmla="*/ 3715 w 29244"/>
                  <a:gd name="connsiteY12" fmla="*/ 0 h 35814"/>
                  <a:gd name="connsiteX13" fmla="*/ 7239 w 29244"/>
                  <a:gd name="connsiteY13" fmla="*/ 2191 h 35814"/>
                  <a:gd name="connsiteX14" fmla="*/ 14668 w 29244"/>
                  <a:gd name="connsiteY14" fmla="*/ 0 h 35814"/>
                  <a:gd name="connsiteX15" fmla="*/ 29242 w 29244"/>
                  <a:gd name="connsiteY15" fmla="*/ 15139 h 35814"/>
                  <a:gd name="connsiteX16" fmla="*/ 29242 w 29244"/>
                  <a:gd name="connsiteY16" fmla="*/ 15145 h 3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44" h="35814">
                    <a:moveTo>
                      <a:pt x="29242" y="15145"/>
                    </a:moveTo>
                    <a:lnTo>
                      <a:pt x="29242" y="32100"/>
                    </a:lnTo>
                    <a:cubicBezTo>
                      <a:pt x="29242" y="34115"/>
                      <a:pt x="27637" y="35763"/>
                      <a:pt x="25622" y="35814"/>
                    </a:cubicBezTo>
                    <a:cubicBezTo>
                      <a:pt x="23574" y="35767"/>
                      <a:pt x="21911" y="34145"/>
                      <a:pt x="21812" y="32100"/>
                    </a:cubicBezTo>
                    <a:lnTo>
                      <a:pt x="21812" y="15145"/>
                    </a:lnTo>
                    <a:cubicBezTo>
                      <a:pt x="21708" y="11184"/>
                      <a:pt x="18440" y="8043"/>
                      <a:pt x="14478" y="8097"/>
                    </a:cubicBezTo>
                    <a:cubicBezTo>
                      <a:pt x="10585" y="8097"/>
                      <a:pt x="7429" y="11252"/>
                      <a:pt x="7429" y="15145"/>
                    </a:cubicBezTo>
                    <a:lnTo>
                      <a:pt x="7429" y="32100"/>
                    </a:lnTo>
                    <a:cubicBezTo>
                      <a:pt x="7502" y="32316"/>
                      <a:pt x="7502" y="32550"/>
                      <a:pt x="7429" y="32766"/>
                    </a:cubicBezTo>
                    <a:cubicBezTo>
                      <a:pt x="7069" y="34534"/>
                      <a:pt x="5518" y="35806"/>
                      <a:pt x="3715" y="35814"/>
                    </a:cubicBezTo>
                    <a:cubicBezTo>
                      <a:pt x="1663" y="35814"/>
                      <a:pt x="0" y="34151"/>
                      <a:pt x="0" y="32100"/>
                    </a:cubicBezTo>
                    <a:lnTo>
                      <a:pt x="0" y="3715"/>
                    </a:lnTo>
                    <a:cubicBezTo>
                      <a:pt x="0" y="1663"/>
                      <a:pt x="1663" y="0"/>
                      <a:pt x="3715" y="0"/>
                    </a:cubicBezTo>
                    <a:cubicBezTo>
                      <a:pt x="5212" y="-6"/>
                      <a:pt x="6581" y="845"/>
                      <a:pt x="7239" y="2191"/>
                    </a:cubicBezTo>
                    <a:cubicBezTo>
                      <a:pt x="9458" y="772"/>
                      <a:pt x="12034" y="12"/>
                      <a:pt x="14668" y="0"/>
                    </a:cubicBezTo>
                    <a:cubicBezTo>
                      <a:pt x="22873" y="156"/>
                      <a:pt x="29398" y="6934"/>
                      <a:pt x="29242" y="15139"/>
                    </a:cubicBezTo>
                    <a:cubicBezTo>
                      <a:pt x="29242" y="15141"/>
                      <a:pt x="29242" y="15143"/>
                      <a:pt x="29242" y="15145"/>
                    </a:cubicBezTo>
                    <a:close/>
                  </a:path>
                </a:pathLst>
              </a:custGeom>
              <a:solidFill>
                <a:srgbClr val="263238"/>
              </a:solidFill>
              <a:ln w="9525" cap="flat">
                <a:noFill/>
                <a:prstDash val="solid"/>
                <a:miter/>
              </a:ln>
            </p:spPr>
            <p:txBody>
              <a:bodyPr rtlCol="0" anchor="ctr"/>
              <a:lstStyle/>
              <a:p>
                <a:endParaRPr lang="zh-CN" altLang="en-US"/>
              </a:p>
            </p:txBody>
          </p:sp>
          <p:sp>
            <p:nvSpPr>
              <p:cNvPr id="246" name="任意多边形: 形状 245">
                <a:extLst>
                  <a:ext uri="{FF2B5EF4-FFF2-40B4-BE49-F238E27FC236}">
                    <a16:creationId xmlns:a16="http://schemas.microsoft.com/office/drawing/2014/main" xmlns="" id="{EB4C67DB-D011-414B-98C7-BDE89DF830C7}"/>
                  </a:ext>
                </a:extLst>
              </p:cNvPr>
              <p:cNvSpPr/>
              <p:nvPr/>
            </p:nvSpPr>
            <p:spPr>
              <a:xfrm>
                <a:off x="8907093" y="4766839"/>
                <a:ext cx="10668" cy="10667"/>
              </a:xfrm>
              <a:custGeom>
                <a:avLst/>
                <a:gdLst>
                  <a:gd name="connsiteX0" fmla="*/ 5333 w 10668"/>
                  <a:gd name="connsiteY0" fmla="*/ 0 h 10667"/>
                  <a:gd name="connsiteX1" fmla="*/ 10667 w 10668"/>
                  <a:gd name="connsiteY1" fmla="*/ 5239 h 10667"/>
                  <a:gd name="connsiteX2" fmla="*/ 5429 w 10668"/>
                  <a:gd name="connsiteY2" fmla="*/ 10667 h 10667"/>
                  <a:gd name="connsiteX3" fmla="*/ 1 w 10668"/>
                  <a:gd name="connsiteY3" fmla="*/ 5429 h 10667"/>
                  <a:gd name="connsiteX4" fmla="*/ 5239 w 10668"/>
                  <a:gd name="connsiteY4" fmla="*/ 1 h 10667"/>
                  <a:gd name="connsiteX5" fmla="*/ 5333 w 10668"/>
                  <a:gd name="connsiteY5" fmla="*/ 0 h 10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668" h="10667">
                    <a:moveTo>
                      <a:pt x="5333" y="0"/>
                    </a:moveTo>
                    <a:cubicBezTo>
                      <a:pt x="8242" y="-1"/>
                      <a:pt x="10615" y="2330"/>
                      <a:pt x="10667" y="5239"/>
                    </a:cubicBezTo>
                    <a:cubicBezTo>
                      <a:pt x="10720" y="8184"/>
                      <a:pt x="8375" y="10614"/>
                      <a:pt x="5429" y="10667"/>
                    </a:cubicBezTo>
                    <a:cubicBezTo>
                      <a:pt x="2484" y="10720"/>
                      <a:pt x="53" y="8374"/>
                      <a:pt x="1" y="5429"/>
                    </a:cubicBezTo>
                    <a:cubicBezTo>
                      <a:pt x="-52" y="2484"/>
                      <a:pt x="2293" y="53"/>
                      <a:pt x="5239" y="1"/>
                    </a:cubicBezTo>
                    <a:cubicBezTo>
                      <a:pt x="5270" y="0"/>
                      <a:pt x="5302" y="0"/>
                      <a:pt x="5333" y="0"/>
                    </a:cubicBezTo>
                    <a:close/>
                  </a:path>
                </a:pathLst>
              </a:custGeom>
              <a:solidFill>
                <a:srgbClr val="263238"/>
              </a:solidFill>
              <a:ln w="9525" cap="flat">
                <a:noFill/>
                <a:prstDash val="solid"/>
                <a:miter/>
              </a:ln>
            </p:spPr>
            <p:txBody>
              <a:bodyPr rtlCol="0" anchor="ctr"/>
              <a:lstStyle/>
              <a:p>
                <a:endParaRPr lang="zh-CN" altLang="en-US"/>
              </a:p>
            </p:txBody>
          </p:sp>
          <p:sp>
            <p:nvSpPr>
              <p:cNvPr id="247" name="任意多边形: 形状 246">
                <a:extLst>
                  <a:ext uri="{FF2B5EF4-FFF2-40B4-BE49-F238E27FC236}">
                    <a16:creationId xmlns:a16="http://schemas.microsoft.com/office/drawing/2014/main" xmlns="" id="{BFF0E31B-CD94-44A3-AA9A-72E35D5019AC}"/>
                  </a:ext>
                </a:extLst>
              </p:cNvPr>
              <p:cNvSpPr/>
              <p:nvPr/>
            </p:nvSpPr>
            <p:spPr>
              <a:xfrm>
                <a:off x="8925286" y="4727691"/>
                <a:ext cx="37339" cy="49149"/>
              </a:xfrm>
              <a:custGeom>
                <a:avLst/>
                <a:gdLst>
                  <a:gd name="connsiteX0" fmla="*/ 0 w 37339"/>
                  <a:gd name="connsiteY0" fmla="*/ 45244 h 49149"/>
                  <a:gd name="connsiteX1" fmla="*/ 0 w 37339"/>
                  <a:gd name="connsiteY1" fmla="*/ 3905 h 49149"/>
                  <a:gd name="connsiteX2" fmla="*/ 3905 w 37339"/>
                  <a:gd name="connsiteY2" fmla="*/ 0 h 49149"/>
                  <a:gd name="connsiteX3" fmla="*/ 7811 w 37339"/>
                  <a:gd name="connsiteY3" fmla="*/ 3905 h 49149"/>
                  <a:gd name="connsiteX4" fmla="*/ 7811 w 37339"/>
                  <a:gd name="connsiteY4" fmla="*/ 24194 h 49149"/>
                  <a:gd name="connsiteX5" fmla="*/ 30671 w 37339"/>
                  <a:gd name="connsiteY5" fmla="*/ 1238 h 49149"/>
                  <a:gd name="connsiteX6" fmla="*/ 36195 w 37339"/>
                  <a:gd name="connsiteY6" fmla="*/ 1238 h 49149"/>
                  <a:gd name="connsiteX7" fmla="*/ 36195 w 37339"/>
                  <a:gd name="connsiteY7" fmla="*/ 6763 h 49149"/>
                  <a:gd name="connsiteX8" fmla="*/ 20669 w 37339"/>
                  <a:gd name="connsiteY8" fmla="*/ 22193 h 49149"/>
                  <a:gd name="connsiteX9" fmla="*/ 36386 w 37339"/>
                  <a:gd name="connsiteY9" fmla="*/ 42767 h 49149"/>
                  <a:gd name="connsiteX10" fmla="*/ 35814 w 37339"/>
                  <a:gd name="connsiteY10" fmla="*/ 48197 h 49149"/>
                  <a:gd name="connsiteX11" fmla="*/ 33338 w 37339"/>
                  <a:gd name="connsiteY11" fmla="*/ 49149 h 49149"/>
                  <a:gd name="connsiteX12" fmla="*/ 30385 w 37339"/>
                  <a:gd name="connsiteY12" fmla="*/ 47721 h 49149"/>
                  <a:gd name="connsiteX13" fmla="*/ 15145 w 37339"/>
                  <a:gd name="connsiteY13" fmla="*/ 27718 h 49149"/>
                  <a:gd name="connsiteX14" fmla="*/ 7811 w 37339"/>
                  <a:gd name="connsiteY14" fmla="*/ 35243 h 49149"/>
                  <a:gd name="connsiteX15" fmla="*/ 7811 w 37339"/>
                  <a:gd name="connsiteY15" fmla="*/ 44768 h 49149"/>
                  <a:gd name="connsiteX16" fmla="*/ 3905 w 37339"/>
                  <a:gd name="connsiteY16" fmla="*/ 48673 h 49149"/>
                  <a:gd name="connsiteX17" fmla="*/ 0 w 37339"/>
                  <a:gd name="connsiteY17" fmla="*/ 44768 h 49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339" h="49149">
                    <a:moveTo>
                      <a:pt x="0" y="45244"/>
                    </a:moveTo>
                    <a:lnTo>
                      <a:pt x="0" y="3905"/>
                    </a:lnTo>
                    <a:cubicBezTo>
                      <a:pt x="0" y="1748"/>
                      <a:pt x="1748" y="0"/>
                      <a:pt x="3905" y="0"/>
                    </a:cubicBezTo>
                    <a:cubicBezTo>
                      <a:pt x="6062" y="0"/>
                      <a:pt x="7811" y="1748"/>
                      <a:pt x="7811" y="3905"/>
                    </a:cubicBezTo>
                    <a:lnTo>
                      <a:pt x="7811" y="24194"/>
                    </a:lnTo>
                    <a:lnTo>
                      <a:pt x="30671" y="1238"/>
                    </a:lnTo>
                    <a:cubicBezTo>
                      <a:pt x="32196" y="-287"/>
                      <a:pt x="34669" y="-287"/>
                      <a:pt x="36195" y="1238"/>
                    </a:cubicBezTo>
                    <a:cubicBezTo>
                      <a:pt x="37721" y="2764"/>
                      <a:pt x="37721" y="5237"/>
                      <a:pt x="36195" y="6763"/>
                    </a:cubicBezTo>
                    <a:lnTo>
                      <a:pt x="20669" y="22193"/>
                    </a:lnTo>
                    <a:lnTo>
                      <a:pt x="36386" y="42767"/>
                    </a:lnTo>
                    <a:cubicBezTo>
                      <a:pt x="37702" y="44432"/>
                      <a:pt x="37448" y="46843"/>
                      <a:pt x="35814" y="48197"/>
                    </a:cubicBezTo>
                    <a:cubicBezTo>
                      <a:pt x="35134" y="48808"/>
                      <a:pt x="34252" y="49148"/>
                      <a:pt x="33338" y="49149"/>
                    </a:cubicBezTo>
                    <a:cubicBezTo>
                      <a:pt x="32188" y="49143"/>
                      <a:pt x="31103" y="48618"/>
                      <a:pt x="30385" y="47721"/>
                    </a:cubicBezTo>
                    <a:lnTo>
                      <a:pt x="15145" y="27718"/>
                    </a:lnTo>
                    <a:lnTo>
                      <a:pt x="7811" y="35243"/>
                    </a:lnTo>
                    <a:lnTo>
                      <a:pt x="7811" y="44768"/>
                    </a:lnTo>
                    <a:cubicBezTo>
                      <a:pt x="7811" y="46924"/>
                      <a:pt x="6062" y="48673"/>
                      <a:pt x="3905" y="48673"/>
                    </a:cubicBezTo>
                    <a:cubicBezTo>
                      <a:pt x="1748" y="48673"/>
                      <a:pt x="0" y="46924"/>
                      <a:pt x="0" y="44768"/>
                    </a:cubicBezTo>
                    <a:close/>
                  </a:path>
                </a:pathLst>
              </a:custGeom>
              <a:solidFill>
                <a:srgbClr val="263238"/>
              </a:solidFill>
              <a:ln w="9525" cap="flat">
                <a:noFill/>
                <a:prstDash val="solid"/>
                <a:miter/>
              </a:ln>
            </p:spPr>
            <p:txBody>
              <a:bodyPr rtlCol="0" anchor="ctr"/>
              <a:lstStyle/>
              <a:p>
                <a:endParaRPr lang="zh-CN" altLang="en-US"/>
              </a:p>
            </p:txBody>
          </p:sp>
          <p:sp>
            <p:nvSpPr>
              <p:cNvPr id="248" name="任意多边形: 形状 247">
                <a:extLst>
                  <a:ext uri="{FF2B5EF4-FFF2-40B4-BE49-F238E27FC236}">
                    <a16:creationId xmlns:a16="http://schemas.microsoft.com/office/drawing/2014/main" xmlns="" id="{1C4F6836-E390-44B7-9B00-C4127D4FBCC8}"/>
                  </a:ext>
                </a:extLst>
              </p:cNvPr>
              <p:cNvSpPr/>
              <p:nvPr/>
            </p:nvSpPr>
            <p:spPr>
              <a:xfrm>
                <a:off x="8731034" y="4812323"/>
                <a:ext cx="36712" cy="49292"/>
              </a:xfrm>
              <a:custGeom>
                <a:avLst/>
                <a:gdLst>
                  <a:gd name="connsiteX0" fmla="*/ 16991 w 36712"/>
                  <a:gd name="connsiteY0" fmla="*/ 25573 h 49292"/>
                  <a:gd name="connsiteX1" fmla="*/ 418 w 36712"/>
                  <a:gd name="connsiteY1" fmla="*/ 2903 h 49292"/>
                  <a:gd name="connsiteX2" fmla="*/ 418 w 36712"/>
                  <a:gd name="connsiteY2" fmla="*/ 522 h 49292"/>
                  <a:gd name="connsiteX3" fmla="*/ 2706 w 36712"/>
                  <a:gd name="connsiteY3" fmla="*/ 429 h 49292"/>
                  <a:gd name="connsiteX4" fmla="*/ 2799 w 36712"/>
                  <a:gd name="connsiteY4" fmla="*/ 522 h 49292"/>
                  <a:gd name="connsiteX5" fmla="*/ 18325 w 36712"/>
                  <a:gd name="connsiteY5" fmla="*/ 21763 h 49292"/>
                  <a:gd name="connsiteX6" fmla="*/ 33851 w 36712"/>
                  <a:gd name="connsiteY6" fmla="*/ 522 h 49292"/>
                  <a:gd name="connsiteX7" fmla="*/ 36139 w 36712"/>
                  <a:gd name="connsiteY7" fmla="*/ 429 h 49292"/>
                  <a:gd name="connsiteX8" fmla="*/ 36232 w 36712"/>
                  <a:gd name="connsiteY8" fmla="*/ 522 h 49292"/>
                  <a:gd name="connsiteX9" fmla="*/ 36232 w 36712"/>
                  <a:gd name="connsiteY9" fmla="*/ 2903 h 49292"/>
                  <a:gd name="connsiteX10" fmla="*/ 19658 w 36712"/>
                  <a:gd name="connsiteY10" fmla="*/ 25477 h 49292"/>
                  <a:gd name="connsiteX11" fmla="*/ 19658 w 36712"/>
                  <a:gd name="connsiteY11" fmla="*/ 47671 h 49292"/>
                  <a:gd name="connsiteX12" fmla="*/ 18042 w 36712"/>
                  <a:gd name="connsiteY12" fmla="*/ 49293 h 49292"/>
                  <a:gd name="connsiteX13" fmla="*/ 17944 w 36712"/>
                  <a:gd name="connsiteY13" fmla="*/ 49290 h 49292"/>
                  <a:gd name="connsiteX14" fmla="*/ 16229 w 36712"/>
                  <a:gd name="connsiteY14" fmla="*/ 47670 h 49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6712" h="49292">
                    <a:moveTo>
                      <a:pt x="16991" y="25573"/>
                    </a:moveTo>
                    <a:lnTo>
                      <a:pt x="418" y="2903"/>
                    </a:lnTo>
                    <a:cubicBezTo>
                      <a:pt x="-139" y="2207"/>
                      <a:pt x="-139" y="1218"/>
                      <a:pt x="418" y="522"/>
                    </a:cubicBezTo>
                    <a:cubicBezTo>
                      <a:pt x="1024" y="-136"/>
                      <a:pt x="2048" y="-178"/>
                      <a:pt x="2706" y="429"/>
                    </a:cubicBezTo>
                    <a:cubicBezTo>
                      <a:pt x="2738" y="458"/>
                      <a:pt x="2769" y="489"/>
                      <a:pt x="2799" y="522"/>
                    </a:cubicBezTo>
                    <a:lnTo>
                      <a:pt x="18325" y="21763"/>
                    </a:lnTo>
                    <a:lnTo>
                      <a:pt x="33851" y="522"/>
                    </a:lnTo>
                    <a:cubicBezTo>
                      <a:pt x="34457" y="-136"/>
                      <a:pt x="35481" y="-178"/>
                      <a:pt x="36139" y="429"/>
                    </a:cubicBezTo>
                    <a:cubicBezTo>
                      <a:pt x="36171" y="458"/>
                      <a:pt x="36202" y="489"/>
                      <a:pt x="36232" y="522"/>
                    </a:cubicBezTo>
                    <a:cubicBezTo>
                      <a:pt x="36873" y="1186"/>
                      <a:pt x="36873" y="2239"/>
                      <a:pt x="36232" y="2903"/>
                    </a:cubicBezTo>
                    <a:lnTo>
                      <a:pt x="19658" y="25477"/>
                    </a:lnTo>
                    <a:lnTo>
                      <a:pt x="19658" y="47671"/>
                    </a:lnTo>
                    <a:cubicBezTo>
                      <a:pt x="19660" y="48565"/>
                      <a:pt x="18936" y="49291"/>
                      <a:pt x="18042" y="49293"/>
                    </a:cubicBezTo>
                    <a:cubicBezTo>
                      <a:pt x="18009" y="49293"/>
                      <a:pt x="17977" y="49292"/>
                      <a:pt x="17944" y="49290"/>
                    </a:cubicBezTo>
                    <a:cubicBezTo>
                      <a:pt x="17033" y="49291"/>
                      <a:pt x="16280" y="48580"/>
                      <a:pt x="16229" y="47670"/>
                    </a:cubicBezTo>
                    <a:close/>
                  </a:path>
                </a:pathLst>
              </a:custGeom>
              <a:solidFill>
                <a:srgbClr val="263238"/>
              </a:solidFill>
              <a:ln w="9525" cap="flat">
                <a:noFill/>
                <a:prstDash val="solid"/>
                <a:miter/>
              </a:ln>
            </p:spPr>
            <p:txBody>
              <a:bodyPr rtlCol="0" anchor="ctr"/>
              <a:lstStyle/>
              <a:p>
                <a:endParaRPr lang="zh-CN" altLang="en-US"/>
              </a:p>
            </p:txBody>
          </p:sp>
          <p:sp>
            <p:nvSpPr>
              <p:cNvPr id="249" name="任意多边形: 形状 248">
                <a:extLst>
                  <a:ext uri="{FF2B5EF4-FFF2-40B4-BE49-F238E27FC236}">
                    <a16:creationId xmlns:a16="http://schemas.microsoft.com/office/drawing/2014/main" xmlns="" id="{C9C8E4E6-1C57-4823-ADB0-EE2096559C63}"/>
                  </a:ext>
                </a:extLst>
              </p:cNvPr>
              <p:cNvSpPr/>
              <p:nvPr/>
            </p:nvSpPr>
            <p:spPr>
              <a:xfrm>
                <a:off x="8766975"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50" name="任意多边形: 形状 249">
                <a:extLst>
                  <a:ext uri="{FF2B5EF4-FFF2-40B4-BE49-F238E27FC236}">
                    <a16:creationId xmlns:a16="http://schemas.microsoft.com/office/drawing/2014/main" xmlns="" id="{8030DA84-8F58-48C2-A6E3-E0C6636194E1}"/>
                  </a:ext>
                </a:extLst>
              </p:cNvPr>
              <p:cNvSpPr/>
              <p:nvPr/>
            </p:nvSpPr>
            <p:spPr>
              <a:xfrm>
                <a:off x="8810605" y="4826939"/>
                <a:ext cx="28575" cy="35054"/>
              </a:xfrm>
              <a:custGeom>
                <a:avLst/>
                <a:gdLst>
                  <a:gd name="connsiteX0" fmla="*/ 381 w 28575"/>
                  <a:gd name="connsiteY0" fmla="*/ 1717 h 35054"/>
                  <a:gd name="connsiteX1" fmla="*/ 2095 w 28575"/>
                  <a:gd name="connsiteY1" fmla="*/ 3 h 35054"/>
                  <a:gd name="connsiteX2" fmla="*/ 3810 w 28575"/>
                  <a:gd name="connsiteY2" fmla="*/ 1717 h 35054"/>
                  <a:gd name="connsiteX3" fmla="*/ 3810 w 28575"/>
                  <a:gd name="connsiteY3" fmla="*/ 20767 h 35054"/>
                  <a:gd name="connsiteX4" fmla="*/ 13423 w 28575"/>
                  <a:gd name="connsiteY4" fmla="*/ 32394 h 35054"/>
                  <a:gd name="connsiteX5" fmla="*/ 25051 w 28575"/>
                  <a:gd name="connsiteY5" fmla="*/ 22781 h 35054"/>
                  <a:gd name="connsiteX6" fmla="*/ 25051 w 28575"/>
                  <a:gd name="connsiteY6" fmla="*/ 20767 h 35054"/>
                  <a:gd name="connsiteX7" fmla="*/ 25051 w 28575"/>
                  <a:gd name="connsiteY7" fmla="*/ 1717 h 35054"/>
                  <a:gd name="connsiteX8" fmla="*/ 26765 w 28575"/>
                  <a:gd name="connsiteY8" fmla="*/ 3 h 35054"/>
                  <a:gd name="connsiteX9" fmla="*/ 28572 w 28575"/>
                  <a:gd name="connsiteY9" fmla="*/ 1619 h 35054"/>
                  <a:gd name="connsiteX10" fmla="*/ 28575 w 28575"/>
                  <a:gd name="connsiteY10" fmla="*/ 1717 h 35054"/>
                  <a:gd name="connsiteX11" fmla="*/ 28575 w 28575"/>
                  <a:gd name="connsiteY11" fmla="*/ 20767 h 35054"/>
                  <a:gd name="connsiteX12" fmla="*/ 14288 w 28575"/>
                  <a:gd name="connsiteY12" fmla="*/ 35055 h 35054"/>
                  <a:gd name="connsiteX13" fmla="*/ 0 w 28575"/>
                  <a:gd name="connsiteY13" fmla="*/ 20767 h 3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75" h="35054">
                    <a:moveTo>
                      <a:pt x="381" y="1717"/>
                    </a:moveTo>
                    <a:cubicBezTo>
                      <a:pt x="381" y="770"/>
                      <a:pt x="1148" y="3"/>
                      <a:pt x="2095" y="3"/>
                    </a:cubicBezTo>
                    <a:cubicBezTo>
                      <a:pt x="3022" y="50"/>
                      <a:pt x="3762" y="791"/>
                      <a:pt x="3810" y="1717"/>
                    </a:cubicBezTo>
                    <a:lnTo>
                      <a:pt x="3810" y="20767"/>
                    </a:lnTo>
                    <a:cubicBezTo>
                      <a:pt x="3254" y="26632"/>
                      <a:pt x="7558" y="31838"/>
                      <a:pt x="13423" y="32394"/>
                    </a:cubicBezTo>
                    <a:cubicBezTo>
                      <a:pt x="19289" y="32950"/>
                      <a:pt x="24495" y="28646"/>
                      <a:pt x="25051" y="22781"/>
                    </a:cubicBezTo>
                    <a:cubicBezTo>
                      <a:pt x="25114" y="22111"/>
                      <a:pt x="25114" y="21437"/>
                      <a:pt x="25051" y="20767"/>
                    </a:cubicBezTo>
                    <a:lnTo>
                      <a:pt x="25051" y="1717"/>
                    </a:lnTo>
                    <a:cubicBezTo>
                      <a:pt x="25098" y="791"/>
                      <a:pt x="25839" y="50"/>
                      <a:pt x="26765" y="3"/>
                    </a:cubicBezTo>
                    <a:cubicBezTo>
                      <a:pt x="27711" y="-50"/>
                      <a:pt x="28520" y="674"/>
                      <a:pt x="28572" y="1619"/>
                    </a:cubicBezTo>
                    <a:cubicBezTo>
                      <a:pt x="28574" y="1652"/>
                      <a:pt x="28575" y="1684"/>
                      <a:pt x="28575" y="1717"/>
                    </a:cubicBezTo>
                    <a:lnTo>
                      <a:pt x="28575" y="20767"/>
                    </a:lnTo>
                    <a:cubicBezTo>
                      <a:pt x="28575" y="28658"/>
                      <a:pt x="22178" y="35055"/>
                      <a:pt x="14288" y="35055"/>
                    </a:cubicBezTo>
                    <a:cubicBezTo>
                      <a:pt x="6397" y="35055"/>
                      <a:pt x="0" y="28658"/>
                      <a:pt x="0" y="20767"/>
                    </a:cubicBezTo>
                    <a:close/>
                  </a:path>
                </a:pathLst>
              </a:custGeom>
              <a:solidFill>
                <a:srgbClr val="263238"/>
              </a:solidFill>
              <a:ln w="9525" cap="flat">
                <a:noFill/>
                <a:prstDash val="solid"/>
                <a:miter/>
              </a:ln>
            </p:spPr>
            <p:txBody>
              <a:bodyPr rtlCol="0" anchor="ctr"/>
              <a:lstStyle/>
              <a:p>
                <a:endParaRPr lang="zh-CN" altLang="en-US"/>
              </a:p>
            </p:txBody>
          </p:sp>
          <p:sp>
            <p:nvSpPr>
              <p:cNvPr id="251" name="任意多边形: 形状 250">
                <a:extLst>
                  <a:ext uri="{FF2B5EF4-FFF2-40B4-BE49-F238E27FC236}">
                    <a16:creationId xmlns:a16="http://schemas.microsoft.com/office/drawing/2014/main" xmlns="" id="{4578E370-1C2B-4AC6-AB34-7EE5396FA568}"/>
                  </a:ext>
                </a:extLst>
              </p:cNvPr>
              <p:cNvSpPr/>
              <p:nvPr/>
            </p:nvSpPr>
            <p:spPr>
              <a:xfrm>
                <a:off x="8876708" y="4812083"/>
                <a:ext cx="3429" cy="49529"/>
              </a:xfrm>
              <a:custGeom>
                <a:avLst/>
                <a:gdLst>
                  <a:gd name="connsiteX0" fmla="*/ 0 w 3429"/>
                  <a:gd name="connsiteY0" fmla="*/ 1714 h 49529"/>
                  <a:gd name="connsiteX1" fmla="*/ 1714 w 3429"/>
                  <a:gd name="connsiteY1" fmla="*/ 0 h 49529"/>
                  <a:gd name="connsiteX2" fmla="*/ 3429 w 3429"/>
                  <a:gd name="connsiteY2" fmla="*/ 1714 h 49529"/>
                  <a:gd name="connsiteX3" fmla="*/ 3429 w 3429"/>
                  <a:gd name="connsiteY3" fmla="*/ 47815 h 49529"/>
                  <a:gd name="connsiteX4" fmla="*/ 1715 w 3429"/>
                  <a:gd name="connsiteY4" fmla="*/ 49530 h 49529"/>
                  <a:gd name="connsiteX5" fmla="*/ 0 w 3429"/>
                  <a:gd name="connsiteY5" fmla="*/ 47815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29" h="49529">
                    <a:moveTo>
                      <a:pt x="0" y="1714"/>
                    </a:moveTo>
                    <a:cubicBezTo>
                      <a:pt x="0" y="767"/>
                      <a:pt x="768" y="0"/>
                      <a:pt x="1714" y="0"/>
                    </a:cubicBezTo>
                    <a:cubicBezTo>
                      <a:pt x="2661" y="0"/>
                      <a:pt x="3429" y="768"/>
                      <a:pt x="3429" y="1714"/>
                    </a:cubicBezTo>
                    <a:lnTo>
                      <a:pt x="3429" y="47815"/>
                    </a:lnTo>
                    <a:cubicBezTo>
                      <a:pt x="3429" y="48762"/>
                      <a:pt x="2661" y="49530"/>
                      <a:pt x="1715" y="49530"/>
                    </a:cubicBezTo>
                    <a:cubicBezTo>
                      <a:pt x="768" y="49530"/>
                      <a:pt x="0" y="48762"/>
                      <a:pt x="0" y="47815"/>
                    </a:cubicBezTo>
                    <a:close/>
                  </a:path>
                </a:pathLst>
              </a:custGeom>
              <a:solidFill>
                <a:srgbClr val="263238"/>
              </a:solidFill>
              <a:ln w="9525" cap="flat">
                <a:noFill/>
                <a:prstDash val="solid"/>
                <a:miter/>
              </a:ln>
            </p:spPr>
            <p:txBody>
              <a:bodyPr rtlCol="0" anchor="ctr"/>
              <a:lstStyle/>
              <a:p>
                <a:endParaRPr lang="zh-CN" altLang="en-US"/>
              </a:p>
            </p:txBody>
          </p:sp>
          <p:sp>
            <p:nvSpPr>
              <p:cNvPr id="252" name="任意多边形: 形状 251">
                <a:extLst>
                  <a:ext uri="{FF2B5EF4-FFF2-40B4-BE49-F238E27FC236}">
                    <a16:creationId xmlns:a16="http://schemas.microsoft.com/office/drawing/2014/main" xmlns="" id="{A541CA3A-E91D-431E-8B82-26AD1FE601E2}"/>
                  </a:ext>
                </a:extLst>
              </p:cNvPr>
              <p:cNvSpPr/>
              <p:nvPr/>
            </p:nvSpPr>
            <p:spPr>
              <a:xfrm>
                <a:off x="8892134" y="4827016"/>
                <a:ext cx="34675" cy="34671"/>
              </a:xfrm>
              <a:custGeom>
                <a:avLst/>
                <a:gdLst>
                  <a:gd name="connsiteX0" fmla="*/ 16483 w 34675"/>
                  <a:gd name="connsiteY0" fmla="*/ 22 h 34671"/>
                  <a:gd name="connsiteX1" fmla="*/ 34654 w 34675"/>
                  <a:gd name="connsiteY1" fmla="*/ 16479 h 34671"/>
                  <a:gd name="connsiteX2" fmla="*/ 18197 w 34675"/>
                  <a:gd name="connsiteY2" fmla="*/ 34650 h 34671"/>
                  <a:gd name="connsiteX3" fmla="*/ 26 w 34675"/>
                  <a:gd name="connsiteY3" fmla="*/ 18193 h 34671"/>
                  <a:gd name="connsiteX4" fmla="*/ 5 w 34675"/>
                  <a:gd name="connsiteY4" fmla="*/ 17357 h 34671"/>
                  <a:gd name="connsiteX5" fmla="*/ 16483 w 34675"/>
                  <a:gd name="connsiteY5" fmla="*/ 22 h 34671"/>
                  <a:gd name="connsiteX6" fmla="*/ 16483 w 34675"/>
                  <a:gd name="connsiteY6" fmla="*/ 31264 h 34671"/>
                  <a:gd name="connsiteX7" fmla="*/ 31404 w 34675"/>
                  <a:gd name="connsiteY7" fmla="*/ 18247 h 34671"/>
                  <a:gd name="connsiteX8" fmla="*/ 18387 w 34675"/>
                  <a:gd name="connsiteY8" fmla="*/ 3325 h 34671"/>
                  <a:gd name="connsiteX9" fmla="*/ 3466 w 34675"/>
                  <a:gd name="connsiteY9" fmla="*/ 16342 h 34671"/>
                  <a:gd name="connsiteX10" fmla="*/ 3434 w 34675"/>
                  <a:gd name="connsiteY10" fmla="*/ 17357 h 34671"/>
                  <a:gd name="connsiteX11" fmla="*/ 16483 w 34675"/>
                  <a:gd name="connsiteY11" fmla="*/ 31263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5" h="34671">
                    <a:moveTo>
                      <a:pt x="16483" y="22"/>
                    </a:moveTo>
                    <a:cubicBezTo>
                      <a:pt x="26045" y="-452"/>
                      <a:pt x="34181" y="6916"/>
                      <a:pt x="34654" y="16479"/>
                    </a:cubicBezTo>
                    <a:cubicBezTo>
                      <a:pt x="35128" y="26041"/>
                      <a:pt x="27760" y="34177"/>
                      <a:pt x="18197" y="34650"/>
                    </a:cubicBezTo>
                    <a:cubicBezTo>
                      <a:pt x="8635" y="35124"/>
                      <a:pt x="499" y="27756"/>
                      <a:pt x="26" y="18193"/>
                    </a:cubicBezTo>
                    <a:cubicBezTo>
                      <a:pt x="12" y="17915"/>
                      <a:pt x="5" y="17636"/>
                      <a:pt x="5" y="17357"/>
                    </a:cubicBezTo>
                    <a:cubicBezTo>
                      <a:pt x="-209" y="8029"/>
                      <a:pt x="7156" y="281"/>
                      <a:pt x="16483" y="22"/>
                    </a:cubicBezTo>
                    <a:close/>
                    <a:moveTo>
                      <a:pt x="16483" y="31264"/>
                    </a:moveTo>
                    <a:cubicBezTo>
                      <a:pt x="24198" y="31789"/>
                      <a:pt x="30879" y="25962"/>
                      <a:pt x="31404" y="18247"/>
                    </a:cubicBezTo>
                    <a:cubicBezTo>
                      <a:pt x="31930" y="10532"/>
                      <a:pt x="26102" y="3851"/>
                      <a:pt x="18387" y="3325"/>
                    </a:cubicBezTo>
                    <a:cubicBezTo>
                      <a:pt x="10672" y="2799"/>
                      <a:pt x="3992" y="8627"/>
                      <a:pt x="3466" y="16342"/>
                    </a:cubicBezTo>
                    <a:cubicBezTo>
                      <a:pt x="3443" y="16680"/>
                      <a:pt x="3432" y="17018"/>
                      <a:pt x="3434" y="17357"/>
                    </a:cubicBezTo>
                    <a:cubicBezTo>
                      <a:pt x="3219" y="24792"/>
                      <a:pt x="9049" y="31005"/>
                      <a:pt x="16483" y="31263"/>
                    </a:cubicBezTo>
                    <a:close/>
                  </a:path>
                </a:pathLst>
              </a:custGeom>
              <a:solidFill>
                <a:srgbClr val="263238"/>
              </a:solidFill>
              <a:ln w="9525" cap="flat">
                <a:noFill/>
                <a:prstDash val="solid"/>
                <a:miter/>
              </a:ln>
            </p:spPr>
            <p:txBody>
              <a:bodyPr rtlCol="0" anchor="ctr"/>
              <a:lstStyle/>
              <a:p>
                <a:endParaRPr lang="zh-CN" altLang="en-US"/>
              </a:p>
            </p:txBody>
          </p:sp>
          <p:sp>
            <p:nvSpPr>
              <p:cNvPr id="253" name="任意多边形: 形状 252">
                <a:extLst>
                  <a:ext uri="{FF2B5EF4-FFF2-40B4-BE49-F238E27FC236}">
                    <a16:creationId xmlns:a16="http://schemas.microsoft.com/office/drawing/2014/main" xmlns="" id="{048C924A-F23F-404C-A8FB-A68838015300}"/>
                  </a:ext>
                </a:extLst>
              </p:cNvPr>
              <p:cNvSpPr/>
              <p:nvPr/>
            </p:nvSpPr>
            <p:spPr>
              <a:xfrm>
                <a:off x="8936330" y="4827011"/>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98 w 34676"/>
                  <a:gd name="connsiteY7" fmla="*/ 18354 h 34671"/>
                  <a:gd name="connsiteX8" fmla="*/ 18483 w 34676"/>
                  <a:gd name="connsiteY8" fmla="*/ 3344 h 34671"/>
                  <a:gd name="connsiteX9" fmla="*/ 3473 w 34676"/>
                  <a:gd name="connsiteY9" fmla="*/ 16259 h 34671"/>
                  <a:gd name="connsiteX10" fmla="*/ 3434 w 34676"/>
                  <a:gd name="connsiteY10" fmla="*/ 17362 h 34671"/>
                  <a:gd name="connsiteX11" fmla="*/ 16388 w 34676"/>
                  <a:gd name="connsiteY11" fmla="*/ 31269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099" y="31847"/>
                      <a:pt x="30819" y="26065"/>
                      <a:pt x="31398" y="18354"/>
                    </a:cubicBezTo>
                    <a:cubicBezTo>
                      <a:pt x="31976" y="10643"/>
                      <a:pt x="26194" y="3922"/>
                      <a:pt x="18483" y="3344"/>
                    </a:cubicBezTo>
                    <a:cubicBezTo>
                      <a:pt x="10772" y="2765"/>
                      <a:pt x="4051" y="8547"/>
                      <a:pt x="3473" y="16259"/>
                    </a:cubicBezTo>
                    <a:cubicBezTo>
                      <a:pt x="3445" y="16626"/>
                      <a:pt x="3432" y="16994"/>
                      <a:pt x="3434" y="17362"/>
                    </a:cubicBezTo>
                    <a:cubicBezTo>
                      <a:pt x="3270" y="24742"/>
                      <a:pt x="9015" y="30909"/>
                      <a:pt x="16388" y="31269"/>
                    </a:cubicBezTo>
                    <a:close/>
                  </a:path>
                </a:pathLst>
              </a:custGeom>
              <a:solidFill>
                <a:srgbClr val="263238"/>
              </a:solidFill>
              <a:ln w="9525" cap="flat">
                <a:noFill/>
                <a:prstDash val="solid"/>
                <a:miter/>
              </a:ln>
            </p:spPr>
            <p:txBody>
              <a:bodyPr rtlCol="0" anchor="ctr"/>
              <a:lstStyle/>
              <a:p>
                <a:endParaRPr lang="zh-CN" altLang="en-US"/>
              </a:p>
            </p:txBody>
          </p:sp>
          <p:sp>
            <p:nvSpPr>
              <p:cNvPr id="254" name="任意多边形: 形状 253">
                <a:extLst>
                  <a:ext uri="{FF2B5EF4-FFF2-40B4-BE49-F238E27FC236}">
                    <a16:creationId xmlns:a16="http://schemas.microsoft.com/office/drawing/2014/main" xmlns="" id="{BDC1BB8C-417E-429C-86AC-11C32B81033D}"/>
                  </a:ext>
                </a:extLst>
              </p:cNvPr>
              <p:cNvSpPr/>
              <p:nvPr/>
            </p:nvSpPr>
            <p:spPr>
              <a:xfrm>
                <a:off x="8982436" y="4812083"/>
                <a:ext cx="26874" cy="49247"/>
              </a:xfrm>
              <a:custGeom>
                <a:avLst/>
                <a:gdLst>
                  <a:gd name="connsiteX0" fmla="*/ 0 w 26874"/>
                  <a:gd name="connsiteY0" fmla="*/ 1714 h 49247"/>
                  <a:gd name="connsiteX1" fmla="*/ 1714 w 26874"/>
                  <a:gd name="connsiteY1" fmla="*/ 0 h 49247"/>
                  <a:gd name="connsiteX2" fmla="*/ 3429 w 26874"/>
                  <a:gd name="connsiteY2" fmla="*/ 1714 h 49247"/>
                  <a:gd name="connsiteX3" fmla="*/ 3429 w 26874"/>
                  <a:gd name="connsiteY3" fmla="*/ 34957 h 49247"/>
                  <a:gd name="connsiteX4" fmla="*/ 23908 w 26874"/>
                  <a:gd name="connsiteY4" fmla="*/ 14573 h 49247"/>
                  <a:gd name="connsiteX5" fmla="*/ 26384 w 26874"/>
                  <a:gd name="connsiteY5" fmla="*/ 14573 h 49247"/>
                  <a:gd name="connsiteX6" fmla="*/ 26384 w 26874"/>
                  <a:gd name="connsiteY6" fmla="*/ 16954 h 49247"/>
                  <a:gd name="connsiteX7" fmla="*/ 12954 w 26874"/>
                  <a:gd name="connsiteY7" fmla="*/ 30289 h 49247"/>
                  <a:gd name="connsiteX8" fmla="*/ 26384 w 26874"/>
                  <a:gd name="connsiteY8" fmla="*/ 46672 h 49247"/>
                  <a:gd name="connsiteX9" fmla="*/ 26384 w 26874"/>
                  <a:gd name="connsiteY9" fmla="*/ 49149 h 49247"/>
                  <a:gd name="connsiteX10" fmla="*/ 25241 w 26874"/>
                  <a:gd name="connsiteY10" fmla="*/ 49149 h 49247"/>
                  <a:gd name="connsiteX11" fmla="*/ 23908 w 26874"/>
                  <a:gd name="connsiteY11" fmla="*/ 48578 h 49247"/>
                  <a:gd name="connsiteX12" fmla="*/ 10573 w 26874"/>
                  <a:gd name="connsiteY12" fmla="*/ 32480 h 49247"/>
                  <a:gd name="connsiteX13" fmla="*/ 3524 w 26874"/>
                  <a:gd name="connsiteY13" fmla="*/ 39529 h 49247"/>
                  <a:gd name="connsiteX14" fmla="*/ 3524 w 26874"/>
                  <a:gd name="connsiteY14" fmla="*/ 47530 h 49247"/>
                  <a:gd name="connsiteX15" fmla="*/ 1810 w 26874"/>
                  <a:gd name="connsiteY15" fmla="*/ 49244 h 49247"/>
                  <a:gd name="connsiteX16" fmla="*/ 95 w 26874"/>
                  <a:gd name="connsiteY16" fmla="*/ 47530 h 49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6874" h="49247">
                    <a:moveTo>
                      <a:pt x="0" y="1714"/>
                    </a:moveTo>
                    <a:cubicBezTo>
                      <a:pt x="0" y="767"/>
                      <a:pt x="768" y="0"/>
                      <a:pt x="1714" y="0"/>
                    </a:cubicBezTo>
                    <a:cubicBezTo>
                      <a:pt x="2661" y="0"/>
                      <a:pt x="3429" y="768"/>
                      <a:pt x="3429" y="1714"/>
                    </a:cubicBezTo>
                    <a:lnTo>
                      <a:pt x="3429" y="34957"/>
                    </a:lnTo>
                    <a:lnTo>
                      <a:pt x="23908" y="14573"/>
                    </a:lnTo>
                    <a:cubicBezTo>
                      <a:pt x="24604" y="13920"/>
                      <a:pt x="25688" y="13920"/>
                      <a:pt x="26384" y="14573"/>
                    </a:cubicBezTo>
                    <a:cubicBezTo>
                      <a:pt x="27025" y="15237"/>
                      <a:pt x="27025" y="16290"/>
                      <a:pt x="26384" y="16954"/>
                    </a:cubicBezTo>
                    <a:lnTo>
                      <a:pt x="12954" y="30289"/>
                    </a:lnTo>
                    <a:lnTo>
                      <a:pt x="26384" y="46672"/>
                    </a:lnTo>
                    <a:cubicBezTo>
                      <a:pt x="27038" y="47369"/>
                      <a:pt x="27038" y="48453"/>
                      <a:pt x="26384" y="49149"/>
                    </a:cubicBezTo>
                    <a:cubicBezTo>
                      <a:pt x="26015" y="49280"/>
                      <a:pt x="25611" y="49280"/>
                      <a:pt x="25241" y="49149"/>
                    </a:cubicBezTo>
                    <a:cubicBezTo>
                      <a:pt x="24726" y="49215"/>
                      <a:pt x="24215" y="48996"/>
                      <a:pt x="23908" y="48578"/>
                    </a:cubicBezTo>
                    <a:lnTo>
                      <a:pt x="10573" y="32480"/>
                    </a:lnTo>
                    <a:lnTo>
                      <a:pt x="3524" y="39529"/>
                    </a:lnTo>
                    <a:lnTo>
                      <a:pt x="3524" y="47530"/>
                    </a:lnTo>
                    <a:cubicBezTo>
                      <a:pt x="3524" y="48477"/>
                      <a:pt x="2757" y="49244"/>
                      <a:pt x="1810" y="49244"/>
                    </a:cubicBezTo>
                    <a:cubicBezTo>
                      <a:pt x="863" y="49244"/>
                      <a:pt x="95" y="48476"/>
                      <a:pt x="95" y="47530"/>
                    </a:cubicBezTo>
                    <a:close/>
                  </a:path>
                </a:pathLst>
              </a:custGeom>
              <a:solidFill>
                <a:srgbClr val="263238"/>
              </a:solidFill>
              <a:ln w="9525" cap="flat">
                <a:noFill/>
                <a:prstDash val="solid"/>
                <a:miter/>
              </a:ln>
            </p:spPr>
            <p:txBody>
              <a:bodyPr rtlCol="0" anchor="ctr"/>
              <a:lstStyle/>
              <a:p>
                <a:endParaRPr lang="zh-CN" altLang="en-US"/>
              </a:p>
            </p:txBody>
          </p:sp>
          <p:sp>
            <p:nvSpPr>
              <p:cNvPr id="255" name="任意多边形: 形状 254">
                <a:extLst>
                  <a:ext uri="{FF2B5EF4-FFF2-40B4-BE49-F238E27FC236}">
                    <a16:creationId xmlns:a16="http://schemas.microsoft.com/office/drawing/2014/main" xmlns="" id="{0756C12E-7B59-402C-B60F-37337C3C0B5F}"/>
                  </a:ext>
                </a:extLst>
              </p:cNvPr>
              <p:cNvSpPr/>
              <p:nvPr/>
            </p:nvSpPr>
            <p:spPr>
              <a:xfrm>
                <a:off x="9041056" y="4826751"/>
                <a:ext cx="32248" cy="48387"/>
              </a:xfrm>
              <a:custGeom>
                <a:avLst/>
                <a:gdLst>
                  <a:gd name="connsiteX0" fmla="*/ 32058 w 32248"/>
                  <a:gd name="connsiteY0" fmla="*/ 32099 h 48387"/>
                  <a:gd name="connsiteX1" fmla="*/ 15961 w 32248"/>
                  <a:gd name="connsiteY1" fmla="*/ 48387 h 48387"/>
                  <a:gd name="connsiteX2" fmla="*/ 15770 w 32248"/>
                  <a:gd name="connsiteY2" fmla="*/ 48387 h 48387"/>
                  <a:gd name="connsiteX3" fmla="*/ 8626 w 32248"/>
                  <a:gd name="connsiteY3" fmla="*/ 46768 h 48387"/>
                  <a:gd name="connsiteX4" fmla="*/ 8055 w 32248"/>
                  <a:gd name="connsiteY4" fmla="*/ 44196 h 48387"/>
                  <a:gd name="connsiteX5" fmla="*/ 10185 w 32248"/>
                  <a:gd name="connsiteY5" fmla="*/ 43356 h 48387"/>
                  <a:gd name="connsiteX6" fmla="*/ 10341 w 32248"/>
                  <a:gd name="connsiteY6" fmla="*/ 43434 h 48387"/>
                  <a:gd name="connsiteX7" fmla="*/ 15960 w 32248"/>
                  <a:gd name="connsiteY7" fmla="*/ 44673 h 48387"/>
                  <a:gd name="connsiteX8" fmla="*/ 28914 w 32248"/>
                  <a:gd name="connsiteY8" fmla="*/ 31909 h 48387"/>
                  <a:gd name="connsiteX9" fmla="*/ 28914 w 32248"/>
                  <a:gd name="connsiteY9" fmla="*/ 31814 h 48387"/>
                  <a:gd name="connsiteX10" fmla="*/ 28915 w 32248"/>
                  <a:gd name="connsiteY10" fmla="*/ 27623 h 48387"/>
                  <a:gd name="connsiteX11" fmla="*/ 15961 w 32248"/>
                  <a:gd name="connsiteY11" fmla="*/ 34385 h 48387"/>
                  <a:gd name="connsiteX12" fmla="*/ 48 w 32248"/>
                  <a:gd name="connsiteY12" fmla="*/ 15912 h 48387"/>
                  <a:gd name="connsiteX13" fmla="*/ 15961 w 32248"/>
                  <a:gd name="connsiteY13" fmla="*/ 0 h 48387"/>
                  <a:gd name="connsiteX14" fmla="*/ 28915 w 32248"/>
                  <a:gd name="connsiteY14" fmla="*/ 6763 h 48387"/>
                  <a:gd name="connsiteX15" fmla="*/ 28915 w 32248"/>
                  <a:gd name="connsiteY15" fmla="*/ 1715 h 48387"/>
                  <a:gd name="connsiteX16" fmla="*/ 30629 w 32248"/>
                  <a:gd name="connsiteY16" fmla="*/ 0 h 48387"/>
                  <a:gd name="connsiteX17" fmla="*/ 32248 w 32248"/>
                  <a:gd name="connsiteY17" fmla="*/ 1715 h 48387"/>
                  <a:gd name="connsiteX18" fmla="*/ 28724 w 32248"/>
                  <a:gd name="connsiteY18" fmla="*/ 17431 h 48387"/>
                  <a:gd name="connsiteX19" fmla="*/ 14852 w 32248"/>
                  <a:gd name="connsiteY19" fmla="*/ 5464 h 48387"/>
                  <a:gd name="connsiteX20" fmla="*/ 2886 w 32248"/>
                  <a:gd name="connsiteY20" fmla="*/ 19336 h 48387"/>
                  <a:gd name="connsiteX21" fmla="*/ 15770 w 32248"/>
                  <a:gd name="connsiteY21" fmla="*/ 31337 h 48387"/>
                  <a:gd name="connsiteX22" fmla="*/ 28738 w 32248"/>
                  <a:gd name="connsiteY22" fmla="*/ 17831 h 48387"/>
                  <a:gd name="connsiteX23" fmla="*/ 28724 w 32248"/>
                  <a:gd name="connsiteY23" fmla="*/ 17431 h 4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2248" h="48387">
                    <a:moveTo>
                      <a:pt x="32058" y="32099"/>
                    </a:moveTo>
                    <a:cubicBezTo>
                      <a:pt x="32111" y="41042"/>
                      <a:pt x="24904" y="48335"/>
                      <a:pt x="15961" y="48387"/>
                    </a:cubicBezTo>
                    <a:cubicBezTo>
                      <a:pt x="15897" y="48387"/>
                      <a:pt x="15834" y="48387"/>
                      <a:pt x="15770" y="48387"/>
                    </a:cubicBezTo>
                    <a:cubicBezTo>
                      <a:pt x="13302" y="48348"/>
                      <a:pt x="10870" y="47797"/>
                      <a:pt x="8626" y="46768"/>
                    </a:cubicBezTo>
                    <a:cubicBezTo>
                      <a:pt x="7778" y="46202"/>
                      <a:pt x="7526" y="45068"/>
                      <a:pt x="8055" y="44196"/>
                    </a:cubicBezTo>
                    <a:cubicBezTo>
                      <a:pt x="8411" y="43376"/>
                      <a:pt x="9365" y="43000"/>
                      <a:pt x="10185" y="43356"/>
                    </a:cubicBezTo>
                    <a:cubicBezTo>
                      <a:pt x="10238" y="43380"/>
                      <a:pt x="10290" y="43405"/>
                      <a:pt x="10341" y="43434"/>
                    </a:cubicBezTo>
                    <a:cubicBezTo>
                      <a:pt x="12088" y="44289"/>
                      <a:pt x="14015" y="44714"/>
                      <a:pt x="15960" y="44673"/>
                    </a:cubicBezTo>
                    <a:cubicBezTo>
                      <a:pt x="23062" y="44725"/>
                      <a:pt x="28861" y="39011"/>
                      <a:pt x="28914" y="31909"/>
                    </a:cubicBezTo>
                    <a:cubicBezTo>
                      <a:pt x="28914" y="31877"/>
                      <a:pt x="28914" y="31846"/>
                      <a:pt x="28914" y="31814"/>
                    </a:cubicBezTo>
                    <a:lnTo>
                      <a:pt x="28915" y="27623"/>
                    </a:lnTo>
                    <a:cubicBezTo>
                      <a:pt x="25971" y="31870"/>
                      <a:pt x="21128" y="34398"/>
                      <a:pt x="15961" y="34385"/>
                    </a:cubicBezTo>
                    <a:cubicBezTo>
                      <a:pt x="6465" y="33678"/>
                      <a:pt x="-659" y="25407"/>
                      <a:pt x="48" y="15912"/>
                    </a:cubicBezTo>
                    <a:cubicBezTo>
                      <a:pt x="682" y="7400"/>
                      <a:pt x="7449" y="634"/>
                      <a:pt x="15961" y="0"/>
                    </a:cubicBezTo>
                    <a:cubicBezTo>
                      <a:pt x="21120" y="20"/>
                      <a:pt x="25949" y="2541"/>
                      <a:pt x="28915" y="6763"/>
                    </a:cubicBezTo>
                    <a:lnTo>
                      <a:pt x="28915" y="1715"/>
                    </a:lnTo>
                    <a:cubicBezTo>
                      <a:pt x="28915" y="768"/>
                      <a:pt x="29682" y="0"/>
                      <a:pt x="30629" y="0"/>
                    </a:cubicBezTo>
                    <a:cubicBezTo>
                      <a:pt x="31538" y="51"/>
                      <a:pt x="32250" y="804"/>
                      <a:pt x="32248" y="1715"/>
                    </a:cubicBezTo>
                    <a:close/>
                    <a:moveTo>
                      <a:pt x="28724" y="17431"/>
                    </a:moveTo>
                    <a:cubicBezTo>
                      <a:pt x="28198" y="10296"/>
                      <a:pt x="21987" y="4938"/>
                      <a:pt x="14852" y="5464"/>
                    </a:cubicBezTo>
                    <a:cubicBezTo>
                      <a:pt x="7718" y="5991"/>
                      <a:pt x="2360" y="12201"/>
                      <a:pt x="2886" y="19336"/>
                    </a:cubicBezTo>
                    <a:cubicBezTo>
                      <a:pt x="3384" y="26089"/>
                      <a:pt x="8999" y="31319"/>
                      <a:pt x="15770" y="31337"/>
                    </a:cubicBezTo>
                    <a:cubicBezTo>
                      <a:pt x="23080" y="31189"/>
                      <a:pt x="28886" y="25142"/>
                      <a:pt x="28738" y="17831"/>
                    </a:cubicBezTo>
                    <a:cubicBezTo>
                      <a:pt x="28735" y="17698"/>
                      <a:pt x="28731" y="17564"/>
                      <a:pt x="28724" y="17431"/>
                    </a:cubicBezTo>
                    <a:close/>
                  </a:path>
                </a:pathLst>
              </a:custGeom>
              <a:solidFill>
                <a:srgbClr val="263238"/>
              </a:solidFill>
              <a:ln w="9525" cap="flat">
                <a:noFill/>
                <a:prstDash val="solid"/>
                <a:miter/>
              </a:ln>
            </p:spPr>
            <p:txBody>
              <a:bodyPr rtlCol="0" anchor="ctr"/>
              <a:lstStyle/>
              <a:p>
                <a:endParaRPr lang="zh-CN" altLang="en-US"/>
              </a:p>
            </p:txBody>
          </p:sp>
          <p:sp>
            <p:nvSpPr>
              <p:cNvPr id="256" name="任意多边形: 形状 255">
                <a:extLst>
                  <a:ext uri="{FF2B5EF4-FFF2-40B4-BE49-F238E27FC236}">
                    <a16:creationId xmlns:a16="http://schemas.microsoft.com/office/drawing/2014/main" xmlns="" id="{6942B4F5-0BCA-4EB8-B710-94E940A00364}"/>
                  </a:ext>
                </a:extLst>
              </p:cNvPr>
              <p:cNvSpPr/>
              <p:nvPr/>
            </p:nvSpPr>
            <p:spPr>
              <a:xfrm>
                <a:off x="9089589" y="4827129"/>
                <a:ext cx="19436" cy="34486"/>
              </a:xfrm>
              <a:custGeom>
                <a:avLst/>
                <a:gdLst>
                  <a:gd name="connsiteX0" fmla="*/ 3 w 19436"/>
                  <a:gd name="connsiteY0" fmla="*/ 1717 h 34486"/>
                  <a:gd name="connsiteX1" fmla="*/ 1521 w 19436"/>
                  <a:gd name="connsiteY1" fmla="*/ 3 h 34486"/>
                  <a:gd name="connsiteX2" fmla="*/ 1718 w 19436"/>
                  <a:gd name="connsiteY2" fmla="*/ 3 h 34486"/>
                  <a:gd name="connsiteX3" fmla="*/ 3340 w 19436"/>
                  <a:gd name="connsiteY3" fmla="*/ 1620 h 34486"/>
                  <a:gd name="connsiteX4" fmla="*/ 3337 w 19436"/>
                  <a:gd name="connsiteY4" fmla="*/ 1717 h 34486"/>
                  <a:gd name="connsiteX5" fmla="*/ 3337 w 19436"/>
                  <a:gd name="connsiteY5" fmla="*/ 9338 h 34486"/>
                  <a:gd name="connsiteX6" fmla="*/ 3908 w 19436"/>
                  <a:gd name="connsiteY6" fmla="*/ 8480 h 34486"/>
                  <a:gd name="connsiteX7" fmla="*/ 17720 w 19436"/>
                  <a:gd name="connsiteY7" fmla="*/ 3 h 34486"/>
                  <a:gd name="connsiteX8" fmla="*/ 19434 w 19436"/>
                  <a:gd name="connsiteY8" fmla="*/ 1521 h 34486"/>
                  <a:gd name="connsiteX9" fmla="*/ 19434 w 19436"/>
                  <a:gd name="connsiteY9" fmla="*/ 1717 h 34486"/>
                  <a:gd name="connsiteX10" fmla="*/ 17720 w 19436"/>
                  <a:gd name="connsiteY10" fmla="*/ 3337 h 34486"/>
                  <a:gd name="connsiteX11" fmla="*/ 7718 w 19436"/>
                  <a:gd name="connsiteY11" fmla="*/ 9052 h 34486"/>
                  <a:gd name="connsiteX12" fmla="*/ 3527 w 19436"/>
                  <a:gd name="connsiteY12" fmla="*/ 17053 h 34486"/>
                  <a:gd name="connsiteX13" fmla="*/ 3527 w 19436"/>
                  <a:gd name="connsiteY13" fmla="*/ 17624 h 34486"/>
                  <a:gd name="connsiteX14" fmla="*/ 3527 w 19436"/>
                  <a:gd name="connsiteY14" fmla="*/ 32864 h 34486"/>
                  <a:gd name="connsiteX15" fmla="*/ 1908 w 19436"/>
                  <a:gd name="connsiteY15" fmla="*/ 34484 h 34486"/>
                  <a:gd name="connsiteX16" fmla="*/ 196 w 19436"/>
                  <a:gd name="connsiteY16" fmla="*/ 32963 h 34486"/>
                  <a:gd name="connsiteX17" fmla="*/ 194 w 19436"/>
                  <a:gd name="connsiteY17" fmla="*/ 32865 h 34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436" h="34486">
                    <a:moveTo>
                      <a:pt x="3" y="1717"/>
                    </a:moveTo>
                    <a:cubicBezTo>
                      <a:pt x="-51" y="825"/>
                      <a:pt x="628" y="57"/>
                      <a:pt x="1521" y="3"/>
                    </a:cubicBezTo>
                    <a:cubicBezTo>
                      <a:pt x="1587" y="-1"/>
                      <a:pt x="1652" y="-1"/>
                      <a:pt x="1718" y="3"/>
                    </a:cubicBezTo>
                    <a:cubicBezTo>
                      <a:pt x="2612" y="2"/>
                      <a:pt x="3338" y="725"/>
                      <a:pt x="3340" y="1620"/>
                    </a:cubicBezTo>
                    <a:cubicBezTo>
                      <a:pt x="3340" y="1652"/>
                      <a:pt x="3339" y="1685"/>
                      <a:pt x="3337" y="1717"/>
                    </a:cubicBezTo>
                    <a:lnTo>
                      <a:pt x="3337" y="9338"/>
                    </a:lnTo>
                    <a:cubicBezTo>
                      <a:pt x="3494" y="9031"/>
                      <a:pt x="3686" y="8743"/>
                      <a:pt x="3908" y="8480"/>
                    </a:cubicBezTo>
                    <a:cubicBezTo>
                      <a:pt x="6723" y="3443"/>
                      <a:pt x="11954" y="232"/>
                      <a:pt x="17720" y="3"/>
                    </a:cubicBezTo>
                    <a:cubicBezTo>
                      <a:pt x="18612" y="-51"/>
                      <a:pt x="19380" y="628"/>
                      <a:pt x="19434" y="1521"/>
                    </a:cubicBezTo>
                    <a:cubicBezTo>
                      <a:pt x="19438" y="1586"/>
                      <a:pt x="19438" y="1652"/>
                      <a:pt x="19434" y="1717"/>
                    </a:cubicBezTo>
                    <a:cubicBezTo>
                      <a:pt x="19383" y="2627"/>
                      <a:pt x="18630" y="3338"/>
                      <a:pt x="17720" y="3337"/>
                    </a:cubicBezTo>
                    <a:cubicBezTo>
                      <a:pt x="13644" y="3464"/>
                      <a:pt x="9897" y="5605"/>
                      <a:pt x="7718" y="9052"/>
                    </a:cubicBezTo>
                    <a:cubicBezTo>
                      <a:pt x="5906" y="11480"/>
                      <a:pt x="4491" y="14181"/>
                      <a:pt x="3527" y="17053"/>
                    </a:cubicBezTo>
                    <a:cubicBezTo>
                      <a:pt x="3469" y="17239"/>
                      <a:pt x="3469" y="17438"/>
                      <a:pt x="3527" y="17624"/>
                    </a:cubicBezTo>
                    <a:lnTo>
                      <a:pt x="3527" y="32864"/>
                    </a:lnTo>
                    <a:cubicBezTo>
                      <a:pt x="3527" y="33759"/>
                      <a:pt x="2802" y="34484"/>
                      <a:pt x="1908" y="34484"/>
                    </a:cubicBezTo>
                    <a:cubicBezTo>
                      <a:pt x="1015" y="34536"/>
                      <a:pt x="249" y="33855"/>
                      <a:pt x="196" y="32963"/>
                    </a:cubicBezTo>
                    <a:cubicBezTo>
                      <a:pt x="194" y="32930"/>
                      <a:pt x="193" y="32897"/>
                      <a:pt x="194" y="32865"/>
                    </a:cubicBezTo>
                    <a:close/>
                  </a:path>
                </a:pathLst>
              </a:custGeom>
              <a:solidFill>
                <a:srgbClr val="263238"/>
              </a:solidFill>
              <a:ln w="9525" cap="flat">
                <a:noFill/>
                <a:prstDash val="solid"/>
                <a:miter/>
              </a:ln>
            </p:spPr>
            <p:txBody>
              <a:bodyPr rtlCol="0" anchor="ctr"/>
              <a:lstStyle/>
              <a:p>
                <a:endParaRPr lang="zh-CN" altLang="en-US"/>
              </a:p>
            </p:txBody>
          </p:sp>
          <p:sp>
            <p:nvSpPr>
              <p:cNvPr id="257" name="任意多边形: 形状 256">
                <a:extLst>
                  <a:ext uri="{FF2B5EF4-FFF2-40B4-BE49-F238E27FC236}">
                    <a16:creationId xmlns:a16="http://schemas.microsoft.com/office/drawing/2014/main" xmlns="" id="{C22F08ED-E868-4E08-971B-E7C80DB9AA08}"/>
                  </a:ext>
                </a:extLst>
              </p:cNvPr>
              <p:cNvSpPr/>
              <p:nvPr/>
            </p:nvSpPr>
            <p:spPr>
              <a:xfrm>
                <a:off x="9114642" y="4828089"/>
                <a:ext cx="33432" cy="33237"/>
              </a:xfrm>
              <a:custGeom>
                <a:avLst/>
                <a:gdLst>
                  <a:gd name="connsiteX0" fmla="*/ 0 w 33432"/>
                  <a:gd name="connsiteY0" fmla="*/ 16283 h 33237"/>
                  <a:gd name="connsiteX1" fmla="*/ 17238 w 33432"/>
                  <a:gd name="connsiteY1" fmla="*/ 7 h 33237"/>
                  <a:gd name="connsiteX2" fmla="*/ 33433 w 33432"/>
                  <a:gd name="connsiteY2" fmla="*/ 15045 h 33237"/>
                  <a:gd name="connsiteX3" fmla="*/ 33433 w 33432"/>
                  <a:gd name="connsiteY3" fmla="*/ 15045 h 33237"/>
                  <a:gd name="connsiteX4" fmla="*/ 33433 w 33432"/>
                  <a:gd name="connsiteY4" fmla="*/ 15045 h 33237"/>
                  <a:gd name="connsiteX5" fmla="*/ 31921 w 33432"/>
                  <a:gd name="connsiteY5" fmla="*/ 16581 h 33237"/>
                  <a:gd name="connsiteX6" fmla="*/ 31718 w 33432"/>
                  <a:gd name="connsiteY6" fmla="*/ 16569 h 33237"/>
                  <a:gd name="connsiteX7" fmla="*/ 3143 w 33432"/>
                  <a:gd name="connsiteY7" fmla="*/ 16569 h 33237"/>
                  <a:gd name="connsiteX8" fmla="*/ 16574 w 33432"/>
                  <a:gd name="connsiteY8" fmla="*/ 29904 h 33237"/>
                  <a:gd name="connsiteX9" fmla="*/ 27718 w 33432"/>
                  <a:gd name="connsiteY9" fmla="*/ 23618 h 33237"/>
                  <a:gd name="connsiteX10" fmla="*/ 29922 w 33432"/>
                  <a:gd name="connsiteY10" fmla="*/ 22997 h 33237"/>
                  <a:gd name="connsiteX11" fmla="*/ 30004 w 33432"/>
                  <a:gd name="connsiteY11" fmla="*/ 23046 h 33237"/>
                  <a:gd name="connsiteX12" fmla="*/ 30575 w 33432"/>
                  <a:gd name="connsiteY12" fmla="*/ 25427 h 33237"/>
                  <a:gd name="connsiteX13" fmla="*/ 16574 w 33432"/>
                  <a:gd name="connsiteY13" fmla="*/ 33238 h 33237"/>
                  <a:gd name="connsiteX14" fmla="*/ 0 w 33432"/>
                  <a:gd name="connsiteY14" fmla="*/ 16283 h 33237"/>
                  <a:gd name="connsiteX15" fmla="*/ 3524 w 33432"/>
                  <a:gd name="connsiteY15" fmla="*/ 13521 h 33237"/>
                  <a:gd name="connsiteX16" fmla="*/ 29718 w 33432"/>
                  <a:gd name="connsiteY16" fmla="*/ 13521 h 33237"/>
                  <a:gd name="connsiteX17" fmla="*/ 16764 w 33432"/>
                  <a:gd name="connsiteY17" fmla="*/ 2377 h 33237"/>
                  <a:gd name="connsiteX18" fmla="*/ 3524 w 33432"/>
                  <a:gd name="connsiteY18" fmla="*/ 13521 h 332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2" h="33237">
                    <a:moveTo>
                      <a:pt x="0" y="16283"/>
                    </a:moveTo>
                    <a:cubicBezTo>
                      <a:pt x="266" y="7029"/>
                      <a:pt x="7983" y="-259"/>
                      <a:pt x="17238" y="7"/>
                    </a:cubicBezTo>
                    <a:cubicBezTo>
                      <a:pt x="25644" y="248"/>
                      <a:pt x="32571" y="6680"/>
                      <a:pt x="33433" y="15045"/>
                    </a:cubicBezTo>
                    <a:lnTo>
                      <a:pt x="33433" y="15045"/>
                    </a:lnTo>
                    <a:lnTo>
                      <a:pt x="33433" y="15045"/>
                    </a:lnTo>
                    <a:cubicBezTo>
                      <a:pt x="33439" y="15887"/>
                      <a:pt x="32763" y="16574"/>
                      <a:pt x="31921" y="16581"/>
                    </a:cubicBezTo>
                    <a:cubicBezTo>
                      <a:pt x="31853" y="16582"/>
                      <a:pt x="31786" y="16578"/>
                      <a:pt x="31718" y="16569"/>
                    </a:cubicBezTo>
                    <a:lnTo>
                      <a:pt x="3143" y="16569"/>
                    </a:lnTo>
                    <a:cubicBezTo>
                      <a:pt x="3297" y="23906"/>
                      <a:pt x="9235" y="29803"/>
                      <a:pt x="16574" y="29904"/>
                    </a:cubicBezTo>
                    <a:cubicBezTo>
                      <a:pt x="21136" y="29917"/>
                      <a:pt x="25370" y="27529"/>
                      <a:pt x="27718" y="23618"/>
                    </a:cubicBezTo>
                    <a:cubicBezTo>
                      <a:pt x="28155" y="22837"/>
                      <a:pt x="29142" y="22560"/>
                      <a:pt x="29922" y="22997"/>
                    </a:cubicBezTo>
                    <a:cubicBezTo>
                      <a:pt x="29950" y="23012"/>
                      <a:pt x="29977" y="23029"/>
                      <a:pt x="30004" y="23046"/>
                    </a:cubicBezTo>
                    <a:cubicBezTo>
                      <a:pt x="30784" y="23571"/>
                      <a:pt x="31032" y="24606"/>
                      <a:pt x="30575" y="25427"/>
                    </a:cubicBezTo>
                    <a:cubicBezTo>
                      <a:pt x="27588" y="30293"/>
                      <a:pt x="22283" y="33252"/>
                      <a:pt x="16574" y="33238"/>
                    </a:cubicBezTo>
                    <a:cubicBezTo>
                      <a:pt x="7359" y="33031"/>
                      <a:pt x="-2" y="25500"/>
                      <a:pt x="0" y="16283"/>
                    </a:cubicBezTo>
                    <a:close/>
                    <a:moveTo>
                      <a:pt x="3524" y="13521"/>
                    </a:moveTo>
                    <a:lnTo>
                      <a:pt x="29718" y="13521"/>
                    </a:lnTo>
                    <a:cubicBezTo>
                      <a:pt x="28733" y="7124"/>
                      <a:pt x="23237" y="2396"/>
                      <a:pt x="16764" y="2377"/>
                    </a:cubicBezTo>
                    <a:cubicBezTo>
                      <a:pt x="10255" y="2450"/>
                      <a:pt x="4708" y="7120"/>
                      <a:pt x="3524" y="13521"/>
                    </a:cubicBezTo>
                    <a:close/>
                  </a:path>
                </a:pathLst>
              </a:custGeom>
              <a:solidFill>
                <a:srgbClr val="263238"/>
              </a:solidFill>
              <a:ln w="9525" cap="flat">
                <a:noFill/>
                <a:prstDash val="solid"/>
                <a:miter/>
              </a:ln>
            </p:spPr>
            <p:txBody>
              <a:bodyPr rtlCol="0" anchor="ctr"/>
              <a:lstStyle/>
              <a:p>
                <a:endParaRPr lang="zh-CN" altLang="en-US"/>
              </a:p>
            </p:txBody>
          </p:sp>
          <p:sp>
            <p:nvSpPr>
              <p:cNvPr id="258" name="任意多边形: 形状 257">
                <a:extLst>
                  <a:ext uri="{FF2B5EF4-FFF2-40B4-BE49-F238E27FC236}">
                    <a16:creationId xmlns:a16="http://schemas.microsoft.com/office/drawing/2014/main" xmlns="" id="{59932581-3C62-45D2-9681-A1EFC96334D7}"/>
                  </a:ext>
                </a:extLst>
              </p:cNvPr>
              <p:cNvSpPr/>
              <p:nvPr/>
            </p:nvSpPr>
            <p:spPr>
              <a:xfrm>
                <a:off x="9156883" y="4826847"/>
                <a:ext cx="32270" cy="34766"/>
              </a:xfrm>
              <a:custGeom>
                <a:avLst/>
                <a:gdLst>
                  <a:gd name="connsiteX0" fmla="*/ 32245 w 32270"/>
                  <a:gd name="connsiteY0" fmla="*/ 1905 h 34766"/>
                  <a:gd name="connsiteX1" fmla="*/ 32245 w 32270"/>
                  <a:gd name="connsiteY1" fmla="*/ 33147 h 34766"/>
                  <a:gd name="connsiteX2" fmla="*/ 30530 w 32270"/>
                  <a:gd name="connsiteY2" fmla="*/ 34766 h 34766"/>
                  <a:gd name="connsiteX3" fmla="*/ 28816 w 32270"/>
                  <a:gd name="connsiteY3" fmla="*/ 33147 h 34766"/>
                  <a:gd name="connsiteX4" fmla="*/ 28816 w 32270"/>
                  <a:gd name="connsiteY4" fmla="*/ 27908 h 34766"/>
                  <a:gd name="connsiteX5" fmla="*/ 16052 w 32270"/>
                  <a:gd name="connsiteY5" fmla="*/ 34576 h 34766"/>
                  <a:gd name="connsiteX6" fmla="*/ 48 w 32270"/>
                  <a:gd name="connsiteY6" fmla="*/ 16004 h 34766"/>
                  <a:gd name="connsiteX7" fmla="*/ 16052 w 32270"/>
                  <a:gd name="connsiteY7" fmla="*/ 0 h 34766"/>
                  <a:gd name="connsiteX8" fmla="*/ 29006 w 32270"/>
                  <a:gd name="connsiteY8" fmla="*/ 6763 h 34766"/>
                  <a:gd name="connsiteX9" fmla="*/ 29006 w 32270"/>
                  <a:gd name="connsiteY9" fmla="*/ 1714 h 34766"/>
                  <a:gd name="connsiteX10" fmla="*/ 30721 w 32270"/>
                  <a:gd name="connsiteY10" fmla="*/ 0 h 34766"/>
                  <a:gd name="connsiteX11" fmla="*/ 32269 w 32270"/>
                  <a:gd name="connsiteY11" fmla="*/ 1687 h 34766"/>
                  <a:gd name="connsiteX12" fmla="*/ 32245 w 32270"/>
                  <a:gd name="connsiteY12" fmla="*/ 1905 h 34766"/>
                  <a:gd name="connsiteX13" fmla="*/ 28816 w 32270"/>
                  <a:gd name="connsiteY13" fmla="*/ 17526 h 34766"/>
                  <a:gd name="connsiteX14" fmla="*/ 14944 w 32270"/>
                  <a:gd name="connsiteY14" fmla="*/ 5560 h 34766"/>
                  <a:gd name="connsiteX15" fmla="*/ 2978 w 32270"/>
                  <a:gd name="connsiteY15" fmla="*/ 19431 h 34766"/>
                  <a:gd name="connsiteX16" fmla="*/ 15862 w 32270"/>
                  <a:gd name="connsiteY16" fmla="*/ 31432 h 34766"/>
                  <a:gd name="connsiteX17" fmla="*/ 28816 w 32270"/>
                  <a:gd name="connsiteY17" fmla="*/ 17543 h 34766"/>
                  <a:gd name="connsiteX18" fmla="*/ 28816 w 32270"/>
                  <a:gd name="connsiteY18" fmla="*/ 17526 h 3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2270" h="34766">
                    <a:moveTo>
                      <a:pt x="32245" y="1905"/>
                    </a:moveTo>
                    <a:lnTo>
                      <a:pt x="32245" y="33147"/>
                    </a:lnTo>
                    <a:cubicBezTo>
                      <a:pt x="32194" y="34057"/>
                      <a:pt x="31441" y="34768"/>
                      <a:pt x="30530" y="34766"/>
                    </a:cubicBezTo>
                    <a:cubicBezTo>
                      <a:pt x="29619" y="34768"/>
                      <a:pt x="28866" y="34057"/>
                      <a:pt x="28816" y="33147"/>
                    </a:cubicBezTo>
                    <a:lnTo>
                      <a:pt x="28816" y="27908"/>
                    </a:lnTo>
                    <a:cubicBezTo>
                      <a:pt x="25858" y="32028"/>
                      <a:pt x="21123" y="34501"/>
                      <a:pt x="16052" y="34576"/>
                    </a:cubicBezTo>
                    <a:cubicBezTo>
                      <a:pt x="6504" y="33867"/>
                      <a:pt x="-661" y="25552"/>
                      <a:pt x="48" y="16004"/>
                    </a:cubicBezTo>
                    <a:cubicBezTo>
                      <a:pt x="684" y="7442"/>
                      <a:pt x="7491" y="636"/>
                      <a:pt x="16052" y="0"/>
                    </a:cubicBezTo>
                    <a:cubicBezTo>
                      <a:pt x="21212" y="20"/>
                      <a:pt x="26040" y="2541"/>
                      <a:pt x="29006" y="6763"/>
                    </a:cubicBezTo>
                    <a:lnTo>
                      <a:pt x="29006" y="1714"/>
                    </a:lnTo>
                    <a:cubicBezTo>
                      <a:pt x="29006" y="767"/>
                      <a:pt x="29774" y="0"/>
                      <a:pt x="30721" y="0"/>
                    </a:cubicBezTo>
                    <a:cubicBezTo>
                      <a:pt x="31614" y="38"/>
                      <a:pt x="32307" y="794"/>
                      <a:pt x="32269" y="1687"/>
                    </a:cubicBezTo>
                    <a:cubicBezTo>
                      <a:pt x="32266" y="1760"/>
                      <a:pt x="32258" y="1833"/>
                      <a:pt x="32245" y="1905"/>
                    </a:cubicBezTo>
                    <a:close/>
                    <a:moveTo>
                      <a:pt x="28816" y="17526"/>
                    </a:moveTo>
                    <a:cubicBezTo>
                      <a:pt x="28290" y="10391"/>
                      <a:pt x="22079" y="5033"/>
                      <a:pt x="14944" y="5560"/>
                    </a:cubicBezTo>
                    <a:cubicBezTo>
                      <a:pt x="7809" y="6086"/>
                      <a:pt x="2452" y="12296"/>
                      <a:pt x="2978" y="19431"/>
                    </a:cubicBezTo>
                    <a:cubicBezTo>
                      <a:pt x="3476" y="26184"/>
                      <a:pt x="9090" y="31414"/>
                      <a:pt x="15862" y="31432"/>
                    </a:cubicBezTo>
                    <a:cubicBezTo>
                      <a:pt x="23274" y="31174"/>
                      <a:pt x="29074" y="24955"/>
                      <a:pt x="28816" y="17543"/>
                    </a:cubicBezTo>
                    <a:cubicBezTo>
                      <a:pt x="28816" y="17537"/>
                      <a:pt x="28816" y="17531"/>
                      <a:pt x="28816" y="17526"/>
                    </a:cubicBezTo>
                    <a:close/>
                  </a:path>
                </a:pathLst>
              </a:custGeom>
              <a:solidFill>
                <a:srgbClr val="263238"/>
              </a:solidFill>
              <a:ln w="9525" cap="flat">
                <a:noFill/>
                <a:prstDash val="solid"/>
                <a:miter/>
              </a:ln>
            </p:spPr>
            <p:txBody>
              <a:bodyPr rtlCol="0" anchor="ctr"/>
              <a:lstStyle/>
              <a:p>
                <a:endParaRPr lang="zh-CN" altLang="en-US"/>
              </a:p>
            </p:txBody>
          </p:sp>
          <p:sp>
            <p:nvSpPr>
              <p:cNvPr id="259" name="任意多边形: 形状 258">
                <a:extLst>
                  <a:ext uri="{FF2B5EF4-FFF2-40B4-BE49-F238E27FC236}">
                    <a16:creationId xmlns:a16="http://schemas.microsoft.com/office/drawing/2014/main" xmlns="" id="{0523843A-EF12-4712-B999-93B63F8BA162}"/>
                  </a:ext>
                </a:extLst>
              </p:cNvPr>
              <p:cNvSpPr/>
              <p:nvPr/>
            </p:nvSpPr>
            <p:spPr>
              <a:xfrm>
                <a:off x="9200272" y="4812083"/>
                <a:ext cx="15645" cy="49537"/>
              </a:xfrm>
              <a:custGeom>
                <a:avLst/>
                <a:gdLst>
                  <a:gd name="connsiteX0" fmla="*/ 15621 w 15645"/>
                  <a:gd name="connsiteY0" fmla="*/ 16669 h 49537"/>
                  <a:gd name="connsiteX1" fmla="*/ 14002 w 15645"/>
                  <a:gd name="connsiteY1" fmla="*/ 18383 h 49537"/>
                  <a:gd name="connsiteX2" fmla="*/ 9525 w 15645"/>
                  <a:gd name="connsiteY2" fmla="*/ 18383 h 49537"/>
                  <a:gd name="connsiteX3" fmla="*/ 9525 w 15645"/>
                  <a:gd name="connsiteY3" fmla="*/ 43529 h 49537"/>
                  <a:gd name="connsiteX4" fmla="*/ 12097 w 15645"/>
                  <a:gd name="connsiteY4" fmla="*/ 46101 h 49537"/>
                  <a:gd name="connsiteX5" fmla="*/ 13811 w 15645"/>
                  <a:gd name="connsiteY5" fmla="*/ 47911 h 49537"/>
                  <a:gd name="connsiteX6" fmla="*/ 12097 w 15645"/>
                  <a:gd name="connsiteY6" fmla="*/ 49530 h 49537"/>
                  <a:gd name="connsiteX7" fmla="*/ 6005 w 15645"/>
                  <a:gd name="connsiteY7" fmla="*/ 44016 h 49537"/>
                  <a:gd name="connsiteX8" fmla="*/ 6001 w 15645"/>
                  <a:gd name="connsiteY8" fmla="*/ 43529 h 49537"/>
                  <a:gd name="connsiteX9" fmla="*/ 6001 w 15645"/>
                  <a:gd name="connsiteY9" fmla="*/ 18383 h 49537"/>
                  <a:gd name="connsiteX10" fmla="*/ 1715 w 15645"/>
                  <a:gd name="connsiteY10" fmla="*/ 18383 h 49537"/>
                  <a:gd name="connsiteX11" fmla="*/ 0 w 15645"/>
                  <a:gd name="connsiteY11" fmla="*/ 16669 h 49537"/>
                  <a:gd name="connsiteX12" fmla="*/ 1715 w 15645"/>
                  <a:gd name="connsiteY12" fmla="*/ 14954 h 49537"/>
                  <a:gd name="connsiteX13" fmla="*/ 6001 w 15645"/>
                  <a:gd name="connsiteY13" fmla="*/ 14954 h 49537"/>
                  <a:gd name="connsiteX14" fmla="*/ 6001 w 15645"/>
                  <a:gd name="connsiteY14" fmla="*/ 1714 h 49537"/>
                  <a:gd name="connsiteX15" fmla="*/ 7715 w 15645"/>
                  <a:gd name="connsiteY15" fmla="*/ 0 h 49537"/>
                  <a:gd name="connsiteX16" fmla="*/ 9525 w 15645"/>
                  <a:gd name="connsiteY16" fmla="*/ 1714 h 49537"/>
                  <a:gd name="connsiteX17" fmla="*/ 9525 w 15645"/>
                  <a:gd name="connsiteY17" fmla="*/ 14573 h 49537"/>
                  <a:gd name="connsiteX18" fmla="*/ 14002 w 15645"/>
                  <a:gd name="connsiteY18" fmla="*/ 14573 h 49537"/>
                  <a:gd name="connsiteX19" fmla="*/ 15637 w 15645"/>
                  <a:gd name="connsiteY19" fmla="*/ 16542 h 49537"/>
                  <a:gd name="connsiteX20" fmla="*/ 15621 w 15645"/>
                  <a:gd name="connsiteY20" fmla="*/ 16668 h 4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5" h="49537">
                    <a:moveTo>
                      <a:pt x="15621" y="16669"/>
                    </a:moveTo>
                    <a:cubicBezTo>
                      <a:pt x="15579" y="17562"/>
                      <a:pt x="14891" y="18290"/>
                      <a:pt x="14002" y="18383"/>
                    </a:cubicBezTo>
                    <a:lnTo>
                      <a:pt x="9525" y="18383"/>
                    </a:lnTo>
                    <a:lnTo>
                      <a:pt x="9525" y="43529"/>
                    </a:lnTo>
                    <a:cubicBezTo>
                      <a:pt x="9617" y="44909"/>
                      <a:pt x="10716" y="46009"/>
                      <a:pt x="12097" y="46101"/>
                    </a:cubicBezTo>
                    <a:cubicBezTo>
                      <a:pt x="13020" y="46231"/>
                      <a:pt x="13732" y="46981"/>
                      <a:pt x="13811" y="47911"/>
                    </a:cubicBezTo>
                    <a:cubicBezTo>
                      <a:pt x="13683" y="48782"/>
                      <a:pt x="12974" y="49451"/>
                      <a:pt x="12097" y="49530"/>
                    </a:cubicBezTo>
                    <a:cubicBezTo>
                      <a:pt x="8892" y="49690"/>
                      <a:pt x="6164" y="47221"/>
                      <a:pt x="6005" y="44016"/>
                    </a:cubicBezTo>
                    <a:cubicBezTo>
                      <a:pt x="5996" y="43854"/>
                      <a:pt x="5995" y="43692"/>
                      <a:pt x="6001" y="43529"/>
                    </a:cubicBezTo>
                    <a:lnTo>
                      <a:pt x="6001" y="18383"/>
                    </a:lnTo>
                    <a:lnTo>
                      <a:pt x="1715" y="18383"/>
                    </a:lnTo>
                    <a:cubicBezTo>
                      <a:pt x="0" y="18383"/>
                      <a:pt x="0" y="17526"/>
                      <a:pt x="0" y="16669"/>
                    </a:cubicBezTo>
                    <a:cubicBezTo>
                      <a:pt x="0" y="15812"/>
                      <a:pt x="0" y="14954"/>
                      <a:pt x="1715" y="14954"/>
                    </a:cubicBezTo>
                    <a:lnTo>
                      <a:pt x="6001" y="14954"/>
                    </a:lnTo>
                    <a:lnTo>
                      <a:pt x="6001" y="1714"/>
                    </a:lnTo>
                    <a:cubicBezTo>
                      <a:pt x="6048" y="788"/>
                      <a:pt x="6789" y="48"/>
                      <a:pt x="7715" y="0"/>
                    </a:cubicBezTo>
                    <a:cubicBezTo>
                      <a:pt x="8661" y="43"/>
                      <a:pt x="9431" y="773"/>
                      <a:pt x="9525" y="1714"/>
                    </a:cubicBezTo>
                    <a:lnTo>
                      <a:pt x="9525" y="14573"/>
                    </a:lnTo>
                    <a:lnTo>
                      <a:pt x="14002" y="14573"/>
                    </a:lnTo>
                    <a:cubicBezTo>
                      <a:pt x="14997" y="14665"/>
                      <a:pt x="15729" y="15547"/>
                      <a:pt x="15637" y="16542"/>
                    </a:cubicBezTo>
                    <a:cubicBezTo>
                      <a:pt x="15633" y="16584"/>
                      <a:pt x="15628" y="16627"/>
                      <a:pt x="15621" y="16668"/>
                    </a:cubicBezTo>
                    <a:close/>
                  </a:path>
                </a:pathLst>
              </a:custGeom>
              <a:solidFill>
                <a:srgbClr val="263238"/>
              </a:solidFill>
              <a:ln w="9525" cap="flat">
                <a:noFill/>
                <a:prstDash val="solid"/>
                <a:miter/>
              </a:ln>
            </p:spPr>
            <p:txBody>
              <a:bodyPr rtlCol="0" anchor="ctr"/>
              <a:lstStyle/>
              <a:p>
                <a:endParaRPr lang="zh-CN" altLang="en-US"/>
              </a:p>
            </p:txBody>
          </p:sp>
          <p:sp>
            <p:nvSpPr>
              <p:cNvPr id="260" name="任意多边形: 形状 259">
                <a:extLst>
                  <a:ext uri="{FF2B5EF4-FFF2-40B4-BE49-F238E27FC236}">
                    <a16:creationId xmlns:a16="http://schemas.microsoft.com/office/drawing/2014/main" xmlns="" id="{0CBD6734-530F-45AA-BB3E-1EF270384A53}"/>
                  </a:ext>
                </a:extLst>
              </p:cNvPr>
              <p:cNvSpPr/>
              <p:nvPr/>
            </p:nvSpPr>
            <p:spPr>
              <a:xfrm>
                <a:off x="9232083" y="4812080"/>
                <a:ext cx="3529" cy="49440"/>
              </a:xfrm>
              <a:custGeom>
                <a:avLst/>
                <a:gdLst>
                  <a:gd name="connsiteX0" fmla="*/ 3 w 3529"/>
                  <a:gd name="connsiteY0" fmla="*/ 1717 h 49440"/>
                  <a:gd name="connsiteX1" fmla="*/ 1717 w 3529"/>
                  <a:gd name="connsiteY1" fmla="*/ 3 h 49440"/>
                  <a:gd name="connsiteX2" fmla="*/ 3524 w 3529"/>
                  <a:gd name="connsiteY2" fmla="*/ 1619 h 49440"/>
                  <a:gd name="connsiteX3" fmla="*/ 3527 w 3529"/>
                  <a:gd name="connsiteY3" fmla="*/ 1717 h 49440"/>
                  <a:gd name="connsiteX4" fmla="*/ 3527 w 3529"/>
                  <a:gd name="connsiteY4" fmla="*/ 37150 h 49440"/>
                  <a:gd name="connsiteX5" fmla="*/ 1913 w 3529"/>
                  <a:gd name="connsiteY5" fmla="*/ 38960 h 49440"/>
                  <a:gd name="connsiteX6" fmla="*/ 1717 w 3529"/>
                  <a:gd name="connsiteY6" fmla="*/ 38960 h 49440"/>
                  <a:gd name="connsiteX7" fmla="*/ 0 w 3529"/>
                  <a:gd name="connsiteY7" fmla="*/ 37248 h 49440"/>
                  <a:gd name="connsiteX8" fmla="*/ 3 w 3529"/>
                  <a:gd name="connsiteY8" fmla="*/ 37150 h 49440"/>
                  <a:gd name="connsiteX9" fmla="*/ 3 w 3529"/>
                  <a:gd name="connsiteY9" fmla="*/ 46104 h 49440"/>
                  <a:gd name="connsiteX10" fmla="*/ 1717 w 3529"/>
                  <a:gd name="connsiteY10" fmla="*/ 44389 h 49440"/>
                  <a:gd name="connsiteX11" fmla="*/ 3524 w 3529"/>
                  <a:gd name="connsiteY11" fmla="*/ 46006 h 49440"/>
                  <a:gd name="connsiteX12" fmla="*/ 3527 w 3529"/>
                  <a:gd name="connsiteY12" fmla="*/ 46104 h 49440"/>
                  <a:gd name="connsiteX13" fmla="*/ 3527 w 3529"/>
                  <a:gd name="connsiteY13" fmla="*/ 47818 h 49440"/>
                  <a:gd name="connsiteX14" fmla="*/ 1723 w 3529"/>
                  <a:gd name="connsiteY14" fmla="*/ 49438 h 49440"/>
                  <a:gd name="connsiteX15" fmla="*/ 1717 w 3529"/>
                  <a:gd name="connsiteY15" fmla="*/ 49437 h 49440"/>
                  <a:gd name="connsiteX16" fmla="*/ 3 w 3529"/>
                  <a:gd name="connsiteY16" fmla="*/ 47818 h 49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29" h="49440">
                    <a:moveTo>
                      <a:pt x="3" y="1717"/>
                    </a:moveTo>
                    <a:cubicBezTo>
                      <a:pt x="3" y="770"/>
                      <a:pt x="770" y="3"/>
                      <a:pt x="1717" y="3"/>
                    </a:cubicBezTo>
                    <a:cubicBezTo>
                      <a:pt x="2663" y="-50"/>
                      <a:pt x="3472" y="674"/>
                      <a:pt x="3524" y="1619"/>
                    </a:cubicBezTo>
                    <a:cubicBezTo>
                      <a:pt x="3526" y="1652"/>
                      <a:pt x="3527" y="1684"/>
                      <a:pt x="3527" y="1717"/>
                    </a:cubicBezTo>
                    <a:lnTo>
                      <a:pt x="3527" y="37150"/>
                    </a:lnTo>
                    <a:cubicBezTo>
                      <a:pt x="3581" y="38095"/>
                      <a:pt x="2859" y="38906"/>
                      <a:pt x="1913" y="38960"/>
                    </a:cubicBezTo>
                    <a:cubicBezTo>
                      <a:pt x="1848" y="38964"/>
                      <a:pt x="1782" y="38964"/>
                      <a:pt x="1717" y="38960"/>
                    </a:cubicBezTo>
                    <a:cubicBezTo>
                      <a:pt x="770" y="38961"/>
                      <a:pt x="1" y="38195"/>
                      <a:pt x="0" y="37248"/>
                    </a:cubicBezTo>
                    <a:cubicBezTo>
                      <a:pt x="0" y="37216"/>
                      <a:pt x="1" y="37183"/>
                      <a:pt x="3" y="37150"/>
                    </a:cubicBezTo>
                    <a:close/>
                    <a:moveTo>
                      <a:pt x="3" y="46104"/>
                    </a:moveTo>
                    <a:cubicBezTo>
                      <a:pt x="3" y="45157"/>
                      <a:pt x="770" y="44389"/>
                      <a:pt x="1717" y="44389"/>
                    </a:cubicBezTo>
                    <a:cubicBezTo>
                      <a:pt x="2663" y="44337"/>
                      <a:pt x="3472" y="45060"/>
                      <a:pt x="3524" y="46006"/>
                    </a:cubicBezTo>
                    <a:cubicBezTo>
                      <a:pt x="3526" y="46038"/>
                      <a:pt x="3527" y="46071"/>
                      <a:pt x="3527" y="46104"/>
                    </a:cubicBezTo>
                    <a:lnTo>
                      <a:pt x="3527" y="47818"/>
                    </a:lnTo>
                    <a:cubicBezTo>
                      <a:pt x="3476" y="48764"/>
                      <a:pt x="2668" y="49489"/>
                      <a:pt x="1723" y="49438"/>
                    </a:cubicBezTo>
                    <a:cubicBezTo>
                      <a:pt x="1721" y="49438"/>
                      <a:pt x="1719" y="49437"/>
                      <a:pt x="1717" y="49437"/>
                    </a:cubicBezTo>
                    <a:cubicBezTo>
                      <a:pt x="806" y="49439"/>
                      <a:pt x="53" y="48728"/>
                      <a:pt x="3" y="47818"/>
                    </a:cubicBezTo>
                    <a:close/>
                  </a:path>
                </a:pathLst>
              </a:custGeom>
              <a:solidFill>
                <a:srgbClr val="263238"/>
              </a:solidFill>
              <a:ln w="9525" cap="flat">
                <a:noFill/>
                <a:prstDash val="solid"/>
                <a:miter/>
              </a:ln>
            </p:spPr>
            <p:txBody>
              <a:bodyPr rtlCol="0" anchor="ctr"/>
              <a:lstStyle/>
              <a:p>
                <a:endParaRPr lang="zh-CN" altLang="en-US"/>
              </a:p>
            </p:txBody>
          </p:sp>
          <p:sp>
            <p:nvSpPr>
              <p:cNvPr id="261" name="任意多边形: 形状 260">
                <a:extLst>
                  <a:ext uri="{FF2B5EF4-FFF2-40B4-BE49-F238E27FC236}">
                    <a16:creationId xmlns:a16="http://schemas.microsoft.com/office/drawing/2014/main" xmlns="" id="{F94C9637-7BDB-46EE-9EC9-01D155BE008C}"/>
                  </a:ext>
                </a:extLst>
              </p:cNvPr>
              <p:cNvSpPr/>
              <p:nvPr/>
            </p:nvSpPr>
            <p:spPr>
              <a:xfrm>
                <a:off x="8567693" y="5030158"/>
                <a:ext cx="43471" cy="50292"/>
              </a:xfrm>
              <a:custGeom>
                <a:avLst/>
                <a:gdLst>
                  <a:gd name="connsiteX0" fmla="*/ 26980 w 43471"/>
                  <a:gd name="connsiteY0" fmla="*/ 429 h 50292"/>
                  <a:gd name="connsiteX1" fmla="*/ 42981 w 43471"/>
                  <a:gd name="connsiteY1" fmla="*/ 5858 h 50292"/>
                  <a:gd name="connsiteX2" fmla="*/ 42981 w 43471"/>
                  <a:gd name="connsiteY2" fmla="*/ 8335 h 50292"/>
                  <a:gd name="connsiteX3" fmla="*/ 40557 w 43471"/>
                  <a:gd name="connsiteY3" fmla="*/ 8387 h 50292"/>
                  <a:gd name="connsiteX4" fmla="*/ 40505 w 43471"/>
                  <a:gd name="connsiteY4" fmla="*/ 8335 h 50292"/>
                  <a:gd name="connsiteX5" fmla="*/ 26694 w 43471"/>
                  <a:gd name="connsiteY5" fmla="*/ 3477 h 50292"/>
                  <a:gd name="connsiteX6" fmla="*/ 5072 w 43471"/>
                  <a:gd name="connsiteY6" fmla="*/ 25098 h 50292"/>
                  <a:gd name="connsiteX7" fmla="*/ 26694 w 43471"/>
                  <a:gd name="connsiteY7" fmla="*/ 46720 h 50292"/>
                  <a:gd name="connsiteX8" fmla="*/ 40410 w 43471"/>
                  <a:gd name="connsiteY8" fmla="*/ 41957 h 50292"/>
                  <a:gd name="connsiteX9" fmla="*/ 42981 w 43471"/>
                  <a:gd name="connsiteY9" fmla="*/ 42243 h 50292"/>
                  <a:gd name="connsiteX10" fmla="*/ 42696 w 43471"/>
                  <a:gd name="connsiteY10" fmla="*/ 44815 h 50292"/>
                  <a:gd name="connsiteX11" fmla="*/ 26694 w 43471"/>
                  <a:gd name="connsiteY11" fmla="*/ 50244 h 50292"/>
                  <a:gd name="connsiteX12" fmla="*/ 48 w 43471"/>
                  <a:gd name="connsiteY12" fmla="*/ 26693 h 50292"/>
                  <a:gd name="connsiteX13" fmla="*/ 23600 w 43471"/>
                  <a:gd name="connsiteY13" fmla="*/ 48 h 50292"/>
                  <a:gd name="connsiteX14" fmla="*/ 26694 w 43471"/>
                  <a:gd name="connsiteY14" fmla="*/ 48 h 50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471" h="50292">
                    <a:moveTo>
                      <a:pt x="26980" y="429"/>
                    </a:moveTo>
                    <a:cubicBezTo>
                      <a:pt x="32764" y="435"/>
                      <a:pt x="38387" y="2343"/>
                      <a:pt x="42981" y="5858"/>
                    </a:cubicBezTo>
                    <a:cubicBezTo>
                      <a:pt x="43635" y="6554"/>
                      <a:pt x="43635" y="7638"/>
                      <a:pt x="42981" y="8335"/>
                    </a:cubicBezTo>
                    <a:cubicBezTo>
                      <a:pt x="42327" y="9018"/>
                      <a:pt x="41241" y="9042"/>
                      <a:pt x="40557" y="8387"/>
                    </a:cubicBezTo>
                    <a:cubicBezTo>
                      <a:pt x="40539" y="8370"/>
                      <a:pt x="40522" y="8352"/>
                      <a:pt x="40505" y="8335"/>
                    </a:cubicBezTo>
                    <a:cubicBezTo>
                      <a:pt x="36572" y="5219"/>
                      <a:pt x="31710" y="3510"/>
                      <a:pt x="26694" y="3477"/>
                    </a:cubicBezTo>
                    <a:cubicBezTo>
                      <a:pt x="14752" y="3477"/>
                      <a:pt x="5072" y="13157"/>
                      <a:pt x="5072" y="25098"/>
                    </a:cubicBezTo>
                    <a:cubicBezTo>
                      <a:pt x="5072" y="37040"/>
                      <a:pt x="14752" y="46720"/>
                      <a:pt x="26694" y="46720"/>
                    </a:cubicBezTo>
                    <a:cubicBezTo>
                      <a:pt x="31681" y="46777"/>
                      <a:pt x="36531" y="45092"/>
                      <a:pt x="40410" y="41957"/>
                    </a:cubicBezTo>
                    <a:cubicBezTo>
                      <a:pt x="41199" y="41326"/>
                      <a:pt x="42350" y="41454"/>
                      <a:pt x="42981" y="42243"/>
                    </a:cubicBezTo>
                    <a:cubicBezTo>
                      <a:pt x="43613" y="43032"/>
                      <a:pt x="43485" y="44184"/>
                      <a:pt x="42696" y="44815"/>
                    </a:cubicBezTo>
                    <a:cubicBezTo>
                      <a:pt x="38101" y="48330"/>
                      <a:pt x="32479" y="50237"/>
                      <a:pt x="26694" y="50244"/>
                    </a:cubicBezTo>
                    <a:cubicBezTo>
                      <a:pt x="12832" y="51098"/>
                      <a:pt x="903" y="40554"/>
                      <a:pt x="48" y="26693"/>
                    </a:cubicBezTo>
                    <a:cubicBezTo>
                      <a:pt x="-806" y="12831"/>
                      <a:pt x="9738" y="902"/>
                      <a:pt x="23600" y="48"/>
                    </a:cubicBezTo>
                    <a:cubicBezTo>
                      <a:pt x="24630" y="-16"/>
                      <a:pt x="25663" y="-16"/>
                      <a:pt x="26694" y="48"/>
                    </a:cubicBezTo>
                    <a:close/>
                  </a:path>
                </a:pathLst>
              </a:custGeom>
              <a:solidFill>
                <a:srgbClr val="263238"/>
              </a:solidFill>
              <a:ln w="9525" cap="flat">
                <a:noFill/>
                <a:prstDash val="solid"/>
                <a:miter/>
              </a:ln>
            </p:spPr>
            <p:txBody>
              <a:bodyPr rtlCol="0" anchor="ctr"/>
              <a:lstStyle/>
              <a:p>
                <a:endParaRPr lang="zh-CN" altLang="en-US"/>
              </a:p>
            </p:txBody>
          </p:sp>
          <p:sp>
            <p:nvSpPr>
              <p:cNvPr id="262" name="任意多边形: 形状 261">
                <a:extLst>
                  <a:ext uri="{FF2B5EF4-FFF2-40B4-BE49-F238E27FC236}">
                    <a16:creationId xmlns:a16="http://schemas.microsoft.com/office/drawing/2014/main" xmlns="" id="{73BDAEDB-AACA-4C4C-BFF5-2DBD3F3AC693}"/>
                  </a:ext>
                </a:extLst>
              </p:cNvPr>
              <p:cNvSpPr/>
              <p:nvPr/>
            </p:nvSpPr>
            <p:spPr>
              <a:xfrm>
                <a:off x="8622576" y="5046086"/>
                <a:ext cx="34676" cy="34671"/>
              </a:xfrm>
              <a:custGeom>
                <a:avLst/>
                <a:gdLst>
                  <a:gd name="connsiteX0" fmla="*/ 16388 w 34676"/>
                  <a:gd name="connsiteY0" fmla="*/ 27 h 34671"/>
                  <a:gd name="connsiteX1" fmla="*/ 34649 w 34676"/>
                  <a:gd name="connsiteY1" fmla="*/ 16384 h 34671"/>
                  <a:gd name="connsiteX2" fmla="*/ 18293 w 34676"/>
                  <a:gd name="connsiteY2" fmla="*/ 34645 h 34671"/>
                  <a:gd name="connsiteX3" fmla="*/ 31 w 34676"/>
                  <a:gd name="connsiteY3" fmla="*/ 18288 h 34671"/>
                  <a:gd name="connsiteX4" fmla="*/ 5 w 34676"/>
                  <a:gd name="connsiteY4" fmla="*/ 17362 h 34671"/>
                  <a:gd name="connsiteX5" fmla="*/ 16388 w 34676"/>
                  <a:gd name="connsiteY5" fmla="*/ 26 h 34671"/>
                  <a:gd name="connsiteX6" fmla="*/ 16388 w 34676"/>
                  <a:gd name="connsiteY6" fmla="*/ 31269 h 34671"/>
                  <a:gd name="connsiteX7" fmla="*/ 31309 w 34676"/>
                  <a:gd name="connsiteY7" fmla="*/ 18252 h 34671"/>
                  <a:gd name="connsiteX8" fmla="*/ 18292 w 34676"/>
                  <a:gd name="connsiteY8" fmla="*/ 3330 h 34671"/>
                  <a:gd name="connsiteX9" fmla="*/ 3371 w 34676"/>
                  <a:gd name="connsiteY9" fmla="*/ 16347 h 34671"/>
                  <a:gd name="connsiteX10" fmla="*/ 3338 w 34676"/>
                  <a:gd name="connsiteY10" fmla="*/ 17362 h 34671"/>
                  <a:gd name="connsiteX11" fmla="*/ 16388 w 34676"/>
                  <a:gd name="connsiteY11" fmla="*/ 31268 h 34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676" h="34671">
                    <a:moveTo>
                      <a:pt x="16388" y="27"/>
                    </a:moveTo>
                    <a:cubicBezTo>
                      <a:pt x="25947" y="-499"/>
                      <a:pt x="34123" y="6824"/>
                      <a:pt x="34649" y="16384"/>
                    </a:cubicBezTo>
                    <a:cubicBezTo>
                      <a:pt x="35175" y="25943"/>
                      <a:pt x="27852" y="34119"/>
                      <a:pt x="18293" y="34645"/>
                    </a:cubicBezTo>
                    <a:cubicBezTo>
                      <a:pt x="8733" y="35171"/>
                      <a:pt x="557" y="27848"/>
                      <a:pt x="31" y="18288"/>
                    </a:cubicBezTo>
                    <a:cubicBezTo>
                      <a:pt x="14" y="17980"/>
                      <a:pt x="5" y="17671"/>
                      <a:pt x="5" y="17362"/>
                    </a:cubicBezTo>
                    <a:cubicBezTo>
                      <a:pt x="-209" y="8069"/>
                      <a:pt x="7098" y="337"/>
                      <a:pt x="16388" y="26"/>
                    </a:cubicBezTo>
                    <a:close/>
                    <a:moveTo>
                      <a:pt x="16388" y="31269"/>
                    </a:moveTo>
                    <a:cubicBezTo>
                      <a:pt x="24103" y="31794"/>
                      <a:pt x="30783" y="25967"/>
                      <a:pt x="31309" y="18252"/>
                    </a:cubicBezTo>
                    <a:cubicBezTo>
                      <a:pt x="31835" y="10537"/>
                      <a:pt x="26007" y="3856"/>
                      <a:pt x="18292" y="3330"/>
                    </a:cubicBezTo>
                    <a:cubicBezTo>
                      <a:pt x="10577" y="2804"/>
                      <a:pt x="3896" y="8632"/>
                      <a:pt x="3371" y="16347"/>
                    </a:cubicBezTo>
                    <a:cubicBezTo>
                      <a:pt x="3348" y="16685"/>
                      <a:pt x="3337" y="17023"/>
                      <a:pt x="3338" y="17362"/>
                    </a:cubicBezTo>
                    <a:cubicBezTo>
                      <a:pt x="3124" y="24797"/>
                      <a:pt x="8954" y="31010"/>
                      <a:pt x="16388" y="31268"/>
                    </a:cubicBezTo>
                    <a:close/>
                  </a:path>
                </a:pathLst>
              </a:custGeom>
              <a:solidFill>
                <a:srgbClr val="263238"/>
              </a:solidFill>
              <a:ln w="9525" cap="flat">
                <a:noFill/>
                <a:prstDash val="solid"/>
                <a:miter/>
              </a:ln>
            </p:spPr>
            <p:txBody>
              <a:bodyPr rtlCol="0" anchor="ctr"/>
              <a:lstStyle/>
              <a:p>
                <a:endParaRPr lang="zh-CN" altLang="en-US"/>
              </a:p>
            </p:txBody>
          </p:sp>
          <p:sp>
            <p:nvSpPr>
              <p:cNvPr id="263" name="任意多边形: 形状 262">
                <a:extLst>
                  <a:ext uri="{FF2B5EF4-FFF2-40B4-BE49-F238E27FC236}">
                    <a16:creationId xmlns:a16="http://schemas.microsoft.com/office/drawing/2014/main" xmlns="" id="{EF395680-7994-45CA-93A2-EC20F75C4876}"/>
                  </a:ext>
                </a:extLst>
              </p:cNvPr>
              <p:cNvSpPr/>
              <p:nvPr/>
            </p:nvSpPr>
            <p:spPr>
              <a:xfrm>
                <a:off x="8670015" y="5047062"/>
                <a:ext cx="52863" cy="34864"/>
              </a:xfrm>
              <a:custGeom>
                <a:avLst/>
                <a:gdLst>
                  <a:gd name="connsiteX0" fmla="*/ 47816 w 52863"/>
                  <a:gd name="connsiteY0" fmla="*/ 13243 h 34864"/>
                  <a:gd name="connsiteX1" fmla="*/ 37148 w 52863"/>
                  <a:gd name="connsiteY1" fmla="*/ 2575 h 34864"/>
                  <a:gd name="connsiteX2" fmla="*/ 26480 w 52863"/>
                  <a:gd name="connsiteY2" fmla="*/ 13243 h 34864"/>
                  <a:gd name="connsiteX3" fmla="*/ 26479 w 52863"/>
                  <a:gd name="connsiteY3" fmla="*/ 32293 h 34864"/>
                  <a:gd name="connsiteX4" fmla="*/ 26479 w 52863"/>
                  <a:gd name="connsiteY4" fmla="*/ 32293 h 34864"/>
                  <a:gd name="connsiteX5" fmla="*/ 26479 w 52863"/>
                  <a:gd name="connsiteY5" fmla="*/ 32293 h 34864"/>
                  <a:gd name="connsiteX6" fmla="*/ 25622 w 52863"/>
                  <a:gd name="connsiteY6" fmla="*/ 33150 h 34864"/>
                  <a:gd name="connsiteX7" fmla="*/ 24765 w 52863"/>
                  <a:gd name="connsiteY7" fmla="*/ 33150 h 34864"/>
                  <a:gd name="connsiteX8" fmla="*/ 24765 w 52863"/>
                  <a:gd name="connsiteY8" fmla="*/ 33150 h 34864"/>
                  <a:gd name="connsiteX9" fmla="*/ 24289 w 52863"/>
                  <a:gd name="connsiteY9" fmla="*/ 33150 h 34864"/>
                  <a:gd name="connsiteX10" fmla="*/ 24289 w 52863"/>
                  <a:gd name="connsiteY10" fmla="*/ 33150 h 34864"/>
                  <a:gd name="connsiteX11" fmla="*/ 24289 w 52863"/>
                  <a:gd name="connsiteY11" fmla="*/ 33150 h 34864"/>
                  <a:gd name="connsiteX12" fmla="*/ 24289 w 52863"/>
                  <a:gd name="connsiteY12" fmla="*/ 33150 h 34864"/>
                  <a:gd name="connsiteX13" fmla="*/ 24289 w 52863"/>
                  <a:gd name="connsiteY13" fmla="*/ 33150 h 34864"/>
                  <a:gd name="connsiteX14" fmla="*/ 24289 w 52863"/>
                  <a:gd name="connsiteY14" fmla="*/ 33150 h 34864"/>
                  <a:gd name="connsiteX15" fmla="*/ 24289 w 52863"/>
                  <a:gd name="connsiteY15" fmla="*/ 33150 h 34864"/>
                  <a:gd name="connsiteX16" fmla="*/ 24289 w 52863"/>
                  <a:gd name="connsiteY16" fmla="*/ 14100 h 34864"/>
                  <a:gd name="connsiteX17" fmla="*/ 13621 w 52863"/>
                  <a:gd name="connsiteY17" fmla="*/ 3432 h 34864"/>
                  <a:gd name="connsiteX18" fmla="*/ 2953 w 52863"/>
                  <a:gd name="connsiteY18" fmla="*/ 14100 h 34864"/>
                  <a:gd name="connsiteX19" fmla="*/ 2953 w 52863"/>
                  <a:gd name="connsiteY19" fmla="*/ 33150 h 34864"/>
                  <a:gd name="connsiteX20" fmla="*/ 2191 w 52863"/>
                  <a:gd name="connsiteY20" fmla="*/ 34579 h 34864"/>
                  <a:gd name="connsiteX21" fmla="*/ 2191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23212 w 52863"/>
                  <a:gd name="connsiteY29" fmla="*/ 3434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816" y="7351"/>
                      <a:pt x="43039" y="2575"/>
                      <a:pt x="37148" y="2575"/>
                    </a:cubicBezTo>
                    <a:cubicBezTo>
                      <a:pt x="31256" y="2575"/>
                      <a:pt x="26480" y="7351"/>
                      <a:pt x="26480" y="13243"/>
                    </a:cubicBezTo>
                    <a:lnTo>
                      <a:pt x="26479" y="32293"/>
                    </a:lnTo>
                    <a:lnTo>
                      <a:pt x="26479" y="32293"/>
                    </a:lnTo>
                    <a:lnTo>
                      <a:pt x="26479" y="32293"/>
                    </a:lnTo>
                    <a:cubicBezTo>
                      <a:pt x="26295" y="32664"/>
                      <a:pt x="25994" y="32965"/>
                      <a:pt x="25622" y="33150"/>
                    </a:cubicBezTo>
                    <a:lnTo>
                      <a:pt x="24765" y="33150"/>
                    </a:lnTo>
                    <a:lnTo>
                      <a:pt x="24765" y="33150"/>
                    </a:lnTo>
                    <a:lnTo>
                      <a:pt x="24289" y="33150"/>
                    </a:lnTo>
                    <a:lnTo>
                      <a:pt x="24289" y="33150"/>
                    </a:lnTo>
                    <a:lnTo>
                      <a:pt x="24289" y="33150"/>
                    </a:lnTo>
                    <a:lnTo>
                      <a:pt x="24289" y="33150"/>
                    </a:lnTo>
                    <a:lnTo>
                      <a:pt x="24289" y="33150"/>
                    </a:lnTo>
                    <a:lnTo>
                      <a:pt x="24289" y="33150"/>
                    </a:lnTo>
                    <a:lnTo>
                      <a:pt x="24289" y="33150"/>
                    </a:lnTo>
                    <a:lnTo>
                      <a:pt x="24289" y="14100"/>
                    </a:lnTo>
                    <a:cubicBezTo>
                      <a:pt x="24289" y="8208"/>
                      <a:pt x="19513" y="3432"/>
                      <a:pt x="13621" y="3432"/>
                    </a:cubicBezTo>
                    <a:cubicBezTo>
                      <a:pt x="7729" y="3432"/>
                      <a:pt x="2953" y="8208"/>
                      <a:pt x="2953" y="14100"/>
                    </a:cubicBezTo>
                    <a:lnTo>
                      <a:pt x="2953" y="33150"/>
                    </a:lnTo>
                    <a:cubicBezTo>
                      <a:pt x="2954" y="33724"/>
                      <a:pt x="2668" y="34260"/>
                      <a:pt x="2191" y="34579"/>
                    </a:cubicBezTo>
                    <a:lnTo>
                      <a:pt x="2191" y="34579"/>
                    </a:lnTo>
                    <a:lnTo>
                      <a:pt x="1429" y="34579"/>
                    </a:lnTo>
                    <a:cubicBezTo>
                      <a:pt x="770" y="34383"/>
                      <a:pt x="241" y="33889"/>
                      <a:pt x="0" y="33245"/>
                    </a:cubicBezTo>
                    <a:lnTo>
                      <a:pt x="0" y="1622"/>
                    </a:lnTo>
                    <a:cubicBezTo>
                      <a:pt x="47" y="748"/>
                      <a:pt x="745" y="50"/>
                      <a:pt x="1619" y="3"/>
                    </a:cubicBezTo>
                    <a:cubicBezTo>
                      <a:pt x="2512" y="-50"/>
                      <a:pt x="3278" y="631"/>
                      <a:pt x="3331" y="1524"/>
                    </a:cubicBezTo>
                    <a:cubicBezTo>
                      <a:pt x="3333" y="1557"/>
                      <a:pt x="3334" y="1589"/>
                      <a:pt x="3334" y="1622"/>
                    </a:cubicBezTo>
                    <a:lnTo>
                      <a:pt x="3334" y="4956"/>
                    </a:lnTo>
                    <a:cubicBezTo>
                      <a:pt x="8403" y="-953"/>
                      <a:pt x="17302" y="-1635"/>
                      <a:pt x="23212" y="3434"/>
                    </a:cubicBezTo>
                    <a:cubicBezTo>
                      <a:pt x="24495" y="4534"/>
                      <a:pt x="25569" y="5857"/>
                      <a:pt x="26384" y="7337"/>
                    </a:cubicBezTo>
                    <a:cubicBezTo>
                      <a:pt x="28889" y="2840"/>
                      <a:pt x="33619" y="39"/>
                      <a:pt x="38767" y="3"/>
                    </a:cubicBezTo>
                    <a:cubicBezTo>
                      <a:pt x="46552" y="3"/>
                      <a:pt x="52864" y="6315"/>
                      <a:pt x="52864" y="14100"/>
                    </a:cubicBezTo>
                    <a:lnTo>
                      <a:pt x="52864" y="33150"/>
                    </a:lnTo>
                    <a:cubicBezTo>
                      <a:pt x="52864" y="34097"/>
                      <a:pt x="52096" y="34864"/>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64" name="任意多边形: 形状 263">
                <a:extLst>
                  <a:ext uri="{FF2B5EF4-FFF2-40B4-BE49-F238E27FC236}">
                    <a16:creationId xmlns:a16="http://schemas.microsoft.com/office/drawing/2014/main" xmlns="" id="{6C3DA625-5AD8-440C-AFA7-FA8DFAA07683}"/>
                  </a:ext>
                </a:extLst>
              </p:cNvPr>
              <p:cNvSpPr/>
              <p:nvPr/>
            </p:nvSpPr>
            <p:spPr>
              <a:xfrm>
                <a:off x="8737262" y="5047062"/>
                <a:ext cx="52863" cy="34864"/>
              </a:xfrm>
              <a:custGeom>
                <a:avLst/>
                <a:gdLst>
                  <a:gd name="connsiteX0" fmla="*/ 47816 w 52863"/>
                  <a:gd name="connsiteY0" fmla="*/ 13243 h 34864"/>
                  <a:gd name="connsiteX1" fmla="*/ 37052 w 52863"/>
                  <a:gd name="connsiteY1" fmla="*/ 2479 h 34864"/>
                  <a:gd name="connsiteX2" fmla="*/ 26384 w 52863"/>
                  <a:gd name="connsiteY2" fmla="*/ 13243 h 34864"/>
                  <a:gd name="connsiteX3" fmla="*/ 26384 w 52863"/>
                  <a:gd name="connsiteY3" fmla="*/ 32293 h 34864"/>
                  <a:gd name="connsiteX4" fmla="*/ 26384 w 52863"/>
                  <a:gd name="connsiteY4" fmla="*/ 32293 h 34864"/>
                  <a:gd name="connsiteX5" fmla="*/ 26384 w 52863"/>
                  <a:gd name="connsiteY5" fmla="*/ 32293 h 34864"/>
                  <a:gd name="connsiteX6" fmla="*/ 25622 w 52863"/>
                  <a:gd name="connsiteY6" fmla="*/ 33150 h 34864"/>
                  <a:gd name="connsiteX7" fmla="*/ 24765 w 52863"/>
                  <a:gd name="connsiteY7" fmla="*/ 33150 h 34864"/>
                  <a:gd name="connsiteX8" fmla="*/ 24194 w 52863"/>
                  <a:gd name="connsiteY8" fmla="*/ 33150 h 34864"/>
                  <a:gd name="connsiteX9" fmla="*/ 24194 w 52863"/>
                  <a:gd name="connsiteY9" fmla="*/ 33150 h 34864"/>
                  <a:gd name="connsiteX10" fmla="*/ 24194 w 52863"/>
                  <a:gd name="connsiteY10" fmla="*/ 33150 h 34864"/>
                  <a:gd name="connsiteX11" fmla="*/ 24194 w 52863"/>
                  <a:gd name="connsiteY11" fmla="*/ 33150 h 34864"/>
                  <a:gd name="connsiteX12" fmla="*/ 24194 w 52863"/>
                  <a:gd name="connsiteY12" fmla="*/ 33150 h 34864"/>
                  <a:gd name="connsiteX13" fmla="*/ 24194 w 52863"/>
                  <a:gd name="connsiteY13" fmla="*/ 33150 h 34864"/>
                  <a:gd name="connsiteX14" fmla="*/ 24194 w 52863"/>
                  <a:gd name="connsiteY14" fmla="*/ 33150 h 34864"/>
                  <a:gd name="connsiteX15" fmla="*/ 24194 w 52863"/>
                  <a:gd name="connsiteY15" fmla="*/ 33150 h 34864"/>
                  <a:gd name="connsiteX16" fmla="*/ 24194 w 52863"/>
                  <a:gd name="connsiteY16" fmla="*/ 14100 h 34864"/>
                  <a:gd name="connsiteX17" fmla="*/ 13526 w 52863"/>
                  <a:gd name="connsiteY17" fmla="*/ 3432 h 34864"/>
                  <a:gd name="connsiteX18" fmla="*/ 2858 w 52863"/>
                  <a:gd name="connsiteY18" fmla="*/ 14100 h 34864"/>
                  <a:gd name="connsiteX19" fmla="*/ 2858 w 52863"/>
                  <a:gd name="connsiteY19" fmla="*/ 33150 h 34864"/>
                  <a:gd name="connsiteX20" fmla="*/ 2096 w 52863"/>
                  <a:gd name="connsiteY20" fmla="*/ 34579 h 34864"/>
                  <a:gd name="connsiteX21" fmla="*/ 2096 w 52863"/>
                  <a:gd name="connsiteY21" fmla="*/ 34579 h 34864"/>
                  <a:gd name="connsiteX22" fmla="*/ 1429 w 52863"/>
                  <a:gd name="connsiteY22" fmla="*/ 34579 h 34864"/>
                  <a:gd name="connsiteX23" fmla="*/ 0 w 52863"/>
                  <a:gd name="connsiteY23" fmla="*/ 33245 h 34864"/>
                  <a:gd name="connsiteX24" fmla="*/ 0 w 52863"/>
                  <a:gd name="connsiteY24" fmla="*/ 1622 h 34864"/>
                  <a:gd name="connsiteX25" fmla="*/ 1619 w 52863"/>
                  <a:gd name="connsiteY25" fmla="*/ 3 h 34864"/>
                  <a:gd name="connsiteX26" fmla="*/ 3331 w 52863"/>
                  <a:gd name="connsiteY26" fmla="*/ 1524 h 34864"/>
                  <a:gd name="connsiteX27" fmla="*/ 3334 w 52863"/>
                  <a:gd name="connsiteY27" fmla="*/ 1622 h 34864"/>
                  <a:gd name="connsiteX28" fmla="*/ 3334 w 52863"/>
                  <a:gd name="connsiteY28" fmla="*/ 4956 h 34864"/>
                  <a:gd name="connsiteX29" fmla="*/ 14002 w 52863"/>
                  <a:gd name="connsiteY29" fmla="*/ 3 h 34864"/>
                  <a:gd name="connsiteX30" fmla="*/ 26384 w 52863"/>
                  <a:gd name="connsiteY30" fmla="*/ 7337 h 34864"/>
                  <a:gd name="connsiteX31" fmla="*/ 38767 w 52863"/>
                  <a:gd name="connsiteY31" fmla="*/ 3 h 34864"/>
                  <a:gd name="connsiteX32" fmla="*/ 52864 w 52863"/>
                  <a:gd name="connsiteY32" fmla="*/ 14100 h 34864"/>
                  <a:gd name="connsiteX33" fmla="*/ 52864 w 52863"/>
                  <a:gd name="connsiteY33" fmla="*/ 33150 h 34864"/>
                  <a:gd name="connsiteX34" fmla="*/ 51149 w 52863"/>
                  <a:gd name="connsiteY34" fmla="*/ 34864 h 34864"/>
                  <a:gd name="connsiteX35" fmla="*/ 49530 w 52863"/>
                  <a:gd name="connsiteY35" fmla="*/ 33150 h 34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2863" h="34864">
                    <a:moveTo>
                      <a:pt x="47816" y="13243"/>
                    </a:moveTo>
                    <a:cubicBezTo>
                      <a:pt x="47714" y="7341"/>
                      <a:pt x="42954" y="2581"/>
                      <a:pt x="37052" y="2479"/>
                    </a:cubicBezTo>
                    <a:cubicBezTo>
                      <a:pt x="31145" y="2532"/>
                      <a:pt x="26384" y="7335"/>
                      <a:pt x="26384" y="13243"/>
                    </a:cubicBezTo>
                    <a:lnTo>
                      <a:pt x="26384" y="32293"/>
                    </a:lnTo>
                    <a:lnTo>
                      <a:pt x="26384" y="32293"/>
                    </a:lnTo>
                    <a:lnTo>
                      <a:pt x="26384" y="32293"/>
                    </a:lnTo>
                    <a:cubicBezTo>
                      <a:pt x="26236" y="32658"/>
                      <a:pt x="25967" y="32960"/>
                      <a:pt x="25622" y="33150"/>
                    </a:cubicBezTo>
                    <a:lnTo>
                      <a:pt x="24765" y="33150"/>
                    </a:lnTo>
                    <a:lnTo>
                      <a:pt x="24194" y="33150"/>
                    </a:lnTo>
                    <a:lnTo>
                      <a:pt x="24194" y="33150"/>
                    </a:lnTo>
                    <a:lnTo>
                      <a:pt x="24194" y="33150"/>
                    </a:lnTo>
                    <a:lnTo>
                      <a:pt x="24194" y="33150"/>
                    </a:lnTo>
                    <a:lnTo>
                      <a:pt x="24194" y="33150"/>
                    </a:lnTo>
                    <a:lnTo>
                      <a:pt x="24194" y="33150"/>
                    </a:lnTo>
                    <a:lnTo>
                      <a:pt x="24194" y="33150"/>
                    </a:lnTo>
                    <a:lnTo>
                      <a:pt x="24194" y="33150"/>
                    </a:lnTo>
                    <a:lnTo>
                      <a:pt x="24194" y="14100"/>
                    </a:lnTo>
                    <a:cubicBezTo>
                      <a:pt x="24194" y="8208"/>
                      <a:pt x="19417" y="3432"/>
                      <a:pt x="13526" y="3432"/>
                    </a:cubicBezTo>
                    <a:cubicBezTo>
                      <a:pt x="7634" y="3432"/>
                      <a:pt x="2858" y="8208"/>
                      <a:pt x="2858" y="14100"/>
                    </a:cubicBezTo>
                    <a:lnTo>
                      <a:pt x="2858" y="33150"/>
                    </a:lnTo>
                    <a:cubicBezTo>
                      <a:pt x="2859" y="33724"/>
                      <a:pt x="2573" y="34260"/>
                      <a:pt x="2096" y="34579"/>
                    </a:cubicBezTo>
                    <a:lnTo>
                      <a:pt x="2096" y="34579"/>
                    </a:lnTo>
                    <a:lnTo>
                      <a:pt x="1429" y="34579"/>
                    </a:lnTo>
                    <a:cubicBezTo>
                      <a:pt x="733" y="34452"/>
                      <a:pt x="175" y="33931"/>
                      <a:pt x="0" y="33245"/>
                    </a:cubicBezTo>
                    <a:lnTo>
                      <a:pt x="0" y="1622"/>
                    </a:lnTo>
                    <a:cubicBezTo>
                      <a:pt x="0" y="728"/>
                      <a:pt x="725" y="3"/>
                      <a:pt x="1619" y="3"/>
                    </a:cubicBezTo>
                    <a:cubicBezTo>
                      <a:pt x="2512" y="-50"/>
                      <a:pt x="3278" y="631"/>
                      <a:pt x="3331" y="1524"/>
                    </a:cubicBezTo>
                    <a:cubicBezTo>
                      <a:pt x="3333" y="1557"/>
                      <a:pt x="3334" y="1589"/>
                      <a:pt x="3334" y="1622"/>
                    </a:cubicBezTo>
                    <a:lnTo>
                      <a:pt x="3334" y="4956"/>
                    </a:lnTo>
                    <a:cubicBezTo>
                      <a:pt x="5982" y="1809"/>
                      <a:pt x="9888" y="-5"/>
                      <a:pt x="14002" y="3"/>
                    </a:cubicBezTo>
                    <a:cubicBezTo>
                      <a:pt x="19155" y="19"/>
                      <a:pt x="23894" y="2826"/>
                      <a:pt x="26384" y="7337"/>
                    </a:cubicBezTo>
                    <a:cubicBezTo>
                      <a:pt x="28889" y="2840"/>
                      <a:pt x="33619" y="39"/>
                      <a:pt x="38767" y="3"/>
                    </a:cubicBezTo>
                    <a:cubicBezTo>
                      <a:pt x="46552" y="3"/>
                      <a:pt x="52864" y="6315"/>
                      <a:pt x="52864" y="14100"/>
                    </a:cubicBezTo>
                    <a:lnTo>
                      <a:pt x="52864" y="33150"/>
                    </a:lnTo>
                    <a:cubicBezTo>
                      <a:pt x="52816" y="34076"/>
                      <a:pt x="52076" y="34817"/>
                      <a:pt x="51149" y="34864"/>
                    </a:cubicBezTo>
                    <a:cubicBezTo>
                      <a:pt x="50240" y="34814"/>
                      <a:pt x="49529" y="34061"/>
                      <a:pt x="49530" y="33150"/>
                    </a:cubicBezTo>
                    <a:close/>
                  </a:path>
                </a:pathLst>
              </a:custGeom>
              <a:solidFill>
                <a:srgbClr val="263238"/>
              </a:solidFill>
              <a:ln w="9525" cap="flat">
                <a:noFill/>
                <a:prstDash val="solid"/>
                <a:miter/>
              </a:ln>
            </p:spPr>
            <p:txBody>
              <a:bodyPr rtlCol="0" anchor="ctr"/>
              <a:lstStyle/>
              <a:p>
                <a:endParaRPr lang="zh-CN" altLang="en-US"/>
              </a:p>
            </p:txBody>
          </p:sp>
          <p:sp>
            <p:nvSpPr>
              <p:cNvPr id="265" name="任意多边形: 形状 264">
                <a:extLst>
                  <a:ext uri="{FF2B5EF4-FFF2-40B4-BE49-F238E27FC236}">
                    <a16:creationId xmlns:a16="http://schemas.microsoft.com/office/drawing/2014/main" xmlns="" id="{75AC05EE-14F4-4539-9482-6C8853F68FFE}"/>
                  </a:ext>
                </a:extLst>
              </p:cNvPr>
              <p:cNvSpPr/>
              <p:nvPr/>
            </p:nvSpPr>
            <p:spPr>
              <a:xfrm>
                <a:off x="8800313" y="5046112"/>
                <a:ext cx="33437" cy="34385"/>
              </a:xfrm>
              <a:custGeom>
                <a:avLst/>
                <a:gdLst>
                  <a:gd name="connsiteX0" fmla="*/ 4 w 33437"/>
                  <a:gd name="connsiteY0" fmla="*/ 17431 h 34385"/>
                  <a:gd name="connsiteX1" fmla="*/ 16666 w 33437"/>
                  <a:gd name="connsiteY1" fmla="*/ 2 h 34385"/>
                  <a:gd name="connsiteX2" fmla="*/ 16768 w 33437"/>
                  <a:gd name="connsiteY2" fmla="*/ 0 h 34385"/>
                  <a:gd name="connsiteX3" fmla="*/ 33437 w 33437"/>
                  <a:gd name="connsiteY3" fmla="*/ 16097 h 34385"/>
                  <a:gd name="connsiteX4" fmla="*/ 33437 w 33437"/>
                  <a:gd name="connsiteY4" fmla="*/ 16097 h 34385"/>
                  <a:gd name="connsiteX5" fmla="*/ 33437 w 33437"/>
                  <a:gd name="connsiteY5" fmla="*/ 16097 h 34385"/>
                  <a:gd name="connsiteX6" fmla="*/ 31821 w 33437"/>
                  <a:gd name="connsiteY6" fmla="*/ 17719 h 34385"/>
                  <a:gd name="connsiteX7" fmla="*/ 31723 w 33437"/>
                  <a:gd name="connsiteY7" fmla="*/ 17716 h 34385"/>
                  <a:gd name="connsiteX8" fmla="*/ 3148 w 33437"/>
                  <a:gd name="connsiteY8" fmla="*/ 17717 h 34385"/>
                  <a:gd name="connsiteX9" fmla="*/ 16578 w 33437"/>
                  <a:gd name="connsiteY9" fmla="*/ 30957 h 34385"/>
                  <a:gd name="connsiteX10" fmla="*/ 27722 w 33437"/>
                  <a:gd name="connsiteY10" fmla="*/ 24670 h 34385"/>
                  <a:gd name="connsiteX11" fmla="*/ 30008 w 33437"/>
                  <a:gd name="connsiteY11" fmla="*/ 24099 h 34385"/>
                  <a:gd name="connsiteX12" fmla="*/ 30580 w 33437"/>
                  <a:gd name="connsiteY12" fmla="*/ 26480 h 34385"/>
                  <a:gd name="connsiteX13" fmla="*/ 16578 w 33437"/>
                  <a:gd name="connsiteY13" fmla="*/ 34385 h 34385"/>
                  <a:gd name="connsiteX14" fmla="*/ 4 w 33437"/>
                  <a:gd name="connsiteY14" fmla="*/ 17431 h 34385"/>
                  <a:gd name="connsiteX15" fmla="*/ 3529 w 33437"/>
                  <a:gd name="connsiteY15" fmla="*/ 14669 h 34385"/>
                  <a:gd name="connsiteX16" fmla="*/ 29722 w 33437"/>
                  <a:gd name="connsiteY16" fmla="*/ 14669 h 34385"/>
                  <a:gd name="connsiteX17" fmla="*/ 16673 w 33437"/>
                  <a:gd name="connsiteY17" fmla="*/ 3429 h 34385"/>
                  <a:gd name="connsiteX18" fmla="*/ 3529 w 33437"/>
                  <a:gd name="connsiteY18" fmla="*/ 14669 h 3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437" h="34385">
                    <a:moveTo>
                      <a:pt x="4" y="17431"/>
                    </a:moveTo>
                    <a:cubicBezTo>
                      <a:pt x="-207" y="8017"/>
                      <a:pt x="7253" y="214"/>
                      <a:pt x="16666" y="2"/>
                    </a:cubicBezTo>
                    <a:cubicBezTo>
                      <a:pt x="16700" y="1"/>
                      <a:pt x="16734" y="1"/>
                      <a:pt x="16768" y="0"/>
                    </a:cubicBezTo>
                    <a:cubicBezTo>
                      <a:pt x="25716" y="92"/>
                      <a:pt x="33033" y="7158"/>
                      <a:pt x="33437" y="16097"/>
                    </a:cubicBezTo>
                    <a:lnTo>
                      <a:pt x="33437" y="16097"/>
                    </a:lnTo>
                    <a:lnTo>
                      <a:pt x="33437" y="16097"/>
                    </a:lnTo>
                    <a:cubicBezTo>
                      <a:pt x="33439" y="16992"/>
                      <a:pt x="32715" y="17718"/>
                      <a:pt x="31821" y="17719"/>
                    </a:cubicBezTo>
                    <a:cubicBezTo>
                      <a:pt x="31788" y="17719"/>
                      <a:pt x="31755" y="17718"/>
                      <a:pt x="31723" y="17716"/>
                    </a:cubicBezTo>
                    <a:lnTo>
                      <a:pt x="3148" y="17717"/>
                    </a:lnTo>
                    <a:cubicBezTo>
                      <a:pt x="3351" y="25016"/>
                      <a:pt x="9276" y="30857"/>
                      <a:pt x="16578" y="30957"/>
                    </a:cubicBezTo>
                    <a:cubicBezTo>
                      <a:pt x="21141" y="30970"/>
                      <a:pt x="25374" y="28582"/>
                      <a:pt x="27722" y="24670"/>
                    </a:cubicBezTo>
                    <a:cubicBezTo>
                      <a:pt x="28212" y="23903"/>
                      <a:pt x="29215" y="23652"/>
                      <a:pt x="30008" y="24099"/>
                    </a:cubicBezTo>
                    <a:cubicBezTo>
                      <a:pt x="30788" y="24623"/>
                      <a:pt x="31037" y="25658"/>
                      <a:pt x="30580" y="26480"/>
                    </a:cubicBezTo>
                    <a:cubicBezTo>
                      <a:pt x="27602" y="31368"/>
                      <a:pt x="22301" y="34361"/>
                      <a:pt x="16578" y="34385"/>
                    </a:cubicBezTo>
                    <a:cubicBezTo>
                      <a:pt x="7385" y="34129"/>
                      <a:pt x="52" y="26627"/>
                      <a:pt x="4" y="17431"/>
                    </a:cubicBezTo>
                    <a:close/>
                    <a:moveTo>
                      <a:pt x="3529" y="14669"/>
                    </a:moveTo>
                    <a:lnTo>
                      <a:pt x="29722" y="14669"/>
                    </a:lnTo>
                    <a:cubicBezTo>
                      <a:pt x="28700" y="8239"/>
                      <a:pt x="23183" y="3488"/>
                      <a:pt x="16673" y="3429"/>
                    </a:cubicBezTo>
                    <a:cubicBezTo>
                      <a:pt x="10170" y="3557"/>
                      <a:pt x="4665" y="8264"/>
                      <a:pt x="3529" y="14669"/>
                    </a:cubicBezTo>
                    <a:close/>
                  </a:path>
                </a:pathLst>
              </a:custGeom>
              <a:solidFill>
                <a:srgbClr val="263238"/>
              </a:solidFill>
              <a:ln w="9525" cap="flat">
                <a:noFill/>
                <a:prstDash val="solid"/>
                <a:miter/>
              </a:ln>
            </p:spPr>
            <p:txBody>
              <a:bodyPr rtlCol="0" anchor="ctr"/>
              <a:lstStyle/>
              <a:p>
                <a:endParaRPr lang="zh-CN" altLang="en-US"/>
              </a:p>
            </p:txBody>
          </p:sp>
          <p:sp>
            <p:nvSpPr>
              <p:cNvPr id="266" name="任意多边形: 形状 265">
                <a:extLst>
                  <a:ext uri="{FF2B5EF4-FFF2-40B4-BE49-F238E27FC236}">
                    <a16:creationId xmlns:a16="http://schemas.microsoft.com/office/drawing/2014/main" xmlns="" id="{B3DCA3E6-5483-4B57-B931-723B09C317EF}"/>
                  </a:ext>
                </a:extLst>
              </p:cNvPr>
              <p:cNvSpPr/>
              <p:nvPr/>
            </p:nvSpPr>
            <p:spPr>
              <a:xfrm>
                <a:off x="8846609" y="5046589"/>
                <a:ext cx="28193" cy="34861"/>
              </a:xfrm>
              <a:custGeom>
                <a:avLst/>
                <a:gdLst>
                  <a:gd name="connsiteX0" fmla="*/ 23908 w 28193"/>
                  <a:gd name="connsiteY0" fmla="*/ 13716 h 34861"/>
                  <a:gd name="connsiteX1" fmla="*/ 13240 w 28193"/>
                  <a:gd name="connsiteY1" fmla="*/ 2953 h 34861"/>
                  <a:gd name="connsiteX2" fmla="*/ 2476 w 28193"/>
                  <a:gd name="connsiteY2" fmla="*/ 13716 h 34861"/>
                  <a:gd name="connsiteX3" fmla="*/ 2476 w 28193"/>
                  <a:gd name="connsiteY3" fmla="*/ 32766 h 34861"/>
                  <a:gd name="connsiteX4" fmla="*/ 2476 w 28193"/>
                  <a:gd name="connsiteY4" fmla="*/ 33528 h 34861"/>
                  <a:gd name="connsiteX5" fmla="*/ 1143 w 28193"/>
                  <a:gd name="connsiteY5" fmla="*/ 34195 h 34861"/>
                  <a:gd name="connsiteX6" fmla="*/ 1143 w 28193"/>
                  <a:gd name="connsiteY6" fmla="*/ 34195 h 34861"/>
                  <a:gd name="connsiteX7" fmla="*/ 0 w 28193"/>
                  <a:gd name="connsiteY7" fmla="*/ 33242 h 34861"/>
                  <a:gd name="connsiteX8" fmla="*/ 0 w 28193"/>
                  <a:gd name="connsiteY8" fmla="*/ 33242 h 34861"/>
                  <a:gd name="connsiteX9" fmla="*/ 0 w 28193"/>
                  <a:gd name="connsiteY9" fmla="*/ 33242 h 34861"/>
                  <a:gd name="connsiteX10" fmla="*/ 0 w 28193"/>
                  <a:gd name="connsiteY10" fmla="*/ 1714 h 34861"/>
                  <a:gd name="connsiteX11" fmla="*/ 1714 w 28193"/>
                  <a:gd name="connsiteY11" fmla="*/ 0 h 34861"/>
                  <a:gd name="connsiteX12" fmla="*/ 3336 w 28193"/>
                  <a:gd name="connsiteY12" fmla="*/ 1616 h 34861"/>
                  <a:gd name="connsiteX13" fmla="*/ 3334 w 28193"/>
                  <a:gd name="connsiteY13" fmla="*/ 1714 h 34861"/>
                  <a:gd name="connsiteX14" fmla="*/ 3334 w 28193"/>
                  <a:gd name="connsiteY14" fmla="*/ 5048 h 34861"/>
                  <a:gd name="connsiteX15" fmla="*/ 23201 w 28193"/>
                  <a:gd name="connsiteY15" fmla="*/ 3388 h 34861"/>
                  <a:gd name="connsiteX16" fmla="*/ 28194 w 28193"/>
                  <a:gd name="connsiteY16" fmla="*/ 14097 h 34861"/>
                  <a:gd name="connsiteX17" fmla="*/ 28194 w 28193"/>
                  <a:gd name="connsiteY17" fmla="*/ 33147 h 34861"/>
                  <a:gd name="connsiteX18" fmla="*/ 26479 w 28193"/>
                  <a:gd name="connsiteY18" fmla="*/ 34862 h 34861"/>
                  <a:gd name="connsiteX19" fmla="*/ 24765 w 28193"/>
                  <a:gd name="connsiteY19" fmla="*/ 3314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193" h="34861">
                    <a:moveTo>
                      <a:pt x="23908" y="13716"/>
                    </a:moveTo>
                    <a:cubicBezTo>
                      <a:pt x="23908" y="7809"/>
                      <a:pt x="19147" y="3005"/>
                      <a:pt x="13240" y="2953"/>
                    </a:cubicBezTo>
                    <a:cubicBezTo>
                      <a:pt x="7359" y="3103"/>
                      <a:pt x="2627" y="7835"/>
                      <a:pt x="2476" y="13716"/>
                    </a:cubicBezTo>
                    <a:lnTo>
                      <a:pt x="2476" y="32766"/>
                    </a:lnTo>
                    <a:cubicBezTo>
                      <a:pt x="2572" y="33011"/>
                      <a:pt x="2572" y="33283"/>
                      <a:pt x="2476" y="33528"/>
                    </a:cubicBezTo>
                    <a:cubicBezTo>
                      <a:pt x="2148" y="33931"/>
                      <a:pt x="1663" y="34174"/>
                      <a:pt x="1143" y="34195"/>
                    </a:cubicBezTo>
                    <a:lnTo>
                      <a:pt x="1143" y="34195"/>
                    </a:lnTo>
                    <a:cubicBezTo>
                      <a:pt x="666" y="34014"/>
                      <a:pt x="264" y="33678"/>
                      <a:pt x="0" y="33242"/>
                    </a:cubicBezTo>
                    <a:lnTo>
                      <a:pt x="0" y="33242"/>
                    </a:lnTo>
                    <a:lnTo>
                      <a:pt x="0" y="33242"/>
                    </a:lnTo>
                    <a:lnTo>
                      <a:pt x="0" y="1714"/>
                    </a:lnTo>
                    <a:cubicBezTo>
                      <a:pt x="0" y="767"/>
                      <a:pt x="768" y="0"/>
                      <a:pt x="1714" y="0"/>
                    </a:cubicBezTo>
                    <a:cubicBezTo>
                      <a:pt x="2609" y="-1"/>
                      <a:pt x="3335" y="722"/>
                      <a:pt x="3336" y="1616"/>
                    </a:cubicBezTo>
                    <a:cubicBezTo>
                      <a:pt x="3336" y="1649"/>
                      <a:pt x="3336" y="1682"/>
                      <a:pt x="3334" y="1714"/>
                    </a:cubicBezTo>
                    <a:lnTo>
                      <a:pt x="3334" y="5048"/>
                    </a:lnTo>
                    <a:cubicBezTo>
                      <a:pt x="8361" y="-896"/>
                      <a:pt x="17256" y="-1639"/>
                      <a:pt x="23201" y="3388"/>
                    </a:cubicBezTo>
                    <a:cubicBezTo>
                      <a:pt x="26353" y="6055"/>
                      <a:pt x="28178" y="9969"/>
                      <a:pt x="28194" y="14097"/>
                    </a:cubicBezTo>
                    <a:lnTo>
                      <a:pt x="28194" y="33147"/>
                    </a:lnTo>
                    <a:cubicBezTo>
                      <a:pt x="28146" y="34074"/>
                      <a:pt x="27406" y="34814"/>
                      <a:pt x="26479" y="34862"/>
                    </a:cubicBezTo>
                    <a:cubicBezTo>
                      <a:pt x="25533" y="34862"/>
                      <a:pt x="24765" y="34094"/>
                      <a:pt x="24765" y="33147"/>
                    </a:cubicBezTo>
                    <a:close/>
                  </a:path>
                </a:pathLst>
              </a:custGeom>
              <a:solidFill>
                <a:srgbClr val="263238"/>
              </a:solidFill>
              <a:ln w="9525" cap="flat">
                <a:noFill/>
                <a:prstDash val="solid"/>
                <a:miter/>
              </a:ln>
            </p:spPr>
            <p:txBody>
              <a:bodyPr rtlCol="0" anchor="ctr"/>
              <a:lstStyle/>
              <a:p>
                <a:endParaRPr lang="zh-CN" altLang="en-US"/>
              </a:p>
            </p:txBody>
          </p:sp>
          <p:sp>
            <p:nvSpPr>
              <p:cNvPr id="267" name="任意多边形: 形状 266">
                <a:extLst>
                  <a:ext uri="{FF2B5EF4-FFF2-40B4-BE49-F238E27FC236}">
                    <a16:creationId xmlns:a16="http://schemas.microsoft.com/office/drawing/2014/main" xmlns="" id="{E2E7CBAB-89B9-4B20-979D-D06C28C18C1C}"/>
                  </a:ext>
                </a:extLst>
              </p:cNvPr>
              <p:cNvSpPr/>
              <p:nvPr/>
            </p:nvSpPr>
            <p:spPr>
              <a:xfrm>
                <a:off x="8885566" y="5031158"/>
                <a:ext cx="15643" cy="49625"/>
              </a:xfrm>
              <a:custGeom>
                <a:avLst/>
                <a:gdLst>
                  <a:gd name="connsiteX0" fmla="*/ 15621 w 15643"/>
                  <a:gd name="connsiteY0" fmla="*/ 16669 h 49625"/>
                  <a:gd name="connsiteX1" fmla="*/ 13907 w 15643"/>
                  <a:gd name="connsiteY1" fmla="*/ 18383 h 49625"/>
                  <a:gd name="connsiteX2" fmla="*/ 9525 w 15643"/>
                  <a:gd name="connsiteY2" fmla="*/ 18383 h 49625"/>
                  <a:gd name="connsiteX3" fmla="*/ 9525 w 15643"/>
                  <a:gd name="connsiteY3" fmla="*/ 43624 h 49625"/>
                  <a:gd name="connsiteX4" fmla="*/ 12001 w 15643"/>
                  <a:gd name="connsiteY4" fmla="*/ 46101 h 49625"/>
                  <a:gd name="connsiteX5" fmla="*/ 13811 w 15643"/>
                  <a:gd name="connsiteY5" fmla="*/ 47911 h 49625"/>
                  <a:gd name="connsiteX6" fmla="*/ 12001 w 15643"/>
                  <a:gd name="connsiteY6" fmla="*/ 49625 h 49625"/>
                  <a:gd name="connsiteX7" fmla="*/ 6001 w 15643"/>
                  <a:gd name="connsiteY7" fmla="*/ 43817 h 49625"/>
                  <a:gd name="connsiteX8" fmla="*/ 6001 w 15643"/>
                  <a:gd name="connsiteY8" fmla="*/ 43624 h 49625"/>
                  <a:gd name="connsiteX9" fmla="*/ 6001 w 15643"/>
                  <a:gd name="connsiteY9" fmla="*/ 18383 h 49625"/>
                  <a:gd name="connsiteX10" fmla="*/ 1619 w 15643"/>
                  <a:gd name="connsiteY10" fmla="*/ 18383 h 49625"/>
                  <a:gd name="connsiteX11" fmla="*/ 0 w 15643"/>
                  <a:gd name="connsiteY11" fmla="*/ 16669 h 49625"/>
                  <a:gd name="connsiteX12" fmla="*/ 1619 w 15643"/>
                  <a:gd name="connsiteY12" fmla="*/ 14954 h 49625"/>
                  <a:gd name="connsiteX13" fmla="*/ 6001 w 15643"/>
                  <a:gd name="connsiteY13" fmla="*/ 14954 h 49625"/>
                  <a:gd name="connsiteX14" fmla="*/ 6001 w 15643"/>
                  <a:gd name="connsiteY14" fmla="*/ 1714 h 49625"/>
                  <a:gd name="connsiteX15" fmla="*/ 7620 w 15643"/>
                  <a:gd name="connsiteY15" fmla="*/ 0 h 49625"/>
                  <a:gd name="connsiteX16" fmla="*/ 9525 w 15643"/>
                  <a:gd name="connsiteY16" fmla="*/ 1714 h 49625"/>
                  <a:gd name="connsiteX17" fmla="*/ 9525 w 15643"/>
                  <a:gd name="connsiteY17" fmla="*/ 14573 h 49625"/>
                  <a:gd name="connsiteX18" fmla="*/ 13906 w 15643"/>
                  <a:gd name="connsiteY18" fmla="*/ 14573 h 49625"/>
                  <a:gd name="connsiteX19" fmla="*/ 15642 w 15643"/>
                  <a:gd name="connsiteY19" fmla="*/ 16454 h 49625"/>
                  <a:gd name="connsiteX20" fmla="*/ 15621 w 15643"/>
                  <a:gd name="connsiteY20" fmla="*/ 16669 h 49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643" h="49625">
                    <a:moveTo>
                      <a:pt x="15621" y="16669"/>
                    </a:moveTo>
                    <a:cubicBezTo>
                      <a:pt x="15573" y="17595"/>
                      <a:pt x="14833" y="18336"/>
                      <a:pt x="13907" y="18383"/>
                    </a:cubicBezTo>
                    <a:lnTo>
                      <a:pt x="9525" y="18383"/>
                    </a:lnTo>
                    <a:lnTo>
                      <a:pt x="9525" y="43624"/>
                    </a:lnTo>
                    <a:cubicBezTo>
                      <a:pt x="9617" y="44952"/>
                      <a:pt x="10674" y="46009"/>
                      <a:pt x="12001" y="46101"/>
                    </a:cubicBezTo>
                    <a:cubicBezTo>
                      <a:pt x="12962" y="46189"/>
                      <a:pt x="13723" y="46950"/>
                      <a:pt x="13811" y="47911"/>
                    </a:cubicBezTo>
                    <a:cubicBezTo>
                      <a:pt x="13718" y="48853"/>
                      <a:pt x="12947" y="49582"/>
                      <a:pt x="12001" y="49625"/>
                    </a:cubicBezTo>
                    <a:cubicBezTo>
                      <a:pt x="8740" y="49678"/>
                      <a:pt x="6054" y="47078"/>
                      <a:pt x="6001" y="43817"/>
                    </a:cubicBezTo>
                    <a:cubicBezTo>
                      <a:pt x="6000" y="43753"/>
                      <a:pt x="6000" y="43688"/>
                      <a:pt x="6001" y="43624"/>
                    </a:cubicBezTo>
                    <a:lnTo>
                      <a:pt x="6001" y="18383"/>
                    </a:lnTo>
                    <a:lnTo>
                      <a:pt x="1619" y="18383"/>
                    </a:lnTo>
                    <a:cubicBezTo>
                      <a:pt x="0" y="18383"/>
                      <a:pt x="0" y="17526"/>
                      <a:pt x="0" y="16669"/>
                    </a:cubicBezTo>
                    <a:cubicBezTo>
                      <a:pt x="0" y="15812"/>
                      <a:pt x="0" y="14954"/>
                      <a:pt x="1619" y="14954"/>
                    </a:cubicBezTo>
                    <a:lnTo>
                      <a:pt x="6001" y="14954"/>
                    </a:lnTo>
                    <a:lnTo>
                      <a:pt x="6001" y="1714"/>
                    </a:lnTo>
                    <a:cubicBezTo>
                      <a:pt x="5999" y="803"/>
                      <a:pt x="6710" y="51"/>
                      <a:pt x="7620" y="0"/>
                    </a:cubicBezTo>
                    <a:cubicBezTo>
                      <a:pt x="8586" y="36"/>
                      <a:pt x="9388" y="758"/>
                      <a:pt x="9525" y="1714"/>
                    </a:cubicBezTo>
                    <a:lnTo>
                      <a:pt x="9525" y="14573"/>
                    </a:lnTo>
                    <a:lnTo>
                      <a:pt x="13906" y="14573"/>
                    </a:lnTo>
                    <a:cubicBezTo>
                      <a:pt x="14905" y="14613"/>
                      <a:pt x="15682" y="15455"/>
                      <a:pt x="15642" y="16454"/>
                    </a:cubicBezTo>
                    <a:cubicBezTo>
                      <a:pt x="15639" y="16526"/>
                      <a:pt x="15632" y="16598"/>
                      <a:pt x="15621" y="16669"/>
                    </a:cubicBezTo>
                    <a:close/>
                  </a:path>
                </a:pathLst>
              </a:custGeom>
              <a:solidFill>
                <a:srgbClr val="263238"/>
              </a:solidFill>
              <a:ln w="9525" cap="flat">
                <a:noFill/>
                <a:prstDash val="solid"/>
                <a:miter/>
              </a:ln>
            </p:spPr>
            <p:txBody>
              <a:bodyPr rtlCol="0" anchor="ctr"/>
              <a:lstStyle/>
              <a:p>
                <a:endParaRPr lang="zh-CN" altLang="en-US"/>
              </a:p>
            </p:txBody>
          </p:sp>
          <p:sp>
            <p:nvSpPr>
              <p:cNvPr id="268" name="任意多边形: 形状 267">
                <a:extLst>
                  <a:ext uri="{FF2B5EF4-FFF2-40B4-BE49-F238E27FC236}">
                    <a16:creationId xmlns:a16="http://schemas.microsoft.com/office/drawing/2014/main" xmlns="" id="{6ACD07FC-058E-4DEA-A8D9-A63A8B288956}"/>
                  </a:ext>
                </a:extLst>
              </p:cNvPr>
              <p:cNvSpPr/>
              <p:nvPr/>
            </p:nvSpPr>
            <p:spPr>
              <a:xfrm>
                <a:off x="9299142"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0AAF60"/>
              </a:solidFill>
              <a:ln w="9525" cap="flat">
                <a:noFill/>
                <a:prstDash val="solid"/>
                <a:miter/>
              </a:ln>
            </p:spPr>
            <p:txBody>
              <a:bodyPr rtlCol="0" anchor="ctr"/>
              <a:lstStyle/>
              <a:p>
                <a:endParaRPr lang="zh-CN" altLang="en-US"/>
              </a:p>
            </p:txBody>
          </p:sp>
          <p:sp>
            <p:nvSpPr>
              <p:cNvPr id="269" name="任意多边形: 形状 268">
                <a:extLst>
                  <a:ext uri="{FF2B5EF4-FFF2-40B4-BE49-F238E27FC236}">
                    <a16:creationId xmlns:a16="http://schemas.microsoft.com/office/drawing/2014/main" xmlns="" id="{E1E4C1DD-E188-4436-93AD-23F52D23FD86}"/>
                  </a:ext>
                </a:extLst>
              </p:cNvPr>
              <p:cNvSpPr/>
              <p:nvPr/>
            </p:nvSpPr>
            <p:spPr>
              <a:xfrm>
                <a:off x="9352883" y="2063549"/>
                <a:ext cx="30840" cy="49815"/>
              </a:xfrm>
              <a:custGeom>
                <a:avLst/>
                <a:gdLst>
                  <a:gd name="connsiteX0" fmla="*/ 75 w 30840"/>
                  <a:gd name="connsiteY0" fmla="*/ 45149 h 49815"/>
                  <a:gd name="connsiteX1" fmla="*/ 75 w 30840"/>
                  <a:gd name="connsiteY1" fmla="*/ 3905 h 49815"/>
                  <a:gd name="connsiteX2" fmla="*/ 3980 w 30840"/>
                  <a:gd name="connsiteY2" fmla="*/ 0 h 49815"/>
                  <a:gd name="connsiteX3" fmla="*/ 7886 w 30840"/>
                  <a:gd name="connsiteY3" fmla="*/ 3905 h 49815"/>
                  <a:gd name="connsiteX4" fmla="*/ 7886 w 30840"/>
                  <a:gd name="connsiteY4" fmla="*/ 42005 h 49815"/>
                  <a:gd name="connsiteX5" fmla="*/ 26936 w 30840"/>
                  <a:gd name="connsiteY5" fmla="*/ 42005 h 49815"/>
                  <a:gd name="connsiteX6" fmla="*/ 30841 w 30840"/>
                  <a:gd name="connsiteY6" fmla="*/ 45911 h 49815"/>
                  <a:gd name="connsiteX7" fmla="*/ 26936 w 30840"/>
                  <a:gd name="connsiteY7" fmla="*/ 49816 h 49815"/>
                  <a:gd name="connsiteX8" fmla="*/ 3885 w 30840"/>
                  <a:gd name="connsiteY8" fmla="*/ 49816 h 49815"/>
                  <a:gd name="connsiteX9" fmla="*/ 0 w 30840"/>
                  <a:gd name="connsiteY9" fmla="*/ 45890 h 49815"/>
                  <a:gd name="connsiteX10" fmla="*/ 75 w 30840"/>
                  <a:gd name="connsiteY10" fmla="*/ 45149 h 498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840" h="49815">
                    <a:moveTo>
                      <a:pt x="75" y="45149"/>
                    </a:moveTo>
                    <a:lnTo>
                      <a:pt x="75" y="3905"/>
                    </a:lnTo>
                    <a:cubicBezTo>
                      <a:pt x="75" y="1748"/>
                      <a:pt x="1823" y="0"/>
                      <a:pt x="3980" y="0"/>
                    </a:cubicBezTo>
                    <a:cubicBezTo>
                      <a:pt x="6137" y="0"/>
                      <a:pt x="7886" y="1748"/>
                      <a:pt x="7886" y="3905"/>
                    </a:cubicBezTo>
                    <a:lnTo>
                      <a:pt x="7886" y="42005"/>
                    </a:lnTo>
                    <a:lnTo>
                      <a:pt x="26936" y="42005"/>
                    </a:lnTo>
                    <a:cubicBezTo>
                      <a:pt x="29092" y="42005"/>
                      <a:pt x="30841" y="43754"/>
                      <a:pt x="30841" y="45911"/>
                    </a:cubicBezTo>
                    <a:cubicBezTo>
                      <a:pt x="30841" y="48067"/>
                      <a:pt x="29092" y="49816"/>
                      <a:pt x="26936" y="49816"/>
                    </a:cubicBezTo>
                    <a:lnTo>
                      <a:pt x="3885" y="49816"/>
                    </a:lnTo>
                    <a:cubicBezTo>
                      <a:pt x="1728" y="49805"/>
                      <a:pt x="-11" y="48047"/>
                      <a:pt x="0" y="45890"/>
                    </a:cubicBezTo>
                    <a:cubicBezTo>
                      <a:pt x="1" y="45641"/>
                      <a:pt x="27" y="45393"/>
                      <a:pt x="75" y="45149"/>
                    </a:cubicBezTo>
                    <a:close/>
                  </a:path>
                </a:pathLst>
              </a:custGeom>
              <a:solidFill>
                <a:srgbClr val="FFFFFF"/>
              </a:solidFill>
              <a:ln w="9525" cap="flat">
                <a:noFill/>
                <a:prstDash val="solid"/>
                <a:miter/>
              </a:ln>
            </p:spPr>
            <p:txBody>
              <a:bodyPr rtlCol="0" anchor="ctr"/>
              <a:lstStyle/>
              <a:p>
                <a:endParaRPr lang="zh-CN" altLang="en-US"/>
              </a:p>
            </p:txBody>
          </p:sp>
          <p:sp>
            <p:nvSpPr>
              <p:cNvPr id="270" name="任意多边形: 形状 269">
                <a:extLst>
                  <a:ext uri="{FF2B5EF4-FFF2-40B4-BE49-F238E27FC236}">
                    <a16:creationId xmlns:a16="http://schemas.microsoft.com/office/drawing/2014/main" xmlns="" id="{3A5B5EDC-27AF-49EB-8C6F-BAD45DF07C10}"/>
                  </a:ext>
                </a:extLst>
              </p:cNvPr>
              <p:cNvSpPr/>
              <p:nvPr/>
            </p:nvSpPr>
            <p:spPr>
              <a:xfrm>
                <a:off x="9393534" y="2063549"/>
                <a:ext cx="7906" cy="49053"/>
              </a:xfrm>
              <a:custGeom>
                <a:avLst/>
                <a:gdLst>
                  <a:gd name="connsiteX0" fmla="*/ 0 w 7906"/>
                  <a:gd name="connsiteY0" fmla="*/ 3905 h 49053"/>
                  <a:gd name="connsiteX1" fmla="*/ 3906 w 7906"/>
                  <a:gd name="connsiteY1" fmla="*/ 0 h 49053"/>
                  <a:gd name="connsiteX2" fmla="*/ 7906 w 7906"/>
                  <a:gd name="connsiteY2" fmla="*/ 3905 h 49053"/>
                  <a:gd name="connsiteX3" fmla="*/ 7906 w 7906"/>
                  <a:gd name="connsiteY3" fmla="*/ 45149 h 49053"/>
                  <a:gd name="connsiteX4" fmla="*/ 3905 w 7906"/>
                  <a:gd name="connsiteY4" fmla="*/ 49054 h 49053"/>
                  <a:gd name="connsiteX5" fmla="*/ 0 w 7906"/>
                  <a:gd name="connsiteY5" fmla="*/ 45149 h 49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06" h="49053">
                    <a:moveTo>
                      <a:pt x="0" y="3905"/>
                    </a:moveTo>
                    <a:cubicBezTo>
                      <a:pt x="0" y="1748"/>
                      <a:pt x="1749" y="0"/>
                      <a:pt x="3906" y="0"/>
                    </a:cubicBezTo>
                    <a:cubicBezTo>
                      <a:pt x="6078" y="-1"/>
                      <a:pt x="7854" y="1733"/>
                      <a:pt x="7906" y="3905"/>
                    </a:cubicBezTo>
                    <a:lnTo>
                      <a:pt x="7906" y="45149"/>
                    </a:lnTo>
                    <a:cubicBezTo>
                      <a:pt x="7854" y="47321"/>
                      <a:pt x="6078" y="49054"/>
                      <a:pt x="3905" y="49054"/>
                    </a:cubicBezTo>
                    <a:cubicBezTo>
                      <a:pt x="1748" y="49054"/>
                      <a:pt x="0" y="47305"/>
                      <a:pt x="0" y="45149"/>
                    </a:cubicBezTo>
                    <a:close/>
                  </a:path>
                </a:pathLst>
              </a:custGeom>
              <a:solidFill>
                <a:srgbClr val="FFFFFF"/>
              </a:solidFill>
              <a:ln w="9525" cap="flat">
                <a:noFill/>
                <a:prstDash val="solid"/>
                <a:miter/>
              </a:ln>
            </p:spPr>
            <p:txBody>
              <a:bodyPr rtlCol="0" anchor="ctr"/>
              <a:lstStyle/>
              <a:p>
                <a:endParaRPr lang="zh-CN" altLang="en-US"/>
              </a:p>
            </p:txBody>
          </p:sp>
          <p:sp>
            <p:nvSpPr>
              <p:cNvPr id="271" name="任意多边形: 形状 270">
                <a:extLst>
                  <a:ext uri="{FF2B5EF4-FFF2-40B4-BE49-F238E27FC236}">
                    <a16:creationId xmlns:a16="http://schemas.microsoft.com/office/drawing/2014/main" xmlns="" id="{A129CA15-8089-45CF-8637-EE8FEE8330B5}"/>
                  </a:ext>
                </a:extLst>
              </p:cNvPr>
              <p:cNvSpPr/>
              <p:nvPr/>
            </p:nvSpPr>
            <p:spPr>
              <a:xfrm>
                <a:off x="9412323" y="2064095"/>
                <a:ext cx="41964" cy="48222"/>
              </a:xfrm>
              <a:custGeom>
                <a:avLst/>
                <a:gdLst>
                  <a:gd name="connsiteX0" fmla="*/ 18455 w 41964"/>
                  <a:gd name="connsiteY0" fmla="*/ 48222 h 48222"/>
                  <a:gd name="connsiteX1" fmla="*/ 17883 w 41964"/>
                  <a:gd name="connsiteY1" fmla="*/ 48222 h 48222"/>
                  <a:gd name="connsiteX2" fmla="*/ 17883 w 41964"/>
                  <a:gd name="connsiteY2" fmla="*/ 48222 h 48222"/>
                  <a:gd name="connsiteX3" fmla="*/ 17883 w 41964"/>
                  <a:gd name="connsiteY3" fmla="*/ 48222 h 48222"/>
                  <a:gd name="connsiteX4" fmla="*/ 17883 w 41964"/>
                  <a:gd name="connsiteY4" fmla="*/ 48222 h 48222"/>
                  <a:gd name="connsiteX5" fmla="*/ 17883 w 41964"/>
                  <a:gd name="connsiteY5" fmla="*/ 47651 h 48222"/>
                  <a:gd name="connsiteX6" fmla="*/ 548 w 41964"/>
                  <a:gd name="connsiteY6" fmla="*/ 6407 h 48222"/>
                  <a:gd name="connsiteX7" fmla="*/ 1912 w 41964"/>
                  <a:gd name="connsiteY7" fmla="*/ 1056 h 48222"/>
                  <a:gd name="connsiteX8" fmla="*/ 7264 w 41964"/>
                  <a:gd name="connsiteY8" fmla="*/ 2421 h 48222"/>
                  <a:gd name="connsiteX9" fmla="*/ 7691 w 41964"/>
                  <a:gd name="connsiteY9" fmla="*/ 3455 h 48222"/>
                  <a:gd name="connsiteX10" fmla="*/ 20645 w 41964"/>
                  <a:gd name="connsiteY10" fmla="*/ 35078 h 48222"/>
                  <a:gd name="connsiteX11" fmla="*/ 34457 w 41964"/>
                  <a:gd name="connsiteY11" fmla="*/ 2407 h 48222"/>
                  <a:gd name="connsiteX12" fmla="*/ 39403 w 41964"/>
                  <a:gd name="connsiteY12" fmla="*/ 269 h 48222"/>
                  <a:gd name="connsiteX13" fmla="*/ 39505 w 41964"/>
                  <a:gd name="connsiteY13" fmla="*/ 311 h 48222"/>
                  <a:gd name="connsiteX14" fmla="*/ 41696 w 41964"/>
                  <a:gd name="connsiteY14" fmla="*/ 5360 h 48222"/>
                  <a:gd name="connsiteX15" fmla="*/ 24170 w 41964"/>
                  <a:gd name="connsiteY15" fmla="*/ 46603 h 48222"/>
                  <a:gd name="connsiteX16" fmla="*/ 24170 w 41964"/>
                  <a:gd name="connsiteY16" fmla="*/ 47174 h 48222"/>
                  <a:gd name="connsiteX17" fmla="*/ 24170 w 41964"/>
                  <a:gd name="connsiteY17" fmla="*/ 47174 h 48222"/>
                  <a:gd name="connsiteX18" fmla="*/ 24170 w 41964"/>
                  <a:gd name="connsiteY18" fmla="*/ 47174 h 48222"/>
                  <a:gd name="connsiteX19" fmla="*/ 24170 w 41964"/>
                  <a:gd name="connsiteY19" fmla="*/ 47174 h 48222"/>
                  <a:gd name="connsiteX20" fmla="*/ 24170 w 41964"/>
                  <a:gd name="connsiteY20" fmla="*/ 47174 h 48222"/>
                  <a:gd name="connsiteX21" fmla="*/ 24170 w 41964"/>
                  <a:gd name="connsiteY21" fmla="*/ 47174 h 48222"/>
                  <a:gd name="connsiteX22" fmla="*/ 23598 w 41964"/>
                  <a:gd name="connsiteY22" fmla="*/ 47174 h 48222"/>
                  <a:gd name="connsiteX23" fmla="*/ 23598 w 41964"/>
                  <a:gd name="connsiteY23" fmla="*/ 47174 h 48222"/>
                  <a:gd name="connsiteX24" fmla="*/ 23026 w 41964"/>
                  <a:gd name="connsiteY24" fmla="*/ 47174 h 48222"/>
                  <a:gd name="connsiteX25" fmla="*/ 21312 w 41964"/>
                  <a:gd name="connsiteY25" fmla="*/ 47174 h 48222"/>
                  <a:gd name="connsiteX26" fmla="*/ 21312 w 41964"/>
                  <a:gd name="connsiteY26" fmla="*/ 47174 h 48222"/>
                  <a:gd name="connsiteX27" fmla="*/ 21312 w 41964"/>
                  <a:gd name="connsiteY27" fmla="*/ 47174 h 48222"/>
                  <a:gd name="connsiteX28" fmla="*/ 21312 w 41964"/>
                  <a:gd name="connsiteY28" fmla="*/ 47174 h 48222"/>
                  <a:gd name="connsiteX29" fmla="*/ 20645 w 41964"/>
                  <a:gd name="connsiteY29" fmla="*/ 47174 h 4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1964" h="48222">
                    <a:moveTo>
                      <a:pt x="18455" y="48222"/>
                    </a:moveTo>
                    <a:lnTo>
                      <a:pt x="17883" y="48222"/>
                    </a:lnTo>
                    <a:lnTo>
                      <a:pt x="17883" y="48222"/>
                    </a:lnTo>
                    <a:lnTo>
                      <a:pt x="17883" y="48222"/>
                    </a:lnTo>
                    <a:lnTo>
                      <a:pt x="17883" y="48222"/>
                    </a:lnTo>
                    <a:cubicBezTo>
                      <a:pt x="17936" y="48035"/>
                      <a:pt x="17936" y="47837"/>
                      <a:pt x="17883" y="47651"/>
                    </a:cubicBezTo>
                    <a:lnTo>
                      <a:pt x="548" y="6407"/>
                    </a:lnTo>
                    <a:cubicBezTo>
                      <a:pt x="-553" y="4553"/>
                      <a:pt x="58" y="2157"/>
                      <a:pt x="1912" y="1056"/>
                    </a:cubicBezTo>
                    <a:cubicBezTo>
                      <a:pt x="3767" y="-45"/>
                      <a:pt x="6163" y="566"/>
                      <a:pt x="7264" y="2421"/>
                    </a:cubicBezTo>
                    <a:cubicBezTo>
                      <a:pt x="7455" y="2743"/>
                      <a:pt x="7600" y="3091"/>
                      <a:pt x="7691" y="3455"/>
                    </a:cubicBezTo>
                    <a:lnTo>
                      <a:pt x="20645" y="35078"/>
                    </a:lnTo>
                    <a:lnTo>
                      <a:pt x="34457" y="2407"/>
                    </a:lnTo>
                    <a:cubicBezTo>
                      <a:pt x="35232" y="451"/>
                      <a:pt x="37447" y="-506"/>
                      <a:pt x="39403" y="269"/>
                    </a:cubicBezTo>
                    <a:cubicBezTo>
                      <a:pt x="39437" y="283"/>
                      <a:pt x="39471" y="297"/>
                      <a:pt x="39505" y="311"/>
                    </a:cubicBezTo>
                    <a:cubicBezTo>
                      <a:pt x="41498" y="1106"/>
                      <a:pt x="42476" y="3361"/>
                      <a:pt x="41696" y="5360"/>
                    </a:cubicBezTo>
                    <a:lnTo>
                      <a:pt x="24170" y="46603"/>
                    </a:lnTo>
                    <a:cubicBezTo>
                      <a:pt x="24223" y="46790"/>
                      <a:pt x="24223" y="46988"/>
                      <a:pt x="24170" y="47174"/>
                    </a:cubicBezTo>
                    <a:lnTo>
                      <a:pt x="24170" y="47174"/>
                    </a:lnTo>
                    <a:lnTo>
                      <a:pt x="24170" y="47174"/>
                    </a:lnTo>
                    <a:cubicBezTo>
                      <a:pt x="24170" y="47174"/>
                      <a:pt x="24170" y="47174"/>
                      <a:pt x="24170" y="47174"/>
                    </a:cubicBezTo>
                    <a:lnTo>
                      <a:pt x="24170" y="47174"/>
                    </a:lnTo>
                    <a:lnTo>
                      <a:pt x="24170" y="47174"/>
                    </a:lnTo>
                    <a:cubicBezTo>
                      <a:pt x="24170" y="47174"/>
                      <a:pt x="24170" y="47174"/>
                      <a:pt x="23598" y="47174"/>
                    </a:cubicBezTo>
                    <a:lnTo>
                      <a:pt x="23598" y="47174"/>
                    </a:lnTo>
                    <a:lnTo>
                      <a:pt x="23026" y="47174"/>
                    </a:lnTo>
                    <a:lnTo>
                      <a:pt x="21312" y="47174"/>
                    </a:lnTo>
                    <a:lnTo>
                      <a:pt x="21312" y="47174"/>
                    </a:lnTo>
                    <a:lnTo>
                      <a:pt x="21312" y="47174"/>
                    </a:lnTo>
                    <a:lnTo>
                      <a:pt x="21312" y="47174"/>
                    </a:lnTo>
                    <a:lnTo>
                      <a:pt x="20645" y="47174"/>
                    </a:lnTo>
                    <a:close/>
                  </a:path>
                </a:pathLst>
              </a:custGeom>
              <a:solidFill>
                <a:srgbClr val="FFFFFF"/>
              </a:solidFill>
              <a:ln w="9525" cap="flat">
                <a:noFill/>
                <a:prstDash val="solid"/>
                <a:miter/>
              </a:ln>
            </p:spPr>
            <p:txBody>
              <a:bodyPr rtlCol="0" anchor="ctr"/>
              <a:lstStyle/>
              <a:p>
                <a:endParaRPr lang="zh-CN" altLang="en-US"/>
              </a:p>
            </p:txBody>
          </p:sp>
          <p:sp>
            <p:nvSpPr>
              <p:cNvPr id="272" name="任意多边形: 形状 271">
                <a:extLst>
                  <a:ext uri="{FF2B5EF4-FFF2-40B4-BE49-F238E27FC236}">
                    <a16:creationId xmlns:a16="http://schemas.microsoft.com/office/drawing/2014/main" xmlns="" id="{A3F38585-01BD-4681-BD84-549375DC1379}"/>
                  </a:ext>
                </a:extLst>
              </p:cNvPr>
              <p:cNvSpPr/>
              <p:nvPr/>
            </p:nvSpPr>
            <p:spPr>
              <a:xfrm>
                <a:off x="9465525" y="2063549"/>
                <a:ext cx="30879" cy="49434"/>
              </a:xfrm>
              <a:custGeom>
                <a:avLst/>
                <a:gdLst>
                  <a:gd name="connsiteX0" fmla="*/ 19 w 30879"/>
                  <a:gd name="connsiteY0" fmla="*/ 45149 h 49434"/>
                  <a:gd name="connsiteX1" fmla="*/ 19 w 30879"/>
                  <a:gd name="connsiteY1" fmla="*/ 3905 h 49434"/>
                  <a:gd name="connsiteX2" fmla="*/ 3924 w 30879"/>
                  <a:gd name="connsiteY2" fmla="*/ 0 h 49434"/>
                  <a:gd name="connsiteX3" fmla="*/ 26974 w 30879"/>
                  <a:gd name="connsiteY3" fmla="*/ 0 h 49434"/>
                  <a:gd name="connsiteX4" fmla="*/ 30880 w 30879"/>
                  <a:gd name="connsiteY4" fmla="*/ 3905 h 49434"/>
                  <a:gd name="connsiteX5" fmla="*/ 26974 w 30879"/>
                  <a:gd name="connsiteY5" fmla="*/ 7906 h 49434"/>
                  <a:gd name="connsiteX6" fmla="*/ 7924 w 30879"/>
                  <a:gd name="connsiteY6" fmla="*/ 7906 h 49434"/>
                  <a:gd name="connsiteX7" fmla="*/ 7924 w 30879"/>
                  <a:gd name="connsiteY7" fmla="*/ 20765 h 49434"/>
                  <a:gd name="connsiteX8" fmla="*/ 24403 w 30879"/>
                  <a:gd name="connsiteY8" fmla="*/ 20765 h 49434"/>
                  <a:gd name="connsiteX9" fmla="*/ 27740 w 30879"/>
                  <a:gd name="connsiteY9" fmla="*/ 25333 h 49434"/>
                  <a:gd name="connsiteX10" fmla="*/ 24403 w 30879"/>
                  <a:gd name="connsiteY10" fmla="*/ 28670 h 49434"/>
                  <a:gd name="connsiteX11" fmla="*/ 7924 w 30879"/>
                  <a:gd name="connsiteY11" fmla="*/ 28670 h 49434"/>
                  <a:gd name="connsiteX12" fmla="*/ 7924 w 30879"/>
                  <a:gd name="connsiteY12" fmla="*/ 41624 h 49434"/>
                  <a:gd name="connsiteX13" fmla="*/ 26974 w 30879"/>
                  <a:gd name="connsiteY13" fmla="*/ 41624 h 49434"/>
                  <a:gd name="connsiteX14" fmla="*/ 30880 w 30879"/>
                  <a:gd name="connsiteY14" fmla="*/ 45530 h 49434"/>
                  <a:gd name="connsiteX15" fmla="*/ 26974 w 30879"/>
                  <a:gd name="connsiteY15" fmla="*/ 49435 h 49434"/>
                  <a:gd name="connsiteX16" fmla="*/ 3924 w 30879"/>
                  <a:gd name="connsiteY16" fmla="*/ 49435 h 49434"/>
                  <a:gd name="connsiteX17" fmla="*/ 0 w 30879"/>
                  <a:gd name="connsiteY17" fmla="*/ 45548 h 49434"/>
                  <a:gd name="connsiteX18" fmla="*/ 19 w 30879"/>
                  <a:gd name="connsiteY18" fmla="*/ 45149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0879" h="49434">
                    <a:moveTo>
                      <a:pt x="19" y="45149"/>
                    </a:moveTo>
                    <a:lnTo>
                      <a:pt x="19" y="3905"/>
                    </a:lnTo>
                    <a:cubicBezTo>
                      <a:pt x="19" y="1748"/>
                      <a:pt x="1767" y="0"/>
                      <a:pt x="3924" y="0"/>
                    </a:cubicBezTo>
                    <a:lnTo>
                      <a:pt x="26974" y="0"/>
                    </a:lnTo>
                    <a:cubicBezTo>
                      <a:pt x="29131" y="0"/>
                      <a:pt x="30880" y="1749"/>
                      <a:pt x="30880" y="3905"/>
                    </a:cubicBezTo>
                    <a:cubicBezTo>
                      <a:pt x="30880" y="6078"/>
                      <a:pt x="29147" y="7854"/>
                      <a:pt x="26974" y="7906"/>
                    </a:cubicBezTo>
                    <a:lnTo>
                      <a:pt x="7924" y="7906"/>
                    </a:lnTo>
                    <a:lnTo>
                      <a:pt x="7924" y="20765"/>
                    </a:lnTo>
                    <a:lnTo>
                      <a:pt x="24403" y="20765"/>
                    </a:lnTo>
                    <a:cubicBezTo>
                      <a:pt x="26586" y="21104"/>
                      <a:pt x="28080" y="23150"/>
                      <a:pt x="27740" y="25333"/>
                    </a:cubicBezTo>
                    <a:cubicBezTo>
                      <a:pt x="27472" y="27053"/>
                      <a:pt x="26123" y="28402"/>
                      <a:pt x="24403" y="28670"/>
                    </a:cubicBezTo>
                    <a:lnTo>
                      <a:pt x="7924" y="28670"/>
                    </a:lnTo>
                    <a:lnTo>
                      <a:pt x="7924" y="41624"/>
                    </a:lnTo>
                    <a:lnTo>
                      <a:pt x="26974" y="41624"/>
                    </a:lnTo>
                    <a:cubicBezTo>
                      <a:pt x="29131" y="41624"/>
                      <a:pt x="30880" y="43373"/>
                      <a:pt x="30880" y="45530"/>
                    </a:cubicBezTo>
                    <a:cubicBezTo>
                      <a:pt x="30880" y="47686"/>
                      <a:pt x="29131" y="49435"/>
                      <a:pt x="26974" y="49435"/>
                    </a:cubicBezTo>
                    <a:lnTo>
                      <a:pt x="3924" y="49435"/>
                    </a:lnTo>
                    <a:cubicBezTo>
                      <a:pt x="1767" y="49445"/>
                      <a:pt x="11" y="47705"/>
                      <a:pt x="0" y="45548"/>
                    </a:cubicBezTo>
                    <a:cubicBezTo>
                      <a:pt x="-1" y="45415"/>
                      <a:pt x="6" y="45281"/>
                      <a:pt x="19" y="45149"/>
                    </a:cubicBezTo>
                    <a:close/>
                  </a:path>
                </a:pathLst>
              </a:custGeom>
              <a:solidFill>
                <a:srgbClr val="FFFFFF"/>
              </a:solidFill>
              <a:ln w="9525" cap="flat">
                <a:noFill/>
                <a:prstDash val="solid"/>
                <a:miter/>
              </a:ln>
            </p:spPr>
            <p:txBody>
              <a:bodyPr rtlCol="0" anchor="ctr"/>
              <a:lstStyle/>
              <a:p>
                <a:endParaRPr lang="zh-CN" altLang="en-US"/>
              </a:p>
            </p:txBody>
          </p:sp>
          <p:sp>
            <p:nvSpPr>
              <p:cNvPr id="273" name="任意多边形: 形状 272">
                <a:extLst>
                  <a:ext uri="{FF2B5EF4-FFF2-40B4-BE49-F238E27FC236}">
                    <a16:creationId xmlns:a16="http://schemas.microsoft.com/office/drawing/2014/main" xmlns="" id="{EDDFA025-663B-493F-84D2-8BD8A0E7C286}"/>
                  </a:ext>
                </a:extLst>
              </p:cNvPr>
              <p:cNvSpPr/>
              <p:nvPr/>
            </p:nvSpPr>
            <p:spPr>
              <a:xfrm>
                <a:off x="9592893" y="2031164"/>
                <a:ext cx="247459" cy="116871"/>
              </a:xfrm>
              <a:custGeom>
                <a:avLst/>
                <a:gdLst>
                  <a:gd name="connsiteX0" fmla="*/ 0 w 247459"/>
                  <a:gd name="connsiteY0" fmla="*/ 0 h 116871"/>
                  <a:gd name="connsiteX1" fmla="*/ 247460 w 247459"/>
                  <a:gd name="connsiteY1" fmla="*/ 0 h 116871"/>
                  <a:gd name="connsiteX2" fmla="*/ 247460 w 247459"/>
                  <a:gd name="connsiteY2" fmla="*/ 116872 h 116871"/>
                  <a:gd name="connsiteX3" fmla="*/ 0 w 247459"/>
                  <a:gd name="connsiteY3" fmla="*/ 116872 h 116871"/>
                </a:gdLst>
                <a:ahLst/>
                <a:cxnLst>
                  <a:cxn ang="0">
                    <a:pos x="connsiteX0" y="connsiteY0"/>
                  </a:cxn>
                  <a:cxn ang="0">
                    <a:pos x="connsiteX1" y="connsiteY1"/>
                  </a:cxn>
                  <a:cxn ang="0">
                    <a:pos x="connsiteX2" y="connsiteY2"/>
                  </a:cxn>
                  <a:cxn ang="0">
                    <a:pos x="connsiteX3" y="connsiteY3"/>
                  </a:cxn>
                </a:cxnLst>
                <a:rect l="l" t="t" r="r" b="b"/>
                <a:pathLst>
                  <a:path w="247459" h="116871">
                    <a:moveTo>
                      <a:pt x="0" y="0"/>
                    </a:moveTo>
                    <a:lnTo>
                      <a:pt x="247460" y="0"/>
                    </a:lnTo>
                    <a:lnTo>
                      <a:pt x="247460" y="116872"/>
                    </a:lnTo>
                    <a:lnTo>
                      <a:pt x="0" y="116872"/>
                    </a:lnTo>
                    <a:close/>
                  </a:path>
                </a:pathLst>
              </a:custGeom>
              <a:solidFill>
                <a:srgbClr val="C7C7C7"/>
              </a:solidFill>
              <a:ln w="9525" cap="flat">
                <a:noFill/>
                <a:prstDash val="solid"/>
                <a:miter/>
              </a:ln>
            </p:spPr>
            <p:txBody>
              <a:bodyPr rtlCol="0" anchor="ctr"/>
              <a:lstStyle/>
              <a:p>
                <a:endParaRPr lang="zh-CN" altLang="en-US"/>
              </a:p>
            </p:txBody>
          </p:sp>
          <p:sp>
            <p:nvSpPr>
              <p:cNvPr id="274" name="任意多边形: 形状 273">
                <a:extLst>
                  <a:ext uri="{FF2B5EF4-FFF2-40B4-BE49-F238E27FC236}">
                    <a16:creationId xmlns:a16="http://schemas.microsoft.com/office/drawing/2014/main" xmlns="" id="{F16BAE32-8F71-4D42-995D-A436B209DE0B}"/>
                  </a:ext>
                </a:extLst>
              </p:cNvPr>
              <p:cNvSpPr/>
              <p:nvPr/>
            </p:nvSpPr>
            <p:spPr>
              <a:xfrm>
                <a:off x="9613943" y="2063064"/>
                <a:ext cx="72771" cy="20582"/>
              </a:xfrm>
              <a:custGeom>
                <a:avLst/>
                <a:gdLst>
                  <a:gd name="connsiteX0" fmla="*/ 72771 w 72771"/>
                  <a:gd name="connsiteY0" fmla="*/ 20582 h 20582"/>
                  <a:gd name="connsiteX1" fmla="*/ 36195 w 72771"/>
                  <a:gd name="connsiteY1" fmla="*/ 9533 h 20582"/>
                  <a:gd name="connsiteX2" fmla="*/ 18193 w 72771"/>
                  <a:gd name="connsiteY2" fmla="*/ 12391 h 20582"/>
                  <a:gd name="connsiteX3" fmla="*/ 0 w 72771"/>
                  <a:gd name="connsiteY3" fmla="*/ 20582 h 20582"/>
                  <a:gd name="connsiteX4" fmla="*/ 15049 w 72771"/>
                  <a:gd name="connsiteY4" fmla="*/ 5628 h 20582"/>
                  <a:gd name="connsiteX5" fmla="*/ 36385 w 72771"/>
                  <a:gd name="connsiteY5" fmla="*/ 8 h 20582"/>
                  <a:gd name="connsiteX6" fmla="*/ 57435 w 72771"/>
                  <a:gd name="connsiteY6" fmla="*/ 5914 h 20582"/>
                  <a:gd name="connsiteX7" fmla="*/ 72771 w 72771"/>
                  <a:gd name="connsiteY7" fmla="*/ 20582 h 205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771" h="20582">
                    <a:moveTo>
                      <a:pt x="72771" y="20582"/>
                    </a:moveTo>
                    <a:cubicBezTo>
                      <a:pt x="61605" y="14104"/>
                      <a:pt x="49081" y="10321"/>
                      <a:pt x="36195" y="9533"/>
                    </a:cubicBezTo>
                    <a:cubicBezTo>
                      <a:pt x="30066" y="9318"/>
                      <a:pt x="23954" y="10288"/>
                      <a:pt x="18193" y="12391"/>
                    </a:cubicBezTo>
                    <a:cubicBezTo>
                      <a:pt x="11953" y="14714"/>
                      <a:pt x="5876" y="17451"/>
                      <a:pt x="0" y="20582"/>
                    </a:cubicBezTo>
                    <a:cubicBezTo>
                      <a:pt x="3706" y="14433"/>
                      <a:pt x="8876" y="9295"/>
                      <a:pt x="15049" y="5628"/>
                    </a:cubicBezTo>
                    <a:cubicBezTo>
                      <a:pt x="21498" y="1801"/>
                      <a:pt x="28888" y="-145"/>
                      <a:pt x="36385" y="8"/>
                    </a:cubicBezTo>
                    <a:cubicBezTo>
                      <a:pt x="43786" y="183"/>
                      <a:pt x="51024" y="2214"/>
                      <a:pt x="57435" y="5914"/>
                    </a:cubicBezTo>
                    <a:cubicBezTo>
                      <a:pt x="63739" y="9382"/>
                      <a:pt x="69026" y="14439"/>
                      <a:pt x="72771" y="20582"/>
                    </a:cubicBezTo>
                    <a:close/>
                  </a:path>
                </a:pathLst>
              </a:custGeom>
              <a:solidFill>
                <a:srgbClr val="FFFFFF"/>
              </a:solidFill>
              <a:ln w="9525" cap="flat">
                <a:noFill/>
                <a:prstDash val="solid"/>
                <a:miter/>
              </a:ln>
            </p:spPr>
            <p:txBody>
              <a:bodyPr rtlCol="0" anchor="ctr"/>
              <a:lstStyle/>
              <a:p>
                <a:endParaRPr lang="zh-CN" altLang="en-US"/>
              </a:p>
            </p:txBody>
          </p:sp>
          <p:sp>
            <p:nvSpPr>
              <p:cNvPr id="275" name="任意多边形: 形状 274">
                <a:extLst>
                  <a:ext uri="{FF2B5EF4-FFF2-40B4-BE49-F238E27FC236}">
                    <a16:creationId xmlns:a16="http://schemas.microsoft.com/office/drawing/2014/main" xmlns="" id="{A253AE71-CFE6-4AB3-9119-5AE998F60043}"/>
                  </a:ext>
                </a:extLst>
              </p:cNvPr>
              <p:cNvSpPr/>
              <p:nvPr/>
            </p:nvSpPr>
            <p:spPr>
              <a:xfrm>
                <a:off x="9717371" y="2062594"/>
                <a:ext cx="29082" cy="48772"/>
              </a:xfrm>
              <a:custGeom>
                <a:avLst/>
                <a:gdLst>
                  <a:gd name="connsiteX0" fmla="*/ 490 w 29082"/>
                  <a:gd name="connsiteY0" fmla="*/ 43532 h 48772"/>
                  <a:gd name="connsiteX1" fmla="*/ 490 w 29082"/>
                  <a:gd name="connsiteY1" fmla="*/ 41056 h 48772"/>
                  <a:gd name="connsiteX2" fmla="*/ 3062 w 29082"/>
                  <a:gd name="connsiteY2" fmla="*/ 41056 h 48772"/>
                  <a:gd name="connsiteX3" fmla="*/ 21785 w 29082"/>
                  <a:gd name="connsiteY3" fmla="*/ 41109 h 48772"/>
                  <a:gd name="connsiteX4" fmla="*/ 21839 w 29082"/>
                  <a:gd name="connsiteY4" fmla="*/ 22385 h 48772"/>
                  <a:gd name="connsiteX5" fmla="*/ 12587 w 29082"/>
                  <a:gd name="connsiteY5" fmla="*/ 18481 h 48772"/>
                  <a:gd name="connsiteX6" fmla="*/ 3062 w 29082"/>
                  <a:gd name="connsiteY6" fmla="*/ 22387 h 48772"/>
                  <a:gd name="connsiteX7" fmla="*/ 585 w 29082"/>
                  <a:gd name="connsiteY7" fmla="*/ 22387 h 48772"/>
                  <a:gd name="connsiteX8" fmla="*/ 109 w 29082"/>
                  <a:gd name="connsiteY8" fmla="*/ 21815 h 48772"/>
                  <a:gd name="connsiteX9" fmla="*/ 109 w 29082"/>
                  <a:gd name="connsiteY9" fmla="*/ 21815 h 48772"/>
                  <a:gd name="connsiteX10" fmla="*/ 109 w 29082"/>
                  <a:gd name="connsiteY10" fmla="*/ 21815 h 48772"/>
                  <a:gd name="connsiteX11" fmla="*/ 109 w 29082"/>
                  <a:gd name="connsiteY11" fmla="*/ 21243 h 48772"/>
                  <a:gd name="connsiteX12" fmla="*/ 109 w 29082"/>
                  <a:gd name="connsiteY12" fmla="*/ 21243 h 48772"/>
                  <a:gd name="connsiteX13" fmla="*/ 2490 w 29082"/>
                  <a:gd name="connsiteY13" fmla="*/ 1336 h 48772"/>
                  <a:gd name="connsiteX14" fmla="*/ 3157 w 29082"/>
                  <a:gd name="connsiteY14" fmla="*/ 98 h 48772"/>
                  <a:gd name="connsiteX15" fmla="*/ 4300 w 29082"/>
                  <a:gd name="connsiteY15" fmla="*/ 98 h 48772"/>
                  <a:gd name="connsiteX16" fmla="*/ 27065 w 29082"/>
                  <a:gd name="connsiteY16" fmla="*/ 98 h 48772"/>
                  <a:gd name="connsiteX17" fmla="*/ 28779 w 29082"/>
                  <a:gd name="connsiteY17" fmla="*/ 1908 h 48772"/>
                  <a:gd name="connsiteX18" fmla="*/ 27261 w 29082"/>
                  <a:gd name="connsiteY18" fmla="*/ 3622 h 48772"/>
                  <a:gd name="connsiteX19" fmla="*/ 27065 w 29082"/>
                  <a:gd name="connsiteY19" fmla="*/ 3622 h 48772"/>
                  <a:gd name="connsiteX20" fmla="*/ 5538 w 29082"/>
                  <a:gd name="connsiteY20" fmla="*/ 3622 h 48772"/>
                  <a:gd name="connsiteX21" fmla="*/ 4014 w 29082"/>
                  <a:gd name="connsiteY21" fmla="*/ 17529 h 48772"/>
                  <a:gd name="connsiteX22" fmla="*/ 12396 w 29082"/>
                  <a:gd name="connsiteY22" fmla="*/ 15243 h 48772"/>
                  <a:gd name="connsiteX23" fmla="*/ 24207 w 29082"/>
                  <a:gd name="connsiteY23" fmla="*/ 20101 h 48772"/>
                  <a:gd name="connsiteX24" fmla="*/ 24207 w 29082"/>
                  <a:gd name="connsiteY24" fmla="*/ 43818 h 48772"/>
                  <a:gd name="connsiteX25" fmla="*/ 634 w 29082"/>
                  <a:gd name="connsiteY25" fmla="*/ 43962 h 48772"/>
                  <a:gd name="connsiteX26" fmla="*/ 490 w 29082"/>
                  <a:gd name="connsiteY26" fmla="*/ 43818 h 48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9082" h="48772">
                    <a:moveTo>
                      <a:pt x="490" y="43532"/>
                    </a:moveTo>
                    <a:cubicBezTo>
                      <a:pt x="-163" y="42836"/>
                      <a:pt x="-163" y="41752"/>
                      <a:pt x="490" y="41056"/>
                    </a:cubicBezTo>
                    <a:cubicBezTo>
                      <a:pt x="1218" y="40390"/>
                      <a:pt x="2334" y="40390"/>
                      <a:pt x="3062" y="41056"/>
                    </a:cubicBezTo>
                    <a:cubicBezTo>
                      <a:pt x="8217" y="46241"/>
                      <a:pt x="16600" y="46265"/>
                      <a:pt x="21785" y="41109"/>
                    </a:cubicBezTo>
                    <a:cubicBezTo>
                      <a:pt x="26971" y="35953"/>
                      <a:pt x="26994" y="27570"/>
                      <a:pt x="21839" y="22385"/>
                    </a:cubicBezTo>
                    <a:cubicBezTo>
                      <a:pt x="19387" y="19919"/>
                      <a:pt x="16064" y="18517"/>
                      <a:pt x="12587" y="18481"/>
                    </a:cubicBezTo>
                    <a:cubicBezTo>
                      <a:pt x="9004" y="18388"/>
                      <a:pt x="5548" y="19805"/>
                      <a:pt x="3062" y="22387"/>
                    </a:cubicBezTo>
                    <a:cubicBezTo>
                      <a:pt x="2366" y="23040"/>
                      <a:pt x="1282" y="23040"/>
                      <a:pt x="585" y="22387"/>
                    </a:cubicBezTo>
                    <a:cubicBezTo>
                      <a:pt x="372" y="22249"/>
                      <a:pt x="205" y="22050"/>
                      <a:pt x="109" y="21815"/>
                    </a:cubicBezTo>
                    <a:lnTo>
                      <a:pt x="109" y="21815"/>
                    </a:lnTo>
                    <a:lnTo>
                      <a:pt x="109" y="21815"/>
                    </a:lnTo>
                    <a:cubicBezTo>
                      <a:pt x="65" y="21627"/>
                      <a:pt x="65" y="21431"/>
                      <a:pt x="109" y="21243"/>
                    </a:cubicBezTo>
                    <a:cubicBezTo>
                      <a:pt x="109" y="21243"/>
                      <a:pt x="109" y="21243"/>
                      <a:pt x="109" y="21243"/>
                    </a:cubicBezTo>
                    <a:lnTo>
                      <a:pt x="2490" y="1336"/>
                    </a:lnTo>
                    <a:cubicBezTo>
                      <a:pt x="2498" y="840"/>
                      <a:pt x="2746" y="377"/>
                      <a:pt x="3157" y="98"/>
                    </a:cubicBezTo>
                    <a:cubicBezTo>
                      <a:pt x="3527" y="-33"/>
                      <a:pt x="3930" y="-33"/>
                      <a:pt x="4300" y="98"/>
                    </a:cubicBezTo>
                    <a:lnTo>
                      <a:pt x="27065" y="98"/>
                    </a:lnTo>
                    <a:cubicBezTo>
                      <a:pt x="28027" y="149"/>
                      <a:pt x="28781" y="944"/>
                      <a:pt x="28779" y="1908"/>
                    </a:cubicBezTo>
                    <a:cubicBezTo>
                      <a:pt x="28833" y="2800"/>
                      <a:pt x="28154" y="3568"/>
                      <a:pt x="27261" y="3622"/>
                    </a:cubicBezTo>
                    <a:cubicBezTo>
                      <a:pt x="27196" y="3626"/>
                      <a:pt x="27130" y="3626"/>
                      <a:pt x="27065" y="3622"/>
                    </a:cubicBezTo>
                    <a:lnTo>
                      <a:pt x="5538" y="3622"/>
                    </a:lnTo>
                    <a:lnTo>
                      <a:pt x="4014" y="17529"/>
                    </a:lnTo>
                    <a:cubicBezTo>
                      <a:pt x="6550" y="16022"/>
                      <a:pt x="9447" y="15232"/>
                      <a:pt x="12396" y="15243"/>
                    </a:cubicBezTo>
                    <a:cubicBezTo>
                      <a:pt x="16835" y="15164"/>
                      <a:pt x="21108" y="16922"/>
                      <a:pt x="24207" y="20101"/>
                    </a:cubicBezTo>
                    <a:cubicBezTo>
                      <a:pt x="30708" y="26670"/>
                      <a:pt x="30708" y="37248"/>
                      <a:pt x="24207" y="43818"/>
                    </a:cubicBezTo>
                    <a:cubicBezTo>
                      <a:pt x="17737" y="50367"/>
                      <a:pt x="7184" y="50432"/>
                      <a:pt x="634" y="43962"/>
                    </a:cubicBezTo>
                    <a:cubicBezTo>
                      <a:pt x="586" y="43914"/>
                      <a:pt x="538" y="43866"/>
                      <a:pt x="490" y="43818"/>
                    </a:cubicBezTo>
                    <a:close/>
                  </a:path>
                </a:pathLst>
              </a:custGeom>
              <a:solidFill>
                <a:srgbClr val="FFFFFF"/>
              </a:solidFill>
              <a:ln w="9525" cap="flat">
                <a:noFill/>
                <a:prstDash val="solid"/>
                <a:miter/>
              </a:ln>
            </p:spPr>
            <p:txBody>
              <a:bodyPr rtlCol="0" anchor="ctr"/>
              <a:lstStyle/>
              <a:p>
                <a:endParaRPr lang="zh-CN" altLang="en-US"/>
              </a:p>
            </p:txBody>
          </p:sp>
          <p:sp>
            <p:nvSpPr>
              <p:cNvPr id="276" name="任意多边形: 形状 275">
                <a:extLst>
                  <a:ext uri="{FF2B5EF4-FFF2-40B4-BE49-F238E27FC236}">
                    <a16:creationId xmlns:a16="http://schemas.microsoft.com/office/drawing/2014/main" xmlns="" id="{C95FE8B8-9AAB-4190-8463-6DBA26360598}"/>
                  </a:ext>
                </a:extLst>
              </p:cNvPr>
              <p:cNvSpPr/>
              <p:nvPr/>
            </p:nvSpPr>
            <p:spPr>
              <a:xfrm>
                <a:off x="9758014" y="2061502"/>
                <a:ext cx="12914" cy="49291"/>
              </a:xfrm>
              <a:custGeom>
                <a:avLst/>
                <a:gdLst>
                  <a:gd name="connsiteX0" fmla="*/ 9567 w 12914"/>
                  <a:gd name="connsiteY0" fmla="*/ 5095 h 49291"/>
                  <a:gd name="connsiteX1" fmla="*/ 2614 w 12914"/>
                  <a:gd name="connsiteY1" fmla="*/ 9191 h 49291"/>
                  <a:gd name="connsiteX2" fmla="*/ 1757 w 12914"/>
                  <a:gd name="connsiteY2" fmla="*/ 9191 h 49291"/>
                  <a:gd name="connsiteX3" fmla="*/ 233 w 12914"/>
                  <a:gd name="connsiteY3" fmla="*/ 8334 h 49291"/>
                  <a:gd name="connsiteX4" fmla="*/ 784 w 12914"/>
                  <a:gd name="connsiteY4" fmla="*/ 6111 h 49291"/>
                  <a:gd name="connsiteX5" fmla="*/ 899 w 12914"/>
                  <a:gd name="connsiteY5" fmla="*/ 6048 h 49291"/>
                  <a:gd name="connsiteX6" fmla="*/ 10424 w 12914"/>
                  <a:gd name="connsiteY6" fmla="*/ 238 h 49291"/>
                  <a:gd name="connsiteX7" fmla="*/ 12772 w 12914"/>
                  <a:gd name="connsiteY7" fmla="*/ 844 h 49291"/>
                  <a:gd name="connsiteX8" fmla="*/ 12805 w 12914"/>
                  <a:gd name="connsiteY8" fmla="*/ 904 h 49291"/>
                  <a:gd name="connsiteX9" fmla="*/ 12805 w 12914"/>
                  <a:gd name="connsiteY9" fmla="*/ 2143 h 49291"/>
                  <a:gd name="connsiteX10" fmla="*/ 12805 w 12914"/>
                  <a:gd name="connsiteY10" fmla="*/ 47577 h 49291"/>
                  <a:gd name="connsiteX11" fmla="*/ 11091 w 12914"/>
                  <a:gd name="connsiteY11" fmla="*/ 49291 h 49291"/>
                  <a:gd name="connsiteX12" fmla="*/ 9377 w 12914"/>
                  <a:gd name="connsiteY12" fmla="*/ 47577 h 4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914" h="49291">
                    <a:moveTo>
                      <a:pt x="9567" y="5095"/>
                    </a:moveTo>
                    <a:lnTo>
                      <a:pt x="2614" y="9191"/>
                    </a:lnTo>
                    <a:cubicBezTo>
                      <a:pt x="2336" y="9285"/>
                      <a:pt x="2035" y="9285"/>
                      <a:pt x="1757" y="9191"/>
                    </a:cubicBezTo>
                    <a:cubicBezTo>
                      <a:pt x="1135" y="9186"/>
                      <a:pt x="560" y="8862"/>
                      <a:pt x="233" y="8334"/>
                    </a:cubicBezTo>
                    <a:cubicBezTo>
                      <a:pt x="-229" y="7568"/>
                      <a:pt x="18" y="6573"/>
                      <a:pt x="784" y="6111"/>
                    </a:cubicBezTo>
                    <a:cubicBezTo>
                      <a:pt x="821" y="6089"/>
                      <a:pt x="860" y="6068"/>
                      <a:pt x="899" y="6048"/>
                    </a:cubicBezTo>
                    <a:lnTo>
                      <a:pt x="10424" y="238"/>
                    </a:lnTo>
                    <a:cubicBezTo>
                      <a:pt x="11240" y="-243"/>
                      <a:pt x="12291" y="29"/>
                      <a:pt x="12772" y="844"/>
                    </a:cubicBezTo>
                    <a:cubicBezTo>
                      <a:pt x="12783" y="864"/>
                      <a:pt x="12795" y="884"/>
                      <a:pt x="12805" y="904"/>
                    </a:cubicBezTo>
                    <a:cubicBezTo>
                      <a:pt x="12951" y="1304"/>
                      <a:pt x="12951" y="1743"/>
                      <a:pt x="12805" y="2143"/>
                    </a:cubicBezTo>
                    <a:lnTo>
                      <a:pt x="12805" y="47577"/>
                    </a:lnTo>
                    <a:cubicBezTo>
                      <a:pt x="12805" y="48524"/>
                      <a:pt x="12038" y="49291"/>
                      <a:pt x="11091" y="49291"/>
                    </a:cubicBezTo>
                    <a:cubicBezTo>
                      <a:pt x="10144" y="49291"/>
                      <a:pt x="9377" y="48524"/>
                      <a:pt x="9377" y="47577"/>
                    </a:cubicBezTo>
                    <a:close/>
                  </a:path>
                </a:pathLst>
              </a:custGeom>
              <a:solidFill>
                <a:srgbClr val="FFFFFF"/>
              </a:solidFill>
              <a:ln w="9525" cap="flat">
                <a:noFill/>
                <a:prstDash val="solid"/>
                <a:miter/>
              </a:ln>
            </p:spPr>
            <p:txBody>
              <a:bodyPr rtlCol="0" anchor="ctr"/>
              <a:lstStyle/>
              <a:p>
                <a:endParaRPr lang="zh-CN" altLang="en-US"/>
              </a:p>
            </p:txBody>
          </p:sp>
          <p:sp>
            <p:nvSpPr>
              <p:cNvPr id="277" name="任意多边形: 形状 276">
                <a:extLst>
                  <a:ext uri="{FF2B5EF4-FFF2-40B4-BE49-F238E27FC236}">
                    <a16:creationId xmlns:a16="http://schemas.microsoft.com/office/drawing/2014/main" xmlns="" id="{1900CBFC-FB89-435F-822B-BCA8BBDA3E15}"/>
                  </a:ext>
                </a:extLst>
              </p:cNvPr>
              <p:cNvSpPr/>
              <p:nvPr/>
            </p:nvSpPr>
            <p:spPr>
              <a:xfrm>
                <a:off x="9782463" y="2061644"/>
                <a:ext cx="31221" cy="49530"/>
              </a:xfrm>
              <a:custGeom>
                <a:avLst/>
                <a:gdLst>
                  <a:gd name="connsiteX0" fmla="*/ 739 w 31221"/>
                  <a:gd name="connsiteY0" fmla="*/ 46387 h 49530"/>
                  <a:gd name="connsiteX1" fmla="*/ 23790 w 31221"/>
                  <a:gd name="connsiteY1" fmla="*/ 25527 h 49530"/>
                  <a:gd name="connsiteX2" fmla="*/ 24977 w 31221"/>
                  <a:gd name="connsiteY2" fmla="*/ 7786 h 49530"/>
                  <a:gd name="connsiteX3" fmla="*/ 24742 w 31221"/>
                  <a:gd name="connsiteY3" fmla="*/ 7525 h 49530"/>
                  <a:gd name="connsiteX4" fmla="*/ 15217 w 31221"/>
                  <a:gd name="connsiteY4" fmla="*/ 3429 h 49530"/>
                  <a:gd name="connsiteX5" fmla="*/ 6645 w 31221"/>
                  <a:gd name="connsiteY5" fmla="*/ 6667 h 49530"/>
                  <a:gd name="connsiteX6" fmla="*/ 4168 w 31221"/>
                  <a:gd name="connsiteY6" fmla="*/ 8858 h 49530"/>
                  <a:gd name="connsiteX7" fmla="*/ 1880 w 31221"/>
                  <a:gd name="connsiteY7" fmla="*/ 8951 h 49530"/>
                  <a:gd name="connsiteX8" fmla="*/ 1787 w 31221"/>
                  <a:gd name="connsiteY8" fmla="*/ 8858 h 49530"/>
                  <a:gd name="connsiteX9" fmla="*/ 1787 w 31221"/>
                  <a:gd name="connsiteY9" fmla="*/ 6477 h 49530"/>
                  <a:gd name="connsiteX10" fmla="*/ 4168 w 31221"/>
                  <a:gd name="connsiteY10" fmla="*/ 4191 h 49530"/>
                  <a:gd name="connsiteX11" fmla="*/ 15122 w 31221"/>
                  <a:gd name="connsiteY11" fmla="*/ 0 h 49530"/>
                  <a:gd name="connsiteX12" fmla="*/ 31219 w 31221"/>
                  <a:gd name="connsiteY12" fmla="*/ 16192 h 49530"/>
                  <a:gd name="connsiteX13" fmla="*/ 25980 w 31221"/>
                  <a:gd name="connsiteY13" fmla="*/ 28194 h 49530"/>
                  <a:gd name="connsiteX14" fmla="*/ 6169 w 31221"/>
                  <a:gd name="connsiteY14" fmla="*/ 46006 h 49530"/>
                  <a:gd name="connsiteX15" fmla="*/ 29505 w 31221"/>
                  <a:gd name="connsiteY15" fmla="*/ 46006 h 49530"/>
                  <a:gd name="connsiteX16" fmla="*/ 31222 w 31221"/>
                  <a:gd name="connsiteY16" fmla="*/ 47718 h 49530"/>
                  <a:gd name="connsiteX17" fmla="*/ 31219 w 31221"/>
                  <a:gd name="connsiteY17" fmla="*/ 47815 h 49530"/>
                  <a:gd name="connsiteX18" fmla="*/ 29505 w 31221"/>
                  <a:gd name="connsiteY18" fmla="*/ 49530 h 49530"/>
                  <a:gd name="connsiteX19" fmla="*/ 1692 w 31221"/>
                  <a:gd name="connsiteY19" fmla="*/ 49530 h 49530"/>
                  <a:gd name="connsiteX20" fmla="*/ 453 w 31221"/>
                  <a:gd name="connsiteY20" fmla="*/ 48959 h 49530"/>
                  <a:gd name="connsiteX21" fmla="*/ 553 w 31221"/>
                  <a:gd name="connsiteY21" fmla="*/ 46536 h 49530"/>
                  <a:gd name="connsiteX22" fmla="*/ 739 w 31221"/>
                  <a:gd name="connsiteY22" fmla="*/ 46387 h 49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221" h="49530">
                    <a:moveTo>
                      <a:pt x="739" y="46387"/>
                    </a:moveTo>
                    <a:lnTo>
                      <a:pt x="23790" y="25527"/>
                    </a:lnTo>
                    <a:cubicBezTo>
                      <a:pt x="29017" y="20956"/>
                      <a:pt x="29548" y="13013"/>
                      <a:pt x="24977" y="7786"/>
                    </a:cubicBezTo>
                    <a:cubicBezTo>
                      <a:pt x="24900" y="7698"/>
                      <a:pt x="24822" y="7611"/>
                      <a:pt x="24742" y="7525"/>
                    </a:cubicBezTo>
                    <a:cubicBezTo>
                      <a:pt x="22276" y="4893"/>
                      <a:pt x="18824" y="3409"/>
                      <a:pt x="15217" y="3429"/>
                    </a:cubicBezTo>
                    <a:cubicBezTo>
                      <a:pt x="12056" y="3401"/>
                      <a:pt x="8998" y="4556"/>
                      <a:pt x="6645" y="6667"/>
                    </a:cubicBezTo>
                    <a:lnTo>
                      <a:pt x="4168" y="8858"/>
                    </a:lnTo>
                    <a:cubicBezTo>
                      <a:pt x="3562" y="9516"/>
                      <a:pt x="2538" y="9558"/>
                      <a:pt x="1880" y="8951"/>
                    </a:cubicBezTo>
                    <a:cubicBezTo>
                      <a:pt x="1848" y="8922"/>
                      <a:pt x="1817" y="8891"/>
                      <a:pt x="1787" y="8858"/>
                    </a:cubicBezTo>
                    <a:cubicBezTo>
                      <a:pt x="1146" y="8194"/>
                      <a:pt x="1146" y="7141"/>
                      <a:pt x="1787" y="6477"/>
                    </a:cubicBezTo>
                    <a:lnTo>
                      <a:pt x="4168" y="4191"/>
                    </a:lnTo>
                    <a:cubicBezTo>
                      <a:pt x="7187" y="1506"/>
                      <a:pt x="11082" y="15"/>
                      <a:pt x="15122" y="0"/>
                    </a:cubicBezTo>
                    <a:cubicBezTo>
                      <a:pt x="24027" y="52"/>
                      <a:pt x="31219" y="7287"/>
                      <a:pt x="31219" y="16192"/>
                    </a:cubicBezTo>
                    <a:cubicBezTo>
                      <a:pt x="31206" y="20745"/>
                      <a:pt x="29309" y="25089"/>
                      <a:pt x="25980" y="28194"/>
                    </a:cubicBezTo>
                    <a:lnTo>
                      <a:pt x="6169" y="46006"/>
                    </a:lnTo>
                    <a:lnTo>
                      <a:pt x="29505" y="46006"/>
                    </a:lnTo>
                    <a:cubicBezTo>
                      <a:pt x="30452" y="46004"/>
                      <a:pt x="31220" y="46771"/>
                      <a:pt x="31222" y="47718"/>
                    </a:cubicBezTo>
                    <a:cubicBezTo>
                      <a:pt x="31222" y="47750"/>
                      <a:pt x="31221" y="47783"/>
                      <a:pt x="31219" y="47815"/>
                    </a:cubicBezTo>
                    <a:cubicBezTo>
                      <a:pt x="31171" y="48742"/>
                      <a:pt x="30431" y="49482"/>
                      <a:pt x="29505" y="49530"/>
                    </a:cubicBezTo>
                    <a:lnTo>
                      <a:pt x="1692" y="49530"/>
                    </a:lnTo>
                    <a:cubicBezTo>
                      <a:pt x="1212" y="49545"/>
                      <a:pt x="753" y="49333"/>
                      <a:pt x="453" y="48959"/>
                    </a:cubicBezTo>
                    <a:cubicBezTo>
                      <a:pt x="-188" y="48262"/>
                      <a:pt x="-144" y="47178"/>
                      <a:pt x="553" y="46536"/>
                    </a:cubicBezTo>
                    <a:cubicBezTo>
                      <a:pt x="612" y="46482"/>
                      <a:pt x="674" y="46432"/>
                      <a:pt x="739" y="46387"/>
                    </a:cubicBezTo>
                    <a:close/>
                  </a:path>
                </a:pathLst>
              </a:custGeom>
              <a:solidFill>
                <a:srgbClr val="FFFFFF"/>
              </a:solidFill>
              <a:ln w="9525" cap="flat">
                <a:noFill/>
                <a:prstDash val="solid"/>
                <a:miter/>
              </a:ln>
            </p:spPr>
            <p:txBody>
              <a:bodyPr rtlCol="0" anchor="ctr"/>
              <a:lstStyle/>
              <a:p>
                <a:endParaRPr lang="zh-CN" altLang="en-US"/>
              </a:p>
            </p:txBody>
          </p:sp>
          <p:sp>
            <p:nvSpPr>
              <p:cNvPr id="278" name="任意多边形: 形状 277">
                <a:extLst>
                  <a:ext uri="{FF2B5EF4-FFF2-40B4-BE49-F238E27FC236}">
                    <a16:creationId xmlns:a16="http://schemas.microsoft.com/office/drawing/2014/main" xmlns="" id="{A1E0B800-7452-49D6-903C-B68E05043715}"/>
                  </a:ext>
                </a:extLst>
              </p:cNvPr>
              <p:cNvSpPr/>
              <p:nvPr/>
            </p:nvSpPr>
            <p:spPr>
              <a:xfrm>
                <a:off x="9633125" y="2070598"/>
                <a:ext cx="34133" cy="34484"/>
              </a:xfrm>
              <a:custGeom>
                <a:avLst/>
                <a:gdLst>
                  <a:gd name="connsiteX0" fmla="*/ 33967 w 34133"/>
                  <a:gd name="connsiteY0" fmla="*/ 21431 h 34484"/>
                  <a:gd name="connsiteX1" fmla="*/ 13053 w 34133"/>
                  <a:gd name="connsiteY1" fmla="*/ 33963 h 34484"/>
                  <a:gd name="connsiteX2" fmla="*/ 521 w 34133"/>
                  <a:gd name="connsiteY2" fmla="*/ 13049 h 34484"/>
                  <a:gd name="connsiteX3" fmla="*/ 17203 w 34133"/>
                  <a:gd name="connsiteY3" fmla="*/ 0 h 34484"/>
                  <a:gd name="connsiteX4" fmla="*/ 34014 w 34133"/>
                  <a:gd name="connsiteY4" fmla="*/ 21053 h 34484"/>
                  <a:gd name="connsiteX5" fmla="*/ 33967 w 34133"/>
                  <a:gd name="connsiteY5" fmla="*/ 21431 h 3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133" h="34484">
                    <a:moveTo>
                      <a:pt x="33967" y="21431"/>
                    </a:moveTo>
                    <a:cubicBezTo>
                      <a:pt x="31653" y="30667"/>
                      <a:pt x="22289" y="36278"/>
                      <a:pt x="13053" y="33963"/>
                    </a:cubicBezTo>
                    <a:cubicBezTo>
                      <a:pt x="3818" y="31649"/>
                      <a:pt x="-1793" y="22285"/>
                      <a:pt x="521" y="13049"/>
                    </a:cubicBezTo>
                    <a:cubicBezTo>
                      <a:pt x="2440" y="5394"/>
                      <a:pt x="9311" y="19"/>
                      <a:pt x="17203" y="0"/>
                    </a:cubicBezTo>
                    <a:cubicBezTo>
                      <a:pt x="27659" y="1172"/>
                      <a:pt x="35185" y="10597"/>
                      <a:pt x="34014" y="21053"/>
                    </a:cubicBezTo>
                    <a:cubicBezTo>
                      <a:pt x="33999" y="21179"/>
                      <a:pt x="33984" y="21305"/>
                      <a:pt x="33967" y="21431"/>
                    </a:cubicBezTo>
                    <a:close/>
                  </a:path>
                </a:pathLst>
              </a:custGeom>
              <a:solidFill>
                <a:srgbClr val="FFFFFF"/>
              </a:solidFill>
              <a:ln w="9525" cap="flat">
                <a:noFill/>
                <a:prstDash val="solid"/>
                <a:miter/>
              </a:ln>
            </p:spPr>
            <p:txBody>
              <a:bodyPr rtlCol="0" anchor="ctr"/>
              <a:lstStyle/>
              <a:p>
                <a:endParaRPr lang="zh-CN" altLang="en-US"/>
              </a:p>
            </p:txBody>
          </p:sp>
          <p:sp>
            <p:nvSpPr>
              <p:cNvPr id="279" name="任意多边形: 形状 278">
                <a:extLst>
                  <a:ext uri="{FF2B5EF4-FFF2-40B4-BE49-F238E27FC236}">
                    <a16:creationId xmlns:a16="http://schemas.microsoft.com/office/drawing/2014/main" xmlns="" id="{327245B4-0082-46A9-98B8-B6FC71AAA8CE}"/>
                  </a:ext>
                </a:extLst>
              </p:cNvPr>
              <p:cNvSpPr/>
              <p:nvPr/>
            </p:nvSpPr>
            <p:spPr>
              <a:xfrm rot="-2700000">
                <a:off x="9944352" y="2044239"/>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80" name="任意多边形: 形状 279">
                <a:extLst>
                  <a:ext uri="{FF2B5EF4-FFF2-40B4-BE49-F238E27FC236}">
                    <a16:creationId xmlns:a16="http://schemas.microsoft.com/office/drawing/2014/main" xmlns="" id="{0B5DF988-30C1-4C64-8730-387B1DEB0234}"/>
                  </a:ext>
                </a:extLst>
              </p:cNvPr>
              <p:cNvSpPr/>
              <p:nvPr/>
            </p:nvSpPr>
            <p:spPr>
              <a:xfrm rot="-8100000">
                <a:off x="9944391" y="2044226"/>
                <a:ext cx="8381" cy="90677"/>
              </a:xfrm>
              <a:custGeom>
                <a:avLst/>
                <a:gdLst>
                  <a:gd name="connsiteX0" fmla="*/ 0 w 8381"/>
                  <a:gd name="connsiteY0" fmla="*/ 0 h 90677"/>
                  <a:gd name="connsiteX1" fmla="*/ 8382 w 8381"/>
                  <a:gd name="connsiteY1" fmla="*/ 0 h 90677"/>
                  <a:gd name="connsiteX2" fmla="*/ 8382 w 8381"/>
                  <a:gd name="connsiteY2" fmla="*/ 90678 h 90677"/>
                  <a:gd name="connsiteX3" fmla="*/ 0 w 8381"/>
                  <a:gd name="connsiteY3" fmla="*/ 90678 h 90677"/>
                </a:gdLst>
                <a:ahLst/>
                <a:cxnLst>
                  <a:cxn ang="0">
                    <a:pos x="connsiteX0" y="connsiteY0"/>
                  </a:cxn>
                  <a:cxn ang="0">
                    <a:pos x="connsiteX1" y="connsiteY1"/>
                  </a:cxn>
                  <a:cxn ang="0">
                    <a:pos x="connsiteX2" y="connsiteY2"/>
                  </a:cxn>
                  <a:cxn ang="0">
                    <a:pos x="connsiteX3" y="connsiteY3"/>
                  </a:cxn>
                </a:cxnLst>
                <a:rect l="l" t="t" r="r" b="b"/>
                <a:pathLst>
                  <a:path w="8381" h="90677">
                    <a:moveTo>
                      <a:pt x="0" y="0"/>
                    </a:moveTo>
                    <a:lnTo>
                      <a:pt x="8382" y="0"/>
                    </a:lnTo>
                    <a:lnTo>
                      <a:pt x="8382" y="90678"/>
                    </a:lnTo>
                    <a:lnTo>
                      <a:pt x="0" y="90678"/>
                    </a:lnTo>
                    <a:close/>
                  </a:path>
                </a:pathLst>
              </a:custGeom>
              <a:solidFill>
                <a:srgbClr val="C7C7C7"/>
              </a:solidFill>
              <a:ln w="9525" cap="flat">
                <a:noFill/>
                <a:prstDash val="solid"/>
                <a:miter/>
              </a:ln>
            </p:spPr>
            <p:txBody>
              <a:bodyPr rtlCol="0" anchor="ctr"/>
              <a:lstStyle/>
              <a:p>
                <a:endParaRPr lang="zh-CN" altLang="en-US"/>
              </a:p>
            </p:txBody>
          </p:sp>
          <p:sp>
            <p:nvSpPr>
              <p:cNvPr id="281" name="任意多边形: 形状 280">
                <a:extLst>
                  <a:ext uri="{FF2B5EF4-FFF2-40B4-BE49-F238E27FC236}">
                    <a16:creationId xmlns:a16="http://schemas.microsoft.com/office/drawing/2014/main" xmlns="" id="{6E47E297-7E36-41BC-B940-CFF7E6162278}"/>
                  </a:ext>
                </a:extLst>
              </p:cNvPr>
              <p:cNvSpPr/>
              <p:nvPr/>
            </p:nvSpPr>
            <p:spPr>
              <a:xfrm>
                <a:off x="9785042" y="4970764"/>
                <a:ext cx="181339" cy="175837"/>
              </a:xfrm>
              <a:custGeom>
                <a:avLst/>
                <a:gdLst>
                  <a:gd name="connsiteX0" fmla="*/ 90648 w 181339"/>
                  <a:gd name="connsiteY0" fmla="*/ 175837 h 175837"/>
                  <a:gd name="connsiteX1" fmla="*/ 88648 w 181339"/>
                  <a:gd name="connsiteY1" fmla="*/ 174503 h 175837"/>
                  <a:gd name="connsiteX2" fmla="*/ 13020 w 181339"/>
                  <a:gd name="connsiteY2" fmla="*/ 97446 h 175837"/>
                  <a:gd name="connsiteX3" fmla="*/ 7590 w 181339"/>
                  <a:gd name="connsiteY3" fmla="*/ 19056 h 175837"/>
                  <a:gd name="connsiteX4" fmla="*/ 40642 w 181339"/>
                  <a:gd name="connsiteY4" fmla="*/ 6 h 175837"/>
                  <a:gd name="connsiteX5" fmla="*/ 90648 w 181339"/>
                  <a:gd name="connsiteY5" fmla="*/ 41249 h 175837"/>
                  <a:gd name="connsiteX6" fmla="*/ 140655 w 181339"/>
                  <a:gd name="connsiteY6" fmla="*/ 6 h 175837"/>
                  <a:gd name="connsiteX7" fmla="*/ 173802 w 181339"/>
                  <a:gd name="connsiteY7" fmla="*/ 19056 h 175837"/>
                  <a:gd name="connsiteX8" fmla="*/ 168468 w 181339"/>
                  <a:gd name="connsiteY8" fmla="*/ 97351 h 175837"/>
                  <a:gd name="connsiteX9" fmla="*/ 168468 w 181339"/>
                  <a:gd name="connsiteY9" fmla="*/ 97351 h 175837"/>
                  <a:gd name="connsiteX10" fmla="*/ 92268 w 181339"/>
                  <a:gd name="connsiteY10" fmla="*/ 174408 h 175837"/>
                  <a:gd name="connsiteX11" fmla="*/ 40642 w 181339"/>
                  <a:gd name="connsiteY11" fmla="*/ 7244 h 175837"/>
                  <a:gd name="connsiteX12" fmla="*/ 13782 w 181339"/>
                  <a:gd name="connsiteY12" fmla="*/ 22675 h 175837"/>
                  <a:gd name="connsiteX13" fmla="*/ 19306 w 181339"/>
                  <a:gd name="connsiteY13" fmla="*/ 94017 h 175837"/>
                  <a:gd name="connsiteX14" fmla="*/ 90648 w 181339"/>
                  <a:gd name="connsiteY14" fmla="*/ 167169 h 175837"/>
                  <a:gd name="connsiteX15" fmla="*/ 162181 w 181339"/>
                  <a:gd name="connsiteY15" fmla="*/ 94017 h 175837"/>
                  <a:gd name="connsiteX16" fmla="*/ 167610 w 181339"/>
                  <a:gd name="connsiteY16" fmla="*/ 22770 h 175837"/>
                  <a:gd name="connsiteX17" fmla="*/ 140655 w 181339"/>
                  <a:gd name="connsiteY17" fmla="*/ 7244 h 175837"/>
                  <a:gd name="connsiteX18" fmla="*/ 94173 w 181339"/>
                  <a:gd name="connsiteY18" fmla="*/ 53917 h 175837"/>
                  <a:gd name="connsiteX19" fmla="*/ 90648 w 181339"/>
                  <a:gd name="connsiteY19" fmla="*/ 70586 h 175837"/>
                  <a:gd name="connsiteX20" fmla="*/ 87124 w 181339"/>
                  <a:gd name="connsiteY20" fmla="*/ 53917 h 175837"/>
                  <a:gd name="connsiteX21" fmla="*/ 40642 w 181339"/>
                  <a:gd name="connsiteY21" fmla="*/ 7244 h 175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81339" h="175837">
                    <a:moveTo>
                      <a:pt x="90648" y="175837"/>
                    </a:moveTo>
                    <a:lnTo>
                      <a:pt x="88648" y="174503"/>
                    </a:lnTo>
                    <a:cubicBezTo>
                      <a:pt x="86457" y="173075"/>
                      <a:pt x="35022" y="138023"/>
                      <a:pt x="13020" y="97446"/>
                    </a:cubicBezTo>
                    <a:cubicBezTo>
                      <a:pt x="-2125" y="69728"/>
                      <a:pt x="-4221" y="38963"/>
                      <a:pt x="7590" y="19056"/>
                    </a:cubicBezTo>
                    <a:cubicBezTo>
                      <a:pt x="14288" y="7132"/>
                      <a:pt x="26967" y="-177"/>
                      <a:pt x="40642" y="6"/>
                    </a:cubicBezTo>
                    <a:cubicBezTo>
                      <a:pt x="70455" y="6"/>
                      <a:pt x="84743" y="25818"/>
                      <a:pt x="90648" y="41249"/>
                    </a:cubicBezTo>
                    <a:cubicBezTo>
                      <a:pt x="96649" y="25914"/>
                      <a:pt x="111032" y="6"/>
                      <a:pt x="140655" y="6"/>
                    </a:cubicBezTo>
                    <a:cubicBezTo>
                      <a:pt x="154369" y="-233"/>
                      <a:pt x="167104" y="7086"/>
                      <a:pt x="173802" y="19056"/>
                    </a:cubicBezTo>
                    <a:cubicBezTo>
                      <a:pt x="185613" y="38963"/>
                      <a:pt x="183327" y="69728"/>
                      <a:pt x="168468" y="97351"/>
                    </a:cubicBezTo>
                    <a:lnTo>
                      <a:pt x="168468" y="97351"/>
                    </a:lnTo>
                    <a:cubicBezTo>
                      <a:pt x="146274" y="137927"/>
                      <a:pt x="94839" y="172980"/>
                      <a:pt x="92268" y="174408"/>
                    </a:cubicBezTo>
                    <a:close/>
                    <a:moveTo>
                      <a:pt x="40642" y="7244"/>
                    </a:moveTo>
                    <a:cubicBezTo>
                      <a:pt x="29509" y="6968"/>
                      <a:pt x="19151" y="12919"/>
                      <a:pt x="13782" y="22675"/>
                    </a:cubicBezTo>
                    <a:cubicBezTo>
                      <a:pt x="3209" y="40487"/>
                      <a:pt x="5399" y="68490"/>
                      <a:pt x="19306" y="94017"/>
                    </a:cubicBezTo>
                    <a:cubicBezTo>
                      <a:pt x="38356" y="128784"/>
                      <a:pt x="80933" y="160692"/>
                      <a:pt x="90648" y="167169"/>
                    </a:cubicBezTo>
                    <a:cubicBezTo>
                      <a:pt x="100173" y="160311"/>
                      <a:pt x="143226" y="129069"/>
                      <a:pt x="162181" y="94017"/>
                    </a:cubicBezTo>
                    <a:cubicBezTo>
                      <a:pt x="176088" y="68585"/>
                      <a:pt x="178183" y="40582"/>
                      <a:pt x="167610" y="22770"/>
                    </a:cubicBezTo>
                    <a:cubicBezTo>
                      <a:pt x="162235" y="12962"/>
                      <a:pt x="151836" y="6972"/>
                      <a:pt x="140655" y="7244"/>
                    </a:cubicBezTo>
                    <a:cubicBezTo>
                      <a:pt x="104460" y="7244"/>
                      <a:pt x="94268" y="53536"/>
                      <a:pt x="94173" y="53917"/>
                    </a:cubicBezTo>
                    <a:lnTo>
                      <a:pt x="90648" y="70586"/>
                    </a:lnTo>
                    <a:lnTo>
                      <a:pt x="87124" y="53917"/>
                    </a:lnTo>
                    <a:cubicBezTo>
                      <a:pt x="87029" y="53441"/>
                      <a:pt x="76932" y="7244"/>
                      <a:pt x="40642" y="7244"/>
                    </a:cubicBezTo>
                    <a:close/>
                  </a:path>
                </a:pathLst>
              </a:custGeom>
              <a:solidFill>
                <a:srgbClr val="263238"/>
              </a:solidFill>
              <a:ln w="9525" cap="flat">
                <a:noFill/>
                <a:prstDash val="solid"/>
                <a:miter/>
              </a:ln>
            </p:spPr>
            <p:txBody>
              <a:bodyPr rtlCol="0" anchor="ctr"/>
              <a:lstStyle/>
              <a:p>
                <a:endParaRPr lang="zh-CN" altLang="en-US"/>
              </a:p>
            </p:txBody>
          </p:sp>
          <p:sp>
            <p:nvSpPr>
              <p:cNvPr id="282" name="任意多边形: 形状 281">
                <a:extLst>
                  <a:ext uri="{FF2B5EF4-FFF2-40B4-BE49-F238E27FC236}">
                    <a16:creationId xmlns:a16="http://schemas.microsoft.com/office/drawing/2014/main" xmlns="" id="{1D51870F-3393-42A2-9DF9-7B86B4CDFE2D}"/>
                  </a:ext>
                </a:extLst>
              </p:cNvPr>
              <p:cNvSpPr/>
              <p:nvPr/>
            </p:nvSpPr>
            <p:spPr>
              <a:xfrm>
                <a:off x="9797786" y="4811607"/>
                <a:ext cx="135875" cy="130968"/>
              </a:xfrm>
              <a:custGeom>
                <a:avLst/>
                <a:gdLst>
                  <a:gd name="connsiteX0" fmla="*/ 126100 w 135875"/>
                  <a:gd name="connsiteY0" fmla="*/ 71819 h 130968"/>
                  <a:gd name="connsiteX1" fmla="*/ 67808 w 135875"/>
                  <a:gd name="connsiteY1" fmla="*/ 130969 h 130968"/>
                  <a:gd name="connsiteX2" fmla="*/ 9705 w 135875"/>
                  <a:gd name="connsiteY2" fmla="*/ 71819 h 130968"/>
                  <a:gd name="connsiteX3" fmla="*/ 28755 w 135875"/>
                  <a:gd name="connsiteY3" fmla="*/ 0 h 130968"/>
                  <a:gd name="connsiteX4" fmla="*/ 67712 w 135875"/>
                  <a:gd name="connsiteY4" fmla="*/ 38671 h 130968"/>
                  <a:gd name="connsiteX5" fmla="*/ 106765 w 135875"/>
                  <a:gd name="connsiteY5" fmla="*/ 0 h 130968"/>
                  <a:gd name="connsiteX6" fmla="*/ 126100 w 135875"/>
                  <a:gd name="connsiteY6" fmla="*/ 71819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75" h="130968">
                    <a:moveTo>
                      <a:pt x="126100" y="71819"/>
                    </a:moveTo>
                    <a:cubicBezTo>
                      <a:pt x="108956" y="103251"/>
                      <a:pt x="67808" y="130969"/>
                      <a:pt x="67808" y="130969"/>
                    </a:cubicBezTo>
                    <a:cubicBezTo>
                      <a:pt x="67808" y="130969"/>
                      <a:pt x="26755" y="103251"/>
                      <a:pt x="9705" y="71819"/>
                    </a:cubicBezTo>
                    <a:cubicBezTo>
                      <a:pt x="-9345" y="36386"/>
                      <a:pt x="1037" y="0"/>
                      <a:pt x="28755" y="0"/>
                    </a:cubicBezTo>
                    <a:cubicBezTo>
                      <a:pt x="59711" y="0"/>
                      <a:pt x="67712" y="38671"/>
                      <a:pt x="67712" y="38671"/>
                    </a:cubicBezTo>
                    <a:cubicBezTo>
                      <a:pt x="67712" y="38671"/>
                      <a:pt x="75904" y="0"/>
                      <a:pt x="106765" y="0"/>
                    </a:cubicBezTo>
                    <a:cubicBezTo>
                      <a:pt x="134578" y="0"/>
                      <a:pt x="145436" y="36386"/>
                      <a:pt x="126100" y="71819"/>
                    </a:cubicBezTo>
                    <a:close/>
                  </a:path>
                </a:pathLst>
              </a:custGeom>
              <a:solidFill>
                <a:srgbClr val="FFFFFF"/>
              </a:solidFill>
              <a:ln w="9525" cap="flat">
                <a:noFill/>
                <a:prstDash val="solid"/>
                <a:miter/>
              </a:ln>
            </p:spPr>
            <p:txBody>
              <a:bodyPr rtlCol="0" anchor="ctr"/>
              <a:lstStyle/>
              <a:p>
                <a:endParaRPr lang="zh-CN" altLang="en-US"/>
              </a:p>
            </p:txBody>
          </p:sp>
          <p:sp>
            <p:nvSpPr>
              <p:cNvPr id="283" name="任意多边形: 形状 282">
                <a:extLst>
                  <a:ext uri="{FF2B5EF4-FFF2-40B4-BE49-F238E27FC236}">
                    <a16:creationId xmlns:a16="http://schemas.microsoft.com/office/drawing/2014/main" xmlns="" id="{306F874D-F46C-404F-880A-BD3024724B4A}"/>
                  </a:ext>
                </a:extLst>
              </p:cNvPr>
              <p:cNvSpPr/>
              <p:nvPr/>
            </p:nvSpPr>
            <p:spPr>
              <a:xfrm>
                <a:off x="9754733" y="463644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755" y="103251"/>
                      <a:pt x="9705" y="71914"/>
                    </a:cubicBezTo>
                    <a:cubicBezTo>
                      <a:pt x="-9345" y="36386"/>
                      <a:pt x="1037" y="0"/>
                      <a:pt x="28755" y="0"/>
                    </a:cubicBezTo>
                    <a:cubicBezTo>
                      <a:pt x="59806"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84" name="任意多边形: 形状 283">
                <a:extLst>
                  <a:ext uri="{FF2B5EF4-FFF2-40B4-BE49-F238E27FC236}">
                    <a16:creationId xmlns:a16="http://schemas.microsoft.com/office/drawing/2014/main" xmlns="" id="{6BA89742-864B-4DDF-9125-9F8886FFF549}"/>
                  </a:ext>
                </a:extLst>
              </p:cNvPr>
              <p:cNvSpPr/>
              <p:nvPr/>
            </p:nvSpPr>
            <p:spPr>
              <a:xfrm>
                <a:off x="9801406" y="4444989"/>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346"/>
                      <a:pt x="67808" y="130969"/>
                      <a:pt x="67808" y="130969"/>
                    </a:cubicBezTo>
                    <a:cubicBezTo>
                      <a:pt x="67808" y="130969"/>
                      <a:pt x="26755" y="103346"/>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386"/>
                      <a:pt x="126005" y="71914"/>
                    </a:cubicBezTo>
                    <a:close/>
                  </a:path>
                </a:pathLst>
              </a:custGeom>
              <a:solidFill>
                <a:srgbClr val="FFFFFF"/>
              </a:solidFill>
              <a:ln w="9525" cap="flat">
                <a:noFill/>
                <a:prstDash val="solid"/>
                <a:miter/>
              </a:ln>
            </p:spPr>
            <p:txBody>
              <a:bodyPr rtlCol="0" anchor="ctr"/>
              <a:lstStyle/>
              <a:p>
                <a:endParaRPr lang="zh-CN" altLang="en-US"/>
              </a:p>
            </p:txBody>
          </p:sp>
          <p:sp>
            <p:nvSpPr>
              <p:cNvPr id="285" name="任意多边形: 形状 284">
                <a:extLst>
                  <a:ext uri="{FF2B5EF4-FFF2-40B4-BE49-F238E27FC236}">
                    <a16:creationId xmlns:a16="http://schemas.microsoft.com/office/drawing/2014/main" xmlns="" id="{456BCD3F-F654-4EB4-9655-B29580B40945}"/>
                  </a:ext>
                </a:extLst>
              </p:cNvPr>
              <p:cNvSpPr/>
              <p:nvPr/>
            </p:nvSpPr>
            <p:spPr>
              <a:xfrm>
                <a:off x="9866080" y="4711404"/>
                <a:ext cx="135608" cy="130873"/>
              </a:xfrm>
              <a:custGeom>
                <a:avLst/>
                <a:gdLst>
                  <a:gd name="connsiteX0" fmla="*/ 126005 w 135608"/>
                  <a:gd name="connsiteY0" fmla="*/ 71819 h 130873"/>
                  <a:gd name="connsiteX1" fmla="*/ 67808 w 135608"/>
                  <a:gd name="connsiteY1" fmla="*/ 130873 h 130873"/>
                  <a:gd name="connsiteX2" fmla="*/ 9705 w 135608"/>
                  <a:gd name="connsiteY2" fmla="*/ 71819 h 130873"/>
                  <a:gd name="connsiteX3" fmla="*/ 28755 w 135608"/>
                  <a:gd name="connsiteY3" fmla="*/ 0 h 130873"/>
                  <a:gd name="connsiteX4" fmla="*/ 67712 w 135608"/>
                  <a:gd name="connsiteY4" fmla="*/ 38576 h 130873"/>
                  <a:gd name="connsiteX5" fmla="*/ 106669 w 135608"/>
                  <a:gd name="connsiteY5" fmla="*/ 0 h 130873"/>
                  <a:gd name="connsiteX6" fmla="*/ 126005 w 135608"/>
                  <a:gd name="connsiteY6" fmla="*/ 71819 h 130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608" h="130873">
                    <a:moveTo>
                      <a:pt x="126005" y="71819"/>
                    </a:moveTo>
                    <a:cubicBezTo>
                      <a:pt x="108860" y="103251"/>
                      <a:pt x="67808" y="130873"/>
                      <a:pt x="67808" y="130873"/>
                    </a:cubicBezTo>
                    <a:cubicBezTo>
                      <a:pt x="67808" y="130873"/>
                      <a:pt x="26754" y="103251"/>
                      <a:pt x="9705" y="71819"/>
                    </a:cubicBezTo>
                    <a:cubicBezTo>
                      <a:pt x="-9345" y="36290"/>
                      <a:pt x="1037" y="0"/>
                      <a:pt x="28755" y="0"/>
                    </a:cubicBezTo>
                    <a:cubicBezTo>
                      <a:pt x="59711" y="0"/>
                      <a:pt x="67712" y="38576"/>
                      <a:pt x="67712" y="38576"/>
                    </a:cubicBezTo>
                    <a:cubicBezTo>
                      <a:pt x="67712" y="38576"/>
                      <a:pt x="75808" y="0"/>
                      <a:pt x="106669" y="0"/>
                    </a:cubicBezTo>
                    <a:cubicBezTo>
                      <a:pt x="134292" y="0"/>
                      <a:pt x="145055" y="36290"/>
                      <a:pt x="126005" y="71819"/>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6" name="任意多边形: 形状 285">
                <a:extLst>
                  <a:ext uri="{FF2B5EF4-FFF2-40B4-BE49-F238E27FC236}">
                    <a16:creationId xmlns:a16="http://schemas.microsoft.com/office/drawing/2014/main" xmlns="" id="{430F4D26-E996-4DAE-B43E-DF34A2264C58}"/>
                  </a:ext>
                </a:extLst>
              </p:cNvPr>
              <p:cNvSpPr/>
              <p:nvPr/>
            </p:nvSpPr>
            <p:spPr>
              <a:xfrm>
                <a:off x="9834362" y="4339072"/>
                <a:ext cx="135806" cy="130968"/>
              </a:xfrm>
              <a:custGeom>
                <a:avLst/>
                <a:gdLst>
                  <a:gd name="connsiteX0" fmla="*/ 126005 w 135806"/>
                  <a:gd name="connsiteY0" fmla="*/ 71914 h 130968"/>
                  <a:gd name="connsiteX1" fmla="*/ 67808 w 135806"/>
                  <a:gd name="connsiteY1" fmla="*/ 130969 h 130968"/>
                  <a:gd name="connsiteX2" fmla="*/ 9705 w 135806"/>
                  <a:gd name="connsiteY2" fmla="*/ 71914 h 130968"/>
                  <a:gd name="connsiteX3" fmla="*/ 28755 w 135806"/>
                  <a:gd name="connsiteY3" fmla="*/ 0 h 130968"/>
                  <a:gd name="connsiteX4" fmla="*/ 67808 w 135806"/>
                  <a:gd name="connsiteY4" fmla="*/ 38671 h 130968"/>
                  <a:gd name="connsiteX5" fmla="*/ 106765 w 135806"/>
                  <a:gd name="connsiteY5" fmla="*/ 0 h 130968"/>
                  <a:gd name="connsiteX6" fmla="*/ 126005 w 135806"/>
                  <a:gd name="connsiteY6" fmla="*/ 71914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06" h="130968">
                    <a:moveTo>
                      <a:pt x="126005" y="71914"/>
                    </a:moveTo>
                    <a:cubicBezTo>
                      <a:pt x="108860" y="103251"/>
                      <a:pt x="67808" y="130969"/>
                      <a:pt x="67808" y="130969"/>
                    </a:cubicBezTo>
                    <a:cubicBezTo>
                      <a:pt x="67808" y="130969"/>
                      <a:pt x="26659" y="103251"/>
                      <a:pt x="9705" y="71914"/>
                    </a:cubicBezTo>
                    <a:cubicBezTo>
                      <a:pt x="-9345" y="36386"/>
                      <a:pt x="1037" y="0"/>
                      <a:pt x="28755" y="0"/>
                    </a:cubicBezTo>
                    <a:cubicBezTo>
                      <a:pt x="59807" y="0"/>
                      <a:pt x="67808" y="38671"/>
                      <a:pt x="67808" y="38671"/>
                    </a:cubicBezTo>
                    <a:cubicBezTo>
                      <a:pt x="67808" y="38671"/>
                      <a:pt x="75904" y="0"/>
                      <a:pt x="106765" y="0"/>
                    </a:cubicBezTo>
                    <a:cubicBezTo>
                      <a:pt x="134578" y="0"/>
                      <a:pt x="145341" y="36576"/>
                      <a:pt x="126005" y="71914"/>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7" name="任意多边形: 形状 286">
                <a:extLst>
                  <a:ext uri="{FF2B5EF4-FFF2-40B4-BE49-F238E27FC236}">
                    <a16:creationId xmlns:a16="http://schemas.microsoft.com/office/drawing/2014/main" xmlns="" id="{0D8A5EA7-4E9F-4C98-B8E7-54C831FB2366}"/>
                  </a:ext>
                </a:extLst>
              </p:cNvPr>
              <p:cNvSpPr/>
              <p:nvPr/>
            </p:nvSpPr>
            <p:spPr>
              <a:xfrm>
                <a:off x="9843792" y="4565671"/>
                <a:ext cx="135897" cy="130968"/>
              </a:xfrm>
              <a:custGeom>
                <a:avLst/>
                <a:gdLst>
                  <a:gd name="connsiteX0" fmla="*/ 126100 w 135897"/>
                  <a:gd name="connsiteY0" fmla="*/ 71818 h 130968"/>
                  <a:gd name="connsiteX1" fmla="*/ 67807 w 135897"/>
                  <a:gd name="connsiteY1" fmla="*/ 130969 h 130968"/>
                  <a:gd name="connsiteX2" fmla="*/ 9705 w 135897"/>
                  <a:gd name="connsiteY2" fmla="*/ 71818 h 130968"/>
                  <a:gd name="connsiteX3" fmla="*/ 28755 w 135897"/>
                  <a:gd name="connsiteY3" fmla="*/ 0 h 130968"/>
                  <a:gd name="connsiteX4" fmla="*/ 67712 w 135897"/>
                  <a:gd name="connsiteY4" fmla="*/ 38671 h 130968"/>
                  <a:gd name="connsiteX5" fmla="*/ 106765 w 135897"/>
                  <a:gd name="connsiteY5" fmla="*/ 0 h 130968"/>
                  <a:gd name="connsiteX6" fmla="*/ 126100 w 135897"/>
                  <a:gd name="connsiteY6" fmla="*/ 71818 h 13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5897" h="130968">
                    <a:moveTo>
                      <a:pt x="126100" y="71818"/>
                    </a:moveTo>
                    <a:cubicBezTo>
                      <a:pt x="108955" y="103251"/>
                      <a:pt x="67807" y="130969"/>
                      <a:pt x="67807" y="130969"/>
                    </a:cubicBezTo>
                    <a:cubicBezTo>
                      <a:pt x="67807" y="130969"/>
                      <a:pt x="26754" y="103251"/>
                      <a:pt x="9705" y="71818"/>
                    </a:cubicBezTo>
                    <a:cubicBezTo>
                      <a:pt x="-9345" y="36385"/>
                      <a:pt x="1037" y="0"/>
                      <a:pt x="28755" y="0"/>
                    </a:cubicBezTo>
                    <a:cubicBezTo>
                      <a:pt x="59711" y="0"/>
                      <a:pt x="67712" y="38671"/>
                      <a:pt x="67712" y="38671"/>
                    </a:cubicBezTo>
                    <a:cubicBezTo>
                      <a:pt x="67712" y="38671"/>
                      <a:pt x="75904" y="0"/>
                      <a:pt x="106765" y="0"/>
                    </a:cubicBezTo>
                    <a:cubicBezTo>
                      <a:pt x="134673" y="476"/>
                      <a:pt x="145436" y="36385"/>
                      <a:pt x="126100" y="71818"/>
                    </a:cubicBezTo>
                    <a:close/>
                  </a:path>
                </a:pathLst>
              </a:custGeom>
              <a:solidFill>
                <a:srgbClr val="FFFFFF">
                  <a:alpha val="50000"/>
                </a:srgbClr>
              </a:solidFill>
              <a:ln w="9525" cap="flat">
                <a:noFill/>
                <a:prstDash val="solid"/>
                <a:miter/>
              </a:ln>
            </p:spPr>
            <p:txBody>
              <a:bodyPr rtlCol="0" anchor="ctr"/>
              <a:lstStyle/>
              <a:p>
                <a:endParaRPr lang="zh-CN" altLang="en-US"/>
              </a:p>
            </p:txBody>
          </p:sp>
          <p:sp>
            <p:nvSpPr>
              <p:cNvPr id="288" name="任意多边形: 形状 287">
                <a:extLst>
                  <a:ext uri="{FF2B5EF4-FFF2-40B4-BE49-F238E27FC236}">
                    <a16:creationId xmlns:a16="http://schemas.microsoft.com/office/drawing/2014/main" xmlns="" id="{C0498816-21CF-4EE5-BF06-29E50E094702}"/>
                  </a:ext>
                </a:extLst>
              </p:cNvPr>
              <p:cNvSpPr/>
              <p:nvPr/>
            </p:nvSpPr>
            <p:spPr>
              <a:xfrm>
                <a:off x="9475545"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89" name="任意多边形: 形状 288">
                <a:extLst>
                  <a:ext uri="{FF2B5EF4-FFF2-40B4-BE49-F238E27FC236}">
                    <a16:creationId xmlns:a16="http://schemas.microsoft.com/office/drawing/2014/main" xmlns="" id="{00E659A2-CE91-4DF4-ABCE-A5A405879FD0}"/>
                  </a:ext>
                </a:extLst>
              </p:cNvPr>
              <p:cNvSpPr/>
              <p:nvPr/>
            </p:nvSpPr>
            <p:spPr>
              <a:xfrm>
                <a:off x="9528408" y="5048290"/>
                <a:ext cx="20210" cy="20205"/>
              </a:xfrm>
              <a:custGeom>
                <a:avLst/>
                <a:gdLst>
                  <a:gd name="connsiteX0" fmla="*/ 20193 w 20210"/>
                  <a:gd name="connsiteY0" fmla="*/ 10110 h 20205"/>
                  <a:gd name="connsiteX1" fmla="*/ 10096 w 20210"/>
                  <a:gd name="connsiteY1" fmla="*/ 20206 h 20205"/>
                  <a:gd name="connsiteX2" fmla="*/ 0 w 20210"/>
                  <a:gd name="connsiteY2" fmla="*/ 10109 h 20205"/>
                  <a:gd name="connsiteX3" fmla="*/ 10097 w 20210"/>
                  <a:gd name="connsiteY3" fmla="*/ 12 h 20205"/>
                  <a:gd name="connsiteX4" fmla="*/ 10192 w 20210"/>
                  <a:gd name="connsiteY4" fmla="*/ 13 h 20205"/>
                  <a:gd name="connsiteX5" fmla="*/ 20198 w 20210"/>
                  <a:gd name="connsiteY5" fmla="*/ 9031 h 20205"/>
                  <a:gd name="connsiteX6" fmla="*/ 20193 w 20210"/>
                  <a:gd name="connsiteY6" fmla="*/ 10110 h 20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10" h="20205">
                    <a:moveTo>
                      <a:pt x="20193" y="10110"/>
                    </a:moveTo>
                    <a:cubicBezTo>
                      <a:pt x="20193" y="15686"/>
                      <a:pt x="15672" y="20206"/>
                      <a:pt x="10096" y="20206"/>
                    </a:cubicBezTo>
                    <a:cubicBezTo>
                      <a:pt x="4520" y="20205"/>
                      <a:pt x="0" y="15685"/>
                      <a:pt x="0" y="10109"/>
                    </a:cubicBezTo>
                    <a:cubicBezTo>
                      <a:pt x="0" y="4533"/>
                      <a:pt x="4521" y="12"/>
                      <a:pt x="10097" y="12"/>
                    </a:cubicBezTo>
                    <a:cubicBezTo>
                      <a:pt x="10129" y="12"/>
                      <a:pt x="10160" y="13"/>
                      <a:pt x="10192" y="13"/>
                    </a:cubicBezTo>
                    <a:cubicBezTo>
                      <a:pt x="15445" y="-260"/>
                      <a:pt x="19925" y="3778"/>
                      <a:pt x="20198" y="9031"/>
                    </a:cubicBezTo>
                    <a:cubicBezTo>
                      <a:pt x="20217" y="9390"/>
                      <a:pt x="20215" y="9751"/>
                      <a:pt x="20193" y="10110"/>
                    </a:cubicBezTo>
                    <a:close/>
                  </a:path>
                </a:pathLst>
              </a:custGeom>
              <a:solidFill>
                <a:srgbClr val="263238"/>
              </a:solidFill>
              <a:ln w="9525" cap="flat">
                <a:noFill/>
                <a:prstDash val="solid"/>
                <a:miter/>
              </a:ln>
            </p:spPr>
            <p:txBody>
              <a:bodyPr rtlCol="0" anchor="ctr"/>
              <a:lstStyle/>
              <a:p>
                <a:endParaRPr lang="zh-CN" altLang="en-US"/>
              </a:p>
            </p:txBody>
          </p:sp>
          <p:sp>
            <p:nvSpPr>
              <p:cNvPr id="290" name="任意多边形: 形状 289">
                <a:extLst>
                  <a:ext uri="{FF2B5EF4-FFF2-40B4-BE49-F238E27FC236}">
                    <a16:creationId xmlns:a16="http://schemas.microsoft.com/office/drawing/2014/main" xmlns="" id="{43E0C890-C137-4173-8F21-3B632D3E277E}"/>
                  </a:ext>
                </a:extLst>
              </p:cNvPr>
              <p:cNvSpPr/>
              <p:nvPr/>
            </p:nvSpPr>
            <p:spPr>
              <a:xfrm>
                <a:off x="9581368" y="5048303"/>
                <a:ext cx="20192" cy="20192"/>
              </a:xfrm>
              <a:custGeom>
                <a:avLst/>
                <a:gdLst>
                  <a:gd name="connsiteX0" fmla="*/ 20193 w 20192"/>
                  <a:gd name="connsiteY0" fmla="*/ 10096 h 20192"/>
                  <a:gd name="connsiteX1" fmla="*/ 10096 w 20192"/>
                  <a:gd name="connsiteY1" fmla="*/ 20193 h 20192"/>
                  <a:gd name="connsiteX2" fmla="*/ 0 w 20192"/>
                  <a:gd name="connsiteY2" fmla="*/ 10096 h 20192"/>
                  <a:gd name="connsiteX3" fmla="*/ 10096 w 20192"/>
                  <a:gd name="connsiteY3" fmla="*/ 0 h 20192"/>
                  <a:gd name="connsiteX4" fmla="*/ 20193 w 20192"/>
                  <a:gd name="connsiteY4" fmla="*/ 10096 h 20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92" h="20192">
                    <a:moveTo>
                      <a:pt x="20193" y="10096"/>
                    </a:moveTo>
                    <a:cubicBezTo>
                      <a:pt x="20193" y="15673"/>
                      <a:pt x="15673" y="20193"/>
                      <a:pt x="10096" y="20193"/>
                    </a:cubicBezTo>
                    <a:cubicBezTo>
                      <a:pt x="4520" y="20193"/>
                      <a:pt x="0" y="15673"/>
                      <a:pt x="0" y="10096"/>
                    </a:cubicBezTo>
                    <a:cubicBezTo>
                      <a:pt x="0" y="4520"/>
                      <a:pt x="4520" y="0"/>
                      <a:pt x="10096" y="0"/>
                    </a:cubicBezTo>
                    <a:cubicBezTo>
                      <a:pt x="15673" y="0"/>
                      <a:pt x="20193" y="4520"/>
                      <a:pt x="20193" y="10096"/>
                    </a:cubicBezTo>
                    <a:close/>
                  </a:path>
                </a:pathLst>
              </a:custGeom>
              <a:solidFill>
                <a:srgbClr val="263238"/>
              </a:solidFill>
              <a:ln w="9525" cap="flat">
                <a:noFill/>
                <a:prstDash val="solid"/>
                <a:miter/>
              </a:ln>
            </p:spPr>
            <p:txBody>
              <a:bodyPr rtlCol="0" anchor="ctr"/>
              <a:lstStyle/>
              <a:p>
                <a:endParaRPr lang="zh-CN" altLang="en-US"/>
              </a:p>
            </p:txBody>
          </p:sp>
        </p:grpSp>
        <p:grpSp>
          <p:nvGrpSpPr>
            <p:cNvPr id="291" name="图形 2">
              <a:extLst>
                <a:ext uri="{FF2B5EF4-FFF2-40B4-BE49-F238E27FC236}">
                  <a16:creationId xmlns:a16="http://schemas.microsoft.com/office/drawing/2014/main" xmlns="" id="{55F16E95-538E-4D77-AE5B-ADD0931BC002}"/>
                </a:ext>
              </a:extLst>
            </p:cNvPr>
            <p:cNvGrpSpPr/>
            <p:nvPr/>
          </p:nvGrpSpPr>
          <p:grpSpPr>
            <a:xfrm>
              <a:off x="7544864" y="1802138"/>
              <a:ext cx="3106214" cy="2166505"/>
              <a:chOff x="7544864" y="1802138"/>
              <a:chExt cx="3106214" cy="2166505"/>
            </a:xfrm>
          </p:grpSpPr>
          <p:sp>
            <p:nvSpPr>
              <p:cNvPr id="292" name="任意多边形: 形状 291">
                <a:extLst>
                  <a:ext uri="{FF2B5EF4-FFF2-40B4-BE49-F238E27FC236}">
                    <a16:creationId xmlns:a16="http://schemas.microsoft.com/office/drawing/2014/main" xmlns="" id="{F4D7E763-6082-44D4-8175-0C845862A3A2}"/>
                  </a:ext>
                </a:extLst>
              </p:cNvPr>
              <p:cNvSpPr/>
              <p:nvPr/>
            </p:nvSpPr>
            <p:spPr>
              <a:xfrm rot="-3901800">
                <a:off x="7656408" y="1913682"/>
                <a:ext cx="678751" cy="678751"/>
              </a:xfrm>
              <a:custGeom>
                <a:avLst/>
                <a:gdLst>
                  <a:gd name="connsiteX0" fmla="*/ 678751 w 678751"/>
                  <a:gd name="connsiteY0" fmla="*/ 339376 h 678751"/>
                  <a:gd name="connsiteX1" fmla="*/ 339376 w 678751"/>
                  <a:gd name="connsiteY1" fmla="*/ 678752 h 678751"/>
                  <a:gd name="connsiteX2" fmla="*/ 0 w 678751"/>
                  <a:gd name="connsiteY2" fmla="*/ 339376 h 678751"/>
                  <a:gd name="connsiteX3" fmla="*/ 339376 w 678751"/>
                  <a:gd name="connsiteY3" fmla="*/ 0 h 678751"/>
                  <a:gd name="connsiteX4" fmla="*/ 678751 w 678751"/>
                  <a:gd name="connsiteY4" fmla="*/ 339376 h 6787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8751" h="678751">
                    <a:moveTo>
                      <a:pt x="678751" y="339376"/>
                    </a:moveTo>
                    <a:cubicBezTo>
                      <a:pt x="678751" y="526808"/>
                      <a:pt x="526808" y="678752"/>
                      <a:pt x="339376" y="678752"/>
                    </a:cubicBezTo>
                    <a:cubicBezTo>
                      <a:pt x="151944" y="678752"/>
                      <a:pt x="0" y="526808"/>
                      <a:pt x="0" y="339376"/>
                    </a:cubicBezTo>
                    <a:cubicBezTo>
                      <a:pt x="0" y="151944"/>
                      <a:pt x="151944" y="0"/>
                      <a:pt x="339376" y="0"/>
                    </a:cubicBezTo>
                    <a:cubicBezTo>
                      <a:pt x="526808" y="0"/>
                      <a:pt x="678751" y="151944"/>
                      <a:pt x="678751" y="339376"/>
                    </a:cubicBezTo>
                    <a:close/>
                  </a:path>
                </a:pathLst>
              </a:custGeom>
              <a:solidFill>
                <a:srgbClr val="0AAF60"/>
              </a:solidFill>
              <a:ln w="9525" cap="flat">
                <a:noFill/>
                <a:prstDash val="solid"/>
                <a:miter/>
              </a:ln>
            </p:spPr>
            <p:txBody>
              <a:bodyPr rtlCol="0" anchor="ctr"/>
              <a:lstStyle/>
              <a:p>
                <a:endParaRPr lang="zh-CN" altLang="en-US"/>
              </a:p>
            </p:txBody>
          </p:sp>
          <p:sp>
            <p:nvSpPr>
              <p:cNvPr id="293" name="任意多边形: 形状 292">
                <a:extLst>
                  <a:ext uri="{FF2B5EF4-FFF2-40B4-BE49-F238E27FC236}">
                    <a16:creationId xmlns:a16="http://schemas.microsoft.com/office/drawing/2014/main" xmlns="" id="{4DFE808C-1110-47D0-849E-E575368D52C6}"/>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AAF60"/>
              </a:solidFill>
              <a:ln w="9525" cap="flat">
                <a:noFill/>
                <a:prstDash val="solid"/>
                <a:miter/>
              </a:ln>
            </p:spPr>
            <p:txBody>
              <a:bodyPr rtlCol="0" anchor="ctr"/>
              <a:lstStyle/>
              <a:p>
                <a:endParaRPr lang="zh-CN" altLang="en-US"/>
              </a:p>
            </p:txBody>
          </p:sp>
          <p:sp>
            <p:nvSpPr>
              <p:cNvPr id="294" name="任意多边形: 形状 293">
                <a:extLst>
                  <a:ext uri="{FF2B5EF4-FFF2-40B4-BE49-F238E27FC236}">
                    <a16:creationId xmlns:a16="http://schemas.microsoft.com/office/drawing/2014/main" xmlns="" id="{13AB6BC2-8084-43D9-B8A0-9A36A67D6B2B}"/>
                  </a:ext>
                </a:extLst>
              </p:cNvPr>
              <p:cNvSpPr/>
              <p:nvPr/>
            </p:nvSpPr>
            <p:spPr>
              <a:xfrm>
                <a:off x="7654963" y="2116688"/>
                <a:ext cx="245584" cy="250423"/>
              </a:xfrm>
              <a:custGeom>
                <a:avLst/>
                <a:gdLst>
                  <a:gd name="connsiteX0" fmla="*/ 242194 w 245584"/>
                  <a:gd name="connsiteY0" fmla="*/ 117073 h 250423"/>
                  <a:gd name="connsiteX1" fmla="*/ 171805 w 245584"/>
                  <a:gd name="connsiteY1" fmla="*/ 250423 h 250423"/>
                  <a:gd name="connsiteX2" fmla="*/ 39883 w 245584"/>
                  <a:gd name="connsiteY2" fmla="*/ 177938 h 250423"/>
                  <a:gd name="connsiteX3" fmla="*/ 35597 w 245584"/>
                  <a:gd name="connsiteY3" fmla="*/ 42969 h 250423"/>
                  <a:gd name="connsiteX4" fmla="*/ 123608 w 245584"/>
                  <a:gd name="connsiteY4" fmla="*/ 89927 h 250423"/>
                  <a:gd name="connsiteX5" fmla="*/ 171233 w 245584"/>
                  <a:gd name="connsiteY5" fmla="*/ 2297 h 250423"/>
                  <a:gd name="connsiteX6" fmla="*/ 242194 w 245584"/>
                  <a:gd name="connsiteY6" fmla="*/ 117073 h 25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584" h="250423">
                    <a:moveTo>
                      <a:pt x="242194" y="117073"/>
                    </a:moveTo>
                    <a:cubicBezTo>
                      <a:pt x="228859" y="180700"/>
                      <a:pt x="171805" y="250423"/>
                      <a:pt x="171805" y="250423"/>
                    </a:cubicBezTo>
                    <a:cubicBezTo>
                      <a:pt x="171805" y="250423"/>
                      <a:pt x="86080" y="223753"/>
                      <a:pt x="39883" y="177938"/>
                    </a:cubicBezTo>
                    <a:cubicBezTo>
                      <a:pt x="-12314" y="126312"/>
                      <a:pt x="-12790" y="57542"/>
                      <a:pt x="35597" y="42969"/>
                    </a:cubicBezTo>
                    <a:cubicBezTo>
                      <a:pt x="89509" y="26871"/>
                      <a:pt x="123608" y="89927"/>
                      <a:pt x="123608" y="89927"/>
                    </a:cubicBezTo>
                    <a:cubicBezTo>
                      <a:pt x="123608" y="89927"/>
                      <a:pt x="117512" y="18394"/>
                      <a:pt x="171233" y="2297"/>
                    </a:cubicBezTo>
                    <a:cubicBezTo>
                      <a:pt x="219620" y="-12372"/>
                      <a:pt x="257339" y="45255"/>
                      <a:pt x="242194" y="117073"/>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95" name="任意多边形: 形状 294">
                <a:extLst>
                  <a:ext uri="{FF2B5EF4-FFF2-40B4-BE49-F238E27FC236}">
                    <a16:creationId xmlns:a16="http://schemas.microsoft.com/office/drawing/2014/main" xmlns="" id="{50BF3277-294A-4E39-AE93-A57E453E8E7E}"/>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AAF60"/>
              </a:solidFill>
              <a:ln w="9525" cap="flat">
                <a:noFill/>
                <a:prstDash val="solid"/>
                <a:miter/>
              </a:ln>
            </p:spPr>
            <p:txBody>
              <a:bodyPr rtlCol="0" anchor="ctr"/>
              <a:lstStyle/>
              <a:p>
                <a:endParaRPr lang="zh-CN" altLang="en-US"/>
              </a:p>
            </p:txBody>
          </p:sp>
          <p:sp>
            <p:nvSpPr>
              <p:cNvPr id="296" name="任意多边形: 形状 295">
                <a:extLst>
                  <a:ext uri="{FF2B5EF4-FFF2-40B4-BE49-F238E27FC236}">
                    <a16:creationId xmlns:a16="http://schemas.microsoft.com/office/drawing/2014/main" xmlns="" id="{1809F1D1-0BED-4811-B0A3-FDD8C2A8C422}"/>
                  </a:ext>
                </a:extLst>
              </p:cNvPr>
              <p:cNvSpPr/>
              <p:nvPr/>
            </p:nvSpPr>
            <p:spPr>
              <a:xfrm>
                <a:off x="8027485" y="2004701"/>
                <a:ext cx="245642" cy="250491"/>
              </a:xfrm>
              <a:custGeom>
                <a:avLst/>
                <a:gdLst>
                  <a:gd name="connsiteX0" fmla="*/ 242289 w 245642"/>
                  <a:gd name="connsiteY0" fmla="*/ 117141 h 250491"/>
                  <a:gd name="connsiteX1" fmla="*/ 171900 w 245642"/>
                  <a:gd name="connsiteY1" fmla="*/ 250491 h 250491"/>
                  <a:gd name="connsiteX2" fmla="*/ 39883 w 245642"/>
                  <a:gd name="connsiteY2" fmla="*/ 178006 h 250491"/>
                  <a:gd name="connsiteX3" fmla="*/ 35597 w 245642"/>
                  <a:gd name="connsiteY3" fmla="*/ 43037 h 250491"/>
                  <a:gd name="connsiteX4" fmla="*/ 123608 w 245642"/>
                  <a:gd name="connsiteY4" fmla="*/ 89995 h 250491"/>
                  <a:gd name="connsiteX5" fmla="*/ 171233 w 245642"/>
                  <a:gd name="connsiteY5" fmla="*/ 2270 h 250491"/>
                  <a:gd name="connsiteX6" fmla="*/ 242289 w 245642"/>
                  <a:gd name="connsiteY6" fmla="*/ 117141 h 250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642" h="250491">
                    <a:moveTo>
                      <a:pt x="242289" y="117141"/>
                    </a:moveTo>
                    <a:cubicBezTo>
                      <a:pt x="228859" y="180768"/>
                      <a:pt x="171900" y="250491"/>
                      <a:pt x="171900" y="250491"/>
                    </a:cubicBezTo>
                    <a:cubicBezTo>
                      <a:pt x="171900" y="250491"/>
                      <a:pt x="86175" y="223821"/>
                      <a:pt x="39883" y="178006"/>
                    </a:cubicBezTo>
                    <a:cubicBezTo>
                      <a:pt x="-12314" y="126380"/>
                      <a:pt x="-12790" y="57610"/>
                      <a:pt x="35597" y="43037"/>
                    </a:cubicBezTo>
                    <a:cubicBezTo>
                      <a:pt x="89509" y="26844"/>
                      <a:pt x="123608" y="89995"/>
                      <a:pt x="123608" y="89995"/>
                    </a:cubicBezTo>
                    <a:cubicBezTo>
                      <a:pt x="123608" y="89995"/>
                      <a:pt x="117607" y="18462"/>
                      <a:pt x="171233" y="2270"/>
                    </a:cubicBezTo>
                    <a:cubicBezTo>
                      <a:pt x="219620" y="-12303"/>
                      <a:pt x="257339" y="45323"/>
                      <a:pt x="242289" y="117141"/>
                    </a:cubicBezTo>
                    <a:close/>
                  </a:path>
                </a:pathLst>
              </a:custGeom>
              <a:solidFill>
                <a:srgbClr val="000000">
                  <a:alpha val="20000"/>
                </a:srgbClr>
              </a:solidFill>
              <a:ln w="9525" cap="flat">
                <a:noFill/>
                <a:prstDash val="solid"/>
                <a:miter/>
              </a:ln>
            </p:spPr>
            <p:txBody>
              <a:bodyPr rtlCol="0" anchor="ctr"/>
              <a:lstStyle/>
              <a:p>
                <a:endParaRPr lang="zh-CN" altLang="en-US"/>
              </a:p>
            </p:txBody>
          </p:sp>
          <p:sp>
            <p:nvSpPr>
              <p:cNvPr id="297" name="任意多边形: 形状 296">
                <a:extLst>
                  <a:ext uri="{FF2B5EF4-FFF2-40B4-BE49-F238E27FC236}">
                    <a16:creationId xmlns:a16="http://schemas.microsoft.com/office/drawing/2014/main" xmlns="" id="{58D0A37D-64CC-447E-8E16-76FC1707F5AB}"/>
                  </a:ext>
                </a:extLst>
              </p:cNvPr>
              <p:cNvSpPr/>
              <p:nvPr/>
            </p:nvSpPr>
            <p:spPr>
              <a:xfrm>
                <a:off x="7911730" y="2227760"/>
                <a:ext cx="168022" cy="95171"/>
              </a:xfrm>
              <a:custGeom>
                <a:avLst/>
                <a:gdLst>
                  <a:gd name="connsiteX0" fmla="*/ 0 w 168022"/>
                  <a:gd name="connsiteY0" fmla="*/ 50483 h 95171"/>
                  <a:gd name="connsiteX1" fmla="*/ 168021 w 168022"/>
                  <a:gd name="connsiteY1" fmla="*/ 0 h 95171"/>
                  <a:gd name="connsiteX2" fmla="*/ 103823 w 168022"/>
                  <a:gd name="connsiteY2" fmla="*/ 91250 h 95171"/>
                  <a:gd name="connsiteX3" fmla="*/ 0 w 168022"/>
                  <a:gd name="connsiteY3" fmla="*/ 50483 h 95171"/>
                </a:gdLst>
                <a:ahLst/>
                <a:cxnLst>
                  <a:cxn ang="0">
                    <a:pos x="connsiteX0" y="connsiteY0"/>
                  </a:cxn>
                  <a:cxn ang="0">
                    <a:pos x="connsiteX1" y="connsiteY1"/>
                  </a:cxn>
                  <a:cxn ang="0">
                    <a:pos x="connsiteX2" y="connsiteY2"/>
                  </a:cxn>
                  <a:cxn ang="0">
                    <a:pos x="connsiteX3" y="connsiteY3"/>
                  </a:cxn>
                </a:cxnLst>
                <a:rect l="l" t="t" r="r" b="b"/>
                <a:pathLst>
                  <a:path w="168022" h="95171">
                    <a:moveTo>
                      <a:pt x="0" y="50483"/>
                    </a:moveTo>
                    <a:lnTo>
                      <a:pt x="168021" y="0"/>
                    </a:lnTo>
                    <a:cubicBezTo>
                      <a:pt x="168021" y="0"/>
                      <a:pt x="169164" y="71628"/>
                      <a:pt x="103823" y="91250"/>
                    </a:cubicBezTo>
                    <a:cubicBezTo>
                      <a:pt x="38481" y="110871"/>
                      <a:pt x="0" y="50483"/>
                      <a:pt x="0" y="50483"/>
                    </a:cubicBezTo>
                    <a:close/>
                  </a:path>
                </a:pathLst>
              </a:custGeom>
              <a:solidFill>
                <a:srgbClr val="FFFFFF"/>
              </a:solidFill>
              <a:ln w="9525" cap="flat">
                <a:noFill/>
                <a:prstDash val="solid"/>
                <a:miter/>
              </a:ln>
            </p:spPr>
            <p:txBody>
              <a:bodyPr rtlCol="0" anchor="ctr"/>
              <a:lstStyle/>
              <a:p>
                <a:endParaRPr lang="zh-CN" altLang="en-US"/>
              </a:p>
            </p:txBody>
          </p:sp>
          <p:grpSp>
            <p:nvGrpSpPr>
              <p:cNvPr id="298" name="图形 2">
                <a:extLst>
                  <a:ext uri="{FF2B5EF4-FFF2-40B4-BE49-F238E27FC236}">
                    <a16:creationId xmlns:a16="http://schemas.microsoft.com/office/drawing/2014/main" xmlns="" id="{F5C2EBD7-2214-42FE-8B12-DC6BB29E5B41}"/>
                  </a:ext>
                </a:extLst>
              </p:cNvPr>
              <p:cNvGrpSpPr/>
              <p:nvPr/>
            </p:nvGrpSpPr>
            <p:grpSpPr>
              <a:xfrm>
                <a:off x="10031995" y="3424554"/>
                <a:ext cx="619083" cy="544090"/>
                <a:chOff x="10031995" y="3424554"/>
                <a:chExt cx="619083" cy="544090"/>
              </a:xfrm>
              <a:solidFill>
                <a:srgbClr val="0AAF60"/>
              </a:solidFill>
            </p:grpSpPr>
            <p:sp>
              <p:nvSpPr>
                <p:cNvPr id="299" name="任意多边形: 形状 298">
                  <a:extLst>
                    <a:ext uri="{FF2B5EF4-FFF2-40B4-BE49-F238E27FC236}">
                      <a16:creationId xmlns:a16="http://schemas.microsoft.com/office/drawing/2014/main" xmlns="" id="{D18CD733-5F70-46A8-AB6C-BECCC8DC702D}"/>
                    </a:ext>
                  </a:extLst>
                </p:cNvPr>
                <p:cNvSpPr/>
                <p:nvPr/>
              </p:nvSpPr>
              <p:spPr>
                <a:xfrm>
                  <a:off x="10228972" y="3424554"/>
                  <a:ext cx="422106" cy="525719"/>
                </a:xfrm>
                <a:custGeom>
                  <a:avLst/>
                  <a:gdLst>
                    <a:gd name="connsiteX0" fmla="*/ 47244 w 422106"/>
                    <a:gd name="connsiteY0" fmla="*/ 519230 h 525719"/>
                    <a:gd name="connsiteX1" fmla="*/ 6001 w 422106"/>
                    <a:gd name="connsiteY1" fmla="*/ 501228 h 525719"/>
                    <a:gd name="connsiteX2" fmla="*/ 762 w 422106"/>
                    <a:gd name="connsiteY2" fmla="*/ 492846 h 525719"/>
                    <a:gd name="connsiteX3" fmla="*/ 0 w 422106"/>
                    <a:gd name="connsiteY3" fmla="*/ 299107 h 525719"/>
                    <a:gd name="connsiteX4" fmla="*/ 5429 w 422106"/>
                    <a:gd name="connsiteY4" fmla="*/ 287963 h 525719"/>
                    <a:gd name="connsiteX5" fmla="*/ 105918 w 422106"/>
                    <a:gd name="connsiteY5" fmla="*/ 172044 h 525719"/>
                    <a:gd name="connsiteX6" fmla="*/ 141256 w 422106"/>
                    <a:gd name="connsiteY6" fmla="*/ 25359 h 525719"/>
                    <a:gd name="connsiteX7" fmla="*/ 158972 w 422106"/>
                    <a:gd name="connsiteY7" fmla="*/ 1261 h 525719"/>
                    <a:gd name="connsiteX8" fmla="*/ 195834 w 422106"/>
                    <a:gd name="connsiteY8" fmla="*/ 12691 h 525719"/>
                    <a:gd name="connsiteX9" fmla="*/ 224409 w 422106"/>
                    <a:gd name="connsiteY9" fmla="*/ 97273 h 525719"/>
                    <a:gd name="connsiteX10" fmla="*/ 215646 w 422106"/>
                    <a:gd name="connsiteY10" fmla="*/ 169853 h 525719"/>
                    <a:gd name="connsiteX11" fmla="*/ 206121 w 422106"/>
                    <a:gd name="connsiteY11" fmla="*/ 223098 h 525719"/>
                    <a:gd name="connsiteX12" fmla="*/ 220123 w 422106"/>
                    <a:gd name="connsiteY12" fmla="*/ 224622 h 525719"/>
                    <a:gd name="connsiteX13" fmla="*/ 383762 w 422106"/>
                    <a:gd name="connsiteY13" fmla="*/ 224145 h 525719"/>
                    <a:gd name="connsiteX14" fmla="*/ 421291 w 422106"/>
                    <a:gd name="connsiteY14" fmla="*/ 245958 h 525719"/>
                    <a:gd name="connsiteX15" fmla="*/ 397669 w 422106"/>
                    <a:gd name="connsiteY15" fmla="*/ 293583 h 525719"/>
                    <a:gd name="connsiteX16" fmla="*/ 385763 w 422106"/>
                    <a:gd name="connsiteY16" fmla="*/ 300250 h 525719"/>
                    <a:gd name="connsiteX17" fmla="*/ 396621 w 422106"/>
                    <a:gd name="connsiteY17" fmla="*/ 308632 h 525719"/>
                    <a:gd name="connsiteX18" fmla="*/ 390049 w 422106"/>
                    <a:gd name="connsiteY18" fmla="*/ 366354 h 525719"/>
                    <a:gd name="connsiteX19" fmla="*/ 373666 w 422106"/>
                    <a:gd name="connsiteY19" fmla="*/ 376546 h 525719"/>
                    <a:gd name="connsiteX20" fmla="*/ 388144 w 422106"/>
                    <a:gd name="connsiteY20" fmla="*/ 387309 h 525719"/>
                    <a:gd name="connsiteX21" fmla="*/ 372523 w 422106"/>
                    <a:gd name="connsiteY21" fmla="*/ 444459 h 525719"/>
                    <a:gd name="connsiteX22" fmla="*/ 362998 w 422106"/>
                    <a:gd name="connsiteY22" fmla="*/ 448174 h 525719"/>
                    <a:gd name="connsiteX23" fmla="*/ 362998 w 422106"/>
                    <a:gd name="connsiteY23" fmla="*/ 455794 h 525719"/>
                    <a:gd name="connsiteX24" fmla="*/ 362521 w 422106"/>
                    <a:gd name="connsiteY24" fmla="*/ 512944 h 525719"/>
                    <a:gd name="connsiteX25" fmla="*/ 355473 w 422106"/>
                    <a:gd name="connsiteY25" fmla="*/ 518087 h 525719"/>
                    <a:gd name="connsiteX26" fmla="*/ 326898 w 422106"/>
                    <a:gd name="connsiteY26" fmla="*/ 524469 h 525719"/>
                    <a:gd name="connsiteX27" fmla="*/ 70295 w 422106"/>
                    <a:gd name="connsiteY27" fmla="*/ 525421 h 525719"/>
                    <a:gd name="connsiteX28" fmla="*/ 47244 w 422106"/>
                    <a:gd name="connsiteY28" fmla="*/ 519230 h 525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2106" h="525719">
                      <a:moveTo>
                        <a:pt x="47244" y="519230"/>
                      </a:moveTo>
                      <a:cubicBezTo>
                        <a:pt x="34385" y="511229"/>
                        <a:pt x="23146" y="499513"/>
                        <a:pt x="6001" y="501228"/>
                      </a:cubicBezTo>
                      <a:cubicBezTo>
                        <a:pt x="-571" y="501895"/>
                        <a:pt x="857" y="496465"/>
                        <a:pt x="762" y="492846"/>
                      </a:cubicBezTo>
                      <a:cubicBezTo>
                        <a:pt x="762" y="428266"/>
                        <a:pt x="508" y="363687"/>
                        <a:pt x="0" y="299107"/>
                      </a:cubicBezTo>
                      <a:cubicBezTo>
                        <a:pt x="0" y="294440"/>
                        <a:pt x="0" y="290535"/>
                        <a:pt x="5429" y="287963"/>
                      </a:cubicBezTo>
                      <a:cubicBezTo>
                        <a:pt x="54673" y="262912"/>
                        <a:pt x="75914" y="213954"/>
                        <a:pt x="105918" y="172044"/>
                      </a:cubicBezTo>
                      <a:cubicBezTo>
                        <a:pt x="137106" y="129966"/>
                        <a:pt x="149860" y="77023"/>
                        <a:pt x="141256" y="25359"/>
                      </a:cubicBezTo>
                      <a:cubicBezTo>
                        <a:pt x="139160" y="10786"/>
                        <a:pt x="145923" y="4309"/>
                        <a:pt x="158972" y="1261"/>
                      </a:cubicBezTo>
                      <a:cubicBezTo>
                        <a:pt x="174688" y="-2359"/>
                        <a:pt x="190405" y="1927"/>
                        <a:pt x="195834" y="12691"/>
                      </a:cubicBezTo>
                      <a:cubicBezTo>
                        <a:pt x="210183" y="39018"/>
                        <a:pt x="219852" y="67637"/>
                        <a:pt x="224409" y="97273"/>
                      </a:cubicBezTo>
                      <a:cubicBezTo>
                        <a:pt x="227362" y="121752"/>
                        <a:pt x="218599" y="145660"/>
                        <a:pt x="215646" y="169853"/>
                      </a:cubicBezTo>
                      <a:cubicBezTo>
                        <a:pt x="213455" y="187665"/>
                        <a:pt x="209360" y="205191"/>
                        <a:pt x="206121" y="223098"/>
                      </a:cubicBezTo>
                      <a:cubicBezTo>
                        <a:pt x="210407" y="226241"/>
                        <a:pt x="215646" y="224622"/>
                        <a:pt x="220123" y="224622"/>
                      </a:cubicBezTo>
                      <a:lnTo>
                        <a:pt x="383762" y="224145"/>
                      </a:lnTo>
                      <a:cubicBezTo>
                        <a:pt x="406813" y="224145"/>
                        <a:pt x="418052" y="230622"/>
                        <a:pt x="421291" y="245958"/>
                      </a:cubicBezTo>
                      <a:cubicBezTo>
                        <a:pt x="425082" y="265346"/>
                        <a:pt x="415399" y="284868"/>
                        <a:pt x="397669" y="293583"/>
                      </a:cubicBezTo>
                      <a:cubicBezTo>
                        <a:pt x="393668" y="295678"/>
                        <a:pt x="386239" y="293583"/>
                        <a:pt x="385763" y="300250"/>
                      </a:cubicBezTo>
                      <a:cubicBezTo>
                        <a:pt x="385286" y="306918"/>
                        <a:pt x="392906" y="306061"/>
                        <a:pt x="396621" y="308632"/>
                      </a:cubicBezTo>
                      <a:cubicBezTo>
                        <a:pt x="416433" y="322158"/>
                        <a:pt x="412909" y="350066"/>
                        <a:pt x="390049" y="366354"/>
                      </a:cubicBezTo>
                      <a:cubicBezTo>
                        <a:pt x="384620" y="370164"/>
                        <a:pt x="373952" y="368449"/>
                        <a:pt x="373666" y="376546"/>
                      </a:cubicBezTo>
                      <a:cubicBezTo>
                        <a:pt x="373666" y="382927"/>
                        <a:pt x="383191" y="382832"/>
                        <a:pt x="388144" y="387309"/>
                      </a:cubicBezTo>
                      <a:cubicBezTo>
                        <a:pt x="404051" y="403025"/>
                        <a:pt x="396240" y="432457"/>
                        <a:pt x="372523" y="444459"/>
                      </a:cubicBezTo>
                      <a:cubicBezTo>
                        <a:pt x="369270" y="445486"/>
                        <a:pt x="366088" y="446727"/>
                        <a:pt x="362998" y="448174"/>
                      </a:cubicBezTo>
                      <a:cubicBezTo>
                        <a:pt x="360331" y="449983"/>
                        <a:pt x="357664" y="452079"/>
                        <a:pt x="362998" y="455794"/>
                      </a:cubicBezTo>
                      <a:cubicBezTo>
                        <a:pt x="386715" y="472558"/>
                        <a:pt x="386239" y="496084"/>
                        <a:pt x="362521" y="512944"/>
                      </a:cubicBezTo>
                      <a:lnTo>
                        <a:pt x="355473" y="518087"/>
                      </a:lnTo>
                      <a:cubicBezTo>
                        <a:pt x="346905" y="523289"/>
                        <a:pt x="336865" y="525531"/>
                        <a:pt x="326898" y="524469"/>
                      </a:cubicBezTo>
                      <a:cubicBezTo>
                        <a:pt x="241363" y="524913"/>
                        <a:pt x="155829" y="525231"/>
                        <a:pt x="70295" y="525421"/>
                      </a:cubicBezTo>
                      <a:cubicBezTo>
                        <a:pt x="62089" y="526577"/>
                        <a:pt x="53766" y="524341"/>
                        <a:pt x="47244" y="519230"/>
                      </a:cubicBezTo>
                      <a:close/>
                    </a:path>
                  </a:pathLst>
                </a:custGeom>
                <a:solidFill>
                  <a:srgbClr val="0AAF60"/>
                </a:solidFill>
                <a:ln w="9525" cap="flat">
                  <a:noFill/>
                  <a:prstDash val="solid"/>
                  <a:miter/>
                </a:ln>
              </p:spPr>
              <p:txBody>
                <a:bodyPr rtlCol="0" anchor="ctr"/>
                <a:lstStyle/>
                <a:p>
                  <a:endParaRPr lang="zh-CN" altLang="en-US"/>
                </a:p>
              </p:txBody>
            </p:sp>
            <p:sp>
              <p:nvSpPr>
                <p:cNvPr id="300" name="任意多边形: 形状 299">
                  <a:extLst>
                    <a:ext uri="{FF2B5EF4-FFF2-40B4-BE49-F238E27FC236}">
                      <a16:creationId xmlns:a16="http://schemas.microsoft.com/office/drawing/2014/main" xmlns="" id="{816FC45C-A723-4696-82BA-8FF911A28453}"/>
                    </a:ext>
                  </a:extLst>
                </p:cNvPr>
                <p:cNvSpPr/>
                <p:nvPr/>
              </p:nvSpPr>
              <p:spPr>
                <a:xfrm>
                  <a:off x="10031995" y="3695181"/>
                  <a:ext cx="173355" cy="273462"/>
                </a:xfrm>
                <a:custGeom>
                  <a:avLst/>
                  <a:gdLst>
                    <a:gd name="connsiteX0" fmla="*/ 571 w 173355"/>
                    <a:gd name="connsiteY0" fmla="*/ 135541 h 273462"/>
                    <a:gd name="connsiteX1" fmla="*/ 0 w 173355"/>
                    <a:gd name="connsiteY1" fmla="*/ 12382 h 273462"/>
                    <a:gd name="connsiteX2" fmla="*/ 10954 w 173355"/>
                    <a:gd name="connsiteY2" fmla="*/ 0 h 273462"/>
                    <a:gd name="connsiteX3" fmla="*/ 161068 w 173355"/>
                    <a:gd name="connsiteY3" fmla="*/ 0 h 273462"/>
                    <a:gd name="connsiteX4" fmla="*/ 172403 w 173355"/>
                    <a:gd name="connsiteY4" fmla="*/ 11906 h 273462"/>
                    <a:gd name="connsiteX5" fmla="*/ 173355 w 173355"/>
                    <a:gd name="connsiteY5" fmla="*/ 259556 h 273462"/>
                    <a:gd name="connsiteX6" fmla="*/ 160020 w 173355"/>
                    <a:gd name="connsiteY6" fmla="*/ 272891 h 273462"/>
                    <a:gd name="connsiteX7" fmla="*/ 14383 w 173355"/>
                    <a:gd name="connsiteY7" fmla="*/ 273463 h 273462"/>
                    <a:gd name="connsiteX8" fmla="*/ 762 w 173355"/>
                    <a:gd name="connsiteY8" fmla="*/ 258889 h 273462"/>
                    <a:gd name="connsiteX9" fmla="*/ 571 w 173355"/>
                    <a:gd name="connsiteY9" fmla="*/ 135541 h 27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355" h="273462">
                      <a:moveTo>
                        <a:pt x="571" y="135541"/>
                      </a:moveTo>
                      <a:cubicBezTo>
                        <a:pt x="571" y="94488"/>
                        <a:pt x="571" y="53435"/>
                        <a:pt x="0" y="12382"/>
                      </a:cubicBezTo>
                      <a:cubicBezTo>
                        <a:pt x="0" y="4096"/>
                        <a:pt x="762" y="0"/>
                        <a:pt x="10954" y="0"/>
                      </a:cubicBezTo>
                      <a:cubicBezTo>
                        <a:pt x="61055" y="444"/>
                        <a:pt x="111093" y="444"/>
                        <a:pt x="161068" y="0"/>
                      </a:cubicBezTo>
                      <a:cubicBezTo>
                        <a:pt x="170593" y="0"/>
                        <a:pt x="172498" y="3238"/>
                        <a:pt x="172403" y="11906"/>
                      </a:cubicBezTo>
                      <a:cubicBezTo>
                        <a:pt x="172403" y="94456"/>
                        <a:pt x="172720" y="177006"/>
                        <a:pt x="173355" y="259556"/>
                      </a:cubicBezTo>
                      <a:cubicBezTo>
                        <a:pt x="173355" y="270034"/>
                        <a:pt x="170593" y="273082"/>
                        <a:pt x="160020" y="272891"/>
                      </a:cubicBezTo>
                      <a:cubicBezTo>
                        <a:pt x="111443" y="272891"/>
                        <a:pt x="62960" y="272891"/>
                        <a:pt x="14383" y="273463"/>
                      </a:cubicBezTo>
                      <a:cubicBezTo>
                        <a:pt x="2286" y="273463"/>
                        <a:pt x="667" y="269462"/>
                        <a:pt x="762" y="258889"/>
                      </a:cubicBezTo>
                      <a:cubicBezTo>
                        <a:pt x="1238" y="217551"/>
                        <a:pt x="667" y="176594"/>
                        <a:pt x="571" y="135541"/>
                      </a:cubicBezTo>
                      <a:close/>
                    </a:path>
                  </a:pathLst>
                </a:custGeom>
                <a:solidFill>
                  <a:srgbClr val="0AAF60"/>
                </a:solidFill>
                <a:ln w="9525" cap="flat">
                  <a:noFill/>
                  <a:prstDash val="solid"/>
                  <a:miter/>
                </a:ln>
              </p:spPr>
              <p:txBody>
                <a:bodyPr rtlCol="0" anchor="ctr"/>
                <a:lstStyle/>
                <a:p>
                  <a:endParaRPr lang="zh-CN" altLang="en-US"/>
                </a:p>
              </p:txBody>
            </p:sp>
          </p:grpSp>
        </p:grpSp>
      </p:grpSp>
      <p:sp>
        <p:nvSpPr>
          <p:cNvPr id="1329" name="矩形: 圆角 1328">
            <a:extLst>
              <a:ext uri="{FF2B5EF4-FFF2-40B4-BE49-F238E27FC236}">
                <a16:creationId xmlns:a16="http://schemas.microsoft.com/office/drawing/2014/main" xmlns="" id="{C2580460-667C-461C-B6DD-9F8B5BBD0671}"/>
              </a:ext>
            </a:extLst>
          </p:cNvPr>
          <p:cNvSpPr/>
          <p:nvPr/>
        </p:nvSpPr>
        <p:spPr>
          <a:xfrm>
            <a:off x="8400014" y="1585212"/>
            <a:ext cx="3276025" cy="4752088"/>
          </a:xfrm>
          <a:prstGeom prst="roundRect">
            <a:avLst>
              <a:gd name="adj" fmla="val 3545"/>
            </a:avLst>
          </a:prstGeom>
          <a:solidFill>
            <a:schemeClr val="bg1"/>
          </a:solidFill>
          <a:ln w="19050" cap="rnd">
            <a:solidFill>
              <a:schemeClr val="accent1"/>
            </a:solidFill>
            <a:round/>
          </a:ln>
        </p:spPr>
        <p:style>
          <a:lnRef idx="2">
            <a:schemeClr val="accent1">
              <a:shade val="50000"/>
            </a:schemeClr>
          </a:lnRef>
          <a:fillRef idx="1">
            <a:schemeClr val="accent1"/>
          </a:fillRef>
          <a:effectRef idx="0">
            <a:schemeClr val="accent1"/>
          </a:effectRef>
          <a:fontRef idx="minor">
            <a:schemeClr val="lt1"/>
          </a:fontRef>
        </p:style>
        <p:txBody>
          <a:bodyPr lIns="90000" rIns="90000" rtlCol="0" anchor="ctr"/>
          <a:lstStyle/>
          <a:p>
            <a:pPr algn="ctr"/>
            <a:endParaRPr lang="zh-CN" altLang="en-US" sz="1600" spc="200" dirty="0">
              <a:solidFill>
                <a:schemeClr val="accent1"/>
              </a:solidFill>
              <a:latin typeface="+mj-ea"/>
              <a:ea typeface="+mj-ea"/>
            </a:endParaRPr>
          </a:p>
        </p:txBody>
      </p:sp>
      <p:sp useBgFill="1">
        <p:nvSpPr>
          <p:cNvPr id="1331" name="矩形 1330">
            <a:extLst>
              <a:ext uri="{FF2B5EF4-FFF2-40B4-BE49-F238E27FC236}">
                <a16:creationId xmlns:a16="http://schemas.microsoft.com/office/drawing/2014/main" xmlns="" id="{36C57BB7-2412-4C67-9563-10E6B7A0365A}"/>
              </a:ext>
            </a:extLst>
          </p:cNvPr>
          <p:cNvSpPr/>
          <p:nvPr/>
        </p:nvSpPr>
        <p:spPr>
          <a:xfrm>
            <a:off x="8491418" y="1323891"/>
            <a:ext cx="2103963" cy="380390"/>
          </a:xfrm>
          <a:prstGeom prst="rect">
            <a:avLst/>
          </a:prstGeom>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nvGrpSpPr>
          <p:cNvPr id="1332" name="组合 1331">
            <a:extLst>
              <a:ext uri="{FF2B5EF4-FFF2-40B4-BE49-F238E27FC236}">
                <a16:creationId xmlns:a16="http://schemas.microsoft.com/office/drawing/2014/main" xmlns="" id="{E3679352-C6E2-44BC-B181-96F01E628570}"/>
              </a:ext>
            </a:extLst>
          </p:cNvPr>
          <p:cNvGrpSpPr/>
          <p:nvPr/>
        </p:nvGrpSpPr>
        <p:grpSpPr>
          <a:xfrm>
            <a:off x="8268968" y="1309134"/>
            <a:ext cx="2257725" cy="427854"/>
            <a:chOff x="4288355" y="1417621"/>
            <a:chExt cx="2257725" cy="427854"/>
          </a:xfrm>
        </p:grpSpPr>
        <p:sp>
          <p:nvSpPr>
            <p:cNvPr id="1333" name="矩形: 圆角 1332">
              <a:extLst>
                <a:ext uri="{FF2B5EF4-FFF2-40B4-BE49-F238E27FC236}">
                  <a16:creationId xmlns:a16="http://schemas.microsoft.com/office/drawing/2014/main" xmlns="" id="{E7F9B145-E519-462A-A511-75935A6FAF5E}"/>
                </a:ext>
              </a:extLst>
            </p:cNvPr>
            <p:cNvSpPr/>
            <p:nvPr/>
          </p:nvSpPr>
          <p:spPr>
            <a:xfrm>
              <a:off x="4510805" y="1432378"/>
              <a:ext cx="1684757" cy="380390"/>
            </a:xfrm>
            <a:prstGeom prst="roundRect">
              <a:avLst>
                <a:gd name="adj" fmla="val 8320"/>
              </a:avLst>
            </a:prstGeom>
            <a:gradFill flip="none" rotWithShape="1">
              <a:gsLst>
                <a:gs pos="0">
                  <a:schemeClr val="accent1">
                    <a:lumMod val="20000"/>
                    <a:lumOff val="80000"/>
                  </a:schemeClr>
                </a:gs>
                <a:gs pos="100000">
                  <a:srgbClr val="FBFAF8">
                    <a:alpha val="0"/>
                  </a:srgb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dirty="0"/>
            </a:p>
          </p:txBody>
        </p:sp>
        <p:sp>
          <p:nvSpPr>
            <p:cNvPr id="1334" name="文本框 1333">
              <a:extLst>
                <a:ext uri="{FF2B5EF4-FFF2-40B4-BE49-F238E27FC236}">
                  <a16:creationId xmlns:a16="http://schemas.microsoft.com/office/drawing/2014/main" xmlns="" id="{F6F274C9-8293-4FB9-B896-92969A239532}"/>
                </a:ext>
              </a:extLst>
            </p:cNvPr>
            <p:cNvSpPr txBox="1"/>
            <p:nvPr/>
          </p:nvSpPr>
          <p:spPr>
            <a:xfrm>
              <a:off x="4668643" y="1445365"/>
              <a:ext cx="1877437" cy="400110"/>
            </a:xfrm>
            <a:prstGeom prst="rect">
              <a:avLst/>
            </a:prstGeom>
            <a:noFill/>
          </p:spPr>
          <p:txBody>
            <a:bodyPr wrap="none" rtlCol="0">
              <a:spAutoFit/>
            </a:bodyPr>
            <a:lstStyle/>
            <a:p>
              <a:r>
                <a:rPr lang="zh-CN" altLang="en-US" sz="2000" b="1" kern="0" spc="200" dirty="0">
                  <a:solidFill>
                    <a:schemeClr val="accent1"/>
                  </a:solidFill>
                  <a:latin typeface="+mj-ea"/>
                  <a:ea typeface="+mj-ea"/>
                  <a:cs typeface="宋体" panose="02010600030101010101" pitchFamily="2" charset="-122"/>
                </a:rPr>
                <a:t>官方品牌运营</a:t>
              </a:r>
            </a:p>
          </p:txBody>
        </p:sp>
        <p:grpSp>
          <p:nvGrpSpPr>
            <p:cNvPr id="1335" name="组合 1334">
              <a:extLst>
                <a:ext uri="{FF2B5EF4-FFF2-40B4-BE49-F238E27FC236}">
                  <a16:creationId xmlns:a16="http://schemas.microsoft.com/office/drawing/2014/main" xmlns="" id="{F46AFEF5-D2A6-4057-8177-56494D47669B}"/>
                </a:ext>
              </a:extLst>
            </p:cNvPr>
            <p:cNvGrpSpPr/>
            <p:nvPr/>
          </p:nvGrpSpPr>
          <p:grpSpPr>
            <a:xfrm>
              <a:off x="4288355" y="1417621"/>
              <a:ext cx="409905" cy="409905"/>
              <a:chOff x="5934438" y="2343167"/>
              <a:chExt cx="409905" cy="409905"/>
            </a:xfrm>
          </p:grpSpPr>
          <p:sp>
            <p:nvSpPr>
              <p:cNvPr id="1336" name="椭圆 1335">
                <a:extLst>
                  <a:ext uri="{FF2B5EF4-FFF2-40B4-BE49-F238E27FC236}">
                    <a16:creationId xmlns:a16="http://schemas.microsoft.com/office/drawing/2014/main" xmlns="" id="{A14B5D84-E097-4925-8FFA-5C506B161F83}"/>
                  </a:ext>
                </a:extLst>
              </p:cNvPr>
              <p:cNvSpPr/>
              <p:nvPr/>
            </p:nvSpPr>
            <p:spPr>
              <a:xfrm>
                <a:off x="5934438" y="2343167"/>
                <a:ext cx="409905" cy="409905"/>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sp>
            <p:nvSpPr>
              <p:cNvPr id="1337" name="等腰三角形 1336">
                <a:extLst>
                  <a:ext uri="{FF2B5EF4-FFF2-40B4-BE49-F238E27FC236}">
                    <a16:creationId xmlns:a16="http://schemas.microsoft.com/office/drawing/2014/main" xmlns="" id="{8F9FC470-39A1-4DA4-BDE5-3E47234F1159}"/>
                  </a:ext>
                </a:extLst>
              </p:cNvPr>
              <p:cNvSpPr/>
              <p:nvPr/>
            </p:nvSpPr>
            <p:spPr>
              <a:xfrm rot="5400000">
                <a:off x="6052169" y="2458293"/>
                <a:ext cx="208397" cy="179653"/>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2000"/>
              </a:p>
            </p:txBody>
          </p:sp>
        </p:grpSp>
      </p:grpSp>
      <p:sp>
        <p:nvSpPr>
          <p:cNvPr id="1338" name="文本框 1337">
            <a:extLst>
              <a:ext uri="{FF2B5EF4-FFF2-40B4-BE49-F238E27FC236}">
                <a16:creationId xmlns:a16="http://schemas.microsoft.com/office/drawing/2014/main" xmlns="" id="{F676EEE5-C7E3-4022-82CC-A9022F5B9FF8}"/>
              </a:ext>
            </a:extLst>
          </p:cNvPr>
          <p:cNvSpPr txBox="1"/>
          <p:nvPr/>
        </p:nvSpPr>
        <p:spPr>
          <a:xfrm>
            <a:off x="8563747" y="1789088"/>
            <a:ext cx="2646878" cy="418769"/>
          </a:xfrm>
          <a:prstGeom prst="rect">
            <a:avLst/>
          </a:prstGeom>
          <a:noFill/>
        </p:spPr>
        <p:txBody>
          <a:bodyPr wrap="non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r>
              <a:rPr lang="zh-CN" altLang="en-US" sz="1800" dirty="0">
                <a:latin typeface="+mj-ea"/>
                <a:ea typeface="+mj-ea"/>
              </a:rPr>
              <a:t>进驻平台建立官方账号</a:t>
            </a:r>
            <a:endParaRPr lang="zh-CN" altLang="zh-CN" sz="1600" dirty="0"/>
          </a:p>
        </p:txBody>
      </p:sp>
      <p:sp>
        <p:nvSpPr>
          <p:cNvPr id="1339" name="文本框 1338">
            <a:extLst>
              <a:ext uri="{FF2B5EF4-FFF2-40B4-BE49-F238E27FC236}">
                <a16:creationId xmlns:a16="http://schemas.microsoft.com/office/drawing/2014/main" xmlns="" id="{CE026AA9-3E8A-4121-9F7E-27E2ACED41B0}"/>
              </a:ext>
            </a:extLst>
          </p:cNvPr>
          <p:cNvSpPr txBox="1"/>
          <p:nvPr/>
        </p:nvSpPr>
        <p:spPr>
          <a:xfrm>
            <a:off x="8580724" y="2125963"/>
            <a:ext cx="2939534" cy="2623475"/>
          </a:xfrm>
          <a:prstGeom prst="rect">
            <a:avLst/>
          </a:prstGeom>
          <a:noFill/>
        </p:spPr>
        <p:txBody>
          <a:bodyPr wrap="square">
            <a:spAutoFit/>
          </a:bodyPr>
          <a:lstStyle>
            <a:defPPr>
              <a:defRPr lang="zh-CN"/>
            </a:defPPr>
            <a:lvl1pPr>
              <a:lnSpc>
                <a:spcPct val="130000"/>
              </a:lnSpc>
              <a:defRPr sz="1400" b="1" spc="120">
                <a:solidFill>
                  <a:schemeClr val="accent1">
                    <a:lumMod val="50000"/>
                  </a:schemeClr>
                </a:solidFill>
                <a:effectLst/>
                <a:latin typeface="+mn-ea"/>
                <a:cs typeface="Times New Roman" panose="02020603050405020304" pitchFamily="18" charset="0"/>
              </a:defRPr>
            </a:lvl1pPr>
          </a:lstStyle>
          <a:p>
            <a:pPr>
              <a:spcBef>
                <a:spcPts val="600"/>
              </a:spcBef>
              <a:spcAft>
                <a:spcPts val="600"/>
              </a:spcAft>
            </a:pPr>
            <a:r>
              <a:rPr lang="zh-CN" altLang="en-US" sz="1600" b="0" dirty="0"/>
              <a:t>与用户交流和互动，参加话题活动引发兴趣，官方账号认证，直接与用户沟通，提升用户对品牌的忠实度和认可度。具有公信度，发布运营内容，特别是抽奖的运营主题，能提升用户参与的活跃度，利于扩大运营范围。</a:t>
            </a:r>
          </a:p>
        </p:txBody>
      </p:sp>
      <p:grpSp>
        <p:nvGrpSpPr>
          <p:cNvPr id="1935" name="组合 1934">
            <a:extLst>
              <a:ext uri="{FF2B5EF4-FFF2-40B4-BE49-F238E27FC236}">
                <a16:creationId xmlns:a16="http://schemas.microsoft.com/office/drawing/2014/main" xmlns="" id="{CF35294B-9F6C-4FBA-B353-1AAB7F6D35C4}"/>
              </a:ext>
            </a:extLst>
          </p:cNvPr>
          <p:cNvGrpSpPr/>
          <p:nvPr/>
        </p:nvGrpSpPr>
        <p:grpSpPr>
          <a:xfrm>
            <a:off x="8694366" y="4830072"/>
            <a:ext cx="2825892" cy="1790504"/>
            <a:chOff x="5804598" y="2112168"/>
            <a:chExt cx="6265448" cy="3969830"/>
          </a:xfrm>
        </p:grpSpPr>
        <p:grpSp>
          <p:nvGrpSpPr>
            <p:cNvPr id="1585" name="图形 4">
              <a:extLst>
                <a:ext uri="{FF2B5EF4-FFF2-40B4-BE49-F238E27FC236}">
                  <a16:creationId xmlns:a16="http://schemas.microsoft.com/office/drawing/2014/main" xmlns="" id="{01477BE7-7052-460A-856C-566B22B2EAF9}"/>
                </a:ext>
              </a:extLst>
            </p:cNvPr>
            <p:cNvGrpSpPr/>
            <p:nvPr/>
          </p:nvGrpSpPr>
          <p:grpSpPr>
            <a:xfrm>
              <a:off x="5868794" y="2112168"/>
              <a:ext cx="6019133" cy="3341465"/>
              <a:chOff x="5868794" y="2112168"/>
              <a:chExt cx="6019133" cy="3341465"/>
            </a:xfrm>
          </p:grpSpPr>
          <p:sp>
            <p:nvSpPr>
              <p:cNvPr id="1586" name="任意多边形: 形状 1585">
                <a:extLst>
                  <a:ext uri="{FF2B5EF4-FFF2-40B4-BE49-F238E27FC236}">
                    <a16:creationId xmlns:a16="http://schemas.microsoft.com/office/drawing/2014/main" xmlns="" id="{C534A39C-0CD9-4393-8753-D270AF352244}"/>
                  </a:ext>
                </a:extLst>
              </p:cNvPr>
              <p:cNvSpPr/>
              <p:nvPr/>
            </p:nvSpPr>
            <p:spPr>
              <a:xfrm>
                <a:off x="5868794" y="4484750"/>
                <a:ext cx="1852231" cy="729710"/>
              </a:xfrm>
              <a:custGeom>
                <a:avLst/>
                <a:gdLst>
                  <a:gd name="connsiteX0" fmla="*/ 36957 w 1852231"/>
                  <a:gd name="connsiteY0" fmla="*/ 729710 h 729710"/>
                  <a:gd name="connsiteX1" fmla="*/ 1815275 w 1852231"/>
                  <a:gd name="connsiteY1" fmla="*/ 729710 h 729710"/>
                  <a:gd name="connsiteX2" fmla="*/ 1852232 w 1852231"/>
                  <a:gd name="connsiteY2" fmla="*/ 0 h 729710"/>
                  <a:gd name="connsiteX3" fmla="*/ 0 w 1852231"/>
                  <a:gd name="connsiteY3" fmla="*/ 0 h 729710"/>
                  <a:gd name="connsiteX4" fmla="*/ 36957 w 1852231"/>
                  <a:gd name="connsiteY4" fmla="*/ 729710 h 729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52231" h="729710">
                    <a:moveTo>
                      <a:pt x="36957" y="729710"/>
                    </a:moveTo>
                    <a:lnTo>
                      <a:pt x="1815275" y="729710"/>
                    </a:lnTo>
                    <a:lnTo>
                      <a:pt x="1852232" y="0"/>
                    </a:lnTo>
                    <a:lnTo>
                      <a:pt x="0" y="0"/>
                    </a:lnTo>
                    <a:lnTo>
                      <a:pt x="36957" y="729710"/>
                    </a:lnTo>
                    <a:close/>
                  </a:path>
                </a:pathLst>
              </a:custGeom>
              <a:solidFill>
                <a:srgbClr val="EBEBEB"/>
              </a:solidFill>
              <a:ln w="9525" cap="flat">
                <a:noFill/>
                <a:prstDash val="solid"/>
                <a:miter/>
              </a:ln>
            </p:spPr>
            <p:txBody>
              <a:bodyPr rtlCol="0" anchor="ctr"/>
              <a:lstStyle/>
              <a:p>
                <a:endParaRPr lang="zh-CN" altLang="en-US"/>
              </a:p>
            </p:txBody>
          </p:sp>
          <p:sp>
            <p:nvSpPr>
              <p:cNvPr id="1587" name="任意多边形: 形状 1586">
                <a:extLst>
                  <a:ext uri="{FF2B5EF4-FFF2-40B4-BE49-F238E27FC236}">
                    <a16:creationId xmlns:a16="http://schemas.microsoft.com/office/drawing/2014/main" xmlns="" id="{FF22EC5F-D2C7-4BF5-9CCF-90C253F7438E}"/>
                  </a:ext>
                </a:extLst>
              </p:cNvPr>
              <p:cNvSpPr/>
              <p:nvPr/>
            </p:nvSpPr>
            <p:spPr>
              <a:xfrm>
                <a:off x="6842345" y="4565427"/>
                <a:ext cx="773715" cy="253365"/>
              </a:xfrm>
              <a:custGeom>
                <a:avLst/>
                <a:gdLst>
                  <a:gd name="connsiteX0" fmla="*/ 757428 w 773715"/>
                  <a:gd name="connsiteY0" fmla="*/ 253365 h 253365"/>
                  <a:gd name="connsiteX1" fmla="*/ 14002 w 773715"/>
                  <a:gd name="connsiteY1" fmla="*/ 253365 h 253365"/>
                  <a:gd name="connsiteX2" fmla="*/ 0 w 773715"/>
                  <a:gd name="connsiteY2" fmla="*/ 0 h 253365"/>
                  <a:gd name="connsiteX3" fmla="*/ 773716 w 773715"/>
                  <a:gd name="connsiteY3" fmla="*/ 0 h 253365"/>
                  <a:gd name="connsiteX4" fmla="*/ 22479 w 773715"/>
                  <a:gd name="connsiteY4" fmla="*/ 244697 h 253365"/>
                  <a:gd name="connsiteX5" fmla="*/ 749046 w 773715"/>
                  <a:gd name="connsiteY5" fmla="*/ 244697 h 253365"/>
                  <a:gd name="connsiteX6" fmla="*/ 76409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428" y="253365"/>
                    </a:moveTo>
                    <a:lnTo>
                      <a:pt x="14002" y="253365"/>
                    </a:lnTo>
                    <a:lnTo>
                      <a:pt x="0" y="0"/>
                    </a:lnTo>
                    <a:lnTo>
                      <a:pt x="773716" y="0"/>
                    </a:lnTo>
                    <a:close/>
                    <a:moveTo>
                      <a:pt x="22479" y="244697"/>
                    </a:moveTo>
                    <a:lnTo>
                      <a:pt x="749046" y="244697"/>
                    </a:lnTo>
                    <a:lnTo>
                      <a:pt x="76409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588" name="任意多边形: 形状 1587">
                <a:extLst>
                  <a:ext uri="{FF2B5EF4-FFF2-40B4-BE49-F238E27FC236}">
                    <a16:creationId xmlns:a16="http://schemas.microsoft.com/office/drawing/2014/main" xmlns="" id="{792C3F0A-FB0D-49EC-941A-C7A5F87C7EA4}"/>
                  </a:ext>
                </a:extLst>
              </p:cNvPr>
              <p:cNvSpPr/>
              <p:nvPr/>
            </p:nvSpPr>
            <p:spPr>
              <a:xfrm>
                <a:off x="687406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136 w 726281"/>
                  <a:gd name="connsiteY5" fmla="*/ 219646 h 228600"/>
                  <a:gd name="connsiteX6" fmla="*/ 716375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136" y="219646"/>
                    </a:lnTo>
                    <a:lnTo>
                      <a:pt x="716375"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589" name="任意多边形: 形状 1588">
                <a:extLst>
                  <a:ext uri="{FF2B5EF4-FFF2-40B4-BE49-F238E27FC236}">
                    <a16:creationId xmlns:a16="http://schemas.microsoft.com/office/drawing/2014/main" xmlns="" id="{7238A398-14F6-4035-B947-7B4B55D478A3}"/>
                  </a:ext>
                </a:extLst>
              </p:cNvPr>
              <p:cNvSpPr/>
              <p:nvPr/>
            </p:nvSpPr>
            <p:spPr>
              <a:xfrm>
                <a:off x="7166861" y="4658486"/>
                <a:ext cx="140684" cy="61055"/>
              </a:xfrm>
              <a:custGeom>
                <a:avLst/>
                <a:gdLst>
                  <a:gd name="connsiteX0" fmla="*/ 132779 w 140684"/>
                  <a:gd name="connsiteY0" fmla="*/ 61055 h 61055"/>
                  <a:gd name="connsiteX1" fmla="*/ 7811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587 w 140684"/>
                  <a:gd name="connsiteY5" fmla="*/ 52102 h 61055"/>
                  <a:gd name="connsiteX6" fmla="*/ 130112 w 140684"/>
                  <a:gd name="connsiteY6" fmla="*/ 8954 h 61055"/>
                  <a:gd name="connsiteX7" fmla="*/ 10287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1" y="61055"/>
                    </a:lnTo>
                    <a:lnTo>
                      <a:pt x="0" y="0"/>
                    </a:lnTo>
                    <a:lnTo>
                      <a:pt x="140684" y="0"/>
                    </a:lnTo>
                    <a:close/>
                    <a:moveTo>
                      <a:pt x="15716" y="52102"/>
                    </a:moveTo>
                    <a:lnTo>
                      <a:pt x="124587" y="52102"/>
                    </a:lnTo>
                    <a:lnTo>
                      <a:pt x="130112" y="8954"/>
                    </a:lnTo>
                    <a:lnTo>
                      <a:pt x="10287" y="8954"/>
                    </a:lnTo>
                    <a:close/>
                  </a:path>
                </a:pathLst>
              </a:custGeom>
              <a:solidFill>
                <a:srgbClr val="DBDBDB"/>
              </a:solidFill>
              <a:ln w="9525" cap="flat">
                <a:noFill/>
                <a:prstDash val="solid"/>
                <a:miter/>
              </a:ln>
            </p:spPr>
            <p:txBody>
              <a:bodyPr rtlCol="0" anchor="ctr"/>
              <a:lstStyle/>
              <a:p>
                <a:endParaRPr lang="zh-CN" altLang="en-US"/>
              </a:p>
            </p:txBody>
          </p:sp>
          <p:sp>
            <p:nvSpPr>
              <p:cNvPr id="1590" name="任意多边形: 形状 1589">
                <a:extLst>
                  <a:ext uri="{FF2B5EF4-FFF2-40B4-BE49-F238E27FC236}">
                    <a16:creationId xmlns:a16="http://schemas.microsoft.com/office/drawing/2014/main" xmlns="" id="{87FF3978-CD07-48E5-9639-6E4419B9EDE8}"/>
                  </a:ext>
                </a:extLst>
              </p:cNvPr>
              <p:cNvSpPr/>
              <p:nvPr/>
            </p:nvSpPr>
            <p:spPr>
              <a:xfrm>
                <a:off x="7166861" y="4965287"/>
                <a:ext cx="140684" cy="61150"/>
              </a:xfrm>
              <a:custGeom>
                <a:avLst/>
                <a:gdLst>
                  <a:gd name="connsiteX0" fmla="*/ 132779 w 140684"/>
                  <a:gd name="connsiteY0" fmla="*/ 61150 h 61150"/>
                  <a:gd name="connsiteX1" fmla="*/ 7811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587 w 140684"/>
                  <a:gd name="connsiteY5" fmla="*/ 52197 h 61150"/>
                  <a:gd name="connsiteX6" fmla="*/ 130112 w 140684"/>
                  <a:gd name="connsiteY6" fmla="*/ 9049 h 61150"/>
                  <a:gd name="connsiteX7" fmla="*/ 10287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1" y="61150"/>
                    </a:lnTo>
                    <a:lnTo>
                      <a:pt x="0" y="0"/>
                    </a:lnTo>
                    <a:lnTo>
                      <a:pt x="140684" y="0"/>
                    </a:lnTo>
                    <a:close/>
                    <a:moveTo>
                      <a:pt x="15716" y="52197"/>
                    </a:moveTo>
                    <a:lnTo>
                      <a:pt x="124587" y="52197"/>
                    </a:lnTo>
                    <a:lnTo>
                      <a:pt x="130112" y="9049"/>
                    </a:lnTo>
                    <a:lnTo>
                      <a:pt x="10287" y="9049"/>
                    </a:lnTo>
                    <a:close/>
                  </a:path>
                </a:pathLst>
              </a:custGeom>
              <a:solidFill>
                <a:srgbClr val="DBDBDB"/>
              </a:solidFill>
              <a:ln w="9525" cap="flat">
                <a:noFill/>
                <a:prstDash val="solid"/>
                <a:miter/>
              </a:ln>
            </p:spPr>
            <p:txBody>
              <a:bodyPr rtlCol="0" anchor="ctr"/>
              <a:lstStyle/>
              <a:p>
                <a:endParaRPr lang="zh-CN" altLang="en-US"/>
              </a:p>
            </p:txBody>
          </p:sp>
          <p:sp>
            <p:nvSpPr>
              <p:cNvPr id="1591" name="任意多边形: 形状 1590">
                <a:extLst>
                  <a:ext uri="{FF2B5EF4-FFF2-40B4-BE49-F238E27FC236}">
                    <a16:creationId xmlns:a16="http://schemas.microsoft.com/office/drawing/2014/main" xmlns="" id="{B7BF345A-760C-4765-9C64-66E4733BAFC3}"/>
                  </a:ext>
                </a:extLst>
              </p:cNvPr>
              <p:cNvSpPr/>
              <p:nvPr/>
            </p:nvSpPr>
            <p:spPr>
              <a:xfrm>
                <a:off x="5967474" y="4565427"/>
                <a:ext cx="773715" cy="253365"/>
              </a:xfrm>
              <a:custGeom>
                <a:avLst/>
                <a:gdLst>
                  <a:gd name="connsiteX0" fmla="*/ 757809 w 773715"/>
                  <a:gd name="connsiteY0" fmla="*/ 253365 h 253365"/>
                  <a:gd name="connsiteX1" fmla="*/ 14859 w 773715"/>
                  <a:gd name="connsiteY1" fmla="*/ 253365 h 253365"/>
                  <a:gd name="connsiteX2" fmla="*/ 0 w 773715"/>
                  <a:gd name="connsiteY2" fmla="*/ 0 h 253365"/>
                  <a:gd name="connsiteX3" fmla="*/ 773716 w 773715"/>
                  <a:gd name="connsiteY3" fmla="*/ 0 h 253365"/>
                  <a:gd name="connsiteX4" fmla="*/ 22860 w 773715"/>
                  <a:gd name="connsiteY4" fmla="*/ 244697 h 253365"/>
                  <a:gd name="connsiteX5" fmla="*/ 749427 w 773715"/>
                  <a:gd name="connsiteY5" fmla="*/ 244697 h 253365"/>
                  <a:gd name="connsiteX6" fmla="*/ 764476 w 773715"/>
                  <a:gd name="connsiteY6" fmla="*/ 9335 h 253365"/>
                  <a:gd name="connsiteX7" fmla="*/ 9525 w 773715"/>
                  <a:gd name="connsiteY7" fmla="*/ 9335 h 253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3715" h="253365">
                    <a:moveTo>
                      <a:pt x="757809" y="253365"/>
                    </a:moveTo>
                    <a:lnTo>
                      <a:pt x="14859" y="253365"/>
                    </a:lnTo>
                    <a:lnTo>
                      <a:pt x="0" y="0"/>
                    </a:lnTo>
                    <a:lnTo>
                      <a:pt x="773716" y="0"/>
                    </a:lnTo>
                    <a:close/>
                    <a:moveTo>
                      <a:pt x="22860" y="244697"/>
                    </a:moveTo>
                    <a:lnTo>
                      <a:pt x="749427" y="244697"/>
                    </a:lnTo>
                    <a:lnTo>
                      <a:pt x="764476" y="9335"/>
                    </a:lnTo>
                    <a:lnTo>
                      <a:pt x="9525" y="9335"/>
                    </a:lnTo>
                    <a:close/>
                  </a:path>
                </a:pathLst>
              </a:custGeom>
              <a:solidFill>
                <a:srgbClr val="DBDBDB"/>
              </a:solidFill>
              <a:ln w="9525" cap="flat">
                <a:noFill/>
                <a:prstDash val="solid"/>
                <a:miter/>
              </a:ln>
            </p:spPr>
            <p:txBody>
              <a:bodyPr rtlCol="0" anchor="ctr"/>
              <a:lstStyle/>
              <a:p>
                <a:endParaRPr lang="zh-CN" altLang="en-US"/>
              </a:p>
            </p:txBody>
          </p:sp>
          <p:sp>
            <p:nvSpPr>
              <p:cNvPr id="1592" name="任意多边形: 形状 1591">
                <a:extLst>
                  <a:ext uri="{FF2B5EF4-FFF2-40B4-BE49-F238E27FC236}">
                    <a16:creationId xmlns:a16="http://schemas.microsoft.com/office/drawing/2014/main" xmlns="" id="{AD4FAB39-7A67-4158-B688-75A88210BCB8}"/>
                  </a:ext>
                </a:extLst>
              </p:cNvPr>
              <p:cNvSpPr/>
              <p:nvPr/>
            </p:nvSpPr>
            <p:spPr>
              <a:xfrm>
                <a:off x="5999573" y="4881562"/>
                <a:ext cx="726281" cy="228600"/>
              </a:xfrm>
              <a:custGeom>
                <a:avLst/>
                <a:gdLst>
                  <a:gd name="connsiteX0" fmla="*/ 711994 w 726281"/>
                  <a:gd name="connsiteY0" fmla="*/ 228600 h 228600"/>
                  <a:gd name="connsiteX1" fmla="*/ 11335 w 726281"/>
                  <a:gd name="connsiteY1" fmla="*/ 228600 h 228600"/>
                  <a:gd name="connsiteX2" fmla="*/ 0 w 726281"/>
                  <a:gd name="connsiteY2" fmla="*/ 0 h 228600"/>
                  <a:gd name="connsiteX3" fmla="*/ 726281 w 726281"/>
                  <a:gd name="connsiteY3" fmla="*/ 0 h 228600"/>
                  <a:gd name="connsiteX4" fmla="*/ 19907 w 726281"/>
                  <a:gd name="connsiteY4" fmla="*/ 219646 h 228600"/>
                  <a:gd name="connsiteX5" fmla="*/ 703516 w 726281"/>
                  <a:gd name="connsiteY5" fmla="*/ 219646 h 228600"/>
                  <a:gd name="connsiteX6" fmla="*/ 716756 w 726281"/>
                  <a:gd name="connsiteY6" fmla="*/ 8954 h 228600"/>
                  <a:gd name="connsiteX7" fmla="*/ 9430 w 726281"/>
                  <a:gd name="connsiteY7" fmla="*/ 8954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26281" h="228600">
                    <a:moveTo>
                      <a:pt x="711994" y="228600"/>
                    </a:moveTo>
                    <a:lnTo>
                      <a:pt x="11335" y="228600"/>
                    </a:lnTo>
                    <a:lnTo>
                      <a:pt x="0" y="0"/>
                    </a:lnTo>
                    <a:lnTo>
                      <a:pt x="726281" y="0"/>
                    </a:lnTo>
                    <a:close/>
                    <a:moveTo>
                      <a:pt x="19907" y="219646"/>
                    </a:moveTo>
                    <a:lnTo>
                      <a:pt x="703516" y="219646"/>
                    </a:lnTo>
                    <a:lnTo>
                      <a:pt x="716756" y="8954"/>
                    </a:lnTo>
                    <a:lnTo>
                      <a:pt x="9430" y="8954"/>
                    </a:lnTo>
                    <a:close/>
                  </a:path>
                </a:pathLst>
              </a:custGeom>
              <a:solidFill>
                <a:srgbClr val="DBDBDB"/>
              </a:solidFill>
              <a:ln w="9525" cap="flat">
                <a:noFill/>
                <a:prstDash val="solid"/>
                <a:miter/>
              </a:ln>
            </p:spPr>
            <p:txBody>
              <a:bodyPr rtlCol="0" anchor="ctr"/>
              <a:lstStyle/>
              <a:p>
                <a:endParaRPr lang="zh-CN" altLang="en-US"/>
              </a:p>
            </p:txBody>
          </p:sp>
          <p:sp>
            <p:nvSpPr>
              <p:cNvPr id="1593" name="任意多边形: 形状 1592">
                <a:extLst>
                  <a:ext uri="{FF2B5EF4-FFF2-40B4-BE49-F238E27FC236}">
                    <a16:creationId xmlns:a16="http://schemas.microsoft.com/office/drawing/2014/main" xmlns="" id="{0EDC0514-20D8-4007-9D36-77C8D6BF50C9}"/>
                  </a:ext>
                </a:extLst>
              </p:cNvPr>
              <p:cNvSpPr/>
              <p:nvPr/>
            </p:nvSpPr>
            <p:spPr>
              <a:xfrm>
                <a:off x="6292371" y="4658486"/>
                <a:ext cx="140684" cy="61055"/>
              </a:xfrm>
              <a:custGeom>
                <a:avLst/>
                <a:gdLst>
                  <a:gd name="connsiteX0" fmla="*/ 132779 w 140684"/>
                  <a:gd name="connsiteY0" fmla="*/ 61055 h 61055"/>
                  <a:gd name="connsiteX1" fmla="*/ 7810 w 140684"/>
                  <a:gd name="connsiteY1" fmla="*/ 61055 h 61055"/>
                  <a:gd name="connsiteX2" fmla="*/ 0 w 140684"/>
                  <a:gd name="connsiteY2" fmla="*/ 0 h 61055"/>
                  <a:gd name="connsiteX3" fmla="*/ 140684 w 140684"/>
                  <a:gd name="connsiteY3" fmla="*/ 0 h 61055"/>
                  <a:gd name="connsiteX4" fmla="*/ 15716 w 140684"/>
                  <a:gd name="connsiteY4" fmla="*/ 52102 h 61055"/>
                  <a:gd name="connsiteX5" fmla="*/ 124873 w 140684"/>
                  <a:gd name="connsiteY5" fmla="*/ 52102 h 61055"/>
                  <a:gd name="connsiteX6" fmla="*/ 130397 w 140684"/>
                  <a:gd name="connsiteY6" fmla="*/ 8954 h 61055"/>
                  <a:gd name="connsiteX7" fmla="*/ 10192 w 140684"/>
                  <a:gd name="connsiteY7" fmla="*/ 8954 h 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055">
                    <a:moveTo>
                      <a:pt x="132779" y="61055"/>
                    </a:moveTo>
                    <a:lnTo>
                      <a:pt x="7810" y="61055"/>
                    </a:lnTo>
                    <a:lnTo>
                      <a:pt x="0" y="0"/>
                    </a:lnTo>
                    <a:lnTo>
                      <a:pt x="140684" y="0"/>
                    </a:lnTo>
                    <a:close/>
                    <a:moveTo>
                      <a:pt x="15716" y="52102"/>
                    </a:moveTo>
                    <a:lnTo>
                      <a:pt x="124873" y="52102"/>
                    </a:lnTo>
                    <a:lnTo>
                      <a:pt x="130397" y="8954"/>
                    </a:lnTo>
                    <a:lnTo>
                      <a:pt x="10192" y="8954"/>
                    </a:lnTo>
                    <a:close/>
                  </a:path>
                </a:pathLst>
              </a:custGeom>
              <a:solidFill>
                <a:srgbClr val="DBDBDB"/>
              </a:solidFill>
              <a:ln w="9525" cap="flat">
                <a:noFill/>
                <a:prstDash val="solid"/>
                <a:miter/>
              </a:ln>
            </p:spPr>
            <p:txBody>
              <a:bodyPr rtlCol="0" anchor="ctr"/>
              <a:lstStyle/>
              <a:p>
                <a:endParaRPr lang="zh-CN" altLang="en-US"/>
              </a:p>
            </p:txBody>
          </p:sp>
          <p:sp>
            <p:nvSpPr>
              <p:cNvPr id="1594" name="任意多边形: 形状 1593">
                <a:extLst>
                  <a:ext uri="{FF2B5EF4-FFF2-40B4-BE49-F238E27FC236}">
                    <a16:creationId xmlns:a16="http://schemas.microsoft.com/office/drawing/2014/main" xmlns="" id="{D958B911-EAFE-43C3-965F-DE4BD65DC698}"/>
                  </a:ext>
                </a:extLst>
              </p:cNvPr>
              <p:cNvSpPr/>
              <p:nvPr/>
            </p:nvSpPr>
            <p:spPr>
              <a:xfrm>
                <a:off x="6292371" y="4965287"/>
                <a:ext cx="140684" cy="61150"/>
              </a:xfrm>
              <a:custGeom>
                <a:avLst/>
                <a:gdLst>
                  <a:gd name="connsiteX0" fmla="*/ 132779 w 140684"/>
                  <a:gd name="connsiteY0" fmla="*/ 61150 h 61150"/>
                  <a:gd name="connsiteX1" fmla="*/ 7810 w 140684"/>
                  <a:gd name="connsiteY1" fmla="*/ 61150 h 61150"/>
                  <a:gd name="connsiteX2" fmla="*/ 0 w 140684"/>
                  <a:gd name="connsiteY2" fmla="*/ 0 h 61150"/>
                  <a:gd name="connsiteX3" fmla="*/ 140684 w 140684"/>
                  <a:gd name="connsiteY3" fmla="*/ 0 h 61150"/>
                  <a:gd name="connsiteX4" fmla="*/ 15716 w 140684"/>
                  <a:gd name="connsiteY4" fmla="*/ 52197 h 61150"/>
                  <a:gd name="connsiteX5" fmla="*/ 124873 w 140684"/>
                  <a:gd name="connsiteY5" fmla="*/ 52197 h 61150"/>
                  <a:gd name="connsiteX6" fmla="*/ 130397 w 140684"/>
                  <a:gd name="connsiteY6" fmla="*/ 9049 h 61150"/>
                  <a:gd name="connsiteX7" fmla="*/ 10192 w 140684"/>
                  <a:gd name="connsiteY7" fmla="*/ 9049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0684" h="61150">
                    <a:moveTo>
                      <a:pt x="132779" y="61150"/>
                    </a:moveTo>
                    <a:lnTo>
                      <a:pt x="7810" y="61150"/>
                    </a:lnTo>
                    <a:lnTo>
                      <a:pt x="0" y="0"/>
                    </a:lnTo>
                    <a:lnTo>
                      <a:pt x="140684" y="0"/>
                    </a:lnTo>
                    <a:close/>
                    <a:moveTo>
                      <a:pt x="15716" y="52197"/>
                    </a:moveTo>
                    <a:lnTo>
                      <a:pt x="124873" y="52197"/>
                    </a:lnTo>
                    <a:lnTo>
                      <a:pt x="130397" y="9049"/>
                    </a:lnTo>
                    <a:lnTo>
                      <a:pt x="10192" y="9049"/>
                    </a:lnTo>
                    <a:close/>
                  </a:path>
                </a:pathLst>
              </a:custGeom>
              <a:solidFill>
                <a:srgbClr val="DBDBDB"/>
              </a:solidFill>
              <a:ln w="9525" cap="flat">
                <a:noFill/>
                <a:prstDash val="solid"/>
                <a:miter/>
              </a:ln>
            </p:spPr>
            <p:txBody>
              <a:bodyPr rtlCol="0" anchor="ctr"/>
              <a:lstStyle/>
              <a:p>
                <a:endParaRPr lang="zh-CN" altLang="en-US"/>
              </a:p>
            </p:txBody>
          </p:sp>
          <p:sp>
            <p:nvSpPr>
              <p:cNvPr id="1595" name="任意多边形: 形状 1594">
                <a:extLst>
                  <a:ext uri="{FF2B5EF4-FFF2-40B4-BE49-F238E27FC236}">
                    <a16:creationId xmlns:a16="http://schemas.microsoft.com/office/drawing/2014/main" xmlns="" id="{9D21B729-DF51-42C0-82EB-C051ABBD0A25}"/>
                  </a:ext>
                </a:extLst>
              </p:cNvPr>
              <p:cNvSpPr/>
              <p:nvPr/>
            </p:nvSpPr>
            <p:spPr>
              <a:xfrm>
                <a:off x="5987667" y="5214461"/>
                <a:ext cx="77533" cy="239172"/>
              </a:xfrm>
              <a:custGeom>
                <a:avLst/>
                <a:gdLst>
                  <a:gd name="connsiteX0" fmla="*/ 77533 w 77533"/>
                  <a:gd name="connsiteY0" fmla="*/ 0 h 239172"/>
                  <a:gd name="connsiteX1" fmla="*/ 66389 w 77533"/>
                  <a:gd name="connsiteY1" fmla="*/ 79438 h 239172"/>
                  <a:gd name="connsiteX2" fmla="*/ 43910 w 77533"/>
                  <a:gd name="connsiteY2" fmla="*/ 239173 h 239172"/>
                  <a:gd name="connsiteX3" fmla="*/ 0 w 77533"/>
                  <a:gd name="connsiteY3" fmla="*/ 239173 h 239172"/>
                  <a:gd name="connsiteX4" fmla="*/ 0 w 77533"/>
                  <a:gd name="connsiteY4" fmla="*/ 0 h 239172"/>
                  <a:gd name="connsiteX5" fmla="*/ 77533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77533" y="0"/>
                    </a:moveTo>
                    <a:lnTo>
                      <a:pt x="66389" y="79438"/>
                    </a:lnTo>
                    <a:lnTo>
                      <a:pt x="43910" y="239173"/>
                    </a:lnTo>
                    <a:lnTo>
                      <a:pt x="0" y="239173"/>
                    </a:lnTo>
                    <a:lnTo>
                      <a:pt x="0" y="0"/>
                    </a:lnTo>
                    <a:lnTo>
                      <a:pt x="77533" y="0"/>
                    </a:lnTo>
                    <a:close/>
                  </a:path>
                </a:pathLst>
              </a:custGeom>
              <a:solidFill>
                <a:srgbClr val="EBEBEB"/>
              </a:solidFill>
              <a:ln w="9525" cap="flat">
                <a:noFill/>
                <a:prstDash val="solid"/>
                <a:miter/>
              </a:ln>
            </p:spPr>
            <p:txBody>
              <a:bodyPr rtlCol="0" anchor="ctr"/>
              <a:lstStyle/>
              <a:p>
                <a:endParaRPr lang="zh-CN" altLang="en-US"/>
              </a:p>
            </p:txBody>
          </p:sp>
          <p:sp>
            <p:nvSpPr>
              <p:cNvPr id="1596" name="任意多边形: 形状 1595">
                <a:extLst>
                  <a:ext uri="{FF2B5EF4-FFF2-40B4-BE49-F238E27FC236}">
                    <a16:creationId xmlns:a16="http://schemas.microsoft.com/office/drawing/2014/main" xmlns="" id="{467191A2-7AEF-45C4-858E-10ABCA56E218}"/>
                  </a:ext>
                </a:extLst>
              </p:cNvPr>
              <p:cNvSpPr/>
              <p:nvPr/>
            </p:nvSpPr>
            <p:spPr>
              <a:xfrm>
                <a:off x="5987667" y="5214461"/>
                <a:ext cx="77533" cy="79438"/>
              </a:xfrm>
              <a:custGeom>
                <a:avLst/>
                <a:gdLst>
                  <a:gd name="connsiteX0" fmla="*/ 77533 w 77533"/>
                  <a:gd name="connsiteY0" fmla="*/ 0 h 79438"/>
                  <a:gd name="connsiteX1" fmla="*/ 66389 w 77533"/>
                  <a:gd name="connsiteY1" fmla="*/ 79438 h 79438"/>
                  <a:gd name="connsiteX2" fmla="*/ 0 w 77533"/>
                  <a:gd name="connsiteY2" fmla="*/ 79438 h 79438"/>
                  <a:gd name="connsiteX3" fmla="*/ 0 w 77533"/>
                  <a:gd name="connsiteY3" fmla="*/ 0 h 79438"/>
                  <a:gd name="connsiteX4" fmla="*/ 77533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77533" y="0"/>
                    </a:moveTo>
                    <a:lnTo>
                      <a:pt x="66389" y="79438"/>
                    </a:lnTo>
                    <a:lnTo>
                      <a:pt x="0" y="79438"/>
                    </a:lnTo>
                    <a:lnTo>
                      <a:pt x="0" y="0"/>
                    </a:lnTo>
                    <a:lnTo>
                      <a:pt x="77533" y="0"/>
                    </a:lnTo>
                    <a:close/>
                  </a:path>
                </a:pathLst>
              </a:custGeom>
              <a:solidFill>
                <a:srgbClr val="DBDBDB"/>
              </a:solidFill>
              <a:ln w="9525" cap="flat">
                <a:noFill/>
                <a:prstDash val="solid"/>
                <a:miter/>
              </a:ln>
            </p:spPr>
            <p:txBody>
              <a:bodyPr rtlCol="0" anchor="ctr"/>
              <a:lstStyle/>
              <a:p>
                <a:endParaRPr lang="zh-CN" altLang="en-US"/>
              </a:p>
            </p:txBody>
          </p:sp>
          <p:sp>
            <p:nvSpPr>
              <p:cNvPr id="1597" name="任意多边形: 形状 1596">
                <a:extLst>
                  <a:ext uri="{FF2B5EF4-FFF2-40B4-BE49-F238E27FC236}">
                    <a16:creationId xmlns:a16="http://schemas.microsoft.com/office/drawing/2014/main" xmlns="" id="{5E26E142-017E-4CEA-958F-B3E1109CCA1F}"/>
                  </a:ext>
                </a:extLst>
              </p:cNvPr>
              <p:cNvSpPr/>
              <p:nvPr/>
            </p:nvSpPr>
            <p:spPr>
              <a:xfrm>
                <a:off x="7524620" y="5214461"/>
                <a:ext cx="77533" cy="239172"/>
              </a:xfrm>
              <a:custGeom>
                <a:avLst/>
                <a:gdLst>
                  <a:gd name="connsiteX0" fmla="*/ 0 w 77533"/>
                  <a:gd name="connsiteY0" fmla="*/ 0 h 239172"/>
                  <a:gd name="connsiteX1" fmla="*/ 11144 w 77533"/>
                  <a:gd name="connsiteY1" fmla="*/ 79438 h 239172"/>
                  <a:gd name="connsiteX2" fmla="*/ 33623 w 77533"/>
                  <a:gd name="connsiteY2" fmla="*/ 239173 h 239172"/>
                  <a:gd name="connsiteX3" fmla="*/ 77533 w 77533"/>
                  <a:gd name="connsiteY3" fmla="*/ 239173 h 239172"/>
                  <a:gd name="connsiteX4" fmla="*/ 77533 w 77533"/>
                  <a:gd name="connsiteY4" fmla="*/ 0 h 239172"/>
                  <a:gd name="connsiteX5" fmla="*/ 0 w 77533"/>
                  <a:gd name="connsiteY5" fmla="*/ 0 h 239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533" h="239172">
                    <a:moveTo>
                      <a:pt x="0" y="0"/>
                    </a:moveTo>
                    <a:lnTo>
                      <a:pt x="11144" y="79438"/>
                    </a:lnTo>
                    <a:lnTo>
                      <a:pt x="33623" y="239173"/>
                    </a:lnTo>
                    <a:lnTo>
                      <a:pt x="77533" y="239173"/>
                    </a:lnTo>
                    <a:lnTo>
                      <a:pt x="77533" y="0"/>
                    </a:lnTo>
                    <a:lnTo>
                      <a:pt x="0" y="0"/>
                    </a:lnTo>
                    <a:close/>
                  </a:path>
                </a:pathLst>
              </a:custGeom>
              <a:solidFill>
                <a:srgbClr val="EBEBEB"/>
              </a:solidFill>
              <a:ln w="9525" cap="flat">
                <a:noFill/>
                <a:prstDash val="solid"/>
                <a:miter/>
              </a:ln>
            </p:spPr>
            <p:txBody>
              <a:bodyPr rtlCol="0" anchor="ctr"/>
              <a:lstStyle/>
              <a:p>
                <a:endParaRPr lang="zh-CN" altLang="en-US"/>
              </a:p>
            </p:txBody>
          </p:sp>
          <p:sp>
            <p:nvSpPr>
              <p:cNvPr id="1598" name="任意多边形: 形状 1597">
                <a:extLst>
                  <a:ext uri="{FF2B5EF4-FFF2-40B4-BE49-F238E27FC236}">
                    <a16:creationId xmlns:a16="http://schemas.microsoft.com/office/drawing/2014/main" xmlns="" id="{EB40A876-AAF6-4747-89F2-765ED4AD6359}"/>
                  </a:ext>
                </a:extLst>
              </p:cNvPr>
              <p:cNvSpPr/>
              <p:nvPr/>
            </p:nvSpPr>
            <p:spPr>
              <a:xfrm>
                <a:off x="7524620" y="5214461"/>
                <a:ext cx="77533" cy="79438"/>
              </a:xfrm>
              <a:custGeom>
                <a:avLst/>
                <a:gdLst>
                  <a:gd name="connsiteX0" fmla="*/ 0 w 77533"/>
                  <a:gd name="connsiteY0" fmla="*/ 0 h 79438"/>
                  <a:gd name="connsiteX1" fmla="*/ 11144 w 77533"/>
                  <a:gd name="connsiteY1" fmla="*/ 79438 h 79438"/>
                  <a:gd name="connsiteX2" fmla="*/ 77533 w 77533"/>
                  <a:gd name="connsiteY2" fmla="*/ 79438 h 79438"/>
                  <a:gd name="connsiteX3" fmla="*/ 77533 w 77533"/>
                  <a:gd name="connsiteY3" fmla="*/ 0 h 79438"/>
                  <a:gd name="connsiteX4" fmla="*/ 0 w 77533"/>
                  <a:gd name="connsiteY4" fmla="*/ 0 h 794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533" h="79438">
                    <a:moveTo>
                      <a:pt x="0" y="0"/>
                    </a:moveTo>
                    <a:lnTo>
                      <a:pt x="11144" y="79438"/>
                    </a:lnTo>
                    <a:lnTo>
                      <a:pt x="77533" y="79438"/>
                    </a:lnTo>
                    <a:lnTo>
                      <a:pt x="77533" y="0"/>
                    </a:lnTo>
                    <a:lnTo>
                      <a:pt x="0" y="0"/>
                    </a:lnTo>
                    <a:close/>
                  </a:path>
                </a:pathLst>
              </a:custGeom>
              <a:solidFill>
                <a:srgbClr val="DBDBDB"/>
              </a:solidFill>
              <a:ln w="9525" cap="flat">
                <a:noFill/>
                <a:prstDash val="solid"/>
                <a:miter/>
              </a:ln>
            </p:spPr>
            <p:txBody>
              <a:bodyPr rtlCol="0" anchor="ctr"/>
              <a:lstStyle/>
              <a:p>
                <a:endParaRPr lang="zh-CN" altLang="en-US"/>
              </a:p>
            </p:txBody>
          </p:sp>
          <p:sp>
            <p:nvSpPr>
              <p:cNvPr id="1599" name="任意多边形: 形状 1598">
                <a:extLst>
                  <a:ext uri="{FF2B5EF4-FFF2-40B4-BE49-F238E27FC236}">
                    <a16:creationId xmlns:a16="http://schemas.microsoft.com/office/drawing/2014/main" xmlns="" id="{434BC367-A65B-44BE-A1CE-147A10AA77BE}"/>
                  </a:ext>
                </a:extLst>
              </p:cNvPr>
              <p:cNvSpPr/>
              <p:nvPr/>
            </p:nvSpPr>
            <p:spPr>
              <a:xfrm>
                <a:off x="11487592" y="4675155"/>
                <a:ext cx="259651" cy="115919"/>
              </a:xfrm>
              <a:custGeom>
                <a:avLst/>
                <a:gdLst>
                  <a:gd name="connsiteX0" fmla="*/ 2572 w 259651"/>
                  <a:gd name="connsiteY0" fmla="*/ 111347 h 115919"/>
                  <a:gd name="connsiteX1" fmla="*/ 129826 w 259651"/>
                  <a:gd name="connsiteY1" fmla="*/ 108680 h 115919"/>
                  <a:gd name="connsiteX2" fmla="*/ 192500 w 259651"/>
                  <a:gd name="connsiteY2" fmla="*/ 107633 h 115919"/>
                  <a:gd name="connsiteX3" fmla="*/ 254889 w 259651"/>
                  <a:gd name="connsiteY3" fmla="*/ 107156 h 115919"/>
                  <a:gd name="connsiteX4" fmla="*/ 250603 w 259651"/>
                  <a:gd name="connsiteY4" fmla="*/ 111347 h 115919"/>
                  <a:gd name="connsiteX5" fmla="*/ 250127 w 259651"/>
                  <a:gd name="connsiteY5" fmla="*/ 4763 h 115919"/>
                  <a:gd name="connsiteX6" fmla="*/ 254889 w 259651"/>
                  <a:gd name="connsiteY6" fmla="*/ 9525 h 115919"/>
                  <a:gd name="connsiteX7" fmla="*/ 128683 w 259651"/>
                  <a:gd name="connsiteY7" fmla="*/ 8954 h 115919"/>
                  <a:gd name="connsiteX8" fmla="*/ 2572 w 259651"/>
                  <a:gd name="connsiteY8" fmla="*/ 7429 h 115919"/>
                  <a:gd name="connsiteX9" fmla="*/ 5239 w 259651"/>
                  <a:gd name="connsiteY9" fmla="*/ 4763 h 115919"/>
                  <a:gd name="connsiteX10" fmla="*/ 4001 w 259651"/>
                  <a:gd name="connsiteY10" fmla="*/ 57531 h 115919"/>
                  <a:gd name="connsiteX11" fmla="*/ 2572 w 259651"/>
                  <a:gd name="connsiteY11" fmla="*/ 111347 h 115919"/>
                  <a:gd name="connsiteX12" fmla="*/ 1238 w 259651"/>
                  <a:gd name="connsiteY12" fmla="*/ 58674 h 115919"/>
                  <a:gd name="connsiteX13" fmla="*/ 0 w 259651"/>
                  <a:gd name="connsiteY13" fmla="*/ 4763 h 115919"/>
                  <a:gd name="connsiteX14" fmla="*/ 0 w 259651"/>
                  <a:gd name="connsiteY14" fmla="*/ 2191 h 115919"/>
                  <a:gd name="connsiteX15" fmla="*/ 2572 w 259651"/>
                  <a:gd name="connsiteY15" fmla="*/ 2191 h 115919"/>
                  <a:gd name="connsiteX16" fmla="*/ 128683 w 259651"/>
                  <a:gd name="connsiteY16" fmla="*/ 667 h 115919"/>
                  <a:gd name="connsiteX17" fmla="*/ 254889 w 259651"/>
                  <a:gd name="connsiteY17" fmla="*/ 0 h 115919"/>
                  <a:gd name="connsiteX18" fmla="*/ 259652 w 259651"/>
                  <a:gd name="connsiteY18" fmla="*/ 0 h 115919"/>
                  <a:gd name="connsiteX19" fmla="*/ 259652 w 259651"/>
                  <a:gd name="connsiteY19" fmla="*/ 4763 h 115919"/>
                  <a:gd name="connsiteX20" fmla="*/ 259652 w 259651"/>
                  <a:gd name="connsiteY20" fmla="*/ 111347 h 115919"/>
                  <a:gd name="connsiteX21" fmla="*/ 259652 w 259651"/>
                  <a:gd name="connsiteY21" fmla="*/ 115919 h 115919"/>
                  <a:gd name="connsiteX22" fmla="*/ 255461 w 259651"/>
                  <a:gd name="connsiteY22" fmla="*/ 115919 h 115919"/>
                  <a:gd name="connsiteX23" fmla="*/ 191643 w 259651"/>
                  <a:gd name="connsiteY23" fmla="*/ 115348 h 115919"/>
                  <a:gd name="connsiteX24" fmla="*/ 128207 w 259651"/>
                  <a:gd name="connsiteY24" fmla="*/ 114300 h 115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919">
                    <a:moveTo>
                      <a:pt x="2572" y="111347"/>
                    </a:moveTo>
                    <a:lnTo>
                      <a:pt x="129826" y="108680"/>
                    </a:lnTo>
                    <a:lnTo>
                      <a:pt x="192500" y="107633"/>
                    </a:lnTo>
                    <a:cubicBezTo>
                      <a:pt x="213360" y="107633"/>
                      <a:pt x="234029" y="107633"/>
                      <a:pt x="254889" y="107156"/>
                    </a:cubicBezTo>
                    <a:lnTo>
                      <a:pt x="250603" y="111347"/>
                    </a:lnTo>
                    <a:lnTo>
                      <a:pt x="250127" y="4763"/>
                    </a:lnTo>
                    <a:lnTo>
                      <a:pt x="254889" y="9525"/>
                    </a:lnTo>
                    <a:lnTo>
                      <a:pt x="128683" y="8954"/>
                    </a:lnTo>
                    <a:cubicBezTo>
                      <a:pt x="86678" y="8954"/>
                      <a:pt x="44672" y="7906"/>
                      <a:pt x="2572" y="7429"/>
                    </a:cubicBezTo>
                    <a:lnTo>
                      <a:pt x="5239" y="4763"/>
                    </a:lnTo>
                    <a:cubicBezTo>
                      <a:pt x="5239" y="22289"/>
                      <a:pt x="4382" y="39815"/>
                      <a:pt x="4001" y="57531"/>
                    </a:cubicBezTo>
                    <a:close/>
                    <a:moveTo>
                      <a:pt x="2572" y="111347"/>
                    </a:moveTo>
                    <a:lnTo>
                      <a:pt x="1238" y="58674"/>
                    </a:lnTo>
                    <a:cubicBezTo>
                      <a:pt x="1238" y="40862"/>
                      <a:pt x="191" y="22860"/>
                      <a:pt x="0" y="4763"/>
                    </a:cubicBezTo>
                    <a:lnTo>
                      <a:pt x="0" y="2191"/>
                    </a:lnTo>
                    <a:lnTo>
                      <a:pt x="2572" y="2191"/>
                    </a:lnTo>
                    <a:cubicBezTo>
                      <a:pt x="44672" y="1715"/>
                      <a:pt x="86678" y="667"/>
                      <a:pt x="128683" y="667"/>
                    </a:cubicBezTo>
                    <a:lnTo>
                      <a:pt x="254889" y="0"/>
                    </a:lnTo>
                    <a:lnTo>
                      <a:pt x="259652" y="0"/>
                    </a:lnTo>
                    <a:lnTo>
                      <a:pt x="259652" y="4763"/>
                    </a:lnTo>
                    <a:lnTo>
                      <a:pt x="259652" y="111347"/>
                    </a:lnTo>
                    <a:lnTo>
                      <a:pt x="259652" y="115919"/>
                    </a:lnTo>
                    <a:lnTo>
                      <a:pt x="255461" y="115919"/>
                    </a:lnTo>
                    <a:cubicBezTo>
                      <a:pt x="234125" y="115919"/>
                      <a:pt x="212884" y="115919"/>
                      <a:pt x="191643" y="115348"/>
                    </a:cubicBezTo>
                    <a:lnTo>
                      <a:pt x="128207" y="114300"/>
                    </a:lnTo>
                    <a:close/>
                  </a:path>
                </a:pathLst>
              </a:custGeom>
              <a:solidFill>
                <a:srgbClr val="EBEBEB"/>
              </a:solidFill>
              <a:ln w="9525" cap="flat">
                <a:noFill/>
                <a:prstDash val="solid"/>
                <a:miter/>
              </a:ln>
            </p:spPr>
            <p:txBody>
              <a:bodyPr rtlCol="0" anchor="ctr"/>
              <a:lstStyle/>
              <a:p>
                <a:endParaRPr lang="zh-CN" altLang="en-US"/>
              </a:p>
            </p:txBody>
          </p:sp>
          <p:sp>
            <p:nvSpPr>
              <p:cNvPr id="1600" name="任意多边形: 形状 1599">
                <a:extLst>
                  <a:ext uri="{FF2B5EF4-FFF2-40B4-BE49-F238E27FC236}">
                    <a16:creationId xmlns:a16="http://schemas.microsoft.com/office/drawing/2014/main" xmlns="" id="{66E23ED4-19EB-4AAB-B834-1BE952B46605}"/>
                  </a:ext>
                </a:extLst>
              </p:cNvPr>
              <p:cNvSpPr/>
              <p:nvPr/>
            </p:nvSpPr>
            <p:spPr>
              <a:xfrm>
                <a:off x="116282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603 w 259651"/>
                  <a:gd name="connsiteY5" fmla="*/ 4763 h 115633"/>
                  <a:gd name="connsiteX6" fmla="*/ 255365 w 259651"/>
                  <a:gd name="connsiteY6" fmla="*/ 9525 h 115633"/>
                  <a:gd name="connsiteX7" fmla="*/ 129254 w 259651"/>
                  <a:gd name="connsiteY7" fmla="*/ 8954 h 115633"/>
                  <a:gd name="connsiteX8" fmla="*/ 3143 w 259651"/>
                  <a:gd name="connsiteY8" fmla="*/ 7429 h 115633"/>
                  <a:gd name="connsiteX9" fmla="*/ 5715 w 259651"/>
                  <a:gd name="connsiteY9" fmla="*/ 4763 h 115633"/>
                  <a:gd name="connsiteX10" fmla="*/ 4477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062 h 115633"/>
                  <a:gd name="connsiteX24" fmla="*/ 127635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603" y="4763"/>
                    </a:lnTo>
                    <a:lnTo>
                      <a:pt x="255365" y="9525"/>
                    </a:lnTo>
                    <a:lnTo>
                      <a:pt x="129254" y="8954"/>
                    </a:lnTo>
                    <a:cubicBezTo>
                      <a:pt x="87154" y="8954"/>
                      <a:pt x="45148" y="7906"/>
                      <a:pt x="3143" y="7429"/>
                    </a:cubicBezTo>
                    <a:lnTo>
                      <a:pt x="5715" y="4763"/>
                    </a:lnTo>
                    <a:cubicBezTo>
                      <a:pt x="5715" y="22193"/>
                      <a:pt x="4858" y="39814"/>
                      <a:pt x="4477" y="57531"/>
                    </a:cubicBezTo>
                    <a:close/>
                    <a:moveTo>
                      <a:pt x="2667" y="111347"/>
                    </a:moveTo>
                    <a:lnTo>
                      <a:pt x="1238" y="58674"/>
                    </a:lnTo>
                    <a:cubicBezTo>
                      <a:pt x="1238" y="40862"/>
                      <a:pt x="191" y="22860"/>
                      <a:pt x="0" y="4763"/>
                    </a:cubicBezTo>
                    <a:lnTo>
                      <a:pt x="0" y="2191"/>
                    </a:lnTo>
                    <a:lnTo>
                      <a:pt x="2667" y="2191"/>
                    </a:lnTo>
                    <a:cubicBezTo>
                      <a:pt x="44672" y="1714"/>
                      <a:pt x="86677" y="667"/>
                      <a:pt x="128778" y="667"/>
                    </a:cubicBezTo>
                    <a:lnTo>
                      <a:pt x="254889" y="0"/>
                    </a:lnTo>
                    <a:lnTo>
                      <a:pt x="259652" y="0"/>
                    </a:lnTo>
                    <a:lnTo>
                      <a:pt x="259652" y="4763"/>
                    </a:lnTo>
                    <a:lnTo>
                      <a:pt x="259080" y="111347"/>
                    </a:lnTo>
                    <a:lnTo>
                      <a:pt x="259080" y="115633"/>
                    </a:lnTo>
                    <a:lnTo>
                      <a:pt x="254889" y="115633"/>
                    </a:lnTo>
                    <a:cubicBezTo>
                      <a:pt x="233553" y="115633"/>
                      <a:pt x="212312" y="115633"/>
                      <a:pt x="191071" y="115062"/>
                    </a:cubicBezTo>
                    <a:lnTo>
                      <a:pt x="127635" y="114014"/>
                    </a:lnTo>
                    <a:close/>
                  </a:path>
                </a:pathLst>
              </a:custGeom>
              <a:solidFill>
                <a:srgbClr val="EBEBEB"/>
              </a:solidFill>
              <a:ln w="9525" cap="flat">
                <a:noFill/>
                <a:prstDash val="solid"/>
                <a:miter/>
              </a:ln>
            </p:spPr>
            <p:txBody>
              <a:bodyPr rtlCol="0" anchor="ctr"/>
              <a:lstStyle/>
              <a:p>
                <a:endParaRPr lang="zh-CN" altLang="en-US"/>
              </a:p>
            </p:txBody>
          </p:sp>
          <p:sp>
            <p:nvSpPr>
              <p:cNvPr id="1601" name="任意多边形: 形状 1600">
                <a:extLst>
                  <a:ext uri="{FF2B5EF4-FFF2-40B4-BE49-F238E27FC236}">
                    <a16:creationId xmlns:a16="http://schemas.microsoft.com/office/drawing/2014/main" xmlns="" id="{36C77FA3-1C88-46A7-ADBF-4C8E65807AA9}"/>
                  </a:ext>
                </a:extLst>
              </p:cNvPr>
              <p:cNvSpPr/>
              <p:nvPr/>
            </p:nvSpPr>
            <p:spPr>
              <a:xfrm>
                <a:off x="11346527" y="4809553"/>
                <a:ext cx="259746" cy="115633"/>
              </a:xfrm>
              <a:custGeom>
                <a:avLst/>
                <a:gdLst>
                  <a:gd name="connsiteX0" fmla="*/ 2572 w 259746"/>
                  <a:gd name="connsiteY0" fmla="*/ 111347 h 115633"/>
                  <a:gd name="connsiteX1" fmla="*/ 129826 w 259746"/>
                  <a:gd name="connsiteY1" fmla="*/ 108680 h 115633"/>
                  <a:gd name="connsiteX2" fmla="*/ 192500 w 259746"/>
                  <a:gd name="connsiteY2" fmla="*/ 107632 h 115633"/>
                  <a:gd name="connsiteX3" fmla="*/ 254794 w 259746"/>
                  <a:gd name="connsiteY3" fmla="*/ 107156 h 115633"/>
                  <a:gd name="connsiteX4" fmla="*/ 250603 w 259746"/>
                  <a:gd name="connsiteY4" fmla="*/ 111347 h 115633"/>
                  <a:gd name="connsiteX5" fmla="*/ 250222 w 259746"/>
                  <a:gd name="connsiteY5" fmla="*/ 4763 h 115633"/>
                  <a:gd name="connsiteX6" fmla="*/ 254984 w 259746"/>
                  <a:gd name="connsiteY6" fmla="*/ 9525 h 115633"/>
                  <a:gd name="connsiteX7" fmla="*/ 128874 w 259746"/>
                  <a:gd name="connsiteY7" fmla="*/ 8954 h 115633"/>
                  <a:gd name="connsiteX8" fmla="*/ 2763 w 259746"/>
                  <a:gd name="connsiteY8" fmla="*/ 7429 h 115633"/>
                  <a:gd name="connsiteX9" fmla="*/ 5429 w 259746"/>
                  <a:gd name="connsiteY9" fmla="*/ 4763 h 115633"/>
                  <a:gd name="connsiteX10" fmla="*/ 4096 w 259746"/>
                  <a:gd name="connsiteY10" fmla="*/ 57531 h 115633"/>
                  <a:gd name="connsiteX11" fmla="*/ 2572 w 259746"/>
                  <a:gd name="connsiteY11" fmla="*/ 111347 h 115633"/>
                  <a:gd name="connsiteX12" fmla="*/ 1238 w 259746"/>
                  <a:gd name="connsiteY12" fmla="*/ 58674 h 115633"/>
                  <a:gd name="connsiteX13" fmla="*/ 0 w 259746"/>
                  <a:gd name="connsiteY13" fmla="*/ 4763 h 115633"/>
                  <a:gd name="connsiteX14" fmla="*/ 0 w 259746"/>
                  <a:gd name="connsiteY14" fmla="*/ 2191 h 115633"/>
                  <a:gd name="connsiteX15" fmla="*/ 2572 w 259746"/>
                  <a:gd name="connsiteY15" fmla="*/ 2191 h 115633"/>
                  <a:gd name="connsiteX16" fmla="*/ 128683 w 259746"/>
                  <a:gd name="connsiteY16" fmla="*/ 667 h 115633"/>
                  <a:gd name="connsiteX17" fmla="*/ 254794 w 259746"/>
                  <a:gd name="connsiteY17" fmla="*/ 0 h 115633"/>
                  <a:gd name="connsiteX18" fmla="*/ 259747 w 259746"/>
                  <a:gd name="connsiteY18" fmla="*/ 0 h 115633"/>
                  <a:gd name="connsiteX19" fmla="*/ 259747 w 259746"/>
                  <a:gd name="connsiteY19" fmla="*/ 4763 h 115633"/>
                  <a:gd name="connsiteX20" fmla="*/ 259747 w 259746"/>
                  <a:gd name="connsiteY20" fmla="*/ 111347 h 115633"/>
                  <a:gd name="connsiteX21" fmla="*/ 259747 w 259746"/>
                  <a:gd name="connsiteY21" fmla="*/ 115633 h 115633"/>
                  <a:gd name="connsiteX22" fmla="*/ 255461 w 259746"/>
                  <a:gd name="connsiteY22" fmla="*/ 115633 h 115633"/>
                  <a:gd name="connsiteX23" fmla="*/ 191738 w 259746"/>
                  <a:gd name="connsiteY23" fmla="*/ 115062 h 115633"/>
                  <a:gd name="connsiteX24" fmla="*/ 128302 w 259746"/>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2" y="111347"/>
                    </a:moveTo>
                    <a:lnTo>
                      <a:pt x="129826" y="108680"/>
                    </a:lnTo>
                    <a:lnTo>
                      <a:pt x="192500" y="107632"/>
                    </a:lnTo>
                    <a:cubicBezTo>
                      <a:pt x="213360" y="107632"/>
                      <a:pt x="234029" y="107632"/>
                      <a:pt x="254794" y="107156"/>
                    </a:cubicBezTo>
                    <a:lnTo>
                      <a:pt x="250603" y="111347"/>
                    </a:lnTo>
                    <a:lnTo>
                      <a:pt x="250222" y="4763"/>
                    </a:lnTo>
                    <a:lnTo>
                      <a:pt x="254984" y="9525"/>
                    </a:lnTo>
                    <a:lnTo>
                      <a:pt x="128874" y="8954"/>
                    </a:lnTo>
                    <a:cubicBezTo>
                      <a:pt x="86868" y="8954"/>
                      <a:pt x="44863" y="7906"/>
                      <a:pt x="2763" y="7429"/>
                    </a:cubicBezTo>
                    <a:lnTo>
                      <a:pt x="5429" y="4763"/>
                    </a:lnTo>
                    <a:cubicBezTo>
                      <a:pt x="5429" y="22193"/>
                      <a:pt x="4572" y="39814"/>
                      <a:pt x="4096" y="57531"/>
                    </a:cubicBezTo>
                    <a:close/>
                    <a:moveTo>
                      <a:pt x="2572" y="111347"/>
                    </a:moveTo>
                    <a:lnTo>
                      <a:pt x="1238" y="58674"/>
                    </a:lnTo>
                    <a:cubicBezTo>
                      <a:pt x="1238" y="40862"/>
                      <a:pt x="191" y="22860"/>
                      <a:pt x="0" y="4763"/>
                    </a:cubicBezTo>
                    <a:lnTo>
                      <a:pt x="0" y="2191"/>
                    </a:lnTo>
                    <a:lnTo>
                      <a:pt x="2572" y="2191"/>
                    </a:lnTo>
                    <a:cubicBezTo>
                      <a:pt x="44672" y="1714"/>
                      <a:pt x="86678" y="667"/>
                      <a:pt x="128683" y="667"/>
                    </a:cubicBezTo>
                    <a:lnTo>
                      <a:pt x="254794" y="0"/>
                    </a:lnTo>
                    <a:lnTo>
                      <a:pt x="259747" y="0"/>
                    </a:lnTo>
                    <a:lnTo>
                      <a:pt x="259747" y="4763"/>
                    </a:lnTo>
                    <a:lnTo>
                      <a:pt x="259747" y="111347"/>
                    </a:lnTo>
                    <a:lnTo>
                      <a:pt x="259747" y="115633"/>
                    </a:lnTo>
                    <a:lnTo>
                      <a:pt x="255461" y="115633"/>
                    </a:lnTo>
                    <a:cubicBezTo>
                      <a:pt x="234220" y="115633"/>
                      <a:pt x="212884" y="115633"/>
                      <a:pt x="191738" y="115062"/>
                    </a:cubicBezTo>
                    <a:lnTo>
                      <a:pt x="128302" y="114014"/>
                    </a:lnTo>
                    <a:close/>
                  </a:path>
                </a:pathLst>
              </a:custGeom>
              <a:solidFill>
                <a:srgbClr val="EBEBEB"/>
              </a:solidFill>
              <a:ln w="9525" cap="flat">
                <a:noFill/>
                <a:prstDash val="solid"/>
                <a:miter/>
              </a:ln>
            </p:spPr>
            <p:txBody>
              <a:bodyPr rtlCol="0" anchor="ctr"/>
              <a:lstStyle/>
              <a:p>
                <a:endParaRPr lang="zh-CN" altLang="en-US"/>
              </a:p>
            </p:txBody>
          </p:sp>
          <p:sp>
            <p:nvSpPr>
              <p:cNvPr id="1602" name="任意多边形: 形状 1601">
                <a:extLst>
                  <a:ext uri="{FF2B5EF4-FFF2-40B4-BE49-F238E27FC236}">
                    <a16:creationId xmlns:a16="http://schemas.microsoft.com/office/drawing/2014/main" xmlns="" id="{A649423B-C87C-41CD-8675-DB8A2DDCA0CE}"/>
                  </a:ext>
                </a:extLst>
              </p:cNvPr>
              <p:cNvSpPr/>
              <p:nvPr/>
            </p:nvSpPr>
            <p:spPr>
              <a:xfrm>
                <a:off x="6065676" y="4809553"/>
                <a:ext cx="259651" cy="115633"/>
              </a:xfrm>
              <a:custGeom>
                <a:avLst/>
                <a:gdLst>
                  <a:gd name="connsiteX0" fmla="*/ 2667 w 259651"/>
                  <a:gd name="connsiteY0" fmla="*/ 111347 h 115633"/>
                  <a:gd name="connsiteX1" fmla="*/ 129826 w 259651"/>
                  <a:gd name="connsiteY1" fmla="*/ 108680 h 115633"/>
                  <a:gd name="connsiteX2" fmla="*/ 192500 w 259651"/>
                  <a:gd name="connsiteY2" fmla="*/ 107632 h 115633"/>
                  <a:gd name="connsiteX3" fmla="*/ 254889 w 259651"/>
                  <a:gd name="connsiteY3" fmla="*/ 107156 h 115633"/>
                  <a:gd name="connsiteX4" fmla="*/ 250603 w 259651"/>
                  <a:gd name="connsiteY4" fmla="*/ 111347 h 115633"/>
                  <a:gd name="connsiteX5" fmla="*/ 250127 w 259651"/>
                  <a:gd name="connsiteY5" fmla="*/ 4763 h 115633"/>
                  <a:gd name="connsiteX6" fmla="*/ 254889 w 259651"/>
                  <a:gd name="connsiteY6" fmla="*/ 9525 h 115633"/>
                  <a:gd name="connsiteX7" fmla="*/ 128778 w 259651"/>
                  <a:gd name="connsiteY7" fmla="*/ 8954 h 115633"/>
                  <a:gd name="connsiteX8" fmla="*/ 2667 w 259651"/>
                  <a:gd name="connsiteY8" fmla="*/ 7429 h 115633"/>
                  <a:gd name="connsiteX9" fmla="*/ 5239 w 259651"/>
                  <a:gd name="connsiteY9" fmla="*/ 4763 h 115633"/>
                  <a:gd name="connsiteX10" fmla="*/ 4001 w 259651"/>
                  <a:gd name="connsiteY10" fmla="*/ 57531 h 115633"/>
                  <a:gd name="connsiteX11" fmla="*/ 2667 w 259651"/>
                  <a:gd name="connsiteY11" fmla="*/ 111347 h 115633"/>
                  <a:gd name="connsiteX12" fmla="*/ 1238 w 259651"/>
                  <a:gd name="connsiteY12" fmla="*/ 58674 h 115633"/>
                  <a:gd name="connsiteX13" fmla="*/ 0 w 259651"/>
                  <a:gd name="connsiteY13" fmla="*/ 4763 h 115633"/>
                  <a:gd name="connsiteX14" fmla="*/ 0 w 259651"/>
                  <a:gd name="connsiteY14" fmla="*/ 2191 h 115633"/>
                  <a:gd name="connsiteX15" fmla="*/ 2667 w 259651"/>
                  <a:gd name="connsiteY15" fmla="*/ 2191 h 115633"/>
                  <a:gd name="connsiteX16" fmla="*/ 128778 w 259651"/>
                  <a:gd name="connsiteY16" fmla="*/ 667 h 115633"/>
                  <a:gd name="connsiteX17" fmla="*/ 254889 w 259651"/>
                  <a:gd name="connsiteY17" fmla="*/ 0 h 115633"/>
                  <a:gd name="connsiteX18" fmla="*/ 259652 w 259651"/>
                  <a:gd name="connsiteY18" fmla="*/ 0 h 115633"/>
                  <a:gd name="connsiteX19" fmla="*/ 259652 w 259651"/>
                  <a:gd name="connsiteY19" fmla="*/ 4763 h 115633"/>
                  <a:gd name="connsiteX20" fmla="*/ 259652 w 259651"/>
                  <a:gd name="connsiteY20" fmla="*/ 111347 h 115633"/>
                  <a:gd name="connsiteX21" fmla="*/ 259652 w 259651"/>
                  <a:gd name="connsiteY21" fmla="*/ 115633 h 115633"/>
                  <a:gd name="connsiteX22" fmla="*/ 255461 w 259651"/>
                  <a:gd name="connsiteY22" fmla="*/ 115633 h 115633"/>
                  <a:gd name="connsiteX23" fmla="*/ 191643 w 259651"/>
                  <a:gd name="connsiteY23" fmla="*/ 115062 h 115633"/>
                  <a:gd name="connsiteX24" fmla="*/ 128206 w 259651"/>
                  <a:gd name="connsiteY24" fmla="*/ 11401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347"/>
                    </a:moveTo>
                    <a:lnTo>
                      <a:pt x="129826" y="108680"/>
                    </a:lnTo>
                    <a:lnTo>
                      <a:pt x="192500" y="107632"/>
                    </a:lnTo>
                    <a:cubicBezTo>
                      <a:pt x="213360" y="107632"/>
                      <a:pt x="234029" y="107632"/>
                      <a:pt x="254889" y="107156"/>
                    </a:cubicBezTo>
                    <a:lnTo>
                      <a:pt x="250603" y="111347"/>
                    </a:lnTo>
                    <a:lnTo>
                      <a:pt x="250127" y="4763"/>
                    </a:lnTo>
                    <a:lnTo>
                      <a:pt x="254889" y="9525"/>
                    </a:lnTo>
                    <a:lnTo>
                      <a:pt x="128778" y="8954"/>
                    </a:lnTo>
                    <a:cubicBezTo>
                      <a:pt x="86678" y="8954"/>
                      <a:pt x="44672" y="7906"/>
                      <a:pt x="2667" y="7429"/>
                    </a:cubicBezTo>
                    <a:lnTo>
                      <a:pt x="5239" y="4763"/>
                    </a:lnTo>
                    <a:cubicBezTo>
                      <a:pt x="5239" y="22193"/>
                      <a:pt x="4381" y="39814"/>
                      <a:pt x="4001" y="57531"/>
                    </a:cubicBezTo>
                    <a:close/>
                    <a:moveTo>
                      <a:pt x="2667" y="111347"/>
                    </a:moveTo>
                    <a:lnTo>
                      <a:pt x="1238" y="58674"/>
                    </a:lnTo>
                    <a:cubicBezTo>
                      <a:pt x="1238" y="40862"/>
                      <a:pt x="191" y="22860"/>
                      <a:pt x="0" y="4763"/>
                    </a:cubicBezTo>
                    <a:lnTo>
                      <a:pt x="0" y="2191"/>
                    </a:lnTo>
                    <a:lnTo>
                      <a:pt x="2667" y="2191"/>
                    </a:lnTo>
                    <a:cubicBezTo>
                      <a:pt x="44672" y="1714"/>
                      <a:pt x="86678" y="667"/>
                      <a:pt x="128778" y="667"/>
                    </a:cubicBezTo>
                    <a:lnTo>
                      <a:pt x="254889" y="0"/>
                    </a:lnTo>
                    <a:lnTo>
                      <a:pt x="259652" y="0"/>
                    </a:lnTo>
                    <a:lnTo>
                      <a:pt x="259652" y="4763"/>
                    </a:lnTo>
                    <a:lnTo>
                      <a:pt x="259652" y="111347"/>
                    </a:lnTo>
                    <a:lnTo>
                      <a:pt x="259652" y="115633"/>
                    </a:lnTo>
                    <a:lnTo>
                      <a:pt x="255461" y="115633"/>
                    </a:lnTo>
                    <a:cubicBezTo>
                      <a:pt x="234125" y="115633"/>
                      <a:pt x="212884" y="115633"/>
                      <a:pt x="191643" y="115062"/>
                    </a:cubicBezTo>
                    <a:lnTo>
                      <a:pt x="128206" y="114014"/>
                    </a:lnTo>
                    <a:close/>
                  </a:path>
                </a:pathLst>
              </a:custGeom>
              <a:solidFill>
                <a:srgbClr val="EBEBEB"/>
              </a:solidFill>
              <a:ln w="9525" cap="flat">
                <a:noFill/>
                <a:prstDash val="solid"/>
                <a:miter/>
              </a:ln>
            </p:spPr>
            <p:txBody>
              <a:bodyPr rtlCol="0" anchor="ctr"/>
              <a:lstStyle/>
              <a:p>
                <a:endParaRPr lang="zh-CN" altLang="en-US"/>
              </a:p>
            </p:txBody>
          </p:sp>
          <p:sp>
            <p:nvSpPr>
              <p:cNvPr id="1603" name="任意多边形: 形状 1602">
                <a:extLst>
                  <a:ext uri="{FF2B5EF4-FFF2-40B4-BE49-F238E27FC236}">
                    <a16:creationId xmlns:a16="http://schemas.microsoft.com/office/drawing/2014/main" xmlns="" id="{41F3B1A7-AE0D-458A-9379-E47DB6FA8824}"/>
                  </a:ext>
                </a:extLst>
              </p:cNvPr>
              <p:cNvSpPr/>
              <p:nvPr/>
            </p:nvSpPr>
            <p:spPr>
              <a:xfrm>
                <a:off x="10143996" y="2676048"/>
                <a:ext cx="259651" cy="115728"/>
              </a:xfrm>
              <a:custGeom>
                <a:avLst/>
                <a:gdLst>
                  <a:gd name="connsiteX0" fmla="*/ 2667 w 259651"/>
                  <a:gd name="connsiteY0" fmla="*/ 111252 h 115728"/>
                  <a:gd name="connsiteX1" fmla="*/ 129826 w 259651"/>
                  <a:gd name="connsiteY1" fmla="*/ 108585 h 115728"/>
                  <a:gd name="connsiteX2" fmla="*/ 192500 w 259651"/>
                  <a:gd name="connsiteY2" fmla="*/ 107537 h 115728"/>
                  <a:gd name="connsiteX3" fmla="*/ 254889 w 259651"/>
                  <a:gd name="connsiteY3" fmla="*/ 106966 h 115728"/>
                  <a:gd name="connsiteX4" fmla="*/ 250602 w 259651"/>
                  <a:gd name="connsiteY4" fmla="*/ 111252 h 115728"/>
                  <a:gd name="connsiteX5" fmla="*/ 250602 w 259651"/>
                  <a:gd name="connsiteY5" fmla="*/ 4667 h 115728"/>
                  <a:gd name="connsiteX6" fmla="*/ 255365 w 259651"/>
                  <a:gd name="connsiteY6" fmla="*/ 9430 h 115728"/>
                  <a:gd name="connsiteX7" fmla="*/ 128778 w 259651"/>
                  <a:gd name="connsiteY7" fmla="*/ 8763 h 115728"/>
                  <a:gd name="connsiteX8" fmla="*/ 2667 w 259651"/>
                  <a:gd name="connsiteY8" fmla="*/ 7239 h 115728"/>
                  <a:gd name="connsiteX9" fmla="*/ 5239 w 259651"/>
                  <a:gd name="connsiteY9" fmla="*/ 4667 h 115728"/>
                  <a:gd name="connsiteX10" fmla="*/ 4000 w 259651"/>
                  <a:gd name="connsiteY10" fmla="*/ 57341 h 115728"/>
                  <a:gd name="connsiteX11" fmla="*/ 2667 w 259651"/>
                  <a:gd name="connsiteY11" fmla="*/ 111252 h 115728"/>
                  <a:gd name="connsiteX12" fmla="*/ 1238 w 259651"/>
                  <a:gd name="connsiteY12" fmla="*/ 58483 h 115728"/>
                  <a:gd name="connsiteX13" fmla="*/ 0 w 259651"/>
                  <a:gd name="connsiteY13" fmla="*/ 4667 h 115728"/>
                  <a:gd name="connsiteX14" fmla="*/ 0 w 259651"/>
                  <a:gd name="connsiteY14" fmla="*/ 2096 h 115728"/>
                  <a:gd name="connsiteX15" fmla="*/ 2667 w 259651"/>
                  <a:gd name="connsiteY15" fmla="*/ 2096 h 115728"/>
                  <a:gd name="connsiteX16" fmla="*/ 128778 w 259651"/>
                  <a:gd name="connsiteY16" fmla="*/ 572 h 115728"/>
                  <a:gd name="connsiteX17" fmla="*/ 254889 w 259651"/>
                  <a:gd name="connsiteY17" fmla="*/ 0 h 115728"/>
                  <a:gd name="connsiteX18" fmla="*/ 259651 w 259651"/>
                  <a:gd name="connsiteY18" fmla="*/ 0 h 115728"/>
                  <a:gd name="connsiteX19" fmla="*/ 259651 w 259651"/>
                  <a:gd name="connsiteY19" fmla="*/ 4858 h 115728"/>
                  <a:gd name="connsiteX20" fmla="*/ 259080 w 259651"/>
                  <a:gd name="connsiteY20" fmla="*/ 111443 h 115728"/>
                  <a:gd name="connsiteX21" fmla="*/ 259080 w 259651"/>
                  <a:gd name="connsiteY21" fmla="*/ 115729 h 115728"/>
                  <a:gd name="connsiteX22" fmla="*/ 254889 w 259651"/>
                  <a:gd name="connsiteY22" fmla="*/ 115729 h 115728"/>
                  <a:gd name="connsiteX23" fmla="*/ 191071 w 259651"/>
                  <a:gd name="connsiteY23" fmla="*/ 115729 h 115728"/>
                  <a:gd name="connsiteX24" fmla="*/ 127635 w 259651"/>
                  <a:gd name="connsiteY24" fmla="*/ 114586 h 115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728">
                    <a:moveTo>
                      <a:pt x="2667" y="111252"/>
                    </a:moveTo>
                    <a:lnTo>
                      <a:pt x="129826" y="108585"/>
                    </a:lnTo>
                    <a:lnTo>
                      <a:pt x="192500" y="107537"/>
                    </a:lnTo>
                    <a:cubicBezTo>
                      <a:pt x="213360" y="107537"/>
                      <a:pt x="234124" y="107537"/>
                      <a:pt x="254889" y="106966"/>
                    </a:cubicBezTo>
                    <a:lnTo>
                      <a:pt x="250602" y="111252"/>
                    </a:lnTo>
                    <a:lnTo>
                      <a:pt x="250602" y="4667"/>
                    </a:lnTo>
                    <a:lnTo>
                      <a:pt x="255365" y="9430"/>
                    </a:lnTo>
                    <a:lnTo>
                      <a:pt x="128778" y="8763"/>
                    </a:lnTo>
                    <a:cubicBezTo>
                      <a:pt x="86677" y="8763"/>
                      <a:pt x="44672" y="7715"/>
                      <a:pt x="2667" y="7239"/>
                    </a:cubicBezTo>
                    <a:lnTo>
                      <a:pt x="5239" y="4667"/>
                    </a:lnTo>
                    <a:cubicBezTo>
                      <a:pt x="5239" y="22098"/>
                      <a:pt x="4381" y="39624"/>
                      <a:pt x="4000" y="57341"/>
                    </a:cubicBezTo>
                    <a:close/>
                    <a:moveTo>
                      <a:pt x="2667" y="111252"/>
                    </a:moveTo>
                    <a:lnTo>
                      <a:pt x="1238" y="58483"/>
                    </a:lnTo>
                    <a:cubicBezTo>
                      <a:pt x="1238" y="40672"/>
                      <a:pt x="190" y="22765"/>
                      <a:pt x="0" y="4667"/>
                    </a:cubicBezTo>
                    <a:lnTo>
                      <a:pt x="0" y="2096"/>
                    </a:lnTo>
                    <a:lnTo>
                      <a:pt x="2667" y="2096"/>
                    </a:lnTo>
                    <a:cubicBezTo>
                      <a:pt x="44672" y="2096"/>
                      <a:pt x="86677" y="572"/>
                      <a:pt x="128778" y="572"/>
                    </a:cubicBezTo>
                    <a:lnTo>
                      <a:pt x="254889" y="0"/>
                    </a:lnTo>
                    <a:lnTo>
                      <a:pt x="259651" y="0"/>
                    </a:lnTo>
                    <a:lnTo>
                      <a:pt x="259651" y="4858"/>
                    </a:lnTo>
                    <a:lnTo>
                      <a:pt x="259080" y="111443"/>
                    </a:lnTo>
                    <a:lnTo>
                      <a:pt x="259080" y="115729"/>
                    </a:lnTo>
                    <a:lnTo>
                      <a:pt x="254889" y="115729"/>
                    </a:lnTo>
                    <a:cubicBezTo>
                      <a:pt x="233648" y="115729"/>
                      <a:pt x="212312" y="115729"/>
                      <a:pt x="191071" y="115729"/>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604" name="任意多边形: 形状 1603">
                <a:extLst>
                  <a:ext uri="{FF2B5EF4-FFF2-40B4-BE49-F238E27FC236}">
                    <a16:creationId xmlns:a16="http://schemas.microsoft.com/office/drawing/2014/main" xmlns="" id="{C1A71981-99D0-4A8A-9B3A-8F5A3CC1A623}"/>
                  </a:ext>
                </a:extLst>
              </p:cNvPr>
              <p:cNvSpPr/>
              <p:nvPr/>
            </p:nvSpPr>
            <p:spPr>
              <a:xfrm>
                <a:off x="6065676" y="2182082"/>
                <a:ext cx="259651" cy="115633"/>
              </a:xfrm>
              <a:custGeom>
                <a:avLst/>
                <a:gdLst>
                  <a:gd name="connsiteX0" fmla="*/ 2667 w 259651"/>
                  <a:gd name="connsiteY0" fmla="*/ 111252 h 115633"/>
                  <a:gd name="connsiteX1" fmla="*/ 129826 w 259651"/>
                  <a:gd name="connsiteY1" fmla="*/ 108585 h 115633"/>
                  <a:gd name="connsiteX2" fmla="*/ 192500 w 259651"/>
                  <a:gd name="connsiteY2" fmla="*/ 107442 h 115633"/>
                  <a:gd name="connsiteX3" fmla="*/ 254889 w 259651"/>
                  <a:gd name="connsiteY3" fmla="*/ 106966 h 115633"/>
                  <a:gd name="connsiteX4" fmla="*/ 250603 w 259651"/>
                  <a:gd name="connsiteY4" fmla="*/ 111252 h 115633"/>
                  <a:gd name="connsiteX5" fmla="*/ 250127 w 259651"/>
                  <a:gd name="connsiteY5" fmla="*/ 4667 h 115633"/>
                  <a:gd name="connsiteX6" fmla="*/ 254889 w 259651"/>
                  <a:gd name="connsiteY6" fmla="*/ 9334 h 115633"/>
                  <a:gd name="connsiteX7" fmla="*/ 128778 w 259651"/>
                  <a:gd name="connsiteY7" fmla="*/ 8668 h 115633"/>
                  <a:gd name="connsiteX8" fmla="*/ 2667 w 259651"/>
                  <a:gd name="connsiteY8" fmla="*/ 7144 h 115633"/>
                  <a:gd name="connsiteX9" fmla="*/ 5239 w 259651"/>
                  <a:gd name="connsiteY9" fmla="*/ 4572 h 115633"/>
                  <a:gd name="connsiteX10" fmla="*/ 4001 w 259651"/>
                  <a:gd name="connsiteY10" fmla="*/ 57245 h 115633"/>
                  <a:gd name="connsiteX11" fmla="*/ 2667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858 h 115633"/>
                  <a:gd name="connsiteX20" fmla="*/ 259652 w 259651"/>
                  <a:gd name="connsiteY20" fmla="*/ 111443 h 115633"/>
                  <a:gd name="connsiteX21" fmla="*/ 259652 w 259651"/>
                  <a:gd name="connsiteY21" fmla="*/ 115634 h 115633"/>
                  <a:gd name="connsiteX22" fmla="*/ 255461 w 259651"/>
                  <a:gd name="connsiteY22" fmla="*/ 115634 h 115633"/>
                  <a:gd name="connsiteX23" fmla="*/ 191643 w 259651"/>
                  <a:gd name="connsiteY23" fmla="*/ 115634 h 115633"/>
                  <a:gd name="connsiteX24" fmla="*/ 127635 w 259651"/>
                  <a:gd name="connsiteY24" fmla="*/ 113443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442"/>
                    </a:lnTo>
                    <a:cubicBezTo>
                      <a:pt x="213360" y="107442"/>
                      <a:pt x="234029" y="107442"/>
                      <a:pt x="254889" y="106966"/>
                    </a:cubicBezTo>
                    <a:lnTo>
                      <a:pt x="250603" y="111252"/>
                    </a:lnTo>
                    <a:lnTo>
                      <a:pt x="250127" y="4667"/>
                    </a:lnTo>
                    <a:lnTo>
                      <a:pt x="254889" y="9334"/>
                    </a:lnTo>
                    <a:lnTo>
                      <a:pt x="128778" y="8668"/>
                    </a:lnTo>
                    <a:cubicBezTo>
                      <a:pt x="86678" y="8668"/>
                      <a:pt x="44672" y="7620"/>
                      <a:pt x="2667" y="7144"/>
                    </a:cubicBezTo>
                    <a:lnTo>
                      <a:pt x="5239" y="4572"/>
                    </a:lnTo>
                    <a:cubicBezTo>
                      <a:pt x="5239" y="22003"/>
                      <a:pt x="4381" y="39529"/>
                      <a:pt x="4001" y="57245"/>
                    </a:cubicBezTo>
                    <a:close/>
                    <a:moveTo>
                      <a:pt x="2667" y="111252"/>
                    </a:moveTo>
                    <a:lnTo>
                      <a:pt x="1238" y="58483"/>
                    </a:lnTo>
                    <a:cubicBezTo>
                      <a:pt x="1238" y="40672"/>
                      <a:pt x="191" y="22670"/>
                      <a:pt x="0" y="4667"/>
                    </a:cubicBezTo>
                    <a:lnTo>
                      <a:pt x="0" y="2096"/>
                    </a:lnTo>
                    <a:lnTo>
                      <a:pt x="2667" y="2096"/>
                    </a:lnTo>
                    <a:cubicBezTo>
                      <a:pt x="44672" y="2096"/>
                      <a:pt x="86678" y="572"/>
                      <a:pt x="128778" y="572"/>
                    </a:cubicBezTo>
                    <a:lnTo>
                      <a:pt x="254889" y="0"/>
                    </a:lnTo>
                    <a:lnTo>
                      <a:pt x="259652" y="0"/>
                    </a:lnTo>
                    <a:lnTo>
                      <a:pt x="259652" y="4858"/>
                    </a:lnTo>
                    <a:lnTo>
                      <a:pt x="259652" y="111443"/>
                    </a:lnTo>
                    <a:lnTo>
                      <a:pt x="259652" y="115634"/>
                    </a:lnTo>
                    <a:lnTo>
                      <a:pt x="255461" y="115634"/>
                    </a:lnTo>
                    <a:cubicBezTo>
                      <a:pt x="234125" y="115634"/>
                      <a:pt x="212884" y="115634"/>
                      <a:pt x="191643" y="115634"/>
                    </a:cubicBezTo>
                    <a:lnTo>
                      <a:pt x="127635" y="113443"/>
                    </a:lnTo>
                    <a:close/>
                  </a:path>
                </a:pathLst>
              </a:custGeom>
              <a:solidFill>
                <a:srgbClr val="EBEBEB"/>
              </a:solidFill>
              <a:ln w="9525" cap="flat">
                <a:noFill/>
                <a:prstDash val="solid"/>
                <a:miter/>
              </a:ln>
            </p:spPr>
            <p:txBody>
              <a:bodyPr rtlCol="0" anchor="ctr"/>
              <a:lstStyle/>
              <a:p>
                <a:endParaRPr lang="zh-CN" altLang="en-US"/>
              </a:p>
            </p:txBody>
          </p:sp>
          <p:sp>
            <p:nvSpPr>
              <p:cNvPr id="1605" name="任意多边形: 形状 1604">
                <a:extLst>
                  <a:ext uri="{FF2B5EF4-FFF2-40B4-BE49-F238E27FC236}">
                    <a16:creationId xmlns:a16="http://schemas.microsoft.com/office/drawing/2014/main" xmlns="" id="{69089027-2B7D-4C8C-893A-9C4CA2ACD721}"/>
                  </a:ext>
                </a:extLst>
              </p:cNvPr>
              <p:cNvSpPr/>
              <p:nvPr/>
            </p:nvSpPr>
            <p:spPr>
              <a:xfrm>
                <a:off x="5924992" y="2316479"/>
                <a:ext cx="259651" cy="115633"/>
              </a:xfrm>
              <a:custGeom>
                <a:avLst/>
                <a:gdLst>
                  <a:gd name="connsiteX0" fmla="*/ 2572 w 259651"/>
                  <a:gd name="connsiteY0" fmla="*/ 111252 h 115633"/>
                  <a:gd name="connsiteX1" fmla="*/ 129826 w 259651"/>
                  <a:gd name="connsiteY1" fmla="*/ 108585 h 115633"/>
                  <a:gd name="connsiteX2" fmla="*/ 192500 w 259651"/>
                  <a:gd name="connsiteY2" fmla="*/ 107442 h 115633"/>
                  <a:gd name="connsiteX3" fmla="*/ 254794 w 259651"/>
                  <a:gd name="connsiteY3" fmla="*/ 107442 h 115633"/>
                  <a:gd name="connsiteX4" fmla="*/ 250603 w 259651"/>
                  <a:gd name="connsiteY4" fmla="*/ 111728 h 115633"/>
                  <a:gd name="connsiteX5" fmla="*/ 250031 w 259651"/>
                  <a:gd name="connsiteY5" fmla="*/ 5144 h 115633"/>
                  <a:gd name="connsiteX6" fmla="*/ 254794 w 259651"/>
                  <a:gd name="connsiteY6" fmla="*/ 9811 h 115633"/>
                  <a:gd name="connsiteX7" fmla="*/ 128683 w 259651"/>
                  <a:gd name="connsiteY7" fmla="*/ 9239 h 115633"/>
                  <a:gd name="connsiteX8" fmla="*/ 2572 w 259651"/>
                  <a:gd name="connsiteY8" fmla="*/ 7715 h 115633"/>
                  <a:gd name="connsiteX9" fmla="*/ 5239 w 259651"/>
                  <a:gd name="connsiteY9" fmla="*/ 5144 h 115633"/>
                  <a:gd name="connsiteX10" fmla="*/ 4000 w 259651"/>
                  <a:gd name="connsiteY10" fmla="*/ 57817 h 115633"/>
                  <a:gd name="connsiteX11" fmla="*/ 2572 w 259651"/>
                  <a:gd name="connsiteY11" fmla="*/ 111252 h 115633"/>
                  <a:gd name="connsiteX12" fmla="*/ 1238 w 259651"/>
                  <a:gd name="connsiteY12" fmla="*/ 58483 h 115633"/>
                  <a:gd name="connsiteX13" fmla="*/ 0 w 259651"/>
                  <a:gd name="connsiteY13" fmla="*/ 4667 h 115633"/>
                  <a:gd name="connsiteX14" fmla="*/ 0 w 259651"/>
                  <a:gd name="connsiteY14" fmla="*/ 2096 h 115633"/>
                  <a:gd name="connsiteX15" fmla="*/ 2572 w 259651"/>
                  <a:gd name="connsiteY15" fmla="*/ 2096 h 115633"/>
                  <a:gd name="connsiteX16" fmla="*/ 128683 w 259651"/>
                  <a:gd name="connsiteY16" fmla="*/ 572 h 115633"/>
                  <a:gd name="connsiteX17" fmla="*/ 254794 w 259651"/>
                  <a:gd name="connsiteY17" fmla="*/ 0 h 115633"/>
                  <a:gd name="connsiteX18" fmla="*/ 259652 w 259651"/>
                  <a:gd name="connsiteY18" fmla="*/ 0 h 115633"/>
                  <a:gd name="connsiteX19" fmla="*/ 259652 w 259651"/>
                  <a:gd name="connsiteY19" fmla="*/ 4858 h 115633"/>
                  <a:gd name="connsiteX20" fmla="*/ 259175 w 259651"/>
                  <a:gd name="connsiteY20" fmla="*/ 111443 h 115633"/>
                  <a:gd name="connsiteX21" fmla="*/ 259175 w 259651"/>
                  <a:gd name="connsiteY21" fmla="*/ 115633 h 115633"/>
                  <a:gd name="connsiteX22" fmla="*/ 254889 w 259651"/>
                  <a:gd name="connsiteY22" fmla="*/ 115633 h 115633"/>
                  <a:gd name="connsiteX23" fmla="*/ 191167 w 259651"/>
                  <a:gd name="connsiteY23" fmla="*/ 115633 h 115633"/>
                  <a:gd name="connsiteX24" fmla="*/ 127730 w 259651"/>
                  <a:gd name="connsiteY24" fmla="*/ 114491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2" y="111252"/>
                    </a:moveTo>
                    <a:lnTo>
                      <a:pt x="129826" y="108585"/>
                    </a:lnTo>
                    <a:lnTo>
                      <a:pt x="192500" y="107442"/>
                    </a:lnTo>
                    <a:cubicBezTo>
                      <a:pt x="213360" y="107442"/>
                      <a:pt x="234029" y="107442"/>
                      <a:pt x="254794" y="107442"/>
                    </a:cubicBezTo>
                    <a:lnTo>
                      <a:pt x="250603" y="111728"/>
                    </a:lnTo>
                    <a:lnTo>
                      <a:pt x="250031" y="5144"/>
                    </a:lnTo>
                    <a:lnTo>
                      <a:pt x="254794" y="9811"/>
                    </a:lnTo>
                    <a:lnTo>
                      <a:pt x="128683" y="9239"/>
                    </a:lnTo>
                    <a:cubicBezTo>
                      <a:pt x="86677" y="9239"/>
                      <a:pt x="44672" y="8192"/>
                      <a:pt x="2572" y="7715"/>
                    </a:cubicBezTo>
                    <a:lnTo>
                      <a:pt x="5239" y="5144"/>
                    </a:lnTo>
                    <a:cubicBezTo>
                      <a:pt x="5239" y="22574"/>
                      <a:pt x="4381" y="40100"/>
                      <a:pt x="4000" y="57817"/>
                    </a:cubicBezTo>
                    <a:close/>
                    <a:moveTo>
                      <a:pt x="2572" y="111252"/>
                    </a:moveTo>
                    <a:lnTo>
                      <a:pt x="1238" y="58483"/>
                    </a:lnTo>
                    <a:cubicBezTo>
                      <a:pt x="1238" y="40672"/>
                      <a:pt x="191" y="22670"/>
                      <a:pt x="0" y="4667"/>
                    </a:cubicBezTo>
                    <a:lnTo>
                      <a:pt x="0" y="2096"/>
                    </a:lnTo>
                    <a:lnTo>
                      <a:pt x="2572" y="2096"/>
                    </a:lnTo>
                    <a:cubicBezTo>
                      <a:pt x="44672" y="2096"/>
                      <a:pt x="86677" y="572"/>
                      <a:pt x="128683" y="572"/>
                    </a:cubicBezTo>
                    <a:lnTo>
                      <a:pt x="254794" y="0"/>
                    </a:lnTo>
                    <a:lnTo>
                      <a:pt x="259652" y="0"/>
                    </a:lnTo>
                    <a:lnTo>
                      <a:pt x="259652" y="4858"/>
                    </a:lnTo>
                    <a:lnTo>
                      <a:pt x="259175" y="111443"/>
                    </a:lnTo>
                    <a:lnTo>
                      <a:pt x="259175" y="115633"/>
                    </a:lnTo>
                    <a:lnTo>
                      <a:pt x="254889" y="115633"/>
                    </a:lnTo>
                    <a:cubicBezTo>
                      <a:pt x="233648" y="115633"/>
                      <a:pt x="212312" y="115633"/>
                      <a:pt x="191167" y="115633"/>
                    </a:cubicBezTo>
                    <a:lnTo>
                      <a:pt x="127730" y="114491"/>
                    </a:lnTo>
                    <a:close/>
                  </a:path>
                </a:pathLst>
              </a:custGeom>
              <a:solidFill>
                <a:srgbClr val="EBEBEB"/>
              </a:solidFill>
              <a:ln w="9525" cap="flat">
                <a:noFill/>
                <a:prstDash val="solid"/>
                <a:miter/>
              </a:ln>
            </p:spPr>
            <p:txBody>
              <a:bodyPr rtlCol="0" anchor="ctr"/>
              <a:lstStyle/>
              <a:p>
                <a:endParaRPr lang="zh-CN" altLang="en-US"/>
              </a:p>
            </p:txBody>
          </p:sp>
          <p:sp>
            <p:nvSpPr>
              <p:cNvPr id="1606" name="任意多边形: 形状 1605">
                <a:extLst>
                  <a:ext uri="{FF2B5EF4-FFF2-40B4-BE49-F238E27FC236}">
                    <a16:creationId xmlns:a16="http://schemas.microsoft.com/office/drawing/2014/main" xmlns="" id="{961F0EC0-B3E2-4084-9C02-7E4ED4FA300B}"/>
                  </a:ext>
                </a:extLst>
              </p:cNvPr>
              <p:cNvSpPr/>
              <p:nvPr/>
            </p:nvSpPr>
            <p:spPr>
              <a:xfrm>
                <a:off x="11628276" y="2182177"/>
                <a:ext cx="259651" cy="115633"/>
              </a:xfrm>
              <a:custGeom>
                <a:avLst/>
                <a:gdLst>
                  <a:gd name="connsiteX0" fmla="*/ 2667 w 259651"/>
                  <a:gd name="connsiteY0" fmla="*/ 111252 h 115633"/>
                  <a:gd name="connsiteX1" fmla="*/ 129826 w 259651"/>
                  <a:gd name="connsiteY1" fmla="*/ 108585 h 115633"/>
                  <a:gd name="connsiteX2" fmla="*/ 192500 w 259651"/>
                  <a:gd name="connsiteY2" fmla="*/ 107537 h 115633"/>
                  <a:gd name="connsiteX3" fmla="*/ 254889 w 259651"/>
                  <a:gd name="connsiteY3" fmla="*/ 106966 h 115633"/>
                  <a:gd name="connsiteX4" fmla="*/ 250603 w 259651"/>
                  <a:gd name="connsiteY4" fmla="*/ 111252 h 115633"/>
                  <a:gd name="connsiteX5" fmla="*/ 250603 w 259651"/>
                  <a:gd name="connsiteY5" fmla="*/ 4667 h 115633"/>
                  <a:gd name="connsiteX6" fmla="*/ 255365 w 259651"/>
                  <a:gd name="connsiteY6" fmla="*/ 9430 h 115633"/>
                  <a:gd name="connsiteX7" fmla="*/ 128778 w 259651"/>
                  <a:gd name="connsiteY7" fmla="*/ 8573 h 115633"/>
                  <a:gd name="connsiteX8" fmla="*/ 2667 w 259651"/>
                  <a:gd name="connsiteY8" fmla="*/ 7049 h 115633"/>
                  <a:gd name="connsiteX9" fmla="*/ 5239 w 259651"/>
                  <a:gd name="connsiteY9" fmla="*/ 4477 h 115633"/>
                  <a:gd name="connsiteX10" fmla="*/ 4000 w 259651"/>
                  <a:gd name="connsiteY10" fmla="*/ 57150 h 115633"/>
                  <a:gd name="connsiteX11" fmla="*/ 2667 w 259651"/>
                  <a:gd name="connsiteY11" fmla="*/ 111252 h 115633"/>
                  <a:gd name="connsiteX12" fmla="*/ 1238 w 259651"/>
                  <a:gd name="connsiteY12" fmla="*/ 58484 h 115633"/>
                  <a:gd name="connsiteX13" fmla="*/ 0 w 259651"/>
                  <a:gd name="connsiteY13" fmla="*/ 4667 h 115633"/>
                  <a:gd name="connsiteX14" fmla="*/ 0 w 259651"/>
                  <a:gd name="connsiteY14" fmla="*/ 2096 h 115633"/>
                  <a:gd name="connsiteX15" fmla="*/ 2667 w 259651"/>
                  <a:gd name="connsiteY15" fmla="*/ 2096 h 115633"/>
                  <a:gd name="connsiteX16" fmla="*/ 128778 w 259651"/>
                  <a:gd name="connsiteY16" fmla="*/ 572 h 115633"/>
                  <a:gd name="connsiteX17" fmla="*/ 254889 w 259651"/>
                  <a:gd name="connsiteY17" fmla="*/ 0 h 115633"/>
                  <a:gd name="connsiteX18" fmla="*/ 259652 w 259651"/>
                  <a:gd name="connsiteY18" fmla="*/ 0 h 115633"/>
                  <a:gd name="connsiteX19" fmla="*/ 259652 w 259651"/>
                  <a:gd name="connsiteY19" fmla="*/ 4763 h 115633"/>
                  <a:gd name="connsiteX20" fmla="*/ 259080 w 259651"/>
                  <a:gd name="connsiteY20" fmla="*/ 111347 h 115633"/>
                  <a:gd name="connsiteX21" fmla="*/ 259080 w 259651"/>
                  <a:gd name="connsiteY21" fmla="*/ 115633 h 115633"/>
                  <a:gd name="connsiteX22" fmla="*/ 254889 w 259651"/>
                  <a:gd name="connsiteY22" fmla="*/ 115633 h 115633"/>
                  <a:gd name="connsiteX23" fmla="*/ 191071 w 259651"/>
                  <a:gd name="connsiteY23" fmla="*/ 115633 h 115633"/>
                  <a:gd name="connsiteX24" fmla="*/ 127635 w 259651"/>
                  <a:gd name="connsiteY24" fmla="*/ 114586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667" y="111252"/>
                    </a:moveTo>
                    <a:lnTo>
                      <a:pt x="129826" y="108585"/>
                    </a:lnTo>
                    <a:lnTo>
                      <a:pt x="192500" y="107537"/>
                    </a:lnTo>
                    <a:cubicBezTo>
                      <a:pt x="213360" y="107537"/>
                      <a:pt x="234029" y="107537"/>
                      <a:pt x="254889" y="106966"/>
                    </a:cubicBezTo>
                    <a:lnTo>
                      <a:pt x="250603" y="111252"/>
                    </a:lnTo>
                    <a:lnTo>
                      <a:pt x="250603" y="4667"/>
                    </a:lnTo>
                    <a:lnTo>
                      <a:pt x="255365" y="9430"/>
                    </a:lnTo>
                    <a:lnTo>
                      <a:pt x="128778" y="8573"/>
                    </a:lnTo>
                    <a:cubicBezTo>
                      <a:pt x="86677" y="8573"/>
                      <a:pt x="44672" y="7525"/>
                      <a:pt x="2667" y="7049"/>
                    </a:cubicBezTo>
                    <a:lnTo>
                      <a:pt x="5239" y="4477"/>
                    </a:lnTo>
                    <a:cubicBezTo>
                      <a:pt x="5239" y="21908"/>
                      <a:pt x="4382" y="39434"/>
                      <a:pt x="4000" y="57150"/>
                    </a:cubicBezTo>
                    <a:close/>
                    <a:moveTo>
                      <a:pt x="2667" y="111252"/>
                    </a:moveTo>
                    <a:lnTo>
                      <a:pt x="1238" y="58484"/>
                    </a:lnTo>
                    <a:cubicBezTo>
                      <a:pt x="1238" y="40672"/>
                      <a:pt x="191" y="22765"/>
                      <a:pt x="0" y="4667"/>
                    </a:cubicBezTo>
                    <a:lnTo>
                      <a:pt x="0" y="2096"/>
                    </a:lnTo>
                    <a:lnTo>
                      <a:pt x="2667" y="2096"/>
                    </a:lnTo>
                    <a:cubicBezTo>
                      <a:pt x="44672" y="1619"/>
                      <a:pt x="86677" y="667"/>
                      <a:pt x="128778" y="572"/>
                    </a:cubicBezTo>
                    <a:lnTo>
                      <a:pt x="254889" y="0"/>
                    </a:lnTo>
                    <a:lnTo>
                      <a:pt x="259652" y="0"/>
                    </a:lnTo>
                    <a:lnTo>
                      <a:pt x="259652" y="4763"/>
                    </a:lnTo>
                    <a:lnTo>
                      <a:pt x="259080" y="111347"/>
                    </a:lnTo>
                    <a:lnTo>
                      <a:pt x="259080" y="115633"/>
                    </a:lnTo>
                    <a:lnTo>
                      <a:pt x="254889" y="115633"/>
                    </a:lnTo>
                    <a:cubicBezTo>
                      <a:pt x="233553" y="115633"/>
                      <a:pt x="212312" y="115633"/>
                      <a:pt x="191071" y="115633"/>
                    </a:cubicBezTo>
                    <a:lnTo>
                      <a:pt x="127635" y="114586"/>
                    </a:lnTo>
                    <a:close/>
                  </a:path>
                </a:pathLst>
              </a:custGeom>
              <a:solidFill>
                <a:srgbClr val="EBEBEB"/>
              </a:solidFill>
              <a:ln w="9525" cap="flat">
                <a:noFill/>
                <a:prstDash val="solid"/>
                <a:miter/>
              </a:ln>
            </p:spPr>
            <p:txBody>
              <a:bodyPr rtlCol="0" anchor="ctr"/>
              <a:lstStyle/>
              <a:p>
                <a:endParaRPr lang="zh-CN" altLang="en-US"/>
              </a:p>
            </p:txBody>
          </p:sp>
          <p:sp>
            <p:nvSpPr>
              <p:cNvPr id="1607" name="任意多边形: 形状 1606">
                <a:extLst>
                  <a:ext uri="{FF2B5EF4-FFF2-40B4-BE49-F238E27FC236}">
                    <a16:creationId xmlns:a16="http://schemas.microsoft.com/office/drawing/2014/main" xmlns="" id="{038B3869-F320-4B38-AB42-DFE8D33D066A}"/>
                  </a:ext>
                </a:extLst>
              </p:cNvPr>
              <p:cNvSpPr/>
              <p:nvPr/>
            </p:nvSpPr>
            <p:spPr>
              <a:xfrm>
                <a:off x="9031952" y="3294411"/>
                <a:ext cx="259651" cy="115633"/>
              </a:xfrm>
              <a:custGeom>
                <a:avLst/>
                <a:gdLst>
                  <a:gd name="connsiteX0" fmla="*/ 257080 w 259651"/>
                  <a:gd name="connsiteY0" fmla="*/ 4286 h 115633"/>
                  <a:gd name="connsiteX1" fmla="*/ 129921 w 259651"/>
                  <a:gd name="connsiteY1" fmla="*/ 6953 h 115633"/>
                  <a:gd name="connsiteX2" fmla="*/ 67246 w 259651"/>
                  <a:gd name="connsiteY2" fmla="*/ 8001 h 115633"/>
                  <a:gd name="connsiteX3" fmla="*/ 4858 w 259651"/>
                  <a:gd name="connsiteY3" fmla="*/ 8573 h 115633"/>
                  <a:gd name="connsiteX4" fmla="*/ 9144 w 259651"/>
                  <a:gd name="connsiteY4" fmla="*/ 4286 h 115633"/>
                  <a:gd name="connsiteX5" fmla="*/ 9620 w 259651"/>
                  <a:gd name="connsiteY5" fmla="*/ 110871 h 115633"/>
                  <a:gd name="connsiteX6" fmla="*/ 4858 w 259651"/>
                  <a:gd name="connsiteY6" fmla="*/ 106108 h 115633"/>
                  <a:gd name="connsiteX7" fmla="*/ 130969 w 259651"/>
                  <a:gd name="connsiteY7" fmla="*/ 106680 h 115633"/>
                  <a:gd name="connsiteX8" fmla="*/ 257080 w 259651"/>
                  <a:gd name="connsiteY8" fmla="*/ 108299 h 115633"/>
                  <a:gd name="connsiteX9" fmla="*/ 254508 w 259651"/>
                  <a:gd name="connsiteY9" fmla="*/ 110871 h 115633"/>
                  <a:gd name="connsiteX10" fmla="*/ 255746 w 259651"/>
                  <a:gd name="connsiteY10" fmla="*/ 58103 h 115633"/>
                  <a:gd name="connsiteX11" fmla="*/ 257080 w 259651"/>
                  <a:gd name="connsiteY11" fmla="*/ 4286 h 115633"/>
                  <a:gd name="connsiteX12" fmla="*/ 258413 w 259651"/>
                  <a:gd name="connsiteY12" fmla="*/ 57055 h 115633"/>
                  <a:gd name="connsiteX13" fmla="*/ 259651 w 259651"/>
                  <a:gd name="connsiteY13" fmla="*/ 110871 h 115633"/>
                  <a:gd name="connsiteX14" fmla="*/ 259651 w 259651"/>
                  <a:gd name="connsiteY14" fmla="*/ 113443 h 115633"/>
                  <a:gd name="connsiteX15" fmla="*/ 256984 w 259651"/>
                  <a:gd name="connsiteY15" fmla="*/ 113443 h 115633"/>
                  <a:gd name="connsiteX16" fmla="*/ 130873 w 259651"/>
                  <a:gd name="connsiteY16" fmla="*/ 115062 h 115633"/>
                  <a:gd name="connsiteX17" fmla="*/ 4763 w 259651"/>
                  <a:gd name="connsiteY17" fmla="*/ 115633 h 115633"/>
                  <a:gd name="connsiteX18" fmla="*/ 0 w 259651"/>
                  <a:gd name="connsiteY18" fmla="*/ 115633 h 115633"/>
                  <a:gd name="connsiteX19" fmla="*/ 0 w 259651"/>
                  <a:gd name="connsiteY19" fmla="*/ 110871 h 115633"/>
                  <a:gd name="connsiteX20" fmla="*/ 571 w 259651"/>
                  <a:gd name="connsiteY20" fmla="*/ 4286 h 115633"/>
                  <a:gd name="connsiteX21" fmla="*/ 571 w 259651"/>
                  <a:gd name="connsiteY21" fmla="*/ 0 h 115633"/>
                  <a:gd name="connsiteX22" fmla="*/ 4763 w 259651"/>
                  <a:gd name="connsiteY22" fmla="*/ 0 h 115633"/>
                  <a:gd name="connsiteX23" fmla="*/ 68580 w 259651"/>
                  <a:gd name="connsiteY23" fmla="*/ 476 h 115633"/>
                  <a:gd name="connsiteX24" fmla="*/ 132016 w 259651"/>
                  <a:gd name="connsiteY24" fmla="*/ 1524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651" h="115633">
                    <a:moveTo>
                      <a:pt x="257080" y="4286"/>
                    </a:moveTo>
                    <a:lnTo>
                      <a:pt x="129921" y="6953"/>
                    </a:lnTo>
                    <a:lnTo>
                      <a:pt x="67246" y="8001"/>
                    </a:lnTo>
                    <a:cubicBezTo>
                      <a:pt x="46387" y="8001"/>
                      <a:pt x="25622" y="8001"/>
                      <a:pt x="4858" y="8573"/>
                    </a:cubicBezTo>
                    <a:lnTo>
                      <a:pt x="9144" y="4286"/>
                    </a:lnTo>
                    <a:lnTo>
                      <a:pt x="9620" y="110871"/>
                    </a:lnTo>
                    <a:lnTo>
                      <a:pt x="4858" y="106108"/>
                    </a:lnTo>
                    <a:lnTo>
                      <a:pt x="130969" y="106680"/>
                    </a:lnTo>
                    <a:cubicBezTo>
                      <a:pt x="173069" y="106680"/>
                      <a:pt x="215074" y="107823"/>
                      <a:pt x="257080" y="108299"/>
                    </a:cubicBezTo>
                    <a:lnTo>
                      <a:pt x="254508" y="110871"/>
                    </a:lnTo>
                    <a:cubicBezTo>
                      <a:pt x="254508" y="93440"/>
                      <a:pt x="255270" y="75914"/>
                      <a:pt x="255746" y="58103"/>
                    </a:cubicBezTo>
                    <a:close/>
                    <a:moveTo>
                      <a:pt x="257080" y="4286"/>
                    </a:moveTo>
                    <a:lnTo>
                      <a:pt x="258413" y="57055"/>
                    </a:lnTo>
                    <a:cubicBezTo>
                      <a:pt x="258889" y="74771"/>
                      <a:pt x="259556" y="92774"/>
                      <a:pt x="259651" y="110871"/>
                    </a:cubicBezTo>
                    <a:lnTo>
                      <a:pt x="259651" y="113443"/>
                    </a:lnTo>
                    <a:lnTo>
                      <a:pt x="256984" y="113443"/>
                    </a:lnTo>
                    <a:cubicBezTo>
                      <a:pt x="214979" y="113919"/>
                      <a:pt x="172974" y="114967"/>
                      <a:pt x="130873" y="115062"/>
                    </a:cubicBezTo>
                    <a:lnTo>
                      <a:pt x="4763" y="115633"/>
                    </a:lnTo>
                    <a:lnTo>
                      <a:pt x="0" y="115633"/>
                    </a:lnTo>
                    <a:lnTo>
                      <a:pt x="0" y="110871"/>
                    </a:lnTo>
                    <a:lnTo>
                      <a:pt x="571" y="4286"/>
                    </a:lnTo>
                    <a:lnTo>
                      <a:pt x="571" y="0"/>
                    </a:lnTo>
                    <a:lnTo>
                      <a:pt x="4763" y="0"/>
                    </a:lnTo>
                    <a:cubicBezTo>
                      <a:pt x="26003" y="0"/>
                      <a:pt x="47339" y="0"/>
                      <a:pt x="68580" y="476"/>
                    </a:cubicBezTo>
                    <a:lnTo>
                      <a:pt x="132016" y="1524"/>
                    </a:lnTo>
                    <a:close/>
                  </a:path>
                </a:pathLst>
              </a:custGeom>
              <a:solidFill>
                <a:srgbClr val="EBEBEB"/>
              </a:solidFill>
              <a:ln w="9525" cap="flat">
                <a:noFill/>
                <a:prstDash val="solid"/>
                <a:miter/>
              </a:ln>
            </p:spPr>
            <p:txBody>
              <a:bodyPr rtlCol="0" anchor="ctr"/>
              <a:lstStyle/>
              <a:p>
                <a:endParaRPr lang="zh-CN" altLang="en-US"/>
              </a:p>
            </p:txBody>
          </p:sp>
          <p:sp>
            <p:nvSpPr>
              <p:cNvPr id="1608" name="任意多边形: 形状 1607">
                <a:extLst>
                  <a:ext uri="{FF2B5EF4-FFF2-40B4-BE49-F238E27FC236}">
                    <a16:creationId xmlns:a16="http://schemas.microsoft.com/office/drawing/2014/main" xmlns="" id="{79F67EB7-B310-40A8-80F4-F6B07EFE6D9F}"/>
                  </a:ext>
                </a:extLst>
              </p:cNvPr>
              <p:cNvSpPr/>
              <p:nvPr/>
            </p:nvSpPr>
            <p:spPr>
              <a:xfrm>
                <a:off x="8891649" y="3160013"/>
                <a:ext cx="259746" cy="115633"/>
              </a:xfrm>
              <a:custGeom>
                <a:avLst/>
                <a:gdLst>
                  <a:gd name="connsiteX0" fmla="*/ 257175 w 259746"/>
                  <a:gd name="connsiteY0" fmla="*/ 4286 h 115633"/>
                  <a:gd name="connsiteX1" fmla="*/ 129921 w 259746"/>
                  <a:gd name="connsiteY1" fmla="*/ 6953 h 115633"/>
                  <a:gd name="connsiteX2" fmla="*/ 67342 w 259746"/>
                  <a:gd name="connsiteY2" fmla="*/ 8001 h 115633"/>
                  <a:gd name="connsiteX3" fmla="*/ 4953 w 259746"/>
                  <a:gd name="connsiteY3" fmla="*/ 8573 h 115633"/>
                  <a:gd name="connsiteX4" fmla="*/ 9239 w 259746"/>
                  <a:gd name="connsiteY4" fmla="*/ 4286 h 115633"/>
                  <a:gd name="connsiteX5" fmla="*/ 9525 w 259746"/>
                  <a:gd name="connsiteY5" fmla="*/ 110871 h 115633"/>
                  <a:gd name="connsiteX6" fmla="*/ 4763 w 259746"/>
                  <a:gd name="connsiteY6" fmla="*/ 106108 h 115633"/>
                  <a:gd name="connsiteX7" fmla="*/ 130873 w 259746"/>
                  <a:gd name="connsiteY7" fmla="*/ 106680 h 115633"/>
                  <a:gd name="connsiteX8" fmla="*/ 256985 w 259746"/>
                  <a:gd name="connsiteY8" fmla="*/ 108299 h 115633"/>
                  <a:gd name="connsiteX9" fmla="*/ 254413 w 259746"/>
                  <a:gd name="connsiteY9" fmla="*/ 110871 h 115633"/>
                  <a:gd name="connsiteX10" fmla="*/ 255651 w 259746"/>
                  <a:gd name="connsiteY10" fmla="*/ 58103 h 115633"/>
                  <a:gd name="connsiteX11" fmla="*/ 257175 w 259746"/>
                  <a:gd name="connsiteY11" fmla="*/ 4286 h 115633"/>
                  <a:gd name="connsiteX12" fmla="*/ 258509 w 259746"/>
                  <a:gd name="connsiteY12" fmla="*/ 57055 h 115633"/>
                  <a:gd name="connsiteX13" fmla="*/ 259747 w 259746"/>
                  <a:gd name="connsiteY13" fmla="*/ 110871 h 115633"/>
                  <a:gd name="connsiteX14" fmla="*/ 259747 w 259746"/>
                  <a:gd name="connsiteY14" fmla="*/ 113443 h 115633"/>
                  <a:gd name="connsiteX15" fmla="*/ 257175 w 259746"/>
                  <a:gd name="connsiteY15" fmla="*/ 113443 h 115633"/>
                  <a:gd name="connsiteX16" fmla="*/ 131064 w 259746"/>
                  <a:gd name="connsiteY16" fmla="*/ 115062 h 115633"/>
                  <a:gd name="connsiteX17" fmla="*/ 4953 w 259746"/>
                  <a:gd name="connsiteY17" fmla="*/ 115633 h 115633"/>
                  <a:gd name="connsiteX18" fmla="*/ 0 w 259746"/>
                  <a:gd name="connsiteY18" fmla="*/ 115633 h 115633"/>
                  <a:gd name="connsiteX19" fmla="*/ 0 w 259746"/>
                  <a:gd name="connsiteY19" fmla="*/ 110871 h 115633"/>
                  <a:gd name="connsiteX20" fmla="*/ 0 w 259746"/>
                  <a:gd name="connsiteY20" fmla="*/ 4286 h 115633"/>
                  <a:gd name="connsiteX21" fmla="*/ 0 w 259746"/>
                  <a:gd name="connsiteY21" fmla="*/ 0 h 115633"/>
                  <a:gd name="connsiteX22" fmla="*/ 4191 w 259746"/>
                  <a:gd name="connsiteY22" fmla="*/ 0 h 115633"/>
                  <a:gd name="connsiteX23" fmla="*/ 67913 w 259746"/>
                  <a:gd name="connsiteY23" fmla="*/ 0 h 115633"/>
                  <a:gd name="connsiteX24" fmla="*/ 131445 w 259746"/>
                  <a:gd name="connsiteY24" fmla="*/ 1048 h 115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59746" h="115633">
                    <a:moveTo>
                      <a:pt x="257175" y="4286"/>
                    </a:moveTo>
                    <a:lnTo>
                      <a:pt x="129921" y="6953"/>
                    </a:lnTo>
                    <a:lnTo>
                      <a:pt x="67342" y="8001"/>
                    </a:lnTo>
                    <a:cubicBezTo>
                      <a:pt x="46482" y="8477"/>
                      <a:pt x="25718" y="8001"/>
                      <a:pt x="4953" y="8573"/>
                    </a:cubicBezTo>
                    <a:lnTo>
                      <a:pt x="9239" y="4286"/>
                    </a:lnTo>
                    <a:lnTo>
                      <a:pt x="9525" y="110871"/>
                    </a:lnTo>
                    <a:lnTo>
                      <a:pt x="4763" y="106108"/>
                    </a:lnTo>
                    <a:lnTo>
                      <a:pt x="130873" y="106680"/>
                    </a:lnTo>
                    <a:cubicBezTo>
                      <a:pt x="172879" y="106680"/>
                      <a:pt x="214979" y="107823"/>
                      <a:pt x="256985" y="108299"/>
                    </a:cubicBezTo>
                    <a:lnTo>
                      <a:pt x="254413" y="110871"/>
                    </a:lnTo>
                    <a:cubicBezTo>
                      <a:pt x="254413" y="93440"/>
                      <a:pt x="255175" y="75914"/>
                      <a:pt x="255651" y="58103"/>
                    </a:cubicBezTo>
                    <a:close/>
                    <a:moveTo>
                      <a:pt x="257175" y="4286"/>
                    </a:moveTo>
                    <a:lnTo>
                      <a:pt x="258509" y="57055"/>
                    </a:lnTo>
                    <a:cubicBezTo>
                      <a:pt x="258985" y="74771"/>
                      <a:pt x="259556" y="92774"/>
                      <a:pt x="259747" y="110871"/>
                    </a:cubicBezTo>
                    <a:lnTo>
                      <a:pt x="259747" y="113443"/>
                    </a:lnTo>
                    <a:lnTo>
                      <a:pt x="257175" y="113443"/>
                    </a:lnTo>
                    <a:cubicBezTo>
                      <a:pt x="215170" y="114014"/>
                      <a:pt x="173069" y="114967"/>
                      <a:pt x="131064" y="115062"/>
                    </a:cubicBezTo>
                    <a:lnTo>
                      <a:pt x="4953" y="115633"/>
                    </a:lnTo>
                    <a:lnTo>
                      <a:pt x="0" y="115633"/>
                    </a:lnTo>
                    <a:lnTo>
                      <a:pt x="0" y="110871"/>
                    </a:lnTo>
                    <a:lnTo>
                      <a:pt x="0" y="4286"/>
                    </a:lnTo>
                    <a:lnTo>
                      <a:pt x="0" y="0"/>
                    </a:lnTo>
                    <a:lnTo>
                      <a:pt x="4191" y="0"/>
                    </a:lnTo>
                    <a:cubicBezTo>
                      <a:pt x="25432" y="0"/>
                      <a:pt x="46768" y="0"/>
                      <a:pt x="67913" y="0"/>
                    </a:cubicBezTo>
                    <a:lnTo>
                      <a:pt x="131445" y="1048"/>
                    </a:lnTo>
                    <a:close/>
                  </a:path>
                </a:pathLst>
              </a:custGeom>
              <a:solidFill>
                <a:srgbClr val="EBEBEB"/>
              </a:solidFill>
              <a:ln w="9525" cap="flat">
                <a:noFill/>
                <a:prstDash val="solid"/>
                <a:miter/>
              </a:ln>
            </p:spPr>
            <p:txBody>
              <a:bodyPr rtlCol="0" anchor="ctr"/>
              <a:lstStyle/>
              <a:p>
                <a:endParaRPr lang="zh-CN" altLang="en-US"/>
              </a:p>
            </p:txBody>
          </p:sp>
          <p:sp>
            <p:nvSpPr>
              <p:cNvPr id="1609" name="任意多边形: 形状 1608">
                <a:extLst>
                  <a:ext uri="{FF2B5EF4-FFF2-40B4-BE49-F238E27FC236}">
                    <a16:creationId xmlns:a16="http://schemas.microsoft.com/office/drawing/2014/main" xmlns="" id="{FA48559D-42F5-4C1F-AD14-A663FB287668}"/>
                  </a:ext>
                </a:extLst>
              </p:cNvPr>
              <p:cNvSpPr/>
              <p:nvPr/>
            </p:nvSpPr>
            <p:spPr>
              <a:xfrm>
                <a:off x="11197270" y="2437447"/>
                <a:ext cx="318908" cy="428482"/>
              </a:xfrm>
              <a:custGeom>
                <a:avLst/>
                <a:gdLst>
                  <a:gd name="connsiteX0" fmla="*/ 141065 w 318908"/>
                  <a:gd name="connsiteY0" fmla="*/ 114300 h 428482"/>
                  <a:gd name="connsiteX1" fmla="*/ 165354 w 318908"/>
                  <a:gd name="connsiteY1" fmla="*/ 163735 h 428482"/>
                  <a:gd name="connsiteX2" fmla="*/ 157448 w 318908"/>
                  <a:gd name="connsiteY2" fmla="*/ 221456 h 428482"/>
                  <a:gd name="connsiteX3" fmla="*/ 146685 w 318908"/>
                  <a:gd name="connsiteY3" fmla="*/ 245173 h 428482"/>
                  <a:gd name="connsiteX4" fmla="*/ 135446 w 318908"/>
                  <a:gd name="connsiteY4" fmla="*/ 274511 h 428482"/>
                  <a:gd name="connsiteX5" fmla="*/ 131541 w 318908"/>
                  <a:gd name="connsiteY5" fmla="*/ 306038 h 428482"/>
                  <a:gd name="connsiteX6" fmla="*/ 142399 w 318908"/>
                  <a:gd name="connsiteY6" fmla="*/ 335851 h 428482"/>
                  <a:gd name="connsiteX7" fmla="*/ 159926 w 318908"/>
                  <a:gd name="connsiteY7" fmla="*/ 351282 h 428482"/>
                  <a:gd name="connsiteX8" fmla="*/ 180214 w 318908"/>
                  <a:gd name="connsiteY8" fmla="*/ 356902 h 428482"/>
                  <a:gd name="connsiteX9" fmla="*/ 201359 w 318908"/>
                  <a:gd name="connsiteY9" fmla="*/ 353949 h 428482"/>
                  <a:gd name="connsiteX10" fmla="*/ 220409 w 318908"/>
                  <a:gd name="connsiteY10" fmla="*/ 343757 h 428482"/>
                  <a:gd name="connsiteX11" fmla="*/ 237459 w 318908"/>
                  <a:gd name="connsiteY11" fmla="*/ 325374 h 428482"/>
                  <a:gd name="connsiteX12" fmla="*/ 246984 w 318908"/>
                  <a:gd name="connsiteY12" fmla="*/ 304133 h 428482"/>
                  <a:gd name="connsiteX13" fmla="*/ 250413 w 318908"/>
                  <a:gd name="connsiteY13" fmla="*/ 281749 h 428482"/>
                  <a:gd name="connsiteX14" fmla="*/ 250413 w 318908"/>
                  <a:gd name="connsiteY14" fmla="*/ 260985 h 428482"/>
                  <a:gd name="connsiteX15" fmla="*/ 315373 w 318908"/>
                  <a:gd name="connsiteY15" fmla="*/ 258890 h 428482"/>
                  <a:gd name="connsiteX16" fmla="*/ 318421 w 318908"/>
                  <a:gd name="connsiteY16" fmla="*/ 298704 h 428482"/>
                  <a:gd name="connsiteX17" fmla="*/ 308896 w 318908"/>
                  <a:gd name="connsiteY17" fmla="*/ 336804 h 428482"/>
                  <a:gd name="connsiteX18" fmla="*/ 288512 w 318908"/>
                  <a:gd name="connsiteY18" fmla="*/ 370904 h 428482"/>
                  <a:gd name="connsiteX19" fmla="*/ 258985 w 318908"/>
                  <a:gd name="connsiteY19" fmla="*/ 399479 h 428482"/>
                  <a:gd name="connsiteX20" fmla="*/ 217837 w 318908"/>
                  <a:gd name="connsiteY20" fmla="*/ 421386 h 428482"/>
                  <a:gd name="connsiteX21" fmla="*/ 172117 w 318908"/>
                  <a:gd name="connsiteY21" fmla="*/ 428339 h 428482"/>
                  <a:gd name="connsiteX22" fmla="*/ 125825 w 318908"/>
                  <a:gd name="connsiteY22" fmla="*/ 415481 h 428482"/>
                  <a:gd name="connsiteX23" fmla="*/ 84011 w 318908"/>
                  <a:gd name="connsiteY23" fmla="*/ 377952 h 428482"/>
                  <a:gd name="connsiteX24" fmla="*/ 67056 w 318908"/>
                  <a:gd name="connsiteY24" fmla="*/ 347186 h 428482"/>
                  <a:gd name="connsiteX25" fmla="*/ 61436 w 318908"/>
                  <a:gd name="connsiteY25" fmla="*/ 317278 h 428482"/>
                  <a:gd name="connsiteX26" fmla="*/ 64579 w 318908"/>
                  <a:gd name="connsiteY26" fmla="*/ 287369 h 428482"/>
                  <a:gd name="connsiteX27" fmla="*/ 74104 w 318908"/>
                  <a:gd name="connsiteY27" fmla="*/ 256318 h 428482"/>
                  <a:gd name="connsiteX28" fmla="*/ 85534 w 318908"/>
                  <a:gd name="connsiteY28" fmla="*/ 230315 h 428482"/>
                  <a:gd name="connsiteX29" fmla="*/ 94583 w 318908"/>
                  <a:gd name="connsiteY29" fmla="*/ 204883 h 428482"/>
                  <a:gd name="connsiteX30" fmla="*/ 96678 w 318908"/>
                  <a:gd name="connsiteY30" fmla="*/ 179642 h 428482"/>
                  <a:gd name="connsiteX31" fmla="*/ 86296 w 318908"/>
                  <a:gd name="connsiteY31" fmla="*/ 154781 h 428482"/>
                  <a:gd name="connsiteX32" fmla="*/ 55340 w 318908"/>
                  <a:gd name="connsiteY32" fmla="*/ 0 h 428482"/>
                  <a:gd name="connsiteX33" fmla="*/ 105346 w 318908"/>
                  <a:gd name="connsiteY33" fmla="*/ 67627 h 428482"/>
                  <a:gd name="connsiteX34" fmla="*/ 50387 w 318908"/>
                  <a:gd name="connsiteY34" fmla="*/ 108204 h 428482"/>
                  <a:gd name="connsiteX35" fmla="*/ 0 w 318908"/>
                  <a:gd name="connsiteY35" fmla="*/ 39815 h 428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18908" h="428482">
                    <a:moveTo>
                      <a:pt x="141065" y="114300"/>
                    </a:moveTo>
                    <a:cubicBezTo>
                      <a:pt x="152273" y="129058"/>
                      <a:pt x="160520" y="145845"/>
                      <a:pt x="165354" y="163735"/>
                    </a:cubicBezTo>
                    <a:cubicBezTo>
                      <a:pt x="169190" y="183320"/>
                      <a:pt x="166410" y="203624"/>
                      <a:pt x="157448" y="221456"/>
                    </a:cubicBezTo>
                    <a:cubicBezTo>
                      <a:pt x="154686" y="228124"/>
                      <a:pt x="151066" y="236029"/>
                      <a:pt x="146685" y="245173"/>
                    </a:cubicBezTo>
                    <a:cubicBezTo>
                      <a:pt x="142074" y="254599"/>
                      <a:pt x="138313" y="264417"/>
                      <a:pt x="135446" y="274511"/>
                    </a:cubicBezTo>
                    <a:cubicBezTo>
                      <a:pt x="132401" y="284730"/>
                      <a:pt x="131081" y="295385"/>
                      <a:pt x="131541" y="306038"/>
                    </a:cubicBezTo>
                    <a:cubicBezTo>
                      <a:pt x="132070" y="316844"/>
                      <a:pt x="135856" y="327237"/>
                      <a:pt x="142399" y="335851"/>
                    </a:cubicBezTo>
                    <a:cubicBezTo>
                      <a:pt x="146950" y="342299"/>
                      <a:pt x="152953" y="347585"/>
                      <a:pt x="159926" y="351282"/>
                    </a:cubicBezTo>
                    <a:cubicBezTo>
                      <a:pt x="166238" y="354511"/>
                      <a:pt x="173140" y="356423"/>
                      <a:pt x="180214" y="356902"/>
                    </a:cubicBezTo>
                    <a:cubicBezTo>
                      <a:pt x="187390" y="357363"/>
                      <a:pt x="194585" y="356359"/>
                      <a:pt x="201359" y="353949"/>
                    </a:cubicBezTo>
                    <a:cubicBezTo>
                      <a:pt x="208177" y="351511"/>
                      <a:pt x="214597" y="348076"/>
                      <a:pt x="220409" y="343757"/>
                    </a:cubicBezTo>
                    <a:cubicBezTo>
                      <a:pt x="227264" y="338831"/>
                      <a:pt x="233061" y="332580"/>
                      <a:pt x="237459" y="325374"/>
                    </a:cubicBezTo>
                    <a:cubicBezTo>
                      <a:pt x="241674" y="318808"/>
                      <a:pt x="244885" y="311649"/>
                      <a:pt x="246984" y="304133"/>
                    </a:cubicBezTo>
                    <a:cubicBezTo>
                      <a:pt x="248974" y="296827"/>
                      <a:pt x="250125" y="289317"/>
                      <a:pt x="250413" y="281749"/>
                    </a:cubicBezTo>
                    <a:cubicBezTo>
                      <a:pt x="250807" y="274834"/>
                      <a:pt x="250807" y="267901"/>
                      <a:pt x="250413" y="260985"/>
                    </a:cubicBezTo>
                    <a:lnTo>
                      <a:pt x="315373" y="258890"/>
                    </a:lnTo>
                    <a:cubicBezTo>
                      <a:pt x="318596" y="271899"/>
                      <a:pt x="319626" y="285355"/>
                      <a:pt x="318421" y="298704"/>
                    </a:cubicBezTo>
                    <a:cubicBezTo>
                      <a:pt x="317192" y="311813"/>
                      <a:pt x="313980" y="324659"/>
                      <a:pt x="308896" y="336804"/>
                    </a:cubicBezTo>
                    <a:cubicBezTo>
                      <a:pt x="303697" y="349052"/>
                      <a:pt x="296838" y="360526"/>
                      <a:pt x="288512" y="370904"/>
                    </a:cubicBezTo>
                    <a:cubicBezTo>
                      <a:pt x="279959" y="381676"/>
                      <a:pt x="270032" y="391283"/>
                      <a:pt x="258985" y="399479"/>
                    </a:cubicBezTo>
                    <a:cubicBezTo>
                      <a:pt x="246404" y="408738"/>
                      <a:pt x="232543" y="416117"/>
                      <a:pt x="217837" y="421386"/>
                    </a:cubicBezTo>
                    <a:cubicBezTo>
                      <a:pt x="203218" y="426749"/>
                      <a:pt x="187669" y="429113"/>
                      <a:pt x="172117" y="428339"/>
                    </a:cubicBezTo>
                    <a:cubicBezTo>
                      <a:pt x="155935" y="427470"/>
                      <a:pt x="140137" y="423082"/>
                      <a:pt x="125825" y="415481"/>
                    </a:cubicBezTo>
                    <a:cubicBezTo>
                      <a:pt x="109174" y="406371"/>
                      <a:pt x="94860" y="393526"/>
                      <a:pt x="84011" y="377952"/>
                    </a:cubicBezTo>
                    <a:cubicBezTo>
                      <a:pt x="76846" y="368606"/>
                      <a:pt x="71131" y="358235"/>
                      <a:pt x="67056" y="347186"/>
                    </a:cubicBezTo>
                    <a:cubicBezTo>
                      <a:pt x="63576" y="337587"/>
                      <a:pt x="61678" y="327486"/>
                      <a:pt x="61436" y="317278"/>
                    </a:cubicBezTo>
                    <a:cubicBezTo>
                      <a:pt x="61155" y="307213"/>
                      <a:pt x="62212" y="297156"/>
                      <a:pt x="64579" y="287369"/>
                    </a:cubicBezTo>
                    <a:cubicBezTo>
                      <a:pt x="67028" y="276810"/>
                      <a:pt x="70211" y="266434"/>
                      <a:pt x="74104" y="256318"/>
                    </a:cubicBezTo>
                    <a:cubicBezTo>
                      <a:pt x="77724" y="247555"/>
                      <a:pt x="81534" y="238792"/>
                      <a:pt x="85534" y="230315"/>
                    </a:cubicBezTo>
                    <a:cubicBezTo>
                      <a:pt x="89346" y="222142"/>
                      <a:pt x="92376" y="213627"/>
                      <a:pt x="94583" y="204883"/>
                    </a:cubicBezTo>
                    <a:cubicBezTo>
                      <a:pt x="96738" y="196654"/>
                      <a:pt x="97448" y="188113"/>
                      <a:pt x="96678" y="179642"/>
                    </a:cubicBezTo>
                    <a:cubicBezTo>
                      <a:pt x="95534" y="170567"/>
                      <a:pt x="91945" y="161974"/>
                      <a:pt x="86296" y="154781"/>
                    </a:cubicBezTo>
                    <a:close/>
                    <a:moveTo>
                      <a:pt x="55340" y="0"/>
                    </a:moveTo>
                    <a:lnTo>
                      <a:pt x="105346" y="67627"/>
                    </a:lnTo>
                    <a:lnTo>
                      <a:pt x="50387" y="108204"/>
                    </a:lnTo>
                    <a:lnTo>
                      <a:pt x="0" y="39815"/>
                    </a:lnTo>
                    <a:close/>
                  </a:path>
                </a:pathLst>
              </a:custGeom>
              <a:solidFill>
                <a:srgbClr val="EBEBEB"/>
              </a:solidFill>
              <a:ln w="9525" cap="flat">
                <a:noFill/>
                <a:prstDash val="solid"/>
                <a:miter/>
              </a:ln>
            </p:spPr>
            <p:txBody>
              <a:bodyPr rtlCol="0" anchor="ctr"/>
              <a:lstStyle/>
              <a:p>
                <a:endParaRPr lang="zh-CN" altLang="en-US"/>
              </a:p>
            </p:txBody>
          </p:sp>
          <p:sp>
            <p:nvSpPr>
              <p:cNvPr id="1610" name="任意多边形: 形状 1609">
                <a:extLst>
                  <a:ext uri="{FF2B5EF4-FFF2-40B4-BE49-F238E27FC236}">
                    <a16:creationId xmlns:a16="http://schemas.microsoft.com/office/drawing/2014/main" xmlns="" id="{2D557249-BD2E-4BA3-8273-CE1B3EAF3D73}"/>
                  </a:ext>
                </a:extLst>
              </p:cNvPr>
              <p:cNvSpPr/>
              <p:nvPr/>
            </p:nvSpPr>
            <p:spPr>
              <a:xfrm>
                <a:off x="11515595" y="2112168"/>
                <a:ext cx="282277" cy="486537"/>
              </a:xfrm>
              <a:custGeom>
                <a:avLst/>
                <a:gdLst>
                  <a:gd name="connsiteX0" fmla="*/ 59817 w 282277"/>
                  <a:gd name="connsiteY0" fmla="*/ 328899 h 486537"/>
                  <a:gd name="connsiteX1" fmla="*/ 70581 w 282277"/>
                  <a:gd name="connsiteY1" fmla="*/ 269082 h 486537"/>
                  <a:gd name="connsiteX2" fmla="*/ 115253 w 282277"/>
                  <a:gd name="connsiteY2" fmla="*/ 223076 h 486537"/>
                  <a:gd name="connsiteX3" fmla="*/ 140208 w 282277"/>
                  <a:gd name="connsiteY3" fmla="*/ 209169 h 486537"/>
                  <a:gd name="connsiteX4" fmla="*/ 169355 w 282277"/>
                  <a:gd name="connsiteY4" fmla="*/ 190119 h 486537"/>
                  <a:gd name="connsiteX5" fmla="*/ 193358 w 282277"/>
                  <a:gd name="connsiteY5" fmla="*/ 164783 h 486537"/>
                  <a:gd name="connsiteX6" fmla="*/ 202883 w 282277"/>
                  <a:gd name="connsiteY6" fmla="*/ 131255 h 486537"/>
                  <a:gd name="connsiteX7" fmla="*/ 197454 w 282277"/>
                  <a:gd name="connsiteY7" fmla="*/ 106299 h 486537"/>
                  <a:gd name="connsiteX8" fmla="*/ 183261 w 282277"/>
                  <a:gd name="connsiteY8" fmla="*/ 88012 h 486537"/>
                  <a:gd name="connsiteX9" fmla="*/ 162592 w 282277"/>
                  <a:gd name="connsiteY9" fmla="*/ 76867 h 486537"/>
                  <a:gd name="connsiteX10" fmla="*/ 138589 w 282277"/>
                  <a:gd name="connsiteY10" fmla="*/ 73153 h 486537"/>
                  <a:gd name="connsiteX11" fmla="*/ 111538 w 282277"/>
                  <a:gd name="connsiteY11" fmla="*/ 78201 h 486537"/>
                  <a:gd name="connsiteX12" fmla="*/ 89535 w 282277"/>
                  <a:gd name="connsiteY12" fmla="*/ 91060 h 486537"/>
                  <a:gd name="connsiteX13" fmla="*/ 72009 w 282277"/>
                  <a:gd name="connsiteY13" fmla="*/ 108586 h 486537"/>
                  <a:gd name="connsiteX14" fmla="*/ 58769 w 282277"/>
                  <a:gd name="connsiteY14" fmla="*/ 127636 h 486537"/>
                  <a:gd name="connsiteX15" fmla="*/ 0 w 282277"/>
                  <a:gd name="connsiteY15" fmla="*/ 87059 h 486537"/>
                  <a:gd name="connsiteX16" fmla="*/ 24003 w 282277"/>
                  <a:gd name="connsiteY16" fmla="*/ 50007 h 486537"/>
                  <a:gd name="connsiteX17" fmla="*/ 57150 w 282277"/>
                  <a:gd name="connsiteY17" fmla="*/ 22670 h 486537"/>
                  <a:gd name="connsiteX18" fmla="*/ 97345 w 282277"/>
                  <a:gd name="connsiteY18" fmla="*/ 5716 h 486537"/>
                  <a:gd name="connsiteX19" fmla="*/ 142018 w 282277"/>
                  <a:gd name="connsiteY19" fmla="*/ 1 h 486537"/>
                  <a:gd name="connsiteX20" fmla="*/ 192691 w 282277"/>
                  <a:gd name="connsiteY20" fmla="*/ 7430 h 486537"/>
                  <a:gd name="connsiteX21" fmla="*/ 237268 w 282277"/>
                  <a:gd name="connsiteY21" fmla="*/ 30957 h 486537"/>
                  <a:gd name="connsiteX22" fmla="*/ 269748 w 282277"/>
                  <a:gd name="connsiteY22" fmla="*/ 72581 h 486537"/>
                  <a:gd name="connsiteX23" fmla="*/ 282225 w 282277"/>
                  <a:gd name="connsiteY23" fmla="*/ 133160 h 486537"/>
                  <a:gd name="connsiteX24" fmla="*/ 277177 w 282277"/>
                  <a:gd name="connsiteY24" fmla="*/ 171260 h 486537"/>
                  <a:gd name="connsiteX25" fmla="*/ 262699 w 282277"/>
                  <a:gd name="connsiteY25" fmla="*/ 201359 h 486537"/>
                  <a:gd name="connsiteX26" fmla="*/ 240315 w 282277"/>
                  <a:gd name="connsiteY26" fmla="*/ 225648 h 486537"/>
                  <a:gd name="connsiteX27" fmla="*/ 211264 w 282277"/>
                  <a:gd name="connsiteY27" fmla="*/ 246603 h 486537"/>
                  <a:gd name="connsiteX28" fmla="*/ 184214 w 282277"/>
                  <a:gd name="connsiteY28" fmla="*/ 262224 h 486537"/>
                  <a:gd name="connsiteX29" fmla="*/ 159544 w 282277"/>
                  <a:gd name="connsiteY29" fmla="*/ 278797 h 486537"/>
                  <a:gd name="connsiteX30" fmla="*/ 141256 w 282277"/>
                  <a:gd name="connsiteY30" fmla="*/ 299752 h 486537"/>
                  <a:gd name="connsiteX31" fmla="*/ 134208 w 282277"/>
                  <a:gd name="connsiteY31" fmla="*/ 328327 h 486537"/>
                  <a:gd name="connsiteX32" fmla="*/ 61151 w 282277"/>
                  <a:gd name="connsiteY32" fmla="*/ 486538 h 486537"/>
                  <a:gd name="connsiteX33" fmla="*/ 61151 w 282277"/>
                  <a:gd name="connsiteY33" fmla="*/ 392907 h 486537"/>
                  <a:gd name="connsiteX34" fmla="*/ 136208 w 282277"/>
                  <a:gd name="connsiteY34" fmla="*/ 392907 h 486537"/>
                  <a:gd name="connsiteX35" fmla="*/ 136208 w 282277"/>
                  <a:gd name="connsiteY35" fmla="*/ 486252 h 486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82277" h="486537">
                    <a:moveTo>
                      <a:pt x="59817" y="328899"/>
                    </a:moveTo>
                    <a:cubicBezTo>
                      <a:pt x="59417" y="308444"/>
                      <a:pt x="63075" y="288114"/>
                      <a:pt x="70581" y="269082"/>
                    </a:cubicBezTo>
                    <a:cubicBezTo>
                      <a:pt x="79928" y="249197"/>
                      <a:pt x="95651" y="233004"/>
                      <a:pt x="115253" y="223076"/>
                    </a:cubicBezTo>
                    <a:cubicBezTo>
                      <a:pt x="122015" y="218980"/>
                      <a:pt x="130302" y="214408"/>
                      <a:pt x="140208" y="209169"/>
                    </a:cubicBezTo>
                    <a:cubicBezTo>
                      <a:pt x="150454" y="203669"/>
                      <a:pt x="160205" y="197296"/>
                      <a:pt x="169355" y="190119"/>
                    </a:cubicBezTo>
                    <a:cubicBezTo>
                      <a:pt x="178674" y="183028"/>
                      <a:pt x="186780" y="174472"/>
                      <a:pt x="193358" y="164783"/>
                    </a:cubicBezTo>
                    <a:cubicBezTo>
                      <a:pt x="199834" y="154820"/>
                      <a:pt x="203153" y="143135"/>
                      <a:pt x="202883" y="131255"/>
                    </a:cubicBezTo>
                    <a:cubicBezTo>
                      <a:pt x="203069" y="122625"/>
                      <a:pt x="201208" y="114073"/>
                      <a:pt x="197454" y="106299"/>
                    </a:cubicBezTo>
                    <a:cubicBezTo>
                      <a:pt x="194020" y="99299"/>
                      <a:pt x="189190" y="93076"/>
                      <a:pt x="183261" y="88012"/>
                    </a:cubicBezTo>
                    <a:cubicBezTo>
                      <a:pt x="177183" y="82957"/>
                      <a:pt x="170155" y="79168"/>
                      <a:pt x="162592" y="76867"/>
                    </a:cubicBezTo>
                    <a:cubicBezTo>
                      <a:pt x="154827" y="74413"/>
                      <a:pt x="146733" y="73161"/>
                      <a:pt x="138589" y="73153"/>
                    </a:cubicBezTo>
                    <a:cubicBezTo>
                      <a:pt x="129324" y="72996"/>
                      <a:pt x="120123" y="74713"/>
                      <a:pt x="111538" y="78201"/>
                    </a:cubicBezTo>
                    <a:cubicBezTo>
                      <a:pt x="103631" y="81423"/>
                      <a:pt x="96223" y="85753"/>
                      <a:pt x="89535" y="91060"/>
                    </a:cubicBezTo>
                    <a:cubicBezTo>
                      <a:pt x="83046" y="96216"/>
                      <a:pt x="77166" y="102096"/>
                      <a:pt x="72009" y="108586"/>
                    </a:cubicBezTo>
                    <a:cubicBezTo>
                      <a:pt x="67205" y="114655"/>
                      <a:pt x="62783" y="121017"/>
                      <a:pt x="58769" y="127636"/>
                    </a:cubicBezTo>
                    <a:lnTo>
                      <a:pt x="0" y="87059"/>
                    </a:lnTo>
                    <a:cubicBezTo>
                      <a:pt x="5835" y="73433"/>
                      <a:pt x="13953" y="60902"/>
                      <a:pt x="24003" y="50007"/>
                    </a:cubicBezTo>
                    <a:cubicBezTo>
                      <a:pt x="33590" y="39254"/>
                      <a:pt x="44769" y="30035"/>
                      <a:pt x="57150" y="22670"/>
                    </a:cubicBezTo>
                    <a:cubicBezTo>
                      <a:pt x="69674" y="15135"/>
                      <a:pt x="83209" y="9426"/>
                      <a:pt x="97345" y="5716"/>
                    </a:cubicBezTo>
                    <a:cubicBezTo>
                      <a:pt x="111926" y="1885"/>
                      <a:pt x="126942" y="-36"/>
                      <a:pt x="142018" y="1"/>
                    </a:cubicBezTo>
                    <a:cubicBezTo>
                      <a:pt x="159179" y="12"/>
                      <a:pt x="176248" y="2515"/>
                      <a:pt x="192691" y="7430"/>
                    </a:cubicBezTo>
                    <a:cubicBezTo>
                      <a:pt x="208954" y="12262"/>
                      <a:pt x="224102" y="20257"/>
                      <a:pt x="237268" y="30957"/>
                    </a:cubicBezTo>
                    <a:cubicBezTo>
                      <a:pt x="250961" y="42335"/>
                      <a:pt x="262039" y="56533"/>
                      <a:pt x="269748" y="72581"/>
                    </a:cubicBezTo>
                    <a:cubicBezTo>
                      <a:pt x="278537" y="91537"/>
                      <a:pt x="282808" y="112274"/>
                      <a:pt x="282225" y="133160"/>
                    </a:cubicBezTo>
                    <a:cubicBezTo>
                      <a:pt x="282451" y="146041"/>
                      <a:pt x="280749" y="158883"/>
                      <a:pt x="277177" y="171260"/>
                    </a:cubicBezTo>
                    <a:cubicBezTo>
                      <a:pt x="273972" y="181995"/>
                      <a:pt x="269085" y="192154"/>
                      <a:pt x="262699" y="201359"/>
                    </a:cubicBezTo>
                    <a:cubicBezTo>
                      <a:pt x="256312" y="210383"/>
                      <a:pt x="248788" y="218547"/>
                      <a:pt x="240315" y="225648"/>
                    </a:cubicBezTo>
                    <a:cubicBezTo>
                      <a:pt x="231149" y="233323"/>
                      <a:pt x="221439" y="240327"/>
                      <a:pt x="211264" y="246603"/>
                    </a:cubicBezTo>
                    <a:cubicBezTo>
                      <a:pt x="202216" y="252032"/>
                      <a:pt x="193263" y="257271"/>
                      <a:pt x="184214" y="262224"/>
                    </a:cubicBezTo>
                    <a:cubicBezTo>
                      <a:pt x="175492" y="266967"/>
                      <a:pt x="167233" y="272516"/>
                      <a:pt x="159544" y="278797"/>
                    </a:cubicBezTo>
                    <a:cubicBezTo>
                      <a:pt x="152266" y="284655"/>
                      <a:pt x="146075" y="291748"/>
                      <a:pt x="141256" y="299752"/>
                    </a:cubicBezTo>
                    <a:cubicBezTo>
                      <a:pt x="136329" y="308450"/>
                      <a:pt x="133891" y="318336"/>
                      <a:pt x="134208" y="328327"/>
                    </a:cubicBezTo>
                    <a:close/>
                    <a:moveTo>
                      <a:pt x="61151" y="486538"/>
                    </a:moveTo>
                    <a:lnTo>
                      <a:pt x="61151" y="392907"/>
                    </a:lnTo>
                    <a:lnTo>
                      <a:pt x="136208" y="392907"/>
                    </a:lnTo>
                    <a:lnTo>
                      <a:pt x="136208" y="486252"/>
                    </a:lnTo>
                    <a:close/>
                  </a:path>
                </a:pathLst>
              </a:custGeom>
              <a:solidFill>
                <a:srgbClr val="EBEBEB"/>
              </a:solidFill>
              <a:ln w="9525" cap="flat">
                <a:noFill/>
                <a:prstDash val="solid"/>
                <a:miter/>
              </a:ln>
            </p:spPr>
            <p:txBody>
              <a:bodyPr rtlCol="0" anchor="ctr"/>
              <a:lstStyle/>
              <a:p>
                <a:endParaRPr lang="zh-CN" altLang="en-US"/>
              </a:p>
            </p:txBody>
          </p:sp>
          <p:sp>
            <p:nvSpPr>
              <p:cNvPr id="1611" name="任意多边形: 形状 1610">
                <a:extLst>
                  <a:ext uri="{FF2B5EF4-FFF2-40B4-BE49-F238E27FC236}">
                    <a16:creationId xmlns:a16="http://schemas.microsoft.com/office/drawing/2014/main" xmlns="" id="{D52A05DA-C0FF-41A4-B486-0A1AB29C7870}"/>
                  </a:ext>
                </a:extLst>
              </p:cNvPr>
              <p:cNvSpPr/>
              <p:nvPr/>
            </p:nvSpPr>
            <p:spPr>
              <a:xfrm>
                <a:off x="6061676" y="2510477"/>
                <a:ext cx="288536" cy="496184"/>
              </a:xfrm>
              <a:custGeom>
                <a:avLst/>
                <a:gdLst>
                  <a:gd name="connsiteX0" fmla="*/ 108204 w 288536"/>
                  <a:gd name="connsiteY0" fmla="*/ 342355 h 496184"/>
                  <a:gd name="connsiteX1" fmla="*/ 106490 w 288536"/>
                  <a:gd name="connsiteY1" fmla="*/ 281872 h 496184"/>
                  <a:gd name="connsiteX2" fmla="*/ 140589 w 288536"/>
                  <a:gd name="connsiteY2" fmla="*/ 227674 h 496184"/>
                  <a:gd name="connsiteX3" fmla="*/ 162211 w 288536"/>
                  <a:gd name="connsiteY3" fmla="*/ 208624 h 496184"/>
                  <a:gd name="connsiteX4" fmla="*/ 186785 w 288536"/>
                  <a:gd name="connsiteY4" fmla="*/ 185098 h 496184"/>
                  <a:gd name="connsiteX5" fmla="*/ 205073 w 288536"/>
                  <a:gd name="connsiteY5" fmla="*/ 155284 h 496184"/>
                  <a:gd name="connsiteX6" fmla="*/ 207645 w 288536"/>
                  <a:gd name="connsiteY6" fmla="*/ 120518 h 496184"/>
                  <a:gd name="connsiteX7" fmla="*/ 197167 w 288536"/>
                  <a:gd name="connsiteY7" fmla="*/ 97087 h 496184"/>
                  <a:gd name="connsiteX8" fmla="*/ 179546 w 288536"/>
                  <a:gd name="connsiteY8" fmla="*/ 82228 h 496184"/>
                  <a:gd name="connsiteX9" fmla="*/ 157067 w 288536"/>
                  <a:gd name="connsiteY9" fmla="*/ 75560 h 496184"/>
                  <a:gd name="connsiteX10" fmla="*/ 132778 w 288536"/>
                  <a:gd name="connsiteY10" fmla="*/ 76894 h 496184"/>
                  <a:gd name="connsiteX11" fmla="*/ 107347 w 288536"/>
                  <a:gd name="connsiteY11" fmla="*/ 87467 h 496184"/>
                  <a:gd name="connsiteX12" fmla="*/ 88297 w 288536"/>
                  <a:gd name="connsiteY12" fmla="*/ 104612 h 496184"/>
                  <a:gd name="connsiteX13" fmla="*/ 74771 w 288536"/>
                  <a:gd name="connsiteY13" fmla="*/ 125471 h 496184"/>
                  <a:gd name="connsiteX14" fmla="*/ 65246 w 288536"/>
                  <a:gd name="connsiteY14" fmla="*/ 146426 h 496184"/>
                  <a:gd name="connsiteX15" fmla="*/ 0 w 288536"/>
                  <a:gd name="connsiteY15" fmla="*/ 118423 h 496184"/>
                  <a:gd name="connsiteX16" fmla="*/ 15050 w 288536"/>
                  <a:gd name="connsiteY16" fmla="*/ 77179 h 496184"/>
                  <a:gd name="connsiteX17" fmla="*/ 41815 w 288536"/>
                  <a:gd name="connsiteY17" fmla="*/ 43556 h 496184"/>
                  <a:gd name="connsiteX18" fmla="*/ 77248 w 288536"/>
                  <a:gd name="connsiteY18" fmla="*/ 18696 h 496184"/>
                  <a:gd name="connsiteX19" fmla="*/ 170879 w 288536"/>
                  <a:gd name="connsiteY19" fmla="*/ 598 h 496184"/>
                  <a:gd name="connsiteX20" fmla="*/ 220123 w 288536"/>
                  <a:gd name="connsiteY20" fmla="*/ 14410 h 496184"/>
                  <a:gd name="connsiteX21" fmla="*/ 260509 w 288536"/>
                  <a:gd name="connsiteY21" fmla="*/ 48414 h 496184"/>
                  <a:gd name="connsiteX22" fmla="*/ 285274 w 288536"/>
                  <a:gd name="connsiteY22" fmla="*/ 104992 h 496184"/>
                  <a:gd name="connsiteX23" fmla="*/ 288226 w 288536"/>
                  <a:gd name="connsiteY23" fmla="*/ 143092 h 496184"/>
                  <a:gd name="connsiteX24" fmla="*/ 280225 w 288536"/>
                  <a:gd name="connsiteY24" fmla="*/ 175477 h 496184"/>
                  <a:gd name="connsiteX25" fmla="*/ 263461 w 288536"/>
                  <a:gd name="connsiteY25" fmla="*/ 204052 h 496184"/>
                  <a:gd name="connsiteX26" fmla="*/ 239173 w 288536"/>
                  <a:gd name="connsiteY26" fmla="*/ 230913 h 496184"/>
                  <a:gd name="connsiteX27" fmla="*/ 215932 w 288536"/>
                  <a:gd name="connsiteY27" fmla="*/ 251677 h 496184"/>
                  <a:gd name="connsiteX28" fmla="*/ 195263 w 288536"/>
                  <a:gd name="connsiteY28" fmla="*/ 273013 h 496184"/>
                  <a:gd name="connsiteX29" fmla="*/ 182023 w 288536"/>
                  <a:gd name="connsiteY29" fmla="*/ 297302 h 496184"/>
                  <a:gd name="connsiteX30" fmla="*/ 180975 w 288536"/>
                  <a:gd name="connsiteY30" fmla="*/ 326925 h 496184"/>
                  <a:gd name="connsiteX31" fmla="*/ 142208 w 288536"/>
                  <a:gd name="connsiteY31" fmla="*/ 496184 h 496184"/>
                  <a:gd name="connsiteX32" fmla="*/ 123158 w 288536"/>
                  <a:gd name="connsiteY32" fmla="*/ 404935 h 496184"/>
                  <a:gd name="connsiteX33" fmla="*/ 196596 w 288536"/>
                  <a:gd name="connsiteY33" fmla="*/ 389314 h 496184"/>
                  <a:gd name="connsiteX34" fmla="*/ 215646 w 288536"/>
                  <a:gd name="connsiteY34" fmla="*/ 480658 h 496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88536" h="496184">
                    <a:moveTo>
                      <a:pt x="108204" y="342355"/>
                    </a:moveTo>
                    <a:cubicBezTo>
                      <a:pt x="103676" y="322501"/>
                      <a:pt x="103094" y="301951"/>
                      <a:pt x="106490" y="281872"/>
                    </a:cubicBezTo>
                    <a:cubicBezTo>
                      <a:pt x="111522" y="260521"/>
                      <a:pt x="123520" y="241453"/>
                      <a:pt x="140589" y="227674"/>
                    </a:cubicBezTo>
                    <a:cubicBezTo>
                      <a:pt x="146399" y="222245"/>
                      <a:pt x="153638" y="216054"/>
                      <a:pt x="162211" y="208624"/>
                    </a:cubicBezTo>
                    <a:cubicBezTo>
                      <a:pt x="171047" y="201484"/>
                      <a:pt x="179267" y="193614"/>
                      <a:pt x="186785" y="185098"/>
                    </a:cubicBezTo>
                    <a:cubicBezTo>
                      <a:pt x="194488" y="176240"/>
                      <a:pt x="200668" y="166165"/>
                      <a:pt x="205073" y="155284"/>
                    </a:cubicBezTo>
                    <a:cubicBezTo>
                      <a:pt x="209469" y="144232"/>
                      <a:pt x="210367" y="132097"/>
                      <a:pt x="207645" y="120518"/>
                    </a:cubicBezTo>
                    <a:cubicBezTo>
                      <a:pt x="206065" y="111986"/>
                      <a:pt x="202473" y="103953"/>
                      <a:pt x="197167" y="97087"/>
                    </a:cubicBezTo>
                    <a:cubicBezTo>
                      <a:pt x="192392" y="90962"/>
                      <a:pt x="186390" y="85901"/>
                      <a:pt x="179546" y="82228"/>
                    </a:cubicBezTo>
                    <a:cubicBezTo>
                      <a:pt x="172576" y="78520"/>
                      <a:pt x="164932" y="76253"/>
                      <a:pt x="157067" y="75560"/>
                    </a:cubicBezTo>
                    <a:cubicBezTo>
                      <a:pt x="148949" y="74805"/>
                      <a:pt x="140765" y="75254"/>
                      <a:pt x="132778" y="76894"/>
                    </a:cubicBezTo>
                    <a:cubicBezTo>
                      <a:pt x="123693" y="78726"/>
                      <a:pt x="115053" y="82317"/>
                      <a:pt x="107347" y="87467"/>
                    </a:cubicBezTo>
                    <a:cubicBezTo>
                      <a:pt x="100258" y="92304"/>
                      <a:pt x="93851" y="98070"/>
                      <a:pt x="88297" y="104612"/>
                    </a:cubicBezTo>
                    <a:cubicBezTo>
                      <a:pt x="83047" y="111055"/>
                      <a:pt x="78512" y="118050"/>
                      <a:pt x="74771" y="125471"/>
                    </a:cubicBezTo>
                    <a:cubicBezTo>
                      <a:pt x="71166" y="132253"/>
                      <a:pt x="67985" y="139251"/>
                      <a:pt x="65246" y="146426"/>
                    </a:cubicBezTo>
                    <a:lnTo>
                      <a:pt x="0" y="118423"/>
                    </a:lnTo>
                    <a:cubicBezTo>
                      <a:pt x="2637" y="103920"/>
                      <a:pt x="7726" y="89972"/>
                      <a:pt x="15050" y="77179"/>
                    </a:cubicBezTo>
                    <a:cubicBezTo>
                      <a:pt x="22225" y="64686"/>
                      <a:pt x="31249" y="53350"/>
                      <a:pt x="41815" y="43556"/>
                    </a:cubicBezTo>
                    <a:cubicBezTo>
                      <a:pt x="52393" y="33638"/>
                      <a:pt x="64322" y="25268"/>
                      <a:pt x="77248" y="18696"/>
                    </a:cubicBezTo>
                    <a:cubicBezTo>
                      <a:pt x="106209" y="4196"/>
                      <a:pt x="138599" y="-2065"/>
                      <a:pt x="170879" y="598"/>
                    </a:cubicBezTo>
                    <a:cubicBezTo>
                      <a:pt x="188047" y="1891"/>
                      <a:pt x="204786" y="6586"/>
                      <a:pt x="220123" y="14410"/>
                    </a:cubicBezTo>
                    <a:cubicBezTo>
                      <a:pt x="235873" y="22709"/>
                      <a:pt x="249648" y="34308"/>
                      <a:pt x="260509" y="48414"/>
                    </a:cubicBezTo>
                    <a:cubicBezTo>
                      <a:pt x="272993" y="65125"/>
                      <a:pt x="281466" y="84483"/>
                      <a:pt x="285274" y="104992"/>
                    </a:cubicBezTo>
                    <a:cubicBezTo>
                      <a:pt x="288111" y="117480"/>
                      <a:pt x="289106" y="130316"/>
                      <a:pt x="288226" y="143092"/>
                    </a:cubicBezTo>
                    <a:cubicBezTo>
                      <a:pt x="287268" y="154239"/>
                      <a:pt x="284568" y="165167"/>
                      <a:pt x="280225" y="175477"/>
                    </a:cubicBezTo>
                    <a:cubicBezTo>
                      <a:pt x="275915" y="185697"/>
                      <a:pt x="270279" y="195304"/>
                      <a:pt x="263461" y="204052"/>
                    </a:cubicBezTo>
                    <a:cubicBezTo>
                      <a:pt x="256044" y="213597"/>
                      <a:pt x="247925" y="222575"/>
                      <a:pt x="239173" y="230913"/>
                    </a:cubicBezTo>
                    <a:cubicBezTo>
                      <a:pt x="231458" y="238057"/>
                      <a:pt x="223742" y="245010"/>
                      <a:pt x="215932" y="251677"/>
                    </a:cubicBezTo>
                    <a:cubicBezTo>
                      <a:pt x="208422" y="258162"/>
                      <a:pt x="201505" y="265302"/>
                      <a:pt x="195263" y="273013"/>
                    </a:cubicBezTo>
                    <a:cubicBezTo>
                      <a:pt x="189482" y="280286"/>
                      <a:pt x="185003" y="288503"/>
                      <a:pt x="182023" y="297302"/>
                    </a:cubicBezTo>
                    <a:cubicBezTo>
                      <a:pt x="178967" y="306894"/>
                      <a:pt x="178605" y="317141"/>
                      <a:pt x="180975" y="326925"/>
                    </a:cubicBezTo>
                    <a:close/>
                    <a:moveTo>
                      <a:pt x="142208" y="496184"/>
                    </a:moveTo>
                    <a:lnTo>
                      <a:pt x="123158" y="404935"/>
                    </a:lnTo>
                    <a:lnTo>
                      <a:pt x="196596" y="389314"/>
                    </a:lnTo>
                    <a:lnTo>
                      <a:pt x="215646" y="480658"/>
                    </a:lnTo>
                    <a:close/>
                  </a:path>
                </a:pathLst>
              </a:custGeom>
              <a:solidFill>
                <a:srgbClr val="EBEBEB"/>
              </a:solidFill>
              <a:ln w="9525" cap="flat">
                <a:noFill/>
                <a:prstDash val="solid"/>
                <a:miter/>
              </a:ln>
            </p:spPr>
            <p:txBody>
              <a:bodyPr rtlCol="0" anchor="ctr"/>
              <a:lstStyle/>
              <a:p>
                <a:endParaRPr lang="zh-CN" altLang="en-US"/>
              </a:p>
            </p:txBody>
          </p:sp>
          <p:sp>
            <p:nvSpPr>
              <p:cNvPr id="1612" name="任意多边形: 形状 1611">
                <a:extLst>
                  <a:ext uri="{FF2B5EF4-FFF2-40B4-BE49-F238E27FC236}">
                    <a16:creationId xmlns:a16="http://schemas.microsoft.com/office/drawing/2014/main" xmlns="" id="{55045902-623B-4B46-AC16-401B3731332F}"/>
                  </a:ext>
                </a:extLst>
              </p:cNvPr>
              <p:cNvSpPr/>
              <p:nvPr/>
            </p:nvSpPr>
            <p:spPr>
              <a:xfrm>
                <a:off x="9734135" y="2143029"/>
                <a:ext cx="904875" cy="474916"/>
              </a:xfrm>
              <a:custGeom>
                <a:avLst/>
                <a:gdLst>
                  <a:gd name="connsiteX0" fmla="*/ 0 w 904875"/>
                  <a:gd name="connsiteY0" fmla="*/ 474916 h 474916"/>
                  <a:gd name="connsiteX1" fmla="*/ 904875 w 904875"/>
                  <a:gd name="connsiteY1" fmla="*/ 474916 h 474916"/>
                  <a:gd name="connsiteX2" fmla="*/ 904875 w 904875"/>
                  <a:gd name="connsiteY2" fmla="*/ 0 h 474916"/>
                  <a:gd name="connsiteX3" fmla="*/ 0 w 904875"/>
                  <a:gd name="connsiteY3" fmla="*/ 0 h 474916"/>
                  <a:gd name="connsiteX4" fmla="*/ 0 w 904875"/>
                  <a:gd name="connsiteY4" fmla="*/ 0 h 474916"/>
                  <a:gd name="connsiteX5" fmla="*/ 0 w 904875"/>
                  <a:gd name="connsiteY5" fmla="*/ 474916 h 474916"/>
                  <a:gd name="connsiteX6" fmla="*/ 0 w 904875"/>
                  <a:gd name="connsiteY6" fmla="*/ 474916 h 47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4875" h="474916">
                    <a:moveTo>
                      <a:pt x="0" y="474916"/>
                    </a:moveTo>
                    <a:lnTo>
                      <a:pt x="904875" y="474916"/>
                    </a:lnTo>
                    <a:lnTo>
                      <a:pt x="904875" y="0"/>
                    </a:lnTo>
                    <a:lnTo>
                      <a:pt x="0" y="0"/>
                    </a:lnTo>
                    <a:lnTo>
                      <a:pt x="0" y="0"/>
                    </a:lnTo>
                    <a:lnTo>
                      <a:pt x="0" y="474916"/>
                    </a:lnTo>
                    <a:lnTo>
                      <a:pt x="0" y="474916"/>
                    </a:lnTo>
                    <a:close/>
                  </a:path>
                </a:pathLst>
              </a:custGeom>
              <a:solidFill>
                <a:srgbClr val="EBEBEB"/>
              </a:solidFill>
              <a:ln w="9525" cap="flat">
                <a:noFill/>
                <a:prstDash val="solid"/>
                <a:miter/>
              </a:ln>
            </p:spPr>
            <p:txBody>
              <a:bodyPr rtlCol="0" anchor="ctr"/>
              <a:lstStyle/>
              <a:p>
                <a:endParaRPr lang="zh-CN" altLang="en-US"/>
              </a:p>
            </p:txBody>
          </p:sp>
          <p:sp>
            <p:nvSpPr>
              <p:cNvPr id="1613" name="任意多边形: 形状 1612">
                <a:extLst>
                  <a:ext uri="{FF2B5EF4-FFF2-40B4-BE49-F238E27FC236}">
                    <a16:creationId xmlns:a16="http://schemas.microsoft.com/office/drawing/2014/main" xmlns="" id="{56476A5C-12D3-45A7-9129-CE71D0C7A126}"/>
                  </a:ext>
                </a:extLst>
              </p:cNvPr>
              <p:cNvSpPr/>
              <p:nvPr/>
            </p:nvSpPr>
            <p:spPr>
              <a:xfrm>
                <a:off x="10639010" y="2472118"/>
                <a:ext cx="140017" cy="145827"/>
              </a:xfrm>
              <a:custGeom>
                <a:avLst/>
                <a:gdLst>
                  <a:gd name="connsiteX0" fmla="*/ 140018 w 140017"/>
                  <a:gd name="connsiteY0" fmla="*/ 145828 h 145827"/>
                  <a:gd name="connsiteX1" fmla="*/ 0 w 140017"/>
                  <a:gd name="connsiteY1" fmla="*/ 145828 h 145827"/>
                  <a:gd name="connsiteX2" fmla="*/ 0 w 140017"/>
                  <a:gd name="connsiteY2" fmla="*/ 0 h 145827"/>
                  <a:gd name="connsiteX3" fmla="*/ 140018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140018" y="145828"/>
                    </a:moveTo>
                    <a:lnTo>
                      <a:pt x="0" y="145828"/>
                    </a:lnTo>
                    <a:lnTo>
                      <a:pt x="0" y="0"/>
                    </a:lnTo>
                    <a:lnTo>
                      <a:pt x="140018" y="145828"/>
                    </a:lnTo>
                    <a:close/>
                  </a:path>
                </a:pathLst>
              </a:custGeom>
              <a:solidFill>
                <a:srgbClr val="EBEBEB"/>
              </a:solidFill>
              <a:ln w="9525" cap="flat">
                <a:noFill/>
                <a:prstDash val="solid"/>
                <a:miter/>
              </a:ln>
            </p:spPr>
            <p:txBody>
              <a:bodyPr rtlCol="0" anchor="ctr"/>
              <a:lstStyle/>
              <a:p>
                <a:endParaRPr lang="zh-CN" altLang="en-US"/>
              </a:p>
            </p:txBody>
          </p:sp>
          <p:sp>
            <p:nvSpPr>
              <p:cNvPr id="1614" name="任意多边形: 形状 1613">
                <a:extLst>
                  <a:ext uri="{FF2B5EF4-FFF2-40B4-BE49-F238E27FC236}">
                    <a16:creationId xmlns:a16="http://schemas.microsoft.com/office/drawing/2014/main" xmlns="" id="{1DA33B5C-E8C0-4ECB-A505-3E509F1E1BA0}"/>
                  </a:ext>
                </a:extLst>
              </p:cNvPr>
              <p:cNvSpPr/>
              <p:nvPr/>
            </p:nvSpPr>
            <p:spPr>
              <a:xfrm>
                <a:off x="9820812" y="2225230"/>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5" name="任意多边形: 形状 1614">
                <a:extLst>
                  <a:ext uri="{FF2B5EF4-FFF2-40B4-BE49-F238E27FC236}">
                    <a16:creationId xmlns:a16="http://schemas.microsoft.com/office/drawing/2014/main" xmlns="" id="{8EAB57F3-2EA3-4265-BBD4-F8F42BD05C90}"/>
                  </a:ext>
                </a:extLst>
              </p:cNvPr>
              <p:cNvSpPr/>
              <p:nvPr/>
            </p:nvSpPr>
            <p:spPr>
              <a:xfrm>
                <a:off x="9820812" y="2273903"/>
                <a:ext cx="453675" cy="9048"/>
              </a:xfrm>
              <a:custGeom>
                <a:avLst/>
                <a:gdLst>
                  <a:gd name="connsiteX0" fmla="*/ 0 w 453675"/>
                  <a:gd name="connsiteY0" fmla="*/ 0 h 9048"/>
                  <a:gd name="connsiteX1" fmla="*/ 453676 w 453675"/>
                  <a:gd name="connsiteY1" fmla="*/ 0 h 9048"/>
                  <a:gd name="connsiteX2" fmla="*/ 453676 w 453675"/>
                  <a:gd name="connsiteY2" fmla="*/ 9049 h 9048"/>
                  <a:gd name="connsiteX3" fmla="*/ 0 w 453675"/>
                  <a:gd name="connsiteY3" fmla="*/ 9049 h 9048"/>
                </a:gdLst>
                <a:ahLst/>
                <a:cxnLst>
                  <a:cxn ang="0">
                    <a:pos x="connsiteX0" y="connsiteY0"/>
                  </a:cxn>
                  <a:cxn ang="0">
                    <a:pos x="connsiteX1" y="connsiteY1"/>
                  </a:cxn>
                  <a:cxn ang="0">
                    <a:pos x="connsiteX2" y="connsiteY2"/>
                  </a:cxn>
                  <a:cxn ang="0">
                    <a:pos x="connsiteX3" y="connsiteY3"/>
                  </a:cxn>
                </a:cxnLst>
                <a:rect l="l" t="t" r="r" b="b"/>
                <a:pathLst>
                  <a:path w="453675" h="9048">
                    <a:moveTo>
                      <a:pt x="0" y="0"/>
                    </a:moveTo>
                    <a:lnTo>
                      <a:pt x="453676" y="0"/>
                    </a:lnTo>
                    <a:lnTo>
                      <a:pt x="45367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6" name="任意多边形: 形状 1615">
                <a:extLst>
                  <a:ext uri="{FF2B5EF4-FFF2-40B4-BE49-F238E27FC236}">
                    <a16:creationId xmlns:a16="http://schemas.microsoft.com/office/drawing/2014/main" xmlns="" id="{CF3113E3-0B6F-4428-90A3-C6295BD6490B}"/>
                  </a:ext>
                </a:extLst>
              </p:cNvPr>
              <p:cNvSpPr/>
              <p:nvPr/>
            </p:nvSpPr>
            <p:spPr>
              <a:xfrm>
                <a:off x="9820812" y="2371344"/>
                <a:ext cx="621506" cy="9048"/>
              </a:xfrm>
              <a:custGeom>
                <a:avLst/>
                <a:gdLst>
                  <a:gd name="connsiteX0" fmla="*/ 0 w 621506"/>
                  <a:gd name="connsiteY0" fmla="*/ 0 h 9048"/>
                  <a:gd name="connsiteX1" fmla="*/ 621506 w 621506"/>
                  <a:gd name="connsiteY1" fmla="*/ 0 h 9048"/>
                  <a:gd name="connsiteX2" fmla="*/ 621506 w 621506"/>
                  <a:gd name="connsiteY2" fmla="*/ 9049 h 9048"/>
                  <a:gd name="connsiteX3" fmla="*/ 0 w 621506"/>
                  <a:gd name="connsiteY3" fmla="*/ 9049 h 9048"/>
                </a:gdLst>
                <a:ahLst/>
                <a:cxnLst>
                  <a:cxn ang="0">
                    <a:pos x="connsiteX0" y="connsiteY0"/>
                  </a:cxn>
                  <a:cxn ang="0">
                    <a:pos x="connsiteX1" y="connsiteY1"/>
                  </a:cxn>
                  <a:cxn ang="0">
                    <a:pos x="connsiteX2" y="connsiteY2"/>
                  </a:cxn>
                  <a:cxn ang="0">
                    <a:pos x="connsiteX3" y="connsiteY3"/>
                  </a:cxn>
                </a:cxnLst>
                <a:rect l="l" t="t" r="r" b="b"/>
                <a:pathLst>
                  <a:path w="621506" h="9048">
                    <a:moveTo>
                      <a:pt x="0" y="0"/>
                    </a:moveTo>
                    <a:lnTo>
                      <a:pt x="621506" y="0"/>
                    </a:lnTo>
                    <a:lnTo>
                      <a:pt x="621506"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7" name="任意多边形: 形状 1616">
                <a:extLst>
                  <a:ext uri="{FF2B5EF4-FFF2-40B4-BE49-F238E27FC236}">
                    <a16:creationId xmlns:a16="http://schemas.microsoft.com/office/drawing/2014/main" xmlns="" id="{D9F1E781-47C8-4FA2-B113-9A2A2E5CA001}"/>
                  </a:ext>
                </a:extLst>
              </p:cNvPr>
              <p:cNvSpPr/>
              <p:nvPr/>
            </p:nvSpPr>
            <p:spPr>
              <a:xfrm>
                <a:off x="9820812" y="2420112"/>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8" name="任意多边形: 形状 1617">
                <a:extLst>
                  <a:ext uri="{FF2B5EF4-FFF2-40B4-BE49-F238E27FC236}">
                    <a16:creationId xmlns:a16="http://schemas.microsoft.com/office/drawing/2014/main" xmlns="" id="{F0959403-7000-45D8-ADEE-239DD520F11D}"/>
                  </a:ext>
                </a:extLst>
              </p:cNvPr>
              <p:cNvSpPr/>
              <p:nvPr/>
            </p:nvSpPr>
            <p:spPr>
              <a:xfrm>
                <a:off x="9820812" y="2468784"/>
                <a:ext cx="731615" cy="9048"/>
              </a:xfrm>
              <a:custGeom>
                <a:avLst/>
                <a:gdLst>
                  <a:gd name="connsiteX0" fmla="*/ 0 w 731615"/>
                  <a:gd name="connsiteY0" fmla="*/ 0 h 9048"/>
                  <a:gd name="connsiteX1" fmla="*/ 731615 w 731615"/>
                  <a:gd name="connsiteY1" fmla="*/ 0 h 9048"/>
                  <a:gd name="connsiteX2" fmla="*/ 731615 w 731615"/>
                  <a:gd name="connsiteY2" fmla="*/ 9049 h 9048"/>
                  <a:gd name="connsiteX3" fmla="*/ 0 w 731615"/>
                  <a:gd name="connsiteY3" fmla="*/ 9049 h 9048"/>
                </a:gdLst>
                <a:ahLst/>
                <a:cxnLst>
                  <a:cxn ang="0">
                    <a:pos x="connsiteX0" y="connsiteY0"/>
                  </a:cxn>
                  <a:cxn ang="0">
                    <a:pos x="connsiteX1" y="connsiteY1"/>
                  </a:cxn>
                  <a:cxn ang="0">
                    <a:pos x="connsiteX2" y="connsiteY2"/>
                  </a:cxn>
                  <a:cxn ang="0">
                    <a:pos x="connsiteX3" y="connsiteY3"/>
                  </a:cxn>
                </a:cxnLst>
                <a:rect l="l" t="t" r="r" b="b"/>
                <a:pathLst>
                  <a:path w="731615" h="9048">
                    <a:moveTo>
                      <a:pt x="0" y="0"/>
                    </a:moveTo>
                    <a:lnTo>
                      <a:pt x="731615" y="0"/>
                    </a:lnTo>
                    <a:lnTo>
                      <a:pt x="73161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19" name="任意多边形: 形状 1618">
                <a:extLst>
                  <a:ext uri="{FF2B5EF4-FFF2-40B4-BE49-F238E27FC236}">
                    <a16:creationId xmlns:a16="http://schemas.microsoft.com/office/drawing/2014/main" xmlns="" id="{7233C8B6-0B25-416E-ADB4-1C23A8B47804}"/>
                  </a:ext>
                </a:extLst>
              </p:cNvPr>
              <p:cNvSpPr/>
              <p:nvPr/>
            </p:nvSpPr>
            <p:spPr>
              <a:xfrm>
                <a:off x="9820812" y="2517552"/>
                <a:ext cx="360711" cy="9048"/>
              </a:xfrm>
              <a:custGeom>
                <a:avLst/>
                <a:gdLst>
                  <a:gd name="connsiteX0" fmla="*/ 0 w 360711"/>
                  <a:gd name="connsiteY0" fmla="*/ 0 h 9048"/>
                  <a:gd name="connsiteX1" fmla="*/ 360712 w 360711"/>
                  <a:gd name="connsiteY1" fmla="*/ 0 h 9048"/>
                  <a:gd name="connsiteX2" fmla="*/ 360712 w 360711"/>
                  <a:gd name="connsiteY2" fmla="*/ 9049 h 9048"/>
                  <a:gd name="connsiteX3" fmla="*/ 0 w 360711"/>
                  <a:gd name="connsiteY3" fmla="*/ 9049 h 9048"/>
                </a:gdLst>
                <a:ahLst/>
                <a:cxnLst>
                  <a:cxn ang="0">
                    <a:pos x="connsiteX0" y="connsiteY0"/>
                  </a:cxn>
                  <a:cxn ang="0">
                    <a:pos x="connsiteX1" y="connsiteY1"/>
                  </a:cxn>
                  <a:cxn ang="0">
                    <a:pos x="connsiteX2" y="connsiteY2"/>
                  </a:cxn>
                  <a:cxn ang="0">
                    <a:pos x="connsiteX3" y="connsiteY3"/>
                  </a:cxn>
                </a:cxnLst>
                <a:rect l="l" t="t" r="r" b="b"/>
                <a:pathLst>
                  <a:path w="360711" h="9048">
                    <a:moveTo>
                      <a:pt x="0" y="0"/>
                    </a:moveTo>
                    <a:lnTo>
                      <a:pt x="360712" y="0"/>
                    </a:lnTo>
                    <a:lnTo>
                      <a:pt x="360712"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0" name="任意多边形: 形状 1619">
                <a:extLst>
                  <a:ext uri="{FF2B5EF4-FFF2-40B4-BE49-F238E27FC236}">
                    <a16:creationId xmlns:a16="http://schemas.microsoft.com/office/drawing/2014/main" xmlns="" id="{AA9C5F22-A465-4A79-8F98-459766F027AC}"/>
                  </a:ext>
                </a:extLst>
              </p:cNvPr>
              <p:cNvSpPr/>
              <p:nvPr/>
            </p:nvSpPr>
            <p:spPr>
              <a:xfrm>
                <a:off x="6993507" y="3690270"/>
                <a:ext cx="904875" cy="418814"/>
              </a:xfrm>
              <a:custGeom>
                <a:avLst/>
                <a:gdLst>
                  <a:gd name="connsiteX0" fmla="*/ 0 w 904875"/>
                  <a:gd name="connsiteY0" fmla="*/ 0 h 418814"/>
                  <a:gd name="connsiteX1" fmla="*/ 904875 w 904875"/>
                  <a:gd name="connsiteY1" fmla="*/ 0 h 418814"/>
                  <a:gd name="connsiteX2" fmla="*/ 904875 w 904875"/>
                  <a:gd name="connsiteY2" fmla="*/ 418814 h 418814"/>
                  <a:gd name="connsiteX3" fmla="*/ 0 w 904875"/>
                  <a:gd name="connsiteY3" fmla="*/ 418814 h 418814"/>
                </a:gdLst>
                <a:ahLst/>
                <a:cxnLst>
                  <a:cxn ang="0">
                    <a:pos x="connsiteX0" y="connsiteY0"/>
                  </a:cxn>
                  <a:cxn ang="0">
                    <a:pos x="connsiteX1" y="connsiteY1"/>
                  </a:cxn>
                  <a:cxn ang="0">
                    <a:pos x="connsiteX2" y="connsiteY2"/>
                  </a:cxn>
                  <a:cxn ang="0">
                    <a:pos x="connsiteX3" y="connsiteY3"/>
                  </a:cxn>
                </a:cxnLst>
                <a:rect l="l" t="t" r="r" b="b"/>
                <a:pathLst>
                  <a:path w="904875" h="418814">
                    <a:moveTo>
                      <a:pt x="0" y="0"/>
                    </a:moveTo>
                    <a:lnTo>
                      <a:pt x="904875" y="0"/>
                    </a:lnTo>
                    <a:lnTo>
                      <a:pt x="904875" y="418814"/>
                    </a:lnTo>
                    <a:lnTo>
                      <a:pt x="0" y="418814"/>
                    </a:lnTo>
                    <a:close/>
                  </a:path>
                </a:pathLst>
              </a:custGeom>
              <a:solidFill>
                <a:srgbClr val="DBDBDB"/>
              </a:solidFill>
              <a:ln w="9525" cap="flat">
                <a:noFill/>
                <a:prstDash val="solid"/>
                <a:miter/>
              </a:ln>
            </p:spPr>
            <p:txBody>
              <a:bodyPr rtlCol="0" anchor="ctr"/>
              <a:lstStyle/>
              <a:p>
                <a:endParaRPr lang="zh-CN" altLang="en-US"/>
              </a:p>
            </p:txBody>
          </p:sp>
          <p:sp>
            <p:nvSpPr>
              <p:cNvPr id="1621" name="任意多边形: 形状 1620">
                <a:extLst>
                  <a:ext uri="{FF2B5EF4-FFF2-40B4-BE49-F238E27FC236}">
                    <a16:creationId xmlns:a16="http://schemas.microsoft.com/office/drawing/2014/main" xmlns="" id="{084F989D-621B-4751-8227-FD2B633C886C}"/>
                  </a:ext>
                </a:extLst>
              </p:cNvPr>
              <p:cNvSpPr/>
              <p:nvPr/>
            </p:nvSpPr>
            <p:spPr>
              <a:xfrm>
                <a:off x="6853489" y="3963257"/>
                <a:ext cx="140017" cy="145827"/>
              </a:xfrm>
              <a:custGeom>
                <a:avLst/>
                <a:gdLst>
                  <a:gd name="connsiteX0" fmla="*/ 0 w 140017"/>
                  <a:gd name="connsiteY0" fmla="*/ 145828 h 145827"/>
                  <a:gd name="connsiteX1" fmla="*/ 140017 w 140017"/>
                  <a:gd name="connsiteY1" fmla="*/ 145828 h 145827"/>
                  <a:gd name="connsiteX2" fmla="*/ 140017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7" y="145828"/>
                    </a:lnTo>
                    <a:lnTo>
                      <a:pt x="140017"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622" name="任意多边形: 形状 1621">
                <a:extLst>
                  <a:ext uri="{FF2B5EF4-FFF2-40B4-BE49-F238E27FC236}">
                    <a16:creationId xmlns:a16="http://schemas.microsoft.com/office/drawing/2014/main" xmlns="" id="{7FA2B379-ACE7-4A72-AC50-3CFDBFDFE2D2}"/>
                  </a:ext>
                </a:extLst>
              </p:cNvPr>
              <p:cNvSpPr/>
              <p:nvPr/>
            </p:nvSpPr>
            <p:spPr>
              <a:xfrm>
                <a:off x="7081899" y="3908964"/>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3" name="任意多边形: 形状 1622">
                <a:extLst>
                  <a:ext uri="{FF2B5EF4-FFF2-40B4-BE49-F238E27FC236}">
                    <a16:creationId xmlns:a16="http://schemas.microsoft.com/office/drawing/2014/main" xmlns="" id="{5DED1AC9-F511-48CC-816B-E8291B74258B}"/>
                  </a:ext>
                </a:extLst>
              </p:cNvPr>
              <p:cNvSpPr/>
              <p:nvPr/>
            </p:nvSpPr>
            <p:spPr>
              <a:xfrm>
                <a:off x="7081899" y="3957637"/>
                <a:ext cx="554164" cy="9048"/>
              </a:xfrm>
              <a:custGeom>
                <a:avLst/>
                <a:gdLst>
                  <a:gd name="connsiteX0" fmla="*/ 0 w 554164"/>
                  <a:gd name="connsiteY0" fmla="*/ 0 h 9048"/>
                  <a:gd name="connsiteX1" fmla="*/ 554164 w 554164"/>
                  <a:gd name="connsiteY1" fmla="*/ 0 h 9048"/>
                  <a:gd name="connsiteX2" fmla="*/ 554164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4" y="0"/>
                    </a:lnTo>
                    <a:lnTo>
                      <a:pt x="554164"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4" name="任意多边形: 形状 1623">
                <a:extLst>
                  <a:ext uri="{FF2B5EF4-FFF2-40B4-BE49-F238E27FC236}">
                    <a16:creationId xmlns:a16="http://schemas.microsoft.com/office/drawing/2014/main" xmlns="" id="{24ED8C9D-160C-444F-B464-CF44E7E65B28}"/>
                  </a:ext>
                </a:extLst>
              </p:cNvPr>
              <p:cNvSpPr/>
              <p:nvPr/>
            </p:nvSpPr>
            <p:spPr>
              <a:xfrm>
                <a:off x="7081899" y="3811524"/>
                <a:ext cx="584168" cy="9048"/>
              </a:xfrm>
              <a:custGeom>
                <a:avLst/>
                <a:gdLst>
                  <a:gd name="connsiteX0" fmla="*/ 0 w 584168"/>
                  <a:gd name="connsiteY0" fmla="*/ 0 h 9048"/>
                  <a:gd name="connsiteX1" fmla="*/ 584168 w 584168"/>
                  <a:gd name="connsiteY1" fmla="*/ 0 h 9048"/>
                  <a:gd name="connsiteX2" fmla="*/ 584168 w 584168"/>
                  <a:gd name="connsiteY2" fmla="*/ 9049 h 9048"/>
                  <a:gd name="connsiteX3" fmla="*/ 0 w 584168"/>
                  <a:gd name="connsiteY3" fmla="*/ 9049 h 9048"/>
                </a:gdLst>
                <a:ahLst/>
                <a:cxnLst>
                  <a:cxn ang="0">
                    <a:pos x="connsiteX0" y="connsiteY0"/>
                  </a:cxn>
                  <a:cxn ang="0">
                    <a:pos x="connsiteX1" y="connsiteY1"/>
                  </a:cxn>
                  <a:cxn ang="0">
                    <a:pos x="connsiteX2" y="connsiteY2"/>
                  </a:cxn>
                  <a:cxn ang="0">
                    <a:pos x="connsiteX3" y="connsiteY3"/>
                  </a:cxn>
                </a:cxnLst>
                <a:rect l="l" t="t" r="r" b="b"/>
                <a:pathLst>
                  <a:path w="584168" h="9048">
                    <a:moveTo>
                      <a:pt x="0" y="0"/>
                    </a:moveTo>
                    <a:lnTo>
                      <a:pt x="584168" y="0"/>
                    </a:lnTo>
                    <a:lnTo>
                      <a:pt x="58416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5" name="任意多边形: 形状 1624">
                <a:extLst>
                  <a:ext uri="{FF2B5EF4-FFF2-40B4-BE49-F238E27FC236}">
                    <a16:creationId xmlns:a16="http://schemas.microsoft.com/office/drawing/2014/main" xmlns="" id="{1449BEF3-99B8-40BF-8725-8A83692D70A3}"/>
                  </a:ext>
                </a:extLst>
              </p:cNvPr>
              <p:cNvSpPr/>
              <p:nvPr/>
            </p:nvSpPr>
            <p:spPr>
              <a:xfrm>
                <a:off x="7081899" y="3762756"/>
                <a:ext cx="714946" cy="9048"/>
              </a:xfrm>
              <a:custGeom>
                <a:avLst/>
                <a:gdLst>
                  <a:gd name="connsiteX0" fmla="*/ 0 w 714946"/>
                  <a:gd name="connsiteY0" fmla="*/ 0 h 9048"/>
                  <a:gd name="connsiteX1" fmla="*/ 714947 w 714946"/>
                  <a:gd name="connsiteY1" fmla="*/ 0 h 9048"/>
                  <a:gd name="connsiteX2" fmla="*/ 714947 w 714946"/>
                  <a:gd name="connsiteY2" fmla="*/ 9049 h 9048"/>
                  <a:gd name="connsiteX3" fmla="*/ 0 w 714946"/>
                  <a:gd name="connsiteY3" fmla="*/ 9049 h 9048"/>
                </a:gdLst>
                <a:ahLst/>
                <a:cxnLst>
                  <a:cxn ang="0">
                    <a:pos x="connsiteX0" y="connsiteY0"/>
                  </a:cxn>
                  <a:cxn ang="0">
                    <a:pos x="connsiteX1" y="connsiteY1"/>
                  </a:cxn>
                  <a:cxn ang="0">
                    <a:pos x="connsiteX2" y="connsiteY2"/>
                  </a:cxn>
                  <a:cxn ang="0">
                    <a:pos x="connsiteX3" y="connsiteY3"/>
                  </a:cxn>
                </a:cxnLst>
                <a:rect l="l" t="t" r="r" b="b"/>
                <a:pathLst>
                  <a:path w="714946" h="9048">
                    <a:moveTo>
                      <a:pt x="0" y="0"/>
                    </a:moveTo>
                    <a:lnTo>
                      <a:pt x="714947" y="0"/>
                    </a:lnTo>
                    <a:lnTo>
                      <a:pt x="714947"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6" name="任意多边形: 形状 1625">
                <a:extLst>
                  <a:ext uri="{FF2B5EF4-FFF2-40B4-BE49-F238E27FC236}">
                    <a16:creationId xmlns:a16="http://schemas.microsoft.com/office/drawing/2014/main" xmlns="" id="{62D12DCE-E64D-40EC-92CC-E845F487BB95}"/>
                  </a:ext>
                </a:extLst>
              </p:cNvPr>
              <p:cNvSpPr/>
              <p:nvPr/>
            </p:nvSpPr>
            <p:spPr>
              <a:xfrm>
                <a:off x="7081899" y="4006405"/>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27" name="任意多边形: 形状 1626">
                <a:extLst>
                  <a:ext uri="{FF2B5EF4-FFF2-40B4-BE49-F238E27FC236}">
                    <a16:creationId xmlns:a16="http://schemas.microsoft.com/office/drawing/2014/main" xmlns="" id="{E52B93BD-ECEE-4A1C-AE28-FDF788103FFA}"/>
                  </a:ext>
                </a:extLst>
              </p:cNvPr>
              <p:cNvSpPr/>
              <p:nvPr/>
            </p:nvSpPr>
            <p:spPr>
              <a:xfrm>
                <a:off x="10101133" y="2727198"/>
                <a:ext cx="904875" cy="275939"/>
              </a:xfrm>
              <a:custGeom>
                <a:avLst/>
                <a:gdLst>
                  <a:gd name="connsiteX0" fmla="*/ 0 w 904875"/>
                  <a:gd name="connsiteY0" fmla="*/ 0 h 275939"/>
                  <a:gd name="connsiteX1" fmla="*/ 904875 w 904875"/>
                  <a:gd name="connsiteY1" fmla="*/ 0 h 275939"/>
                  <a:gd name="connsiteX2" fmla="*/ 904875 w 904875"/>
                  <a:gd name="connsiteY2" fmla="*/ 275939 h 275939"/>
                  <a:gd name="connsiteX3" fmla="*/ 0 w 904875"/>
                  <a:gd name="connsiteY3" fmla="*/ 275939 h 275939"/>
                </a:gdLst>
                <a:ahLst/>
                <a:cxnLst>
                  <a:cxn ang="0">
                    <a:pos x="connsiteX0" y="connsiteY0"/>
                  </a:cxn>
                  <a:cxn ang="0">
                    <a:pos x="connsiteX1" y="connsiteY1"/>
                  </a:cxn>
                  <a:cxn ang="0">
                    <a:pos x="connsiteX2" y="connsiteY2"/>
                  </a:cxn>
                  <a:cxn ang="0">
                    <a:pos x="connsiteX3" y="connsiteY3"/>
                  </a:cxn>
                </a:cxnLst>
                <a:rect l="l" t="t" r="r" b="b"/>
                <a:pathLst>
                  <a:path w="904875" h="275939">
                    <a:moveTo>
                      <a:pt x="0" y="0"/>
                    </a:moveTo>
                    <a:lnTo>
                      <a:pt x="904875" y="0"/>
                    </a:lnTo>
                    <a:lnTo>
                      <a:pt x="904875" y="275939"/>
                    </a:lnTo>
                    <a:lnTo>
                      <a:pt x="0" y="275939"/>
                    </a:lnTo>
                    <a:close/>
                  </a:path>
                </a:pathLst>
              </a:custGeom>
              <a:solidFill>
                <a:srgbClr val="DBDBDB"/>
              </a:solidFill>
              <a:ln w="9525" cap="flat">
                <a:noFill/>
                <a:prstDash val="solid"/>
                <a:miter/>
              </a:ln>
            </p:spPr>
            <p:txBody>
              <a:bodyPr rtlCol="0" anchor="ctr"/>
              <a:lstStyle/>
              <a:p>
                <a:endParaRPr lang="zh-CN" altLang="en-US"/>
              </a:p>
            </p:txBody>
          </p:sp>
          <p:sp>
            <p:nvSpPr>
              <p:cNvPr id="1628" name="任意多边形: 形状 1627">
                <a:extLst>
                  <a:ext uri="{FF2B5EF4-FFF2-40B4-BE49-F238E27FC236}">
                    <a16:creationId xmlns:a16="http://schemas.microsoft.com/office/drawing/2014/main" xmlns="" id="{D25272AA-4AE1-40C5-8759-11FF488AFFF0}"/>
                  </a:ext>
                </a:extLst>
              </p:cNvPr>
              <p:cNvSpPr/>
              <p:nvPr/>
            </p:nvSpPr>
            <p:spPr>
              <a:xfrm>
                <a:off x="9961115" y="2857214"/>
                <a:ext cx="140017" cy="145827"/>
              </a:xfrm>
              <a:custGeom>
                <a:avLst/>
                <a:gdLst>
                  <a:gd name="connsiteX0" fmla="*/ 0 w 140017"/>
                  <a:gd name="connsiteY0" fmla="*/ 145828 h 145827"/>
                  <a:gd name="connsiteX1" fmla="*/ 140018 w 140017"/>
                  <a:gd name="connsiteY1" fmla="*/ 145828 h 145827"/>
                  <a:gd name="connsiteX2" fmla="*/ 140018 w 140017"/>
                  <a:gd name="connsiteY2" fmla="*/ 0 h 145827"/>
                  <a:gd name="connsiteX3" fmla="*/ 0 w 140017"/>
                  <a:gd name="connsiteY3" fmla="*/ 145828 h 145827"/>
                </a:gdLst>
                <a:ahLst/>
                <a:cxnLst>
                  <a:cxn ang="0">
                    <a:pos x="connsiteX0" y="connsiteY0"/>
                  </a:cxn>
                  <a:cxn ang="0">
                    <a:pos x="connsiteX1" y="connsiteY1"/>
                  </a:cxn>
                  <a:cxn ang="0">
                    <a:pos x="connsiteX2" y="connsiteY2"/>
                  </a:cxn>
                  <a:cxn ang="0">
                    <a:pos x="connsiteX3" y="connsiteY3"/>
                  </a:cxn>
                </a:cxnLst>
                <a:rect l="l" t="t" r="r" b="b"/>
                <a:pathLst>
                  <a:path w="140017" h="145827">
                    <a:moveTo>
                      <a:pt x="0" y="145828"/>
                    </a:moveTo>
                    <a:lnTo>
                      <a:pt x="140018" y="145828"/>
                    </a:lnTo>
                    <a:lnTo>
                      <a:pt x="140018" y="0"/>
                    </a:lnTo>
                    <a:lnTo>
                      <a:pt x="0" y="145828"/>
                    </a:lnTo>
                    <a:close/>
                  </a:path>
                </a:pathLst>
              </a:custGeom>
              <a:solidFill>
                <a:srgbClr val="DBDBDB"/>
              </a:solidFill>
              <a:ln w="9525" cap="flat">
                <a:noFill/>
                <a:prstDash val="solid"/>
                <a:miter/>
              </a:ln>
            </p:spPr>
            <p:txBody>
              <a:bodyPr rtlCol="0" anchor="ctr"/>
              <a:lstStyle/>
              <a:p>
                <a:endParaRPr lang="zh-CN" altLang="en-US"/>
              </a:p>
            </p:txBody>
          </p:sp>
          <p:sp>
            <p:nvSpPr>
              <p:cNvPr id="1629" name="任意多边形: 形状 1628">
                <a:extLst>
                  <a:ext uri="{FF2B5EF4-FFF2-40B4-BE49-F238E27FC236}">
                    <a16:creationId xmlns:a16="http://schemas.microsoft.com/office/drawing/2014/main" xmlns="" id="{DF09D4D1-06F8-4F77-8230-BED62AF4A49D}"/>
                  </a:ext>
                </a:extLst>
              </p:cNvPr>
              <p:cNvSpPr/>
              <p:nvPr/>
            </p:nvSpPr>
            <p:spPr>
              <a:xfrm>
                <a:off x="10189525" y="2802921"/>
                <a:ext cx="657129" cy="9048"/>
              </a:xfrm>
              <a:custGeom>
                <a:avLst/>
                <a:gdLst>
                  <a:gd name="connsiteX0" fmla="*/ 0 w 657129"/>
                  <a:gd name="connsiteY0" fmla="*/ 0 h 9048"/>
                  <a:gd name="connsiteX1" fmla="*/ 657130 w 657129"/>
                  <a:gd name="connsiteY1" fmla="*/ 0 h 9048"/>
                  <a:gd name="connsiteX2" fmla="*/ 657130 w 657129"/>
                  <a:gd name="connsiteY2" fmla="*/ 9049 h 9048"/>
                  <a:gd name="connsiteX3" fmla="*/ 0 w 657129"/>
                  <a:gd name="connsiteY3" fmla="*/ 9049 h 9048"/>
                </a:gdLst>
                <a:ahLst/>
                <a:cxnLst>
                  <a:cxn ang="0">
                    <a:pos x="connsiteX0" y="connsiteY0"/>
                  </a:cxn>
                  <a:cxn ang="0">
                    <a:pos x="connsiteX1" y="connsiteY1"/>
                  </a:cxn>
                  <a:cxn ang="0">
                    <a:pos x="connsiteX2" y="connsiteY2"/>
                  </a:cxn>
                  <a:cxn ang="0">
                    <a:pos x="connsiteX3" y="connsiteY3"/>
                  </a:cxn>
                </a:cxnLst>
                <a:rect l="l" t="t" r="r" b="b"/>
                <a:pathLst>
                  <a:path w="657129" h="9048">
                    <a:moveTo>
                      <a:pt x="0" y="0"/>
                    </a:moveTo>
                    <a:lnTo>
                      <a:pt x="657130" y="0"/>
                    </a:lnTo>
                    <a:lnTo>
                      <a:pt x="657130"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30" name="任意多边形: 形状 1629">
                <a:extLst>
                  <a:ext uri="{FF2B5EF4-FFF2-40B4-BE49-F238E27FC236}">
                    <a16:creationId xmlns:a16="http://schemas.microsoft.com/office/drawing/2014/main" xmlns="" id="{A5792211-4133-4BA6-8417-79DACC78A75B}"/>
                  </a:ext>
                </a:extLst>
              </p:cNvPr>
              <p:cNvSpPr/>
              <p:nvPr/>
            </p:nvSpPr>
            <p:spPr>
              <a:xfrm>
                <a:off x="10189525" y="2851689"/>
                <a:ext cx="554164" cy="9048"/>
              </a:xfrm>
              <a:custGeom>
                <a:avLst/>
                <a:gdLst>
                  <a:gd name="connsiteX0" fmla="*/ 0 w 554164"/>
                  <a:gd name="connsiteY0" fmla="*/ 0 h 9048"/>
                  <a:gd name="connsiteX1" fmla="*/ 554165 w 554164"/>
                  <a:gd name="connsiteY1" fmla="*/ 0 h 9048"/>
                  <a:gd name="connsiteX2" fmla="*/ 554165 w 554164"/>
                  <a:gd name="connsiteY2" fmla="*/ 9049 h 9048"/>
                  <a:gd name="connsiteX3" fmla="*/ 0 w 554164"/>
                  <a:gd name="connsiteY3" fmla="*/ 9049 h 9048"/>
                </a:gdLst>
                <a:ahLst/>
                <a:cxnLst>
                  <a:cxn ang="0">
                    <a:pos x="connsiteX0" y="connsiteY0"/>
                  </a:cxn>
                  <a:cxn ang="0">
                    <a:pos x="connsiteX1" y="connsiteY1"/>
                  </a:cxn>
                  <a:cxn ang="0">
                    <a:pos x="connsiteX2" y="connsiteY2"/>
                  </a:cxn>
                  <a:cxn ang="0">
                    <a:pos x="connsiteX3" y="connsiteY3"/>
                  </a:cxn>
                </a:cxnLst>
                <a:rect l="l" t="t" r="r" b="b"/>
                <a:pathLst>
                  <a:path w="554164" h="9048">
                    <a:moveTo>
                      <a:pt x="0" y="0"/>
                    </a:moveTo>
                    <a:lnTo>
                      <a:pt x="554165" y="0"/>
                    </a:lnTo>
                    <a:lnTo>
                      <a:pt x="554165" y="9049"/>
                    </a:lnTo>
                    <a:lnTo>
                      <a:pt x="0" y="9049"/>
                    </a:lnTo>
                    <a:close/>
                  </a:path>
                </a:pathLst>
              </a:custGeom>
              <a:solidFill>
                <a:srgbClr val="FFFFFF"/>
              </a:solidFill>
              <a:ln w="9525" cap="flat">
                <a:noFill/>
                <a:prstDash val="solid"/>
                <a:miter/>
              </a:ln>
            </p:spPr>
            <p:txBody>
              <a:bodyPr rtlCol="0" anchor="ctr"/>
              <a:lstStyle/>
              <a:p>
                <a:endParaRPr lang="zh-CN" altLang="en-US"/>
              </a:p>
            </p:txBody>
          </p:sp>
          <p:sp>
            <p:nvSpPr>
              <p:cNvPr id="1631" name="任意多边形: 形状 1630">
                <a:extLst>
                  <a:ext uri="{FF2B5EF4-FFF2-40B4-BE49-F238E27FC236}">
                    <a16:creationId xmlns:a16="http://schemas.microsoft.com/office/drawing/2014/main" xmlns="" id="{B287CAFE-1058-414F-91DF-E18696DEEC2C}"/>
                  </a:ext>
                </a:extLst>
              </p:cNvPr>
              <p:cNvSpPr/>
              <p:nvPr/>
            </p:nvSpPr>
            <p:spPr>
              <a:xfrm>
                <a:off x="10189525" y="2900362"/>
                <a:ext cx="595407" cy="9048"/>
              </a:xfrm>
              <a:custGeom>
                <a:avLst/>
                <a:gdLst>
                  <a:gd name="connsiteX0" fmla="*/ 0 w 595407"/>
                  <a:gd name="connsiteY0" fmla="*/ 0 h 9048"/>
                  <a:gd name="connsiteX1" fmla="*/ 595408 w 595407"/>
                  <a:gd name="connsiteY1" fmla="*/ 0 h 9048"/>
                  <a:gd name="connsiteX2" fmla="*/ 595408 w 595407"/>
                  <a:gd name="connsiteY2" fmla="*/ 9049 h 9048"/>
                  <a:gd name="connsiteX3" fmla="*/ 0 w 595407"/>
                  <a:gd name="connsiteY3" fmla="*/ 9049 h 9048"/>
                </a:gdLst>
                <a:ahLst/>
                <a:cxnLst>
                  <a:cxn ang="0">
                    <a:pos x="connsiteX0" y="connsiteY0"/>
                  </a:cxn>
                  <a:cxn ang="0">
                    <a:pos x="connsiteX1" y="connsiteY1"/>
                  </a:cxn>
                  <a:cxn ang="0">
                    <a:pos x="connsiteX2" y="connsiteY2"/>
                  </a:cxn>
                  <a:cxn ang="0">
                    <a:pos x="connsiteX3" y="connsiteY3"/>
                  </a:cxn>
                </a:cxnLst>
                <a:rect l="l" t="t" r="r" b="b"/>
                <a:pathLst>
                  <a:path w="595407" h="9048">
                    <a:moveTo>
                      <a:pt x="0" y="0"/>
                    </a:moveTo>
                    <a:lnTo>
                      <a:pt x="595408" y="0"/>
                    </a:lnTo>
                    <a:lnTo>
                      <a:pt x="595408" y="9049"/>
                    </a:lnTo>
                    <a:lnTo>
                      <a:pt x="0" y="9049"/>
                    </a:lnTo>
                    <a:close/>
                  </a:path>
                </a:pathLst>
              </a:custGeom>
              <a:solidFill>
                <a:srgbClr val="FFFFFF"/>
              </a:solidFill>
              <a:ln w="9525" cap="flat">
                <a:noFill/>
                <a:prstDash val="solid"/>
                <a:miter/>
              </a:ln>
            </p:spPr>
            <p:txBody>
              <a:bodyPr rtlCol="0" anchor="ctr"/>
              <a:lstStyle/>
              <a:p>
                <a:endParaRPr lang="zh-CN" altLang="en-US"/>
              </a:p>
            </p:txBody>
          </p:sp>
        </p:grpSp>
        <p:sp>
          <p:nvSpPr>
            <p:cNvPr id="1632" name="任意多边形: 形状 1631">
              <a:extLst>
                <a:ext uri="{FF2B5EF4-FFF2-40B4-BE49-F238E27FC236}">
                  <a16:creationId xmlns:a16="http://schemas.microsoft.com/office/drawing/2014/main" xmlns="" id="{531B8E49-8BA7-479D-8F0A-8792C2BD03B4}"/>
                </a:ext>
              </a:extLst>
            </p:cNvPr>
            <p:cNvSpPr/>
            <p:nvPr/>
          </p:nvSpPr>
          <p:spPr>
            <a:xfrm>
              <a:off x="8120219" y="5833586"/>
              <a:ext cx="3949827" cy="248412"/>
            </a:xfrm>
            <a:custGeom>
              <a:avLst/>
              <a:gdLst>
                <a:gd name="connsiteX0" fmla="*/ 3949827 w 3949827"/>
                <a:gd name="connsiteY0" fmla="*/ 124206 h 248412"/>
                <a:gd name="connsiteX1" fmla="*/ 1974914 w 3949827"/>
                <a:gd name="connsiteY1" fmla="*/ 248412 h 248412"/>
                <a:gd name="connsiteX2" fmla="*/ 0 w 3949827"/>
                <a:gd name="connsiteY2" fmla="*/ 124206 h 248412"/>
                <a:gd name="connsiteX3" fmla="*/ 1974914 w 3949827"/>
                <a:gd name="connsiteY3" fmla="*/ 0 h 248412"/>
                <a:gd name="connsiteX4" fmla="*/ 3949827 w 3949827"/>
                <a:gd name="connsiteY4" fmla="*/ 124206 h 2484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49827" h="248412">
                  <a:moveTo>
                    <a:pt x="3949827" y="124206"/>
                  </a:moveTo>
                  <a:cubicBezTo>
                    <a:pt x="3949827" y="192803"/>
                    <a:pt x="3065628" y="248412"/>
                    <a:pt x="1974914" y="248412"/>
                  </a:cubicBezTo>
                  <a:cubicBezTo>
                    <a:pt x="884199" y="248412"/>
                    <a:pt x="0" y="192803"/>
                    <a:pt x="0" y="124206"/>
                  </a:cubicBezTo>
                  <a:cubicBezTo>
                    <a:pt x="0" y="55609"/>
                    <a:pt x="884199" y="0"/>
                    <a:pt x="1974914" y="0"/>
                  </a:cubicBezTo>
                  <a:cubicBezTo>
                    <a:pt x="3065628" y="0"/>
                    <a:pt x="3949827" y="55609"/>
                    <a:pt x="3949827" y="124206"/>
                  </a:cubicBezTo>
                  <a:close/>
                </a:path>
              </a:pathLst>
            </a:custGeom>
            <a:solidFill>
              <a:srgbClr val="EBEBEB"/>
            </a:solidFill>
            <a:ln w="9525" cap="flat">
              <a:noFill/>
              <a:prstDash val="solid"/>
              <a:miter/>
            </a:ln>
          </p:spPr>
          <p:txBody>
            <a:bodyPr rtlCol="0" anchor="ctr"/>
            <a:lstStyle/>
            <a:p>
              <a:endParaRPr lang="zh-CN" altLang="en-US"/>
            </a:p>
          </p:txBody>
        </p:sp>
        <p:sp>
          <p:nvSpPr>
            <p:cNvPr id="1633" name="任意多边形: 形状 1632">
              <a:extLst>
                <a:ext uri="{FF2B5EF4-FFF2-40B4-BE49-F238E27FC236}">
                  <a16:creationId xmlns:a16="http://schemas.microsoft.com/office/drawing/2014/main" xmlns="" id="{EFDD81E4-B94A-466C-BE2B-FEB3CEB653D4}"/>
                </a:ext>
              </a:extLst>
            </p:cNvPr>
            <p:cNvSpPr/>
            <p:nvPr/>
          </p:nvSpPr>
          <p:spPr>
            <a:xfrm>
              <a:off x="5840982" y="5451157"/>
              <a:ext cx="6177534" cy="9525"/>
            </a:xfrm>
            <a:custGeom>
              <a:avLst/>
              <a:gdLst>
                <a:gd name="connsiteX0" fmla="*/ 0 w 6177534"/>
                <a:gd name="connsiteY0" fmla="*/ 4763 h 9525"/>
                <a:gd name="connsiteX1" fmla="*/ 772192 w 6177534"/>
                <a:gd name="connsiteY1" fmla="*/ 2381 h 9525"/>
                <a:gd name="connsiteX2" fmla="*/ 1544384 w 6177534"/>
                <a:gd name="connsiteY2" fmla="*/ 1524 h 9525"/>
                <a:gd name="connsiteX3" fmla="*/ 3088767 w 6177534"/>
                <a:gd name="connsiteY3" fmla="*/ 0 h 9525"/>
                <a:gd name="connsiteX4" fmla="*/ 4633151 w 6177534"/>
                <a:gd name="connsiteY4" fmla="*/ 1524 h 9525"/>
                <a:gd name="connsiteX5" fmla="*/ 5405343 w 6177534"/>
                <a:gd name="connsiteY5" fmla="*/ 2381 h 9525"/>
                <a:gd name="connsiteX6" fmla="*/ 6177535 w 6177534"/>
                <a:gd name="connsiteY6" fmla="*/ 4763 h 9525"/>
                <a:gd name="connsiteX7" fmla="*/ 5405343 w 6177534"/>
                <a:gd name="connsiteY7" fmla="*/ 7049 h 9525"/>
                <a:gd name="connsiteX8" fmla="*/ 4633151 w 6177534"/>
                <a:gd name="connsiteY8" fmla="*/ 7906 h 9525"/>
                <a:gd name="connsiteX9" fmla="*/ 3088767 w 6177534"/>
                <a:gd name="connsiteY9" fmla="*/ 9525 h 9525"/>
                <a:gd name="connsiteX10" fmla="*/ 1544384 w 6177534"/>
                <a:gd name="connsiteY10" fmla="*/ 7906 h 9525"/>
                <a:gd name="connsiteX11" fmla="*/ 772192 w 6177534"/>
                <a:gd name="connsiteY11" fmla="*/ 7049 h 9525"/>
                <a:gd name="connsiteX12" fmla="*/ 0 w 6177534"/>
                <a:gd name="connsiteY12" fmla="*/ 4763 h 9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7534" h="9525">
                  <a:moveTo>
                    <a:pt x="0" y="4763"/>
                  </a:moveTo>
                  <a:lnTo>
                    <a:pt x="772192" y="2381"/>
                  </a:lnTo>
                  <a:lnTo>
                    <a:pt x="1544384" y="1524"/>
                  </a:lnTo>
                  <a:lnTo>
                    <a:pt x="3088767" y="0"/>
                  </a:lnTo>
                  <a:lnTo>
                    <a:pt x="4633151" y="1524"/>
                  </a:lnTo>
                  <a:lnTo>
                    <a:pt x="5405343" y="2381"/>
                  </a:lnTo>
                  <a:lnTo>
                    <a:pt x="6177535" y="4763"/>
                  </a:lnTo>
                  <a:lnTo>
                    <a:pt x="5405343" y="7049"/>
                  </a:lnTo>
                  <a:lnTo>
                    <a:pt x="4633151" y="7906"/>
                  </a:lnTo>
                  <a:lnTo>
                    <a:pt x="3088767" y="9525"/>
                  </a:lnTo>
                  <a:lnTo>
                    <a:pt x="1544384" y="7906"/>
                  </a:lnTo>
                  <a:lnTo>
                    <a:pt x="772192" y="7049"/>
                  </a:lnTo>
                  <a:lnTo>
                    <a:pt x="0" y="4763"/>
                  </a:lnTo>
                  <a:close/>
                </a:path>
              </a:pathLst>
            </a:custGeom>
            <a:solidFill>
              <a:srgbClr val="263238"/>
            </a:solidFill>
            <a:ln w="9525" cap="flat">
              <a:noFill/>
              <a:prstDash val="solid"/>
              <a:miter/>
            </a:ln>
          </p:spPr>
          <p:txBody>
            <a:bodyPr rtlCol="0" anchor="ctr"/>
            <a:lstStyle/>
            <a:p>
              <a:endParaRPr lang="zh-CN" altLang="en-US"/>
            </a:p>
          </p:txBody>
        </p:sp>
        <p:grpSp>
          <p:nvGrpSpPr>
            <p:cNvPr id="1634" name="图形 4">
              <a:extLst>
                <a:ext uri="{FF2B5EF4-FFF2-40B4-BE49-F238E27FC236}">
                  <a16:creationId xmlns:a16="http://schemas.microsoft.com/office/drawing/2014/main" xmlns="" id="{FFEA25C6-8B28-46FA-B30F-BA7233CFE197}"/>
                </a:ext>
              </a:extLst>
            </p:cNvPr>
            <p:cNvGrpSpPr/>
            <p:nvPr/>
          </p:nvGrpSpPr>
          <p:grpSpPr>
            <a:xfrm>
              <a:off x="6361617" y="3415181"/>
              <a:ext cx="5145739" cy="2503462"/>
              <a:chOff x="6361617" y="3415181"/>
              <a:chExt cx="5145739" cy="2503462"/>
            </a:xfrm>
          </p:grpSpPr>
          <p:sp>
            <p:nvSpPr>
              <p:cNvPr id="1635" name="任意多边形: 形状 1634">
                <a:extLst>
                  <a:ext uri="{FF2B5EF4-FFF2-40B4-BE49-F238E27FC236}">
                    <a16:creationId xmlns:a16="http://schemas.microsoft.com/office/drawing/2014/main" xmlns="" id="{E0E53949-1A1F-44C1-9A79-6A22CB313C58}"/>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AAF60"/>
              </a:solidFill>
              <a:ln w="9525" cap="flat">
                <a:noFill/>
                <a:prstDash val="solid"/>
                <a:miter/>
              </a:ln>
            </p:spPr>
            <p:txBody>
              <a:bodyPr rtlCol="0" anchor="ctr"/>
              <a:lstStyle/>
              <a:p>
                <a:endParaRPr lang="zh-CN" altLang="en-US"/>
              </a:p>
            </p:txBody>
          </p:sp>
          <p:sp>
            <p:nvSpPr>
              <p:cNvPr id="1636" name="任意多边形: 形状 1635">
                <a:extLst>
                  <a:ext uri="{FF2B5EF4-FFF2-40B4-BE49-F238E27FC236}">
                    <a16:creationId xmlns:a16="http://schemas.microsoft.com/office/drawing/2014/main" xmlns="" id="{AE460B91-A7BD-4CE8-AD14-3427EDF23BC1}"/>
                  </a:ext>
                </a:extLst>
              </p:cNvPr>
              <p:cNvSpPr/>
              <p:nvPr/>
            </p:nvSpPr>
            <p:spPr>
              <a:xfrm>
                <a:off x="6481823" y="3444239"/>
                <a:ext cx="1251882" cy="2009586"/>
              </a:xfrm>
              <a:custGeom>
                <a:avLst/>
                <a:gdLst>
                  <a:gd name="connsiteX0" fmla="*/ 1 w 1251882"/>
                  <a:gd name="connsiteY0" fmla="*/ 1851661 h 2009586"/>
                  <a:gd name="connsiteX1" fmla="*/ 1 w 1251882"/>
                  <a:gd name="connsiteY1" fmla="*/ 157925 h 2009586"/>
                  <a:gd name="connsiteX2" fmla="*/ 156972 w 1251882"/>
                  <a:gd name="connsiteY2" fmla="*/ 1 h 2009586"/>
                  <a:gd name="connsiteX3" fmla="*/ 157830 w 1251882"/>
                  <a:gd name="connsiteY3" fmla="*/ 0 h 2009586"/>
                  <a:gd name="connsiteX4" fmla="*/ 1096424 w 1251882"/>
                  <a:gd name="connsiteY4" fmla="*/ 1 h 2009586"/>
                  <a:gd name="connsiteX5" fmla="*/ 1251834 w 1251882"/>
                  <a:gd name="connsiteY5" fmla="*/ 163202 h 2009586"/>
                  <a:gd name="connsiteX6" fmla="*/ 1096424 w 1251882"/>
                  <a:gd name="connsiteY6" fmla="*/ 318612 h 2009586"/>
                  <a:gd name="connsiteX7" fmla="*/ 318326 w 1251882"/>
                  <a:gd name="connsiteY7" fmla="*/ 318612 h 2009586"/>
                  <a:gd name="connsiteX8" fmla="*/ 318326 w 1251882"/>
                  <a:gd name="connsiteY8" fmla="*/ 843916 h 2009586"/>
                  <a:gd name="connsiteX9" fmla="*/ 987077 w 1251882"/>
                  <a:gd name="connsiteY9" fmla="*/ 843916 h 2009586"/>
                  <a:gd name="connsiteX10" fmla="*/ 1142487 w 1251882"/>
                  <a:gd name="connsiteY10" fmla="*/ 1007117 h 2009586"/>
                  <a:gd name="connsiteX11" fmla="*/ 987077 w 1251882"/>
                  <a:gd name="connsiteY11" fmla="*/ 1162527 h 2009586"/>
                  <a:gd name="connsiteX12" fmla="*/ 318326 w 1251882"/>
                  <a:gd name="connsiteY12" fmla="*/ 1162527 h 2009586"/>
                  <a:gd name="connsiteX13" fmla="*/ 318326 w 1251882"/>
                  <a:gd name="connsiteY13" fmla="*/ 1851661 h 2009586"/>
                  <a:gd name="connsiteX14" fmla="*/ 157544 w 1251882"/>
                  <a:gd name="connsiteY14" fmla="*/ 2009585 h 2009586"/>
                  <a:gd name="connsiteX15" fmla="*/ 0 w 1251882"/>
                  <a:gd name="connsiteY15" fmla="*/ 1852233 h 2009586"/>
                  <a:gd name="connsiteX16" fmla="*/ 1 w 1251882"/>
                  <a:gd name="connsiteY16" fmla="*/ 1851660 h 2009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882" h="2009586">
                    <a:moveTo>
                      <a:pt x="1" y="1851661"/>
                    </a:moveTo>
                    <a:lnTo>
                      <a:pt x="1" y="157925"/>
                    </a:lnTo>
                    <a:cubicBezTo>
                      <a:pt x="-263" y="70969"/>
                      <a:pt x="70016" y="264"/>
                      <a:pt x="156972" y="1"/>
                    </a:cubicBezTo>
                    <a:cubicBezTo>
                      <a:pt x="157258" y="0"/>
                      <a:pt x="157544" y="0"/>
                      <a:pt x="157830" y="0"/>
                    </a:cubicBezTo>
                    <a:lnTo>
                      <a:pt x="1096424" y="1"/>
                    </a:lnTo>
                    <a:cubicBezTo>
                      <a:pt x="1184406" y="2152"/>
                      <a:pt x="1253985" y="75220"/>
                      <a:pt x="1251834" y="163202"/>
                    </a:cubicBezTo>
                    <a:cubicBezTo>
                      <a:pt x="1249756" y="248157"/>
                      <a:pt x="1181379" y="316534"/>
                      <a:pt x="1096424" y="318612"/>
                    </a:cubicBezTo>
                    <a:lnTo>
                      <a:pt x="318326" y="318612"/>
                    </a:lnTo>
                    <a:lnTo>
                      <a:pt x="318326" y="843916"/>
                    </a:lnTo>
                    <a:lnTo>
                      <a:pt x="987077" y="843916"/>
                    </a:lnTo>
                    <a:cubicBezTo>
                      <a:pt x="1075059" y="846067"/>
                      <a:pt x="1144638" y="919135"/>
                      <a:pt x="1142487" y="1007117"/>
                    </a:cubicBezTo>
                    <a:cubicBezTo>
                      <a:pt x="1140409" y="1092072"/>
                      <a:pt x="1072032" y="1160450"/>
                      <a:pt x="987077" y="1162527"/>
                    </a:cubicBezTo>
                    <a:lnTo>
                      <a:pt x="318326" y="1162527"/>
                    </a:lnTo>
                    <a:lnTo>
                      <a:pt x="318326" y="1851661"/>
                    </a:lnTo>
                    <a:cubicBezTo>
                      <a:pt x="317177" y="1939515"/>
                      <a:pt x="245406" y="2010011"/>
                      <a:pt x="157544" y="2009585"/>
                    </a:cubicBezTo>
                    <a:cubicBezTo>
                      <a:pt x="70588" y="2009638"/>
                      <a:pt x="53" y="1939189"/>
                      <a:pt x="0" y="1852233"/>
                    </a:cubicBezTo>
                    <a:cubicBezTo>
                      <a:pt x="0" y="1852042"/>
                      <a:pt x="0" y="1851851"/>
                      <a:pt x="1" y="185166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37" name="任意多边形: 形状 1636">
                <a:extLst>
                  <a:ext uri="{FF2B5EF4-FFF2-40B4-BE49-F238E27FC236}">
                    <a16:creationId xmlns:a16="http://schemas.microsoft.com/office/drawing/2014/main" xmlns="" id="{DA4B943A-39FA-4D6F-8DF2-A203B45F38ED}"/>
                  </a:ext>
                </a:extLst>
              </p:cNvPr>
              <p:cNvSpPr/>
              <p:nvPr/>
            </p:nvSpPr>
            <p:spPr>
              <a:xfrm>
                <a:off x="6361617" y="3444238"/>
                <a:ext cx="1251977" cy="2009302"/>
              </a:xfrm>
              <a:custGeom>
                <a:avLst/>
                <a:gdLst>
                  <a:gd name="connsiteX0" fmla="*/ 0 w 1251977"/>
                  <a:gd name="connsiteY0" fmla="*/ 1851662 h 2009302"/>
                  <a:gd name="connsiteX1" fmla="*/ 0 w 1251977"/>
                  <a:gd name="connsiteY1" fmla="*/ 157926 h 2009302"/>
                  <a:gd name="connsiteX2" fmla="*/ 157161 w 1251977"/>
                  <a:gd name="connsiteY2" fmla="*/ 0 h 2009302"/>
                  <a:gd name="connsiteX3" fmla="*/ 158306 w 1251977"/>
                  <a:gd name="connsiteY3" fmla="*/ 2 h 2009302"/>
                  <a:gd name="connsiteX4" fmla="*/ 1096519 w 1251977"/>
                  <a:gd name="connsiteY4" fmla="*/ 2 h 2009302"/>
                  <a:gd name="connsiteX5" fmla="*/ 1251929 w 1251977"/>
                  <a:gd name="connsiteY5" fmla="*/ 163203 h 2009302"/>
                  <a:gd name="connsiteX6" fmla="*/ 1096519 w 1251977"/>
                  <a:gd name="connsiteY6" fmla="*/ 318613 h 2009302"/>
                  <a:gd name="connsiteX7" fmla="*/ 318612 w 1251977"/>
                  <a:gd name="connsiteY7" fmla="*/ 318613 h 2009302"/>
                  <a:gd name="connsiteX8" fmla="*/ 318612 w 1251977"/>
                  <a:gd name="connsiteY8" fmla="*/ 843917 h 2009302"/>
                  <a:gd name="connsiteX9" fmla="*/ 987457 w 1251977"/>
                  <a:gd name="connsiteY9" fmla="*/ 843917 h 2009302"/>
                  <a:gd name="connsiteX10" fmla="*/ 1142867 w 1251977"/>
                  <a:gd name="connsiteY10" fmla="*/ 1007118 h 2009302"/>
                  <a:gd name="connsiteX11" fmla="*/ 987457 w 1251977"/>
                  <a:gd name="connsiteY11" fmla="*/ 1162528 h 2009302"/>
                  <a:gd name="connsiteX12" fmla="*/ 318612 w 1251977"/>
                  <a:gd name="connsiteY12" fmla="*/ 1162528 h 2009302"/>
                  <a:gd name="connsiteX13" fmla="*/ 318612 w 1251977"/>
                  <a:gd name="connsiteY13" fmla="*/ 1851662 h 2009302"/>
                  <a:gd name="connsiteX14" fmla="*/ 158306 w 1251977"/>
                  <a:gd name="connsiteY14" fmla="*/ 2009301 h 2009302"/>
                  <a:gd name="connsiteX15" fmla="*/ 2 w 1251977"/>
                  <a:gd name="connsiteY15" fmla="*/ 1852521 h 2009302"/>
                  <a:gd name="connsiteX16" fmla="*/ 0 w 1251977"/>
                  <a:gd name="connsiteY16" fmla="*/ 1851662 h 2009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51977" h="2009302">
                    <a:moveTo>
                      <a:pt x="0" y="1851662"/>
                    </a:moveTo>
                    <a:lnTo>
                      <a:pt x="0" y="157926"/>
                    </a:lnTo>
                    <a:cubicBezTo>
                      <a:pt x="-211" y="70918"/>
                      <a:pt x="70152" y="212"/>
                      <a:pt x="157161" y="0"/>
                    </a:cubicBezTo>
                    <a:cubicBezTo>
                      <a:pt x="157542" y="0"/>
                      <a:pt x="157924" y="0"/>
                      <a:pt x="158306" y="2"/>
                    </a:cubicBezTo>
                    <a:lnTo>
                      <a:pt x="1096519" y="2"/>
                    </a:lnTo>
                    <a:cubicBezTo>
                      <a:pt x="1184501" y="2153"/>
                      <a:pt x="1254080" y="75221"/>
                      <a:pt x="1251929" y="163203"/>
                    </a:cubicBezTo>
                    <a:cubicBezTo>
                      <a:pt x="1249851" y="248158"/>
                      <a:pt x="1181474" y="316536"/>
                      <a:pt x="1096519" y="318613"/>
                    </a:cubicBezTo>
                    <a:lnTo>
                      <a:pt x="318612" y="318613"/>
                    </a:lnTo>
                    <a:lnTo>
                      <a:pt x="318612" y="843917"/>
                    </a:lnTo>
                    <a:lnTo>
                      <a:pt x="987457" y="843917"/>
                    </a:lnTo>
                    <a:cubicBezTo>
                      <a:pt x="1075439" y="846069"/>
                      <a:pt x="1145019" y="919136"/>
                      <a:pt x="1142867" y="1007118"/>
                    </a:cubicBezTo>
                    <a:cubicBezTo>
                      <a:pt x="1140790" y="1092074"/>
                      <a:pt x="1072412" y="1160451"/>
                      <a:pt x="987457" y="1162528"/>
                    </a:cubicBezTo>
                    <a:lnTo>
                      <a:pt x="318612" y="1162528"/>
                    </a:lnTo>
                    <a:lnTo>
                      <a:pt x="318612" y="1851662"/>
                    </a:lnTo>
                    <a:cubicBezTo>
                      <a:pt x="317360" y="1939241"/>
                      <a:pt x="245893" y="2009518"/>
                      <a:pt x="158306" y="2009301"/>
                    </a:cubicBezTo>
                    <a:cubicBezTo>
                      <a:pt x="71298" y="2009721"/>
                      <a:pt x="423" y="1939529"/>
                      <a:pt x="2" y="1852521"/>
                    </a:cubicBezTo>
                    <a:cubicBezTo>
                      <a:pt x="1" y="1852235"/>
                      <a:pt x="0" y="1851948"/>
                      <a:pt x="0" y="1851662"/>
                    </a:cubicBezTo>
                    <a:close/>
                  </a:path>
                </a:pathLst>
              </a:custGeom>
              <a:solidFill>
                <a:srgbClr val="0AAF60"/>
              </a:solidFill>
              <a:ln w="9525" cap="flat">
                <a:noFill/>
                <a:prstDash val="solid"/>
                <a:miter/>
              </a:ln>
            </p:spPr>
            <p:txBody>
              <a:bodyPr rtlCol="0" anchor="ctr"/>
              <a:lstStyle/>
              <a:p>
                <a:endParaRPr lang="zh-CN" altLang="en-US"/>
              </a:p>
            </p:txBody>
          </p:sp>
          <p:sp>
            <p:nvSpPr>
              <p:cNvPr id="1638" name="任意多边形: 形状 1637">
                <a:extLst>
                  <a:ext uri="{FF2B5EF4-FFF2-40B4-BE49-F238E27FC236}">
                    <a16:creationId xmlns:a16="http://schemas.microsoft.com/office/drawing/2014/main" xmlns="" id="{2B5C4519-2242-4F41-ADF5-B732405A3352}"/>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AAF60"/>
              </a:solidFill>
              <a:ln w="9525" cap="flat">
                <a:noFill/>
                <a:prstDash val="solid"/>
                <a:miter/>
              </a:ln>
            </p:spPr>
            <p:txBody>
              <a:bodyPr rtlCol="0" anchor="ctr"/>
              <a:lstStyle/>
              <a:p>
                <a:endParaRPr lang="zh-CN" altLang="en-US"/>
              </a:p>
            </p:txBody>
          </p:sp>
          <p:sp>
            <p:nvSpPr>
              <p:cNvPr id="1639" name="任意多边形: 形状 1638">
                <a:extLst>
                  <a:ext uri="{FF2B5EF4-FFF2-40B4-BE49-F238E27FC236}">
                    <a16:creationId xmlns:a16="http://schemas.microsoft.com/office/drawing/2014/main" xmlns="" id="{B9934BE2-E5F1-48AE-A524-CBAE84B8B2FD}"/>
                  </a:ext>
                </a:extLst>
              </p:cNvPr>
              <p:cNvSpPr/>
              <p:nvPr/>
            </p:nvSpPr>
            <p:spPr>
              <a:xfrm>
                <a:off x="7627327" y="3447009"/>
                <a:ext cx="1592539" cy="2006762"/>
              </a:xfrm>
              <a:custGeom>
                <a:avLst/>
                <a:gdLst>
                  <a:gd name="connsiteX0" fmla="*/ 1146116 w 1592539"/>
                  <a:gd name="connsiteY0" fmla="*/ 1532851 h 2006762"/>
                  <a:gd name="connsiteX1" fmla="*/ 448695 w 1592539"/>
                  <a:gd name="connsiteY1" fmla="*/ 1532851 h 2006762"/>
                  <a:gd name="connsiteX2" fmla="*/ 308011 w 1592539"/>
                  <a:gd name="connsiteY2" fmla="*/ 1906041 h 2006762"/>
                  <a:gd name="connsiteX3" fmla="*/ 158755 w 1592539"/>
                  <a:gd name="connsiteY3" fmla="*/ 2006529 h 2006762"/>
                  <a:gd name="connsiteX4" fmla="*/ 104176 w 1592539"/>
                  <a:gd name="connsiteY4" fmla="*/ 1997862 h 2006762"/>
                  <a:gd name="connsiteX5" fmla="*/ 9498 w 1592539"/>
                  <a:gd name="connsiteY5" fmla="*/ 1791169 h 2006762"/>
                  <a:gd name="connsiteX6" fmla="*/ 643863 w 1592539"/>
                  <a:gd name="connsiteY6" fmla="*/ 100577 h 2006762"/>
                  <a:gd name="connsiteX7" fmla="*/ 796263 w 1592539"/>
                  <a:gd name="connsiteY7" fmla="*/ 88 h 2006762"/>
                  <a:gd name="connsiteX8" fmla="*/ 948663 w 1592539"/>
                  <a:gd name="connsiteY8" fmla="*/ 100577 h 2006762"/>
                  <a:gd name="connsiteX9" fmla="*/ 1583028 w 1592539"/>
                  <a:gd name="connsiteY9" fmla="*/ 1791169 h 2006762"/>
                  <a:gd name="connsiteX10" fmla="*/ 1488254 w 1592539"/>
                  <a:gd name="connsiteY10" fmla="*/ 1997862 h 2006762"/>
                  <a:gd name="connsiteX11" fmla="*/ 1286800 w 1592539"/>
                  <a:gd name="connsiteY11" fmla="*/ 1906041 h 2006762"/>
                  <a:gd name="connsiteX12" fmla="*/ 1028482 w 1592539"/>
                  <a:gd name="connsiteY12" fmla="*/ 1217193 h 2006762"/>
                  <a:gd name="connsiteX13" fmla="*/ 795977 w 1592539"/>
                  <a:gd name="connsiteY13" fmla="*/ 599973 h 2006762"/>
                  <a:gd name="connsiteX14" fmla="*/ 563472 w 1592539"/>
                  <a:gd name="connsiteY14" fmla="*/ 1217193 h 2006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39" h="2006762">
                    <a:moveTo>
                      <a:pt x="1146116" y="1532851"/>
                    </a:moveTo>
                    <a:lnTo>
                      <a:pt x="448695" y="1532851"/>
                    </a:lnTo>
                    <a:lnTo>
                      <a:pt x="308011" y="1906041"/>
                    </a:lnTo>
                    <a:cubicBezTo>
                      <a:pt x="283351" y="1966795"/>
                      <a:pt x="224323" y="2006536"/>
                      <a:pt x="158755" y="2006529"/>
                    </a:cubicBezTo>
                    <a:cubicBezTo>
                      <a:pt x="140208" y="2006670"/>
                      <a:pt x="121766" y="2003742"/>
                      <a:pt x="104176" y="1997862"/>
                    </a:cubicBezTo>
                    <a:cubicBezTo>
                      <a:pt x="21838" y="1965986"/>
                      <a:pt x="-20143" y="1874338"/>
                      <a:pt x="9498" y="1791169"/>
                    </a:cubicBezTo>
                    <a:lnTo>
                      <a:pt x="643863" y="100577"/>
                    </a:lnTo>
                    <a:cubicBezTo>
                      <a:pt x="668835" y="38657"/>
                      <a:pt x="729513" y="-1352"/>
                      <a:pt x="796263" y="88"/>
                    </a:cubicBezTo>
                    <a:cubicBezTo>
                      <a:pt x="863238" y="-2142"/>
                      <a:pt x="924328" y="38139"/>
                      <a:pt x="948663" y="100577"/>
                    </a:cubicBezTo>
                    <a:lnTo>
                      <a:pt x="1583028" y="1791169"/>
                    </a:lnTo>
                    <a:cubicBezTo>
                      <a:pt x="1612712" y="1874367"/>
                      <a:pt x="1570667" y="1966063"/>
                      <a:pt x="1488254" y="1997862"/>
                    </a:cubicBezTo>
                    <a:cubicBezTo>
                      <a:pt x="1407358" y="2025933"/>
                      <a:pt x="1318678" y="1985513"/>
                      <a:pt x="1286800" y="1906041"/>
                    </a:cubicBezTo>
                    <a:close/>
                    <a:moveTo>
                      <a:pt x="1028482" y="1217193"/>
                    </a:moveTo>
                    <a:lnTo>
                      <a:pt x="795977" y="599973"/>
                    </a:lnTo>
                    <a:lnTo>
                      <a:pt x="563472" y="1217193"/>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40" name="任意多边形: 形状 1639">
                <a:extLst>
                  <a:ext uri="{FF2B5EF4-FFF2-40B4-BE49-F238E27FC236}">
                    <a16:creationId xmlns:a16="http://schemas.microsoft.com/office/drawing/2014/main" xmlns="" id="{358C1ECC-E1C5-4194-87F4-33415B060BCE}"/>
                  </a:ext>
                </a:extLst>
              </p:cNvPr>
              <p:cNvSpPr/>
              <p:nvPr/>
            </p:nvSpPr>
            <p:spPr>
              <a:xfrm>
                <a:off x="7507261" y="3447009"/>
                <a:ext cx="1592591" cy="2006703"/>
              </a:xfrm>
              <a:custGeom>
                <a:avLst/>
                <a:gdLst>
                  <a:gd name="connsiteX0" fmla="*/ 1146263 w 1592591"/>
                  <a:gd name="connsiteY0" fmla="*/ 1532851 h 2006703"/>
                  <a:gd name="connsiteX1" fmla="*/ 448842 w 1592591"/>
                  <a:gd name="connsiteY1" fmla="*/ 1532851 h 2006703"/>
                  <a:gd name="connsiteX2" fmla="*/ 308063 w 1592591"/>
                  <a:gd name="connsiteY2" fmla="*/ 1906041 h 2006703"/>
                  <a:gd name="connsiteX3" fmla="*/ 158806 w 1592591"/>
                  <a:gd name="connsiteY3" fmla="*/ 2006529 h 2006703"/>
                  <a:gd name="connsiteX4" fmla="*/ 104228 w 1592591"/>
                  <a:gd name="connsiteY4" fmla="*/ 1997862 h 2006703"/>
                  <a:gd name="connsiteX5" fmla="*/ 9549 w 1592591"/>
                  <a:gd name="connsiteY5" fmla="*/ 1791169 h 2006703"/>
                  <a:gd name="connsiteX6" fmla="*/ 643915 w 1592591"/>
                  <a:gd name="connsiteY6" fmla="*/ 100577 h 2006703"/>
                  <a:gd name="connsiteX7" fmla="*/ 796315 w 1592591"/>
                  <a:gd name="connsiteY7" fmla="*/ 88 h 2006703"/>
                  <a:gd name="connsiteX8" fmla="*/ 948715 w 1592591"/>
                  <a:gd name="connsiteY8" fmla="*/ 100577 h 2006703"/>
                  <a:gd name="connsiteX9" fmla="*/ 1583079 w 1592591"/>
                  <a:gd name="connsiteY9" fmla="*/ 1791169 h 2006703"/>
                  <a:gd name="connsiteX10" fmla="*/ 1488305 w 1592591"/>
                  <a:gd name="connsiteY10" fmla="*/ 1997862 h 2006703"/>
                  <a:gd name="connsiteX11" fmla="*/ 1287042 w 1592591"/>
                  <a:gd name="connsiteY11" fmla="*/ 1906041 h 2006703"/>
                  <a:gd name="connsiteX12" fmla="*/ 1028629 w 1592591"/>
                  <a:gd name="connsiteY12" fmla="*/ 1217193 h 2006703"/>
                  <a:gd name="connsiteX13" fmla="*/ 796124 w 1592591"/>
                  <a:gd name="connsiteY13" fmla="*/ 599973 h 2006703"/>
                  <a:gd name="connsiteX14" fmla="*/ 563619 w 1592591"/>
                  <a:gd name="connsiteY14" fmla="*/ 1217193 h 2006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92591" h="2006703">
                    <a:moveTo>
                      <a:pt x="1146263" y="1532851"/>
                    </a:moveTo>
                    <a:lnTo>
                      <a:pt x="448842" y="1532851"/>
                    </a:lnTo>
                    <a:lnTo>
                      <a:pt x="308063" y="1906041"/>
                    </a:lnTo>
                    <a:cubicBezTo>
                      <a:pt x="283402" y="1966795"/>
                      <a:pt x="224374" y="2006536"/>
                      <a:pt x="158806" y="2006529"/>
                    </a:cubicBezTo>
                    <a:cubicBezTo>
                      <a:pt x="140260" y="2006670"/>
                      <a:pt x="121818" y="2003742"/>
                      <a:pt x="104228" y="1997862"/>
                    </a:cubicBezTo>
                    <a:cubicBezTo>
                      <a:pt x="21815" y="1966065"/>
                      <a:pt x="-20200" y="1874343"/>
                      <a:pt x="9549" y="1791169"/>
                    </a:cubicBezTo>
                    <a:lnTo>
                      <a:pt x="643915" y="100577"/>
                    </a:lnTo>
                    <a:cubicBezTo>
                      <a:pt x="668887" y="38657"/>
                      <a:pt x="729565" y="-1352"/>
                      <a:pt x="796315" y="88"/>
                    </a:cubicBezTo>
                    <a:cubicBezTo>
                      <a:pt x="863290" y="-2142"/>
                      <a:pt x="924380" y="38139"/>
                      <a:pt x="948715" y="100577"/>
                    </a:cubicBezTo>
                    <a:lnTo>
                      <a:pt x="1583079" y="1791169"/>
                    </a:lnTo>
                    <a:cubicBezTo>
                      <a:pt x="1612764" y="1874367"/>
                      <a:pt x="1570719" y="1966063"/>
                      <a:pt x="1488305" y="1997862"/>
                    </a:cubicBezTo>
                    <a:cubicBezTo>
                      <a:pt x="1407467" y="2025813"/>
                      <a:pt x="1318917" y="1985415"/>
                      <a:pt x="1287042" y="1906041"/>
                    </a:cubicBezTo>
                    <a:close/>
                    <a:moveTo>
                      <a:pt x="1028629" y="1217193"/>
                    </a:moveTo>
                    <a:lnTo>
                      <a:pt x="796124" y="599973"/>
                    </a:lnTo>
                    <a:lnTo>
                      <a:pt x="563619" y="1217193"/>
                    </a:lnTo>
                    <a:close/>
                  </a:path>
                </a:pathLst>
              </a:custGeom>
              <a:solidFill>
                <a:srgbClr val="0AAF60"/>
              </a:solidFill>
              <a:ln w="9525" cap="flat">
                <a:noFill/>
                <a:prstDash val="solid"/>
                <a:miter/>
              </a:ln>
            </p:spPr>
            <p:txBody>
              <a:bodyPr rtlCol="0" anchor="ctr"/>
              <a:lstStyle/>
              <a:p>
                <a:endParaRPr lang="zh-CN" altLang="en-US"/>
              </a:p>
            </p:txBody>
          </p:sp>
          <p:sp>
            <p:nvSpPr>
              <p:cNvPr id="1641" name="任意多边形: 形状 1640">
                <a:extLst>
                  <a:ext uri="{FF2B5EF4-FFF2-40B4-BE49-F238E27FC236}">
                    <a16:creationId xmlns:a16="http://schemas.microsoft.com/office/drawing/2014/main" xmlns="" id="{6E5DD6D3-536D-4616-A2F5-71437577D68F}"/>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sp>
            <p:nvSpPr>
              <p:cNvPr id="1642" name="任意多边形: 形状 1641">
                <a:extLst>
                  <a:ext uri="{FF2B5EF4-FFF2-40B4-BE49-F238E27FC236}">
                    <a16:creationId xmlns:a16="http://schemas.microsoft.com/office/drawing/2014/main" xmlns="" id="{000D30F2-AEF3-40DF-8F0E-69D3983BBADA}"/>
                  </a:ext>
                </a:extLst>
              </p:cNvPr>
              <p:cNvSpPr/>
              <p:nvPr/>
            </p:nvSpPr>
            <p:spPr>
              <a:xfrm>
                <a:off x="9304176" y="3415181"/>
                <a:ext cx="2203181" cy="2503462"/>
              </a:xfrm>
              <a:custGeom>
                <a:avLst/>
                <a:gdLst>
                  <a:gd name="connsiteX0" fmla="*/ 2135505 w 2203181"/>
                  <a:gd name="connsiteY0" fmla="*/ 2322488 h 2503462"/>
                  <a:gd name="connsiteX1" fmla="*/ 1661922 w 2203181"/>
                  <a:gd name="connsiteY1" fmla="*/ 2503463 h 2503462"/>
                  <a:gd name="connsiteX2" fmla="*/ 1653350 w 2203181"/>
                  <a:gd name="connsiteY2" fmla="*/ 2503463 h 2503462"/>
                  <a:gd name="connsiteX3" fmla="*/ 1128046 w 2203181"/>
                  <a:gd name="connsiteY3" fmla="*/ 2331251 h 2503462"/>
                  <a:gd name="connsiteX4" fmla="*/ 952976 w 2203181"/>
                  <a:gd name="connsiteY4" fmla="*/ 2288198 h 2503462"/>
                  <a:gd name="connsiteX5" fmla="*/ 749141 w 2203181"/>
                  <a:gd name="connsiteY5" fmla="*/ 2337061 h 2503462"/>
                  <a:gd name="connsiteX6" fmla="*/ 582644 w 2203181"/>
                  <a:gd name="connsiteY6" fmla="*/ 2328393 h 2503462"/>
                  <a:gd name="connsiteX7" fmla="*/ 565404 w 2203181"/>
                  <a:gd name="connsiteY7" fmla="*/ 2322678 h 2503462"/>
                  <a:gd name="connsiteX8" fmla="*/ 559689 w 2203181"/>
                  <a:gd name="connsiteY8" fmla="*/ 2319821 h 2503462"/>
                  <a:gd name="connsiteX9" fmla="*/ 519494 w 2203181"/>
                  <a:gd name="connsiteY9" fmla="*/ 2253813 h 2503462"/>
                  <a:gd name="connsiteX10" fmla="*/ 597027 w 2203181"/>
                  <a:gd name="connsiteY10" fmla="*/ 2032737 h 2503462"/>
                  <a:gd name="connsiteX11" fmla="*/ 605600 w 2203181"/>
                  <a:gd name="connsiteY11" fmla="*/ 2027022 h 2503462"/>
                  <a:gd name="connsiteX12" fmla="*/ 286988 w 2203181"/>
                  <a:gd name="connsiteY12" fmla="*/ 1808900 h 2503462"/>
                  <a:gd name="connsiteX13" fmla="*/ 0 w 2203181"/>
                  <a:gd name="connsiteY13" fmla="*/ 1059758 h 2503462"/>
                  <a:gd name="connsiteX14" fmla="*/ 286988 w 2203181"/>
                  <a:gd name="connsiteY14" fmla="*/ 318618 h 2503462"/>
                  <a:gd name="connsiteX15" fmla="*/ 1004602 w 2203181"/>
                  <a:gd name="connsiteY15" fmla="*/ 7 h 2503462"/>
                  <a:gd name="connsiteX16" fmla="*/ 1716405 w 2203181"/>
                  <a:gd name="connsiteY16" fmla="*/ 318618 h 2503462"/>
                  <a:gd name="connsiteX17" fmla="*/ 2009204 w 2203181"/>
                  <a:gd name="connsiteY17" fmla="*/ 1059187 h 2503462"/>
                  <a:gd name="connsiteX18" fmla="*/ 1716405 w 2203181"/>
                  <a:gd name="connsiteY18" fmla="*/ 1808328 h 2503462"/>
                  <a:gd name="connsiteX19" fmla="*/ 1397889 w 2203181"/>
                  <a:gd name="connsiteY19" fmla="*/ 2035023 h 2503462"/>
                  <a:gd name="connsiteX20" fmla="*/ 1331786 w 2203181"/>
                  <a:gd name="connsiteY20" fmla="*/ 2061693 h 2503462"/>
                  <a:gd name="connsiteX21" fmla="*/ 1653350 w 2203181"/>
                  <a:gd name="connsiteY21" fmla="*/ 2164944 h 2503462"/>
                  <a:gd name="connsiteX22" fmla="*/ 1934623 w 2203181"/>
                  <a:gd name="connsiteY22" fmla="*/ 2055883 h 2503462"/>
                  <a:gd name="connsiteX23" fmla="*/ 2166536 w 2203181"/>
                  <a:gd name="connsiteY23" fmla="*/ 2083701 h 2503462"/>
                  <a:gd name="connsiteX24" fmla="*/ 2167128 w 2203181"/>
                  <a:gd name="connsiteY24" fmla="*/ 2084458 h 2503462"/>
                  <a:gd name="connsiteX25" fmla="*/ 2135505 w 2203181"/>
                  <a:gd name="connsiteY25" fmla="*/ 2322488 h 2503462"/>
                  <a:gd name="connsiteX26" fmla="*/ 536734 w 2203181"/>
                  <a:gd name="connsiteY26" fmla="*/ 1575918 h 2503462"/>
                  <a:gd name="connsiteX27" fmla="*/ 1004602 w 2203181"/>
                  <a:gd name="connsiteY27" fmla="*/ 1782611 h 2503462"/>
                  <a:gd name="connsiteX28" fmla="*/ 1478185 w 2203181"/>
                  <a:gd name="connsiteY28" fmla="*/ 1575918 h 2503462"/>
                  <a:gd name="connsiteX29" fmla="*/ 1676305 w 2203181"/>
                  <a:gd name="connsiteY29" fmla="*/ 1059282 h 2503462"/>
                  <a:gd name="connsiteX30" fmla="*/ 1478185 w 2203181"/>
                  <a:gd name="connsiteY30" fmla="*/ 548361 h 2503462"/>
                  <a:gd name="connsiteX31" fmla="*/ 1004602 w 2203181"/>
                  <a:gd name="connsiteY31" fmla="*/ 338811 h 2503462"/>
                  <a:gd name="connsiteX32" fmla="*/ 536734 w 2203181"/>
                  <a:gd name="connsiteY32" fmla="*/ 548361 h 2503462"/>
                  <a:gd name="connsiteX33" fmla="*/ 338709 w 2203181"/>
                  <a:gd name="connsiteY33" fmla="*/ 1059282 h 2503462"/>
                  <a:gd name="connsiteX34" fmla="*/ 536734 w 2203181"/>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81" h="2503462">
                    <a:moveTo>
                      <a:pt x="2135505" y="2322488"/>
                    </a:moveTo>
                    <a:cubicBezTo>
                      <a:pt x="1977676" y="2443074"/>
                      <a:pt x="1814036" y="2503463"/>
                      <a:pt x="1661922" y="2503463"/>
                    </a:cubicBezTo>
                    <a:lnTo>
                      <a:pt x="1653350" y="2503463"/>
                    </a:lnTo>
                    <a:cubicBezTo>
                      <a:pt x="1452372" y="2503463"/>
                      <a:pt x="1283018" y="2423167"/>
                      <a:pt x="1128046" y="2331251"/>
                    </a:cubicBezTo>
                    <a:cubicBezTo>
                      <a:pt x="1074292" y="2302265"/>
                      <a:pt x="1014042" y="2287449"/>
                      <a:pt x="952976" y="2288198"/>
                    </a:cubicBezTo>
                    <a:cubicBezTo>
                      <a:pt x="858203" y="2288198"/>
                      <a:pt x="760667" y="2328393"/>
                      <a:pt x="749141" y="2337061"/>
                    </a:cubicBezTo>
                    <a:cubicBezTo>
                      <a:pt x="691991" y="2368589"/>
                      <a:pt x="625316" y="2362874"/>
                      <a:pt x="582644" y="2328393"/>
                    </a:cubicBezTo>
                    <a:cubicBezTo>
                      <a:pt x="579787" y="2325536"/>
                      <a:pt x="574072" y="2325536"/>
                      <a:pt x="565404" y="2322678"/>
                    </a:cubicBezTo>
                    <a:cubicBezTo>
                      <a:pt x="562547" y="2319821"/>
                      <a:pt x="562547" y="2319821"/>
                      <a:pt x="559689" y="2319821"/>
                    </a:cubicBezTo>
                    <a:cubicBezTo>
                      <a:pt x="545306" y="2299723"/>
                      <a:pt x="528161" y="2282483"/>
                      <a:pt x="519494" y="2253813"/>
                    </a:cubicBezTo>
                    <a:cubicBezTo>
                      <a:pt x="476440" y="2168088"/>
                      <a:pt x="516636" y="2072838"/>
                      <a:pt x="597027" y="2032737"/>
                    </a:cubicBezTo>
                    <a:lnTo>
                      <a:pt x="605600" y="2027022"/>
                    </a:lnTo>
                    <a:cubicBezTo>
                      <a:pt x="488798" y="1971153"/>
                      <a:pt x="381328" y="1897579"/>
                      <a:pt x="286988" y="1808900"/>
                    </a:cubicBezTo>
                    <a:cubicBezTo>
                      <a:pt x="102384" y="1603019"/>
                      <a:pt x="200" y="1336283"/>
                      <a:pt x="0" y="1059758"/>
                    </a:cubicBezTo>
                    <a:cubicBezTo>
                      <a:pt x="68" y="785600"/>
                      <a:pt x="102401" y="521326"/>
                      <a:pt x="286988" y="318618"/>
                    </a:cubicBezTo>
                    <a:cubicBezTo>
                      <a:pt x="470726" y="120594"/>
                      <a:pt x="723329"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21" y="1902188"/>
                      <a:pt x="1516667" y="1978950"/>
                      <a:pt x="1397889" y="2035023"/>
                    </a:cubicBezTo>
                    <a:lnTo>
                      <a:pt x="1331786" y="2061693"/>
                    </a:lnTo>
                    <a:cubicBezTo>
                      <a:pt x="1452372" y="2127702"/>
                      <a:pt x="1561433" y="2164944"/>
                      <a:pt x="1653350" y="2164944"/>
                    </a:cubicBezTo>
                    <a:cubicBezTo>
                      <a:pt x="1736503" y="2164944"/>
                      <a:pt x="1816894" y="2144942"/>
                      <a:pt x="1934623" y="2055883"/>
                    </a:cubicBezTo>
                    <a:cubicBezTo>
                      <a:pt x="2006346" y="1999524"/>
                      <a:pt x="2110177" y="2011978"/>
                      <a:pt x="2166536" y="2083701"/>
                    </a:cubicBezTo>
                    <a:cubicBezTo>
                      <a:pt x="2166734" y="2083953"/>
                      <a:pt x="2166931" y="2084205"/>
                      <a:pt x="2167128" y="2084458"/>
                    </a:cubicBezTo>
                    <a:cubicBezTo>
                      <a:pt x="2224468" y="2155991"/>
                      <a:pt x="2213039" y="2259337"/>
                      <a:pt x="2135505" y="2322488"/>
                    </a:cubicBezTo>
                    <a:close/>
                    <a:moveTo>
                      <a:pt x="536734" y="1575918"/>
                    </a:moveTo>
                    <a:cubicBezTo>
                      <a:pt x="656040" y="1708436"/>
                      <a:pt x="826293" y="1783650"/>
                      <a:pt x="1004602" y="1782611"/>
                    </a:cubicBezTo>
                    <a:cubicBezTo>
                      <a:pt x="1188339" y="1782611"/>
                      <a:pt x="1351883" y="1705077"/>
                      <a:pt x="1478185" y="1575918"/>
                    </a:cubicBezTo>
                    <a:cubicBezTo>
                      <a:pt x="1602010" y="1443902"/>
                      <a:pt x="1676305" y="1263022"/>
                      <a:pt x="1676305" y="1059282"/>
                    </a:cubicBezTo>
                    <a:cubicBezTo>
                      <a:pt x="1676305" y="855542"/>
                      <a:pt x="1601629" y="674663"/>
                      <a:pt x="1478185" y="548361"/>
                    </a:cubicBezTo>
                    <a:cubicBezTo>
                      <a:pt x="1351883" y="416249"/>
                      <a:pt x="1188339" y="338811"/>
                      <a:pt x="1004602" y="338811"/>
                    </a:cubicBezTo>
                    <a:cubicBezTo>
                      <a:pt x="825631" y="337477"/>
                      <a:pt x="654904" y="413943"/>
                      <a:pt x="536734" y="548361"/>
                    </a:cubicBezTo>
                    <a:cubicBezTo>
                      <a:pt x="412909" y="674663"/>
                      <a:pt x="338709" y="855447"/>
                      <a:pt x="338709" y="1059282"/>
                    </a:cubicBezTo>
                    <a:cubicBezTo>
                      <a:pt x="338709" y="1263117"/>
                      <a:pt x="413290" y="1444188"/>
                      <a:pt x="536734" y="157591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43" name="任意多边形: 形状 1642">
                <a:extLst>
                  <a:ext uri="{FF2B5EF4-FFF2-40B4-BE49-F238E27FC236}">
                    <a16:creationId xmlns:a16="http://schemas.microsoft.com/office/drawing/2014/main" xmlns="" id="{7F4CEFA2-72C8-4F23-85B9-AC697D72A04D}"/>
                  </a:ext>
                </a:extLst>
              </p:cNvPr>
              <p:cNvSpPr/>
              <p:nvPr/>
            </p:nvSpPr>
            <p:spPr>
              <a:xfrm>
                <a:off x="9184352" y="3415181"/>
                <a:ext cx="2203133" cy="2503462"/>
              </a:xfrm>
              <a:custGeom>
                <a:avLst/>
                <a:gdLst>
                  <a:gd name="connsiteX0" fmla="*/ 2135505 w 2203133"/>
                  <a:gd name="connsiteY0" fmla="*/ 2322488 h 2503462"/>
                  <a:gd name="connsiteX1" fmla="*/ 1661922 w 2203133"/>
                  <a:gd name="connsiteY1" fmla="*/ 2503463 h 2503462"/>
                  <a:gd name="connsiteX2" fmla="*/ 1653254 w 2203133"/>
                  <a:gd name="connsiteY2" fmla="*/ 2503463 h 2503462"/>
                  <a:gd name="connsiteX3" fmla="*/ 1128046 w 2203133"/>
                  <a:gd name="connsiteY3" fmla="*/ 2331251 h 2503462"/>
                  <a:gd name="connsiteX4" fmla="*/ 952881 w 2203133"/>
                  <a:gd name="connsiteY4" fmla="*/ 2288198 h 2503462"/>
                  <a:gd name="connsiteX5" fmla="*/ 749142 w 2203133"/>
                  <a:gd name="connsiteY5" fmla="*/ 2337061 h 2503462"/>
                  <a:gd name="connsiteX6" fmla="*/ 582644 w 2203133"/>
                  <a:gd name="connsiteY6" fmla="*/ 2328393 h 2503462"/>
                  <a:gd name="connsiteX7" fmla="*/ 565404 w 2203133"/>
                  <a:gd name="connsiteY7" fmla="*/ 2322678 h 2503462"/>
                  <a:gd name="connsiteX8" fmla="*/ 559689 w 2203133"/>
                  <a:gd name="connsiteY8" fmla="*/ 2319821 h 2503462"/>
                  <a:gd name="connsiteX9" fmla="*/ 519494 w 2203133"/>
                  <a:gd name="connsiteY9" fmla="*/ 2253813 h 2503462"/>
                  <a:gd name="connsiteX10" fmla="*/ 597027 w 2203133"/>
                  <a:gd name="connsiteY10" fmla="*/ 2032737 h 2503462"/>
                  <a:gd name="connsiteX11" fmla="*/ 605600 w 2203133"/>
                  <a:gd name="connsiteY11" fmla="*/ 2027022 h 2503462"/>
                  <a:gd name="connsiteX12" fmla="*/ 286988 w 2203133"/>
                  <a:gd name="connsiteY12" fmla="*/ 1808900 h 2503462"/>
                  <a:gd name="connsiteX13" fmla="*/ 0 w 2203133"/>
                  <a:gd name="connsiteY13" fmla="*/ 1059758 h 2503462"/>
                  <a:gd name="connsiteX14" fmla="*/ 286988 w 2203133"/>
                  <a:gd name="connsiteY14" fmla="*/ 318618 h 2503462"/>
                  <a:gd name="connsiteX15" fmla="*/ 1004602 w 2203133"/>
                  <a:gd name="connsiteY15" fmla="*/ 7 h 2503462"/>
                  <a:gd name="connsiteX16" fmla="*/ 1716405 w 2203133"/>
                  <a:gd name="connsiteY16" fmla="*/ 318618 h 2503462"/>
                  <a:gd name="connsiteX17" fmla="*/ 2009204 w 2203133"/>
                  <a:gd name="connsiteY17" fmla="*/ 1059187 h 2503462"/>
                  <a:gd name="connsiteX18" fmla="*/ 1716405 w 2203133"/>
                  <a:gd name="connsiteY18" fmla="*/ 1808328 h 2503462"/>
                  <a:gd name="connsiteX19" fmla="*/ 1397794 w 2203133"/>
                  <a:gd name="connsiteY19" fmla="*/ 2035023 h 2503462"/>
                  <a:gd name="connsiteX20" fmla="*/ 1331786 w 2203133"/>
                  <a:gd name="connsiteY20" fmla="*/ 2061693 h 2503462"/>
                  <a:gd name="connsiteX21" fmla="*/ 1653254 w 2203133"/>
                  <a:gd name="connsiteY21" fmla="*/ 2164944 h 2503462"/>
                  <a:gd name="connsiteX22" fmla="*/ 1934528 w 2203133"/>
                  <a:gd name="connsiteY22" fmla="*/ 2055883 h 2503462"/>
                  <a:gd name="connsiteX23" fmla="*/ 2166442 w 2203133"/>
                  <a:gd name="connsiteY23" fmla="*/ 2083701 h 2503462"/>
                  <a:gd name="connsiteX24" fmla="*/ 2167033 w 2203133"/>
                  <a:gd name="connsiteY24" fmla="*/ 2084458 h 2503462"/>
                  <a:gd name="connsiteX25" fmla="*/ 2135505 w 2203133"/>
                  <a:gd name="connsiteY25" fmla="*/ 2322488 h 2503462"/>
                  <a:gd name="connsiteX26" fmla="*/ 536734 w 2203133"/>
                  <a:gd name="connsiteY26" fmla="*/ 1575918 h 2503462"/>
                  <a:gd name="connsiteX27" fmla="*/ 1004602 w 2203133"/>
                  <a:gd name="connsiteY27" fmla="*/ 1782611 h 2503462"/>
                  <a:gd name="connsiteX28" fmla="*/ 1478185 w 2203133"/>
                  <a:gd name="connsiteY28" fmla="*/ 1575918 h 2503462"/>
                  <a:gd name="connsiteX29" fmla="*/ 1676210 w 2203133"/>
                  <a:gd name="connsiteY29" fmla="*/ 1059282 h 2503462"/>
                  <a:gd name="connsiteX30" fmla="*/ 1478185 w 2203133"/>
                  <a:gd name="connsiteY30" fmla="*/ 548361 h 2503462"/>
                  <a:gd name="connsiteX31" fmla="*/ 1004602 w 2203133"/>
                  <a:gd name="connsiteY31" fmla="*/ 338811 h 2503462"/>
                  <a:gd name="connsiteX32" fmla="*/ 536734 w 2203133"/>
                  <a:gd name="connsiteY32" fmla="*/ 548361 h 2503462"/>
                  <a:gd name="connsiteX33" fmla="*/ 338614 w 2203133"/>
                  <a:gd name="connsiteY33" fmla="*/ 1059282 h 2503462"/>
                  <a:gd name="connsiteX34" fmla="*/ 536734 w 2203133"/>
                  <a:gd name="connsiteY34" fmla="*/ 1575918 h 25034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203133" h="2503462">
                    <a:moveTo>
                      <a:pt x="2135505" y="2322488"/>
                    </a:moveTo>
                    <a:cubicBezTo>
                      <a:pt x="1977581" y="2443074"/>
                      <a:pt x="1814036" y="2503463"/>
                      <a:pt x="1661922" y="2503463"/>
                    </a:cubicBezTo>
                    <a:lnTo>
                      <a:pt x="1653254" y="2503463"/>
                    </a:lnTo>
                    <a:cubicBezTo>
                      <a:pt x="1452372" y="2503463"/>
                      <a:pt x="1283018" y="2423167"/>
                      <a:pt x="1128046" y="2331251"/>
                    </a:cubicBezTo>
                    <a:cubicBezTo>
                      <a:pt x="1074262" y="2302254"/>
                      <a:pt x="1013978" y="2287437"/>
                      <a:pt x="952881" y="2288198"/>
                    </a:cubicBezTo>
                    <a:cubicBezTo>
                      <a:pt x="858203" y="2288198"/>
                      <a:pt x="760571" y="2328393"/>
                      <a:pt x="749142" y="2337061"/>
                    </a:cubicBezTo>
                    <a:cubicBezTo>
                      <a:pt x="691992" y="2368589"/>
                      <a:pt x="625317" y="2362874"/>
                      <a:pt x="582644" y="2328393"/>
                    </a:cubicBezTo>
                    <a:cubicBezTo>
                      <a:pt x="579787" y="2325536"/>
                      <a:pt x="574072" y="2325536"/>
                      <a:pt x="565404" y="2322678"/>
                    </a:cubicBezTo>
                    <a:cubicBezTo>
                      <a:pt x="562547" y="2319821"/>
                      <a:pt x="562547" y="2319821"/>
                      <a:pt x="559689" y="2319821"/>
                    </a:cubicBezTo>
                    <a:cubicBezTo>
                      <a:pt x="545307" y="2299723"/>
                      <a:pt x="528066" y="2282483"/>
                      <a:pt x="519494" y="2253813"/>
                    </a:cubicBezTo>
                    <a:cubicBezTo>
                      <a:pt x="476441" y="2168088"/>
                      <a:pt x="516636" y="2072838"/>
                      <a:pt x="597027" y="2032737"/>
                    </a:cubicBezTo>
                    <a:lnTo>
                      <a:pt x="605600" y="2027022"/>
                    </a:lnTo>
                    <a:cubicBezTo>
                      <a:pt x="488788" y="1971172"/>
                      <a:pt x="381314" y="1897595"/>
                      <a:pt x="286988" y="1808900"/>
                    </a:cubicBezTo>
                    <a:cubicBezTo>
                      <a:pt x="102384" y="1603019"/>
                      <a:pt x="200" y="1336283"/>
                      <a:pt x="0" y="1059758"/>
                    </a:cubicBezTo>
                    <a:cubicBezTo>
                      <a:pt x="68" y="785600"/>
                      <a:pt x="102401" y="521326"/>
                      <a:pt x="286988" y="318618"/>
                    </a:cubicBezTo>
                    <a:cubicBezTo>
                      <a:pt x="470726" y="120594"/>
                      <a:pt x="723234" y="7"/>
                      <a:pt x="1004602" y="7"/>
                    </a:cubicBezTo>
                    <a:cubicBezTo>
                      <a:pt x="1276636" y="-1037"/>
                      <a:pt x="1535963" y="115040"/>
                      <a:pt x="1716405" y="318618"/>
                    </a:cubicBezTo>
                    <a:cubicBezTo>
                      <a:pt x="1906022" y="518372"/>
                      <a:pt x="2010953" y="783772"/>
                      <a:pt x="2009204" y="1059187"/>
                    </a:cubicBezTo>
                    <a:cubicBezTo>
                      <a:pt x="2010972" y="1337151"/>
                      <a:pt x="1906193" y="1605233"/>
                      <a:pt x="1716405" y="1808328"/>
                    </a:cubicBezTo>
                    <a:cubicBezTo>
                      <a:pt x="1624504" y="1902211"/>
                      <a:pt x="1516615" y="1978975"/>
                      <a:pt x="1397794" y="2035023"/>
                    </a:cubicBezTo>
                    <a:lnTo>
                      <a:pt x="1331786" y="2061693"/>
                    </a:lnTo>
                    <a:cubicBezTo>
                      <a:pt x="1452372" y="2127702"/>
                      <a:pt x="1561433" y="2164944"/>
                      <a:pt x="1653254" y="2164944"/>
                    </a:cubicBezTo>
                    <a:cubicBezTo>
                      <a:pt x="1736503" y="2164944"/>
                      <a:pt x="1816894" y="2144942"/>
                      <a:pt x="1934528" y="2055883"/>
                    </a:cubicBezTo>
                    <a:cubicBezTo>
                      <a:pt x="2006251" y="1999524"/>
                      <a:pt x="2110082" y="2011978"/>
                      <a:pt x="2166442" y="2083701"/>
                    </a:cubicBezTo>
                    <a:cubicBezTo>
                      <a:pt x="2166639" y="2083953"/>
                      <a:pt x="2166836" y="2084205"/>
                      <a:pt x="2167033" y="2084458"/>
                    </a:cubicBezTo>
                    <a:cubicBezTo>
                      <a:pt x="2224469" y="2155991"/>
                      <a:pt x="2212944" y="2259337"/>
                      <a:pt x="2135505" y="2322488"/>
                    </a:cubicBezTo>
                    <a:close/>
                    <a:moveTo>
                      <a:pt x="536734" y="1575918"/>
                    </a:moveTo>
                    <a:cubicBezTo>
                      <a:pt x="656026" y="1708456"/>
                      <a:pt x="826288" y="1783674"/>
                      <a:pt x="1004602" y="1782611"/>
                    </a:cubicBezTo>
                    <a:cubicBezTo>
                      <a:pt x="1188244" y="1782611"/>
                      <a:pt x="1351883" y="1705077"/>
                      <a:pt x="1478185" y="1575918"/>
                    </a:cubicBezTo>
                    <a:cubicBezTo>
                      <a:pt x="1602010" y="1443902"/>
                      <a:pt x="1676210" y="1263022"/>
                      <a:pt x="1676210" y="1059282"/>
                    </a:cubicBezTo>
                    <a:cubicBezTo>
                      <a:pt x="1676210" y="855542"/>
                      <a:pt x="1601629" y="674663"/>
                      <a:pt x="1478185" y="548361"/>
                    </a:cubicBezTo>
                    <a:cubicBezTo>
                      <a:pt x="1351883" y="416249"/>
                      <a:pt x="1188244" y="338811"/>
                      <a:pt x="1004602" y="338811"/>
                    </a:cubicBezTo>
                    <a:cubicBezTo>
                      <a:pt x="825628" y="337465"/>
                      <a:pt x="654897" y="413932"/>
                      <a:pt x="536734" y="548361"/>
                    </a:cubicBezTo>
                    <a:cubicBezTo>
                      <a:pt x="412909" y="674663"/>
                      <a:pt x="338614" y="855447"/>
                      <a:pt x="338614" y="1059282"/>
                    </a:cubicBezTo>
                    <a:cubicBezTo>
                      <a:pt x="338614" y="1263117"/>
                      <a:pt x="413290" y="1444188"/>
                      <a:pt x="536734" y="1575918"/>
                    </a:cubicBezTo>
                    <a:close/>
                  </a:path>
                </a:pathLst>
              </a:custGeom>
              <a:solidFill>
                <a:srgbClr val="0AAF60"/>
              </a:solidFill>
              <a:ln w="9525" cap="flat">
                <a:noFill/>
                <a:prstDash val="solid"/>
                <a:miter/>
              </a:ln>
            </p:spPr>
            <p:txBody>
              <a:bodyPr rtlCol="0" anchor="ctr"/>
              <a:lstStyle/>
              <a:p>
                <a:endParaRPr lang="zh-CN" altLang="en-US"/>
              </a:p>
            </p:txBody>
          </p:sp>
        </p:grpSp>
        <p:grpSp>
          <p:nvGrpSpPr>
            <p:cNvPr id="1644" name="图形 4">
              <a:extLst>
                <a:ext uri="{FF2B5EF4-FFF2-40B4-BE49-F238E27FC236}">
                  <a16:creationId xmlns:a16="http://schemas.microsoft.com/office/drawing/2014/main" xmlns="" id="{DC42C619-03DC-4E03-AD77-AA37029C789B}"/>
                </a:ext>
              </a:extLst>
            </p:cNvPr>
            <p:cNvGrpSpPr/>
            <p:nvPr/>
          </p:nvGrpSpPr>
          <p:grpSpPr>
            <a:xfrm>
              <a:off x="5804598" y="4436565"/>
              <a:ext cx="532989" cy="1015830"/>
              <a:chOff x="5804598" y="4436565"/>
              <a:chExt cx="532989" cy="1015830"/>
            </a:xfrm>
          </p:grpSpPr>
          <p:sp>
            <p:nvSpPr>
              <p:cNvPr id="1645" name="任意多边形: 形状 1644">
                <a:extLst>
                  <a:ext uri="{FF2B5EF4-FFF2-40B4-BE49-F238E27FC236}">
                    <a16:creationId xmlns:a16="http://schemas.microsoft.com/office/drawing/2014/main" xmlns="" id="{AECE62A3-9BA7-4EAE-B114-B41526CD8310}"/>
                  </a:ext>
                </a:extLst>
              </p:cNvPr>
              <p:cNvSpPr/>
              <p:nvPr/>
            </p:nvSpPr>
            <p:spPr>
              <a:xfrm>
                <a:off x="6089570" y="4700998"/>
                <a:ext cx="248017" cy="478092"/>
              </a:xfrm>
              <a:custGeom>
                <a:avLst/>
                <a:gdLst>
                  <a:gd name="connsiteX0" fmla="*/ 235282 w 248017"/>
                  <a:gd name="connsiteY0" fmla="*/ 1780 h 478092"/>
                  <a:gd name="connsiteX1" fmla="*/ 14 w 248017"/>
                  <a:gd name="connsiteY1" fmla="*/ 475553 h 478092"/>
                  <a:gd name="connsiteX2" fmla="*/ 2033 w 248017"/>
                  <a:gd name="connsiteY2" fmla="*/ 478079 h 478092"/>
                  <a:gd name="connsiteX3" fmla="*/ 4491 w 248017"/>
                  <a:gd name="connsiteY3" fmla="*/ 476411 h 478092"/>
                  <a:gd name="connsiteX4" fmla="*/ 49830 w 248017"/>
                  <a:gd name="connsiteY4" fmla="*/ 337155 h 478092"/>
                  <a:gd name="connsiteX5" fmla="*/ 218708 w 248017"/>
                  <a:gd name="connsiteY5" fmla="*/ 236476 h 478092"/>
                  <a:gd name="connsiteX6" fmla="*/ 243283 w 248017"/>
                  <a:gd name="connsiteY6" fmla="*/ 3304 h 478092"/>
                  <a:gd name="connsiteX7" fmla="*/ 235282 w 248017"/>
                  <a:gd name="connsiteY7" fmla="*/ 1780 h 478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017" h="478092">
                    <a:moveTo>
                      <a:pt x="235282" y="1780"/>
                    </a:moveTo>
                    <a:cubicBezTo>
                      <a:pt x="132793" y="140559"/>
                      <a:pt x="25732" y="301532"/>
                      <a:pt x="14" y="475553"/>
                    </a:cubicBezTo>
                    <a:cubicBezTo>
                      <a:pt x="-126" y="476808"/>
                      <a:pt x="778" y="477939"/>
                      <a:pt x="2033" y="478079"/>
                    </a:cubicBezTo>
                    <a:cubicBezTo>
                      <a:pt x="3151" y="478203"/>
                      <a:pt x="4194" y="477496"/>
                      <a:pt x="4491" y="476411"/>
                    </a:cubicBezTo>
                    <a:cubicBezTo>
                      <a:pt x="16292" y="428978"/>
                      <a:pt x="31443" y="382443"/>
                      <a:pt x="49830" y="337155"/>
                    </a:cubicBezTo>
                    <a:cubicBezTo>
                      <a:pt x="117172" y="318581"/>
                      <a:pt x="183180" y="303341"/>
                      <a:pt x="218708" y="236476"/>
                    </a:cubicBezTo>
                    <a:cubicBezTo>
                      <a:pt x="254713" y="167801"/>
                      <a:pt x="250141" y="78170"/>
                      <a:pt x="243283" y="3304"/>
                    </a:cubicBezTo>
                    <a:cubicBezTo>
                      <a:pt x="242807" y="-697"/>
                      <a:pt x="237377" y="-887"/>
                      <a:pt x="235282" y="1780"/>
                    </a:cubicBezTo>
                    <a:close/>
                  </a:path>
                </a:pathLst>
              </a:custGeom>
              <a:solidFill>
                <a:srgbClr val="0AAF60"/>
              </a:solidFill>
              <a:ln w="9525" cap="flat">
                <a:noFill/>
                <a:prstDash val="solid"/>
                <a:miter/>
              </a:ln>
            </p:spPr>
            <p:txBody>
              <a:bodyPr rtlCol="0" anchor="ctr"/>
              <a:lstStyle/>
              <a:p>
                <a:endParaRPr lang="zh-CN" altLang="en-US"/>
              </a:p>
            </p:txBody>
          </p:sp>
          <p:sp>
            <p:nvSpPr>
              <p:cNvPr id="1646" name="任意多边形: 形状 1645">
                <a:extLst>
                  <a:ext uri="{FF2B5EF4-FFF2-40B4-BE49-F238E27FC236}">
                    <a16:creationId xmlns:a16="http://schemas.microsoft.com/office/drawing/2014/main" xmlns="" id="{16557297-7510-47D1-998C-BCD3BE9BAE2D}"/>
                  </a:ext>
                </a:extLst>
              </p:cNvPr>
              <p:cNvSpPr/>
              <p:nvPr/>
            </p:nvSpPr>
            <p:spPr>
              <a:xfrm>
                <a:off x="6140231" y="4744648"/>
                <a:ext cx="181300" cy="294991"/>
              </a:xfrm>
              <a:custGeom>
                <a:avLst/>
                <a:gdLst>
                  <a:gd name="connsiteX0" fmla="*/ 217 w 181300"/>
                  <a:gd name="connsiteY0" fmla="*/ 292171 h 294991"/>
                  <a:gd name="connsiteX1" fmla="*/ 180430 w 181300"/>
                  <a:gd name="connsiteY1" fmla="*/ 230 h 294991"/>
                  <a:gd name="connsiteX2" fmla="*/ 181192 w 181300"/>
                  <a:gd name="connsiteY2" fmla="*/ 1087 h 294991"/>
                  <a:gd name="connsiteX3" fmla="*/ 58224 w 181300"/>
                  <a:gd name="connsiteY3" fmla="*/ 194445 h 294991"/>
                  <a:gd name="connsiteX4" fmla="*/ 161475 w 181300"/>
                  <a:gd name="connsiteY4" fmla="*/ 92623 h 294991"/>
                  <a:gd name="connsiteX5" fmla="*/ 162427 w 181300"/>
                  <a:gd name="connsiteY5" fmla="*/ 93670 h 294991"/>
                  <a:gd name="connsiteX6" fmla="*/ 54128 w 181300"/>
                  <a:gd name="connsiteY6" fmla="*/ 201969 h 294991"/>
                  <a:gd name="connsiteX7" fmla="*/ 20314 w 181300"/>
                  <a:gd name="connsiteY7" fmla="*/ 263787 h 294991"/>
                  <a:gd name="connsiteX8" fmla="*/ 28887 w 181300"/>
                  <a:gd name="connsiteY8" fmla="*/ 259405 h 294991"/>
                  <a:gd name="connsiteX9" fmla="*/ 28887 w 181300"/>
                  <a:gd name="connsiteY9" fmla="*/ 260167 h 294991"/>
                  <a:gd name="connsiteX10" fmla="*/ 19362 w 181300"/>
                  <a:gd name="connsiteY10" fmla="*/ 264835 h 294991"/>
                  <a:gd name="connsiteX11" fmla="*/ 3074 w 181300"/>
                  <a:gd name="connsiteY11" fmla="*/ 294076 h 294991"/>
                  <a:gd name="connsiteX12" fmla="*/ 217 w 181300"/>
                  <a:gd name="connsiteY12" fmla="*/ 292171 h 29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1300" h="294991">
                    <a:moveTo>
                      <a:pt x="217" y="292171"/>
                    </a:moveTo>
                    <a:cubicBezTo>
                      <a:pt x="46222" y="188920"/>
                      <a:pt x="104992" y="85193"/>
                      <a:pt x="180430" y="230"/>
                    </a:cubicBezTo>
                    <a:cubicBezTo>
                      <a:pt x="180430" y="-341"/>
                      <a:pt x="181668" y="230"/>
                      <a:pt x="181192" y="1087"/>
                    </a:cubicBezTo>
                    <a:cubicBezTo>
                      <a:pt x="132043" y="61571"/>
                      <a:pt x="94705" y="127484"/>
                      <a:pt x="58224" y="194445"/>
                    </a:cubicBezTo>
                    <a:cubicBezTo>
                      <a:pt x="92133" y="160060"/>
                      <a:pt x="129280" y="129199"/>
                      <a:pt x="161475" y="92623"/>
                    </a:cubicBezTo>
                    <a:cubicBezTo>
                      <a:pt x="162046" y="91956"/>
                      <a:pt x="163094" y="92623"/>
                      <a:pt x="162427" y="93670"/>
                    </a:cubicBezTo>
                    <a:cubicBezTo>
                      <a:pt x="130519" y="131770"/>
                      <a:pt x="95752" y="173585"/>
                      <a:pt x="54128" y="201969"/>
                    </a:cubicBezTo>
                    <a:cubicBezTo>
                      <a:pt x="42984" y="222448"/>
                      <a:pt x="31744" y="243118"/>
                      <a:pt x="20314" y="263787"/>
                    </a:cubicBezTo>
                    <a:cubicBezTo>
                      <a:pt x="23172" y="262168"/>
                      <a:pt x="26029" y="260834"/>
                      <a:pt x="28887" y="259405"/>
                    </a:cubicBezTo>
                    <a:cubicBezTo>
                      <a:pt x="28887" y="259405"/>
                      <a:pt x="29839" y="259882"/>
                      <a:pt x="28887" y="260167"/>
                    </a:cubicBezTo>
                    <a:cubicBezTo>
                      <a:pt x="25648" y="261786"/>
                      <a:pt x="22505" y="263406"/>
                      <a:pt x="19362" y="264835"/>
                    </a:cubicBezTo>
                    <a:cubicBezTo>
                      <a:pt x="13933" y="274360"/>
                      <a:pt x="8599" y="284361"/>
                      <a:pt x="3074" y="294076"/>
                    </a:cubicBezTo>
                    <a:cubicBezTo>
                      <a:pt x="2217" y="296267"/>
                      <a:pt x="-831" y="294076"/>
                      <a:pt x="217" y="292171"/>
                    </a:cubicBezTo>
                    <a:close/>
                  </a:path>
                </a:pathLst>
              </a:custGeom>
              <a:solidFill>
                <a:srgbClr val="263238"/>
              </a:solidFill>
              <a:ln w="9525" cap="flat">
                <a:noFill/>
                <a:prstDash val="solid"/>
                <a:miter/>
              </a:ln>
            </p:spPr>
            <p:txBody>
              <a:bodyPr rtlCol="0" anchor="ctr"/>
              <a:lstStyle/>
              <a:p>
                <a:endParaRPr lang="zh-CN" altLang="en-US"/>
              </a:p>
            </p:txBody>
          </p:sp>
          <p:sp>
            <p:nvSpPr>
              <p:cNvPr id="1647" name="任意多边形: 形状 1646">
                <a:extLst>
                  <a:ext uri="{FF2B5EF4-FFF2-40B4-BE49-F238E27FC236}">
                    <a16:creationId xmlns:a16="http://schemas.microsoft.com/office/drawing/2014/main" xmlns="" id="{9B288749-BBC3-4E4D-81A8-03E49410FE70}"/>
                  </a:ext>
                </a:extLst>
              </p:cNvPr>
              <p:cNvSpPr/>
              <p:nvPr/>
            </p:nvSpPr>
            <p:spPr>
              <a:xfrm>
                <a:off x="6174087" y="4948108"/>
                <a:ext cx="80315" cy="54750"/>
              </a:xfrm>
              <a:custGeom>
                <a:avLst/>
                <a:gdLst>
                  <a:gd name="connsiteX0" fmla="*/ 555 w 80315"/>
                  <a:gd name="connsiteY0" fmla="*/ 52517 h 54750"/>
                  <a:gd name="connsiteX1" fmla="*/ 79136 w 80315"/>
                  <a:gd name="connsiteY1" fmla="*/ 129 h 54750"/>
                  <a:gd name="connsiteX2" fmla="*/ 80089 w 80315"/>
                  <a:gd name="connsiteY2" fmla="*/ 1177 h 54750"/>
                  <a:gd name="connsiteX3" fmla="*/ 1603 w 80315"/>
                  <a:gd name="connsiteY3" fmla="*/ 54612 h 54750"/>
                  <a:gd name="connsiteX4" fmla="*/ 555 w 80315"/>
                  <a:gd name="connsiteY4" fmla="*/ 52517 h 5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315" h="54750">
                    <a:moveTo>
                      <a:pt x="555" y="52517"/>
                    </a:moveTo>
                    <a:cubicBezTo>
                      <a:pt x="28060" y="37105"/>
                      <a:pt x="54332" y="19591"/>
                      <a:pt x="79136" y="129"/>
                    </a:cubicBezTo>
                    <a:cubicBezTo>
                      <a:pt x="79803" y="-347"/>
                      <a:pt x="80756" y="605"/>
                      <a:pt x="80089" y="1177"/>
                    </a:cubicBezTo>
                    <a:cubicBezTo>
                      <a:pt x="56017" y="21880"/>
                      <a:pt x="29689" y="39805"/>
                      <a:pt x="1603" y="54612"/>
                    </a:cubicBezTo>
                    <a:cubicBezTo>
                      <a:pt x="365" y="55279"/>
                      <a:pt x="-683" y="53374"/>
                      <a:pt x="555" y="52517"/>
                    </a:cubicBezTo>
                    <a:close/>
                  </a:path>
                </a:pathLst>
              </a:custGeom>
              <a:solidFill>
                <a:srgbClr val="263238"/>
              </a:solidFill>
              <a:ln w="9525" cap="flat">
                <a:noFill/>
                <a:prstDash val="solid"/>
                <a:miter/>
              </a:ln>
            </p:spPr>
            <p:txBody>
              <a:bodyPr rtlCol="0" anchor="ctr"/>
              <a:lstStyle/>
              <a:p>
                <a:endParaRPr lang="zh-CN" altLang="en-US"/>
              </a:p>
            </p:txBody>
          </p:sp>
          <p:sp>
            <p:nvSpPr>
              <p:cNvPr id="1648" name="任意多边形: 形状 1647">
                <a:extLst>
                  <a:ext uri="{FF2B5EF4-FFF2-40B4-BE49-F238E27FC236}">
                    <a16:creationId xmlns:a16="http://schemas.microsoft.com/office/drawing/2014/main" xmlns="" id="{0BEAF5CC-1A79-49B2-AC55-F95C73B10FF3}"/>
                  </a:ext>
                </a:extLst>
              </p:cNvPr>
              <p:cNvSpPr/>
              <p:nvPr/>
            </p:nvSpPr>
            <p:spPr>
              <a:xfrm>
                <a:off x="6070334" y="4436565"/>
                <a:ext cx="169580" cy="715710"/>
              </a:xfrm>
              <a:custGeom>
                <a:avLst/>
                <a:gdLst>
                  <a:gd name="connsiteX0" fmla="*/ 7343 w 169580"/>
                  <a:gd name="connsiteY0" fmla="*/ 714174 h 715710"/>
                  <a:gd name="connsiteX1" fmla="*/ 11153 w 169580"/>
                  <a:gd name="connsiteY1" fmla="*/ 714174 h 715710"/>
                  <a:gd name="connsiteX2" fmla="*/ 12011 w 169580"/>
                  <a:gd name="connsiteY2" fmla="*/ 541676 h 715710"/>
                  <a:gd name="connsiteX3" fmla="*/ 80114 w 169580"/>
                  <a:gd name="connsiteY3" fmla="*/ 471953 h 715710"/>
                  <a:gd name="connsiteX4" fmla="*/ 120977 w 169580"/>
                  <a:gd name="connsiteY4" fmla="*/ 414803 h 715710"/>
                  <a:gd name="connsiteX5" fmla="*/ 168602 w 169580"/>
                  <a:gd name="connsiteY5" fmla="*/ 256688 h 715710"/>
                  <a:gd name="connsiteX6" fmla="*/ 125549 w 169580"/>
                  <a:gd name="connsiteY6" fmla="*/ 180 h 715710"/>
                  <a:gd name="connsiteX7" fmla="*/ 57254 w 169580"/>
                  <a:gd name="connsiteY7" fmla="*/ 137054 h 715710"/>
                  <a:gd name="connsiteX8" fmla="*/ 16487 w 169580"/>
                  <a:gd name="connsiteY8" fmla="*/ 304980 h 715710"/>
                  <a:gd name="connsiteX9" fmla="*/ 7343 w 169580"/>
                  <a:gd name="connsiteY9" fmla="*/ 714174 h 715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580" h="715710">
                    <a:moveTo>
                      <a:pt x="7343" y="714174"/>
                    </a:moveTo>
                    <a:cubicBezTo>
                      <a:pt x="7343" y="716270"/>
                      <a:pt x="11153" y="716174"/>
                      <a:pt x="11153" y="714174"/>
                    </a:cubicBezTo>
                    <a:cubicBezTo>
                      <a:pt x="11153" y="657024"/>
                      <a:pt x="11153" y="599303"/>
                      <a:pt x="12011" y="541676"/>
                    </a:cubicBezTo>
                    <a:cubicBezTo>
                      <a:pt x="26679" y="512053"/>
                      <a:pt x="58207" y="495670"/>
                      <a:pt x="80114" y="471953"/>
                    </a:cubicBezTo>
                    <a:cubicBezTo>
                      <a:pt x="95888" y="454538"/>
                      <a:pt x="109600" y="435362"/>
                      <a:pt x="120977" y="414803"/>
                    </a:cubicBezTo>
                    <a:cubicBezTo>
                      <a:pt x="147469" y="365898"/>
                      <a:pt x="163676" y="312090"/>
                      <a:pt x="168602" y="256688"/>
                    </a:cubicBezTo>
                    <a:cubicBezTo>
                      <a:pt x="174698" y="195347"/>
                      <a:pt x="151361" y="-6869"/>
                      <a:pt x="125549" y="180"/>
                    </a:cubicBezTo>
                    <a:cubicBezTo>
                      <a:pt x="112118" y="3799"/>
                      <a:pt x="68399" y="104002"/>
                      <a:pt x="57254" y="137054"/>
                    </a:cubicBezTo>
                    <a:cubicBezTo>
                      <a:pt x="38687" y="191702"/>
                      <a:pt x="25043" y="247901"/>
                      <a:pt x="16487" y="304980"/>
                    </a:cubicBezTo>
                    <a:cubicBezTo>
                      <a:pt x="-4658" y="440235"/>
                      <a:pt x="-2848" y="578443"/>
                      <a:pt x="7343" y="714174"/>
                    </a:cubicBezTo>
                    <a:close/>
                  </a:path>
                </a:pathLst>
              </a:custGeom>
              <a:solidFill>
                <a:srgbClr val="0AAF60"/>
              </a:solidFill>
              <a:ln w="9525" cap="flat">
                <a:noFill/>
                <a:prstDash val="solid"/>
                <a:miter/>
              </a:ln>
            </p:spPr>
            <p:txBody>
              <a:bodyPr rtlCol="0" anchor="ctr"/>
              <a:lstStyle/>
              <a:p>
                <a:endParaRPr lang="zh-CN" altLang="en-US"/>
              </a:p>
            </p:txBody>
          </p:sp>
          <p:sp>
            <p:nvSpPr>
              <p:cNvPr id="1649" name="任意多边形: 形状 1648">
                <a:extLst>
                  <a:ext uri="{FF2B5EF4-FFF2-40B4-BE49-F238E27FC236}">
                    <a16:creationId xmlns:a16="http://schemas.microsoft.com/office/drawing/2014/main" xmlns="" id="{DEF24727-2FCD-4544-A3CC-3B0A52301F05}"/>
                  </a:ext>
                </a:extLst>
              </p:cNvPr>
              <p:cNvSpPr/>
              <p:nvPr/>
            </p:nvSpPr>
            <p:spPr>
              <a:xfrm>
                <a:off x="6076527" y="4472408"/>
                <a:ext cx="124849" cy="454735"/>
              </a:xfrm>
              <a:custGeom>
                <a:avLst/>
                <a:gdLst>
                  <a:gd name="connsiteX0" fmla="*/ 770 w 124849"/>
                  <a:gd name="connsiteY0" fmla="*/ 431061 h 454735"/>
                  <a:gd name="connsiteX1" fmla="*/ 770 w 124849"/>
                  <a:gd name="connsiteY1" fmla="*/ 431061 h 454735"/>
                  <a:gd name="connsiteX2" fmla="*/ 35536 w 124849"/>
                  <a:gd name="connsiteY2" fmla="*/ 215034 h 454735"/>
                  <a:gd name="connsiteX3" fmla="*/ 110212 w 124849"/>
                  <a:gd name="connsiteY3" fmla="*/ 340 h 454735"/>
                  <a:gd name="connsiteX4" fmla="*/ 111829 w 124849"/>
                  <a:gd name="connsiteY4" fmla="*/ 329 h 454735"/>
                  <a:gd name="connsiteX5" fmla="*/ 112117 w 124849"/>
                  <a:gd name="connsiteY5" fmla="*/ 1483 h 454735"/>
                  <a:gd name="connsiteX6" fmla="*/ 52872 w 124849"/>
                  <a:gd name="connsiteY6" fmla="*/ 166266 h 454735"/>
                  <a:gd name="connsiteX7" fmla="*/ 61444 w 124849"/>
                  <a:gd name="connsiteY7" fmla="*/ 154455 h 454735"/>
                  <a:gd name="connsiteX8" fmla="*/ 63921 w 124849"/>
                  <a:gd name="connsiteY8" fmla="*/ 155884 h 454735"/>
                  <a:gd name="connsiteX9" fmla="*/ 51729 w 124849"/>
                  <a:gd name="connsiteY9" fmla="*/ 173124 h 454735"/>
                  <a:gd name="connsiteX10" fmla="*/ 51729 w 124849"/>
                  <a:gd name="connsiteY10" fmla="*/ 173124 h 454735"/>
                  <a:gd name="connsiteX11" fmla="*/ 20391 w 124849"/>
                  <a:gd name="connsiteY11" fmla="*/ 337906 h 454735"/>
                  <a:gd name="connsiteX12" fmla="*/ 22201 w 124849"/>
                  <a:gd name="connsiteY12" fmla="*/ 335811 h 454735"/>
                  <a:gd name="connsiteX13" fmla="*/ 22995 w 124849"/>
                  <a:gd name="connsiteY13" fmla="*/ 335966 h 454735"/>
                  <a:gd name="connsiteX14" fmla="*/ 23059 w 124849"/>
                  <a:gd name="connsiteY14" fmla="*/ 336478 h 454735"/>
                  <a:gd name="connsiteX15" fmla="*/ 19820 w 124849"/>
                  <a:gd name="connsiteY15" fmla="*/ 341907 h 454735"/>
                  <a:gd name="connsiteX16" fmla="*/ 7914 w 124849"/>
                  <a:gd name="connsiteY16" fmla="*/ 425727 h 454735"/>
                  <a:gd name="connsiteX17" fmla="*/ 124595 w 124849"/>
                  <a:gd name="connsiteY17" fmla="*/ 270755 h 454735"/>
                  <a:gd name="connsiteX18" fmla="*/ 124595 w 124849"/>
                  <a:gd name="connsiteY18" fmla="*/ 270755 h 454735"/>
                  <a:gd name="connsiteX19" fmla="*/ 6199 w 124849"/>
                  <a:gd name="connsiteY19" fmla="*/ 431347 h 454735"/>
                  <a:gd name="connsiteX20" fmla="*/ 3056 w 124849"/>
                  <a:gd name="connsiteY20" fmla="*/ 453731 h 454735"/>
                  <a:gd name="connsiteX21" fmla="*/ 389 w 124849"/>
                  <a:gd name="connsiteY21" fmla="*/ 453731 h 454735"/>
                  <a:gd name="connsiteX22" fmla="*/ 961 w 124849"/>
                  <a:gd name="connsiteY22" fmla="*/ 433919 h 454735"/>
                  <a:gd name="connsiteX23" fmla="*/ 141 w 124849"/>
                  <a:gd name="connsiteY23" fmla="*/ 431780 h 454735"/>
                  <a:gd name="connsiteX24" fmla="*/ 770 w 124849"/>
                  <a:gd name="connsiteY24" fmla="*/ 431061 h 454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24849" h="454735">
                    <a:moveTo>
                      <a:pt x="770" y="431061"/>
                    </a:moveTo>
                    <a:lnTo>
                      <a:pt x="770" y="431061"/>
                    </a:lnTo>
                    <a:cubicBezTo>
                      <a:pt x="3913" y="358576"/>
                      <a:pt x="19820" y="285329"/>
                      <a:pt x="35536" y="215034"/>
                    </a:cubicBezTo>
                    <a:cubicBezTo>
                      <a:pt x="52015" y="138834"/>
                      <a:pt x="71255" y="67873"/>
                      <a:pt x="110212" y="340"/>
                    </a:cubicBezTo>
                    <a:cubicBezTo>
                      <a:pt x="110655" y="-109"/>
                      <a:pt x="111379" y="-114"/>
                      <a:pt x="111829" y="329"/>
                    </a:cubicBezTo>
                    <a:cubicBezTo>
                      <a:pt x="112133" y="630"/>
                      <a:pt x="112245" y="1075"/>
                      <a:pt x="112117" y="1483"/>
                    </a:cubicBezTo>
                    <a:cubicBezTo>
                      <a:pt x="86415" y="54085"/>
                      <a:pt x="66548" y="109341"/>
                      <a:pt x="52872" y="166266"/>
                    </a:cubicBezTo>
                    <a:cubicBezTo>
                      <a:pt x="55539" y="162170"/>
                      <a:pt x="58682" y="158265"/>
                      <a:pt x="61444" y="154455"/>
                    </a:cubicBezTo>
                    <a:cubicBezTo>
                      <a:pt x="62492" y="152931"/>
                      <a:pt x="64968" y="154455"/>
                      <a:pt x="63921" y="155884"/>
                    </a:cubicBezTo>
                    <a:cubicBezTo>
                      <a:pt x="60448" y="162027"/>
                      <a:pt x="56363" y="167803"/>
                      <a:pt x="51729" y="173124"/>
                    </a:cubicBezTo>
                    <a:lnTo>
                      <a:pt x="51729" y="173124"/>
                    </a:lnTo>
                    <a:cubicBezTo>
                      <a:pt x="38299" y="227321"/>
                      <a:pt x="28678" y="282662"/>
                      <a:pt x="20391" y="337906"/>
                    </a:cubicBezTo>
                    <a:cubicBezTo>
                      <a:pt x="21058" y="337240"/>
                      <a:pt x="21630" y="336478"/>
                      <a:pt x="22201" y="335811"/>
                    </a:cubicBezTo>
                    <a:cubicBezTo>
                      <a:pt x="22463" y="335635"/>
                      <a:pt x="22818" y="335704"/>
                      <a:pt x="22995" y="335966"/>
                    </a:cubicBezTo>
                    <a:cubicBezTo>
                      <a:pt x="23096" y="336117"/>
                      <a:pt x="23120" y="336307"/>
                      <a:pt x="23059" y="336478"/>
                    </a:cubicBezTo>
                    <a:cubicBezTo>
                      <a:pt x="22106" y="338288"/>
                      <a:pt x="20963" y="340097"/>
                      <a:pt x="19820" y="341907"/>
                    </a:cubicBezTo>
                    <a:cubicBezTo>
                      <a:pt x="15629" y="370006"/>
                      <a:pt x="11819" y="398009"/>
                      <a:pt x="7914" y="425727"/>
                    </a:cubicBezTo>
                    <a:cubicBezTo>
                      <a:pt x="57825" y="383055"/>
                      <a:pt x="100497" y="332763"/>
                      <a:pt x="124595" y="270755"/>
                    </a:cubicBezTo>
                    <a:cubicBezTo>
                      <a:pt x="124595" y="270755"/>
                      <a:pt x="125166" y="270755"/>
                      <a:pt x="124595" y="270755"/>
                    </a:cubicBezTo>
                    <a:cubicBezTo>
                      <a:pt x="100497" y="335144"/>
                      <a:pt x="63349" y="392294"/>
                      <a:pt x="6199" y="431347"/>
                    </a:cubicBezTo>
                    <a:lnTo>
                      <a:pt x="3056" y="453731"/>
                    </a:lnTo>
                    <a:cubicBezTo>
                      <a:pt x="3056" y="455255"/>
                      <a:pt x="389" y="454873"/>
                      <a:pt x="389" y="453731"/>
                    </a:cubicBezTo>
                    <a:cubicBezTo>
                      <a:pt x="389" y="447158"/>
                      <a:pt x="389" y="440491"/>
                      <a:pt x="961" y="433919"/>
                    </a:cubicBezTo>
                    <a:cubicBezTo>
                      <a:pt x="144" y="433555"/>
                      <a:pt x="-223" y="432597"/>
                      <a:pt x="141" y="431780"/>
                    </a:cubicBezTo>
                    <a:cubicBezTo>
                      <a:pt x="273" y="431483"/>
                      <a:pt x="493" y="431232"/>
                      <a:pt x="770" y="431061"/>
                    </a:cubicBezTo>
                    <a:close/>
                  </a:path>
                </a:pathLst>
              </a:custGeom>
              <a:solidFill>
                <a:srgbClr val="263238"/>
              </a:solidFill>
              <a:ln w="9525" cap="flat">
                <a:noFill/>
                <a:prstDash val="solid"/>
                <a:miter/>
              </a:ln>
            </p:spPr>
            <p:txBody>
              <a:bodyPr rtlCol="0" anchor="ctr"/>
              <a:lstStyle/>
              <a:p>
                <a:endParaRPr lang="zh-CN" altLang="en-US"/>
              </a:p>
            </p:txBody>
          </p:sp>
          <p:sp>
            <p:nvSpPr>
              <p:cNvPr id="1650" name="任意多边形: 形状 1649">
                <a:extLst>
                  <a:ext uri="{FF2B5EF4-FFF2-40B4-BE49-F238E27FC236}">
                    <a16:creationId xmlns:a16="http://schemas.microsoft.com/office/drawing/2014/main" xmlns="" id="{87788470-8ACA-44D5-9365-5ABCCA888E41}"/>
                  </a:ext>
                </a:extLst>
              </p:cNvPr>
              <p:cNvSpPr/>
              <p:nvPr/>
            </p:nvSpPr>
            <p:spPr>
              <a:xfrm>
                <a:off x="6100634" y="4622921"/>
                <a:ext cx="103190" cy="177220"/>
              </a:xfrm>
              <a:custGeom>
                <a:avLst/>
                <a:gdLst>
                  <a:gd name="connsiteX0" fmla="*/ 190 w 103190"/>
                  <a:gd name="connsiteY0" fmla="*/ 175488 h 177220"/>
                  <a:gd name="connsiteX1" fmla="*/ 101917 w 103190"/>
                  <a:gd name="connsiteY1" fmla="*/ 323 h 177220"/>
                  <a:gd name="connsiteX2" fmla="*/ 103155 w 103190"/>
                  <a:gd name="connsiteY2" fmla="*/ 800 h 177220"/>
                  <a:gd name="connsiteX3" fmla="*/ 2095 w 103190"/>
                  <a:gd name="connsiteY3" fmla="*/ 177012 h 177220"/>
                  <a:gd name="connsiteX4" fmla="*/ 190 w 103190"/>
                  <a:gd name="connsiteY4" fmla="*/ 175488 h 1772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190" h="177220">
                    <a:moveTo>
                      <a:pt x="190" y="175488"/>
                    </a:moveTo>
                    <a:cubicBezTo>
                      <a:pt x="39182" y="120204"/>
                      <a:pt x="73223" y="61589"/>
                      <a:pt x="101917" y="323"/>
                    </a:cubicBezTo>
                    <a:cubicBezTo>
                      <a:pt x="101917" y="-439"/>
                      <a:pt x="103441" y="323"/>
                      <a:pt x="103155" y="800"/>
                    </a:cubicBezTo>
                    <a:cubicBezTo>
                      <a:pt x="80312" y="65124"/>
                      <a:pt x="46080" y="124813"/>
                      <a:pt x="2095" y="177012"/>
                    </a:cubicBezTo>
                    <a:cubicBezTo>
                      <a:pt x="1142" y="177679"/>
                      <a:pt x="-572" y="176631"/>
                      <a:pt x="190" y="175488"/>
                    </a:cubicBezTo>
                    <a:close/>
                  </a:path>
                </a:pathLst>
              </a:custGeom>
              <a:solidFill>
                <a:srgbClr val="263238"/>
              </a:solidFill>
              <a:ln w="9525" cap="flat">
                <a:noFill/>
                <a:prstDash val="solid"/>
                <a:miter/>
              </a:ln>
            </p:spPr>
            <p:txBody>
              <a:bodyPr rtlCol="0" anchor="ctr"/>
              <a:lstStyle/>
              <a:p>
                <a:endParaRPr lang="zh-CN" altLang="en-US"/>
              </a:p>
            </p:txBody>
          </p:sp>
          <p:sp>
            <p:nvSpPr>
              <p:cNvPr id="1651" name="任意多边形: 形状 1650">
                <a:extLst>
                  <a:ext uri="{FF2B5EF4-FFF2-40B4-BE49-F238E27FC236}">
                    <a16:creationId xmlns:a16="http://schemas.microsoft.com/office/drawing/2014/main" xmlns="" id="{09E6F367-557B-4945-B7DB-2458004284CC}"/>
                  </a:ext>
                </a:extLst>
              </p:cNvPr>
              <p:cNvSpPr/>
              <p:nvPr/>
            </p:nvSpPr>
            <p:spPr>
              <a:xfrm>
                <a:off x="6151317" y="4525104"/>
                <a:ext cx="48985" cy="86270"/>
              </a:xfrm>
              <a:custGeom>
                <a:avLst/>
                <a:gdLst>
                  <a:gd name="connsiteX0" fmla="*/ 180 w 48985"/>
                  <a:gd name="connsiteY0" fmla="*/ 84043 h 86270"/>
                  <a:gd name="connsiteX1" fmla="*/ 47805 w 48985"/>
                  <a:gd name="connsiteY1" fmla="*/ 318 h 86270"/>
                  <a:gd name="connsiteX2" fmla="*/ 48948 w 48985"/>
                  <a:gd name="connsiteY2" fmla="*/ 985 h 86270"/>
                  <a:gd name="connsiteX3" fmla="*/ 2847 w 48985"/>
                  <a:gd name="connsiteY3" fmla="*/ 85472 h 86270"/>
                  <a:gd name="connsiteX4" fmla="*/ 799 w 48985"/>
                  <a:gd name="connsiteY4" fmla="*/ 86091 h 86270"/>
                  <a:gd name="connsiteX5" fmla="*/ 180 w 48985"/>
                  <a:gd name="connsiteY5" fmla="*/ 84043 h 86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985" h="86270">
                    <a:moveTo>
                      <a:pt x="180" y="84043"/>
                    </a:moveTo>
                    <a:cubicBezTo>
                      <a:pt x="15991" y="56039"/>
                      <a:pt x="32660" y="28893"/>
                      <a:pt x="47805" y="318"/>
                    </a:cubicBezTo>
                    <a:cubicBezTo>
                      <a:pt x="47805" y="-444"/>
                      <a:pt x="49233" y="318"/>
                      <a:pt x="48948" y="985"/>
                    </a:cubicBezTo>
                    <a:cubicBezTo>
                      <a:pt x="36754" y="30766"/>
                      <a:pt x="21293" y="59102"/>
                      <a:pt x="2847" y="85472"/>
                    </a:cubicBezTo>
                    <a:cubicBezTo>
                      <a:pt x="2452" y="86208"/>
                      <a:pt x="1535" y="86485"/>
                      <a:pt x="799" y="86091"/>
                    </a:cubicBezTo>
                    <a:cubicBezTo>
                      <a:pt x="62" y="85696"/>
                      <a:pt x="-215" y="84779"/>
                      <a:pt x="180" y="84043"/>
                    </a:cubicBezTo>
                    <a:close/>
                  </a:path>
                </a:pathLst>
              </a:custGeom>
              <a:solidFill>
                <a:srgbClr val="263238"/>
              </a:solidFill>
              <a:ln w="9525" cap="flat">
                <a:noFill/>
                <a:prstDash val="solid"/>
                <a:miter/>
              </a:ln>
            </p:spPr>
            <p:txBody>
              <a:bodyPr rtlCol="0" anchor="ctr"/>
              <a:lstStyle/>
              <a:p>
                <a:endParaRPr lang="zh-CN" altLang="en-US"/>
              </a:p>
            </p:txBody>
          </p:sp>
          <p:sp>
            <p:nvSpPr>
              <p:cNvPr id="1652" name="任意多边形: 形状 1651">
                <a:extLst>
                  <a:ext uri="{FF2B5EF4-FFF2-40B4-BE49-F238E27FC236}">
                    <a16:creationId xmlns:a16="http://schemas.microsoft.com/office/drawing/2014/main" xmlns="" id="{C3FF9A75-61F8-412F-92A0-21322C30C33B}"/>
                  </a:ext>
                </a:extLst>
              </p:cNvPr>
              <p:cNvSpPr/>
              <p:nvPr/>
            </p:nvSpPr>
            <p:spPr>
              <a:xfrm>
                <a:off x="6145231" y="4621339"/>
                <a:ext cx="169" cy="476"/>
              </a:xfrm>
              <a:custGeom>
                <a:avLst/>
                <a:gdLst>
                  <a:gd name="connsiteX0" fmla="*/ 169 w 169"/>
                  <a:gd name="connsiteY0" fmla="*/ 0 h 476"/>
                  <a:gd name="connsiteX1" fmla="*/ 169 w 169"/>
                  <a:gd name="connsiteY1" fmla="*/ 476 h 476"/>
                  <a:gd name="connsiteX2" fmla="*/ 169 w 169"/>
                  <a:gd name="connsiteY2" fmla="*/ 0 h 476"/>
                </a:gdLst>
                <a:ahLst/>
                <a:cxnLst>
                  <a:cxn ang="0">
                    <a:pos x="connsiteX0" y="connsiteY0"/>
                  </a:cxn>
                  <a:cxn ang="0">
                    <a:pos x="connsiteX1" y="connsiteY1"/>
                  </a:cxn>
                  <a:cxn ang="0">
                    <a:pos x="connsiteX2" y="connsiteY2"/>
                  </a:cxn>
                </a:cxnLst>
                <a:rect l="l" t="t" r="r" b="b"/>
                <a:pathLst>
                  <a:path w="169" h="476">
                    <a:moveTo>
                      <a:pt x="169" y="0"/>
                    </a:moveTo>
                    <a:lnTo>
                      <a:pt x="169" y="476"/>
                    </a:lnTo>
                    <a:cubicBezTo>
                      <a:pt x="169" y="476"/>
                      <a:pt x="-212" y="0"/>
                      <a:pt x="169" y="0"/>
                    </a:cubicBezTo>
                    <a:close/>
                  </a:path>
                </a:pathLst>
              </a:custGeom>
              <a:solidFill>
                <a:srgbClr val="263238"/>
              </a:solidFill>
              <a:ln w="9525" cap="flat">
                <a:noFill/>
                <a:prstDash val="solid"/>
                <a:miter/>
              </a:ln>
            </p:spPr>
            <p:txBody>
              <a:bodyPr rtlCol="0" anchor="ctr"/>
              <a:lstStyle/>
              <a:p>
                <a:endParaRPr lang="zh-CN" altLang="en-US"/>
              </a:p>
            </p:txBody>
          </p:sp>
          <p:sp>
            <p:nvSpPr>
              <p:cNvPr id="1653" name="任意多边形: 形状 1652">
                <a:extLst>
                  <a:ext uri="{FF2B5EF4-FFF2-40B4-BE49-F238E27FC236}">
                    <a16:creationId xmlns:a16="http://schemas.microsoft.com/office/drawing/2014/main" xmlns="" id="{0A731DD9-C89A-4FA5-BF6E-4FC54AF2B4F5}"/>
                  </a:ext>
                </a:extLst>
              </p:cNvPr>
              <p:cNvSpPr/>
              <p:nvPr/>
            </p:nvSpPr>
            <p:spPr>
              <a:xfrm>
                <a:off x="5878931" y="4523107"/>
                <a:ext cx="169091" cy="587150"/>
              </a:xfrm>
              <a:custGeom>
                <a:avLst/>
                <a:gdLst>
                  <a:gd name="connsiteX0" fmla="*/ 159980 w 169091"/>
                  <a:gd name="connsiteY0" fmla="*/ 461897 h 587150"/>
                  <a:gd name="connsiteX1" fmla="*/ 146645 w 169091"/>
                  <a:gd name="connsiteY1" fmla="*/ 574768 h 587150"/>
                  <a:gd name="connsiteX2" fmla="*/ 148360 w 169091"/>
                  <a:gd name="connsiteY2" fmla="*/ 587151 h 587150"/>
                  <a:gd name="connsiteX3" fmla="*/ 168553 w 169091"/>
                  <a:gd name="connsiteY3" fmla="*/ 461325 h 587150"/>
                  <a:gd name="connsiteX4" fmla="*/ 168553 w 169091"/>
                  <a:gd name="connsiteY4" fmla="*/ 457420 h 587150"/>
                  <a:gd name="connsiteX5" fmla="*/ 168553 w 169091"/>
                  <a:gd name="connsiteY5" fmla="*/ 457420 h 587150"/>
                  <a:gd name="connsiteX6" fmla="*/ 156075 w 169091"/>
                  <a:gd name="connsiteY6" fmla="*/ 287018 h 587150"/>
                  <a:gd name="connsiteX7" fmla="*/ 26154 w 169091"/>
                  <a:gd name="connsiteY7" fmla="*/ 1268 h 587150"/>
                  <a:gd name="connsiteX8" fmla="*/ 18636 w 169091"/>
                  <a:gd name="connsiteY8" fmla="*/ 1882 h 587150"/>
                  <a:gd name="connsiteX9" fmla="*/ 17963 w 169091"/>
                  <a:gd name="connsiteY9" fmla="*/ 2887 h 587150"/>
                  <a:gd name="connsiteX10" fmla="*/ 23963 w 169091"/>
                  <a:gd name="connsiteY10" fmla="*/ 243393 h 587150"/>
                  <a:gd name="connsiteX11" fmla="*/ 82161 w 169091"/>
                  <a:gd name="connsiteY11" fmla="*/ 357693 h 587150"/>
                  <a:gd name="connsiteX12" fmla="*/ 159980 w 169091"/>
                  <a:gd name="connsiteY12" fmla="*/ 461897 h 587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69091" h="587150">
                    <a:moveTo>
                      <a:pt x="159980" y="461897"/>
                    </a:moveTo>
                    <a:cubicBezTo>
                      <a:pt x="159218" y="499865"/>
                      <a:pt x="154752" y="537668"/>
                      <a:pt x="146645" y="574768"/>
                    </a:cubicBezTo>
                    <a:lnTo>
                      <a:pt x="148360" y="587151"/>
                    </a:lnTo>
                    <a:cubicBezTo>
                      <a:pt x="160047" y="546156"/>
                      <a:pt x="166825" y="503918"/>
                      <a:pt x="168553" y="461325"/>
                    </a:cubicBezTo>
                    <a:cubicBezTo>
                      <a:pt x="169271" y="460123"/>
                      <a:pt x="169271" y="458623"/>
                      <a:pt x="168553" y="457420"/>
                    </a:cubicBezTo>
                    <a:lnTo>
                      <a:pt x="168553" y="457420"/>
                    </a:lnTo>
                    <a:cubicBezTo>
                      <a:pt x="170241" y="400342"/>
                      <a:pt x="166060" y="343241"/>
                      <a:pt x="156075" y="287018"/>
                    </a:cubicBezTo>
                    <a:cubicBezTo>
                      <a:pt x="138359" y="181767"/>
                      <a:pt x="99592" y="80706"/>
                      <a:pt x="26154" y="1268"/>
                    </a:cubicBezTo>
                    <a:cubicBezTo>
                      <a:pt x="23908" y="-639"/>
                      <a:pt x="20542" y="-364"/>
                      <a:pt x="18636" y="1882"/>
                    </a:cubicBezTo>
                    <a:cubicBezTo>
                      <a:pt x="18374" y="2191"/>
                      <a:pt x="18148" y="2528"/>
                      <a:pt x="17963" y="2887"/>
                    </a:cubicBezTo>
                    <a:cubicBezTo>
                      <a:pt x="-11660" y="78325"/>
                      <a:pt x="-1087" y="168241"/>
                      <a:pt x="23963" y="243393"/>
                    </a:cubicBezTo>
                    <a:cubicBezTo>
                      <a:pt x="37690" y="284125"/>
                      <a:pt x="57296" y="322632"/>
                      <a:pt x="82161" y="357693"/>
                    </a:cubicBezTo>
                    <a:cubicBezTo>
                      <a:pt x="107593" y="393221"/>
                      <a:pt x="139502" y="423225"/>
                      <a:pt x="159980" y="461897"/>
                    </a:cubicBezTo>
                    <a:close/>
                  </a:path>
                </a:pathLst>
              </a:custGeom>
              <a:solidFill>
                <a:srgbClr val="0AAF60"/>
              </a:solidFill>
              <a:ln w="9525" cap="flat">
                <a:noFill/>
                <a:prstDash val="solid"/>
                <a:miter/>
              </a:ln>
            </p:spPr>
            <p:txBody>
              <a:bodyPr rtlCol="0" anchor="ctr"/>
              <a:lstStyle/>
              <a:p>
                <a:endParaRPr lang="zh-CN" altLang="en-US"/>
              </a:p>
            </p:txBody>
          </p:sp>
          <p:sp>
            <p:nvSpPr>
              <p:cNvPr id="1654" name="任意多边形: 形状 1653">
                <a:extLst>
                  <a:ext uri="{FF2B5EF4-FFF2-40B4-BE49-F238E27FC236}">
                    <a16:creationId xmlns:a16="http://schemas.microsoft.com/office/drawing/2014/main" xmlns="" id="{507ED691-7262-41C4-9FA8-3606A2DD51E2}"/>
                  </a:ext>
                </a:extLst>
              </p:cNvPr>
              <p:cNvSpPr/>
              <p:nvPr/>
            </p:nvSpPr>
            <p:spPr>
              <a:xfrm>
                <a:off x="5910523" y="4559102"/>
                <a:ext cx="127054" cy="383174"/>
              </a:xfrm>
              <a:custGeom>
                <a:avLst/>
                <a:gdLst>
                  <a:gd name="connsiteX0" fmla="*/ 3229 w 127054"/>
                  <a:gd name="connsiteY0" fmla="*/ 705 h 383174"/>
                  <a:gd name="connsiteX1" fmla="*/ 127054 w 127054"/>
                  <a:gd name="connsiteY1" fmla="*/ 381038 h 383174"/>
                  <a:gd name="connsiteX2" fmla="*/ 122863 w 127054"/>
                  <a:gd name="connsiteY2" fmla="*/ 381610 h 383174"/>
                  <a:gd name="connsiteX3" fmla="*/ 117434 w 127054"/>
                  <a:gd name="connsiteY3" fmla="*/ 345986 h 383174"/>
                  <a:gd name="connsiteX4" fmla="*/ 117434 w 127054"/>
                  <a:gd name="connsiteY4" fmla="*/ 345986 h 383174"/>
                  <a:gd name="connsiteX5" fmla="*/ 38472 w 127054"/>
                  <a:gd name="connsiteY5" fmla="*/ 254832 h 383174"/>
                  <a:gd name="connsiteX6" fmla="*/ 39424 w 127054"/>
                  <a:gd name="connsiteY6" fmla="*/ 254070 h 383174"/>
                  <a:gd name="connsiteX7" fmla="*/ 116196 w 127054"/>
                  <a:gd name="connsiteY7" fmla="*/ 337604 h 383174"/>
                  <a:gd name="connsiteX8" fmla="*/ 98289 w 127054"/>
                  <a:gd name="connsiteY8" fmla="*/ 250451 h 383174"/>
                  <a:gd name="connsiteX9" fmla="*/ 92764 w 127054"/>
                  <a:gd name="connsiteY9" fmla="*/ 243974 h 383174"/>
                  <a:gd name="connsiteX10" fmla="*/ 94860 w 127054"/>
                  <a:gd name="connsiteY10" fmla="*/ 241878 h 383174"/>
                  <a:gd name="connsiteX11" fmla="*/ 96574 w 127054"/>
                  <a:gd name="connsiteY11" fmla="*/ 243783 h 383174"/>
                  <a:gd name="connsiteX12" fmla="*/ 60093 w 127054"/>
                  <a:gd name="connsiteY12" fmla="*/ 128149 h 383174"/>
                  <a:gd name="connsiteX13" fmla="*/ 9706 w 127054"/>
                  <a:gd name="connsiteY13" fmla="*/ 63284 h 383174"/>
                  <a:gd name="connsiteX14" fmla="*/ 10659 w 127054"/>
                  <a:gd name="connsiteY14" fmla="*/ 63284 h 383174"/>
                  <a:gd name="connsiteX15" fmla="*/ 42853 w 127054"/>
                  <a:gd name="connsiteY15" fmla="*/ 105956 h 383174"/>
                  <a:gd name="connsiteX16" fmla="*/ 57522 w 127054"/>
                  <a:gd name="connsiteY16" fmla="*/ 121673 h 383174"/>
                  <a:gd name="connsiteX17" fmla="*/ 372 w 127054"/>
                  <a:gd name="connsiteY17" fmla="*/ 2896 h 383174"/>
                  <a:gd name="connsiteX18" fmla="*/ 705 w 127054"/>
                  <a:gd name="connsiteY18" fmla="*/ 372 h 383174"/>
                  <a:gd name="connsiteX19" fmla="*/ 3229 w 127054"/>
                  <a:gd name="connsiteY19" fmla="*/ 705 h 383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7054" h="383174">
                    <a:moveTo>
                      <a:pt x="3229" y="705"/>
                    </a:moveTo>
                    <a:cubicBezTo>
                      <a:pt x="72857" y="113671"/>
                      <a:pt x="121244" y="247593"/>
                      <a:pt x="127054" y="381038"/>
                    </a:cubicBezTo>
                    <a:cubicBezTo>
                      <a:pt x="127054" y="383420"/>
                      <a:pt x="123244" y="384086"/>
                      <a:pt x="122863" y="381610"/>
                    </a:cubicBezTo>
                    <a:cubicBezTo>
                      <a:pt x="121244" y="369703"/>
                      <a:pt x="119434" y="357797"/>
                      <a:pt x="117434" y="345986"/>
                    </a:cubicBezTo>
                    <a:cubicBezTo>
                      <a:pt x="117434" y="345986"/>
                      <a:pt x="117434" y="345986"/>
                      <a:pt x="117434" y="345986"/>
                    </a:cubicBezTo>
                    <a:cubicBezTo>
                      <a:pt x="88859" y="318364"/>
                      <a:pt x="59141" y="289312"/>
                      <a:pt x="38472" y="254832"/>
                    </a:cubicBezTo>
                    <a:cubicBezTo>
                      <a:pt x="38472" y="254261"/>
                      <a:pt x="38472" y="253499"/>
                      <a:pt x="39424" y="254070"/>
                    </a:cubicBezTo>
                    <a:cubicBezTo>
                      <a:pt x="63331" y="283417"/>
                      <a:pt x="88967" y="311311"/>
                      <a:pt x="116196" y="337604"/>
                    </a:cubicBezTo>
                    <a:cubicBezTo>
                      <a:pt x="111243" y="308077"/>
                      <a:pt x="105337" y="279026"/>
                      <a:pt x="98289" y="250451"/>
                    </a:cubicBezTo>
                    <a:lnTo>
                      <a:pt x="92764" y="243974"/>
                    </a:lnTo>
                    <a:cubicBezTo>
                      <a:pt x="91621" y="242545"/>
                      <a:pt x="93621" y="240449"/>
                      <a:pt x="94860" y="241878"/>
                    </a:cubicBezTo>
                    <a:lnTo>
                      <a:pt x="96574" y="243783"/>
                    </a:lnTo>
                    <a:cubicBezTo>
                      <a:pt x="86766" y="204535"/>
                      <a:pt x="74584" y="165920"/>
                      <a:pt x="60093" y="128149"/>
                    </a:cubicBezTo>
                    <a:cubicBezTo>
                      <a:pt x="42377" y="107004"/>
                      <a:pt x="22565" y="88811"/>
                      <a:pt x="9706" y="63284"/>
                    </a:cubicBezTo>
                    <a:cubicBezTo>
                      <a:pt x="9706" y="62713"/>
                      <a:pt x="10182" y="62236"/>
                      <a:pt x="10659" y="63284"/>
                    </a:cubicBezTo>
                    <a:cubicBezTo>
                      <a:pt x="21041" y="77858"/>
                      <a:pt x="31042" y="92431"/>
                      <a:pt x="42853" y="105956"/>
                    </a:cubicBezTo>
                    <a:cubicBezTo>
                      <a:pt x="47520" y="111386"/>
                      <a:pt x="52378" y="116434"/>
                      <a:pt x="57522" y="121673"/>
                    </a:cubicBezTo>
                    <a:cubicBezTo>
                      <a:pt x="41430" y="80724"/>
                      <a:pt x="22328" y="41023"/>
                      <a:pt x="372" y="2896"/>
                    </a:cubicBezTo>
                    <a:cubicBezTo>
                      <a:pt x="-233" y="2107"/>
                      <a:pt x="-84" y="977"/>
                      <a:pt x="705" y="372"/>
                    </a:cubicBezTo>
                    <a:cubicBezTo>
                      <a:pt x="1494" y="-233"/>
                      <a:pt x="2624" y="-84"/>
                      <a:pt x="3229" y="705"/>
                    </a:cubicBezTo>
                    <a:close/>
                  </a:path>
                </a:pathLst>
              </a:custGeom>
              <a:solidFill>
                <a:srgbClr val="263238"/>
              </a:solidFill>
              <a:ln w="9525" cap="flat">
                <a:noFill/>
                <a:prstDash val="solid"/>
                <a:miter/>
              </a:ln>
            </p:spPr>
            <p:txBody>
              <a:bodyPr rtlCol="0" anchor="ctr"/>
              <a:lstStyle/>
              <a:p>
                <a:endParaRPr lang="zh-CN" altLang="en-US"/>
              </a:p>
            </p:txBody>
          </p:sp>
          <p:sp>
            <p:nvSpPr>
              <p:cNvPr id="1655" name="任意多边形: 形状 1654">
                <a:extLst>
                  <a:ext uri="{FF2B5EF4-FFF2-40B4-BE49-F238E27FC236}">
                    <a16:creationId xmlns:a16="http://schemas.microsoft.com/office/drawing/2014/main" xmlns="" id="{55F618D4-47DB-4C26-83D1-CB3286D31A25}"/>
                  </a:ext>
                </a:extLst>
              </p:cNvPr>
              <p:cNvSpPr/>
              <p:nvPr/>
            </p:nvSpPr>
            <p:spPr>
              <a:xfrm>
                <a:off x="5926160" y="4698785"/>
                <a:ext cx="70883" cy="92227"/>
              </a:xfrm>
              <a:custGeom>
                <a:avLst/>
                <a:gdLst>
                  <a:gd name="connsiteX0" fmla="*/ 1689 w 70883"/>
                  <a:gd name="connsiteY0" fmla="*/ 373 h 92227"/>
                  <a:gd name="connsiteX1" fmla="*/ 70745 w 70883"/>
                  <a:gd name="connsiteY1" fmla="*/ 90861 h 92227"/>
                  <a:gd name="connsiteX2" fmla="*/ 69221 w 70883"/>
                  <a:gd name="connsiteY2" fmla="*/ 92003 h 92227"/>
                  <a:gd name="connsiteX3" fmla="*/ 165 w 70883"/>
                  <a:gd name="connsiteY3" fmla="*/ 1230 h 92227"/>
                  <a:gd name="connsiteX4" fmla="*/ 1689 w 70883"/>
                  <a:gd name="connsiteY4" fmla="*/ 373 h 922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3" h="92227">
                    <a:moveTo>
                      <a:pt x="1689" y="373"/>
                    </a:moveTo>
                    <a:cubicBezTo>
                      <a:pt x="24168" y="30662"/>
                      <a:pt x="49314" y="59523"/>
                      <a:pt x="70745" y="90861"/>
                    </a:cubicBezTo>
                    <a:cubicBezTo>
                      <a:pt x="71317" y="91718"/>
                      <a:pt x="69983" y="92670"/>
                      <a:pt x="69221" y="92003"/>
                    </a:cubicBezTo>
                    <a:cubicBezTo>
                      <a:pt x="42516" y="64736"/>
                      <a:pt x="19318" y="34243"/>
                      <a:pt x="165" y="1230"/>
                    </a:cubicBezTo>
                    <a:cubicBezTo>
                      <a:pt x="-502" y="278"/>
                      <a:pt x="1022" y="-484"/>
                      <a:pt x="1689" y="373"/>
                    </a:cubicBezTo>
                    <a:close/>
                  </a:path>
                </a:pathLst>
              </a:custGeom>
              <a:solidFill>
                <a:srgbClr val="263238"/>
              </a:solidFill>
              <a:ln w="9525" cap="flat">
                <a:noFill/>
                <a:prstDash val="solid"/>
                <a:miter/>
              </a:ln>
            </p:spPr>
            <p:txBody>
              <a:bodyPr rtlCol="0" anchor="ctr"/>
              <a:lstStyle/>
              <a:p>
                <a:endParaRPr lang="zh-CN" altLang="en-US"/>
              </a:p>
            </p:txBody>
          </p:sp>
          <p:sp>
            <p:nvSpPr>
              <p:cNvPr id="1656" name="任意多边形: 形状 1655">
                <a:extLst>
                  <a:ext uri="{FF2B5EF4-FFF2-40B4-BE49-F238E27FC236}">
                    <a16:creationId xmlns:a16="http://schemas.microsoft.com/office/drawing/2014/main" xmlns="" id="{D779774C-6C0E-4BBA-B23B-923FAA78969C}"/>
                  </a:ext>
                </a:extLst>
              </p:cNvPr>
              <p:cNvSpPr/>
              <p:nvPr/>
            </p:nvSpPr>
            <p:spPr>
              <a:xfrm>
                <a:off x="5998788" y="4796468"/>
                <a:ext cx="2481" cy="2358"/>
              </a:xfrm>
              <a:custGeom>
                <a:avLst/>
                <a:gdLst>
                  <a:gd name="connsiteX0" fmla="*/ 1261 w 2481"/>
                  <a:gd name="connsiteY0" fmla="*/ 227 h 2358"/>
                  <a:gd name="connsiteX1" fmla="*/ 2214 w 2481"/>
                  <a:gd name="connsiteY1" fmla="*/ 1179 h 2358"/>
                  <a:gd name="connsiteX2" fmla="*/ 1166 w 2481"/>
                  <a:gd name="connsiteY2" fmla="*/ 2132 h 2358"/>
                  <a:gd name="connsiteX3" fmla="*/ 214 w 2481"/>
                  <a:gd name="connsiteY3" fmla="*/ 1179 h 2358"/>
                  <a:gd name="connsiteX4" fmla="*/ 1261 w 2481"/>
                  <a:gd name="connsiteY4" fmla="*/ 227 h 23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 h="2358">
                    <a:moveTo>
                      <a:pt x="1261" y="227"/>
                    </a:moveTo>
                    <a:lnTo>
                      <a:pt x="2214" y="1179"/>
                    </a:lnTo>
                    <a:cubicBezTo>
                      <a:pt x="2881" y="1846"/>
                      <a:pt x="2214" y="2798"/>
                      <a:pt x="1166" y="2132"/>
                    </a:cubicBezTo>
                    <a:lnTo>
                      <a:pt x="214" y="1179"/>
                    </a:lnTo>
                    <a:cubicBezTo>
                      <a:pt x="-453" y="512"/>
                      <a:pt x="595" y="-440"/>
                      <a:pt x="1261" y="227"/>
                    </a:cubicBezTo>
                    <a:close/>
                  </a:path>
                </a:pathLst>
              </a:custGeom>
              <a:solidFill>
                <a:srgbClr val="263238"/>
              </a:solidFill>
              <a:ln w="9525" cap="flat">
                <a:noFill/>
                <a:prstDash val="solid"/>
                <a:miter/>
              </a:ln>
            </p:spPr>
            <p:txBody>
              <a:bodyPr rtlCol="0" anchor="ctr"/>
              <a:lstStyle/>
              <a:p>
                <a:endParaRPr lang="zh-CN" altLang="en-US"/>
              </a:p>
            </p:txBody>
          </p:sp>
          <p:sp>
            <p:nvSpPr>
              <p:cNvPr id="1657" name="任意多边形: 形状 1656">
                <a:extLst>
                  <a:ext uri="{FF2B5EF4-FFF2-40B4-BE49-F238E27FC236}">
                    <a16:creationId xmlns:a16="http://schemas.microsoft.com/office/drawing/2014/main" xmlns="" id="{739A0E1D-49DE-4722-931E-46CEF335D3E0}"/>
                  </a:ext>
                </a:extLst>
              </p:cNvPr>
              <p:cNvSpPr/>
              <p:nvPr/>
            </p:nvSpPr>
            <p:spPr>
              <a:xfrm>
                <a:off x="5804598" y="4770024"/>
                <a:ext cx="243743" cy="363759"/>
              </a:xfrm>
              <a:custGeom>
                <a:avLst/>
                <a:gdLst>
                  <a:gd name="connsiteX0" fmla="*/ 94 w 243743"/>
                  <a:gd name="connsiteY0" fmla="*/ 6953 h 363759"/>
                  <a:gd name="connsiteX1" fmla="*/ 73531 w 243743"/>
                  <a:gd name="connsiteY1" fmla="*/ 179260 h 363759"/>
                  <a:gd name="connsiteX2" fmla="*/ 133063 w 243743"/>
                  <a:gd name="connsiteY2" fmla="*/ 225742 h 363759"/>
                  <a:gd name="connsiteX3" fmla="*/ 212596 w 243743"/>
                  <a:gd name="connsiteY3" fmla="*/ 263842 h 363759"/>
                  <a:gd name="connsiteX4" fmla="*/ 241171 w 243743"/>
                  <a:gd name="connsiteY4" fmla="*/ 363759 h 363759"/>
                  <a:gd name="connsiteX5" fmla="*/ 243743 w 243743"/>
                  <a:gd name="connsiteY5" fmla="*/ 354901 h 363759"/>
                  <a:gd name="connsiteX6" fmla="*/ 9523 w 243743"/>
                  <a:gd name="connsiteY6" fmla="*/ 1238 h 363759"/>
                  <a:gd name="connsiteX7" fmla="*/ 1238 w 243743"/>
                  <a:gd name="connsiteY7" fmla="*/ 2288 h 363759"/>
                  <a:gd name="connsiteX8" fmla="*/ 94 w 243743"/>
                  <a:gd name="connsiteY8" fmla="*/ 6953 h 363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743" h="363759">
                    <a:moveTo>
                      <a:pt x="94" y="6953"/>
                    </a:moveTo>
                    <a:cubicBezTo>
                      <a:pt x="8325" y="70032"/>
                      <a:pt x="33729" y="129637"/>
                      <a:pt x="73531" y="179260"/>
                    </a:cubicBezTo>
                    <a:cubicBezTo>
                      <a:pt x="89917" y="198736"/>
                      <a:pt x="110195" y="214569"/>
                      <a:pt x="133063" y="225742"/>
                    </a:cubicBezTo>
                    <a:cubicBezTo>
                      <a:pt x="158875" y="238506"/>
                      <a:pt x="185926" y="253270"/>
                      <a:pt x="212596" y="263842"/>
                    </a:cubicBezTo>
                    <a:cubicBezTo>
                      <a:pt x="225399" y="296122"/>
                      <a:pt x="234971" y="329591"/>
                      <a:pt x="241171" y="363759"/>
                    </a:cubicBezTo>
                    <a:lnTo>
                      <a:pt x="243743" y="354901"/>
                    </a:lnTo>
                    <a:cubicBezTo>
                      <a:pt x="226598" y="207835"/>
                      <a:pt x="131348" y="82010"/>
                      <a:pt x="9523" y="1238"/>
                    </a:cubicBezTo>
                    <a:cubicBezTo>
                      <a:pt x="6946" y="-760"/>
                      <a:pt x="3236" y="-290"/>
                      <a:pt x="1238" y="2288"/>
                    </a:cubicBezTo>
                    <a:cubicBezTo>
                      <a:pt x="213" y="3610"/>
                      <a:pt x="-203" y="5306"/>
                      <a:pt x="94" y="6953"/>
                    </a:cubicBezTo>
                    <a:close/>
                  </a:path>
                </a:pathLst>
              </a:custGeom>
              <a:solidFill>
                <a:srgbClr val="0AAF60"/>
              </a:solidFill>
              <a:ln w="9525" cap="flat">
                <a:noFill/>
                <a:prstDash val="solid"/>
                <a:miter/>
              </a:ln>
            </p:spPr>
            <p:txBody>
              <a:bodyPr rtlCol="0" anchor="ctr"/>
              <a:lstStyle/>
              <a:p>
                <a:endParaRPr lang="zh-CN" altLang="en-US"/>
              </a:p>
            </p:txBody>
          </p:sp>
          <p:sp>
            <p:nvSpPr>
              <p:cNvPr id="1658" name="任意多边形: 形状 1657">
                <a:extLst>
                  <a:ext uri="{FF2B5EF4-FFF2-40B4-BE49-F238E27FC236}">
                    <a16:creationId xmlns:a16="http://schemas.microsoft.com/office/drawing/2014/main" xmlns="" id="{D6335375-6623-4CD1-ADBF-F68F0DCD4B8A}"/>
                  </a:ext>
                </a:extLst>
              </p:cNvPr>
              <p:cNvSpPr/>
              <p:nvPr/>
            </p:nvSpPr>
            <p:spPr>
              <a:xfrm>
                <a:off x="5846446" y="4818689"/>
                <a:ext cx="156908" cy="194109"/>
              </a:xfrm>
              <a:custGeom>
                <a:avLst/>
                <a:gdLst>
                  <a:gd name="connsiteX0" fmla="*/ 346 w 156908"/>
                  <a:gd name="connsiteY0" fmla="*/ 1818 h 194109"/>
                  <a:gd name="connsiteX1" fmla="*/ 1584 w 156908"/>
                  <a:gd name="connsiteY1" fmla="*/ 199 h 194109"/>
                  <a:gd name="connsiteX2" fmla="*/ 156747 w 156908"/>
                  <a:gd name="connsiteY2" fmla="*/ 191461 h 194109"/>
                  <a:gd name="connsiteX3" fmla="*/ 153699 w 156908"/>
                  <a:gd name="connsiteY3" fmla="*/ 193175 h 194109"/>
                  <a:gd name="connsiteX4" fmla="*/ 136458 w 156908"/>
                  <a:gd name="connsiteY4" fmla="*/ 164124 h 194109"/>
                  <a:gd name="connsiteX5" fmla="*/ 136458 w 156908"/>
                  <a:gd name="connsiteY5" fmla="*/ 164124 h 194109"/>
                  <a:gd name="connsiteX6" fmla="*/ 61687 w 156908"/>
                  <a:gd name="connsiteY6" fmla="*/ 120690 h 194109"/>
                  <a:gd name="connsiteX7" fmla="*/ 62544 w 156908"/>
                  <a:gd name="connsiteY7" fmla="*/ 119928 h 194109"/>
                  <a:gd name="connsiteX8" fmla="*/ 97692 w 156908"/>
                  <a:gd name="connsiteY8" fmla="*/ 144598 h 194109"/>
                  <a:gd name="connsiteX9" fmla="*/ 133029 w 156908"/>
                  <a:gd name="connsiteY9" fmla="*/ 158600 h 194109"/>
                  <a:gd name="connsiteX10" fmla="*/ 100740 w 156908"/>
                  <a:gd name="connsiteY10" fmla="*/ 110975 h 194109"/>
                  <a:gd name="connsiteX11" fmla="*/ 17205 w 156908"/>
                  <a:gd name="connsiteY11" fmla="*/ 64016 h 194109"/>
                  <a:gd name="connsiteX12" fmla="*/ 17967 w 156908"/>
                  <a:gd name="connsiteY12" fmla="*/ 62683 h 194109"/>
                  <a:gd name="connsiteX13" fmla="*/ 95596 w 156908"/>
                  <a:gd name="connsiteY13" fmla="*/ 104117 h 194109"/>
                  <a:gd name="connsiteX14" fmla="*/ 40827 w 156908"/>
                  <a:gd name="connsiteY14" fmla="*/ 40204 h 194109"/>
                  <a:gd name="connsiteX15" fmla="*/ 12252 w 156908"/>
                  <a:gd name="connsiteY15" fmla="*/ 24869 h 194109"/>
                  <a:gd name="connsiteX16" fmla="*/ 12824 w 156908"/>
                  <a:gd name="connsiteY16" fmla="*/ 23440 h 194109"/>
                  <a:gd name="connsiteX17" fmla="*/ 34446 w 156908"/>
                  <a:gd name="connsiteY17" fmla="*/ 34108 h 194109"/>
                  <a:gd name="connsiteX18" fmla="*/ 346 w 156908"/>
                  <a:gd name="connsiteY18" fmla="*/ 1818 h 194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6908" h="194109">
                    <a:moveTo>
                      <a:pt x="346" y="1818"/>
                    </a:moveTo>
                    <a:cubicBezTo>
                      <a:pt x="-511" y="1056"/>
                      <a:pt x="346" y="-563"/>
                      <a:pt x="1584" y="199"/>
                    </a:cubicBezTo>
                    <a:cubicBezTo>
                      <a:pt x="68481" y="49979"/>
                      <a:pt x="121828" y="115738"/>
                      <a:pt x="156747" y="191461"/>
                    </a:cubicBezTo>
                    <a:cubicBezTo>
                      <a:pt x="157604" y="193461"/>
                      <a:pt x="154842" y="195271"/>
                      <a:pt x="153699" y="193175"/>
                    </a:cubicBezTo>
                    <a:cubicBezTo>
                      <a:pt x="148079" y="183650"/>
                      <a:pt x="142269" y="173649"/>
                      <a:pt x="136458" y="164124"/>
                    </a:cubicBezTo>
                    <a:lnTo>
                      <a:pt x="136458" y="164124"/>
                    </a:lnTo>
                    <a:cubicBezTo>
                      <a:pt x="108645" y="158885"/>
                      <a:pt x="82356" y="139264"/>
                      <a:pt x="61687" y="120690"/>
                    </a:cubicBezTo>
                    <a:cubicBezTo>
                      <a:pt x="61116" y="120214"/>
                      <a:pt x="61687" y="119357"/>
                      <a:pt x="62544" y="119928"/>
                    </a:cubicBezTo>
                    <a:cubicBezTo>
                      <a:pt x="73173" y="129600"/>
                      <a:pt x="84982" y="137889"/>
                      <a:pt x="97692" y="144598"/>
                    </a:cubicBezTo>
                    <a:cubicBezTo>
                      <a:pt x="109026" y="150313"/>
                      <a:pt x="121218" y="154123"/>
                      <a:pt x="133029" y="158600"/>
                    </a:cubicBezTo>
                    <a:cubicBezTo>
                      <a:pt x="122742" y="142217"/>
                      <a:pt x="111979" y="126596"/>
                      <a:pt x="100740" y="110975"/>
                    </a:cubicBezTo>
                    <a:cubicBezTo>
                      <a:pt x="70727" y="99537"/>
                      <a:pt x="42576" y="83712"/>
                      <a:pt x="17205" y="64016"/>
                    </a:cubicBezTo>
                    <a:cubicBezTo>
                      <a:pt x="16443" y="63445"/>
                      <a:pt x="17205" y="62112"/>
                      <a:pt x="17967" y="62683"/>
                    </a:cubicBezTo>
                    <a:cubicBezTo>
                      <a:pt x="43096" y="77851"/>
                      <a:pt x="69008" y="91682"/>
                      <a:pt x="95596" y="104117"/>
                    </a:cubicBezTo>
                    <a:cubicBezTo>
                      <a:pt x="78655" y="81720"/>
                      <a:pt x="60365" y="60376"/>
                      <a:pt x="40827" y="40204"/>
                    </a:cubicBezTo>
                    <a:cubicBezTo>
                      <a:pt x="31302" y="35251"/>
                      <a:pt x="21777" y="30203"/>
                      <a:pt x="12252" y="24869"/>
                    </a:cubicBezTo>
                    <a:cubicBezTo>
                      <a:pt x="11490" y="24869"/>
                      <a:pt x="12252" y="23154"/>
                      <a:pt x="12824" y="23440"/>
                    </a:cubicBezTo>
                    <a:cubicBezTo>
                      <a:pt x="20430" y="26123"/>
                      <a:pt x="27689" y="29704"/>
                      <a:pt x="34446" y="34108"/>
                    </a:cubicBezTo>
                    <a:cubicBezTo>
                      <a:pt x="23778" y="23440"/>
                      <a:pt x="12443" y="12486"/>
                      <a:pt x="346" y="1818"/>
                    </a:cubicBezTo>
                    <a:close/>
                  </a:path>
                </a:pathLst>
              </a:custGeom>
              <a:solidFill>
                <a:srgbClr val="263238"/>
              </a:solidFill>
              <a:ln w="9525" cap="flat">
                <a:noFill/>
                <a:prstDash val="solid"/>
                <a:miter/>
              </a:ln>
            </p:spPr>
            <p:txBody>
              <a:bodyPr rtlCol="0" anchor="ctr"/>
              <a:lstStyle/>
              <a:p>
                <a:endParaRPr lang="zh-CN" altLang="en-US"/>
              </a:p>
            </p:txBody>
          </p:sp>
          <p:sp>
            <p:nvSpPr>
              <p:cNvPr id="1659" name="任意多边形: 形状 1658">
                <a:extLst>
                  <a:ext uri="{FF2B5EF4-FFF2-40B4-BE49-F238E27FC236}">
                    <a16:creationId xmlns:a16="http://schemas.microsoft.com/office/drawing/2014/main" xmlns="" id="{28DAC2B4-6F9F-4A8B-B00E-5245FDC5FE43}"/>
                  </a:ext>
                </a:extLst>
              </p:cNvPr>
              <p:cNvSpPr/>
              <p:nvPr/>
            </p:nvSpPr>
            <p:spPr>
              <a:xfrm>
                <a:off x="5848226" y="4871136"/>
                <a:ext cx="5805" cy="4260"/>
              </a:xfrm>
              <a:custGeom>
                <a:avLst/>
                <a:gdLst>
                  <a:gd name="connsiteX0" fmla="*/ 1138 w 5805"/>
                  <a:gd name="connsiteY0" fmla="*/ 140 h 4260"/>
                  <a:gd name="connsiteX1" fmla="*/ 5805 w 5805"/>
                  <a:gd name="connsiteY1" fmla="*/ 3473 h 4260"/>
                  <a:gd name="connsiteX2" fmla="*/ 5234 w 5805"/>
                  <a:gd name="connsiteY2" fmla="*/ 4235 h 4260"/>
                  <a:gd name="connsiteX3" fmla="*/ 376 w 5805"/>
                  <a:gd name="connsiteY3" fmla="*/ 1473 h 4260"/>
                  <a:gd name="connsiteX4" fmla="*/ 1138 w 5805"/>
                  <a:gd name="connsiteY4" fmla="*/ 140 h 42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05" h="4260">
                    <a:moveTo>
                      <a:pt x="1138" y="140"/>
                    </a:moveTo>
                    <a:cubicBezTo>
                      <a:pt x="2805" y="1086"/>
                      <a:pt x="4369" y="2203"/>
                      <a:pt x="5805" y="3473"/>
                    </a:cubicBezTo>
                    <a:cubicBezTo>
                      <a:pt x="5805" y="3473"/>
                      <a:pt x="5805" y="4426"/>
                      <a:pt x="5234" y="4235"/>
                    </a:cubicBezTo>
                    <a:cubicBezTo>
                      <a:pt x="3533" y="3465"/>
                      <a:pt x="1907" y="2541"/>
                      <a:pt x="376" y="1473"/>
                    </a:cubicBezTo>
                    <a:cubicBezTo>
                      <a:pt x="-481" y="901"/>
                      <a:pt x="281" y="-432"/>
                      <a:pt x="1138" y="140"/>
                    </a:cubicBezTo>
                    <a:close/>
                  </a:path>
                </a:pathLst>
              </a:custGeom>
              <a:solidFill>
                <a:srgbClr val="263238"/>
              </a:solidFill>
              <a:ln w="9525" cap="flat">
                <a:noFill/>
                <a:prstDash val="solid"/>
                <a:miter/>
              </a:ln>
            </p:spPr>
            <p:txBody>
              <a:bodyPr rtlCol="0" anchor="ctr"/>
              <a:lstStyle/>
              <a:p>
                <a:endParaRPr lang="zh-CN" altLang="en-US"/>
              </a:p>
            </p:txBody>
          </p:sp>
          <p:sp>
            <p:nvSpPr>
              <p:cNvPr id="1660" name="任意多边形: 形状 1659">
                <a:extLst>
                  <a:ext uri="{FF2B5EF4-FFF2-40B4-BE49-F238E27FC236}">
                    <a16:creationId xmlns:a16="http://schemas.microsoft.com/office/drawing/2014/main" xmlns="" id="{86A51B60-D3B0-4F61-B459-AAF494926F58}"/>
                  </a:ext>
                </a:extLst>
              </p:cNvPr>
              <p:cNvSpPr/>
              <p:nvPr/>
            </p:nvSpPr>
            <p:spPr>
              <a:xfrm>
                <a:off x="5904228" y="5081397"/>
                <a:ext cx="333756" cy="370998"/>
              </a:xfrm>
              <a:custGeom>
                <a:avLst/>
                <a:gdLst>
                  <a:gd name="connsiteX0" fmla="*/ 333756 w 333756"/>
                  <a:gd name="connsiteY0" fmla="*/ 370999 h 370998"/>
                  <a:gd name="connsiteX1" fmla="*/ 0 w 333756"/>
                  <a:gd name="connsiteY1" fmla="*/ 370999 h 370998"/>
                  <a:gd name="connsiteX2" fmla="*/ 26956 w 333756"/>
                  <a:gd name="connsiteY2" fmla="*/ 67056 h 370998"/>
                  <a:gd name="connsiteX3" fmla="*/ 32861 w 333756"/>
                  <a:gd name="connsiteY3" fmla="*/ 0 h 370998"/>
                  <a:gd name="connsiteX4" fmla="*/ 300895 w 333756"/>
                  <a:gd name="connsiteY4" fmla="*/ 0 h 370998"/>
                  <a:gd name="connsiteX5" fmla="*/ 306800 w 333756"/>
                  <a:gd name="connsiteY5" fmla="*/ 67056 h 370998"/>
                  <a:gd name="connsiteX6" fmla="*/ 333756 w 333756"/>
                  <a:gd name="connsiteY6" fmla="*/ 370999 h 370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3756" h="370998">
                    <a:moveTo>
                      <a:pt x="333756" y="370999"/>
                    </a:moveTo>
                    <a:lnTo>
                      <a:pt x="0" y="370999"/>
                    </a:lnTo>
                    <a:lnTo>
                      <a:pt x="26956" y="67056"/>
                    </a:lnTo>
                    <a:lnTo>
                      <a:pt x="32861" y="0"/>
                    </a:lnTo>
                    <a:lnTo>
                      <a:pt x="300895" y="0"/>
                    </a:lnTo>
                    <a:lnTo>
                      <a:pt x="306800" y="67056"/>
                    </a:lnTo>
                    <a:lnTo>
                      <a:pt x="333756" y="370999"/>
                    </a:lnTo>
                    <a:close/>
                  </a:path>
                </a:pathLst>
              </a:custGeom>
              <a:solidFill>
                <a:srgbClr val="455A64"/>
              </a:solidFill>
              <a:ln w="9525" cap="flat">
                <a:noFill/>
                <a:prstDash val="solid"/>
                <a:miter/>
              </a:ln>
            </p:spPr>
            <p:txBody>
              <a:bodyPr rtlCol="0" anchor="ctr"/>
              <a:lstStyle/>
              <a:p>
                <a:endParaRPr lang="zh-CN" altLang="en-US"/>
              </a:p>
            </p:txBody>
          </p:sp>
          <p:sp>
            <p:nvSpPr>
              <p:cNvPr id="1661" name="任意多边形: 形状 1660">
                <a:extLst>
                  <a:ext uri="{FF2B5EF4-FFF2-40B4-BE49-F238E27FC236}">
                    <a16:creationId xmlns:a16="http://schemas.microsoft.com/office/drawing/2014/main" xmlns="" id="{DD6D00AF-977F-4A04-B0D5-E16E23114DBE}"/>
                  </a:ext>
                </a:extLst>
              </p:cNvPr>
              <p:cNvSpPr/>
              <p:nvPr/>
            </p:nvSpPr>
            <p:spPr>
              <a:xfrm>
                <a:off x="5931183" y="5081397"/>
                <a:ext cx="279844" cy="67055"/>
              </a:xfrm>
              <a:custGeom>
                <a:avLst/>
                <a:gdLst>
                  <a:gd name="connsiteX0" fmla="*/ 279845 w 279844"/>
                  <a:gd name="connsiteY0" fmla="*/ 67056 h 67055"/>
                  <a:gd name="connsiteX1" fmla="*/ 0 w 279844"/>
                  <a:gd name="connsiteY1" fmla="*/ 67056 h 67055"/>
                  <a:gd name="connsiteX2" fmla="*/ 5906 w 279844"/>
                  <a:gd name="connsiteY2" fmla="*/ 0 h 67055"/>
                  <a:gd name="connsiteX3" fmla="*/ 273939 w 279844"/>
                  <a:gd name="connsiteY3" fmla="*/ 0 h 67055"/>
                  <a:gd name="connsiteX4" fmla="*/ 279845 w 279844"/>
                  <a:gd name="connsiteY4" fmla="*/ 67056 h 6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9844" h="67055">
                    <a:moveTo>
                      <a:pt x="279845" y="67056"/>
                    </a:moveTo>
                    <a:lnTo>
                      <a:pt x="0" y="67056"/>
                    </a:lnTo>
                    <a:lnTo>
                      <a:pt x="5906" y="0"/>
                    </a:lnTo>
                    <a:lnTo>
                      <a:pt x="273939" y="0"/>
                    </a:lnTo>
                    <a:lnTo>
                      <a:pt x="279845" y="67056"/>
                    </a:lnTo>
                    <a:close/>
                  </a:path>
                </a:pathLst>
              </a:custGeom>
              <a:solidFill>
                <a:srgbClr val="263238"/>
              </a:solidFill>
              <a:ln w="9525" cap="flat">
                <a:noFill/>
                <a:prstDash val="solid"/>
                <a:miter/>
              </a:ln>
            </p:spPr>
            <p:txBody>
              <a:bodyPr rtlCol="0" anchor="ctr"/>
              <a:lstStyle/>
              <a:p>
                <a:endParaRPr lang="zh-CN" altLang="en-US"/>
              </a:p>
            </p:txBody>
          </p:sp>
          <p:sp>
            <p:nvSpPr>
              <p:cNvPr id="1662" name="任意多边形: 形状 1661">
                <a:extLst>
                  <a:ext uri="{FF2B5EF4-FFF2-40B4-BE49-F238E27FC236}">
                    <a16:creationId xmlns:a16="http://schemas.microsoft.com/office/drawing/2014/main" xmlns="" id="{54752991-249E-4969-B861-62C2D9E6559D}"/>
                  </a:ext>
                </a:extLst>
              </p:cNvPr>
              <p:cNvSpPr/>
              <p:nvPr/>
            </p:nvSpPr>
            <p:spPr>
              <a:xfrm>
                <a:off x="5921182" y="5034534"/>
                <a:ext cx="299942" cy="66293"/>
              </a:xfrm>
              <a:custGeom>
                <a:avLst/>
                <a:gdLst>
                  <a:gd name="connsiteX0" fmla="*/ 0 w 299942"/>
                  <a:gd name="connsiteY0" fmla="*/ 0 h 66293"/>
                  <a:gd name="connsiteX1" fmla="*/ 299942 w 299942"/>
                  <a:gd name="connsiteY1" fmla="*/ 0 h 66293"/>
                  <a:gd name="connsiteX2" fmla="*/ 299942 w 299942"/>
                  <a:gd name="connsiteY2" fmla="*/ 66294 h 66293"/>
                  <a:gd name="connsiteX3" fmla="*/ 0 w 299942"/>
                  <a:gd name="connsiteY3" fmla="*/ 66294 h 66293"/>
                </a:gdLst>
                <a:ahLst/>
                <a:cxnLst>
                  <a:cxn ang="0">
                    <a:pos x="connsiteX0" y="connsiteY0"/>
                  </a:cxn>
                  <a:cxn ang="0">
                    <a:pos x="connsiteX1" y="connsiteY1"/>
                  </a:cxn>
                  <a:cxn ang="0">
                    <a:pos x="connsiteX2" y="connsiteY2"/>
                  </a:cxn>
                  <a:cxn ang="0">
                    <a:pos x="connsiteX3" y="connsiteY3"/>
                  </a:cxn>
                </a:cxnLst>
                <a:rect l="l" t="t" r="r" b="b"/>
                <a:pathLst>
                  <a:path w="299942" h="66293">
                    <a:moveTo>
                      <a:pt x="0" y="0"/>
                    </a:moveTo>
                    <a:lnTo>
                      <a:pt x="299942" y="0"/>
                    </a:lnTo>
                    <a:lnTo>
                      <a:pt x="299942" y="66294"/>
                    </a:lnTo>
                    <a:lnTo>
                      <a:pt x="0" y="66294"/>
                    </a:lnTo>
                    <a:close/>
                  </a:path>
                </a:pathLst>
              </a:custGeom>
              <a:solidFill>
                <a:srgbClr val="455A64"/>
              </a:solidFill>
              <a:ln w="9525" cap="flat">
                <a:noFill/>
                <a:prstDash val="solid"/>
                <a:miter/>
              </a:ln>
            </p:spPr>
            <p:txBody>
              <a:bodyPr rtlCol="0" anchor="ctr"/>
              <a:lstStyle/>
              <a:p>
                <a:endParaRPr lang="zh-CN" altLang="en-US"/>
              </a:p>
            </p:txBody>
          </p:sp>
        </p:grpSp>
        <p:grpSp>
          <p:nvGrpSpPr>
            <p:cNvPr id="1663" name="图形 4">
              <a:extLst>
                <a:ext uri="{FF2B5EF4-FFF2-40B4-BE49-F238E27FC236}">
                  <a16:creationId xmlns:a16="http://schemas.microsoft.com/office/drawing/2014/main" xmlns="" id="{26B05685-A2CF-4E65-BD6D-0EFFC23B4221}"/>
                </a:ext>
              </a:extLst>
            </p:cNvPr>
            <p:cNvGrpSpPr/>
            <p:nvPr/>
          </p:nvGrpSpPr>
          <p:grpSpPr>
            <a:xfrm>
              <a:off x="10679521" y="2648230"/>
              <a:ext cx="1312879" cy="3287750"/>
              <a:chOff x="10679521" y="2648230"/>
              <a:chExt cx="1312879" cy="3287750"/>
            </a:xfrm>
          </p:grpSpPr>
          <p:sp>
            <p:nvSpPr>
              <p:cNvPr id="1664" name="任意多边形: 形状 1663">
                <a:extLst>
                  <a:ext uri="{FF2B5EF4-FFF2-40B4-BE49-F238E27FC236}">
                    <a16:creationId xmlns:a16="http://schemas.microsoft.com/office/drawing/2014/main" xmlns="" id="{D8F231D9-0331-4B71-A534-94D4CA6CBCBA}"/>
                  </a:ext>
                </a:extLst>
              </p:cNvPr>
              <p:cNvSpPr/>
              <p:nvPr/>
            </p:nvSpPr>
            <p:spPr>
              <a:xfrm>
                <a:off x="11349479" y="5360765"/>
                <a:ext cx="642921" cy="567128"/>
              </a:xfrm>
              <a:custGeom>
                <a:avLst/>
                <a:gdLst>
                  <a:gd name="connsiteX0" fmla="*/ 633699 w 642921"/>
                  <a:gd name="connsiteY0" fmla="*/ 565118 h 567128"/>
                  <a:gd name="connsiteX1" fmla="*/ 13145 w 642921"/>
                  <a:gd name="connsiteY1" fmla="*/ 547592 h 567128"/>
                  <a:gd name="connsiteX2" fmla="*/ 0 w 642921"/>
                  <a:gd name="connsiteY2" fmla="*/ 355854 h 567128"/>
                  <a:gd name="connsiteX3" fmla="*/ 0 w 642921"/>
                  <a:gd name="connsiteY3" fmla="*/ 288036 h 567128"/>
                  <a:gd name="connsiteX4" fmla="*/ 1334 w 642921"/>
                  <a:gd name="connsiteY4" fmla="*/ 0 h 567128"/>
                  <a:gd name="connsiteX5" fmla="*/ 388334 w 642921"/>
                  <a:gd name="connsiteY5" fmla="*/ 10096 h 567128"/>
                  <a:gd name="connsiteX6" fmla="*/ 376238 w 642921"/>
                  <a:gd name="connsiteY6" fmla="*/ 293180 h 567128"/>
                  <a:gd name="connsiteX7" fmla="*/ 373380 w 642921"/>
                  <a:gd name="connsiteY7" fmla="*/ 360997 h 567128"/>
                  <a:gd name="connsiteX8" fmla="*/ 615411 w 642921"/>
                  <a:gd name="connsiteY8" fmla="*/ 481965 h 567128"/>
                  <a:gd name="connsiteX9" fmla="*/ 633699 w 642921"/>
                  <a:gd name="connsiteY9" fmla="*/ 565118 h 567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2921" h="567128">
                    <a:moveTo>
                      <a:pt x="633699" y="565118"/>
                    </a:moveTo>
                    <a:cubicBezTo>
                      <a:pt x="613410" y="571500"/>
                      <a:pt x="35052" y="561880"/>
                      <a:pt x="13145" y="547592"/>
                    </a:cubicBezTo>
                    <a:cubicBezTo>
                      <a:pt x="4858" y="542163"/>
                      <a:pt x="1334" y="457867"/>
                      <a:pt x="0" y="355854"/>
                    </a:cubicBezTo>
                    <a:cubicBezTo>
                      <a:pt x="0" y="333851"/>
                      <a:pt x="0" y="311087"/>
                      <a:pt x="0" y="288036"/>
                    </a:cubicBezTo>
                    <a:cubicBezTo>
                      <a:pt x="0" y="138017"/>
                      <a:pt x="1334" y="0"/>
                      <a:pt x="1334" y="0"/>
                    </a:cubicBezTo>
                    <a:lnTo>
                      <a:pt x="388334" y="10096"/>
                    </a:lnTo>
                    <a:lnTo>
                      <a:pt x="376238" y="293180"/>
                    </a:lnTo>
                    <a:lnTo>
                      <a:pt x="373380" y="360997"/>
                    </a:lnTo>
                    <a:cubicBezTo>
                      <a:pt x="373380" y="360997"/>
                      <a:pt x="593217" y="463772"/>
                      <a:pt x="615411" y="481965"/>
                    </a:cubicBezTo>
                    <a:cubicBezTo>
                      <a:pt x="637604" y="500158"/>
                      <a:pt x="653987" y="558641"/>
                      <a:pt x="633699" y="565118"/>
                    </a:cubicBezTo>
                    <a:close/>
                  </a:path>
                </a:pathLst>
              </a:custGeom>
              <a:solidFill>
                <a:srgbClr val="EB9481"/>
              </a:solidFill>
              <a:ln w="9525" cap="flat">
                <a:noFill/>
                <a:prstDash val="solid"/>
                <a:miter/>
              </a:ln>
            </p:spPr>
            <p:txBody>
              <a:bodyPr rtlCol="0" anchor="ctr"/>
              <a:lstStyle/>
              <a:p>
                <a:endParaRPr lang="zh-CN" altLang="en-US"/>
              </a:p>
            </p:txBody>
          </p:sp>
          <p:sp>
            <p:nvSpPr>
              <p:cNvPr id="1665" name="任意多边形: 形状 1664">
                <a:extLst>
                  <a:ext uri="{FF2B5EF4-FFF2-40B4-BE49-F238E27FC236}">
                    <a16:creationId xmlns:a16="http://schemas.microsoft.com/office/drawing/2014/main" xmlns="" id="{47687AFB-6CEA-401E-B491-D110CC16D4CE}"/>
                  </a:ext>
                </a:extLst>
              </p:cNvPr>
              <p:cNvSpPr/>
              <p:nvPr/>
            </p:nvSpPr>
            <p:spPr>
              <a:xfrm>
                <a:off x="11349003" y="5648801"/>
                <a:ext cx="643283" cy="279092"/>
              </a:xfrm>
              <a:custGeom>
                <a:avLst/>
                <a:gdLst>
                  <a:gd name="connsiteX0" fmla="*/ 634175 w 643283"/>
                  <a:gd name="connsiteY0" fmla="*/ 277083 h 279092"/>
                  <a:gd name="connsiteX1" fmla="*/ 13621 w 643283"/>
                  <a:gd name="connsiteY1" fmla="*/ 259556 h 279092"/>
                  <a:gd name="connsiteX2" fmla="*/ 0 w 643283"/>
                  <a:gd name="connsiteY2" fmla="*/ 0 h 279092"/>
                  <a:gd name="connsiteX3" fmla="*/ 376238 w 643283"/>
                  <a:gd name="connsiteY3" fmla="*/ 5144 h 279092"/>
                  <a:gd name="connsiteX4" fmla="*/ 373380 w 643283"/>
                  <a:gd name="connsiteY4" fmla="*/ 72962 h 279092"/>
                  <a:gd name="connsiteX5" fmla="*/ 615410 w 643283"/>
                  <a:gd name="connsiteY5" fmla="*/ 193929 h 279092"/>
                  <a:gd name="connsiteX6" fmla="*/ 634175 w 643283"/>
                  <a:gd name="connsiteY6" fmla="*/ 277083 h 2790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3283" h="279092">
                    <a:moveTo>
                      <a:pt x="634175" y="277083"/>
                    </a:moveTo>
                    <a:cubicBezTo>
                      <a:pt x="613886" y="283464"/>
                      <a:pt x="35528" y="273844"/>
                      <a:pt x="13621" y="259556"/>
                    </a:cubicBezTo>
                    <a:cubicBezTo>
                      <a:pt x="3524" y="252984"/>
                      <a:pt x="476" y="129826"/>
                      <a:pt x="0" y="0"/>
                    </a:cubicBezTo>
                    <a:lnTo>
                      <a:pt x="376238" y="5144"/>
                    </a:lnTo>
                    <a:lnTo>
                      <a:pt x="373380" y="72962"/>
                    </a:lnTo>
                    <a:cubicBezTo>
                      <a:pt x="373380" y="72962"/>
                      <a:pt x="593217" y="175736"/>
                      <a:pt x="615410" y="193929"/>
                    </a:cubicBezTo>
                    <a:cubicBezTo>
                      <a:pt x="637604" y="212122"/>
                      <a:pt x="654463" y="270605"/>
                      <a:pt x="634175" y="277083"/>
                    </a:cubicBezTo>
                    <a:close/>
                  </a:path>
                </a:pathLst>
              </a:custGeom>
              <a:solidFill>
                <a:srgbClr val="FFFFFF"/>
              </a:solidFill>
              <a:ln w="9525" cap="flat">
                <a:noFill/>
                <a:prstDash val="solid"/>
                <a:miter/>
              </a:ln>
            </p:spPr>
            <p:txBody>
              <a:bodyPr rtlCol="0" anchor="ctr"/>
              <a:lstStyle/>
              <a:p>
                <a:endParaRPr lang="zh-CN" altLang="en-US"/>
              </a:p>
            </p:txBody>
          </p:sp>
          <p:sp>
            <p:nvSpPr>
              <p:cNvPr id="1666" name="任意多边形: 形状 1665">
                <a:extLst>
                  <a:ext uri="{FF2B5EF4-FFF2-40B4-BE49-F238E27FC236}">
                    <a16:creationId xmlns:a16="http://schemas.microsoft.com/office/drawing/2014/main" xmlns="" id="{A06C1145-182D-4B57-8D43-F860B10E48DD}"/>
                  </a:ext>
                </a:extLst>
              </p:cNvPr>
              <p:cNvSpPr/>
              <p:nvPr/>
            </p:nvSpPr>
            <p:spPr>
              <a:xfrm>
                <a:off x="11349479" y="5716619"/>
                <a:ext cx="642807" cy="211274"/>
              </a:xfrm>
              <a:custGeom>
                <a:avLst/>
                <a:gdLst>
                  <a:gd name="connsiteX0" fmla="*/ 633699 w 642807"/>
                  <a:gd name="connsiteY0" fmla="*/ 209264 h 211274"/>
                  <a:gd name="connsiteX1" fmla="*/ 13145 w 642807"/>
                  <a:gd name="connsiteY1" fmla="*/ 191738 h 211274"/>
                  <a:gd name="connsiteX2" fmla="*/ 0 w 642807"/>
                  <a:gd name="connsiteY2" fmla="*/ 0 h 211274"/>
                  <a:gd name="connsiteX3" fmla="*/ 372904 w 642807"/>
                  <a:gd name="connsiteY3" fmla="*/ 5143 h 211274"/>
                  <a:gd name="connsiteX4" fmla="*/ 614934 w 642807"/>
                  <a:gd name="connsiteY4" fmla="*/ 126111 h 211274"/>
                  <a:gd name="connsiteX5" fmla="*/ 633699 w 642807"/>
                  <a:gd name="connsiteY5" fmla="*/ 209264 h 211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2807" h="211274">
                    <a:moveTo>
                      <a:pt x="633699" y="209264"/>
                    </a:moveTo>
                    <a:cubicBezTo>
                      <a:pt x="613410" y="215646"/>
                      <a:pt x="35052" y="206026"/>
                      <a:pt x="13145" y="191738"/>
                    </a:cubicBezTo>
                    <a:cubicBezTo>
                      <a:pt x="4858" y="186309"/>
                      <a:pt x="1334" y="102013"/>
                      <a:pt x="0" y="0"/>
                    </a:cubicBezTo>
                    <a:lnTo>
                      <a:pt x="372904" y="5143"/>
                    </a:lnTo>
                    <a:cubicBezTo>
                      <a:pt x="372904" y="5143"/>
                      <a:pt x="592741" y="107918"/>
                      <a:pt x="614934" y="126111"/>
                    </a:cubicBezTo>
                    <a:cubicBezTo>
                      <a:pt x="637127" y="144304"/>
                      <a:pt x="653987" y="202787"/>
                      <a:pt x="633699" y="209264"/>
                    </a:cubicBezTo>
                    <a:close/>
                  </a:path>
                </a:pathLst>
              </a:custGeom>
              <a:solidFill>
                <a:srgbClr val="A6A6A6"/>
              </a:solidFill>
              <a:ln w="9525" cap="flat">
                <a:noFill/>
                <a:prstDash val="solid"/>
                <a:miter/>
              </a:ln>
            </p:spPr>
            <p:txBody>
              <a:bodyPr rtlCol="0" anchor="ctr"/>
              <a:lstStyle/>
              <a:p>
                <a:endParaRPr lang="zh-CN" altLang="en-US"/>
              </a:p>
            </p:txBody>
          </p:sp>
          <p:sp>
            <p:nvSpPr>
              <p:cNvPr id="1667" name="任意多边形: 形状 1666">
                <a:extLst>
                  <a:ext uri="{FF2B5EF4-FFF2-40B4-BE49-F238E27FC236}">
                    <a16:creationId xmlns:a16="http://schemas.microsoft.com/office/drawing/2014/main" xmlns="" id="{02958A1A-938E-467B-814D-D6735D8196CA}"/>
                  </a:ext>
                </a:extLst>
              </p:cNvPr>
              <p:cNvSpPr/>
              <p:nvPr/>
            </p:nvSpPr>
            <p:spPr>
              <a:xfrm>
                <a:off x="11349479" y="5716905"/>
                <a:ext cx="297180" cy="207644"/>
              </a:xfrm>
              <a:custGeom>
                <a:avLst/>
                <a:gdLst>
                  <a:gd name="connsiteX0" fmla="*/ 297180 w 297180"/>
                  <a:gd name="connsiteY0" fmla="*/ 207645 h 207644"/>
                  <a:gd name="connsiteX1" fmla="*/ 13145 w 297180"/>
                  <a:gd name="connsiteY1" fmla="*/ 191738 h 207644"/>
                  <a:gd name="connsiteX2" fmla="*/ 0 w 297180"/>
                  <a:gd name="connsiteY2" fmla="*/ 0 h 207644"/>
                  <a:gd name="connsiteX3" fmla="*/ 76200 w 297180"/>
                  <a:gd name="connsiteY3" fmla="*/ 1048 h 207644"/>
                  <a:gd name="connsiteX4" fmla="*/ 297180 w 297180"/>
                  <a:gd name="connsiteY4" fmla="*/ 207645 h 2076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7180" h="207644">
                    <a:moveTo>
                      <a:pt x="297180" y="207645"/>
                    </a:moveTo>
                    <a:cubicBezTo>
                      <a:pt x="156686" y="204121"/>
                      <a:pt x="23432" y="198120"/>
                      <a:pt x="13145" y="191738"/>
                    </a:cubicBezTo>
                    <a:cubicBezTo>
                      <a:pt x="4858" y="186309"/>
                      <a:pt x="1334" y="102013"/>
                      <a:pt x="0" y="0"/>
                    </a:cubicBezTo>
                    <a:lnTo>
                      <a:pt x="76200" y="1048"/>
                    </a:lnTo>
                    <a:cubicBezTo>
                      <a:pt x="135064" y="56197"/>
                      <a:pt x="241173" y="155162"/>
                      <a:pt x="297180" y="20764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668" name="任意多边形: 形状 1667">
                <a:extLst>
                  <a:ext uri="{FF2B5EF4-FFF2-40B4-BE49-F238E27FC236}">
                    <a16:creationId xmlns:a16="http://schemas.microsoft.com/office/drawing/2014/main" xmlns="" id="{5480137A-7F58-4DC0-AFE9-44EC26D55D66}"/>
                  </a:ext>
                </a:extLst>
              </p:cNvPr>
              <p:cNvSpPr/>
              <p:nvPr/>
            </p:nvSpPr>
            <p:spPr>
              <a:xfrm>
                <a:off x="11390437" y="5894100"/>
                <a:ext cx="586692" cy="10248"/>
              </a:xfrm>
              <a:custGeom>
                <a:avLst/>
                <a:gdLst>
                  <a:gd name="connsiteX0" fmla="*/ 584835 w 586692"/>
                  <a:gd name="connsiteY0" fmla="*/ 8446 h 10248"/>
                  <a:gd name="connsiteX1" fmla="*/ 572 w 586692"/>
                  <a:gd name="connsiteY1" fmla="*/ 922 h 10248"/>
                  <a:gd name="connsiteX2" fmla="*/ 572 w 586692"/>
                  <a:gd name="connsiteY2" fmla="*/ 1588 h 10248"/>
                  <a:gd name="connsiteX3" fmla="*/ 584835 w 586692"/>
                  <a:gd name="connsiteY3" fmla="*/ 10066 h 10248"/>
                  <a:gd name="connsiteX4" fmla="*/ 584835 w 586692"/>
                  <a:gd name="connsiteY4" fmla="*/ 8446 h 1024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692" h="10248">
                    <a:moveTo>
                      <a:pt x="584835" y="8446"/>
                    </a:moveTo>
                    <a:cubicBezTo>
                      <a:pt x="487870" y="4446"/>
                      <a:pt x="96679" y="-2507"/>
                      <a:pt x="572" y="922"/>
                    </a:cubicBezTo>
                    <a:cubicBezTo>
                      <a:pt x="-191" y="922"/>
                      <a:pt x="-191" y="1493"/>
                      <a:pt x="572" y="1588"/>
                    </a:cubicBezTo>
                    <a:cubicBezTo>
                      <a:pt x="96488" y="7589"/>
                      <a:pt x="487775" y="11113"/>
                      <a:pt x="584835" y="10066"/>
                    </a:cubicBezTo>
                    <a:cubicBezTo>
                      <a:pt x="587311" y="10066"/>
                      <a:pt x="587311" y="8542"/>
                      <a:pt x="584835" y="8446"/>
                    </a:cubicBezTo>
                    <a:close/>
                  </a:path>
                </a:pathLst>
              </a:custGeom>
              <a:solidFill>
                <a:srgbClr val="263238"/>
              </a:solidFill>
              <a:ln w="9525" cap="flat">
                <a:noFill/>
                <a:prstDash val="solid"/>
                <a:miter/>
              </a:ln>
            </p:spPr>
            <p:txBody>
              <a:bodyPr rtlCol="0" anchor="ctr"/>
              <a:lstStyle/>
              <a:p>
                <a:endParaRPr lang="zh-CN" altLang="en-US"/>
              </a:p>
            </p:txBody>
          </p:sp>
          <p:sp>
            <p:nvSpPr>
              <p:cNvPr id="1669" name="任意多边形: 形状 1668">
                <a:extLst>
                  <a:ext uri="{FF2B5EF4-FFF2-40B4-BE49-F238E27FC236}">
                    <a16:creationId xmlns:a16="http://schemas.microsoft.com/office/drawing/2014/main" xmlns="" id="{3C62614E-7A23-4BDF-ABBD-ECD133B4DDD8}"/>
                  </a:ext>
                </a:extLst>
              </p:cNvPr>
              <p:cNvSpPr/>
              <p:nvPr/>
            </p:nvSpPr>
            <p:spPr>
              <a:xfrm>
                <a:off x="11846684" y="5821226"/>
                <a:ext cx="81190" cy="74642"/>
              </a:xfrm>
              <a:custGeom>
                <a:avLst/>
                <a:gdLst>
                  <a:gd name="connsiteX0" fmla="*/ 80867 w 81190"/>
                  <a:gd name="connsiteY0" fmla="*/ 73 h 74642"/>
                  <a:gd name="connsiteX1" fmla="*/ 22479 w 81190"/>
                  <a:gd name="connsiteY1" fmla="*/ 22837 h 74642"/>
                  <a:gd name="connsiteX2" fmla="*/ 0 w 81190"/>
                  <a:gd name="connsiteY2" fmla="*/ 74177 h 74642"/>
                  <a:gd name="connsiteX3" fmla="*/ 1143 w 81190"/>
                  <a:gd name="connsiteY3" fmla="*/ 74177 h 74642"/>
                  <a:gd name="connsiteX4" fmla="*/ 80867 w 81190"/>
                  <a:gd name="connsiteY4" fmla="*/ 1216 h 74642"/>
                  <a:gd name="connsiteX5" fmla="*/ 81095 w 81190"/>
                  <a:gd name="connsiteY5" fmla="*/ 300 h 74642"/>
                  <a:gd name="connsiteX6" fmla="*/ 80867 w 81190"/>
                  <a:gd name="connsiteY6" fmla="*/ 72 h 74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190" h="74642">
                    <a:moveTo>
                      <a:pt x="80867" y="73"/>
                    </a:moveTo>
                    <a:cubicBezTo>
                      <a:pt x="59072" y="-869"/>
                      <a:pt x="37884" y="7391"/>
                      <a:pt x="22479" y="22837"/>
                    </a:cubicBezTo>
                    <a:cubicBezTo>
                      <a:pt x="8638" y="36406"/>
                      <a:pt x="583" y="54804"/>
                      <a:pt x="0" y="74177"/>
                    </a:cubicBezTo>
                    <a:cubicBezTo>
                      <a:pt x="0" y="74749"/>
                      <a:pt x="1048" y="74844"/>
                      <a:pt x="1143" y="74177"/>
                    </a:cubicBezTo>
                    <a:cubicBezTo>
                      <a:pt x="8537" y="34834"/>
                      <a:pt x="41025" y="5102"/>
                      <a:pt x="80867" y="1216"/>
                    </a:cubicBezTo>
                    <a:cubicBezTo>
                      <a:pt x="81183" y="1026"/>
                      <a:pt x="81285" y="616"/>
                      <a:pt x="81095" y="300"/>
                    </a:cubicBezTo>
                    <a:cubicBezTo>
                      <a:pt x="81039" y="207"/>
                      <a:pt x="80961" y="129"/>
                      <a:pt x="80867" y="72"/>
                    </a:cubicBezTo>
                    <a:close/>
                  </a:path>
                </a:pathLst>
              </a:custGeom>
              <a:solidFill>
                <a:srgbClr val="263238"/>
              </a:solidFill>
              <a:ln w="9525" cap="flat">
                <a:noFill/>
                <a:prstDash val="solid"/>
                <a:miter/>
              </a:ln>
            </p:spPr>
            <p:txBody>
              <a:bodyPr rtlCol="0" anchor="ctr"/>
              <a:lstStyle/>
              <a:p>
                <a:endParaRPr lang="zh-CN" altLang="en-US"/>
              </a:p>
            </p:txBody>
          </p:sp>
          <p:sp>
            <p:nvSpPr>
              <p:cNvPr id="1670" name="任意多边形: 形状 1669">
                <a:extLst>
                  <a:ext uri="{FF2B5EF4-FFF2-40B4-BE49-F238E27FC236}">
                    <a16:creationId xmlns:a16="http://schemas.microsoft.com/office/drawing/2014/main" xmlns="" id="{84EDAC2B-36FA-440E-9AEC-91B35ABCB9F0}"/>
                  </a:ext>
                </a:extLst>
              </p:cNvPr>
              <p:cNvSpPr/>
              <p:nvPr/>
            </p:nvSpPr>
            <p:spPr>
              <a:xfrm>
                <a:off x="11650869" y="5731969"/>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5"/>
                      <a:pt x="2268" y="45134"/>
                    </a:cubicBezTo>
                    <a:cubicBezTo>
                      <a:pt x="36479" y="27917"/>
                      <a:pt x="72434" y="14410"/>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671" name="任意多边形: 形状 1670">
                <a:extLst>
                  <a:ext uri="{FF2B5EF4-FFF2-40B4-BE49-F238E27FC236}">
                    <a16:creationId xmlns:a16="http://schemas.microsoft.com/office/drawing/2014/main" xmlns="" id="{0132C90A-505E-4B75-BFB7-FDEF783D8AA4}"/>
                  </a:ext>
                </a:extLst>
              </p:cNvPr>
              <p:cNvSpPr/>
              <p:nvPr/>
            </p:nvSpPr>
            <p:spPr>
              <a:xfrm>
                <a:off x="11680672" y="5744161"/>
                <a:ext cx="111641" cy="45270"/>
              </a:xfrm>
              <a:custGeom>
                <a:avLst/>
                <a:gdLst>
                  <a:gd name="connsiteX0" fmla="*/ 108958 w 111641"/>
                  <a:gd name="connsiteY0" fmla="*/ 81 h 45270"/>
                  <a:gd name="connsiteX1" fmla="*/ 278 w 111641"/>
                  <a:gd name="connsiteY1" fmla="*/ 43134 h 45270"/>
                  <a:gd name="connsiteX2" fmla="*/ 2182 w 111641"/>
                  <a:gd name="connsiteY2" fmla="*/ 45134 h 45270"/>
                  <a:gd name="connsiteX3" fmla="*/ 109529 w 111641"/>
                  <a:gd name="connsiteY3" fmla="*/ 4843 h 45270"/>
                  <a:gd name="connsiteX4" fmla="*/ 111624 w 111641"/>
                  <a:gd name="connsiteY4" fmla="*/ 2176 h 45270"/>
                  <a:gd name="connsiteX5" fmla="*/ 108957 w 11164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41" h="45270">
                    <a:moveTo>
                      <a:pt x="108958" y="81"/>
                    </a:moveTo>
                    <a:cubicBezTo>
                      <a:pt x="70095" y="-1158"/>
                      <a:pt x="24947" y="11796"/>
                      <a:pt x="278" y="43134"/>
                    </a:cubicBezTo>
                    <a:cubicBezTo>
                      <a:pt x="-675" y="44372"/>
                      <a:pt x="1039" y="45705"/>
                      <a:pt x="2182" y="45134"/>
                    </a:cubicBezTo>
                    <a:cubicBezTo>
                      <a:pt x="36427" y="27916"/>
                      <a:pt x="72413" y="14409"/>
                      <a:pt x="109529" y="4843"/>
                    </a:cubicBezTo>
                    <a:cubicBezTo>
                      <a:pt x="110844" y="4685"/>
                      <a:pt x="111782" y="3491"/>
                      <a:pt x="111624" y="2176"/>
                    </a:cubicBezTo>
                    <a:cubicBezTo>
                      <a:pt x="111467" y="861"/>
                      <a:pt x="110273" y="-77"/>
                      <a:pt x="108957" y="80"/>
                    </a:cubicBezTo>
                    <a:close/>
                  </a:path>
                </a:pathLst>
              </a:custGeom>
              <a:solidFill>
                <a:srgbClr val="263238"/>
              </a:solidFill>
              <a:ln w="9525" cap="flat">
                <a:noFill/>
                <a:prstDash val="solid"/>
                <a:miter/>
              </a:ln>
            </p:spPr>
            <p:txBody>
              <a:bodyPr rtlCol="0" anchor="ctr"/>
              <a:lstStyle/>
              <a:p>
                <a:endParaRPr lang="zh-CN" altLang="en-US"/>
              </a:p>
            </p:txBody>
          </p:sp>
          <p:sp>
            <p:nvSpPr>
              <p:cNvPr id="1672" name="任意多边形: 形状 1671">
                <a:extLst>
                  <a:ext uri="{FF2B5EF4-FFF2-40B4-BE49-F238E27FC236}">
                    <a16:creationId xmlns:a16="http://schemas.microsoft.com/office/drawing/2014/main" xmlns="" id="{6740E9AC-FAF3-429F-B816-EBE23F75B1CE}"/>
                  </a:ext>
                </a:extLst>
              </p:cNvPr>
              <p:cNvSpPr/>
              <p:nvPr/>
            </p:nvSpPr>
            <p:spPr>
              <a:xfrm>
                <a:off x="11710400" y="5756353"/>
                <a:ext cx="111631" cy="45270"/>
              </a:xfrm>
              <a:custGeom>
                <a:avLst/>
                <a:gdLst>
                  <a:gd name="connsiteX0" fmla="*/ 108948 w 111631"/>
                  <a:gd name="connsiteY0" fmla="*/ 81 h 45270"/>
                  <a:gd name="connsiteX1" fmla="*/ 268 w 111631"/>
                  <a:gd name="connsiteY1" fmla="*/ 43134 h 45270"/>
                  <a:gd name="connsiteX2" fmla="*/ 2268 w 111631"/>
                  <a:gd name="connsiteY2" fmla="*/ 45134 h 45270"/>
                  <a:gd name="connsiteX3" fmla="*/ 109519 w 111631"/>
                  <a:gd name="connsiteY3" fmla="*/ 4843 h 45270"/>
                  <a:gd name="connsiteX4" fmla="*/ 111614 w 111631"/>
                  <a:gd name="connsiteY4" fmla="*/ 2176 h 45270"/>
                  <a:gd name="connsiteX5" fmla="*/ 108947 w 111631"/>
                  <a:gd name="connsiteY5" fmla="*/ 80 h 4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631" h="45270">
                    <a:moveTo>
                      <a:pt x="108948" y="81"/>
                    </a:moveTo>
                    <a:cubicBezTo>
                      <a:pt x="70181" y="-1158"/>
                      <a:pt x="24937" y="11796"/>
                      <a:pt x="268" y="43134"/>
                    </a:cubicBezTo>
                    <a:cubicBezTo>
                      <a:pt x="-685" y="44372"/>
                      <a:pt x="1125" y="45706"/>
                      <a:pt x="2268" y="45134"/>
                    </a:cubicBezTo>
                    <a:cubicBezTo>
                      <a:pt x="36461" y="27876"/>
                      <a:pt x="72421" y="14367"/>
                      <a:pt x="109519" y="4843"/>
                    </a:cubicBezTo>
                    <a:cubicBezTo>
                      <a:pt x="110834" y="4685"/>
                      <a:pt x="111773" y="3491"/>
                      <a:pt x="111614" y="2176"/>
                    </a:cubicBezTo>
                    <a:cubicBezTo>
                      <a:pt x="111457" y="861"/>
                      <a:pt x="110263" y="-77"/>
                      <a:pt x="108947" y="80"/>
                    </a:cubicBezTo>
                    <a:close/>
                  </a:path>
                </a:pathLst>
              </a:custGeom>
              <a:solidFill>
                <a:srgbClr val="263238"/>
              </a:solidFill>
              <a:ln w="9525" cap="flat">
                <a:noFill/>
                <a:prstDash val="solid"/>
                <a:miter/>
              </a:ln>
            </p:spPr>
            <p:txBody>
              <a:bodyPr rtlCol="0" anchor="ctr"/>
              <a:lstStyle/>
              <a:p>
                <a:endParaRPr lang="zh-CN" altLang="en-US"/>
              </a:p>
            </p:txBody>
          </p:sp>
          <p:sp>
            <p:nvSpPr>
              <p:cNvPr id="1673" name="任意多边形: 形状 1672">
                <a:extLst>
                  <a:ext uri="{FF2B5EF4-FFF2-40B4-BE49-F238E27FC236}">
                    <a16:creationId xmlns:a16="http://schemas.microsoft.com/office/drawing/2014/main" xmlns="" id="{889E61E6-5F2A-42EA-B8D4-EC49F6CCA417}"/>
                  </a:ext>
                </a:extLst>
              </p:cNvPr>
              <p:cNvSpPr/>
              <p:nvPr/>
            </p:nvSpPr>
            <p:spPr>
              <a:xfrm>
                <a:off x="11740203" y="5768461"/>
                <a:ext cx="111333" cy="45354"/>
              </a:xfrm>
              <a:custGeom>
                <a:avLst/>
                <a:gdLst>
                  <a:gd name="connsiteX0" fmla="*/ 108958 w 111333"/>
                  <a:gd name="connsiteY0" fmla="*/ 69 h 45354"/>
                  <a:gd name="connsiteX1" fmla="*/ 278 w 111333"/>
                  <a:gd name="connsiteY1" fmla="*/ 43217 h 45354"/>
                  <a:gd name="connsiteX2" fmla="*/ 2182 w 111333"/>
                  <a:gd name="connsiteY2" fmla="*/ 45218 h 45354"/>
                  <a:gd name="connsiteX3" fmla="*/ 109529 w 111333"/>
                  <a:gd name="connsiteY3" fmla="*/ 4927 h 45354"/>
                  <a:gd name="connsiteX4" fmla="*/ 111239 w 111333"/>
                  <a:gd name="connsiteY4" fmla="*/ 1871 h 45354"/>
                  <a:gd name="connsiteX5" fmla="*/ 108958 w 111333"/>
                  <a:gd name="connsiteY5" fmla="*/ 69 h 45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1333" h="45354">
                    <a:moveTo>
                      <a:pt x="108958" y="69"/>
                    </a:moveTo>
                    <a:cubicBezTo>
                      <a:pt x="70095" y="-1074"/>
                      <a:pt x="24947" y="11880"/>
                      <a:pt x="278" y="43217"/>
                    </a:cubicBezTo>
                    <a:cubicBezTo>
                      <a:pt x="-675" y="44456"/>
                      <a:pt x="1039" y="45789"/>
                      <a:pt x="2182" y="45218"/>
                    </a:cubicBezTo>
                    <a:cubicBezTo>
                      <a:pt x="36409" y="27960"/>
                      <a:pt x="72400" y="14451"/>
                      <a:pt x="109529" y="4927"/>
                    </a:cubicBezTo>
                    <a:cubicBezTo>
                      <a:pt x="110845" y="4555"/>
                      <a:pt x="111611" y="3187"/>
                      <a:pt x="111239" y="1871"/>
                    </a:cubicBezTo>
                    <a:cubicBezTo>
                      <a:pt x="110948" y="840"/>
                      <a:pt x="110028" y="113"/>
                      <a:pt x="108958" y="69"/>
                    </a:cubicBezTo>
                    <a:close/>
                  </a:path>
                </a:pathLst>
              </a:custGeom>
              <a:solidFill>
                <a:srgbClr val="263238"/>
              </a:solidFill>
              <a:ln w="9525" cap="flat">
                <a:noFill/>
                <a:prstDash val="solid"/>
                <a:miter/>
              </a:ln>
            </p:spPr>
            <p:txBody>
              <a:bodyPr rtlCol="0" anchor="ctr"/>
              <a:lstStyle/>
              <a:p>
                <a:endParaRPr lang="zh-CN" altLang="en-US"/>
              </a:p>
            </p:txBody>
          </p:sp>
          <p:sp>
            <p:nvSpPr>
              <p:cNvPr id="1674" name="任意多边形: 形状 1673">
                <a:extLst>
                  <a:ext uri="{FF2B5EF4-FFF2-40B4-BE49-F238E27FC236}">
                    <a16:creationId xmlns:a16="http://schemas.microsoft.com/office/drawing/2014/main" xmlns="" id="{843440C9-5C1B-4D91-9C00-D8A77266762B}"/>
                  </a:ext>
                </a:extLst>
              </p:cNvPr>
              <p:cNvSpPr/>
              <p:nvPr/>
            </p:nvSpPr>
            <p:spPr>
              <a:xfrm>
                <a:off x="11384075" y="5803387"/>
                <a:ext cx="65337" cy="67642"/>
              </a:xfrm>
              <a:custGeom>
                <a:avLst/>
                <a:gdLst>
                  <a:gd name="connsiteX0" fmla="*/ 33127 w 65337"/>
                  <a:gd name="connsiteY0" fmla="*/ 5 h 67642"/>
                  <a:gd name="connsiteX1" fmla="*/ 32174 w 65337"/>
                  <a:gd name="connsiteY1" fmla="*/ 67632 h 67642"/>
                  <a:gd name="connsiteX2" fmla="*/ 33127 w 65337"/>
                  <a:gd name="connsiteY2" fmla="*/ 5 h 67642"/>
                </a:gdLst>
                <a:ahLst/>
                <a:cxnLst>
                  <a:cxn ang="0">
                    <a:pos x="connsiteX0" y="connsiteY0"/>
                  </a:cxn>
                  <a:cxn ang="0">
                    <a:pos x="connsiteX1" y="connsiteY1"/>
                  </a:cxn>
                  <a:cxn ang="0">
                    <a:pos x="connsiteX2" y="connsiteY2"/>
                  </a:cxn>
                </a:cxnLst>
                <a:rect l="l" t="t" r="r" b="b"/>
                <a:pathLst>
                  <a:path w="65337" h="67642">
                    <a:moveTo>
                      <a:pt x="33127" y="5"/>
                    </a:moveTo>
                    <a:cubicBezTo>
                      <a:pt x="-10402" y="-662"/>
                      <a:pt x="-11355" y="66680"/>
                      <a:pt x="32174" y="67632"/>
                    </a:cubicBezTo>
                    <a:cubicBezTo>
                      <a:pt x="75704" y="68585"/>
                      <a:pt x="76751" y="576"/>
                      <a:pt x="33127" y="5"/>
                    </a:cubicBezTo>
                    <a:close/>
                  </a:path>
                </a:pathLst>
              </a:custGeom>
              <a:solidFill>
                <a:srgbClr val="263238"/>
              </a:solidFill>
              <a:ln w="9525" cap="flat">
                <a:noFill/>
                <a:prstDash val="solid"/>
                <a:miter/>
              </a:ln>
            </p:spPr>
            <p:txBody>
              <a:bodyPr rtlCol="0" anchor="ctr"/>
              <a:lstStyle/>
              <a:p>
                <a:endParaRPr lang="zh-CN" altLang="en-US"/>
              </a:p>
            </p:txBody>
          </p:sp>
          <p:sp>
            <p:nvSpPr>
              <p:cNvPr id="1675" name="任意多边形: 形状 1674">
                <a:extLst>
                  <a:ext uri="{FF2B5EF4-FFF2-40B4-BE49-F238E27FC236}">
                    <a16:creationId xmlns:a16="http://schemas.microsoft.com/office/drawing/2014/main" xmlns="" id="{F1120432-8632-42E9-8ADC-75D249E3F692}"/>
                  </a:ext>
                </a:extLst>
              </p:cNvPr>
              <p:cNvSpPr/>
              <p:nvPr/>
            </p:nvSpPr>
            <p:spPr>
              <a:xfrm>
                <a:off x="11709810" y="5622171"/>
                <a:ext cx="103779" cy="126333"/>
              </a:xfrm>
              <a:custGeom>
                <a:avLst/>
                <a:gdLst>
                  <a:gd name="connsiteX0" fmla="*/ 93726 w 103779"/>
                  <a:gd name="connsiteY0" fmla="*/ 7104 h 126333"/>
                  <a:gd name="connsiteX1" fmla="*/ 36576 w 103779"/>
                  <a:gd name="connsiteY1" fmla="*/ 22725 h 126333"/>
                  <a:gd name="connsiteX2" fmla="*/ 0 w 103779"/>
                  <a:gd name="connsiteY2" fmla="*/ 121404 h 126333"/>
                  <a:gd name="connsiteX3" fmla="*/ 1238 w 103779"/>
                  <a:gd name="connsiteY3" fmla="*/ 122451 h 126333"/>
                  <a:gd name="connsiteX4" fmla="*/ 6448 w 103779"/>
                  <a:gd name="connsiteY4" fmla="*/ 126281 h 126333"/>
                  <a:gd name="connsiteX5" fmla="*/ 8096 w 103779"/>
                  <a:gd name="connsiteY5" fmla="*/ 125690 h 126333"/>
                  <a:gd name="connsiteX6" fmla="*/ 89631 w 103779"/>
                  <a:gd name="connsiteY6" fmla="*/ 63968 h 126333"/>
                  <a:gd name="connsiteX7" fmla="*/ 93726 w 103779"/>
                  <a:gd name="connsiteY7" fmla="*/ 7104 h 126333"/>
                  <a:gd name="connsiteX8" fmla="*/ 44672 w 103779"/>
                  <a:gd name="connsiteY8" fmla="*/ 88828 h 126333"/>
                  <a:gd name="connsiteX9" fmla="*/ 4096 w 103779"/>
                  <a:gd name="connsiteY9" fmla="*/ 117403 h 126333"/>
                  <a:gd name="connsiteX10" fmla="*/ 26956 w 103779"/>
                  <a:gd name="connsiteY10" fmla="*/ 60253 h 126333"/>
                  <a:gd name="connsiteX11" fmla="*/ 41529 w 103779"/>
                  <a:gd name="connsiteY11" fmla="*/ 34345 h 126333"/>
                  <a:gd name="connsiteX12" fmla="*/ 92012 w 103779"/>
                  <a:gd name="connsiteY12" fmla="*/ 32059 h 126333"/>
                  <a:gd name="connsiteX13" fmla="*/ 44672 w 103779"/>
                  <a:gd name="connsiteY13" fmla="*/ 88733 h 12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3779" h="126333">
                    <a:moveTo>
                      <a:pt x="93726" y="7104"/>
                    </a:moveTo>
                    <a:cubicBezTo>
                      <a:pt x="74676" y="-9470"/>
                      <a:pt x="49339" y="5961"/>
                      <a:pt x="36576" y="22725"/>
                    </a:cubicBezTo>
                    <a:cubicBezTo>
                      <a:pt x="15957" y="51849"/>
                      <a:pt x="3345" y="85876"/>
                      <a:pt x="0" y="121404"/>
                    </a:cubicBezTo>
                    <a:cubicBezTo>
                      <a:pt x="0" y="122166"/>
                      <a:pt x="571" y="122547"/>
                      <a:pt x="1238" y="122451"/>
                    </a:cubicBezTo>
                    <a:cubicBezTo>
                      <a:pt x="1620" y="124947"/>
                      <a:pt x="3952" y="126662"/>
                      <a:pt x="6448" y="126281"/>
                    </a:cubicBezTo>
                    <a:cubicBezTo>
                      <a:pt x="7030" y="126192"/>
                      <a:pt x="7590" y="125991"/>
                      <a:pt x="8096" y="125690"/>
                    </a:cubicBezTo>
                    <a:cubicBezTo>
                      <a:pt x="36100" y="107116"/>
                      <a:pt x="68294" y="90638"/>
                      <a:pt x="89631" y="63968"/>
                    </a:cubicBezTo>
                    <a:cubicBezTo>
                      <a:pt x="102108" y="48252"/>
                      <a:pt x="112014" y="22725"/>
                      <a:pt x="93726" y="7104"/>
                    </a:cubicBezTo>
                    <a:close/>
                    <a:moveTo>
                      <a:pt x="44672" y="88828"/>
                    </a:moveTo>
                    <a:cubicBezTo>
                      <a:pt x="31147" y="98353"/>
                      <a:pt x="17240" y="107116"/>
                      <a:pt x="4096" y="117403"/>
                    </a:cubicBezTo>
                    <a:cubicBezTo>
                      <a:pt x="10717" y="97968"/>
                      <a:pt x="18347" y="78893"/>
                      <a:pt x="26956" y="60253"/>
                    </a:cubicBezTo>
                    <a:cubicBezTo>
                      <a:pt x="31211" y="51292"/>
                      <a:pt x="36080" y="42635"/>
                      <a:pt x="41529" y="34345"/>
                    </a:cubicBezTo>
                    <a:cubicBezTo>
                      <a:pt x="50197" y="21582"/>
                      <a:pt x="89154" y="-10137"/>
                      <a:pt x="92012" y="32059"/>
                    </a:cubicBezTo>
                    <a:cubicBezTo>
                      <a:pt x="93726" y="54729"/>
                      <a:pt x="60770" y="77398"/>
                      <a:pt x="44672" y="88733"/>
                    </a:cubicBezTo>
                    <a:close/>
                  </a:path>
                </a:pathLst>
              </a:custGeom>
              <a:solidFill>
                <a:srgbClr val="263238"/>
              </a:solidFill>
              <a:ln w="9525" cap="flat">
                <a:noFill/>
                <a:prstDash val="solid"/>
                <a:miter/>
              </a:ln>
            </p:spPr>
            <p:txBody>
              <a:bodyPr rtlCol="0" anchor="ctr"/>
              <a:lstStyle/>
              <a:p>
                <a:endParaRPr lang="zh-CN" altLang="en-US"/>
              </a:p>
            </p:txBody>
          </p:sp>
          <p:sp>
            <p:nvSpPr>
              <p:cNvPr id="1676" name="任意多边形: 形状 1675">
                <a:extLst>
                  <a:ext uri="{FF2B5EF4-FFF2-40B4-BE49-F238E27FC236}">
                    <a16:creationId xmlns:a16="http://schemas.microsoft.com/office/drawing/2014/main" xmlns="" id="{BE29E07E-75F2-42BC-B324-D6309B689E08}"/>
                  </a:ext>
                </a:extLst>
              </p:cNvPr>
              <p:cNvSpPr/>
              <p:nvPr/>
            </p:nvSpPr>
            <p:spPr>
              <a:xfrm>
                <a:off x="11572042" y="5689050"/>
                <a:ext cx="146804" cy="69027"/>
              </a:xfrm>
              <a:custGeom>
                <a:avLst/>
                <a:gdLst>
                  <a:gd name="connsiteX0" fmla="*/ 41090 w 146804"/>
                  <a:gd name="connsiteY0" fmla="*/ 67193 h 69027"/>
                  <a:gd name="connsiteX1" fmla="*/ 143103 w 146804"/>
                  <a:gd name="connsiteY1" fmla="*/ 59287 h 69027"/>
                  <a:gd name="connsiteX2" fmla="*/ 146683 w 146804"/>
                  <a:gd name="connsiteY2" fmla="*/ 53583 h 69027"/>
                  <a:gd name="connsiteX3" fmla="*/ 146151 w 146804"/>
                  <a:gd name="connsiteY3" fmla="*/ 52239 h 69027"/>
                  <a:gd name="connsiteX4" fmla="*/ 146459 w 146804"/>
                  <a:gd name="connsiteY4" fmla="*/ 50928 h 69027"/>
                  <a:gd name="connsiteX5" fmla="*/ 146151 w 146804"/>
                  <a:gd name="connsiteY5" fmla="*/ 50620 h 69027"/>
                  <a:gd name="connsiteX6" fmla="*/ 53091 w 146804"/>
                  <a:gd name="connsiteY6" fmla="*/ 1375 h 69027"/>
                  <a:gd name="connsiteX7" fmla="*/ 323 w 146804"/>
                  <a:gd name="connsiteY7" fmla="*/ 27378 h 69027"/>
                  <a:gd name="connsiteX8" fmla="*/ 41090 w 146804"/>
                  <a:gd name="connsiteY8" fmla="*/ 67193 h 69027"/>
                  <a:gd name="connsiteX9" fmla="*/ 18039 w 146804"/>
                  <a:gd name="connsiteY9" fmla="*/ 45000 h 69027"/>
                  <a:gd name="connsiteX10" fmla="*/ 57282 w 146804"/>
                  <a:gd name="connsiteY10" fmla="*/ 13186 h 69027"/>
                  <a:gd name="connsiteX11" fmla="*/ 85857 w 146804"/>
                  <a:gd name="connsiteY11" fmla="*/ 22711 h 69027"/>
                  <a:gd name="connsiteX12" fmla="*/ 140817 w 146804"/>
                  <a:gd name="connsiteY12" fmla="*/ 50334 h 69027"/>
                  <a:gd name="connsiteX13" fmla="*/ 91668 w 146804"/>
                  <a:gd name="connsiteY13" fmla="*/ 56144 h 69027"/>
                  <a:gd name="connsiteX14" fmla="*/ 18039 w 146804"/>
                  <a:gd name="connsiteY14" fmla="*/ 45000 h 690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6804" h="69027">
                    <a:moveTo>
                      <a:pt x="41090" y="67193"/>
                    </a:moveTo>
                    <a:cubicBezTo>
                      <a:pt x="74808" y="72908"/>
                      <a:pt x="109860" y="63859"/>
                      <a:pt x="143103" y="59287"/>
                    </a:cubicBezTo>
                    <a:cubicBezTo>
                      <a:pt x="145666" y="58701"/>
                      <a:pt x="147270" y="56147"/>
                      <a:pt x="146683" y="53583"/>
                    </a:cubicBezTo>
                    <a:cubicBezTo>
                      <a:pt x="146575" y="53110"/>
                      <a:pt x="146395" y="52657"/>
                      <a:pt x="146151" y="52239"/>
                    </a:cubicBezTo>
                    <a:cubicBezTo>
                      <a:pt x="146598" y="51962"/>
                      <a:pt x="146735" y="51375"/>
                      <a:pt x="146459" y="50928"/>
                    </a:cubicBezTo>
                    <a:cubicBezTo>
                      <a:pt x="146381" y="50803"/>
                      <a:pt x="146276" y="50697"/>
                      <a:pt x="146151" y="50620"/>
                    </a:cubicBezTo>
                    <a:cubicBezTo>
                      <a:pt x="119994" y="26317"/>
                      <a:pt x="87898" y="9332"/>
                      <a:pt x="53091" y="1375"/>
                    </a:cubicBezTo>
                    <a:cubicBezTo>
                      <a:pt x="32708" y="-2911"/>
                      <a:pt x="3752" y="2042"/>
                      <a:pt x="323" y="27378"/>
                    </a:cubicBezTo>
                    <a:cubicBezTo>
                      <a:pt x="-3106" y="52715"/>
                      <a:pt x="21468" y="64050"/>
                      <a:pt x="41090" y="67193"/>
                    </a:cubicBezTo>
                    <a:close/>
                    <a:moveTo>
                      <a:pt x="18039" y="45000"/>
                    </a:moveTo>
                    <a:cubicBezTo>
                      <a:pt x="-7678" y="11281"/>
                      <a:pt x="42328" y="9376"/>
                      <a:pt x="57282" y="13186"/>
                    </a:cubicBezTo>
                    <a:cubicBezTo>
                      <a:pt x="67007" y="15726"/>
                      <a:pt x="76553" y="18908"/>
                      <a:pt x="85857" y="22711"/>
                    </a:cubicBezTo>
                    <a:cubicBezTo>
                      <a:pt x="104907" y="30522"/>
                      <a:pt x="122624" y="40809"/>
                      <a:pt x="140817" y="50334"/>
                    </a:cubicBezTo>
                    <a:cubicBezTo>
                      <a:pt x="124339" y="51572"/>
                      <a:pt x="108146" y="54239"/>
                      <a:pt x="91668" y="56144"/>
                    </a:cubicBezTo>
                    <a:cubicBezTo>
                      <a:pt x="71665" y="58144"/>
                      <a:pt x="32231" y="63288"/>
                      <a:pt x="18039" y="45000"/>
                    </a:cubicBezTo>
                    <a:close/>
                  </a:path>
                </a:pathLst>
              </a:custGeom>
              <a:solidFill>
                <a:srgbClr val="263238"/>
              </a:solidFill>
              <a:ln w="9525" cap="flat">
                <a:noFill/>
                <a:prstDash val="solid"/>
                <a:miter/>
              </a:ln>
            </p:spPr>
            <p:txBody>
              <a:bodyPr rtlCol="0" anchor="ctr"/>
              <a:lstStyle/>
              <a:p>
                <a:endParaRPr lang="zh-CN" altLang="en-US"/>
              </a:p>
            </p:txBody>
          </p:sp>
          <p:sp>
            <p:nvSpPr>
              <p:cNvPr id="1677" name="任意多边形: 形状 1676">
                <a:extLst>
                  <a:ext uri="{FF2B5EF4-FFF2-40B4-BE49-F238E27FC236}">
                    <a16:creationId xmlns:a16="http://schemas.microsoft.com/office/drawing/2014/main" xmlns="" id="{FE5C688A-2BCC-44C8-A287-BEFACE93C0D7}"/>
                  </a:ext>
                </a:extLst>
              </p:cNvPr>
              <p:cNvSpPr/>
              <p:nvPr/>
            </p:nvSpPr>
            <p:spPr>
              <a:xfrm>
                <a:off x="11119260" y="3634835"/>
                <a:ext cx="669216" cy="1989486"/>
              </a:xfrm>
              <a:custGeom>
                <a:avLst/>
                <a:gdLst>
                  <a:gd name="connsiteX0" fmla="*/ 621221 w 669216"/>
                  <a:gd name="connsiteY0" fmla="*/ 1989487 h 1989486"/>
                  <a:gd name="connsiteX1" fmla="*/ 197548 w 669216"/>
                  <a:gd name="connsiteY1" fmla="*/ 1989487 h 1989486"/>
                  <a:gd name="connsiteX2" fmla="*/ 273748 w 669216"/>
                  <a:gd name="connsiteY2" fmla="*/ 1070039 h 1989486"/>
                  <a:gd name="connsiteX3" fmla="*/ 211264 w 669216"/>
                  <a:gd name="connsiteY3" fmla="*/ 816864 h 1989486"/>
                  <a:gd name="connsiteX4" fmla="*/ 177832 w 669216"/>
                  <a:gd name="connsiteY4" fmla="*/ 686467 h 1989486"/>
                  <a:gd name="connsiteX5" fmla="*/ 81058 w 669216"/>
                  <a:gd name="connsiteY5" fmla="*/ 311658 h 1989486"/>
                  <a:gd name="connsiteX6" fmla="*/ 0 w 669216"/>
                  <a:gd name="connsiteY6" fmla="*/ 0 h 1989486"/>
                  <a:gd name="connsiteX7" fmla="*/ 359093 w 669216"/>
                  <a:gd name="connsiteY7" fmla="*/ 0 h 1989486"/>
                  <a:gd name="connsiteX8" fmla="*/ 453676 w 669216"/>
                  <a:gd name="connsiteY8" fmla="*/ 304800 h 1989486"/>
                  <a:gd name="connsiteX9" fmla="*/ 665798 w 669216"/>
                  <a:gd name="connsiteY9" fmla="*/ 1065276 h 1989486"/>
                  <a:gd name="connsiteX10" fmla="*/ 621221 w 669216"/>
                  <a:gd name="connsiteY10" fmla="*/ 1989487 h 198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69216" h="1989486">
                    <a:moveTo>
                      <a:pt x="621221" y="1989487"/>
                    </a:moveTo>
                    <a:lnTo>
                      <a:pt x="197548" y="1989487"/>
                    </a:lnTo>
                    <a:cubicBezTo>
                      <a:pt x="197548" y="1989487"/>
                      <a:pt x="277273" y="1087279"/>
                      <a:pt x="273748" y="1070039"/>
                    </a:cubicBezTo>
                    <a:cubicBezTo>
                      <a:pt x="269557" y="1047845"/>
                      <a:pt x="244507" y="947737"/>
                      <a:pt x="211264" y="816864"/>
                    </a:cubicBezTo>
                    <a:cubicBezTo>
                      <a:pt x="200787" y="775907"/>
                      <a:pt x="189548" y="731996"/>
                      <a:pt x="177832" y="686467"/>
                    </a:cubicBezTo>
                    <a:cubicBezTo>
                      <a:pt x="146209" y="563309"/>
                      <a:pt x="111157" y="428720"/>
                      <a:pt x="81058" y="311658"/>
                    </a:cubicBezTo>
                    <a:cubicBezTo>
                      <a:pt x="35528" y="136208"/>
                      <a:pt x="0" y="0"/>
                      <a:pt x="0" y="0"/>
                    </a:cubicBezTo>
                    <a:lnTo>
                      <a:pt x="359093" y="0"/>
                    </a:lnTo>
                    <a:cubicBezTo>
                      <a:pt x="359093" y="0"/>
                      <a:pt x="401002" y="132683"/>
                      <a:pt x="453676" y="304800"/>
                    </a:cubicBezTo>
                    <a:cubicBezTo>
                      <a:pt x="539401" y="585311"/>
                      <a:pt x="654463" y="971550"/>
                      <a:pt x="665798" y="1065276"/>
                    </a:cubicBezTo>
                    <a:cubicBezTo>
                      <a:pt x="684371" y="1217295"/>
                      <a:pt x="621221" y="1989487"/>
                      <a:pt x="621221" y="1989487"/>
                    </a:cubicBezTo>
                    <a:close/>
                  </a:path>
                </a:pathLst>
              </a:custGeom>
              <a:solidFill>
                <a:srgbClr val="455A64"/>
              </a:solidFill>
              <a:ln w="9525" cap="flat">
                <a:noFill/>
                <a:prstDash val="solid"/>
                <a:miter/>
              </a:ln>
            </p:spPr>
            <p:txBody>
              <a:bodyPr rtlCol="0" anchor="ctr"/>
              <a:lstStyle/>
              <a:p>
                <a:endParaRPr lang="zh-CN" altLang="en-US"/>
              </a:p>
            </p:txBody>
          </p:sp>
          <p:sp>
            <p:nvSpPr>
              <p:cNvPr id="1678" name="任意多边形: 形状 1677">
                <a:extLst>
                  <a:ext uri="{FF2B5EF4-FFF2-40B4-BE49-F238E27FC236}">
                    <a16:creationId xmlns:a16="http://schemas.microsoft.com/office/drawing/2014/main" xmlns="" id="{26F90A08-90A2-4128-99EE-B6A2080ECA0C}"/>
                  </a:ext>
                </a:extLst>
              </p:cNvPr>
              <p:cNvSpPr/>
              <p:nvPr/>
            </p:nvSpPr>
            <p:spPr>
              <a:xfrm>
                <a:off x="11341050" y="5549068"/>
                <a:ext cx="381618" cy="7905"/>
              </a:xfrm>
              <a:custGeom>
                <a:avLst/>
                <a:gdLst>
                  <a:gd name="connsiteX0" fmla="*/ 380666 w 381618"/>
                  <a:gd name="connsiteY0" fmla="*/ 2959 h 7905"/>
                  <a:gd name="connsiteX1" fmla="*/ 269891 w 381618"/>
                  <a:gd name="connsiteY1" fmla="*/ 483 h 7905"/>
                  <a:gd name="connsiteX2" fmla="*/ 429 w 381618"/>
                  <a:gd name="connsiteY2" fmla="*/ 3245 h 7905"/>
                  <a:gd name="connsiteX3" fmla="*/ 429 w 381618"/>
                  <a:gd name="connsiteY3" fmla="*/ 4578 h 7905"/>
                  <a:gd name="connsiteX4" fmla="*/ 269891 w 381618"/>
                  <a:gd name="connsiteY4" fmla="*/ 7341 h 7905"/>
                  <a:gd name="connsiteX5" fmla="*/ 380666 w 381618"/>
                  <a:gd name="connsiteY5" fmla="*/ 4864 h 7905"/>
                  <a:gd name="connsiteX6" fmla="*/ 381619 w 381618"/>
                  <a:gd name="connsiteY6" fmla="*/ 3912 h 7905"/>
                  <a:gd name="connsiteX7" fmla="*/ 380666 w 381618"/>
                  <a:gd name="connsiteY7" fmla="*/ 2959 h 7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618" h="7905">
                    <a:moveTo>
                      <a:pt x="380666" y="2959"/>
                    </a:moveTo>
                    <a:cubicBezTo>
                      <a:pt x="315992" y="1626"/>
                      <a:pt x="334566" y="1054"/>
                      <a:pt x="269891" y="483"/>
                    </a:cubicBezTo>
                    <a:cubicBezTo>
                      <a:pt x="238172" y="483"/>
                      <a:pt x="30051" y="-1708"/>
                      <a:pt x="429" y="3245"/>
                    </a:cubicBezTo>
                    <a:cubicBezTo>
                      <a:pt x="-143" y="3245"/>
                      <a:pt x="-143" y="4483"/>
                      <a:pt x="429" y="4578"/>
                    </a:cubicBezTo>
                    <a:cubicBezTo>
                      <a:pt x="30051" y="9436"/>
                      <a:pt x="238554" y="7626"/>
                      <a:pt x="269891" y="7341"/>
                    </a:cubicBezTo>
                    <a:cubicBezTo>
                      <a:pt x="334566" y="6674"/>
                      <a:pt x="315992" y="6198"/>
                      <a:pt x="380666" y="4864"/>
                    </a:cubicBezTo>
                    <a:cubicBezTo>
                      <a:pt x="381193" y="4864"/>
                      <a:pt x="381619" y="4438"/>
                      <a:pt x="381619" y="3912"/>
                    </a:cubicBezTo>
                    <a:cubicBezTo>
                      <a:pt x="381619" y="3385"/>
                      <a:pt x="381192" y="2959"/>
                      <a:pt x="380666" y="2959"/>
                    </a:cubicBezTo>
                    <a:close/>
                  </a:path>
                </a:pathLst>
              </a:custGeom>
              <a:solidFill>
                <a:srgbClr val="263238"/>
              </a:solidFill>
              <a:ln w="9525" cap="flat">
                <a:noFill/>
                <a:prstDash val="solid"/>
                <a:miter/>
              </a:ln>
            </p:spPr>
            <p:txBody>
              <a:bodyPr rtlCol="0" anchor="ctr"/>
              <a:lstStyle/>
              <a:p>
                <a:endParaRPr lang="zh-CN" altLang="en-US"/>
              </a:p>
            </p:txBody>
          </p:sp>
          <p:sp>
            <p:nvSpPr>
              <p:cNvPr id="1679" name="任意多边形: 形状 1678">
                <a:extLst>
                  <a:ext uri="{FF2B5EF4-FFF2-40B4-BE49-F238E27FC236}">
                    <a16:creationId xmlns:a16="http://schemas.microsoft.com/office/drawing/2014/main" xmlns="" id="{E83C28D0-6904-4420-A9C2-474616BAF6B2}"/>
                  </a:ext>
                </a:extLst>
              </p:cNvPr>
              <p:cNvSpPr/>
              <p:nvPr/>
            </p:nvSpPr>
            <p:spPr>
              <a:xfrm>
                <a:off x="11192837" y="3724751"/>
                <a:ext cx="290563" cy="1784986"/>
              </a:xfrm>
              <a:custGeom>
                <a:avLst/>
                <a:gdLst>
                  <a:gd name="connsiteX0" fmla="*/ 280087 w 290563"/>
                  <a:gd name="connsiteY0" fmla="*/ 919639 h 1784986"/>
                  <a:gd name="connsiteX1" fmla="*/ 227413 w 290563"/>
                  <a:gd name="connsiteY1" fmla="*/ 738188 h 1784986"/>
                  <a:gd name="connsiteX2" fmla="*/ 116543 w 290563"/>
                  <a:gd name="connsiteY2" fmla="*/ 371951 h 1784986"/>
                  <a:gd name="connsiteX3" fmla="*/ 60631 w 290563"/>
                  <a:gd name="connsiteY3" fmla="*/ 188881 h 1784986"/>
                  <a:gd name="connsiteX4" fmla="*/ 32056 w 290563"/>
                  <a:gd name="connsiteY4" fmla="*/ 96584 h 1784986"/>
                  <a:gd name="connsiteX5" fmla="*/ 3481 w 290563"/>
                  <a:gd name="connsiteY5" fmla="*/ 6382 h 1784986"/>
                  <a:gd name="connsiteX6" fmla="*/ 2623 w 290563"/>
                  <a:gd name="connsiteY6" fmla="*/ 16478 h 1784986"/>
                  <a:gd name="connsiteX7" fmla="*/ 29579 w 290563"/>
                  <a:gd name="connsiteY7" fmla="*/ 111252 h 1784986"/>
                  <a:gd name="connsiteX8" fmla="*/ 84634 w 290563"/>
                  <a:gd name="connsiteY8" fmla="*/ 298418 h 1784986"/>
                  <a:gd name="connsiteX9" fmla="*/ 195791 w 290563"/>
                  <a:gd name="connsiteY9" fmla="*/ 670560 h 1784986"/>
                  <a:gd name="connsiteX10" fmla="*/ 251893 w 290563"/>
                  <a:gd name="connsiteY10" fmla="*/ 857060 h 1784986"/>
                  <a:gd name="connsiteX11" fmla="*/ 274848 w 290563"/>
                  <a:gd name="connsiteY11" fmla="*/ 947261 h 1784986"/>
                  <a:gd name="connsiteX12" fmla="*/ 278562 w 290563"/>
                  <a:gd name="connsiteY12" fmla="*/ 1043750 h 1784986"/>
                  <a:gd name="connsiteX13" fmla="*/ 261037 w 290563"/>
                  <a:gd name="connsiteY13" fmla="*/ 1237964 h 1784986"/>
                  <a:gd name="connsiteX14" fmla="*/ 243034 w 290563"/>
                  <a:gd name="connsiteY14" fmla="*/ 1432465 h 1784986"/>
                  <a:gd name="connsiteX15" fmla="*/ 213031 w 290563"/>
                  <a:gd name="connsiteY15" fmla="*/ 1731931 h 1784986"/>
                  <a:gd name="connsiteX16" fmla="*/ 208935 w 290563"/>
                  <a:gd name="connsiteY16" fmla="*/ 1780985 h 1784986"/>
                  <a:gd name="connsiteX17" fmla="*/ 217317 w 290563"/>
                  <a:gd name="connsiteY17" fmla="*/ 1780985 h 1784986"/>
                  <a:gd name="connsiteX18" fmla="*/ 248464 w 290563"/>
                  <a:gd name="connsiteY18" fmla="*/ 1485234 h 1784986"/>
                  <a:gd name="connsiteX19" fmla="*/ 284182 w 290563"/>
                  <a:gd name="connsiteY19" fmla="*/ 1104234 h 1784986"/>
                  <a:gd name="connsiteX20" fmla="*/ 290564 w 290563"/>
                  <a:gd name="connsiteY20" fmla="*/ 1008317 h 1784986"/>
                  <a:gd name="connsiteX21" fmla="*/ 280087 w 290563"/>
                  <a:gd name="connsiteY21" fmla="*/ 919639 h 1784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90563" h="1784986">
                    <a:moveTo>
                      <a:pt x="280087" y="919639"/>
                    </a:moveTo>
                    <a:cubicBezTo>
                      <a:pt x="266275" y="858393"/>
                      <a:pt x="245511" y="798290"/>
                      <a:pt x="227413" y="738188"/>
                    </a:cubicBezTo>
                    <a:cubicBezTo>
                      <a:pt x="190647" y="616077"/>
                      <a:pt x="153690" y="493998"/>
                      <a:pt x="116543" y="371951"/>
                    </a:cubicBezTo>
                    <a:cubicBezTo>
                      <a:pt x="98064" y="310928"/>
                      <a:pt x="79427" y="249904"/>
                      <a:pt x="60631" y="188881"/>
                    </a:cubicBezTo>
                    <a:cubicBezTo>
                      <a:pt x="51106" y="158115"/>
                      <a:pt x="41581" y="127349"/>
                      <a:pt x="32056" y="96584"/>
                    </a:cubicBezTo>
                    <a:cubicBezTo>
                      <a:pt x="22531" y="65818"/>
                      <a:pt x="11958" y="36767"/>
                      <a:pt x="3481" y="6382"/>
                    </a:cubicBezTo>
                    <a:cubicBezTo>
                      <a:pt x="51" y="-6001"/>
                      <a:pt x="-1853" y="857"/>
                      <a:pt x="2623" y="16478"/>
                    </a:cubicBezTo>
                    <a:cubicBezTo>
                      <a:pt x="11577" y="48101"/>
                      <a:pt x="20340" y="79724"/>
                      <a:pt x="29579" y="111252"/>
                    </a:cubicBezTo>
                    <a:cubicBezTo>
                      <a:pt x="47867" y="173736"/>
                      <a:pt x="66219" y="236125"/>
                      <a:pt x="84634" y="298418"/>
                    </a:cubicBezTo>
                    <a:cubicBezTo>
                      <a:pt x="121400" y="422624"/>
                      <a:pt x="158452" y="546672"/>
                      <a:pt x="195791" y="670560"/>
                    </a:cubicBezTo>
                    <a:cubicBezTo>
                      <a:pt x="214459" y="732790"/>
                      <a:pt x="233160" y="794957"/>
                      <a:pt x="251893" y="857060"/>
                    </a:cubicBezTo>
                    <a:cubicBezTo>
                      <a:pt x="261384" y="886628"/>
                      <a:pt x="269050" y="916752"/>
                      <a:pt x="274848" y="947261"/>
                    </a:cubicBezTo>
                    <a:cubicBezTo>
                      <a:pt x="279799" y="979174"/>
                      <a:pt x="281045" y="1011551"/>
                      <a:pt x="278562" y="1043750"/>
                    </a:cubicBezTo>
                    <a:cubicBezTo>
                      <a:pt x="274467" y="1108615"/>
                      <a:pt x="267038" y="1173290"/>
                      <a:pt x="261037" y="1237964"/>
                    </a:cubicBezTo>
                    <a:lnTo>
                      <a:pt x="243034" y="1432465"/>
                    </a:lnTo>
                    <a:cubicBezTo>
                      <a:pt x="231033" y="1561434"/>
                      <a:pt x="224651" y="1602962"/>
                      <a:pt x="213031" y="1731931"/>
                    </a:cubicBezTo>
                    <a:cubicBezTo>
                      <a:pt x="211602" y="1748314"/>
                      <a:pt x="210173" y="1764697"/>
                      <a:pt x="208935" y="1780985"/>
                    </a:cubicBezTo>
                    <a:cubicBezTo>
                      <a:pt x="208935" y="1786509"/>
                      <a:pt x="216745" y="1786128"/>
                      <a:pt x="217317" y="1780985"/>
                    </a:cubicBezTo>
                    <a:cubicBezTo>
                      <a:pt x="231319" y="1653445"/>
                      <a:pt x="236367" y="1612964"/>
                      <a:pt x="248464" y="1485234"/>
                    </a:cubicBezTo>
                    <a:lnTo>
                      <a:pt x="284182" y="1104234"/>
                    </a:lnTo>
                    <a:cubicBezTo>
                      <a:pt x="287135" y="1072325"/>
                      <a:pt x="290469" y="1040416"/>
                      <a:pt x="290564" y="1008317"/>
                    </a:cubicBezTo>
                    <a:cubicBezTo>
                      <a:pt x="290465" y="978455"/>
                      <a:pt x="286949" y="948702"/>
                      <a:pt x="280087" y="919639"/>
                    </a:cubicBezTo>
                    <a:close/>
                  </a:path>
                </a:pathLst>
              </a:custGeom>
              <a:solidFill>
                <a:srgbClr val="263238"/>
              </a:solidFill>
              <a:ln w="9525" cap="flat">
                <a:noFill/>
                <a:prstDash val="solid"/>
                <a:miter/>
              </a:ln>
            </p:spPr>
            <p:txBody>
              <a:bodyPr rtlCol="0" anchor="ctr"/>
              <a:lstStyle/>
              <a:p>
                <a:endParaRPr lang="zh-CN" altLang="en-US"/>
              </a:p>
            </p:txBody>
          </p:sp>
          <p:sp>
            <p:nvSpPr>
              <p:cNvPr id="1680" name="任意多边形: 形状 1679">
                <a:extLst>
                  <a:ext uri="{FF2B5EF4-FFF2-40B4-BE49-F238E27FC236}">
                    <a16:creationId xmlns:a16="http://schemas.microsoft.com/office/drawing/2014/main" xmlns="" id="{3BA686E6-A208-41F7-B679-30231111CFBC}"/>
                  </a:ext>
                </a:extLst>
              </p:cNvPr>
              <p:cNvSpPr/>
              <p:nvPr/>
            </p:nvSpPr>
            <p:spPr>
              <a:xfrm>
                <a:off x="11119451" y="3634835"/>
                <a:ext cx="318325" cy="816863"/>
              </a:xfrm>
              <a:custGeom>
                <a:avLst/>
                <a:gdLst>
                  <a:gd name="connsiteX0" fmla="*/ 318325 w 318325"/>
                  <a:gd name="connsiteY0" fmla="*/ 0 h 816863"/>
                  <a:gd name="connsiteX1" fmla="*/ 211264 w 318325"/>
                  <a:gd name="connsiteY1" fmla="*/ 816864 h 816863"/>
                  <a:gd name="connsiteX2" fmla="*/ 0 w 318325"/>
                  <a:gd name="connsiteY2" fmla="*/ 0 h 816863"/>
                </a:gdLst>
                <a:ahLst/>
                <a:cxnLst>
                  <a:cxn ang="0">
                    <a:pos x="connsiteX0" y="connsiteY0"/>
                  </a:cxn>
                  <a:cxn ang="0">
                    <a:pos x="connsiteX1" y="connsiteY1"/>
                  </a:cxn>
                  <a:cxn ang="0">
                    <a:pos x="connsiteX2" y="connsiteY2"/>
                  </a:cxn>
                </a:cxnLst>
                <a:rect l="l" t="t" r="r" b="b"/>
                <a:pathLst>
                  <a:path w="318325" h="816863">
                    <a:moveTo>
                      <a:pt x="318325" y="0"/>
                    </a:moveTo>
                    <a:cubicBezTo>
                      <a:pt x="293370" y="192881"/>
                      <a:pt x="245840" y="554450"/>
                      <a:pt x="211264" y="816864"/>
                    </a:cubicBezTo>
                    <a:cubicBezTo>
                      <a:pt x="130207" y="498919"/>
                      <a:pt x="0" y="0"/>
                      <a:pt x="0" y="0"/>
                    </a:cubicBezTo>
                    <a:close/>
                  </a:path>
                </a:pathLst>
              </a:custGeom>
              <a:solidFill>
                <a:srgbClr val="263238"/>
              </a:solidFill>
              <a:ln w="9525" cap="flat">
                <a:noFill/>
                <a:prstDash val="solid"/>
                <a:miter/>
              </a:ln>
            </p:spPr>
            <p:txBody>
              <a:bodyPr rtlCol="0" anchor="ctr"/>
              <a:lstStyle/>
              <a:p>
                <a:endParaRPr lang="zh-CN" altLang="en-US"/>
              </a:p>
            </p:txBody>
          </p:sp>
          <p:sp>
            <p:nvSpPr>
              <p:cNvPr id="1681" name="任意多边形: 形状 1680">
                <a:extLst>
                  <a:ext uri="{FF2B5EF4-FFF2-40B4-BE49-F238E27FC236}">
                    <a16:creationId xmlns:a16="http://schemas.microsoft.com/office/drawing/2014/main" xmlns="" id="{A95A9DD0-6D3E-4FB5-B6ED-365991047678}"/>
                  </a:ext>
                </a:extLst>
              </p:cNvPr>
              <p:cNvSpPr/>
              <p:nvPr/>
            </p:nvSpPr>
            <p:spPr>
              <a:xfrm>
                <a:off x="10905138" y="5380100"/>
                <a:ext cx="657993" cy="555880"/>
              </a:xfrm>
              <a:custGeom>
                <a:avLst/>
                <a:gdLst>
                  <a:gd name="connsiteX0" fmla="*/ 649414 w 657993"/>
                  <a:gd name="connsiteY0" fmla="*/ 547497 h 555880"/>
                  <a:gd name="connsiteX1" fmla="*/ 28670 w 657993"/>
                  <a:gd name="connsiteY1" fmla="*/ 548259 h 555880"/>
                  <a:gd name="connsiteX2" fmla="*/ 9620 w 657993"/>
                  <a:gd name="connsiteY2" fmla="*/ 356997 h 555880"/>
                  <a:gd name="connsiteX3" fmla="*/ 7144 w 657993"/>
                  <a:gd name="connsiteY3" fmla="*/ 289179 h 555880"/>
                  <a:gd name="connsiteX4" fmla="*/ 0 w 657993"/>
                  <a:gd name="connsiteY4" fmla="*/ 1334 h 555880"/>
                  <a:gd name="connsiteX5" fmla="*/ 387096 w 657993"/>
                  <a:gd name="connsiteY5" fmla="*/ 0 h 555880"/>
                  <a:gd name="connsiteX6" fmla="*/ 383381 w 657993"/>
                  <a:gd name="connsiteY6" fmla="*/ 283273 h 555880"/>
                  <a:gd name="connsiteX7" fmla="*/ 382524 w 657993"/>
                  <a:gd name="connsiteY7" fmla="*/ 351187 h 555880"/>
                  <a:gd name="connsiteX8" fmla="*/ 627983 w 657993"/>
                  <a:gd name="connsiteY8" fmla="*/ 464915 h 555880"/>
                  <a:gd name="connsiteX9" fmla="*/ 649414 w 657993"/>
                  <a:gd name="connsiteY9" fmla="*/ 547497 h 555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7993" h="555880">
                    <a:moveTo>
                      <a:pt x="649414" y="547497"/>
                    </a:moveTo>
                    <a:cubicBezTo>
                      <a:pt x="629317" y="554450"/>
                      <a:pt x="50959" y="561880"/>
                      <a:pt x="28670" y="548259"/>
                    </a:cubicBezTo>
                    <a:cubicBezTo>
                      <a:pt x="20288" y="543115"/>
                      <a:pt x="14288" y="458914"/>
                      <a:pt x="9620" y="356997"/>
                    </a:cubicBezTo>
                    <a:cubicBezTo>
                      <a:pt x="8667" y="334994"/>
                      <a:pt x="7811" y="312325"/>
                      <a:pt x="7144" y="289179"/>
                    </a:cubicBezTo>
                    <a:cubicBezTo>
                      <a:pt x="2191" y="139255"/>
                      <a:pt x="0" y="1334"/>
                      <a:pt x="0" y="1334"/>
                    </a:cubicBezTo>
                    <a:lnTo>
                      <a:pt x="387096" y="0"/>
                    </a:lnTo>
                    <a:lnTo>
                      <a:pt x="383381" y="283273"/>
                    </a:lnTo>
                    <a:lnTo>
                      <a:pt x="382524" y="351187"/>
                    </a:lnTo>
                    <a:cubicBezTo>
                      <a:pt x="382524" y="351187"/>
                      <a:pt x="605218" y="447389"/>
                      <a:pt x="627983" y="464915"/>
                    </a:cubicBezTo>
                    <a:cubicBezTo>
                      <a:pt x="650748" y="482441"/>
                      <a:pt x="669607" y="540448"/>
                      <a:pt x="649414" y="547497"/>
                    </a:cubicBezTo>
                    <a:close/>
                  </a:path>
                </a:pathLst>
              </a:custGeom>
              <a:solidFill>
                <a:srgbClr val="EB9481"/>
              </a:solidFill>
              <a:ln w="9525" cap="flat">
                <a:noFill/>
                <a:prstDash val="solid"/>
                <a:miter/>
              </a:ln>
            </p:spPr>
            <p:txBody>
              <a:bodyPr rtlCol="0" anchor="ctr"/>
              <a:lstStyle/>
              <a:p>
                <a:endParaRPr lang="zh-CN" altLang="en-US"/>
              </a:p>
            </p:txBody>
          </p:sp>
          <p:sp>
            <p:nvSpPr>
              <p:cNvPr id="1682" name="任意多边形: 形状 1681">
                <a:extLst>
                  <a:ext uri="{FF2B5EF4-FFF2-40B4-BE49-F238E27FC236}">
                    <a16:creationId xmlns:a16="http://schemas.microsoft.com/office/drawing/2014/main" xmlns="" id="{BBEE2BA7-A39C-43EC-AE16-CE479264DED1}"/>
                  </a:ext>
                </a:extLst>
              </p:cNvPr>
              <p:cNvSpPr/>
              <p:nvPr/>
            </p:nvSpPr>
            <p:spPr>
              <a:xfrm>
                <a:off x="10912568" y="5663374"/>
                <a:ext cx="650625" cy="272607"/>
              </a:xfrm>
              <a:custGeom>
                <a:avLst/>
                <a:gdLst>
                  <a:gd name="connsiteX0" fmla="*/ 641985 w 650625"/>
                  <a:gd name="connsiteY0" fmla="*/ 264224 h 272607"/>
                  <a:gd name="connsiteX1" fmla="*/ 21241 w 650625"/>
                  <a:gd name="connsiteY1" fmla="*/ 264986 h 272607"/>
                  <a:gd name="connsiteX2" fmla="*/ 0 w 650625"/>
                  <a:gd name="connsiteY2" fmla="*/ 5906 h 272607"/>
                  <a:gd name="connsiteX3" fmla="*/ 376238 w 650625"/>
                  <a:gd name="connsiteY3" fmla="*/ 0 h 272607"/>
                  <a:gd name="connsiteX4" fmla="*/ 375381 w 650625"/>
                  <a:gd name="connsiteY4" fmla="*/ 67913 h 272607"/>
                  <a:gd name="connsiteX5" fmla="*/ 620839 w 650625"/>
                  <a:gd name="connsiteY5" fmla="*/ 181642 h 272607"/>
                  <a:gd name="connsiteX6" fmla="*/ 641985 w 650625"/>
                  <a:gd name="connsiteY6" fmla="*/ 264224 h 272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0625" h="272607">
                    <a:moveTo>
                      <a:pt x="641985" y="264224"/>
                    </a:moveTo>
                    <a:cubicBezTo>
                      <a:pt x="621888" y="271177"/>
                      <a:pt x="43529" y="278606"/>
                      <a:pt x="21241" y="264986"/>
                    </a:cubicBezTo>
                    <a:cubicBezTo>
                      <a:pt x="10954" y="258699"/>
                      <a:pt x="4286" y="135731"/>
                      <a:pt x="0" y="5906"/>
                    </a:cubicBezTo>
                    <a:lnTo>
                      <a:pt x="376238" y="0"/>
                    </a:lnTo>
                    <a:lnTo>
                      <a:pt x="375381" y="67913"/>
                    </a:lnTo>
                    <a:cubicBezTo>
                      <a:pt x="375381" y="67913"/>
                      <a:pt x="598075" y="164116"/>
                      <a:pt x="620839" y="181642"/>
                    </a:cubicBezTo>
                    <a:cubicBezTo>
                      <a:pt x="643604" y="199168"/>
                      <a:pt x="662178" y="257175"/>
                      <a:pt x="641985" y="264224"/>
                    </a:cubicBezTo>
                    <a:close/>
                  </a:path>
                </a:pathLst>
              </a:custGeom>
              <a:solidFill>
                <a:srgbClr val="FFFFFF"/>
              </a:solidFill>
              <a:ln w="9525" cap="flat">
                <a:noFill/>
                <a:prstDash val="solid"/>
                <a:miter/>
              </a:ln>
            </p:spPr>
            <p:txBody>
              <a:bodyPr rtlCol="0" anchor="ctr"/>
              <a:lstStyle/>
              <a:p>
                <a:endParaRPr lang="zh-CN" altLang="en-US"/>
              </a:p>
            </p:txBody>
          </p:sp>
          <p:sp>
            <p:nvSpPr>
              <p:cNvPr id="1683" name="任意多边形: 形状 1682">
                <a:extLst>
                  <a:ext uri="{FF2B5EF4-FFF2-40B4-BE49-F238E27FC236}">
                    <a16:creationId xmlns:a16="http://schemas.microsoft.com/office/drawing/2014/main" xmlns="" id="{FC87898B-A72C-4AAD-8A65-A3C92BD0549E}"/>
                  </a:ext>
                </a:extLst>
              </p:cNvPr>
              <p:cNvSpPr/>
              <p:nvPr/>
            </p:nvSpPr>
            <p:spPr>
              <a:xfrm>
                <a:off x="10914759" y="5731287"/>
                <a:ext cx="648372" cy="204693"/>
              </a:xfrm>
              <a:custGeom>
                <a:avLst/>
                <a:gdLst>
                  <a:gd name="connsiteX0" fmla="*/ 639794 w 648372"/>
                  <a:gd name="connsiteY0" fmla="*/ 196310 h 204693"/>
                  <a:gd name="connsiteX1" fmla="*/ 19050 w 648372"/>
                  <a:gd name="connsiteY1" fmla="*/ 197072 h 204693"/>
                  <a:gd name="connsiteX2" fmla="*/ 0 w 648372"/>
                  <a:gd name="connsiteY2" fmla="*/ 5810 h 204693"/>
                  <a:gd name="connsiteX3" fmla="*/ 372903 w 648372"/>
                  <a:gd name="connsiteY3" fmla="*/ 0 h 204693"/>
                  <a:gd name="connsiteX4" fmla="*/ 618363 w 648372"/>
                  <a:gd name="connsiteY4" fmla="*/ 113729 h 204693"/>
                  <a:gd name="connsiteX5" fmla="*/ 639794 w 648372"/>
                  <a:gd name="connsiteY5" fmla="*/ 196310 h 204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48372" h="204693">
                    <a:moveTo>
                      <a:pt x="639794" y="196310"/>
                    </a:moveTo>
                    <a:cubicBezTo>
                      <a:pt x="619697" y="203263"/>
                      <a:pt x="41338" y="210693"/>
                      <a:pt x="19050" y="197072"/>
                    </a:cubicBezTo>
                    <a:cubicBezTo>
                      <a:pt x="10668" y="191929"/>
                      <a:pt x="4667" y="107728"/>
                      <a:pt x="0" y="5810"/>
                    </a:cubicBezTo>
                    <a:lnTo>
                      <a:pt x="372903" y="0"/>
                    </a:lnTo>
                    <a:cubicBezTo>
                      <a:pt x="372903" y="0"/>
                      <a:pt x="595598" y="96203"/>
                      <a:pt x="618363" y="113729"/>
                    </a:cubicBezTo>
                    <a:cubicBezTo>
                      <a:pt x="641128" y="131254"/>
                      <a:pt x="659987" y="189262"/>
                      <a:pt x="639794" y="196310"/>
                    </a:cubicBezTo>
                    <a:close/>
                  </a:path>
                </a:pathLst>
              </a:custGeom>
              <a:solidFill>
                <a:srgbClr val="A6A6A6"/>
              </a:solidFill>
              <a:ln w="9525" cap="flat">
                <a:noFill/>
                <a:prstDash val="solid"/>
                <a:miter/>
              </a:ln>
            </p:spPr>
            <p:txBody>
              <a:bodyPr rtlCol="0" anchor="ctr"/>
              <a:lstStyle/>
              <a:p>
                <a:endParaRPr lang="zh-CN" altLang="en-US"/>
              </a:p>
            </p:txBody>
          </p:sp>
          <p:sp>
            <p:nvSpPr>
              <p:cNvPr id="1684" name="任意多边形: 形状 1683">
                <a:extLst>
                  <a:ext uri="{FF2B5EF4-FFF2-40B4-BE49-F238E27FC236}">
                    <a16:creationId xmlns:a16="http://schemas.microsoft.com/office/drawing/2014/main" xmlns="" id="{CD45FDF0-1BCF-4CA3-A416-F5E1A28BF668}"/>
                  </a:ext>
                </a:extLst>
              </p:cNvPr>
              <p:cNvSpPr/>
              <p:nvPr/>
            </p:nvSpPr>
            <p:spPr>
              <a:xfrm>
                <a:off x="10961169" y="5904371"/>
                <a:ext cx="586382" cy="11038"/>
              </a:xfrm>
              <a:custGeom>
                <a:avLst/>
                <a:gdLst>
                  <a:gd name="connsiteX0" fmla="*/ 584811 w 586382"/>
                  <a:gd name="connsiteY0" fmla="*/ 176 h 11038"/>
                  <a:gd name="connsiteX1" fmla="*/ 643 w 586382"/>
                  <a:gd name="connsiteY1" fmla="*/ 9701 h 11038"/>
                  <a:gd name="connsiteX2" fmla="*/ 643 w 586382"/>
                  <a:gd name="connsiteY2" fmla="*/ 10272 h 11038"/>
                  <a:gd name="connsiteX3" fmla="*/ 584811 w 586382"/>
                  <a:gd name="connsiteY3" fmla="*/ 1510 h 11038"/>
                  <a:gd name="connsiteX4" fmla="*/ 584811 w 586382"/>
                  <a:gd name="connsiteY4" fmla="*/ 176 h 110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6382" h="11038">
                    <a:moveTo>
                      <a:pt x="584811" y="176"/>
                    </a:moveTo>
                    <a:cubicBezTo>
                      <a:pt x="487847" y="-967"/>
                      <a:pt x="96559" y="3605"/>
                      <a:pt x="643" y="9701"/>
                    </a:cubicBezTo>
                    <a:cubicBezTo>
                      <a:pt x="-214" y="9701"/>
                      <a:pt x="-214" y="10272"/>
                      <a:pt x="643" y="10272"/>
                    </a:cubicBezTo>
                    <a:cubicBezTo>
                      <a:pt x="96750" y="13511"/>
                      <a:pt x="487942" y="5701"/>
                      <a:pt x="584811" y="1510"/>
                    </a:cubicBezTo>
                    <a:cubicBezTo>
                      <a:pt x="586907" y="1605"/>
                      <a:pt x="586907" y="176"/>
                      <a:pt x="584811" y="176"/>
                    </a:cubicBezTo>
                    <a:close/>
                  </a:path>
                </a:pathLst>
              </a:custGeom>
              <a:solidFill>
                <a:srgbClr val="263238"/>
              </a:solidFill>
              <a:ln w="9525" cap="flat">
                <a:noFill/>
                <a:prstDash val="solid"/>
                <a:miter/>
              </a:ln>
            </p:spPr>
            <p:txBody>
              <a:bodyPr rtlCol="0" anchor="ctr"/>
              <a:lstStyle/>
              <a:p>
                <a:endParaRPr lang="zh-CN" altLang="en-US"/>
              </a:p>
            </p:txBody>
          </p:sp>
          <p:sp>
            <p:nvSpPr>
              <p:cNvPr id="1685" name="任意多边形: 形状 1684">
                <a:extLst>
                  <a:ext uri="{FF2B5EF4-FFF2-40B4-BE49-F238E27FC236}">
                    <a16:creationId xmlns:a16="http://schemas.microsoft.com/office/drawing/2014/main" xmlns="" id="{C8B1A0A4-967E-46ED-9556-DB3871E103E7}"/>
                  </a:ext>
                </a:extLst>
              </p:cNvPr>
              <p:cNvSpPr/>
              <p:nvPr/>
            </p:nvSpPr>
            <p:spPr>
              <a:xfrm>
                <a:off x="11417202" y="5824720"/>
                <a:ext cx="79343" cy="76922"/>
              </a:xfrm>
              <a:custGeom>
                <a:avLst/>
                <a:gdLst>
                  <a:gd name="connsiteX0" fmla="*/ 78772 w 79343"/>
                  <a:gd name="connsiteY0" fmla="*/ 8 h 76922"/>
                  <a:gd name="connsiteX1" fmla="*/ 21050 w 79343"/>
                  <a:gd name="connsiteY1" fmla="*/ 24392 h 76922"/>
                  <a:gd name="connsiteX2" fmla="*/ 0 w 79343"/>
                  <a:gd name="connsiteY2" fmla="*/ 76494 h 76922"/>
                  <a:gd name="connsiteX3" fmla="*/ 1239 w 79343"/>
                  <a:gd name="connsiteY3" fmla="*/ 76494 h 76922"/>
                  <a:gd name="connsiteX4" fmla="*/ 78773 w 79343"/>
                  <a:gd name="connsiteY4" fmla="*/ 1246 h 76922"/>
                  <a:gd name="connsiteX5" fmla="*/ 78772 w 79343"/>
                  <a:gd name="connsiteY5" fmla="*/ 8 h 76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43" h="76922">
                    <a:moveTo>
                      <a:pt x="78772" y="8"/>
                    </a:moveTo>
                    <a:cubicBezTo>
                      <a:pt x="56967" y="-300"/>
                      <a:pt x="36031" y="8544"/>
                      <a:pt x="21050" y="24392"/>
                    </a:cubicBezTo>
                    <a:cubicBezTo>
                      <a:pt x="7652" y="38443"/>
                      <a:pt x="123" y="57079"/>
                      <a:pt x="0" y="76494"/>
                    </a:cubicBezTo>
                    <a:cubicBezTo>
                      <a:pt x="1" y="77065"/>
                      <a:pt x="1144" y="77065"/>
                      <a:pt x="1239" y="76494"/>
                    </a:cubicBezTo>
                    <a:cubicBezTo>
                      <a:pt x="7482" y="36964"/>
                      <a:pt x="39074" y="6304"/>
                      <a:pt x="78773" y="1246"/>
                    </a:cubicBezTo>
                    <a:cubicBezTo>
                      <a:pt x="79534" y="1151"/>
                      <a:pt x="79534" y="8"/>
                      <a:pt x="78772" y="8"/>
                    </a:cubicBezTo>
                    <a:close/>
                  </a:path>
                </a:pathLst>
              </a:custGeom>
              <a:solidFill>
                <a:srgbClr val="263238"/>
              </a:solidFill>
              <a:ln w="9525" cap="flat">
                <a:noFill/>
                <a:prstDash val="solid"/>
                <a:miter/>
              </a:ln>
            </p:spPr>
            <p:txBody>
              <a:bodyPr rtlCol="0" anchor="ctr"/>
              <a:lstStyle/>
              <a:p>
                <a:endParaRPr lang="zh-CN" altLang="en-US"/>
              </a:p>
            </p:txBody>
          </p:sp>
          <p:sp>
            <p:nvSpPr>
              <p:cNvPr id="1686" name="任意多边形: 形状 1685">
                <a:extLst>
                  <a:ext uri="{FF2B5EF4-FFF2-40B4-BE49-F238E27FC236}">
                    <a16:creationId xmlns:a16="http://schemas.microsoft.com/office/drawing/2014/main" xmlns="" id="{EA7F838B-5C2E-4B2B-A5AD-F7F17A1C4BD7}"/>
                  </a:ext>
                </a:extLst>
              </p:cNvPr>
              <p:cNvSpPr/>
              <p:nvPr/>
            </p:nvSpPr>
            <p:spPr>
              <a:xfrm>
                <a:off x="11218053" y="5740408"/>
                <a:ext cx="110352" cy="48363"/>
              </a:xfrm>
              <a:custGeom>
                <a:avLst/>
                <a:gdLst>
                  <a:gd name="connsiteX0" fmla="*/ 107614 w 110352"/>
                  <a:gd name="connsiteY0" fmla="*/ 24 h 48363"/>
                  <a:gd name="connsiteX1" fmla="*/ 268 w 110352"/>
                  <a:gd name="connsiteY1" fmla="*/ 46315 h 48363"/>
                  <a:gd name="connsiteX2" fmla="*/ 2268 w 110352"/>
                  <a:gd name="connsiteY2" fmla="*/ 48220 h 48363"/>
                  <a:gd name="connsiteX3" fmla="*/ 108281 w 110352"/>
                  <a:gd name="connsiteY3" fmla="*/ 4786 h 48363"/>
                  <a:gd name="connsiteX4" fmla="*/ 110329 w 110352"/>
                  <a:gd name="connsiteY4" fmla="*/ 2071 h 48363"/>
                  <a:gd name="connsiteX5" fmla="*/ 107615 w 110352"/>
                  <a:gd name="connsiteY5" fmla="*/ 24 h 48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0352" h="48363">
                    <a:moveTo>
                      <a:pt x="107614" y="24"/>
                    </a:moveTo>
                    <a:cubicBezTo>
                      <a:pt x="68752" y="24"/>
                      <a:pt x="23985" y="14216"/>
                      <a:pt x="268" y="46315"/>
                    </a:cubicBezTo>
                    <a:cubicBezTo>
                      <a:pt x="-685" y="47553"/>
                      <a:pt x="1125" y="48792"/>
                      <a:pt x="2268" y="48220"/>
                    </a:cubicBezTo>
                    <a:cubicBezTo>
                      <a:pt x="35940" y="29971"/>
                      <a:pt x="71484" y="15408"/>
                      <a:pt x="108281" y="4786"/>
                    </a:cubicBezTo>
                    <a:cubicBezTo>
                      <a:pt x="109596" y="4602"/>
                      <a:pt x="110513" y="3386"/>
                      <a:pt x="110329" y="2071"/>
                    </a:cubicBezTo>
                    <a:cubicBezTo>
                      <a:pt x="110145" y="756"/>
                      <a:pt x="108930" y="-161"/>
                      <a:pt x="107615" y="24"/>
                    </a:cubicBezTo>
                    <a:close/>
                  </a:path>
                </a:pathLst>
              </a:custGeom>
              <a:solidFill>
                <a:srgbClr val="263238"/>
              </a:solidFill>
              <a:ln w="9525" cap="flat">
                <a:noFill/>
                <a:prstDash val="solid"/>
                <a:miter/>
              </a:ln>
            </p:spPr>
            <p:txBody>
              <a:bodyPr rtlCol="0" anchor="ctr"/>
              <a:lstStyle/>
              <a:p>
                <a:endParaRPr lang="zh-CN" altLang="en-US"/>
              </a:p>
            </p:txBody>
          </p:sp>
          <p:sp>
            <p:nvSpPr>
              <p:cNvPr id="1687" name="任意多边形: 形状 1686">
                <a:extLst>
                  <a:ext uri="{FF2B5EF4-FFF2-40B4-BE49-F238E27FC236}">
                    <a16:creationId xmlns:a16="http://schemas.microsoft.com/office/drawing/2014/main" xmlns="" id="{F246A9BB-5085-4218-BEB0-416027E02AE9}"/>
                  </a:ext>
                </a:extLst>
              </p:cNvPr>
              <p:cNvSpPr/>
              <p:nvPr/>
            </p:nvSpPr>
            <p:spPr>
              <a:xfrm>
                <a:off x="11248152" y="5751671"/>
                <a:ext cx="109916" cy="48428"/>
              </a:xfrm>
              <a:custGeom>
                <a:avLst/>
                <a:gdLst>
                  <a:gd name="connsiteX0" fmla="*/ 107614 w 109916"/>
                  <a:gd name="connsiteY0" fmla="*/ 0 h 48428"/>
                  <a:gd name="connsiteX1" fmla="*/ 267 w 109916"/>
                  <a:gd name="connsiteY1" fmla="*/ 46291 h 48428"/>
                  <a:gd name="connsiteX2" fmla="*/ 2268 w 109916"/>
                  <a:gd name="connsiteY2" fmla="*/ 48292 h 48428"/>
                  <a:gd name="connsiteX3" fmla="*/ 108377 w 109916"/>
                  <a:gd name="connsiteY3" fmla="*/ 4763 h 48428"/>
                  <a:gd name="connsiteX4" fmla="*/ 109731 w 109916"/>
                  <a:gd name="connsiteY4" fmla="*/ 1533 h 48428"/>
                  <a:gd name="connsiteX5" fmla="*/ 107614 w 109916"/>
                  <a:gd name="connsiteY5" fmla="*/ 0 h 48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6" h="48428">
                    <a:moveTo>
                      <a:pt x="107614" y="0"/>
                    </a:moveTo>
                    <a:cubicBezTo>
                      <a:pt x="68752" y="0"/>
                      <a:pt x="23985" y="14288"/>
                      <a:pt x="267" y="46291"/>
                    </a:cubicBezTo>
                    <a:cubicBezTo>
                      <a:pt x="-685" y="47530"/>
                      <a:pt x="1125" y="48863"/>
                      <a:pt x="2268" y="48292"/>
                    </a:cubicBezTo>
                    <a:cubicBezTo>
                      <a:pt x="35982" y="30035"/>
                      <a:pt x="71554" y="15441"/>
                      <a:pt x="108377" y="4763"/>
                    </a:cubicBezTo>
                    <a:cubicBezTo>
                      <a:pt x="109643" y="4245"/>
                      <a:pt x="110249" y="2799"/>
                      <a:pt x="109731" y="1533"/>
                    </a:cubicBezTo>
                    <a:cubicBezTo>
                      <a:pt x="109375"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688" name="任意多边形: 形状 1687">
                <a:extLst>
                  <a:ext uri="{FF2B5EF4-FFF2-40B4-BE49-F238E27FC236}">
                    <a16:creationId xmlns:a16="http://schemas.microsoft.com/office/drawing/2014/main" xmlns="" id="{B6CEEAD2-77EE-428A-ACEC-F9115A4E7E99}"/>
                  </a:ext>
                </a:extLst>
              </p:cNvPr>
              <p:cNvSpPr/>
              <p:nvPr/>
            </p:nvSpPr>
            <p:spPr>
              <a:xfrm>
                <a:off x="11278251" y="5762625"/>
                <a:ext cx="109915" cy="48339"/>
              </a:xfrm>
              <a:custGeom>
                <a:avLst/>
                <a:gdLst>
                  <a:gd name="connsiteX0" fmla="*/ 107614 w 109915"/>
                  <a:gd name="connsiteY0" fmla="*/ 0 h 48339"/>
                  <a:gd name="connsiteX1" fmla="*/ 268 w 109915"/>
                  <a:gd name="connsiteY1" fmla="*/ 46291 h 48339"/>
                  <a:gd name="connsiteX2" fmla="*/ 2268 w 109915"/>
                  <a:gd name="connsiteY2" fmla="*/ 48196 h 48339"/>
                  <a:gd name="connsiteX3" fmla="*/ 108376 w 109915"/>
                  <a:gd name="connsiteY3" fmla="*/ 4763 h 48339"/>
                  <a:gd name="connsiteX4" fmla="*/ 109731 w 109915"/>
                  <a:gd name="connsiteY4" fmla="*/ 1533 h 48339"/>
                  <a:gd name="connsiteX5" fmla="*/ 107614 w 109915"/>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915" h="48339">
                    <a:moveTo>
                      <a:pt x="107614" y="0"/>
                    </a:moveTo>
                    <a:cubicBezTo>
                      <a:pt x="68752" y="0"/>
                      <a:pt x="23985" y="14192"/>
                      <a:pt x="268" y="46291"/>
                    </a:cubicBezTo>
                    <a:cubicBezTo>
                      <a:pt x="-685" y="47530"/>
                      <a:pt x="1125" y="48768"/>
                      <a:pt x="2268" y="48196"/>
                    </a:cubicBezTo>
                    <a:cubicBezTo>
                      <a:pt x="35984" y="29970"/>
                      <a:pt x="71557" y="15409"/>
                      <a:pt x="108376" y="4763"/>
                    </a:cubicBezTo>
                    <a:cubicBezTo>
                      <a:pt x="109642" y="4245"/>
                      <a:pt x="110249" y="2799"/>
                      <a:pt x="109731" y="1533"/>
                    </a:cubicBezTo>
                    <a:cubicBezTo>
                      <a:pt x="109374" y="661"/>
                      <a:pt x="108554" y="67"/>
                      <a:pt x="107614" y="0"/>
                    </a:cubicBezTo>
                    <a:close/>
                  </a:path>
                </a:pathLst>
              </a:custGeom>
              <a:solidFill>
                <a:srgbClr val="263238"/>
              </a:solidFill>
              <a:ln w="9525" cap="flat">
                <a:noFill/>
                <a:prstDash val="solid"/>
                <a:miter/>
              </a:ln>
            </p:spPr>
            <p:txBody>
              <a:bodyPr rtlCol="0" anchor="ctr"/>
              <a:lstStyle/>
              <a:p>
                <a:endParaRPr lang="zh-CN" altLang="en-US"/>
              </a:p>
            </p:txBody>
          </p:sp>
          <p:sp>
            <p:nvSpPr>
              <p:cNvPr id="1689" name="任意多边形: 形状 1688">
                <a:extLst>
                  <a:ext uri="{FF2B5EF4-FFF2-40B4-BE49-F238E27FC236}">
                    <a16:creationId xmlns:a16="http://schemas.microsoft.com/office/drawing/2014/main" xmlns="" id="{365737DC-0D4B-4C0B-B089-CCA626AB86A5}"/>
                  </a:ext>
                </a:extLst>
              </p:cNvPr>
              <p:cNvSpPr/>
              <p:nvPr/>
            </p:nvSpPr>
            <p:spPr>
              <a:xfrm>
                <a:off x="11308195" y="5774340"/>
                <a:ext cx="109880" cy="48339"/>
              </a:xfrm>
              <a:custGeom>
                <a:avLst/>
                <a:gdLst>
                  <a:gd name="connsiteX0" fmla="*/ 107578 w 109880"/>
                  <a:gd name="connsiteY0" fmla="*/ 0 h 48339"/>
                  <a:gd name="connsiteX1" fmla="*/ 232 w 109880"/>
                  <a:gd name="connsiteY1" fmla="*/ 46196 h 48339"/>
                  <a:gd name="connsiteX2" fmla="*/ 2232 w 109880"/>
                  <a:gd name="connsiteY2" fmla="*/ 48196 h 48339"/>
                  <a:gd name="connsiteX3" fmla="*/ 108341 w 109880"/>
                  <a:gd name="connsiteY3" fmla="*/ 4763 h 48339"/>
                  <a:gd name="connsiteX4" fmla="*/ 109695 w 109880"/>
                  <a:gd name="connsiteY4" fmla="*/ 1533 h 48339"/>
                  <a:gd name="connsiteX5" fmla="*/ 107578 w 109880"/>
                  <a:gd name="connsiteY5" fmla="*/ 0 h 48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880" h="48339">
                    <a:moveTo>
                      <a:pt x="107578" y="0"/>
                    </a:moveTo>
                    <a:cubicBezTo>
                      <a:pt x="68812" y="0"/>
                      <a:pt x="23949" y="14192"/>
                      <a:pt x="232" y="46196"/>
                    </a:cubicBezTo>
                    <a:cubicBezTo>
                      <a:pt x="-625" y="47530"/>
                      <a:pt x="1089" y="48768"/>
                      <a:pt x="2232" y="48196"/>
                    </a:cubicBezTo>
                    <a:cubicBezTo>
                      <a:pt x="35929" y="29930"/>
                      <a:pt x="71507" y="15367"/>
                      <a:pt x="108341" y="4763"/>
                    </a:cubicBezTo>
                    <a:cubicBezTo>
                      <a:pt x="109607" y="4245"/>
                      <a:pt x="110213" y="2799"/>
                      <a:pt x="109695" y="1533"/>
                    </a:cubicBezTo>
                    <a:cubicBezTo>
                      <a:pt x="109339" y="661"/>
                      <a:pt x="108518" y="67"/>
                      <a:pt x="107578" y="0"/>
                    </a:cubicBezTo>
                    <a:close/>
                  </a:path>
                </a:pathLst>
              </a:custGeom>
              <a:solidFill>
                <a:srgbClr val="263238"/>
              </a:solidFill>
              <a:ln w="9525" cap="flat">
                <a:noFill/>
                <a:prstDash val="solid"/>
                <a:miter/>
              </a:ln>
            </p:spPr>
            <p:txBody>
              <a:bodyPr rtlCol="0" anchor="ctr"/>
              <a:lstStyle/>
              <a:p>
                <a:endParaRPr lang="zh-CN" altLang="en-US"/>
              </a:p>
            </p:txBody>
          </p:sp>
          <p:sp>
            <p:nvSpPr>
              <p:cNvPr id="1690" name="任意多边形: 形状 1689">
                <a:extLst>
                  <a:ext uri="{FF2B5EF4-FFF2-40B4-BE49-F238E27FC236}">
                    <a16:creationId xmlns:a16="http://schemas.microsoft.com/office/drawing/2014/main" xmlns="" id="{35BC0374-85D0-4B9E-98F3-B3A1031C2421}"/>
                  </a:ext>
                </a:extLst>
              </p:cNvPr>
              <p:cNvSpPr/>
              <p:nvPr/>
            </p:nvSpPr>
            <p:spPr>
              <a:xfrm>
                <a:off x="10953127" y="5821770"/>
                <a:ext cx="65411" cy="67732"/>
              </a:xfrm>
              <a:custGeom>
                <a:avLst/>
                <a:gdLst>
                  <a:gd name="connsiteX0" fmla="*/ 32116 w 65411"/>
                  <a:gd name="connsiteY0" fmla="*/ 5 h 67732"/>
                  <a:gd name="connsiteX1" fmla="*/ 33259 w 65411"/>
                  <a:gd name="connsiteY1" fmla="*/ 67728 h 67732"/>
                  <a:gd name="connsiteX2" fmla="*/ 32116 w 65411"/>
                  <a:gd name="connsiteY2" fmla="*/ 5 h 67732"/>
                </a:gdLst>
                <a:ahLst/>
                <a:cxnLst>
                  <a:cxn ang="0">
                    <a:pos x="connsiteX0" y="connsiteY0"/>
                  </a:cxn>
                  <a:cxn ang="0">
                    <a:pos x="connsiteX1" y="connsiteY1"/>
                  </a:cxn>
                  <a:cxn ang="0">
                    <a:pos x="connsiteX2" y="connsiteY2"/>
                  </a:cxn>
                </a:cxnLst>
                <a:rect l="l" t="t" r="r" b="b"/>
                <a:pathLst>
                  <a:path w="65411" h="67732">
                    <a:moveTo>
                      <a:pt x="32116" y="5"/>
                    </a:moveTo>
                    <a:cubicBezTo>
                      <a:pt x="-11413" y="767"/>
                      <a:pt x="-10365" y="68395"/>
                      <a:pt x="33259" y="67728"/>
                    </a:cubicBezTo>
                    <a:cubicBezTo>
                      <a:pt x="76884" y="67061"/>
                      <a:pt x="75741" y="-662"/>
                      <a:pt x="32116" y="5"/>
                    </a:cubicBezTo>
                    <a:close/>
                  </a:path>
                </a:pathLst>
              </a:custGeom>
              <a:solidFill>
                <a:srgbClr val="263238"/>
              </a:solidFill>
              <a:ln w="9525" cap="flat">
                <a:noFill/>
                <a:prstDash val="solid"/>
                <a:miter/>
              </a:ln>
            </p:spPr>
            <p:txBody>
              <a:bodyPr rtlCol="0" anchor="ctr"/>
              <a:lstStyle/>
              <a:p>
                <a:endParaRPr lang="zh-CN" altLang="en-US"/>
              </a:p>
            </p:txBody>
          </p:sp>
          <p:sp>
            <p:nvSpPr>
              <p:cNvPr id="1691" name="任意多边形: 形状 1690">
                <a:extLst>
                  <a:ext uri="{FF2B5EF4-FFF2-40B4-BE49-F238E27FC236}">
                    <a16:creationId xmlns:a16="http://schemas.microsoft.com/office/drawing/2014/main" xmlns="" id="{5B4E6F79-EB76-4C06-BD62-D7978394189F}"/>
                  </a:ext>
                </a:extLst>
              </p:cNvPr>
              <p:cNvSpPr/>
              <p:nvPr/>
            </p:nvSpPr>
            <p:spPr>
              <a:xfrm>
                <a:off x="11275946" y="5629725"/>
                <a:ext cx="101058" cy="128178"/>
              </a:xfrm>
              <a:custGeom>
                <a:avLst/>
                <a:gdLst>
                  <a:gd name="connsiteX0" fmla="*/ 90297 w 101058"/>
                  <a:gd name="connsiteY0" fmla="*/ 6597 h 128178"/>
                  <a:gd name="connsiteX1" fmla="*/ 34004 w 101058"/>
                  <a:gd name="connsiteY1" fmla="*/ 23838 h 128178"/>
                  <a:gd name="connsiteX2" fmla="*/ 0 w 101058"/>
                  <a:gd name="connsiteY2" fmla="*/ 123374 h 128178"/>
                  <a:gd name="connsiteX3" fmla="*/ 1030 w 101058"/>
                  <a:gd name="connsiteY3" fmla="*/ 124439 h 128178"/>
                  <a:gd name="connsiteX4" fmla="*/ 1238 w 101058"/>
                  <a:gd name="connsiteY4" fmla="*/ 124422 h 128178"/>
                  <a:gd name="connsiteX5" fmla="*/ 6727 w 101058"/>
                  <a:gd name="connsiteY5" fmla="*/ 128088 h 128178"/>
                  <a:gd name="connsiteX6" fmla="*/ 8287 w 101058"/>
                  <a:gd name="connsiteY6" fmla="*/ 127470 h 128178"/>
                  <a:gd name="connsiteX7" fmla="*/ 87916 w 101058"/>
                  <a:gd name="connsiteY7" fmla="*/ 63367 h 128178"/>
                  <a:gd name="connsiteX8" fmla="*/ 90297 w 101058"/>
                  <a:gd name="connsiteY8" fmla="*/ 6597 h 128178"/>
                  <a:gd name="connsiteX9" fmla="*/ 43720 w 101058"/>
                  <a:gd name="connsiteY9" fmla="*/ 89655 h 128178"/>
                  <a:gd name="connsiteX10" fmla="*/ 4000 w 101058"/>
                  <a:gd name="connsiteY10" fmla="*/ 119183 h 128178"/>
                  <a:gd name="connsiteX11" fmla="*/ 25146 w 101058"/>
                  <a:gd name="connsiteY11" fmla="*/ 61366 h 128178"/>
                  <a:gd name="connsiteX12" fmla="*/ 38957 w 101058"/>
                  <a:gd name="connsiteY12" fmla="*/ 35077 h 128178"/>
                  <a:gd name="connsiteX13" fmla="*/ 89345 w 101058"/>
                  <a:gd name="connsiteY13" fmla="*/ 31363 h 128178"/>
                  <a:gd name="connsiteX14" fmla="*/ 43720 w 101058"/>
                  <a:gd name="connsiteY14" fmla="*/ 89655 h 128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1058" h="128178">
                    <a:moveTo>
                      <a:pt x="90297" y="6597"/>
                    </a:moveTo>
                    <a:cubicBezTo>
                      <a:pt x="70485" y="-9404"/>
                      <a:pt x="45911" y="6597"/>
                      <a:pt x="34004" y="23838"/>
                    </a:cubicBezTo>
                    <a:cubicBezTo>
                      <a:pt x="14201" y="53492"/>
                      <a:pt x="2480" y="87802"/>
                      <a:pt x="0" y="123374"/>
                    </a:cubicBezTo>
                    <a:cubicBezTo>
                      <a:pt x="-10" y="123953"/>
                      <a:pt x="452" y="124430"/>
                      <a:pt x="1030" y="124439"/>
                    </a:cubicBezTo>
                    <a:cubicBezTo>
                      <a:pt x="1100" y="124440"/>
                      <a:pt x="1170" y="124434"/>
                      <a:pt x="1238" y="124422"/>
                    </a:cubicBezTo>
                    <a:cubicBezTo>
                      <a:pt x="1742" y="126950"/>
                      <a:pt x="4199" y="128591"/>
                      <a:pt x="6727" y="128088"/>
                    </a:cubicBezTo>
                    <a:cubicBezTo>
                      <a:pt x="7280" y="127978"/>
                      <a:pt x="7808" y="127768"/>
                      <a:pt x="8287" y="127470"/>
                    </a:cubicBezTo>
                    <a:cubicBezTo>
                      <a:pt x="35624" y="108420"/>
                      <a:pt x="67342" y="90608"/>
                      <a:pt x="87916" y="63367"/>
                    </a:cubicBezTo>
                    <a:cubicBezTo>
                      <a:pt x="100013" y="47174"/>
                      <a:pt x="109062" y="21742"/>
                      <a:pt x="90297" y="6597"/>
                    </a:cubicBezTo>
                    <a:close/>
                    <a:moveTo>
                      <a:pt x="43720" y="89655"/>
                    </a:moveTo>
                    <a:cubicBezTo>
                      <a:pt x="30480" y="99180"/>
                      <a:pt x="16860" y="108705"/>
                      <a:pt x="4000" y="119183"/>
                    </a:cubicBezTo>
                    <a:cubicBezTo>
                      <a:pt x="10055" y="99562"/>
                      <a:pt x="17113" y="80264"/>
                      <a:pt x="25146" y="61366"/>
                    </a:cubicBezTo>
                    <a:cubicBezTo>
                      <a:pt x="29122" y="52288"/>
                      <a:pt x="33737" y="43502"/>
                      <a:pt x="38957" y="35077"/>
                    </a:cubicBezTo>
                    <a:cubicBezTo>
                      <a:pt x="47244" y="22123"/>
                      <a:pt x="84963" y="-10833"/>
                      <a:pt x="89345" y="31363"/>
                    </a:cubicBezTo>
                    <a:cubicBezTo>
                      <a:pt x="92202" y="54604"/>
                      <a:pt x="59531" y="77845"/>
                      <a:pt x="43720" y="89655"/>
                    </a:cubicBezTo>
                    <a:close/>
                  </a:path>
                </a:pathLst>
              </a:custGeom>
              <a:solidFill>
                <a:srgbClr val="263238"/>
              </a:solidFill>
              <a:ln w="9525" cap="flat">
                <a:noFill/>
                <a:prstDash val="solid"/>
                <a:miter/>
              </a:ln>
            </p:spPr>
            <p:txBody>
              <a:bodyPr rtlCol="0" anchor="ctr"/>
              <a:lstStyle/>
              <a:p>
                <a:endParaRPr lang="zh-CN" altLang="en-US"/>
              </a:p>
            </p:txBody>
          </p:sp>
          <p:sp>
            <p:nvSpPr>
              <p:cNvPr id="1692" name="任意多边形: 形状 1691">
                <a:extLst>
                  <a:ext uri="{FF2B5EF4-FFF2-40B4-BE49-F238E27FC236}">
                    <a16:creationId xmlns:a16="http://schemas.microsoft.com/office/drawing/2014/main" xmlns="" id="{A0A0BB59-9723-43DC-9BC7-ABD89230067A}"/>
                  </a:ext>
                </a:extLst>
              </p:cNvPr>
              <p:cNvSpPr/>
              <p:nvPr/>
            </p:nvSpPr>
            <p:spPr>
              <a:xfrm>
                <a:off x="11137567" y="5701733"/>
                <a:ext cx="147490" cy="68419"/>
              </a:xfrm>
              <a:custGeom>
                <a:avLst/>
                <a:gdLst>
                  <a:gd name="connsiteX0" fmla="*/ 42177 w 147490"/>
                  <a:gd name="connsiteY0" fmla="*/ 67178 h 68419"/>
                  <a:gd name="connsiteX1" fmla="*/ 143905 w 147490"/>
                  <a:gd name="connsiteY1" fmla="*/ 56319 h 68419"/>
                  <a:gd name="connsiteX2" fmla="*/ 147341 w 147490"/>
                  <a:gd name="connsiteY2" fmla="*/ 50527 h 68419"/>
                  <a:gd name="connsiteX3" fmla="*/ 146762 w 147490"/>
                  <a:gd name="connsiteY3" fmla="*/ 49176 h 68419"/>
                  <a:gd name="connsiteX4" fmla="*/ 146907 w 147490"/>
                  <a:gd name="connsiteY4" fmla="*/ 47701 h 68419"/>
                  <a:gd name="connsiteX5" fmla="*/ 146762 w 147490"/>
                  <a:gd name="connsiteY5" fmla="*/ 47557 h 68419"/>
                  <a:gd name="connsiteX6" fmla="*/ 52179 w 147490"/>
                  <a:gd name="connsiteY6" fmla="*/ 979 h 68419"/>
                  <a:gd name="connsiteX7" fmla="*/ 172 w 147490"/>
                  <a:gd name="connsiteY7" fmla="*/ 28602 h 68419"/>
                  <a:gd name="connsiteX8" fmla="*/ 42177 w 147490"/>
                  <a:gd name="connsiteY8" fmla="*/ 67178 h 68419"/>
                  <a:gd name="connsiteX9" fmla="*/ 18460 w 147490"/>
                  <a:gd name="connsiteY9" fmla="*/ 45366 h 68419"/>
                  <a:gd name="connsiteX10" fmla="*/ 56560 w 147490"/>
                  <a:gd name="connsiteY10" fmla="*/ 12409 h 68419"/>
                  <a:gd name="connsiteX11" fmla="*/ 85135 w 147490"/>
                  <a:gd name="connsiteY11" fmla="*/ 21268 h 68419"/>
                  <a:gd name="connsiteX12" fmla="*/ 140856 w 147490"/>
                  <a:gd name="connsiteY12" fmla="*/ 47271 h 68419"/>
                  <a:gd name="connsiteX13" fmla="*/ 91898 w 147490"/>
                  <a:gd name="connsiteY13" fmla="*/ 54510 h 68419"/>
                  <a:gd name="connsiteX14" fmla="*/ 18460 w 147490"/>
                  <a:gd name="connsiteY14" fmla="*/ 45366 h 6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7490" h="68419">
                    <a:moveTo>
                      <a:pt x="42177" y="67178"/>
                    </a:moveTo>
                    <a:cubicBezTo>
                      <a:pt x="75991" y="71941"/>
                      <a:pt x="110757" y="61844"/>
                      <a:pt x="143905" y="56319"/>
                    </a:cubicBezTo>
                    <a:cubicBezTo>
                      <a:pt x="146453" y="55669"/>
                      <a:pt x="147991" y="53076"/>
                      <a:pt x="147341" y="50527"/>
                    </a:cubicBezTo>
                    <a:cubicBezTo>
                      <a:pt x="147219" y="50050"/>
                      <a:pt x="147024" y="49593"/>
                      <a:pt x="146762" y="49176"/>
                    </a:cubicBezTo>
                    <a:cubicBezTo>
                      <a:pt x="147209" y="48808"/>
                      <a:pt x="147274" y="48148"/>
                      <a:pt x="146907" y="47701"/>
                    </a:cubicBezTo>
                    <a:cubicBezTo>
                      <a:pt x="146863" y="47648"/>
                      <a:pt x="146815" y="47600"/>
                      <a:pt x="146762" y="47557"/>
                    </a:cubicBezTo>
                    <a:cubicBezTo>
                      <a:pt x="119852" y="24024"/>
                      <a:pt x="87238" y="7963"/>
                      <a:pt x="52179" y="979"/>
                    </a:cubicBezTo>
                    <a:cubicBezTo>
                      <a:pt x="31700" y="-2640"/>
                      <a:pt x="2934" y="3170"/>
                      <a:pt x="172" y="28602"/>
                    </a:cubicBezTo>
                    <a:cubicBezTo>
                      <a:pt x="-2305" y="52605"/>
                      <a:pt x="22461" y="64416"/>
                      <a:pt x="42177" y="67178"/>
                    </a:cubicBezTo>
                    <a:close/>
                    <a:moveTo>
                      <a:pt x="18460" y="45366"/>
                    </a:moveTo>
                    <a:cubicBezTo>
                      <a:pt x="-8210" y="12409"/>
                      <a:pt x="41701" y="9076"/>
                      <a:pt x="56560" y="12409"/>
                    </a:cubicBezTo>
                    <a:cubicBezTo>
                      <a:pt x="66280" y="14692"/>
                      <a:pt x="75828" y="17652"/>
                      <a:pt x="85135" y="21268"/>
                    </a:cubicBezTo>
                    <a:cubicBezTo>
                      <a:pt x="104146" y="28965"/>
                      <a:pt x="122745" y="37644"/>
                      <a:pt x="140856" y="47271"/>
                    </a:cubicBezTo>
                    <a:cubicBezTo>
                      <a:pt x="124473" y="48985"/>
                      <a:pt x="108281" y="52128"/>
                      <a:pt x="91898" y="54510"/>
                    </a:cubicBezTo>
                    <a:cubicBezTo>
                      <a:pt x="72467" y="57272"/>
                      <a:pt x="33224" y="63559"/>
                      <a:pt x="18460" y="45366"/>
                    </a:cubicBezTo>
                    <a:close/>
                  </a:path>
                </a:pathLst>
              </a:custGeom>
              <a:solidFill>
                <a:srgbClr val="263238"/>
              </a:solidFill>
              <a:ln w="9525" cap="flat">
                <a:noFill/>
                <a:prstDash val="solid"/>
                <a:miter/>
              </a:ln>
            </p:spPr>
            <p:txBody>
              <a:bodyPr rtlCol="0" anchor="ctr"/>
              <a:lstStyle/>
              <a:p>
                <a:endParaRPr lang="zh-CN" altLang="en-US"/>
              </a:p>
            </p:txBody>
          </p:sp>
          <p:sp>
            <p:nvSpPr>
              <p:cNvPr id="1693" name="任意多边形: 形状 1692">
                <a:extLst>
                  <a:ext uri="{FF2B5EF4-FFF2-40B4-BE49-F238E27FC236}">
                    <a16:creationId xmlns:a16="http://schemas.microsoft.com/office/drawing/2014/main" xmlns="" id="{B43A4CB7-920F-4915-8806-BD08414356EE}"/>
                  </a:ext>
                </a:extLst>
              </p:cNvPr>
              <p:cNvSpPr/>
              <p:nvPr/>
            </p:nvSpPr>
            <p:spPr>
              <a:xfrm>
                <a:off x="10881802" y="3634835"/>
                <a:ext cx="585120" cy="1989677"/>
              </a:xfrm>
              <a:custGeom>
                <a:avLst/>
                <a:gdLst>
                  <a:gd name="connsiteX0" fmla="*/ 585121 w 585120"/>
                  <a:gd name="connsiteY0" fmla="*/ 0 h 1989677"/>
                  <a:gd name="connsiteX1" fmla="*/ 537496 w 585120"/>
                  <a:gd name="connsiteY1" fmla="*/ 307848 h 1989677"/>
                  <a:gd name="connsiteX2" fmla="*/ 527304 w 585120"/>
                  <a:gd name="connsiteY2" fmla="*/ 340805 h 1989677"/>
                  <a:gd name="connsiteX3" fmla="*/ 423767 w 585120"/>
                  <a:gd name="connsiteY3" fmla="*/ 394240 h 1989677"/>
                  <a:gd name="connsiteX4" fmla="*/ 415480 w 585120"/>
                  <a:gd name="connsiteY4" fmla="*/ 686657 h 1989677"/>
                  <a:gd name="connsiteX5" fmla="*/ 438626 w 585120"/>
                  <a:gd name="connsiteY5" fmla="*/ 1091946 h 1989677"/>
                  <a:gd name="connsiteX6" fmla="*/ 423672 w 585120"/>
                  <a:gd name="connsiteY6" fmla="*/ 1987963 h 1989677"/>
                  <a:gd name="connsiteX7" fmla="*/ 0 w 585120"/>
                  <a:gd name="connsiteY7" fmla="*/ 1989677 h 1989677"/>
                  <a:gd name="connsiteX8" fmla="*/ 71914 w 585120"/>
                  <a:gd name="connsiteY8" fmla="*/ 1092422 h 1989677"/>
                  <a:gd name="connsiteX9" fmla="*/ 97441 w 585120"/>
                  <a:gd name="connsiteY9" fmla="*/ 363664 h 1989677"/>
                  <a:gd name="connsiteX10" fmla="*/ 119348 w 585120"/>
                  <a:gd name="connsiteY10" fmla="*/ 191 h 1989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5120" h="1989677">
                    <a:moveTo>
                      <a:pt x="585121" y="0"/>
                    </a:moveTo>
                    <a:cubicBezTo>
                      <a:pt x="585121" y="0"/>
                      <a:pt x="576834" y="171450"/>
                      <a:pt x="537496" y="307848"/>
                    </a:cubicBezTo>
                    <a:cubicBezTo>
                      <a:pt x="534352" y="319088"/>
                      <a:pt x="530923" y="330232"/>
                      <a:pt x="527304" y="340805"/>
                    </a:cubicBezTo>
                    <a:cubicBezTo>
                      <a:pt x="491235" y="355422"/>
                      <a:pt x="456578" y="373308"/>
                      <a:pt x="423767" y="394240"/>
                    </a:cubicBezTo>
                    <a:cubicBezTo>
                      <a:pt x="423767" y="394240"/>
                      <a:pt x="419671" y="532448"/>
                      <a:pt x="415480" y="686657"/>
                    </a:cubicBezTo>
                    <a:cubicBezTo>
                      <a:pt x="410909" y="858965"/>
                      <a:pt x="437579" y="1051179"/>
                      <a:pt x="438626" y="1091946"/>
                    </a:cubicBezTo>
                    <a:cubicBezTo>
                      <a:pt x="442150" y="1244346"/>
                      <a:pt x="423672" y="1987963"/>
                      <a:pt x="423672" y="1987963"/>
                    </a:cubicBezTo>
                    <a:lnTo>
                      <a:pt x="0" y="1989677"/>
                    </a:lnTo>
                    <a:cubicBezTo>
                      <a:pt x="0" y="1989677"/>
                      <a:pt x="72485" y="1148334"/>
                      <a:pt x="71914" y="1092422"/>
                    </a:cubicBezTo>
                    <a:cubicBezTo>
                      <a:pt x="71151" y="1002601"/>
                      <a:pt x="102775" y="378047"/>
                      <a:pt x="97441" y="363664"/>
                    </a:cubicBezTo>
                    <a:cubicBezTo>
                      <a:pt x="29242" y="185357"/>
                      <a:pt x="119348" y="191"/>
                      <a:pt x="119348" y="191"/>
                    </a:cubicBezTo>
                    <a:close/>
                  </a:path>
                </a:pathLst>
              </a:custGeom>
              <a:solidFill>
                <a:srgbClr val="455A64"/>
              </a:solidFill>
              <a:ln w="9525" cap="flat">
                <a:noFill/>
                <a:prstDash val="solid"/>
                <a:miter/>
              </a:ln>
            </p:spPr>
            <p:txBody>
              <a:bodyPr rtlCol="0" anchor="ctr"/>
              <a:lstStyle/>
              <a:p>
                <a:endParaRPr lang="zh-CN" altLang="en-US"/>
              </a:p>
            </p:txBody>
          </p:sp>
          <p:sp>
            <p:nvSpPr>
              <p:cNvPr id="1694" name="任意多边形: 形状 1693">
                <a:extLst>
                  <a:ext uri="{FF2B5EF4-FFF2-40B4-BE49-F238E27FC236}">
                    <a16:creationId xmlns:a16="http://schemas.microsoft.com/office/drawing/2014/main" xmlns="" id="{8C6C2DAD-46DE-45DF-8B91-06E4D9D7E2BD}"/>
                  </a:ext>
                </a:extLst>
              </p:cNvPr>
              <p:cNvSpPr/>
              <p:nvPr/>
            </p:nvSpPr>
            <p:spPr>
              <a:xfrm>
                <a:off x="10909996" y="5545153"/>
                <a:ext cx="381857" cy="8110"/>
              </a:xfrm>
              <a:custGeom>
                <a:avLst/>
                <a:gdLst>
                  <a:gd name="connsiteX0" fmla="*/ 380905 w 381857"/>
                  <a:gd name="connsiteY0" fmla="*/ 2111 h 8110"/>
                  <a:gd name="connsiteX1" fmla="*/ 270034 w 381857"/>
                  <a:gd name="connsiteY1" fmla="*/ 111 h 8110"/>
                  <a:gd name="connsiteX2" fmla="*/ 667 w 381857"/>
                  <a:gd name="connsiteY2" fmla="*/ 4016 h 8110"/>
                  <a:gd name="connsiteX3" fmla="*/ 0 w 381857"/>
                  <a:gd name="connsiteY3" fmla="*/ 4683 h 8110"/>
                  <a:gd name="connsiteX4" fmla="*/ 667 w 381857"/>
                  <a:gd name="connsiteY4" fmla="*/ 5350 h 8110"/>
                  <a:gd name="connsiteX5" fmla="*/ 270129 w 381857"/>
                  <a:gd name="connsiteY5" fmla="*/ 6969 h 8110"/>
                  <a:gd name="connsiteX6" fmla="*/ 380905 w 381857"/>
                  <a:gd name="connsiteY6" fmla="*/ 4016 h 8110"/>
                  <a:gd name="connsiteX7" fmla="*/ 381858 w 381857"/>
                  <a:gd name="connsiteY7" fmla="*/ 3064 h 8110"/>
                  <a:gd name="connsiteX8" fmla="*/ 380905 w 381857"/>
                  <a:gd name="connsiteY8" fmla="*/ 2111 h 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857" h="8110">
                    <a:moveTo>
                      <a:pt x="380905" y="2111"/>
                    </a:moveTo>
                    <a:cubicBezTo>
                      <a:pt x="316230" y="1064"/>
                      <a:pt x="334804" y="397"/>
                      <a:pt x="270034" y="111"/>
                    </a:cubicBezTo>
                    <a:cubicBezTo>
                      <a:pt x="238411" y="111"/>
                      <a:pt x="30290" y="-1032"/>
                      <a:pt x="667" y="4016"/>
                    </a:cubicBezTo>
                    <a:cubicBezTo>
                      <a:pt x="299" y="4016"/>
                      <a:pt x="0" y="4315"/>
                      <a:pt x="0" y="4683"/>
                    </a:cubicBezTo>
                    <a:cubicBezTo>
                      <a:pt x="0" y="5051"/>
                      <a:pt x="298" y="5350"/>
                      <a:pt x="667" y="5350"/>
                    </a:cubicBezTo>
                    <a:cubicBezTo>
                      <a:pt x="30290" y="10112"/>
                      <a:pt x="238792" y="7350"/>
                      <a:pt x="270129" y="6969"/>
                    </a:cubicBezTo>
                    <a:cubicBezTo>
                      <a:pt x="334804" y="6016"/>
                      <a:pt x="316230" y="5636"/>
                      <a:pt x="380905" y="4016"/>
                    </a:cubicBezTo>
                    <a:cubicBezTo>
                      <a:pt x="381431" y="4016"/>
                      <a:pt x="381858" y="3590"/>
                      <a:pt x="381858" y="3064"/>
                    </a:cubicBezTo>
                    <a:cubicBezTo>
                      <a:pt x="381858" y="2538"/>
                      <a:pt x="381431" y="2111"/>
                      <a:pt x="380905" y="2111"/>
                    </a:cubicBezTo>
                    <a:close/>
                  </a:path>
                </a:pathLst>
              </a:custGeom>
              <a:solidFill>
                <a:srgbClr val="263238"/>
              </a:solidFill>
              <a:ln w="9525" cap="flat">
                <a:noFill/>
                <a:prstDash val="solid"/>
                <a:miter/>
              </a:ln>
            </p:spPr>
            <p:txBody>
              <a:bodyPr rtlCol="0" anchor="ctr"/>
              <a:lstStyle/>
              <a:p>
                <a:endParaRPr lang="zh-CN" altLang="en-US"/>
              </a:p>
            </p:txBody>
          </p:sp>
          <p:sp>
            <p:nvSpPr>
              <p:cNvPr id="1695" name="任意多边形: 形状 1694">
                <a:extLst>
                  <a:ext uri="{FF2B5EF4-FFF2-40B4-BE49-F238E27FC236}">
                    <a16:creationId xmlns:a16="http://schemas.microsoft.com/office/drawing/2014/main" xmlns="" id="{6D30152B-A5D2-4532-B3B5-579E7A074D72}"/>
                  </a:ext>
                </a:extLst>
              </p:cNvPr>
              <p:cNvSpPr/>
              <p:nvPr/>
            </p:nvSpPr>
            <p:spPr>
              <a:xfrm>
                <a:off x="11305076" y="3965160"/>
                <a:ext cx="125701" cy="66424"/>
              </a:xfrm>
              <a:custGeom>
                <a:avLst/>
                <a:gdLst>
                  <a:gd name="connsiteX0" fmla="*/ 121651 w 125701"/>
                  <a:gd name="connsiteY0" fmla="*/ 288 h 66424"/>
                  <a:gd name="connsiteX1" fmla="*/ 494 w 125701"/>
                  <a:gd name="connsiteY1" fmla="*/ 63915 h 66424"/>
                  <a:gd name="connsiteX2" fmla="*/ 348 w 125701"/>
                  <a:gd name="connsiteY2" fmla="*/ 65930 h 66424"/>
                  <a:gd name="connsiteX3" fmla="*/ 1732 w 125701"/>
                  <a:gd name="connsiteY3" fmla="*/ 66391 h 66424"/>
                  <a:gd name="connsiteX4" fmla="*/ 124127 w 125701"/>
                  <a:gd name="connsiteY4" fmla="*/ 5336 h 66424"/>
                  <a:gd name="connsiteX5" fmla="*/ 125413 w 125701"/>
                  <a:gd name="connsiteY5" fmla="*/ 1574 h 66424"/>
                  <a:gd name="connsiteX6" fmla="*/ 121651 w 125701"/>
                  <a:gd name="connsiteY6" fmla="*/ 288 h 66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701" h="66424">
                    <a:moveTo>
                      <a:pt x="121651" y="288"/>
                    </a:moveTo>
                    <a:cubicBezTo>
                      <a:pt x="79498" y="17945"/>
                      <a:pt x="38959" y="39234"/>
                      <a:pt x="494" y="63915"/>
                    </a:cubicBezTo>
                    <a:cubicBezTo>
                      <a:pt x="-103" y="64431"/>
                      <a:pt x="-168" y="65334"/>
                      <a:pt x="348" y="65930"/>
                    </a:cubicBezTo>
                    <a:cubicBezTo>
                      <a:pt x="690" y="66325"/>
                      <a:pt x="1221" y="66502"/>
                      <a:pt x="1732" y="66391"/>
                    </a:cubicBezTo>
                    <a:cubicBezTo>
                      <a:pt x="42689" y="46484"/>
                      <a:pt x="84408" y="27434"/>
                      <a:pt x="124127" y="5336"/>
                    </a:cubicBezTo>
                    <a:cubicBezTo>
                      <a:pt x="125522" y="4652"/>
                      <a:pt x="126097" y="2968"/>
                      <a:pt x="125413" y="1574"/>
                    </a:cubicBezTo>
                    <a:cubicBezTo>
                      <a:pt x="124730" y="180"/>
                      <a:pt x="123045" y="-396"/>
                      <a:pt x="121651" y="288"/>
                    </a:cubicBezTo>
                    <a:close/>
                  </a:path>
                </a:pathLst>
              </a:custGeom>
              <a:solidFill>
                <a:srgbClr val="263238"/>
              </a:solidFill>
              <a:ln w="9525" cap="flat">
                <a:noFill/>
                <a:prstDash val="solid"/>
                <a:miter/>
              </a:ln>
            </p:spPr>
            <p:txBody>
              <a:bodyPr rtlCol="0" anchor="ctr"/>
              <a:lstStyle/>
              <a:p>
                <a:endParaRPr lang="zh-CN" altLang="en-US"/>
              </a:p>
            </p:txBody>
          </p:sp>
          <p:sp>
            <p:nvSpPr>
              <p:cNvPr id="1696" name="任意多边形: 形状 1695">
                <a:extLst>
                  <a:ext uri="{FF2B5EF4-FFF2-40B4-BE49-F238E27FC236}">
                    <a16:creationId xmlns:a16="http://schemas.microsoft.com/office/drawing/2014/main" xmlns="" id="{19B6BEF3-7216-47E5-8258-D7E695ABD9AE}"/>
                  </a:ext>
                </a:extLst>
              </p:cNvPr>
              <p:cNvSpPr/>
              <p:nvPr/>
            </p:nvSpPr>
            <p:spPr>
              <a:xfrm>
                <a:off x="11361533" y="3715594"/>
                <a:ext cx="86911" cy="274920"/>
              </a:xfrm>
              <a:custGeom>
                <a:avLst/>
                <a:gdLst>
                  <a:gd name="connsiteX0" fmla="*/ 1377 w 86911"/>
                  <a:gd name="connsiteY0" fmla="*/ 192227 h 274920"/>
                  <a:gd name="connsiteX1" fmla="*/ 5854 w 86911"/>
                  <a:gd name="connsiteY1" fmla="*/ 134125 h 274920"/>
                  <a:gd name="connsiteX2" fmla="*/ 22046 w 86911"/>
                  <a:gd name="connsiteY2" fmla="*/ 2013 h 274920"/>
                  <a:gd name="connsiteX3" fmla="*/ 27190 w 86911"/>
                  <a:gd name="connsiteY3" fmla="*/ 3156 h 274920"/>
                  <a:gd name="connsiteX4" fmla="*/ 17093 w 86911"/>
                  <a:gd name="connsiteY4" fmla="*/ 105931 h 274920"/>
                  <a:gd name="connsiteX5" fmla="*/ 9188 w 86911"/>
                  <a:gd name="connsiteY5" fmla="*/ 208420 h 274920"/>
                  <a:gd name="connsiteX6" fmla="*/ 22332 w 86911"/>
                  <a:gd name="connsiteY6" fmla="*/ 238995 h 274920"/>
                  <a:gd name="connsiteX7" fmla="*/ 51384 w 86911"/>
                  <a:gd name="connsiteY7" fmla="*/ 208324 h 274920"/>
                  <a:gd name="connsiteX8" fmla="*/ 72624 w 86911"/>
                  <a:gd name="connsiteY8" fmla="*/ 114979 h 274920"/>
                  <a:gd name="connsiteX9" fmla="*/ 84626 w 86911"/>
                  <a:gd name="connsiteY9" fmla="*/ 6299 h 274920"/>
                  <a:gd name="connsiteX10" fmla="*/ 86912 w 86911"/>
                  <a:gd name="connsiteY10" fmla="*/ 6299 h 274920"/>
                  <a:gd name="connsiteX11" fmla="*/ 59289 w 86911"/>
                  <a:gd name="connsiteY11" fmla="*/ 221278 h 274920"/>
                  <a:gd name="connsiteX12" fmla="*/ 29476 w 86911"/>
                  <a:gd name="connsiteY12" fmla="*/ 249853 h 274920"/>
                  <a:gd name="connsiteX13" fmla="*/ 28809 w 86911"/>
                  <a:gd name="connsiteY13" fmla="*/ 249853 h 274920"/>
                  <a:gd name="connsiteX14" fmla="*/ 28809 w 86911"/>
                  <a:gd name="connsiteY14" fmla="*/ 251092 h 274920"/>
                  <a:gd name="connsiteX15" fmla="*/ 27571 w 86911"/>
                  <a:gd name="connsiteY15" fmla="*/ 257092 h 274920"/>
                  <a:gd name="connsiteX16" fmla="*/ 26618 w 86911"/>
                  <a:gd name="connsiteY16" fmla="*/ 262141 h 274920"/>
                  <a:gd name="connsiteX17" fmla="*/ 24428 w 86911"/>
                  <a:gd name="connsiteY17" fmla="*/ 272618 h 274920"/>
                  <a:gd name="connsiteX18" fmla="*/ 21570 w 86911"/>
                  <a:gd name="connsiteY18" fmla="*/ 274904 h 274920"/>
                  <a:gd name="connsiteX19" fmla="*/ 19284 w 86911"/>
                  <a:gd name="connsiteY19" fmla="*/ 272047 h 274920"/>
                  <a:gd name="connsiteX20" fmla="*/ 17761 w 86911"/>
                  <a:gd name="connsiteY20" fmla="*/ 269951 h 274920"/>
                  <a:gd name="connsiteX21" fmla="*/ 22428 w 86911"/>
                  <a:gd name="connsiteY21" fmla="*/ 249568 h 274920"/>
                  <a:gd name="connsiteX22" fmla="*/ 3854 w 86911"/>
                  <a:gd name="connsiteY22" fmla="*/ 233947 h 274920"/>
                  <a:gd name="connsiteX23" fmla="*/ 1377 w 86911"/>
                  <a:gd name="connsiteY23" fmla="*/ 192227 h 274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11" h="274920">
                    <a:moveTo>
                      <a:pt x="1377" y="192227"/>
                    </a:moveTo>
                    <a:cubicBezTo>
                      <a:pt x="2711" y="173177"/>
                      <a:pt x="4139" y="153460"/>
                      <a:pt x="5854" y="134125"/>
                    </a:cubicBezTo>
                    <a:cubicBezTo>
                      <a:pt x="9759" y="89929"/>
                      <a:pt x="14331" y="45637"/>
                      <a:pt x="22046" y="2013"/>
                    </a:cubicBezTo>
                    <a:cubicBezTo>
                      <a:pt x="22713" y="-1416"/>
                      <a:pt x="27476" y="-83"/>
                      <a:pt x="27190" y="3156"/>
                    </a:cubicBezTo>
                    <a:cubicBezTo>
                      <a:pt x="24237" y="37446"/>
                      <a:pt x="20332" y="71641"/>
                      <a:pt x="17093" y="105931"/>
                    </a:cubicBezTo>
                    <a:cubicBezTo>
                      <a:pt x="13855" y="140221"/>
                      <a:pt x="9759" y="174320"/>
                      <a:pt x="9188" y="208420"/>
                    </a:cubicBezTo>
                    <a:cubicBezTo>
                      <a:pt x="9188" y="218707"/>
                      <a:pt x="9664" y="236137"/>
                      <a:pt x="22332" y="238995"/>
                    </a:cubicBezTo>
                    <a:cubicBezTo>
                      <a:pt x="39287" y="242805"/>
                      <a:pt x="47288" y="220516"/>
                      <a:pt x="51384" y="208324"/>
                    </a:cubicBezTo>
                    <a:cubicBezTo>
                      <a:pt x="61031" y="177850"/>
                      <a:pt x="68135" y="146628"/>
                      <a:pt x="72624" y="114979"/>
                    </a:cubicBezTo>
                    <a:cubicBezTo>
                      <a:pt x="78244" y="78975"/>
                      <a:pt x="81197" y="42589"/>
                      <a:pt x="84626" y="6299"/>
                    </a:cubicBezTo>
                    <a:cubicBezTo>
                      <a:pt x="84626" y="5061"/>
                      <a:pt x="86912" y="5251"/>
                      <a:pt x="86912" y="6299"/>
                    </a:cubicBezTo>
                    <a:cubicBezTo>
                      <a:pt x="86912" y="78213"/>
                      <a:pt x="86055" y="153365"/>
                      <a:pt x="59289" y="221278"/>
                    </a:cubicBezTo>
                    <a:cubicBezTo>
                      <a:pt x="54050" y="234518"/>
                      <a:pt x="44811" y="247948"/>
                      <a:pt x="29476" y="249853"/>
                    </a:cubicBezTo>
                    <a:lnTo>
                      <a:pt x="28809" y="249853"/>
                    </a:lnTo>
                    <a:cubicBezTo>
                      <a:pt x="28862" y="250264"/>
                      <a:pt x="28862" y="250681"/>
                      <a:pt x="28809" y="251092"/>
                    </a:cubicBezTo>
                    <a:cubicBezTo>
                      <a:pt x="28809" y="253092"/>
                      <a:pt x="27952" y="255092"/>
                      <a:pt x="27571" y="257092"/>
                    </a:cubicBezTo>
                    <a:cubicBezTo>
                      <a:pt x="27190" y="259093"/>
                      <a:pt x="27000" y="260521"/>
                      <a:pt x="26618" y="262141"/>
                    </a:cubicBezTo>
                    <a:cubicBezTo>
                      <a:pt x="25857" y="265665"/>
                      <a:pt x="25380" y="269189"/>
                      <a:pt x="24428" y="272618"/>
                    </a:cubicBezTo>
                    <a:cubicBezTo>
                      <a:pt x="24270" y="274039"/>
                      <a:pt x="22991" y="275062"/>
                      <a:pt x="21570" y="274904"/>
                    </a:cubicBezTo>
                    <a:cubicBezTo>
                      <a:pt x="20150" y="274746"/>
                      <a:pt x="19126" y="273467"/>
                      <a:pt x="19284" y="272047"/>
                    </a:cubicBezTo>
                    <a:cubicBezTo>
                      <a:pt x="18391" y="271731"/>
                      <a:pt x="17785" y="270898"/>
                      <a:pt x="17761" y="269951"/>
                    </a:cubicBezTo>
                    <a:cubicBezTo>
                      <a:pt x="18018" y="262923"/>
                      <a:pt x="19602" y="256008"/>
                      <a:pt x="22428" y="249568"/>
                    </a:cubicBezTo>
                    <a:cubicBezTo>
                      <a:pt x="13991" y="247841"/>
                      <a:pt x="7001" y="241963"/>
                      <a:pt x="3854" y="233947"/>
                    </a:cubicBezTo>
                    <a:cubicBezTo>
                      <a:pt x="-237" y="220428"/>
                      <a:pt x="-1085" y="206135"/>
                      <a:pt x="1377" y="192227"/>
                    </a:cubicBezTo>
                    <a:close/>
                  </a:path>
                </a:pathLst>
              </a:custGeom>
              <a:solidFill>
                <a:srgbClr val="263238"/>
              </a:solidFill>
              <a:ln w="9525" cap="flat">
                <a:noFill/>
                <a:prstDash val="solid"/>
                <a:miter/>
              </a:ln>
            </p:spPr>
            <p:txBody>
              <a:bodyPr rtlCol="0" anchor="ctr"/>
              <a:lstStyle/>
              <a:p>
                <a:endParaRPr lang="zh-CN" altLang="en-US"/>
              </a:p>
            </p:txBody>
          </p:sp>
          <p:sp>
            <p:nvSpPr>
              <p:cNvPr id="1697" name="任意多边形: 形状 1696">
                <a:extLst>
                  <a:ext uri="{FF2B5EF4-FFF2-40B4-BE49-F238E27FC236}">
                    <a16:creationId xmlns:a16="http://schemas.microsoft.com/office/drawing/2014/main" xmlns="" id="{C04682C5-85A8-4E22-8B00-A2D14FCDDC5A}"/>
                  </a:ext>
                </a:extLst>
              </p:cNvPr>
              <p:cNvSpPr/>
              <p:nvPr/>
            </p:nvSpPr>
            <p:spPr>
              <a:xfrm>
                <a:off x="10979243" y="3688740"/>
                <a:ext cx="44744" cy="1809602"/>
              </a:xfrm>
              <a:custGeom>
                <a:avLst/>
                <a:gdLst>
                  <a:gd name="connsiteX0" fmla="*/ 42863 w 44744"/>
                  <a:gd name="connsiteY0" fmla="*/ 309569 h 1809602"/>
                  <a:gd name="connsiteX1" fmla="*/ 24384 w 44744"/>
                  <a:gd name="connsiteY1" fmla="*/ 221272 h 1809602"/>
                  <a:gd name="connsiteX2" fmla="*/ 36195 w 44744"/>
                  <a:gd name="connsiteY2" fmla="*/ 1626 h 1809602"/>
                  <a:gd name="connsiteX3" fmla="*/ 33338 w 44744"/>
                  <a:gd name="connsiteY3" fmla="*/ 959 h 1809602"/>
                  <a:gd name="connsiteX4" fmla="*/ 10668 w 44744"/>
                  <a:gd name="connsiteY4" fmla="*/ 192412 h 1809602"/>
                  <a:gd name="connsiteX5" fmla="*/ 35147 w 44744"/>
                  <a:gd name="connsiteY5" fmla="*/ 332524 h 1809602"/>
                  <a:gd name="connsiteX6" fmla="*/ 34480 w 44744"/>
                  <a:gd name="connsiteY6" fmla="*/ 1093381 h 1809602"/>
                  <a:gd name="connsiteX7" fmla="*/ 0 w 44744"/>
                  <a:gd name="connsiteY7" fmla="*/ 1808709 h 1809602"/>
                  <a:gd name="connsiteX8" fmla="*/ 2000 w 44744"/>
                  <a:gd name="connsiteY8" fmla="*/ 1808709 h 1809602"/>
                  <a:gd name="connsiteX9" fmla="*/ 40957 w 44744"/>
                  <a:gd name="connsiteY9" fmla="*/ 1093763 h 1809602"/>
                  <a:gd name="connsiteX10" fmla="*/ 42863 w 44744"/>
                  <a:gd name="connsiteY10" fmla="*/ 309569 h 18096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4744" h="1809602">
                    <a:moveTo>
                      <a:pt x="42863" y="309569"/>
                    </a:moveTo>
                    <a:cubicBezTo>
                      <a:pt x="38417" y="279804"/>
                      <a:pt x="32248" y="250322"/>
                      <a:pt x="24384" y="221272"/>
                    </a:cubicBezTo>
                    <a:cubicBezTo>
                      <a:pt x="8763" y="155455"/>
                      <a:pt x="19241" y="65920"/>
                      <a:pt x="36195" y="1626"/>
                    </a:cubicBezTo>
                    <a:cubicBezTo>
                      <a:pt x="36195" y="-89"/>
                      <a:pt x="33814" y="-660"/>
                      <a:pt x="33338" y="959"/>
                    </a:cubicBezTo>
                    <a:cubicBezTo>
                      <a:pt x="16383" y="55728"/>
                      <a:pt x="4096" y="134881"/>
                      <a:pt x="10668" y="192412"/>
                    </a:cubicBezTo>
                    <a:cubicBezTo>
                      <a:pt x="13811" y="219748"/>
                      <a:pt x="35814" y="302806"/>
                      <a:pt x="35147" y="332524"/>
                    </a:cubicBezTo>
                    <a:cubicBezTo>
                      <a:pt x="33719" y="391008"/>
                      <a:pt x="38386" y="889737"/>
                      <a:pt x="34480" y="1093381"/>
                    </a:cubicBezTo>
                    <a:cubicBezTo>
                      <a:pt x="31909" y="1226731"/>
                      <a:pt x="4191" y="1675169"/>
                      <a:pt x="0" y="1808709"/>
                    </a:cubicBezTo>
                    <a:cubicBezTo>
                      <a:pt x="0" y="1809947"/>
                      <a:pt x="2000" y="1809852"/>
                      <a:pt x="2000" y="1808709"/>
                    </a:cubicBezTo>
                    <a:cubicBezTo>
                      <a:pt x="17526" y="1570584"/>
                      <a:pt x="37719" y="1327125"/>
                      <a:pt x="40957" y="1093763"/>
                    </a:cubicBezTo>
                    <a:cubicBezTo>
                      <a:pt x="44005" y="866877"/>
                      <a:pt x="46673" y="342049"/>
                      <a:pt x="42863" y="309569"/>
                    </a:cubicBezTo>
                    <a:close/>
                  </a:path>
                </a:pathLst>
              </a:custGeom>
              <a:solidFill>
                <a:srgbClr val="263238"/>
              </a:solidFill>
              <a:ln w="9525" cap="flat">
                <a:noFill/>
                <a:prstDash val="solid"/>
                <a:miter/>
              </a:ln>
            </p:spPr>
            <p:txBody>
              <a:bodyPr rtlCol="0" anchor="ctr"/>
              <a:lstStyle/>
              <a:p>
                <a:endParaRPr lang="zh-CN" altLang="en-US"/>
              </a:p>
            </p:txBody>
          </p:sp>
          <p:sp>
            <p:nvSpPr>
              <p:cNvPr id="1698" name="任意多边形: 形状 1697">
                <a:extLst>
                  <a:ext uri="{FF2B5EF4-FFF2-40B4-BE49-F238E27FC236}">
                    <a16:creationId xmlns:a16="http://schemas.microsoft.com/office/drawing/2014/main" xmlns="" id="{96E5666C-13B6-4FEF-9547-4184320A03BA}"/>
                  </a:ext>
                </a:extLst>
              </p:cNvPr>
              <p:cNvSpPr/>
              <p:nvPr/>
            </p:nvSpPr>
            <p:spPr>
              <a:xfrm>
                <a:off x="11033028" y="3703830"/>
                <a:ext cx="204690" cy="155377"/>
              </a:xfrm>
              <a:custGeom>
                <a:avLst/>
                <a:gdLst>
                  <a:gd name="connsiteX0" fmla="*/ 198246 w 204690"/>
                  <a:gd name="connsiteY0" fmla="*/ 1395 h 155377"/>
                  <a:gd name="connsiteX1" fmla="*/ 192531 w 204690"/>
                  <a:gd name="connsiteY1" fmla="*/ 62736 h 155377"/>
                  <a:gd name="connsiteX2" fmla="*/ 169671 w 204690"/>
                  <a:gd name="connsiteY2" fmla="*/ 112456 h 155377"/>
                  <a:gd name="connsiteX3" fmla="*/ 122046 w 204690"/>
                  <a:gd name="connsiteY3" fmla="*/ 139603 h 155377"/>
                  <a:gd name="connsiteX4" fmla="*/ 3841 w 204690"/>
                  <a:gd name="connsiteY4" fmla="*/ 143222 h 155377"/>
                  <a:gd name="connsiteX5" fmla="*/ 9841 w 204690"/>
                  <a:gd name="connsiteY5" fmla="*/ 149509 h 155377"/>
                  <a:gd name="connsiteX6" fmla="*/ 87947 w 204690"/>
                  <a:gd name="connsiteY6" fmla="*/ 155224 h 155377"/>
                  <a:gd name="connsiteX7" fmla="*/ 126047 w 204690"/>
                  <a:gd name="connsiteY7" fmla="*/ 152557 h 155377"/>
                  <a:gd name="connsiteX8" fmla="*/ 181291 w 204690"/>
                  <a:gd name="connsiteY8" fmla="*/ 123982 h 155377"/>
                  <a:gd name="connsiteX9" fmla="*/ 204056 w 204690"/>
                  <a:gd name="connsiteY9" fmla="*/ 68356 h 155377"/>
                  <a:gd name="connsiteX10" fmla="*/ 201484 w 204690"/>
                  <a:gd name="connsiteY10" fmla="*/ 1681 h 155377"/>
                  <a:gd name="connsiteX11" fmla="*/ 198246 w 204690"/>
                  <a:gd name="connsiteY11" fmla="*/ 1395 h 155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4690" h="155377">
                    <a:moveTo>
                      <a:pt x="198246" y="1395"/>
                    </a:moveTo>
                    <a:cubicBezTo>
                      <a:pt x="196341" y="21778"/>
                      <a:pt x="195579" y="42352"/>
                      <a:pt x="192531" y="62736"/>
                    </a:cubicBezTo>
                    <a:cubicBezTo>
                      <a:pt x="190776" y="81424"/>
                      <a:pt x="182715" y="98958"/>
                      <a:pt x="169671" y="112456"/>
                    </a:cubicBezTo>
                    <a:cubicBezTo>
                      <a:pt x="156039" y="124971"/>
                      <a:pt x="139760" y="134250"/>
                      <a:pt x="122046" y="139603"/>
                    </a:cubicBezTo>
                    <a:cubicBezTo>
                      <a:pt x="98710" y="146556"/>
                      <a:pt x="27939" y="146651"/>
                      <a:pt x="3841" y="143222"/>
                    </a:cubicBezTo>
                    <a:cubicBezTo>
                      <a:pt x="-2255" y="142365"/>
                      <a:pt x="-1683" y="147032"/>
                      <a:pt x="9841" y="149509"/>
                    </a:cubicBezTo>
                    <a:cubicBezTo>
                      <a:pt x="35752" y="152847"/>
                      <a:pt x="61826" y="154755"/>
                      <a:pt x="87947" y="155224"/>
                    </a:cubicBezTo>
                    <a:cubicBezTo>
                      <a:pt x="100706" y="155766"/>
                      <a:pt x="113487" y="154871"/>
                      <a:pt x="126047" y="152557"/>
                    </a:cubicBezTo>
                    <a:cubicBezTo>
                      <a:pt x="146895" y="148742"/>
                      <a:pt x="166131" y="138792"/>
                      <a:pt x="181291" y="123982"/>
                    </a:cubicBezTo>
                    <a:cubicBezTo>
                      <a:pt x="195089" y="108634"/>
                      <a:pt x="203136" y="88974"/>
                      <a:pt x="204056" y="68356"/>
                    </a:cubicBezTo>
                    <a:cubicBezTo>
                      <a:pt x="205431" y="46101"/>
                      <a:pt x="204570" y="23764"/>
                      <a:pt x="201484" y="1681"/>
                    </a:cubicBezTo>
                    <a:cubicBezTo>
                      <a:pt x="201199" y="-510"/>
                      <a:pt x="198342" y="-510"/>
                      <a:pt x="198246" y="1395"/>
                    </a:cubicBezTo>
                    <a:close/>
                  </a:path>
                </a:pathLst>
              </a:custGeom>
              <a:solidFill>
                <a:srgbClr val="263238"/>
              </a:solidFill>
              <a:ln w="9525" cap="flat">
                <a:noFill/>
                <a:prstDash val="solid"/>
                <a:miter/>
              </a:ln>
            </p:spPr>
            <p:txBody>
              <a:bodyPr rtlCol="0" anchor="ctr"/>
              <a:lstStyle/>
              <a:p>
                <a:endParaRPr lang="zh-CN" altLang="en-US"/>
              </a:p>
            </p:txBody>
          </p:sp>
          <p:sp>
            <p:nvSpPr>
              <p:cNvPr id="1699" name="任意多边形: 形状 1698">
                <a:extLst>
                  <a:ext uri="{FF2B5EF4-FFF2-40B4-BE49-F238E27FC236}">
                    <a16:creationId xmlns:a16="http://schemas.microsoft.com/office/drawing/2014/main" xmlns="" id="{4172D69C-A2FD-44E7-A189-6C6A2668D3E9}"/>
                  </a:ext>
                </a:extLst>
              </p:cNvPr>
              <p:cNvSpPr/>
              <p:nvPr/>
            </p:nvSpPr>
            <p:spPr>
              <a:xfrm>
                <a:off x="10837392" y="2648230"/>
                <a:ext cx="469701" cy="695891"/>
              </a:xfrm>
              <a:custGeom>
                <a:avLst/>
                <a:gdLst>
                  <a:gd name="connsiteX0" fmla="*/ 408455 w 469701"/>
                  <a:gd name="connsiteY0" fmla="*/ 502353 h 695891"/>
                  <a:gd name="connsiteX1" fmla="*/ 410170 w 469701"/>
                  <a:gd name="connsiteY1" fmla="*/ 502353 h 695891"/>
                  <a:gd name="connsiteX2" fmla="*/ 469702 w 469701"/>
                  <a:gd name="connsiteY2" fmla="*/ 365003 h 695891"/>
                  <a:gd name="connsiteX3" fmla="*/ 450652 w 469701"/>
                  <a:gd name="connsiteY3" fmla="*/ 298328 h 695891"/>
                  <a:gd name="connsiteX4" fmla="*/ 422934 w 469701"/>
                  <a:gd name="connsiteY4" fmla="*/ 261561 h 695891"/>
                  <a:gd name="connsiteX5" fmla="*/ 419029 w 469701"/>
                  <a:gd name="connsiteY5" fmla="*/ 255466 h 695891"/>
                  <a:gd name="connsiteX6" fmla="*/ 397216 w 469701"/>
                  <a:gd name="connsiteY6" fmla="*/ 215746 h 695891"/>
                  <a:gd name="connsiteX7" fmla="*/ 387691 w 469701"/>
                  <a:gd name="connsiteY7" fmla="*/ 165264 h 695891"/>
                  <a:gd name="connsiteX8" fmla="*/ 365784 w 469701"/>
                  <a:gd name="connsiteY8" fmla="*/ 71538 h 695891"/>
                  <a:gd name="connsiteX9" fmla="*/ 289584 w 469701"/>
                  <a:gd name="connsiteY9" fmla="*/ 7053 h 695891"/>
                  <a:gd name="connsiteX10" fmla="*/ 112323 w 469701"/>
                  <a:gd name="connsiteY10" fmla="*/ 64965 h 695891"/>
                  <a:gd name="connsiteX11" fmla="*/ 93273 w 469701"/>
                  <a:gd name="connsiteY11" fmla="*/ 95160 h 695891"/>
                  <a:gd name="connsiteX12" fmla="*/ 42410 w 469701"/>
                  <a:gd name="connsiteY12" fmla="*/ 142785 h 695891"/>
                  <a:gd name="connsiteX13" fmla="*/ 49553 w 469701"/>
                  <a:gd name="connsiteY13" fmla="*/ 249560 h 695891"/>
                  <a:gd name="connsiteX14" fmla="*/ 28027 w 469701"/>
                  <a:gd name="connsiteY14" fmla="*/ 294042 h 695891"/>
                  <a:gd name="connsiteX15" fmla="*/ 7167 w 469701"/>
                  <a:gd name="connsiteY15" fmla="*/ 332142 h 695891"/>
                  <a:gd name="connsiteX16" fmla="*/ 2214 w 469701"/>
                  <a:gd name="connsiteY16" fmla="*/ 390530 h 695891"/>
                  <a:gd name="connsiteX17" fmla="*/ 22883 w 469701"/>
                  <a:gd name="connsiteY17" fmla="*/ 439774 h 695891"/>
                  <a:gd name="connsiteX18" fmla="*/ 64602 w 469701"/>
                  <a:gd name="connsiteY18" fmla="*/ 467778 h 695891"/>
                  <a:gd name="connsiteX19" fmla="*/ 76319 w 469701"/>
                  <a:gd name="connsiteY19" fmla="*/ 471778 h 695891"/>
                  <a:gd name="connsiteX20" fmla="*/ 76319 w 469701"/>
                  <a:gd name="connsiteY20" fmla="*/ 471778 h 695891"/>
                  <a:gd name="connsiteX21" fmla="*/ 116895 w 469701"/>
                  <a:gd name="connsiteY21" fmla="*/ 496257 h 695891"/>
                  <a:gd name="connsiteX22" fmla="*/ 143660 w 469701"/>
                  <a:gd name="connsiteY22" fmla="*/ 539025 h 695891"/>
                  <a:gd name="connsiteX23" fmla="*/ 150328 w 469701"/>
                  <a:gd name="connsiteY23" fmla="*/ 586650 h 695891"/>
                  <a:gd name="connsiteX24" fmla="*/ 165187 w 469701"/>
                  <a:gd name="connsiteY24" fmla="*/ 628750 h 695891"/>
                  <a:gd name="connsiteX25" fmla="*/ 232529 w 469701"/>
                  <a:gd name="connsiteY25" fmla="*/ 683805 h 695891"/>
                  <a:gd name="connsiteX26" fmla="*/ 334256 w 469701"/>
                  <a:gd name="connsiteY26" fmla="*/ 693330 h 695891"/>
                  <a:gd name="connsiteX27" fmla="*/ 412646 w 469701"/>
                  <a:gd name="connsiteY27" fmla="*/ 652087 h 695891"/>
                  <a:gd name="connsiteX28" fmla="*/ 428553 w 469701"/>
                  <a:gd name="connsiteY28" fmla="*/ 574172 h 695891"/>
                  <a:gd name="connsiteX29" fmla="*/ 409027 w 469701"/>
                  <a:gd name="connsiteY29" fmla="*/ 528643 h 695891"/>
                  <a:gd name="connsiteX30" fmla="*/ 402074 w 469701"/>
                  <a:gd name="connsiteY30" fmla="*/ 481018 h 695891"/>
                  <a:gd name="connsiteX31" fmla="*/ 456366 w 469701"/>
                  <a:gd name="connsiteY31" fmla="*/ 330237 h 695891"/>
                  <a:gd name="connsiteX32" fmla="*/ 439984 w 469701"/>
                  <a:gd name="connsiteY32" fmla="*/ 288136 h 695891"/>
                  <a:gd name="connsiteX33" fmla="*/ 466368 w 469701"/>
                  <a:gd name="connsiteY33" fmla="*/ 355573 h 695891"/>
                  <a:gd name="connsiteX34" fmla="*/ 442270 w 469701"/>
                  <a:gd name="connsiteY34" fmla="*/ 428535 h 695891"/>
                  <a:gd name="connsiteX35" fmla="*/ 408455 w 469701"/>
                  <a:gd name="connsiteY35" fmla="*/ 502353 h 695891"/>
                  <a:gd name="connsiteX36" fmla="*/ 66508 w 469701"/>
                  <a:gd name="connsiteY36" fmla="*/ 465873 h 695891"/>
                  <a:gd name="connsiteX37" fmla="*/ 15168 w 469701"/>
                  <a:gd name="connsiteY37" fmla="*/ 421582 h 695891"/>
                  <a:gd name="connsiteX38" fmla="*/ 4976 w 469701"/>
                  <a:gd name="connsiteY38" fmla="*/ 345382 h 695891"/>
                  <a:gd name="connsiteX39" fmla="*/ 19740 w 469701"/>
                  <a:gd name="connsiteY39" fmla="*/ 310996 h 695891"/>
                  <a:gd name="connsiteX40" fmla="*/ 19740 w 469701"/>
                  <a:gd name="connsiteY40" fmla="*/ 310139 h 695891"/>
                  <a:gd name="connsiteX41" fmla="*/ 14025 w 469701"/>
                  <a:gd name="connsiteY41" fmla="*/ 333952 h 695891"/>
                  <a:gd name="connsiteX42" fmla="*/ 24408 w 469701"/>
                  <a:gd name="connsiteY42" fmla="*/ 411009 h 695891"/>
                  <a:gd name="connsiteX43" fmla="*/ 67080 w 469701"/>
                  <a:gd name="connsiteY43" fmla="*/ 465873 h 695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69701" h="695891">
                    <a:moveTo>
                      <a:pt x="408455" y="502353"/>
                    </a:moveTo>
                    <a:cubicBezTo>
                      <a:pt x="408455" y="503496"/>
                      <a:pt x="410075" y="503496"/>
                      <a:pt x="410170" y="502353"/>
                    </a:cubicBezTo>
                    <a:cubicBezTo>
                      <a:pt x="414742" y="450156"/>
                      <a:pt x="468368" y="418343"/>
                      <a:pt x="469702" y="365003"/>
                    </a:cubicBezTo>
                    <a:cubicBezTo>
                      <a:pt x="469758" y="341427"/>
                      <a:pt x="463154" y="318315"/>
                      <a:pt x="450652" y="298328"/>
                    </a:cubicBezTo>
                    <a:cubicBezTo>
                      <a:pt x="442213" y="285489"/>
                      <a:pt x="432954" y="273208"/>
                      <a:pt x="422934" y="261561"/>
                    </a:cubicBezTo>
                    <a:lnTo>
                      <a:pt x="419029" y="255466"/>
                    </a:lnTo>
                    <a:cubicBezTo>
                      <a:pt x="410576" y="242910"/>
                      <a:pt x="403276" y="229616"/>
                      <a:pt x="397216" y="215746"/>
                    </a:cubicBezTo>
                    <a:cubicBezTo>
                      <a:pt x="391157" y="199593"/>
                      <a:pt x="387934" y="182514"/>
                      <a:pt x="387691" y="165264"/>
                    </a:cubicBezTo>
                    <a:cubicBezTo>
                      <a:pt x="386262" y="132307"/>
                      <a:pt x="387119" y="98589"/>
                      <a:pt x="365784" y="71538"/>
                    </a:cubicBezTo>
                    <a:cubicBezTo>
                      <a:pt x="347876" y="48773"/>
                      <a:pt x="328922" y="20674"/>
                      <a:pt x="289584" y="7053"/>
                    </a:cubicBezTo>
                    <a:cubicBezTo>
                      <a:pt x="228433" y="-13902"/>
                      <a:pt x="157091" y="13721"/>
                      <a:pt x="112323" y="64965"/>
                    </a:cubicBezTo>
                    <a:cubicBezTo>
                      <a:pt x="104431" y="73970"/>
                      <a:pt x="98003" y="84159"/>
                      <a:pt x="93273" y="95160"/>
                    </a:cubicBezTo>
                    <a:cubicBezTo>
                      <a:pt x="68846" y="100464"/>
                      <a:pt x="49308" y="118759"/>
                      <a:pt x="42410" y="142785"/>
                    </a:cubicBezTo>
                    <a:cubicBezTo>
                      <a:pt x="30408" y="179837"/>
                      <a:pt x="52983" y="230986"/>
                      <a:pt x="49553" y="249560"/>
                    </a:cubicBezTo>
                    <a:cubicBezTo>
                      <a:pt x="46505" y="266038"/>
                      <a:pt x="35647" y="279564"/>
                      <a:pt x="28027" y="294042"/>
                    </a:cubicBezTo>
                    <a:cubicBezTo>
                      <a:pt x="20130" y="306202"/>
                      <a:pt x="13157" y="318938"/>
                      <a:pt x="7167" y="332142"/>
                    </a:cubicBezTo>
                    <a:cubicBezTo>
                      <a:pt x="-220" y="350687"/>
                      <a:pt x="-1943" y="371005"/>
                      <a:pt x="2214" y="390530"/>
                    </a:cubicBezTo>
                    <a:cubicBezTo>
                      <a:pt x="5029" y="408372"/>
                      <a:pt x="12120" y="425268"/>
                      <a:pt x="22883" y="439774"/>
                    </a:cubicBezTo>
                    <a:cubicBezTo>
                      <a:pt x="33922" y="452799"/>
                      <a:pt x="48367" y="462495"/>
                      <a:pt x="64602" y="467778"/>
                    </a:cubicBezTo>
                    <a:lnTo>
                      <a:pt x="76319" y="471778"/>
                    </a:lnTo>
                    <a:lnTo>
                      <a:pt x="76319" y="471778"/>
                    </a:lnTo>
                    <a:cubicBezTo>
                      <a:pt x="89654" y="480160"/>
                      <a:pt x="104322" y="486732"/>
                      <a:pt x="116895" y="496257"/>
                    </a:cubicBezTo>
                    <a:cubicBezTo>
                      <a:pt x="130728" y="506777"/>
                      <a:pt x="140246" y="521985"/>
                      <a:pt x="143660" y="539025"/>
                    </a:cubicBezTo>
                    <a:cubicBezTo>
                      <a:pt x="147280" y="554741"/>
                      <a:pt x="147756" y="571029"/>
                      <a:pt x="150328" y="586650"/>
                    </a:cubicBezTo>
                    <a:cubicBezTo>
                      <a:pt x="152506" y="601513"/>
                      <a:pt x="157553" y="615812"/>
                      <a:pt x="165187" y="628750"/>
                    </a:cubicBezTo>
                    <a:cubicBezTo>
                      <a:pt x="180966" y="654011"/>
                      <a:pt x="204636" y="673362"/>
                      <a:pt x="232529" y="683805"/>
                    </a:cubicBezTo>
                    <a:cubicBezTo>
                      <a:pt x="265093" y="695503"/>
                      <a:pt x="300086" y="698780"/>
                      <a:pt x="334256" y="693330"/>
                    </a:cubicBezTo>
                    <a:cubicBezTo>
                      <a:pt x="364831" y="689234"/>
                      <a:pt x="394073" y="677804"/>
                      <a:pt x="412646" y="652087"/>
                    </a:cubicBezTo>
                    <a:cubicBezTo>
                      <a:pt x="428833" y="629579"/>
                      <a:pt x="434622" y="601223"/>
                      <a:pt x="428553" y="574172"/>
                    </a:cubicBezTo>
                    <a:cubicBezTo>
                      <a:pt x="423513" y="558407"/>
                      <a:pt x="416975" y="543161"/>
                      <a:pt x="409027" y="528643"/>
                    </a:cubicBezTo>
                    <a:cubicBezTo>
                      <a:pt x="401709" y="513909"/>
                      <a:pt x="399274" y="497228"/>
                      <a:pt x="402074" y="481018"/>
                    </a:cubicBezTo>
                    <a:cubicBezTo>
                      <a:pt x="412170" y="427487"/>
                      <a:pt x="466654" y="388816"/>
                      <a:pt x="456366" y="330237"/>
                    </a:cubicBezTo>
                    <a:cubicBezTo>
                      <a:pt x="453361" y="315367"/>
                      <a:pt x="447819" y="301126"/>
                      <a:pt x="439984" y="288136"/>
                    </a:cubicBezTo>
                    <a:cubicBezTo>
                      <a:pt x="454883" y="307722"/>
                      <a:pt x="464021" y="331077"/>
                      <a:pt x="466368" y="355573"/>
                    </a:cubicBezTo>
                    <a:cubicBezTo>
                      <a:pt x="468273" y="382910"/>
                      <a:pt x="456842" y="406246"/>
                      <a:pt x="442270" y="428535"/>
                    </a:cubicBezTo>
                    <a:cubicBezTo>
                      <a:pt x="427696" y="450823"/>
                      <a:pt x="409694" y="474541"/>
                      <a:pt x="408455" y="502353"/>
                    </a:cubicBezTo>
                    <a:close/>
                    <a:moveTo>
                      <a:pt x="66508" y="465873"/>
                    </a:moveTo>
                    <a:cubicBezTo>
                      <a:pt x="44224" y="458456"/>
                      <a:pt x="25772" y="442537"/>
                      <a:pt x="15168" y="421582"/>
                    </a:cubicBezTo>
                    <a:cubicBezTo>
                      <a:pt x="3459" y="398001"/>
                      <a:pt x="-124" y="371210"/>
                      <a:pt x="4976" y="345382"/>
                    </a:cubicBezTo>
                    <a:cubicBezTo>
                      <a:pt x="8306" y="333300"/>
                      <a:pt x="13273" y="321731"/>
                      <a:pt x="19740" y="310996"/>
                    </a:cubicBezTo>
                    <a:cubicBezTo>
                      <a:pt x="19771" y="310711"/>
                      <a:pt x="19771" y="310424"/>
                      <a:pt x="19740" y="310139"/>
                    </a:cubicBezTo>
                    <a:cubicBezTo>
                      <a:pt x="17076" y="317875"/>
                      <a:pt x="15162" y="325849"/>
                      <a:pt x="14025" y="333952"/>
                    </a:cubicBezTo>
                    <a:cubicBezTo>
                      <a:pt x="10420" y="360104"/>
                      <a:pt x="14009" y="386744"/>
                      <a:pt x="24408" y="411009"/>
                    </a:cubicBezTo>
                    <a:cubicBezTo>
                      <a:pt x="33532" y="432747"/>
                      <a:pt x="48256" y="451678"/>
                      <a:pt x="67080" y="465873"/>
                    </a:cubicBezTo>
                    <a:close/>
                  </a:path>
                </a:pathLst>
              </a:custGeom>
              <a:solidFill>
                <a:srgbClr val="263238"/>
              </a:solidFill>
              <a:ln w="9525" cap="flat">
                <a:noFill/>
                <a:prstDash val="solid"/>
                <a:miter/>
              </a:ln>
            </p:spPr>
            <p:txBody>
              <a:bodyPr rtlCol="0" anchor="ctr"/>
              <a:lstStyle/>
              <a:p>
                <a:endParaRPr lang="zh-CN" altLang="en-US"/>
              </a:p>
            </p:txBody>
          </p:sp>
          <p:sp>
            <p:nvSpPr>
              <p:cNvPr id="1700" name="任意多边形: 形状 1699">
                <a:extLst>
                  <a:ext uri="{FF2B5EF4-FFF2-40B4-BE49-F238E27FC236}">
                    <a16:creationId xmlns:a16="http://schemas.microsoft.com/office/drawing/2014/main" xmlns="" id="{A75EE84F-5391-4019-BEEA-E3AA42B0B2C3}"/>
                  </a:ext>
                </a:extLst>
              </p:cNvPr>
              <p:cNvSpPr/>
              <p:nvPr/>
            </p:nvSpPr>
            <p:spPr>
              <a:xfrm>
                <a:off x="11536273" y="2713465"/>
                <a:ext cx="218486" cy="305795"/>
              </a:xfrm>
              <a:custGeom>
                <a:avLst/>
                <a:gdLst>
                  <a:gd name="connsiteX0" fmla="*/ 52951 w 218486"/>
                  <a:gd name="connsiteY0" fmla="*/ 22782 h 305795"/>
                  <a:gd name="connsiteX1" fmla="*/ 658 w 218486"/>
                  <a:gd name="connsiteY1" fmla="*/ 292149 h 305795"/>
                  <a:gd name="connsiteX2" fmla="*/ 10183 w 218486"/>
                  <a:gd name="connsiteY2" fmla="*/ 305769 h 305795"/>
                  <a:gd name="connsiteX3" fmla="*/ 147248 w 218486"/>
                  <a:gd name="connsiteY3" fmla="*/ 298245 h 305795"/>
                  <a:gd name="connsiteX4" fmla="*/ 165536 w 218486"/>
                  <a:gd name="connsiteY4" fmla="*/ 283005 h 305795"/>
                  <a:gd name="connsiteX5" fmla="*/ 217829 w 218486"/>
                  <a:gd name="connsiteY5" fmla="*/ 13733 h 305795"/>
                  <a:gd name="connsiteX6" fmla="*/ 208304 w 218486"/>
                  <a:gd name="connsiteY6" fmla="*/ 17 h 305795"/>
                  <a:gd name="connsiteX7" fmla="*/ 71239 w 218486"/>
                  <a:gd name="connsiteY7" fmla="*/ 7637 h 305795"/>
                  <a:gd name="connsiteX8" fmla="*/ 52951 w 218486"/>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86" h="305795">
                    <a:moveTo>
                      <a:pt x="52951" y="22782"/>
                    </a:moveTo>
                    <a:lnTo>
                      <a:pt x="658" y="292149"/>
                    </a:lnTo>
                    <a:cubicBezTo>
                      <a:pt x="-1723" y="300055"/>
                      <a:pt x="2563" y="306246"/>
                      <a:pt x="10183" y="305769"/>
                    </a:cubicBezTo>
                    <a:lnTo>
                      <a:pt x="147248" y="298245"/>
                    </a:lnTo>
                    <a:cubicBezTo>
                      <a:pt x="155774" y="297118"/>
                      <a:pt x="162891" y="291187"/>
                      <a:pt x="165536" y="283005"/>
                    </a:cubicBezTo>
                    <a:lnTo>
                      <a:pt x="217829" y="13733"/>
                    </a:lnTo>
                    <a:cubicBezTo>
                      <a:pt x="220210" y="5732"/>
                      <a:pt x="215924" y="-364"/>
                      <a:pt x="208304" y="17"/>
                    </a:cubicBezTo>
                    <a:lnTo>
                      <a:pt x="71239" y="7637"/>
                    </a:lnTo>
                    <a:cubicBezTo>
                      <a:pt x="62708" y="8680"/>
                      <a:pt x="55566" y="14595"/>
                      <a:pt x="52951" y="22782"/>
                    </a:cubicBezTo>
                    <a:close/>
                  </a:path>
                </a:pathLst>
              </a:custGeom>
              <a:solidFill>
                <a:srgbClr val="37474F"/>
              </a:solidFill>
              <a:ln w="9525" cap="flat">
                <a:noFill/>
                <a:prstDash val="solid"/>
                <a:miter/>
              </a:ln>
            </p:spPr>
            <p:txBody>
              <a:bodyPr rtlCol="0" anchor="ctr"/>
              <a:lstStyle/>
              <a:p>
                <a:endParaRPr lang="zh-CN" altLang="en-US"/>
              </a:p>
            </p:txBody>
          </p:sp>
          <p:sp>
            <p:nvSpPr>
              <p:cNvPr id="1701" name="任意多边形: 形状 1700">
                <a:extLst>
                  <a:ext uri="{FF2B5EF4-FFF2-40B4-BE49-F238E27FC236}">
                    <a16:creationId xmlns:a16="http://schemas.microsoft.com/office/drawing/2014/main" xmlns="" id="{C59A43E9-C923-4CC6-8B0F-A2E3D13F1D47}"/>
                  </a:ext>
                </a:extLst>
              </p:cNvPr>
              <p:cNvSpPr/>
              <p:nvPr/>
            </p:nvSpPr>
            <p:spPr>
              <a:xfrm>
                <a:off x="11552553" y="2712417"/>
                <a:ext cx="218494" cy="305795"/>
              </a:xfrm>
              <a:custGeom>
                <a:avLst/>
                <a:gdLst>
                  <a:gd name="connsiteX0" fmla="*/ 52959 w 218494"/>
                  <a:gd name="connsiteY0" fmla="*/ 22782 h 305795"/>
                  <a:gd name="connsiteX1" fmla="*/ 666 w 218494"/>
                  <a:gd name="connsiteY1" fmla="*/ 292149 h 305795"/>
                  <a:gd name="connsiteX2" fmla="*/ 10191 w 218494"/>
                  <a:gd name="connsiteY2" fmla="*/ 305769 h 305795"/>
                  <a:gd name="connsiteX3" fmla="*/ 147256 w 218494"/>
                  <a:gd name="connsiteY3" fmla="*/ 298245 h 305795"/>
                  <a:gd name="connsiteX4" fmla="*/ 165544 w 218494"/>
                  <a:gd name="connsiteY4" fmla="*/ 283005 h 305795"/>
                  <a:gd name="connsiteX5" fmla="*/ 217836 w 218494"/>
                  <a:gd name="connsiteY5" fmla="*/ 13733 h 305795"/>
                  <a:gd name="connsiteX6" fmla="*/ 208311 w 218494"/>
                  <a:gd name="connsiteY6" fmla="*/ 17 h 305795"/>
                  <a:gd name="connsiteX7" fmla="*/ 71152 w 218494"/>
                  <a:gd name="connsiteY7" fmla="*/ 7637 h 305795"/>
                  <a:gd name="connsiteX8" fmla="*/ 52959 w 218494"/>
                  <a:gd name="connsiteY8" fmla="*/ 22782 h 305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494" h="305795">
                    <a:moveTo>
                      <a:pt x="52959" y="22782"/>
                    </a:moveTo>
                    <a:lnTo>
                      <a:pt x="666" y="292149"/>
                    </a:lnTo>
                    <a:cubicBezTo>
                      <a:pt x="-1715" y="300055"/>
                      <a:pt x="2476" y="306246"/>
                      <a:pt x="10191" y="305769"/>
                    </a:cubicBezTo>
                    <a:lnTo>
                      <a:pt x="147256" y="298245"/>
                    </a:lnTo>
                    <a:cubicBezTo>
                      <a:pt x="155763" y="297074"/>
                      <a:pt x="162859" y="291161"/>
                      <a:pt x="165544" y="283005"/>
                    </a:cubicBezTo>
                    <a:lnTo>
                      <a:pt x="217836" y="13733"/>
                    </a:lnTo>
                    <a:cubicBezTo>
                      <a:pt x="220218" y="5732"/>
                      <a:pt x="215932" y="-364"/>
                      <a:pt x="208311" y="17"/>
                    </a:cubicBezTo>
                    <a:lnTo>
                      <a:pt x="71152" y="7637"/>
                    </a:lnTo>
                    <a:cubicBezTo>
                      <a:pt x="62657" y="8715"/>
                      <a:pt x="55560" y="14624"/>
                      <a:pt x="52959" y="22782"/>
                    </a:cubicBezTo>
                    <a:close/>
                  </a:path>
                </a:pathLst>
              </a:custGeom>
              <a:solidFill>
                <a:srgbClr val="455A64"/>
              </a:solidFill>
              <a:ln w="9525" cap="flat">
                <a:noFill/>
                <a:prstDash val="solid"/>
                <a:miter/>
              </a:ln>
            </p:spPr>
            <p:txBody>
              <a:bodyPr rtlCol="0" anchor="ctr"/>
              <a:lstStyle/>
              <a:p>
                <a:endParaRPr lang="zh-CN" altLang="en-US"/>
              </a:p>
            </p:txBody>
          </p:sp>
          <p:sp>
            <p:nvSpPr>
              <p:cNvPr id="1702" name="任意多边形: 形状 1701">
                <a:extLst>
                  <a:ext uri="{FF2B5EF4-FFF2-40B4-BE49-F238E27FC236}">
                    <a16:creationId xmlns:a16="http://schemas.microsoft.com/office/drawing/2014/main" xmlns="" id="{7ABE405F-254B-462A-9E27-BD8F0AC1207B}"/>
                  </a:ext>
                </a:extLst>
              </p:cNvPr>
              <p:cNvSpPr/>
              <p:nvPr/>
            </p:nvSpPr>
            <p:spPr>
              <a:xfrm>
                <a:off x="11620376" y="2733954"/>
                <a:ext cx="23431" cy="23431"/>
              </a:xfrm>
              <a:custGeom>
                <a:avLst/>
                <a:gdLst>
                  <a:gd name="connsiteX0" fmla="*/ 23426 w 23431"/>
                  <a:gd name="connsiteY0" fmla="*/ 11341 h 23431"/>
                  <a:gd name="connsiteX1" fmla="*/ 12090 w 23431"/>
                  <a:gd name="connsiteY1" fmla="*/ 23426 h 23431"/>
                  <a:gd name="connsiteX2" fmla="*/ 6 w 23431"/>
                  <a:gd name="connsiteY2" fmla="*/ 12090 h 23431"/>
                  <a:gd name="connsiteX3" fmla="*/ 11329 w 23431"/>
                  <a:gd name="connsiteY3" fmla="*/ 7 h 23431"/>
                  <a:gd name="connsiteX4" fmla="*/ 23425 w 23431"/>
                  <a:gd name="connsiteY4" fmla="*/ 11329 h 23431"/>
                  <a:gd name="connsiteX5" fmla="*/ 23426 w 23431"/>
                  <a:gd name="connsiteY5" fmla="*/ 11341 h 23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431" h="23431">
                    <a:moveTo>
                      <a:pt x="23426" y="11341"/>
                    </a:moveTo>
                    <a:cubicBezTo>
                      <a:pt x="23633" y="17808"/>
                      <a:pt x="18557" y="23219"/>
                      <a:pt x="12090" y="23426"/>
                    </a:cubicBezTo>
                    <a:cubicBezTo>
                      <a:pt x="5623" y="23632"/>
                      <a:pt x="213" y="18558"/>
                      <a:pt x="6" y="12090"/>
                    </a:cubicBezTo>
                    <a:cubicBezTo>
                      <a:pt x="-201" y="5628"/>
                      <a:pt x="4867" y="220"/>
                      <a:pt x="11329" y="7"/>
                    </a:cubicBezTo>
                    <a:cubicBezTo>
                      <a:pt x="17796" y="-207"/>
                      <a:pt x="23211" y="4862"/>
                      <a:pt x="23425" y="11329"/>
                    </a:cubicBezTo>
                    <a:cubicBezTo>
                      <a:pt x="23425" y="11333"/>
                      <a:pt x="23425" y="11337"/>
                      <a:pt x="23426" y="11341"/>
                    </a:cubicBezTo>
                    <a:close/>
                  </a:path>
                </a:pathLst>
              </a:custGeom>
              <a:solidFill>
                <a:srgbClr val="263238"/>
              </a:solidFill>
              <a:ln w="9525" cap="flat">
                <a:noFill/>
                <a:prstDash val="solid"/>
                <a:miter/>
              </a:ln>
            </p:spPr>
            <p:txBody>
              <a:bodyPr rtlCol="0" anchor="ctr"/>
              <a:lstStyle/>
              <a:p>
                <a:endParaRPr lang="zh-CN" altLang="en-US"/>
              </a:p>
            </p:txBody>
          </p:sp>
          <p:sp>
            <p:nvSpPr>
              <p:cNvPr id="1703" name="任意多边形: 形状 1702">
                <a:extLst>
                  <a:ext uri="{FF2B5EF4-FFF2-40B4-BE49-F238E27FC236}">
                    <a16:creationId xmlns:a16="http://schemas.microsoft.com/office/drawing/2014/main" xmlns="" id="{7B845A2A-2DAA-41BD-B3C8-083AF61F53B3}"/>
                  </a:ext>
                </a:extLst>
              </p:cNvPr>
              <p:cNvSpPr/>
              <p:nvPr/>
            </p:nvSpPr>
            <p:spPr>
              <a:xfrm>
                <a:off x="11139804" y="3032230"/>
                <a:ext cx="691538" cy="496516"/>
              </a:xfrm>
              <a:custGeom>
                <a:avLst/>
                <a:gdLst>
                  <a:gd name="connsiteX0" fmla="*/ 29748 w 691538"/>
                  <a:gd name="connsiteY0" fmla="*/ 130641 h 496516"/>
                  <a:gd name="connsiteX1" fmla="*/ 371315 w 691538"/>
                  <a:gd name="connsiteY1" fmla="*/ 496496 h 496516"/>
                  <a:gd name="connsiteX2" fmla="*/ 510475 w 691538"/>
                  <a:gd name="connsiteY2" fmla="*/ 459253 h 496516"/>
                  <a:gd name="connsiteX3" fmla="*/ 691450 w 691538"/>
                  <a:gd name="connsiteY3" fmla="*/ 105495 h 496516"/>
                  <a:gd name="connsiteX4" fmla="*/ 506760 w 691538"/>
                  <a:gd name="connsiteY4" fmla="*/ 35105 h 496516"/>
                  <a:gd name="connsiteX5" fmla="*/ 383697 w 691538"/>
                  <a:gd name="connsiteY5" fmla="*/ 229605 h 496516"/>
                  <a:gd name="connsiteX6" fmla="*/ 92137 w 691538"/>
                  <a:gd name="connsiteY6" fmla="*/ 35105 h 496516"/>
                  <a:gd name="connsiteX7" fmla="*/ 29748 w 691538"/>
                  <a:gd name="connsiteY7" fmla="*/ 130641 h 49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1538" h="496516">
                    <a:moveTo>
                      <a:pt x="29748" y="130641"/>
                    </a:moveTo>
                    <a:cubicBezTo>
                      <a:pt x="115473" y="292566"/>
                      <a:pt x="299210" y="498877"/>
                      <a:pt x="371315" y="496496"/>
                    </a:cubicBezTo>
                    <a:cubicBezTo>
                      <a:pt x="405604" y="495353"/>
                      <a:pt x="467231" y="500782"/>
                      <a:pt x="510475" y="459253"/>
                    </a:cubicBezTo>
                    <a:cubicBezTo>
                      <a:pt x="604677" y="368671"/>
                      <a:pt x="679163" y="200364"/>
                      <a:pt x="691450" y="105495"/>
                    </a:cubicBezTo>
                    <a:cubicBezTo>
                      <a:pt x="695927" y="71681"/>
                      <a:pt x="529525" y="6625"/>
                      <a:pt x="506760" y="35105"/>
                    </a:cubicBezTo>
                    <a:cubicBezTo>
                      <a:pt x="453420" y="101780"/>
                      <a:pt x="393698" y="229891"/>
                      <a:pt x="383697" y="229605"/>
                    </a:cubicBezTo>
                    <a:cubicBezTo>
                      <a:pt x="346645" y="228463"/>
                      <a:pt x="196817" y="115305"/>
                      <a:pt x="92137" y="35105"/>
                    </a:cubicBezTo>
                    <a:cubicBezTo>
                      <a:pt x="-34736" y="-61955"/>
                      <a:pt x="-4256" y="66252"/>
                      <a:pt x="29748" y="130641"/>
                    </a:cubicBezTo>
                    <a:close/>
                  </a:path>
                </a:pathLst>
              </a:custGeom>
              <a:solidFill>
                <a:srgbClr val="EB9481"/>
              </a:solidFill>
              <a:ln w="9525" cap="flat">
                <a:noFill/>
                <a:prstDash val="solid"/>
                <a:miter/>
              </a:ln>
            </p:spPr>
            <p:txBody>
              <a:bodyPr rtlCol="0" anchor="ctr"/>
              <a:lstStyle/>
              <a:p>
                <a:endParaRPr lang="zh-CN" altLang="en-US"/>
              </a:p>
            </p:txBody>
          </p:sp>
          <p:sp>
            <p:nvSpPr>
              <p:cNvPr id="1704" name="任意多边形: 形状 1703">
                <a:extLst>
                  <a:ext uri="{FF2B5EF4-FFF2-40B4-BE49-F238E27FC236}">
                    <a16:creationId xmlns:a16="http://schemas.microsoft.com/office/drawing/2014/main" xmlns="" id="{6F1AFE83-4BCB-424A-9FBF-781183010FDC}"/>
                  </a:ext>
                </a:extLst>
              </p:cNvPr>
              <p:cNvSpPr/>
              <p:nvPr/>
            </p:nvSpPr>
            <p:spPr>
              <a:xfrm>
                <a:off x="11724069" y="2768671"/>
                <a:ext cx="103375" cy="198842"/>
              </a:xfrm>
              <a:custGeom>
                <a:avLst/>
                <a:gdLst>
                  <a:gd name="connsiteX0" fmla="*/ 103375 w 103375"/>
                  <a:gd name="connsiteY0" fmla="*/ 195794 h 198842"/>
                  <a:gd name="connsiteX1" fmla="*/ 80325 w 103375"/>
                  <a:gd name="connsiteY1" fmla="*/ 48538 h 198842"/>
                  <a:gd name="connsiteX2" fmla="*/ 36129 w 103375"/>
                  <a:gd name="connsiteY2" fmla="*/ 17105 h 198842"/>
                  <a:gd name="connsiteX3" fmla="*/ 9269 w 103375"/>
                  <a:gd name="connsiteY3" fmla="*/ 198843 h 198842"/>
                </a:gdLst>
                <a:ahLst/>
                <a:cxnLst>
                  <a:cxn ang="0">
                    <a:pos x="connsiteX0" y="connsiteY0"/>
                  </a:cxn>
                  <a:cxn ang="0">
                    <a:pos x="connsiteX1" y="connsiteY1"/>
                  </a:cxn>
                  <a:cxn ang="0">
                    <a:pos x="connsiteX2" y="connsiteY2"/>
                  </a:cxn>
                  <a:cxn ang="0">
                    <a:pos x="connsiteX3" y="connsiteY3"/>
                  </a:cxn>
                </a:cxnLst>
                <a:rect l="l" t="t" r="r" b="b"/>
                <a:pathLst>
                  <a:path w="103375" h="198842">
                    <a:moveTo>
                      <a:pt x="103375" y="195794"/>
                    </a:moveTo>
                    <a:cubicBezTo>
                      <a:pt x="82992" y="128548"/>
                      <a:pt x="67371" y="114451"/>
                      <a:pt x="80325" y="48538"/>
                    </a:cubicBezTo>
                    <a:cubicBezTo>
                      <a:pt x="88802" y="5390"/>
                      <a:pt x="64799" y="-18137"/>
                      <a:pt x="36129" y="17105"/>
                    </a:cubicBezTo>
                    <a:cubicBezTo>
                      <a:pt x="-10830" y="75494"/>
                      <a:pt x="-2733" y="167696"/>
                      <a:pt x="9269" y="198843"/>
                    </a:cubicBezTo>
                    <a:close/>
                  </a:path>
                </a:pathLst>
              </a:custGeom>
              <a:solidFill>
                <a:srgbClr val="EB9481"/>
              </a:solidFill>
              <a:ln w="9525" cap="flat">
                <a:noFill/>
                <a:prstDash val="solid"/>
                <a:miter/>
              </a:ln>
            </p:spPr>
            <p:txBody>
              <a:bodyPr rtlCol="0" anchor="ctr"/>
              <a:lstStyle/>
              <a:p>
                <a:endParaRPr lang="zh-CN" altLang="en-US"/>
              </a:p>
            </p:txBody>
          </p:sp>
          <p:sp>
            <p:nvSpPr>
              <p:cNvPr id="1705" name="任意多边形: 形状 1704">
                <a:extLst>
                  <a:ext uri="{FF2B5EF4-FFF2-40B4-BE49-F238E27FC236}">
                    <a16:creationId xmlns:a16="http://schemas.microsoft.com/office/drawing/2014/main" xmlns="" id="{843E1927-2E8E-415D-A8D0-1128D122DAFC}"/>
                  </a:ext>
                </a:extLst>
              </p:cNvPr>
              <p:cNvSpPr/>
              <p:nvPr/>
            </p:nvSpPr>
            <p:spPr>
              <a:xfrm>
                <a:off x="11579889" y="2781092"/>
                <a:ext cx="260708" cy="386160"/>
              </a:xfrm>
              <a:custGeom>
                <a:avLst/>
                <a:gdLst>
                  <a:gd name="connsiteX0" fmla="*/ 244888 w 260708"/>
                  <a:gd name="connsiteY0" fmla="*/ 386160 h 386160"/>
                  <a:gd name="connsiteX1" fmla="*/ 256223 w 260708"/>
                  <a:gd name="connsiteY1" fmla="*/ 216234 h 386160"/>
                  <a:gd name="connsiteX2" fmla="*/ 65151 w 260708"/>
                  <a:gd name="connsiteY2" fmla="*/ 5351 h 386160"/>
                  <a:gd name="connsiteX3" fmla="*/ 21813 w 260708"/>
                  <a:gd name="connsiteY3" fmla="*/ 40974 h 386160"/>
                  <a:gd name="connsiteX4" fmla="*/ 105442 w 260708"/>
                  <a:gd name="connsiteY4" fmla="*/ 98124 h 386160"/>
                  <a:gd name="connsiteX5" fmla="*/ 21717 w 260708"/>
                  <a:gd name="connsiteY5" fmla="*/ 151464 h 386160"/>
                  <a:gd name="connsiteX6" fmla="*/ 0 w 260708"/>
                  <a:gd name="connsiteY6" fmla="*/ 245667 h 386160"/>
                  <a:gd name="connsiteX7" fmla="*/ 17240 w 260708"/>
                  <a:gd name="connsiteY7" fmla="*/ 251286 h 386160"/>
                  <a:gd name="connsiteX8" fmla="*/ 34671 w 260708"/>
                  <a:gd name="connsiteY8" fmla="*/ 330153 h 386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0708" h="386160">
                    <a:moveTo>
                      <a:pt x="244888" y="386160"/>
                    </a:moveTo>
                    <a:cubicBezTo>
                      <a:pt x="244888" y="386160"/>
                      <a:pt x="270891" y="289958"/>
                      <a:pt x="256223" y="216234"/>
                    </a:cubicBezTo>
                    <a:cubicBezTo>
                      <a:pt x="246126" y="165180"/>
                      <a:pt x="211646" y="56691"/>
                      <a:pt x="65151" y="5351"/>
                    </a:cubicBezTo>
                    <a:cubicBezTo>
                      <a:pt x="30480" y="-6841"/>
                      <a:pt x="-27717" y="493"/>
                      <a:pt x="21813" y="40974"/>
                    </a:cubicBezTo>
                    <a:cubicBezTo>
                      <a:pt x="57055" y="69549"/>
                      <a:pt x="88488" y="77360"/>
                      <a:pt x="105442" y="98124"/>
                    </a:cubicBezTo>
                    <a:cubicBezTo>
                      <a:pt x="105442" y="98124"/>
                      <a:pt x="32576" y="116127"/>
                      <a:pt x="21717" y="151464"/>
                    </a:cubicBezTo>
                    <a:cubicBezTo>
                      <a:pt x="12222" y="182302"/>
                      <a:pt x="4964" y="213784"/>
                      <a:pt x="0" y="245667"/>
                    </a:cubicBezTo>
                    <a:cubicBezTo>
                      <a:pt x="5623" y="247900"/>
                      <a:pt x="11381" y="249777"/>
                      <a:pt x="17240" y="251286"/>
                    </a:cubicBezTo>
                    <a:cubicBezTo>
                      <a:pt x="17240" y="251286"/>
                      <a:pt x="7715" y="284624"/>
                      <a:pt x="34671" y="330153"/>
                    </a:cubicBezTo>
                    <a:close/>
                  </a:path>
                </a:pathLst>
              </a:custGeom>
              <a:solidFill>
                <a:srgbClr val="EB9481"/>
              </a:solidFill>
              <a:ln w="9525" cap="flat">
                <a:noFill/>
                <a:prstDash val="solid"/>
                <a:miter/>
              </a:ln>
            </p:spPr>
            <p:txBody>
              <a:bodyPr rtlCol="0" anchor="ctr"/>
              <a:lstStyle/>
              <a:p>
                <a:endParaRPr lang="zh-CN" altLang="en-US"/>
              </a:p>
            </p:txBody>
          </p:sp>
          <p:sp>
            <p:nvSpPr>
              <p:cNvPr id="1706" name="任意多边形: 形状 1705">
                <a:extLst>
                  <a:ext uri="{FF2B5EF4-FFF2-40B4-BE49-F238E27FC236}">
                    <a16:creationId xmlns:a16="http://schemas.microsoft.com/office/drawing/2014/main" xmlns="" id="{D08C5114-5CD7-41F4-BB61-AE791FD897DE}"/>
                  </a:ext>
                </a:extLst>
              </p:cNvPr>
              <p:cNvSpPr/>
              <p:nvPr/>
            </p:nvSpPr>
            <p:spPr>
              <a:xfrm>
                <a:off x="11515219" y="2864976"/>
                <a:ext cx="303462" cy="194401"/>
              </a:xfrm>
              <a:custGeom>
                <a:avLst/>
                <a:gdLst>
                  <a:gd name="connsiteX0" fmla="*/ 303462 w 303462"/>
                  <a:gd name="connsiteY0" fmla="*/ 85202 h 194401"/>
                  <a:gd name="connsiteX1" fmla="*/ 187829 w 303462"/>
                  <a:gd name="connsiteY1" fmla="*/ 19003 h 194401"/>
                  <a:gd name="connsiteX2" fmla="*/ 16379 w 303462"/>
                  <a:gd name="connsiteY2" fmla="*/ 23575 h 194401"/>
                  <a:gd name="connsiteX3" fmla="*/ 47716 w 303462"/>
                  <a:gd name="connsiteY3" fmla="*/ 62723 h 194401"/>
                  <a:gd name="connsiteX4" fmla="*/ 91 w 303462"/>
                  <a:gd name="connsiteY4" fmla="*/ 92345 h 194401"/>
                  <a:gd name="connsiteX5" fmla="*/ 29619 w 303462"/>
                  <a:gd name="connsiteY5" fmla="*/ 123873 h 194401"/>
                  <a:gd name="connsiteX6" fmla="*/ 4854 w 303462"/>
                  <a:gd name="connsiteY6" fmla="*/ 154449 h 194401"/>
                  <a:gd name="connsiteX7" fmla="*/ 94579 w 303462"/>
                  <a:gd name="connsiteY7" fmla="*/ 194168 h 194401"/>
                  <a:gd name="connsiteX8" fmla="*/ 303462 w 303462"/>
                  <a:gd name="connsiteY8" fmla="*/ 85202 h 1944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462" h="194401">
                    <a:moveTo>
                      <a:pt x="303462" y="85202"/>
                    </a:moveTo>
                    <a:cubicBezTo>
                      <a:pt x="281841" y="68533"/>
                      <a:pt x="235549" y="34053"/>
                      <a:pt x="187829" y="19003"/>
                    </a:cubicBezTo>
                    <a:cubicBezTo>
                      <a:pt x="134775" y="2239"/>
                      <a:pt x="28190" y="-15668"/>
                      <a:pt x="16379" y="23575"/>
                    </a:cubicBezTo>
                    <a:cubicBezTo>
                      <a:pt x="7616" y="52150"/>
                      <a:pt x="47716" y="62723"/>
                      <a:pt x="47716" y="62723"/>
                    </a:cubicBezTo>
                    <a:cubicBezTo>
                      <a:pt x="47716" y="62723"/>
                      <a:pt x="2091" y="64628"/>
                      <a:pt x="91" y="92345"/>
                    </a:cubicBezTo>
                    <a:cubicBezTo>
                      <a:pt x="-1909" y="117682"/>
                      <a:pt x="29619" y="123873"/>
                      <a:pt x="29619" y="123873"/>
                    </a:cubicBezTo>
                    <a:cubicBezTo>
                      <a:pt x="29619" y="123873"/>
                      <a:pt x="2091" y="129779"/>
                      <a:pt x="4854" y="154449"/>
                    </a:cubicBezTo>
                    <a:cubicBezTo>
                      <a:pt x="8187" y="184166"/>
                      <a:pt x="65242" y="166926"/>
                      <a:pt x="94579" y="194168"/>
                    </a:cubicBezTo>
                    <a:cubicBezTo>
                      <a:pt x="100580" y="200264"/>
                      <a:pt x="303462" y="85202"/>
                      <a:pt x="303462" y="85202"/>
                    </a:cubicBezTo>
                    <a:close/>
                  </a:path>
                </a:pathLst>
              </a:custGeom>
              <a:solidFill>
                <a:srgbClr val="EB9481"/>
              </a:solidFill>
              <a:ln w="9525" cap="flat">
                <a:noFill/>
                <a:prstDash val="solid"/>
                <a:miter/>
              </a:ln>
            </p:spPr>
            <p:txBody>
              <a:bodyPr rtlCol="0" anchor="ctr"/>
              <a:lstStyle/>
              <a:p>
                <a:endParaRPr lang="zh-CN" altLang="en-US"/>
              </a:p>
            </p:txBody>
          </p:sp>
          <p:sp>
            <p:nvSpPr>
              <p:cNvPr id="1707" name="任意多边形: 形状 1706">
                <a:extLst>
                  <a:ext uri="{FF2B5EF4-FFF2-40B4-BE49-F238E27FC236}">
                    <a16:creationId xmlns:a16="http://schemas.microsoft.com/office/drawing/2014/main" xmlns="" id="{4D07C587-0FC0-4B42-A9D6-CF409EE0DF81}"/>
                  </a:ext>
                </a:extLst>
              </p:cNvPr>
              <p:cNvSpPr/>
              <p:nvPr/>
            </p:nvSpPr>
            <p:spPr>
              <a:xfrm>
                <a:off x="11562667" y="2923683"/>
                <a:ext cx="132283" cy="20113"/>
              </a:xfrm>
              <a:custGeom>
                <a:avLst/>
                <a:gdLst>
                  <a:gd name="connsiteX0" fmla="*/ 131998 w 132283"/>
                  <a:gd name="connsiteY0" fmla="*/ 19542 h 20113"/>
                  <a:gd name="connsiteX1" fmla="*/ 934 w 132283"/>
                  <a:gd name="connsiteY1" fmla="*/ 3635 h 20113"/>
                  <a:gd name="connsiteX2" fmla="*/ 934 w 132283"/>
                  <a:gd name="connsiteY2" fmla="*/ 4874 h 20113"/>
                  <a:gd name="connsiteX3" fmla="*/ 132284 w 132283"/>
                  <a:gd name="connsiteY3" fmla="*/ 20114 h 20113"/>
                  <a:gd name="connsiteX4" fmla="*/ 131998 w 132283"/>
                  <a:gd name="connsiteY4" fmla="*/ 19542 h 201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283" h="20113">
                    <a:moveTo>
                      <a:pt x="131998" y="19542"/>
                    </a:moveTo>
                    <a:cubicBezTo>
                      <a:pt x="90936" y="1067"/>
                      <a:pt x="45225" y="-4481"/>
                      <a:pt x="934" y="3635"/>
                    </a:cubicBezTo>
                    <a:cubicBezTo>
                      <a:pt x="-114" y="3635"/>
                      <a:pt x="-495" y="4874"/>
                      <a:pt x="934" y="4874"/>
                    </a:cubicBezTo>
                    <a:cubicBezTo>
                      <a:pt x="45176" y="4572"/>
                      <a:pt x="89287" y="9691"/>
                      <a:pt x="132284" y="20114"/>
                    </a:cubicBezTo>
                    <a:cubicBezTo>
                      <a:pt x="132284" y="20113"/>
                      <a:pt x="132284" y="19542"/>
                      <a:pt x="131998" y="19542"/>
                    </a:cubicBezTo>
                    <a:close/>
                  </a:path>
                </a:pathLst>
              </a:custGeom>
              <a:solidFill>
                <a:srgbClr val="263238"/>
              </a:solidFill>
              <a:ln w="9525" cap="flat">
                <a:noFill/>
                <a:prstDash val="solid"/>
                <a:miter/>
              </a:ln>
            </p:spPr>
            <p:txBody>
              <a:bodyPr rtlCol="0" anchor="ctr"/>
              <a:lstStyle/>
              <a:p>
                <a:endParaRPr lang="zh-CN" altLang="en-US"/>
              </a:p>
            </p:txBody>
          </p:sp>
          <p:sp>
            <p:nvSpPr>
              <p:cNvPr id="1708" name="任意多边形: 形状 1707">
                <a:extLst>
                  <a:ext uri="{FF2B5EF4-FFF2-40B4-BE49-F238E27FC236}">
                    <a16:creationId xmlns:a16="http://schemas.microsoft.com/office/drawing/2014/main" xmlns="" id="{16A6CF00-89ED-4133-83B1-846E8FEC5909}"/>
                  </a:ext>
                </a:extLst>
              </p:cNvPr>
              <p:cNvSpPr/>
              <p:nvPr/>
            </p:nvSpPr>
            <p:spPr>
              <a:xfrm>
                <a:off x="11543522" y="2982212"/>
                <a:ext cx="132950" cy="14161"/>
              </a:xfrm>
              <a:custGeom>
                <a:avLst/>
                <a:gdLst>
                  <a:gd name="connsiteX0" fmla="*/ 132760 w 132950"/>
                  <a:gd name="connsiteY0" fmla="*/ 13685 h 14161"/>
                  <a:gd name="connsiteX1" fmla="*/ 934 w 132950"/>
                  <a:gd name="connsiteY1" fmla="*/ 5589 h 14161"/>
                  <a:gd name="connsiteX2" fmla="*/ 934 w 132950"/>
                  <a:gd name="connsiteY2" fmla="*/ 6827 h 14161"/>
                  <a:gd name="connsiteX3" fmla="*/ 132951 w 132950"/>
                  <a:gd name="connsiteY3" fmla="*/ 14162 h 14161"/>
                  <a:gd name="connsiteX4" fmla="*/ 132760 w 132950"/>
                  <a:gd name="connsiteY4" fmla="*/ 13685 h 141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950" h="14161">
                    <a:moveTo>
                      <a:pt x="132760" y="13685"/>
                    </a:moveTo>
                    <a:cubicBezTo>
                      <a:pt x="111900" y="5113"/>
                      <a:pt x="50274" y="-7365"/>
                      <a:pt x="934" y="5589"/>
                    </a:cubicBezTo>
                    <a:cubicBezTo>
                      <a:pt x="-113" y="5589"/>
                      <a:pt x="-495" y="6923"/>
                      <a:pt x="934" y="6827"/>
                    </a:cubicBezTo>
                    <a:cubicBezTo>
                      <a:pt x="45076" y="4335"/>
                      <a:pt x="89357" y="6795"/>
                      <a:pt x="132951" y="14162"/>
                    </a:cubicBezTo>
                    <a:lnTo>
                      <a:pt x="132760" y="13685"/>
                    </a:lnTo>
                    <a:close/>
                  </a:path>
                </a:pathLst>
              </a:custGeom>
              <a:solidFill>
                <a:srgbClr val="263238"/>
              </a:solidFill>
              <a:ln w="9525" cap="flat">
                <a:noFill/>
                <a:prstDash val="solid"/>
                <a:miter/>
              </a:ln>
            </p:spPr>
            <p:txBody>
              <a:bodyPr rtlCol="0" anchor="ctr"/>
              <a:lstStyle/>
              <a:p>
                <a:endParaRPr lang="zh-CN" altLang="en-US"/>
              </a:p>
            </p:txBody>
          </p:sp>
          <p:sp>
            <p:nvSpPr>
              <p:cNvPr id="1709" name="任意多边形: 形状 1708">
                <a:extLst>
                  <a:ext uri="{FF2B5EF4-FFF2-40B4-BE49-F238E27FC236}">
                    <a16:creationId xmlns:a16="http://schemas.microsoft.com/office/drawing/2014/main" xmlns="" id="{D45773E3-0602-4CD8-AB8D-BA49B8C21841}"/>
                  </a:ext>
                </a:extLst>
              </p:cNvPr>
              <p:cNvSpPr/>
              <p:nvPr/>
            </p:nvSpPr>
            <p:spPr>
              <a:xfrm>
                <a:off x="11130692" y="3032037"/>
                <a:ext cx="705419" cy="506869"/>
              </a:xfrm>
              <a:custGeom>
                <a:avLst/>
                <a:gdLst>
                  <a:gd name="connsiteX0" fmla="*/ 705420 w 705419"/>
                  <a:gd name="connsiteY0" fmla="*/ 174554 h 506869"/>
                  <a:gd name="connsiteX1" fmla="*/ 507681 w 705419"/>
                  <a:gd name="connsiteY1" fmla="*/ 478496 h 506869"/>
                  <a:gd name="connsiteX2" fmla="*/ 355281 w 705419"/>
                  <a:gd name="connsiteY2" fmla="*/ 504786 h 506869"/>
                  <a:gd name="connsiteX3" fmla="*/ 324038 w 705419"/>
                  <a:gd name="connsiteY3" fmla="*/ 491451 h 506869"/>
                  <a:gd name="connsiteX4" fmla="*/ 32193 w 705419"/>
                  <a:gd name="connsiteY4" fmla="*/ 139597 h 506869"/>
                  <a:gd name="connsiteX5" fmla="*/ 52766 w 705419"/>
                  <a:gd name="connsiteY5" fmla="*/ 3675 h 506869"/>
                  <a:gd name="connsiteX6" fmla="*/ 114203 w 705419"/>
                  <a:gd name="connsiteY6" fmla="*/ 39108 h 506869"/>
                  <a:gd name="connsiteX7" fmla="*/ 386427 w 705419"/>
                  <a:gd name="connsiteY7" fmla="*/ 218083 h 506869"/>
                  <a:gd name="connsiteX8" fmla="*/ 456531 w 705419"/>
                  <a:gd name="connsiteY8" fmla="*/ 102926 h 506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419" h="506869">
                    <a:moveTo>
                      <a:pt x="705420" y="174554"/>
                    </a:moveTo>
                    <a:cubicBezTo>
                      <a:pt x="705420" y="174554"/>
                      <a:pt x="583881" y="444587"/>
                      <a:pt x="507681" y="478496"/>
                    </a:cubicBezTo>
                    <a:cubicBezTo>
                      <a:pt x="431481" y="512405"/>
                      <a:pt x="384713" y="507833"/>
                      <a:pt x="355281" y="504786"/>
                    </a:cubicBezTo>
                    <a:cubicBezTo>
                      <a:pt x="344011" y="502698"/>
                      <a:pt x="333342" y="498145"/>
                      <a:pt x="324038" y="491451"/>
                    </a:cubicBezTo>
                    <a:cubicBezTo>
                      <a:pt x="243266" y="439253"/>
                      <a:pt x="94105" y="248087"/>
                      <a:pt x="32193" y="139597"/>
                    </a:cubicBezTo>
                    <a:cubicBezTo>
                      <a:pt x="-14289" y="58063"/>
                      <a:pt x="-12956" y="-17756"/>
                      <a:pt x="52766" y="3675"/>
                    </a:cubicBezTo>
                    <a:cubicBezTo>
                      <a:pt x="75060" y="12015"/>
                      <a:pt x="95820" y="23988"/>
                      <a:pt x="114203" y="39108"/>
                    </a:cubicBezTo>
                    <a:cubicBezTo>
                      <a:pt x="238028" y="133311"/>
                      <a:pt x="380045" y="221893"/>
                      <a:pt x="386427" y="218083"/>
                    </a:cubicBezTo>
                    <a:cubicBezTo>
                      <a:pt x="392809" y="214273"/>
                      <a:pt x="456531" y="102926"/>
                      <a:pt x="456531" y="102926"/>
                    </a:cubicBezTo>
                    <a:close/>
                  </a:path>
                </a:pathLst>
              </a:custGeom>
              <a:solidFill>
                <a:srgbClr val="0AAF60"/>
              </a:solidFill>
              <a:ln w="9525" cap="flat">
                <a:noFill/>
                <a:prstDash val="solid"/>
                <a:miter/>
              </a:ln>
            </p:spPr>
            <p:txBody>
              <a:bodyPr rtlCol="0" anchor="ctr"/>
              <a:lstStyle/>
              <a:p>
                <a:endParaRPr lang="zh-CN" altLang="en-US"/>
              </a:p>
            </p:txBody>
          </p:sp>
          <p:sp>
            <p:nvSpPr>
              <p:cNvPr id="1710" name="任意多边形: 形状 1709">
                <a:extLst>
                  <a:ext uri="{FF2B5EF4-FFF2-40B4-BE49-F238E27FC236}">
                    <a16:creationId xmlns:a16="http://schemas.microsoft.com/office/drawing/2014/main" xmlns="" id="{3B926524-5578-4945-8126-CC32A9E103DA}"/>
                  </a:ext>
                </a:extLst>
              </p:cNvPr>
              <p:cNvSpPr/>
              <p:nvPr/>
            </p:nvSpPr>
            <p:spPr>
              <a:xfrm>
                <a:off x="11577412" y="3182112"/>
                <a:ext cx="228716" cy="75348"/>
              </a:xfrm>
              <a:custGeom>
                <a:avLst/>
                <a:gdLst>
                  <a:gd name="connsiteX0" fmla="*/ 227838 w 228716"/>
                  <a:gd name="connsiteY0" fmla="*/ 74009 h 75348"/>
                  <a:gd name="connsiteX1" fmla="*/ 114967 w 228716"/>
                  <a:gd name="connsiteY1" fmla="*/ 34957 h 75348"/>
                  <a:gd name="connsiteX2" fmla="*/ 667 w 228716"/>
                  <a:gd name="connsiteY2" fmla="*/ 0 h 75348"/>
                  <a:gd name="connsiteX3" fmla="*/ 0 w 228716"/>
                  <a:gd name="connsiteY3" fmla="*/ 667 h 75348"/>
                  <a:gd name="connsiteX4" fmla="*/ 667 w 228716"/>
                  <a:gd name="connsiteY4" fmla="*/ 1334 h 75348"/>
                  <a:gd name="connsiteX5" fmla="*/ 114967 w 228716"/>
                  <a:gd name="connsiteY5" fmla="*/ 40767 h 75348"/>
                  <a:gd name="connsiteX6" fmla="*/ 228410 w 228716"/>
                  <a:gd name="connsiteY6" fmla="*/ 75343 h 75348"/>
                  <a:gd name="connsiteX7" fmla="*/ 227838 w 228716"/>
                  <a:gd name="connsiteY7" fmla="*/ 74009 h 75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8716" h="75348">
                    <a:moveTo>
                      <a:pt x="227838" y="74009"/>
                    </a:moveTo>
                    <a:cubicBezTo>
                      <a:pt x="218790" y="69533"/>
                      <a:pt x="133541" y="40767"/>
                      <a:pt x="114967" y="34957"/>
                    </a:cubicBezTo>
                    <a:cubicBezTo>
                      <a:pt x="96394" y="29146"/>
                      <a:pt x="20288" y="4381"/>
                      <a:pt x="667" y="0"/>
                    </a:cubicBezTo>
                    <a:cubicBezTo>
                      <a:pt x="299" y="0"/>
                      <a:pt x="0" y="299"/>
                      <a:pt x="0" y="667"/>
                    </a:cubicBezTo>
                    <a:cubicBezTo>
                      <a:pt x="0" y="1035"/>
                      <a:pt x="298" y="1334"/>
                      <a:pt x="667" y="1334"/>
                    </a:cubicBezTo>
                    <a:cubicBezTo>
                      <a:pt x="19241" y="9334"/>
                      <a:pt x="95917" y="34385"/>
                      <a:pt x="114967" y="40767"/>
                    </a:cubicBezTo>
                    <a:cubicBezTo>
                      <a:pt x="134017" y="47149"/>
                      <a:pt x="218790" y="73724"/>
                      <a:pt x="228410" y="75343"/>
                    </a:cubicBezTo>
                    <a:cubicBezTo>
                      <a:pt x="228886" y="75438"/>
                      <a:pt x="228886" y="74295"/>
                      <a:pt x="227838" y="74009"/>
                    </a:cubicBezTo>
                    <a:close/>
                  </a:path>
                </a:pathLst>
              </a:custGeom>
              <a:solidFill>
                <a:srgbClr val="263238"/>
              </a:solidFill>
              <a:ln w="9525" cap="flat">
                <a:noFill/>
                <a:prstDash val="solid"/>
                <a:miter/>
              </a:ln>
            </p:spPr>
            <p:txBody>
              <a:bodyPr rtlCol="0" anchor="ctr"/>
              <a:lstStyle/>
              <a:p>
                <a:endParaRPr lang="zh-CN" altLang="en-US"/>
              </a:p>
            </p:txBody>
          </p:sp>
          <p:sp>
            <p:nvSpPr>
              <p:cNvPr id="1711" name="任意多边形: 形状 1710">
                <a:extLst>
                  <a:ext uri="{FF2B5EF4-FFF2-40B4-BE49-F238E27FC236}">
                    <a16:creationId xmlns:a16="http://schemas.microsoft.com/office/drawing/2014/main" xmlns="" id="{388F0A8F-F3EA-430A-B008-576B42DBABE7}"/>
                  </a:ext>
                </a:extLst>
              </p:cNvPr>
              <p:cNvSpPr/>
              <p:nvPr/>
            </p:nvSpPr>
            <p:spPr>
              <a:xfrm>
                <a:off x="11235941" y="3162871"/>
                <a:ext cx="218979" cy="197167"/>
              </a:xfrm>
              <a:custGeom>
                <a:avLst/>
                <a:gdLst>
                  <a:gd name="connsiteX0" fmla="*/ 218980 w 218979"/>
                  <a:gd name="connsiteY0" fmla="*/ 53245 h 197167"/>
                  <a:gd name="connsiteX1" fmla="*/ 59341 w 218979"/>
                  <a:gd name="connsiteY1" fmla="*/ 197167 h 197167"/>
                  <a:gd name="connsiteX2" fmla="*/ 0 w 218979"/>
                  <a:gd name="connsiteY2" fmla="*/ 119253 h 197167"/>
                  <a:gd name="connsiteX3" fmla="*/ 137255 w 218979"/>
                  <a:gd name="connsiteY3" fmla="*/ 0 h 197167"/>
                  <a:gd name="connsiteX4" fmla="*/ 218980 w 218979"/>
                  <a:gd name="connsiteY4" fmla="*/ 53245 h 1971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8979" h="197167">
                    <a:moveTo>
                      <a:pt x="218980" y="53245"/>
                    </a:moveTo>
                    <a:cubicBezTo>
                      <a:pt x="170068" y="105784"/>
                      <a:pt x="116650" y="153943"/>
                      <a:pt x="59341" y="197167"/>
                    </a:cubicBezTo>
                    <a:cubicBezTo>
                      <a:pt x="38671" y="171545"/>
                      <a:pt x="18574" y="145161"/>
                      <a:pt x="0" y="119253"/>
                    </a:cubicBezTo>
                    <a:cubicBezTo>
                      <a:pt x="49000" y="83403"/>
                      <a:pt x="94912" y="43513"/>
                      <a:pt x="137255" y="0"/>
                    </a:cubicBezTo>
                    <a:cubicBezTo>
                      <a:pt x="167735" y="20574"/>
                      <a:pt x="195739" y="38862"/>
                      <a:pt x="218980" y="53245"/>
                    </a:cubicBezTo>
                    <a:close/>
                  </a:path>
                </a:pathLst>
              </a:custGeom>
              <a:solidFill>
                <a:srgbClr val="EBEBEB"/>
              </a:solidFill>
              <a:ln w="9525" cap="flat">
                <a:noFill/>
                <a:prstDash val="solid"/>
                <a:miter/>
              </a:ln>
            </p:spPr>
            <p:txBody>
              <a:bodyPr rtlCol="0" anchor="ctr"/>
              <a:lstStyle/>
              <a:p>
                <a:endParaRPr lang="zh-CN" altLang="en-US"/>
              </a:p>
            </p:txBody>
          </p:sp>
          <p:sp>
            <p:nvSpPr>
              <p:cNvPr id="1712" name="任意多边形: 形状 1711">
                <a:extLst>
                  <a:ext uri="{FF2B5EF4-FFF2-40B4-BE49-F238E27FC236}">
                    <a16:creationId xmlns:a16="http://schemas.microsoft.com/office/drawing/2014/main" xmlns="" id="{83908316-FDEE-4DDE-A9EF-321BD80ACFAE}"/>
                  </a:ext>
                </a:extLst>
              </p:cNvPr>
              <p:cNvSpPr/>
              <p:nvPr/>
            </p:nvSpPr>
            <p:spPr>
              <a:xfrm>
                <a:off x="11130642" y="3032065"/>
                <a:ext cx="557737" cy="506857"/>
              </a:xfrm>
              <a:custGeom>
                <a:avLst/>
                <a:gdLst>
                  <a:gd name="connsiteX0" fmla="*/ 557737 w 557737"/>
                  <a:gd name="connsiteY0" fmla="*/ 433415 h 506857"/>
                  <a:gd name="connsiteX1" fmla="*/ 507731 w 557737"/>
                  <a:gd name="connsiteY1" fmla="*/ 478373 h 506857"/>
                  <a:gd name="connsiteX2" fmla="*/ 355331 w 557737"/>
                  <a:gd name="connsiteY2" fmla="*/ 504757 h 506857"/>
                  <a:gd name="connsiteX3" fmla="*/ 324089 w 557737"/>
                  <a:gd name="connsiteY3" fmla="*/ 491422 h 506857"/>
                  <a:gd name="connsiteX4" fmla="*/ 32243 w 557737"/>
                  <a:gd name="connsiteY4" fmla="*/ 139569 h 506857"/>
                  <a:gd name="connsiteX5" fmla="*/ 36053 w 557737"/>
                  <a:gd name="connsiteY5" fmla="*/ 123 h 506857"/>
                  <a:gd name="connsiteX6" fmla="*/ 557737 w 557737"/>
                  <a:gd name="connsiteY6" fmla="*/ 433415 h 50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57737" h="506857">
                    <a:moveTo>
                      <a:pt x="557737" y="433415"/>
                    </a:moveTo>
                    <a:cubicBezTo>
                      <a:pt x="540116" y="455227"/>
                      <a:pt x="523066" y="471515"/>
                      <a:pt x="507731" y="478373"/>
                    </a:cubicBezTo>
                    <a:cubicBezTo>
                      <a:pt x="431531" y="512473"/>
                      <a:pt x="384764" y="507805"/>
                      <a:pt x="355331" y="504757"/>
                    </a:cubicBezTo>
                    <a:cubicBezTo>
                      <a:pt x="344046" y="502720"/>
                      <a:pt x="333367" y="498162"/>
                      <a:pt x="324089" y="491422"/>
                    </a:cubicBezTo>
                    <a:cubicBezTo>
                      <a:pt x="243317" y="439225"/>
                      <a:pt x="94156" y="247963"/>
                      <a:pt x="32243" y="139569"/>
                    </a:cubicBezTo>
                    <a:cubicBezTo>
                      <a:pt x="-9952" y="65655"/>
                      <a:pt x="-12810" y="-3306"/>
                      <a:pt x="36053" y="123"/>
                    </a:cubicBezTo>
                    <a:cubicBezTo>
                      <a:pt x="167498" y="108422"/>
                      <a:pt x="417148" y="316162"/>
                      <a:pt x="557737" y="43341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13" name="任意多边形: 形状 1712">
                <a:extLst>
                  <a:ext uri="{FF2B5EF4-FFF2-40B4-BE49-F238E27FC236}">
                    <a16:creationId xmlns:a16="http://schemas.microsoft.com/office/drawing/2014/main" xmlns="" id="{4672E7BA-B93E-4A5E-90AE-A860DB009091}"/>
                  </a:ext>
                </a:extLst>
              </p:cNvPr>
              <p:cNvSpPr/>
              <p:nvPr/>
            </p:nvSpPr>
            <p:spPr>
              <a:xfrm>
                <a:off x="10959324" y="3024819"/>
                <a:ext cx="536554" cy="646241"/>
              </a:xfrm>
              <a:custGeom>
                <a:avLst/>
                <a:gdLst>
                  <a:gd name="connsiteX0" fmla="*/ 428636 w 536554"/>
                  <a:gd name="connsiteY0" fmla="*/ 367319 h 646241"/>
                  <a:gd name="connsiteX1" fmla="*/ 536554 w 536554"/>
                  <a:gd name="connsiteY1" fmla="*/ 639067 h 646241"/>
                  <a:gd name="connsiteX2" fmla="*/ 23633 w 536554"/>
                  <a:gd name="connsiteY2" fmla="*/ 646116 h 646241"/>
                  <a:gd name="connsiteX3" fmla="*/ 68686 w 536554"/>
                  <a:gd name="connsiteY3" fmla="*/ 57185 h 646241"/>
                  <a:gd name="connsiteX4" fmla="*/ 233279 w 536554"/>
                  <a:gd name="connsiteY4" fmla="*/ 33563 h 646241"/>
                  <a:gd name="connsiteX5" fmla="*/ 437495 w 536554"/>
                  <a:gd name="connsiteY5" fmla="*/ 248637 h 646241"/>
                  <a:gd name="connsiteX6" fmla="*/ 428636 w 536554"/>
                  <a:gd name="connsiteY6" fmla="*/ 367319 h 646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6554" h="646241">
                    <a:moveTo>
                      <a:pt x="428636" y="367319"/>
                    </a:moveTo>
                    <a:lnTo>
                      <a:pt x="536554" y="639067"/>
                    </a:lnTo>
                    <a:cubicBezTo>
                      <a:pt x="536554" y="639067"/>
                      <a:pt x="144315" y="647354"/>
                      <a:pt x="23633" y="646116"/>
                    </a:cubicBezTo>
                    <a:cubicBezTo>
                      <a:pt x="23633" y="646116"/>
                      <a:pt x="-52567" y="205299"/>
                      <a:pt x="68686" y="57185"/>
                    </a:cubicBezTo>
                    <a:cubicBezTo>
                      <a:pt x="129170" y="-16824"/>
                      <a:pt x="181939" y="-12633"/>
                      <a:pt x="233279" y="33563"/>
                    </a:cubicBezTo>
                    <a:cubicBezTo>
                      <a:pt x="246233" y="45279"/>
                      <a:pt x="417683" y="175771"/>
                      <a:pt x="437495" y="248637"/>
                    </a:cubicBezTo>
                    <a:cubicBezTo>
                      <a:pt x="447561" y="288106"/>
                      <a:pt x="444451" y="329782"/>
                      <a:pt x="428636" y="367319"/>
                    </a:cubicBezTo>
                    <a:close/>
                  </a:path>
                </a:pathLst>
              </a:custGeom>
              <a:solidFill>
                <a:srgbClr val="0AAF60"/>
              </a:solidFill>
              <a:ln w="9525" cap="flat">
                <a:noFill/>
                <a:prstDash val="solid"/>
                <a:miter/>
              </a:ln>
            </p:spPr>
            <p:txBody>
              <a:bodyPr rtlCol="0" anchor="ctr"/>
              <a:lstStyle/>
              <a:p>
                <a:endParaRPr lang="zh-CN" altLang="en-US"/>
              </a:p>
            </p:txBody>
          </p:sp>
          <p:sp>
            <p:nvSpPr>
              <p:cNvPr id="1714" name="任意多边形: 形状 1713">
                <a:extLst>
                  <a:ext uri="{FF2B5EF4-FFF2-40B4-BE49-F238E27FC236}">
                    <a16:creationId xmlns:a16="http://schemas.microsoft.com/office/drawing/2014/main" xmlns="" id="{3CE84EE7-E838-46FD-89BC-D9AF9EAF18E6}"/>
                  </a:ext>
                </a:extLst>
              </p:cNvPr>
              <p:cNvSpPr/>
              <p:nvPr/>
            </p:nvSpPr>
            <p:spPr>
              <a:xfrm>
                <a:off x="11157551" y="3378695"/>
                <a:ext cx="145737" cy="33802"/>
              </a:xfrm>
              <a:custGeom>
                <a:avLst/>
                <a:gdLst>
                  <a:gd name="connsiteX0" fmla="*/ 144685 w 145737"/>
                  <a:gd name="connsiteY0" fmla="*/ 13 h 33802"/>
                  <a:gd name="connsiteX1" fmla="*/ 71724 w 145737"/>
                  <a:gd name="connsiteY1" fmla="*/ 12586 h 33802"/>
                  <a:gd name="connsiteX2" fmla="*/ 36576 w 145737"/>
                  <a:gd name="connsiteY2" fmla="*/ 23444 h 33802"/>
                  <a:gd name="connsiteX3" fmla="*/ 19050 w 145737"/>
                  <a:gd name="connsiteY3" fmla="*/ 28873 h 33802"/>
                  <a:gd name="connsiteX4" fmla="*/ 0 w 145737"/>
                  <a:gd name="connsiteY4" fmla="*/ 32588 h 33802"/>
                  <a:gd name="connsiteX5" fmla="*/ 0 w 145737"/>
                  <a:gd name="connsiteY5" fmla="*/ 33445 h 33802"/>
                  <a:gd name="connsiteX6" fmla="*/ 18098 w 145737"/>
                  <a:gd name="connsiteY6" fmla="*/ 33445 h 33802"/>
                  <a:gd name="connsiteX7" fmla="*/ 35433 w 145737"/>
                  <a:gd name="connsiteY7" fmla="*/ 30016 h 33802"/>
                  <a:gd name="connsiteX8" fmla="*/ 71438 w 145737"/>
                  <a:gd name="connsiteY8" fmla="*/ 20491 h 33802"/>
                  <a:gd name="connsiteX9" fmla="*/ 144780 w 145737"/>
                  <a:gd name="connsiteY9" fmla="*/ 2870 h 33802"/>
                  <a:gd name="connsiteX10" fmla="*/ 144685 w 145737"/>
                  <a:gd name="connsiteY10" fmla="*/ 13 h 3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5737" h="33802">
                    <a:moveTo>
                      <a:pt x="144685" y="13"/>
                    </a:moveTo>
                    <a:cubicBezTo>
                      <a:pt x="120087" y="2393"/>
                      <a:pt x="95699" y="6595"/>
                      <a:pt x="71724" y="12586"/>
                    </a:cubicBezTo>
                    <a:cubicBezTo>
                      <a:pt x="59817" y="15824"/>
                      <a:pt x="48196" y="19444"/>
                      <a:pt x="36576" y="23444"/>
                    </a:cubicBezTo>
                    <a:cubicBezTo>
                      <a:pt x="30766" y="25349"/>
                      <a:pt x="24955" y="27159"/>
                      <a:pt x="19050" y="28873"/>
                    </a:cubicBezTo>
                    <a:cubicBezTo>
                      <a:pt x="12877" y="30890"/>
                      <a:pt x="6479" y="32138"/>
                      <a:pt x="0" y="32588"/>
                    </a:cubicBezTo>
                    <a:lnTo>
                      <a:pt x="0" y="33445"/>
                    </a:lnTo>
                    <a:cubicBezTo>
                      <a:pt x="6023" y="33921"/>
                      <a:pt x="12074" y="33921"/>
                      <a:pt x="18098" y="33445"/>
                    </a:cubicBezTo>
                    <a:cubicBezTo>
                      <a:pt x="23952" y="32726"/>
                      <a:pt x="29746" y="31580"/>
                      <a:pt x="35433" y="30016"/>
                    </a:cubicBezTo>
                    <a:cubicBezTo>
                      <a:pt x="47434" y="26968"/>
                      <a:pt x="59436" y="23349"/>
                      <a:pt x="71438" y="20491"/>
                    </a:cubicBezTo>
                    <a:cubicBezTo>
                      <a:pt x="95726" y="14014"/>
                      <a:pt x="120015" y="7537"/>
                      <a:pt x="144780" y="2870"/>
                    </a:cubicBezTo>
                    <a:cubicBezTo>
                      <a:pt x="146209" y="1822"/>
                      <a:pt x="145923" y="-178"/>
                      <a:pt x="144685" y="13"/>
                    </a:cubicBezTo>
                    <a:close/>
                  </a:path>
                </a:pathLst>
              </a:custGeom>
              <a:solidFill>
                <a:srgbClr val="263238"/>
              </a:solidFill>
              <a:ln w="9525" cap="flat">
                <a:noFill/>
                <a:prstDash val="solid"/>
                <a:miter/>
              </a:ln>
            </p:spPr>
            <p:txBody>
              <a:bodyPr rtlCol="0" anchor="ctr"/>
              <a:lstStyle/>
              <a:p>
                <a:endParaRPr lang="zh-CN" altLang="en-US"/>
              </a:p>
            </p:txBody>
          </p:sp>
          <p:sp>
            <p:nvSpPr>
              <p:cNvPr id="1715" name="任意多边形: 形状 1714">
                <a:extLst>
                  <a:ext uri="{FF2B5EF4-FFF2-40B4-BE49-F238E27FC236}">
                    <a16:creationId xmlns:a16="http://schemas.microsoft.com/office/drawing/2014/main" xmlns="" id="{AB035E50-41FD-4BD7-BBDE-626FC22D3B1B}"/>
                  </a:ext>
                </a:extLst>
              </p:cNvPr>
              <p:cNvSpPr/>
              <p:nvPr/>
            </p:nvSpPr>
            <p:spPr>
              <a:xfrm>
                <a:off x="11241371" y="3397944"/>
                <a:ext cx="122968" cy="7624"/>
              </a:xfrm>
              <a:custGeom>
                <a:avLst/>
                <a:gdLst>
                  <a:gd name="connsiteX0" fmla="*/ 121920 w 122968"/>
                  <a:gd name="connsiteY0" fmla="*/ 2481 h 7624"/>
                  <a:gd name="connsiteX1" fmla="*/ 60865 w 122968"/>
                  <a:gd name="connsiteY1" fmla="*/ 99 h 7624"/>
                  <a:gd name="connsiteX2" fmla="*/ 30385 w 122968"/>
                  <a:gd name="connsiteY2" fmla="*/ 2195 h 7624"/>
                  <a:gd name="connsiteX3" fmla="*/ 15907 w 122968"/>
                  <a:gd name="connsiteY3" fmla="*/ 3909 h 7624"/>
                  <a:gd name="connsiteX4" fmla="*/ 0 w 122968"/>
                  <a:gd name="connsiteY4" fmla="*/ 6767 h 7624"/>
                  <a:gd name="connsiteX5" fmla="*/ 0 w 122968"/>
                  <a:gd name="connsiteY5" fmla="*/ 7624 h 7624"/>
                  <a:gd name="connsiteX6" fmla="*/ 15240 w 122968"/>
                  <a:gd name="connsiteY6" fmla="*/ 7624 h 7624"/>
                  <a:gd name="connsiteX7" fmla="*/ 30480 w 122968"/>
                  <a:gd name="connsiteY7" fmla="*/ 7148 h 7624"/>
                  <a:gd name="connsiteX8" fmla="*/ 60960 w 122968"/>
                  <a:gd name="connsiteY8" fmla="*/ 6100 h 7624"/>
                  <a:gd name="connsiteX9" fmla="*/ 122015 w 122968"/>
                  <a:gd name="connsiteY9" fmla="*/ 4481 h 7624"/>
                  <a:gd name="connsiteX10" fmla="*/ 122967 w 122968"/>
                  <a:gd name="connsiteY10" fmla="*/ 3433 h 7624"/>
                  <a:gd name="connsiteX11" fmla="*/ 121920 w 122968"/>
                  <a:gd name="connsiteY11" fmla="*/ 2481 h 7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968" h="7624">
                    <a:moveTo>
                      <a:pt x="121920" y="2481"/>
                    </a:moveTo>
                    <a:cubicBezTo>
                      <a:pt x="101632" y="497"/>
                      <a:pt x="81246" y="-298"/>
                      <a:pt x="60865" y="99"/>
                    </a:cubicBezTo>
                    <a:cubicBezTo>
                      <a:pt x="50673" y="99"/>
                      <a:pt x="40481" y="1052"/>
                      <a:pt x="30385" y="2195"/>
                    </a:cubicBezTo>
                    <a:cubicBezTo>
                      <a:pt x="25527" y="2671"/>
                      <a:pt x="20860" y="3243"/>
                      <a:pt x="15907" y="3909"/>
                    </a:cubicBezTo>
                    <a:cubicBezTo>
                      <a:pt x="10954" y="4576"/>
                      <a:pt x="5334" y="6100"/>
                      <a:pt x="0" y="6767"/>
                    </a:cubicBezTo>
                    <a:lnTo>
                      <a:pt x="0" y="7624"/>
                    </a:lnTo>
                    <a:cubicBezTo>
                      <a:pt x="5048" y="7148"/>
                      <a:pt x="10192" y="7624"/>
                      <a:pt x="15240" y="7624"/>
                    </a:cubicBezTo>
                    <a:lnTo>
                      <a:pt x="30480" y="7148"/>
                    </a:lnTo>
                    <a:cubicBezTo>
                      <a:pt x="40672" y="7148"/>
                      <a:pt x="50864" y="6576"/>
                      <a:pt x="60960" y="6100"/>
                    </a:cubicBezTo>
                    <a:cubicBezTo>
                      <a:pt x="81343" y="5243"/>
                      <a:pt x="101632" y="4576"/>
                      <a:pt x="122015" y="4481"/>
                    </a:cubicBezTo>
                    <a:cubicBezTo>
                      <a:pt x="122568" y="4455"/>
                      <a:pt x="122994" y="3986"/>
                      <a:pt x="122967" y="3433"/>
                    </a:cubicBezTo>
                    <a:cubicBezTo>
                      <a:pt x="122941" y="2881"/>
                      <a:pt x="122472" y="2454"/>
                      <a:pt x="121920" y="2481"/>
                    </a:cubicBezTo>
                    <a:close/>
                  </a:path>
                </a:pathLst>
              </a:custGeom>
              <a:solidFill>
                <a:srgbClr val="263238"/>
              </a:solidFill>
              <a:ln w="9525" cap="flat">
                <a:noFill/>
                <a:prstDash val="solid"/>
                <a:miter/>
              </a:ln>
            </p:spPr>
            <p:txBody>
              <a:bodyPr rtlCol="0" anchor="ctr"/>
              <a:lstStyle/>
              <a:p>
                <a:endParaRPr lang="zh-CN" altLang="en-US"/>
              </a:p>
            </p:txBody>
          </p:sp>
          <p:sp>
            <p:nvSpPr>
              <p:cNvPr id="1716" name="任意多边形: 形状 1715">
                <a:extLst>
                  <a:ext uri="{FF2B5EF4-FFF2-40B4-BE49-F238E27FC236}">
                    <a16:creationId xmlns:a16="http://schemas.microsoft.com/office/drawing/2014/main" xmlns="" id="{4215835A-0031-4535-817B-C9A09A59DC1E}"/>
                  </a:ext>
                </a:extLst>
              </p:cNvPr>
              <p:cNvSpPr/>
              <p:nvPr/>
            </p:nvSpPr>
            <p:spPr>
              <a:xfrm>
                <a:off x="10679521" y="3046970"/>
                <a:ext cx="409681" cy="471460"/>
              </a:xfrm>
              <a:custGeom>
                <a:avLst/>
                <a:gdLst>
                  <a:gd name="connsiteX0" fmla="*/ 342204 w 409681"/>
                  <a:gd name="connsiteY0" fmla="*/ 19222 h 471460"/>
                  <a:gd name="connsiteX1" fmla="*/ 1685 w 409681"/>
                  <a:gd name="connsiteY1" fmla="*/ 451085 h 471460"/>
                  <a:gd name="connsiteX2" fmla="*/ 273624 w 409681"/>
                  <a:gd name="connsiteY2" fmla="*/ 347930 h 471460"/>
                  <a:gd name="connsiteX3" fmla="*/ 380494 w 409681"/>
                  <a:gd name="connsiteY3" fmla="*/ 112281 h 471460"/>
                  <a:gd name="connsiteX4" fmla="*/ 342204 w 409681"/>
                  <a:gd name="connsiteY4" fmla="*/ 19222 h 4714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681" h="471460">
                    <a:moveTo>
                      <a:pt x="342204" y="19222"/>
                    </a:moveTo>
                    <a:cubicBezTo>
                      <a:pt x="167134" y="138665"/>
                      <a:pt x="-19746" y="381172"/>
                      <a:pt x="1685" y="451085"/>
                    </a:cubicBezTo>
                    <a:cubicBezTo>
                      <a:pt x="26069" y="528905"/>
                      <a:pt x="277910" y="359550"/>
                      <a:pt x="273624" y="347930"/>
                    </a:cubicBezTo>
                    <a:cubicBezTo>
                      <a:pt x="270004" y="338405"/>
                      <a:pt x="315438" y="245250"/>
                      <a:pt x="380494" y="112281"/>
                    </a:cubicBezTo>
                    <a:cubicBezTo>
                      <a:pt x="446693" y="-22974"/>
                      <a:pt x="385542" y="-10306"/>
                      <a:pt x="342204" y="19222"/>
                    </a:cubicBezTo>
                    <a:close/>
                  </a:path>
                </a:pathLst>
              </a:custGeom>
              <a:solidFill>
                <a:srgbClr val="0AAF60"/>
              </a:solidFill>
              <a:ln w="9525" cap="flat">
                <a:noFill/>
                <a:prstDash val="solid"/>
                <a:miter/>
              </a:ln>
            </p:spPr>
            <p:txBody>
              <a:bodyPr rtlCol="0" anchor="ctr"/>
              <a:lstStyle/>
              <a:p>
                <a:endParaRPr lang="zh-CN" altLang="en-US"/>
              </a:p>
            </p:txBody>
          </p:sp>
          <p:sp>
            <p:nvSpPr>
              <p:cNvPr id="1717" name="任意多边形: 形状 1716">
                <a:extLst>
                  <a:ext uri="{FF2B5EF4-FFF2-40B4-BE49-F238E27FC236}">
                    <a16:creationId xmlns:a16="http://schemas.microsoft.com/office/drawing/2014/main" xmlns="" id="{62E2F553-2FD7-4C6F-A6EF-0FBDD933F272}"/>
                  </a:ext>
                </a:extLst>
              </p:cNvPr>
              <p:cNvSpPr/>
              <p:nvPr/>
            </p:nvSpPr>
            <p:spPr>
              <a:xfrm>
                <a:off x="10757596" y="3246405"/>
                <a:ext cx="239077" cy="133445"/>
              </a:xfrm>
              <a:custGeom>
                <a:avLst/>
                <a:gdLst>
                  <a:gd name="connsiteX0" fmla="*/ 239077 w 239077"/>
                  <a:gd name="connsiteY0" fmla="*/ 42863 h 133445"/>
                  <a:gd name="connsiteX1" fmla="*/ 198691 w 239077"/>
                  <a:gd name="connsiteY1" fmla="*/ 133445 h 133445"/>
                  <a:gd name="connsiteX2" fmla="*/ 0 w 239077"/>
                  <a:gd name="connsiteY2" fmla="*/ 80581 h 133445"/>
                  <a:gd name="connsiteX3" fmla="*/ 65055 w 239077"/>
                  <a:gd name="connsiteY3" fmla="*/ 0 h 133445"/>
                  <a:gd name="connsiteX4" fmla="*/ 239077 w 239077"/>
                  <a:gd name="connsiteY4" fmla="*/ 42863 h 133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077" h="133445">
                    <a:moveTo>
                      <a:pt x="239077" y="42863"/>
                    </a:moveTo>
                    <a:cubicBezTo>
                      <a:pt x="219170" y="84582"/>
                      <a:pt x="204882" y="115919"/>
                      <a:pt x="198691" y="133445"/>
                    </a:cubicBezTo>
                    <a:cubicBezTo>
                      <a:pt x="131231" y="120823"/>
                      <a:pt x="64813" y="103152"/>
                      <a:pt x="0" y="80581"/>
                    </a:cubicBezTo>
                    <a:cubicBezTo>
                      <a:pt x="19050" y="54388"/>
                      <a:pt x="41147" y="27146"/>
                      <a:pt x="65055" y="0"/>
                    </a:cubicBezTo>
                    <a:cubicBezTo>
                      <a:pt x="121798" y="19003"/>
                      <a:pt x="179999" y="33338"/>
                      <a:pt x="239077" y="42863"/>
                    </a:cubicBezTo>
                    <a:close/>
                  </a:path>
                </a:pathLst>
              </a:custGeom>
              <a:solidFill>
                <a:srgbClr val="EBEBEB"/>
              </a:solidFill>
              <a:ln w="9525" cap="flat">
                <a:noFill/>
                <a:prstDash val="solid"/>
                <a:miter/>
              </a:ln>
            </p:spPr>
            <p:txBody>
              <a:bodyPr rtlCol="0" anchor="ctr"/>
              <a:lstStyle/>
              <a:p>
                <a:endParaRPr lang="zh-CN" altLang="en-US"/>
              </a:p>
            </p:txBody>
          </p:sp>
          <p:sp>
            <p:nvSpPr>
              <p:cNvPr id="1718" name="任意多边形: 形状 1717">
                <a:extLst>
                  <a:ext uri="{FF2B5EF4-FFF2-40B4-BE49-F238E27FC236}">
                    <a16:creationId xmlns:a16="http://schemas.microsoft.com/office/drawing/2014/main" xmlns="" id="{DE325CB5-34F5-4063-8E01-C5C28CF72A81}"/>
                  </a:ext>
                </a:extLst>
              </p:cNvPr>
              <p:cNvSpPr/>
              <p:nvPr/>
            </p:nvSpPr>
            <p:spPr>
              <a:xfrm>
                <a:off x="10680167" y="3387772"/>
                <a:ext cx="471871" cy="278392"/>
              </a:xfrm>
              <a:custGeom>
                <a:avLst/>
                <a:gdLst>
                  <a:gd name="connsiteX0" fmla="*/ 1039 w 471871"/>
                  <a:gd name="connsiteY0" fmla="*/ 110284 h 278392"/>
                  <a:gd name="connsiteX1" fmla="*/ 326984 w 471871"/>
                  <a:gd name="connsiteY1" fmla="*/ 277829 h 278392"/>
                  <a:gd name="connsiteX2" fmla="*/ 467478 w 471871"/>
                  <a:gd name="connsiteY2" fmla="*/ 88758 h 278392"/>
                  <a:gd name="connsiteX3" fmla="*/ 260691 w 471871"/>
                  <a:gd name="connsiteY3" fmla="*/ 4557 h 278392"/>
                  <a:gd name="connsiteX4" fmla="*/ 1039 w 471871"/>
                  <a:gd name="connsiteY4" fmla="*/ 110284 h 2783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1871" h="278392">
                    <a:moveTo>
                      <a:pt x="1039" y="110284"/>
                    </a:moveTo>
                    <a:cubicBezTo>
                      <a:pt x="24661" y="163815"/>
                      <a:pt x="112386" y="190294"/>
                      <a:pt x="326984" y="277829"/>
                    </a:cubicBezTo>
                    <a:cubicBezTo>
                      <a:pt x="356702" y="289926"/>
                      <a:pt x="498434" y="103331"/>
                      <a:pt x="467478" y="88758"/>
                    </a:cubicBezTo>
                    <a:cubicBezTo>
                      <a:pt x="428426" y="70470"/>
                      <a:pt x="272692" y="7700"/>
                      <a:pt x="260691" y="4557"/>
                    </a:cubicBezTo>
                    <a:cubicBezTo>
                      <a:pt x="159725" y="-21923"/>
                      <a:pt x="-15058" y="74089"/>
                      <a:pt x="1039" y="110284"/>
                    </a:cubicBezTo>
                    <a:close/>
                  </a:path>
                </a:pathLst>
              </a:custGeom>
              <a:solidFill>
                <a:srgbClr val="EB9481"/>
              </a:solidFill>
              <a:ln w="9525" cap="flat">
                <a:noFill/>
                <a:prstDash val="solid"/>
                <a:miter/>
              </a:ln>
            </p:spPr>
            <p:txBody>
              <a:bodyPr rtlCol="0" anchor="ctr"/>
              <a:lstStyle/>
              <a:p>
                <a:endParaRPr lang="zh-CN" altLang="en-US"/>
              </a:p>
            </p:txBody>
          </p:sp>
          <p:sp>
            <p:nvSpPr>
              <p:cNvPr id="1719" name="任意多边形: 形状 1718">
                <a:extLst>
                  <a:ext uri="{FF2B5EF4-FFF2-40B4-BE49-F238E27FC236}">
                    <a16:creationId xmlns:a16="http://schemas.microsoft.com/office/drawing/2014/main" xmlns="" id="{D4F388A2-38D1-4D8A-B4D3-35BB5D0DD57B}"/>
                  </a:ext>
                </a:extLst>
              </p:cNvPr>
              <p:cNvSpPr/>
              <p:nvPr/>
            </p:nvSpPr>
            <p:spPr>
              <a:xfrm>
                <a:off x="10917562" y="3457575"/>
                <a:ext cx="451040" cy="433372"/>
              </a:xfrm>
              <a:custGeom>
                <a:avLst/>
                <a:gdLst>
                  <a:gd name="connsiteX0" fmla="*/ 187411 w 451040"/>
                  <a:gd name="connsiteY0" fmla="*/ 0 h 433372"/>
                  <a:gd name="connsiteX1" fmla="*/ 322095 w 451040"/>
                  <a:gd name="connsiteY1" fmla="*/ 65056 h 433372"/>
                  <a:gd name="connsiteX2" fmla="*/ 423060 w 451040"/>
                  <a:gd name="connsiteY2" fmla="*/ 195263 h 433372"/>
                  <a:gd name="connsiteX3" fmla="*/ 427251 w 451040"/>
                  <a:gd name="connsiteY3" fmla="*/ 413671 h 433372"/>
                  <a:gd name="connsiteX4" fmla="*/ 374863 w 451040"/>
                  <a:gd name="connsiteY4" fmla="*/ 271843 h 433372"/>
                  <a:gd name="connsiteX5" fmla="*/ 366767 w 451040"/>
                  <a:gd name="connsiteY5" fmla="*/ 433197 h 433372"/>
                  <a:gd name="connsiteX6" fmla="*/ 311808 w 451040"/>
                  <a:gd name="connsiteY6" fmla="*/ 259842 h 433372"/>
                  <a:gd name="connsiteX7" fmla="*/ 298663 w 451040"/>
                  <a:gd name="connsiteY7" fmla="*/ 418624 h 433372"/>
                  <a:gd name="connsiteX8" fmla="*/ 245037 w 451040"/>
                  <a:gd name="connsiteY8" fmla="*/ 255175 h 433372"/>
                  <a:gd name="connsiteX9" fmla="*/ 237037 w 451040"/>
                  <a:gd name="connsiteY9" fmla="*/ 393668 h 433372"/>
                  <a:gd name="connsiteX10" fmla="*/ 169790 w 451040"/>
                  <a:gd name="connsiteY10" fmla="*/ 245269 h 433372"/>
                  <a:gd name="connsiteX11" fmla="*/ 150 w 451040"/>
                  <a:gd name="connsiteY11" fmla="*/ 143446 h 433372"/>
                  <a:gd name="connsiteX12" fmla="*/ 187411 w 451040"/>
                  <a:gd name="connsiteY12" fmla="*/ 0 h 433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1040" h="433372">
                    <a:moveTo>
                      <a:pt x="187411" y="0"/>
                    </a:moveTo>
                    <a:cubicBezTo>
                      <a:pt x="187411" y="0"/>
                      <a:pt x="279232" y="32861"/>
                      <a:pt x="322095" y="65056"/>
                    </a:cubicBezTo>
                    <a:cubicBezTo>
                      <a:pt x="365778" y="99661"/>
                      <a:pt x="400421" y="144339"/>
                      <a:pt x="423060" y="195263"/>
                    </a:cubicBezTo>
                    <a:cubicBezTo>
                      <a:pt x="447730" y="250126"/>
                      <a:pt x="469256" y="399859"/>
                      <a:pt x="427251" y="413671"/>
                    </a:cubicBezTo>
                    <a:cubicBezTo>
                      <a:pt x="389151" y="426053"/>
                      <a:pt x="374863" y="271843"/>
                      <a:pt x="374863" y="271843"/>
                    </a:cubicBezTo>
                    <a:cubicBezTo>
                      <a:pt x="374863" y="271843"/>
                      <a:pt x="415344" y="426625"/>
                      <a:pt x="366767" y="433197"/>
                    </a:cubicBezTo>
                    <a:cubicBezTo>
                      <a:pt x="318189" y="439769"/>
                      <a:pt x="311808" y="259842"/>
                      <a:pt x="311808" y="259842"/>
                    </a:cubicBezTo>
                    <a:cubicBezTo>
                      <a:pt x="311808" y="259842"/>
                      <a:pt x="349908" y="419862"/>
                      <a:pt x="298663" y="418624"/>
                    </a:cubicBezTo>
                    <a:cubicBezTo>
                      <a:pt x="260563" y="417767"/>
                      <a:pt x="245037" y="255175"/>
                      <a:pt x="245037" y="255175"/>
                    </a:cubicBezTo>
                    <a:cubicBezTo>
                      <a:pt x="245037" y="255175"/>
                      <a:pt x="276851" y="392811"/>
                      <a:pt x="237037" y="393668"/>
                    </a:cubicBezTo>
                    <a:cubicBezTo>
                      <a:pt x="193031" y="394525"/>
                      <a:pt x="169790" y="245269"/>
                      <a:pt x="169790" y="245269"/>
                    </a:cubicBezTo>
                    <a:cubicBezTo>
                      <a:pt x="68253" y="230314"/>
                      <a:pt x="26058" y="181642"/>
                      <a:pt x="150" y="143446"/>
                    </a:cubicBezTo>
                    <a:cubicBezTo>
                      <a:pt x="-6137" y="134207"/>
                      <a:pt x="187411" y="0"/>
                      <a:pt x="187411" y="0"/>
                    </a:cubicBezTo>
                    <a:close/>
                  </a:path>
                </a:pathLst>
              </a:custGeom>
              <a:solidFill>
                <a:srgbClr val="EB9481"/>
              </a:solidFill>
              <a:ln w="9525" cap="flat">
                <a:noFill/>
                <a:prstDash val="solid"/>
                <a:miter/>
              </a:ln>
            </p:spPr>
            <p:txBody>
              <a:bodyPr rtlCol="0" anchor="ctr"/>
              <a:lstStyle/>
              <a:p>
                <a:endParaRPr lang="zh-CN" altLang="en-US"/>
              </a:p>
            </p:txBody>
          </p:sp>
          <p:sp>
            <p:nvSpPr>
              <p:cNvPr id="1720" name="任意多边形: 形状 1719">
                <a:extLst>
                  <a:ext uri="{FF2B5EF4-FFF2-40B4-BE49-F238E27FC236}">
                    <a16:creationId xmlns:a16="http://schemas.microsoft.com/office/drawing/2014/main" xmlns="" id="{35AD9941-DF94-4F16-9C51-A7C09D73BC23}"/>
                  </a:ext>
                </a:extLst>
              </p:cNvPr>
              <p:cNvSpPr/>
              <p:nvPr/>
            </p:nvSpPr>
            <p:spPr>
              <a:xfrm>
                <a:off x="11281339" y="3674755"/>
                <a:ext cx="27483" cy="184107"/>
              </a:xfrm>
              <a:custGeom>
                <a:avLst/>
                <a:gdLst>
                  <a:gd name="connsiteX0" fmla="*/ 513 w 27483"/>
                  <a:gd name="connsiteY0" fmla="*/ 275 h 184107"/>
                  <a:gd name="connsiteX1" fmla="*/ 15276 w 27483"/>
                  <a:gd name="connsiteY1" fmla="*/ 54948 h 184107"/>
                  <a:gd name="connsiteX2" fmla="*/ 24801 w 27483"/>
                  <a:gd name="connsiteY2" fmla="*/ 110574 h 184107"/>
                  <a:gd name="connsiteX3" fmla="*/ 25944 w 27483"/>
                  <a:gd name="connsiteY3" fmla="*/ 184107 h 184107"/>
                  <a:gd name="connsiteX4" fmla="*/ 10704 w 27483"/>
                  <a:gd name="connsiteY4" fmla="*/ 55806 h 184107"/>
                  <a:gd name="connsiteX5" fmla="*/ 227 w 27483"/>
                  <a:gd name="connsiteY5" fmla="*/ 370 h 184107"/>
                  <a:gd name="connsiteX6" fmla="*/ 513 w 27483"/>
                  <a:gd name="connsiteY6" fmla="*/ 275 h 184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483" h="184107">
                    <a:moveTo>
                      <a:pt x="513" y="275"/>
                    </a:moveTo>
                    <a:cubicBezTo>
                      <a:pt x="5847" y="18277"/>
                      <a:pt x="11467" y="36470"/>
                      <a:pt x="15276" y="54948"/>
                    </a:cubicBezTo>
                    <a:cubicBezTo>
                      <a:pt x="19086" y="73427"/>
                      <a:pt x="22229" y="91905"/>
                      <a:pt x="24801" y="110574"/>
                    </a:cubicBezTo>
                    <a:cubicBezTo>
                      <a:pt x="27942" y="134965"/>
                      <a:pt x="28325" y="159631"/>
                      <a:pt x="25944" y="184107"/>
                    </a:cubicBezTo>
                    <a:cubicBezTo>
                      <a:pt x="27087" y="140388"/>
                      <a:pt x="14514" y="74189"/>
                      <a:pt x="10704" y="55806"/>
                    </a:cubicBezTo>
                    <a:cubicBezTo>
                      <a:pt x="6894" y="37422"/>
                      <a:pt x="4037" y="18753"/>
                      <a:pt x="227" y="370"/>
                    </a:cubicBezTo>
                    <a:cubicBezTo>
                      <a:pt x="-345" y="-106"/>
                      <a:pt x="322" y="-106"/>
                      <a:pt x="513" y="275"/>
                    </a:cubicBezTo>
                    <a:close/>
                  </a:path>
                </a:pathLst>
              </a:custGeom>
              <a:solidFill>
                <a:srgbClr val="263238"/>
              </a:solidFill>
              <a:ln w="9525" cap="flat">
                <a:noFill/>
                <a:prstDash val="solid"/>
                <a:miter/>
              </a:ln>
            </p:spPr>
            <p:txBody>
              <a:bodyPr rtlCol="0" anchor="ctr"/>
              <a:lstStyle/>
              <a:p>
                <a:endParaRPr lang="zh-CN" altLang="en-US"/>
              </a:p>
            </p:txBody>
          </p:sp>
          <p:sp>
            <p:nvSpPr>
              <p:cNvPr id="1721" name="任意多边形: 形状 1720">
                <a:extLst>
                  <a:ext uri="{FF2B5EF4-FFF2-40B4-BE49-F238E27FC236}">
                    <a16:creationId xmlns:a16="http://schemas.microsoft.com/office/drawing/2014/main" xmlns="" id="{578AA832-EC87-45E4-91D5-71C5FB1CC3F8}"/>
                  </a:ext>
                </a:extLst>
              </p:cNvPr>
              <p:cNvSpPr/>
              <p:nvPr/>
            </p:nvSpPr>
            <p:spPr>
              <a:xfrm>
                <a:off x="11214404" y="3687335"/>
                <a:ext cx="28871" cy="140951"/>
              </a:xfrm>
              <a:custGeom>
                <a:avLst/>
                <a:gdLst>
                  <a:gd name="connsiteX0" fmla="*/ 582 w 28871"/>
                  <a:gd name="connsiteY0" fmla="*/ 173 h 140951"/>
                  <a:gd name="connsiteX1" fmla="*/ 18204 w 28871"/>
                  <a:gd name="connsiteY1" fmla="*/ 69991 h 140951"/>
                  <a:gd name="connsiteX2" fmla="*/ 28872 w 28871"/>
                  <a:gd name="connsiteY2" fmla="*/ 139809 h 140951"/>
                  <a:gd name="connsiteX3" fmla="*/ 27729 w 28871"/>
                  <a:gd name="connsiteY3" fmla="*/ 139333 h 140951"/>
                  <a:gd name="connsiteX4" fmla="*/ 13346 w 28871"/>
                  <a:gd name="connsiteY4" fmla="*/ 70753 h 140951"/>
                  <a:gd name="connsiteX5" fmla="*/ 11 w 28871"/>
                  <a:gd name="connsiteY5" fmla="*/ 268 h 140951"/>
                  <a:gd name="connsiteX6" fmla="*/ 582 w 28871"/>
                  <a:gd name="connsiteY6" fmla="*/ 173 h 140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71" h="140951">
                    <a:moveTo>
                      <a:pt x="582" y="173"/>
                    </a:moveTo>
                    <a:cubicBezTo>
                      <a:pt x="6583" y="23509"/>
                      <a:pt x="13251" y="46369"/>
                      <a:pt x="18204" y="69991"/>
                    </a:cubicBezTo>
                    <a:cubicBezTo>
                      <a:pt x="23156" y="93613"/>
                      <a:pt x="25633" y="116092"/>
                      <a:pt x="28872" y="139809"/>
                    </a:cubicBezTo>
                    <a:cubicBezTo>
                      <a:pt x="28872" y="141619"/>
                      <a:pt x="28014" y="141143"/>
                      <a:pt x="27729" y="139333"/>
                    </a:cubicBezTo>
                    <a:cubicBezTo>
                      <a:pt x="23538" y="115806"/>
                      <a:pt x="18204" y="94280"/>
                      <a:pt x="13346" y="70753"/>
                    </a:cubicBezTo>
                    <a:cubicBezTo>
                      <a:pt x="8488" y="47226"/>
                      <a:pt x="5345" y="23128"/>
                      <a:pt x="11" y="268"/>
                    </a:cubicBezTo>
                    <a:cubicBezTo>
                      <a:pt x="-85" y="-18"/>
                      <a:pt x="487" y="-113"/>
                      <a:pt x="582" y="173"/>
                    </a:cubicBezTo>
                    <a:close/>
                  </a:path>
                </a:pathLst>
              </a:custGeom>
              <a:solidFill>
                <a:srgbClr val="263238"/>
              </a:solidFill>
              <a:ln w="9525" cap="flat">
                <a:noFill/>
                <a:prstDash val="solid"/>
                <a:miter/>
              </a:ln>
            </p:spPr>
            <p:txBody>
              <a:bodyPr rtlCol="0" anchor="ctr"/>
              <a:lstStyle/>
              <a:p>
                <a:endParaRPr lang="zh-CN" altLang="en-US"/>
              </a:p>
            </p:txBody>
          </p:sp>
          <p:sp>
            <p:nvSpPr>
              <p:cNvPr id="1722" name="任意多边形: 形状 1721">
                <a:extLst>
                  <a:ext uri="{FF2B5EF4-FFF2-40B4-BE49-F238E27FC236}">
                    <a16:creationId xmlns:a16="http://schemas.microsoft.com/office/drawing/2014/main" xmlns="" id="{14434501-CE61-4475-8090-69FBA1D55EDB}"/>
                  </a:ext>
                </a:extLst>
              </p:cNvPr>
              <p:cNvSpPr/>
              <p:nvPr/>
            </p:nvSpPr>
            <p:spPr>
              <a:xfrm>
                <a:off x="11154769" y="3687594"/>
                <a:ext cx="20022" cy="110194"/>
              </a:xfrm>
              <a:custGeom>
                <a:avLst/>
                <a:gdLst>
                  <a:gd name="connsiteX0" fmla="*/ 973 w 20022"/>
                  <a:gd name="connsiteY0" fmla="*/ 390 h 110194"/>
                  <a:gd name="connsiteX1" fmla="*/ 20023 w 20022"/>
                  <a:gd name="connsiteY1" fmla="*/ 109166 h 110194"/>
                  <a:gd name="connsiteX2" fmla="*/ 18594 w 20022"/>
                  <a:gd name="connsiteY2" fmla="*/ 108309 h 110194"/>
                  <a:gd name="connsiteX3" fmla="*/ 115 w 20022"/>
                  <a:gd name="connsiteY3" fmla="*/ 771 h 110194"/>
                  <a:gd name="connsiteX4" fmla="*/ 973 w 20022"/>
                  <a:gd name="connsiteY4" fmla="*/ 390 h 110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022" h="110194">
                    <a:moveTo>
                      <a:pt x="973" y="390"/>
                    </a:moveTo>
                    <a:cubicBezTo>
                      <a:pt x="11036" y="35900"/>
                      <a:pt x="17419" y="72350"/>
                      <a:pt x="20023" y="109166"/>
                    </a:cubicBezTo>
                    <a:cubicBezTo>
                      <a:pt x="20023" y="110976"/>
                      <a:pt x="18880" y="110214"/>
                      <a:pt x="18594" y="108309"/>
                    </a:cubicBezTo>
                    <a:cubicBezTo>
                      <a:pt x="13069" y="72114"/>
                      <a:pt x="9069" y="43539"/>
                      <a:pt x="115" y="771"/>
                    </a:cubicBezTo>
                    <a:cubicBezTo>
                      <a:pt x="-361" y="105"/>
                      <a:pt x="782" y="-372"/>
                      <a:pt x="973" y="390"/>
                    </a:cubicBezTo>
                    <a:close/>
                  </a:path>
                </a:pathLst>
              </a:custGeom>
              <a:solidFill>
                <a:srgbClr val="263238"/>
              </a:solidFill>
              <a:ln w="9525" cap="flat">
                <a:noFill/>
                <a:prstDash val="solid"/>
                <a:miter/>
              </a:ln>
            </p:spPr>
            <p:txBody>
              <a:bodyPr rtlCol="0" anchor="ctr"/>
              <a:lstStyle/>
              <a:p>
                <a:endParaRPr lang="zh-CN" altLang="en-US"/>
              </a:p>
            </p:txBody>
          </p:sp>
          <p:sp>
            <p:nvSpPr>
              <p:cNvPr id="1723" name="任意多边形: 形状 1722">
                <a:extLst>
                  <a:ext uri="{FF2B5EF4-FFF2-40B4-BE49-F238E27FC236}">
                    <a16:creationId xmlns:a16="http://schemas.microsoft.com/office/drawing/2014/main" xmlns="" id="{C9BBBB19-CE28-4217-A168-17907577FC8A}"/>
                  </a:ext>
                </a:extLst>
              </p:cNvPr>
              <p:cNvSpPr/>
              <p:nvPr/>
            </p:nvSpPr>
            <p:spPr>
              <a:xfrm>
                <a:off x="10680698" y="3387781"/>
                <a:ext cx="467803" cy="273630"/>
              </a:xfrm>
              <a:custGeom>
                <a:avLst/>
                <a:gdLst>
                  <a:gd name="connsiteX0" fmla="*/ 467804 w 467803"/>
                  <a:gd name="connsiteY0" fmla="*/ 69032 h 273630"/>
                  <a:gd name="connsiteX1" fmla="*/ 257682 w 467803"/>
                  <a:gd name="connsiteY1" fmla="*/ 273629 h 273630"/>
                  <a:gd name="connsiteX2" fmla="*/ 507 w 467803"/>
                  <a:gd name="connsiteY2" fmla="*/ 110275 h 273630"/>
                  <a:gd name="connsiteX3" fmla="*/ 259968 w 467803"/>
                  <a:gd name="connsiteY3" fmla="*/ 4167 h 273630"/>
                  <a:gd name="connsiteX4" fmla="*/ 467804 w 467803"/>
                  <a:gd name="connsiteY4" fmla="*/ 69032 h 2736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7803" h="273630">
                    <a:moveTo>
                      <a:pt x="467804" y="69032"/>
                    </a:moveTo>
                    <a:cubicBezTo>
                      <a:pt x="467804" y="69032"/>
                      <a:pt x="260254" y="274201"/>
                      <a:pt x="257682" y="273629"/>
                    </a:cubicBezTo>
                    <a:cubicBezTo>
                      <a:pt x="255110" y="273057"/>
                      <a:pt x="11842" y="169521"/>
                      <a:pt x="507" y="110275"/>
                    </a:cubicBezTo>
                    <a:cubicBezTo>
                      <a:pt x="-10827" y="51030"/>
                      <a:pt x="170624" y="-17741"/>
                      <a:pt x="259968" y="4167"/>
                    </a:cubicBezTo>
                    <a:cubicBezTo>
                      <a:pt x="349313" y="26074"/>
                      <a:pt x="467804" y="69032"/>
                      <a:pt x="467804" y="69032"/>
                    </a:cubicBezTo>
                    <a:close/>
                  </a:path>
                </a:pathLst>
              </a:custGeom>
              <a:solidFill>
                <a:srgbClr val="0AAF60"/>
              </a:solidFill>
              <a:ln w="9525" cap="flat">
                <a:noFill/>
                <a:prstDash val="solid"/>
                <a:miter/>
              </a:ln>
            </p:spPr>
            <p:txBody>
              <a:bodyPr rtlCol="0" anchor="ctr"/>
              <a:lstStyle/>
              <a:p>
                <a:endParaRPr lang="zh-CN" altLang="en-US"/>
              </a:p>
            </p:txBody>
          </p:sp>
          <p:sp>
            <p:nvSpPr>
              <p:cNvPr id="1724" name="任意多边形: 形状 1723">
                <a:extLst>
                  <a:ext uri="{FF2B5EF4-FFF2-40B4-BE49-F238E27FC236}">
                    <a16:creationId xmlns:a16="http://schemas.microsoft.com/office/drawing/2014/main" xmlns="" id="{041ECC9F-6027-4F48-95A3-A06B15002A6C}"/>
                  </a:ext>
                </a:extLst>
              </p:cNvPr>
              <p:cNvSpPr/>
              <p:nvPr/>
            </p:nvSpPr>
            <p:spPr>
              <a:xfrm>
                <a:off x="10895863" y="3441355"/>
                <a:ext cx="172654" cy="183894"/>
              </a:xfrm>
              <a:custGeom>
                <a:avLst/>
                <a:gdLst>
                  <a:gd name="connsiteX0" fmla="*/ 171390 w 172654"/>
                  <a:gd name="connsiteY0" fmla="*/ 122 h 183894"/>
                  <a:gd name="connsiteX1" fmla="*/ 84141 w 172654"/>
                  <a:gd name="connsiteY1" fmla="*/ 89753 h 183894"/>
                  <a:gd name="connsiteX2" fmla="*/ 226 w 172654"/>
                  <a:gd name="connsiteY2" fmla="*/ 182621 h 183894"/>
                  <a:gd name="connsiteX3" fmla="*/ 1274 w 172654"/>
                  <a:gd name="connsiteY3" fmla="*/ 183669 h 183894"/>
                  <a:gd name="connsiteX4" fmla="*/ 89285 w 172654"/>
                  <a:gd name="connsiteY4" fmla="*/ 93182 h 183894"/>
                  <a:gd name="connsiteX5" fmla="*/ 172534 w 172654"/>
                  <a:gd name="connsiteY5" fmla="*/ 979 h 183894"/>
                  <a:gd name="connsiteX6" fmla="*/ 171390 w 172654"/>
                  <a:gd name="connsiteY6" fmla="*/ 122 h 183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2654" h="183894">
                    <a:moveTo>
                      <a:pt x="171390" y="122"/>
                    </a:moveTo>
                    <a:cubicBezTo>
                      <a:pt x="163103" y="6695"/>
                      <a:pt x="97953" y="74703"/>
                      <a:pt x="84141" y="89753"/>
                    </a:cubicBezTo>
                    <a:cubicBezTo>
                      <a:pt x="70330" y="104802"/>
                      <a:pt x="13180" y="165953"/>
                      <a:pt x="226" y="182621"/>
                    </a:cubicBezTo>
                    <a:cubicBezTo>
                      <a:pt x="-345" y="183383"/>
                      <a:pt x="226" y="184336"/>
                      <a:pt x="1274" y="183669"/>
                    </a:cubicBezTo>
                    <a:cubicBezTo>
                      <a:pt x="17086" y="169667"/>
                      <a:pt x="74902" y="108231"/>
                      <a:pt x="89285" y="93182"/>
                    </a:cubicBezTo>
                    <a:cubicBezTo>
                      <a:pt x="103667" y="78132"/>
                      <a:pt x="166628" y="9457"/>
                      <a:pt x="172534" y="979"/>
                    </a:cubicBezTo>
                    <a:cubicBezTo>
                      <a:pt x="173010" y="313"/>
                      <a:pt x="171962" y="-259"/>
                      <a:pt x="171390" y="122"/>
                    </a:cubicBezTo>
                    <a:close/>
                  </a:path>
                </a:pathLst>
              </a:custGeom>
              <a:solidFill>
                <a:srgbClr val="263238"/>
              </a:solidFill>
              <a:ln w="9525" cap="flat">
                <a:noFill/>
                <a:prstDash val="solid"/>
                <a:miter/>
              </a:ln>
            </p:spPr>
            <p:txBody>
              <a:bodyPr rtlCol="0" anchor="ctr"/>
              <a:lstStyle/>
              <a:p>
                <a:endParaRPr lang="zh-CN" altLang="en-US"/>
              </a:p>
            </p:txBody>
          </p:sp>
          <p:sp>
            <p:nvSpPr>
              <p:cNvPr id="1725" name="任意多边形: 形状 1724">
                <a:extLst>
                  <a:ext uri="{FF2B5EF4-FFF2-40B4-BE49-F238E27FC236}">
                    <a16:creationId xmlns:a16="http://schemas.microsoft.com/office/drawing/2014/main" xmlns="" id="{D8F62399-A8EF-4E84-A7AA-E14136C43BFB}"/>
                  </a:ext>
                </a:extLst>
              </p:cNvPr>
              <p:cNvSpPr/>
              <p:nvPr/>
            </p:nvSpPr>
            <p:spPr>
              <a:xfrm>
                <a:off x="10836890" y="3387034"/>
                <a:ext cx="120508" cy="9961"/>
              </a:xfrm>
              <a:custGeom>
                <a:avLst/>
                <a:gdLst>
                  <a:gd name="connsiteX0" fmla="*/ 144 w 120508"/>
                  <a:gd name="connsiteY0" fmla="*/ 9294 h 9961"/>
                  <a:gd name="connsiteX1" fmla="*/ 120254 w 120508"/>
                  <a:gd name="connsiteY1" fmla="*/ 8437 h 9961"/>
                  <a:gd name="connsiteX2" fmla="*/ 120254 w 120508"/>
                  <a:gd name="connsiteY2" fmla="*/ 9199 h 9961"/>
                  <a:gd name="connsiteX3" fmla="*/ 525 w 120508"/>
                  <a:gd name="connsiteY3" fmla="*/ 9961 h 9961"/>
                  <a:gd name="connsiteX4" fmla="*/ 144 w 120508"/>
                  <a:gd name="connsiteY4" fmla="*/ 9294 h 996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508" h="9961">
                    <a:moveTo>
                      <a:pt x="144" y="9294"/>
                    </a:moveTo>
                    <a:cubicBezTo>
                      <a:pt x="19194" y="3579"/>
                      <a:pt x="73296" y="-7946"/>
                      <a:pt x="120254" y="8437"/>
                    </a:cubicBezTo>
                    <a:cubicBezTo>
                      <a:pt x="120826" y="8437"/>
                      <a:pt x="120254" y="9294"/>
                      <a:pt x="120254" y="9199"/>
                    </a:cubicBezTo>
                    <a:cubicBezTo>
                      <a:pt x="80572" y="2899"/>
                      <a:pt x="40124" y="3156"/>
                      <a:pt x="525" y="9961"/>
                    </a:cubicBezTo>
                    <a:cubicBezTo>
                      <a:pt x="525" y="9961"/>
                      <a:pt x="-332" y="9390"/>
                      <a:pt x="144" y="9294"/>
                    </a:cubicBezTo>
                    <a:close/>
                  </a:path>
                </a:pathLst>
              </a:custGeom>
              <a:solidFill>
                <a:srgbClr val="263238"/>
              </a:solidFill>
              <a:ln w="9525" cap="flat">
                <a:noFill/>
                <a:prstDash val="solid"/>
                <a:miter/>
              </a:ln>
            </p:spPr>
            <p:txBody>
              <a:bodyPr rtlCol="0" anchor="ctr"/>
              <a:lstStyle/>
              <a:p>
                <a:endParaRPr lang="zh-CN" altLang="en-US"/>
              </a:p>
            </p:txBody>
          </p:sp>
          <p:sp>
            <p:nvSpPr>
              <p:cNvPr id="1726" name="任意多边形: 形状 1725">
                <a:extLst>
                  <a:ext uri="{FF2B5EF4-FFF2-40B4-BE49-F238E27FC236}">
                    <a16:creationId xmlns:a16="http://schemas.microsoft.com/office/drawing/2014/main" xmlns="" id="{8922E4B5-3BBA-4EE5-A6B1-309E9D8679DF}"/>
                  </a:ext>
                </a:extLst>
              </p:cNvPr>
              <p:cNvSpPr/>
              <p:nvPr/>
            </p:nvSpPr>
            <p:spPr>
              <a:xfrm>
                <a:off x="10948382" y="3192017"/>
                <a:ext cx="201549" cy="277463"/>
              </a:xfrm>
              <a:custGeom>
                <a:avLst/>
                <a:gdLst>
                  <a:gd name="connsiteX0" fmla="*/ 187357 w 201549"/>
                  <a:gd name="connsiteY0" fmla="*/ 277463 h 277463"/>
                  <a:gd name="connsiteX1" fmla="*/ 199644 w 201549"/>
                  <a:gd name="connsiteY1" fmla="*/ 264319 h 277463"/>
                  <a:gd name="connsiteX2" fmla="*/ 199644 w 201549"/>
                  <a:gd name="connsiteY2" fmla="*/ 265462 h 277463"/>
                  <a:gd name="connsiteX3" fmla="*/ 151066 w 201549"/>
                  <a:gd name="connsiteY3" fmla="*/ 248698 h 277463"/>
                  <a:gd name="connsiteX4" fmla="*/ 102203 w 201549"/>
                  <a:gd name="connsiteY4" fmla="*/ 232696 h 277463"/>
                  <a:gd name="connsiteX5" fmla="*/ 3810 w 201549"/>
                  <a:gd name="connsiteY5" fmla="*/ 203645 h 277463"/>
                  <a:gd name="connsiteX6" fmla="*/ 0 w 201549"/>
                  <a:gd name="connsiteY6" fmla="*/ 202597 h 277463"/>
                  <a:gd name="connsiteX7" fmla="*/ 1429 w 201549"/>
                  <a:gd name="connsiteY7" fmla="*/ 198977 h 277463"/>
                  <a:gd name="connsiteX8" fmla="*/ 44387 w 201549"/>
                  <a:gd name="connsiteY8" fmla="*/ 97536 h 277463"/>
                  <a:gd name="connsiteX9" fmla="*/ 95917 w 201549"/>
                  <a:gd name="connsiteY9" fmla="*/ 0 h 277463"/>
                  <a:gd name="connsiteX10" fmla="*/ 49911 w 201549"/>
                  <a:gd name="connsiteY10" fmla="*/ 99727 h 277463"/>
                  <a:gd name="connsiteX11" fmla="*/ 8668 w 201549"/>
                  <a:gd name="connsiteY11" fmla="*/ 201454 h 277463"/>
                  <a:gd name="connsiteX12" fmla="*/ 6191 w 201549"/>
                  <a:gd name="connsiteY12" fmla="*/ 196787 h 277463"/>
                  <a:gd name="connsiteX13" fmla="*/ 104680 w 201549"/>
                  <a:gd name="connsiteY13" fmla="*/ 227076 h 277463"/>
                  <a:gd name="connsiteX14" fmla="*/ 152971 w 201549"/>
                  <a:gd name="connsiteY14" fmla="*/ 244888 h 277463"/>
                  <a:gd name="connsiteX15" fmla="*/ 200596 w 201549"/>
                  <a:gd name="connsiteY15" fmla="*/ 263938 h 277463"/>
                  <a:gd name="connsiteX16" fmla="*/ 201549 w 201549"/>
                  <a:gd name="connsiteY16" fmla="*/ 264414 h 277463"/>
                  <a:gd name="connsiteX17" fmla="*/ 200692 w 201549"/>
                  <a:gd name="connsiteY17" fmla="*/ 265557 h 277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01549" h="277463">
                    <a:moveTo>
                      <a:pt x="187357" y="277463"/>
                    </a:moveTo>
                    <a:lnTo>
                      <a:pt x="199644" y="264319"/>
                    </a:lnTo>
                    <a:lnTo>
                      <a:pt x="199644" y="265462"/>
                    </a:lnTo>
                    <a:lnTo>
                      <a:pt x="151066" y="248698"/>
                    </a:lnTo>
                    <a:cubicBezTo>
                      <a:pt x="134779" y="243173"/>
                      <a:pt x="118586" y="237839"/>
                      <a:pt x="102203" y="232696"/>
                    </a:cubicBezTo>
                    <a:cubicBezTo>
                      <a:pt x="69723" y="222028"/>
                      <a:pt x="36957" y="212122"/>
                      <a:pt x="3810" y="203645"/>
                    </a:cubicBezTo>
                    <a:lnTo>
                      <a:pt x="0" y="202597"/>
                    </a:lnTo>
                    <a:lnTo>
                      <a:pt x="1429" y="198977"/>
                    </a:lnTo>
                    <a:cubicBezTo>
                      <a:pt x="14859" y="164687"/>
                      <a:pt x="28861" y="130874"/>
                      <a:pt x="44387" y="97536"/>
                    </a:cubicBezTo>
                    <a:cubicBezTo>
                      <a:pt x="59887" y="64166"/>
                      <a:pt x="77087" y="31611"/>
                      <a:pt x="95917" y="0"/>
                    </a:cubicBezTo>
                    <a:cubicBezTo>
                      <a:pt x="79534" y="32861"/>
                      <a:pt x="64294" y="66104"/>
                      <a:pt x="49911" y="99727"/>
                    </a:cubicBezTo>
                    <a:cubicBezTo>
                      <a:pt x="35528" y="133350"/>
                      <a:pt x="21336" y="167164"/>
                      <a:pt x="8668" y="201454"/>
                    </a:cubicBezTo>
                    <a:lnTo>
                      <a:pt x="6191" y="196787"/>
                    </a:lnTo>
                    <a:cubicBezTo>
                      <a:pt x="39434" y="205550"/>
                      <a:pt x="72200" y="215837"/>
                      <a:pt x="104680" y="227076"/>
                    </a:cubicBezTo>
                    <a:cubicBezTo>
                      <a:pt x="120872" y="232791"/>
                      <a:pt x="136970" y="238792"/>
                      <a:pt x="152971" y="244888"/>
                    </a:cubicBezTo>
                    <a:cubicBezTo>
                      <a:pt x="168973" y="250984"/>
                      <a:pt x="184881" y="257556"/>
                      <a:pt x="200596" y="263938"/>
                    </a:cubicBezTo>
                    <a:lnTo>
                      <a:pt x="201549" y="264414"/>
                    </a:lnTo>
                    <a:lnTo>
                      <a:pt x="200692" y="265557"/>
                    </a:lnTo>
                    <a:close/>
                  </a:path>
                </a:pathLst>
              </a:custGeom>
              <a:solidFill>
                <a:srgbClr val="263238"/>
              </a:solidFill>
              <a:ln w="9525" cap="flat">
                <a:noFill/>
                <a:prstDash val="solid"/>
                <a:miter/>
              </a:ln>
            </p:spPr>
            <p:txBody>
              <a:bodyPr rtlCol="0" anchor="ctr"/>
              <a:lstStyle/>
              <a:p>
                <a:endParaRPr lang="zh-CN" altLang="en-US"/>
              </a:p>
            </p:txBody>
          </p:sp>
          <p:sp>
            <p:nvSpPr>
              <p:cNvPr id="1727" name="任意多边形: 形状 1726">
                <a:extLst>
                  <a:ext uri="{FF2B5EF4-FFF2-40B4-BE49-F238E27FC236}">
                    <a16:creationId xmlns:a16="http://schemas.microsoft.com/office/drawing/2014/main" xmlns="" id="{838AC637-F767-4886-AD70-6AAD2EDFCE4F}"/>
                  </a:ext>
                </a:extLst>
              </p:cNvPr>
              <p:cNvSpPr/>
              <p:nvPr/>
            </p:nvSpPr>
            <p:spPr>
              <a:xfrm>
                <a:off x="11006675" y="3223259"/>
                <a:ext cx="33528" cy="42862"/>
              </a:xfrm>
              <a:custGeom>
                <a:avLst/>
                <a:gdLst>
                  <a:gd name="connsiteX0" fmla="*/ 0 w 33528"/>
                  <a:gd name="connsiteY0" fmla="*/ 42863 h 42862"/>
                  <a:gd name="connsiteX1" fmla="*/ 15050 w 33528"/>
                  <a:gd name="connsiteY1" fmla="*/ 20098 h 42862"/>
                  <a:gd name="connsiteX2" fmla="*/ 33528 w 33528"/>
                  <a:gd name="connsiteY2" fmla="*/ 0 h 42862"/>
                  <a:gd name="connsiteX3" fmla="*/ 18860 w 33528"/>
                  <a:gd name="connsiteY3" fmla="*/ 23050 h 42862"/>
                  <a:gd name="connsiteX4" fmla="*/ 10001 w 33528"/>
                  <a:gd name="connsiteY4" fmla="*/ 33433 h 42862"/>
                  <a:gd name="connsiteX5" fmla="*/ 0 w 33528"/>
                  <a:gd name="connsiteY5" fmla="*/ 42863 h 42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528" h="42862">
                    <a:moveTo>
                      <a:pt x="0" y="42863"/>
                    </a:moveTo>
                    <a:cubicBezTo>
                      <a:pt x="4470" y="34927"/>
                      <a:pt x="9499" y="27320"/>
                      <a:pt x="15050" y="20098"/>
                    </a:cubicBezTo>
                    <a:cubicBezTo>
                      <a:pt x="20574" y="12841"/>
                      <a:pt x="26759" y="6113"/>
                      <a:pt x="33528" y="0"/>
                    </a:cubicBezTo>
                    <a:cubicBezTo>
                      <a:pt x="29396" y="8140"/>
                      <a:pt x="24483" y="15860"/>
                      <a:pt x="18860" y="23050"/>
                    </a:cubicBezTo>
                    <a:cubicBezTo>
                      <a:pt x="16002" y="26575"/>
                      <a:pt x="13145" y="30099"/>
                      <a:pt x="10001" y="33433"/>
                    </a:cubicBezTo>
                    <a:cubicBezTo>
                      <a:pt x="6975" y="36887"/>
                      <a:pt x="3625" y="40044"/>
                      <a:pt x="0" y="42863"/>
                    </a:cubicBezTo>
                    <a:close/>
                  </a:path>
                </a:pathLst>
              </a:custGeom>
              <a:solidFill>
                <a:srgbClr val="263238"/>
              </a:solidFill>
              <a:ln w="9525" cap="flat">
                <a:noFill/>
                <a:prstDash val="solid"/>
                <a:miter/>
              </a:ln>
            </p:spPr>
            <p:txBody>
              <a:bodyPr rtlCol="0" anchor="ctr"/>
              <a:lstStyle/>
              <a:p>
                <a:endParaRPr lang="zh-CN" altLang="en-US"/>
              </a:p>
            </p:txBody>
          </p:sp>
          <p:sp>
            <p:nvSpPr>
              <p:cNvPr id="1728" name="任意多边形: 形状 1727">
                <a:extLst>
                  <a:ext uri="{FF2B5EF4-FFF2-40B4-BE49-F238E27FC236}">
                    <a16:creationId xmlns:a16="http://schemas.microsoft.com/office/drawing/2014/main" xmlns="" id="{705AFB41-5CA3-4224-8365-E789BB153A9D}"/>
                  </a:ext>
                </a:extLst>
              </p:cNvPr>
              <p:cNvSpPr/>
              <p:nvPr/>
            </p:nvSpPr>
            <p:spPr>
              <a:xfrm>
                <a:off x="11052776" y="2915316"/>
                <a:ext cx="127695" cy="213353"/>
              </a:xfrm>
              <a:custGeom>
                <a:avLst/>
                <a:gdLst>
                  <a:gd name="connsiteX0" fmla="*/ 18288 w 127695"/>
                  <a:gd name="connsiteY0" fmla="*/ 163354 h 213353"/>
                  <a:gd name="connsiteX1" fmla="*/ 122301 w 127695"/>
                  <a:gd name="connsiteY1" fmla="*/ 211741 h 213353"/>
                  <a:gd name="connsiteX2" fmla="*/ 119253 w 127695"/>
                  <a:gd name="connsiteY2" fmla="*/ 132207 h 213353"/>
                  <a:gd name="connsiteX3" fmla="*/ 119253 w 127695"/>
                  <a:gd name="connsiteY3" fmla="*/ 126397 h 213353"/>
                  <a:gd name="connsiteX4" fmla="*/ 119824 w 127695"/>
                  <a:gd name="connsiteY4" fmla="*/ 44101 h 213353"/>
                  <a:gd name="connsiteX5" fmla="*/ 15049 w 127695"/>
                  <a:gd name="connsiteY5" fmla="*/ 4858 h 213353"/>
                  <a:gd name="connsiteX6" fmla="*/ 0 w 127695"/>
                  <a:gd name="connsiteY6" fmla="*/ 0 h 213353"/>
                  <a:gd name="connsiteX7" fmla="*/ 3238 w 127695"/>
                  <a:gd name="connsiteY7" fmla="*/ 50482 h 213353"/>
                  <a:gd name="connsiteX8" fmla="*/ 3238 w 127695"/>
                  <a:gd name="connsiteY8" fmla="*/ 54483 h 213353"/>
                  <a:gd name="connsiteX9" fmla="*/ 3238 w 127695"/>
                  <a:gd name="connsiteY9" fmla="*/ 59055 h 213353"/>
                  <a:gd name="connsiteX10" fmla="*/ 4096 w 127695"/>
                  <a:gd name="connsiteY10" fmla="*/ 71818 h 213353"/>
                  <a:gd name="connsiteX11" fmla="*/ 4953 w 127695"/>
                  <a:gd name="connsiteY11" fmla="*/ 81343 h 213353"/>
                  <a:gd name="connsiteX12" fmla="*/ 5905 w 127695"/>
                  <a:gd name="connsiteY12" fmla="*/ 91440 h 213353"/>
                  <a:gd name="connsiteX13" fmla="*/ 18288 w 127695"/>
                  <a:gd name="connsiteY13" fmla="*/ 163354 h 21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7695" h="213353">
                    <a:moveTo>
                      <a:pt x="18288" y="163354"/>
                    </a:moveTo>
                    <a:cubicBezTo>
                      <a:pt x="22479" y="172117"/>
                      <a:pt x="80105" y="222980"/>
                      <a:pt x="122301" y="211741"/>
                    </a:cubicBezTo>
                    <a:cubicBezTo>
                      <a:pt x="136017" y="208121"/>
                      <a:pt x="119253" y="132207"/>
                      <a:pt x="119253" y="132207"/>
                    </a:cubicBezTo>
                    <a:lnTo>
                      <a:pt x="119253" y="126397"/>
                    </a:lnTo>
                    <a:lnTo>
                      <a:pt x="119824" y="44101"/>
                    </a:lnTo>
                    <a:lnTo>
                      <a:pt x="15049" y="4858"/>
                    </a:lnTo>
                    <a:lnTo>
                      <a:pt x="0" y="0"/>
                    </a:lnTo>
                    <a:cubicBezTo>
                      <a:pt x="0" y="0"/>
                      <a:pt x="1334" y="22479"/>
                      <a:pt x="3238" y="50482"/>
                    </a:cubicBezTo>
                    <a:lnTo>
                      <a:pt x="3238" y="54483"/>
                    </a:lnTo>
                    <a:cubicBezTo>
                      <a:pt x="3238" y="56134"/>
                      <a:pt x="3238" y="57658"/>
                      <a:pt x="3238" y="59055"/>
                    </a:cubicBezTo>
                    <a:cubicBezTo>
                      <a:pt x="3238" y="63246"/>
                      <a:pt x="3238" y="67532"/>
                      <a:pt x="4096" y="71818"/>
                    </a:cubicBezTo>
                    <a:cubicBezTo>
                      <a:pt x="4953" y="76105"/>
                      <a:pt x="4096" y="78200"/>
                      <a:pt x="4953" y="81343"/>
                    </a:cubicBezTo>
                    <a:cubicBezTo>
                      <a:pt x="5810" y="84487"/>
                      <a:pt x="5619" y="88011"/>
                      <a:pt x="5905" y="91440"/>
                    </a:cubicBezTo>
                    <a:cubicBezTo>
                      <a:pt x="8387" y="115666"/>
                      <a:pt x="12524" y="139693"/>
                      <a:pt x="18288" y="163354"/>
                    </a:cubicBezTo>
                    <a:close/>
                  </a:path>
                </a:pathLst>
              </a:custGeom>
              <a:solidFill>
                <a:srgbClr val="EB9481"/>
              </a:solidFill>
              <a:ln w="9525" cap="flat">
                <a:noFill/>
                <a:prstDash val="solid"/>
                <a:miter/>
              </a:ln>
            </p:spPr>
            <p:txBody>
              <a:bodyPr rtlCol="0" anchor="ctr"/>
              <a:lstStyle/>
              <a:p>
                <a:endParaRPr lang="zh-CN" altLang="en-US"/>
              </a:p>
            </p:txBody>
          </p:sp>
          <p:sp>
            <p:nvSpPr>
              <p:cNvPr id="1729" name="任意多边形: 形状 1728">
                <a:extLst>
                  <a:ext uri="{FF2B5EF4-FFF2-40B4-BE49-F238E27FC236}">
                    <a16:creationId xmlns:a16="http://schemas.microsoft.com/office/drawing/2014/main" xmlns="" id="{075A7259-A4C3-4070-A097-03ED4E46E6C9}"/>
                  </a:ext>
                </a:extLst>
              </p:cNvPr>
              <p:cNvSpPr/>
              <p:nvPr/>
            </p:nvSpPr>
            <p:spPr>
              <a:xfrm>
                <a:off x="11053537" y="2915221"/>
                <a:ext cx="119824" cy="127539"/>
              </a:xfrm>
              <a:custGeom>
                <a:avLst/>
                <a:gdLst>
                  <a:gd name="connsiteX0" fmla="*/ 118491 w 119824"/>
                  <a:gd name="connsiteY0" fmla="*/ 127540 h 127539"/>
                  <a:gd name="connsiteX1" fmla="*/ 4191 w 119824"/>
                  <a:gd name="connsiteY1" fmla="*/ 73247 h 127539"/>
                  <a:gd name="connsiteX2" fmla="*/ 4191 w 119824"/>
                  <a:gd name="connsiteY2" fmla="*/ 71914 h 127539"/>
                  <a:gd name="connsiteX3" fmla="*/ 3334 w 119824"/>
                  <a:gd name="connsiteY3" fmla="*/ 59150 h 127539"/>
                  <a:gd name="connsiteX4" fmla="*/ 3334 w 119824"/>
                  <a:gd name="connsiteY4" fmla="*/ 54674 h 127539"/>
                  <a:gd name="connsiteX5" fmla="*/ 3334 w 119824"/>
                  <a:gd name="connsiteY5" fmla="*/ 50578 h 127539"/>
                  <a:gd name="connsiteX6" fmla="*/ 0 w 119824"/>
                  <a:gd name="connsiteY6" fmla="*/ 0 h 127539"/>
                  <a:gd name="connsiteX7" fmla="*/ 15050 w 119824"/>
                  <a:gd name="connsiteY7" fmla="*/ 4953 h 127539"/>
                  <a:gd name="connsiteX8" fmla="*/ 119825 w 119824"/>
                  <a:gd name="connsiteY8" fmla="*/ 44196 h 127539"/>
                  <a:gd name="connsiteX9" fmla="*/ 119253 w 119824"/>
                  <a:gd name="connsiteY9" fmla="*/ 126397 h 1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824" h="127539">
                    <a:moveTo>
                      <a:pt x="118491" y="127540"/>
                    </a:moveTo>
                    <a:cubicBezTo>
                      <a:pt x="74822" y="124832"/>
                      <a:pt x="33880" y="105385"/>
                      <a:pt x="4191" y="73247"/>
                    </a:cubicBezTo>
                    <a:cubicBezTo>
                      <a:pt x="4238" y="72804"/>
                      <a:pt x="4238" y="72357"/>
                      <a:pt x="4191" y="71914"/>
                    </a:cubicBezTo>
                    <a:cubicBezTo>
                      <a:pt x="4191" y="67628"/>
                      <a:pt x="3620" y="63341"/>
                      <a:pt x="3334" y="59150"/>
                    </a:cubicBezTo>
                    <a:cubicBezTo>
                      <a:pt x="3334" y="57721"/>
                      <a:pt x="3334" y="56198"/>
                      <a:pt x="3334" y="54674"/>
                    </a:cubicBezTo>
                    <a:cubicBezTo>
                      <a:pt x="3334" y="53150"/>
                      <a:pt x="3334" y="51911"/>
                      <a:pt x="3334" y="50578"/>
                    </a:cubicBezTo>
                    <a:cubicBezTo>
                      <a:pt x="1429" y="22574"/>
                      <a:pt x="0" y="0"/>
                      <a:pt x="0" y="0"/>
                    </a:cubicBezTo>
                    <a:lnTo>
                      <a:pt x="15050" y="4953"/>
                    </a:lnTo>
                    <a:lnTo>
                      <a:pt x="119825" y="44196"/>
                    </a:lnTo>
                    <a:lnTo>
                      <a:pt x="119253" y="126397"/>
                    </a:lnTo>
                    <a:close/>
                  </a:path>
                </a:pathLst>
              </a:custGeom>
              <a:solidFill>
                <a:srgbClr val="263238"/>
              </a:solidFill>
              <a:ln w="9525" cap="flat">
                <a:noFill/>
                <a:prstDash val="solid"/>
                <a:miter/>
              </a:ln>
            </p:spPr>
            <p:txBody>
              <a:bodyPr rtlCol="0" anchor="ctr"/>
              <a:lstStyle/>
              <a:p>
                <a:endParaRPr lang="zh-CN" altLang="en-US"/>
              </a:p>
            </p:txBody>
          </p:sp>
          <p:sp>
            <p:nvSpPr>
              <p:cNvPr id="1730" name="任意多边形: 形状 1729">
                <a:extLst>
                  <a:ext uri="{FF2B5EF4-FFF2-40B4-BE49-F238E27FC236}">
                    <a16:creationId xmlns:a16="http://schemas.microsoft.com/office/drawing/2014/main" xmlns="" id="{0D073351-2E7A-4D8C-B54F-4A039CA84B45}"/>
                  </a:ext>
                </a:extLst>
              </p:cNvPr>
              <p:cNvSpPr/>
              <p:nvPr/>
            </p:nvSpPr>
            <p:spPr>
              <a:xfrm>
                <a:off x="11001852" y="2672753"/>
                <a:ext cx="261933" cy="339241"/>
              </a:xfrm>
              <a:custGeom>
                <a:avLst/>
                <a:gdLst>
                  <a:gd name="connsiteX0" fmla="*/ 260950 w 261933"/>
                  <a:gd name="connsiteY0" fmla="*/ 169411 h 339241"/>
                  <a:gd name="connsiteX1" fmla="*/ 156175 w 261933"/>
                  <a:gd name="connsiteY1" fmla="*/ 338670 h 339241"/>
                  <a:gd name="connsiteX2" fmla="*/ 5871 w 261933"/>
                  <a:gd name="connsiteY2" fmla="*/ 202272 h 339241"/>
                  <a:gd name="connsiteX3" fmla="*/ 107788 w 261933"/>
                  <a:gd name="connsiteY3" fmla="*/ 1200 h 339241"/>
                  <a:gd name="connsiteX4" fmla="*/ 260950 w 261933"/>
                  <a:gd name="connsiteY4" fmla="*/ 169411 h 3392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933" h="339241">
                    <a:moveTo>
                      <a:pt x="260950" y="169411"/>
                    </a:moveTo>
                    <a:cubicBezTo>
                      <a:pt x="271999" y="313429"/>
                      <a:pt x="186941" y="336289"/>
                      <a:pt x="156175" y="338670"/>
                    </a:cubicBezTo>
                    <a:cubicBezTo>
                      <a:pt x="127600" y="340766"/>
                      <a:pt x="31684" y="344385"/>
                      <a:pt x="5871" y="202272"/>
                    </a:cubicBezTo>
                    <a:cubicBezTo>
                      <a:pt x="-19942" y="60159"/>
                      <a:pt x="43971" y="9486"/>
                      <a:pt x="107788" y="1200"/>
                    </a:cubicBezTo>
                    <a:cubicBezTo>
                      <a:pt x="171606" y="-7087"/>
                      <a:pt x="249996" y="25298"/>
                      <a:pt x="260950" y="169411"/>
                    </a:cubicBezTo>
                    <a:close/>
                  </a:path>
                </a:pathLst>
              </a:custGeom>
              <a:solidFill>
                <a:srgbClr val="EB9481"/>
              </a:solidFill>
              <a:ln w="9525" cap="flat">
                <a:noFill/>
                <a:prstDash val="solid"/>
                <a:miter/>
              </a:ln>
            </p:spPr>
            <p:txBody>
              <a:bodyPr rtlCol="0" anchor="ctr"/>
              <a:lstStyle/>
              <a:p>
                <a:endParaRPr lang="zh-CN" altLang="en-US"/>
              </a:p>
            </p:txBody>
          </p:sp>
          <p:sp>
            <p:nvSpPr>
              <p:cNvPr id="1731" name="任意多边形: 形状 1730">
                <a:extLst>
                  <a:ext uri="{FF2B5EF4-FFF2-40B4-BE49-F238E27FC236}">
                    <a16:creationId xmlns:a16="http://schemas.microsoft.com/office/drawing/2014/main" xmlns="" id="{903F44B1-524F-4148-8355-2920FD5EB939}"/>
                  </a:ext>
                </a:extLst>
              </p:cNvPr>
              <p:cNvSpPr/>
              <p:nvPr/>
            </p:nvSpPr>
            <p:spPr>
              <a:xfrm>
                <a:off x="11211181" y="2792553"/>
                <a:ext cx="27082" cy="15448"/>
              </a:xfrm>
              <a:custGeom>
                <a:avLst/>
                <a:gdLst>
                  <a:gd name="connsiteX0" fmla="*/ 20379 w 27082"/>
                  <a:gd name="connsiteY0" fmla="*/ 15321 h 15448"/>
                  <a:gd name="connsiteX1" fmla="*/ 10854 w 27082"/>
                  <a:gd name="connsiteY1" fmla="*/ 13892 h 15448"/>
                  <a:gd name="connsiteX2" fmla="*/ 1329 w 27082"/>
                  <a:gd name="connsiteY2" fmla="*/ 10463 h 15448"/>
                  <a:gd name="connsiteX3" fmla="*/ 853 w 27082"/>
                  <a:gd name="connsiteY3" fmla="*/ 4176 h 15448"/>
                  <a:gd name="connsiteX4" fmla="*/ 13330 w 27082"/>
                  <a:gd name="connsiteY4" fmla="*/ 366 h 15448"/>
                  <a:gd name="connsiteX5" fmla="*/ 25618 w 27082"/>
                  <a:gd name="connsiteY5" fmla="*/ 6177 h 15448"/>
                  <a:gd name="connsiteX6" fmla="*/ 25305 w 27082"/>
                  <a:gd name="connsiteY6" fmla="*/ 13983 h 15448"/>
                  <a:gd name="connsiteX7" fmla="*/ 20379 w 27082"/>
                  <a:gd name="connsiteY7" fmla="*/ 15321 h 15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082" h="15448">
                    <a:moveTo>
                      <a:pt x="20379" y="15321"/>
                    </a:moveTo>
                    <a:cubicBezTo>
                      <a:pt x="16950" y="15321"/>
                      <a:pt x="13807" y="14368"/>
                      <a:pt x="10854" y="13892"/>
                    </a:cubicBezTo>
                    <a:cubicBezTo>
                      <a:pt x="7388" y="13831"/>
                      <a:pt x="4039" y="12625"/>
                      <a:pt x="1329" y="10463"/>
                    </a:cubicBezTo>
                    <a:cubicBezTo>
                      <a:pt x="-246" y="8722"/>
                      <a:pt x="-442" y="6135"/>
                      <a:pt x="853" y="4176"/>
                    </a:cubicBezTo>
                    <a:cubicBezTo>
                      <a:pt x="4000" y="716"/>
                      <a:pt x="8787" y="-746"/>
                      <a:pt x="13330" y="366"/>
                    </a:cubicBezTo>
                    <a:cubicBezTo>
                      <a:pt x="18001" y="727"/>
                      <a:pt x="22376" y="2795"/>
                      <a:pt x="25618" y="6177"/>
                    </a:cubicBezTo>
                    <a:cubicBezTo>
                      <a:pt x="27687" y="8419"/>
                      <a:pt x="27546" y="11914"/>
                      <a:pt x="25305" y="13983"/>
                    </a:cubicBezTo>
                    <a:cubicBezTo>
                      <a:pt x="23979" y="15206"/>
                      <a:pt x="22141" y="15706"/>
                      <a:pt x="20379" y="15321"/>
                    </a:cubicBezTo>
                    <a:close/>
                  </a:path>
                </a:pathLst>
              </a:custGeom>
              <a:solidFill>
                <a:srgbClr val="263238"/>
              </a:solidFill>
              <a:ln w="9525" cap="flat">
                <a:noFill/>
                <a:prstDash val="solid"/>
                <a:miter/>
              </a:ln>
            </p:spPr>
            <p:txBody>
              <a:bodyPr rtlCol="0" anchor="ctr"/>
              <a:lstStyle/>
              <a:p>
                <a:endParaRPr lang="zh-CN" altLang="en-US"/>
              </a:p>
            </p:txBody>
          </p:sp>
          <p:sp>
            <p:nvSpPr>
              <p:cNvPr id="1732" name="任意多边形: 形状 1731">
                <a:extLst>
                  <a:ext uri="{FF2B5EF4-FFF2-40B4-BE49-F238E27FC236}">
                    <a16:creationId xmlns:a16="http://schemas.microsoft.com/office/drawing/2014/main" xmlns="" id="{75A829EE-DBBE-4365-898A-B3CB49F92ECA}"/>
                  </a:ext>
                </a:extLst>
              </p:cNvPr>
              <p:cNvSpPr/>
              <p:nvPr/>
            </p:nvSpPr>
            <p:spPr>
              <a:xfrm>
                <a:off x="11129261" y="2807936"/>
                <a:ext cx="26408" cy="16469"/>
              </a:xfrm>
              <a:custGeom>
                <a:avLst/>
                <a:gdLst>
                  <a:gd name="connsiteX0" fmla="*/ 6287 w 26408"/>
                  <a:gd name="connsiteY0" fmla="*/ 16417 h 16469"/>
                  <a:gd name="connsiteX1" fmla="*/ 15812 w 26408"/>
                  <a:gd name="connsiteY1" fmla="*/ 13940 h 16469"/>
                  <a:gd name="connsiteX2" fmla="*/ 25337 w 26408"/>
                  <a:gd name="connsiteY2" fmla="*/ 9559 h 16469"/>
                  <a:gd name="connsiteX3" fmla="*/ 25337 w 26408"/>
                  <a:gd name="connsiteY3" fmla="*/ 3272 h 16469"/>
                  <a:gd name="connsiteX4" fmla="*/ 12478 w 26408"/>
                  <a:gd name="connsiteY4" fmla="*/ 700 h 16469"/>
                  <a:gd name="connsiteX5" fmla="*/ 953 w 26408"/>
                  <a:gd name="connsiteY5" fmla="*/ 7844 h 16469"/>
                  <a:gd name="connsiteX6" fmla="*/ 2424 w 26408"/>
                  <a:gd name="connsiteY6" fmla="*/ 15517 h 16469"/>
                  <a:gd name="connsiteX7" fmla="*/ 6287 w 26408"/>
                  <a:gd name="connsiteY7" fmla="*/ 16417 h 16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408" h="16469">
                    <a:moveTo>
                      <a:pt x="6287" y="16417"/>
                    </a:moveTo>
                    <a:cubicBezTo>
                      <a:pt x="9516" y="15814"/>
                      <a:pt x="12699" y="14987"/>
                      <a:pt x="15812" y="13940"/>
                    </a:cubicBezTo>
                    <a:cubicBezTo>
                      <a:pt x="19393" y="13605"/>
                      <a:pt x="22753" y="12060"/>
                      <a:pt x="25337" y="9559"/>
                    </a:cubicBezTo>
                    <a:cubicBezTo>
                      <a:pt x="26766" y="7707"/>
                      <a:pt x="26766" y="5124"/>
                      <a:pt x="25337" y="3272"/>
                    </a:cubicBezTo>
                    <a:cubicBezTo>
                      <a:pt x="21824" y="167"/>
                      <a:pt x="16915" y="-815"/>
                      <a:pt x="12478" y="700"/>
                    </a:cubicBezTo>
                    <a:cubicBezTo>
                      <a:pt x="7890" y="1587"/>
                      <a:pt x="3789" y="4130"/>
                      <a:pt x="953" y="7844"/>
                    </a:cubicBezTo>
                    <a:cubicBezTo>
                      <a:pt x="-760" y="10369"/>
                      <a:pt x="-101" y="13805"/>
                      <a:pt x="2424" y="15517"/>
                    </a:cubicBezTo>
                    <a:cubicBezTo>
                      <a:pt x="3556" y="16285"/>
                      <a:pt x="4932" y="16605"/>
                      <a:pt x="6287" y="16417"/>
                    </a:cubicBezTo>
                    <a:close/>
                  </a:path>
                </a:pathLst>
              </a:custGeom>
              <a:solidFill>
                <a:srgbClr val="263238"/>
              </a:solidFill>
              <a:ln w="9525" cap="flat">
                <a:noFill/>
                <a:prstDash val="solid"/>
                <a:miter/>
              </a:ln>
            </p:spPr>
            <p:txBody>
              <a:bodyPr rtlCol="0" anchor="ctr"/>
              <a:lstStyle/>
              <a:p>
                <a:endParaRPr lang="zh-CN" altLang="en-US"/>
              </a:p>
            </p:txBody>
          </p:sp>
          <p:sp>
            <p:nvSpPr>
              <p:cNvPr id="1733" name="任意多边形: 形状 1732">
                <a:extLst>
                  <a:ext uri="{FF2B5EF4-FFF2-40B4-BE49-F238E27FC236}">
                    <a16:creationId xmlns:a16="http://schemas.microsoft.com/office/drawing/2014/main" xmlns="" id="{B5F4B1AA-5C62-486D-90DA-681BB2917F27}"/>
                  </a:ext>
                </a:extLst>
              </p:cNvPr>
              <p:cNvSpPr/>
              <p:nvPr/>
            </p:nvSpPr>
            <p:spPr>
              <a:xfrm>
                <a:off x="11150312" y="2850070"/>
                <a:ext cx="10331" cy="26679"/>
              </a:xfrm>
              <a:custGeom>
                <a:avLst/>
                <a:gdLst>
                  <a:gd name="connsiteX0" fmla="*/ 9144 w 10331"/>
                  <a:gd name="connsiteY0" fmla="*/ 0 h 26679"/>
                  <a:gd name="connsiteX1" fmla="*/ 8382 w 10331"/>
                  <a:gd name="connsiteY1" fmla="*/ 952 h 26679"/>
                  <a:gd name="connsiteX2" fmla="*/ 0 w 10331"/>
                  <a:gd name="connsiteY2" fmla="*/ 26098 h 26679"/>
                  <a:gd name="connsiteX3" fmla="*/ 0 w 10331"/>
                  <a:gd name="connsiteY3" fmla="*/ 26670 h 26679"/>
                  <a:gd name="connsiteX4" fmla="*/ 9144 w 10331"/>
                  <a:gd name="connsiteY4" fmla="*/ 0 h 266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31" h="26679">
                    <a:moveTo>
                      <a:pt x="9144" y="0"/>
                    </a:moveTo>
                    <a:cubicBezTo>
                      <a:pt x="9144" y="0"/>
                      <a:pt x="8382" y="571"/>
                      <a:pt x="8382" y="952"/>
                    </a:cubicBezTo>
                    <a:cubicBezTo>
                      <a:pt x="9334" y="10477"/>
                      <a:pt x="8382" y="22288"/>
                      <a:pt x="0" y="26098"/>
                    </a:cubicBezTo>
                    <a:cubicBezTo>
                      <a:pt x="0" y="26098"/>
                      <a:pt x="0" y="26765"/>
                      <a:pt x="0" y="26670"/>
                    </a:cubicBezTo>
                    <a:cubicBezTo>
                      <a:pt x="10954" y="24479"/>
                      <a:pt x="11620" y="9239"/>
                      <a:pt x="9144" y="0"/>
                    </a:cubicBezTo>
                    <a:close/>
                  </a:path>
                </a:pathLst>
              </a:custGeom>
              <a:solidFill>
                <a:srgbClr val="263238"/>
              </a:solidFill>
              <a:ln w="9525" cap="flat">
                <a:noFill/>
                <a:prstDash val="solid"/>
                <a:miter/>
              </a:ln>
            </p:spPr>
            <p:txBody>
              <a:bodyPr rtlCol="0" anchor="ctr"/>
              <a:lstStyle/>
              <a:p>
                <a:endParaRPr lang="zh-CN" altLang="en-US"/>
              </a:p>
            </p:txBody>
          </p:sp>
          <p:sp>
            <p:nvSpPr>
              <p:cNvPr id="1734" name="任意多边形: 形状 1733">
                <a:extLst>
                  <a:ext uri="{FF2B5EF4-FFF2-40B4-BE49-F238E27FC236}">
                    <a16:creationId xmlns:a16="http://schemas.microsoft.com/office/drawing/2014/main" xmlns="" id="{0AA2C101-CBA1-4E4B-A9EA-973165382CCF}"/>
                  </a:ext>
                </a:extLst>
              </p:cNvPr>
              <p:cNvSpPr/>
              <p:nvPr/>
            </p:nvSpPr>
            <p:spPr>
              <a:xfrm>
                <a:off x="11138213" y="2840259"/>
                <a:ext cx="22479" cy="32004"/>
              </a:xfrm>
              <a:custGeom>
                <a:avLst/>
                <a:gdLst>
                  <a:gd name="connsiteX0" fmla="*/ 11718 w 22479"/>
                  <a:gd name="connsiteY0" fmla="*/ 0 h 32004"/>
                  <a:gd name="connsiteX1" fmla="*/ 11718 w 22479"/>
                  <a:gd name="connsiteY1" fmla="*/ 32004 h 32004"/>
                  <a:gd name="connsiteX2" fmla="*/ 11718 w 22479"/>
                  <a:gd name="connsiteY2" fmla="*/ 0 h 32004"/>
                </a:gdLst>
                <a:ahLst/>
                <a:cxnLst>
                  <a:cxn ang="0">
                    <a:pos x="connsiteX0" y="connsiteY0"/>
                  </a:cxn>
                  <a:cxn ang="0">
                    <a:pos x="connsiteX1" y="connsiteY1"/>
                  </a:cxn>
                  <a:cxn ang="0">
                    <a:pos x="connsiteX2" y="connsiteY2"/>
                  </a:cxn>
                </a:cxnLst>
                <a:rect l="l" t="t" r="r" b="b"/>
                <a:pathLst>
                  <a:path w="22479" h="32004">
                    <a:moveTo>
                      <a:pt x="11718" y="0"/>
                    </a:moveTo>
                    <a:cubicBezTo>
                      <a:pt x="-4285" y="0"/>
                      <a:pt x="-3523" y="31813"/>
                      <a:pt x="11718" y="32004"/>
                    </a:cubicBezTo>
                    <a:cubicBezTo>
                      <a:pt x="26958" y="32194"/>
                      <a:pt x="25148" y="190"/>
                      <a:pt x="11718" y="0"/>
                    </a:cubicBezTo>
                    <a:close/>
                  </a:path>
                </a:pathLst>
              </a:custGeom>
              <a:solidFill>
                <a:srgbClr val="263238"/>
              </a:solidFill>
              <a:ln w="9525" cap="flat">
                <a:noFill/>
                <a:prstDash val="solid"/>
                <a:miter/>
              </a:ln>
            </p:spPr>
            <p:txBody>
              <a:bodyPr rtlCol="0" anchor="ctr"/>
              <a:lstStyle/>
              <a:p>
                <a:endParaRPr lang="zh-CN" altLang="en-US"/>
              </a:p>
            </p:txBody>
          </p:sp>
          <p:sp>
            <p:nvSpPr>
              <p:cNvPr id="1735" name="任意多边形: 形状 1734">
                <a:extLst>
                  <a:ext uri="{FF2B5EF4-FFF2-40B4-BE49-F238E27FC236}">
                    <a16:creationId xmlns:a16="http://schemas.microsoft.com/office/drawing/2014/main" xmlns="" id="{004ACA02-2E63-49EC-9D7B-B0FCE9582E66}"/>
                  </a:ext>
                </a:extLst>
              </p:cNvPr>
              <p:cNvSpPr/>
              <p:nvPr/>
            </p:nvSpPr>
            <p:spPr>
              <a:xfrm>
                <a:off x="11124785" y="2841783"/>
                <a:ext cx="21049" cy="13119"/>
              </a:xfrm>
              <a:custGeom>
                <a:avLst/>
                <a:gdLst>
                  <a:gd name="connsiteX0" fmla="*/ 18859 w 21049"/>
                  <a:gd name="connsiteY0" fmla="*/ 381 h 13119"/>
                  <a:gd name="connsiteX1" fmla="*/ 10096 w 21049"/>
                  <a:gd name="connsiteY1" fmla="*/ 5906 h 13119"/>
                  <a:gd name="connsiteX2" fmla="*/ 571 w 21049"/>
                  <a:gd name="connsiteY2" fmla="*/ 0 h 13119"/>
                  <a:gd name="connsiteX3" fmla="*/ 0 w 21049"/>
                  <a:gd name="connsiteY3" fmla="*/ 0 h 13119"/>
                  <a:gd name="connsiteX4" fmla="*/ 9525 w 21049"/>
                  <a:gd name="connsiteY4" fmla="*/ 13049 h 13119"/>
                  <a:gd name="connsiteX5" fmla="*/ 21050 w 21049"/>
                  <a:gd name="connsiteY5" fmla="*/ 2000 h 13119"/>
                  <a:gd name="connsiteX6" fmla="*/ 18859 w 21049"/>
                  <a:gd name="connsiteY6" fmla="*/ 381 h 13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049" h="13119">
                    <a:moveTo>
                      <a:pt x="18859" y="381"/>
                    </a:moveTo>
                    <a:cubicBezTo>
                      <a:pt x="16193" y="2286"/>
                      <a:pt x="13525" y="5525"/>
                      <a:pt x="10096" y="5906"/>
                    </a:cubicBezTo>
                    <a:cubicBezTo>
                      <a:pt x="6668" y="6287"/>
                      <a:pt x="3238" y="3143"/>
                      <a:pt x="571" y="0"/>
                    </a:cubicBezTo>
                    <a:cubicBezTo>
                      <a:pt x="571" y="0"/>
                      <a:pt x="0" y="0"/>
                      <a:pt x="0" y="0"/>
                    </a:cubicBezTo>
                    <a:cubicBezTo>
                      <a:pt x="0" y="6096"/>
                      <a:pt x="2571" y="12287"/>
                      <a:pt x="9525" y="13049"/>
                    </a:cubicBezTo>
                    <a:cubicBezTo>
                      <a:pt x="16478" y="13811"/>
                      <a:pt x="19717" y="8287"/>
                      <a:pt x="21050" y="2000"/>
                    </a:cubicBezTo>
                    <a:cubicBezTo>
                      <a:pt x="21050" y="1238"/>
                      <a:pt x="20002" y="-381"/>
                      <a:pt x="18859" y="381"/>
                    </a:cubicBezTo>
                    <a:close/>
                  </a:path>
                </a:pathLst>
              </a:custGeom>
              <a:solidFill>
                <a:srgbClr val="263238"/>
              </a:solidFill>
              <a:ln w="9525" cap="flat">
                <a:noFill/>
                <a:prstDash val="solid"/>
                <a:miter/>
              </a:ln>
            </p:spPr>
            <p:txBody>
              <a:bodyPr rtlCol="0" anchor="ctr"/>
              <a:lstStyle/>
              <a:p>
                <a:endParaRPr lang="zh-CN" altLang="en-US"/>
              </a:p>
            </p:txBody>
          </p:sp>
          <p:sp>
            <p:nvSpPr>
              <p:cNvPr id="1736" name="任意多边形: 形状 1735">
                <a:extLst>
                  <a:ext uri="{FF2B5EF4-FFF2-40B4-BE49-F238E27FC236}">
                    <a16:creationId xmlns:a16="http://schemas.microsoft.com/office/drawing/2014/main" xmlns="" id="{3D8CEB75-FB77-4306-BA8A-B37F9493080B}"/>
                  </a:ext>
                </a:extLst>
              </p:cNvPr>
              <p:cNvSpPr/>
              <p:nvPr/>
            </p:nvSpPr>
            <p:spPr>
              <a:xfrm>
                <a:off x="11216475" y="2843022"/>
                <a:ext cx="12131" cy="25304"/>
              </a:xfrm>
              <a:custGeom>
                <a:avLst/>
                <a:gdLst>
                  <a:gd name="connsiteX0" fmla="*/ 226 w 12131"/>
                  <a:gd name="connsiteY0" fmla="*/ 0 h 25304"/>
                  <a:gd name="connsiteX1" fmla="*/ 1083 w 12131"/>
                  <a:gd name="connsiteY1" fmla="*/ 857 h 25304"/>
                  <a:gd name="connsiteX2" fmla="*/ 12132 w 12131"/>
                  <a:gd name="connsiteY2" fmla="*/ 25051 h 25304"/>
                  <a:gd name="connsiteX3" fmla="*/ 12132 w 12131"/>
                  <a:gd name="connsiteY3" fmla="*/ 25051 h 25304"/>
                  <a:gd name="connsiteX4" fmla="*/ 226 w 12131"/>
                  <a:gd name="connsiteY4" fmla="*/ 0 h 253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31" h="25304">
                    <a:moveTo>
                      <a:pt x="226" y="0"/>
                    </a:moveTo>
                    <a:cubicBezTo>
                      <a:pt x="226" y="0"/>
                      <a:pt x="1083" y="0"/>
                      <a:pt x="1083" y="857"/>
                    </a:cubicBezTo>
                    <a:cubicBezTo>
                      <a:pt x="1083" y="10382"/>
                      <a:pt x="2988" y="22098"/>
                      <a:pt x="12132" y="25051"/>
                    </a:cubicBezTo>
                    <a:cubicBezTo>
                      <a:pt x="12132" y="25051"/>
                      <a:pt x="12132" y="25622"/>
                      <a:pt x="12132" y="25051"/>
                    </a:cubicBezTo>
                    <a:cubicBezTo>
                      <a:pt x="988" y="24479"/>
                      <a:pt x="-727" y="9430"/>
                      <a:pt x="226" y="0"/>
                    </a:cubicBezTo>
                    <a:close/>
                  </a:path>
                </a:pathLst>
              </a:custGeom>
              <a:solidFill>
                <a:srgbClr val="263238"/>
              </a:solidFill>
              <a:ln w="9525" cap="flat">
                <a:noFill/>
                <a:prstDash val="solid"/>
                <a:miter/>
              </a:ln>
            </p:spPr>
            <p:txBody>
              <a:bodyPr rtlCol="0" anchor="ctr"/>
              <a:lstStyle/>
              <a:p>
                <a:endParaRPr lang="zh-CN" altLang="en-US"/>
              </a:p>
            </p:txBody>
          </p:sp>
          <p:sp>
            <p:nvSpPr>
              <p:cNvPr id="1737" name="任意多边形: 形状 1736">
                <a:extLst>
                  <a:ext uri="{FF2B5EF4-FFF2-40B4-BE49-F238E27FC236}">
                    <a16:creationId xmlns:a16="http://schemas.microsoft.com/office/drawing/2014/main" xmlns="" id="{5A810BD8-4314-43C8-861B-B4B0FDFB8085}"/>
                  </a:ext>
                </a:extLst>
              </p:cNvPr>
              <p:cNvSpPr/>
              <p:nvPr/>
            </p:nvSpPr>
            <p:spPr>
              <a:xfrm>
                <a:off x="11216506" y="2832176"/>
                <a:ext cx="22230" cy="31969"/>
              </a:xfrm>
              <a:custGeom>
                <a:avLst/>
                <a:gdLst>
                  <a:gd name="connsiteX0" fmla="*/ 8767 w 22230"/>
                  <a:gd name="connsiteY0" fmla="*/ 82 h 31969"/>
                  <a:gd name="connsiteX1" fmla="*/ 12577 w 22230"/>
                  <a:gd name="connsiteY1" fmla="*/ 31896 h 31969"/>
                  <a:gd name="connsiteX2" fmla="*/ 8767 w 22230"/>
                  <a:gd name="connsiteY2" fmla="*/ 82 h 31969"/>
                </a:gdLst>
                <a:ahLst/>
                <a:cxnLst>
                  <a:cxn ang="0">
                    <a:pos x="connsiteX0" y="connsiteY0"/>
                  </a:cxn>
                  <a:cxn ang="0">
                    <a:pos x="connsiteX1" y="connsiteY1"/>
                  </a:cxn>
                  <a:cxn ang="0">
                    <a:pos x="connsiteX2" y="connsiteY2"/>
                  </a:cxn>
                </a:cxnLst>
                <a:rect l="l" t="t" r="r" b="b"/>
                <a:pathLst>
                  <a:path w="22230" h="31969">
                    <a:moveTo>
                      <a:pt x="8767" y="82"/>
                    </a:moveTo>
                    <a:cubicBezTo>
                      <a:pt x="24578" y="-1823"/>
                      <a:pt x="27246" y="30086"/>
                      <a:pt x="12577" y="31896"/>
                    </a:cubicBezTo>
                    <a:cubicBezTo>
                      <a:pt x="-2092" y="33705"/>
                      <a:pt x="-4663" y="1701"/>
                      <a:pt x="8767" y="82"/>
                    </a:cubicBezTo>
                    <a:close/>
                  </a:path>
                </a:pathLst>
              </a:custGeom>
              <a:solidFill>
                <a:srgbClr val="263238"/>
              </a:solidFill>
              <a:ln w="9525" cap="flat">
                <a:noFill/>
                <a:prstDash val="solid"/>
                <a:miter/>
              </a:ln>
            </p:spPr>
            <p:txBody>
              <a:bodyPr rtlCol="0" anchor="ctr"/>
              <a:lstStyle/>
              <a:p>
                <a:endParaRPr lang="zh-CN" altLang="en-US"/>
              </a:p>
            </p:txBody>
          </p:sp>
          <p:sp>
            <p:nvSpPr>
              <p:cNvPr id="1738" name="任意多边形: 形状 1737">
                <a:extLst>
                  <a:ext uri="{FF2B5EF4-FFF2-40B4-BE49-F238E27FC236}">
                    <a16:creationId xmlns:a16="http://schemas.microsoft.com/office/drawing/2014/main" xmlns="" id="{C37D6F6F-C61C-4E55-BE98-D7C4E7EBCCDC}"/>
                  </a:ext>
                </a:extLst>
              </p:cNvPr>
              <p:cNvSpPr/>
              <p:nvPr/>
            </p:nvSpPr>
            <p:spPr>
              <a:xfrm>
                <a:off x="11230413" y="2830925"/>
                <a:ext cx="18438" cy="14621"/>
              </a:xfrm>
              <a:custGeom>
                <a:avLst/>
                <a:gdLst>
                  <a:gd name="connsiteX0" fmla="*/ 1529 w 18438"/>
                  <a:gd name="connsiteY0" fmla="*/ 2953 h 14621"/>
                  <a:gd name="connsiteX1" fmla="*/ 10006 w 18438"/>
                  <a:gd name="connsiteY1" fmla="*/ 7239 h 14621"/>
                  <a:gd name="connsiteX2" fmla="*/ 17721 w 18438"/>
                  <a:gd name="connsiteY2" fmla="*/ 0 h 14621"/>
                  <a:gd name="connsiteX3" fmla="*/ 18293 w 18438"/>
                  <a:gd name="connsiteY3" fmla="*/ 0 h 14621"/>
                  <a:gd name="connsiteX4" fmla="*/ 11720 w 18438"/>
                  <a:gd name="connsiteY4" fmla="*/ 14288 h 14621"/>
                  <a:gd name="connsiteX5" fmla="*/ 100 w 18438"/>
                  <a:gd name="connsiteY5" fmla="*/ 4763 h 14621"/>
                  <a:gd name="connsiteX6" fmla="*/ 1529 w 18438"/>
                  <a:gd name="connsiteY6" fmla="*/ 2953 h 14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438" h="14621">
                    <a:moveTo>
                      <a:pt x="1529" y="2953"/>
                    </a:moveTo>
                    <a:cubicBezTo>
                      <a:pt x="4195" y="4381"/>
                      <a:pt x="6958" y="7239"/>
                      <a:pt x="10006" y="7239"/>
                    </a:cubicBezTo>
                    <a:cubicBezTo>
                      <a:pt x="13053" y="7239"/>
                      <a:pt x="15816" y="3524"/>
                      <a:pt x="17721" y="0"/>
                    </a:cubicBezTo>
                    <a:cubicBezTo>
                      <a:pt x="17721" y="0"/>
                      <a:pt x="18197" y="0"/>
                      <a:pt x="18293" y="0"/>
                    </a:cubicBezTo>
                    <a:cubicBezTo>
                      <a:pt x="18959" y="6096"/>
                      <a:pt x="17435" y="12573"/>
                      <a:pt x="11720" y="14288"/>
                    </a:cubicBezTo>
                    <a:cubicBezTo>
                      <a:pt x="6005" y="16002"/>
                      <a:pt x="2195" y="10858"/>
                      <a:pt x="100" y="4763"/>
                    </a:cubicBezTo>
                    <a:cubicBezTo>
                      <a:pt x="-281" y="4096"/>
                      <a:pt x="481" y="2286"/>
                      <a:pt x="1529" y="2953"/>
                    </a:cubicBezTo>
                    <a:close/>
                  </a:path>
                </a:pathLst>
              </a:custGeom>
              <a:solidFill>
                <a:srgbClr val="263238"/>
              </a:solidFill>
              <a:ln w="9525" cap="flat">
                <a:noFill/>
                <a:prstDash val="solid"/>
                <a:miter/>
              </a:ln>
            </p:spPr>
            <p:txBody>
              <a:bodyPr rtlCol="0" anchor="ctr"/>
              <a:lstStyle/>
              <a:p>
                <a:endParaRPr lang="zh-CN" altLang="en-US"/>
              </a:p>
            </p:txBody>
          </p:sp>
          <p:sp>
            <p:nvSpPr>
              <p:cNvPr id="1739" name="任意多边形: 形状 1738">
                <a:extLst>
                  <a:ext uri="{FF2B5EF4-FFF2-40B4-BE49-F238E27FC236}">
                    <a16:creationId xmlns:a16="http://schemas.microsoft.com/office/drawing/2014/main" xmlns="" id="{64D45388-2298-4A59-82DB-B4ED9D87867F}"/>
                  </a:ext>
                </a:extLst>
              </p:cNvPr>
              <p:cNvSpPr/>
              <p:nvPr/>
            </p:nvSpPr>
            <p:spPr>
              <a:xfrm>
                <a:off x="11157265" y="2927215"/>
                <a:ext cx="20288" cy="9687"/>
              </a:xfrm>
              <a:custGeom>
                <a:avLst/>
                <a:gdLst>
                  <a:gd name="connsiteX0" fmla="*/ 1334 w 20288"/>
                  <a:gd name="connsiteY0" fmla="*/ 198 h 9687"/>
                  <a:gd name="connsiteX1" fmla="*/ 9525 w 20288"/>
                  <a:gd name="connsiteY1" fmla="*/ 6199 h 9687"/>
                  <a:gd name="connsiteX2" fmla="*/ 20288 w 20288"/>
                  <a:gd name="connsiteY2" fmla="*/ 3913 h 9687"/>
                  <a:gd name="connsiteX3" fmla="*/ 20288 w 20288"/>
                  <a:gd name="connsiteY3" fmla="*/ 4389 h 9687"/>
                  <a:gd name="connsiteX4" fmla="*/ 7620 w 20288"/>
                  <a:gd name="connsiteY4" fmla="*/ 9533 h 9687"/>
                  <a:gd name="connsiteX5" fmla="*/ 0 w 20288"/>
                  <a:gd name="connsiteY5" fmla="*/ 579 h 9687"/>
                  <a:gd name="connsiteX6" fmla="*/ 1334 w 20288"/>
                  <a:gd name="connsiteY6" fmla="*/ 198 h 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288" h="9687">
                    <a:moveTo>
                      <a:pt x="1334" y="198"/>
                    </a:moveTo>
                    <a:cubicBezTo>
                      <a:pt x="3620" y="2579"/>
                      <a:pt x="6001" y="5818"/>
                      <a:pt x="9525" y="6199"/>
                    </a:cubicBezTo>
                    <a:cubicBezTo>
                      <a:pt x="13229" y="6156"/>
                      <a:pt x="16887" y="5379"/>
                      <a:pt x="20288" y="3913"/>
                    </a:cubicBezTo>
                    <a:lnTo>
                      <a:pt x="20288" y="4389"/>
                    </a:lnTo>
                    <a:cubicBezTo>
                      <a:pt x="17333" y="8303"/>
                      <a:pt x="12467" y="10278"/>
                      <a:pt x="7620" y="9533"/>
                    </a:cubicBezTo>
                    <a:cubicBezTo>
                      <a:pt x="3472" y="8412"/>
                      <a:pt x="442" y="4853"/>
                      <a:pt x="0" y="579"/>
                    </a:cubicBezTo>
                    <a:cubicBezTo>
                      <a:pt x="286" y="8"/>
                      <a:pt x="1334" y="-183"/>
                      <a:pt x="1334" y="198"/>
                    </a:cubicBezTo>
                    <a:close/>
                  </a:path>
                </a:pathLst>
              </a:custGeom>
              <a:solidFill>
                <a:srgbClr val="263238"/>
              </a:solidFill>
              <a:ln w="9525" cap="flat">
                <a:noFill/>
                <a:prstDash val="solid"/>
                <a:miter/>
              </a:ln>
            </p:spPr>
            <p:txBody>
              <a:bodyPr rtlCol="0" anchor="ctr"/>
              <a:lstStyle/>
              <a:p>
                <a:endParaRPr lang="zh-CN" altLang="en-US"/>
              </a:p>
            </p:txBody>
          </p:sp>
          <p:sp>
            <p:nvSpPr>
              <p:cNvPr id="1740" name="任意多边形: 形状 1739">
                <a:extLst>
                  <a:ext uri="{FF2B5EF4-FFF2-40B4-BE49-F238E27FC236}">
                    <a16:creationId xmlns:a16="http://schemas.microsoft.com/office/drawing/2014/main" xmlns="" id="{2C1B0DD8-D22D-47F1-934B-35463AF6734E}"/>
                  </a:ext>
                </a:extLst>
              </p:cNvPr>
              <p:cNvSpPr/>
              <p:nvPr/>
            </p:nvSpPr>
            <p:spPr>
              <a:xfrm>
                <a:off x="11168755" y="2791788"/>
                <a:ext cx="51397" cy="119632"/>
              </a:xfrm>
              <a:custGeom>
                <a:avLst/>
                <a:gdLst>
                  <a:gd name="connsiteX0" fmla="*/ 34611 w 51397"/>
                  <a:gd name="connsiteY0" fmla="*/ 96477 h 119632"/>
                  <a:gd name="connsiteX1" fmla="*/ 37373 w 51397"/>
                  <a:gd name="connsiteY1" fmla="*/ 118289 h 119632"/>
                  <a:gd name="connsiteX2" fmla="*/ 226 w 51397"/>
                  <a:gd name="connsiteY2" fmla="*/ 108288 h 119632"/>
                  <a:gd name="connsiteX3" fmla="*/ 1274 w 51397"/>
                  <a:gd name="connsiteY3" fmla="*/ 107240 h 119632"/>
                  <a:gd name="connsiteX4" fmla="*/ 32039 w 51397"/>
                  <a:gd name="connsiteY4" fmla="*/ 114860 h 119632"/>
                  <a:gd name="connsiteX5" fmla="*/ 27848 w 51397"/>
                  <a:gd name="connsiteY5" fmla="*/ 89619 h 119632"/>
                  <a:gd name="connsiteX6" fmla="*/ 43946 w 51397"/>
                  <a:gd name="connsiteY6" fmla="*/ 92572 h 119632"/>
                  <a:gd name="connsiteX7" fmla="*/ 25943 w 51397"/>
                  <a:gd name="connsiteY7" fmla="*/ 655 h 119632"/>
                  <a:gd name="connsiteX8" fmla="*/ 27146 w 51397"/>
                  <a:gd name="connsiteY8" fmla="*/ 48 h 119632"/>
                  <a:gd name="connsiteX9" fmla="*/ 27753 w 51397"/>
                  <a:gd name="connsiteY9" fmla="*/ 655 h 119632"/>
                  <a:gd name="connsiteX10" fmla="*/ 51375 w 51397"/>
                  <a:gd name="connsiteY10" fmla="*/ 98858 h 119632"/>
                  <a:gd name="connsiteX11" fmla="*/ 34611 w 51397"/>
                  <a:gd name="connsiteY11" fmla="*/ 96477 h 1196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397" h="119632">
                    <a:moveTo>
                      <a:pt x="34611" y="96477"/>
                    </a:moveTo>
                    <a:cubicBezTo>
                      <a:pt x="35898" y="103697"/>
                      <a:pt x="36820" y="110977"/>
                      <a:pt x="37373" y="118289"/>
                    </a:cubicBezTo>
                    <a:cubicBezTo>
                      <a:pt x="24093" y="121911"/>
                      <a:pt x="9893" y="118087"/>
                      <a:pt x="226" y="108288"/>
                    </a:cubicBezTo>
                    <a:cubicBezTo>
                      <a:pt x="-345" y="107716"/>
                      <a:pt x="226" y="106859"/>
                      <a:pt x="1274" y="107240"/>
                    </a:cubicBezTo>
                    <a:cubicBezTo>
                      <a:pt x="10426" y="113062"/>
                      <a:pt x="21228" y="115737"/>
                      <a:pt x="32039" y="114860"/>
                    </a:cubicBezTo>
                    <a:cubicBezTo>
                      <a:pt x="32039" y="112955"/>
                      <a:pt x="26705" y="89714"/>
                      <a:pt x="27848" y="89619"/>
                    </a:cubicBezTo>
                    <a:cubicBezTo>
                      <a:pt x="33322" y="89882"/>
                      <a:pt x="38736" y="90875"/>
                      <a:pt x="43946" y="92572"/>
                    </a:cubicBezTo>
                    <a:cubicBezTo>
                      <a:pt x="39374" y="61615"/>
                      <a:pt x="29944" y="31612"/>
                      <a:pt x="25943" y="655"/>
                    </a:cubicBezTo>
                    <a:cubicBezTo>
                      <a:pt x="26108" y="156"/>
                      <a:pt x="26646" y="-116"/>
                      <a:pt x="27146" y="48"/>
                    </a:cubicBezTo>
                    <a:cubicBezTo>
                      <a:pt x="27433" y="142"/>
                      <a:pt x="27658" y="368"/>
                      <a:pt x="27753" y="655"/>
                    </a:cubicBezTo>
                    <a:cubicBezTo>
                      <a:pt x="38844" y="32531"/>
                      <a:pt x="46757" y="65425"/>
                      <a:pt x="51375" y="98858"/>
                    </a:cubicBezTo>
                    <a:cubicBezTo>
                      <a:pt x="52042" y="102287"/>
                      <a:pt x="37469" y="97620"/>
                      <a:pt x="34611" y="96477"/>
                    </a:cubicBezTo>
                    <a:close/>
                  </a:path>
                </a:pathLst>
              </a:custGeom>
              <a:solidFill>
                <a:srgbClr val="263238"/>
              </a:solidFill>
              <a:ln w="9525" cap="flat">
                <a:noFill/>
                <a:prstDash val="solid"/>
                <a:miter/>
              </a:ln>
            </p:spPr>
            <p:txBody>
              <a:bodyPr rtlCol="0" anchor="ctr"/>
              <a:lstStyle/>
              <a:p>
                <a:endParaRPr lang="zh-CN" altLang="en-US"/>
              </a:p>
            </p:txBody>
          </p:sp>
          <p:sp>
            <p:nvSpPr>
              <p:cNvPr id="1741" name="任意多边形: 形状 1740">
                <a:extLst>
                  <a:ext uri="{FF2B5EF4-FFF2-40B4-BE49-F238E27FC236}">
                    <a16:creationId xmlns:a16="http://schemas.microsoft.com/office/drawing/2014/main" xmlns="" id="{E7B439A9-038F-43A7-8168-E4A4D3589609}"/>
                  </a:ext>
                </a:extLst>
              </p:cNvPr>
              <p:cNvSpPr/>
              <p:nvPr/>
            </p:nvSpPr>
            <p:spPr>
              <a:xfrm>
                <a:off x="10980077" y="2666498"/>
                <a:ext cx="276343" cy="223183"/>
              </a:xfrm>
              <a:custGeom>
                <a:avLst/>
                <a:gdLst>
                  <a:gd name="connsiteX0" fmla="*/ 35646 w 276343"/>
                  <a:gd name="connsiteY0" fmla="*/ 223101 h 223183"/>
                  <a:gd name="connsiteX1" fmla="*/ 68412 w 276343"/>
                  <a:gd name="connsiteY1" fmla="*/ 162617 h 223183"/>
                  <a:gd name="connsiteX2" fmla="*/ 192237 w 276343"/>
                  <a:gd name="connsiteY2" fmla="*/ 43459 h 223183"/>
                  <a:gd name="connsiteX3" fmla="*/ 276343 w 276343"/>
                  <a:gd name="connsiteY3" fmla="*/ 129184 h 223183"/>
                  <a:gd name="connsiteX4" fmla="*/ 185570 w 276343"/>
                  <a:gd name="connsiteY4" fmla="*/ 6979 h 223183"/>
                  <a:gd name="connsiteX5" fmla="*/ 26217 w 276343"/>
                  <a:gd name="connsiteY5" fmla="*/ 56128 h 223183"/>
                  <a:gd name="connsiteX6" fmla="*/ 35646 w 276343"/>
                  <a:gd name="connsiteY6" fmla="*/ 223101 h 223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6343" h="223183">
                    <a:moveTo>
                      <a:pt x="35646" y="223101"/>
                    </a:moveTo>
                    <a:cubicBezTo>
                      <a:pt x="63269" y="225768"/>
                      <a:pt x="68412" y="162617"/>
                      <a:pt x="68412" y="162617"/>
                    </a:cubicBezTo>
                    <a:cubicBezTo>
                      <a:pt x="68412" y="162617"/>
                      <a:pt x="184903" y="139186"/>
                      <a:pt x="192237" y="43459"/>
                    </a:cubicBezTo>
                    <a:cubicBezTo>
                      <a:pt x="208190" y="81797"/>
                      <a:pt x="238317" y="112504"/>
                      <a:pt x="276343" y="129184"/>
                    </a:cubicBezTo>
                    <a:cubicBezTo>
                      <a:pt x="276343" y="129184"/>
                      <a:pt x="269104" y="24409"/>
                      <a:pt x="185570" y="6979"/>
                    </a:cubicBezTo>
                    <a:cubicBezTo>
                      <a:pt x="185570" y="6979"/>
                      <a:pt x="81557" y="-27311"/>
                      <a:pt x="26217" y="56128"/>
                    </a:cubicBezTo>
                    <a:cubicBezTo>
                      <a:pt x="-29124" y="139567"/>
                      <a:pt x="17549" y="221386"/>
                      <a:pt x="35646" y="223101"/>
                    </a:cubicBezTo>
                    <a:close/>
                  </a:path>
                </a:pathLst>
              </a:custGeom>
              <a:solidFill>
                <a:srgbClr val="263238"/>
              </a:solidFill>
              <a:ln w="9525" cap="flat">
                <a:noFill/>
                <a:prstDash val="solid"/>
                <a:miter/>
              </a:ln>
            </p:spPr>
            <p:txBody>
              <a:bodyPr rtlCol="0" anchor="ctr"/>
              <a:lstStyle/>
              <a:p>
                <a:endParaRPr lang="zh-CN" altLang="en-US"/>
              </a:p>
            </p:txBody>
          </p:sp>
          <p:sp>
            <p:nvSpPr>
              <p:cNvPr id="1742" name="任意多边形: 形状 1741">
                <a:extLst>
                  <a:ext uri="{FF2B5EF4-FFF2-40B4-BE49-F238E27FC236}">
                    <a16:creationId xmlns:a16="http://schemas.microsoft.com/office/drawing/2014/main" xmlns="" id="{AF1B9BEB-15E5-41BB-8CF5-419A04E389DC}"/>
                  </a:ext>
                </a:extLst>
              </p:cNvPr>
              <p:cNvSpPr/>
              <p:nvPr/>
            </p:nvSpPr>
            <p:spPr>
              <a:xfrm>
                <a:off x="11072111" y="2702909"/>
                <a:ext cx="101293" cy="125634"/>
              </a:xfrm>
              <a:custGeom>
                <a:avLst/>
                <a:gdLst>
                  <a:gd name="connsiteX0" fmla="*/ 100489 w 101293"/>
                  <a:gd name="connsiteY0" fmla="*/ 0 h 125634"/>
                  <a:gd name="connsiteX1" fmla="*/ 96584 w 101293"/>
                  <a:gd name="connsiteY1" fmla="*/ 43720 h 125634"/>
                  <a:gd name="connsiteX2" fmla="*/ 75629 w 101293"/>
                  <a:gd name="connsiteY2" fmla="*/ 82867 h 125634"/>
                  <a:gd name="connsiteX3" fmla="*/ 68009 w 101293"/>
                  <a:gd name="connsiteY3" fmla="*/ 91059 h 125634"/>
                  <a:gd name="connsiteX4" fmla="*/ 64104 w 101293"/>
                  <a:gd name="connsiteY4" fmla="*/ 95060 h 125634"/>
                  <a:gd name="connsiteX5" fmla="*/ 59722 w 101293"/>
                  <a:gd name="connsiteY5" fmla="*/ 98489 h 125634"/>
                  <a:gd name="connsiteX6" fmla="*/ 50768 w 101293"/>
                  <a:gd name="connsiteY6" fmla="*/ 105251 h 125634"/>
                  <a:gd name="connsiteX7" fmla="*/ 41243 w 101293"/>
                  <a:gd name="connsiteY7" fmla="*/ 110776 h 125634"/>
                  <a:gd name="connsiteX8" fmla="*/ 36386 w 101293"/>
                  <a:gd name="connsiteY8" fmla="*/ 113443 h 125634"/>
                  <a:gd name="connsiteX9" fmla="*/ 31338 w 101293"/>
                  <a:gd name="connsiteY9" fmla="*/ 115634 h 125634"/>
                  <a:gd name="connsiteX10" fmla="*/ 21146 w 101293"/>
                  <a:gd name="connsiteY10" fmla="*/ 119920 h 125634"/>
                  <a:gd name="connsiteX11" fmla="*/ 0 w 101293"/>
                  <a:gd name="connsiteY11" fmla="*/ 125635 h 125634"/>
                  <a:gd name="connsiteX12" fmla="*/ 19908 w 101293"/>
                  <a:gd name="connsiteY12" fmla="*/ 116872 h 125634"/>
                  <a:gd name="connsiteX13" fmla="*/ 29433 w 101293"/>
                  <a:gd name="connsiteY13" fmla="*/ 111919 h 125634"/>
                  <a:gd name="connsiteX14" fmla="*/ 34195 w 101293"/>
                  <a:gd name="connsiteY14" fmla="*/ 109442 h 125634"/>
                  <a:gd name="connsiteX15" fmla="*/ 38671 w 101293"/>
                  <a:gd name="connsiteY15" fmla="*/ 106394 h 125634"/>
                  <a:gd name="connsiteX16" fmla="*/ 47530 w 101293"/>
                  <a:gd name="connsiteY16" fmla="*/ 100489 h 125634"/>
                  <a:gd name="connsiteX17" fmla="*/ 55722 w 101293"/>
                  <a:gd name="connsiteY17" fmla="*/ 93726 h 125634"/>
                  <a:gd name="connsiteX18" fmla="*/ 59817 w 101293"/>
                  <a:gd name="connsiteY18" fmla="*/ 90297 h 125634"/>
                  <a:gd name="connsiteX19" fmla="*/ 63532 w 101293"/>
                  <a:gd name="connsiteY19" fmla="*/ 86487 h 125634"/>
                  <a:gd name="connsiteX20" fmla="*/ 70676 w 101293"/>
                  <a:gd name="connsiteY20" fmla="*/ 78677 h 125634"/>
                  <a:gd name="connsiteX21" fmla="*/ 91916 w 101293"/>
                  <a:gd name="connsiteY21" fmla="*/ 42101 h 125634"/>
                  <a:gd name="connsiteX22" fmla="*/ 97822 w 101293"/>
                  <a:gd name="connsiteY22" fmla="*/ 21527 h 125634"/>
                  <a:gd name="connsiteX23" fmla="*/ 100489 w 101293"/>
                  <a:gd name="connsiteY23" fmla="*/ 0 h 1256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1293" h="125634">
                    <a:moveTo>
                      <a:pt x="100489" y="0"/>
                    </a:moveTo>
                    <a:cubicBezTo>
                      <a:pt x="102333" y="14685"/>
                      <a:pt x="101001" y="29594"/>
                      <a:pt x="96584" y="43720"/>
                    </a:cubicBezTo>
                    <a:cubicBezTo>
                      <a:pt x="92416" y="58092"/>
                      <a:pt x="85277" y="71429"/>
                      <a:pt x="75629" y="82867"/>
                    </a:cubicBezTo>
                    <a:cubicBezTo>
                      <a:pt x="73265" y="85756"/>
                      <a:pt x="70720" y="88492"/>
                      <a:pt x="68009" y="91059"/>
                    </a:cubicBezTo>
                    <a:lnTo>
                      <a:pt x="64104" y="95060"/>
                    </a:lnTo>
                    <a:lnTo>
                      <a:pt x="59722" y="98489"/>
                    </a:lnTo>
                    <a:cubicBezTo>
                      <a:pt x="56674" y="100775"/>
                      <a:pt x="53816" y="103156"/>
                      <a:pt x="50768" y="105251"/>
                    </a:cubicBezTo>
                    <a:cubicBezTo>
                      <a:pt x="47720" y="107347"/>
                      <a:pt x="44387" y="108966"/>
                      <a:pt x="41243" y="110776"/>
                    </a:cubicBezTo>
                    <a:cubicBezTo>
                      <a:pt x="39677" y="111757"/>
                      <a:pt x="38055" y="112648"/>
                      <a:pt x="36386" y="113443"/>
                    </a:cubicBezTo>
                    <a:lnTo>
                      <a:pt x="31338" y="115634"/>
                    </a:lnTo>
                    <a:lnTo>
                      <a:pt x="21146" y="119920"/>
                    </a:lnTo>
                    <a:cubicBezTo>
                      <a:pt x="14097" y="122111"/>
                      <a:pt x="7048" y="123920"/>
                      <a:pt x="0" y="125635"/>
                    </a:cubicBezTo>
                    <a:cubicBezTo>
                      <a:pt x="6572" y="122492"/>
                      <a:pt x="13431" y="120110"/>
                      <a:pt x="19908" y="116872"/>
                    </a:cubicBezTo>
                    <a:lnTo>
                      <a:pt x="29433" y="111919"/>
                    </a:lnTo>
                    <a:lnTo>
                      <a:pt x="34195" y="109442"/>
                    </a:lnTo>
                    <a:lnTo>
                      <a:pt x="38671" y="106394"/>
                    </a:lnTo>
                    <a:lnTo>
                      <a:pt x="47530" y="100489"/>
                    </a:lnTo>
                    <a:cubicBezTo>
                      <a:pt x="50388" y="98298"/>
                      <a:pt x="53054" y="95917"/>
                      <a:pt x="55722" y="93726"/>
                    </a:cubicBezTo>
                    <a:lnTo>
                      <a:pt x="59817" y="90297"/>
                    </a:lnTo>
                    <a:lnTo>
                      <a:pt x="63532" y="86487"/>
                    </a:lnTo>
                    <a:cubicBezTo>
                      <a:pt x="66063" y="84024"/>
                      <a:pt x="68448" y="81416"/>
                      <a:pt x="70676" y="78677"/>
                    </a:cubicBezTo>
                    <a:cubicBezTo>
                      <a:pt x="79802" y="67793"/>
                      <a:pt x="86987" y="55420"/>
                      <a:pt x="91916" y="42101"/>
                    </a:cubicBezTo>
                    <a:cubicBezTo>
                      <a:pt x="94460" y="35421"/>
                      <a:pt x="96435" y="28538"/>
                      <a:pt x="97822" y="21527"/>
                    </a:cubicBezTo>
                    <a:cubicBezTo>
                      <a:pt x="99289" y="14435"/>
                      <a:pt x="100181" y="7236"/>
                      <a:pt x="100489" y="0"/>
                    </a:cubicBezTo>
                    <a:close/>
                  </a:path>
                </a:pathLst>
              </a:custGeom>
              <a:solidFill>
                <a:srgbClr val="263238"/>
              </a:solidFill>
              <a:ln w="9525" cap="flat">
                <a:noFill/>
                <a:prstDash val="solid"/>
                <a:miter/>
              </a:ln>
            </p:spPr>
            <p:txBody>
              <a:bodyPr rtlCol="0" anchor="ctr"/>
              <a:lstStyle/>
              <a:p>
                <a:endParaRPr lang="zh-CN" altLang="en-US"/>
              </a:p>
            </p:txBody>
          </p:sp>
          <p:sp>
            <p:nvSpPr>
              <p:cNvPr id="1743" name="任意多边形: 形状 1742">
                <a:extLst>
                  <a:ext uri="{FF2B5EF4-FFF2-40B4-BE49-F238E27FC236}">
                    <a16:creationId xmlns:a16="http://schemas.microsoft.com/office/drawing/2014/main" xmlns="" id="{FB1FB02B-D6BE-4572-AF80-D90686FB6DDE}"/>
                  </a:ext>
                </a:extLst>
              </p:cNvPr>
              <p:cNvSpPr/>
              <p:nvPr/>
            </p:nvSpPr>
            <p:spPr>
              <a:xfrm>
                <a:off x="10971562" y="2848243"/>
                <a:ext cx="67211" cy="89726"/>
              </a:xfrm>
              <a:custGeom>
                <a:avLst/>
                <a:gdLst>
                  <a:gd name="connsiteX0" fmla="*/ 59592 w 67211"/>
                  <a:gd name="connsiteY0" fmla="*/ 36117 h 89726"/>
                  <a:gd name="connsiteX1" fmla="*/ 7967 w 67211"/>
                  <a:gd name="connsiteY1" fmla="*/ 1732 h 89726"/>
                  <a:gd name="connsiteX2" fmla="*/ 34350 w 67211"/>
                  <a:gd name="connsiteY2" fmla="*/ 87457 h 89726"/>
                  <a:gd name="connsiteX3" fmla="*/ 66847 w 67211"/>
                  <a:gd name="connsiteY3" fmla="*/ 75522 h 89726"/>
                  <a:gd name="connsiteX4" fmla="*/ 67212 w 67211"/>
                  <a:gd name="connsiteY4" fmla="*/ 74693 h 8972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211" h="89726">
                    <a:moveTo>
                      <a:pt x="59592" y="36117"/>
                    </a:moveTo>
                    <a:cubicBezTo>
                      <a:pt x="59592" y="36117"/>
                      <a:pt x="28540" y="-9317"/>
                      <a:pt x="7967" y="1732"/>
                    </a:cubicBezTo>
                    <a:cubicBezTo>
                      <a:pt x="-12608" y="12781"/>
                      <a:pt x="10443" y="77932"/>
                      <a:pt x="34350" y="87457"/>
                    </a:cubicBezTo>
                    <a:cubicBezTo>
                      <a:pt x="46620" y="93135"/>
                      <a:pt x="61169" y="87791"/>
                      <a:pt x="66847" y="75522"/>
                    </a:cubicBezTo>
                    <a:cubicBezTo>
                      <a:pt x="66973" y="75248"/>
                      <a:pt x="67095" y="74972"/>
                      <a:pt x="67212" y="74693"/>
                    </a:cubicBezTo>
                    <a:close/>
                  </a:path>
                </a:pathLst>
              </a:custGeom>
              <a:solidFill>
                <a:srgbClr val="EB9481"/>
              </a:solidFill>
              <a:ln w="9525" cap="flat">
                <a:noFill/>
                <a:prstDash val="solid"/>
                <a:miter/>
              </a:ln>
            </p:spPr>
            <p:txBody>
              <a:bodyPr rtlCol="0" anchor="ctr"/>
              <a:lstStyle/>
              <a:p>
                <a:endParaRPr lang="zh-CN" altLang="en-US"/>
              </a:p>
            </p:txBody>
          </p:sp>
          <p:sp>
            <p:nvSpPr>
              <p:cNvPr id="1744" name="任意多边形: 形状 1743">
                <a:extLst>
                  <a:ext uri="{FF2B5EF4-FFF2-40B4-BE49-F238E27FC236}">
                    <a16:creationId xmlns:a16="http://schemas.microsoft.com/office/drawing/2014/main" xmlns="" id="{807BCFA0-CEDD-4698-9EA8-0EB4EFE35F98}"/>
                  </a:ext>
                </a:extLst>
              </p:cNvPr>
              <p:cNvSpPr/>
              <p:nvPr/>
            </p:nvSpPr>
            <p:spPr>
              <a:xfrm>
                <a:off x="10986365" y="2868644"/>
                <a:ext cx="38844" cy="56255"/>
              </a:xfrm>
              <a:custGeom>
                <a:avLst/>
                <a:gdLst>
                  <a:gd name="connsiteX0" fmla="*/ 212 w 38844"/>
                  <a:gd name="connsiteY0" fmla="*/ 0 h 56255"/>
                  <a:gd name="connsiteX1" fmla="*/ 212 w 38844"/>
                  <a:gd name="connsiteY1" fmla="*/ 572 h 56255"/>
                  <a:gd name="connsiteX2" fmla="*/ 31739 w 38844"/>
                  <a:gd name="connsiteY2" fmla="*/ 39529 h 56255"/>
                  <a:gd name="connsiteX3" fmla="*/ 13131 w 38844"/>
                  <a:gd name="connsiteY3" fmla="*/ 34553 h 56255"/>
                  <a:gd name="connsiteX4" fmla="*/ 11546 w 38844"/>
                  <a:gd name="connsiteY4" fmla="*/ 35624 h 56255"/>
                  <a:gd name="connsiteX5" fmla="*/ 11386 w 38844"/>
                  <a:gd name="connsiteY5" fmla="*/ 36416 h 56255"/>
                  <a:gd name="connsiteX6" fmla="*/ 11546 w 38844"/>
                  <a:gd name="connsiteY6" fmla="*/ 36576 h 56255"/>
                  <a:gd name="connsiteX7" fmla="*/ 28024 w 38844"/>
                  <a:gd name="connsiteY7" fmla="*/ 42005 h 56255"/>
                  <a:gd name="connsiteX8" fmla="*/ 35835 w 38844"/>
                  <a:gd name="connsiteY8" fmla="*/ 55436 h 56255"/>
                  <a:gd name="connsiteX9" fmla="*/ 38788 w 38844"/>
                  <a:gd name="connsiteY9" fmla="*/ 54483 h 56255"/>
                  <a:gd name="connsiteX10" fmla="*/ 38788 w 38844"/>
                  <a:gd name="connsiteY10" fmla="*/ 54483 h 56255"/>
                  <a:gd name="connsiteX11" fmla="*/ 212 w 38844"/>
                  <a:gd name="connsiteY11" fmla="*/ 0 h 56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844" h="56255">
                    <a:moveTo>
                      <a:pt x="212" y="0"/>
                    </a:moveTo>
                    <a:cubicBezTo>
                      <a:pt x="212" y="0"/>
                      <a:pt x="-265" y="0"/>
                      <a:pt x="212" y="572"/>
                    </a:cubicBezTo>
                    <a:cubicBezTo>
                      <a:pt x="16976" y="7620"/>
                      <a:pt x="25643" y="23336"/>
                      <a:pt x="31739" y="39529"/>
                    </a:cubicBezTo>
                    <a:cubicBezTo>
                      <a:pt x="27974" y="33016"/>
                      <a:pt x="19643" y="30788"/>
                      <a:pt x="13131" y="34553"/>
                    </a:cubicBezTo>
                    <a:cubicBezTo>
                      <a:pt x="12578" y="34872"/>
                      <a:pt x="12049" y="35230"/>
                      <a:pt x="11546" y="35624"/>
                    </a:cubicBezTo>
                    <a:cubicBezTo>
                      <a:pt x="11284" y="35798"/>
                      <a:pt x="11212" y="36153"/>
                      <a:pt x="11386" y="36416"/>
                    </a:cubicBezTo>
                    <a:cubicBezTo>
                      <a:pt x="11428" y="36479"/>
                      <a:pt x="11482" y="36534"/>
                      <a:pt x="11546" y="36576"/>
                    </a:cubicBezTo>
                    <a:cubicBezTo>
                      <a:pt x="17635" y="34658"/>
                      <a:pt x="24268" y="36844"/>
                      <a:pt x="28024" y="42005"/>
                    </a:cubicBezTo>
                    <a:cubicBezTo>
                      <a:pt x="31086" y="46199"/>
                      <a:pt x="33704" y="50700"/>
                      <a:pt x="35835" y="55436"/>
                    </a:cubicBezTo>
                    <a:cubicBezTo>
                      <a:pt x="36597" y="56959"/>
                      <a:pt x="39264" y="56198"/>
                      <a:pt x="38788" y="54483"/>
                    </a:cubicBezTo>
                    <a:lnTo>
                      <a:pt x="38788" y="54483"/>
                    </a:lnTo>
                    <a:cubicBezTo>
                      <a:pt x="39645" y="32575"/>
                      <a:pt x="23262" y="2381"/>
                      <a:pt x="212" y="0"/>
                    </a:cubicBezTo>
                    <a:close/>
                  </a:path>
                </a:pathLst>
              </a:custGeom>
              <a:solidFill>
                <a:srgbClr val="263238"/>
              </a:solidFill>
              <a:ln w="9525" cap="flat">
                <a:noFill/>
                <a:prstDash val="solid"/>
                <a:miter/>
              </a:ln>
            </p:spPr>
            <p:txBody>
              <a:bodyPr rtlCol="0" anchor="ctr"/>
              <a:lstStyle/>
              <a:p>
                <a:endParaRPr lang="zh-CN" altLang="en-US"/>
              </a:p>
            </p:txBody>
          </p:sp>
        </p:grpSp>
        <p:grpSp>
          <p:nvGrpSpPr>
            <p:cNvPr id="1745" name="图形 4">
              <a:extLst>
                <a:ext uri="{FF2B5EF4-FFF2-40B4-BE49-F238E27FC236}">
                  <a16:creationId xmlns:a16="http://schemas.microsoft.com/office/drawing/2014/main" xmlns="" id="{1F0104C1-ACA2-496A-B088-6B1C28C0B44E}"/>
                </a:ext>
              </a:extLst>
            </p:cNvPr>
            <p:cNvGrpSpPr/>
            <p:nvPr/>
          </p:nvGrpSpPr>
          <p:grpSpPr>
            <a:xfrm>
              <a:off x="8287791" y="3720935"/>
              <a:ext cx="2227431" cy="2253731"/>
              <a:chOff x="8287791" y="3720935"/>
              <a:chExt cx="2227431" cy="2253731"/>
            </a:xfrm>
          </p:grpSpPr>
          <p:sp>
            <p:nvSpPr>
              <p:cNvPr id="1746" name="任意多边形: 形状 1745">
                <a:extLst>
                  <a:ext uri="{FF2B5EF4-FFF2-40B4-BE49-F238E27FC236}">
                    <a16:creationId xmlns:a16="http://schemas.microsoft.com/office/drawing/2014/main" xmlns="" id="{F6F2986F-1D3F-438E-9B24-812E74F9A889}"/>
                  </a:ext>
                </a:extLst>
              </p:cNvPr>
              <p:cNvSpPr/>
              <p:nvPr/>
            </p:nvSpPr>
            <p:spPr>
              <a:xfrm>
                <a:off x="9309034" y="5104828"/>
                <a:ext cx="660479" cy="868645"/>
              </a:xfrm>
              <a:custGeom>
                <a:avLst/>
                <a:gdLst>
                  <a:gd name="connsiteX0" fmla="*/ 189929 w 660479"/>
                  <a:gd name="connsiteY0" fmla="*/ 867823 h 868645"/>
                  <a:gd name="connsiteX1" fmla="*/ 660368 w 660479"/>
                  <a:gd name="connsiteY1" fmla="*/ 448723 h 868645"/>
                  <a:gd name="connsiteX2" fmla="*/ 545116 w 660479"/>
                  <a:gd name="connsiteY2" fmla="*/ 291179 h 868645"/>
                  <a:gd name="connsiteX3" fmla="*/ 501110 w 660479"/>
                  <a:gd name="connsiteY3" fmla="*/ 238125 h 868645"/>
                  <a:gd name="connsiteX4" fmla="*/ 296894 w 660479"/>
                  <a:gd name="connsiteY4" fmla="*/ 0 h 868645"/>
                  <a:gd name="connsiteX5" fmla="*/ 0 w 660479"/>
                  <a:gd name="connsiteY5" fmla="*/ 257175 h 868645"/>
                  <a:gd name="connsiteX6" fmla="*/ 212407 w 660479"/>
                  <a:gd name="connsiteY6" fmla="*/ 488537 h 868645"/>
                  <a:gd name="connsiteX7" fmla="*/ 258889 w 660479"/>
                  <a:gd name="connsiteY7" fmla="*/ 538734 h 868645"/>
                  <a:gd name="connsiteX8" fmla="*/ 150114 w 660479"/>
                  <a:gd name="connsiteY8" fmla="*/ 791147 h 868645"/>
                  <a:gd name="connsiteX9" fmla="*/ 189929 w 660479"/>
                  <a:gd name="connsiteY9" fmla="*/ 867823 h 8686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0479" h="868645">
                    <a:moveTo>
                      <a:pt x="189929" y="867823"/>
                    </a:moveTo>
                    <a:cubicBezTo>
                      <a:pt x="209931" y="859536"/>
                      <a:pt x="652748" y="473678"/>
                      <a:pt x="660368" y="448723"/>
                    </a:cubicBezTo>
                    <a:cubicBezTo>
                      <a:pt x="663226" y="439198"/>
                      <a:pt x="610838" y="371285"/>
                      <a:pt x="545116" y="291179"/>
                    </a:cubicBezTo>
                    <a:cubicBezTo>
                      <a:pt x="531019" y="273939"/>
                      <a:pt x="516541" y="256127"/>
                      <a:pt x="501110" y="238125"/>
                    </a:cubicBezTo>
                    <a:cubicBezTo>
                      <a:pt x="403384" y="121444"/>
                      <a:pt x="296894" y="0"/>
                      <a:pt x="296894" y="0"/>
                    </a:cubicBezTo>
                    <a:lnTo>
                      <a:pt x="0" y="257175"/>
                    </a:lnTo>
                    <a:lnTo>
                      <a:pt x="212407" y="488537"/>
                    </a:lnTo>
                    <a:lnTo>
                      <a:pt x="258889" y="538734"/>
                    </a:lnTo>
                    <a:cubicBezTo>
                      <a:pt x="258889" y="538734"/>
                      <a:pt x="155448" y="762572"/>
                      <a:pt x="150114" y="791147"/>
                    </a:cubicBezTo>
                    <a:cubicBezTo>
                      <a:pt x="144780" y="819722"/>
                      <a:pt x="170021" y="876110"/>
                      <a:pt x="189929" y="867823"/>
                    </a:cubicBezTo>
                    <a:close/>
                  </a:path>
                </a:pathLst>
              </a:custGeom>
              <a:solidFill>
                <a:srgbClr val="F7A9A0"/>
              </a:solidFill>
              <a:ln w="9525" cap="flat">
                <a:noFill/>
                <a:prstDash val="solid"/>
                <a:miter/>
              </a:ln>
            </p:spPr>
            <p:txBody>
              <a:bodyPr rtlCol="0" anchor="ctr"/>
              <a:lstStyle/>
              <a:p>
                <a:endParaRPr lang="zh-CN" altLang="en-US"/>
              </a:p>
            </p:txBody>
          </p:sp>
          <p:sp>
            <p:nvSpPr>
              <p:cNvPr id="1747" name="任意多边形: 形状 1746">
                <a:extLst>
                  <a:ext uri="{FF2B5EF4-FFF2-40B4-BE49-F238E27FC236}">
                    <a16:creationId xmlns:a16="http://schemas.microsoft.com/office/drawing/2014/main" xmlns="" id="{25A9F169-BC49-4326-8496-027F017375F5}"/>
                  </a:ext>
                </a:extLst>
              </p:cNvPr>
              <p:cNvSpPr/>
              <p:nvPr/>
            </p:nvSpPr>
            <p:spPr>
              <a:xfrm>
                <a:off x="9458424" y="5342953"/>
                <a:ext cx="511092" cy="630520"/>
              </a:xfrm>
              <a:custGeom>
                <a:avLst/>
                <a:gdLst>
                  <a:gd name="connsiteX0" fmla="*/ 40538 w 511092"/>
                  <a:gd name="connsiteY0" fmla="*/ 629698 h 630520"/>
                  <a:gd name="connsiteX1" fmla="*/ 510978 w 511092"/>
                  <a:gd name="connsiteY1" fmla="*/ 210598 h 630520"/>
                  <a:gd name="connsiteX2" fmla="*/ 351720 w 511092"/>
                  <a:gd name="connsiteY2" fmla="*/ 0 h 630520"/>
                  <a:gd name="connsiteX3" fmla="*/ 63017 w 511092"/>
                  <a:gd name="connsiteY3" fmla="*/ 250222 h 630520"/>
                  <a:gd name="connsiteX4" fmla="*/ 109499 w 511092"/>
                  <a:gd name="connsiteY4" fmla="*/ 300609 h 630520"/>
                  <a:gd name="connsiteX5" fmla="*/ 724 w 511092"/>
                  <a:gd name="connsiteY5" fmla="*/ 553022 h 630520"/>
                  <a:gd name="connsiteX6" fmla="*/ 40538 w 511092"/>
                  <a:gd name="connsiteY6" fmla="*/ 629698 h 63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11092" h="630520">
                    <a:moveTo>
                      <a:pt x="40538" y="629698"/>
                    </a:moveTo>
                    <a:cubicBezTo>
                      <a:pt x="60541" y="621411"/>
                      <a:pt x="503358" y="235553"/>
                      <a:pt x="510978" y="210598"/>
                    </a:cubicBezTo>
                    <a:cubicBezTo>
                      <a:pt x="514502" y="198787"/>
                      <a:pt x="436302" y="101251"/>
                      <a:pt x="351720" y="0"/>
                    </a:cubicBezTo>
                    <a:lnTo>
                      <a:pt x="63017" y="250222"/>
                    </a:lnTo>
                    <a:lnTo>
                      <a:pt x="109499" y="300609"/>
                    </a:lnTo>
                    <a:cubicBezTo>
                      <a:pt x="109499" y="300609"/>
                      <a:pt x="6058" y="524447"/>
                      <a:pt x="724" y="553022"/>
                    </a:cubicBezTo>
                    <a:cubicBezTo>
                      <a:pt x="-4610" y="581597"/>
                      <a:pt x="20631" y="637985"/>
                      <a:pt x="40538" y="629698"/>
                    </a:cubicBezTo>
                    <a:close/>
                  </a:path>
                </a:pathLst>
              </a:custGeom>
              <a:solidFill>
                <a:srgbClr val="FFFFFF"/>
              </a:solidFill>
              <a:ln w="9525" cap="flat">
                <a:noFill/>
                <a:prstDash val="solid"/>
                <a:miter/>
              </a:ln>
            </p:spPr>
            <p:txBody>
              <a:bodyPr rtlCol="0" anchor="ctr"/>
              <a:lstStyle/>
              <a:p>
                <a:endParaRPr lang="zh-CN" altLang="en-US"/>
              </a:p>
            </p:txBody>
          </p:sp>
          <p:sp>
            <p:nvSpPr>
              <p:cNvPr id="1748" name="任意多边形: 形状 1747">
                <a:extLst>
                  <a:ext uri="{FF2B5EF4-FFF2-40B4-BE49-F238E27FC236}">
                    <a16:creationId xmlns:a16="http://schemas.microsoft.com/office/drawing/2014/main" xmlns="" id="{131B809B-B9A3-4BFE-9B4F-485B9129697F}"/>
                  </a:ext>
                </a:extLst>
              </p:cNvPr>
              <p:cNvSpPr/>
              <p:nvPr/>
            </p:nvSpPr>
            <p:spPr>
              <a:xfrm>
                <a:off x="9458424" y="5396007"/>
                <a:ext cx="511089" cy="577465"/>
              </a:xfrm>
              <a:custGeom>
                <a:avLst/>
                <a:gdLst>
                  <a:gd name="connsiteX0" fmla="*/ 40538 w 511089"/>
                  <a:gd name="connsiteY0" fmla="*/ 576643 h 577465"/>
                  <a:gd name="connsiteX1" fmla="*/ 510978 w 511089"/>
                  <a:gd name="connsiteY1" fmla="*/ 157543 h 577465"/>
                  <a:gd name="connsiteX2" fmla="*/ 395726 w 511089"/>
                  <a:gd name="connsiteY2" fmla="*/ 0 h 577465"/>
                  <a:gd name="connsiteX3" fmla="*/ 109976 w 511089"/>
                  <a:gd name="connsiteY3" fmla="*/ 247650 h 577465"/>
                  <a:gd name="connsiteX4" fmla="*/ 724 w 511089"/>
                  <a:gd name="connsiteY4" fmla="*/ 499967 h 577465"/>
                  <a:gd name="connsiteX5" fmla="*/ 40538 w 511089"/>
                  <a:gd name="connsiteY5" fmla="*/ 576643 h 5774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1089" h="577465">
                    <a:moveTo>
                      <a:pt x="40538" y="576643"/>
                    </a:moveTo>
                    <a:cubicBezTo>
                      <a:pt x="60541" y="568357"/>
                      <a:pt x="503358" y="182499"/>
                      <a:pt x="510978" y="157543"/>
                    </a:cubicBezTo>
                    <a:cubicBezTo>
                      <a:pt x="513836" y="148018"/>
                      <a:pt x="461448" y="80105"/>
                      <a:pt x="395726" y="0"/>
                    </a:cubicBezTo>
                    <a:lnTo>
                      <a:pt x="109976" y="247650"/>
                    </a:lnTo>
                    <a:cubicBezTo>
                      <a:pt x="109976" y="247650"/>
                      <a:pt x="6058" y="471392"/>
                      <a:pt x="724" y="499967"/>
                    </a:cubicBezTo>
                    <a:cubicBezTo>
                      <a:pt x="-4610" y="528542"/>
                      <a:pt x="20631" y="584930"/>
                      <a:pt x="40538" y="576643"/>
                    </a:cubicBezTo>
                    <a:close/>
                  </a:path>
                </a:pathLst>
              </a:custGeom>
              <a:solidFill>
                <a:srgbClr val="37474F"/>
              </a:solidFill>
              <a:ln w="9525" cap="flat">
                <a:noFill/>
                <a:prstDash val="solid"/>
                <a:miter/>
              </a:ln>
            </p:spPr>
            <p:txBody>
              <a:bodyPr rtlCol="0" anchor="ctr"/>
              <a:lstStyle/>
              <a:p>
                <a:endParaRPr lang="zh-CN" altLang="en-US"/>
              </a:p>
            </p:txBody>
          </p:sp>
          <p:sp>
            <p:nvSpPr>
              <p:cNvPr id="1749" name="任意多边形: 形状 1748">
                <a:extLst>
                  <a:ext uri="{FF2B5EF4-FFF2-40B4-BE49-F238E27FC236}">
                    <a16:creationId xmlns:a16="http://schemas.microsoft.com/office/drawing/2014/main" xmlns="" id="{3DF6BEC7-D7D5-409D-97B3-A8B7177FFA3A}"/>
                  </a:ext>
                </a:extLst>
              </p:cNvPr>
              <p:cNvSpPr/>
              <p:nvPr/>
            </p:nvSpPr>
            <p:spPr>
              <a:xfrm>
                <a:off x="9489146" y="5561122"/>
                <a:ext cx="450245" cy="390056"/>
              </a:xfrm>
              <a:custGeom>
                <a:avLst/>
                <a:gdLst>
                  <a:gd name="connsiteX0" fmla="*/ 768 w 450245"/>
                  <a:gd name="connsiteY0" fmla="*/ 388288 h 390056"/>
                  <a:gd name="connsiteX1" fmla="*/ 449491 w 450245"/>
                  <a:gd name="connsiteY1" fmla="*/ 239 h 390056"/>
                  <a:gd name="connsiteX2" fmla="*/ 449967 w 450245"/>
                  <a:gd name="connsiteY2" fmla="*/ 716 h 390056"/>
                  <a:gd name="connsiteX3" fmla="*/ 1816 w 450245"/>
                  <a:gd name="connsiteY3" fmla="*/ 389526 h 390056"/>
                  <a:gd name="connsiteX4" fmla="*/ 768 w 450245"/>
                  <a:gd name="connsiteY4" fmla="*/ 388288 h 3900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0245" h="390056">
                    <a:moveTo>
                      <a:pt x="768" y="388288"/>
                    </a:moveTo>
                    <a:cubicBezTo>
                      <a:pt x="73444" y="321613"/>
                      <a:pt x="372243" y="60437"/>
                      <a:pt x="449491" y="239"/>
                    </a:cubicBezTo>
                    <a:cubicBezTo>
                      <a:pt x="450157" y="-332"/>
                      <a:pt x="450538" y="239"/>
                      <a:pt x="449967" y="716"/>
                    </a:cubicBezTo>
                    <a:cubicBezTo>
                      <a:pt x="379387" y="68152"/>
                      <a:pt x="78016" y="327042"/>
                      <a:pt x="1816" y="389526"/>
                    </a:cubicBezTo>
                    <a:cubicBezTo>
                      <a:pt x="196" y="390764"/>
                      <a:pt x="-756" y="389621"/>
                      <a:pt x="768" y="388288"/>
                    </a:cubicBezTo>
                    <a:close/>
                  </a:path>
                </a:pathLst>
              </a:custGeom>
              <a:solidFill>
                <a:srgbClr val="263238"/>
              </a:solidFill>
              <a:ln w="9525" cap="flat">
                <a:noFill/>
                <a:prstDash val="solid"/>
                <a:miter/>
              </a:ln>
            </p:spPr>
            <p:txBody>
              <a:bodyPr rtlCol="0" anchor="ctr"/>
              <a:lstStyle/>
              <a:p>
                <a:endParaRPr lang="zh-CN" altLang="en-US"/>
              </a:p>
            </p:txBody>
          </p:sp>
          <p:sp>
            <p:nvSpPr>
              <p:cNvPr id="1750" name="任意多边形: 形状 1749">
                <a:extLst>
                  <a:ext uri="{FF2B5EF4-FFF2-40B4-BE49-F238E27FC236}">
                    <a16:creationId xmlns:a16="http://schemas.microsoft.com/office/drawing/2014/main" xmlns="" id="{BFA71CC6-42E9-4CAB-B2DF-B3F3A329614C}"/>
                  </a:ext>
                </a:extLst>
              </p:cNvPr>
              <p:cNvSpPr/>
              <p:nvPr/>
            </p:nvSpPr>
            <p:spPr>
              <a:xfrm>
                <a:off x="9473587" y="5834251"/>
                <a:ext cx="111480" cy="26393"/>
              </a:xfrm>
              <a:custGeom>
                <a:avLst/>
                <a:gdLst>
                  <a:gd name="connsiteX0" fmla="*/ 229 w 111480"/>
                  <a:gd name="connsiteY0" fmla="*/ 20861 h 26393"/>
                  <a:gd name="connsiteX1" fmla="*/ 60427 w 111480"/>
                  <a:gd name="connsiteY1" fmla="*/ 287 h 26393"/>
                  <a:gd name="connsiteX2" fmla="*/ 111481 w 111480"/>
                  <a:gd name="connsiteY2" fmla="*/ 25433 h 26393"/>
                  <a:gd name="connsiteX3" fmla="*/ 110624 w 111480"/>
                  <a:gd name="connsiteY3" fmla="*/ 26291 h 26393"/>
                  <a:gd name="connsiteX4" fmla="*/ 991 w 111480"/>
                  <a:gd name="connsiteY4" fmla="*/ 21814 h 26393"/>
                  <a:gd name="connsiteX5" fmla="*/ 134 w 111480"/>
                  <a:gd name="connsiteY5" fmla="*/ 21718 h 26393"/>
                  <a:gd name="connsiteX6" fmla="*/ 229 w 111480"/>
                  <a:gd name="connsiteY6" fmla="*/ 20861 h 26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80" h="26393">
                    <a:moveTo>
                      <a:pt x="229" y="20861"/>
                    </a:moveTo>
                    <a:cubicBezTo>
                      <a:pt x="16522" y="5866"/>
                      <a:pt x="38364" y="-1599"/>
                      <a:pt x="60427" y="287"/>
                    </a:cubicBezTo>
                    <a:cubicBezTo>
                      <a:pt x="80038" y="1819"/>
                      <a:pt x="98313" y="10820"/>
                      <a:pt x="111481" y="25433"/>
                    </a:cubicBezTo>
                    <a:cubicBezTo>
                      <a:pt x="111481" y="25910"/>
                      <a:pt x="111481" y="26672"/>
                      <a:pt x="110624" y="26291"/>
                    </a:cubicBezTo>
                    <a:cubicBezTo>
                      <a:pt x="79158" y="540"/>
                      <a:pt x="34451" y="-1286"/>
                      <a:pt x="991" y="21814"/>
                    </a:cubicBezTo>
                    <a:cubicBezTo>
                      <a:pt x="728" y="22024"/>
                      <a:pt x="344" y="21982"/>
                      <a:pt x="134" y="21718"/>
                    </a:cubicBezTo>
                    <a:cubicBezTo>
                      <a:pt x="-77" y="21455"/>
                      <a:pt x="-34" y="21072"/>
                      <a:pt x="229" y="20861"/>
                    </a:cubicBezTo>
                    <a:close/>
                  </a:path>
                </a:pathLst>
              </a:custGeom>
              <a:solidFill>
                <a:srgbClr val="263238"/>
              </a:solidFill>
              <a:ln w="9525" cap="flat">
                <a:noFill/>
                <a:prstDash val="solid"/>
                <a:miter/>
              </a:ln>
            </p:spPr>
            <p:txBody>
              <a:bodyPr rtlCol="0" anchor="ctr"/>
              <a:lstStyle/>
              <a:p>
                <a:endParaRPr lang="zh-CN" altLang="en-US"/>
              </a:p>
            </p:txBody>
          </p:sp>
          <p:sp>
            <p:nvSpPr>
              <p:cNvPr id="1751" name="任意多边形: 形状 1750">
                <a:extLst>
                  <a:ext uri="{FF2B5EF4-FFF2-40B4-BE49-F238E27FC236}">
                    <a16:creationId xmlns:a16="http://schemas.microsoft.com/office/drawing/2014/main" xmlns="" id="{6B8FF7E0-75DB-4558-B682-EE0F26ED1087}"/>
                  </a:ext>
                </a:extLst>
              </p:cNvPr>
              <p:cNvSpPr/>
              <p:nvPr/>
            </p:nvSpPr>
            <p:spPr>
              <a:xfrm>
                <a:off x="9545273" y="5636240"/>
                <a:ext cx="113920" cy="43568"/>
              </a:xfrm>
              <a:custGeom>
                <a:avLst/>
                <a:gdLst>
                  <a:gd name="connsiteX0" fmla="*/ 362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2" y="39802"/>
                    </a:moveTo>
                    <a:cubicBezTo>
                      <a:pt x="29699" y="13513"/>
                      <a:pt x="73324" y="-6013"/>
                      <a:pt x="112948" y="1702"/>
                    </a:cubicBezTo>
                    <a:cubicBezTo>
                      <a:pt x="114472" y="1702"/>
                      <a:pt x="113995" y="4179"/>
                      <a:pt x="112948" y="4560"/>
                    </a:cubicBezTo>
                    <a:cubicBezTo>
                      <a:pt x="75116" y="13544"/>
                      <a:pt x="38360" y="26574"/>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752" name="任意多边形: 形状 1751">
                <a:extLst>
                  <a:ext uri="{FF2B5EF4-FFF2-40B4-BE49-F238E27FC236}">
                    <a16:creationId xmlns:a16="http://schemas.microsoft.com/office/drawing/2014/main" xmlns="" id="{83083BE9-5842-4318-A48B-631C4C9F324A}"/>
                  </a:ext>
                </a:extLst>
              </p:cNvPr>
              <p:cNvSpPr/>
              <p:nvPr/>
            </p:nvSpPr>
            <p:spPr>
              <a:xfrm>
                <a:off x="9529442" y="5665961"/>
                <a:ext cx="114606" cy="44086"/>
              </a:xfrm>
              <a:custGeom>
                <a:avLst/>
                <a:gdLst>
                  <a:gd name="connsiteX0" fmla="*/ 1048 w 114606"/>
                  <a:gd name="connsiteY0" fmla="*/ 39513 h 44086"/>
                  <a:gd name="connsiteX1" fmla="*/ 113634 w 114606"/>
                  <a:gd name="connsiteY1" fmla="*/ 1890 h 44086"/>
                  <a:gd name="connsiteX2" fmla="*/ 113634 w 114606"/>
                  <a:gd name="connsiteY2" fmla="*/ 4652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8" y="39513"/>
                    </a:moveTo>
                    <a:cubicBezTo>
                      <a:pt x="30385" y="13224"/>
                      <a:pt x="74010" y="-6302"/>
                      <a:pt x="113634" y="1890"/>
                    </a:cubicBezTo>
                    <a:cubicBezTo>
                      <a:pt x="115158" y="1890"/>
                      <a:pt x="114682" y="4366"/>
                      <a:pt x="113634" y="4652"/>
                    </a:cubicBezTo>
                    <a:cubicBezTo>
                      <a:pt x="75812" y="13713"/>
                      <a:pt x="39061" y="26772"/>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753" name="任意多边形: 形状 1752">
                <a:extLst>
                  <a:ext uri="{FF2B5EF4-FFF2-40B4-BE49-F238E27FC236}">
                    <a16:creationId xmlns:a16="http://schemas.microsoft.com/office/drawing/2014/main" xmlns="" id="{395B5FE2-6B06-4A22-A34B-9F0B5C70685C}"/>
                  </a:ext>
                </a:extLst>
              </p:cNvPr>
              <p:cNvSpPr/>
              <p:nvPr/>
            </p:nvSpPr>
            <p:spPr>
              <a:xfrm>
                <a:off x="9514983" y="5694247"/>
                <a:ext cx="113920" cy="43568"/>
              </a:xfrm>
              <a:custGeom>
                <a:avLst/>
                <a:gdLst>
                  <a:gd name="connsiteX0" fmla="*/ 363 w 113920"/>
                  <a:gd name="connsiteY0" fmla="*/ 39802 h 43568"/>
                  <a:gd name="connsiteX1" fmla="*/ 112948 w 113920"/>
                  <a:gd name="connsiteY1" fmla="*/ 1702 h 43568"/>
                  <a:gd name="connsiteX2" fmla="*/ 112948 w 113920"/>
                  <a:gd name="connsiteY2" fmla="*/ 4560 h 43568"/>
                  <a:gd name="connsiteX3" fmla="*/ 3315 w 113920"/>
                  <a:gd name="connsiteY3" fmla="*/ 43421 h 43568"/>
                  <a:gd name="connsiteX4" fmla="*/ 146 w 113920"/>
                  <a:gd name="connsiteY4" fmla="*/ 41929 h 43568"/>
                  <a:gd name="connsiteX5" fmla="*/ 362 w 113920"/>
                  <a:gd name="connsiteY5" fmla="*/ 39802 h 4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3920" h="43568">
                    <a:moveTo>
                      <a:pt x="363" y="39802"/>
                    </a:moveTo>
                    <a:cubicBezTo>
                      <a:pt x="29699" y="13513"/>
                      <a:pt x="73324" y="-6013"/>
                      <a:pt x="112948" y="1702"/>
                    </a:cubicBezTo>
                    <a:cubicBezTo>
                      <a:pt x="114472" y="1702"/>
                      <a:pt x="113996" y="4274"/>
                      <a:pt x="112948" y="4560"/>
                    </a:cubicBezTo>
                    <a:cubicBezTo>
                      <a:pt x="75128" y="13587"/>
                      <a:pt x="38377" y="26615"/>
                      <a:pt x="3315" y="43421"/>
                    </a:cubicBezTo>
                    <a:cubicBezTo>
                      <a:pt x="2028" y="43884"/>
                      <a:pt x="609" y="43217"/>
                      <a:pt x="146" y="41929"/>
                    </a:cubicBezTo>
                    <a:cubicBezTo>
                      <a:pt x="-108" y="41224"/>
                      <a:pt x="-28" y="40442"/>
                      <a:pt x="362" y="39802"/>
                    </a:cubicBezTo>
                    <a:close/>
                  </a:path>
                </a:pathLst>
              </a:custGeom>
              <a:solidFill>
                <a:srgbClr val="263238"/>
              </a:solidFill>
              <a:ln w="9525" cap="flat">
                <a:noFill/>
                <a:prstDash val="solid"/>
                <a:miter/>
              </a:ln>
            </p:spPr>
            <p:txBody>
              <a:bodyPr rtlCol="0" anchor="ctr"/>
              <a:lstStyle/>
              <a:p>
                <a:endParaRPr lang="zh-CN" altLang="en-US"/>
              </a:p>
            </p:txBody>
          </p:sp>
          <p:sp>
            <p:nvSpPr>
              <p:cNvPr id="1754" name="任意多边形: 形状 1753">
                <a:extLst>
                  <a:ext uri="{FF2B5EF4-FFF2-40B4-BE49-F238E27FC236}">
                    <a16:creationId xmlns:a16="http://schemas.microsoft.com/office/drawing/2014/main" xmlns="" id="{0B911EBC-3ABF-44F6-8A52-6E5528383758}"/>
                  </a:ext>
                </a:extLst>
              </p:cNvPr>
              <p:cNvSpPr/>
              <p:nvPr/>
            </p:nvSpPr>
            <p:spPr>
              <a:xfrm>
                <a:off x="9499152" y="5723111"/>
                <a:ext cx="114606" cy="44086"/>
              </a:xfrm>
              <a:custGeom>
                <a:avLst/>
                <a:gdLst>
                  <a:gd name="connsiteX0" fmla="*/ 1049 w 114606"/>
                  <a:gd name="connsiteY0" fmla="*/ 39513 h 44086"/>
                  <a:gd name="connsiteX1" fmla="*/ 113634 w 114606"/>
                  <a:gd name="connsiteY1" fmla="*/ 1890 h 44086"/>
                  <a:gd name="connsiteX2" fmla="*/ 113634 w 114606"/>
                  <a:gd name="connsiteY2" fmla="*/ 4747 h 44086"/>
                  <a:gd name="connsiteX3" fmla="*/ 4001 w 114606"/>
                  <a:gd name="connsiteY3" fmla="*/ 43609 h 44086"/>
                  <a:gd name="connsiteX4" fmla="*/ 477 w 114606"/>
                  <a:gd name="connsiteY4" fmla="*/ 43038 h 44086"/>
                  <a:gd name="connsiteX5" fmla="*/ 1048 w 114606"/>
                  <a:gd name="connsiteY5" fmla="*/ 39513 h 44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606" h="44086">
                    <a:moveTo>
                      <a:pt x="1049" y="39513"/>
                    </a:moveTo>
                    <a:cubicBezTo>
                      <a:pt x="30386" y="13224"/>
                      <a:pt x="74010" y="-6302"/>
                      <a:pt x="113634" y="1890"/>
                    </a:cubicBezTo>
                    <a:cubicBezTo>
                      <a:pt x="115158" y="1890"/>
                      <a:pt x="114682" y="4366"/>
                      <a:pt x="113634" y="4747"/>
                    </a:cubicBezTo>
                    <a:cubicBezTo>
                      <a:pt x="75802" y="13732"/>
                      <a:pt x="39046" y="26761"/>
                      <a:pt x="4001" y="43609"/>
                    </a:cubicBezTo>
                    <a:cubicBezTo>
                      <a:pt x="2870" y="44425"/>
                      <a:pt x="1292" y="44169"/>
                      <a:pt x="477" y="43038"/>
                    </a:cubicBezTo>
                    <a:cubicBezTo>
                      <a:pt x="-338" y="41907"/>
                      <a:pt x="-83" y="40329"/>
                      <a:pt x="1048" y="39513"/>
                    </a:cubicBezTo>
                    <a:close/>
                  </a:path>
                </a:pathLst>
              </a:custGeom>
              <a:solidFill>
                <a:srgbClr val="263238"/>
              </a:solidFill>
              <a:ln w="9525" cap="flat">
                <a:noFill/>
                <a:prstDash val="solid"/>
                <a:miter/>
              </a:ln>
            </p:spPr>
            <p:txBody>
              <a:bodyPr rtlCol="0" anchor="ctr"/>
              <a:lstStyle/>
              <a:p>
                <a:endParaRPr lang="zh-CN" altLang="en-US"/>
              </a:p>
            </p:txBody>
          </p:sp>
          <p:sp>
            <p:nvSpPr>
              <p:cNvPr id="1755" name="任意多边形: 形状 1754">
                <a:extLst>
                  <a:ext uri="{FF2B5EF4-FFF2-40B4-BE49-F238E27FC236}">
                    <a16:creationId xmlns:a16="http://schemas.microsoft.com/office/drawing/2014/main" xmlns="" id="{FEFB5C27-6FA7-4924-BACF-1F1B16DB92E4}"/>
                  </a:ext>
                </a:extLst>
              </p:cNvPr>
              <p:cNvSpPr/>
              <p:nvPr/>
            </p:nvSpPr>
            <p:spPr>
              <a:xfrm>
                <a:off x="9846626" y="5498901"/>
                <a:ext cx="68494" cy="68908"/>
              </a:xfrm>
              <a:custGeom>
                <a:avLst/>
                <a:gdLst>
                  <a:gd name="connsiteX0" fmla="*/ 11715 w 68494"/>
                  <a:gd name="connsiteY0" fmla="*/ 8358 h 68908"/>
                  <a:gd name="connsiteX1" fmla="*/ 56673 w 68494"/>
                  <a:gd name="connsiteY1" fmla="*/ 60365 h 68908"/>
                  <a:gd name="connsiteX2" fmla="*/ 11715 w 68494"/>
                  <a:gd name="connsiteY2" fmla="*/ 8358 h 68908"/>
                </a:gdLst>
                <a:ahLst/>
                <a:cxnLst>
                  <a:cxn ang="0">
                    <a:pos x="connsiteX0" y="connsiteY0"/>
                  </a:cxn>
                  <a:cxn ang="0">
                    <a:pos x="connsiteX1" y="connsiteY1"/>
                  </a:cxn>
                  <a:cxn ang="0">
                    <a:pos x="connsiteX2" y="connsiteY2"/>
                  </a:cxn>
                </a:cxnLst>
                <a:rect l="l" t="t" r="r" b="b"/>
                <a:pathLst>
                  <a:path w="68494" h="68908">
                    <a:moveTo>
                      <a:pt x="11715" y="8358"/>
                    </a:moveTo>
                    <a:cubicBezTo>
                      <a:pt x="45147" y="-20217"/>
                      <a:pt x="90201" y="31313"/>
                      <a:pt x="56673" y="60365"/>
                    </a:cubicBezTo>
                    <a:cubicBezTo>
                      <a:pt x="23145" y="89416"/>
                      <a:pt x="-21528" y="37409"/>
                      <a:pt x="11715" y="8358"/>
                    </a:cubicBezTo>
                    <a:close/>
                  </a:path>
                </a:pathLst>
              </a:custGeom>
              <a:solidFill>
                <a:srgbClr val="FFFFFF"/>
              </a:solidFill>
              <a:ln w="9525" cap="flat">
                <a:noFill/>
                <a:prstDash val="solid"/>
                <a:miter/>
              </a:ln>
            </p:spPr>
            <p:txBody>
              <a:bodyPr rtlCol="0" anchor="ctr"/>
              <a:lstStyle/>
              <a:p>
                <a:endParaRPr lang="zh-CN" altLang="en-US"/>
              </a:p>
            </p:txBody>
          </p:sp>
          <p:sp>
            <p:nvSpPr>
              <p:cNvPr id="1756" name="任意多边形: 形状 1755">
                <a:extLst>
                  <a:ext uri="{FF2B5EF4-FFF2-40B4-BE49-F238E27FC236}">
                    <a16:creationId xmlns:a16="http://schemas.microsoft.com/office/drawing/2014/main" xmlns="" id="{6AE8D047-F81B-4A54-A0B9-BFCE7667A809}"/>
                  </a:ext>
                </a:extLst>
              </p:cNvPr>
              <p:cNvSpPr/>
              <p:nvPr/>
            </p:nvSpPr>
            <p:spPr>
              <a:xfrm>
                <a:off x="9443839" y="5597994"/>
                <a:ext cx="148529" cy="70767"/>
              </a:xfrm>
              <a:custGeom>
                <a:avLst/>
                <a:gdLst>
                  <a:gd name="connsiteX0" fmla="*/ 40932 w 148529"/>
                  <a:gd name="connsiteY0" fmla="*/ 68238 h 70767"/>
                  <a:gd name="connsiteX1" fmla="*/ 144659 w 148529"/>
                  <a:gd name="connsiteY1" fmla="*/ 62904 h 70767"/>
                  <a:gd name="connsiteX2" fmla="*/ 148445 w 148529"/>
                  <a:gd name="connsiteY2" fmla="*/ 57334 h 70767"/>
                  <a:gd name="connsiteX3" fmla="*/ 147897 w 148529"/>
                  <a:gd name="connsiteY3" fmla="*/ 55856 h 70767"/>
                  <a:gd name="connsiteX4" fmla="*/ 147999 w 148529"/>
                  <a:gd name="connsiteY4" fmla="*/ 54242 h 70767"/>
                  <a:gd name="connsiteX5" fmla="*/ 147897 w 148529"/>
                  <a:gd name="connsiteY5" fmla="*/ 54141 h 70767"/>
                  <a:gd name="connsiteX6" fmla="*/ 54743 w 148529"/>
                  <a:gd name="connsiteY6" fmla="*/ 1754 h 70767"/>
                  <a:gd name="connsiteX7" fmla="*/ 450 w 148529"/>
                  <a:gd name="connsiteY7" fmla="*/ 26709 h 70767"/>
                  <a:gd name="connsiteX8" fmla="*/ 40932 w 148529"/>
                  <a:gd name="connsiteY8" fmla="*/ 68238 h 70767"/>
                  <a:gd name="connsiteX9" fmla="*/ 18072 w 148529"/>
                  <a:gd name="connsiteY9" fmla="*/ 44806 h 70767"/>
                  <a:gd name="connsiteX10" fmla="*/ 58648 w 148529"/>
                  <a:gd name="connsiteY10" fmla="*/ 13565 h 70767"/>
                  <a:gd name="connsiteX11" fmla="*/ 87223 w 148529"/>
                  <a:gd name="connsiteY11" fmla="*/ 24137 h 70767"/>
                  <a:gd name="connsiteX12" fmla="*/ 142278 w 148529"/>
                  <a:gd name="connsiteY12" fmla="*/ 53569 h 70767"/>
                  <a:gd name="connsiteX13" fmla="*/ 92271 w 148529"/>
                  <a:gd name="connsiteY13" fmla="*/ 58141 h 70767"/>
                  <a:gd name="connsiteX14" fmla="*/ 18072 w 148529"/>
                  <a:gd name="connsiteY14" fmla="*/ 44806 h 70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8529" h="70767">
                    <a:moveTo>
                      <a:pt x="40932" y="68238"/>
                    </a:moveTo>
                    <a:cubicBezTo>
                      <a:pt x="74936" y="74905"/>
                      <a:pt x="110750" y="66714"/>
                      <a:pt x="144659" y="62904"/>
                    </a:cubicBezTo>
                    <a:cubicBezTo>
                      <a:pt x="147242" y="62411"/>
                      <a:pt x="148938" y="59917"/>
                      <a:pt x="148445" y="57334"/>
                    </a:cubicBezTo>
                    <a:cubicBezTo>
                      <a:pt x="148346" y="56814"/>
                      <a:pt x="148161" y="56315"/>
                      <a:pt x="147897" y="55856"/>
                    </a:cubicBezTo>
                    <a:cubicBezTo>
                      <a:pt x="148371" y="55438"/>
                      <a:pt x="148416" y="54716"/>
                      <a:pt x="147999" y="54242"/>
                    </a:cubicBezTo>
                    <a:cubicBezTo>
                      <a:pt x="147967" y="54207"/>
                      <a:pt x="147933" y="54172"/>
                      <a:pt x="147897" y="54141"/>
                    </a:cubicBezTo>
                    <a:cubicBezTo>
                      <a:pt x="121970" y="28821"/>
                      <a:pt x="89847" y="10756"/>
                      <a:pt x="54743" y="1754"/>
                    </a:cubicBezTo>
                    <a:cubicBezTo>
                      <a:pt x="34169" y="-3104"/>
                      <a:pt x="4546" y="1182"/>
                      <a:pt x="450" y="26709"/>
                    </a:cubicBezTo>
                    <a:cubicBezTo>
                      <a:pt x="-3645" y="52236"/>
                      <a:pt x="21024" y="64333"/>
                      <a:pt x="40932" y="68238"/>
                    </a:cubicBezTo>
                    <a:close/>
                    <a:moveTo>
                      <a:pt x="18072" y="44806"/>
                    </a:moveTo>
                    <a:cubicBezTo>
                      <a:pt x="-7074" y="9945"/>
                      <a:pt x="43694" y="9373"/>
                      <a:pt x="58648" y="13565"/>
                    </a:cubicBezTo>
                    <a:cubicBezTo>
                      <a:pt x="68410" y="16412"/>
                      <a:pt x="77959" y="19946"/>
                      <a:pt x="87223" y="24137"/>
                    </a:cubicBezTo>
                    <a:cubicBezTo>
                      <a:pt x="106064" y="33003"/>
                      <a:pt x="124440" y="42826"/>
                      <a:pt x="142278" y="53569"/>
                    </a:cubicBezTo>
                    <a:cubicBezTo>
                      <a:pt x="125514" y="54427"/>
                      <a:pt x="108940" y="56713"/>
                      <a:pt x="92271" y="58141"/>
                    </a:cubicBezTo>
                    <a:cubicBezTo>
                      <a:pt x="72174" y="59856"/>
                      <a:pt x="31978" y="64047"/>
                      <a:pt x="18072" y="44806"/>
                    </a:cubicBezTo>
                    <a:close/>
                  </a:path>
                </a:pathLst>
              </a:custGeom>
              <a:solidFill>
                <a:srgbClr val="263238"/>
              </a:solidFill>
              <a:ln w="9525" cap="flat">
                <a:noFill/>
                <a:prstDash val="solid"/>
                <a:miter/>
              </a:ln>
            </p:spPr>
            <p:txBody>
              <a:bodyPr rtlCol="0" anchor="ctr"/>
              <a:lstStyle/>
              <a:p>
                <a:endParaRPr lang="zh-CN" altLang="en-US"/>
              </a:p>
            </p:txBody>
          </p:sp>
          <p:sp>
            <p:nvSpPr>
              <p:cNvPr id="1757" name="任意多边形: 形状 1756">
                <a:extLst>
                  <a:ext uri="{FF2B5EF4-FFF2-40B4-BE49-F238E27FC236}">
                    <a16:creationId xmlns:a16="http://schemas.microsoft.com/office/drawing/2014/main" xmlns="" id="{FB20ECC4-49B3-43D4-B291-314768A15B7C}"/>
                  </a:ext>
                </a:extLst>
              </p:cNvPr>
              <p:cNvSpPr/>
              <p:nvPr/>
            </p:nvSpPr>
            <p:spPr>
              <a:xfrm>
                <a:off x="9582853" y="5533560"/>
                <a:ext cx="107727" cy="126564"/>
              </a:xfrm>
              <a:custGeom>
                <a:avLst/>
                <a:gdLst>
                  <a:gd name="connsiteX0" fmla="*/ 98037 w 107727"/>
                  <a:gd name="connsiteY0" fmla="*/ 7704 h 126564"/>
                  <a:gd name="connsiteX1" fmla="*/ 40030 w 107727"/>
                  <a:gd name="connsiteY1" fmla="*/ 22086 h 126564"/>
                  <a:gd name="connsiteX2" fmla="*/ 25 w 107727"/>
                  <a:gd name="connsiteY2" fmla="*/ 121241 h 126564"/>
                  <a:gd name="connsiteX3" fmla="*/ 738 w 107727"/>
                  <a:gd name="connsiteY3" fmla="*/ 122384 h 126564"/>
                  <a:gd name="connsiteX4" fmla="*/ 1168 w 107727"/>
                  <a:gd name="connsiteY4" fmla="*/ 122384 h 126564"/>
                  <a:gd name="connsiteX5" fmla="*/ 8121 w 107727"/>
                  <a:gd name="connsiteY5" fmla="*/ 125909 h 126564"/>
                  <a:gd name="connsiteX6" fmla="*/ 92513 w 107727"/>
                  <a:gd name="connsiteY6" fmla="*/ 65330 h 126564"/>
                  <a:gd name="connsiteX7" fmla="*/ 98037 w 107727"/>
                  <a:gd name="connsiteY7" fmla="*/ 7704 h 126564"/>
                  <a:gd name="connsiteX8" fmla="*/ 46221 w 107727"/>
                  <a:gd name="connsiteY8" fmla="*/ 89333 h 126564"/>
                  <a:gd name="connsiteX9" fmla="*/ 4311 w 107727"/>
                  <a:gd name="connsiteY9" fmla="*/ 117050 h 126564"/>
                  <a:gd name="connsiteX10" fmla="*/ 28981 w 107727"/>
                  <a:gd name="connsiteY10" fmla="*/ 59900 h 126564"/>
                  <a:gd name="connsiteX11" fmla="*/ 44411 w 107727"/>
                  <a:gd name="connsiteY11" fmla="*/ 33992 h 126564"/>
                  <a:gd name="connsiteX12" fmla="*/ 95656 w 107727"/>
                  <a:gd name="connsiteY12" fmla="*/ 33040 h 126564"/>
                  <a:gd name="connsiteX13" fmla="*/ 46221 w 107727"/>
                  <a:gd name="connsiteY13" fmla="*/ 89333 h 126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727" h="126564">
                    <a:moveTo>
                      <a:pt x="98037" y="7704"/>
                    </a:moveTo>
                    <a:cubicBezTo>
                      <a:pt x="78987" y="-9632"/>
                      <a:pt x="53079" y="5417"/>
                      <a:pt x="40030" y="22086"/>
                    </a:cubicBezTo>
                    <a:cubicBezTo>
                      <a:pt x="18241" y="51064"/>
                      <a:pt x="4446" y="85256"/>
                      <a:pt x="25" y="121241"/>
                    </a:cubicBezTo>
                    <a:cubicBezTo>
                      <a:pt x="-94" y="121754"/>
                      <a:pt x="225" y="122265"/>
                      <a:pt x="738" y="122384"/>
                    </a:cubicBezTo>
                    <a:cubicBezTo>
                      <a:pt x="879" y="122417"/>
                      <a:pt x="1026" y="122417"/>
                      <a:pt x="1168" y="122384"/>
                    </a:cubicBezTo>
                    <a:cubicBezTo>
                      <a:pt x="1930" y="125242"/>
                      <a:pt x="5168" y="127814"/>
                      <a:pt x="8121" y="125909"/>
                    </a:cubicBezTo>
                    <a:cubicBezTo>
                      <a:pt x="36696" y="107716"/>
                      <a:pt x="70034" y="91809"/>
                      <a:pt x="92513" y="65330"/>
                    </a:cubicBezTo>
                    <a:cubicBezTo>
                      <a:pt x="105562" y="49804"/>
                      <a:pt x="116230" y="24182"/>
                      <a:pt x="98037" y="7704"/>
                    </a:cubicBezTo>
                    <a:close/>
                    <a:moveTo>
                      <a:pt x="46221" y="89333"/>
                    </a:moveTo>
                    <a:cubicBezTo>
                      <a:pt x="32220" y="98858"/>
                      <a:pt x="17646" y="107240"/>
                      <a:pt x="4311" y="117050"/>
                    </a:cubicBezTo>
                    <a:cubicBezTo>
                      <a:pt x="11556" y="97593"/>
                      <a:pt x="19790" y="78518"/>
                      <a:pt x="28981" y="59900"/>
                    </a:cubicBezTo>
                    <a:cubicBezTo>
                      <a:pt x="33529" y="50923"/>
                      <a:pt x="38684" y="42267"/>
                      <a:pt x="44411" y="33992"/>
                    </a:cubicBezTo>
                    <a:cubicBezTo>
                      <a:pt x="53937" y="21324"/>
                      <a:pt x="93561" y="-9918"/>
                      <a:pt x="95656" y="33040"/>
                    </a:cubicBezTo>
                    <a:cubicBezTo>
                      <a:pt x="96894" y="56471"/>
                      <a:pt x="62890" y="78284"/>
                      <a:pt x="46221" y="89333"/>
                    </a:cubicBezTo>
                    <a:close/>
                  </a:path>
                </a:pathLst>
              </a:custGeom>
              <a:solidFill>
                <a:srgbClr val="263238"/>
              </a:solidFill>
              <a:ln w="9525" cap="flat">
                <a:noFill/>
                <a:prstDash val="solid"/>
                <a:miter/>
              </a:ln>
            </p:spPr>
            <p:txBody>
              <a:bodyPr rtlCol="0" anchor="ctr"/>
              <a:lstStyle/>
              <a:p>
                <a:endParaRPr lang="zh-CN" altLang="en-US"/>
              </a:p>
            </p:txBody>
          </p:sp>
          <p:sp>
            <p:nvSpPr>
              <p:cNvPr id="1758" name="任意多边形: 形状 1757">
                <a:extLst>
                  <a:ext uri="{FF2B5EF4-FFF2-40B4-BE49-F238E27FC236}">
                    <a16:creationId xmlns:a16="http://schemas.microsoft.com/office/drawing/2014/main" xmlns="" id="{BA13B65E-588B-4212-A526-11A0B78AFEA8}"/>
                  </a:ext>
                </a:extLst>
              </p:cNvPr>
              <p:cNvSpPr/>
              <p:nvPr/>
            </p:nvSpPr>
            <p:spPr>
              <a:xfrm>
                <a:off x="8975267" y="4614176"/>
                <a:ext cx="1365991" cy="956710"/>
              </a:xfrm>
              <a:custGeom>
                <a:avLst/>
                <a:gdLst>
                  <a:gd name="connsiteX0" fmla="*/ 3345 w 1365991"/>
                  <a:gd name="connsiteY0" fmla="*/ 291199 h 956710"/>
                  <a:gd name="connsiteX1" fmla="*/ 491977 w 1365991"/>
                  <a:gd name="connsiteY1" fmla="*/ 945090 h 956710"/>
                  <a:gd name="connsiteX2" fmla="*/ 502931 w 1365991"/>
                  <a:gd name="connsiteY2" fmla="*/ 956710 h 956710"/>
                  <a:gd name="connsiteX3" fmla="*/ 817732 w 1365991"/>
                  <a:gd name="connsiteY3" fmla="*/ 692773 h 956710"/>
                  <a:gd name="connsiteX4" fmla="*/ 813827 w 1365991"/>
                  <a:gd name="connsiteY4" fmla="*/ 688010 h 956710"/>
                  <a:gd name="connsiteX5" fmla="*/ 511218 w 1365991"/>
                  <a:gd name="connsiteY5" fmla="*/ 324917 h 956710"/>
                  <a:gd name="connsiteX6" fmla="*/ 1365991 w 1365991"/>
                  <a:gd name="connsiteY6" fmla="*/ 283579 h 956710"/>
                  <a:gd name="connsiteX7" fmla="*/ 1030806 w 1365991"/>
                  <a:gd name="connsiteY7" fmla="*/ 44787 h 956710"/>
                  <a:gd name="connsiteX8" fmla="*/ 950034 w 1365991"/>
                  <a:gd name="connsiteY8" fmla="*/ 55359 h 956710"/>
                  <a:gd name="connsiteX9" fmla="*/ 232040 w 1365991"/>
                  <a:gd name="connsiteY9" fmla="*/ 1067 h 956710"/>
                  <a:gd name="connsiteX10" fmla="*/ 3345 w 1365991"/>
                  <a:gd name="connsiteY10" fmla="*/ 291199 h 95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65991" h="956710">
                    <a:moveTo>
                      <a:pt x="3345" y="291199"/>
                    </a:moveTo>
                    <a:cubicBezTo>
                      <a:pt x="31157" y="449980"/>
                      <a:pt x="444257" y="894131"/>
                      <a:pt x="491977" y="945090"/>
                    </a:cubicBezTo>
                    <a:lnTo>
                      <a:pt x="502931" y="956710"/>
                    </a:lnTo>
                    <a:lnTo>
                      <a:pt x="817732" y="692773"/>
                    </a:lnTo>
                    <a:lnTo>
                      <a:pt x="813827" y="688010"/>
                    </a:lnTo>
                    <a:lnTo>
                      <a:pt x="511218" y="324917"/>
                    </a:lnTo>
                    <a:lnTo>
                      <a:pt x="1365991" y="283579"/>
                    </a:lnTo>
                    <a:lnTo>
                      <a:pt x="1030806" y="44787"/>
                    </a:lnTo>
                    <a:cubicBezTo>
                      <a:pt x="1030806" y="44787"/>
                      <a:pt x="1005184" y="61074"/>
                      <a:pt x="950034" y="55359"/>
                    </a:cubicBezTo>
                    <a:cubicBezTo>
                      <a:pt x="760201" y="35833"/>
                      <a:pt x="332148" y="-7315"/>
                      <a:pt x="232040" y="1067"/>
                    </a:cubicBezTo>
                    <a:cubicBezTo>
                      <a:pt x="102690" y="11830"/>
                      <a:pt x="-22182" y="145275"/>
                      <a:pt x="3345" y="291199"/>
                    </a:cubicBezTo>
                    <a:close/>
                  </a:path>
                </a:pathLst>
              </a:custGeom>
              <a:solidFill>
                <a:srgbClr val="263238"/>
              </a:solidFill>
              <a:ln w="9525" cap="flat">
                <a:noFill/>
                <a:prstDash val="solid"/>
                <a:miter/>
              </a:ln>
            </p:spPr>
            <p:txBody>
              <a:bodyPr rtlCol="0" anchor="ctr"/>
              <a:lstStyle/>
              <a:p>
                <a:endParaRPr lang="zh-CN" altLang="en-US"/>
              </a:p>
            </p:txBody>
          </p:sp>
          <p:sp>
            <p:nvSpPr>
              <p:cNvPr id="1759" name="任意多边形: 形状 1758">
                <a:extLst>
                  <a:ext uri="{FF2B5EF4-FFF2-40B4-BE49-F238E27FC236}">
                    <a16:creationId xmlns:a16="http://schemas.microsoft.com/office/drawing/2014/main" xmlns="" id="{6F4500E5-5664-4F4B-BDE9-3B6B8EBC92F9}"/>
                  </a:ext>
                </a:extLst>
              </p:cNvPr>
              <p:cNvSpPr/>
              <p:nvPr/>
            </p:nvSpPr>
            <p:spPr>
              <a:xfrm>
                <a:off x="9376280" y="4803171"/>
                <a:ext cx="124647" cy="155705"/>
              </a:xfrm>
              <a:custGeom>
                <a:avLst/>
                <a:gdLst>
                  <a:gd name="connsiteX0" fmla="*/ 1143 w 124647"/>
                  <a:gd name="connsiteY0" fmla="*/ 571 h 155705"/>
                  <a:gd name="connsiteX1" fmla="*/ 32290 w 124647"/>
                  <a:gd name="connsiteY1" fmla="*/ 37243 h 155705"/>
                  <a:gd name="connsiteX2" fmla="*/ 64580 w 124647"/>
                  <a:gd name="connsiteY2" fmla="*/ 75343 h 155705"/>
                  <a:gd name="connsiteX3" fmla="*/ 64580 w 124647"/>
                  <a:gd name="connsiteY3" fmla="*/ 75343 h 155705"/>
                  <a:gd name="connsiteX4" fmla="*/ 58674 w 124647"/>
                  <a:gd name="connsiteY4" fmla="*/ 63913 h 155705"/>
                  <a:gd name="connsiteX5" fmla="*/ 37910 w 124647"/>
                  <a:gd name="connsiteY5" fmla="*/ 25241 h 155705"/>
                  <a:gd name="connsiteX6" fmla="*/ 39053 w 124647"/>
                  <a:gd name="connsiteY6" fmla="*/ 24479 h 155705"/>
                  <a:gd name="connsiteX7" fmla="*/ 64103 w 124647"/>
                  <a:gd name="connsiteY7" fmla="*/ 61151 h 155705"/>
                  <a:gd name="connsiteX8" fmla="*/ 73628 w 124647"/>
                  <a:gd name="connsiteY8" fmla="*/ 79724 h 155705"/>
                  <a:gd name="connsiteX9" fmla="*/ 78486 w 124647"/>
                  <a:gd name="connsiteY9" fmla="*/ 90107 h 155705"/>
                  <a:gd name="connsiteX10" fmla="*/ 80582 w 124647"/>
                  <a:gd name="connsiteY10" fmla="*/ 95155 h 155705"/>
                  <a:gd name="connsiteX11" fmla="*/ 94774 w 124647"/>
                  <a:gd name="connsiteY11" fmla="*/ 113252 h 155705"/>
                  <a:gd name="connsiteX12" fmla="*/ 124492 w 124647"/>
                  <a:gd name="connsiteY12" fmla="*/ 154686 h 155705"/>
                  <a:gd name="connsiteX13" fmla="*/ 123349 w 124647"/>
                  <a:gd name="connsiteY13" fmla="*/ 155448 h 155705"/>
                  <a:gd name="connsiteX14" fmla="*/ 90678 w 124647"/>
                  <a:gd name="connsiteY14" fmla="*/ 118586 h 155705"/>
                  <a:gd name="connsiteX15" fmla="*/ 59436 w 124647"/>
                  <a:gd name="connsiteY15" fmla="*/ 79534 h 155705"/>
                  <a:gd name="connsiteX16" fmla="*/ 29909 w 124647"/>
                  <a:gd name="connsiteY16" fmla="*/ 40577 h 155705"/>
                  <a:gd name="connsiteX17" fmla="*/ 0 w 124647"/>
                  <a:gd name="connsiteY17" fmla="*/ 571 h 155705"/>
                  <a:gd name="connsiteX18" fmla="*/ 571 w 124647"/>
                  <a:gd name="connsiteY18" fmla="*/ 0 h 155705"/>
                  <a:gd name="connsiteX19" fmla="*/ 1143 w 124647"/>
                  <a:gd name="connsiteY19" fmla="*/ 571 h 155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4647" h="155705">
                    <a:moveTo>
                      <a:pt x="1143" y="571"/>
                    </a:moveTo>
                    <a:cubicBezTo>
                      <a:pt x="12310" y="12107"/>
                      <a:pt x="22714" y="24357"/>
                      <a:pt x="32290" y="37243"/>
                    </a:cubicBezTo>
                    <a:cubicBezTo>
                      <a:pt x="43053" y="50102"/>
                      <a:pt x="53912" y="62770"/>
                      <a:pt x="64580" y="75343"/>
                    </a:cubicBezTo>
                    <a:lnTo>
                      <a:pt x="64580" y="75343"/>
                    </a:lnTo>
                    <a:lnTo>
                      <a:pt x="58674" y="63913"/>
                    </a:lnTo>
                    <a:cubicBezTo>
                      <a:pt x="51721" y="50959"/>
                      <a:pt x="46006" y="37529"/>
                      <a:pt x="37910" y="25241"/>
                    </a:cubicBezTo>
                    <a:cubicBezTo>
                      <a:pt x="37433" y="24479"/>
                      <a:pt x="38576" y="23717"/>
                      <a:pt x="39053" y="24479"/>
                    </a:cubicBezTo>
                    <a:cubicBezTo>
                      <a:pt x="47435" y="36671"/>
                      <a:pt x="56865" y="48196"/>
                      <a:pt x="64103" y="61151"/>
                    </a:cubicBezTo>
                    <a:cubicBezTo>
                      <a:pt x="67533" y="67246"/>
                      <a:pt x="70771" y="73438"/>
                      <a:pt x="73628" y="79724"/>
                    </a:cubicBezTo>
                    <a:cubicBezTo>
                      <a:pt x="75343" y="83153"/>
                      <a:pt x="77058" y="86582"/>
                      <a:pt x="78486" y="90107"/>
                    </a:cubicBezTo>
                    <a:cubicBezTo>
                      <a:pt x="79355" y="91714"/>
                      <a:pt x="80057" y="93405"/>
                      <a:pt x="80582" y="95155"/>
                    </a:cubicBezTo>
                    <a:cubicBezTo>
                      <a:pt x="85440" y="101060"/>
                      <a:pt x="90107" y="107061"/>
                      <a:pt x="94774" y="113252"/>
                    </a:cubicBezTo>
                    <a:cubicBezTo>
                      <a:pt x="104966" y="126778"/>
                      <a:pt x="113824" y="141161"/>
                      <a:pt x="124492" y="154686"/>
                    </a:cubicBezTo>
                    <a:cubicBezTo>
                      <a:pt x="125064" y="155353"/>
                      <a:pt x="123921" y="156115"/>
                      <a:pt x="123349" y="155448"/>
                    </a:cubicBezTo>
                    <a:cubicBezTo>
                      <a:pt x="112872" y="142780"/>
                      <a:pt x="101346" y="131159"/>
                      <a:pt x="90678" y="118586"/>
                    </a:cubicBezTo>
                    <a:cubicBezTo>
                      <a:pt x="80010" y="106013"/>
                      <a:pt x="69628" y="92774"/>
                      <a:pt x="59436" y="79534"/>
                    </a:cubicBezTo>
                    <a:cubicBezTo>
                      <a:pt x="49244" y="66294"/>
                      <a:pt x="39815" y="53531"/>
                      <a:pt x="29909" y="40577"/>
                    </a:cubicBezTo>
                    <a:cubicBezTo>
                      <a:pt x="19096" y="27893"/>
                      <a:pt x="9106" y="14531"/>
                      <a:pt x="0" y="571"/>
                    </a:cubicBezTo>
                    <a:cubicBezTo>
                      <a:pt x="0" y="256"/>
                      <a:pt x="256" y="0"/>
                      <a:pt x="571" y="0"/>
                    </a:cubicBezTo>
                    <a:cubicBezTo>
                      <a:pt x="887" y="0"/>
                      <a:pt x="1143" y="256"/>
                      <a:pt x="1143" y="571"/>
                    </a:cubicBezTo>
                    <a:close/>
                  </a:path>
                </a:pathLst>
              </a:custGeom>
              <a:solidFill>
                <a:srgbClr val="37474F"/>
              </a:solidFill>
              <a:ln w="9525" cap="flat">
                <a:noFill/>
                <a:prstDash val="solid"/>
                <a:miter/>
              </a:ln>
            </p:spPr>
            <p:txBody>
              <a:bodyPr rtlCol="0" anchor="ctr"/>
              <a:lstStyle/>
              <a:p>
                <a:endParaRPr lang="zh-CN" altLang="en-US"/>
              </a:p>
            </p:txBody>
          </p:sp>
          <p:sp>
            <p:nvSpPr>
              <p:cNvPr id="1760" name="任意多边形: 形状 1759">
                <a:extLst>
                  <a:ext uri="{FF2B5EF4-FFF2-40B4-BE49-F238E27FC236}">
                    <a16:creationId xmlns:a16="http://schemas.microsoft.com/office/drawing/2014/main" xmlns="" id="{5B9AFDD4-B84F-48F5-8374-C66EA70A3B91}"/>
                  </a:ext>
                </a:extLst>
              </p:cNvPr>
              <p:cNvSpPr/>
              <p:nvPr/>
            </p:nvSpPr>
            <p:spPr>
              <a:xfrm>
                <a:off x="9431058" y="5263424"/>
                <a:ext cx="294644" cy="235243"/>
              </a:xfrm>
              <a:custGeom>
                <a:avLst/>
                <a:gdLst>
                  <a:gd name="connsiteX0" fmla="*/ 277 w 294644"/>
                  <a:gd name="connsiteY0" fmla="*/ 233739 h 235243"/>
                  <a:gd name="connsiteX1" fmla="*/ 56284 w 294644"/>
                  <a:gd name="connsiteY1" fmla="*/ 186114 h 235243"/>
                  <a:gd name="connsiteX2" fmla="*/ 113434 w 294644"/>
                  <a:gd name="connsiteY2" fmla="*/ 139918 h 235243"/>
                  <a:gd name="connsiteX3" fmla="*/ 228401 w 294644"/>
                  <a:gd name="connsiteY3" fmla="*/ 48287 h 235243"/>
                  <a:gd name="connsiteX4" fmla="*/ 293171 w 294644"/>
                  <a:gd name="connsiteY4" fmla="*/ 91 h 235243"/>
                  <a:gd name="connsiteX5" fmla="*/ 294554 w 294644"/>
                  <a:gd name="connsiteY5" fmla="*/ 622 h 235243"/>
                  <a:gd name="connsiteX6" fmla="*/ 294409 w 294644"/>
                  <a:gd name="connsiteY6" fmla="*/ 1710 h 235243"/>
                  <a:gd name="connsiteX7" fmla="*/ 181347 w 294644"/>
                  <a:gd name="connsiteY7" fmla="*/ 95341 h 235243"/>
                  <a:gd name="connsiteX8" fmla="*/ 65904 w 294644"/>
                  <a:gd name="connsiteY8" fmla="*/ 186495 h 235243"/>
                  <a:gd name="connsiteX9" fmla="*/ 1420 w 294644"/>
                  <a:gd name="connsiteY9" fmla="*/ 234977 h 235243"/>
                  <a:gd name="connsiteX10" fmla="*/ 277 w 294644"/>
                  <a:gd name="connsiteY10" fmla="*/ 233739 h 235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94644" h="235243">
                    <a:moveTo>
                      <a:pt x="277" y="233739"/>
                    </a:moveTo>
                    <a:cubicBezTo>
                      <a:pt x="18184" y="217166"/>
                      <a:pt x="37424" y="201830"/>
                      <a:pt x="56284" y="186114"/>
                    </a:cubicBezTo>
                    <a:cubicBezTo>
                      <a:pt x="75143" y="170398"/>
                      <a:pt x="94384" y="155253"/>
                      <a:pt x="113434" y="139918"/>
                    </a:cubicBezTo>
                    <a:cubicBezTo>
                      <a:pt x="151534" y="109247"/>
                      <a:pt x="189634" y="78386"/>
                      <a:pt x="228401" y="48287"/>
                    </a:cubicBezTo>
                    <a:cubicBezTo>
                      <a:pt x="249641" y="31809"/>
                      <a:pt x="271073" y="15426"/>
                      <a:pt x="293171" y="91"/>
                    </a:cubicBezTo>
                    <a:cubicBezTo>
                      <a:pt x="293700" y="-145"/>
                      <a:pt x="294319" y="93"/>
                      <a:pt x="294554" y="622"/>
                    </a:cubicBezTo>
                    <a:cubicBezTo>
                      <a:pt x="294715" y="983"/>
                      <a:pt x="294659" y="1404"/>
                      <a:pt x="294409" y="1710"/>
                    </a:cubicBezTo>
                    <a:cubicBezTo>
                      <a:pt x="258214" y="34667"/>
                      <a:pt x="219542" y="64861"/>
                      <a:pt x="181347" y="95341"/>
                    </a:cubicBezTo>
                    <a:cubicBezTo>
                      <a:pt x="143152" y="125821"/>
                      <a:pt x="104671" y="156491"/>
                      <a:pt x="65904" y="186495"/>
                    </a:cubicBezTo>
                    <a:cubicBezTo>
                      <a:pt x="44664" y="202973"/>
                      <a:pt x="23613" y="219928"/>
                      <a:pt x="1420" y="234977"/>
                    </a:cubicBezTo>
                    <a:cubicBezTo>
                      <a:pt x="467" y="235835"/>
                      <a:pt x="-485" y="234406"/>
                      <a:pt x="277" y="233739"/>
                    </a:cubicBezTo>
                    <a:close/>
                  </a:path>
                </a:pathLst>
              </a:custGeom>
              <a:solidFill>
                <a:srgbClr val="37474F"/>
              </a:solidFill>
              <a:ln w="9525" cap="flat">
                <a:noFill/>
                <a:prstDash val="solid"/>
                <a:miter/>
              </a:ln>
            </p:spPr>
            <p:txBody>
              <a:bodyPr rtlCol="0" anchor="ctr"/>
              <a:lstStyle/>
              <a:p>
                <a:endParaRPr lang="zh-CN" altLang="en-US"/>
              </a:p>
            </p:txBody>
          </p:sp>
          <p:sp>
            <p:nvSpPr>
              <p:cNvPr id="1761" name="任意多边形: 形状 1760">
                <a:extLst>
                  <a:ext uri="{FF2B5EF4-FFF2-40B4-BE49-F238E27FC236}">
                    <a16:creationId xmlns:a16="http://schemas.microsoft.com/office/drawing/2014/main" xmlns="" id="{50AF01AF-77BD-41C6-A64D-E31A338EEDE5}"/>
                  </a:ext>
                </a:extLst>
              </p:cNvPr>
              <p:cNvSpPr/>
              <p:nvPr/>
            </p:nvSpPr>
            <p:spPr>
              <a:xfrm>
                <a:off x="9209361" y="4103459"/>
                <a:ext cx="905469" cy="540678"/>
              </a:xfrm>
              <a:custGeom>
                <a:avLst/>
                <a:gdLst>
                  <a:gd name="connsiteX0" fmla="*/ 891963 w 905469"/>
                  <a:gd name="connsiteY0" fmla="*/ 81158 h 540678"/>
                  <a:gd name="connsiteX1" fmla="*/ 545443 w 905469"/>
                  <a:gd name="connsiteY1" fmla="*/ 473112 h 540678"/>
                  <a:gd name="connsiteX2" fmla="*/ 42714 w 905469"/>
                  <a:gd name="connsiteY2" fmla="*/ 528929 h 540678"/>
                  <a:gd name="connsiteX3" fmla="*/ 41380 w 905469"/>
                  <a:gd name="connsiteY3" fmla="*/ 271182 h 540678"/>
                  <a:gd name="connsiteX4" fmla="*/ 511820 w 905469"/>
                  <a:gd name="connsiteY4" fmla="*/ 248894 h 540678"/>
                  <a:gd name="connsiteX5" fmla="*/ 841385 w 905469"/>
                  <a:gd name="connsiteY5" fmla="*/ 14103 h 540678"/>
                  <a:gd name="connsiteX6" fmla="*/ 891963 w 905469"/>
                  <a:gd name="connsiteY6" fmla="*/ 81158 h 540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05469" h="540678">
                    <a:moveTo>
                      <a:pt x="891963" y="81158"/>
                    </a:moveTo>
                    <a:cubicBezTo>
                      <a:pt x="845100" y="171360"/>
                      <a:pt x="677936" y="424058"/>
                      <a:pt x="545443" y="473112"/>
                    </a:cubicBezTo>
                    <a:cubicBezTo>
                      <a:pt x="472387" y="500068"/>
                      <a:pt x="98435" y="567791"/>
                      <a:pt x="42714" y="528929"/>
                    </a:cubicBezTo>
                    <a:cubicBezTo>
                      <a:pt x="-22532" y="483399"/>
                      <a:pt x="-4911" y="278993"/>
                      <a:pt x="41380" y="271182"/>
                    </a:cubicBezTo>
                    <a:cubicBezTo>
                      <a:pt x="182255" y="247179"/>
                      <a:pt x="448193" y="271849"/>
                      <a:pt x="511820" y="248894"/>
                    </a:cubicBezTo>
                    <a:cubicBezTo>
                      <a:pt x="540395" y="238512"/>
                      <a:pt x="684318" y="116877"/>
                      <a:pt x="841385" y="14103"/>
                    </a:cubicBezTo>
                    <a:cubicBezTo>
                      <a:pt x="900631" y="-24759"/>
                      <a:pt x="921967" y="22961"/>
                      <a:pt x="891963" y="81158"/>
                    </a:cubicBezTo>
                    <a:close/>
                  </a:path>
                </a:pathLst>
              </a:custGeom>
              <a:solidFill>
                <a:srgbClr val="F7A9A0"/>
              </a:solidFill>
              <a:ln w="9525" cap="flat">
                <a:noFill/>
                <a:prstDash val="solid"/>
                <a:miter/>
              </a:ln>
            </p:spPr>
            <p:txBody>
              <a:bodyPr rtlCol="0" anchor="ctr"/>
              <a:lstStyle/>
              <a:p>
                <a:endParaRPr lang="zh-CN" altLang="en-US"/>
              </a:p>
            </p:txBody>
          </p:sp>
          <p:sp>
            <p:nvSpPr>
              <p:cNvPr id="1762" name="任意多边形: 形状 1761">
                <a:extLst>
                  <a:ext uri="{FF2B5EF4-FFF2-40B4-BE49-F238E27FC236}">
                    <a16:creationId xmlns:a16="http://schemas.microsoft.com/office/drawing/2014/main" xmlns="" id="{1436D195-BE6F-4BF1-93E8-B9E8CE6B5ECE}"/>
                  </a:ext>
                </a:extLst>
              </p:cNvPr>
              <p:cNvSpPr/>
              <p:nvPr/>
            </p:nvSpPr>
            <p:spPr>
              <a:xfrm>
                <a:off x="9385329" y="4099920"/>
                <a:ext cx="737701" cy="559090"/>
              </a:xfrm>
              <a:custGeom>
                <a:avLst/>
                <a:gdLst>
                  <a:gd name="connsiteX0" fmla="*/ 0 w 737701"/>
                  <a:gd name="connsiteY0" fmla="*/ 254719 h 559090"/>
                  <a:gd name="connsiteX1" fmla="*/ 16478 w 737701"/>
                  <a:gd name="connsiteY1" fmla="*/ 559042 h 559090"/>
                  <a:gd name="connsiteX2" fmla="*/ 428530 w 737701"/>
                  <a:gd name="connsiteY2" fmla="*/ 467793 h 559090"/>
                  <a:gd name="connsiteX3" fmla="*/ 706946 w 737701"/>
                  <a:gd name="connsiteY3" fmla="*/ 117559 h 559090"/>
                  <a:gd name="connsiteX4" fmla="*/ 633413 w 737701"/>
                  <a:gd name="connsiteY4" fmla="*/ 31834 h 559090"/>
                  <a:gd name="connsiteX5" fmla="*/ 326612 w 737701"/>
                  <a:gd name="connsiteY5" fmla="*/ 238907 h 559090"/>
                  <a:gd name="connsiteX6" fmla="*/ 0 w 737701"/>
                  <a:gd name="connsiteY6" fmla="*/ 254719 h 55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7701" h="559090">
                    <a:moveTo>
                      <a:pt x="0" y="254719"/>
                    </a:moveTo>
                    <a:cubicBezTo>
                      <a:pt x="0" y="254719"/>
                      <a:pt x="1905" y="563519"/>
                      <a:pt x="16478" y="559042"/>
                    </a:cubicBezTo>
                    <a:cubicBezTo>
                      <a:pt x="31052" y="554566"/>
                      <a:pt x="348710" y="513418"/>
                      <a:pt x="428530" y="467793"/>
                    </a:cubicBezTo>
                    <a:cubicBezTo>
                      <a:pt x="508350" y="422168"/>
                      <a:pt x="634175" y="238526"/>
                      <a:pt x="706946" y="117559"/>
                    </a:cubicBezTo>
                    <a:cubicBezTo>
                      <a:pt x="779717" y="-3409"/>
                      <a:pt x="710375" y="-29222"/>
                      <a:pt x="633413" y="31834"/>
                    </a:cubicBezTo>
                    <a:cubicBezTo>
                      <a:pt x="556451" y="92889"/>
                      <a:pt x="340519" y="237574"/>
                      <a:pt x="326612" y="238907"/>
                    </a:cubicBezTo>
                    <a:cubicBezTo>
                      <a:pt x="312706" y="240241"/>
                      <a:pt x="0" y="254719"/>
                      <a:pt x="0" y="254719"/>
                    </a:cubicBezTo>
                    <a:close/>
                  </a:path>
                </a:pathLst>
              </a:custGeom>
              <a:solidFill>
                <a:srgbClr val="455A64"/>
              </a:solidFill>
              <a:ln w="9525" cap="flat">
                <a:noFill/>
                <a:prstDash val="solid"/>
                <a:miter/>
              </a:ln>
            </p:spPr>
            <p:txBody>
              <a:bodyPr rtlCol="0" anchor="ctr"/>
              <a:lstStyle/>
              <a:p>
                <a:endParaRPr lang="zh-CN" altLang="en-US"/>
              </a:p>
            </p:txBody>
          </p:sp>
          <p:sp>
            <p:nvSpPr>
              <p:cNvPr id="1763" name="任意多边形: 形状 1762">
                <a:extLst>
                  <a:ext uri="{FF2B5EF4-FFF2-40B4-BE49-F238E27FC236}">
                    <a16:creationId xmlns:a16="http://schemas.microsoft.com/office/drawing/2014/main" xmlns="" id="{C36ED54D-061A-4140-9E5D-FB28BD0A972A}"/>
                  </a:ext>
                </a:extLst>
              </p:cNvPr>
              <p:cNvSpPr/>
              <p:nvPr/>
            </p:nvSpPr>
            <p:spPr>
              <a:xfrm>
                <a:off x="9437618" y="4374330"/>
                <a:ext cx="9223" cy="251463"/>
              </a:xfrm>
              <a:custGeom>
                <a:avLst/>
                <a:gdLst>
                  <a:gd name="connsiteX0" fmla="*/ 7147 w 9223"/>
                  <a:gd name="connsiteY0" fmla="*/ 250533 h 251463"/>
                  <a:gd name="connsiteX1" fmla="*/ 8957 w 9223"/>
                  <a:gd name="connsiteY1" fmla="*/ 125470 h 251463"/>
                  <a:gd name="connsiteX2" fmla="*/ 6766 w 9223"/>
                  <a:gd name="connsiteY2" fmla="*/ 63081 h 251463"/>
                  <a:gd name="connsiteX3" fmla="*/ 1813 w 9223"/>
                  <a:gd name="connsiteY3" fmla="*/ 787 h 251463"/>
                  <a:gd name="connsiteX4" fmla="*/ 3 w 9223"/>
                  <a:gd name="connsiteY4" fmla="*/ 787 h 251463"/>
                  <a:gd name="connsiteX5" fmla="*/ 1623 w 9223"/>
                  <a:gd name="connsiteY5" fmla="*/ 63272 h 251463"/>
                  <a:gd name="connsiteX6" fmla="*/ 3337 w 9223"/>
                  <a:gd name="connsiteY6" fmla="*/ 125756 h 251463"/>
                  <a:gd name="connsiteX7" fmla="*/ 5337 w 9223"/>
                  <a:gd name="connsiteY7" fmla="*/ 250533 h 251463"/>
                  <a:gd name="connsiteX8" fmla="*/ 7147 w 9223"/>
                  <a:gd name="connsiteY8" fmla="*/ 250533 h 251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23" h="251463">
                    <a:moveTo>
                      <a:pt x="7147" y="250533"/>
                    </a:moveTo>
                    <a:cubicBezTo>
                      <a:pt x="8766" y="208814"/>
                      <a:pt x="9719" y="167189"/>
                      <a:pt x="8957" y="125470"/>
                    </a:cubicBezTo>
                    <a:cubicBezTo>
                      <a:pt x="8481" y="104610"/>
                      <a:pt x="7814" y="83845"/>
                      <a:pt x="6766" y="63081"/>
                    </a:cubicBezTo>
                    <a:cubicBezTo>
                      <a:pt x="5719" y="42316"/>
                      <a:pt x="2575" y="21552"/>
                      <a:pt x="1813" y="787"/>
                    </a:cubicBezTo>
                    <a:cubicBezTo>
                      <a:pt x="1813" y="-356"/>
                      <a:pt x="-92" y="-165"/>
                      <a:pt x="3" y="787"/>
                    </a:cubicBezTo>
                    <a:cubicBezTo>
                      <a:pt x="1813" y="21457"/>
                      <a:pt x="861" y="42507"/>
                      <a:pt x="1623" y="63272"/>
                    </a:cubicBezTo>
                    <a:cubicBezTo>
                      <a:pt x="2385" y="84036"/>
                      <a:pt x="2861" y="104896"/>
                      <a:pt x="3337" y="125756"/>
                    </a:cubicBezTo>
                    <a:cubicBezTo>
                      <a:pt x="4290" y="167284"/>
                      <a:pt x="5337" y="208909"/>
                      <a:pt x="5337" y="250533"/>
                    </a:cubicBezTo>
                    <a:cubicBezTo>
                      <a:pt x="5337" y="251866"/>
                      <a:pt x="7052" y="251676"/>
                      <a:pt x="7147" y="250533"/>
                    </a:cubicBezTo>
                    <a:close/>
                  </a:path>
                </a:pathLst>
              </a:custGeom>
              <a:solidFill>
                <a:srgbClr val="263238"/>
              </a:solidFill>
              <a:ln w="9525" cap="flat">
                <a:noFill/>
                <a:prstDash val="solid"/>
                <a:miter/>
              </a:ln>
            </p:spPr>
            <p:txBody>
              <a:bodyPr rtlCol="0" anchor="ctr"/>
              <a:lstStyle/>
              <a:p>
                <a:endParaRPr lang="zh-CN" altLang="en-US"/>
              </a:p>
            </p:txBody>
          </p:sp>
          <p:sp>
            <p:nvSpPr>
              <p:cNvPr id="1764" name="任意多边形: 形状 1763">
                <a:extLst>
                  <a:ext uri="{FF2B5EF4-FFF2-40B4-BE49-F238E27FC236}">
                    <a16:creationId xmlns:a16="http://schemas.microsoft.com/office/drawing/2014/main" xmlns="" id="{2D21B1CC-163D-40D4-81C8-CD03E08F1027}"/>
                  </a:ext>
                </a:extLst>
              </p:cNvPr>
              <p:cNvSpPr/>
              <p:nvPr/>
            </p:nvSpPr>
            <p:spPr>
              <a:xfrm>
                <a:off x="9836148" y="4100027"/>
                <a:ext cx="286890" cy="452255"/>
              </a:xfrm>
              <a:custGeom>
                <a:avLst/>
                <a:gdLst>
                  <a:gd name="connsiteX0" fmla="*/ 0 w 286890"/>
                  <a:gd name="connsiteY0" fmla="*/ 452255 h 452255"/>
                  <a:gd name="connsiteX1" fmla="*/ 256127 w 286890"/>
                  <a:gd name="connsiteY1" fmla="*/ 117452 h 452255"/>
                  <a:gd name="connsiteX2" fmla="*/ 243745 w 286890"/>
                  <a:gd name="connsiteY2" fmla="*/ 866 h 452255"/>
                </a:gdLst>
                <a:ahLst/>
                <a:cxnLst>
                  <a:cxn ang="0">
                    <a:pos x="connsiteX0" y="connsiteY0"/>
                  </a:cxn>
                  <a:cxn ang="0">
                    <a:pos x="connsiteX1" y="connsiteY1"/>
                  </a:cxn>
                  <a:cxn ang="0">
                    <a:pos x="connsiteX2" y="connsiteY2"/>
                  </a:cxn>
                </a:cxnLst>
                <a:rect l="l" t="t" r="r" b="b"/>
                <a:pathLst>
                  <a:path w="286890" h="452255">
                    <a:moveTo>
                      <a:pt x="0" y="452255"/>
                    </a:moveTo>
                    <a:cubicBezTo>
                      <a:pt x="79534" y="389676"/>
                      <a:pt x="189929" y="227561"/>
                      <a:pt x="256127" y="117452"/>
                    </a:cubicBezTo>
                    <a:cubicBezTo>
                      <a:pt x="308038" y="31727"/>
                      <a:pt x="287655" y="-6373"/>
                      <a:pt x="243745" y="866"/>
                    </a:cubicBezTo>
                    <a:close/>
                  </a:path>
                </a:pathLst>
              </a:custGeom>
              <a:solidFill>
                <a:srgbClr val="37474F"/>
              </a:solidFill>
              <a:ln w="9525" cap="flat">
                <a:noFill/>
                <a:prstDash val="solid"/>
                <a:miter/>
              </a:ln>
            </p:spPr>
            <p:txBody>
              <a:bodyPr rtlCol="0" anchor="ctr"/>
              <a:lstStyle/>
              <a:p>
                <a:endParaRPr lang="zh-CN" altLang="en-US"/>
              </a:p>
            </p:txBody>
          </p:sp>
          <p:sp>
            <p:nvSpPr>
              <p:cNvPr id="1765" name="任意多边形: 形状 1764">
                <a:extLst>
                  <a:ext uri="{FF2B5EF4-FFF2-40B4-BE49-F238E27FC236}">
                    <a16:creationId xmlns:a16="http://schemas.microsoft.com/office/drawing/2014/main" xmlns="" id="{0E954673-5AA6-43C1-870B-4149DFE9E713}"/>
                  </a:ext>
                </a:extLst>
              </p:cNvPr>
              <p:cNvSpPr/>
              <p:nvPr/>
            </p:nvSpPr>
            <p:spPr>
              <a:xfrm>
                <a:off x="9398950" y="4642389"/>
                <a:ext cx="550354" cy="24669"/>
              </a:xfrm>
              <a:custGeom>
                <a:avLst/>
                <a:gdLst>
                  <a:gd name="connsiteX0" fmla="*/ 0 w 550354"/>
                  <a:gd name="connsiteY0" fmla="*/ 0 h 24669"/>
                  <a:gd name="connsiteX1" fmla="*/ 550355 w 550354"/>
                  <a:gd name="connsiteY1" fmla="*/ 0 h 24669"/>
                  <a:gd name="connsiteX2" fmla="*/ 550355 w 550354"/>
                  <a:gd name="connsiteY2" fmla="*/ 24670 h 24669"/>
                  <a:gd name="connsiteX3" fmla="*/ 0 w 550354"/>
                  <a:gd name="connsiteY3" fmla="*/ 24670 h 24669"/>
                </a:gdLst>
                <a:ahLst/>
                <a:cxnLst>
                  <a:cxn ang="0">
                    <a:pos x="connsiteX0" y="connsiteY0"/>
                  </a:cxn>
                  <a:cxn ang="0">
                    <a:pos x="connsiteX1" y="connsiteY1"/>
                  </a:cxn>
                  <a:cxn ang="0">
                    <a:pos x="connsiteX2" y="connsiteY2"/>
                  </a:cxn>
                  <a:cxn ang="0">
                    <a:pos x="connsiteX3" y="connsiteY3"/>
                  </a:cxn>
                </a:cxnLst>
                <a:rect l="l" t="t" r="r" b="b"/>
                <a:pathLst>
                  <a:path w="550354" h="24669">
                    <a:moveTo>
                      <a:pt x="0" y="0"/>
                    </a:moveTo>
                    <a:lnTo>
                      <a:pt x="550355" y="0"/>
                    </a:lnTo>
                    <a:lnTo>
                      <a:pt x="550355" y="24670"/>
                    </a:lnTo>
                    <a:lnTo>
                      <a:pt x="0" y="24670"/>
                    </a:lnTo>
                    <a:close/>
                  </a:path>
                </a:pathLst>
              </a:custGeom>
              <a:solidFill>
                <a:srgbClr val="C7C7C7"/>
              </a:solidFill>
              <a:ln w="9525" cap="flat">
                <a:noFill/>
                <a:prstDash val="solid"/>
                <a:miter/>
              </a:ln>
            </p:spPr>
            <p:txBody>
              <a:bodyPr rtlCol="0" anchor="ctr"/>
              <a:lstStyle/>
              <a:p>
                <a:endParaRPr lang="zh-CN" altLang="en-US"/>
              </a:p>
            </p:txBody>
          </p:sp>
          <p:sp>
            <p:nvSpPr>
              <p:cNvPr id="1766" name="任意多边形: 形状 1765">
                <a:extLst>
                  <a:ext uri="{FF2B5EF4-FFF2-40B4-BE49-F238E27FC236}">
                    <a16:creationId xmlns:a16="http://schemas.microsoft.com/office/drawing/2014/main" xmlns="" id="{3B806A29-5E0E-49E1-B453-8795EAFE7D6C}"/>
                  </a:ext>
                </a:extLst>
              </p:cNvPr>
              <p:cNvSpPr/>
              <p:nvPr/>
            </p:nvSpPr>
            <p:spPr>
              <a:xfrm>
                <a:off x="9398855" y="4642389"/>
                <a:ext cx="451484" cy="24669"/>
              </a:xfrm>
              <a:custGeom>
                <a:avLst/>
                <a:gdLst>
                  <a:gd name="connsiteX0" fmla="*/ 432626 w 451484"/>
                  <a:gd name="connsiteY0" fmla="*/ 0 h 24669"/>
                  <a:gd name="connsiteX1" fmla="*/ 451485 w 451484"/>
                  <a:gd name="connsiteY1" fmla="*/ 24670 h 24669"/>
                  <a:gd name="connsiteX2" fmla="*/ 0 w 451484"/>
                  <a:gd name="connsiteY2" fmla="*/ 24670 h 24669"/>
                  <a:gd name="connsiteX3" fmla="*/ 0 w 451484"/>
                  <a:gd name="connsiteY3" fmla="*/ 0 h 24669"/>
                  <a:gd name="connsiteX4" fmla="*/ 432626 w 451484"/>
                  <a:gd name="connsiteY4" fmla="*/ 0 h 246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1484" h="24669">
                    <a:moveTo>
                      <a:pt x="432626" y="0"/>
                    </a:moveTo>
                    <a:lnTo>
                      <a:pt x="451485" y="24670"/>
                    </a:lnTo>
                    <a:lnTo>
                      <a:pt x="0" y="24670"/>
                    </a:lnTo>
                    <a:lnTo>
                      <a:pt x="0" y="0"/>
                    </a:lnTo>
                    <a:lnTo>
                      <a:pt x="432626" y="0"/>
                    </a:lnTo>
                    <a:close/>
                  </a:path>
                </a:pathLst>
              </a:custGeom>
              <a:solidFill>
                <a:srgbClr val="A6A6A6"/>
              </a:solidFill>
              <a:ln w="9525" cap="flat">
                <a:noFill/>
                <a:prstDash val="solid"/>
                <a:miter/>
              </a:ln>
            </p:spPr>
            <p:txBody>
              <a:bodyPr rtlCol="0" anchor="ctr"/>
              <a:lstStyle/>
              <a:p>
                <a:endParaRPr lang="zh-CN" altLang="en-US"/>
              </a:p>
            </p:txBody>
          </p:sp>
          <p:sp>
            <p:nvSpPr>
              <p:cNvPr id="1767" name="任意多边形: 形状 1766">
                <a:extLst>
                  <a:ext uri="{FF2B5EF4-FFF2-40B4-BE49-F238E27FC236}">
                    <a16:creationId xmlns:a16="http://schemas.microsoft.com/office/drawing/2014/main" xmlns="" id="{8CFB62CA-C693-4CE2-922C-36AFC0FC1E58}"/>
                  </a:ext>
                </a:extLst>
              </p:cNvPr>
              <p:cNvSpPr/>
              <p:nvPr/>
            </p:nvSpPr>
            <p:spPr>
              <a:xfrm>
                <a:off x="9226929" y="4302728"/>
                <a:ext cx="581025" cy="364331"/>
              </a:xfrm>
              <a:custGeom>
                <a:avLst/>
                <a:gdLst>
                  <a:gd name="connsiteX0" fmla="*/ 581025 w 581025"/>
                  <a:gd name="connsiteY0" fmla="*/ 364331 h 364331"/>
                  <a:gd name="connsiteX1" fmla="*/ 44672 w 581025"/>
                  <a:gd name="connsiteY1" fmla="*/ 364331 h 364331"/>
                  <a:gd name="connsiteX2" fmla="*/ 0 w 581025"/>
                  <a:gd name="connsiteY2" fmla="*/ 0 h 364331"/>
                  <a:gd name="connsiteX3" fmla="*/ 536353 w 581025"/>
                  <a:gd name="connsiteY3" fmla="*/ 0 h 364331"/>
                  <a:gd name="connsiteX4" fmla="*/ 581025 w 581025"/>
                  <a:gd name="connsiteY4" fmla="*/ 364331 h 364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25" h="364331">
                    <a:moveTo>
                      <a:pt x="581025" y="364331"/>
                    </a:moveTo>
                    <a:lnTo>
                      <a:pt x="44672" y="364331"/>
                    </a:lnTo>
                    <a:lnTo>
                      <a:pt x="0" y="0"/>
                    </a:lnTo>
                    <a:lnTo>
                      <a:pt x="536353" y="0"/>
                    </a:lnTo>
                    <a:lnTo>
                      <a:pt x="581025" y="364331"/>
                    </a:lnTo>
                    <a:close/>
                  </a:path>
                </a:pathLst>
              </a:custGeom>
              <a:solidFill>
                <a:srgbClr val="C7C7C7"/>
              </a:solidFill>
              <a:ln w="9525" cap="flat">
                <a:noFill/>
                <a:prstDash val="solid"/>
                <a:miter/>
              </a:ln>
            </p:spPr>
            <p:txBody>
              <a:bodyPr rtlCol="0" anchor="ctr"/>
              <a:lstStyle/>
              <a:p>
                <a:endParaRPr lang="zh-CN" altLang="en-US"/>
              </a:p>
            </p:txBody>
          </p:sp>
          <p:sp>
            <p:nvSpPr>
              <p:cNvPr id="1768" name="任意多边形: 形状 1767">
                <a:extLst>
                  <a:ext uri="{FF2B5EF4-FFF2-40B4-BE49-F238E27FC236}">
                    <a16:creationId xmlns:a16="http://schemas.microsoft.com/office/drawing/2014/main" xmlns="" id="{C96B2DD9-FE1B-4875-AF41-D81E248F4AF0}"/>
                  </a:ext>
                </a:extLst>
              </p:cNvPr>
              <p:cNvSpPr/>
              <p:nvPr/>
            </p:nvSpPr>
            <p:spPr>
              <a:xfrm>
                <a:off x="9484765" y="4452270"/>
                <a:ext cx="65353" cy="65246"/>
              </a:xfrm>
              <a:custGeom>
                <a:avLst/>
                <a:gdLst>
                  <a:gd name="connsiteX0" fmla="*/ 65347 w 65353"/>
                  <a:gd name="connsiteY0" fmla="*/ 32576 h 65246"/>
                  <a:gd name="connsiteX1" fmla="*/ 34017 w 65353"/>
                  <a:gd name="connsiteY1" fmla="*/ 65240 h 65246"/>
                  <a:gd name="connsiteX2" fmla="*/ 33247 w 65353"/>
                  <a:gd name="connsiteY2" fmla="*/ 65246 h 65246"/>
                  <a:gd name="connsiteX3" fmla="*/ 5 w 65353"/>
                  <a:gd name="connsiteY3" fmla="*/ 32576 h 65246"/>
                  <a:gd name="connsiteX4" fmla="*/ 31432 w 65353"/>
                  <a:gd name="connsiteY4" fmla="*/ 5 h 65246"/>
                  <a:gd name="connsiteX5" fmla="*/ 32104 w 65353"/>
                  <a:gd name="connsiteY5" fmla="*/ 0 h 65246"/>
                  <a:gd name="connsiteX6" fmla="*/ 65347 w 65353"/>
                  <a:gd name="connsiteY6" fmla="*/ 32576 h 65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353" h="65246">
                    <a:moveTo>
                      <a:pt x="65347" y="32576"/>
                    </a:moveTo>
                    <a:cubicBezTo>
                      <a:pt x="65715" y="50247"/>
                      <a:pt x="51688" y="64871"/>
                      <a:pt x="34017" y="65240"/>
                    </a:cubicBezTo>
                    <a:cubicBezTo>
                      <a:pt x="33760" y="65245"/>
                      <a:pt x="33504" y="65247"/>
                      <a:pt x="33247" y="65246"/>
                    </a:cubicBezTo>
                    <a:cubicBezTo>
                      <a:pt x="15151" y="65148"/>
                      <a:pt x="417" y="50668"/>
                      <a:pt x="5" y="32576"/>
                    </a:cubicBezTo>
                    <a:cubicBezTo>
                      <a:pt x="-310" y="14903"/>
                      <a:pt x="13760" y="321"/>
                      <a:pt x="31432" y="5"/>
                    </a:cubicBezTo>
                    <a:cubicBezTo>
                      <a:pt x="31656" y="1"/>
                      <a:pt x="31880" y="0"/>
                      <a:pt x="32104" y="0"/>
                    </a:cubicBezTo>
                    <a:cubicBezTo>
                      <a:pt x="50165" y="97"/>
                      <a:pt x="64884" y="14520"/>
                      <a:pt x="65347" y="32576"/>
                    </a:cubicBezTo>
                    <a:close/>
                  </a:path>
                </a:pathLst>
              </a:custGeom>
              <a:solidFill>
                <a:srgbClr val="FFFFFF"/>
              </a:solidFill>
              <a:ln w="9525" cap="flat">
                <a:noFill/>
                <a:prstDash val="solid"/>
                <a:miter/>
              </a:ln>
            </p:spPr>
            <p:txBody>
              <a:bodyPr rtlCol="0" anchor="ctr"/>
              <a:lstStyle/>
              <a:p>
                <a:endParaRPr lang="zh-CN" altLang="en-US"/>
              </a:p>
            </p:txBody>
          </p:sp>
          <p:sp>
            <p:nvSpPr>
              <p:cNvPr id="1769" name="任意多边形: 形状 1768">
                <a:extLst>
                  <a:ext uri="{FF2B5EF4-FFF2-40B4-BE49-F238E27FC236}">
                    <a16:creationId xmlns:a16="http://schemas.microsoft.com/office/drawing/2014/main" xmlns="" id="{269E1411-75A5-4DFA-9D57-BCB05669CA9F}"/>
                  </a:ext>
                </a:extLst>
              </p:cNvPr>
              <p:cNvSpPr/>
              <p:nvPr/>
            </p:nvSpPr>
            <p:spPr>
              <a:xfrm>
                <a:off x="9131860" y="4337970"/>
                <a:ext cx="250569" cy="326091"/>
              </a:xfrm>
              <a:custGeom>
                <a:avLst/>
                <a:gdLst>
                  <a:gd name="connsiteX0" fmla="*/ 99450 w 250569"/>
                  <a:gd name="connsiteY0" fmla="*/ 0 h 326091"/>
                  <a:gd name="connsiteX1" fmla="*/ 22487 w 250569"/>
                  <a:gd name="connsiteY1" fmla="*/ 94488 h 326091"/>
                  <a:gd name="connsiteX2" fmla="*/ 35537 w 250569"/>
                  <a:gd name="connsiteY2" fmla="*/ 129921 h 326091"/>
                  <a:gd name="connsiteX3" fmla="*/ 4390 w 250569"/>
                  <a:gd name="connsiteY3" fmla="*/ 165259 h 326091"/>
                  <a:gd name="connsiteX4" fmla="*/ 23440 w 250569"/>
                  <a:gd name="connsiteY4" fmla="*/ 191548 h 326091"/>
                  <a:gd name="connsiteX5" fmla="*/ 9 w 250569"/>
                  <a:gd name="connsiteY5" fmla="*/ 223171 h 326091"/>
                  <a:gd name="connsiteX6" fmla="*/ 19059 w 250569"/>
                  <a:gd name="connsiteY6" fmla="*/ 251746 h 326091"/>
                  <a:gd name="connsiteX7" fmla="*/ 6581 w 250569"/>
                  <a:gd name="connsiteY7" fmla="*/ 289179 h 326091"/>
                  <a:gd name="connsiteX8" fmla="*/ 202319 w 250569"/>
                  <a:gd name="connsiteY8" fmla="*/ 293561 h 326091"/>
                  <a:gd name="connsiteX9" fmla="*/ 179078 w 250569"/>
                  <a:gd name="connsiteY9" fmla="*/ 265747 h 326091"/>
                  <a:gd name="connsiteX10" fmla="*/ 239372 w 250569"/>
                  <a:gd name="connsiteY10" fmla="*/ 225266 h 326091"/>
                  <a:gd name="connsiteX11" fmla="*/ 195081 w 250569"/>
                  <a:gd name="connsiteY11" fmla="*/ 192881 h 326091"/>
                  <a:gd name="connsiteX12" fmla="*/ 250516 w 250569"/>
                  <a:gd name="connsiteY12" fmla="*/ 150590 h 326091"/>
                  <a:gd name="connsiteX13" fmla="*/ 202891 w 250569"/>
                  <a:gd name="connsiteY13" fmla="*/ 123635 h 326091"/>
                  <a:gd name="connsiteX14" fmla="*/ 235752 w 250569"/>
                  <a:gd name="connsiteY14" fmla="*/ 79248 h 326091"/>
                  <a:gd name="connsiteX15" fmla="*/ 108212 w 250569"/>
                  <a:gd name="connsiteY15" fmla="*/ 69723 h 326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50569" h="326091">
                    <a:moveTo>
                      <a:pt x="99450" y="0"/>
                    </a:moveTo>
                    <a:cubicBezTo>
                      <a:pt x="79257" y="31242"/>
                      <a:pt x="29345" y="67723"/>
                      <a:pt x="22487" y="94488"/>
                    </a:cubicBezTo>
                    <a:cubicBezTo>
                      <a:pt x="18501" y="107886"/>
                      <a:pt x="23813" y="122309"/>
                      <a:pt x="35537" y="129921"/>
                    </a:cubicBezTo>
                    <a:cubicBezTo>
                      <a:pt x="35537" y="129921"/>
                      <a:pt x="6962" y="139922"/>
                      <a:pt x="4390" y="165259"/>
                    </a:cubicBezTo>
                    <a:cubicBezTo>
                      <a:pt x="3247" y="178308"/>
                      <a:pt x="23440" y="191548"/>
                      <a:pt x="23440" y="191548"/>
                    </a:cubicBezTo>
                    <a:cubicBezTo>
                      <a:pt x="10368" y="196926"/>
                      <a:pt x="1348" y="209099"/>
                      <a:pt x="9" y="223171"/>
                    </a:cubicBezTo>
                    <a:cubicBezTo>
                      <a:pt x="-468" y="241173"/>
                      <a:pt x="19059" y="251746"/>
                      <a:pt x="19059" y="251746"/>
                    </a:cubicBezTo>
                    <a:cubicBezTo>
                      <a:pt x="19059" y="251746"/>
                      <a:pt x="1152" y="270796"/>
                      <a:pt x="6581" y="289179"/>
                    </a:cubicBezTo>
                    <a:cubicBezTo>
                      <a:pt x="17630" y="326708"/>
                      <a:pt x="171173" y="346996"/>
                      <a:pt x="202319" y="293561"/>
                    </a:cubicBezTo>
                    <a:cubicBezTo>
                      <a:pt x="216893" y="268700"/>
                      <a:pt x="179078" y="265747"/>
                      <a:pt x="179078" y="265747"/>
                    </a:cubicBezTo>
                    <a:cubicBezTo>
                      <a:pt x="179078" y="265747"/>
                      <a:pt x="234419" y="256794"/>
                      <a:pt x="239372" y="225266"/>
                    </a:cubicBezTo>
                    <a:cubicBezTo>
                      <a:pt x="244325" y="193738"/>
                      <a:pt x="195081" y="192881"/>
                      <a:pt x="195081" y="192881"/>
                    </a:cubicBezTo>
                    <a:cubicBezTo>
                      <a:pt x="195081" y="192881"/>
                      <a:pt x="248611" y="183833"/>
                      <a:pt x="250516" y="150590"/>
                    </a:cubicBezTo>
                    <a:cubicBezTo>
                      <a:pt x="252421" y="117348"/>
                      <a:pt x="202891" y="123635"/>
                      <a:pt x="202891" y="123635"/>
                    </a:cubicBezTo>
                    <a:cubicBezTo>
                      <a:pt x="202891" y="123635"/>
                      <a:pt x="240134" y="104585"/>
                      <a:pt x="235752" y="79248"/>
                    </a:cubicBezTo>
                    <a:cubicBezTo>
                      <a:pt x="228513" y="36671"/>
                      <a:pt x="140502" y="81915"/>
                      <a:pt x="108212" y="69723"/>
                    </a:cubicBezTo>
                    <a:close/>
                  </a:path>
                </a:pathLst>
              </a:custGeom>
              <a:solidFill>
                <a:srgbClr val="F7A9A0"/>
              </a:solidFill>
              <a:ln w="9525" cap="flat">
                <a:noFill/>
                <a:prstDash val="solid"/>
                <a:miter/>
              </a:ln>
            </p:spPr>
            <p:txBody>
              <a:bodyPr rtlCol="0" anchor="ctr"/>
              <a:lstStyle/>
              <a:p>
                <a:endParaRPr lang="zh-CN" altLang="en-US"/>
              </a:p>
            </p:txBody>
          </p:sp>
          <p:sp>
            <p:nvSpPr>
              <p:cNvPr id="1770" name="任意多边形: 形状 1769">
                <a:extLst>
                  <a:ext uri="{FF2B5EF4-FFF2-40B4-BE49-F238E27FC236}">
                    <a16:creationId xmlns:a16="http://schemas.microsoft.com/office/drawing/2014/main" xmlns="" id="{2F703A83-154D-4D88-B6D7-F95D54BC0969}"/>
                  </a:ext>
                </a:extLst>
              </p:cNvPr>
              <p:cNvSpPr/>
              <p:nvPr/>
            </p:nvSpPr>
            <p:spPr>
              <a:xfrm>
                <a:off x="9153369" y="4591907"/>
                <a:ext cx="161165" cy="19305"/>
              </a:xfrm>
              <a:custGeom>
                <a:avLst/>
                <a:gdLst>
                  <a:gd name="connsiteX0" fmla="*/ 503 w 161165"/>
                  <a:gd name="connsiteY0" fmla="*/ 0 h 19305"/>
                  <a:gd name="connsiteX1" fmla="*/ 503 w 161165"/>
                  <a:gd name="connsiteY1" fmla="*/ 762 h 19305"/>
                  <a:gd name="connsiteX2" fmla="*/ 159951 w 161165"/>
                  <a:gd name="connsiteY2" fmla="*/ 12192 h 19305"/>
                  <a:gd name="connsiteX3" fmla="*/ 159951 w 161165"/>
                  <a:gd name="connsiteY3" fmla="*/ 9049 h 19305"/>
                  <a:gd name="connsiteX4" fmla="*/ 503 w 161165"/>
                  <a:gd name="connsiteY4" fmla="*/ 0 h 193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165" h="19305">
                    <a:moveTo>
                      <a:pt x="503" y="0"/>
                    </a:moveTo>
                    <a:cubicBezTo>
                      <a:pt x="-69" y="0"/>
                      <a:pt x="-259" y="571"/>
                      <a:pt x="503" y="762"/>
                    </a:cubicBezTo>
                    <a:cubicBezTo>
                      <a:pt x="51259" y="20672"/>
                      <a:pt x="106874" y="24659"/>
                      <a:pt x="159951" y="12192"/>
                    </a:cubicBezTo>
                    <a:cubicBezTo>
                      <a:pt x="161570" y="12192"/>
                      <a:pt x="161570" y="8858"/>
                      <a:pt x="159951" y="9049"/>
                    </a:cubicBezTo>
                    <a:cubicBezTo>
                      <a:pt x="106644" y="13772"/>
                      <a:pt x="52933" y="10723"/>
                      <a:pt x="503" y="0"/>
                    </a:cubicBezTo>
                    <a:close/>
                  </a:path>
                </a:pathLst>
              </a:custGeom>
              <a:solidFill>
                <a:srgbClr val="263238"/>
              </a:solidFill>
              <a:ln w="9525" cap="flat">
                <a:noFill/>
                <a:prstDash val="solid"/>
                <a:miter/>
              </a:ln>
            </p:spPr>
            <p:txBody>
              <a:bodyPr rtlCol="0" anchor="ctr"/>
              <a:lstStyle/>
              <a:p>
                <a:endParaRPr lang="zh-CN" altLang="en-US"/>
              </a:p>
            </p:txBody>
          </p:sp>
          <p:sp>
            <p:nvSpPr>
              <p:cNvPr id="1771" name="任意多边形: 形状 1770">
                <a:extLst>
                  <a:ext uri="{FF2B5EF4-FFF2-40B4-BE49-F238E27FC236}">
                    <a16:creationId xmlns:a16="http://schemas.microsoft.com/office/drawing/2014/main" xmlns="" id="{4CD1CEA8-BCDB-4952-8959-AA26262C62DC}"/>
                  </a:ext>
                </a:extLst>
              </p:cNvPr>
              <p:cNvSpPr/>
              <p:nvPr/>
            </p:nvSpPr>
            <p:spPr>
              <a:xfrm>
                <a:off x="9153814" y="4529695"/>
                <a:ext cx="177027" cy="17607"/>
              </a:xfrm>
              <a:custGeom>
                <a:avLst/>
                <a:gdLst>
                  <a:gd name="connsiteX0" fmla="*/ 343 w 177027"/>
                  <a:gd name="connsiteY0" fmla="*/ 14 h 17607"/>
                  <a:gd name="connsiteX1" fmla="*/ 48 w 177027"/>
                  <a:gd name="connsiteY1" fmla="*/ 766 h 17607"/>
                  <a:gd name="connsiteX2" fmla="*/ 343 w 177027"/>
                  <a:gd name="connsiteY2" fmla="*/ 1062 h 17607"/>
                  <a:gd name="connsiteX3" fmla="*/ 175032 w 177027"/>
                  <a:gd name="connsiteY3" fmla="*/ 2776 h 17607"/>
                  <a:gd name="connsiteX4" fmla="*/ 175698 w 177027"/>
                  <a:gd name="connsiteY4" fmla="*/ 109 h 17607"/>
                  <a:gd name="connsiteX5" fmla="*/ 343 w 177027"/>
                  <a:gd name="connsiteY5" fmla="*/ 14 h 17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7027" h="17607">
                    <a:moveTo>
                      <a:pt x="343" y="14"/>
                    </a:moveTo>
                    <a:cubicBezTo>
                      <a:pt x="54" y="140"/>
                      <a:pt x="-78" y="477"/>
                      <a:pt x="48" y="766"/>
                    </a:cubicBezTo>
                    <a:cubicBezTo>
                      <a:pt x="105" y="898"/>
                      <a:pt x="211" y="1004"/>
                      <a:pt x="343" y="1062"/>
                    </a:cubicBezTo>
                    <a:cubicBezTo>
                      <a:pt x="56492" y="22517"/>
                      <a:pt x="118473" y="23125"/>
                      <a:pt x="175032" y="2776"/>
                    </a:cubicBezTo>
                    <a:cubicBezTo>
                      <a:pt x="177032" y="2014"/>
                      <a:pt x="177984" y="-558"/>
                      <a:pt x="175698" y="109"/>
                    </a:cubicBezTo>
                    <a:cubicBezTo>
                      <a:pt x="136360" y="12111"/>
                      <a:pt x="49206" y="10777"/>
                      <a:pt x="343" y="14"/>
                    </a:cubicBezTo>
                    <a:close/>
                  </a:path>
                </a:pathLst>
              </a:custGeom>
              <a:solidFill>
                <a:srgbClr val="263238"/>
              </a:solidFill>
              <a:ln w="9525" cap="flat">
                <a:noFill/>
                <a:prstDash val="solid"/>
                <a:miter/>
              </a:ln>
            </p:spPr>
            <p:txBody>
              <a:bodyPr rtlCol="0" anchor="ctr"/>
              <a:lstStyle/>
              <a:p>
                <a:endParaRPr lang="zh-CN" altLang="en-US"/>
              </a:p>
            </p:txBody>
          </p:sp>
          <p:sp>
            <p:nvSpPr>
              <p:cNvPr id="1772" name="任意多边形: 形状 1771">
                <a:extLst>
                  <a:ext uri="{FF2B5EF4-FFF2-40B4-BE49-F238E27FC236}">
                    <a16:creationId xmlns:a16="http://schemas.microsoft.com/office/drawing/2014/main" xmlns="" id="{A89EABC9-ADA0-40B5-A118-85F012AE9A61}"/>
                  </a:ext>
                </a:extLst>
              </p:cNvPr>
              <p:cNvSpPr/>
              <p:nvPr/>
            </p:nvSpPr>
            <p:spPr>
              <a:xfrm>
                <a:off x="9168790" y="4458597"/>
                <a:ext cx="170849" cy="24261"/>
              </a:xfrm>
              <a:custGeom>
                <a:avLst/>
                <a:gdLst>
                  <a:gd name="connsiteX0" fmla="*/ 169772 w 170849"/>
                  <a:gd name="connsiteY0" fmla="*/ 55 h 24261"/>
                  <a:gd name="connsiteX1" fmla="*/ 608 w 170849"/>
                  <a:gd name="connsiteY1" fmla="*/ 10247 h 24261"/>
                  <a:gd name="connsiteX2" fmla="*/ 608 w 170849"/>
                  <a:gd name="connsiteY2" fmla="*/ 11485 h 24261"/>
                  <a:gd name="connsiteX3" fmla="*/ 93953 w 170849"/>
                  <a:gd name="connsiteY3" fmla="*/ 23962 h 24261"/>
                  <a:gd name="connsiteX4" fmla="*/ 170534 w 170849"/>
                  <a:gd name="connsiteY4" fmla="*/ 1960 h 24261"/>
                  <a:gd name="connsiteX5" fmla="*/ 169772 w 170849"/>
                  <a:gd name="connsiteY5" fmla="*/ 55 h 242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849" h="24261">
                    <a:moveTo>
                      <a:pt x="169772" y="55"/>
                    </a:moveTo>
                    <a:cubicBezTo>
                      <a:pt x="114241" y="19105"/>
                      <a:pt x="58139" y="19105"/>
                      <a:pt x="608" y="10247"/>
                    </a:cubicBezTo>
                    <a:cubicBezTo>
                      <a:pt x="-154" y="10247"/>
                      <a:pt x="-249" y="11199"/>
                      <a:pt x="608" y="11485"/>
                    </a:cubicBezTo>
                    <a:cubicBezTo>
                      <a:pt x="27563" y="23391"/>
                      <a:pt x="64806" y="25106"/>
                      <a:pt x="93953" y="23962"/>
                    </a:cubicBezTo>
                    <a:cubicBezTo>
                      <a:pt x="120959" y="23415"/>
                      <a:pt x="147355" y="15831"/>
                      <a:pt x="170534" y="1960"/>
                    </a:cubicBezTo>
                    <a:cubicBezTo>
                      <a:pt x="171296" y="1388"/>
                      <a:pt x="170534" y="-326"/>
                      <a:pt x="169772" y="55"/>
                    </a:cubicBezTo>
                    <a:close/>
                  </a:path>
                </a:pathLst>
              </a:custGeom>
              <a:solidFill>
                <a:srgbClr val="263238"/>
              </a:solidFill>
              <a:ln w="9525" cap="flat">
                <a:noFill/>
                <a:prstDash val="solid"/>
                <a:miter/>
              </a:ln>
            </p:spPr>
            <p:txBody>
              <a:bodyPr rtlCol="0" anchor="ctr"/>
              <a:lstStyle/>
              <a:p>
                <a:endParaRPr lang="zh-CN" altLang="en-US"/>
              </a:p>
            </p:txBody>
          </p:sp>
          <p:sp>
            <p:nvSpPr>
              <p:cNvPr id="1773" name="任意多边形: 形状 1772">
                <a:extLst>
                  <a:ext uri="{FF2B5EF4-FFF2-40B4-BE49-F238E27FC236}">
                    <a16:creationId xmlns:a16="http://schemas.microsoft.com/office/drawing/2014/main" xmlns="" id="{BED709C2-0824-499E-B712-871A36A30A95}"/>
                  </a:ext>
                </a:extLst>
              </p:cNvPr>
              <p:cNvSpPr/>
              <p:nvPr/>
            </p:nvSpPr>
            <p:spPr>
              <a:xfrm>
                <a:off x="9896566" y="4082757"/>
                <a:ext cx="618502" cy="782445"/>
              </a:xfrm>
              <a:custGeom>
                <a:avLst/>
                <a:gdLst>
                  <a:gd name="connsiteX0" fmla="*/ 542 w 618502"/>
                  <a:gd name="connsiteY0" fmla="*/ 692887 h 782445"/>
                  <a:gd name="connsiteX1" fmla="*/ 618428 w 618502"/>
                  <a:gd name="connsiteY1" fmla="*/ 782327 h 782445"/>
                  <a:gd name="connsiteX2" fmla="*/ 320010 w 618502"/>
                  <a:gd name="connsiteY2" fmla="*/ 14231 h 782445"/>
                  <a:gd name="connsiteX3" fmla="*/ 173992 w 618502"/>
                  <a:gd name="connsiteY3" fmla="*/ 25089 h 782445"/>
                  <a:gd name="connsiteX4" fmla="*/ 542 w 618502"/>
                  <a:gd name="connsiteY4" fmla="*/ 692887 h 7824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8502" h="782445">
                    <a:moveTo>
                      <a:pt x="542" y="692887"/>
                    </a:moveTo>
                    <a:cubicBezTo>
                      <a:pt x="542" y="692887"/>
                      <a:pt x="615380" y="786232"/>
                      <a:pt x="618428" y="782327"/>
                    </a:cubicBezTo>
                    <a:cubicBezTo>
                      <a:pt x="621477" y="778421"/>
                      <a:pt x="530989" y="119673"/>
                      <a:pt x="320010" y="14231"/>
                    </a:cubicBezTo>
                    <a:cubicBezTo>
                      <a:pt x="286577" y="-2533"/>
                      <a:pt x="206853" y="-10534"/>
                      <a:pt x="173992" y="25089"/>
                    </a:cubicBezTo>
                    <a:cubicBezTo>
                      <a:pt x="80361" y="126626"/>
                      <a:pt x="-7745" y="684219"/>
                      <a:pt x="542" y="692887"/>
                    </a:cubicBezTo>
                    <a:close/>
                  </a:path>
                </a:pathLst>
              </a:custGeom>
              <a:solidFill>
                <a:srgbClr val="455A64"/>
              </a:solidFill>
              <a:ln w="9525" cap="flat">
                <a:noFill/>
                <a:prstDash val="solid"/>
                <a:miter/>
              </a:ln>
            </p:spPr>
            <p:txBody>
              <a:bodyPr rtlCol="0" anchor="ctr"/>
              <a:lstStyle/>
              <a:p>
                <a:endParaRPr lang="zh-CN" altLang="en-US"/>
              </a:p>
            </p:txBody>
          </p:sp>
          <p:sp>
            <p:nvSpPr>
              <p:cNvPr id="1774" name="任意多边形: 形状 1773">
                <a:extLst>
                  <a:ext uri="{FF2B5EF4-FFF2-40B4-BE49-F238E27FC236}">
                    <a16:creationId xmlns:a16="http://schemas.microsoft.com/office/drawing/2014/main" xmlns="" id="{AECC8252-2BE9-47E2-BDBC-7552E5C58DF9}"/>
                  </a:ext>
                </a:extLst>
              </p:cNvPr>
              <p:cNvSpPr/>
              <p:nvPr/>
            </p:nvSpPr>
            <p:spPr>
              <a:xfrm>
                <a:off x="9901870" y="4659439"/>
                <a:ext cx="605218" cy="146208"/>
              </a:xfrm>
              <a:custGeom>
                <a:avLst/>
                <a:gdLst>
                  <a:gd name="connsiteX0" fmla="*/ 0 w 605218"/>
                  <a:gd name="connsiteY0" fmla="*/ 61246 h 146208"/>
                  <a:gd name="connsiteX1" fmla="*/ 605218 w 605218"/>
                  <a:gd name="connsiteY1" fmla="*/ 146209 h 146208"/>
                  <a:gd name="connsiteX2" fmla="*/ 594265 w 605218"/>
                  <a:gd name="connsiteY2" fmla="*/ 82201 h 146208"/>
                  <a:gd name="connsiteX3" fmla="*/ 8954 w 605218"/>
                  <a:gd name="connsiteY3" fmla="*/ 0 h 146208"/>
                  <a:gd name="connsiteX4" fmla="*/ 0 w 605218"/>
                  <a:gd name="connsiteY4" fmla="*/ 61246 h 146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5218" h="146208">
                    <a:moveTo>
                      <a:pt x="0" y="61246"/>
                    </a:moveTo>
                    <a:lnTo>
                      <a:pt x="605218" y="146209"/>
                    </a:lnTo>
                    <a:cubicBezTo>
                      <a:pt x="602456" y="128111"/>
                      <a:pt x="598741" y="106489"/>
                      <a:pt x="594265" y="82201"/>
                    </a:cubicBezTo>
                    <a:lnTo>
                      <a:pt x="8954" y="0"/>
                    </a:lnTo>
                    <a:cubicBezTo>
                      <a:pt x="5429" y="23241"/>
                      <a:pt x="2381" y="43910"/>
                      <a:pt x="0" y="61246"/>
                    </a:cubicBezTo>
                    <a:close/>
                  </a:path>
                </a:pathLst>
              </a:custGeom>
              <a:solidFill>
                <a:srgbClr val="37474F"/>
              </a:solidFill>
              <a:ln w="9525" cap="flat">
                <a:noFill/>
                <a:prstDash val="solid"/>
                <a:miter/>
              </a:ln>
            </p:spPr>
            <p:txBody>
              <a:bodyPr rtlCol="0" anchor="ctr"/>
              <a:lstStyle/>
              <a:p>
                <a:endParaRPr lang="zh-CN" altLang="en-US"/>
              </a:p>
            </p:txBody>
          </p:sp>
          <p:sp>
            <p:nvSpPr>
              <p:cNvPr id="1775" name="任意多边形: 形状 1774">
                <a:extLst>
                  <a:ext uri="{FF2B5EF4-FFF2-40B4-BE49-F238E27FC236}">
                    <a16:creationId xmlns:a16="http://schemas.microsoft.com/office/drawing/2014/main" xmlns="" id="{DE581F6C-09ED-454E-811B-ED2D45B4334B}"/>
                  </a:ext>
                </a:extLst>
              </p:cNvPr>
              <p:cNvSpPr/>
              <p:nvPr/>
            </p:nvSpPr>
            <p:spPr>
              <a:xfrm>
                <a:off x="9916634" y="4595431"/>
                <a:ext cx="573024" cy="112109"/>
              </a:xfrm>
              <a:custGeom>
                <a:avLst/>
                <a:gdLst>
                  <a:gd name="connsiteX0" fmla="*/ 0 w 573024"/>
                  <a:gd name="connsiteY0" fmla="*/ 31528 h 112109"/>
                  <a:gd name="connsiteX1" fmla="*/ 573024 w 573024"/>
                  <a:gd name="connsiteY1" fmla="*/ 112109 h 112109"/>
                  <a:gd name="connsiteX2" fmla="*/ 566261 w 573024"/>
                  <a:gd name="connsiteY2" fmla="*/ 78772 h 112109"/>
                  <a:gd name="connsiteX3" fmla="*/ 5525 w 573024"/>
                  <a:gd name="connsiteY3" fmla="*/ 0 h 112109"/>
                  <a:gd name="connsiteX4" fmla="*/ 0 w 573024"/>
                  <a:gd name="connsiteY4" fmla="*/ 31528 h 1121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3024" h="112109">
                    <a:moveTo>
                      <a:pt x="0" y="31528"/>
                    </a:moveTo>
                    <a:lnTo>
                      <a:pt x="573024" y="112109"/>
                    </a:lnTo>
                    <a:cubicBezTo>
                      <a:pt x="570929" y="101346"/>
                      <a:pt x="568738" y="90202"/>
                      <a:pt x="566261" y="78772"/>
                    </a:cubicBezTo>
                    <a:lnTo>
                      <a:pt x="5525" y="0"/>
                    </a:lnTo>
                    <a:cubicBezTo>
                      <a:pt x="3715" y="10763"/>
                      <a:pt x="1715" y="21336"/>
                      <a:pt x="0" y="31528"/>
                    </a:cubicBezTo>
                    <a:close/>
                  </a:path>
                </a:pathLst>
              </a:custGeom>
              <a:solidFill>
                <a:srgbClr val="37474F"/>
              </a:solidFill>
              <a:ln w="9525" cap="flat">
                <a:noFill/>
                <a:prstDash val="solid"/>
                <a:miter/>
              </a:ln>
            </p:spPr>
            <p:txBody>
              <a:bodyPr rtlCol="0" anchor="ctr"/>
              <a:lstStyle/>
              <a:p>
                <a:endParaRPr lang="zh-CN" altLang="en-US"/>
              </a:p>
            </p:txBody>
          </p:sp>
          <p:sp>
            <p:nvSpPr>
              <p:cNvPr id="1776" name="任意多边形: 形状 1775">
                <a:extLst>
                  <a:ext uri="{FF2B5EF4-FFF2-40B4-BE49-F238E27FC236}">
                    <a16:creationId xmlns:a16="http://schemas.microsoft.com/office/drawing/2014/main" xmlns="" id="{88EACF0E-0CF7-405E-BD52-08E559A63FE9}"/>
                  </a:ext>
                </a:extLst>
              </p:cNvPr>
              <p:cNvSpPr/>
              <p:nvPr/>
            </p:nvSpPr>
            <p:spPr>
              <a:xfrm>
                <a:off x="10021218" y="3987926"/>
                <a:ext cx="168656" cy="237864"/>
              </a:xfrm>
              <a:custGeom>
                <a:avLst/>
                <a:gdLst>
                  <a:gd name="connsiteX0" fmla="*/ 73343 w 168656"/>
                  <a:gd name="connsiteY0" fmla="*/ 237839 h 237864"/>
                  <a:gd name="connsiteX1" fmla="*/ 168593 w 168656"/>
                  <a:gd name="connsiteY1" fmla="*/ 134017 h 237864"/>
                  <a:gd name="connsiteX2" fmla="*/ 149543 w 168656"/>
                  <a:gd name="connsiteY2" fmla="*/ 67342 h 237864"/>
                  <a:gd name="connsiteX3" fmla="*/ 132683 w 168656"/>
                  <a:gd name="connsiteY3" fmla="*/ 0 h 237864"/>
                  <a:gd name="connsiteX4" fmla="*/ 0 w 168656"/>
                  <a:gd name="connsiteY4" fmla="*/ 60484 h 237864"/>
                  <a:gd name="connsiteX5" fmla="*/ 29813 w 168656"/>
                  <a:gd name="connsiteY5" fmla="*/ 143161 h 237864"/>
                  <a:gd name="connsiteX6" fmla="*/ 30575 w 168656"/>
                  <a:gd name="connsiteY6" fmla="*/ 152686 h 237864"/>
                  <a:gd name="connsiteX7" fmla="*/ 30575 w 168656"/>
                  <a:gd name="connsiteY7" fmla="*/ 154210 h 237864"/>
                  <a:gd name="connsiteX8" fmla="*/ 73343 w 168656"/>
                  <a:gd name="connsiteY8" fmla="*/ 237839 h 2378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8656" h="237864">
                    <a:moveTo>
                      <a:pt x="73343" y="237839"/>
                    </a:moveTo>
                    <a:cubicBezTo>
                      <a:pt x="107442" y="239268"/>
                      <a:pt x="153924" y="178689"/>
                      <a:pt x="168593" y="134017"/>
                    </a:cubicBezTo>
                    <a:cubicBezTo>
                      <a:pt x="169545" y="130969"/>
                      <a:pt x="159734" y="102584"/>
                      <a:pt x="149543" y="67342"/>
                    </a:cubicBezTo>
                    <a:cubicBezTo>
                      <a:pt x="143351" y="46006"/>
                      <a:pt x="136970" y="22193"/>
                      <a:pt x="132683" y="0"/>
                    </a:cubicBezTo>
                    <a:lnTo>
                      <a:pt x="0" y="60484"/>
                    </a:lnTo>
                    <a:cubicBezTo>
                      <a:pt x="13252" y="86733"/>
                      <a:pt x="23263" y="114495"/>
                      <a:pt x="29813" y="143161"/>
                    </a:cubicBezTo>
                    <a:cubicBezTo>
                      <a:pt x="30356" y="146306"/>
                      <a:pt x="30612" y="149494"/>
                      <a:pt x="30575" y="152686"/>
                    </a:cubicBezTo>
                    <a:cubicBezTo>
                      <a:pt x="30531" y="153193"/>
                      <a:pt x="30531" y="153703"/>
                      <a:pt x="30575" y="154210"/>
                    </a:cubicBezTo>
                    <a:cubicBezTo>
                      <a:pt x="30671" y="172021"/>
                      <a:pt x="40386" y="236411"/>
                      <a:pt x="73343" y="237839"/>
                    </a:cubicBezTo>
                    <a:close/>
                  </a:path>
                </a:pathLst>
              </a:custGeom>
              <a:solidFill>
                <a:srgbClr val="F7A9A0"/>
              </a:solidFill>
              <a:ln w="9525" cap="flat">
                <a:noFill/>
                <a:prstDash val="solid"/>
                <a:miter/>
              </a:ln>
            </p:spPr>
            <p:txBody>
              <a:bodyPr rtlCol="0" anchor="ctr"/>
              <a:lstStyle/>
              <a:p>
                <a:endParaRPr lang="zh-CN" altLang="en-US"/>
              </a:p>
            </p:txBody>
          </p:sp>
          <p:sp>
            <p:nvSpPr>
              <p:cNvPr id="1777" name="任意多边形: 形状 1776">
                <a:extLst>
                  <a:ext uri="{FF2B5EF4-FFF2-40B4-BE49-F238E27FC236}">
                    <a16:creationId xmlns:a16="http://schemas.microsoft.com/office/drawing/2014/main" xmlns="" id="{DCA02FAD-4557-49D7-BAB2-34FC07A60072}"/>
                  </a:ext>
                </a:extLst>
              </p:cNvPr>
              <p:cNvSpPr/>
              <p:nvPr/>
            </p:nvSpPr>
            <p:spPr>
              <a:xfrm>
                <a:off x="10020647" y="3990117"/>
                <a:ext cx="128906" cy="152209"/>
              </a:xfrm>
              <a:custGeom>
                <a:avLst/>
                <a:gdLst>
                  <a:gd name="connsiteX0" fmla="*/ 0 w 128906"/>
                  <a:gd name="connsiteY0" fmla="*/ 58483 h 152209"/>
                  <a:gd name="connsiteX1" fmla="*/ 29813 w 128906"/>
                  <a:gd name="connsiteY1" fmla="*/ 141161 h 152209"/>
                  <a:gd name="connsiteX2" fmla="*/ 30671 w 128906"/>
                  <a:gd name="connsiteY2" fmla="*/ 150686 h 152209"/>
                  <a:gd name="connsiteX3" fmla="*/ 30671 w 128906"/>
                  <a:gd name="connsiteY3" fmla="*/ 152210 h 152209"/>
                  <a:gd name="connsiteX4" fmla="*/ 45148 w 128906"/>
                  <a:gd name="connsiteY4" fmla="*/ 150209 h 152209"/>
                  <a:gd name="connsiteX5" fmla="*/ 128873 w 128906"/>
                  <a:gd name="connsiteY5" fmla="*/ 0 h 152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8906" h="152209">
                    <a:moveTo>
                      <a:pt x="0" y="58483"/>
                    </a:moveTo>
                    <a:cubicBezTo>
                      <a:pt x="13297" y="84713"/>
                      <a:pt x="23310" y="112481"/>
                      <a:pt x="29813" y="141161"/>
                    </a:cubicBezTo>
                    <a:cubicBezTo>
                      <a:pt x="30435" y="144296"/>
                      <a:pt x="30723" y="147489"/>
                      <a:pt x="30671" y="150686"/>
                    </a:cubicBezTo>
                    <a:cubicBezTo>
                      <a:pt x="30626" y="151193"/>
                      <a:pt x="30626" y="151703"/>
                      <a:pt x="30671" y="152210"/>
                    </a:cubicBezTo>
                    <a:cubicBezTo>
                      <a:pt x="35554" y="152055"/>
                      <a:pt x="40407" y="151384"/>
                      <a:pt x="45148" y="150209"/>
                    </a:cubicBezTo>
                    <a:cubicBezTo>
                      <a:pt x="125730" y="132874"/>
                      <a:pt x="129349" y="28194"/>
                      <a:pt x="128873" y="0"/>
                    </a:cubicBezTo>
                    <a:close/>
                  </a:path>
                </a:pathLst>
              </a:custGeom>
              <a:solidFill>
                <a:srgbClr val="263238"/>
              </a:solidFill>
              <a:ln w="9525" cap="flat">
                <a:noFill/>
                <a:prstDash val="solid"/>
                <a:miter/>
              </a:ln>
            </p:spPr>
            <p:txBody>
              <a:bodyPr rtlCol="0" anchor="ctr"/>
              <a:lstStyle/>
              <a:p>
                <a:endParaRPr lang="zh-CN" altLang="en-US"/>
              </a:p>
            </p:txBody>
          </p:sp>
          <p:sp>
            <p:nvSpPr>
              <p:cNvPr id="1778" name="任意多边形: 形状 1777">
                <a:extLst>
                  <a:ext uri="{FF2B5EF4-FFF2-40B4-BE49-F238E27FC236}">
                    <a16:creationId xmlns:a16="http://schemas.microsoft.com/office/drawing/2014/main" xmlns="" id="{0CD1D72E-A12C-4183-8F6E-3767DB72E39D}"/>
                  </a:ext>
                </a:extLst>
              </p:cNvPr>
              <p:cNvSpPr/>
              <p:nvPr/>
            </p:nvSpPr>
            <p:spPr>
              <a:xfrm>
                <a:off x="9923200" y="3748640"/>
                <a:ext cx="235394" cy="346064"/>
              </a:xfrm>
              <a:custGeom>
                <a:avLst/>
                <a:gdLst>
                  <a:gd name="connsiteX0" fmla="*/ 216699 w 235394"/>
                  <a:gd name="connsiteY0" fmla="*/ 59454 h 346064"/>
                  <a:gd name="connsiteX1" fmla="*/ 213937 w 235394"/>
                  <a:gd name="connsiteY1" fmla="*/ 292055 h 346064"/>
                  <a:gd name="connsiteX2" fmla="*/ 38582 w 235394"/>
                  <a:gd name="connsiteY2" fmla="*/ 315010 h 346064"/>
                  <a:gd name="connsiteX3" fmla="*/ 24104 w 235394"/>
                  <a:gd name="connsiteY3" fmla="*/ 34213 h 346064"/>
                  <a:gd name="connsiteX4" fmla="*/ 216699 w 235394"/>
                  <a:gd name="connsiteY4" fmla="*/ 59454 h 3460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5394" h="346064">
                    <a:moveTo>
                      <a:pt x="216699" y="59454"/>
                    </a:moveTo>
                    <a:cubicBezTo>
                      <a:pt x="241274" y="105936"/>
                      <a:pt x="242893" y="253478"/>
                      <a:pt x="213937" y="292055"/>
                    </a:cubicBezTo>
                    <a:cubicBezTo>
                      <a:pt x="172027" y="348062"/>
                      <a:pt x="89541" y="368255"/>
                      <a:pt x="38582" y="315010"/>
                    </a:cubicBezTo>
                    <a:cubicBezTo>
                      <a:pt x="-10853" y="263098"/>
                      <a:pt x="-9519" y="70693"/>
                      <a:pt x="24104" y="34213"/>
                    </a:cubicBezTo>
                    <a:cubicBezTo>
                      <a:pt x="73348" y="-19508"/>
                      <a:pt x="180314" y="-9126"/>
                      <a:pt x="216699" y="59454"/>
                    </a:cubicBezTo>
                    <a:close/>
                  </a:path>
                </a:pathLst>
              </a:custGeom>
              <a:solidFill>
                <a:srgbClr val="F7A9A0"/>
              </a:solidFill>
              <a:ln w="9525" cap="flat">
                <a:noFill/>
                <a:prstDash val="solid"/>
                <a:miter/>
              </a:ln>
            </p:spPr>
            <p:txBody>
              <a:bodyPr rtlCol="0" anchor="ctr"/>
              <a:lstStyle/>
              <a:p>
                <a:endParaRPr lang="zh-CN" altLang="en-US"/>
              </a:p>
            </p:txBody>
          </p:sp>
          <p:sp>
            <p:nvSpPr>
              <p:cNvPr id="1779" name="任意多边形: 形状 1778">
                <a:extLst>
                  <a:ext uri="{FF2B5EF4-FFF2-40B4-BE49-F238E27FC236}">
                    <a16:creationId xmlns:a16="http://schemas.microsoft.com/office/drawing/2014/main" xmlns="" id="{F8B51333-0E2D-4707-80D1-1DF4307DFE6A}"/>
                  </a:ext>
                </a:extLst>
              </p:cNvPr>
              <p:cNvSpPr/>
              <p:nvPr/>
            </p:nvSpPr>
            <p:spPr>
              <a:xfrm>
                <a:off x="10013880" y="3924300"/>
                <a:ext cx="10957" cy="26012"/>
              </a:xfrm>
              <a:custGeom>
                <a:avLst/>
                <a:gdLst>
                  <a:gd name="connsiteX0" fmla="*/ 766 w 10957"/>
                  <a:gd name="connsiteY0" fmla="*/ 0 h 26012"/>
                  <a:gd name="connsiteX1" fmla="*/ 1433 w 10957"/>
                  <a:gd name="connsiteY1" fmla="*/ 857 h 26012"/>
                  <a:gd name="connsiteX2" fmla="*/ 10958 w 10957"/>
                  <a:gd name="connsiteY2" fmla="*/ 25432 h 26012"/>
                  <a:gd name="connsiteX3" fmla="*/ 10958 w 10957"/>
                  <a:gd name="connsiteY3" fmla="*/ 26003 h 26012"/>
                  <a:gd name="connsiteX4" fmla="*/ 766 w 10957"/>
                  <a:gd name="connsiteY4" fmla="*/ 0 h 260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57" h="26012">
                    <a:moveTo>
                      <a:pt x="766" y="0"/>
                    </a:moveTo>
                    <a:cubicBezTo>
                      <a:pt x="766" y="0"/>
                      <a:pt x="1528" y="476"/>
                      <a:pt x="1433" y="857"/>
                    </a:cubicBezTo>
                    <a:cubicBezTo>
                      <a:pt x="1433" y="10382"/>
                      <a:pt x="2290" y="22098"/>
                      <a:pt x="10958" y="25432"/>
                    </a:cubicBezTo>
                    <a:cubicBezTo>
                      <a:pt x="10958" y="25432"/>
                      <a:pt x="10958" y="26099"/>
                      <a:pt x="10958" y="26003"/>
                    </a:cubicBezTo>
                    <a:cubicBezTo>
                      <a:pt x="195" y="24765"/>
                      <a:pt x="-1234" y="9525"/>
                      <a:pt x="766" y="0"/>
                    </a:cubicBezTo>
                    <a:close/>
                  </a:path>
                </a:pathLst>
              </a:custGeom>
              <a:solidFill>
                <a:srgbClr val="263238"/>
              </a:solidFill>
              <a:ln w="9525" cap="flat">
                <a:noFill/>
                <a:prstDash val="solid"/>
                <a:miter/>
              </a:ln>
            </p:spPr>
            <p:txBody>
              <a:bodyPr rtlCol="0" anchor="ctr"/>
              <a:lstStyle/>
              <a:p>
                <a:endParaRPr lang="zh-CN" altLang="en-US"/>
              </a:p>
            </p:txBody>
          </p:sp>
          <p:sp>
            <p:nvSpPr>
              <p:cNvPr id="1780" name="任意多边形: 形状 1779">
                <a:extLst>
                  <a:ext uri="{FF2B5EF4-FFF2-40B4-BE49-F238E27FC236}">
                    <a16:creationId xmlns:a16="http://schemas.microsoft.com/office/drawing/2014/main" xmlns="" id="{ACA2999C-24EE-4435-AB6A-74EB087BB336}"/>
                  </a:ext>
                </a:extLst>
              </p:cNvPr>
              <p:cNvSpPr/>
              <p:nvPr/>
            </p:nvSpPr>
            <p:spPr>
              <a:xfrm>
                <a:off x="10013989" y="3914749"/>
                <a:ext cx="22092" cy="31764"/>
              </a:xfrm>
              <a:custGeom>
                <a:avLst/>
                <a:gdLst>
                  <a:gd name="connsiteX0" fmla="*/ 9515 w 22092"/>
                  <a:gd name="connsiteY0" fmla="*/ 25 h 31764"/>
                  <a:gd name="connsiteX1" fmla="*/ 11610 w 22092"/>
                  <a:gd name="connsiteY1" fmla="*/ 31744 h 31764"/>
                  <a:gd name="connsiteX2" fmla="*/ 9515 w 22092"/>
                  <a:gd name="connsiteY2" fmla="*/ 25 h 31764"/>
                </a:gdLst>
                <a:ahLst/>
                <a:cxnLst>
                  <a:cxn ang="0">
                    <a:pos x="connsiteX0" y="connsiteY0"/>
                  </a:cxn>
                  <a:cxn ang="0">
                    <a:pos x="connsiteX1" y="connsiteY1"/>
                  </a:cxn>
                  <a:cxn ang="0">
                    <a:pos x="connsiteX2" y="connsiteY2"/>
                  </a:cxn>
                </a:cxnLst>
                <a:rect l="l" t="t" r="r" b="b"/>
                <a:pathLst>
                  <a:path w="22092" h="31764">
                    <a:moveTo>
                      <a:pt x="9515" y="25"/>
                    </a:moveTo>
                    <a:cubicBezTo>
                      <a:pt x="25422" y="-1022"/>
                      <a:pt x="26374" y="30791"/>
                      <a:pt x="11610" y="31744"/>
                    </a:cubicBezTo>
                    <a:cubicBezTo>
                      <a:pt x="-3153" y="32696"/>
                      <a:pt x="-3820" y="597"/>
                      <a:pt x="9515" y="25"/>
                    </a:cubicBezTo>
                    <a:close/>
                  </a:path>
                </a:pathLst>
              </a:custGeom>
              <a:solidFill>
                <a:srgbClr val="263238"/>
              </a:solidFill>
              <a:ln w="9525" cap="flat">
                <a:noFill/>
                <a:prstDash val="solid"/>
                <a:miter/>
              </a:ln>
            </p:spPr>
            <p:txBody>
              <a:bodyPr rtlCol="0" anchor="ctr"/>
              <a:lstStyle/>
              <a:p>
                <a:endParaRPr lang="zh-CN" altLang="en-US"/>
              </a:p>
            </p:txBody>
          </p:sp>
          <p:sp>
            <p:nvSpPr>
              <p:cNvPr id="1781" name="任意多边形: 形状 1780">
                <a:extLst>
                  <a:ext uri="{FF2B5EF4-FFF2-40B4-BE49-F238E27FC236}">
                    <a16:creationId xmlns:a16="http://schemas.microsoft.com/office/drawing/2014/main" xmlns="" id="{322A57A4-92CE-4FB9-AF6A-B018B9D1BC81}"/>
                  </a:ext>
                </a:extLst>
              </p:cNvPr>
              <p:cNvSpPr/>
              <p:nvPr/>
            </p:nvSpPr>
            <p:spPr>
              <a:xfrm>
                <a:off x="9946352" y="3926204"/>
                <a:ext cx="11037" cy="26289"/>
              </a:xfrm>
              <a:custGeom>
                <a:avLst/>
                <a:gdLst>
                  <a:gd name="connsiteX0" fmla="*/ 10287 w 11037"/>
                  <a:gd name="connsiteY0" fmla="*/ 0 h 26289"/>
                  <a:gd name="connsiteX1" fmla="*/ 9525 w 11037"/>
                  <a:gd name="connsiteY1" fmla="*/ 953 h 26289"/>
                  <a:gd name="connsiteX2" fmla="*/ 0 w 11037"/>
                  <a:gd name="connsiteY2" fmla="*/ 25717 h 26289"/>
                  <a:gd name="connsiteX3" fmla="*/ 0 w 11037"/>
                  <a:gd name="connsiteY3" fmla="*/ 26289 h 26289"/>
                  <a:gd name="connsiteX4" fmla="*/ 10287 w 11037"/>
                  <a:gd name="connsiteY4" fmla="*/ 0 h 262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7" h="26289">
                    <a:moveTo>
                      <a:pt x="10287" y="0"/>
                    </a:moveTo>
                    <a:cubicBezTo>
                      <a:pt x="10287" y="0"/>
                      <a:pt x="9525" y="476"/>
                      <a:pt x="9525" y="953"/>
                    </a:cubicBezTo>
                    <a:cubicBezTo>
                      <a:pt x="10192" y="10478"/>
                      <a:pt x="9525" y="22193"/>
                      <a:pt x="0" y="25717"/>
                    </a:cubicBezTo>
                    <a:lnTo>
                      <a:pt x="0" y="26289"/>
                    </a:lnTo>
                    <a:cubicBezTo>
                      <a:pt x="11335" y="24384"/>
                      <a:pt x="12097" y="9239"/>
                      <a:pt x="10287" y="0"/>
                    </a:cubicBezTo>
                    <a:close/>
                  </a:path>
                </a:pathLst>
              </a:custGeom>
              <a:solidFill>
                <a:srgbClr val="263238"/>
              </a:solidFill>
              <a:ln w="9525" cap="flat">
                <a:noFill/>
                <a:prstDash val="solid"/>
                <a:miter/>
              </a:ln>
            </p:spPr>
            <p:txBody>
              <a:bodyPr rtlCol="0" anchor="ctr"/>
              <a:lstStyle/>
              <a:p>
                <a:endParaRPr lang="zh-CN" altLang="en-US"/>
              </a:p>
            </p:txBody>
          </p:sp>
          <p:sp>
            <p:nvSpPr>
              <p:cNvPr id="1782" name="任意多边形: 形状 1781">
                <a:extLst>
                  <a:ext uri="{FF2B5EF4-FFF2-40B4-BE49-F238E27FC236}">
                    <a16:creationId xmlns:a16="http://schemas.microsoft.com/office/drawing/2014/main" xmlns="" id="{58567BD4-0D34-41D6-8BF1-33FB60B6A9FE}"/>
                  </a:ext>
                </a:extLst>
              </p:cNvPr>
              <p:cNvSpPr/>
              <p:nvPr/>
            </p:nvSpPr>
            <p:spPr>
              <a:xfrm>
                <a:off x="9935270" y="3916190"/>
                <a:ext cx="22054" cy="31837"/>
              </a:xfrm>
              <a:custGeom>
                <a:avLst/>
                <a:gdLst>
                  <a:gd name="connsiteX0" fmla="*/ 12225 w 22054"/>
                  <a:gd name="connsiteY0" fmla="*/ 13 h 31837"/>
                  <a:gd name="connsiteX1" fmla="*/ 10796 w 22054"/>
                  <a:gd name="connsiteY1" fmla="*/ 31827 h 31837"/>
                  <a:gd name="connsiteX2" fmla="*/ 12225 w 22054"/>
                  <a:gd name="connsiteY2" fmla="*/ 13 h 31837"/>
                </a:gdLst>
                <a:ahLst/>
                <a:cxnLst>
                  <a:cxn ang="0">
                    <a:pos x="connsiteX0" y="connsiteY0"/>
                  </a:cxn>
                  <a:cxn ang="0">
                    <a:pos x="connsiteX1" y="connsiteY1"/>
                  </a:cxn>
                  <a:cxn ang="0">
                    <a:pos x="connsiteX2" y="connsiteY2"/>
                  </a:cxn>
                </a:cxnLst>
                <a:rect l="l" t="t" r="r" b="b"/>
                <a:pathLst>
                  <a:path w="22054" h="31837">
                    <a:moveTo>
                      <a:pt x="12225" y="13"/>
                    </a:moveTo>
                    <a:cubicBezTo>
                      <a:pt x="-3682" y="-748"/>
                      <a:pt x="-3968" y="31160"/>
                      <a:pt x="10796" y="31827"/>
                    </a:cubicBezTo>
                    <a:cubicBezTo>
                      <a:pt x="25560" y="32494"/>
                      <a:pt x="25560" y="585"/>
                      <a:pt x="12225" y="13"/>
                    </a:cubicBezTo>
                    <a:close/>
                  </a:path>
                </a:pathLst>
              </a:custGeom>
              <a:solidFill>
                <a:srgbClr val="263238"/>
              </a:solidFill>
              <a:ln w="9525" cap="flat">
                <a:noFill/>
                <a:prstDash val="solid"/>
                <a:miter/>
              </a:ln>
            </p:spPr>
            <p:txBody>
              <a:bodyPr rtlCol="0" anchor="ctr"/>
              <a:lstStyle/>
              <a:p>
                <a:endParaRPr lang="zh-CN" altLang="en-US"/>
              </a:p>
            </p:txBody>
          </p:sp>
          <p:sp>
            <p:nvSpPr>
              <p:cNvPr id="1783" name="任意多边形: 形状 1782">
                <a:extLst>
                  <a:ext uri="{FF2B5EF4-FFF2-40B4-BE49-F238E27FC236}">
                    <a16:creationId xmlns:a16="http://schemas.microsoft.com/office/drawing/2014/main" xmlns="" id="{005641DF-D608-4A64-BC53-7EF06BD5F1C9}"/>
                  </a:ext>
                </a:extLst>
              </p:cNvPr>
              <p:cNvSpPr/>
              <p:nvPr/>
            </p:nvSpPr>
            <p:spPr>
              <a:xfrm>
                <a:off x="10010313" y="3877317"/>
                <a:ext cx="34040" cy="22357"/>
              </a:xfrm>
              <a:custGeom>
                <a:avLst/>
                <a:gdLst>
                  <a:gd name="connsiteX0" fmla="*/ 25383 w 34040"/>
                  <a:gd name="connsiteY0" fmla="*/ 22217 h 22357"/>
                  <a:gd name="connsiteX1" fmla="*/ 12905 w 34040"/>
                  <a:gd name="connsiteY1" fmla="*/ 18217 h 22357"/>
                  <a:gd name="connsiteX2" fmla="*/ 999 w 34040"/>
                  <a:gd name="connsiteY2" fmla="*/ 11740 h 22357"/>
                  <a:gd name="connsiteX3" fmla="*/ 1856 w 34040"/>
                  <a:gd name="connsiteY3" fmla="*/ 3548 h 22357"/>
                  <a:gd name="connsiteX4" fmla="*/ 18620 w 34040"/>
                  <a:gd name="connsiteY4" fmla="*/ 1358 h 22357"/>
                  <a:gd name="connsiteX5" fmla="*/ 33098 w 34040"/>
                  <a:gd name="connsiteY5" fmla="*/ 11549 h 22357"/>
                  <a:gd name="connsiteX6" fmla="*/ 30369 w 34040"/>
                  <a:gd name="connsiteY6" fmla="*/ 21416 h 22357"/>
                  <a:gd name="connsiteX7" fmla="*/ 25383 w 34040"/>
                  <a:gd name="connsiteY7" fmla="*/ 22217 h 22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040" h="22357">
                    <a:moveTo>
                      <a:pt x="25383" y="22217"/>
                    </a:moveTo>
                    <a:cubicBezTo>
                      <a:pt x="21149" y="21129"/>
                      <a:pt x="16983" y="19793"/>
                      <a:pt x="12905" y="18217"/>
                    </a:cubicBezTo>
                    <a:cubicBezTo>
                      <a:pt x="8338" y="17409"/>
                      <a:pt x="4158" y="15135"/>
                      <a:pt x="999" y="11740"/>
                    </a:cubicBezTo>
                    <a:cubicBezTo>
                      <a:pt x="-603" y="9130"/>
                      <a:pt x="-251" y="5770"/>
                      <a:pt x="1856" y="3548"/>
                    </a:cubicBezTo>
                    <a:cubicBezTo>
                      <a:pt x="6615" y="-211"/>
                      <a:pt x="13055" y="-1053"/>
                      <a:pt x="18620" y="1358"/>
                    </a:cubicBezTo>
                    <a:cubicBezTo>
                      <a:pt x="24541" y="2846"/>
                      <a:pt x="29700" y="6478"/>
                      <a:pt x="33098" y="11549"/>
                    </a:cubicBezTo>
                    <a:cubicBezTo>
                      <a:pt x="35069" y="15028"/>
                      <a:pt x="33848" y="19445"/>
                      <a:pt x="30369" y="21416"/>
                    </a:cubicBezTo>
                    <a:cubicBezTo>
                      <a:pt x="28857" y="22273"/>
                      <a:pt x="27087" y="22558"/>
                      <a:pt x="25383" y="22217"/>
                    </a:cubicBezTo>
                    <a:close/>
                  </a:path>
                </a:pathLst>
              </a:custGeom>
              <a:solidFill>
                <a:srgbClr val="263238"/>
              </a:solidFill>
              <a:ln w="9525" cap="flat">
                <a:noFill/>
                <a:prstDash val="solid"/>
                <a:miter/>
              </a:ln>
            </p:spPr>
            <p:txBody>
              <a:bodyPr rtlCol="0" anchor="ctr"/>
              <a:lstStyle/>
              <a:p>
                <a:endParaRPr lang="zh-CN" altLang="en-US"/>
              </a:p>
            </p:txBody>
          </p:sp>
          <p:sp>
            <p:nvSpPr>
              <p:cNvPr id="1784" name="任意多边形: 形状 1783">
                <a:extLst>
                  <a:ext uri="{FF2B5EF4-FFF2-40B4-BE49-F238E27FC236}">
                    <a16:creationId xmlns:a16="http://schemas.microsoft.com/office/drawing/2014/main" xmlns="" id="{7A36E580-0425-4D3E-88B1-BE5E67D698CD}"/>
                  </a:ext>
                </a:extLst>
              </p:cNvPr>
              <p:cNvSpPr/>
              <p:nvPr/>
            </p:nvSpPr>
            <p:spPr>
              <a:xfrm>
                <a:off x="9926064" y="3878664"/>
                <a:ext cx="34453" cy="21965"/>
              </a:xfrm>
              <a:custGeom>
                <a:avLst/>
                <a:gdLst>
                  <a:gd name="connsiteX0" fmla="*/ 8668 w 34453"/>
                  <a:gd name="connsiteY0" fmla="*/ 21823 h 21965"/>
                  <a:gd name="connsiteX1" fmla="*/ 21241 w 34453"/>
                  <a:gd name="connsiteY1" fmla="*/ 18203 h 21965"/>
                  <a:gd name="connsiteX2" fmla="*/ 33337 w 34453"/>
                  <a:gd name="connsiteY2" fmla="*/ 12012 h 21965"/>
                  <a:gd name="connsiteX3" fmla="*/ 32766 w 34453"/>
                  <a:gd name="connsiteY3" fmla="*/ 3821 h 21965"/>
                  <a:gd name="connsiteX4" fmla="*/ 16002 w 34453"/>
                  <a:gd name="connsiteY4" fmla="*/ 1154 h 21965"/>
                  <a:gd name="connsiteX5" fmla="*/ 1238 w 34453"/>
                  <a:gd name="connsiteY5" fmla="*/ 10679 h 21965"/>
                  <a:gd name="connsiteX6" fmla="*/ 3192 w 34453"/>
                  <a:gd name="connsiteY6" fmla="*/ 20728 h 21965"/>
                  <a:gd name="connsiteX7" fmla="*/ 8667 w 34453"/>
                  <a:gd name="connsiteY7" fmla="*/ 21823 h 219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4453" h="21965">
                    <a:moveTo>
                      <a:pt x="8668" y="21823"/>
                    </a:moveTo>
                    <a:cubicBezTo>
                      <a:pt x="13049" y="20966"/>
                      <a:pt x="16954" y="19442"/>
                      <a:pt x="21241" y="18203"/>
                    </a:cubicBezTo>
                    <a:cubicBezTo>
                      <a:pt x="25855" y="17562"/>
                      <a:pt x="30118" y="15380"/>
                      <a:pt x="33337" y="12012"/>
                    </a:cubicBezTo>
                    <a:cubicBezTo>
                      <a:pt x="35016" y="9465"/>
                      <a:pt x="34782" y="6110"/>
                      <a:pt x="32766" y="3821"/>
                    </a:cubicBezTo>
                    <a:cubicBezTo>
                      <a:pt x="28074" y="-41"/>
                      <a:pt x="21660" y="-1061"/>
                      <a:pt x="16002" y="1154"/>
                    </a:cubicBezTo>
                    <a:cubicBezTo>
                      <a:pt x="10078" y="2409"/>
                      <a:pt x="4824" y="5799"/>
                      <a:pt x="1238" y="10679"/>
                    </a:cubicBezTo>
                    <a:cubicBezTo>
                      <a:pt x="-997" y="13993"/>
                      <a:pt x="-122" y="18493"/>
                      <a:pt x="3192" y="20728"/>
                    </a:cubicBezTo>
                    <a:cubicBezTo>
                      <a:pt x="4797" y="21810"/>
                      <a:pt x="6769" y="22205"/>
                      <a:pt x="8667" y="21823"/>
                    </a:cubicBezTo>
                    <a:close/>
                  </a:path>
                </a:pathLst>
              </a:custGeom>
              <a:solidFill>
                <a:srgbClr val="263238"/>
              </a:solidFill>
              <a:ln w="9525" cap="flat">
                <a:noFill/>
                <a:prstDash val="solid"/>
                <a:miter/>
              </a:ln>
            </p:spPr>
            <p:txBody>
              <a:bodyPr rtlCol="0" anchor="ctr"/>
              <a:lstStyle/>
              <a:p>
                <a:endParaRPr lang="zh-CN" altLang="en-US"/>
              </a:p>
            </p:txBody>
          </p:sp>
          <p:sp>
            <p:nvSpPr>
              <p:cNvPr id="1785" name="任意多边形: 形状 1784">
                <a:extLst>
                  <a:ext uri="{FF2B5EF4-FFF2-40B4-BE49-F238E27FC236}">
                    <a16:creationId xmlns:a16="http://schemas.microsoft.com/office/drawing/2014/main" xmlns="" id="{C5829E04-5283-43A9-9B93-BC62EBF0B943}"/>
                  </a:ext>
                </a:extLst>
              </p:cNvPr>
              <p:cNvSpPr/>
              <p:nvPr/>
            </p:nvSpPr>
            <p:spPr>
              <a:xfrm>
                <a:off x="10009629" y="4011291"/>
                <a:ext cx="19355" cy="11662"/>
              </a:xfrm>
              <a:custGeom>
                <a:avLst/>
                <a:gdLst>
                  <a:gd name="connsiteX0" fmla="*/ 17971 w 19355"/>
                  <a:gd name="connsiteY0" fmla="*/ 258 h 11662"/>
                  <a:gd name="connsiteX1" fmla="*/ 11113 w 19355"/>
                  <a:gd name="connsiteY1" fmla="*/ 7782 h 11662"/>
                  <a:gd name="connsiteX2" fmla="*/ 254 w 19355"/>
                  <a:gd name="connsiteY2" fmla="*/ 7782 h 11662"/>
                  <a:gd name="connsiteX3" fmla="*/ 254 w 19355"/>
                  <a:gd name="connsiteY3" fmla="*/ 8354 h 11662"/>
                  <a:gd name="connsiteX4" fmla="*/ 13684 w 19355"/>
                  <a:gd name="connsiteY4" fmla="*/ 10830 h 11662"/>
                  <a:gd name="connsiteX5" fmla="*/ 19304 w 19355"/>
                  <a:gd name="connsiteY5" fmla="*/ 543 h 11662"/>
                  <a:gd name="connsiteX6" fmla="*/ 17971 w 19355"/>
                  <a:gd name="connsiteY6" fmla="*/ 258 h 11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55" h="11662">
                    <a:moveTo>
                      <a:pt x="17971" y="258"/>
                    </a:moveTo>
                    <a:cubicBezTo>
                      <a:pt x="16161" y="3020"/>
                      <a:pt x="14541" y="6639"/>
                      <a:pt x="11113" y="7782"/>
                    </a:cubicBezTo>
                    <a:cubicBezTo>
                      <a:pt x="7533" y="8543"/>
                      <a:pt x="3834" y="8543"/>
                      <a:pt x="254" y="7782"/>
                    </a:cubicBezTo>
                    <a:cubicBezTo>
                      <a:pt x="254" y="7782"/>
                      <a:pt x="-317" y="7782"/>
                      <a:pt x="254" y="8354"/>
                    </a:cubicBezTo>
                    <a:cubicBezTo>
                      <a:pt x="3936" y="11583"/>
                      <a:pt x="9092" y="12534"/>
                      <a:pt x="13684" y="10830"/>
                    </a:cubicBezTo>
                    <a:cubicBezTo>
                      <a:pt x="17499" y="8888"/>
                      <a:pt x="19731" y="4803"/>
                      <a:pt x="19304" y="543"/>
                    </a:cubicBezTo>
                    <a:cubicBezTo>
                      <a:pt x="19018" y="-124"/>
                      <a:pt x="18161" y="-124"/>
                      <a:pt x="17971" y="258"/>
                    </a:cubicBezTo>
                    <a:close/>
                  </a:path>
                </a:pathLst>
              </a:custGeom>
              <a:solidFill>
                <a:srgbClr val="263238"/>
              </a:solidFill>
              <a:ln w="9525" cap="flat">
                <a:noFill/>
                <a:prstDash val="solid"/>
                <a:miter/>
              </a:ln>
            </p:spPr>
            <p:txBody>
              <a:bodyPr rtlCol="0" anchor="ctr"/>
              <a:lstStyle/>
              <a:p>
                <a:endParaRPr lang="zh-CN" altLang="en-US"/>
              </a:p>
            </p:txBody>
          </p:sp>
          <p:sp>
            <p:nvSpPr>
              <p:cNvPr id="1786" name="任意多边形: 形状 1785">
                <a:extLst>
                  <a:ext uri="{FF2B5EF4-FFF2-40B4-BE49-F238E27FC236}">
                    <a16:creationId xmlns:a16="http://schemas.microsoft.com/office/drawing/2014/main" xmlns="" id="{1683C044-64E1-4013-A460-9CBA0E7FF1A2}"/>
                  </a:ext>
                </a:extLst>
              </p:cNvPr>
              <p:cNvSpPr/>
              <p:nvPr/>
            </p:nvSpPr>
            <p:spPr>
              <a:xfrm>
                <a:off x="9957019" y="3878244"/>
                <a:ext cx="57527" cy="121886"/>
              </a:xfrm>
              <a:custGeom>
                <a:avLst/>
                <a:gdLst>
                  <a:gd name="connsiteX0" fmla="*/ 57341 w 57527"/>
                  <a:gd name="connsiteY0" fmla="*/ 105301 h 121886"/>
                  <a:gd name="connsiteX1" fmla="*/ 35338 w 57527"/>
                  <a:gd name="connsiteY1" fmla="*/ 120922 h 121886"/>
                  <a:gd name="connsiteX2" fmla="*/ 23242 w 57527"/>
                  <a:gd name="connsiteY2" fmla="*/ 121779 h 121886"/>
                  <a:gd name="connsiteX3" fmla="*/ 18765 w 57527"/>
                  <a:gd name="connsiteY3" fmla="*/ 121779 h 121886"/>
                  <a:gd name="connsiteX4" fmla="*/ 16669 w 57527"/>
                  <a:gd name="connsiteY4" fmla="*/ 119683 h 121886"/>
                  <a:gd name="connsiteX5" fmla="*/ 16669 w 57527"/>
                  <a:gd name="connsiteY5" fmla="*/ 119683 h 121886"/>
                  <a:gd name="connsiteX6" fmla="*/ 16669 w 57527"/>
                  <a:gd name="connsiteY6" fmla="*/ 98538 h 121886"/>
                  <a:gd name="connsiteX7" fmla="*/ 1 w 57527"/>
                  <a:gd name="connsiteY7" fmla="*/ 102824 h 121886"/>
                  <a:gd name="connsiteX8" fmla="*/ 10097 w 57527"/>
                  <a:gd name="connsiteY8" fmla="*/ 716 h 121886"/>
                  <a:gd name="connsiteX9" fmla="*/ 11907 w 57527"/>
                  <a:gd name="connsiteY9" fmla="*/ 716 h 121886"/>
                  <a:gd name="connsiteX10" fmla="*/ 6668 w 57527"/>
                  <a:gd name="connsiteY10" fmla="*/ 95966 h 121886"/>
                  <a:gd name="connsiteX11" fmla="*/ 22384 w 57527"/>
                  <a:gd name="connsiteY11" fmla="*/ 90727 h 121886"/>
                  <a:gd name="connsiteX12" fmla="*/ 21813 w 57527"/>
                  <a:gd name="connsiteY12" fmla="*/ 116826 h 121886"/>
                  <a:gd name="connsiteX13" fmla="*/ 56293 w 57527"/>
                  <a:gd name="connsiteY13" fmla="*/ 105015 h 121886"/>
                  <a:gd name="connsiteX14" fmla="*/ 57341 w 57527"/>
                  <a:gd name="connsiteY14" fmla="*/ 105301 h 12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7527" h="121886">
                    <a:moveTo>
                      <a:pt x="57341" y="105301"/>
                    </a:moveTo>
                    <a:cubicBezTo>
                      <a:pt x="52475" y="113319"/>
                      <a:pt x="44513" y="118972"/>
                      <a:pt x="35338" y="120922"/>
                    </a:cubicBezTo>
                    <a:cubicBezTo>
                      <a:pt x="31367" y="121778"/>
                      <a:pt x="27294" y="122067"/>
                      <a:pt x="23242" y="121779"/>
                    </a:cubicBezTo>
                    <a:cubicBezTo>
                      <a:pt x="21751" y="121872"/>
                      <a:pt x="20256" y="121872"/>
                      <a:pt x="18765" y="121779"/>
                    </a:cubicBezTo>
                    <a:cubicBezTo>
                      <a:pt x="17694" y="121593"/>
                      <a:pt x="16855" y="120755"/>
                      <a:pt x="16669" y="119683"/>
                    </a:cubicBezTo>
                    <a:lnTo>
                      <a:pt x="16669" y="119683"/>
                    </a:lnTo>
                    <a:cubicBezTo>
                      <a:pt x="16669" y="119683"/>
                      <a:pt x="16669" y="98538"/>
                      <a:pt x="16669" y="98538"/>
                    </a:cubicBezTo>
                    <a:cubicBezTo>
                      <a:pt x="13907" y="100062"/>
                      <a:pt x="-95" y="106825"/>
                      <a:pt x="1" y="102824"/>
                    </a:cubicBezTo>
                    <a:cubicBezTo>
                      <a:pt x="-56" y="68536"/>
                      <a:pt x="3326" y="34329"/>
                      <a:pt x="10097" y="716"/>
                    </a:cubicBezTo>
                    <a:cubicBezTo>
                      <a:pt x="10097" y="-332"/>
                      <a:pt x="12002" y="-141"/>
                      <a:pt x="11907" y="716"/>
                    </a:cubicBezTo>
                    <a:cubicBezTo>
                      <a:pt x="11907" y="32434"/>
                      <a:pt x="6954" y="63962"/>
                      <a:pt x="6668" y="95966"/>
                    </a:cubicBezTo>
                    <a:cubicBezTo>
                      <a:pt x="11638" y="93498"/>
                      <a:pt x="16928" y="91735"/>
                      <a:pt x="22384" y="90727"/>
                    </a:cubicBezTo>
                    <a:cubicBezTo>
                      <a:pt x="23051" y="90727"/>
                      <a:pt x="21718" y="116635"/>
                      <a:pt x="21813" y="116826"/>
                    </a:cubicBezTo>
                    <a:cubicBezTo>
                      <a:pt x="34431" y="117714"/>
                      <a:pt x="46870" y="113453"/>
                      <a:pt x="56293" y="105015"/>
                    </a:cubicBezTo>
                    <a:cubicBezTo>
                      <a:pt x="57055" y="103872"/>
                      <a:pt x="57913" y="104539"/>
                      <a:pt x="57341" y="105301"/>
                    </a:cubicBezTo>
                    <a:close/>
                  </a:path>
                </a:pathLst>
              </a:custGeom>
              <a:solidFill>
                <a:srgbClr val="263238"/>
              </a:solidFill>
              <a:ln w="9525" cap="flat">
                <a:noFill/>
                <a:prstDash val="solid"/>
                <a:miter/>
              </a:ln>
            </p:spPr>
            <p:txBody>
              <a:bodyPr rtlCol="0" anchor="ctr"/>
              <a:lstStyle/>
              <a:p>
                <a:endParaRPr lang="zh-CN" altLang="en-US"/>
              </a:p>
            </p:txBody>
          </p:sp>
          <p:sp>
            <p:nvSpPr>
              <p:cNvPr id="1787" name="任意多边形: 形状 1786">
                <a:extLst>
                  <a:ext uri="{FF2B5EF4-FFF2-40B4-BE49-F238E27FC236}">
                    <a16:creationId xmlns:a16="http://schemas.microsoft.com/office/drawing/2014/main" xmlns="" id="{592A2AAC-5CF0-4F8C-98FF-B88048AD3DEB}"/>
                  </a:ext>
                </a:extLst>
              </p:cNvPr>
              <p:cNvSpPr/>
              <p:nvPr/>
            </p:nvSpPr>
            <p:spPr>
              <a:xfrm>
                <a:off x="9983309" y="3983545"/>
                <a:ext cx="36142" cy="27276"/>
              </a:xfrm>
              <a:custGeom>
                <a:avLst/>
                <a:gdLst>
                  <a:gd name="connsiteX0" fmla="*/ 0 w 36142"/>
                  <a:gd name="connsiteY0" fmla="*/ 14764 h 27276"/>
                  <a:gd name="connsiteX1" fmla="*/ 17716 w 36142"/>
                  <a:gd name="connsiteY1" fmla="*/ 26384 h 27276"/>
                  <a:gd name="connsiteX2" fmla="*/ 29242 w 36142"/>
                  <a:gd name="connsiteY2" fmla="*/ 26384 h 27276"/>
                  <a:gd name="connsiteX3" fmla="*/ 34862 w 36142"/>
                  <a:gd name="connsiteY3" fmla="*/ 9525 h 27276"/>
                  <a:gd name="connsiteX4" fmla="*/ 30385 w 36142"/>
                  <a:gd name="connsiteY4" fmla="*/ 0 h 27276"/>
                  <a:gd name="connsiteX5" fmla="*/ 0 w 36142"/>
                  <a:gd name="connsiteY5" fmla="*/ 14764 h 27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42" h="27276">
                    <a:moveTo>
                      <a:pt x="0" y="14764"/>
                    </a:moveTo>
                    <a:cubicBezTo>
                      <a:pt x="4813" y="20091"/>
                      <a:pt x="10913" y="24092"/>
                      <a:pt x="17716" y="26384"/>
                    </a:cubicBezTo>
                    <a:cubicBezTo>
                      <a:pt x="21466" y="27574"/>
                      <a:pt x="25492" y="27574"/>
                      <a:pt x="29242" y="26384"/>
                    </a:cubicBezTo>
                    <a:cubicBezTo>
                      <a:pt x="37338" y="23527"/>
                      <a:pt x="36957" y="15907"/>
                      <a:pt x="34862" y="9525"/>
                    </a:cubicBezTo>
                    <a:cubicBezTo>
                      <a:pt x="33762" y="6180"/>
                      <a:pt x="32258" y="2981"/>
                      <a:pt x="30385" y="0"/>
                    </a:cubicBezTo>
                    <a:cubicBezTo>
                      <a:pt x="22104" y="8055"/>
                      <a:pt x="11450" y="13231"/>
                      <a:pt x="0" y="14764"/>
                    </a:cubicBezTo>
                    <a:close/>
                  </a:path>
                </a:pathLst>
              </a:custGeom>
              <a:solidFill>
                <a:srgbClr val="263238"/>
              </a:solidFill>
              <a:ln w="9525" cap="flat">
                <a:noFill/>
                <a:prstDash val="solid"/>
                <a:miter/>
              </a:ln>
            </p:spPr>
            <p:txBody>
              <a:bodyPr rtlCol="0" anchor="ctr"/>
              <a:lstStyle/>
              <a:p>
                <a:endParaRPr lang="zh-CN" altLang="en-US"/>
              </a:p>
            </p:txBody>
          </p:sp>
          <p:sp>
            <p:nvSpPr>
              <p:cNvPr id="1788" name="任意多边形: 形状 1787">
                <a:extLst>
                  <a:ext uri="{FF2B5EF4-FFF2-40B4-BE49-F238E27FC236}">
                    <a16:creationId xmlns:a16="http://schemas.microsoft.com/office/drawing/2014/main" xmlns="" id="{FEF22839-D576-4F85-AADA-32B000D45A14}"/>
                  </a:ext>
                </a:extLst>
              </p:cNvPr>
              <p:cNvSpPr/>
              <p:nvPr/>
            </p:nvSpPr>
            <p:spPr>
              <a:xfrm>
                <a:off x="10001025" y="3993165"/>
                <a:ext cx="18425" cy="17751"/>
              </a:xfrm>
              <a:custGeom>
                <a:avLst/>
                <a:gdLst>
                  <a:gd name="connsiteX0" fmla="*/ 0 w 18425"/>
                  <a:gd name="connsiteY0" fmla="*/ 16859 h 17751"/>
                  <a:gd name="connsiteX1" fmla="*/ 11525 w 18425"/>
                  <a:gd name="connsiteY1" fmla="*/ 16859 h 17751"/>
                  <a:gd name="connsiteX2" fmla="*/ 17145 w 18425"/>
                  <a:gd name="connsiteY2" fmla="*/ 0 h 17751"/>
                  <a:gd name="connsiteX3" fmla="*/ 0 w 18425"/>
                  <a:gd name="connsiteY3" fmla="*/ 16859 h 17751"/>
                </a:gdLst>
                <a:ahLst/>
                <a:cxnLst>
                  <a:cxn ang="0">
                    <a:pos x="connsiteX0" y="connsiteY0"/>
                  </a:cxn>
                  <a:cxn ang="0">
                    <a:pos x="connsiteX1" y="connsiteY1"/>
                  </a:cxn>
                  <a:cxn ang="0">
                    <a:pos x="connsiteX2" y="connsiteY2"/>
                  </a:cxn>
                  <a:cxn ang="0">
                    <a:pos x="connsiteX3" y="connsiteY3"/>
                  </a:cxn>
                </a:cxnLst>
                <a:rect l="l" t="t" r="r" b="b"/>
                <a:pathLst>
                  <a:path w="18425" h="17751">
                    <a:moveTo>
                      <a:pt x="0" y="16859"/>
                    </a:moveTo>
                    <a:cubicBezTo>
                      <a:pt x="3749" y="18049"/>
                      <a:pt x="7776" y="18049"/>
                      <a:pt x="11525" y="16859"/>
                    </a:cubicBezTo>
                    <a:cubicBezTo>
                      <a:pt x="19621" y="14002"/>
                      <a:pt x="19240" y="6382"/>
                      <a:pt x="17145" y="0"/>
                    </a:cubicBezTo>
                    <a:cubicBezTo>
                      <a:pt x="8253" y="1049"/>
                      <a:pt x="1199" y="7986"/>
                      <a:pt x="0" y="16859"/>
                    </a:cubicBezTo>
                    <a:close/>
                  </a:path>
                </a:pathLst>
              </a:custGeom>
              <a:solidFill>
                <a:srgbClr val="FF9CBD"/>
              </a:solidFill>
              <a:ln w="9525" cap="flat">
                <a:noFill/>
                <a:prstDash val="solid"/>
                <a:miter/>
              </a:ln>
            </p:spPr>
            <p:txBody>
              <a:bodyPr rtlCol="0" anchor="ctr"/>
              <a:lstStyle/>
              <a:p>
                <a:endParaRPr lang="zh-CN" altLang="en-US"/>
              </a:p>
            </p:txBody>
          </p:sp>
          <p:sp>
            <p:nvSpPr>
              <p:cNvPr id="1789" name="任意多边形: 形状 1788">
                <a:extLst>
                  <a:ext uri="{FF2B5EF4-FFF2-40B4-BE49-F238E27FC236}">
                    <a16:creationId xmlns:a16="http://schemas.microsoft.com/office/drawing/2014/main" xmlns="" id="{45C3FA45-2C42-4BEA-9577-42AFA4EB96F6}"/>
                  </a:ext>
                </a:extLst>
              </p:cNvPr>
              <p:cNvSpPr/>
              <p:nvPr/>
            </p:nvSpPr>
            <p:spPr>
              <a:xfrm>
                <a:off x="9927683" y="3746237"/>
                <a:ext cx="236897" cy="218162"/>
              </a:xfrm>
              <a:custGeom>
                <a:avLst/>
                <a:gdLst>
                  <a:gd name="connsiteX0" fmla="*/ 0 w 236897"/>
                  <a:gd name="connsiteY0" fmla="*/ 90813 h 218162"/>
                  <a:gd name="connsiteX1" fmla="*/ 18479 w 236897"/>
                  <a:gd name="connsiteY1" fmla="*/ 61381 h 218162"/>
                  <a:gd name="connsiteX2" fmla="*/ 49911 w 236897"/>
                  <a:gd name="connsiteY2" fmla="*/ 77573 h 218162"/>
                  <a:gd name="connsiteX3" fmla="*/ 117729 w 236897"/>
                  <a:gd name="connsiteY3" fmla="*/ 51761 h 218162"/>
                  <a:gd name="connsiteX4" fmla="*/ 192786 w 236897"/>
                  <a:gd name="connsiteY4" fmla="*/ 153392 h 218162"/>
                  <a:gd name="connsiteX5" fmla="*/ 233648 w 236897"/>
                  <a:gd name="connsiteY5" fmla="*/ 218163 h 218162"/>
                  <a:gd name="connsiteX6" fmla="*/ 209931 w 236897"/>
                  <a:gd name="connsiteY6" fmla="*/ 40331 h 218162"/>
                  <a:gd name="connsiteX7" fmla="*/ 26099 w 236897"/>
                  <a:gd name="connsiteY7" fmla="*/ 27091 h 218162"/>
                  <a:gd name="connsiteX8" fmla="*/ 0 w 236897"/>
                  <a:gd name="connsiteY8" fmla="*/ 90813 h 21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897" h="218162">
                    <a:moveTo>
                      <a:pt x="0" y="90813"/>
                    </a:moveTo>
                    <a:cubicBezTo>
                      <a:pt x="4953" y="77573"/>
                      <a:pt x="10859" y="64334"/>
                      <a:pt x="18479" y="61381"/>
                    </a:cubicBezTo>
                    <a:cubicBezTo>
                      <a:pt x="26099" y="58428"/>
                      <a:pt x="32099" y="77192"/>
                      <a:pt x="49911" y="77573"/>
                    </a:cubicBezTo>
                    <a:cubicBezTo>
                      <a:pt x="73819" y="78050"/>
                      <a:pt x="84392" y="55571"/>
                      <a:pt x="117729" y="51761"/>
                    </a:cubicBezTo>
                    <a:cubicBezTo>
                      <a:pt x="165354" y="46236"/>
                      <a:pt x="188500" y="85289"/>
                      <a:pt x="192786" y="153392"/>
                    </a:cubicBezTo>
                    <a:cubicBezTo>
                      <a:pt x="196691" y="214162"/>
                      <a:pt x="233648" y="218163"/>
                      <a:pt x="233648" y="218163"/>
                    </a:cubicBezTo>
                    <a:cubicBezTo>
                      <a:pt x="233648" y="218163"/>
                      <a:pt x="249841" y="82812"/>
                      <a:pt x="209931" y="40331"/>
                    </a:cubicBezTo>
                    <a:cubicBezTo>
                      <a:pt x="170021" y="-2151"/>
                      <a:pt x="82391" y="-17962"/>
                      <a:pt x="26099" y="27091"/>
                    </a:cubicBezTo>
                    <a:cubicBezTo>
                      <a:pt x="5620" y="43569"/>
                      <a:pt x="0" y="90813"/>
                      <a:pt x="0" y="90813"/>
                    </a:cubicBezTo>
                    <a:close/>
                  </a:path>
                </a:pathLst>
              </a:custGeom>
              <a:solidFill>
                <a:srgbClr val="263238"/>
              </a:solidFill>
              <a:ln w="9525" cap="flat">
                <a:noFill/>
                <a:prstDash val="solid"/>
                <a:miter/>
              </a:ln>
            </p:spPr>
            <p:txBody>
              <a:bodyPr rtlCol="0" anchor="ctr"/>
              <a:lstStyle/>
              <a:p>
                <a:endParaRPr lang="zh-CN" altLang="en-US"/>
              </a:p>
            </p:txBody>
          </p:sp>
          <p:sp>
            <p:nvSpPr>
              <p:cNvPr id="1790" name="任意多边形: 形状 1789">
                <a:extLst>
                  <a:ext uri="{FF2B5EF4-FFF2-40B4-BE49-F238E27FC236}">
                    <a16:creationId xmlns:a16="http://schemas.microsoft.com/office/drawing/2014/main" xmlns="" id="{8E62C273-42DF-43B8-81DD-E2C9BCEEC75F}"/>
                  </a:ext>
                </a:extLst>
              </p:cNvPr>
              <p:cNvSpPr/>
              <p:nvPr/>
            </p:nvSpPr>
            <p:spPr>
              <a:xfrm>
                <a:off x="10126851" y="3895113"/>
                <a:ext cx="60926" cy="97856"/>
              </a:xfrm>
              <a:custGeom>
                <a:avLst/>
                <a:gdLst>
                  <a:gd name="connsiteX0" fmla="*/ 1048 w 60926"/>
                  <a:gd name="connsiteY0" fmla="*/ 44807 h 97856"/>
                  <a:gd name="connsiteX1" fmla="*/ 48673 w 60926"/>
                  <a:gd name="connsiteY1" fmla="*/ 802 h 97856"/>
                  <a:gd name="connsiteX2" fmla="*/ 35909 w 60926"/>
                  <a:gd name="connsiteY2" fmla="*/ 93480 h 97856"/>
                  <a:gd name="connsiteX3" fmla="*/ 592 w 60926"/>
                  <a:gd name="connsiteY3" fmla="*/ 86681 h 97856"/>
                  <a:gd name="connsiteX4" fmla="*/ 0 w 60926"/>
                  <a:gd name="connsiteY4" fmla="*/ 85765 h 978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926" h="97856">
                    <a:moveTo>
                      <a:pt x="1048" y="44807"/>
                    </a:moveTo>
                    <a:cubicBezTo>
                      <a:pt x="1048" y="44807"/>
                      <a:pt x="25432" y="-7009"/>
                      <a:pt x="48673" y="802"/>
                    </a:cubicBezTo>
                    <a:cubicBezTo>
                      <a:pt x="71914" y="8612"/>
                      <a:pt x="58959" y="80050"/>
                      <a:pt x="35909" y="93480"/>
                    </a:cubicBezTo>
                    <a:cubicBezTo>
                      <a:pt x="24279" y="101355"/>
                      <a:pt x="8467" y="98311"/>
                      <a:pt x="592" y="86681"/>
                    </a:cubicBezTo>
                    <a:cubicBezTo>
                      <a:pt x="388" y="86380"/>
                      <a:pt x="191" y="86074"/>
                      <a:pt x="0" y="85765"/>
                    </a:cubicBezTo>
                    <a:close/>
                  </a:path>
                </a:pathLst>
              </a:custGeom>
              <a:solidFill>
                <a:srgbClr val="F7A9A0"/>
              </a:solidFill>
              <a:ln w="9525" cap="flat">
                <a:noFill/>
                <a:prstDash val="solid"/>
                <a:miter/>
              </a:ln>
            </p:spPr>
            <p:txBody>
              <a:bodyPr rtlCol="0" anchor="ctr"/>
              <a:lstStyle/>
              <a:p>
                <a:endParaRPr lang="zh-CN" altLang="en-US"/>
              </a:p>
            </p:txBody>
          </p:sp>
          <p:sp>
            <p:nvSpPr>
              <p:cNvPr id="1791" name="任意多边形: 形状 1790">
                <a:extLst>
                  <a:ext uri="{FF2B5EF4-FFF2-40B4-BE49-F238E27FC236}">
                    <a16:creationId xmlns:a16="http://schemas.microsoft.com/office/drawing/2014/main" xmlns="" id="{59E1086C-8B57-4B4B-9138-E4F4538E155E}"/>
                  </a:ext>
                </a:extLst>
              </p:cNvPr>
              <p:cNvSpPr/>
              <p:nvPr/>
            </p:nvSpPr>
            <p:spPr>
              <a:xfrm>
                <a:off x="10139504" y="3916299"/>
                <a:ext cx="31891" cy="64110"/>
              </a:xfrm>
              <a:custGeom>
                <a:avLst/>
                <a:gdLst>
                  <a:gd name="connsiteX0" fmla="*/ 31638 w 31891"/>
                  <a:gd name="connsiteY0" fmla="*/ 0 h 64110"/>
                  <a:gd name="connsiteX1" fmla="*/ 31638 w 31891"/>
                  <a:gd name="connsiteY1" fmla="*/ 667 h 64110"/>
                  <a:gd name="connsiteX2" fmla="*/ 5825 w 31891"/>
                  <a:gd name="connsiteY2" fmla="*/ 45910 h 64110"/>
                  <a:gd name="connsiteX3" fmla="*/ 23819 w 31891"/>
                  <a:gd name="connsiteY3" fmla="*/ 37646 h 64110"/>
                  <a:gd name="connsiteX4" fmla="*/ 25827 w 31891"/>
                  <a:gd name="connsiteY4" fmla="*/ 38576 h 64110"/>
                  <a:gd name="connsiteX5" fmla="*/ 26123 w 31891"/>
                  <a:gd name="connsiteY5" fmla="*/ 39329 h 64110"/>
                  <a:gd name="connsiteX6" fmla="*/ 25827 w 31891"/>
                  <a:gd name="connsiteY6" fmla="*/ 39624 h 64110"/>
                  <a:gd name="connsiteX7" fmla="*/ 9730 w 31891"/>
                  <a:gd name="connsiteY7" fmla="*/ 47911 h 64110"/>
                  <a:gd name="connsiteX8" fmla="*/ 4015 w 31891"/>
                  <a:gd name="connsiteY8" fmla="*/ 63055 h 64110"/>
                  <a:gd name="connsiteX9" fmla="*/ 872 w 31891"/>
                  <a:gd name="connsiteY9" fmla="*/ 62484 h 64110"/>
                  <a:gd name="connsiteX10" fmla="*/ 872 w 31891"/>
                  <a:gd name="connsiteY10" fmla="*/ 62484 h 64110"/>
                  <a:gd name="connsiteX11" fmla="*/ 31638 w 31891"/>
                  <a:gd name="connsiteY11" fmla="*/ 0 h 6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91" h="64110">
                    <a:moveTo>
                      <a:pt x="31638" y="0"/>
                    </a:moveTo>
                    <a:cubicBezTo>
                      <a:pt x="31638" y="0"/>
                      <a:pt x="32209" y="476"/>
                      <a:pt x="31638" y="667"/>
                    </a:cubicBezTo>
                    <a:cubicBezTo>
                      <a:pt x="15636" y="10668"/>
                      <a:pt x="9254" y="28194"/>
                      <a:pt x="5825" y="45910"/>
                    </a:cubicBezTo>
                    <a:cubicBezTo>
                      <a:pt x="8512" y="38659"/>
                      <a:pt x="16568" y="34959"/>
                      <a:pt x="23819" y="37646"/>
                    </a:cubicBezTo>
                    <a:cubicBezTo>
                      <a:pt x="24512" y="37902"/>
                      <a:pt x="25184" y="38214"/>
                      <a:pt x="25827" y="38576"/>
                    </a:cubicBezTo>
                    <a:cubicBezTo>
                      <a:pt x="26117" y="38702"/>
                      <a:pt x="26249" y="39039"/>
                      <a:pt x="26123" y="39329"/>
                    </a:cubicBezTo>
                    <a:cubicBezTo>
                      <a:pt x="26065" y="39461"/>
                      <a:pt x="25960" y="39566"/>
                      <a:pt x="25827" y="39624"/>
                    </a:cubicBezTo>
                    <a:cubicBezTo>
                      <a:pt x="19250" y="38708"/>
                      <a:pt x="12806" y="42025"/>
                      <a:pt x="9730" y="47911"/>
                    </a:cubicBezTo>
                    <a:cubicBezTo>
                      <a:pt x="7293" y="52742"/>
                      <a:pt x="5377" y="57819"/>
                      <a:pt x="4015" y="63055"/>
                    </a:cubicBezTo>
                    <a:cubicBezTo>
                      <a:pt x="3444" y="64675"/>
                      <a:pt x="586" y="64389"/>
                      <a:pt x="872" y="62484"/>
                    </a:cubicBezTo>
                    <a:lnTo>
                      <a:pt x="872" y="62484"/>
                    </a:lnTo>
                    <a:cubicBezTo>
                      <a:pt x="-3414" y="40100"/>
                      <a:pt x="8301" y="6287"/>
                      <a:pt x="31638" y="0"/>
                    </a:cubicBezTo>
                    <a:close/>
                  </a:path>
                </a:pathLst>
              </a:custGeom>
              <a:solidFill>
                <a:srgbClr val="263238"/>
              </a:solidFill>
              <a:ln w="9525" cap="flat">
                <a:noFill/>
                <a:prstDash val="solid"/>
                <a:miter/>
              </a:ln>
            </p:spPr>
            <p:txBody>
              <a:bodyPr rtlCol="0" anchor="ctr"/>
              <a:lstStyle/>
              <a:p>
                <a:endParaRPr lang="zh-CN" altLang="en-US"/>
              </a:p>
            </p:txBody>
          </p:sp>
          <p:sp>
            <p:nvSpPr>
              <p:cNvPr id="1792" name="任意多边形: 形状 1791">
                <a:extLst>
                  <a:ext uri="{FF2B5EF4-FFF2-40B4-BE49-F238E27FC236}">
                    <a16:creationId xmlns:a16="http://schemas.microsoft.com/office/drawing/2014/main" xmlns="" id="{807A5071-F88B-440E-88EA-B6FA8DE201AA}"/>
                  </a:ext>
                </a:extLst>
              </p:cNvPr>
              <p:cNvSpPr/>
              <p:nvPr/>
            </p:nvSpPr>
            <p:spPr>
              <a:xfrm>
                <a:off x="9992357" y="3720935"/>
                <a:ext cx="206287" cy="190858"/>
              </a:xfrm>
              <a:custGeom>
                <a:avLst/>
                <a:gdLst>
                  <a:gd name="connsiteX0" fmla="*/ 0 w 206287"/>
                  <a:gd name="connsiteY0" fmla="*/ 28009 h 190858"/>
                  <a:gd name="connsiteX1" fmla="*/ 57912 w 206287"/>
                  <a:gd name="connsiteY1" fmla="*/ 4006 h 190858"/>
                  <a:gd name="connsiteX2" fmla="*/ 173260 w 206287"/>
                  <a:gd name="connsiteY2" fmla="*/ 9721 h 190858"/>
                  <a:gd name="connsiteX3" fmla="*/ 205454 w 206287"/>
                  <a:gd name="connsiteY3" fmla="*/ 100780 h 190858"/>
                  <a:gd name="connsiteX4" fmla="*/ 188119 w 206287"/>
                  <a:gd name="connsiteY4" fmla="*/ 188982 h 190858"/>
                  <a:gd name="connsiteX5" fmla="*/ 116681 w 206287"/>
                  <a:gd name="connsiteY5" fmla="*/ 72205 h 190858"/>
                  <a:gd name="connsiteX6" fmla="*/ 0 w 206287"/>
                  <a:gd name="connsiteY6" fmla="*/ 28009 h 190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6287" h="190858">
                    <a:moveTo>
                      <a:pt x="0" y="28009"/>
                    </a:moveTo>
                    <a:cubicBezTo>
                      <a:pt x="18030" y="17226"/>
                      <a:pt x="37541" y="9139"/>
                      <a:pt x="57912" y="4006"/>
                    </a:cubicBezTo>
                    <a:cubicBezTo>
                      <a:pt x="80677" y="-1233"/>
                      <a:pt x="154210" y="-3138"/>
                      <a:pt x="173260" y="9721"/>
                    </a:cubicBezTo>
                    <a:cubicBezTo>
                      <a:pt x="192310" y="22580"/>
                      <a:pt x="203930" y="90779"/>
                      <a:pt x="205454" y="100780"/>
                    </a:cubicBezTo>
                    <a:cubicBezTo>
                      <a:pt x="206978" y="110781"/>
                      <a:pt x="208693" y="172027"/>
                      <a:pt x="188119" y="188982"/>
                    </a:cubicBezTo>
                    <a:cubicBezTo>
                      <a:pt x="167545" y="205936"/>
                      <a:pt x="154972" y="103257"/>
                      <a:pt x="116681" y="72205"/>
                    </a:cubicBezTo>
                    <a:cubicBezTo>
                      <a:pt x="78391" y="41154"/>
                      <a:pt x="0" y="28009"/>
                      <a:pt x="0" y="28009"/>
                    </a:cubicBezTo>
                    <a:close/>
                  </a:path>
                </a:pathLst>
              </a:custGeom>
              <a:solidFill>
                <a:srgbClr val="A6A6A6"/>
              </a:solidFill>
              <a:ln w="9525" cap="flat">
                <a:noFill/>
                <a:prstDash val="solid"/>
                <a:miter/>
              </a:ln>
            </p:spPr>
            <p:txBody>
              <a:bodyPr rtlCol="0" anchor="ctr"/>
              <a:lstStyle/>
              <a:p>
                <a:endParaRPr lang="zh-CN" altLang="en-US"/>
              </a:p>
            </p:txBody>
          </p:sp>
          <p:sp>
            <p:nvSpPr>
              <p:cNvPr id="1793" name="任意多边形: 形状 1792">
                <a:extLst>
                  <a:ext uri="{FF2B5EF4-FFF2-40B4-BE49-F238E27FC236}">
                    <a16:creationId xmlns:a16="http://schemas.microsoft.com/office/drawing/2014/main" xmlns="" id="{01631A03-5A04-46ED-920B-C9EF75BB2E91}"/>
                  </a:ext>
                </a:extLst>
              </p:cNvPr>
              <p:cNvSpPr/>
              <p:nvPr/>
            </p:nvSpPr>
            <p:spPr>
              <a:xfrm>
                <a:off x="9992357" y="3731418"/>
                <a:ext cx="203263" cy="180296"/>
              </a:xfrm>
              <a:custGeom>
                <a:avLst/>
                <a:gdLst>
                  <a:gd name="connsiteX0" fmla="*/ 0 w 203263"/>
                  <a:gd name="connsiteY0" fmla="*/ 17526 h 180296"/>
                  <a:gd name="connsiteX1" fmla="*/ 116681 w 203263"/>
                  <a:gd name="connsiteY1" fmla="*/ 61722 h 180296"/>
                  <a:gd name="connsiteX2" fmla="*/ 188214 w 203263"/>
                  <a:gd name="connsiteY2" fmla="*/ 178499 h 180296"/>
                  <a:gd name="connsiteX3" fmla="*/ 203263 w 203263"/>
                  <a:gd name="connsiteY3" fmla="*/ 144399 h 180296"/>
                  <a:gd name="connsiteX4" fmla="*/ 150019 w 203263"/>
                  <a:gd name="connsiteY4" fmla="*/ 39624 h 180296"/>
                  <a:gd name="connsiteX5" fmla="*/ 37433 w 203263"/>
                  <a:gd name="connsiteY5" fmla="*/ 0 h 180296"/>
                  <a:gd name="connsiteX6" fmla="*/ 0 w 203263"/>
                  <a:gd name="connsiteY6" fmla="*/ 17526 h 180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263" h="180296">
                    <a:moveTo>
                      <a:pt x="0" y="17526"/>
                    </a:moveTo>
                    <a:cubicBezTo>
                      <a:pt x="0" y="17526"/>
                      <a:pt x="78391" y="31051"/>
                      <a:pt x="116681" y="61722"/>
                    </a:cubicBezTo>
                    <a:cubicBezTo>
                      <a:pt x="154972" y="92392"/>
                      <a:pt x="167640" y="195072"/>
                      <a:pt x="188214" y="178499"/>
                    </a:cubicBezTo>
                    <a:cubicBezTo>
                      <a:pt x="197168" y="171069"/>
                      <a:pt x="200978" y="160972"/>
                      <a:pt x="203263" y="144399"/>
                    </a:cubicBezTo>
                    <a:cubicBezTo>
                      <a:pt x="195548" y="114681"/>
                      <a:pt x="178498" y="69151"/>
                      <a:pt x="150019" y="39624"/>
                    </a:cubicBezTo>
                    <a:cubicBezTo>
                      <a:pt x="123349" y="11621"/>
                      <a:pt x="81248" y="476"/>
                      <a:pt x="37433" y="0"/>
                    </a:cubicBezTo>
                    <a:cubicBezTo>
                      <a:pt x="24484" y="4777"/>
                      <a:pt x="11962" y="10640"/>
                      <a:pt x="0" y="1752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1794" name="任意多边形: 形状 1793">
                <a:extLst>
                  <a:ext uri="{FF2B5EF4-FFF2-40B4-BE49-F238E27FC236}">
                    <a16:creationId xmlns:a16="http://schemas.microsoft.com/office/drawing/2014/main" xmlns="" id="{EE19EBA6-82AB-4B8F-A4B3-3C42A6E8F694}"/>
                  </a:ext>
                </a:extLst>
              </p:cNvPr>
              <p:cNvSpPr/>
              <p:nvPr/>
            </p:nvSpPr>
            <p:spPr>
              <a:xfrm>
                <a:off x="9932698" y="3739955"/>
                <a:ext cx="269834" cy="232728"/>
              </a:xfrm>
              <a:custGeom>
                <a:avLst/>
                <a:gdLst>
                  <a:gd name="connsiteX0" fmla="*/ 248064 w 269834"/>
                  <a:gd name="connsiteY0" fmla="*/ 231969 h 232728"/>
                  <a:gd name="connsiteX1" fmla="*/ 174054 w 269834"/>
                  <a:gd name="connsiteY1" fmla="*/ 94619 h 232728"/>
                  <a:gd name="connsiteX2" fmla="*/ 39561 w 269834"/>
                  <a:gd name="connsiteY2" fmla="*/ 41564 h 232728"/>
                  <a:gd name="connsiteX3" fmla="*/ 604 w 269834"/>
                  <a:gd name="connsiteY3" fmla="*/ 58805 h 232728"/>
                  <a:gd name="connsiteX4" fmla="*/ 29179 w 269834"/>
                  <a:gd name="connsiteY4" fmla="*/ 14609 h 232728"/>
                  <a:gd name="connsiteX5" fmla="*/ 68613 w 269834"/>
                  <a:gd name="connsiteY5" fmla="*/ 321 h 232728"/>
                  <a:gd name="connsiteX6" fmla="*/ 192438 w 269834"/>
                  <a:gd name="connsiteY6" fmla="*/ 29563 h 232728"/>
                  <a:gd name="connsiteX7" fmla="*/ 269495 w 269834"/>
                  <a:gd name="connsiteY7" fmla="*/ 174534 h 232728"/>
                  <a:gd name="connsiteX8" fmla="*/ 259494 w 269834"/>
                  <a:gd name="connsiteY8" fmla="*/ 193584 h 232728"/>
                  <a:gd name="connsiteX9" fmla="*/ 253874 w 269834"/>
                  <a:gd name="connsiteY9" fmla="*/ 225111 h 232728"/>
                  <a:gd name="connsiteX10" fmla="*/ 248064 w 269834"/>
                  <a:gd name="connsiteY10" fmla="*/ 231969 h 232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834" h="232728">
                    <a:moveTo>
                      <a:pt x="248064" y="231969"/>
                    </a:moveTo>
                    <a:cubicBezTo>
                      <a:pt x="243301" y="204633"/>
                      <a:pt x="207773" y="133862"/>
                      <a:pt x="174054" y="94619"/>
                    </a:cubicBezTo>
                    <a:cubicBezTo>
                      <a:pt x="140336" y="55376"/>
                      <a:pt x="51563" y="39660"/>
                      <a:pt x="39561" y="41564"/>
                    </a:cubicBezTo>
                    <a:cubicBezTo>
                      <a:pt x="10510" y="46232"/>
                      <a:pt x="5462" y="60614"/>
                      <a:pt x="604" y="58805"/>
                    </a:cubicBezTo>
                    <a:cubicBezTo>
                      <a:pt x="-4254" y="56995"/>
                      <a:pt x="21559" y="20705"/>
                      <a:pt x="29179" y="14609"/>
                    </a:cubicBezTo>
                    <a:cubicBezTo>
                      <a:pt x="41083" y="6943"/>
                      <a:pt x="54561" y="2060"/>
                      <a:pt x="68613" y="321"/>
                    </a:cubicBezTo>
                    <a:cubicBezTo>
                      <a:pt x="81376" y="-726"/>
                      <a:pt x="160719" y="-1012"/>
                      <a:pt x="192438" y="29563"/>
                    </a:cubicBezTo>
                    <a:cubicBezTo>
                      <a:pt x="224156" y="60138"/>
                      <a:pt x="274448" y="149768"/>
                      <a:pt x="269495" y="174534"/>
                    </a:cubicBezTo>
                    <a:cubicBezTo>
                      <a:pt x="268352" y="180534"/>
                      <a:pt x="261018" y="185011"/>
                      <a:pt x="259494" y="193584"/>
                    </a:cubicBezTo>
                    <a:cubicBezTo>
                      <a:pt x="257303" y="204633"/>
                      <a:pt x="256350" y="217301"/>
                      <a:pt x="253874" y="225111"/>
                    </a:cubicBezTo>
                    <a:cubicBezTo>
                      <a:pt x="252159" y="231207"/>
                      <a:pt x="248540" y="234255"/>
                      <a:pt x="248064" y="231969"/>
                    </a:cubicBezTo>
                    <a:close/>
                  </a:path>
                </a:pathLst>
              </a:custGeom>
              <a:solidFill>
                <a:srgbClr val="A6A6A6"/>
              </a:solidFill>
              <a:ln w="9525" cap="flat">
                <a:noFill/>
                <a:prstDash val="solid"/>
                <a:miter/>
              </a:ln>
            </p:spPr>
            <p:txBody>
              <a:bodyPr rtlCol="0" anchor="ctr"/>
              <a:lstStyle/>
              <a:p>
                <a:endParaRPr lang="zh-CN" altLang="en-US"/>
              </a:p>
            </p:txBody>
          </p:sp>
          <p:sp>
            <p:nvSpPr>
              <p:cNvPr id="1795" name="任意多边形: 形状 1794">
                <a:extLst>
                  <a:ext uri="{FF2B5EF4-FFF2-40B4-BE49-F238E27FC236}">
                    <a16:creationId xmlns:a16="http://schemas.microsoft.com/office/drawing/2014/main" xmlns="" id="{7D9C88FC-5E20-4397-9E81-4EE002D14984}"/>
                  </a:ext>
                </a:extLst>
              </p:cNvPr>
              <p:cNvSpPr/>
              <p:nvPr/>
            </p:nvSpPr>
            <p:spPr>
              <a:xfrm>
                <a:off x="10097818" y="3781329"/>
                <a:ext cx="33223" cy="36197"/>
              </a:xfrm>
              <a:custGeom>
                <a:avLst/>
                <a:gdLst>
                  <a:gd name="connsiteX0" fmla="*/ 267 w 33223"/>
                  <a:gd name="connsiteY0" fmla="*/ 34957 h 36197"/>
                  <a:gd name="connsiteX1" fmla="*/ 17889 w 33223"/>
                  <a:gd name="connsiteY1" fmla="*/ 19050 h 36197"/>
                  <a:gd name="connsiteX2" fmla="*/ 32367 w 33223"/>
                  <a:gd name="connsiteY2" fmla="*/ 0 h 36197"/>
                  <a:gd name="connsiteX3" fmla="*/ 33224 w 33223"/>
                  <a:gd name="connsiteY3" fmla="*/ 0 h 36197"/>
                  <a:gd name="connsiteX4" fmla="*/ 20365 w 33223"/>
                  <a:gd name="connsiteY4" fmla="*/ 21050 h 36197"/>
                  <a:gd name="connsiteX5" fmla="*/ 1315 w 33223"/>
                  <a:gd name="connsiteY5" fmla="*/ 36005 h 36197"/>
                  <a:gd name="connsiteX6" fmla="*/ 267 w 33223"/>
                  <a:gd name="connsiteY6" fmla="*/ 34957 h 36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223" h="36197">
                    <a:moveTo>
                      <a:pt x="267" y="34957"/>
                    </a:moveTo>
                    <a:cubicBezTo>
                      <a:pt x="6561" y="30139"/>
                      <a:pt x="12454" y="24819"/>
                      <a:pt x="17889" y="19050"/>
                    </a:cubicBezTo>
                    <a:cubicBezTo>
                      <a:pt x="23405" y="13256"/>
                      <a:pt x="28261" y="6867"/>
                      <a:pt x="32367" y="0"/>
                    </a:cubicBezTo>
                    <a:lnTo>
                      <a:pt x="33224" y="0"/>
                    </a:lnTo>
                    <a:cubicBezTo>
                      <a:pt x="30080" y="7654"/>
                      <a:pt x="25739" y="14759"/>
                      <a:pt x="20365" y="21050"/>
                    </a:cubicBezTo>
                    <a:cubicBezTo>
                      <a:pt x="15020" y="27197"/>
                      <a:pt x="8555" y="32272"/>
                      <a:pt x="1315" y="36005"/>
                    </a:cubicBezTo>
                    <a:cubicBezTo>
                      <a:pt x="267" y="36671"/>
                      <a:pt x="-399" y="35433"/>
                      <a:pt x="267" y="34957"/>
                    </a:cubicBezTo>
                    <a:close/>
                  </a:path>
                </a:pathLst>
              </a:custGeom>
              <a:solidFill>
                <a:srgbClr val="263238"/>
              </a:solidFill>
              <a:ln w="9525" cap="flat">
                <a:noFill/>
                <a:prstDash val="solid"/>
                <a:miter/>
              </a:ln>
            </p:spPr>
            <p:txBody>
              <a:bodyPr rtlCol="0" anchor="ctr"/>
              <a:lstStyle/>
              <a:p>
                <a:endParaRPr lang="zh-CN" altLang="en-US"/>
              </a:p>
            </p:txBody>
          </p:sp>
          <p:sp>
            <p:nvSpPr>
              <p:cNvPr id="1796" name="任意多边形: 形状 1795">
                <a:extLst>
                  <a:ext uri="{FF2B5EF4-FFF2-40B4-BE49-F238E27FC236}">
                    <a16:creationId xmlns:a16="http://schemas.microsoft.com/office/drawing/2014/main" xmlns="" id="{2EC5D0A0-1B61-456A-B21F-37BF011A37B5}"/>
                  </a:ext>
                </a:extLst>
              </p:cNvPr>
              <p:cNvSpPr/>
              <p:nvPr/>
            </p:nvSpPr>
            <p:spPr>
              <a:xfrm>
                <a:off x="10178250" y="3895831"/>
                <a:ext cx="16704" cy="49613"/>
              </a:xfrm>
              <a:custGeom>
                <a:avLst/>
                <a:gdLst>
                  <a:gd name="connsiteX0" fmla="*/ 36 w 16704"/>
                  <a:gd name="connsiteY0" fmla="*/ 48471 h 49613"/>
                  <a:gd name="connsiteX1" fmla="*/ 2417 w 16704"/>
                  <a:gd name="connsiteY1" fmla="*/ 42470 h 49613"/>
                  <a:gd name="connsiteX2" fmla="*/ 4322 w 16704"/>
                  <a:gd name="connsiteY2" fmla="*/ 35422 h 49613"/>
                  <a:gd name="connsiteX3" fmla="*/ 6036 w 16704"/>
                  <a:gd name="connsiteY3" fmla="*/ 21801 h 49613"/>
                  <a:gd name="connsiteX4" fmla="*/ 11561 w 16704"/>
                  <a:gd name="connsiteY4" fmla="*/ 12276 h 49613"/>
                  <a:gd name="connsiteX5" fmla="*/ 15847 w 16704"/>
                  <a:gd name="connsiteY5" fmla="*/ 465 h 49613"/>
                  <a:gd name="connsiteX6" fmla="*/ 16704 w 16704"/>
                  <a:gd name="connsiteY6" fmla="*/ 465 h 49613"/>
                  <a:gd name="connsiteX7" fmla="*/ 9656 w 16704"/>
                  <a:gd name="connsiteY7" fmla="*/ 22753 h 49613"/>
                  <a:gd name="connsiteX8" fmla="*/ 7370 w 16704"/>
                  <a:gd name="connsiteY8" fmla="*/ 37422 h 49613"/>
                  <a:gd name="connsiteX9" fmla="*/ 1274 w 16704"/>
                  <a:gd name="connsiteY9" fmla="*/ 49614 h 49613"/>
                  <a:gd name="connsiteX10" fmla="*/ 36 w 16704"/>
                  <a:gd name="connsiteY10" fmla="*/ 48471 h 49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04" h="49613">
                    <a:moveTo>
                      <a:pt x="36" y="48471"/>
                    </a:moveTo>
                    <a:cubicBezTo>
                      <a:pt x="705" y="46424"/>
                      <a:pt x="1501" y="44420"/>
                      <a:pt x="2417" y="42470"/>
                    </a:cubicBezTo>
                    <a:cubicBezTo>
                      <a:pt x="3296" y="40194"/>
                      <a:pt x="3935" y="37831"/>
                      <a:pt x="4322" y="35422"/>
                    </a:cubicBezTo>
                    <a:cubicBezTo>
                      <a:pt x="4370" y="30831"/>
                      <a:pt x="4945" y="26261"/>
                      <a:pt x="6036" y="21801"/>
                    </a:cubicBezTo>
                    <a:cubicBezTo>
                      <a:pt x="7504" y="18423"/>
                      <a:pt x="9358" y="15227"/>
                      <a:pt x="11561" y="12276"/>
                    </a:cubicBezTo>
                    <a:cubicBezTo>
                      <a:pt x="14284" y="8937"/>
                      <a:pt x="15795" y="4773"/>
                      <a:pt x="15847" y="465"/>
                    </a:cubicBezTo>
                    <a:cubicBezTo>
                      <a:pt x="15847" y="-106"/>
                      <a:pt x="16704" y="-202"/>
                      <a:pt x="16704" y="465"/>
                    </a:cubicBezTo>
                    <a:cubicBezTo>
                      <a:pt x="16305" y="8376"/>
                      <a:pt x="13877" y="16051"/>
                      <a:pt x="9656" y="22753"/>
                    </a:cubicBezTo>
                    <a:cubicBezTo>
                      <a:pt x="8501" y="27574"/>
                      <a:pt x="7737" y="32479"/>
                      <a:pt x="7370" y="37422"/>
                    </a:cubicBezTo>
                    <a:cubicBezTo>
                      <a:pt x="6747" y="42050"/>
                      <a:pt x="4602" y="46339"/>
                      <a:pt x="1274" y="49614"/>
                    </a:cubicBezTo>
                    <a:cubicBezTo>
                      <a:pt x="1274" y="49614"/>
                      <a:pt x="-250" y="49233"/>
                      <a:pt x="36" y="48471"/>
                    </a:cubicBezTo>
                    <a:close/>
                  </a:path>
                </a:pathLst>
              </a:custGeom>
              <a:solidFill>
                <a:srgbClr val="263238"/>
              </a:solidFill>
              <a:ln w="9525" cap="flat">
                <a:noFill/>
                <a:prstDash val="solid"/>
                <a:miter/>
              </a:ln>
            </p:spPr>
            <p:txBody>
              <a:bodyPr rtlCol="0" anchor="ctr"/>
              <a:lstStyle/>
              <a:p>
                <a:endParaRPr lang="zh-CN" altLang="en-US"/>
              </a:p>
            </p:txBody>
          </p:sp>
          <p:sp>
            <p:nvSpPr>
              <p:cNvPr id="1797" name="任意多边形: 形状 1796">
                <a:extLst>
                  <a:ext uri="{FF2B5EF4-FFF2-40B4-BE49-F238E27FC236}">
                    <a16:creationId xmlns:a16="http://schemas.microsoft.com/office/drawing/2014/main" xmlns="" id="{7C273DFF-CFFF-4C27-8561-9433727EA3D2}"/>
                  </a:ext>
                </a:extLst>
              </p:cNvPr>
              <p:cNvSpPr/>
              <p:nvPr/>
            </p:nvSpPr>
            <p:spPr>
              <a:xfrm>
                <a:off x="10165674" y="3870134"/>
                <a:ext cx="21207" cy="45559"/>
              </a:xfrm>
              <a:custGeom>
                <a:avLst/>
                <a:gdLst>
                  <a:gd name="connsiteX0" fmla="*/ 39 w 21207"/>
                  <a:gd name="connsiteY0" fmla="*/ 45403 h 45559"/>
                  <a:gd name="connsiteX1" fmla="*/ 6802 w 21207"/>
                  <a:gd name="connsiteY1" fmla="*/ 35306 h 45559"/>
                  <a:gd name="connsiteX2" fmla="*/ 11659 w 21207"/>
                  <a:gd name="connsiteY2" fmla="*/ 24352 h 45559"/>
                  <a:gd name="connsiteX3" fmla="*/ 15374 w 21207"/>
                  <a:gd name="connsiteY3" fmla="*/ 13208 h 45559"/>
                  <a:gd name="connsiteX4" fmla="*/ 20327 w 21207"/>
                  <a:gd name="connsiteY4" fmla="*/ 254 h 45559"/>
                  <a:gd name="connsiteX5" fmla="*/ 21184 w 21207"/>
                  <a:gd name="connsiteY5" fmla="*/ 254 h 45559"/>
                  <a:gd name="connsiteX6" fmla="*/ 18041 w 21207"/>
                  <a:gd name="connsiteY6" fmla="*/ 14351 h 45559"/>
                  <a:gd name="connsiteX7" fmla="*/ 13945 w 21207"/>
                  <a:gd name="connsiteY7" fmla="*/ 26162 h 45559"/>
                  <a:gd name="connsiteX8" fmla="*/ 8421 w 21207"/>
                  <a:gd name="connsiteY8" fmla="*/ 36735 h 45559"/>
                  <a:gd name="connsiteX9" fmla="*/ 420 w 21207"/>
                  <a:gd name="connsiteY9" fmla="*/ 45498 h 45559"/>
                  <a:gd name="connsiteX10" fmla="*/ 39 w 21207"/>
                  <a:gd name="connsiteY10" fmla="*/ 45403 h 4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207" h="45559">
                    <a:moveTo>
                      <a:pt x="39" y="45403"/>
                    </a:moveTo>
                    <a:cubicBezTo>
                      <a:pt x="2325" y="41974"/>
                      <a:pt x="4801" y="38925"/>
                      <a:pt x="6802" y="35306"/>
                    </a:cubicBezTo>
                    <a:cubicBezTo>
                      <a:pt x="8654" y="31763"/>
                      <a:pt x="10276" y="28104"/>
                      <a:pt x="11659" y="24352"/>
                    </a:cubicBezTo>
                    <a:cubicBezTo>
                      <a:pt x="12993" y="20733"/>
                      <a:pt x="14136" y="16923"/>
                      <a:pt x="15374" y="13208"/>
                    </a:cubicBezTo>
                    <a:cubicBezTo>
                      <a:pt x="16612" y="9493"/>
                      <a:pt x="18994" y="4636"/>
                      <a:pt x="20327" y="254"/>
                    </a:cubicBezTo>
                    <a:cubicBezTo>
                      <a:pt x="20327" y="-317"/>
                      <a:pt x="21375" y="254"/>
                      <a:pt x="21184" y="254"/>
                    </a:cubicBezTo>
                    <a:cubicBezTo>
                      <a:pt x="19851" y="4921"/>
                      <a:pt x="19184" y="9779"/>
                      <a:pt x="18041" y="14351"/>
                    </a:cubicBezTo>
                    <a:cubicBezTo>
                      <a:pt x="16919" y="18368"/>
                      <a:pt x="15551" y="22313"/>
                      <a:pt x="13945" y="26162"/>
                    </a:cubicBezTo>
                    <a:cubicBezTo>
                      <a:pt x="12448" y="29856"/>
                      <a:pt x="10598" y="33397"/>
                      <a:pt x="8421" y="36735"/>
                    </a:cubicBezTo>
                    <a:cubicBezTo>
                      <a:pt x="6323" y="40129"/>
                      <a:pt x="3610" y="43101"/>
                      <a:pt x="420" y="45498"/>
                    </a:cubicBezTo>
                    <a:cubicBezTo>
                      <a:pt x="420" y="45498"/>
                      <a:pt x="-152" y="45688"/>
                      <a:pt x="39" y="45403"/>
                    </a:cubicBezTo>
                    <a:close/>
                  </a:path>
                </a:pathLst>
              </a:custGeom>
              <a:solidFill>
                <a:srgbClr val="263238"/>
              </a:solidFill>
              <a:ln w="9525" cap="flat">
                <a:noFill/>
                <a:prstDash val="solid"/>
                <a:miter/>
              </a:ln>
            </p:spPr>
            <p:txBody>
              <a:bodyPr rtlCol="0" anchor="ctr"/>
              <a:lstStyle/>
              <a:p>
                <a:endParaRPr lang="zh-CN" altLang="en-US"/>
              </a:p>
            </p:txBody>
          </p:sp>
          <p:sp>
            <p:nvSpPr>
              <p:cNvPr id="1798" name="任意多边形: 形状 1797">
                <a:extLst>
                  <a:ext uri="{FF2B5EF4-FFF2-40B4-BE49-F238E27FC236}">
                    <a16:creationId xmlns:a16="http://schemas.microsoft.com/office/drawing/2014/main" xmlns="" id="{828BA38E-800E-47C6-8CEB-FA8FF8E6CD87}"/>
                  </a:ext>
                </a:extLst>
              </p:cNvPr>
              <p:cNvSpPr/>
              <p:nvPr/>
            </p:nvSpPr>
            <p:spPr>
              <a:xfrm>
                <a:off x="10152926" y="3850957"/>
                <a:ext cx="23644" cy="39293"/>
              </a:xfrm>
              <a:custGeom>
                <a:avLst/>
                <a:gdLst>
                  <a:gd name="connsiteX0" fmla="*/ 23 w 23644"/>
                  <a:gd name="connsiteY0" fmla="*/ 38671 h 39293"/>
                  <a:gd name="connsiteX1" fmla="*/ 13263 w 23644"/>
                  <a:gd name="connsiteY1" fmla="*/ 20288 h 39293"/>
                  <a:gd name="connsiteX2" fmla="*/ 22788 w 23644"/>
                  <a:gd name="connsiteY2" fmla="*/ 0 h 39293"/>
                  <a:gd name="connsiteX3" fmla="*/ 23645 w 23644"/>
                  <a:gd name="connsiteY3" fmla="*/ 0 h 39293"/>
                  <a:gd name="connsiteX4" fmla="*/ 16311 w 23644"/>
                  <a:gd name="connsiteY4" fmla="*/ 21812 h 39293"/>
                  <a:gd name="connsiteX5" fmla="*/ 10215 w 23644"/>
                  <a:gd name="connsiteY5" fmla="*/ 31337 h 39293"/>
                  <a:gd name="connsiteX6" fmla="*/ 690 w 23644"/>
                  <a:gd name="connsiteY6" fmla="*/ 39243 h 39293"/>
                  <a:gd name="connsiteX7" fmla="*/ 50 w 23644"/>
                  <a:gd name="connsiteY7" fmla="*/ 39030 h 39293"/>
                  <a:gd name="connsiteX8" fmla="*/ 23 w 23644"/>
                  <a:gd name="connsiteY8" fmla="*/ 38671 h 39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644" h="39293">
                    <a:moveTo>
                      <a:pt x="23" y="38671"/>
                    </a:moveTo>
                    <a:cubicBezTo>
                      <a:pt x="5294" y="33209"/>
                      <a:pt x="9753" y="27018"/>
                      <a:pt x="13263" y="20288"/>
                    </a:cubicBezTo>
                    <a:cubicBezTo>
                      <a:pt x="16597" y="13621"/>
                      <a:pt x="19549" y="6858"/>
                      <a:pt x="22788" y="0"/>
                    </a:cubicBezTo>
                    <a:lnTo>
                      <a:pt x="23645" y="0"/>
                    </a:lnTo>
                    <a:cubicBezTo>
                      <a:pt x="22065" y="7534"/>
                      <a:pt x="19603" y="14855"/>
                      <a:pt x="16311" y="21812"/>
                    </a:cubicBezTo>
                    <a:cubicBezTo>
                      <a:pt x="14634" y="25201"/>
                      <a:pt x="12590" y="28396"/>
                      <a:pt x="10215" y="31337"/>
                    </a:cubicBezTo>
                    <a:cubicBezTo>
                      <a:pt x="7362" y="34338"/>
                      <a:pt x="4165" y="36992"/>
                      <a:pt x="690" y="39243"/>
                    </a:cubicBezTo>
                    <a:cubicBezTo>
                      <a:pt x="454" y="39361"/>
                      <a:pt x="168" y="39266"/>
                      <a:pt x="50" y="39030"/>
                    </a:cubicBezTo>
                    <a:cubicBezTo>
                      <a:pt x="-5" y="38919"/>
                      <a:pt x="-15" y="38790"/>
                      <a:pt x="23" y="38671"/>
                    </a:cubicBezTo>
                    <a:close/>
                  </a:path>
                </a:pathLst>
              </a:custGeom>
              <a:solidFill>
                <a:srgbClr val="263238"/>
              </a:solidFill>
              <a:ln w="9525" cap="flat">
                <a:noFill/>
                <a:prstDash val="solid"/>
                <a:miter/>
              </a:ln>
            </p:spPr>
            <p:txBody>
              <a:bodyPr rtlCol="0" anchor="ctr"/>
              <a:lstStyle/>
              <a:p>
                <a:endParaRPr lang="zh-CN" altLang="en-US"/>
              </a:p>
            </p:txBody>
          </p:sp>
          <p:sp>
            <p:nvSpPr>
              <p:cNvPr id="1799" name="任意多边形: 形状 1798">
                <a:extLst>
                  <a:ext uri="{FF2B5EF4-FFF2-40B4-BE49-F238E27FC236}">
                    <a16:creationId xmlns:a16="http://schemas.microsoft.com/office/drawing/2014/main" xmlns="" id="{F97D5B02-4428-4D5E-B53B-9B53DAE8C935}"/>
                  </a:ext>
                </a:extLst>
              </p:cNvPr>
              <p:cNvSpPr/>
              <p:nvPr/>
            </p:nvSpPr>
            <p:spPr>
              <a:xfrm>
                <a:off x="10138983" y="3826097"/>
                <a:ext cx="23209" cy="40349"/>
              </a:xfrm>
              <a:custGeom>
                <a:avLst/>
                <a:gdLst>
                  <a:gd name="connsiteX0" fmla="*/ 440 w 23209"/>
                  <a:gd name="connsiteY0" fmla="*/ 38957 h 40349"/>
                  <a:gd name="connsiteX1" fmla="*/ 6917 w 23209"/>
                  <a:gd name="connsiteY1" fmla="*/ 30861 h 40349"/>
                  <a:gd name="connsiteX2" fmla="*/ 12918 w 23209"/>
                  <a:gd name="connsiteY2" fmla="*/ 20669 h 40349"/>
                  <a:gd name="connsiteX3" fmla="*/ 18347 w 23209"/>
                  <a:gd name="connsiteY3" fmla="*/ 11144 h 40349"/>
                  <a:gd name="connsiteX4" fmla="*/ 22253 w 23209"/>
                  <a:gd name="connsiteY4" fmla="*/ 476 h 40349"/>
                  <a:gd name="connsiteX5" fmla="*/ 22729 w 23209"/>
                  <a:gd name="connsiteY5" fmla="*/ 0 h 40349"/>
                  <a:gd name="connsiteX6" fmla="*/ 23205 w 23209"/>
                  <a:gd name="connsiteY6" fmla="*/ 476 h 40349"/>
                  <a:gd name="connsiteX7" fmla="*/ 21109 w 23209"/>
                  <a:gd name="connsiteY7" fmla="*/ 11621 h 40349"/>
                  <a:gd name="connsiteX8" fmla="*/ 15966 w 23209"/>
                  <a:gd name="connsiteY8" fmla="*/ 22955 h 40349"/>
                  <a:gd name="connsiteX9" fmla="*/ 9298 w 23209"/>
                  <a:gd name="connsiteY9" fmla="*/ 33338 h 40349"/>
                  <a:gd name="connsiteX10" fmla="*/ 1011 w 23209"/>
                  <a:gd name="connsiteY10" fmla="*/ 40291 h 40349"/>
                  <a:gd name="connsiteX11" fmla="*/ 59 w 23209"/>
                  <a:gd name="connsiteY11" fmla="*/ 39910 h 40349"/>
                  <a:gd name="connsiteX12" fmla="*/ 440 w 23209"/>
                  <a:gd name="connsiteY12" fmla="*/ 38957 h 40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209" h="40349">
                    <a:moveTo>
                      <a:pt x="440" y="38957"/>
                    </a:moveTo>
                    <a:cubicBezTo>
                      <a:pt x="3086" y="36687"/>
                      <a:pt x="5283" y="33941"/>
                      <a:pt x="6917" y="30861"/>
                    </a:cubicBezTo>
                    <a:cubicBezTo>
                      <a:pt x="9013" y="27527"/>
                      <a:pt x="11013" y="24098"/>
                      <a:pt x="12918" y="20669"/>
                    </a:cubicBezTo>
                    <a:cubicBezTo>
                      <a:pt x="14823" y="17240"/>
                      <a:pt x="16537" y="14097"/>
                      <a:pt x="18347" y="11144"/>
                    </a:cubicBezTo>
                    <a:cubicBezTo>
                      <a:pt x="20397" y="7909"/>
                      <a:pt x="21729" y="4271"/>
                      <a:pt x="22253" y="476"/>
                    </a:cubicBezTo>
                    <a:cubicBezTo>
                      <a:pt x="22253" y="213"/>
                      <a:pt x="22466" y="0"/>
                      <a:pt x="22729" y="0"/>
                    </a:cubicBezTo>
                    <a:cubicBezTo>
                      <a:pt x="22992" y="0"/>
                      <a:pt x="23205" y="213"/>
                      <a:pt x="23205" y="476"/>
                    </a:cubicBezTo>
                    <a:cubicBezTo>
                      <a:pt x="23276" y="4295"/>
                      <a:pt x="22563" y="8088"/>
                      <a:pt x="21109" y="11621"/>
                    </a:cubicBezTo>
                    <a:cubicBezTo>
                      <a:pt x="19728" y="15541"/>
                      <a:pt x="18007" y="19334"/>
                      <a:pt x="15966" y="22955"/>
                    </a:cubicBezTo>
                    <a:cubicBezTo>
                      <a:pt x="14002" y="26575"/>
                      <a:pt x="11773" y="30046"/>
                      <a:pt x="9298" y="33338"/>
                    </a:cubicBezTo>
                    <a:cubicBezTo>
                      <a:pt x="7324" y="36458"/>
                      <a:pt x="4428" y="38888"/>
                      <a:pt x="1011" y="40291"/>
                    </a:cubicBezTo>
                    <a:cubicBezTo>
                      <a:pt x="643" y="40449"/>
                      <a:pt x="217" y="40278"/>
                      <a:pt x="59" y="39910"/>
                    </a:cubicBezTo>
                    <a:cubicBezTo>
                      <a:pt x="-99" y="39541"/>
                      <a:pt x="72" y="39115"/>
                      <a:pt x="440" y="38957"/>
                    </a:cubicBezTo>
                    <a:close/>
                  </a:path>
                </a:pathLst>
              </a:custGeom>
              <a:solidFill>
                <a:srgbClr val="263238"/>
              </a:solidFill>
              <a:ln w="9525" cap="flat">
                <a:noFill/>
                <a:prstDash val="solid"/>
                <a:miter/>
              </a:ln>
            </p:spPr>
            <p:txBody>
              <a:bodyPr rtlCol="0" anchor="ctr"/>
              <a:lstStyle/>
              <a:p>
                <a:endParaRPr lang="zh-CN" altLang="en-US"/>
              </a:p>
            </p:txBody>
          </p:sp>
          <p:sp>
            <p:nvSpPr>
              <p:cNvPr id="1800" name="任意多边形: 形状 1799">
                <a:extLst>
                  <a:ext uri="{FF2B5EF4-FFF2-40B4-BE49-F238E27FC236}">
                    <a16:creationId xmlns:a16="http://schemas.microsoft.com/office/drawing/2014/main" xmlns="" id="{D6334138-94C5-4876-BA25-FEC1AFACE233}"/>
                  </a:ext>
                </a:extLst>
              </p:cNvPr>
              <p:cNvSpPr/>
              <p:nvPr/>
            </p:nvSpPr>
            <p:spPr>
              <a:xfrm>
                <a:off x="10121543" y="3805713"/>
                <a:ext cx="25691" cy="36004"/>
              </a:xfrm>
              <a:custGeom>
                <a:avLst/>
                <a:gdLst>
                  <a:gd name="connsiteX0" fmla="*/ 6641 w 25691"/>
                  <a:gd name="connsiteY0" fmla="*/ 27432 h 36004"/>
                  <a:gd name="connsiteX1" fmla="*/ 13308 w 25691"/>
                  <a:gd name="connsiteY1" fmla="*/ 19050 h 36004"/>
                  <a:gd name="connsiteX2" fmla="*/ 19119 w 25691"/>
                  <a:gd name="connsiteY2" fmla="*/ 9525 h 36004"/>
                  <a:gd name="connsiteX3" fmla="*/ 24834 w 25691"/>
                  <a:gd name="connsiteY3" fmla="*/ 0 h 36004"/>
                  <a:gd name="connsiteX4" fmla="*/ 25691 w 25691"/>
                  <a:gd name="connsiteY4" fmla="*/ 0 h 36004"/>
                  <a:gd name="connsiteX5" fmla="*/ 21690 w 25691"/>
                  <a:gd name="connsiteY5" fmla="*/ 10573 h 36004"/>
                  <a:gd name="connsiteX6" fmla="*/ 15975 w 25691"/>
                  <a:gd name="connsiteY6" fmla="*/ 20098 h 36004"/>
                  <a:gd name="connsiteX7" fmla="*/ 9213 w 25691"/>
                  <a:gd name="connsiteY7" fmla="*/ 28766 h 36004"/>
                  <a:gd name="connsiteX8" fmla="*/ 926 w 25691"/>
                  <a:gd name="connsiteY8" fmla="*/ 36004 h 36004"/>
                  <a:gd name="connsiteX9" fmla="*/ 69 w 25691"/>
                  <a:gd name="connsiteY9" fmla="*/ 35147 h 36004"/>
                  <a:gd name="connsiteX10" fmla="*/ 6641 w 25691"/>
                  <a:gd name="connsiteY10" fmla="*/ 27432 h 36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691" h="36004">
                    <a:moveTo>
                      <a:pt x="6641" y="27432"/>
                    </a:moveTo>
                    <a:cubicBezTo>
                      <a:pt x="8927" y="24670"/>
                      <a:pt x="11213" y="21908"/>
                      <a:pt x="13308" y="19050"/>
                    </a:cubicBezTo>
                    <a:cubicBezTo>
                      <a:pt x="15404" y="16192"/>
                      <a:pt x="17214" y="13049"/>
                      <a:pt x="19119" y="9525"/>
                    </a:cubicBezTo>
                    <a:cubicBezTo>
                      <a:pt x="21024" y="6001"/>
                      <a:pt x="23119" y="3143"/>
                      <a:pt x="24834" y="0"/>
                    </a:cubicBezTo>
                    <a:lnTo>
                      <a:pt x="25691" y="0"/>
                    </a:lnTo>
                    <a:cubicBezTo>
                      <a:pt x="24641" y="3625"/>
                      <a:pt x="23303" y="7161"/>
                      <a:pt x="21690" y="10573"/>
                    </a:cubicBezTo>
                    <a:cubicBezTo>
                      <a:pt x="19991" y="13866"/>
                      <a:pt x="18082" y="17048"/>
                      <a:pt x="15975" y="20098"/>
                    </a:cubicBezTo>
                    <a:cubicBezTo>
                      <a:pt x="13911" y="23130"/>
                      <a:pt x="11652" y="26026"/>
                      <a:pt x="9213" y="28766"/>
                    </a:cubicBezTo>
                    <a:cubicBezTo>
                      <a:pt x="6945" y="31693"/>
                      <a:pt x="4131" y="34151"/>
                      <a:pt x="926" y="36004"/>
                    </a:cubicBezTo>
                    <a:cubicBezTo>
                      <a:pt x="450" y="36004"/>
                      <a:pt x="-217" y="36004"/>
                      <a:pt x="69" y="35147"/>
                    </a:cubicBezTo>
                    <a:cubicBezTo>
                      <a:pt x="1998" y="32364"/>
                      <a:pt x="4199" y="29779"/>
                      <a:pt x="6641" y="27432"/>
                    </a:cubicBezTo>
                    <a:close/>
                  </a:path>
                </a:pathLst>
              </a:custGeom>
              <a:solidFill>
                <a:srgbClr val="263238"/>
              </a:solidFill>
              <a:ln w="9525" cap="flat">
                <a:noFill/>
                <a:prstDash val="solid"/>
                <a:miter/>
              </a:ln>
            </p:spPr>
            <p:txBody>
              <a:bodyPr rtlCol="0" anchor="ctr"/>
              <a:lstStyle/>
              <a:p>
                <a:endParaRPr lang="zh-CN" altLang="en-US"/>
              </a:p>
            </p:txBody>
          </p:sp>
          <p:sp>
            <p:nvSpPr>
              <p:cNvPr id="1801" name="任意多边形: 形状 1800">
                <a:extLst>
                  <a:ext uri="{FF2B5EF4-FFF2-40B4-BE49-F238E27FC236}">
                    <a16:creationId xmlns:a16="http://schemas.microsoft.com/office/drawing/2014/main" xmlns="" id="{BA05693D-EAD7-4C95-96A9-38D8FBBF07B9}"/>
                  </a:ext>
                </a:extLst>
              </p:cNvPr>
              <p:cNvSpPr/>
              <p:nvPr/>
            </p:nvSpPr>
            <p:spPr>
              <a:xfrm>
                <a:off x="10075302" y="3765994"/>
                <a:ext cx="36875" cy="37731"/>
              </a:xfrm>
              <a:custGeom>
                <a:avLst/>
                <a:gdLst>
                  <a:gd name="connsiteX0" fmla="*/ 114 w 36875"/>
                  <a:gd name="connsiteY0" fmla="*/ 36767 h 37731"/>
                  <a:gd name="connsiteX1" fmla="*/ 7448 w 36875"/>
                  <a:gd name="connsiteY1" fmla="*/ 26099 h 37731"/>
                  <a:gd name="connsiteX2" fmla="*/ 16306 w 36875"/>
                  <a:gd name="connsiteY2" fmla="*/ 16574 h 37731"/>
                  <a:gd name="connsiteX3" fmla="*/ 36213 w 36875"/>
                  <a:gd name="connsiteY3" fmla="*/ 0 h 37731"/>
                  <a:gd name="connsiteX4" fmla="*/ 36785 w 36875"/>
                  <a:gd name="connsiteY4" fmla="*/ 667 h 37731"/>
                  <a:gd name="connsiteX5" fmla="*/ 781 w 36875"/>
                  <a:gd name="connsiteY5" fmla="*/ 37719 h 37731"/>
                  <a:gd name="connsiteX6" fmla="*/ 114 w 36875"/>
                  <a:gd name="connsiteY6" fmla="*/ 36767 h 37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875" h="37731">
                    <a:moveTo>
                      <a:pt x="114" y="36767"/>
                    </a:moveTo>
                    <a:cubicBezTo>
                      <a:pt x="2400" y="33147"/>
                      <a:pt x="4781" y="29528"/>
                      <a:pt x="7448" y="26099"/>
                    </a:cubicBezTo>
                    <a:cubicBezTo>
                      <a:pt x="10232" y="22771"/>
                      <a:pt x="13189" y="19591"/>
                      <a:pt x="16306" y="16574"/>
                    </a:cubicBezTo>
                    <a:cubicBezTo>
                      <a:pt x="22292" y="10313"/>
                      <a:pt x="28971" y="4752"/>
                      <a:pt x="36213" y="0"/>
                    </a:cubicBezTo>
                    <a:cubicBezTo>
                      <a:pt x="36214" y="0"/>
                      <a:pt x="37166" y="0"/>
                      <a:pt x="36785" y="667"/>
                    </a:cubicBezTo>
                    <a:cubicBezTo>
                      <a:pt x="24974" y="13145"/>
                      <a:pt x="12592" y="25146"/>
                      <a:pt x="781" y="37719"/>
                    </a:cubicBezTo>
                    <a:cubicBezTo>
                      <a:pt x="400" y="37814"/>
                      <a:pt x="-267" y="37338"/>
                      <a:pt x="114" y="36767"/>
                    </a:cubicBezTo>
                    <a:close/>
                  </a:path>
                </a:pathLst>
              </a:custGeom>
              <a:solidFill>
                <a:srgbClr val="263238"/>
              </a:solidFill>
              <a:ln w="9525" cap="flat">
                <a:noFill/>
                <a:prstDash val="solid"/>
                <a:miter/>
              </a:ln>
            </p:spPr>
            <p:txBody>
              <a:bodyPr rtlCol="0" anchor="ctr"/>
              <a:lstStyle/>
              <a:p>
                <a:endParaRPr lang="zh-CN" altLang="en-US"/>
              </a:p>
            </p:txBody>
          </p:sp>
          <p:sp>
            <p:nvSpPr>
              <p:cNvPr id="1802" name="任意多边形: 形状 1801">
                <a:extLst>
                  <a:ext uri="{FF2B5EF4-FFF2-40B4-BE49-F238E27FC236}">
                    <a16:creationId xmlns:a16="http://schemas.microsoft.com/office/drawing/2014/main" xmlns="" id="{42BF49A6-BDCA-447A-8031-442AF38A5996}"/>
                  </a:ext>
                </a:extLst>
              </p:cNvPr>
              <p:cNvSpPr/>
              <p:nvPr/>
            </p:nvSpPr>
            <p:spPr>
              <a:xfrm>
                <a:off x="10050746" y="3756374"/>
                <a:ext cx="36961" cy="36766"/>
              </a:xfrm>
              <a:custGeom>
                <a:avLst/>
                <a:gdLst>
                  <a:gd name="connsiteX0" fmla="*/ 5524 w 36961"/>
                  <a:gd name="connsiteY0" fmla="*/ 25051 h 36766"/>
                  <a:gd name="connsiteX1" fmla="*/ 14002 w 36961"/>
                  <a:gd name="connsiteY1" fmla="*/ 15526 h 36766"/>
                  <a:gd name="connsiteX2" fmla="*/ 36195 w 36961"/>
                  <a:gd name="connsiteY2" fmla="*/ 0 h 36766"/>
                  <a:gd name="connsiteX3" fmla="*/ 36766 w 36961"/>
                  <a:gd name="connsiteY3" fmla="*/ 667 h 36766"/>
                  <a:gd name="connsiteX4" fmla="*/ 17050 w 36961"/>
                  <a:gd name="connsiteY4" fmla="*/ 17431 h 36766"/>
                  <a:gd name="connsiteX5" fmla="*/ 8096 w 36961"/>
                  <a:gd name="connsiteY5" fmla="*/ 26479 h 36766"/>
                  <a:gd name="connsiteX6" fmla="*/ 571 w 36961"/>
                  <a:gd name="connsiteY6" fmla="*/ 36767 h 36766"/>
                  <a:gd name="connsiteX7" fmla="*/ 0 w 36961"/>
                  <a:gd name="connsiteY7" fmla="*/ 36767 h 36766"/>
                  <a:gd name="connsiteX8" fmla="*/ 5524 w 36961"/>
                  <a:gd name="connsiteY8" fmla="*/ 25051 h 36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961" h="36766">
                    <a:moveTo>
                      <a:pt x="5524" y="25051"/>
                    </a:moveTo>
                    <a:cubicBezTo>
                      <a:pt x="7975" y="21561"/>
                      <a:pt x="10819" y="18365"/>
                      <a:pt x="14002" y="15526"/>
                    </a:cubicBezTo>
                    <a:cubicBezTo>
                      <a:pt x="20809" y="9555"/>
                      <a:pt x="28252" y="4348"/>
                      <a:pt x="36195" y="0"/>
                    </a:cubicBezTo>
                    <a:cubicBezTo>
                      <a:pt x="36766" y="0"/>
                      <a:pt x="37243" y="0"/>
                      <a:pt x="36766" y="667"/>
                    </a:cubicBezTo>
                    <a:cubicBezTo>
                      <a:pt x="30099" y="6191"/>
                      <a:pt x="23431" y="11525"/>
                      <a:pt x="17050" y="17431"/>
                    </a:cubicBezTo>
                    <a:cubicBezTo>
                      <a:pt x="13877" y="20255"/>
                      <a:pt x="10887" y="23277"/>
                      <a:pt x="8096" y="26479"/>
                    </a:cubicBezTo>
                    <a:cubicBezTo>
                      <a:pt x="5239" y="29718"/>
                      <a:pt x="3238" y="33433"/>
                      <a:pt x="571" y="36767"/>
                    </a:cubicBezTo>
                    <a:lnTo>
                      <a:pt x="0" y="36767"/>
                    </a:lnTo>
                    <a:cubicBezTo>
                      <a:pt x="1051" y="32535"/>
                      <a:pt x="2928" y="28553"/>
                      <a:pt x="5524" y="25051"/>
                    </a:cubicBezTo>
                    <a:close/>
                  </a:path>
                </a:pathLst>
              </a:custGeom>
              <a:solidFill>
                <a:srgbClr val="263238"/>
              </a:solidFill>
              <a:ln w="9525" cap="flat">
                <a:noFill/>
                <a:prstDash val="solid"/>
                <a:miter/>
              </a:ln>
            </p:spPr>
            <p:txBody>
              <a:bodyPr rtlCol="0" anchor="ctr"/>
              <a:lstStyle/>
              <a:p>
                <a:endParaRPr lang="zh-CN" altLang="en-US"/>
              </a:p>
            </p:txBody>
          </p:sp>
          <p:sp>
            <p:nvSpPr>
              <p:cNvPr id="1803" name="任意多边形: 形状 1802">
                <a:extLst>
                  <a:ext uri="{FF2B5EF4-FFF2-40B4-BE49-F238E27FC236}">
                    <a16:creationId xmlns:a16="http://schemas.microsoft.com/office/drawing/2014/main" xmlns="" id="{CF2C9056-8E94-47DF-BE68-E1064496CD0F}"/>
                  </a:ext>
                </a:extLst>
              </p:cNvPr>
              <p:cNvSpPr/>
              <p:nvPr/>
            </p:nvSpPr>
            <p:spPr>
              <a:xfrm>
                <a:off x="10025589" y="3748944"/>
                <a:ext cx="33858" cy="34861"/>
              </a:xfrm>
              <a:custGeom>
                <a:avLst/>
                <a:gdLst>
                  <a:gd name="connsiteX0" fmla="*/ 6678 w 33858"/>
                  <a:gd name="connsiteY0" fmla="*/ 23527 h 34861"/>
                  <a:gd name="connsiteX1" fmla="*/ 33348 w 33858"/>
                  <a:gd name="connsiteY1" fmla="*/ 0 h 34861"/>
                  <a:gd name="connsiteX2" fmla="*/ 33348 w 33858"/>
                  <a:gd name="connsiteY2" fmla="*/ 762 h 34861"/>
                  <a:gd name="connsiteX3" fmla="*/ 15822 w 33858"/>
                  <a:gd name="connsiteY3" fmla="*/ 16478 h 34861"/>
                  <a:gd name="connsiteX4" fmla="*/ 8012 w 33858"/>
                  <a:gd name="connsiteY4" fmla="*/ 25337 h 34861"/>
                  <a:gd name="connsiteX5" fmla="*/ 487 w 33858"/>
                  <a:gd name="connsiteY5" fmla="*/ 34862 h 34861"/>
                  <a:gd name="connsiteX6" fmla="*/ 11 w 33858"/>
                  <a:gd name="connsiteY6" fmla="*/ 34862 h 34861"/>
                  <a:gd name="connsiteX7" fmla="*/ 6678 w 33858"/>
                  <a:gd name="connsiteY7" fmla="*/ 23527 h 3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858" h="34861">
                    <a:moveTo>
                      <a:pt x="6678" y="23527"/>
                    </a:moveTo>
                    <a:cubicBezTo>
                      <a:pt x="13274" y="13414"/>
                      <a:pt x="22492" y="5283"/>
                      <a:pt x="33348" y="0"/>
                    </a:cubicBezTo>
                    <a:cubicBezTo>
                      <a:pt x="33825" y="0"/>
                      <a:pt x="34206" y="0"/>
                      <a:pt x="33348" y="762"/>
                    </a:cubicBezTo>
                    <a:cubicBezTo>
                      <a:pt x="27086" y="5512"/>
                      <a:pt x="21224" y="10769"/>
                      <a:pt x="15822" y="16478"/>
                    </a:cubicBezTo>
                    <a:cubicBezTo>
                      <a:pt x="13155" y="19336"/>
                      <a:pt x="10584" y="22288"/>
                      <a:pt x="8012" y="25337"/>
                    </a:cubicBezTo>
                    <a:cubicBezTo>
                      <a:pt x="5669" y="28639"/>
                      <a:pt x="3157" y="31818"/>
                      <a:pt x="487" y="34862"/>
                    </a:cubicBezTo>
                    <a:cubicBezTo>
                      <a:pt x="487" y="34862"/>
                      <a:pt x="-84" y="34862"/>
                      <a:pt x="11" y="34862"/>
                    </a:cubicBezTo>
                    <a:cubicBezTo>
                      <a:pt x="1879" y="30886"/>
                      <a:pt x="4110" y="27091"/>
                      <a:pt x="6678" y="23527"/>
                    </a:cubicBezTo>
                    <a:close/>
                  </a:path>
                </a:pathLst>
              </a:custGeom>
              <a:solidFill>
                <a:srgbClr val="263238"/>
              </a:solidFill>
              <a:ln w="9525" cap="flat">
                <a:noFill/>
                <a:prstDash val="solid"/>
                <a:miter/>
              </a:ln>
            </p:spPr>
            <p:txBody>
              <a:bodyPr rtlCol="0" anchor="ctr"/>
              <a:lstStyle/>
              <a:p>
                <a:endParaRPr lang="zh-CN" altLang="en-US"/>
              </a:p>
            </p:txBody>
          </p:sp>
          <p:sp>
            <p:nvSpPr>
              <p:cNvPr id="1804" name="任意多边形: 形状 1803">
                <a:extLst>
                  <a:ext uri="{FF2B5EF4-FFF2-40B4-BE49-F238E27FC236}">
                    <a16:creationId xmlns:a16="http://schemas.microsoft.com/office/drawing/2014/main" xmlns="" id="{D1DD561C-2A14-438B-8B7E-1812FBEF0FFC}"/>
                  </a:ext>
                </a:extLst>
              </p:cNvPr>
              <p:cNvSpPr/>
              <p:nvPr/>
            </p:nvSpPr>
            <p:spPr>
              <a:xfrm>
                <a:off x="10004454" y="3746468"/>
                <a:ext cx="27616" cy="32670"/>
              </a:xfrm>
              <a:custGeom>
                <a:avLst/>
                <a:gdLst>
                  <a:gd name="connsiteX0" fmla="*/ 9906 w 27616"/>
                  <a:gd name="connsiteY0" fmla="*/ 14002 h 32670"/>
                  <a:gd name="connsiteX1" fmla="*/ 18098 w 27616"/>
                  <a:gd name="connsiteY1" fmla="*/ 6382 h 32670"/>
                  <a:gd name="connsiteX2" fmla="*/ 27147 w 27616"/>
                  <a:gd name="connsiteY2" fmla="*/ 0 h 32670"/>
                  <a:gd name="connsiteX3" fmla="*/ 27146 w 27616"/>
                  <a:gd name="connsiteY3" fmla="*/ 857 h 32670"/>
                  <a:gd name="connsiteX4" fmla="*/ 11906 w 27616"/>
                  <a:gd name="connsiteY4" fmla="*/ 16192 h 32670"/>
                  <a:gd name="connsiteX5" fmla="*/ 571 w 27616"/>
                  <a:gd name="connsiteY5" fmla="*/ 32671 h 32670"/>
                  <a:gd name="connsiteX6" fmla="*/ 0 w 27616"/>
                  <a:gd name="connsiteY6" fmla="*/ 32671 h 32670"/>
                  <a:gd name="connsiteX7" fmla="*/ 9906 w 27616"/>
                  <a:gd name="connsiteY7" fmla="*/ 14002 h 32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16" h="32670">
                    <a:moveTo>
                      <a:pt x="9906" y="14002"/>
                    </a:moveTo>
                    <a:cubicBezTo>
                      <a:pt x="12573" y="11335"/>
                      <a:pt x="15335" y="8858"/>
                      <a:pt x="18098" y="6382"/>
                    </a:cubicBezTo>
                    <a:cubicBezTo>
                      <a:pt x="20760" y="3792"/>
                      <a:pt x="23814" y="1639"/>
                      <a:pt x="27147" y="0"/>
                    </a:cubicBezTo>
                    <a:cubicBezTo>
                      <a:pt x="27623" y="0"/>
                      <a:pt x="27908" y="0"/>
                      <a:pt x="27146" y="857"/>
                    </a:cubicBezTo>
                    <a:cubicBezTo>
                      <a:pt x="22003" y="5905"/>
                      <a:pt x="16954" y="11049"/>
                      <a:pt x="11906" y="16192"/>
                    </a:cubicBezTo>
                    <a:cubicBezTo>
                      <a:pt x="7593" y="21298"/>
                      <a:pt x="3797" y="26817"/>
                      <a:pt x="571" y="32671"/>
                    </a:cubicBezTo>
                    <a:lnTo>
                      <a:pt x="0" y="32671"/>
                    </a:lnTo>
                    <a:cubicBezTo>
                      <a:pt x="1320" y="25583"/>
                      <a:pt x="4777" y="19068"/>
                      <a:pt x="9906" y="14002"/>
                    </a:cubicBezTo>
                    <a:close/>
                  </a:path>
                </a:pathLst>
              </a:custGeom>
              <a:solidFill>
                <a:srgbClr val="263238"/>
              </a:solidFill>
              <a:ln w="9525" cap="flat">
                <a:noFill/>
                <a:prstDash val="solid"/>
                <a:miter/>
              </a:ln>
            </p:spPr>
            <p:txBody>
              <a:bodyPr rtlCol="0" anchor="ctr"/>
              <a:lstStyle/>
              <a:p>
                <a:endParaRPr lang="zh-CN" altLang="en-US"/>
              </a:p>
            </p:txBody>
          </p:sp>
          <p:sp>
            <p:nvSpPr>
              <p:cNvPr id="1805" name="任意多边形: 形状 1804">
                <a:extLst>
                  <a:ext uri="{FF2B5EF4-FFF2-40B4-BE49-F238E27FC236}">
                    <a16:creationId xmlns:a16="http://schemas.microsoft.com/office/drawing/2014/main" xmlns="" id="{F3E67751-FBEE-496A-9E03-9DC7CCC5EF7E}"/>
                  </a:ext>
                </a:extLst>
              </p:cNvPr>
              <p:cNvSpPr/>
              <p:nvPr/>
            </p:nvSpPr>
            <p:spPr>
              <a:xfrm>
                <a:off x="9982928" y="3744849"/>
                <a:ext cx="27908" cy="32766"/>
              </a:xfrm>
              <a:custGeom>
                <a:avLst/>
                <a:gdLst>
                  <a:gd name="connsiteX0" fmla="*/ 10287 w 27908"/>
                  <a:gd name="connsiteY0" fmla="*/ 13335 h 32766"/>
                  <a:gd name="connsiteX1" fmla="*/ 27527 w 27908"/>
                  <a:gd name="connsiteY1" fmla="*/ 0 h 32766"/>
                  <a:gd name="connsiteX2" fmla="*/ 27527 w 27908"/>
                  <a:gd name="connsiteY2" fmla="*/ 762 h 32766"/>
                  <a:gd name="connsiteX3" fmla="*/ 12192 w 27908"/>
                  <a:gd name="connsiteY3" fmla="*/ 15050 h 32766"/>
                  <a:gd name="connsiteX4" fmla="*/ 667 w 27908"/>
                  <a:gd name="connsiteY4" fmla="*/ 32766 h 32766"/>
                  <a:gd name="connsiteX5" fmla="*/ 0 w 27908"/>
                  <a:gd name="connsiteY5" fmla="*/ 32766 h 32766"/>
                  <a:gd name="connsiteX6" fmla="*/ 10287 w 27908"/>
                  <a:gd name="connsiteY6" fmla="*/ 13335 h 32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908" h="32766">
                    <a:moveTo>
                      <a:pt x="10287" y="13335"/>
                    </a:moveTo>
                    <a:cubicBezTo>
                      <a:pt x="15156" y="7859"/>
                      <a:pt x="21003" y="3337"/>
                      <a:pt x="27527" y="0"/>
                    </a:cubicBezTo>
                    <a:cubicBezTo>
                      <a:pt x="27527" y="0"/>
                      <a:pt x="28384" y="571"/>
                      <a:pt x="27527" y="762"/>
                    </a:cubicBezTo>
                    <a:cubicBezTo>
                      <a:pt x="21732" y="4734"/>
                      <a:pt x="16563" y="9549"/>
                      <a:pt x="12192" y="15050"/>
                    </a:cubicBezTo>
                    <a:cubicBezTo>
                      <a:pt x="7698" y="20504"/>
                      <a:pt x="3832" y="26447"/>
                      <a:pt x="667" y="32766"/>
                    </a:cubicBezTo>
                    <a:lnTo>
                      <a:pt x="0" y="32766"/>
                    </a:lnTo>
                    <a:cubicBezTo>
                      <a:pt x="1886" y="25583"/>
                      <a:pt x="5407" y="18933"/>
                      <a:pt x="10287" y="13335"/>
                    </a:cubicBezTo>
                    <a:close/>
                  </a:path>
                </a:pathLst>
              </a:custGeom>
              <a:solidFill>
                <a:srgbClr val="263238"/>
              </a:solidFill>
              <a:ln w="9525" cap="flat">
                <a:noFill/>
                <a:prstDash val="solid"/>
                <a:miter/>
              </a:ln>
            </p:spPr>
            <p:txBody>
              <a:bodyPr rtlCol="0" anchor="ctr"/>
              <a:lstStyle/>
              <a:p>
                <a:endParaRPr lang="zh-CN" altLang="en-US"/>
              </a:p>
            </p:txBody>
          </p:sp>
          <p:sp>
            <p:nvSpPr>
              <p:cNvPr id="1806" name="任意多边形: 形状 1805">
                <a:extLst>
                  <a:ext uri="{FF2B5EF4-FFF2-40B4-BE49-F238E27FC236}">
                    <a16:creationId xmlns:a16="http://schemas.microsoft.com/office/drawing/2014/main" xmlns="" id="{0756A4A4-86D0-4A01-91C0-E3389C2A8E8C}"/>
                  </a:ext>
                </a:extLst>
              </p:cNvPr>
              <p:cNvSpPr/>
              <p:nvPr/>
            </p:nvSpPr>
            <p:spPr>
              <a:xfrm>
                <a:off x="9966449" y="3747134"/>
                <a:ext cx="23365" cy="30765"/>
              </a:xfrm>
              <a:custGeom>
                <a:avLst/>
                <a:gdLst>
                  <a:gd name="connsiteX0" fmla="*/ 953 w 23365"/>
                  <a:gd name="connsiteY0" fmla="*/ 26194 h 30765"/>
                  <a:gd name="connsiteX1" fmla="*/ 2953 w 23365"/>
                  <a:gd name="connsiteY1" fmla="*/ 21717 h 30765"/>
                  <a:gd name="connsiteX2" fmla="*/ 8287 w 23365"/>
                  <a:gd name="connsiteY2" fmla="*/ 13621 h 30765"/>
                  <a:gd name="connsiteX3" fmla="*/ 22670 w 23365"/>
                  <a:gd name="connsiteY3" fmla="*/ 0 h 30765"/>
                  <a:gd name="connsiteX4" fmla="*/ 23241 w 23365"/>
                  <a:gd name="connsiteY4" fmla="*/ 762 h 30765"/>
                  <a:gd name="connsiteX5" fmla="*/ 9906 w 23365"/>
                  <a:gd name="connsiteY5" fmla="*/ 14573 h 30765"/>
                  <a:gd name="connsiteX6" fmla="*/ 4763 w 23365"/>
                  <a:gd name="connsiteY6" fmla="*/ 22479 h 30765"/>
                  <a:gd name="connsiteX7" fmla="*/ 2667 w 23365"/>
                  <a:gd name="connsiteY7" fmla="*/ 26670 h 30765"/>
                  <a:gd name="connsiteX8" fmla="*/ 762 w 23365"/>
                  <a:gd name="connsiteY8" fmla="*/ 30766 h 30765"/>
                  <a:gd name="connsiteX9" fmla="*/ 0 w 23365"/>
                  <a:gd name="connsiteY9" fmla="*/ 30766 h 30765"/>
                  <a:gd name="connsiteX10" fmla="*/ 953 w 23365"/>
                  <a:gd name="connsiteY10" fmla="*/ 26194 h 30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365" h="30765">
                    <a:moveTo>
                      <a:pt x="953" y="26194"/>
                    </a:moveTo>
                    <a:cubicBezTo>
                      <a:pt x="1523" y="24660"/>
                      <a:pt x="2191" y="23165"/>
                      <a:pt x="2953" y="21717"/>
                    </a:cubicBezTo>
                    <a:cubicBezTo>
                      <a:pt x="4439" y="18837"/>
                      <a:pt x="6227" y="16123"/>
                      <a:pt x="8287" y="13621"/>
                    </a:cubicBezTo>
                    <a:cubicBezTo>
                      <a:pt x="12604" y="8602"/>
                      <a:pt x="17424" y="4038"/>
                      <a:pt x="22670" y="0"/>
                    </a:cubicBezTo>
                    <a:cubicBezTo>
                      <a:pt x="22670" y="0"/>
                      <a:pt x="23717" y="0"/>
                      <a:pt x="23241" y="762"/>
                    </a:cubicBezTo>
                    <a:cubicBezTo>
                      <a:pt x="18231" y="4785"/>
                      <a:pt x="13751" y="9426"/>
                      <a:pt x="9906" y="14573"/>
                    </a:cubicBezTo>
                    <a:cubicBezTo>
                      <a:pt x="7962" y="17052"/>
                      <a:pt x="6241" y="19697"/>
                      <a:pt x="4763" y="22479"/>
                    </a:cubicBezTo>
                    <a:cubicBezTo>
                      <a:pt x="4001" y="23813"/>
                      <a:pt x="3334" y="25241"/>
                      <a:pt x="2667" y="26670"/>
                    </a:cubicBezTo>
                    <a:cubicBezTo>
                      <a:pt x="2188" y="28103"/>
                      <a:pt x="1549" y="29476"/>
                      <a:pt x="762" y="30766"/>
                    </a:cubicBezTo>
                    <a:cubicBezTo>
                      <a:pt x="762" y="30766"/>
                      <a:pt x="0" y="30766"/>
                      <a:pt x="0" y="30766"/>
                    </a:cubicBezTo>
                    <a:cubicBezTo>
                      <a:pt x="58" y="29199"/>
                      <a:pt x="380" y="27653"/>
                      <a:pt x="953" y="26194"/>
                    </a:cubicBezTo>
                    <a:close/>
                  </a:path>
                </a:pathLst>
              </a:custGeom>
              <a:solidFill>
                <a:srgbClr val="263238"/>
              </a:solidFill>
              <a:ln w="9525" cap="flat">
                <a:noFill/>
                <a:prstDash val="solid"/>
                <a:miter/>
              </a:ln>
            </p:spPr>
            <p:txBody>
              <a:bodyPr rtlCol="0" anchor="ctr"/>
              <a:lstStyle/>
              <a:p>
                <a:endParaRPr lang="zh-CN" altLang="en-US"/>
              </a:p>
            </p:txBody>
          </p:sp>
          <p:sp>
            <p:nvSpPr>
              <p:cNvPr id="1807" name="任意多边形: 形状 1806">
                <a:extLst>
                  <a:ext uri="{FF2B5EF4-FFF2-40B4-BE49-F238E27FC236}">
                    <a16:creationId xmlns:a16="http://schemas.microsoft.com/office/drawing/2014/main" xmlns="" id="{D31BD2DD-BC35-4624-BE03-0B475E2C8A0A}"/>
                  </a:ext>
                </a:extLst>
              </p:cNvPr>
              <p:cNvSpPr/>
              <p:nvPr/>
            </p:nvSpPr>
            <p:spPr>
              <a:xfrm>
                <a:off x="9947399" y="3756933"/>
                <a:ext cx="20050" cy="26967"/>
              </a:xfrm>
              <a:custGeom>
                <a:avLst/>
                <a:gdLst>
                  <a:gd name="connsiteX0" fmla="*/ 3620 w 20050"/>
                  <a:gd name="connsiteY0" fmla="*/ 19538 h 26967"/>
                  <a:gd name="connsiteX1" fmla="*/ 8096 w 20050"/>
                  <a:gd name="connsiteY1" fmla="*/ 12871 h 26967"/>
                  <a:gd name="connsiteX2" fmla="*/ 13240 w 20050"/>
                  <a:gd name="connsiteY2" fmla="*/ 6775 h 26967"/>
                  <a:gd name="connsiteX3" fmla="*/ 18860 w 20050"/>
                  <a:gd name="connsiteY3" fmla="*/ 869 h 26967"/>
                  <a:gd name="connsiteX4" fmla="*/ 19526 w 20050"/>
                  <a:gd name="connsiteY4" fmla="*/ 1441 h 26967"/>
                  <a:gd name="connsiteX5" fmla="*/ 14288 w 20050"/>
                  <a:gd name="connsiteY5" fmla="*/ 7822 h 26967"/>
                  <a:gd name="connsiteX6" fmla="*/ 9715 w 20050"/>
                  <a:gd name="connsiteY6" fmla="*/ 14109 h 26967"/>
                  <a:gd name="connsiteX7" fmla="*/ 5239 w 20050"/>
                  <a:gd name="connsiteY7" fmla="*/ 20396 h 26967"/>
                  <a:gd name="connsiteX8" fmla="*/ 667 w 20050"/>
                  <a:gd name="connsiteY8" fmla="*/ 26968 h 26967"/>
                  <a:gd name="connsiteX9" fmla="*/ 0 w 20050"/>
                  <a:gd name="connsiteY9" fmla="*/ 26968 h 26967"/>
                  <a:gd name="connsiteX10" fmla="*/ 3620 w 20050"/>
                  <a:gd name="connsiteY10" fmla="*/ 19538 h 26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050" h="26967">
                    <a:moveTo>
                      <a:pt x="3620" y="19538"/>
                    </a:moveTo>
                    <a:cubicBezTo>
                      <a:pt x="4945" y="17208"/>
                      <a:pt x="6441" y="14980"/>
                      <a:pt x="8096" y="12871"/>
                    </a:cubicBezTo>
                    <a:cubicBezTo>
                      <a:pt x="9626" y="10689"/>
                      <a:pt x="11347" y="8649"/>
                      <a:pt x="13240" y="6775"/>
                    </a:cubicBezTo>
                    <a:cubicBezTo>
                      <a:pt x="15145" y="4774"/>
                      <a:pt x="17050" y="2869"/>
                      <a:pt x="18860" y="869"/>
                    </a:cubicBezTo>
                    <a:cubicBezTo>
                      <a:pt x="20669" y="-1131"/>
                      <a:pt x="20003" y="869"/>
                      <a:pt x="19526" y="1441"/>
                    </a:cubicBezTo>
                    <a:cubicBezTo>
                      <a:pt x="17650" y="3458"/>
                      <a:pt x="15900" y="5589"/>
                      <a:pt x="14288" y="7822"/>
                    </a:cubicBezTo>
                    <a:lnTo>
                      <a:pt x="9715" y="14109"/>
                    </a:lnTo>
                    <a:lnTo>
                      <a:pt x="5239" y="20396"/>
                    </a:lnTo>
                    <a:cubicBezTo>
                      <a:pt x="3715" y="22586"/>
                      <a:pt x="2381" y="24967"/>
                      <a:pt x="667" y="26968"/>
                    </a:cubicBezTo>
                    <a:lnTo>
                      <a:pt x="0" y="26968"/>
                    </a:lnTo>
                    <a:cubicBezTo>
                      <a:pt x="934" y="24367"/>
                      <a:pt x="2147" y="21876"/>
                      <a:pt x="3620" y="19538"/>
                    </a:cubicBezTo>
                    <a:close/>
                  </a:path>
                </a:pathLst>
              </a:custGeom>
              <a:solidFill>
                <a:srgbClr val="263238"/>
              </a:solidFill>
              <a:ln w="9525" cap="flat">
                <a:noFill/>
                <a:prstDash val="solid"/>
                <a:miter/>
              </a:ln>
            </p:spPr>
            <p:txBody>
              <a:bodyPr rtlCol="0" anchor="ctr"/>
              <a:lstStyle/>
              <a:p>
                <a:endParaRPr lang="zh-CN" altLang="en-US"/>
              </a:p>
            </p:txBody>
          </p:sp>
          <p:sp>
            <p:nvSpPr>
              <p:cNvPr id="1808" name="任意多边形: 形状 1807">
                <a:extLst>
                  <a:ext uri="{FF2B5EF4-FFF2-40B4-BE49-F238E27FC236}">
                    <a16:creationId xmlns:a16="http://schemas.microsoft.com/office/drawing/2014/main" xmlns="" id="{32592460-7227-4BE6-80AD-442DACA5F647}"/>
                  </a:ext>
                </a:extLst>
              </p:cNvPr>
              <p:cNvSpPr/>
              <p:nvPr/>
            </p:nvSpPr>
            <p:spPr>
              <a:xfrm>
                <a:off x="10045344" y="4133722"/>
                <a:ext cx="158720" cy="123550"/>
              </a:xfrm>
              <a:custGeom>
                <a:avLst/>
                <a:gdLst>
                  <a:gd name="connsiteX0" fmla="*/ 1021 w 158720"/>
                  <a:gd name="connsiteY0" fmla="*/ 30893 h 123550"/>
                  <a:gd name="connsiteX1" fmla="*/ 1021 w 158720"/>
                  <a:gd name="connsiteY1" fmla="*/ 30893 h 123550"/>
                  <a:gd name="connsiteX2" fmla="*/ 46264 w 158720"/>
                  <a:gd name="connsiteY2" fmla="*/ 116618 h 123550"/>
                  <a:gd name="connsiteX3" fmla="*/ 91604 w 158720"/>
                  <a:gd name="connsiteY3" fmla="*/ 90425 h 123550"/>
                  <a:gd name="connsiteX4" fmla="*/ 126179 w 158720"/>
                  <a:gd name="connsiteY4" fmla="*/ 50610 h 123550"/>
                  <a:gd name="connsiteX5" fmla="*/ 157517 w 158720"/>
                  <a:gd name="connsiteY5" fmla="*/ 318 h 123550"/>
                  <a:gd name="connsiteX6" fmla="*/ 158659 w 158720"/>
                  <a:gd name="connsiteY6" fmla="*/ 985 h 123550"/>
                  <a:gd name="connsiteX7" fmla="*/ 130942 w 158720"/>
                  <a:gd name="connsiteY7" fmla="*/ 53563 h 123550"/>
                  <a:gd name="connsiteX8" fmla="*/ 93699 w 158720"/>
                  <a:gd name="connsiteY8" fmla="*/ 97473 h 123550"/>
                  <a:gd name="connsiteX9" fmla="*/ 45312 w 158720"/>
                  <a:gd name="connsiteY9" fmla="*/ 123381 h 123550"/>
                  <a:gd name="connsiteX10" fmla="*/ 8355 w 158720"/>
                  <a:gd name="connsiteY10" fmla="*/ 99187 h 123550"/>
                  <a:gd name="connsiteX11" fmla="*/ 1021 w 158720"/>
                  <a:gd name="connsiteY11" fmla="*/ 30893 h 123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720" h="123550">
                    <a:moveTo>
                      <a:pt x="1021" y="30893"/>
                    </a:moveTo>
                    <a:lnTo>
                      <a:pt x="1021" y="30893"/>
                    </a:lnTo>
                    <a:cubicBezTo>
                      <a:pt x="1021" y="58802"/>
                      <a:pt x="2926" y="123286"/>
                      <a:pt x="46264" y="116618"/>
                    </a:cubicBezTo>
                    <a:cubicBezTo>
                      <a:pt x="63579" y="112422"/>
                      <a:pt x="79319" y="103328"/>
                      <a:pt x="91604" y="90425"/>
                    </a:cubicBezTo>
                    <a:cubicBezTo>
                      <a:pt x="104523" y="78431"/>
                      <a:pt x="116115" y="65083"/>
                      <a:pt x="126179" y="50610"/>
                    </a:cubicBezTo>
                    <a:cubicBezTo>
                      <a:pt x="137966" y="34720"/>
                      <a:pt x="148446" y="17901"/>
                      <a:pt x="157517" y="318"/>
                    </a:cubicBezTo>
                    <a:cubicBezTo>
                      <a:pt x="157516" y="-444"/>
                      <a:pt x="159040" y="318"/>
                      <a:pt x="158659" y="985"/>
                    </a:cubicBezTo>
                    <a:cubicBezTo>
                      <a:pt x="149134" y="18606"/>
                      <a:pt x="141895" y="36799"/>
                      <a:pt x="130942" y="53563"/>
                    </a:cubicBezTo>
                    <a:cubicBezTo>
                      <a:pt x="120565" y="69813"/>
                      <a:pt x="108037" y="84584"/>
                      <a:pt x="93699" y="97473"/>
                    </a:cubicBezTo>
                    <a:cubicBezTo>
                      <a:pt x="80603" y="110860"/>
                      <a:pt x="63713" y="119903"/>
                      <a:pt x="45312" y="123381"/>
                    </a:cubicBezTo>
                    <a:cubicBezTo>
                      <a:pt x="28840" y="124995"/>
                      <a:pt x="13465" y="114929"/>
                      <a:pt x="8355" y="99187"/>
                    </a:cubicBezTo>
                    <a:cubicBezTo>
                      <a:pt x="883" y="77246"/>
                      <a:pt x="-1622" y="53920"/>
                      <a:pt x="1021" y="30893"/>
                    </a:cubicBezTo>
                    <a:close/>
                  </a:path>
                </a:pathLst>
              </a:custGeom>
              <a:solidFill>
                <a:srgbClr val="263238"/>
              </a:solidFill>
              <a:ln w="9525" cap="flat">
                <a:noFill/>
                <a:prstDash val="solid"/>
                <a:miter/>
              </a:ln>
            </p:spPr>
            <p:txBody>
              <a:bodyPr rtlCol="0" anchor="ctr"/>
              <a:lstStyle/>
              <a:p>
                <a:endParaRPr lang="zh-CN" altLang="en-US"/>
              </a:p>
            </p:txBody>
          </p:sp>
          <p:sp>
            <p:nvSpPr>
              <p:cNvPr id="1809" name="任意多边形: 形状 1808">
                <a:extLst>
                  <a:ext uri="{FF2B5EF4-FFF2-40B4-BE49-F238E27FC236}">
                    <a16:creationId xmlns:a16="http://schemas.microsoft.com/office/drawing/2014/main" xmlns="" id="{B787F3DE-67FC-4B72-B2D9-ED52DAF83ED5}"/>
                  </a:ext>
                </a:extLst>
              </p:cNvPr>
              <p:cNvSpPr/>
              <p:nvPr/>
            </p:nvSpPr>
            <p:spPr>
              <a:xfrm>
                <a:off x="9810879" y="4136689"/>
                <a:ext cx="501899" cy="554310"/>
              </a:xfrm>
              <a:custGeom>
                <a:avLst/>
                <a:gdLst>
                  <a:gd name="connsiteX0" fmla="*/ 484278 w 501899"/>
                  <a:gd name="connsiteY0" fmla="*/ 102411 h 554310"/>
                  <a:gd name="connsiteX1" fmla="*/ 445511 w 501899"/>
                  <a:gd name="connsiteY1" fmla="*/ 538085 h 554310"/>
                  <a:gd name="connsiteX2" fmla="*/ 4218 w 501899"/>
                  <a:gd name="connsiteY2" fmla="*/ 453598 h 554310"/>
                  <a:gd name="connsiteX3" fmla="*/ 139854 w 501899"/>
                  <a:gd name="connsiteY3" fmla="*/ 231380 h 554310"/>
                  <a:gd name="connsiteX4" fmla="*/ 314923 w 501899"/>
                  <a:gd name="connsiteY4" fmla="*/ 319772 h 554310"/>
                  <a:gd name="connsiteX5" fmla="*/ 373692 w 501899"/>
                  <a:gd name="connsiteY5" fmla="*/ 82600 h 554310"/>
                  <a:gd name="connsiteX6" fmla="*/ 484278 w 501899"/>
                  <a:gd name="connsiteY6" fmla="*/ 102411 h 5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899" h="554310">
                    <a:moveTo>
                      <a:pt x="484278" y="102411"/>
                    </a:moveTo>
                    <a:cubicBezTo>
                      <a:pt x="525997" y="339013"/>
                      <a:pt x="485707" y="516177"/>
                      <a:pt x="445511" y="538085"/>
                    </a:cubicBezTo>
                    <a:cubicBezTo>
                      <a:pt x="337307" y="597235"/>
                      <a:pt x="77560" y="477411"/>
                      <a:pt x="4218" y="453598"/>
                    </a:cubicBezTo>
                    <a:cubicBezTo>
                      <a:pt x="-25405" y="444073"/>
                      <a:pt x="109659" y="217378"/>
                      <a:pt x="139854" y="231380"/>
                    </a:cubicBezTo>
                    <a:cubicBezTo>
                      <a:pt x="211101" y="264241"/>
                      <a:pt x="311304" y="320153"/>
                      <a:pt x="314923" y="319772"/>
                    </a:cubicBezTo>
                    <a:cubicBezTo>
                      <a:pt x="322924" y="318915"/>
                      <a:pt x="332354" y="258526"/>
                      <a:pt x="373692" y="82600"/>
                    </a:cubicBezTo>
                    <a:cubicBezTo>
                      <a:pt x="407125" y="-59990"/>
                      <a:pt x="467228" y="5638"/>
                      <a:pt x="484278" y="102411"/>
                    </a:cubicBezTo>
                    <a:close/>
                  </a:path>
                </a:pathLst>
              </a:custGeom>
              <a:solidFill>
                <a:srgbClr val="F7A9A0"/>
              </a:solidFill>
              <a:ln w="9525" cap="flat">
                <a:noFill/>
                <a:prstDash val="solid"/>
                <a:miter/>
              </a:ln>
            </p:spPr>
            <p:txBody>
              <a:bodyPr rtlCol="0" anchor="ctr"/>
              <a:lstStyle/>
              <a:p>
                <a:endParaRPr lang="zh-CN" altLang="en-US"/>
              </a:p>
            </p:txBody>
          </p:sp>
          <p:sp>
            <p:nvSpPr>
              <p:cNvPr id="1810" name="任意多边形: 形状 1809">
                <a:extLst>
                  <a:ext uri="{FF2B5EF4-FFF2-40B4-BE49-F238E27FC236}">
                    <a16:creationId xmlns:a16="http://schemas.microsoft.com/office/drawing/2014/main" xmlns="" id="{2D64C86B-1645-486F-A9C9-F23F6A70574D}"/>
                  </a:ext>
                </a:extLst>
              </p:cNvPr>
              <p:cNvSpPr/>
              <p:nvPr/>
            </p:nvSpPr>
            <p:spPr>
              <a:xfrm>
                <a:off x="9578453" y="4226111"/>
                <a:ext cx="383614" cy="372844"/>
              </a:xfrm>
              <a:custGeom>
                <a:avLst/>
                <a:gdLst>
                  <a:gd name="connsiteX0" fmla="*/ 519 w 383614"/>
                  <a:gd name="connsiteY0" fmla="*/ 29849 h 372844"/>
                  <a:gd name="connsiteX1" fmla="*/ 67861 w 383614"/>
                  <a:gd name="connsiteY1" fmla="*/ 71664 h 372844"/>
                  <a:gd name="connsiteX2" fmla="*/ 38238 w 383614"/>
                  <a:gd name="connsiteY2" fmla="*/ 96143 h 372844"/>
                  <a:gd name="connsiteX3" fmla="*/ 54811 w 383614"/>
                  <a:gd name="connsiteY3" fmla="*/ 142816 h 372844"/>
                  <a:gd name="connsiteX4" fmla="*/ 27665 w 383614"/>
                  <a:gd name="connsiteY4" fmla="*/ 173581 h 372844"/>
                  <a:gd name="connsiteX5" fmla="*/ 43286 w 383614"/>
                  <a:gd name="connsiteY5" fmla="*/ 224635 h 372844"/>
                  <a:gd name="connsiteX6" fmla="*/ 36428 w 383614"/>
                  <a:gd name="connsiteY6" fmla="*/ 266736 h 372844"/>
                  <a:gd name="connsiteX7" fmla="*/ 138441 w 383614"/>
                  <a:gd name="connsiteY7" fmla="*/ 336364 h 372844"/>
                  <a:gd name="connsiteX8" fmla="*/ 263790 w 383614"/>
                  <a:gd name="connsiteY8" fmla="*/ 372844 h 372844"/>
                  <a:gd name="connsiteX9" fmla="*/ 383615 w 383614"/>
                  <a:gd name="connsiteY9" fmla="*/ 153769 h 372844"/>
                  <a:gd name="connsiteX10" fmla="*/ 201877 w 383614"/>
                  <a:gd name="connsiteY10" fmla="*/ 12514 h 372844"/>
                  <a:gd name="connsiteX11" fmla="*/ 519 w 383614"/>
                  <a:gd name="connsiteY11" fmla="*/ 29849 h 372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3614" h="372844">
                    <a:moveTo>
                      <a:pt x="519" y="29849"/>
                    </a:moveTo>
                    <a:cubicBezTo>
                      <a:pt x="-6910" y="59567"/>
                      <a:pt x="67861" y="71664"/>
                      <a:pt x="67861" y="71664"/>
                    </a:cubicBezTo>
                    <a:cubicBezTo>
                      <a:pt x="55429" y="76111"/>
                      <a:pt x="44948" y="84772"/>
                      <a:pt x="38238" y="96143"/>
                    </a:cubicBezTo>
                    <a:cubicBezTo>
                      <a:pt x="27380" y="116717"/>
                      <a:pt x="54811" y="142816"/>
                      <a:pt x="54811" y="142816"/>
                    </a:cubicBezTo>
                    <a:cubicBezTo>
                      <a:pt x="42886" y="150121"/>
                      <a:pt x="33428" y="160839"/>
                      <a:pt x="27665" y="173581"/>
                    </a:cubicBezTo>
                    <a:cubicBezTo>
                      <a:pt x="19283" y="194346"/>
                      <a:pt x="43286" y="224635"/>
                      <a:pt x="43286" y="224635"/>
                    </a:cubicBezTo>
                    <a:cubicBezTo>
                      <a:pt x="35963" y="237370"/>
                      <a:pt x="33526" y="252335"/>
                      <a:pt x="36428" y="266736"/>
                    </a:cubicBezTo>
                    <a:cubicBezTo>
                      <a:pt x="45953" y="304836"/>
                      <a:pt x="104056" y="319885"/>
                      <a:pt x="138441" y="336364"/>
                    </a:cubicBezTo>
                    <a:cubicBezTo>
                      <a:pt x="175208" y="353985"/>
                      <a:pt x="236168" y="360462"/>
                      <a:pt x="263790" y="372844"/>
                    </a:cubicBezTo>
                    <a:lnTo>
                      <a:pt x="383615" y="153769"/>
                    </a:lnTo>
                    <a:cubicBezTo>
                      <a:pt x="383615" y="153769"/>
                      <a:pt x="267886" y="30992"/>
                      <a:pt x="201877" y="12514"/>
                    </a:cubicBezTo>
                    <a:cubicBezTo>
                      <a:pt x="165206" y="1465"/>
                      <a:pt x="11854" y="-15585"/>
                      <a:pt x="519" y="29849"/>
                    </a:cubicBezTo>
                    <a:close/>
                  </a:path>
                </a:pathLst>
              </a:custGeom>
              <a:solidFill>
                <a:srgbClr val="F7A9A0"/>
              </a:solidFill>
              <a:ln w="9525" cap="flat">
                <a:noFill/>
                <a:prstDash val="solid"/>
                <a:miter/>
              </a:ln>
            </p:spPr>
            <p:txBody>
              <a:bodyPr rtlCol="0" anchor="ctr"/>
              <a:lstStyle/>
              <a:p>
                <a:endParaRPr lang="zh-CN" altLang="en-US"/>
              </a:p>
            </p:txBody>
          </p:sp>
          <p:sp>
            <p:nvSpPr>
              <p:cNvPr id="1811" name="任意多边形: 形状 1810">
                <a:extLst>
                  <a:ext uri="{FF2B5EF4-FFF2-40B4-BE49-F238E27FC236}">
                    <a16:creationId xmlns:a16="http://schemas.microsoft.com/office/drawing/2014/main" xmlns="" id="{94F08C4F-D88D-4979-854B-1FE56CB35BEE}"/>
                  </a:ext>
                </a:extLst>
              </p:cNvPr>
              <p:cNvSpPr/>
              <p:nvPr/>
            </p:nvSpPr>
            <p:spPr>
              <a:xfrm>
                <a:off x="9646219" y="4297100"/>
                <a:ext cx="125318" cy="16025"/>
              </a:xfrm>
              <a:custGeom>
                <a:avLst/>
                <a:gdLst>
                  <a:gd name="connsiteX0" fmla="*/ 953 w 125318"/>
                  <a:gd name="connsiteY0" fmla="*/ 8 h 16025"/>
                  <a:gd name="connsiteX1" fmla="*/ 124778 w 125318"/>
                  <a:gd name="connsiteY1" fmla="*/ 14581 h 16025"/>
                  <a:gd name="connsiteX2" fmla="*/ 124778 w 125318"/>
                  <a:gd name="connsiteY2" fmla="*/ 16010 h 16025"/>
                  <a:gd name="connsiteX3" fmla="*/ 953 w 125318"/>
                  <a:gd name="connsiteY3" fmla="*/ 1913 h 16025"/>
                  <a:gd name="connsiteX4" fmla="*/ 0 w 125318"/>
                  <a:gd name="connsiteY4" fmla="*/ 960 h 16025"/>
                  <a:gd name="connsiteX5" fmla="*/ 953 w 125318"/>
                  <a:gd name="connsiteY5" fmla="*/ 7 h 1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5318" h="16025">
                    <a:moveTo>
                      <a:pt x="953" y="8"/>
                    </a:moveTo>
                    <a:cubicBezTo>
                      <a:pt x="42669" y="-222"/>
                      <a:pt x="84255" y="4672"/>
                      <a:pt x="124778" y="14581"/>
                    </a:cubicBezTo>
                    <a:cubicBezTo>
                      <a:pt x="125635" y="14581"/>
                      <a:pt x="125349" y="16200"/>
                      <a:pt x="124778" y="16010"/>
                    </a:cubicBezTo>
                    <a:cubicBezTo>
                      <a:pt x="84677" y="7247"/>
                      <a:pt x="41243" y="9056"/>
                      <a:pt x="953" y="1913"/>
                    </a:cubicBezTo>
                    <a:cubicBezTo>
                      <a:pt x="426" y="1913"/>
                      <a:pt x="0" y="1486"/>
                      <a:pt x="0" y="960"/>
                    </a:cubicBezTo>
                    <a:cubicBezTo>
                      <a:pt x="0" y="434"/>
                      <a:pt x="426" y="7"/>
                      <a:pt x="953" y="7"/>
                    </a:cubicBezTo>
                    <a:close/>
                  </a:path>
                </a:pathLst>
              </a:custGeom>
              <a:solidFill>
                <a:srgbClr val="263238"/>
              </a:solidFill>
              <a:ln w="9525" cap="flat">
                <a:noFill/>
                <a:prstDash val="solid"/>
                <a:miter/>
              </a:ln>
            </p:spPr>
            <p:txBody>
              <a:bodyPr rtlCol="0" anchor="ctr"/>
              <a:lstStyle/>
              <a:p>
                <a:endParaRPr lang="zh-CN" altLang="en-US"/>
              </a:p>
            </p:txBody>
          </p:sp>
          <p:sp>
            <p:nvSpPr>
              <p:cNvPr id="1812" name="任意多边形: 形状 1811">
                <a:extLst>
                  <a:ext uri="{FF2B5EF4-FFF2-40B4-BE49-F238E27FC236}">
                    <a16:creationId xmlns:a16="http://schemas.microsoft.com/office/drawing/2014/main" xmlns="" id="{E5080F11-1306-4872-BA98-72F9275C46A6}"/>
                  </a:ext>
                </a:extLst>
              </p:cNvPr>
              <p:cNvSpPr/>
              <p:nvPr/>
            </p:nvSpPr>
            <p:spPr>
              <a:xfrm>
                <a:off x="9633595" y="4366163"/>
                <a:ext cx="116225" cy="33163"/>
              </a:xfrm>
              <a:custGeom>
                <a:avLst/>
                <a:gdLst>
                  <a:gd name="connsiteX0" fmla="*/ 1480 w 116225"/>
                  <a:gd name="connsiteY0" fmla="*/ 1 h 33163"/>
                  <a:gd name="connsiteX1" fmla="*/ 29483 w 116225"/>
                  <a:gd name="connsiteY1" fmla="*/ 5144 h 33163"/>
                  <a:gd name="connsiteX2" fmla="*/ 58535 w 116225"/>
                  <a:gd name="connsiteY2" fmla="*/ 13241 h 33163"/>
                  <a:gd name="connsiteX3" fmla="*/ 115685 w 116225"/>
                  <a:gd name="connsiteY3" fmla="*/ 31719 h 33163"/>
                  <a:gd name="connsiteX4" fmla="*/ 115685 w 116225"/>
                  <a:gd name="connsiteY4" fmla="*/ 33148 h 33163"/>
                  <a:gd name="connsiteX5" fmla="*/ 57487 w 116225"/>
                  <a:gd name="connsiteY5" fmla="*/ 17336 h 33163"/>
                  <a:gd name="connsiteX6" fmla="*/ 28150 w 116225"/>
                  <a:gd name="connsiteY6" fmla="*/ 10383 h 33163"/>
                  <a:gd name="connsiteX7" fmla="*/ 718 w 116225"/>
                  <a:gd name="connsiteY7" fmla="*/ 2668 h 33163"/>
                  <a:gd name="connsiteX8" fmla="*/ 190 w 116225"/>
                  <a:gd name="connsiteY8" fmla="*/ 717 h 33163"/>
                  <a:gd name="connsiteX9" fmla="*/ 1480 w 116225"/>
                  <a:gd name="connsiteY9" fmla="*/ 1 h 33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225" h="33163">
                    <a:moveTo>
                      <a:pt x="1480" y="1"/>
                    </a:moveTo>
                    <a:cubicBezTo>
                      <a:pt x="11000" y="477"/>
                      <a:pt x="20415" y="2206"/>
                      <a:pt x="29483" y="5144"/>
                    </a:cubicBezTo>
                    <a:cubicBezTo>
                      <a:pt x="39008" y="7716"/>
                      <a:pt x="48533" y="10383"/>
                      <a:pt x="58535" y="13241"/>
                    </a:cubicBezTo>
                    <a:cubicBezTo>
                      <a:pt x="77585" y="18892"/>
                      <a:pt x="96635" y="25051"/>
                      <a:pt x="115685" y="31719"/>
                    </a:cubicBezTo>
                    <a:cubicBezTo>
                      <a:pt x="116542" y="31719"/>
                      <a:pt x="116256" y="33338"/>
                      <a:pt x="115685" y="33148"/>
                    </a:cubicBezTo>
                    <a:cubicBezTo>
                      <a:pt x="96635" y="27433"/>
                      <a:pt x="77013" y="22099"/>
                      <a:pt x="57487" y="17336"/>
                    </a:cubicBezTo>
                    <a:cubicBezTo>
                      <a:pt x="47962" y="14955"/>
                      <a:pt x="37961" y="12574"/>
                      <a:pt x="28150" y="10383"/>
                    </a:cubicBezTo>
                    <a:cubicBezTo>
                      <a:pt x="18759" y="8788"/>
                      <a:pt x="9563" y="6202"/>
                      <a:pt x="718" y="2668"/>
                    </a:cubicBezTo>
                    <a:cubicBezTo>
                      <a:pt x="34" y="2275"/>
                      <a:pt x="-203" y="1402"/>
                      <a:pt x="190" y="717"/>
                    </a:cubicBezTo>
                    <a:cubicBezTo>
                      <a:pt x="454" y="258"/>
                      <a:pt x="950" y="-18"/>
                      <a:pt x="1480" y="1"/>
                    </a:cubicBezTo>
                    <a:close/>
                  </a:path>
                </a:pathLst>
              </a:custGeom>
              <a:solidFill>
                <a:srgbClr val="263238"/>
              </a:solidFill>
              <a:ln w="9525" cap="flat">
                <a:noFill/>
                <a:prstDash val="solid"/>
                <a:miter/>
              </a:ln>
            </p:spPr>
            <p:txBody>
              <a:bodyPr rtlCol="0" anchor="ctr"/>
              <a:lstStyle/>
              <a:p>
                <a:endParaRPr lang="zh-CN" altLang="en-US"/>
              </a:p>
            </p:txBody>
          </p:sp>
          <p:sp>
            <p:nvSpPr>
              <p:cNvPr id="1813" name="任意多边形: 形状 1812">
                <a:extLst>
                  <a:ext uri="{FF2B5EF4-FFF2-40B4-BE49-F238E27FC236}">
                    <a16:creationId xmlns:a16="http://schemas.microsoft.com/office/drawing/2014/main" xmlns="" id="{68193AB9-77F8-4D36-92CA-5B3DB1528B70}"/>
                  </a:ext>
                </a:extLst>
              </p:cNvPr>
              <p:cNvSpPr/>
              <p:nvPr/>
            </p:nvSpPr>
            <p:spPr>
              <a:xfrm>
                <a:off x="9622233" y="4450937"/>
                <a:ext cx="105043" cy="30956"/>
              </a:xfrm>
              <a:custGeom>
                <a:avLst/>
                <a:gdLst>
                  <a:gd name="connsiteX0" fmla="*/ 269 w 105043"/>
                  <a:gd name="connsiteY0" fmla="*/ 0 h 30956"/>
                  <a:gd name="connsiteX1" fmla="*/ 25224 w 105043"/>
                  <a:gd name="connsiteY1" fmla="*/ 6001 h 30956"/>
                  <a:gd name="connsiteX2" fmla="*/ 51513 w 105043"/>
                  <a:gd name="connsiteY2" fmla="*/ 14192 h 30956"/>
                  <a:gd name="connsiteX3" fmla="*/ 104377 w 105043"/>
                  <a:gd name="connsiteY3" fmla="*/ 29623 h 30956"/>
                  <a:gd name="connsiteX4" fmla="*/ 105044 w 105043"/>
                  <a:gd name="connsiteY4" fmla="*/ 30290 h 30956"/>
                  <a:gd name="connsiteX5" fmla="*/ 104377 w 105043"/>
                  <a:gd name="connsiteY5" fmla="*/ 30957 h 30956"/>
                  <a:gd name="connsiteX6" fmla="*/ 50180 w 105043"/>
                  <a:gd name="connsiteY6" fmla="*/ 16955 h 30956"/>
                  <a:gd name="connsiteX7" fmla="*/ 23700 w 105043"/>
                  <a:gd name="connsiteY7" fmla="*/ 9620 h 30956"/>
                  <a:gd name="connsiteX8" fmla="*/ 269 w 105043"/>
                  <a:gd name="connsiteY8" fmla="*/ 857 h 30956"/>
                  <a:gd name="connsiteX9" fmla="*/ 48 w 105043"/>
                  <a:gd name="connsiteY9" fmla="*/ 221 h 30956"/>
                  <a:gd name="connsiteX10" fmla="*/ 269 w 105043"/>
                  <a:gd name="connsiteY10" fmla="*/ 0 h 30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043" h="30956">
                    <a:moveTo>
                      <a:pt x="269" y="0"/>
                    </a:moveTo>
                    <a:cubicBezTo>
                      <a:pt x="8864" y="593"/>
                      <a:pt x="17299" y="2621"/>
                      <a:pt x="25224" y="6001"/>
                    </a:cubicBezTo>
                    <a:lnTo>
                      <a:pt x="51513" y="14192"/>
                    </a:lnTo>
                    <a:cubicBezTo>
                      <a:pt x="69039" y="19526"/>
                      <a:pt x="86660" y="24860"/>
                      <a:pt x="104377" y="29623"/>
                    </a:cubicBezTo>
                    <a:cubicBezTo>
                      <a:pt x="104745" y="29623"/>
                      <a:pt x="105044" y="29921"/>
                      <a:pt x="105044" y="30290"/>
                    </a:cubicBezTo>
                    <a:cubicBezTo>
                      <a:pt x="105044" y="30658"/>
                      <a:pt x="104745" y="30957"/>
                      <a:pt x="104377" y="30957"/>
                    </a:cubicBezTo>
                    <a:cubicBezTo>
                      <a:pt x="86375" y="26289"/>
                      <a:pt x="68182" y="21432"/>
                      <a:pt x="50180" y="16955"/>
                    </a:cubicBezTo>
                    <a:lnTo>
                      <a:pt x="23700" y="9620"/>
                    </a:lnTo>
                    <a:cubicBezTo>
                      <a:pt x="15425" y="8138"/>
                      <a:pt x="7486" y="5169"/>
                      <a:pt x="269" y="857"/>
                    </a:cubicBezTo>
                    <a:cubicBezTo>
                      <a:pt x="32" y="743"/>
                      <a:pt x="-67" y="458"/>
                      <a:pt x="48" y="221"/>
                    </a:cubicBezTo>
                    <a:cubicBezTo>
                      <a:pt x="95" y="124"/>
                      <a:pt x="173" y="47"/>
                      <a:pt x="269" y="0"/>
                    </a:cubicBezTo>
                    <a:close/>
                  </a:path>
                </a:pathLst>
              </a:custGeom>
              <a:solidFill>
                <a:srgbClr val="263238"/>
              </a:solidFill>
              <a:ln w="9525" cap="flat">
                <a:noFill/>
                <a:prstDash val="solid"/>
                <a:miter/>
              </a:ln>
            </p:spPr>
            <p:txBody>
              <a:bodyPr rtlCol="0" anchor="ctr"/>
              <a:lstStyle/>
              <a:p>
                <a:endParaRPr lang="zh-CN" altLang="en-US"/>
              </a:p>
            </p:txBody>
          </p:sp>
          <p:sp>
            <p:nvSpPr>
              <p:cNvPr id="1814" name="任意多边形: 形状 1813">
                <a:extLst>
                  <a:ext uri="{FF2B5EF4-FFF2-40B4-BE49-F238E27FC236}">
                    <a16:creationId xmlns:a16="http://schemas.microsoft.com/office/drawing/2014/main" xmlns="" id="{09C4E45D-992B-413D-888B-64DC86DFD989}"/>
                  </a:ext>
                </a:extLst>
              </p:cNvPr>
              <p:cNvSpPr/>
              <p:nvPr/>
            </p:nvSpPr>
            <p:spPr>
              <a:xfrm>
                <a:off x="9829004" y="4264056"/>
                <a:ext cx="296799" cy="192404"/>
              </a:xfrm>
              <a:custGeom>
                <a:avLst/>
                <a:gdLst>
                  <a:gd name="connsiteX0" fmla="*/ 296799 w 296799"/>
                  <a:gd name="connsiteY0" fmla="*/ 192405 h 192404"/>
                  <a:gd name="connsiteX1" fmla="*/ 208407 w 296799"/>
                  <a:gd name="connsiteY1" fmla="*/ 149733 h 192404"/>
                  <a:gd name="connsiteX2" fmla="*/ 164592 w 296799"/>
                  <a:gd name="connsiteY2" fmla="*/ 127921 h 192404"/>
                  <a:gd name="connsiteX3" fmla="*/ 142589 w 296799"/>
                  <a:gd name="connsiteY3" fmla="*/ 117443 h 192404"/>
                  <a:gd name="connsiteX4" fmla="*/ 120967 w 296799"/>
                  <a:gd name="connsiteY4" fmla="*/ 107918 h 192404"/>
                  <a:gd name="connsiteX5" fmla="*/ 119824 w 296799"/>
                  <a:gd name="connsiteY5" fmla="*/ 107918 h 192404"/>
                  <a:gd name="connsiteX6" fmla="*/ 119348 w 296799"/>
                  <a:gd name="connsiteY6" fmla="*/ 107347 h 192404"/>
                  <a:gd name="connsiteX7" fmla="*/ 61531 w 296799"/>
                  <a:gd name="connsiteY7" fmla="*/ 51530 h 192404"/>
                  <a:gd name="connsiteX8" fmla="*/ 31623 w 296799"/>
                  <a:gd name="connsiteY8" fmla="*/ 24670 h 192404"/>
                  <a:gd name="connsiteX9" fmla="*/ 0 w 296799"/>
                  <a:gd name="connsiteY9" fmla="*/ 0 h 192404"/>
                  <a:gd name="connsiteX10" fmla="*/ 34195 w 296799"/>
                  <a:gd name="connsiteY10" fmla="*/ 21241 h 192404"/>
                  <a:gd name="connsiteX11" fmla="*/ 65437 w 296799"/>
                  <a:gd name="connsiteY11" fmla="*/ 46767 h 192404"/>
                  <a:gd name="connsiteX12" fmla="*/ 124682 w 296799"/>
                  <a:gd name="connsiteY12" fmla="*/ 101536 h 192404"/>
                  <a:gd name="connsiteX13" fmla="*/ 122968 w 296799"/>
                  <a:gd name="connsiteY13" fmla="*/ 100679 h 192404"/>
                  <a:gd name="connsiteX14" fmla="*/ 146113 w 296799"/>
                  <a:gd name="connsiteY14" fmla="*/ 110871 h 192404"/>
                  <a:gd name="connsiteX15" fmla="*/ 168021 w 296799"/>
                  <a:gd name="connsiteY15" fmla="*/ 121920 h 192404"/>
                  <a:gd name="connsiteX16" fmla="*/ 211646 w 296799"/>
                  <a:gd name="connsiteY16" fmla="*/ 144589 h 192404"/>
                  <a:gd name="connsiteX17" fmla="*/ 296799 w 296799"/>
                  <a:gd name="connsiteY17" fmla="*/ 192405 h 192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96799" h="192404">
                    <a:moveTo>
                      <a:pt x="296799" y="192405"/>
                    </a:moveTo>
                    <a:cubicBezTo>
                      <a:pt x="267081" y="178594"/>
                      <a:pt x="237839" y="163830"/>
                      <a:pt x="208407" y="149733"/>
                    </a:cubicBezTo>
                    <a:lnTo>
                      <a:pt x="164592" y="127921"/>
                    </a:lnTo>
                    <a:lnTo>
                      <a:pt x="142589" y="117443"/>
                    </a:lnTo>
                    <a:cubicBezTo>
                      <a:pt x="135350" y="114109"/>
                      <a:pt x="127540" y="110014"/>
                      <a:pt x="120967" y="107918"/>
                    </a:cubicBezTo>
                    <a:lnTo>
                      <a:pt x="119824" y="107918"/>
                    </a:lnTo>
                    <a:lnTo>
                      <a:pt x="119348" y="107347"/>
                    </a:lnTo>
                    <a:cubicBezTo>
                      <a:pt x="100298" y="88297"/>
                      <a:pt x="81248" y="70009"/>
                      <a:pt x="61531" y="51530"/>
                    </a:cubicBezTo>
                    <a:cubicBezTo>
                      <a:pt x="52006" y="42005"/>
                      <a:pt x="41720" y="33433"/>
                      <a:pt x="31623" y="24670"/>
                    </a:cubicBezTo>
                    <a:cubicBezTo>
                      <a:pt x="21700" y="15684"/>
                      <a:pt x="11131" y="7438"/>
                      <a:pt x="0" y="0"/>
                    </a:cubicBezTo>
                    <a:cubicBezTo>
                      <a:pt x="11993" y="6074"/>
                      <a:pt x="23435" y="13181"/>
                      <a:pt x="34195" y="21241"/>
                    </a:cubicBezTo>
                    <a:cubicBezTo>
                      <a:pt x="44863" y="29432"/>
                      <a:pt x="55150" y="38005"/>
                      <a:pt x="65437" y="46767"/>
                    </a:cubicBezTo>
                    <a:cubicBezTo>
                      <a:pt x="85915" y="64198"/>
                      <a:pt x="105346" y="82867"/>
                      <a:pt x="124682" y="101536"/>
                    </a:cubicBezTo>
                    <a:lnTo>
                      <a:pt x="122968" y="100679"/>
                    </a:lnTo>
                    <a:cubicBezTo>
                      <a:pt x="130905" y="103547"/>
                      <a:pt x="138639" y="106952"/>
                      <a:pt x="146113" y="110871"/>
                    </a:cubicBezTo>
                    <a:lnTo>
                      <a:pt x="168021" y="121920"/>
                    </a:lnTo>
                    <a:lnTo>
                      <a:pt x="211646" y="144589"/>
                    </a:lnTo>
                    <a:cubicBezTo>
                      <a:pt x="239935" y="160115"/>
                      <a:pt x="268605" y="175736"/>
                      <a:pt x="296799" y="192405"/>
                    </a:cubicBezTo>
                    <a:close/>
                  </a:path>
                </a:pathLst>
              </a:custGeom>
              <a:solidFill>
                <a:srgbClr val="263238"/>
              </a:solidFill>
              <a:ln w="9525" cap="flat">
                <a:noFill/>
                <a:prstDash val="solid"/>
                <a:miter/>
              </a:ln>
            </p:spPr>
            <p:txBody>
              <a:bodyPr rtlCol="0" anchor="ctr"/>
              <a:lstStyle/>
              <a:p>
                <a:endParaRPr lang="zh-CN" altLang="en-US"/>
              </a:p>
            </p:txBody>
          </p:sp>
          <p:sp>
            <p:nvSpPr>
              <p:cNvPr id="1815" name="任意多边形: 形状 1814">
                <a:extLst>
                  <a:ext uri="{FF2B5EF4-FFF2-40B4-BE49-F238E27FC236}">
                    <a16:creationId xmlns:a16="http://schemas.microsoft.com/office/drawing/2014/main" xmlns="" id="{B4C6E209-6E66-472D-8438-F4B2600CDF5B}"/>
                  </a:ext>
                </a:extLst>
              </p:cNvPr>
              <p:cNvSpPr/>
              <p:nvPr/>
            </p:nvSpPr>
            <p:spPr>
              <a:xfrm>
                <a:off x="9840720" y="4130062"/>
                <a:ext cx="474842" cy="588607"/>
              </a:xfrm>
              <a:custGeom>
                <a:avLst/>
                <a:gdLst>
                  <a:gd name="connsiteX0" fmla="*/ 130302 w 474842"/>
                  <a:gd name="connsiteY0" fmla="*/ 232864 h 588607"/>
                  <a:gd name="connsiteX1" fmla="*/ 0 w 474842"/>
                  <a:gd name="connsiteY1" fmla="*/ 499564 h 588607"/>
                  <a:gd name="connsiteX2" fmla="*/ 419957 w 474842"/>
                  <a:gd name="connsiteY2" fmla="*/ 565382 h 588607"/>
                  <a:gd name="connsiteX3" fmla="*/ 453485 w 474842"/>
                  <a:gd name="connsiteY3" fmla="*/ 82845 h 588607"/>
                  <a:gd name="connsiteX4" fmla="*/ 336613 w 474842"/>
                  <a:gd name="connsiteY4" fmla="*/ 88179 h 588607"/>
                  <a:gd name="connsiteX5" fmla="*/ 285083 w 474842"/>
                  <a:gd name="connsiteY5" fmla="*/ 316208 h 588607"/>
                  <a:gd name="connsiteX6" fmla="*/ 130302 w 474842"/>
                  <a:gd name="connsiteY6" fmla="*/ 232864 h 588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4842" h="588607">
                    <a:moveTo>
                      <a:pt x="130302" y="232864"/>
                    </a:moveTo>
                    <a:lnTo>
                      <a:pt x="0" y="499564"/>
                    </a:lnTo>
                    <a:cubicBezTo>
                      <a:pt x="0" y="499564"/>
                      <a:pt x="352425" y="643487"/>
                      <a:pt x="419957" y="565382"/>
                    </a:cubicBezTo>
                    <a:cubicBezTo>
                      <a:pt x="487489" y="487277"/>
                      <a:pt x="485108" y="225911"/>
                      <a:pt x="453485" y="82845"/>
                    </a:cubicBezTo>
                    <a:cubicBezTo>
                      <a:pt x="421862" y="-60220"/>
                      <a:pt x="352234" y="9217"/>
                      <a:pt x="336613" y="88179"/>
                    </a:cubicBezTo>
                    <a:cubicBezTo>
                      <a:pt x="320992" y="167141"/>
                      <a:pt x="292132" y="318017"/>
                      <a:pt x="285083" y="316208"/>
                    </a:cubicBezTo>
                    <a:cubicBezTo>
                      <a:pt x="278034" y="314398"/>
                      <a:pt x="130302" y="232864"/>
                      <a:pt x="130302" y="232864"/>
                    </a:cubicBezTo>
                    <a:close/>
                  </a:path>
                </a:pathLst>
              </a:custGeom>
              <a:solidFill>
                <a:srgbClr val="455A64"/>
              </a:solidFill>
              <a:ln w="9525" cap="flat">
                <a:noFill/>
                <a:prstDash val="solid"/>
                <a:miter/>
              </a:ln>
            </p:spPr>
            <p:txBody>
              <a:bodyPr rtlCol="0" anchor="ctr"/>
              <a:lstStyle/>
              <a:p>
                <a:endParaRPr lang="zh-CN" altLang="en-US"/>
              </a:p>
            </p:txBody>
          </p:sp>
          <p:sp>
            <p:nvSpPr>
              <p:cNvPr id="1816" name="任意多边形: 形状 1815">
                <a:extLst>
                  <a:ext uri="{FF2B5EF4-FFF2-40B4-BE49-F238E27FC236}">
                    <a16:creationId xmlns:a16="http://schemas.microsoft.com/office/drawing/2014/main" xmlns="" id="{461657F0-03C8-4C15-AE00-8DD82C0A40A3}"/>
                  </a:ext>
                </a:extLst>
              </p:cNvPr>
              <p:cNvSpPr/>
              <p:nvPr/>
            </p:nvSpPr>
            <p:spPr>
              <a:xfrm>
                <a:off x="9906454" y="4410750"/>
                <a:ext cx="103615" cy="213589"/>
              </a:xfrm>
              <a:custGeom>
                <a:avLst/>
                <a:gdLst>
                  <a:gd name="connsiteX0" fmla="*/ 101905 w 103615"/>
                  <a:gd name="connsiteY0" fmla="*/ 658 h 213589"/>
                  <a:gd name="connsiteX1" fmla="*/ 47232 w 103615"/>
                  <a:gd name="connsiteY1" fmla="*/ 104671 h 213589"/>
                  <a:gd name="connsiteX2" fmla="*/ 22467 w 103615"/>
                  <a:gd name="connsiteY2" fmla="*/ 157916 h 213589"/>
                  <a:gd name="connsiteX3" fmla="*/ 179 w 103615"/>
                  <a:gd name="connsiteY3" fmla="*/ 212208 h 213589"/>
                  <a:gd name="connsiteX4" fmla="*/ 334 w 103615"/>
                  <a:gd name="connsiteY4" fmla="*/ 213411 h 213589"/>
                  <a:gd name="connsiteX5" fmla="*/ 1536 w 103615"/>
                  <a:gd name="connsiteY5" fmla="*/ 213255 h 213589"/>
                  <a:gd name="connsiteX6" fmla="*/ 1702 w 103615"/>
                  <a:gd name="connsiteY6" fmla="*/ 212875 h 213589"/>
                  <a:gd name="connsiteX7" fmla="*/ 27039 w 103615"/>
                  <a:gd name="connsiteY7" fmla="*/ 159821 h 213589"/>
                  <a:gd name="connsiteX8" fmla="*/ 52090 w 103615"/>
                  <a:gd name="connsiteY8" fmla="*/ 106671 h 213589"/>
                  <a:gd name="connsiteX9" fmla="*/ 103525 w 103615"/>
                  <a:gd name="connsiteY9" fmla="*/ 1230 h 213589"/>
                  <a:gd name="connsiteX10" fmla="*/ 101905 w 103615"/>
                  <a:gd name="connsiteY10" fmla="*/ 658 h 213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15" h="213589">
                    <a:moveTo>
                      <a:pt x="101905" y="658"/>
                    </a:moveTo>
                    <a:cubicBezTo>
                      <a:pt x="82855" y="34948"/>
                      <a:pt x="64282" y="69333"/>
                      <a:pt x="47232" y="104671"/>
                    </a:cubicBezTo>
                    <a:cubicBezTo>
                      <a:pt x="38660" y="122292"/>
                      <a:pt x="30468" y="140104"/>
                      <a:pt x="22467" y="157916"/>
                    </a:cubicBezTo>
                    <a:cubicBezTo>
                      <a:pt x="14466" y="175728"/>
                      <a:pt x="8370" y="194587"/>
                      <a:pt x="179" y="212208"/>
                    </a:cubicBezTo>
                    <a:cubicBezTo>
                      <a:pt x="-111" y="212583"/>
                      <a:pt x="-41" y="213122"/>
                      <a:pt x="334" y="213411"/>
                    </a:cubicBezTo>
                    <a:cubicBezTo>
                      <a:pt x="709" y="213700"/>
                      <a:pt x="1247" y="213630"/>
                      <a:pt x="1536" y="213255"/>
                    </a:cubicBezTo>
                    <a:cubicBezTo>
                      <a:pt x="1622" y="213144"/>
                      <a:pt x="1679" y="213014"/>
                      <a:pt x="1702" y="212875"/>
                    </a:cubicBezTo>
                    <a:cubicBezTo>
                      <a:pt x="8942" y="194778"/>
                      <a:pt x="18752" y="177537"/>
                      <a:pt x="27039" y="159821"/>
                    </a:cubicBezTo>
                    <a:cubicBezTo>
                      <a:pt x="35326" y="142104"/>
                      <a:pt x="43613" y="124388"/>
                      <a:pt x="52090" y="106671"/>
                    </a:cubicBezTo>
                    <a:cubicBezTo>
                      <a:pt x="68949" y="71429"/>
                      <a:pt x="85808" y="36091"/>
                      <a:pt x="103525" y="1230"/>
                    </a:cubicBezTo>
                    <a:cubicBezTo>
                      <a:pt x="104001" y="277"/>
                      <a:pt x="102477" y="-675"/>
                      <a:pt x="101905" y="658"/>
                    </a:cubicBezTo>
                    <a:close/>
                  </a:path>
                </a:pathLst>
              </a:custGeom>
              <a:solidFill>
                <a:srgbClr val="263238"/>
              </a:solidFill>
              <a:ln w="9525" cap="flat">
                <a:noFill/>
                <a:prstDash val="solid"/>
                <a:miter/>
              </a:ln>
            </p:spPr>
            <p:txBody>
              <a:bodyPr rtlCol="0" anchor="ctr"/>
              <a:lstStyle/>
              <a:p>
                <a:endParaRPr lang="zh-CN" altLang="en-US"/>
              </a:p>
            </p:txBody>
          </p:sp>
          <p:sp>
            <p:nvSpPr>
              <p:cNvPr id="1817" name="任意多边形: 形状 1816">
                <a:extLst>
                  <a:ext uri="{FF2B5EF4-FFF2-40B4-BE49-F238E27FC236}">
                    <a16:creationId xmlns:a16="http://schemas.microsoft.com/office/drawing/2014/main" xmlns="" id="{3936D924-A2CD-47F1-9A0B-B078E65DE806}"/>
                  </a:ext>
                </a:extLst>
              </p:cNvPr>
              <p:cNvSpPr/>
              <p:nvPr/>
            </p:nvSpPr>
            <p:spPr>
              <a:xfrm>
                <a:off x="9965688" y="4361592"/>
                <a:ext cx="228028" cy="122777"/>
              </a:xfrm>
              <a:custGeom>
                <a:avLst/>
                <a:gdLst>
                  <a:gd name="connsiteX0" fmla="*/ 0 w 228028"/>
                  <a:gd name="connsiteY0" fmla="*/ 12192 h 122777"/>
                  <a:gd name="connsiteX1" fmla="*/ 4477 w 228028"/>
                  <a:gd name="connsiteY1" fmla="*/ 857 h 122777"/>
                  <a:gd name="connsiteX2" fmla="*/ 4477 w 228028"/>
                  <a:gd name="connsiteY2" fmla="*/ 0 h 122777"/>
                  <a:gd name="connsiteX3" fmla="*/ 5429 w 228028"/>
                  <a:gd name="connsiteY3" fmla="*/ 0 h 122777"/>
                  <a:gd name="connsiteX4" fmla="*/ 62579 w 228028"/>
                  <a:gd name="connsiteY4" fmla="*/ 27813 h 122777"/>
                  <a:gd name="connsiteX5" fmla="*/ 118681 w 228028"/>
                  <a:gd name="connsiteY5" fmla="*/ 57626 h 122777"/>
                  <a:gd name="connsiteX6" fmla="*/ 173926 w 228028"/>
                  <a:gd name="connsiteY6" fmla="*/ 89154 h 122777"/>
                  <a:gd name="connsiteX7" fmla="*/ 228029 w 228028"/>
                  <a:gd name="connsiteY7" fmla="*/ 122777 h 122777"/>
                  <a:gd name="connsiteX8" fmla="*/ 170879 w 228028"/>
                  <a:gd name="connsiteY8" fmla="*/ 95440 h 122777"/>
                  <a:gd name="connsiteX9" fmla="*/ 114490 w 228028"/>
                  <a:gd name="connsiteY9" fmla="*/ 66008 h 122777"/>
                  <a:gd name="connsiteX10" fmla="*/ 59055 w 228028"/>
                  <a:gd name="connsiteY10" fmla="*/ 34862 h 122777"/>
                  <a:gd name="connsiteX11" fmla="*/ 4667 w 228028"/>
                  <a:gd name="connsiteY11" fmla="*/ 1714 h 122777"/>
                  <a:gd name="connsiteX12" fmla="*/ 6001 w 228028"/>
                  <a:gd name="connsiteY12" fmla="*/ 1238 h 122777"/>
                  <a:gd name="connsiteX13" fmla="*/ 0 w 228028"/>
                  <a:gd name="connsiteY13" fmla="*/ 12192 h 12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28028" h="122777">
                    <a:moveTo>
                      <a:pt x="0" y="12192"/>
                    </a:moveTo>
                    <a:cubicBezTo>
                      <a:pt x="1524" y="8382"/>
                      <a:pt x="2857" y="4572"/>
                      <a:pt x="4477" y="857"/>
                    </a:cubicBezTo>
                    <a:lnTo>
                      <a:pt x="4477" y="0"/>
                    </a:lnTo>
                    <a:lnTo>
                      <a:pt x="5429" y="0"/>
                    </a:lnTo>
                    <a:cubicBezTo>
                      <a:pt x="24479" y="8763"/>
                      <a:pt x="43529" y="18383"/>
                      <a:pt x="62579" y="27813"/>
                    </a:cubicBezTo>
                    <a:cubicBezTo>
                      <a:pt x="81629" y="37243"/>
                      <a:pt x="100108" y="47435"/>
                      <a:pt x="118681" y="57626"/>
                    </a:cubicBezTo>
                    <a:cubicBezTo>
                      <a:pt x="137255" y="67818"/>
                      <a:pt x="155734" y="78200"/>
                      <a:pt x="173926" y="89154"/>
                    </a:cubicBezTo>
                    <a:cubicBezTo>
                      <a:pt x="192119" y="100108"/>
                      <a:pt x="210312" y="110966"/>
                      <a:pt x="228029" y="122777"/>
                    </a:cubicBezTo>
                    <a:cubicBezTo>
                      <a:pt x="208979" y="114300"/>
                      <a:pt x="189929" y="104965"/>
                      <a:pt x="170879" y="95440"/>
                    </a:cubicBezTo>
                    <a:cubicBezTo>
                      <a:pt x="151829" y="85915"/>
                      <a:pt x="132779" y="76390"/>
                      <a:pt x="114490" y="66008"/>
                    </a:cubicBezTo>
                    <a:cubicBezTo>
                      <a:pt x="96202" y="55626"/>
                      <a:pt x="77343" y="45434"/>
                      <a:pt x="59055" y="34862"/>
                    </a:cubicBezTo>
                    <a:cubicBezTo>
                      <a:pt x="40767" y="24289"/>
                      <a:pt x="22479" y="13240"/>
                      <a:pt x="4667" y="1714"/>
                    </a:cubicBezTo>
                    <a:lnTo>
                      <a:pt x="6001" y="1238"/>
                    </a:lnTo>
                    <a:cubicBezTo>
                      <a:pt x="4191" y="5239"/>
                      <a:pt x="2286" y="8668"/>
                      <a:pt x="0" y="12192"/>
                    </a:cubicBezTo>
                    <a:close/>
                  </a:path>
                </a:pathLst>
              </a:custGeom>
              <a:solidFill>
                <a:srgbClr val="263238"/>
              </a:solidFill>
              <a:ln w="9525" cap="flat">
                <a:noFill/>
                <a:prstDash val="solid"/>
                <a:miter/>
              </a:ln>
            </p:spPr>
            <p:txBody>
              <a:bodyPr rtlCol="0" anchor="ctr"/>
              <a:lstStyle/>
              <a:p>
                <a:endParaRPr lang="zh-CN" altLang="en-US"/>
              </a:p>
            </p:txBody>
          </p:sp>
          <p:sp>
            <p:nvSpPr>
              <p:cNvPr id="1818" name="任意多边形: 形状 1817">
                <a:extLst>
                  <a:ext uri="{FF2B5EF4-FFF2-40B4-BE49-F238E27FC236}">
                    <a16:creationId xmlns:a16="http://schemas.microsoft.com/office/drawing/2014/main" xmlns="" id="{D6FB096A-05F0-4DED-BEDD-E4410D77CBCE}"/>
                  </a:ext>
                </a:extLst>
              </p:cNvPr>
              <p:cNvSpPr/>
              <p:nvPr/>
            </p:nvSpPr>
            <p:spPr>
              <a:xfrm>
                <a:off x="10125803" y="4279677"/>
                <a:ext cx="39338" cy="166306"/>
              </a:xfrm>
              <a:custGeom>
                <a:avLst/>
                <a:gdLst>
                  <a:gd name="connsiteX0" fmla="*/ 39339 w 39338"/>
                  <a:gd name="connsiteY0" fmla="*/ 0 h 166306"/>
                  <a:gd name="connsiteX1" fmla="*/ 27337 w 39338"/>
                  <a:gd name="connsiteY1" fmla="*/ 84963 h 166306"/>
                  <a:gd name="connsiteX2" fmla="*/ 16764 w 39338"/>
                  <a:gd name="connsiteY2" fmla="*/ 126682 h 166306"/>
                  <a:gd name="connsiteX3" fmla="*/ 0 w 39338"/>
                  <a:gd name="connsiteY3" fmla="*/ 166306 h 166306"/>
                  <a:gd name="connsiteX4" fmla="*/ 5524 w 39338"/>
                  <a:gd name="connsiteY4" fmla="*/ 145828 h 166306"/>
                  <a:gd name="connsiteX5" fmla="*/ 9620 w 39338"/>
                  <a:gd name="connsiteY5" fmla="*/ 124873 h 166306"/>
                  <a:gd name="connsiteX6" fmla="*/ 18002 w 39338"/>
                  <a:gd name="connsiteY6" fmla="*/ 83058 h 166306"/>
                  <a:gd name="connsiteX7" fmla="*/ 39339 w 39338"/>
                  <a:gd name="connsiteY7" fmla="*/ 0 h 1663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38" h="166306">
                    <a:moveTo>
                      <a:pt x="39339" y="0"/>
                    </a:moveTo>
                    <a:cubicBezTo>
                      <a:pt x="37504" y="28585"/>
                      <a:pt x="33492" y="56988"/>
                      <a:pt x="27337" y="84963"/>
                    </a:cubicBezTo>
                    <a:cubicBezTo>
                      <a:pt x="24289" y="98965"/>
                      <a:pt x="20955" y="112871"/>
                      <a:pt x="16764" y="126682"/>
                    </a:cubicBezTo>
                    <a:cubicBezTo>
                      <a:pt x="13337" y="140704"/>
                      <a:pt x="7677" y="154083"/>
                      <a:pt x="0" y="166306"/>
                    </a:cubicBezTo>
                    <a:cubicBezTo>
                      <a:pt x="2550" y="159691"/>
                      <a:pt x="4402" y="152828"/>
                      <a:pt x="5524" y="145828"/>
                    </a:cubicBezTo>
                    <a:lnTo>
                      <a:pt x="9620" y="124873"/>
                    </a:lnTo>
                    <a:cubicBezTo>
                      <a:pt x="12192" y="110871"/>
                      <a:pt x="15145" y="96964"/>
                      <a:pt x="18002" y="83058"/>
                    </a:cubicBezTo>
                    <a:cubicBezTo>
                      <a:pt x="24099" y="55150"/>
                      <a:pt x="30480" y="27432"/>
                      <a:pt x="39339" y="0"/>
                    </a:cubicBezTo>
                    <a:close/>
                  </a:path>
                </a:pathLst>
              </a:custGeom>
              <a:solidFill>
                <a:srgbClr val="263238"/>
              </a:solidFill>
              <a:ln w="9525" cap="flat">
                <a:noFill/>
                <a:prstDash val="solid"/>
                <a:miter/>
              </a:ln>
            </p:spPr>
            <p:txBody>
              <a:bodyPr rtlCol="0" anchor="ctr"/>
              <a:lstStyle/>
              <a:p>
                <a:endParaRPr lang="zh-CN" altLang="en-US"/>
              </a:p>
            </p:txBody>
          </p:sp>
          <p:sp>
            <p:nvSpPr>
              <p:cNvPr id="1819" name="任意多边形: 形状 1818">
                <a:extLst>
                  <a:ext uri="{FF2B5EF4-FFF2-40B4-BE49-F238E27FC236}">
                    <a16:creationId xmlns:a16="http://schemas.microsoft.com/office/drawing/2014/main" xmlns="" id="{4D78A955-CADB-4BFE-81C6-93C88CAB4466}"/>
                  </a:ext>
                </a:extLst>
              </p:cNvPr>
              <p:cNvSpPr/>
              <p:nvPr/>
            </p:nvSpPr>
            <p:spPr>
              <a:xfrm>
                <a:off x="10146378" y="4291202"/>
                <a:ext cx="7237" cy="48101"/>
              </a:xfrm>
              <a:custGeom>
                <a:avLst/>
                <a:gdLst>
                  <a:gd name="connsiteX0" fmla="*/ 3142 w 7237"/>
                  <a:gd name="connsiteY0" fmla="*/ 0 h 48101"/>
                  <a:gd name="connsiteX1" fmla="*/ 4952 w 7237"/>
                  <a:gd name="connsiteY1" fmla="*/ 24098 h 48101"/>
                  <a:gd name="connsiteX2" fmla="*/ 5809 w 7237"/>
                  <a:gd name="connsiteY2" fmla="*/ 36004 h 48101"/>
                  <a:gd name="connsiteX3" fmla="*/ 7238 w 7237"/>
                  <a:gd name="connsiteY3" fmla="*/ 48101 h 48101"/>
                  <a:gd name="connsiteX4" fmla="*/ 189 w 7237"/>
                  <a:gd name="connsiteY4" fmla="*/ 24479 h 48101"/>
                  <a:gd name="connsiteX5" fmla="*/ 3142 w 7237"/>
                  <a:gd name="connsiteY5" fmla="*/ 0 h 48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37" h="48101">
                    <a:moveTo>
                      <a:pt x="3142" y="0"/>
                    </a:moveTo>
                    <a:cubicBezTo>
                      <a:pt x="3999" y="8192"/>
                      <a:pt x="4285" y="16193"/>
                      <a:pt x="4952" y="24098"/>
                    </a:cubicBezTo>
                    <a:cubicBezTo>
                      <a:pt x="4952" y="28099"/>
                      <a:pt x="5618" y="32099"/>
                      <a:pt x="5809" y="36004"/>
                    </a:cubicBezTo>
                    <a:cubicBezTo>
                      <a:pt x="5999" y="39910"/>
                      <a:pt x="6761" y="44006"/>
                      <a:pt x="7238" y="48101"/>
                    </a:cubicBezTo>
                    <a:cubicBezTo>
                      <a:pt x="2931" y="40949"/>
                      <a:pt x="506" y="32822"/>
                      <a:pt x="189" y="24479"/>
                    </a:cubicBezTo>
                    <a:cubicBezTo>
                      <a:pt x="-455" y="16205"/>
                      <a:pt x="549" y="7884"/>
                      <a:pt x="3142" y="0"/>
                    </a:cubicBezTo>
                    <a:close/>
                  </a:path>
                </a:pathLst>
              </a:custGeom>
              <a:solidFill>
                <a:srgbClr val="263238"/>
              </a:solidFill>
              <a:ln w="9525" cap="flat">
                <a:noFill/>
                <a:prstDash val="solid"/>
                <a:miter/>
              </a:ln>
            </p:spPr>
            <p:txBody>
              <a:bodyPr rtlCol="0" anchor="ctr"/>
              <a:lstStyle/>
              <a:p>
                <a:endParaRPr lang="zh-CN" altLang="en-US"/>
              </a:p>
            </p:txBody>
          </p:sp>
          <p:sp>
            <p:nvSpPr>
              <p:cNvPr id="1820" name="任意多边形: 形状 1819">
                <a:extLst>
                  <a:ext uri="{FF2B5EF4-FFF2-40B4-BE49-F238E27FC236}">
                    <a16:creationId xmlns:a16="http://schemas.microsoft.com/office/drawing/2014/main" xmlns="" id="{FB9BFFC3-F528-4FC9-B82A-5BF196555123}"/>
                  </a:ext>
                </a:extLst>
              </p:cNvPr>
              <p:cNvSpPr/>
              <p:nvPr/>
            </p:nvSpPr>
            <p:spPr>
              <a:xfrm>
                <a:off x="10238388" y="4329207"/>
                <a:ext cx="78815" cy="380619"/>
              </a:xfrm>
              <a:custGeom>
                <a:avLst/>
                <a:gdLst>
                  <a:gd name="connsiteX0" fmla="*/ 72486 w 78815"/>
                  <a:gd name="connsiteY0" fmla="*/ 0 h 380619"/>
                  <a:gd name="connsiteX1" fmla="*/ 78677 w 78815"/>
                  <a:gd name="connsiteY1" fmla="*/ 100394 h 380619"/>
                  <a:gd name="connsiteX2" fmla="*/ 74867 w 78815"/>
                  <a:gd name="connsiteY2" fmla="*/ 201073 h 380619"/>
                  <a:gd name="connsiteX3" fmla="*/ 56769 w 78815"/>
                  <a:gd name="connsiteY3" fmla="*/ 299942 h 380619"/>
                  <a:gd name="connsiteX4" fmla="*/ 36576 w 78815"/>
                  <a:gd name="connsiteY4" fmla="*/ 346520 h 380619"/>
                  <a:gd name="connsiteX5" fmla="*/ 0 w 78815"/>
                  <a:gd name="connsiteY5" fmla="*/ 380619 h 380619"/>
                  <a:gd name="connsiteX6" fmla="*/ 32575 w 78815"/>
                  <a:gd name="connsiteY6" fmla="*/ 344234 h 380619"/>
                  <a:gd name="connsiteX7" fmla="*/ 49720 w 78815"/>
                  <a:gd name="connsiteY7" fmla="*/ 297942 h 380619"/>
                  <a:gd name="connsiteX8" fmla="*/ 59245 w 78815"/>
                  <a:gd name="connsiteY8" fmla="*/ 249270 h 380619"/>
                  <a:gd name="connsiteX9" fmla="*/ 65437 w 78815"/>
                  <a:gd name="connsiteY9" fmla="*/ 199739 h 380619"/>
                  <a:gd name="connsiteX10" fmla="*/ 71343 w 78815"/>
                  <a:gd name="connsiteY10" fmla="*/ 99917 h 380619"/>
                  <a:gd name="connsiteX11" fmla="*/ 72295 w 78815"/>
                  <a:gd name="connsiteY11" fmla="*/ 49816 h 380619"/>
                  <a:gd name="connsiteX12" fmla="*/ 72486 w 78815"/>
                  <a:gd name="connsiteY12" fmla="*/ 0 h 380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815" h="380619">
                    <a:moveTo>
                      <a:pt x="72486" y="0"/>
                    </a:moveTo>
                    <a:cubicBezTo>
                      <a:pt x="76262" y="33337"/>
                      <a:pt x="78328" y="66845"/>
                      <a:pt x="78677" y="100394"/>
                    </a:cubicBezTo>
                    <a:cubicBezTo>
                      <a:pt x="79263" y="133998"/>
                      <a:pt x="77991" y="167609"/>
                      <a:pt x="74867" y="201073"/>
                    </a:cubicBezTo>
                    <a:cubicBezTo>
                      <a:pt x="72194" y="234557"/>
                      <a:pt x="66131" y="267683"/>
                      <a:pt x="56769" y="299942"/>
                    </a:cubicBezTo>
                    <a:cubicBezTo>
                      <a:pt x="51822" y="316182"/>
                      <a:pt x="45047" y="331808"/>
                      <a:pt x="36576" y="346520"/>
                    </a:cubicBezTo>
                    <a:cubicBezTo>
                      <a:pt x="28304" y="361473"/>
                      <a:pt x="15496" y="373414"/>
                      <a:pt x="0" y="380619"/>
                    </a:cubicBezTo>
                    <a:cubicBezTo>
                      <a:pt x="14260" y="372029"/>
                      <a:pt x="25609" y="359352"/>
                      <a:pt x="32575" y="344234"/>
                    </a:cubicBezTo>
                    <a:cubicBezTo>
                      <a:pt x="40016" y="329499"/>
                      <a:pt x="45768" y="313969"/>
                      <a:pt x="49720" y="297942"/>
                    </a:cubicBezTo>
                    <a:cubicBezTo>
                      <a:pt x="53707" y="281887"/>
                      <a:pt x="56886" y="265643"/>
                      <a:pt x="59245" y="249270"/>
                    </a:cubicBezTo>
                    <a:cubicBezTo>
                      <a:pt x="61913" y="232886"/>
                      <a:pt x="63913" y="216313"/>
                      <a:pt x="65437" y="199739"/>
                    </a:cubicBezTo>
                    <a:cubicBezTo>
                      <a:pt x="68675" y="166592"/>
                      <a:pt x="70200" y="133064"/>
                      <a:pt x="71343" y="99917"/>
                    </a:cubicBezTo>
                    <a:cubicBezTo>
                      <a:pt x="71914" y="83248"/>
                      <a:pt x="72200" y="66580"/>
                      <a:pt x="72295" y="49816"/>
                    </a:cubicBezTo>
                    <a:cubicBezTo>
                      <a:pt x="72390" y="33052"/>
                      <a:pt x="72486" y="16764"/>
                      <a:pt x="72486" y="0"/>
                    </a:cubicBezTo>
                    <a:close/>
                  </a:path>
                </a:pathLst>
              </a:custGeom>
              <a:solidFill>
                <a:srgbClr val="263238"/>
              </a:solidFill>
              <a:ln w="9525" cap="flat">
                <a:noFill/>
                <a:prstDash val="solid"/>
                <a:miter/>
              </a:ln>
            </p:spPr>
            <p:txBody>
              <a:bodyPr rtlCol="0" anchor="ctr"/>
              <a:lstStyle/>
              <a:p>
                <a:endParaRPr lang="zh-CN" altLang="en-US"/>
              </a:p>
            </p:txBody>
          </p:sp>
          <p:sp>
            <p:nvSpPr>
              <p:cNvPr id="1821" name="任意多边形: 形状 1820">
                <a:extLst>
                  <a:ext uri="{FF2B5EF4-FFF2-40B4-BE49-F238E27FC236}">
                    <a16:creationId xmlns:a16="http://schemas.microsoft.com/office/drawing/2014/main" xmlns="" id="{9A8FE612-486E-47F9-8C90-2DFF2E21A79F}"/>
                  </a:ext>
                </a:extLst>
              </p:cNvPr>
              <p:cNvSpPr/>
              <p:nvPr/>
            </p:nvSpPr>
            <p:spPr>
              <a:xfrm>
                <a:off x="10313350" y="4350353"/>
                <a:ext cx="6575" cy="34290"/>
              </a:xfrm>
              <a:custGeom>
                <a:avLst/>
                <a:gdLst>
                  <a:gd name="connsiteX0" fmla="*/ 5239 w 6575"/>
                  <a:gd name="connsiteY0" fmla="*/ 0 h 34290"/>
                  <a:gd name="connsiteX1" fmla="*/ 6096 w 6575"/>
                  <a:gd name="connsiteY1" fmla="*/ 17621 h 34290"/>
                  <a:gd name="connsiteX2" fmla="*/ 0 w 6575"/>
                  <a:gd name="connsiteY2" fmla="*/ 34290 h 34290"/>
                  <a:gd name="connsiteX3" fmla="*/ 1334 w 6575"/>
                  <a:gd name="connsiteY3" fmla="*/ 16954 h 34290"/>
                  <a:gd name="connsiteX4" fmla="*/ 5239 w 6575"/>
                  <a:gd name="connsiteY4" fmla="*/ 0 h 342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75" h="34290">
                    <a:moveTo>
                      <a:pt x="5239" y="0"/>
                    </a:moveTo>
                    <a:cubicBezTo>
                      <a:pt x="6661" y="5763"/>
                      <a:pt x="6952" y="11747"/>
                      <a:pt x="6096" y="17621"/>
                    </a:cubicBezTo>
                    <a:cubicBezTo>
                      <a:pt x="5347" y="23566"/>
                      <a:pt x="3263" y="29265"/>
                      <a:pt x="0" y="34290"/>
                    </a:cubicBezTo>
                    <a:cubicBezTo>
                      <a:pt x="51" y="28488"/>
                      <a:pt x="496" y="22696"/>
                      <a:pt x="1334" y="16954"/>
                    </a:cubicBezTo>
                    <a:cubicBezTo>
                      <a:pt x="2057" y="11185"/>
                      <a:pt x="3365" y="5504"/>
                      <a:pt x="5239" y="0"/>
                    </a:cubicBezTo>
                    <a:close/>
                  </a:path>
                </a:pathLst>
              </a:custGeom>
              <a:solidFill>
                <a:srgbClr val="263238"/>
              </a:solidFill>
              <a:ln w="9525" cap="flat">
                <a:noFill/>
                <a:prstDash val="solid"/>
                <a:miter/>
              </a:ln>
            </p:spPr>
            <p:txBody>
              <a:bodyPr rtlCol="0" anchor="ctr"/>
              <a:lstStyle/>
              <a:p>
                <a:endParaRPr lang="zh-CN" altLang="en-US"/>
              </a:p>
            </p:txBody>
          </p:sp>
          <p:sp>
            <p:nvSpPr>
              <p:cNvPr id="1822" name="任意多边形: 形状 1821">
                <a:extLst>
                  <a:ext uri="{FF2B5EF4-FFF2-40B4-BE49-F238E27FC236}">
                    <a16:creationId xmlns:a16="http://schemas.microsoft.com/office/drawing/2014/main" xmlns="" id="{718D492D-ECB5-4236-BF1F-C739694FEBF9}"/>
                  </a:ext>
                </a:extLst>
              </p:cNvPr>
              <p:cNvSpPr/>
              <p:nvPr/>
            </p:nvSpPr>
            <p:spPr>
              <a:xfrm>
                <a:off x="8287801" y="5313521"/>
                <a:ext cx="869976" cy="661145"/>
              </a:xfrm>
              <a:custGeom>
                <a:avLst/>
                <a:gdLst>
                  <a:gd name="connsiteX0" fmla="*/ 820 w 869976"/>
                  <a:gd name="connsiteY0" fmla="*/ 191929 h 661145"/>
                  <a:gd name="connsiteX1" fmla="*/ 421920 w 869976"/>
                  <a:gd name="connsiteY1" fmla="*/ 661035 h 661145"/>
                  <a:gd name="connsiteX2" fmla="*/ 578988 w 869976"/>
                  <a:gd name="connsiteY2" fmla="*/ 545306 h 661145"/>
                  <a:gd name="connsiteX3" fmla="*/ 631851 w 869976"/>
                  <a:gd name="connsiteY3" fmla="*/ 501110 h 661145"/>
                  <a:gd name="connsiteX4" fmla="*/ 869976 w 869976"/>
                  <a:gd name="connsiteY4" fmla="*/ 296132 h 661145"/>
                  <a:gd name="connsiteX5" fmla="*/ 611753 w 869976"/>
                  <a:gd name="connsiteY5" fmla="*/ 0 h 661145"/>
                  <a:gd name="connsiteX6" fmla="*/ 381153 w 869976"/>
                  <a:gd name="connsiteY6" fmla="*/ 213170 h 661145"/>
                  <a:gd name="connsiteX7" fmla="*/ 330480 w 869976"/>
                  <a:gd name="connsiteY7" fmla="*/ 259937 h 661145"/>
                  <a:gd name="connsiteX8" fmla="*/ 77877 w 869976"/>
                  <a:gd name="connsiteY8" fmla="*/ 151924 h 661145"/>
                  <a:gd name="connsiteX9" fmla="*/ 820 w 869976"/>
                  <a:gd name="connsiteY9" fmla="*/ 191929 h 66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69976" h="661145">
                    <a:moveTo>
                      <a:pt x="820" y="191929"/>
                    </a:moveTo>
                    <a:cubicBezTo>
                      <a:pt x="9202" y="211931"/>
                      <a:pt x="396489" y="653510"/>
                      <a:pt x="421920" y="661035"/>
                    </a:cubicBezTo>
                    <a:cubicBezTo>
                      <a:pt x="431445" y="663892"/>
                      <a:pt x="499073" y="611219"/>
                      <a:pt x="578988" y="545306"/>
                    </a:cubicBezTo>
                    <a:cubicBezTo>
                      <a:pt x="596228" y="531114"/>
                      <a:pt x="613944" y="516731"/>
                      <a:pt x="631851" y="501110"/>
                    </a:cubicBezTo>
                    <a:cubicBezTo>
                      <a:pt x="748342" y="403003"/>
                      <a:pt x="869976" y="296132"/>
                      <a:pt x="869976" y="296132"/>
                    </a:cubicBezTo>
                    <a:lnTo>
                      <a:pt x="611753" y="0"/>
                    </a:lnTo>
                    <a:lnTo>
                      <a:pt x="381153" y="213170"/>
                    </a:lnTo>
                    <a:lnTo>
                      <a:pt x="330480" y="259937"/>
                    </a:lnTo>
                    <a:cubicBezTo>
                      <a:pt x="330480" y="259937"/>
                      <a:pt x="106643" y="157163"/>
                      <a:pt x="77877" y="151924"/>
                    </a:cubicBezTo>
                    <a:cubicBezTo>
                      <a:pt x="49112" y="146685"/>
                      <a:pt x="-7467" y="171926"/>
                      <a:pt x="820" y="191929"/>
                    </a:cubicBezTo>
                    <a:close/>
                  </a:path>
                </a:pathLst>
              </a:custGeom>
              <a:solidFill>
                <a:srgbClr val="F7A9A0"/>
              </a:solidFill>
              <a:ln w="9525" cap="flat">
                <a:noFill/>
                <a:prstDash val="solid"/>
                <a:miter/>
              </a:ln>
            </p:spPr>
            <p:txBody>
              <a:bodyPr rtlCol="0" anchor="ctr"/>
              <a:lstStyle/>
              <a:p>
                <a:endParaRPr lang="zh-CN" altLang="en-US"/>
              </a:p>
            </p:txBody>
          </p:sp>
          <p:sp>
            <p:nvSpPr>
              <p:cNvPr id="1823" name="任意多边形: 形状 1822">
                <a:extLst>
                  <a:ext uri="{FF2B5EF4-FFF2-40B4-BE49-F238E27FC236}">
                    <a16:creationId xmlns:a16="http://schemas.microsoft.com/office/drawing/2014/main" xmlns="" id="{52836851-32BB-43CE-9BF4-A993E1A19122}"/>
                  </a:ext>
                </a:extLst>
              </p:cNvPr>
              <p:cNvSpPr/>
              <p:nvPr/>
            </p:nvSpPr>
            <p:spPr>
              <a:xfrm>
                <a:off x="8287791" y="5464745"/>
                <a:ext cx="631480" cy="509919"/>
              </a:xfrm>
              <a:custGeom>
                <a:avLst/>
                <a:gdLst>
                  <a:gd name="connsiteX0" fmla="*/ 830 w 631480"/>
                  <a:gd name="connsiteY0" fmla="*/ 40705 h 509919"/>
                  <a:gd name="connsiteX1" fmla="*/ 421930 w 631480"/>
                  <a:gd name="connsiteY1" fmla="*/ 509811 h 509919"/>
                  <a:gd name="connsiteX2" fmla="*/ 631480 w 631480"/>
                  <a:gd name="connsiteY2" fmla="*/ 349886 h 509919"/>
                  <a:gd name="connsiteX3" fmla="*/ 380401 w 631480"/>
                  <a:gd name="connsiteY3" fmla="*/ 61946 h 509919"/>
                  <a:gd name="connsiteX4" fmla="*/ 329728 w 631480"/>
                  <a:gd name="connsiteY4" fmla="*/ 108714 h 509919"/>
                  <a:gd name="connsiteX5" fmla="*/ 77125 w 631480"/>
                  <a:gd name="connsiteY5" fmla="*/ 700 h 509919"/>
                  <a:gd name="connsiteX6" fmla="*/ 830 w 631480"/>
                  <a:gd name="connsiteY6" fmla="*/ 40705 h 5099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480" h="509919">
                    <a:moveTo>
                      <a:pt x="830" y="40705"/>
                    </a:moveTo>
                    <a:cubicBezTo>
                      <a:pt x="9212" y="60708"/>
                      <a:pt x="396499" y="502286"/>
                      <a:pt x="421930" y="509811"/>
                    </a:cubicBezTo>
                    <a:cubicBezTo>
                      <a:pt x="433646" y="513240"/>
                      <a:pt x="530991" y="434850"/>
                      <a:pt x="631480" y="349886"/>
                    </a:cubicBezTo>
                    <a:lnTo>
                      <a:pt x="380401" y="61946"/>
                    </a:lnTo>
                    <a:lnTo>
                      <a:pt x="329728" y="108714"/>
                    </a:lnTo>
                    <a:cubicBezTo>
                      <a:pt x="329728" y="108714"/>
                      <a:pt x="105891" y="5939"/>
                      <a:pt x="77125" y="700"/>
                    </a:cubicBezTo>
                    <a:cubicBezTo>
                      <a:pt x="48360" y="-4539"/>
                      <a:pt x="-7457" y="20702"/>
                      <a:pt x="830" y="40705"/>
                    </a:cubicBezTo>
                    <a:close/>
                  </a:path>
                </a:pathLst>
              </a:custGeom>
              <a:solidFill>
                <a:srgbClr val="FFFFFF"/>
              </a:solidFill>
              <a:ln w="9525" cap="flat">
                <a:noFill/>
                <a:prstDash val="solid"/>
                <a:miter/>
              </a:ln>
            </p:spPr>
            <p:txBody>
              <a:bodyPr rtlCol="0" anchor="ctr"/>
              <a:lstStyle/>
              <a:p>
                <a:endParaRPr lang="zh-CN" altLang="en-US"/>
              </a:p>
            </p:txBody>
          </p:sp>
          <p:sp>
            <p:nvSpPr>
              <p:cNvPr id="1824" name="任意多边形: 形状 1823">
                <a:extLst>
                  <a:ext uri="{FF2B5EF4-FFF2-40B4-BE49-F238E27FC236}">
                    <a16:creationId xmlns:a16="http://schemas.microsoft.com/office/drawing/2014/main" xmlns="" id="{D317DE62-7888-45FB-A667-50611DB67042}"/>
                  </a:ext>
                </a:extLst>
              </p:cNvPr>
              <p:cNvSpPr/>
              <p:nvPr/>
            </p:nvSpPr>
            <p:spPr>
              <a:xfrm>
                <a:off x="8287796" y="5464372"/>
                <a:ext cx="578992" cy="510294"/>
              </a:xfrm>
              <a:custGeom>
                <a:avLst/>
                <a:gdLst>
                  <a:gd name="connsiteX0" fmla="*/ 825 w 578992"/>
                  <a:gd name="connsiteY0" fmla="*/ 41077 h 510294"/>
                  <a:gd name="connsiteX1" fmla="*/ 421925 w 578992"/>
                  <a:gd name="connsiteY1" fmla="*/ 510183 h 510294"/>
                  <a:gd name="connsiteX2" fmla="*/ 578993 w 578992"/>
                  <a:gd name="connsiteY2" fmla="*/ 394455 h 510294"/>
                  <a:gd name="connsiteX3" fmla="*/ 330104 w 578992"/>
                  <a:gd name="connsiteY3" fmla="*/ 108705 h 510294"/>
                  <a:gd name="connsiteX4" fmla="*/ 77501 w 578992"/>
                  <a:gd name="connsiteY4" fmla="*/ 691 h 510294"/>
                  <a:gd name="connsiteX5" fmla="*/ 825 w 578992"/>
                  <a:gd name="connsiteY5" fmla="*/ 41077 h 510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8992" h="510294">
                    <a:moveTo>
                      <a:pt x="825" y="41077"/>
                    </a:moveTo>
                    <a:cubicBezTo>
                      <a:pt x="9207" y="61080"/>
                      <a:pt x="396494" y="502659"/>
                      <a:pt x="421925" y="510183"/>
                    </a:cubicBezTo>
                    <a:cubicBezTo>
                      <a:pt x="431450" y="513041"/>
                      <a:pt x="499078" y="460368"/>
                      <a:pt x="578993" y="394455"/>
                    </a:cubicBezTo>
                    <a:lnTo>
                      <a:pt x="330104" y="108705"/>
                    </a:lnTo>
                    <a:cubicBezTo>
                      <a:pt x="330104" y="108705"/>
                      <a:pt x="106267" y="5930"/>
                      <a:pt x="77501" y="691"/>
                    </a:cubicBezTo>
                    <a:cubicBezTo>
                      <a:pt x="48736" y="-4548"/>
                      <a:pt x="-7462" y="21075"/>
                      <a:pt x="825" y="41077"/>
                    </a:cubicBezTo>
                    <a:close/>
                  </a:path>
                </a:pathLst>
              </a:custGeom>
              <a:solidFill>
                <a:srgbClr val="37474F"/>
              </a:solidFill>
              <a:ln w="9525" cap="flat">
                <a:noFill/>
                <a:prstDash val="solid"/>
                <a:miter/>
              </a:ln>
            </p:spPr>
            <p:txBody>
              <a:bodyPr rtlCol="0" anchor="ctr"/>
              <a:lstStyle/>
              <a:p>
                <a:endParaRPr lang="zh-CN" altLang="en-US"/>
              </a:p>
            </p:txBody>
          </p:sp>
          <p:sp>
            <p:nvSpPr>
              <p:cNvPr id="1825" name="任意多边形: 形状 1824">
                <a:extLst>
                  <a:ext uri="{FF2B5EF4-FFF2-40B4-BE49-F238E27FC236}">
                    <a16:creationId xmlns:a16="http://schemas.microsoft.com/office/drawing/2014/main" xmlns="" id="{D607B923-AE71-4B9F-BF03-B54D0F32DFC5}"/>
                  </a:ext>
                </a:extLst>
              </p:cNvPr>
              <p:cNvSpPr/>
              <p:nvPr/>
            </p:nvSpPr>
            <p:spPr>
              <a:xfrm>
                <a:off x="8310204" y="5495399"/>
                <a:ext cx="391442" cy="448780"/>
              </a:xfrm>
              <a:custGeom>
                <a:avLst/>
                <a:gdLst>
                  <a:gd name="connsiteX0" fmla="*/ 1658 w 391442"/>
                  <a:gd name="connsiteY0" fmla="*/ 526 h 448780"/>
                  <a:gd name="connsiteX1" fmla="*/ 391231 w 391442"/>
                  <a:gd name="connsiteY1" fmla="*/ 448201 h 448780"/>
                  <a:gd name="connsiteX2" fmla="*/ 391231 w 391442"/>
                  <a:gd name="connsiteY2" fmla="*/ 448201 h 448780"/>
                  <a:gd name="connsiteX3" fmla="*/ 706 w 391442"/>
                  <a:gd name="connsiteY3" fmla="*/ 1288 h 448780"/>
                  <a:gd name="connsiteX4" fmla="*/ 1658 w 391442"/>
                  <a:gd name="connsiteY4" fmla="*/ 526 h 4487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1442" h="448780">
                    <a:moveTo>
                      <a:pt x="1658" y="526"/>
                    </a:moveTo>
                    <a:cubicBezTo>
                      <a:pt x="68333" y="73011"/>
                      <a:pt x="330747" y="371429"/>
                      <a:pt x="391231" y="448201"/>
                    </a:cubicBezTo>
                    <a:cubicBezTo>
                      <a:pt x="391707" y="448772"/>
                      <a:pt x="391231" y="449153"/>
                      <a:pt x="391231" y="448201"/>
                    </a:cubicBezTo>
                    <a:cubicBezTo>
                      <a:pt x="323508" y="377811"/>
                      <a:pt x="63571" y="77297"/>
                      <a:pt x="706" y="1288"/>
                    </a:cubicBezTo>
                    <a:cubicBezTo>
                      <a:pt x="-818" y="526"/>
                      <a:pt x="420" y="-713"/>
                      <a:pt x="1658" y="526"/>
                    </a:cubicBezTo>
                    <a:close/>
                  </a:path>
                </a:pathLst>
              </a:custGeom>
              <a:solidFill>
                <a:srgbClr val="263238"/>
              </a:solidFill>
              <a:ln w="9525" cap="flat">
                <a:noFill/>
                <a:prstDash val="solid"/>
                <a:miter/>
              </a:ln>
            </p:spPr>
            <p:txBody>
              <a:bodyPr rtlCol="0" anchor="ctr"/>
              <a:lstStyle/>
              <a:p>
                <a:endParaRPr lang="zh-CN" altLang="en-US"/>
              </a:p>
            </p:txBody>
          </p:sp>
          <p:sp>
            <p:nvSpPr>
              <p:cNvPr id="1826" name="任意多边形: 形状 1825">
                <a:extLst>
                  <a:ext uri="{FF2B5EF4-FFF2-40B4-BE49-F238E27FC236}">
                    <a16:creationId xmlns:a16="http://schemas.microsoft.com/office/drawing/2014/main" xmlns="" id="{3D449C97-BDB7-4377-8271-A864FC9629C0}"/>
                  </a:ext>
                </a:extLst>
              </p:cNvPr>
              <p:cNvSpPr/>
              <p:nvPr/>
            </p:nvSpPr>
            <p:spPr>
              <a:xfrm>
                <a:off x="8400770" y="5479625"/>
                <a:ext cx="26144" cy="111549"/>
              </a:xfrm>
              <a:custGeom>
                <a:avLst/>
                <a:gdLst>
                  <a:gd name="connsiteX0" fmla="*/ 5104 w 26144"/>
                  <a:gd name="connsiteY0" fmla="*/ 202 h 111549"/>
                  <a:gd name="connsiteX1" fmla="*/ 25868 w 26144"/>
                  <a:gd name="connsiteY1" fmla="*/ 60305 h 111549"/>
                  <a:gd name="connsiteX2" fmla="*/ 913 w 26144"/>
                  <a:gd name="connsiteY2" fmla="*/ 111550 h 111549"/>
                  <a:gd name="connsiteX3" fmla="*/ 151 w 26144"/>
                  <a:gd name="connsiteY3" fmla="*/ 110597 h 111549"/>
                  <a:gd name="connsiteX4" fmla="*/ 4247 w 26144"/>
                  <a:gd name="connsiteY4" fmla="*/ 964 h 111549"/>
                  <a:gd name="connsiteX5" fmla="*/ 5104 w 26144"/>
                  <a:gd name="connsiteY5" fmla="*/ 202 h 1115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144" h="111549">
                    <a:moveTo>
                      <a:pt x="5104" y="202"/>
                    </a:moveTo>
                    <a:cubicBezTo>
                      <a:pt x="20184" y="16416"/>
                      <a:pt x="27724" y="38240"/>
                      <a:pt x="25868" y="60305"/>
                    </a:cubicBezTo>
                    <a:cubicBezTo>
                      <a:pt x="24492" y="79972"/>
                      <a:pt x="15547" y="98339"/>
                      <a:pt x="913" y="111550"/>
                    </a:cubicBezTo>
                    <a:cubicBezTo>
                      <a:pt x="437" y="111550"/>
                      <a:pt x="-326" y="111074"/>
                      <a:pt x="151" y="110597"/>
                    </a:cubicBezTo>
                    <a:cubicBezTo>
                      <a:pt x="25691" y="79010"/>
                      <a:pt x="27358" y="34369"/>
                      <a:pt x="4247" y="964"/>
                    </a:cubicBezTo>
                    <a:cubicBezTo>
                      <a:pt x="3961" y="393"/>
                      <a:pt x="5104" y="-369"/>
                      <a:pt x="5104" y="202"/>
                    </a:cubicBezTo>
                    <a:close/>
                  </a:path>
                </a:pathLst>
              </a:custGeom>
              <a:solidFill>
                <a:srgbClr val="263238"/>
              </a:solidFill>
              <a:ln w="9525" cap="flat">
                <a:noFill/>
                <a:prstDash val="solid"/>
                <a:miter/>
              </a:ln>
            </p:spPr>
            <p:txBody>
              <a:bodyPr rtlCol="0" anchor="ctr"/>
              <a:lstStyle/>
              <a:p>
                <a:endParaRPr lang="zh-CN" altLang="en-US"/>
              </a:p>
            </p:txBody>
          </p:sp>
          <p:sp>
            <p:nvSpPr>
              <p:cNvPr id="1827" name="任意多边形: 形状 1826">
                <a:extLst>
                  <a:ext uri="{FF2B5EF4-FFF2-40B4-BE49-F238E27FC236}">
                    <a16:creationId xmlns:a16="http://schemas.microsoft.com/office/drawing/2014/main" xmlns="" id="{8F23344F-DBFB-4057-A884-57D05DA2DA37}"/>
                  </a:ext>
                </a:extLst>
              </p:cNvPr>
              <p:cNvSpPr/>
              <p:nvPr/>
            </p:nvSpPr>
            <p:spPr>
              <a:xfrm>
                <a:off x="8580933" y="5550065"/>
                <a:ext cx="44356" cy="114472"/>
              </a:xfrm>
              <a:custGeom>
                <a:avLst/>
                <a:gdLst>
                  <a:gd name="connsiteX0" fmla="*/ 4487 w 44356"/>
                  <a:gd name="connsiteY0" fmla="*/ 1010 h 114472"/>
                  <a:gd name="connsiteX1" fmla="*/ 42587 w 44356"/>
                  <a:gd name="connsiteY1" fmla="*/ 113500 h 114472"/>
                  <a:gd name="connsiteX2" fmla="*/ 39729 w 44356"/>
                  <a:gd name="connsiteY2" fmla="*/ 113500 h 114472"/>
                  <a:gd name="connsiteX3" fmla="*/ 486 w 44356"/>
                  <a:gd name="connsiteY3" fmla="*/ 3963 h 114472"/>
                  <a:gd name="connsiteX4" fmla="*/ 1010 w 44356"/>
                  <a:gd name="connsiteY4" fmla="*/ 486 h 114472"/>
                  <a:gd name="connsiteX5" fmla="*/ 4486 w 44356"/>
                  <a:gd name="connsiteY5" fmla="*/ 1010 h 114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356" h="114472">
                    <a:moveTo>
                      <a:pt x="4487" y="1010"/>
                    </a:moveTo>
                    <a:cubicBezTo>
                      <a:pt x="30871" y="30251"/>
                      <a:pt x="50492" y="73781"/>
                      <a:pt x="42587" y="113500"/>
                    </a:cubicBezTo>
                    <a:cubicBezTo>
                      <a:pt x="42587" y="115024"/>
                      <a:pt x="40015" y="114548"/>
                      <a:pt x="39729" y="113500"/>
                    </a:cubicBezTo>
                    <a:cubicBezTo>
                      <a:pt x="30570" y="75699"/>
                      <a:pt x="17415" y="38980"/>
                      <a:pt x="486" y="3963"/>
                    </a:cubicBezTo>
                    <a:cubicBezTo>
                      <a:pt x="-329" y="2858"/>
                      <a:pt x="-95" y="1301"/>
                      <a:pt x="1010" y="486"/>
                    </a:cubicBezTo>
                    <a:cubicBezTo>
                      <a:pt x="2114" y="-329"/>
                      <a:pt x="3671" y="-95"/>
                      <a:pt x="4486" y="1010"/>
                    </a:cubicBezTo>
                    <a:close/>
                  </a:path>
                </a:pathLst>
              </a:custGeom>
              <a:solidFill>
                <a:srgbClr val="263238"/>
              </a:solidFill>
              <a:ln w="9525" cap="flat">
                <a:noFill/>
                <a:prstDash val="solid"/>
                <a:miter/>
              </a:ln>
            </p:spPr>
            <p:txBody>
              <a:bodyPr rtlCol="0" anchor="ctr"/>
              <a:lstStyle/>
              <a:p>
                <a:endParaRPr lang="zh-CN" altLang="en-US"/>
              </a:p>
            </p:txBody>
          </p:sp>
          <p:sp>
            <p:nvSpPr>
              <p:cNvPr id="1828" name="任意多边形: 形状 1827">
                <a:extLst>
                  <a:ext uri="{FF2B5EF4-FFF2-40B4-BE49-F238E27FC236}">
                    <a16:creationId xmlns:a16="http://schemas.microsoft.com/office/drawing/2014/main" xmlns="" id="{1F827BFD-919F-44C7-B98D-D2B86C79BD81}"/>
                  </a:ext>
                </a:extLst>
              </p:cNvPr>
              <p:cNvSpPr/>
              <p:nvPr/>
            </p:nvSpPr>
            <p:spPr>
              <a:xfrm>
                <a:off x="8552260" y="5535324"/>
                <a:ext cx="44073" cy="114163"/>
              </a:xfrm>
              <a:custGeom>
                <a:avLst/>
                <a:gdLst>
                  <a:gd name="connsiteX0" fmla="*/ 4203 w 44073"/>
                  <a:gd name="connsiteY0" fmla="*/ 701 h 114163"/>
                  <a:gd name="connsiteX1" fmla="*/ 42304 w 44073"/>
                  <a:gd name="connsiteY1" fmla="*/ 113191 h 114163"/>
                  <a:gd name="connsiteX2" fmla="*/ 39541 w 44073"/>
                  <a:gd name="connsiteY2" fmla="*/ 113191 h 114163"/>
                  <a:gd name="connsiteX3" fmla="*/ 298 w 44073"/>
                  <a:gd name="connsiteY3" fmla="*/ 3654 h 114163"/>
                  <a:gd name="connsiteX4" fmla="*/ 1300 w 44073"/>
                  <a:gd name="connsiteY4" fmla="*/ 298 h 114163"/>
                  <a:gd name="connsiteX5" fmla="*/ 4203 w 44073"/>
                  <a:gd name="connsiteY5" fmla="*/ 701 h 114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073" h="114163">
                    <a:moveTo>
                      <a:pt x="4203" y="701"/>
                    </a:moveTo>
                    <a:cubicBezTo>
                      <a:pt x="30588" y="29943"/>
                      <a:pt x="50209" y="73472"/>
                      <a:pt x="42304" y="113191"/>
                    </a:cubicBezTo>
                    <a:cubicBezTo>
                      <a:pt x="42304" y="114715"/>
                      <a:pt x="39827" y="114239"/>
                      <a:pt x="39541" y="113191"/>
                    </a:cubicBezTo>
                    <a:cubicBezTo>
                      <a:pt x="30382" y="75390"/>
                      <a:pt x="17227" y="38671"/>
                      <a:pt x="298" y="3654"/>
                    </a:cubicBezTo>
                    <a:cubicBezTo>
                      <a:pt x="-352" y="2450"/>
                      <a:pt x="96" y="948"/>
                      <a:pt x="1300" y="298"/>
                    </a:cubicBezTo>
                    <a:cubicBezTo>
                      <a:pt x="2252" y="-217"/>
                      <a:pt x="3427" y="-53"/>
                      <a:pt x="4203" y="701"/>
                    </a:cubicBezTo>
                    <a:close/>
                  </a:path>
                </a:pathLst>
              </a:custGeom>
              <a:solidFill>
                <a:srgbClr val="263238"/>
              </a:solidFill>
              <a:ln w="9525" cap="flat">
                <a:noFill/>
                <a:prstDash val="solid"/>
                <a:miter/>
              </a:ln>
            </p:spPr>
            <p:txBody>
              <a:bodyPr rtlCol="0" anchor="ctr"/>
              <a:lstStyle/>
              <a:p>
                <a:endParaRPr lang="zh-CN" altLang="en-US"/>
              </a:p>
            </p:txBody>
          </p:sp>
          <p:sp>
            <p:nvSpPr>
              <p:cNvPr id="1829" name="任意多边形: 形状 1828">
                <a:extLst>
                  <a:ext uri="{FF2B5EF4-FFF2-40B4-BE49-F238E27FC236}">
                    <a16:creationId xmlns:a16="http://schemas.microsoft.com/office/drawing/2014/main" xmlns="" id="{D7850677-06B3-4E78-BA61-19C032900146}"/>
                  </a:ext>
                </a:extLst>
              </p:cNvPr>
              <p:cNvSpPr/>
              <p:nvPr/>
            </p:nvSpPr>
            <p:spPr>
              <a:xfrm>
                <a:off x="8523110" y="5520172"/>
                <a:ext cx="44209" cy="114241"/>
              </a:xfrm>
              <a:custGeom>
                <a:avLst/>
                <a:gdLst>
                  <a:gd name="connsiteX0" fmla="*/ 4302 w 44209"/>
                  <a:gd name="connsiteY0" fmla="*/ 803 h 114241"/>
                  <a:gd name="connsiteX1" fmla="*/ 42402 w 44209"/>
                  <a:gd name="connsiteY1" fmla="*/ 113198 h 114241"/>
                  <a:gd name="connsiteX2" fmla="*/ 39640 w 44209"/>
                  <a:gd name="connsiteY2" fmla="*/ 113198 h 114241"/>
                  <a:gd name="connsiteX3" fmla="*/ 302 w 44209"/>
                  <a:gd name="connsiteY3" fmla="*/ 3660 h 114241"/>
                  <a:gd name="connsiteX4" fmla="*/ 1293 w 44209"/>
                  <a:gd name="connsiteY4" fmla="*/ 301 h 114241"/>
                  <a:gd name="connsiteX5" fmla="*/ 4302 w 44209"/>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9" h="114241">
                    <a:moveTo>
                      <a:pt x="4302" y="803"/>
                    </a:moveTo>
                    <a:cubicBezTo>
                      <a:pt x="30782" y="30045"/>
                      <a:pt x="50403" y="73574"/>
                      <a:pt x="42402" y="113198"/>
                    </a:cubicBezTo>
                    <a:cubicBezTo>
                      <a:pt x="42402" y="114817"/>
                      <a:pt x="39926" y="114341"/>
                      <a:pt x="39640" y="113198"/>
                    </a:cubicBezTo>
                    <a:cubicBezTo>
                      <a:pt x="30490" y="75381"/>
                      <a:pt x="17301" y="38658"/>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830" name="任意多边形: 形状 1829">
                <a:extLst>
                  <a:ext uri="{FF2B5EF4-FFF2-40B4-BE49-F238E27FC236}">
                    <a16:creationId xmlns:a16="http://schemas.microsoft.com/office/drawing/2014/main" xmlns="" id="{B30699DE-16F3-4366-B8A5-38508910DEEB}"/>
                  </a:ext>
                </a:extLst>
              </p:cNvPr>
              <p:cNvSpPr/>
              <p:nvPr/>
            </p:nvSpPr>
            <p:spPr>
              <a:xfrm>
                <a:off x="8494155" y="5505123"/>
                <a:ext cx="44203" cy="114241"/>
              </a:xfrm>
              <a:custGeom>
                <a:avLst/>
                <a:gdLst>
                  <a:gd name="connsiteX0" fmla="*/ 4302 w 44203"/>
                  <a:gd name="connsiteY0" fmla="*/ 803 h 114241"/>
                  <a:gd name="connsiteX1" fmla="*/ 42402 w 44203"/>
                  <a:gd name="connsiteY1" fmla="*/ 113198 h 114241"/>
                  <a:gd name="connsiteX2" fmla="*/ 39545 w 44203"/>
                  <a:gd name="connsiteY2" fmla="*/ 113198 h 114241"/>
                  <a:gd name="connsiteX3" fmla="*/ 302 w 44203"/>
                  <a:gd name="connsiteY3" fmla="*/ 3660 h 114241"/>
                  <a:gd name="connsiteX4" fmla="*/ 1293 w 44203"/>
                  <a:gd name="connsiteY4" fmla="*/ 301 h 114241"/>
                  <a:gd name="connsiteX5" fmla="*/ 4302 w 44203"/>
                  <a:gd name="connsiteY5" fmla="*/ 803 h 114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203" h="114241">
                    <a:moveTo>
                      <a:pt x="4302" y="803"/>
                    </a:moveTo>
                    <a:cubicBezTo>
                      <a:pt x="30686" y="30045"/>
                      <a:pt x="50403" y="73574"/>
                      <a:pt x="42402" y="113198"/>
                    </a:cubicBezTo>
                    <a:cubicBezTo>
                      <a:pt x="42402" y="114817"/>
                      <a:pt x="39925" y="114341"/>
                      <a:pt x="39545" y="113198"/>
                    </a:cubicBezTo>
                    <a:cubicBezTo>
                      <a:pt x="30425" y="75385"/>
                      <a:pt x="17269" y="38662"/>
                      <a:pt x="302" y="3660"/>
                    </a:cubicBezTo>
                    <a:cubicBezTo>
                      <a:pt x="-352" y="2459"/>
                      <a:pt x="92" y="955"/>
                      <a:pt x="1293" y="301"/>
                    </a:cubicBezTo>
                    <a:cubicBezTo>
                      <a:pt x="2292" y="-242"/>
                      <a:pt x="3533" y="-36"/>
                      <a:pt x="4302" y="803"/>
                    </a:cubicBezTo>
                    <a:close/>
                  </a:path>
                </a:pathLst>
              </a:custGeom>
              <a:solidFill>
                <a:srgbClr val="263238"/>
              </a:solidFill>
              <a:ln w="9525" cap="flat">
                <a:noFill/>
                <a:prstDash val="solid"/>
                <a:miter/>
              </a:ln>
            </p:spPr>
            <p:txBody>
              <a:bodyPr rtlCol="0" anchor="ctr"/>
              <a:lstStyle/>
              <a:p>
                <a:endParaRPr lang="zh-CN" altLang="en-US"/>
              </a:p>
            </p:txBody>
          </p:sp>
          <p:sp>
            <p:nvSpPr>
              <p:cNvPr id="1831" name="任意多边形: 形状 1830">
                <a:extLst>
                  <a:ext uri="{FF2B5EF4-FFF2-40B4-BE49-F238E27FC236}">
                    <a16:creationId xmlns:a16="http://schemas.microsoft.com/office/drawing/2014/main" xmlns="" id="{239DE253-12D9-44C7-A40B-A71E98EF090C}"/>
                  </a:ext>
                </a:extLst>
              </p:cNvPr>
              <p:cNvSpPr/>
              <p:nvPr/>
            </p:nvSpPr>
            <p:spPr>
              <a:xfrm>
                <a:off x="8694728" y="5851496"/>
                <a:ext cx="69002" cy="68599"/>
              </a:xfrm>
              <a:custGeom>
                <a:avLst/>
                <a:gdLst>
                  <a:gd name="connsiteX0" fmla="*/ 60428 w 69002"/>
                  <a:gd name="connsiteY0" fmla="*/ 11712 h 68599"/>
                  <a:gd name="connsiteX1" fmla="*/ 8612 w 69002"/>
                  <a:gd name="connsiteY1" fmla="*/ 56860 h 68599"/>
                  <a:gd name="connsiteX2" fmla="*/ 60428 w 69002"/>
                  <a:gd name="connsiteY2" fmla="*/ 11712 h 68599"/>
                </a:gdLst>
                <a:ahLst/>
                <a:cxnLst>
                  <a:cxn ang="0">
                    <a:pos x="connsiteX0" y="connsiteY0"/>
                  </a:cxn>
                  <a:cxn ang="0">
                    <a:pos x="connsiteX1" y="connsiteY1"/>
                  </a:cxn>
                  <a:cxn ang="0">
                    <a:pos x="connsiteX2" y="connsiteY2"/>
                  </a:cxn>
                </a:cxnLst>
                <a:rect l="l" t="t" r="r" b="b"/>
                <a:pathLst>
                  <a:path w="69002" h="68599">
                    <a:moveTo>
                      <a:pt x="60428" y="11712"/>
                    </a:moveTo>
                    <a:cubicBezTo>
                      <a:pt x="89479" y="45049"/>
                      <a:pt x="37758" y="90293"/>
                      <a:pt x="8612" y="56860"/>
                    </a:cubicBezTo>
                    <a:cubicBezTo>
                      <a:pt x="-20535" y="23428"/>
                      <a:pt x="31281" y="-21626"/>
                      <a:pt x="60428" y="11712"/>
                    </a:cubicBezTo>
                    <a:close/>
                  </a:path>
                </a:pathLst>
              </a:custGeom>
              <a:solidFill>
                <a:srgbClr val="FFFFFF"/>
              </a:solidFill>
              <a:ln w="9525" cap="flat">
                <a:noFill/>
                <a:prstDash val="solid"/>
                <a:miter/>
              </a:ln>
            </p:spPr>
            <p:txBody>
              <a:bodyPr rtlCol="0" anchor="ctr"/>
              <a:lstStyle/>
              <a:p>
                <a:endParaRPr lang="zh-CN" altLang="en-US"/>
              </a:p>
            </p:txBody>
          </p:sp>
          <p:sp>
            <p:nvSpPr>
              <p:cNvPr id="1832" name="任意多边形: 形状 1831">
                <a:extLst>
                  <a:ext uri="{FF2B5EF4-FFF2-40B4-BE49-F238E27FC236}">
                    <a16:creationId xmlns:a16="http://schemas.microsoft.com/office/drawing/2014/main" xmlns="" id="{2860F00B-7FE0-4CB9-85E7-98504003C4B6}"/>
                  </a:ext>
                </a:extLst>
              </p:cNvPr>
              <p:cNvSpPr/>
              <p:nvPr/>
            </p:nvSpPr>
            <p:spPr>
              <a:xfrm>
                <a:off x="8592546" y="5449161"/>
                <a:ext cx="70717" cy="148547"/>
              </a:xfrm>
              <a:custGeom>
                <a:avLst/>
                <a:gdLst>
                  <a:gd name="connsiteX0" fmla="*/ 2494 w 70717"/>
                  <a:gd name="connsiteY0" fmla="*/ 41049 h 148547"/>
                  <a:gd name="connsiteX1" fmla="*/ 8114 w 70717"/>
                  <a:gd name="connsiteY1" fmla="*/ 144681 h 148547"/>
                  <a:gd name="connsiteX2" fmla="*/ 13861 w 70717"/>
                  <a:gd name="connsiteY2" fmla="*/ 148444 h 148547"/>
                  <a:gd name="connsiteX3" fmla="*/ 15257 w 70717"/>
                  <a:gd name="connsiteY3" fmla="*/ 147919 h 148547"/>
                  <a:gd name="connsiteX4" fmla="*/ 16569 w 70717"/>
                  <a:gd name="connsiteY4" fmla="*/ 148227 h 148547"/>
                  <a:gd name="connsiteX5" fmla="*/ 16877 w 70717"/>
                  <a:gd name="connsiteY5" fmla="*/ 147919 h 148547"/>
                  <a:gd name="connsiteX6" fmla="*/ 69074 w 70717"/>
                  <a:gd name="connsiteY6" fmla="*/ 54574 h 148547"/>
                  <a:gd name="connsiteX7" fmla="*/ 43832 w 70717"/>
                  <a:gd name="connsiteY7" fmla="*/ 377 h 148547"/>
                  <a:gd name="connsiteX8" fmla="*/ 2494 w 70717"/>
                  <a:gd name="connsiteY8" fmla="*/ 41049 h 148547"/>
                  <a:gd name="connsiteX9" fmla="*/ 25830 w 70717"/>
                  <a:gd name="connsiteY9" fmla="*/ 18093 h 148547"/>
                  <a:gd name="connsiteX10" fmla="*/ 57262 w 70717"/>
                  <a:gd name="connsiteY10" fmla="*/ 58575 h 148547"/>
                  <a:gd name="connsiteX11" fmla="*/ 46785 w 70717"/>
                  <a:gd name="connsiteY11" fmla="*/ 87150 h 148547"/>
                  <a:gd name="connsiteX12" fmla="*/ 17448 w 70717"/>
                  <a:gd name="connsiteY12" fmla="*/ 142300 h 148547"/>
                  <a:gd name="connsiteX13" fmla="*/ 12781 w 70717"/>
                  <a:gd name="connsiteY13" fmla="*/ 92293 h 148547"/>
                  <a:gd name="connsiteX14" fmla="*/ 25830 w 70717"/>
                  <a:gd name="connsiteY14" fmla="*/ 18189 h 148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0717" h="148547">
                    <a:moveTo>
                      <a:pt x="2494" y="41049"/>
                    </a:moveTo>
                    <a:cubicBezTo>
                      <a:pt x="-4174" y="75053"/>
                      <a:pt x="4208" y="110867"/>
                      <a:pt x="8114" y="144681"/>
                    </a:cubicBezTo>
                    <a:cubicBezTo>
                      <a:pt x="8661" y="147307"/>
                      <a:pt x="11234" y="148992"/>
                      <a:pt x="13861" y="148444"/>
                    </a:cubicBezTo>
                    <a:cubicBezTo>
                      <a:pt x="14351" y="148342"/>
                      <a:pt x="14822" y="148165"/>
                      <a:pt x="15257" y="147919"/>
                    </a:cubicBezTo>
                    <a:cubicBezTo>
                      <a:pt x="15534" y="148366"/>
                      <a:pt x="16122" y="148504"/>
                      <a:pt x="16569" y="148227"/>
                    </a:cubicBezTo>
                    <a:cubicBezTo>
                      <a:pt x="16694" y="148149"/>
                      <a:pt x="16799" y="148044"/>
                      <a:pt x="16877" y="147919"/>
                    </a:cubicBezTo>
                    <a:cubicBezTo>
                      <a:pt x="42167" y="121925"/>
                      <a:pt x="60169" y="89731"/>
                      <a:pt x="69074" y="54574"/>
                    </a:cubicBezTo>
                    <a:cubicBezTo>
                      <a:pt x="73836" y="34000"/>
                      <a:pt x="69074" y="4473"/>
                      <a:pt x="43832" y="377"/>
                    </a:cubicBezTo>
                    <a:cubicBezTo>
                      <a:pt x="19639" y="-3338"/>
                      <a:pt x="6304" y="21141"/>
                      <a:pt x="2494" y="41049"/>
                    </a:cubicBezTo>
                    <a:close/>
                    <a:moveTo>
                      <a:pt x="25830" y="18093"/>
                    </a:moveTo>
                    <a:cubicBezTo>
                      <a:pt x="60596" y="-7243"/>
                      <a:pt x="61358" y="43621"/>
                      <a:pt x="57262" y="58575"/>
                    </a:cubicBezTo>
                    <a:cubicBezTo>
                      <a:pt x="54420" y="68326"/>
                      <a:pt x="50919" y="77872"/>
                      <a:pt x="46785" y="87150"/>
                    </a:cubicBezTo>
                    <a:cubicBezTo>
                      <a:pt x="37972" y="106031"/>
                      <a:pt x="28180" y="124439"/>
                      <a:pt x="17448" y="142300"/>
                    </a:cubicBezTo>
                    <a:cubicBezTo>
                      <a:pt x="16591" y="125535"/>
                      <a:pt x="14305" y="109057"/>
                      <a:pt x="12781" y="92293"/>
                    </a:cubicBezTo>
                    <a:cubicBezTo>
                      <a:pt x="10971" y="72196"/>
                      <a:pt x="6590" y="32095"/>
                      <a:pt x="25830" y="18189"/>
                    </a:cubicBezTo>
                    <a:close/>
                  </a:path>
                </a:pathLst>
              </a:custGeom>
              <a:solidFill>
                <a:srgbClr val="263238"/>
              </a:solidFill>
              <a:ln w="9525" cap="flat">
                <a:noFill/>
                <a:prstDash val="solid"/>
                <a:miter/>
              </a:ln>
            </p:spPr>
            <p:txBody>
              <a:bodyPr rtlCol="0" anchor="ctr"/>
              <a:lstStyle/>
              <a:p>
                <a:endParaRPr lang="zh-CN" altLang="en-US"/>
              </a:p>
            </p:txBody>
          </p:sp>
          <p:sp>
            <p:nvSpPr>
              <p:cNvPr id="1833" name="任意多边形: 形状 1832">
                <a:extLst>
                  <a:ext uri="{FF2B5EF4-FFF2-40B4-BE49-F238E27FC236}">
                    <a16:creationId xmlns:a16="http://schemas.microsoft.com/office/drawing/2014/main" xmlns="" id="{CDA17ACA-AD6C-4432-AF20-C165A8D099CA}"/>
                  </a:ext>
                </a:extLst>
              </p:cNvPr>
              <p:cNvSpPr/>
              <p:nvPr/>
            </p:nvSpPr>
            <p:spPr>
              <a:xfrm>
                <a:off x="8601147" y="5588692"/>
                <a:ext cx="126729" cy="107117"/>
              </a:xfrm>
              <a:custGeom>
                <a:avLst/>
                <a:gdLst>
                  <a:gd name="connsiteX0" fmla="*/ 119051 w 126729"/>
                  <a:gd name="connsiteY0" fmla="*/ 97733 h 107117"/>
                  <a:gd name="connsiteX1" fmla="*/ 104478 w 126729"/>
                  <a:gd name="connsiteY1" fmla="*/ 39726 h 107117"/>
                  <a:gd name="connsiteX2" fmla="*/ 5227 w 126729"/>
                  <a:gd name="connsiteY2" fmla="*/ 6 h 107117"/>
                  <a:gd name="connsiteX3" fmla="*/ 4072 w 126729"/>
                  <a:gd name="connsiteY3" fmla="*/ 934 h 107117"/>
                  <a:gd name="connsiteX4" fmla="*/ 4084 w 126729"/>
                  <a:gd name="connsiteY4" fmla="*/ 1244 h 107117"/>
                  <a:gd name="connsiteX5" fmla="*/ 49 w 126729"/>
                  <a:gd name="connsiteY5" fmla="*/ 6637 h 107117"/>
                  <a:gd name="connsiteX6" fmla="*/ 560 w 126729"/>
                  <a:gd name="connsiteY6" fmla="*/ 8197 h 107117"/>
                  <a:gd name="connsiteX7" fmla="*/ 61425 w 126729"/>
                  <a:gd name="connsiteY7" fmla="*/ 92304 h 107117"/>
                  <a:gd name="connsiteX8" fmla="*/ 119051 w 126729"/>
                  <a:gd name="connsiteY8" fmla="*/ 97733 h 107117"/>
                  <a:gd name="connsiteX9" fmla="*/ 37231 w 126729"/>
                  <a:gd name="connsiteY9" fmla="*/ 46107 h 107117"/>
                  <a:gd name="connsiteX10" fmla="*/ 9418 w 126729"/>
                  <a:gd name="connsiteY10" fmla="*/ 4293 h 107117"/>
                  <a:gd name="connsiteX11" fmla="*/ 66568 w 126729"/>
                  <a:gd name="connsiteY11" fmla="*/ 28772 h 107117"/>
                  <a:gd name="connsiteX12" fmla="*/ 92572 w 126729"/>
                  <a:gd name="connsiteY12" fmla="*/ 44202 h 107117"/>
                  <a:gd name="connsiteX13" fmla="*/ 93619 w 126729"/>
                  <a:gd name="connsiteY13" fmla="*/ 95447 h 107117"/>
                  <a:gd name="connsiteX14" fmla="*/ 37612 w 126729"/>
                  <a:gd name="connsiteY14" fmla="*/ 45631 h 107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26729" h="107117">
                    <a:moveTo>
                      <a:pt x="119051" y="97733"/>
                    </a:moveTo>
                    <a:cubicBezTo>
                      <a:pt x="136387" y="78683"/>
                      <a:pt x="121242" y="52680"/>
                      <a:pt x="104478" y="39726"/>
                    </a:cubicBezTo>
                    <a:cubicBezTo>
                      <a:pt x="75446" y="18019"/>
                      <a:pt x="41219" y="4322"/>
                      <a:pt x="5227" y="6"/>
                    </a:cubicBezTo>
                    <a:cubicBezTo>
                      <a:pt x="4652" y="-57"/>
                      <a:pt x="4134" y="359"/>
                      <a:pt x="4072" y="934"/>
                    </a:cubicBezTo>
                    <a:cubicBezTo>
                      <a:pt x="4060" y="1037"/>
                      <a:pt x="4064" y="1142"/>
                      <a:pt x="4084" y="1244"/>
                    </a:cubicBezTo>
                    <a:cubicBezTo>
                      <a:pt x="1481" y="1619"/>
                      <a:pt x="-326" y="4034"/>
                      <a:pt x="49" y="6637"/>
                    </a:cubicBezTo>
                    <a:cubicBezTo>
                      <a:pt x="128" y="7183"/>
                      <a:pt x="301" y="7711"/>
                      <a:pt x="560" y="8197"/>
                    </a:cubicBezTo>
                    <a:cubicBezTo>
                      <a:pt x="18848" y="36773"/>
                      <a:pt x="34850" y="70015"/>
                      <a:pt x="61425" y="92304"/>
                    </a:cubicBezTo>
                    <a:cubicBezTo>
                      <a:pt x="77331" y="104877"/>
                      <a:pt x="103049" y="115449"/>
                      <a:pt x="119051" y="97733"/>
                    </a:cubicBezTo>
                    <a:close/>
                    <a:moveTo>
                      <a:pt x="37231" y="46107"/>
                    </a:moveTo>
                    <a:cubicBezTo>
                      <a:pt x="27706" y="32201"/>
                      <a:pt x="19324" y="17532"/>
                      <a:pt x="9418" y="4293"/>
                    </a:cubicBezTo>
                    <a:cubicBezTo>
                      <a:pt x="28863" y="11498"/>
                      <a:pt x="47936" y="19668"/>
                      <a:pt x="66568" y="28772"/>
                    </a:cubicBezTo>
                    <a:cubicBezTo>
                      <a:pt x="75564" y="33341"/>
                      <a:pt x="84251" y="38496"/>
                      <a:pt x="92572" y="44202"/>
                    </a:cubicBezTo>
                    <a:cubicBezTo>
                      <a:pt x="105240" y="53251"/>
                      <a:pt x="136672" y="93161"/>
                      <a:pt x="93619" y="95447"/>
                    </a:cubicBezTo>
                    <a:cubicBezTo>
                      <a:pt x="70664" y="96209"/>
                      <a:pt x="48756" y="62300"/>
                      <a:pt x="37612" y="45631"/>
                    </a:cubicBezTo>
                    <a:close/>
                  </a:path>
                </a:pathLst>
              </a:custGeom>
              <a:solidFill>
                <a:srgbClr val="263238"/>
              </a:solidFill>
              <a:ln w="9525" cap="flat">
                <a:noFill/>
                <a:prstDash val="solid"/>
                <a:miter/>
              </a:ln>
            </p:spPr>
            <p:txBody>
              <a:bodyPr rtlCol="0" anchor="ctr"/>
              <a:lstStyle/>
              <a:p>
                <a:endParaRPr lang="zh-CN" altLang="en-US"/>
              </a:p>
            </p:txBody>
          </p:sp>
          <p:sp>
            <p:nvSpPr>
              <p:cNvPr id="1834" name="任意多边形: 形状 1833">
                <a:extLst>
                  <a:ext uri="{FF2B5EF4-FFF2-40B4-BE49-F238E27FC236}">
                    <a16:creationId xmlns:a16="http://schemas.microsoft.com/office/drawing/2014/main" xmlns="" id="{DCB70D21-EE1F-4C64-B840-7ABD36F6EDE4}"/>
                  </a:ext>
                </a:extLst>
              </p:cNvPr>
              <p:cNvSpPr/>
              <p:nvPr/>
            </p:nvSpPr>
            <p:spPr>
              <a:xfrm>
                <a:off x="8679432" y="4592001"/>
                <a:ext cx="1835791" cy="1221200"/>
              </a:xfrm>
              <a:custGeom>
                <a:avLst/>
                <a:gdLst>
                  <a:gd name="connsiteX0" fmla="*/ 0 w 1835791"/>
                  <a:gd name="connsiteY0" fmla="*/ 887826 h 1221200"/>
                  <a:gd name="connsiteX1" fmla="*/ 269748 w 1835791"/>
                  <a:gd name="connsiteY1" fmla="*/ 1221201 h 1221200"/>
                  <a:gd name="connsiteX2" fmla="*/ 1105281 w 1835791"/>
                  <a:gd name="connsiteY2" fmla="*/ 587217 h 1221200"/>
                  <a:gd name="connsiteX3" fmla="*/ 1185863 w 1835791"/>
                  <a:gd name="connsiteY3" fmla="*/ 526066 h 1221200"/>
                  <a:gd name="connsiteX4" fmla="*/ 1246251 w 1835791"/>
                  <a:gd name="connsiteY4" fmla="*/ 558928 h 1221200"/>
                  <a:gd name="connsiteX5" fmla="*/ 1434179 w 1835791"/>
                  <a:gd name="connsiteY5" fmla="*/ 621983 h 1221200"/>
                  <a:gd name="connsiteX6" fmla="*/ 1787747 w 1835791"/>
                  <a:gd name="connsiteY6" fmla="*/ 500444 h 1221200"/>
                  <a:gd name="connsiteX7" fmla="*/ 1829753 w 1835791"/>
                  <a:gd name="connsiteY7" fmla="*/ 264510 h 1221200"/>
                  <a:gd name="connsiteX8" fmla="*/ 1710214 w 1835791"/>
                  <a:gd name="connsiteY8" fmla="*/ 219076 h 1221200"/>
                  <a:gd name="connsiteX9" fmla="*/ 1242536 w 1835791"/>
                  <a:gd name="connsiteY9" fmla="*/ 1 h 1221200"/>
                  <a:gd name="connsiteX10" fmla="*/ 956786 w 1835791"/>
                  <a:gd name="connsiteY10" fmla="*/ 127731 h 1221200"/>
                  <a:gd name="connsiteX11" fmla="*/ 0 w 1835791"/>
                  <a:gd name="connsiteY11" fmla="*/ 887826 h 122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35791" h="1221200">
                    <a:moveTo>
                      <a:pt x="0" y="887826"/>
                    </a:moveTo>
                    <a:lnTo>
                      <a:pt x="269748" y="1221201"/>
                    </a:lnTo>
                    <a:lnTo>
                      <a:pt x="1105281" y="587217"/>
                    </a:lnTo>
                    <a:lnTo>
                      <a:pt x="1185863" y="526066"/>
                    </a:lnTo>
                    <a:cubicBezTo>
                      <a:pt x="1185863" y="526066"/>
                      <a:pt x="1210056" y="540830"/>
                      <a:pt x="1246251" y="558928"/>
                    </a:cubicBezTo>
                    <a:cubicBezTo>
                      <a:pt x="1296543" y="583979"/>
                      <a:pt x="1370076" y="615316"/>
                      <a:pt x="1434179" y="621983"/>
                    </a:cubicBezTo>
                    <a:cubicBezTo>
                      <a:pt x="1541716" y="633318"/>
                      <a:pt x="1702784" y="624746"/>
                      <a:pt x="1787747" y="500444"/>
                    </a:cubicBezTo>
                    <a:cubicBezTo>
                      <a:pt x="1859280" y="395669"/>
                      <a:pt x="1829753" y="264510"/>
                      <a:pt x="1829753" y="264510"/>
                    </a:cubicBezTo>
                    <a:lnTo>
                      <a:pt x="1710214" y="219076"/>
                    </a:lnTo>
                    <a:cubicBezTo>
                      <a:pt x="1710214" y="219076"/>
                      <a:pt x="1422749" y="-476"/>
                      <a:pt x="1242536" y="1"/>
                    </a:cubicBezTo>
                    <a:cubicBezTo>
                      <a:pt x="1166336" y="1"/>
                      <a:pt x="1057180" y="62866"/>
                      <a:pt x="956786" y="127731"/>
                    </a:cubicBezTo>
                    <a:cubicBezTo>
                      <a:pt x="856393" y="192596"/>
                      <a:pt x="0" y="887826"/>
                      <a:pt x="0" y="887826"/>
                    </a:cubicBezTo>
                    <a:close/>
                  </a:path>
                </a:pathLst>
              </a:custGeom>
              <a:solidFill>
                <a:srgbClr val="263238"/>
              </a:solidFill>
              <a:ln w="9525" cap="flat">
                <a:noFill/>
                <a:prstDash val="solid"/>
                <a:miter/>
              </a:ln>
            </p:spPr>
            <p:txBody>
              <a:bodyPr rtlCol="0" anchor="ctr"/>
              <a:lstStyle/>
              <a:p>
                <a:endParaRPr lang="zh-CN" altLang="en-US"/>
              </a:p>
            </p:txBody>
          </p:sp>
          <p:sp>
            <p:nvSpPr>
              <p:cNvPr id="1835" name="任意多边形: 形状 1834">
                <a:extLst>
                  <a:ext uri="{FF2B5EF4-FFF2-40B4-BE49-F238E27FC236}">
                    <a16:creationId xmlns:a16="http://schemas.microsoft.com/office/drawing/2014/main" xmlns="" id="{F9FCD331-5F6A-4639-B7AB-E72A7AFAE451}"/>
                  </a:ext>
                </a:extLst>
              </p:cNvPr>
              <p:cNvSpPr/>
              <p:nvPr/>
            </p:nvSpPr>
            <p:spPr>
              <a:xfrm>
                <a:off x="9865294" y="4926710"/>
                <a:ext cx="250221" cy="224218"/>
              </a:xfrm>
              <a:custGeom>
                <a:avLst/>
                <a:gdLst>
                  <a:gd name="connsiteX0" fmla="*/ 0 w 250221"/>
                  <a:gd name="connsiteY0" fmla="*/ 191357 h 224218"/>
                  <a:gd name="connsiteX1" fmla="*/ 60388 w 250221"/>
                  <a:gd name="connsiteY1" fmla="*/ 224219 h 224218"/>
                  <a:gd name="connsiteX2" fmla="*/ 250222 w 250221"/>
                  <a:gd name="connsiteY2" fmla="*/ 0 h 224218"/>
                </a:gdLst>
                <a:ahLst/>
                <a:cxnLst>
                  <a:cxn ang="0">
                    <a:pos x="connsiteX0" y="connsiteY0"/>
                  </a:cxn>
                  <a:cxn ang="0">
                    <a:pos x="connsiteX1" y="connsiteY1"/>
                  </a:cxn>
                  <a:cxn ang="0">
                    <a:pos x="connsiteX2" y="connsiteY2"/>
                  </a:cxn>
                </a:cxnLst>
                <a:rect l="l" t="t" r="r" b="b"/>
                <a:pathLst>
                  <a:path w="250221" h="224218">
                    <a:moveTo>
                      <a:pt x="0" y="191357"/>
                    </a:moveTo>
                    <a:cubicBezTo>
                      <a:pt x="0" y="191357"/>
                      <a:pt x="24194" y="206121"/>
                      <a:pt x="60388" y="224219"/>
                    </a:cubicBezTo>
                    <a:cubicBezTo>
                      <a:pt x="119729" y="146685"/>
                      <a:pt x="246412" y="5144"/>
                      <a:pt x="250222" y="0"/>
                    </a:cubicBezTo>
                    <a:close/>
                  </a:path>
                </a:pathLst>
              </a:custGeom>
              <a:solidFill>
                <a:srgbClr val="37474F"/>
              </a:solidFill>
              <a:ln w="9525" cap="flat">
                <a:noFill/>
                <a:prstDash val="solid"/>
                <a:miter/>
              </a:ln>
            </p:spPr>
            <p:txBody>
              <a:bodyPr rtlCol="0" anchor="ctr"/>
              <a:lstStyle/>
              <a:p>
                <a:endParaRPr lang="zh-CN" altLang="en-US"/>
              </a:p>
            </p:txBody>
          </p:sp>
          <p:sp>
            <p:nvSpPr>
              <p:cNvPr id="1836" name="任意多边形: 形状 1835">
                <a:extLst>
                  <a:ext uri="{FF2B5EF4-FFF2-40B4-BE49-F238E27FC236}">
                    <a16:creationId xmlns:a16="http://schemas.microsoft.com/office/drawing/2014/main" xmlns="" id="{3E42210F-948D-43E2-8AD1-3CB336B2B893}"/>
                  </a:ext>
                </a:extLst>
              </p:cNvPr>
              <p:cNvSpPr/>
              <p:nvPr/>
            </p:nvSpPr>
            <p:spPr>
              <a:xfrm>
                <a:off x="10284183" y="4737886"/>
                <a:ext cx="190267" cy="147293"/>
              </a:xfrm>
              <a:custGeom>
                <a:avLst/>
                <a:gdLst>
                  <a:gd name="connsiteX0" fmla="*/ 497 w 190267"/>
                  <a:gd name="connsiteY0" fmla="*/ 39 h 147293"/>
                  <a:gd name="connsiteX1" fmla="*/ 50979 w 190267"/>
                  <a:gd name="connsiteY1" fmla="*/ 33567 h 147293"/>
                  <a:gd name="connsiteX2" fmla="*/ 100605 w 190267"/>
                  <a:gd name="connsiteY2" fmla="*/ 66809 h 147293"/>
                  <a:gd name="connsiteX3" fmla="*/ 147277 w 190267"/>
                  <a:gd name="connsiteY3" fmla="*/ 105576 h 147293"/>
                  <a:gd name="connsiteX4" fmla="*/ 169090 w 190267"/>
                  <a:gd name="connsiteY4" fmla="*/ 125102 h 147293"/>
                  <a:gd name="connsiteX5" fmla="*/ 190045 w 190267"/>
                  <a:gd name="connsiteY5" fmla="*/ 145962 h 147293"/>
                  <a:gd name="connsiteX6" fmla="*/ 188806 w 190267"/>
                  <a:gd name="connsiteY6" fmla="*/ 147200 h 147293"/>
                  <a:gd name="connsiteX7" fmla="*/ 165851 w 190267"/>
                  <a:gd name="connsiteY7" fmla="*/ 130055 h 147293"/>
                  <a:gd name="connsiteX8" fmla="*/ 141753 w 190267"/>
                  <a:gd name="connsiteY8" fmla="*/ 111005 h 147293"/>
                  <a:gd name="connsiteX9" fmla="*/ 95176 w 190267"/>
                  <a:gd name="connsiteY9" fmla="*/ 75191 h 147293"/>
                  <a:gd name="connsiteX10" fmla="*/ 50313 w 190267"/>
                  <a:gd name="connsiteY10" fmla="*/ 37663 h 147293"/>
                  <a:gd name="connsiteX11" fmla="*/ 116 w 190267"/>
                  <a:gd name="connsiteY11" fmla="*/ 325 h 147293"/>
                  <a:gd name="connsiteX12" fmla="*/ 497 w 190267"/>
                  <a:gd name="connsiteY12" fmla="*/ 39 h 147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0267" h="147293">
                    <a:moveTo>
                      <a:pt x="497" y="39"/>
                    </a:moveTo>
                    <a:cubicBezTo>
                      <a:pt x="17547" y="10898"/>
                      <a:pt x="34121" y="22423"/>
                      <a:pt x="50979" y="33567"/>
                    </a:cubicBezTo>
                    <a:cubicBezTo>
                      <a:pt x="67839" y="44711"/>
                      <a:pt x="84698" y="54808"/>
                      <a:pt x="100605" y="66809"/>
                    </a:cubicBezTo>
                    <a:cubicBezTo>
                      <a:pt x="116511" y="78811"/>
                      <a:pt x="132037" y="92241"/>
                      <a:pt x="147277" y="105576"/>
                    </a:cubicBezTo>
                    <a:cubicBezTo>
                      <a:pt x="154611" y="111958"/>
                      <a:pt x="161946" y="118435"/>
                      <a:pt x="169090" y="125102"/>
                    </a:cubicBezTo>
                    <a:cubicBezTo>
                      <a:pt x="176565" y="131545"/>
                      <a:pt x="183567" y="138517"/>
                      <a:pt x="190045" y="145962"/>
                    </a:cubicBezTo>
                    <a:cubicBezTo>
                      <a:pt x="190616" y="146724"/>
                      <a:pt x="190045" y="147581"/>
                      <a:pt x="188806" y="147200"/>
                    </a:cubicBezTo>
                    <a:cubicBezTo>
                      <a:pt x="180814" y="141956"/>
                      <a:pt x="173148" y="136231"/>
                      <a:pt x="165851" y="130055"/>
                    </a:cubicBezTo>
                    <a:cubicBezTo>
                      <a:pt x="157755" y="123864"/>
                      <a:pt x="149849" y="117482"/>
                      <a:pt x="141753" y="111005"/>
                    </a:cubicBezTo>
                    <a:cubicBezTo>
                      <a:pt x="126322" y="98908"/>
                      <a:pt x="110606" y="87288"/>
                      <a:pt x="95176" y="75191"/>
                    </a:cubicBezTo>
                    <a:cubicBezTo>
                      <a:pt x="79745" y="63095"/>
                      <a:pt x="65553" y="49855"/>
                      <a:pt x="50313" y="37663"/>
                    </a:cubicBezTo>
                    <a:cubicBezTo>
                      <a:pt x="35073" y="25471"/>
                      <a:pt x="16975" y="12612"/>
                      <a:pt x="116" y="325"/>
                    </a:cubicBezTo>
                    <a:cubicBezTo>
                      <a:pt x="-170" y="420"/>
                      <a:pt x="116" y="-151"/>
                      <a:pt x="497" y="39"/>
                    </a:cubicBezTo>
                    <a:close/>
                  </a:path>
                </a:pathLst>
              </a:custGeom>
              <a:solidFill>
                <a:srgbClr val="37474F"/>
              </a:solidFill>
              <a:ln w="9525" cap="flat">
                <a:noFill/>
                <a:prstDash val="solid"/>
                <a:miter/>
              </a:ln>
            </p:spPr>
            <p:txBody>
              <a:bodyPr rtlCol="0" anchor="ctr"/>
              <a:lstStyle/>
              <a:p>
                <a:endParaRPr lang="zh-CN" altLang="en-US"/>
              </a:p>
            </p:txBody>
          </p:sp>
          <p:sp>
            <p:nvSpPr>
              <p:cNvPr id="1837" name="任意多边形: 形状 1836">
                <a:extLst>
                  <a:ext uri="{FF2B5EF4-FFF2-40B4-BE49-F238E27FC236}">
                    <a16:creationId xmlns:a16="http://schemas.microsoft.com/office/drawing/2014/main" xmlns="" id="{AEFAAAF7-753B-466A-B292-C8E82686C20C}"/>
                  </a:ext>
                </a:extLst>
              </p:cNvPr>
              <p:cNvSpPr/>
              <p:nvPr/>
            </p:nvSpPr>
            <p:spPr>
              <a:xfrm>
                <a:off x="8737400" y="5464609"/>
                <a:ext cx="247758" cy="284587"/>
              </a:xfrm>
              <a:custGeom>
                <a:avLst/>
                <a:gdLst>
                  <a:gd name="connsiteX0" fmla="*/ 1849 w 247758"/>
                  <a:gd name="connsiteY0" fmla="*/ 264 h 284587"/>
                  <a:gd name="connsiteX1" fmla="*/ 51569 w 247758"/>
                  <a:gd name="connsiteY1" fmla="*/ 54270 h 284587"/>
                  <a:gd name="connsiteX2" fmla="*/ 100242 w 247758"/>
                  <a:gd name="connsiteY2" fmla="*/ 109325 h 284587"/>
                  <a:gd name="connsiteX3" fmla="*/ 196635 w 247758"/>
                  <a:gd name="connsiteY3" fmla="*/ 220386 h 284587"/>
                  <a:gd name="connsiteX4" fmla="*/ 247594 w 247758"/>
                  <a:gd name="connsiteY4" fmla="*/ 282966 h 284587"/>
                  <a:gd name="connsiteX5" fmla="*/ 245975 w 247758"/>
                  <a:gd name="connsiteY5" fmla="*/ 284299 h 284587"/>
                  <a:gd name="connsiteX6" fmla="*/ 147581 w 247758"/>
                  <a:gd name="connsiteY6" fmla="*/ 175238 h 284587"/>
                  <a:gd name="connsiteX7" fmla="*/ 51569 w 247758"/>
                  <a:gd name="connsiteY7" fmla="*/ 63795 h 284587"/>
                  <a:gd name="connsiteX8" fmla="*/ 420 w 247758"/>
                  <a:gd name="connsiteY8" fmla="*/ 1407 h 284587"/>
                  <a:gd name="connsiteX9" fmla="*/ 1849 w 247758"/>
                  <a:gd name="connsiteY9" fmla="*/ 264 h 28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758" h="284587">
                    <a:moveTo>
                      <a:pt x="1849" y="264"/>
                    </a:moveTo>
                    <a:cubicBezTo>
                      <a:pt x="19184" y="17409"/>
                      <a:pt x="35377" y="35982"/>
                      <a:pt x="51569" y="54270"/>
                    </a:cubicBezTo>
                    <a:cubicBezTo>
                      <a:pt x="67762" y="72558"/>
                      <a:pt x="84145" y="90846"/>
                      <a:pt x="100242" y="109325"/>
                    </a:cubicBezTo>
                    <a:cubicBezTo>
                      <a:pt x="132437" y="146282"/>
                      <a:pt x="164917" y="182953"/>
                      <a:pt x="196635" y="220386"/>
                    </a:cubicBezTo>
                    <a:cubicBezTo>
                      <a:pt x="214066" y="240865"/>
                      <a:pt x="231211" y="261535"/>
                      <a:pt x="247594" y="282966"/>
                    </a:cubicBezTo>
                    <a:cubicBezTo>
                      <a:pt x="248261" y="283918"/>
                      <a:pt x="246737" y="285156"/>
                      <a:pt x="245975" y="284299"/>
                    </a:cubicBezTo>
                    <a:cubicBezTo>
                      <a:pt x="211494" y="249533"/>
                      <a:pt x="179776" y="212195"/>
                      <a:pt x="147581" y="175238"/>
                    </a:cubicBezTo>
                    <a:cubicBezTo>
                      <a:pt x="115387" y="138281"/>
                      <a:pt x="83288" y="101229"/>
                      <a:pt x="51569" y="63795"/>
                    </a:cubicBezTo>
                    <a:cubicBezTo>
                      <a:pt x="34329" y="43317"/>
                      <a:pt x="16422" y="22933"/>
                      <a:pt x="420" y="1407"/>
                    </a:cubicBezTo>
                    <a:cubicBezTo>
                      <a:pt x="-723" y="549"/>
                      <a:pt x="706" y="-498"/>
                      <a:pt x="1849" y="264"/>
                    </a:cubicBezTo>
                    <a:close/>
                  </a:path>
                </a:pathLst>
              </a:custGeom>
              <a:solidFill>
                <a:srgbClr val="37474F"/>
              </a:solidFill>
              <a:ln w="9525" cap="flat">
                <a:noFill/>
                <a:prstDash val="solid"/>
                <a:miter/>
              </a:ln>
            </p:spPr>
            <p:txBody>
              <a:bodyPr rtlCol="0" anchor="ctr"/>
              <a:lstStyle/>
              <a:p>
                <a:endParaRPr lang="zh-CN" altLang="en-US"/>
              </a:p>
            </p:txBody>
          </p:sp>
          <p:sp>
            <p:nvSpPr>
              <p:cNvPr id="1838" name="任意多边形: 形状 1837">
                <a:extLst>
                  <a:ext uri="{FF2B5EF4-FFF2-40B4-BE49-F238E27FC236}">
                    <a16:creationId xmlns:a16="http://schemas.microsoft.com/office/drawing/2014/main" xmlns="" id="{4A0C8DE3-8A42-438A-8C50-99733F42B56F}"/>
                  </a:ext>
                </a:extLst>
              </p:cNvPr>
              <p:cNvSpPr/>
              <p:nvPr/>
            </p:nvSpPr>
            <p:spPr>
              <a:xfrm>
                <a:off x="9393499" y="5181261"/>
                <a:ext cx="385962" cy="296253"/>
              </a:xfrm>
              <a:custGeom>
                <a:avLst/>
                <a:gdLst>
                  <a:gd name="connsiteX0" fmla="*/ 497 w 385962"/>
                  <a:gd name="connsiteY0" fmla="*/ 293422 h 296253"/>
                  <a:gd name="connsiteX1" fmla="*/ 179472 w 385962"/>
                  <a:gd name="connsiteY1" fmla="*/ 154262 h 296253"/>
                  <a:gd name="connsiteX2" fmla="*/ 308727 w 385962"/>
                  <a:gd name="connsiteY2" fmla="*/ 54916 h 296253"/>
                  <a:gd name="connsiteX3" fmla="*/ 346827 w 385962"/>
                  <a:gd name="connsiteY3" fmla="*/ 27294 h 296253"/>
                  <a:gd name="connsiteX4" fmla="*/ 384927 w 385962"/>
                  <a:gd name="connsiteY4" fmla="*/ 148 h 296253"/>
                  <a:gd name="connsiteX5" fmla="*/ 385688 w 385962"/>
                  <a:gd name="connsiteY5" fmla="*/ 1291 h 296253"/>
                  <a:gd name="connsiteX6" fmla="*/ 352732 w 385962"/>
                  <a:gd name="connsiteY6" fmla="*/ 29199 h 296253"/>
                  <a:gd name="connsiteX7" fmla="*/ 321014 w 385962"/>
                  <a:gd name="connsiteY7" fmla="*/ 55393 h 296253"/>
                  <a:gd name="connsiteX8" fmla="*/ 258054 w 385962"/>
                  <a:gd name="connsiteY8" fmla="*/ 105399 h 296253"/>
                  <a:gd name="connsiteX9" fmla="*/ 128990 w 385962"/>
                  <a:gd name="connsiteY9" fmla="*/ 204935 h 296253"/>
                  <a:gd name="connsiteX10" fmla="*/ 2974 w 385962"/>
                  <a:gd name="connsiteY10" fmla="*/ 295994 h 296253"/>
                  <a:gd name="connsiteX11" fmla="*/ 497 w 385962"/>
                  <a:gd name="connsiteY11" fmla="*/ 293422 h 296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962" h="296253">
                    <a:moveTo>
                      <a:pt x="497" y="293422"/>
                    </a:moveTo>
                    <a:cubicBezTo>
                      <a:pt x="41836" y="257799"/>
                      <a:pt x="136419" y="187790"/>
                      <a:pt x="179472" y="154262"/>
                    </a:cubicBezTo>
                    <a:cubicBezTo>
                      <a:pt x="222525" y="120734"/>
                      <a:pt x="265197" y="87587"/>
                      <a:pt x="308727" y="54916"/>
                    </a:cubicBezTo>
                    <a:cubicBezTo>
                      <a:pt x="321204" y="45391"/>
                      <a:pt x="333872" y="36438"/>
                      <a:pt x="346827" y="27294"/>
                    </a:cubicBezTo>
                    <a:cubicBezTo>
                      <a:pt x="359780" y="18150"/>
                      <a:pt x="372544" y="9577"/>
                      <a:pt x="384927" y="148"/>
                    </a:cubicBezTo>
                    <a:cubicBezTo>
                      <a:pt x="385688" y="-424"/>
                      <a:pt x="386355" y="814"/>
                      <a:pt x="385688" y="1291"/>
                    </a:cubicBezTo>
                    <a:cubicBezTo>
                      <a:pt x="374449" y="10149"/>
                      <a:pt x="363781" y="20341"/>
                      <a:pt x="352732" y="29199"/>
                    </a:cubicBezTo>
                    <a:cubicBezTo>
                      <a:pt x="341683" y="38057"/>
                      <a:pt x="331682" y="46725"/>
                      <a:pt x="321014" y="55393"/>
                    </a:cubicBezTo>
                    <a:cubicBezTo>
                      <a:pt x="300154" y="72252"/>
                      <a:pt x="279104" y="88730"/>
                      <a:pt x="258054" y="105399"/>
                    </a:cubicBezTo>
                    <a:cubicBezTo>
                      <a:pt x="215445" y="139054"/>
                      <a:pt x="172424" y="172233"/>
                      <a:pt x="128990" y="204935"/>
                    </a:cubicBezTo>
                    <a:cubicBezTo>
                      <a:pt x="104320" y="223414"/>
                      <a:pt x="28215" y="278278"/>
                      <a:pt x="2974" y="295994"/>
                    </a:cubicBezTo>
                    <a:cubicBezTo>
                      <a:pt x="974" y="297042"/>
                      <a:pt x="-931" y="294661"/>
                      <a:pt x="497" y="293422"/>
                    </a:cubicBezTo>
                    <a:close/>
                  </a:path>
                </a:pathLst>
              </a:custGeom>
              <a:solidFill>
                <a:srgbClr val="37474F"/>
              </a:solidFill>
              <a:ln w="9525" cap="flat">
                <a:noFill/>
                <a:prstDash val="solid"/>
                <a:miter/>
              </a:ln>
            </p:spPr>
            <p:txBody>
              <a:bodyPr rtlCol="0" anchor="ctr"/>
              <a:lstStyle/>
              <a:p>
                <a:endParaRPr lang="zh-CN" altLang="en-US"/>
              </a:p>
            </p:txBody>
          </p:sp>
          <p:sp>
            <p:nvSpPr>
              <p:cNvPr id="1839" name="任意多边形: 形状 1838">
                <a:extLst>
                  <a:ext uri="{FF2B5EF4-FFF2-40B4-BE49-F238E27FC236}">
                    <a16:creationId xmlns:a16="http://schemas.microsoft.com/office/drawing/2014/main" xmlns="" id="{58B8D723-43A6-4433-9EBE-06BBC80ECB85}"/>
                  </a:ext>
                </a:extLst>
              </p:cNvPr>
              <p:cNvSpPr/>
              <p:nvPr/>
            </p:nvSpPr>
            <p:spPr>
              <a:xfrm>
                <a:off x="9108259" y="4637659"/>
                <a:ext cx="674563" cy="495646"/>
              </a:xfrm>
              <a:custGeom>
                <a:avLst/>
                <a:gdLst>
                  <a:gd name="connsiteX0" fmla="*/ 465 w 674563"/>
                  <a:gd name="connsiteY0" fmla="*/ 492887 h 495646"/>
                  <a:gd name="connsiteX1" fmla="*/ 166390 w 674563"/>
                  <a:gd name="connsiteY1" fmla="*/ 359537 h 495646"/>
                  <a:gd name="connsiteX2" fmla="*/ 288310 w 674563"/>
                  <a:gd name="connsiteY2" fmla="*/ 262096 h 495646"/>
                  <a:gd name="connsiteX3" fmla="*/ 409849 w 674563"/>
                  <a:gd name="connsiteY3" fmla="*/ 166179 h 495646"/>
                  <a:gd name="connsiteX4" fmla="*/ 529864 w 674563"/>
                  <a:gd name="connsiteY4" fmla="*/ 75882 h 495646"/>
                  <a:gd name="connsiteX5" fmla="*/ 600349 w 674563"/>
                  <a:gd name="connsiteY5" fmla="*/ 33686 h 495646"/>
                  <a:gd name="connsiteX6" fmla="*/ 673596 w 674563"/>
                  <a:gd name="connsiteY6" fmla="*/ 63 h 495646"/>
                  <a:gd name="connsiteX7" fmla="*/ 674501 w 674563"/>
                  <a:gd name="connsiteY7" fmla="*/ 396 h 495646"/>
                  <a:gd name="connsiteX8" fmla="*/ 674168 w 674563"/>
                  <a:gd name="connsiteY8" fmla="*/ 1301 h 495646"/>
                  <a:gd name="connsiteX9" fmla="*/ 610922 w 674563"/>
                  <a:gd name="connsiteY9" fmla="*/ 37115 h 495646"/>
                  <a:gd name="connsiteX10" fmla="*/ 550152 w 674563"/>
                  <a:gd name="connsiteY10" fmla="*/ 75215 h 495646"/>
                  <a:gd name="connsiteX11" fmla="*/ 430804 w 674563"/>
                  <a:gd name="connsiteY11" fmla="*/ 164465 h 495646"/>
                  <a:gd name="connsiteX12" fmla="*/ 186964 w 674563"/>
                  <a:gd name="connsiteY12" fmla="*/ 354965 h 495646"/>
                  <a:gd name="connsiteX13" fmla="*/ 2465 w 674563"/>
                  <a:gd name="connsiteY13" fmla="*/ 495458 h 495646"/>
                  <a:gd name="connsiteX14" fmla="*/ 465 w 674563"/>
                  <a:gd name="connsiteY14" fmla="*/ 492887 h 495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4563" h="495646">
                    <a:moveTo>
                      <a:pt x="465" y="492887"/>
                    </a:moveTo>
                    <a:cubicBezTo>
                      <a:pt x="38565" y="458311"/>
                      <a:pt x="126194" y="391445"/>
                      <a:pt x="166390" y="359537"/>
                    </a:cubicBezTo>
                    <a:cubicBezTo>
                      <a:pt x="206585" y="327628"/>
                      <a:pt x="247448" y="294385"/>
                      <a:pt x="288310" y="262096"/>
                    </a:cubicBezTo>
                    <a:lnTo>
                      <a:pt x="409849" y="166179"/>
                    </a:lnTo>
                    <a:cubicBezTo>
                      <a:pt x="449092" y="135127"/>
                      <a:pt x="488144" y="103695"/>
                      <a:pt x="529864" y="75882"/>
                    </a:cubicBezTo>
                    <a:cubicBezTo>
                      <a:pt x="552724" y="60737"/>
                      <a:pt x="576156" y="46545"/>
                      <a:pt x="600349" y="33686"/>
                    </a:cubicBezTo>
                    <a:cubicBezTo>
                      <a:pt x="623740" y="20368"/>
                      <a:pt x="648249" y="9118"/>
                      <a:pt x="673596" y="63"/>
                    </a:cubicBezTo>
                    <a:cubicBezTo>
                      <a:pt x="673938" y="-95"/>
                      <a:pt x="674343" y="54"/>
                      <a:pt x="674501" y="396"/>
                    </a:cubicBezTo>
                    <a:cubicBezTo>
                      <a:pt x="674659" y="738"/>
                      <a:pt x="674510" y="1143"/>
                      <a:pt x="674168" y="1301"/>
                    </a:cubicBezTo>
                    <a:cubicBezTo>
                      <a:pt x="653499" y="13969"/>
                      <a:pt x="631782" y="24828"/>
                      <a:pt x="610922" y="37115"/>
                    </a:cubicBezTo>
                    <a:cubicBezTo>
                      <a:pt x="590062" y="49402"/>
                      <a:pt x="570060" y="61975"/>
                      <a:pt x="550152" y="75215"/>
                    </a:cubicBezTo>
                    <a:cubicBezTo>
                      <a:pt x="508718" y="102742"/>
                      <a:pt x="469857" y="133699"/>
                      <a:pt x="430804" y="164465"/>
                    </a:cubicBezTo>
                    <a:cubicBezTo>
                      <a:pt x="349651" y="228187"/>
                      <a:pt x="268879" y="292195"/>
                      <a:pt x="186964" y="354965"/>
                    </a:cubicBezTo>
                    <a:cubicBezTo>
                      <a:pt x="141244" y="390207"/>
                      <a:pt x="50090" y="462788"/>
                      <a:pt x="2465" y="495458"/>
                    </a:cubicBezTo>
                    <a:cubicBezTo>
                      <a:pt x="941" y="496315"/>
                      <a:pt x="-869" y="494030"/>
                      <a:pt x="465" y="492887"/>
                    </a:cubicBezTo>
                    <a:close/>
                  </a:path>
                </a:pathLst>
              </a:custGeom>
              <a:solidFill>
                <a:srgbClr val="37474F"/>
              </a:solidFill>
              <a:ln w="9525" cap="flat">
                <a:noFill/>
                <a:prstDash val="solid"/>
                <a:miter/>
              </a:ln>
            </p:spPr>
            <p:txBody>
              <a:bodyPr rtlCol="0" anchor="ctr"/>
              <a:lstStyle/>
              <a:p>
                <a:endParaRPr lang="zh-CN" altLang="en-US"/>
              </a:p>
            </p:txBody>
          </p:sp>
        </p:grpSp>
        <p:grpSp>
          <p:nvGrpSpPr>
            <p:cNvPr id="1840" name="图形 4">
              <a:extLst>
                <a:ext uri="{FF2B5EF4-FFF2-40B4-BE49-F238E27FC236}">
                  <a16:creationId xmlns:a16="http://schemas.microsoft.com/office/drawing/2014/main" xmlns="" id="{BF64C79A-86BD-43C7-AC13-105D8CF8F916}"/>
                </a:ext>
              </a:extLst>
            </p:cNvPr>
            <p:cNvGrpSpPr/>
            <p:nvPr/>
          </p:nvGrpSpPr>
          <p:grpSpPr>
            <a:xfrm>
              <a:off x="5822128" y="2228853"/>
              <a:ext cx="1790682" cy="2662633"/>
              <a:chOff x="5822128" y="2228853"/>
              <a:chExt cx="1790682" cy="2662633"/>
            </a:xfrm>
          </p:grpSpPr>
          <p:sp>
            <p:nvSpPr>
              <p:cNvPr id="1841" name="任意多边形: 形状 1840">
                <a:extLst>
                  <a:ext uri="{FF2B5EF4-FFF2-40B4-BE49-F238E27FC236}">
                    <a16:creationId xmlns:a16="http://schemas.microsoft.com/office/drawing/2014/main" xmlns="" id="{A19E2F36-A99E-4585-A0FD-C728309A4998}"/>
                  </a:ext>
                </a:extLst>
              </p:cNvPr>
              <p:cNvSpPr/>
              <p:nvPr/>
            </p:nvSpPr>
            <p:spPr>
              <a:xfrm>
                <a:off x="5825382" y="3235633"/>
                <a:ext cx="842750" cy="522935"/>
              </a:xfrm>
              <a:custGeom>
                <a:avLst/>
                <a:gdLst>
                  <a:gd name="connsiteX0" fmla="*/ 550 w 842750"/>
                  <a:gd name="connsiteY0" fmla="*/ 488641 h 522935"/>
                  <a:gd name="connsiteX1" fmla="*/ 379074 w 842750"/>
                  <a:gd name="connsiteY1" fmla="*/ 9 h 522935"/>
                  <a:gd name="connsiteX2" fmla="*/ 537474 w 842750"/>
                  <a:gd name="connsiteY2" fmla="*/ 109642 h 522935"/>
                  <a:gd name="connsiteX3" fmla="*/ 839798 w 842750"/>
                  <a:gd name="connsiteY3" fmla="*/ 55635 h 522935"/>
                  <a:gd name="connsiteX4" fmla="*/ 842751 w 842750"/>
                  <a:gd name="connsiteY4" fmla="*/ 412632 h 522935"/>
                  <a:gd name="connsiteX5" fmla="*/ 304017 w 842750"/>
                  <a:gd name="connsiteY5" fmla="*/ 401107 h 522935"/>
                  <a:gd name="connsiteX6" fmla="*/ 164285 w 842750"/>
                  <a:gd name="connsiteY6" fmla="*/ 479116 h 522935"/>
                  <a:gd name="connsiteX7" fmla="*/ 164285 w 842750"/>
                  <a:gd name="connsiteY7" fmla="*/ 479116 h 522935"/>
                  <a:gd name="connsiteX8" fmla="*/ 76750 w 842750"/>
                  <a:gd name="connsiteY8" fmla="*/ 521693 h 522935"/>
                  <a:gd name="connsiteX9" fmla="*/ 550 w 842750"/>
                  <a:gd name="connsiteY9" fmla="*/ 488641 h 522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42750" h="522935">
                    <a:moveTo>
                      <a:pt x="550" y="488641"/>
                    </a:moveTo>
                    <a:cubicBezTo>
                      <a:pt x="7027" y="469020"/>
                      <a:pt x="355261" y="8867"/>
                      <a:pt x="379074" y="9"/>
                    </a:cubicBezTo>
                    <a:cubicBezTo>
                      <a:pt x="381741" y="-1134"/>
                      <a:pt x="537474" y="109642"/>
                      <a:pt x="537474" y="109642"/>
                    </a:cubicBezTo>
                    <a:cubicBezTo>
                      <a:pt x="543856" y="118214"/>
                      <a:pt x="839798" y="55635"/>
                      <a:pt x="839798" y="55635"/>
                    </a:cubicBezTo>
                    <a:lnTo>
                      <a:pt x="842751" y="412632"/>
                    </a:lnTo>
                    <a:lnTo>
                      <a:pt x="304017" y="401107"/>
                    </a:lnTo>
                    <a:cubicBezTo>
                      <a:pt x="304017" y="401107"/>
                      <a:pt x="230865" y="443874"/>
                      <a:pt x="164285" y="479116"/>
                    </a:cubicBezTo>
                    <a:lnTo>
                      <a:pt x="164285" y="479116"/>
                    </a:lnTo>
                    <a:cubicBezTo>
                      <a:pt x="135971" y="495021"/>
                      <a:pt x="106742" y="509238"/>
                      <a:pt x="76750" y="521693"/>
                    </a:cubicBezTo>
                    <a:cubicBezTo>
                      <a:pt x="49509" y="528170"/>
                      <a:pt x="-6117" y="508168"/>
                      <a:pt x="550" y="488641"/>
                    </a:cubicBezTo>
                    <a:close/>
                  </a:path>
                </a:pathLst>
              </a:custGeom>
              <a:solidFill>
                <a:srgbClr val="FFC4C0"/>
              </a:solidFill>
              <a:ln w="9525" cap="flat">
                <a:noFill/>
                <a:prstDash val="solid"/>
                <a:miter/>
              </a:ln>
            </p:spPr>
            <p:txBody>
              <a:bodyPr rtlCol="0" anchor="ctr"/>
              <a:lstStyle/>
              <a:p>
                <a:endParaRPr lang="zh-CN" altLang="en-US"/>
              </a:p>
            </p:txBody>
          </p:sp>
          <p:sp>
            <p:nvSpPr>
              <p:cNvPr id="1842" name="任意多边形: 形状 1841">
                <a:extLst>
                  <a:ext uri="{FF2B5EF4-FFF2-40B4-BE49-F238E27FC236}">
                    <a16:creationId xmlns:a16="http://schemas.microsoft.com/office/drawing/2014/main" xmlns="" id="{79825E89-A5B6-4FBF-B621-B17E8484BF8A}"/>
                  </a:ext>
                </a:extLst>
              </p:cNvPr>
              <p:cNvSpPr/>
              <p:nvPr/>
            </p:nvSpPr>
            <p:spPr>
              <a:xfrm>
                <a:off x="5825126" y="3235917"/>
                <a:ext cx="611358" cy="522453"/>
              </a:xfrm>
              <a:custGeom>
                <a:avLst/>
                <a:gdLst>
                  <a:gd name="connsiteX0" fmla="*/ 76720 w 611358"/>
                  <a:gd name="connsiteY0" fmla="*/ 521028 h 522453"/>
                  <a:gd name="connsiteX1" fmla="*/ 164255 w 611358"/>
                  <a:gd name="connsiteY1" fmla="*/ 478832 h 522453"/>
                  <a:gd name="connsiteX2" fmla="*/ 164255 w 611358"/>
                  <a:gd name="connsiteY2" fmla="*/ 478832 h 522453"/>
                  <a:gd name="connsiteX3" fmla="*/ 303606 w 611358"/>
                  <a:gd name="connsiteY3" fmla="*/ 401108 h 522453"/>
                  <a:gd name="connsiteX4" fmla="*/ 423621 w 611358"/>
                  <a:gd name="connsiteY4" fmla="*/ 403680 h 522453"/>
                  <a:gd name="connsiteX5" fmla="*/ 611359 w 611358"/>
                  <a:gd name="connsiteY5" fmla="*/ 100690 h 522453"/>
                  <a:gd name="connsiteX6" fmla="*/ 537349 w 611358"/>
                  <a:gd name="connsiteY6" fmla="*/ 109643 h 522453"/>
                  <a:gd name="connsiteX7" fmla="*/ 379044 w 611358"/>
                  <a:gd name="connsiteY7" fmla="*/ 10 h 522453"/>
                  <a:gd name="connsiteX8" fmla="*/ 520 w 611358"/>
                  <a:gd name="connsiteY8" fmla="*/ 488643 h 522453"/>
                  <a:gd name="connsiteX9" fmla="*/ 76720 w 611358"/>
                  <a:gd name="connsiteY9" fmla="*/ 521028 h 5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1358" h="522453">
                    <a:moveTo>
                      <a:pt x="76720" y="521028"/>
                    </a:moveTo>
                    <a:cubicBezTo>
                      <a:pt x="106731" y="508759"/>
                      <a:pt x="135964" y="494668"/>
                      <a:pt x="164255" y="478832"/>
                    </a:cubicBezTo>
                    <a:lnTo>
                      <a:pt x="164255" y="478832"/>
                    </a:lnTo>
                    <a:cubicBezTo>
                      <a:pt x="230930" y="443971"/>
                      <a:pt x="303606" y="401108"/>
                      <a:pt x="303606" y="401108"/>
                    </a:cubicBezTo>
                    <a:lnTo>
                      <a:pt x="423621" y="403680"/>
                    </a:lnTo>
                    <a:lnTo>
                      <a:pt x="611359" y="100690"/>
                    </a:lnTo>
                    <a:cubicBezTo>
                      <a:pt x="570211" y="107929"/>
                      <a:pt x="539445" y="112310"/>
                      <a:pt x="537349" y="109643"/>
                    </a:cubicBezTo>
                    <a:cubicBezTo>
                      <a:pt x="537349" y="109643"/>
                      <a:pt x="381806" y="-1228"/>
                      <a:pt x="379044" y="10"/>
                    </a:cubicBezTo>
                    <a:cubicBezTo>
                      <a:pt x="355231" y="8869"/>
                      <a:pt x="6997" y="469021"/>
                      <a:pt x="520" y="488643"/>
                    </a:cubicBezTo>
                    <a:cubicBezTo>
                      <a:pt x="-5957" y="508264"/>
                      <a:pt x="49669" y="527981"/>
                      <a:pt x="76720" y="521028"/>
                    </a:cubicBezTo>
                    <a:close/>
                  </a:path>
                </a:pathLst>
              </a:custGeom>
              <a:solidFill>
                <a:srgbClr val="FFFFFF"/>
              </a:solidFill>
              <a:ln w="9525" cap="flat">
                <a:noFill/>
                <a:prstDash val="solid"/>
                <a:miter/>
              </a:ln>
            </p:spPr>
            <p:txBody>
              <a:bodyPr rtlCol="0" anchor="ctr"/>
              <a:lstStyle/>
              <a:p>
                <a:endParaRPr lang="zh-CN" altLang="en-US"/>
              </a:p>
            </p:txBody>
          </p:sp>
          <p:sp>
            <p:nvSpPr>
              <p:cNvPr id="1843" name="任意多边形: 形状 1842">
                <a:extLst>
                  <a:ext uri="{FF2B5EF4-FFF2-40B4-BE49-F238E27FC236}">
                    <a16:creationId xmlns:a16="http://schemas.microsoft.com/office/drawing/2014/main" xmlns="" id="{2415DBEA-BD34-4188-9925-CE7181C101B1}"/>
                  </a:ext>
                </a:extLst>
              </p:cNvPr>
              <p:cNvSpPr/>
              <p:nvPr/>
            </p:nvSpPr>
            <p:spPr>
              <a:xfrm>
                <a:off x="5822128" y="3235466"/>
                <a:ext cx="540633" cy="524779"/>
              </a:xfrm>
              <a:custGeom>
                <a:avLst/>
                <a:gdLst>
                  <a:gd name="connsiteX0" fmla="*/ 566 w 540633"/>
                  <a:gd name="connsiteY0" fmla="*/ 489380 h 524779"/>
                  <a:gd name="connsiteX1" fmla="*/ 381566 w 540633"/>
                  <a:gd name="connsiteY1" fmla="*/ 176 h 524779"/>
                  <a:gd name="connsiteX2" fmla="*/ 540633 w 540633"/>
                  <a:gd name="connsiteY2" fmla="*/ 109714 h 524779"/>
                  <a:gd name="connsiteX3" fmla="*/ 314795 w 540633"/>
                  <a:gd name="connsiteY3" fmla="*/ 405941 h 524779"/>
                  <a:gd name="connsiteX4" fmla="*/ 78671 w 540633"/>
                  <a:gd name="connsiteY4" fmla="*/ 523385 h 524779"/>
                  <a:gd name="connsiteX5" fmla="*/ 566 w 540633"/>
                  <a:gd name="connsiteY5" fmla="*/ 489380 h 524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0633" h="524779">
                    <a:moveTo>
                      <a:pt x="566" y="489380"/>
                    </a:moveTo>
                    <a:cubicBezTo>
                      <a:pt x="7424" y="469187"/>
                      <a:pt x="357277" y="9320"/>
                      <a:pt x="381566" y="176"/>
                    </a:cubicBezTo>
                    <a:cubicBezTo>
                      <a:pt x="391091" y="-3253"/>
                      <a:pt x="467291" y="43706"/>
                      <a:pt x="540633" y="109714"/>
                    </a:cubicBezTo>
                    <a:lnTo>
                      <a:pt x="314795" y="405941"/>
                    </a:lnTo>
                    <a:cubicBezTo>
                      <a:pt x="314795" y="405941"/>
                      <a:pt x="106388" y="516336"/>
                      <a:pt x="78671" y="523385"/>
                    </a:cubicBezTo>
                    <a:cubicBezTo>
                      <a:pt x="50953" y="530433"/>
                      <a:pt x="-6292" y="509478"/>
                      <a:pt x="566" y="489380"/>
                    </a:cubicBezTo>
                    <a:close/>
                  </a:path>
                </a:pathLst>
              </a:custGeom>
              <a:solidFill>
                <a:srgbClr val="A6A6A6"/>
              </a:solidFill>
              <a:ln w="9525" cap="flat">
                <a:noFill/>
                <a:prstDash val="solid"/>
                <a:miter/>
              </a:ln>
            </p:spPr>
            <p:txBody>
              <a:bodyPr rtlCol="0" anchor="ctr"/>
              <a:lstStyle/>
              <a:p>
                <a:endParaRPr lang="zh-CN" altLang="en-US"/>
              </a:p>
            </p:txBody>
          </p:sp>
          <p:sp>
            <p:nvSpPr>
              <p:cNvPr id="1844" name="任意多边形: 形状 1843">
                <a:extLst>
                  <a:ext uri="{FF2B5EF4-FFF2-40B4-BE49-F238E27FC236}">
                    <a16:creationId xmlns:a16="http://schemas.microsoft.com/office/drawing/2014/main" xmlns="" id="{2056B59A-105F-4100-A0E7-F3526F13A99F}"/>
                  </a:ext>
                </a:extLst>
              </p:cNvPr>
              <p:cNvSpPr/>
              <p:nvPr/>
            </p:nvSpPr>
            <p:spPr>
              <a:xfrm>
                <a:off x="5844356" y="3265732"/>
                <a:ext cx="353431" cy="467325"/>
              </a:xfrm>
              <a:custGeom>
                <a:avLst/>
                <a:gdLst>
                  <a:gd name="connsiteX0" fmla="*/ 1769 w 353431"/>
                  <a:gd name="connsiteY0" fmla="*/ 466448 h 467325"/>
                  <a:gd name="connsiteX1" fmla="*/ 353432 w 353431"/>
                  <a:gd name="connsiteY1" fmla="*/ 580 h 467325"/>
                  <a:gd name="connsiteX2" fmla="*/ 352956 w 353431"/>
                  <a:gd name="connsiteY2" fmla="*/ 580 h 467325"/>
                  <a:gd name="connsiteX3" fmla="*/ 531 w 353431"/>
                  <a:gd name="connsiteY3" fmla="*/ 465781 h 467325"/>
                  <a:gd name="connsiteX4" fmla="*/ 1769 w 353431"/>
                  <a:gd name="connsiteY4" fmla="*/ 466448 h 4673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3431" h="467325">
                    <a:moveTo>
                      <a:pt x="1769" y="466448"/>
                    </a:moveTo>
                    <a:cubicBezTo>
                      <a:pt x="62253" y="390819"/>
                      <a:pt x="299330" y="80019"/>
                      <a:pt x="353432" y="580"/>
                    </a:cubicBezTo>
                    <a:cubicBezTo>
                      <a:pt x="353432" y="9"/>
                      <a:pt x="353432" y="-372"/>
                      <a:pt x="352956" y="580"/>
                    </a:cubicBezTo>
                    <a:cubicBezTo>
                      <a:pt x="291234" y="74208"/>
                      <a:pt x="56823" y="386914"/>
                      <a:pt x="531" y="465781"/>
                    </a:cubicBezTo>
                    <a:cubicBezTo>
                      <a:pt x="-708" y="467210"/>
                      <a:pt x="435" y="468067"/>
                      <a:pt x="1769" y="466448"/>
                    </a:cubicBezTo>
                    <a:close/>
                  </a:path>
                </a:pathLst>
              </a:custGeom>
              <a:solidFill>
                <a:srgbClr val="263238"/>
              </a:solidFill>
              <a:ln w="9525" cap="flat">
                <a:noFill/>
                <a:prstDash val="solid"/>
                <a:miter/>
              </a:ln>
            </p:spPr>
            <p:txBody>
              <a:bodyPr rtlCol="0" anchor="ctr"/>
              <a:lstStyle/>
              <a:p>
                <a:endParaRPr lang="zh-CN" altLang="en-US"/>
              </a:p>
            </p:txBody>
          </p:sp>
          <p:sp>
            <p:nvSpPr>
              <p:cNvPr id="1845" name="任意多边形: 形状 1844">
                <a:extLst>
                  <a:ext uri="{FF2B5EF4-FFF2-40B4-BE49-F238E27FC236}">
                    <a16:creationId xmlns:a16="http://schemas.microsoft.com/office/drawing/2014/main" xmlns="" id="{F53301B4-B029-4FC6-9C15-DE44ECC919DF}"/>
                  </a:ext>
                </a:extLst>
              </p:cNvPr>
              <p:cNvSpPr/>
              <p:nvPr/>
            </p:nvSpPr>
            <p:spPr>
              <a:xfrm>
                <a:off x="5927070" y="3632930"/>
                <a:ext cx="29771" cy="109182"/>
              </a:xfrm>
              <a:custGeom>
                <a:avLst/>
                <a:gdLst>
                  <a:gd name="connsiteX0" fmla="*/ 12591 w 29771"/>
                  <a:gd name="connsiteY0" fmla="*/ 108966 h 109182"/>
                  <a:gd name="connsiteX1" fmla="*/ 28878 w 29771"/>
                  <a:gd name="connsiteY1" fmla="*/ 48482 h 109182"/>
                  <a:gd name="connsiteX2" fmla="*/ 875 w 29771"/>
                  <a:gd name="connsiteY2" fmla="*/ 0 h 109182"/>
                  <a:gd name="connsiteX3" fmla="*/ 113 w 29771"/>
                  <a:gd name="connsiteY3" fmla="*/ 952 h 109182"/>
                  <a:gd name="connsiteX4" fmla="*/ 11829 w 29771"/>
                  <a:gd name="connsiteY4" fmla="*/ 108204 h 109182"/>
                  <a:gd name="connsiteX5" fmla="*/ 12591 w 29771"/>
                  <a:gd name="connsiteY5" fmla="*/ 108966 h 10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771" h="109182">
                    <a:moveTo>
                      <a:pt x="12591" y="108966"/>
                    </a:moveTo>
                    <a:cubicBezTo>
                      <a:pt x="26263" y="91982"/>
                      <a:pt x="32173" y="70036"/>
                      <a:pt x="28878" y="48482"/>
                    </a:cubicBezTo>
                    <a:cubicBezTo>
                      <a:pt x="26137" y="29318"/>
                      <a:pt x="16106" y="11951"/>
                      <a:pt x="875" y="0"/>
                    </a:cubicBezTo>
                    <a:cubicBezTo>
                      <a:pt x="399" y="0"/>
                      <a:pt x="-268" y="476"/>
                      <a:pt x="113" y="952"/>
                    </a:cubicBezTo>
                    <a:cubicBezTo>
                      <a:pt x="27476" y="30100"/>
                      <a:pt x="32254" y="73836"/>
                      <a:pt x="11829" y="108204"/>
                    </a:cubicBezTo>
                    <a:cubicBezTo>
                      <a:pt x="11257" y="108871"/>
                      <a:pt x="11829" y="109538"/>
                      <a:pt x="12591" y="108966"/>
                    </a:cubicBezTo>
                    <a:close/>
                  </a:path>
                </a:pathLst>
              </a:custGeom>
              <a:solidFill>
                <a:srgbClr val="263238"/>
              </a:solidFill>
              <a:ln w="9525" cap="flat">
                <a:noFill/>
                <a:prstDash val="solid"/>
                <a:miter/>
              </a:ln>
            </p:spPr>
            <p:txBody>
              <a:bodyPr rtlCol="0" anchor="ctr"/>
              <a:lstStyle/>
              <a:p>
                <a:endParaRPr lang="zh-CN" altLang="en-US"/>
              </a:p>
            </p:txBody>
          </p:sp>
          <p:sp>
            <p:nvSpPr>
              <p:cNvPr id="1846" name="任意多边形: 形状 1845">
                <a:extLst>
                  <a:ext uri="{FF2B5EF4-FFF2-40B4-BE49-F238E27FC236}">
                    <a16:creationId xmlns:a16="http://schemas.microsoft.com/office/drawing/2014/main" xmlns="" id="{6A5DFBB7-4BA9-4F30-ADDA-5F703835D4DB}"/>
                  </a:ext>
                </a:extLst>
              </p:cNvPr>
              <p:cNvSpPr/>
              <p:nvPr/>
            </p:nvSpPr>
            <p:spPr>
              <a:xfrm>
                <a:off x="6106611" y="3545819"/>
                <a:ext cx="37075" cy="114587"/>
              </a:xfrm>
              <a:custGeom>
                <a:avLst/>
                <a:gdLst>
                  <a:gd name="connsiteX0" fmla="*/ 4213 w 37075"/>
                  <a:gd name="connsiteY0" fmla="*/ 113876 h 114587"/>
                  <a:gd name="connsiteX1" fmla="*/ 33741 w 37075"/>
                  <a:gd name="connsiteY1" fmla="*/ 910 h 114587"/>
                  <a:gd name="connsiteX2" fmla="*/ 30979 w 37075"/>
                  <a:gd name="connsiteY2" fmla="*/ 910 h 114587"/>
                  <a:gd name="connsiteX3" fmla="*/ 22 w 37075"/>
                  <a:gd name="connsiteY3" fmla="*/ 111781 h 114587"/>
                  <a:gd name="connsiteX4" fmla="*/ 2147 w 37075"/>
                  <a:gd name="connsiteY4" fmla="*/ 114565 h 114587"/>
                  <a:gd name="connsiteX5" fmla="*/ 4213 w 37075"/>
                  <a:gd name="connsiteY5" fmla="*/ 113876 h 114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075" h="114587">
                    <a:moveTo>
                      <a:pt x="4213" y="113876"/>
                    </a:moveTo>
                    <a:cubicBezTo>
                      <a:pt x="28121" y="83301"/>
                      <a:pt x="44409" y="39296"/>
                      <a:pt x="33741" y="910"/>
                    </a:cubicBezTo>
                    <a:cubicBezTo>
                      <a:pt x="33741" y="-614"/>
                      <a:pt x="31264" y="53"/>
                      <a:pt x="30979" y="910"/>
                    </a:cubicBezTo>
                    <a:cubicBezTo>
                      <a:pt x="24685" y="38874"/>
                      <a:pt x="14306" y="76047"/>
                      <a:pt x="22" y="111781"/>
                    </a:cubicBezTo>
                    <a:cubicBezTo>
                      <a:pt x="-160" y="113136"/>
                      <a:pt x="791" y="114383"/>
                      <a:pt x="2147" y="114565"/>
                    </a:cubicBezTo>
                    <a:cubicBezTo>
                      <a:pt x="2905" y="114667"/>
                      <a:pt x="3668" y="114413"/>
                      <a:pt x="4213" y="113876"/>
                    </a:cubicBezTo>
                    <a:close/>
                  </a:path>
                </a:pathLst>
              </a:custGeom>
              <a:solidFill>
                <a:srgbClr val="263238"/>
              </a:solidFill>
              <a:ln w="9525" cap="flat">
                <a:noFill/>
                <a:prstDash val="solid"/>
                <a:miter/>
              </a:ln>
            </p:spPr>
            <p:txBody>
              <a:bodyPr rtlCol="0" anchor="ctr"/>
              <a:lstStyle/>
              <a:p>
                <a:endParaRPr lang="zh-CN" altLang="en-US"/>
              </a:p>
            </p:txBody>
          </p:sp>
          <p:sp>
            <p:nvSpPr>
              <p:cNvPr id="1847" name="任意多边形: 形状 1846">
                <a:extLst>
                  <a:ext uri="{FF2B5EF4-FFF2-40B4-BE49-F238E27FC236}">
                    <a16:creationId xmlns:a16="http://schemas.microsoft.com/office/drawing/2014/main" xmlns="" id="{89DDDDA1-E6DE-4766-BA87-3D98FC465CEF}"/>
                  </a:ext>
                </a:extLst>
              </p:cNvPr>
              <p:cNvSpPr/>
              <p:nvPr/>
            </p:nvSpPr>
            <p:spPr>
              <a:xfrm>
                <a:off x="6078787" y="3562773"/>
                <a:ext cx="37467" cy="115005"/>
              </a:xfrm>
              <a:custGeom>
                <a:avLst/>
                <a:gdLst>
                  <a:gd name="connsiteX0" fmla="*/ 4605 w 37467"/>
                  <a:gd name="connsiteY0" fmla="*/ 113876 h 115005"/>
                  <a:gd name="connsiteX1" fmla="*/ 34133 w 37467"/>
                  <a:gd name="connsiteY1" fmla="*/ 910 h 115005"/>
                  <a:gd name="connsiteX2" fmla="*/ 31466 w 37467"/>
                  <a:gd name="connsiteY2" fmla="*/ 910 h 115005"/>
                  <a:gd name="connsiteX3" fmla="*/ 414 w 37467"/>
                  <a:gd name="connsiteY3" fmla="*/ 111114 h 115005"/>
                  <a:gd name="connsiteX4" fmla="*/ 1129 w 37467"/>
                  <a:gd name="connsiteY4" fmla="*/ 114591 h 115005"/>
                  <a:gd name="connsiteX5" fmla="*/ 4605 w 37467"/>
                  <a:gd name="connsiteY5" fmla="*/ 113876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467" h="115005">
                    <a:moveTo>
                      <a:pt x="4605" y="113876"/>
                    </a:moveTo>
                    <a:cubicBezTo>
                      <a:pt x="28513" y="83301"/>
                      <a:pt x="44801" y="39296"/>
                      <a:pt x="34133" y="910"/>
                    </a:cubicBezTo>
                    <a:cubicBezTo>
                      <a:pt x="34133" y="-614"/>
                      <a:pt x="31657" y="53"/>
                      <a:pt x="31466" y="910"/>
                    </a:cubicBezTo>
                    <a:cubicBezTo>
                      <a:pt x="25094" y="38651"/>
                      <a:pt x="14683" y="75598"/>
                      <a:pt x="414" y="111114"/>
                    </a:cubicBezTo>
                    <a:cubicBezTo>
                      <a:pt x="-348" y="112272"/>
                      <a:pt x="-28" y="113828"/>
                      <a:pt x="1129" y="114591"/>
                    </a:cubicBezTo>
                    <a:cubicBezTo>
                      <a:pt x="2286" y="115354"/>
                      <a:pt x="3843" y="115034"/>
                      <a:pt x="4605" y="113876"/>
                    </a:cubicBezTo>
                    <a:close/>
                  </a:path>
                </a:pathLst>
              </a:custGeom>
              <a:solidFill>
                <a:srgbClr val="263238"/>
              </a:solidFill>
              <a:ln w="9525" cap="flat">
                <a:noFill/>
                <a:prstDash val="solid"/>
                <a:miter/>
              </a:ln>
            </p:spPr>
            <p:txBody>
              <a:bodyPr rtlCol="0" anchor="ctr"/>
              <a:lstStyle/>
              <a:p>
                <a:endParaRPr lang="zh-CN" altLang="en-US"/>
              </a:p>
            </p:txBody>
          </p:sp>
          <p:sp>
            <p:nvSpPr>
              <p:cNvPr id="1848" name="任意多边形: 形状 1847">
                <a:extLst>
                  <a:ext uri="{FF2B5EF4-FFF2-40B4-BE49-F238E27FC236}">
                    <a16:creationId xmlns:a16="http://schemas.microsoft.com/office/drawing/2014/main" xmlns="" id="{35853C84-6F00-426D-AE9C-74807D81FC80}"/>
                  </a:ext>
                </a:extLst>
              </p:cNvPr>
              <p:cNvSpPr/>
              <p:nvPr/>
            </p:nvSpPr>
            <p:spPr>
              <a:xfrm>
                <a:off x="6051355" y="3579347"/>
                <a:ext cx="37551" cy="115005"/>
              </a:xfrm>
              <a:custGeom>
                <a:avLst/>
                <a:gdLst>
                  <a:gd name="connsiteX0" fmla="*/ 4605 w 37551"/>
                  <a:gd name="connsiteY0" fmla="*/ 113876 h 115005"/>
                  <a:gd name="connsiteX1" fmla="*/ 34228 w 37551"/>
                  <a:gd name="connsiteY1" fmla="*/ 910 h 115005"/>
                  <a:gd name="connsiteX2" fmla="*/ 31466 w 37551"/>
                  <a:gd name="connsiteY2" fmla="*/ 910 h 115005"/>
                  <a:gd name="connsiteX3" fmla="*/ 414 w 37551"/>
                  <a:gd name="connsiteY3" fmla="*/ 111114 h 115005"/>
                  <a:gd name="connsiteX4" fmla="*/ 1129 w 37551"/>
                  <a:gd name="connsiteY4" fmla="*/ 114591 h 115005"/>
                  <a:gd name="connsiteX5" fmla="*/ 4605 w 37551"/>
                  <a:gd name="connsiteY5" fmla="*/ 113877 h 11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551" h="115005">
                    <a:moveTo>
                      <a:pt x="4605" y="113876"/>
                    </a:moveTo>
                    <a:cubicBezTo>
                      <a:pt x="28513" y="83301"/>
                      <a:pt x="44896" y="39296"/>
                      <a:pt x="34228" y="910"/>
                    </a:cubicBezTo>
                    <a:cubicBezTo>
                      <a:pt x="33752" y="-614"/>
                      <a:pt x="31656" y="53"/>
                      <a:pt x="31466" y="910"/>
                    </a:cubicBezTo>
                    <a:cubicBezTo>
                      <a:pt x="25081" y="38648"/>
                      <a:pt x="14671" y="75594"/>
                      <a:pt x="414" y="111114"/>
                    </a:cubicBezTo>
                    <a:cubicBezTo>
                      <a:pt x="-348" y="112272"/>
                      <a:pt x="-28" y="113828"/>
                      <a:pt x="1129" y="114591"/>
                    </a:cubicBezTo>
                    <a:cubicBezTo>
                      <a:pt x="2286" y="115354"/>
                      <a:pt x="3843" y="115034"/>
                      <a:pt x="4605" y="113877"/>
                    </a:cubicBezTo>
                    <a:close/>
                  </a:path>
                </a:pathLst>
              </a:custGeom>
              <a:solidFill>
                <a:srgbClr val="263238"/>
              </a:solidFill>
              <a:ln w="9525" cap="flat">
                <a:noFill/>
                <a:prstDash val="solid"/>
                <a:miter/>
              </a:ln>
            </p:spPr>
            <p:txBody>
              <a:bodyPr rtlCol="0" anchor="ctr"/>
              <a:lstStyle/>
              <a:p>
                <a:endParaRPr lang="zh-CN" altLang="en-US"/>
              </a:p>
            </p:txBody>
          </p:sp>
          <p:sp>
            <p:nvSpPr>
              <p:cNvPr id="1849" name="任意多边形: 形状 1848">
                <a:extLst>
                  <a:ext uri="{FF2B5EF4-FFF2-40B4-BE49-F238E27FC236}">
                    <a16:creationId xmlns:a16="http://schemas.microsoft.com/office/drawing/2014/main" xmlns="" id="{9386D199-EB72-46A0-93D6-A0FB4366B111}"/>
                  </a:ext>
                </a:extLst>
              </p:cNvPr>
              <p:cNvSpPr/>
              <p:nvPr/>
            </p:nvSpPr>
            <p:spPr>
              <a:xfrm>
                <a:off x="6024579" y="3596080"/>
                <a:ext cx="36897" cy="114466"/>
              </a:xfrm>
              <a:custGeom>
                <a:avLst/>
                <a:gdLst>
                  <a:gd name="connsiteX0" fmla="*/ 4045 w 36897"/>
                  <a:gd name="connsiteY0" fmla="*/ 113907 h 114466"/>
                  <a:gd name="connsiteX1" fmla="*/ 33572 w 36897"/>
                  <a:gd name="connsiteY1" fmla="*/ 941 h 114466"/>
                  <a:gd name="connsiteX2" fmla="*/ 30810 w 36897"/>
                  <a:gd name="connsiteY2" fmla="*/ 941 h 114466"/>
                  <a:gd name="connsiteX3" fmla="*/ 44 w 36897"/>
                  <a:gd name="connsiteY3" fmla="*/ 111526 h 114466"/>
                  <a:gd name="connsiteX4" fmla="*/ 2013 w 36897"/>
                  <a:gd name="connsiteY4" fmla="*/ 114423 h 114466"/>
                  <a:gd name="connsiteX5" fmla="*/ 4045 w 36897"/>
                  <a:gd name="connsiteY5" fmla="*/ 113907 h 1144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897" h="114466">
                    <a:moveTo>
                      <a:pt x="4045" y="113907"/>
                    </a:moveTo>
                    <a:cubicBezTo>
                      <a:pt x="27857" y="83332"/>
                      <a:pt x="44240" y="39231"/>
                      <a:pt x="33572" y="941"/>
                    </a:cubicBezTo>
                    <a:cubicBezTo>
                      <a:pt x="33572" y="-583"/>
                      <a:pt x="31096" y="-12"/>
                      <a:pt x="30810" y="941"/>
                    </a:cubicBezTo>
                    <a:cubicBezTo>
                      <a:pt x="24531" y="38795"/>
                      <a:pt x="14217" y="75868"/>
                      <a:pt x="44" y="111526"/>
                    </a:cubicBezTo>
                    <a:cubicBezTo>
                      <a:pt x="-212" y="112870"/>
                      <a:pt x="669" y="114166"/>
                      <a:pt x="2013" y="114423"/>
                    </a:cubicBezTo>
                    <a:cubicBezTo>
                      <a:pt x="2733" y="114560"/>
                      <a:pt x="3477" y="114372"/>
                      <a:pt x="4045" y="113907"/>
                    </a:cubicBezTo>
                    <a:close/>
                  </a:path>
                </a:pathLst>
              </a:custGeom>
              <a:solidFill>
                <a:srgbClr val="263238"/>
              </a:solidFill>
              <a:ln w="9525" cap="flat">
                <a:noFill/>
                <a:prstDash val="solid"/>
                <a:miter/>
              </a:ln>
            </p:spPr>
            <p:txBody>
              <a:bodyPr rtlCol="0" anchor="ctr"/>
              <a:lstStyle/>
              <a:p>
                <a:endParaRPr lang="zh-CN" altLang="en-US"/>
              </a:p>
            </p:txBody>
          </p:sp>
          <p:sp>
            <p:nvSpPr>
              <p:cNvPr id="1850" name="任意多边形: 形状 1849">
                <a:extLst>
                  <a:ext uri="{FF2B5EF4-FFF2-40B4-BE49-F238E27FC236}">
                    <a16:creationId xmlns:a16="http://schemas.microsoft.com/office/drawing/2014/main" xmlns="" id="{261E600A-9708-41A4-9EA4-B514C2F31DF6}"/>
                  </a:ext>
                </a:extLst>
              </p:cNvPr>
              <p:cNvSpPr/>
              <p:nvPr/>
            </p:nvSpPr>
            <p:spPr>
              <a:xfrm>
                <a:off x="6195043" y="3287657"/>
                <a:ext cx="68033" cy="67244"/>
              </a:xfrm>
              <a:custGeom>
                <a:avLst/>
                <a:gdLst>
                  <a:gd name="connsiteX0" fmla="*/ 61038 w 68033"/>
                  <a:gd name="connsiteY0" fmla="*/ 53998 h 67244"/>
                  <a:gd name="connsiteX1" fmla="*/ 7031 w 68033"/>
                  <a:gd name="connsiteY1" fmla="*/ 13231 h 67244"/>
                  <a:gd name="connsiteX2" fmla="*/ 61038 w 68033"/>
                  <a:gd name="connsiteY2" fmla="*/ 53998 h 67244"/>
                </a:gdLst>
                <a:ahLst/>
                <a:cxnLst>
                  <a:cxn ang="0">
                    <a:pos x="connsiteX0" y="connsiteY0"/>
                  </a:cxn>
                  <a:cxn ang="0">
                    <a:pos x="connsiteX1" y="connsiteY1"/>
                  </a:cxn>
                  <a:cxn ang="0">
                    <a:pos x="connsiteX2" y="connsiteY2"/>
                  </a:cxn>
                </a:cxnLst>
                <a:rect l="l" t="t" r="r" b="b"/>
                <a:pathLst>
                  <a:path w="68033" h="67244">
                    <a:moveTo>
                      <a:pt x="61038" y="53998"/>
                    </a:moveTo>
                    <a:cubicBezTo>
                      <a:pt x="87231" y="19327"/>
                      <a:pt x="33320" y="-21535"/>
                      <a:pt x="7031" y="13231"/>
                    </a:cubicBezTo>
                    <a:cubicBezTo>
                      <a:pt x="-19258" y="47998"/>
                      <a:pt x="34749" y="88765"/>
                      <a:pt x="61038" y="53998"/>
                    </a:cubicBezTo>
                    <a:close/>
                  </a:path>
                </a:pathLst>
              </a:custGeom>
              <a:solidFill>
                <a:srgbClr val="263238"/>
              </a:solidFill>
              <a:ln w="9525" cap="flat">
                <a:noFill/>
                <a:prstDash val="solid"/>
                <a:miter/>
              </a:ln>
            </p:spPr>
            <p:txBody>
              <a:bodyPr rtlCol="0" anchor="ctr"/>
              <a:lstStyle/>
              <a:p>
                <a:endParaRPr lang="zh-CN" altLang="en-US"/>
              </a:p>
            </p:txBody>
          </p:sp>
          <p:sp>
            <p:nvSpPr>
              <p:cNvPr id="1851" name="任意多边形: 形状 1850">
                <a:extLst>
                  <a:ext uri="{FF2B5EF4-FFF2-40B4-BE49-F238E27FC236}">
                    <a16:creationId xmlns:a16="http://schemas.microsoft.com/office/drawing/2014/main" xmlns="" id="{4C197E03-6F12-4941-9545-BAA0C672A47D}"/>
                  </a:ext>
                </a:extLst>
              </p:cNvPr>
              <p:cNvSpPr/>
              <p:nvPr/>
            </p:nvSpPr>
            <p:spPr>
              <a:xfrm>
                <a:off x="6119736" y="3612224"/>
                <a:ext cx="71604" cy="144220"/>
              </a:xfrm>
              <a:custGeom>
                <a:avLst/>
                <a:gdLst>
                  <a:gd name="connsiteX0" fmla="*/ 47763 w 71604"/>
                  <a:gd name="connsiteY0" fmla="*/ 143388 h 144220"/>
                  <a:gd name="connsiteX1" fmla="*/ 68717 w 71604"/>
                  <a:gd name="connsiteY1" fmla="*/ 88524 h 144220"/>
                  <a:gd name="connsiteX2" fmla="*/ 11567 w 71604"/>
                  <a:gd name="connsiteY2" fmla="*/ 417 h 144220"/>
                  <a:gd name="connsiteX3" fmla="*/ 9951 w 71604"/>
                  <a:gd name="connsiteY3" fmla="*/ 415 h 144220"/>
                  <a:gd name="connsiteX4" fmla="*/ 9948 w 71604"/>
                  <a:gd name="connsiteY4" fmla="*/ 417 h 144220"/>
                  <a:gd name="connsiteX5" fmla="*/ 3655 w 71604"/>
                  <a:gd name="connsiteY5" fmla="*/ 2817 h 144220"/>
                  <a:gd name="connsiteX6" fmla="*/ 3281 w 71604"/>
                  <a:gd name="connsiteY6" fmla="*/ 4132 h 144220"/>
                  <a:gd name="connsiteX7" fmla="*/ 4805 w 71604"/>
                  <a:gd name="connsiteY7" fmla="*/ 106240 h 144220"/>
                  <a:gd name="connsiteX8" fmla="*/ 47763 w 71604"/>
                  <a:gd name="connsiteY8" fmla="*/ 143388 h 144220"/>
                  <a:gd name="connsiteX9" fmla="*/ 10996 w 71604"/>
                  <a:gd name="connsiteY9" fmla="*/ 55662 h 144220"/>
                  <a:gd name="connsiteX10" fmla="*/ 12234 w 71604"/>
                  <a:gd name="connsiteY10" fmla="*/ 6323 h 144220"/>
                  <a:gd name="connsiteX11" fmla="*/ 44715 w 71604"/>
                  <a:gd name="connsiteY11" fmla="*/ 58425 h 144220"/>
                  <a:gd name="connsiteX12" fmla="*/ 57288 w 71604"/>
                  <a:gd name="connsiteY12" fmla="*/ 85571 h 144220"/>
                  <a:gd name="connsiteX13" fmla="*/ 29284 w 71604"/>
                  <a:gd name="connsiteY13" fmla="*/ 127481 h 144220"/>
                  <a:gd name="connsiteX14" fmla="*/ 11282 w 71604"/>
                  <a:gd name="connsiteY14" fmla="*/ 55662 h 144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1604" h="144220">
                    <a:moveTo>
                      <a:pt x="47763" y="143388"/>
                    </a:moveTo>
                    <a:cubicBezTo>
                      <a:pt x="72527" y="137673"/>
                      <a:pt x="74909" y="108336"/>
                      <a:pt x="68717" y="88524"/>
                    </a:cubicBezTo>
                    <a:cubicBezTo>
                      <a:pt x="57722" y="54652"/>
                      <a:pt x="38013" y="24267"/>
                      <a:pt x="11567" y="417"/>
                    </a:cubicBezTo>
                    <a:cubicBezTo>
                      <a:pt x="11122" y="-30"/>
                      <a:pt x="10398" y="-31"/>
                      <a:pt x="9951" y="415"/>
                    </a:cubicBezTo>
                    <a:cubicBezTo>
                      <a:pt x="9950" y="416"/>
                      <a:pt x="9949" y="417"/>
                      <a:pt x="9948" y="417"/>
                    </a:cubicBezTo>
                    <a:cubicBezTo>
                      <a:pt x="7548" y="-658"/>
                      <a:pt x="4730" y="416"/>
                      <a:pt x="3655" y="2817"/>
                    </a:cubicBezTo>
                    <a:cubicBezTo>
                      <a:pt x="3467" y="3235"/>
                      <a:pt x="3341" y="3678"/>
                      <a:pt x="3281" y="4132"/>
                    </a:cubicBezTo>
                    <a:cubicBezTo>
                      <a:pt x="1757" y="37660"/>
                      <a:pt x="-4054" y="73284"/>
                      <a:pt x="4805" y="106240"/>
                    </a:cubicBezTo>
                    <a:cubicBezTo>
                      <a:pt x="9663" y="125862"/>
                      <a:pt x="24521" y="148912"/>
                      <a:pt x="47763" y="143388"/>
                    </a:cubicBezTo>
                    <a:close/>
                    <a:moveTo>
                      <a:pt x="10996" y="55662"/>
                    </a:moveTo>
                    <a:cubicBezTo>
                      <a:pt x="10996" y="39184"/>
                      <a:pt x="12425" y="22801"/>
                      <a:pt x="12234" y="6323"/>
                    </a:cubicBezTo>
                    <a:cubicBezTo>
                      <a:pt x="23928" y="23134"/>
                      <a:pt x="34768" y="40524"/>
                      <a:pt x="44715" y="58425"/>
                    </a:cubicBezTo>
                    <a:cubicBezTo>
                      <a:pt x="49526" y="67173"/>
                      <a:pt x="53727" y="76243"/>
                      <a:pt x="57288" y="85571"/>
                    </a:cubicBezTo>
                    <a:cubicBezTo>
                      <a:pt x="62431" y="99954"/>
                      <a:pt x="65193" y="149865"/>
                      <a:pt x="29284" y="127481"/>
                    </a:cubicBezTo>
                    <a:cubicBezTo>
                      <a:pt x="9663" y="115003"/>
                      <a:pt x="10806" y="75379"/>
                      <a:pt x="11282" y="55662"/>
                    </a:cubicBezTo>
                    <a:close/>
                  </a:path>
                </a:pathLst>
              </a:custGeom>
              <a:solidFill>
                <a:srgbClr val="263238"/>
              </a:solidFill>
              <a:ln w="9525" cap="flat">
                <a:noFill/>
                <a:prstDash val="solid"/>
                <a:miter/>
              </a:ln>
            </p:spPr>
            <p:txBody>
              <a:bodyPr rtlCol="0" anchor="ctr"/>
              <a:lstStyle/>
              <a:p>
                <a:endParaRPr lang="zh-CN" altLang="en-US"/>
              </a:p>
            </p:txBody>
          </p:sp>
          <p:sp>
            <p:nvSpPr>
              <p:cNvPr id="1852" name="任意多边形: 形状 1851">
                <a:extLst>
                  <a:ext uri="{FF2B5EF4-FFF2-40B4-BE49-F238E27FC236}">
                    <a16:creationId xmlns:a16="http://schemas.microsoft.com/office/drawing/2014/main" xmlns="" id="{0EF35F7D-CB19-4FC0-AA87-D107C7454D83}"/>
                  </a:ext>
                </a:extLst>
              </p:cNvPr>
              <p:cNvSpPr/>
              <p:nvPr/>
            </p:nvSpPr>
            <p:spPr>
              <a:xfrm>
                <a:off x="6123696" y="3509502"/>
                <a:ext cx="119950" cy="112302"/>
              </a:xfrm>
              <a:custGeom>
                <a:avLst/>
                <a:gdLst>
                  <a:gd name="connsiteX0" fmla="*/ 54376 w 119950"/>
                  <a:gd name="connsiteY0" fmla="*/ 17796 h 112302"/>
                  <a:gd name="connsiteX1" fmla="*/ 369 w 119950"/>
                  <a:gd name="connsiteY1" fmla="*/ 104569 h 112302"/>
                  <a:gd name="connsiteX2" fmla="*/ 2929 w 119950"/>
                  <a:gd name="connsiteY2" fmla="*/ 110798 h 112302"/>
                  <a:gd name="connsiteX3" fmla="*/ 4274 w 119950"/>
                  <a:gd name="connsiteY3" fmla="*/ 111141 h 112302"/>
                  <a:gd name="connsiteX4" fmla="*/ 5202 w 119950"/>
                  <a:gd name="connsiteY4" fmla="*/ 112296 h 112302"/>
                  <a:gd name="connsiteX5" fmla="*/ 5512 w 119950"/>
                  <a:gd name="connsiteY5" fmla="*/ 112284 h 112302"/>
                  <a:gd name="connsiteX6" fmla="*/ 100762 w 119950"/>
                  <a:gd name="connsiteY6" fmla="*/ 66469 h 112302"/>
                  <a:gd name="connsiteX7" fmla="*/ 111049 w 119950"/>
                  <a:gd name="connsiteY7" fmla="*/ 8557 h 112302"/>
                  <a:gd name="connsiteX8" fmla="*/ 54376 w 119950"/>
                  <a:gd name="connsiteY8" fmla="*/ 17796 h 112302"/>
                  <a:gd name="connsiteX9" fmla="*/ 86094 w 119950"/>
                  <a:gd name="connsiteY9" fmla="*/ 12557 h 112302"/>
                  <a:gd name="connsiteX10" fmla="*/ 88570 w 119950"/>
                  <a:gd name="connsiteY10" fmla="*/ 62944 h 112302"/>
                  <a:gd name="connsiteX11" fmla="*/ 64091 w 119950"/>
                  <a:gd name="connsiteY11" fmla="*/ 79804 h 112302"/>
                  <a:gd name="connsiteX12" fmla="*/ 9418 w 119950"/>
                  <a:gd name="connsiteY12" fmla="*/ 107807 h 112302"/>
                  <a:gd name="connsiteX13" fmla="*/ 33802 w 119950"/>
                  <a:gd name="connsiteY13" fmla="*/ 64754 h 112302"/>
                  <a:gd name="connsiteX14" fmla="*/ 86094 w 119950"/>
                  <a:gd name="connsiteY14" fmla="*/ 12557 h 1123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950" h="112302">
                    <a:moveTo>
                      <a:pt x="54376" y="17796"/>
                    </a:moveTo>
                    <a:cubicBezTo>
                      <a:pt x="29801" y="41513"/>
                      <a:pt x="16276" y="74946"/>
                      <a:pt x="369" y="104569"/>
                    </a:cubicBezTo>
                    <a:cubicBezTo>
                      <a:pt x="-645" y="106996"/>
                      <a:pt x="502" y="109785"/>
                      <a:pt x="2929" y="110798"/>
                    </a:cubicBezTo>
                    <a:cubicBezTo>
                      <a:pt x="3358" y="110978"/>
                      <a:pt x="3811" y="111093"/>
                      <a:pt x="4274" y="111141"/>
                    </a:cubicBezTo>
                    <a:cubicBezTo>
                      <a:pt x="4211" y="111716"/>
                      <a:pt x="4627" y="112233"/>
                      <a:pt x="5202" y="112296"/>
                    </a:cubicBezTo>
                    <a:cubicBezTo>
                      <a:pt x="5305" y="112308"/>
                      <a:pt x="5410" y="112303"/>
                      <a:pt x="5512" y="112284"/>
                    </a:cubicBezTo>
                    <a:cubicBezTo>
                      <a:pt x="40734" y="105640"/>
                      <a:pt x="73586" y="89838"/>
                      <a:pt x="100762" y="66469"/>
                    </a:cubicBezTo>
                    <a:cubicBezTo>
                      <a:pt x="116193" y="52562"/>
                      <a:pt x="129337" y="26273"/>
                      <a:pt x="111049" y="8557"/>
                    </a:cubicBezTo>
                    <a:cubicBezTo>
                      <a:pt x="92761" y="-9160"/>
                      <a:pt x="68758" y="3985"/>
                      <a:pt x="54376" y="17796"/>
                    </a:cubicBezTo>
                    <a:close/>
                    <a:moveTo>
                      <a:pt x="86094" y="12557"/>
                    </a:moveTo>
                    <a:cubicBezTo>
                      <a:pt x="128480" y="11795"/>
                      <a:pt x="100381" y="53134"/>
                      <a:pt x="88570" y="62944"/>
                    </a:cubicBezTo>
                    <a:cubicBezTo>
                      <a:pt x="80787" y="69091"/>
                      <a:pt x="72609" y="74723"/>
                      <a:pt x="64091" y="79804"/>
                    </a:cubicBezTo>
                    <a:cubicBezTo>
                      <a:pt x="46565" y="90662"/>
                      <a:pt x="27801" y="98854"/>
                      <a:pt x="9418" y="107807"/>
                    </a:cubicBezTo>
                    <a:cubicBezTo>
                      <a:pt x="18085" y="93710"/>
                      <a:pt x="25610" y="79232"/>
                      <a:pt x="33802" y="64754"/>
                    </a:cubicBezTo>
                    <a:cubicBezTo>
                      <a:pt x="43803" y="47705"/>
                      <a:pt x="62853" y="12938"/>
                      <a:pt x="86094" y="12557"/>
                    </a:cubicBezTo>
                    <a:close/>
                  </a:path>
                </a:pathLst>
              </a:custGeom>
              <a:solidFill>
                <a:srgbClr val="263238"/>
              </a:solidFill>
              <a:ln w="9525" cap="flat">
                <a:noFill/>
                <a:prstDash val="solid"/>
                <a:miter/>
              </a:ln>
            </p:spPr>
            <p:txBody>
              <a:bodyPr rtlCol="0" anchor="ctr"/>
              <a:lstStyle/>
              <a:p>
                <a:endParaRPr lang="zh-CN" altLang="en-US"/>
              </a:p>
            </p:txBody>
          </p:sp>
          <p:sp>
            <p:nvSpPr>
              <p:cNvPr id="1853" name="任意多边形: 形状 1852">
                <a:extLst>
                  <a:ext uri="{FF2B5EF4-FFF2-40B4-BE49-F238E27FC236}">
                    <a16:creationId xmlns:a16="http://schemas.microsoft.com/office/drawing/2014/main" xmlns="" id="{32095C33-FC8C-4F93-ABCC-25912EC9E51F}"/>
                  </a:ext>
                </a:extLst>
              </p:cNvPr>
              <p:cNvSpPr/>
              <p:nvPr/>
            </p:nvSpPr>
            <p:spPr>
              <a:xfrm>
                <a:off x="6262749" y="3097057"/>
                <a:ext cx="1319034" cy="573562"/>
              </a:xfrm>
              <a:custGeom>
                <a:avLst/>
                <a:gdLst>
                  <a:gd name="connsiteX0" fmla="*/ 419100 w 1319034"/>
                  <a:gd name="connsiteY0" fmla="*/ 84292 h 573562"/>
                  <a:gd name="connsiteX1" fmla="*/ 661035 w 1319034"/>
                  <a:gd name="connsiteY1" fmla="*/ 84292 h 573562"/>
                  <a:gd name="connsiteX2" fmla="*/ 1118235 w 1319034"/>
                  <a:gd name="connsiteY2" fmla="*/ 11616 h 573562"/>
                  <a:gd name="connsiteX3" fmla="*/ 1207103 w 1319034"/>
                  <a:gd name="connsiteY3" fmla="*/ 465197 h 573562"/>
                  <a:gd name="connsiteX4" fmla="*/ 0 w 1319034"/>
                  <a:gd name="connsiteY4" fmla="*/ 571591 h 573562"/>
                  <a:gd name="connsiteX5" fmla="*/ 212884 w 1319034"/>
                  <a:gd name="connsiteY5" fmla="*/ 210689 h 573562"/>
                  <a:gd name="connsiteX6" fmla="*/ 838200 w 1319034"/>
                  <a:gd name="connsiteY6" fmla="*/ 151824 h 573562"/>
                  <a:gd name="connsiteX7" fmla="*/ 419100 w 1319034"/>
                  <a:gd name="connsiteY7" fmla="*/ 208974 h 573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9034" h="573562">
                    <a:moveTo>
                      <a:pt x="419100" y="84292"/>
                    </a:moveTo>
                    <a:lnTo>
                      <a:pt x="661035" y="84292"/>
                    </a:lnTo>
                    <a:cubicBezTo>
                      <a:pt x="661035" y="84292"/>
                      <a:pt x="914114" y="-37342"/>
                      <a:pt x="1118235" y="11616"/>
                    </a:cubicBezTo>
                    <a:cubicBezTo>
                      <a:pt x="1351883" y="67814"/>
                      <a:pt x="1381792" y="361374"/>
                      <a:pt x="1207103" y="465197"/>
                    </a:cubicBezTo>
                    <a:cubicBezTo>
                      <a:pt x="985171" y="597023"/>
                      <a:pt x="0" y="571591"/>
                      <a:pt x="0" y="571591"/>
                    </a:cubicBezTo>
                    <a:lnTo>
                      <a:pt x="212884" y="210689"/>
                    </a:lnTo>
                    <a:cubicBezTo>
                      <a:pt x="212884" y="210689"/>
                      <a:pt x="540734" y="141442"/>
                      <a:pt x="838200" y="151824"/>
                    </a:cubicBezTo>
                    <a:lnTo>
                      <a:pt x="419100" y="208974"/>
                    </a:lnTo>
                    <a:close/>
                  </a:path>
                </a:pathLst>
              </a:custGeom>
              <a:solidFill>
                <a:srgbClr val="37474F"/>
              </a:solidFill>
              <a:ln w="9525" cap="flat">
                <a:noFill/>
                <a:prstDash val="solid"/>
                <a:miter/>
              </a:ln>
            </p:spPr>
            <p:txBody>
              <a:bodyPr rtlCol="0" anchor="ctr"/>
              <a:lstStyle/>
              <a:p>
                <a:endParaRPr lang="zh-CN" altLang="en-US"/>
              </a:p>
            </p:txBody>
          </p:sp>
          <p:sp>
            <p:nvSpPr>
              <p:cNvPr id="1854" name="任意多边形: 形状 1853">
                <a:extLst>
                  <a:ext uri="{FF2B5EF4-FFF2-40B4-BE49-F238E27FC236}">
                    <a16:creationId xmlns:a16="http://schemas.microsoft.com/office/drawing/2014/main" xmlns="" id="{CB3F3E57-1B2B-4460-AE74-78545DC38223}"/>
                  </a:ext>
                </a:extLst>
              </p:cNvPr>
              <p:cNvSpPr/>
              <p:nvPr/>
            </p:nvSpPr>
            <p:spPr>
              <a:xfrm>
                <a:off x="6461059" y="3227070"/>
                <a:ext cx="786193" cy="105822"/>
              </a:xfrm>
              <a:custGeom>
                <a:avLst/>
                <a:gdLst>
                  <a:gd name="connsiteX0" fmla="*/ 762 w 786193"/>
                  <a:gd name="connsiteY0" fmla="*/ 104013 h 105822"/>
                  <a:gd name="connsiteX1" fmla="*/ 762 w 786193"/>
                  <a:gd name="connsiteY1" fmla="*/ 102108 h 105822"/>
                  <a:gd name="connsiteX2" fmla="*/ 762 w 786193"/>
                  <a:gd name="connsiteY2" fmla="*/ 100679 h 105822"/>
                  <a:gd name="connsiteX3" fmla="*/ 1715 w 786193"/>
                  <a:gd name="connsiteY3" fmla="*/ 97155 h 105822"/>
                  <a:gd name="connsiteX4" fmla="*/ 4191 w 786193"/>
                  <a:gd name="connsiteY4" fmla="*/ 90106 h 105822"/>
                  <a:gd name="connsiteX5" fmla="*/ 7144 w 786193"/>
                  <a:gd name="connsiteY5" fmla="*/ 83248 h 105822"/>
                  <a:gd name="connsiteX6" fmla="*/ 11144 w 786193"/>
                  <a:gd name="connsiteY6" fmla="*/ 76867 h 105822"/>
                  <a:gd name="connsiteX7" fmla="*/ 11716 w 786193"/>
                  <a:gd name="connsiteY7" fmla="*/ 76867 h 105822"/>
                  <a:gd name="connsiteX8" fmla="*/ 11716 w 786193"/>
                  <a:gd name="connsiteY8" fmla="*/ 76867 h 105822"/>
                  <a:gd name="connsiteX9" fmla="*/ 12287 w 786193"/>
                  <a:gd name="connsiteY9" fmla="*/ 76867 h 105822"/>
                  <a:gd name="connsiteX10" fmla="*/ 12287 w 786193"/>
                  <a:gd name="connsiteY10" fmla="*/ 76867 h 105822"/>
                  <a:gd name="connsiteX11" fmla="*/ 329470 w 786193"/>
                  <a:gd name="connsiteY11" fmla="*/ 31051 h 105822"/>
                  <a:gd name="connsiteX12" fmla="*/ 439769 w 786193"/>
                  <a:gd name="connsiteY12" fmla="*/ 20288 h 105822"/>
                  <a:gd name="connsiteX13" fmla="*/ 660559 w 786193"/>
                  <a:gd name="connsiteY13" fmla="*/ 12383 h 105822"/>
                  <a:gd name="connsiteX14" fmla="*/ 681323 w 786193"/>
                  <a:gd name="connsiteY14" fmla="*/ 13049 h 105822"/>
                  <a:gd name="connsiteX15" fmla="*/ 685800 w 786193"/>
                  <a:gd name="connsiteY15" fmla="*/ 11906 h 105822"/>
                  <a:gd name="connsiteX16" fmla="*/ 696468 w 786193"/>
                  <a:gd name="connsiteY16" fmla="*/ 9525 h 105822"/>
                  <a:gd name="connsiteX17" fmla="*/ 716470 w 786193"/>
                  <a:gd name="connsiteY17" fmla="*/ 6191 h 105822"/>
                  <a:gd name="connsiteX18" fmla="*/ 758285 w 786193"/>
                  <a:gd name="connsiteY18" fmla="*/ 0 h 105822"/>
                  <a:gd name="connsiteX19" fmla="*/ 758285 w 786193"/>
                  <a:gd name="connsiteY19" fmla="*/ 1333 h 105822"/>
                  <a:gd name="connsiteX20" fmla="*/ 716661 w 786193"/>
                  <a:gd name="connsiteY20" fmla="*/ 11525 h 105822"/>
                  <a:gd name="connsiteX21" fmla="*/ 704564 w 786193"/>
                  <a:gd name="connsiteY21" fmla="*/ 14002 h 105822"/>
                  <a:gd name="connsiteX22" fmla="*/ 785527 w 786193"/>
                  <a:gd name="connsiteY22" fmla="*/ 20002 h 105822"/>
                  <a:gd name="connsiteX23" fmla="*/ 786194 w 786193"/>
                  <a:gd name="connsiteY23" fmla="*/ 20669 h 105822"/>
                  <a:gd name="connsiteX24" fmla="*/ 785527 w 786193"/>
                  <a:gd name="connsiteY24" fmla="*/ 21336 h 105822"/>
                  <a:gd name="connsiteX25" fmla="*/ 675132 w 786193"/>
                  <a:gd name="connsiteY25" fmla="*/ 19526 h 105822"/>
                  <a:gd name="connsiteX26" fmla="*/ 565785 w 786193"/>
                  <a:gd name="connsiteY26" fmla="*/ 23050 h 105822"/>
                  <a:gd name="connsiteX27" fmla="*/ 345091 w 786193"/>
                  <a:gd name="connsiteY27" fmla="*/ 41529 h 105822"/>
                  <a:gd name="connsiteX28" fmla="*/ 13049 w 786193"/>
                  <a:gd name="connsiteY28" fmla="*/ 84010 h 105822"/>
                  <a:gd name="connsiteX29" fmla="*/ 12478 w 786193"/>
                  <a:gd name="connsiteY29" fmla="*/ 84010 h 105822"/>
                  <a:gd name="connsiteX30" fmla="*/ 11335 w 786193"/>
                  <a:gd name="connsiteY30" fmla="*/ 86868 h 105822"/>
                  <a:gd name="connsiteX31" fmla="*/ 7810 w 786193"/>
                  <a:gd name="connsiteY31" fmla="*/ 93535 h 105822"/>
                  <a:gd name="connsiteX32" fmla="*/ 4191 w 786193"/>
                  <a:gd name="connsiteY32" fmla="*/ 99727 h 105822"/>
                  <a:gd name="connsiteX33" fmla="*/ 2096 w 786193"/>
                  <a:gd name="connsiteY33" fmla="*/ 102775 h 105822"/>
                  <a:gd name="connsiteX34" fmla="*/ 1143 w 786193"/>
                  <a:gd name="connsiteY34" fmla="*/ 104204 h 105822"/>
                  <a:gd name="connsiteX35" fmla="*/ 0 w 786193"/>
                  <a:gd name="connsiteY35" fmla="*/ 105823 h 105822"/>
                  <a:gd name="connsiteX36" fmla="*/ 762 w 786193"/>
                  <a:gd name="connsiteY36" fmla="*/ 104013 h 105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86193" h="105822">
                    <a:moveTo>
                      <a:pt x="762" y="104013"/>
                    </a:moveTo>
                    <a:cubicBezTo>
                      <a:pt x="816" y="103379"/>
                      <a:pt x="816" y="102742"/>
                      <a:pt x="762" y="102108"/>
                    </a:cubicBezTo>
                    <a:cubicBezTo>
                      <a:pt x="805" y="101633"/>
                      <a:pt x="805" y="101155"/>
                      <a:pt x="762" y="100679"/>
                    </a:cubicBezTo>
                    <a:cubicBezTo>
                      <a:pt x="762" y="99441"/>
                      <a:pt x="1333" y="98298"/>
                      <a:pt x="1715" y="97155"/>
                    </a:cubicBezTo>
                    <a:cubicBezTo>
                      <a:pt x="2397" y="94758"/>
                      <a:pt x="3224" y="92404"/>
                      <a:pt x="4191" y="90106"/>
                    </a:cubicBezTo>
                    <a:cubicBezTo>
                      <a:pt x="5144" y="87725"/>
                      <a:pt x="6096" y="85534"/>
                      <a:pt x="7144" y="83248"/>
                    </a:cubicBezTo>
                    <a:cubicBezTo>
                      <a:pt x="8307" y="81019"/>
                      <a:pt x="9644" y="78885"/>
                      <a:pt x="11144" y="76867"/>
                    </a:cubicBezTo>
                    <a:cubicBezTo>
                      <a:pt x="11144" y="76867"/>
                      <a:pt x="11144" y="76867"/>
                      <a:pt x="11716" y="76867"/>
                    </a:cubicBezTo>
                    <a:lnTo>
                      <a:pt x="11716" y="76867"/>
                    </a:lnTo>
                    <a:lnTo>
                      <a:pt x="12287" y="76867"/>
                    </a:lnTo>
                    <a:lnTo>
                      <a:pt x="12287" y="76867"/>
                    </a:lnTo>
                    <a:cubicBezTo>
                      <a:pt x="48292" y="70199"/>
                      <a:pt x="293084" y="35147"/>
                      <a:pt x="329470" y="31051"/>
                    </a:cubicBezTo>
                    <a:cubicBezTo>
                      <a:pt x="365855" y="26956"/>
                      <a:pt x="402907" y="23431"/>
                      <a:pt x="439769" y="20288"/>
                    </a:cubicBezTo>
                    <a:cubicBezTo>
                      <a:pt x="513112" y="14192"/>
                      <a:pt x="586931" y="10763"/>
                      <a:pt x="660559" y="12383"/>
                    </a:cubicBezTo>
                    <a:cubicBezTo>
                      <a:pt x="667512" y="12383"/>
                      <a:pt x="674370" y="12383"/>
                      <a:pt x="681323" y="13049"/>
                    </a:cubicBezTo>
                    <a:cubicBezTo>
                      <a:pt x="682752" y="12573"/>
                      <a:pt x="684276" y="12287"/>
                      <a:pt x="685800" y="11906"/>
                    </a:cubicBezTo>
                    <a:cubicBezTo>
                      <a:pt x="689324" y="11049"/>
                      <a:pt x="692849" y="10192"/>
                      <a:pt x="696468" y="9525"/>
                    </a:cubicBezTo>
                    <a:cubicBezTo>
                      <a:pt x="703040" y="8192"/>
                      <a:pt x="709803" y="7239"/>
                      <a:pt x="716470" y="6191"/>
                    </a:cubicBezTo>
                    <a:cubicBezTo>
                      <a:pt x="730377" y="4096"/>
                      <a:pt x="744379" y="2572"/>
                      <a:pt x="758285" y="0"/>
                    </a:cubicBezTo>
                    <a:cubicBezTo>
                      <a:pt x="759047" y="0"/>
                      <a:pt x="759428" y="1143"/>
                      <a:pt x="758285" y="1333"/>
                    </a:cubicBezTo>
                    <a:cubicBezTo>
                      <a:pt x="744379" y="4381"/>
                      <a:pt x="730663" y="8477"/>
                      <a:pt x="716661" y="11525"/>
                    </a:cubicBezTo>
                    <a:lnTo>
                      <a:pt x="704564" y="14002"/>
                    </a:lnTo>
                    <a:cubicBezTo>
                      <a:pt x="731615" y="15430"/>
                      <a:pt x="758571" y="17526"/>
                      <a:pt x="785527" y="20002"/>
                    </a:cubicBezTo>
                    <a:cubicBezTo>
                      <a:pt x="785895" y="20002"/>
                      <a:pt x="786194" y="20301"/>
                      <a:pt x="786194" y="20669"/>
                    </a:cubicBezTo>
                    <a:cubicBezTo>
                      <a:pt x="786194" y="21038"/>
                      <a:pt x="785895" y="21336"/>
                      <a:pt x="785527" y="21336"/>
                    </a:cubicBezTo>
                    <a:cubicBezTo>
                      <a:pt x="748856" y="19145"/>
                      <a:pt x="711899" y="18859"/>
                      <a:pt x="675132" y="19526"/>
                    </a:cubicBezTo>
                    <a:cubicBezTo>
                      <a:pt x="638365" y="20193"/>
                      <a:pt x="602266" y="20955"/>
                      <a:pt x="565785" y="23050"/>
                    </a:cubicBezTo>
                    <a:cubicBezTo>
                      <a:pt x="492157" y="27242"/>
                      <a:pt x="418433" y="33814"/>
                      <a:pt x="345091" y="41529"/>
                    </a:cubicBezTo>
                    <a:cubicBezTo>
                      <a:pt x="303943" y="45815"/>
                      <a:pt x="54388" y="82296"/>
                      <a:pt x="13049" y="84010"/>
                    </a:cubicBezTo>
                    <a:lnTo>
                      <a:pt x="12478" y="84010"/>
                    </a:lnTo>
                    <a:cubicBezTo>
                      <a:pt x="12179" y="84994"/>
                      <a:pt x="11797" y="85950"/>
                      <a:pt x="11335" y="86868"/>
                    </a:cubicBezTo>
                    <a:cubicBezTo>
                      <a:pt x="10192" y="89059"/>
                      <a:pt x="9049" y="91345"/>
                      <a:pt x="7810" y="93535"/>
                    </a:cubicBezTo>
                    <a:cubicBezTo>
                      <a:pt x="6572" y="95726"/>
                      <a:pt x="5525" y="97726"/>
                      <a:pt x="4191" y="99727"/>
                    </a:cubicBezTo>
                    <a:lnTo>
                      <a:pt x="2096" y="102775"/>
                    </a:lnTo>
                    <a:lnTo>
                      <a:pt x="1143" y="104204"/>
                    </a:lnTo>
                    <a:cubicBezTo>
                      <a:pt x="707" y="104702"/>
                      <a:pt x="324" y="105245"/>
                      <a:pt x="0" y="105823"/>
                    </a:cubicBezTo>
                    <a:cubicBezTo>
                      <a:pt x="1715" y="105442"/>
                      <a:pt x="190" y="104870"/>
                      <a:pt x="762" y="104013"/>
                    </a:cubicBezTo>
                    <a:close/>
                  </a:path>
                </a:pathLst>
              </a:custGeom>
              <a:solidFill>
                <a:srgbClr val="263238"/>
              </a:solidFill>
              <a:ln w="9525" cap="flat">
                <a:noFill/>
                <a:prstDash val="solid"/>
                <a:miter/>
              </a:ln>
            </p:spPr>
            <p:txBody>
              <a:bodyPr rtlCol="0" anchor="ctr"/>
              <a:lstStyle/>
              <a:p>
                <a:endParaRPr lang="zh-CN" altLang="en-US"/>
              </a:p>
            </p:txBody>
          </p:sp>
          <p:sp>
            <p:nvSpPr>
              <p:cNvPr id="1855" name="任意多边形: 形状 1854">
                <a:extLst>
                  <a:ext uri="{FF2B5EF4-FFF2-40B4-BE49-F238E27FC236}">
                    <a16:creationId xmlns:a16="http://schemas.microsoft.com/office/drawing/2014/main" xmlns="" id="{CC77C146-C940-4295-BD4E-DC506AAD6901}"/>
                  </a:ext>
                </a:extLst>
              </p:cNvPr>
              <p:cNvSpPr/>
              <p:nvPr/>
            </p:nvSpPr>
            <p:spPr>
              <a:xfrm>
                <a:off x="6339729" y="3315664"/>
                <a:ext cx="194146" cy="331959"/>
              </a:xfrm>
              <a:custGeom>
                <a:avLst/>
                <a:gdLst>
                  <a:gd name="connsiteX0" fmla="*/ 77 w 194146"/>
                  <a:gd name="connsiteY0" fmla="*/ 331077 h 331959"/>
                  <a:gd name="connsiteX1" fmla="*/ 36557 w 194146"/>
                  <a:gd name="connsiteY1" fmla="*/ 265736 h 331959"/>
                  <a:gd name="connsiteX2" fmla="*/ 72943 w 194146"/>
                  <a:gd name="connsiteY2" fmla="*/ 200299 h 331959"/>
                  <a:gd name="connsiteX3" fmla="*/ 192767 w 194146"/>
                  <a:gd name="connsiteY3" fmla="*/ 274 h 331959"/>
                  <a:gd name="connsiteX4" fmla="*/ 194101 w 194146"/>
                  <a:gd name="connsiteY4" fmla="*/ 1036 h 331959"/>
                  <a:gd name="connsiteX5" fmla="*/ 123235 w 194146"/>
                  <a:gd name="connsiteY5" fmla="*/ 130766 h 331959"/>
                  <a:gd name="connsiteX6" fmla="*/ 46178 w 194146"/>
                  <a:gd name="connsiteY6" fmla="*/ 258878 h 331959"/>
                  <a:gd name="connsiteX7" fmla="*/ 23603 w 194146"/>
                  <a:gd name="connsiteY7" fmla="*/ 295168 h 331959"/>
                  <a:gd name="connsiteX8" fmla="*/ 1220 w 194146"/>
                  <a:gd name="connsiteY8" fmla="*/ 331553 h 331959"/>
                  <a:gd name="connsiteX9" fmla="*/ 77 w 194146"/>
                  <a:gd name="connsiteY9" fmla="*/ 331077 h 331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4146" h="331959">
                    <a:moveTo>
                      <a:pt x="77" y="331077"/>
                    </a:moveTo>
                    <a:cubicBezTo>
                      <a:pt x="13316" y="309932"/>
                      <a:pt x="24556" y="287453"/>
                      <a:pt x="36557" y="265736"/>
                    </a:cubicBezTo>
                    <a:cubicBezTo>
                      <a:pt x="48559" y="244019"/>
                      <a:pt x="60846" y="222111"/>
                      <a:pt x="72943" y="200299"/>
                    </a:cubicBezTo>
                    <a:cubicBezTo>
                      <a:pt x="97136" y="156865"/>
                      <a:pt x="184100" y="10656"/>
                      <a:pt x="192767" y="274"/>
                    </a:cubicBezTo>
                    <a:cubicBezTo>
                      <a:pt x="193244" y="-393"/>
                      <a:pt x="194387" y="274"/>
                      <a:pt x="194101" y="1036"/>
                    </a:cubicBezTo>
                    <a:cubicBezTo>
                      <a:pt x="190005" y="12371"/>
                      <a:pt x="135713" y="109145"/>
                      <a:pt x="123235" y="130766"/>
                    </a:cubicBezTo>
                    <a:cubicBezTo>
                      <a:pt x="98279" y="173915"/>
                      <a:pt x="71990" y="216491"/>
                      <a:pt x="46178" y="258878"/>
                    </a:cubicBezTo>
                    <a:cubicBezTo>
                      <a:pt x="38748" y="271070"/>
                      <a:pt x="31128" y="283071"/>
                      <a:pt x="23603" y="295168"/>
                    </a:cubicBezTo>
                    <a:cubicBezTo>
                      <a:pt x="16079" y="307265"/>
                      <a:pt x="8173" y="319171"/>
                      <a:pt x="1220" y="331553"/>
                    </a:cubicBezTo>
                    <a:cubicBezTo>
                      <a:pt x="839" y="332411"/>
                      <a:pt x="-304" y="331744"/>
                      <a:pt x="77" y="331077"/>
                    </a:cubicBezTo>
                    <a:close/>
                  </a:path>
                </a:pathLst>
              </a:custGeom>
              <a:solidFill>
                <a:srgbClr val="263238"/>
              </a:solidFill>
              <a:ln w="9525" cap="flat">
                <a:noFill/>
                <a:prstDash val="solid"/>
                <a:miter/>
              </a:ln>
            </p:spPr>
            <p:txBody>
              <a:bodyPr rtlCol="0" anchor="ctr"/>
              <a:lstStyle/>
              <a:p>
                <a:endParaRPr lang="zh-CN" altLang="en-US"/>
              </a:p>
            </p:txBody>
          </p:sp>
          <p:sp>
            <p:nvSpPr>
              <p:cNvPr id="1856" name="任意多边形: 形状 1855">
                <a:extLst>
                  <a:ext uri="{FF2B5EF4-FFF2-40B4-BE49-F238E27FC236}">
                    <a16:creationId xmlns:a16="http://schemas.microsoft.com/office/drawing/2014/main" xmlns="" id="{011F24E8-6436-40CF-A0B4-130782340CA8}"/>
                  </a:ext>
                </a:extLst>
              </p:cNvPr>
              <p:cNvSpPr/>
              <p:nvPr/>
            </p:nvSpPr>
            <p:spPr>
              <a:xfrm>
                <a:off x="6534749" y="3256883"/>
                <a:ext cx="681761" cy="97059"/>
              </a:xfrm>
              <a:custGeom>
                <a:avLst/>
                <a:gdLst>
                  <a:gd name="connsiteX0" fmla="*/ 129 w 681761"/>
                  <a:gd name="connsiteY0" fmla="*/ 95917 h 97059"/>
                  <a:gd name="connsiteX1" fmla="*/ 66137 w 681761"/>
                  <a:gd name="connsiteY1" fmla="*/ 83153 h 97059"/>
                  <a:gd name="connsiteX2" fmla="*/ 132145 w 681761"/>
                  <a:gd name="connsiteY2" fmla="*/ 70771 h 97059"/>
                  <a:gd name="connsiteX3" fmla="*/ 264543 w 681761"/>
                  <a:gd name="connsiteY3" fmla="*/ 47339 h 97059"/>
                  <a:gd name="connsiteX4" fmla="*/ 530100 w 681761"/>
                  <a:gd name="connsiteY4" fmla="*/ 11621 h 97059"/>
                  <a:gd name="connsiteX5" fmla="*/ 680976 w 681761"/>
                  <a:gd name="connsiteY5" fmla="*/ 0 h 97059"/>
                  <a:gd name="connsiteX6" fmla="*/ 680976 w 681761"/>
                  <a:gd name="connsiteY6" fmla="*/ 1619 h 97059"/>
                  <a:gd name="connsiteX7" fmla="*/ 413133 w 681761"/>
                  <a:gd name="connsiteY7" fmla="*/ 30194 h 97059"/>
                  <a:gd name="connsiteX8" fmla="*/ 150053 w 681761"/>
                  <a:gd name="connsiteY8" fmla="*/ 71438 h 97059"/>
                  <a:gd name="connsiteX9" fmla="*/ 75948 w 681761"/>
                  <a:gd name="connsiteY9" fmla="*/ 84106 h 97059"/>
                  <a:gd name="connsiteX10" fmla="*/ 510 w 681761"/>
                  <a:gd name="connsiteY10" fmla="*/ 97060 h 97059"/>
                  <a:gd name="connsiteX11" fmla="*/ 43 w 681761"/>
                  <a:gd name="connsiteY11" fmla="*/ 96088 h 97059"/>
                  <a:gd name="connsiteX12" fmla="*/ 129 w 681761"/>
                  <a:gd name="connsiteY12" fmla="*/ 95917 h 97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81761" h="97059">
                    <a:moveTo>
                      <a:pt x="129" y="95917"/>
                    </a:moveTo>
                    <a:cubicBezTo>
                      <a:pt x="21941" y="90773"/>
                      <a:pt x="44135" y="87344"/>
                      <a:pt x="66137" y="83153"/>
                    </a:cubicBezTo>
                    <a:lnTo>
                      <a:pt x="132145" y="70771"/>
                    </a:lnTo>
                    <a:cubicBezTo>
                      <a:pt x="176215" y="62579"/>
                      <a:pt x="220347" y="54769"/>
                      <a:pt x="264543" y="47339"/>
                    </a:cubicBezTo>
                    <a:cubicBezTo>
                      <a:pt x="352649" y="32480"/>
                      <a:pt x="441136" y="20193"/>
                      <a:pt x="530100" y="11621"/>
                    </a:cubicBezTo>
                    <a:cubicBezTo>
                      <a:pt x="580297" y="6858"/>
                      <a:pt x="630684" y="3715"/>
                      <a:pt x="680976" y="0"/>
                    </a:cubicBezTo>
                    <a:cubicBezTo>
                      <a:pt x="682024" y="0"/>
                      <a:pt x="682024" y="1619"/>
                      <a:pt x="680976" y="1619"/>
                    </a:cubicBezTo>
                    <a:cubicBezTo>
                      <a:pt x="591346" y="5715"/>
                      <a:pt x="501811" y="17812"/>
                      <a:pt x="413133" y="30194"/>
                    </a:cubicBezTo>
                    <a:cubicBezTo>
                      <a:pt x="324455" y="42577"/>
                      <a:pt x="237587" y="56674"/>
                      <a:pt x="150053" y="71438"/>
                    </a:cubicBezTo>
                    <a:lnTo>
                      <a:pt x="75948" y="84106"/>
                    </a:lnTo>
                    <a:cubicBezTo>
                      <a:pt x="50897" y="88487"/>
                      <a:pt x="25751" y="93631"/>
                      <a:pt x="510" y="97060"/>
                    </a:cubicBezTo>
                    <a:cubicBezTo>
                      <a:pt x="113" y="96921"/>
                      <a:pt x="-96" y="96486"/>
                      <a:pt x="43" y="96088"/>
                    </a:cubicBezTo>
                    <a:cubicBezTo>
                      <a:pt x="64" y="96028"/>
                      <a:pt x="93" y="95970"/>
                      <a:pt x="129" y="95917"/>
                    </a:cubicBezTo>
                    <a:close/>
                  </a:path>
                </a:pathLst>
              </a:custGeom>
              <a:solidFill>
                <a:srgbClr val="263238"/>
              </a:solidFill>
              <a:ln w="9525" cap="flat">
                <a:noFill/>
                <a:prstDash val="solid"/>
                <a:miter/>
              </a:ln>
            </p:spPr>
            <p:txBody>
              <a:bodyPr rtlCol="0" anchor="ctr"/>
              <a:lstStyle/>
              <a:p>
                <a:endParaRPr lang="zh-CN" altLang="en-US"/>
              </a:p>
            </p:txBody>
          </p:sp>
          <p:sp>
            <p:nvSpPr>
              <p:cNvPr id="1857" name="任意多边形: 形状 1856">
                <a:extLst>
                  <a:ext uri="{FF2B5EF4-FFF2-40B4-BE49-F238E27FC236}">
                    <a16:creationId xmlns:a16="http://schemas.microsoft.com/office/drawing/2014/main" xmlns="" id="{45101BA8-FAEA-4164-BD0B-E36F26EE4AB4}"/>
                  </a:ext>
                </a:extLst>
              </p:cNvPr>
              <p:cNvSpPr/>
              <p:nvPr/>
            </p:nvSpPr>
            <p:spPr>
              <a:xfrm>
                <a:off x="6169632" y="4108894"/>
                <a:ext cx="619205" cy="782592"/>
              </a:xfrm>
              <a:custGeom>
                <a:avLst/>
                <a:gdLst>
                  <a:gd name="connsiteX0" fmla="*/ 20632 w 619205"/>
                  <a:gd name="connsiteY0" fmla="*/ 782574 h 782592"/>
                  <a:gd name="connsiteX1" fmla="*/ 619087 w 619205"/>
                  <a:gd name="connsiteY1" fmla="*/ 535496 h 782592"/>
                  <a:gd name="connsiteX2" fmla="*/ 400012 w 619205"/>
                  <a:gd name="connsiteY2" fmla="*/ 0 h 782592"/>
                  <a:gd name="connsiteX3" fmla="*/ 43015 w 619205"/>
                  <a:gd name="connsiteY3" fmla="*/ 141827 h 782592"/>
                  <a:gd name="connsiteX4" fmla="*/ 194653 w 619205"/>
                  <a:gd name="connsiteY4" fmla="*/ 494252 h 782592"/>
                  <a:gd name="connsiteX5" fmla="*/ 8344 w 619205"/>
                  <a:gd name="connsiteY5" fmla="*/ 696849 h 782592"/>
                  <a:gd name="connsiteX6" fmla="*/ 20632 w 619205"/>
                  <a:gd name="connsiteY6" fmla="*/ 782574 h 782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9205" h="782592">
                    <a:moveTo>
                      <a:pt x="20632" y="782574"/>
                    </a:moveTo>
                    <a:cubicBezTo>
                      <a:pt x="42349" y="781336"/>
                      <a:pt x="603562" y="557022"/>
                      <a:pt x="619087" y="535496"/>
                    </a:cubicBezTo>
                    <a:cubicBezTo>
                      <a:pt x="625088" y="527399"/>
                      <a:pt x="400012" y="0"/>
                      <a:pt x="400012" y="0"/>
                    </a:cubicBezTo>
                    <a:lnTo>
                      <a:pt x="43015" y="141827"/>
                    </a:lnTo>
                    <a:lnTo>
                      <a:pt x="194653" y="494252"/>
                    </a:lnTo>
                    <a:cubicBezTo>
                      <a:pt x="194653" y="494252"/>
                      <a:pt x="23203" y="671322"/>
                      <a:pt x="8344" y="696849"/>
                    </a:cubicBezTo>
                    <a:cubicBezTo>
                      <a:pt x="-6515" y="722376"/>
                      <a:pt x="-990" y="783812"/>
                      <a:pt x="20632" y="782574"/>
                    </a:cubicBezTo>
                    <a:close/>
                  </a:path>
                </a:pathLst>
              </a:custGeom>
              <a:solidFill>
                <a:srgbClr val="FFC4C0"/>
              </a:solidFill>
              <a:ln w="9525" cap="flat">
                <a:noFill/>
                <a:prstDash val="solid"/>
                <a:miter/>
              </a:ln>
            </p:spPr>
            <p:txBody>
              <a:bodyPr rtlCol="0" anchor="ctr"/>
              <a:lstStyle/>
              <a:p>
                <a:endParaRPr lang="zh-CN" altLang="en-US"/>
              </a:p>
            </p:txBody>
          </p:sp>
          <p:sp>
            <p:nvSpPr>
              <p:cNvPr id="1858" name="任意多边形: 形状 1857">
                <a:extLst>
                  <a:ext uri="{FF2B5EF4-FFF2-40B4-BE49-F238E27FC236}">
                    <a16:creationId xmlns:a16="http://schemas.microsoft.com/office/drawing/2014/main" xmlns="" id="{E3F0EB72-7057-4AFC-B8B7-DA3AE610DF9A}"/>
                  </a:ext>
                </a:extLst>
              </p:cNvPr>
              <p:cNvSpPr/>
              <p:nvPr/>
            </p:nvSpPr>
            <p:spPr>
              <a:xfrm>
                <a:off x="6169866" y="4517516"/>
                <a:ext cx="618975" cy="373969"/>
              </a:xfrm>
              <a:custGeom>
                <a:avLst/>
                <a:gdLst>
                  <a:gd name="connsiteX0" fmla="*/ 20397 w 618975"/>
                  <a:gd name="connsiteY0" fmla="*/ 373952 h 373969"/>
                  <a:gd name="connsiteX1" fmla="*/ 618853 w 618975"/>
                  <a:gd name="connsiteY1" fmla="*/ 126873 h 373969"/>
                  <a:gd name="connsiteX2" fmla="*/ 571228 w 618975"/>
                  <a:gd name="connsiteY2" fmla="*/ 0 h 373969"/>
                  <a:gd name="connsiteX3" fmla="*/ 89358 w 618975"/>
                  <a:gd name="connsiteY3" fmla="*/ 245269 h 373969"/>
                  <a:gd name="connsiteX4" fmla="*/ 87549 w 618975"/>
                  <a:gd name="connsiteY4" fmla="*/ 197644 h 373969"/>
                  <a:gd name="connsiteX5" fmla="*/ 8110 w 618975"/>
                  <a:gd name="connsiteY5" fmla="*/ 288131 h 373969"/>
                  <a:gd name="connsiteX6" fmla="*/ 20397 w 618975"/>
                  <a:gd name="connsiteY6" fmla="*/ 373952 h 373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975" h="373969">
                    <a:moveTo>
                      <a:pt x="20397" y="373952"/>
                    </a:moveTo>
                    <a:cubicBezTo>
                      <a:pt x="42019" y="372713"/>
                      <a:pt x="603327" y="148399"/>
                      <a:pt x="618853" y="126873"/>
                    </a:cubicBezTo>
                    <a:cubicBezTo>
                      <a:pt x="620758" y="124396"/>
                      <a:pt x="600279" y="71628"/>
                      <a:pt x="571228" y="0"/>
                    </a:cubicBezTo>
                    <a:cubicBezTo>
                      <a:pt x="475026" y="55626"/>
                      <a:pt x="124220" y="251365"/>
                      <a:pt x="89358" y="245269"/>
                    </a:cubicBezTo>
                    <a:cubicBezTo>
                      <a:pt x="65165" y="240982"/>
                      <a:pt x="75833" y="216122"/>
                      <a:pt x="87549" y="197644"/>
                    </a:cubicBezTo>
                    <a:cubicBezTo>
                      <a:pt x="49449" y="238506"/>
                      <a:pt x="14301" y="277273"/>
                      <a:pt x="8110" y="288131"/>
                    </a:cubicBezTo>
                    <a:cubicBezTo>
                      <a:pt x="-6273" y="313563"/>
                      <a:pt x="-1129" y="375190"/>
                      <a:pt x="20397" y="373952"/>
                    </a:cubicBezTo>
                    <a:close/>
                  </a:path>
                </a:pathLst>
              </a:custGeom>
              <a:solidFill>
                <a:srgbClr val="263238"/>
              </a:solidFill>
              <a:ln w="9525" cap="flat">
                <a:noFill/>
                <a:prstDash val="solid"/>
                <a:miter/>
              </a:ln>
            </p:spPr>
            <p:txBody>
              <a:bodyPr rtlCol="0" anchor="ctr"/>
              <a:lstStyle/>
              <a:p>
                <a:endParaRPr lang="zh-CN" altLang="en-US"/>
              </a:p>
            </p:txBody>
          </p:sp>
          <p:sp>
            <p:nvSpPr>
              <p:cNvPr id="1859" name="任意多边形: 形状 1858">
                <a:extLst>
                  <a:ext uri="{FF2B5EF4-FFF2-40B4-BE49-F238E27FC236}">
                    <a16:creationId xmlns:a16="http://schemas.microsoft.com/office/drawing/2014/main" xmlns="" id="{201E7B91-A76F-4820-A905-B9650A36115B}"/>
                  </a:ext>
                </a:extLst>
              </p:cNvPr>
              <p:cNvSpPr/>
              <p:nvPr/>
            </p:nvSpPr>
            <p:spPr>
              <a:xfrm>
                <a:off x="5924303" y="3126587"/>
                <a:ext cx="765165" cy="1404835"/>
              </a:xfrm>
              <a:custGeom>
                <a:avLst/>
                <a:gdLst>
                  <a:gd name="connsiteX0" fmla="*/ 765166 w 765165"/>
                  <a:gd name="connsiteY0" fmla="*/ 1214812 h 1404835"/>
                  <a:gd name="connsiteX1" fmla="*/ 351971 w 765165"/>
                  <a:gd name="connsiteY1" fmla="*/ 1404836 h 1404835"/>
                  <a:gd name="connsiteX2" fmla="*/ 689 w 765165"/>
                  <a:gd name="connsiteY2" fmla="*/ 337179 h 1404835"/>
                  <a:gd name="connsiteX3" fmla="*/ 629339 w 765165"/>
                  <a:gd name="connsiteY3" fmla="*/ 53524 h 1404835"/>
                  <a:gd name="connsiteX4" fmla="*/ 759736 w 765165"/>
                  <a:gd name="connsiteY4" fmla="*/ 55143 h 1404835"/>
                  <a:gd name="connsiteX5" fmla="*/ 759736 w 765165"/>
                  <a:gd name="connsiteY5" fmla="*/ 145155 h 1404835"/>
                  <a:gd name="connsiteX6" fmla="*/ 550186 w 765165"/>
                  <a:gd name="connsiteY6" fmla="*/ 176683 h 1404835"/>
                  <a:gd name="connsiteX7" fmla="*/ 405120 w 765165"/>
                  <a:gd name="connsiteY7" fmla="*/ 239548 h 1404835"/>
                  <a:gd name="connsiteX8" fmla="*/ 765166 w 765165"/>
                  <a:gd name="connsiteY8" fmla="*/ 1214812 h 1404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5165" h="1404835">
                    <a:moveTo>
                      <a:pt x="765166" y="1214812"/>
                    </a:moveTo>
                    <a:lnTo>
                      <a:pt x="351971" y="1404836"/>
                    </a:lnTo>
                    <a:cubicBezTo>
                      <a:pt x="351971" y="1404836"/>
                      <a:pt x="13071" y="615118"/>
                      <a:pt x="689" y="337179"/>
                    </a:cubicBezTo>
                    <a:cubicBezTo>
                      <a:pt x="-9884" y="100578"/>
                      <a:pt x="96796" y="-99447"/>
                      <a:pt x="629339" y="53524"/>
                    </a:cubicBezTo>
                    <a:lnTo>
                      <a:pt x="759736" y="55143"/>
                    </a:lnTo>
                    <a:lnTo>
                      <a:pt x="759736" y="145155"/>
                    </a:lnTo>
                    <a:cubicBezTo>
                      <a:pt x="702586" y="152680"/>
                      <a:pt x="550186" y="176683"/>
                      <a:pt x="550186" y="176683"/>
                    </a:cubicBezTo>
                    <a:cubicBezTo>
                      <a:pt x="439125" y="218593"/>
                      <a:pt x="403311" y="235928"/>
                      <a:pt x="405120" y="239548"/>
                    </a:cubicBezTo>
                    <a:cubicBezTo>
                      <a:pt x="681346" y="799046"/>
                      <a:pt x="765166" y="1214812"/>
                      <a:pt x="765166" y="1214812"/>
                    </a:cubicBezTo>
                    <a:close/>
                  </a:path>
                </a:pathLst>
              </a:custGeom>
              <a:solidFill>
                <a:srgbClr val="37474F"/>
              </a:solidFill>
              <a:ln w="9525" cap="flat">
                <a:noFill/>
                <a:prstDash val="solid"/>
                <a:miter/>
              </a:ln>
            </p:spPr>
            <p:txBody>
              <a:bodyPr rtlCol="0" anchor="ctr"/>
              <a:lstStyle/>
              <a:p>
                <a:endParaRPr lang="zh-CN" altLang="en-US"/>
              </a:p>
            </p:txBody>
          </p:sp>
          <p:sp>
            <p:nvSpPr>
              <p:cNvPr id="1860" name="任意多边形: 形状 1859">
                <a:extLst>
                  <a:ext uri="{FF2B5EF4-FFF2-40B4-BE49-F238E27FC236}">
                    <a16:creationId xmlns:a16="http://schemas.microsoft.com/office/drawing/2014/main" xmlns="" id="{11B99A38-B814-4917-A88A-4C31E36DDC3B}"/>
                  </a:ext>
                </a:extLst>
              </p:cNvPr>
              <p:cNvSpPr/>
              <p:nvPr/>
            </p:nvSpPr>
            <p:spPr>
              <a:xfrm>
                <a:off x="6262195" y="3254692"/>
                <a:ext cx="396972" cy="418613"/>
              </a:xfrm>
              <a:custGeom>
                <a:avLst/>
                <a:gdLst>
                  <a:gd name="connsiteX0" fmla="*/ 1506 w 396972"/>
                  <a:gd name="connsiteY0" fmla="*/ 11621 h 418613"/>
                  <a:gd name="connsiteX1" fmla="*/ 46559 w 396972"/>
                  <a:gd name="connsiteY1" fmla="*/ 78296 h 418613"/>
                  <a:gd name="connsiteX2" fmla="*/ 317355 w 396972"/>
                  <a:gd name="connsiteY2" fmla="*/ 6953 h 418613"/>
                  <a:gd name="connsiteX3" fmla="*/ 396222 w 396972"/>
                  <a:gd name="connsiteY3" fmla="*/ 0 h 418613"/>
                  <a:gd name="connsiteX4" fmla="*/ 396222 w 396972"/>
                  <a:gd name="connsiteY4" fmla="*/ 1619 h 418613"/>
                  <a:gd name="connsiteX5" fmla="*/ 120664 w 396972"/>
                  <a:gd name="connsiteY5" fmla="*/ 54102 h 418613"/>
                  <a:gd name="connsiteX6" fmla="*/ 47226 w 396972"/>
                  <a:gd name="connsiteY6" fmla="*/ 79248 h 418613"/>
                  <a:gd name="connsiteX7" fmla="*/ 95804 w 396972"/>
                  <a:gd name="connsiteY7" fmla="*/ 162687 h 418613"/>
                  <a:gd name="connsiteX8" fmla="*/ 173528 w 396972"/>
                  <a:gd name="connsiteY8" fmla="*/ 324612 h 418613"/>
                  <a:gd name="connsiteX9" fmla="*/ 209723 w 396972"/>
                  <a:gd name="connsiteY9" fmla="*/ 417576 h 418613"/>
                  <a:gd name="connsiteX10" fmla="*/ 208199 w 396972"/>
                  <a:gd name="connsiteY10" fmla="*/ 418148 h 418613"/>
                  <a:gd name="connsiteX11" fmla="*/ 49226 w 396972"/>
                  <a:gd name="connsiteY11" fmla="*/ 100298 h 418613"/>
                  <a:gd name="connsiteX12" fmla="*/ 173 w 396972"/>
                  <a:gd name="connsiteY12" fmla="*/ 12763 h 418613"/>
                  <a:gd name="connsiteX13" fmla="*/ 1506 w 396972"/>
                  <a:gd name="connsiteY13" fmla="*/ 11621 h 418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6972" h="418613">
                    <a:moveTo>
                      <a:pt x="1506" y="11621"/>
                    </a:moveTo>
                    <a:cubicBezTo>
                      <a:pt x="17508" y="32957"/>
                      <a:pt x="32367" y="55245"/>
                      <a:pt x="46559" y="78296"/>
                    </a:cubicBezTo>
                    <a:cubicBezTo>
                      <a:pt x="132852" y="41405"/>
                      <a:pt x="224088" y="17369"/>
                      <a:pt x="317355" y="6953"/>
                    </a:cubicBezTo>
                    <a:cubicBezTo>
                      <a:pt x="343581" y="3715"/>
                      <a:pt x="369870" y="1397"/>
                      <a:pt x="396222" y="0"/>
                    </a:cubicBezTo>
                    <a:cubicBezTo>
                      <a:pt x="397270" y="0"/>
                      <a:pt x="397175" y="1524"/>
                      <a:pt x="396222" y="1619"/>
                    </a:cubicBezTo>
                    <a:cubicBezTo>
                      <a:pt x="302616" y="8151"/>
                      <a:pt x="210117" y="25768"/>
                      <a:pt x="120664" y="54102"/>
                    </a:cubicBezTo>
                    <a:cubicBezTo>
                      <a:pt x="95899" y="61722"/>
                      <a:pt x="71610" y="70580"/>
                      <a:pt x="47226" y="79248"/>
                    </a:cubicBezTo>
                    <a:cubicBezTo>
                      <a:pt x="64371" y="106585"/>
                      <a:pt x="80373" y="134493"/>
                      <a:pt x="95804" y="162687"/>
                    </a:cubicBezTo>
                    <a:cubicBezTo>
                      <a:pt x="124679" y="215187"/>
                      <a:pt x="150627" y="269244"/>
                      <a:pt x="173528" y="324612"/>
                    </a:cubicBezTo>
                    <a:cubicBezTo>
                      <a:pt x="186291" y="355283"/>
                      <a:pt x="198769" y="386239"/>
                      <a:pt x="209723" y="417576"/>
                    </a:cubicBezTo>
                    <a:cubicBezTo>
                      <a:pt x="209723" y="418433"/>
                      <a:pt x="208580" y="419100"/>
                      <a:pt x="208199" y="418148"/>
                    </a:cubicBezTo>
                    <a:cubicBezTo>
                      <a:pt x="159621" y="310198"/>
                      <a:pt x="106630" y="204248"/>
                      <a:pt x="49226" y="100298"/>
                    </a:cubicBezTo>
                    <a:cubicBezTo>
                      <a:pt x="32939" y="71057"/>
                      <a:pt x="16079" y="42196"/>
                      <a:pt x="173" y="12763"/>
                    </a:cubicBezTo>
                    <a:cubicBezTo>
                      <a:pt x="-399" y="11811"/>
                      <a:pt x="554" y="10763"/>
                      <a:pt x="1506" y="11621"/>
                    </a:cubicBezTo>
                    <a:close/>
                  </a:path>
                </a:pathLst>
              </a:custGeom>
              <a:solidFill>
                <a:srgbClr val="263238"/>
              </a:solidFill>
              <a:ln w="9525" cap="flat">
                <a:noFill/>
                <a:prstDash val="solid"/>
                <a:miter/>
              </a:ln>
            </p:spPr>
            <p:txBody>
              <a:bodyPr rtlCol="0" anchor="ctr"/>
              <a:lstStyle/>
              <a:p>
                <a:endParaRPr lang="zh-CN" altLang="en-US"/>
              </a:p>
            </p:txBody>
          </p:sp>
          <p:sp>
            <p:nvSpPr>
              <p:cNvPr id="1861" name="任意多边形: 形状 1860">
                <a:extLst>
                  <a:ext uri="{FF2B5EF4-FFF2-40B4-BE49-F238E27FC236}">
                    <a16:creationId xmlns:a16="http://schemas.microsoft.com/office/drawing/2014/main" xmlns="" id="{EA31643E-DB1D-4150-AFFD-18844D69A9F8}"/>
                  </a:ext>
                </a:extLst>
              </p:cNvPr>
              <p:cNvSpPr/>
              <p:nvPr/>
            </p:nvSpPr>
            <p:spPr>
              <a:xfrm>
                <a:off x="6267178" y="4285623"/>
                <a:ext cx="353622" cy="150999"/>
              </a:xfrm>
              <a:custGeom>
                <a:avLst/>
                <a:gdLst>
                  <a:gd name="connsiteX0" fmla="*/ 428 w 353622"/>
                  <a:gd name="connsiteY0" fmla="*/ 149693 h 150999"/>
                  <a:gd name="connsiteX1" fmla="*/ 68722 w 353622"/>
                  <a:gd name="connsiteY1" fmla="*/ 119213 h 150999"/>
                  <a:gd name="connsiteX2" fmla="*/ 137017 w 353622"/>
                  <a:gd name="connsiteY2" fmla="*/ 88543 h 150999"/>
                  <a:gd name="connsiteX3" fmla="*/ 352567 w 353622"/>
                  <a:gd name="connsiteY3" fmla="*/ 55 h 150999"/>
                  <a:gd name="connsiteX4" fmla="*/ 353568 w 353622"/>
                  <a:gd name="connsiteY4" fmla="*/ 484 h 150999"/>
                  <a:gd name="connsiteX5" fmla="*/ 353139 w 353622"/>
                  <a:gd name="connsiteY5" fmla="*/ 1484 h 150999"/>
                  <a:gd name="connsiteX6" fmla="*/ 218836 w 353622"/>
                  <a:gd name="connsiteY6" fmla="*/ 63015 h 150999"/>
                  <a:gd name="connsiteX7" fmla="*/ 80343 w 353622"/>
                  <a:gd name="connsiteY7" fmla="*/ 119499 h 150999"/>
                  <a:gd name="connsiteX8" fmla="*/ 40624 w 353622"/>
                  <a:gd name="connsiteY8" fmla="*/ 135120 h 150999"/>
                  <a:gd name="connsiteX9" fmla="*/ 904 w 353622"/>
                  <a:gd name="connsiteY9" fmla="*/ 150931 h 150999"/>
                  <a:gd name="connsiteX10" fmla="*/ 428 w 353622"/>
                  <a:gd name="connsiteY10" fmla="*/ 149693 h 15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3622" h="150999">
                    <a:moveTo>
                      <a:pt x="428" y="149693"/>
                    </a:moveTo>
                    <a:cubicBezTo>
                      <a:pt x="23574" y="140644"/>
                      <a:pt x="46053" y="129405"/>
                      <a:pt x="68722" y="119213"/>
                    </a:cubicBezTo>
                    <a:lnTo>
                      <a:pt x="137017" y="88543"/>
                    </a:lnTo>
                    <a:cubicBezTo>
                      <a:pt x="182451" y="68159"/>
                      <a:pt x="339518" y="2818"/>
                      <a:pt x="352567" y="55"/>
                    </a:cubicBezTo>
                    <a:cubicBezTo>
                      <a:pt x="352962" y="-103"/>
                      <a:pt x="353410" y="89"/>
                      <a:pt x="353568" y="484"/>
                    </a:cubicBezTo>
                    <a:cubicBezTo>
                      <a:pt x="353725" y="878"/>
                      <a:pt x="353533" y="1326"/>
                      <a:pt x="353139" y="1484"/>
                    </a:cubicBezTo>
                    <a:cubicBezTo>
                      <a:pt x="343614" y="8152"/>
                      <a:pt x="241696" y="53205"/>
                      <a:pt x="218836" y="63015"/>
                    </a:cubicBezTo>
                    <a:cubicBezTo>
                      <a:pt x="172926" y="82637"/>
                      <a:pt x="126634" y="101115"/>
                      <a:pt x="80343" y="119499"/>
                    </a:cubicBezTo>
                    <a:cubicBezTo>
                      <a:pt x="67198" y="124833"/>
                      <a:pt x="53863" y="129881"/>
                      <a:pt x="40624" y="135120"/>
                    </a:cubicBezTo>
                    <a:cubicBezTo>
                      <a:pt x="27384" y="140359"/>
                      <a:pt x="13858" y="145121"/>
                      <a:pt x="904" y="150931"/>
                    </a:cubicBezTo>
                    <a:cubicBezTo>
                      <a:pt x="142" y="151312"/>
                      <a:pt x="-429" y="149979"/>
                      <a:pt x="428" y="149693"/>
                    </a:cubicBezTo>
                    <a:close/>
                  </a:path>
                </a:pathLst>
              </a:custGeom>
              <a:solidFill>
                <a:srgbClr val="263238"/>
              </a:solidFill>
              <a:ln w="9525" cap="flat">
                <a:noFill/>
                <a:prstDash val="solid"/>
                <a:miter/>
              </a:ln>
            </p:spPr>
            <p:txBody>
              <a:bodyPr rtlCol="0" anchor="ctr"/>
              <a:lstStyle/>
              <a:p>
                <a:endParaRPr lang="zh-CN" altLang="en-US"/>
              </a:p>
            </p:txBody>
          </p:sp>
          <p:sp>
            <p:nvSpPr>
              <p:cNvPr id="1862" name="任意多边形: 形状 1861">
                <a:extLst>
                  <a:ext uri="{FF2B5EF4-FFF2-40B4-BE49-F238E27FC236}">
                    <a16:creationId xmlns:a16="http://schemas.microsoft.com/office/drawing/2014/main" xmlns="" id="{0A7484C8-5B09-41E2-9921-0885ADDE33D2}"/>
                  </a:ext>
                </a:extLst>
              </p:cNvPr>
              <p:cNvSpPr/>
              <p:nvPr/>
            </p:nvSpPr>
            <p:spPr>
              <a:xfrm>
                <a:off x="6263744" y="3306709"/>
                <a:ext cx="368098" cy="936755"/>
              </a:xfrm>
              <a:custGeom>
                <a:avLst/>
                <a:gdLst>
                  <a:gd name="connsiteX0" fmla="*/ 1862 w 368098"/>
                  <a:gd name="connsiteY0" fmla="*/ 657 h 936755"/>
                  <a:gd name="connsiteX1" fmla="*/ 87587 w 368098"/>
                  <a:gd name="connsiteY1" fmla="*/ 184108 h 936755"/>
                  <a:gd name="connsiteX2" fmla="*/ 166740 w 368098"/>
                  <a:gd name="connsiteY2" fmla="*/ 369084 h 936755"/>
                  <a:gd name="connsiteX3" fmla="*/ 309615 w 368098"/>
                  <a:gd name="connsiteY3" fmla="*/ 743416 h 936755"/>
                  <a:gd name="connsiteX4" fmla="*/ 368098 w 368098"/>
                  <a:gd name="connsiteY4" fmla="*/ 935821 h 936755"/>
                  <a:gd name="connsiteX5" fmla="*/ 366479 w 368098"/>
                  <a:gd name="connsiteY5" fmla="*/ 935821 h 936755"/>
                  <a:gd name="connsiteX6" fmla="*/ 243702 w 368098"/>
                  <a:gd name="connsiteY6" fmla="*/ 579396 h 936755"/>
                  <a:gd name="connsiteX7" fmla="*/ 92349 w 368098"/>
                  <a:gd name="connsiteY7" fmla="*/ 207921 h 936755"/>
                  <a:gd name="connsiteX8" fmla="*/ 46629 w 368098"/>
                  <a:gd name="connsiteY8" fmla="*/ 104860 h 936755"/>
                  <a:gd name="connsiteX9" fmla="*/ 528 w 368098"/>
                  <a:gd name="connsiteY9" fmla="*/ 1800 h 936755"/>
                  <a:gd name="connsiteX10" fmla="*/ 1862 w 368098"/>
                  <a:gd name="connsiteY10" fmla="*/ 657 h 9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8098" h="936755">
                    <a:moveTo>
                      <a:pt x="1862" y="657"/>
                    </a:moveTo>
                    <a:cubicBezTo>
                      <a:pt x="33294" y="60188"/>
                      <a:pt x="59964" y="122577"/>
                      <a:pt x="87587" y="184108"/>
                    </a:cubicBezTo>
                    <a:cubicBezTo>
                      <a:pt x="115209" y="245640"/>
                      <a:pt x="141117" y="307076"/>
                      <a:pt x="166740" y="369084"/>
                    </a:cubicBezTo>
                    <a:cubicBezTo>
                      <a:pt x="217540" y="492464"/>
                      <a:pt x="265165" y="617242"/>
                      <a:pt x="309615" y="743416"/>
                    </a:cubicBezTo>
                    <a:cubicBezTo>
                      <a:pt x="334570" y="814663"/>
                      <a:pt x="345429" y="863812"/>
                      <a:pt x="368098" y="935821"/>
                    </a:cubicBezTo>
                    <a:cubicBezTo>
                      <a:pt x="368098" y="936869"/>
                      <a:pt x="366860" y="937250"/>
                      <a:pt x="366479" y="935821"/>
                    </a:cubicBezTo>
                    <a:cubicBezTo>
                      <a:pt x="324378" y="808377"/>
                      <a:pt x="291327" y="704840"/>
                      <a:pt x="243702" y="579396"/>
                    </a:cubicBezTo>
                    <a:cubicBezTo>
                      <a:pt x="196077" y="453951"/>
                      <a:pt x="145689" y="330222"/>
                      <a:pt x="92349" y="207921"/>
                    </a:cubicBezTo>
                    <a:cubicBezTo>
                      <a:pt x="77300" y="173440"/>
                      <a:pt x="62060" y="139087"/>
                      <a:pt x="46629" y="104860"/>
                    </a:cubicBezTo>
                    <a:cubicBezTo>
                      <a:pt x="31104" y="70570"/>
                      <a:pt x="15006" y="36471"/>
                      <a:pt x="528" y="1800"/>
                    </a:cubicBezTo>
                    <a:cubicBezTo>
                      <a:pt x="-996" y="371"/>
                      <a:pt x="1195" y="-772"/>
                      <a:pt x="1862" y="657"/>
                    </a:cubicBezTo>
                    <a:close/>
                  </a:path>
                </a:pathLst>
              </a:custGeom>
              <a:solidFill>
                <a:srgbClr val="263238"/>
              </a:solidFill>
              <a:ln w="9525" cap="flat">
                <a:noFill/>
                <a:prstDash val="solid"/>
                <a:miter/>
              </a:ln>
            </p:spPr>
            <p:txBody>
              <a:bodyPr rtlCol="0" anchor="ctr"/>
              <a:lstStyle/>
              <a:p>
                <a:endParaRPr lang="zh-CN" altLang="en-US"/>
              </a:p>
            </p:txBody>
          </p:sp>
          <p:sp>
            <p:nvSpPr>
              <p:cNvPr id="1863" name="任意多边形: 形状 1862">
                <a:extLst>
                  <a:ext uri="{FF2B5EF4-FFF2-40B4-BE49-F238E27FC236}">
                    <a16:creationId xmlns:a16="http://schemas.microsoft.com/office/drawing/2014/main" xmlns="" id="{3B172FCE-6EAC-407D-8102-C80862C9606B}"/>
                  </a:ext>
                </a:extLst>
              </p:cNvPr>
              <p:cNvSpPr/>
              <p:nvPr/>
            </p:nvSpPr>
            <p:spPr>
              <a:xfrm>
                <a:off x="6601455" y="2297251"/>
                <a:ext cx="464748" cy="446520"/>
              </a:xfrm>
              <a:custGeom>
                <a:avLst/>
                <a:gdLst>
                  <a:gd name="connsiteX0" fmla="*/ 464632 w 464748"/>
                  <a:gd name="connsiteY0" fmla="*/ 442424 h 446520"/>
                  <a:gd name="connsiteX1" fmla="*/ 460822 w 464748"/>
                  <a:gd name="connsiteY1" fmla="*/ 446520 h 446520"/>
                  <a:gd name="connsiteX2" fmla="*/ 443582 w 464748"/>
                  <a:gd name="connsiteY2" fmla="*/ 446520 h 446520"/>
                  <a:gd name="connsiteX3" fmla="*/ 421007 w 464748"/>
                  <a:gd name="connsiteY3" fmla="*/ 384703 h 446520"/>
                  <a:gd name="connsiteX4" fmla="*/ 426627 w 464748"/>
                  <a:gd name="connsiteY4" fmla="*/ 446139 h 446520"/>
                  <a:gd name="connsiteX5" fmla="*/ 392528 w 464748"/>
                  <a:gd name="connsiteY5" fmla="*/ 444901 h 446520"/>
                  <a:gd name="connsiteX6" fmla="*/ 372334 w 464748"/>
                  <a:gd name="connsiteY6" fmla="*/ 335649 h 446520"/>
                  <a:gd name="connsiteX7" fmla="*/ 358904 w 464748"/>
                  <a:gd name="connsiteY7" fmla="*/ 443663 h 446520"/>
                  <a:gd name="connsiteX8" fmla="*/ 91252 w 464748"/>
                  <a:gd name="connsiteY8" fmla="*/ 429470 h 446520"/>
                  <a:gd name="connsiteX9" fmla="*/ 79822 w 464748"/>
                  <a:gd name="connsiteY9" fmla="*/ 349651 h 446520"/>
                  <a:gd name="connsiteX10" fmla="*/ 59343 w 464748"/>
                  <a:gd name="connsiteY10" fmla="*/ 427184 h 446520"/>
                  <a:gd name="connsiteX11" fmla="*/ 2860 w 464748"/>
                  <a:gd name="connsiteY11" fmla="*/ 421374 h 446520"/>
                  <a:gd name="connsiteX12" fmla="*/ 2 w 464748"/>
                  <a:gd name="connsiteY12" fmla="*/ 377178 h 446520"/>
                  <a:gd name="connsiteX13" fmla="*/ 15814 w 464748"/>
                  <a:gd name="connsiteY13" fmla="*/ 295835 h 446520"/>
                  <a:gd name="connsiteX14" fmla="*/ 58295 w 464748"/>
                  <a:gd name="connsiteY14" fmla="*/ 222683 h 446520"/>
                  <a:gd name="connsiteX15" fmla="*/ 58295 w 464748"/>
                  <a:gd name="connsiteY15" fmla="*/ 222111 h 446520"/>
                  <a:gd name="connsiteX16" fmla="*/ 58295 w 464748"/>
                  <a:gd name="connsiteY16" fmla="*/ 222111 h 446520"/>
                  <a:gd name="connsiteX17" fmla="*/ 83346 w 464748"/>
                  <a:gd name="connsiteY17" fmla="*/ 173057 h 446520"/>
                  <a:gd name="connsiteX18" fmla="*/ 92871 w 464748"/>
                  <a:gd name="connsiteY18" fmla="*/ 134957 h 446520"/>
                  <a:gd name="connsiteX19" fmla="*/ 177644 w 464748"/>
                  <a:gd name="connsiteY19" fmla="*/ 38945 h 446520"/>
                  <a:gd name="connsiteX20" fmla="*/ 373382 w 464748"/>
                  <a:gd name="connsiteY20" fmla="*/ 70854 h 446520"/>
                  <a:gd name="connsiteX21" fmla="*/ 378907 w 464748"/>
                  <a:gd name="connsiteY21" fmla="*/ 92000 h 446520"/>
                  <a:gd name="connsiteX22" fmla="*/ 378907 w 464748"/>
                  <a:gd name="connsiteY22" fmla="*/ 92000 h 446520"/>
                  <a:gd name="connsiteX23" fmla="*/ 394909 w 464748"/>
                  <a:gd name="connsiteY23" fmla="*/ 185916 h 446520"/>
                  <a:gd name="connsiteX24" fmla="*/ 394909 w 464748"/>
                  <a:gd name="connsiteY24" fmla="*/ 185916 h 446520"/>
                  <a:gd name="connsiteX25" fmla="*/ 394909 w 464748"/>
                  <a:gd name="connsiteY25" fmla="*/ 185916 h 446520"/>
                  <a:gd name="connsiteX26" fmla="*/ 394909 w 464748"/>
                  <a:gd name="connsiteY26" fmla="*/ 185916 h 446520"/>
                  <a:gd name="connsiteX27" fmla="*/ 402243 w 464748"/>
                  <a:gd name="connsiteY27" fmla="*/ 219063 h 446520"/>
                  <a:gd name="connsiteX28" fmla="*/ 464632 w 464748"/>
                  <a:gd name="connsiteY28" fmla="*/ 442424 h 44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64748" h="446520">
                    <a:moveTo>
                      <a:pt x="464632" y="442424"/>
                    </a:moveTo>
                    <a:cubicBezTo>
                      <a:pt x="464550" y="444544"/>
                      <a:pt x="462930" y="446286"/>
                      <a:pt x="460822" y="446520"/>
                    </a:cubicBezTo>
                    <a:cubicBezTo>
                      <a:pt x="455964" y="446520"/>
                      <a:pt x="450154" y="446520"/>
                      <a:pt x="443582" y="446520"/>
                    </a:cubicBezTo>
                    <a:cubicBezTo>
                      <a:pt x="431580" y="405182"/>
                      <a:pt x="417769" y="371939"/>
                      <a:pt x="421007" y="384703"/>
                    </a:cubicBezTo>
                    <a:cubicBezTo>
                      <a:pt x="425946" y="404785"/>
                      <a:pt x="427841" y="425495"/>
                      <a:pt x="426627" y="446139"/>
                    </a:cubicBezTo>
                    <a:lnTo>
                      <a:pt x="392528" y="444901"/>
                    </a:lnTo>
                    <a:cubicBezTo>
                      <a:pt x="385288" y="373178"/>
                      <a:pt x="372620" y="319457"/>
                      <a:pt x="372334" y="335649"/>
                    </a:cubicBezTo>
                    <a:cubicBezTo>
                      <a:pt x="371001" y="401181"/>
                      <a:pt x="365381" y="421374"/>
                      <a:pt x="358904" y="443663"/>
                    </a:cubicBezTo>
                    <a:cubicBezTo>
                      <a:pt x="276704" y="440519"/>
                      <a:pt x="169071" y="435090"/>
                      <a:pt x="91252" y="429470"/>
                    </a:cubicBezTo>
                    <a:cubicBezTo>
                      <a:pt x="85632" y="389751"/>
                      <a:pt x="81727" y="346889"/>
                      <a:pt x="79822" y="349651"/>
                    </a:cubicBezTo>
                    <a:cubicBezTo>
                      <a:pt x="67344" y="370796"/>
                      <a:pt x="61724" y="402515"/>
                      <a:pt x="59343" y="427184"/>
                    </a:cubicBezTo>
                    <a:cubicBezTo>
                      <a:pt x="34578" y="425184"/>
                      <a:pt x="14861" y="423184"/>
                      <a:pt x="2860" y="421374"/>
                    </a:cubicBezTo>
                    <a:cubicBezTo>
                      <a:pt x="2860" y="421374"/>
                      <a:pt x="-93" y="388037"/>
                      <a:pt x="2" y="377178"/>
                    </a:cubicBezTo>
                    <a:cubicBezTo>
                      <a:pt x="193" y="349319"/>
                      <a:pt x="5554" y="321737"/>
                      <a:pt x="15814" y="295835"/>
                    </a:cubicBezTo>
                    <a:cubicBezTo>
                      <a:pt x="27365" y="270026"/>
                      <a:pt x="41604" y="245507"/>
                      <a:pt x="58295" y="222683"/>
                    </a:cubicBezTo>
                    <a:cubicBezTo>
                      <a:pt x="58230" y="222498"/>
                      <a:pt x="58230" y="222296"/>
                      <a:pt x="58295" y="222111"/>
                    </a:cubicBezTo>
                    <a:cubicBezTo>
                      <a:pt x="58295" y="222111"/>
                      <a:pt x="58295" y="222111"/>
                      <a:pt x="58295" y="222111"/>
                    </a:cubicBezTo>
                    <a:cubicBezTo>
                      <a:pt x="68565" y="206813"/>
                      <a:pt x="76975" y="190346"/>
                      <a:pt x="83346" y="173057"/>
                    </a:cubicBezTo>
                    <a:cubicBezTo>
                      <a:pt x="87598" y="160651"/>
                      <a:pt x="90785" y="147905"/>
                      <a:pt x="92871" y="134957"/>
                    </a:cubicBezTo>
                    <a:cubicBezTo>
                      <a:pt x="100586" y="87332"/>
                      <a:pt x="130971" y="47804"/>
                      <a:pt x="177644" y="38945"/>
                    </a:cubicBezTo>
                    <a:cubicBezTo>
                      <a:pt x="270131" y="-34302"/>
                      <a:pt x="352808" y="6941"/>
                      <a:pt x="373382" y="70854"/>
                    </a:cubicBezTo>
                    <a:cubicBezTo>
                      <a:pt x="375383" y="77141"/>
                      <a:pt x="377192" y="84189"/>
                      <a:pt x="378907" y="92000"/>
                    </a:cubicBezTo>
                    <a:lnTo>
                      <a:pt x="378907" y="92000"/>
                    </a:lnTo>
                    <a:cubicBezTo>
                      <a:pt x="385288" y="120575"/>
                      <a:pt x="390051" y="157341"/>
                      <a:pt x="394909" y="185916"/>
                    </a:cubicBezTo>
                    <a:lnTo>
                      <a:pt x="394909" y="185916"/>
                    </a:lnTo>
                    <a:cubicBezTo>
                      <a:pt x="394909" y="185916"/>
                      <a:pt x="394909" y="185916"/>
                      <a:pt x="394909" y="185916"/>
                    </a:cubicBezTo>
                    <a:lnTo>
                      <a:pt x="394909" y="185916"/>
                    </a:lnTo>
                    <a:cubicBezTo>
                      <a:pt x="396658" y="197108"/>
                      <a:pt x="399107" y="208178"/>
                      <a:pt x="402243" y="219063"/>
                    </a:cubicBezTo>
                    <a:cubicBezTo>
                      <a:pt x="420531" y="270498"/>
                      <a:pt x="467394" y="303074"/>
                      <a:pt x="464632" y="442424"/>
                    </a:cubicBezTo>
                    <a:close/>
                  </a:path>
                </a:pathLst>
              </a:custGeom>
              <a:solidFill>
                <a:srgbClr val="263238"/>
              </a:solidFill>
              <a:ln w="9525" cap="flat">
                <a:noFill/>
                <a:prstDash val="solid"/>
                <a:miter/>
              </a:ln>
            </p:spPr>
            <p:txBody>
              <a:bodyPr rtlCol="0" anchor="ctr"/>
              <a:lstStyle/>
              <a:p>
                <a:endParaRPr lang="zh-CN" altLang="en-US"/>
              </a:p>
            </p:txBody>
          </p:sp>
          <p:sp>
            <p:nvSpPr>
              <p:cNvPr id="1864" name="任意多边形: 形状 1863">
                <a:extLst>
                  <a:ext uri="{FF2B5EF4-FFF2-40B4-BE49-F238E27FC236}">
                    <a16:creationId xmlns:a16="http://schemas.microsoft.com/office/drawing/2014/main" xmlns="" id="{3568A4B5-B09E-48E4-8717-0A9EA68702C0}"/>
                  </a:ext>
                </a:extLst>
              </p:cNvPr>
              <p:cNvSpPr/>
              <p:nvPr/>
            </p:nvSpPr>
            <p:spPr>
              <a:xfrm>
                <a:off x="6592840" y="2346158"/>
                <a:ext cx="169248" cy="371038"/>
              </a:xfrm>
              <a:custGeom>
                <a:avLst/>
                <a:gdLst>
                  <a:gd name="connsiteX0" fmla="*/ 166256 w 169248"/>
                  <a:gd name="connsiteY0" fmla="*/ 135 h 371038"/>
                  <a:gd name="connsiteX1" fmla="*/ 107487 w 169248"/>
                  <a:gd name="connsiteY1" fmla="*/ 69001 h 371038"/>
                  <a:gd name="connsiteX2" fmla="*/ 90437 w 169248"/>
                  <a:gd name="connsiteY2" fmla="*/ 127770 h 371038"/>
                  <a:gd name="connsiteX3" fmla="*/ 51670 w 169248"/>
                  <a:gd name="connsiteY3" fmla="*/ 177967 h 371038"/>
                  <a:gd name="connsiteX4" fmla="*/ 5379 w 169248"/>
                  <a:gd name="connsiteY4" fmla="*/ 261025 h 371038"/>
                  <a:gd name="connsiteX5" fmla="*/ 6141 w 169248"/>
                  <a:gd name="connsiteY5" fmla="*/ 371038 h 371038"/>
                  <a:gd name="connsiteX6" fmla="*/ 6141 w 169248"/>
                  <a:gd name="connsiteY6" fmla="*/ 371038 h 371038"/>
                  <a:gd name="connsiteX7" fmla="*/ 12046 w 169248"/>
                  <a:gd name="connsiteY7" fmla="*/ 256738 h 371038"/>
                  <a:gd name="connsiteX8" fmla="*/ 70053 w 169248"/>
                  <a:gd name="connsiteY8" fmla="*/ 169870 h 371038"/>
                  <a:gd name="connsiteX9" fmla="*/ 109201 w 169248"/>
                  <a:gd name="connsiteY9" fmla="*/ 94813 h 371038"/>
                  <a:gd name="connsiteX10" fmla="*/ 122631 w 169248"/>
                  <a:gd name="connsiteY10" fmla="*/ 43759 h 371038"/>
                  <a:gd name="connsiteX11" fmla="*/ 167780 w 169248"/>
                  <a:gd name="connsiteY11" fmla="*/ 4326 h 371038"/>
                  <a:gd name="connsiteX12" fmla="*/ 169113 w 169248"/>
                  <a:gd name="connsiteY12" fmla="*/ 1468 h 371038"/>
                  <a:gd name="connsiteX13" fmla="*/ 166256 w 169248"/>
                  <a:gd name="connsiteY13" fmla="*/ 135 h 37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9248" h="371038">
                    <a:moveTo>
                      <a:pt x="166256" y="135"/>
                    </a:moveTo>
                    <a:cubicBezTo>
                      <a:pt x="135902" y="11134"/>
                      <a:pt x="113576" y="37295"/>
                      <a:pt x="107487" y="69001"/>
                    </a:cubicBezTo>
                    <a:cubicBezTo>
                      <a:pt x="104355" y="89242"/>
                      <a:pt x="98624" y="108995"/>
                      <a:pt x="90437" y="127770"/>
                    </a:cubicBezTo>
                    <a:cubicBezTo>
                      <a:pt x="80101" y="146349"/>
                      <a:pt x="67033" y="163270"/>
                      <a:pt x="51670" y="177967"/>
                    </a:cubicBezTo>
                    <a:cubicBezTo>
                      <a:pt x="27983" y="200169"/>
                      <a:pt x="11803" y="229201"/>
                      <a:pt x="5379" y="261025"/>
                    </a:cubicBezTo>
                    <a:cubicBezTo>
                      <a:pt x="-2041" y="297348"/>
                      <a:pt x="-1782" y="334821"/>
                      <a:pt x="6141" y="371038"/>
                    </a:cubicBezTo>
                    <a:cubicBezTo>
                      <a:pt x="6141" y="371038"/>
                      <a:pt x="6141" y="371038"/>
                      <a:pt x="6141" y="371038"/>
                    </a:cubicBezTo>
                    <a:cubicBezTo>
                      <a:pt x="277" y="332935"/>
                      <a:pt x="2286" y="294034"/>
                      <a:pt x="12046" y="256738"/>
                    </a:cubicBezTo>
                    <a:cubicBezTo>
                      <a:pt x="21571" y="218638"/>
                      <a:pt x="45479" y="197017"/>
                      <a:pt x="70053" y="169870"/>
                    </a:cubicBezTo>
                    <a:cubicBezTo>
                      <a:pt x="89611" y="148825"/>
                      <a:pt x="103135" y="122896"/>
                      <a:pt x="109201" y="94813"/>
                    </a:cubicBezTo>
                    <a:cubicBezTo>
                      <a:pt x="112916" y="77668"/>
                      <a:pt x="114249" y="59476"/>
                      <a:pt x="122631" y="43759"/>
                    </a:cubicBezTo>
                    <a:cubicBezTo>
                      <a:pt x="133455" y="26443"/>
                      <a:pt x="149165" y="12721"/>
                      <a:pt x="167780" y="4326"/>
                    </a:cubicBezTo>
                    <a:cubicBezTo>
                      <a:pt x="168937" y="3905"/>
                      <a:pt x="169534" y="2626"/>
                      <a:pt x="169113" y="1468"/>
                    </a:cubicBezTo>
                    <a:cubicBezTo>
                      <a:pt x="168693" y="311"/>
                      <a:pt x="167413" y="-286"/>
                      <a:pt x="166256" y="135"/>
                    </a:cubicBezTo>
                    <a:close/>
                  </a:path>
                </a:pathLst>
              </a:custGeom>
              <a:solidFill>
                <a:srgbClr val="263238"/>
              </a:solidFill>
              <a:ln w="9525" cap="flat">
                <a:noFill/>
                <a:prstDash val="solid"/>
                <a:miter/>
              </a:ln>
            </p:spPr>
            <p:txBody>
              <a:bodyPr rtlCol="0" anchor="ctr"/>
              <a:lstStyle/>
              <a:p>
                <a:endParaRPr lang="zh-CN" altLang="en-US"/>
              </a:p>
            </p:txBody>
          </p:sp>
          <p:sp>
            <p:nvSpPr>
              <p:cNvPr id="1865" name="任意多边形: 形状 1864">
                <a:extLst>
                  <a:ext uri="{FF2B5EF4-FFF2-40B4-BE49-F238E27FC236}">
                    <a16:creationId xmlns:a16="http://schemas.microsoft.com/office/drawing/2014/main" xmlns="" id="{7942E296-76DA-4412-BE50-FE9D795836F6}"/>
                  </a:ext>
                </a:extLst>
              </p:cNvPr>
              <p:cNvSpPr/>
              <p:nvPr/>
            </p:nvSpPr>
            <p:spPr>
              <a:xfrm>
                <a:off x="6980546" y="2387568"/>
                <a:ext cx="103878" cy="345249"/>
              </a:xfrm>
              <a:custGeom>
                <a:avLst/>
                <a:gdLst>
                  <a:gd name="connsiteX0" fmla="*/ 69253 w 103878"/>
                  <a:gd name="connsiteY0" fmla="*/ 186182 h 345249"/>
                  <a:gd name="connsiteX1" fmla="*/ 21628 w 103878"/>
                  <a:gd name="connsiteY1" fmla="*/ 97028 h 345249"/>
                  <a:gd name="connsiteX2" fmla="*/ 864 w 103878"/>
                  <a:gd name="connsiteY2" fmla="*/ 254 h 345249"/>
                  <a:gd name="connsiteX3" fmla="*/ 7 w 103878"/>
                  <a:gd name="connsiteY3" fmla="*/ 254 h 345249"/>
                  <a:gd name="connsiteX4" fmla="*/ 42964 w 103878"/>
                  <a:gd name="connsiteY4" fmla="*/ 161131 h 345249"/>
                  <a:gd name="connsiteX5" fmla="*/ 87256 w 103878"/>
                  <a:gd name="connsiteY5" fmla="*/ 243713 h 345249"/>
                  <a:gd name="connsiteX6" fmla="*/ 98686 w 103878"/>
                  <a:gd name="connsiteY6" fmla="*/ 344392 h 345249"/>
                  <a:gd name="connsiteX7" fmla="*/ 99543 w 103878"/>
                  <a:gd name="connsiteY7" fmla="*/ 345249 h 345249"/>
                  <a:gd name="connsiteX8" fmla="*/ 100400 w 103878"/>
                  <a:gd name="connsiteY8" fmla="*/ 344392 h 345249"/>
                  <a:gd name="connsiteX9" fmla="*/ 69253 w 103878"/>
                  <a:gd name="connsiteY9" fmla="*/ 186182 h 345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878" h="345249">
                    <a:moveTo>
                      <a:pt x="69253" y="186182"/>
                    </a:moveTo>
                    <a:cubicBezTo>
                      <a:pt x="50680" y="157036"/>
                      <a:pt x="31153" y="131985"/>
                      <a:pt x="21628" y="97028"/>
                    </a:cubicBezTo>
                    <a:cubicBezTo>
                      <a:pt x="13151" y="65215"/>
                      <a:pt x="9532" y="31972"/>
                      <a:pt x="864" y="254"/>
                    </a:cubicBezTo>
                    <a:cubicBezTo>
                      <a:pt x="864" y="-318"/>
                      <a:pt x="-89" y="254"/>
                      <a:pt x="7" y="254"/>
                    </a:cubicBezTo>
                    <a:cubicBezTo>
                      <a:pt x="12865" y="56547"/>
                      <a:pt x="11532" y="112078"/>
                      <a:pt x="42964" y="161131"/>
                    </a:cubicBezTo>
                    <a:cubicBezTo>
                      <a:pt x="60014" y="187801"/>
                      <a:pt x="77159" y="212661"/>
                      <a:pt x="87256" y="243713"/>
                    </a:cubicBezTo>
                    <a:cubicBezTo>
                      <a:pt x="97444" y="276238"/>
                      <a:pt x="101323" y="310411"/>
                      <a:pt x="98686" y="344392"/>
                    </a:cubicBezTo>
                    <a:cubicBezTo>
                      <a:pt x="98686" y="344866"/>
                      <a:pt x="99070" y="345249"/>
                      <a:pt x="99543" y="345249"/>
                    </a:cubicBezTo>
                    <a:cubicBezTo>
                      <a:pt x="100016" y="345249"/>
                      <a:pt x="100400" y="344866"/>
                      <a:pt x="100400" y="344392"/>
                    </a:cubicBezTo>
                    <a:cubicBezTo>
                      <a:pt x="110211" y="289616"/>
                      <a:pt x="99095" y="233152"/>
                      <a:pt x="69253" y="186182"/>
                    </a:cubicBezTo>
                    <a:close/>
                  </a:path>
                </a:pathLst>
              </a:custGeom>
              <a:solidFill>
                <a:srgbClr val="263238"/>
              </a:solidFill>
              <a:ln w="9525" cap="flat">
                <a:noFill/>
                <a:prstDash val="solid"/>
                <a:miter/>
              </a:ln>
            </p:spPr>
            <p:txBody>
              <a:bodyPr rtlCol="0" anchor="ctr"/>
              <a:lstStyle/>
              <a:p>
                <a:endParaRPr lang="zh-CN" altLang="en-US"/>
              </a:p>
            </p:txBody>
          </p:sp>
          <p:sp>
            <p:nvSpPr>
              <p:cNvPr id="1866" name="任意多边形: 形状 1865">
                <a:extLst>
                  <a:ext uri="{FF2B5EF4-FFF2-40B4-BE49-F238E27FC236}">
                    <a16:creationId xmlns:a16="http://schemas.microsoft.com/office/drawing/2014/main" xmlns="" id="{C0C4DE7F-3F7A-4E9F-A3C1-9BBCE8C21DB8}"/>
                  </a:ext>
                </a:extLst>
              </p:cNvPr>
              <p:cNvSpPr/>
              <p:nvPr/>
            </p:nvSpPr>
            <p:spPr>
              <a:xfrm>
                <a:off x="6677704" y="2244565"/>
                <a:ext cx="113668" cy="99008"/>
              </a:xfrm>
              <a:custGeom>
                <a:avLst/>
                <a:gdLst>
                  <a:gd name="connsiteX0" fmla="*/ 113206 w 113668"/>
                  <a:gd name="connsiteY0" fmla="*/ 82011 h 99008"/>
                  <a:gd name="connsiteX1" fmla="*/ 17098 w 113668"/>
                  <a:gd name="connsiteY1" fmla="*/ 80297 h 99008"/>
                  <a:gd name="connsiteX2" fmla="*/ 57865 w 113668"/>
                  <a:gd name="connsiteY2" fmla="*/ 1715 h 99008"/>
                  <a:gd name="connsiteX3" fmla="*/ 113206 w 113668"/>
                  <a:gd name="connsiteY3" fmla="*/ 82011 h 99008"/>
                </a:gdLst>
                <a:ahLst/>
                <a:cxnLst>
                  <a:cxn ang="0">
                    <a:pos x="connsiteX0" y="connsiteY0"/>
                  </a:cxn>
                  <a:cxn ang="0">
                    <a:pos x="connsiteX1" y="connsiteY1"/>
                  </a:cxn>
                  <a:cxn ang="0">
                    <a:pos x="connsiteX2" y="connsiteY2"/>
                  </a:cxn>
                  <a:cxn ang="0">
                    <a:pos x="connsiteX3" y="connsiteY3"/>
                  </a:cxn>
                </a:cxnLst>
                <a:rect l="l" t="t" r="r" b="b"/>
                <a:pathLst>
                  <a:path w="113668" h="99008">
                    <a:moveTo>
                      <a:pt x="113206" y="82011"/>
                    </a:moveTo>
                    <a:cubicBezTo>
                      <a:pt x="111110" y="93441"/>
                      <a:pt x="52817" y="114587"/>
                      <a:pt x="17098" y="80297"/>
                    </a:cubicBezTo>
                    <a:cubicBezTo>
                      <a:pt x="-18620" y="46007"/>
                      <a:pt x="4811" y="-10572"/>
                      <a:pt x="57865" y="1715"/>
                    </a:cubicBezTo>
                    <a:cubicBezTo>
                      <a:pt x="91489" y="9526"/>
                      <a:pt x="117492" y="57722"/>
                      <a:pt x="113206" y="82011"/>
                    </a:cubicBezTo>
                    <a:close/>
                  </a:path>
                </a:pathLst>
              </a:custGeom>
              <a:solidFill>
                <a:srgbClr val="263238"/>
              </a:solidFill>
              <a:ln w="9525" cap="flat">
                <a:noFill/>
                <a:prstDash val="solid"/>
                <a:miter/>
              </a:ln>
            </p:spPr>
            <p:txBody>
              <a:bodyPr rtlCol="0" anchor="ctr"/>
              <a:lstStyle/>
              <a:p>
                <a:endParaRPr lang="zh-CN" altLang="en-US"/>
              </a:p>
            </p:txBody>
          </p:sp>
          <p:sp>
            <p:nvSpPr>
              <p:cNvPr id="1867" name="任意多边形: 形状 1866">
                <a:extLst>
                  <a:ext uri="{FF2B5EF4-FFF2-40B4-BE49-F238E27FC236}">
                    <a16:creationId xmlns:a16="http://schemas.microsoft.com/office/drawing/2014/main" xmlns="" id="{D80FDB75-81F9-4FCB-ACE2-04D22CA73EA7}"/>
                  </a:ext>
                </a:extLst>
              </p:cNvPr>
              <p:cNvSpPr/>
              <p:nvPr/>
            </p:nvSpPr>
            <p:spPr>
              <a:xfrm>
                <a:off x="6681182" y="2228853"/>
                <a:ext cx="112630" cy="97723"/>
              </a:xfrm>
              <a:custGeom>
                <a:avLst/>
                <a:gdLst>
                  <a:gd name="connsiteX0" fmla="*/ 0 w 112630"/>
                  <a:gd name="connsiteY0" fmla="*/ 41431 h 97723"/>
                  <a:gd name="connsiteX1" fmla="*/ 34004 w 112630"/>
                  <a:gd name="connsiteY1" fmla="*/ 11713 h 97723"/>
                  <a:gd name="connsiteX2" fmla="*/ 74867 w 112630"/>
                  <a:gd name="connsiteY2" fmla="*/ 16666 h 97723"/>
                  <a:gd name="connsiteX3" fmla="*/ 101251 w 112630"/>
                  <a:gd name="connsiteY3" fmla="*/ 52480 h 97723"/>
                  <a:gd name="connsiteX4" fmla="*/ 108109 w 112630"/>
                  <a:gd name="connsiteY4" fmla="*/ 74482 h 97723"/>
                  <a:gd name="connsiteX5" fmla="*/ 109728 w 112630"/>
                  <a:gd name="connsiteY5" fmla="*/ 97723 h 97723"/>
                  <a:gd name="connsiteX6" fmla="*/ 112300 w 112630"/>
                  <a:gd name="connsiteY6" fmla="*/ 73911 h 97723"/>
                  <a:gd name="connsiteX7" fmla="*/ 107633 w 112630"/>
                  <a:gd name="connsiteY7" fmla="*/ 50098 h 97723"/>
                  <a:gd name="connsiteX8" fmla="*/ 80010 w 112630"/>
                  <a:gd name="connsiteY8" fmla="*/ 9617 h 97723"/>
                  <a:gd name="connsiteX9" fmla="*/ 56102 w 112630"/>
                  <a:gd name="connsiteY9" fmla="*/ 92 h 97723"/>
                  <a:gd name="connsiteX10" fmla="*/ 31337 w 112630"/>
                  <a:gd name="connsiteY10" fmla="*/ 5140 h 97723"/>
                  <a:gd name="connsiteX11" fmla="*/ 0 w 112630"/>
                  <a:gd name="connsiteY11" fmla="*/ 41431 h 97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2630" h="97723">
                    <a:moveTo>
                      <a:pt x="0" y="41431"/>
                    </a:moveTo>
                    <a:cubicBezTo>
                      <a:pt x="7631" y="27950"/>
                      <a:pt x="19624" y="17469"/>
                      <a:pt x="34004" y="11713"/>
                    </a:cubicBezTo>
                    <a:cubicBezTo>
                      <a:pt x="47529" y="5923"/>
                      <a:pt x="63117" y="7812"/>
                      <a:pt x="74867" y="16666"/>
                    </a:cubicBezTo>
                    <a:cubicBezTo>
                      <a:pt x="86761" y="25976"/>
                      <a:pt x="95884" y="38360"/>
                      <a:pt x="101251" y="52480"/>
                    </a:cubicBezTo>
                    <a:cubicBezTo>
                      <a:pt x="104164" y="59603"/>
                      <a:pt x="106459" y="66965"/>
                      <a:pt x="108109" y="74482"/>
                    </a:cubicBezTo>
                    <a:cubicBezTo>
                      <a:pt x="110077" y="82063"/>
                      <a:pt x="110626" y="89943"/>
                      <a:pt x="109728" y="97723"/>
                    </a:cubicBezTo>
                    <a:cubicBezTo>
                      <a:pt x="112301" y="90066"/>
                      <a:pt x="113179" y="81941"/>
                      <a:pt x="112300" y="73911"/>
                    </a:cubicBezTo>
                    <a:cubicBezTo>
                      <a:pt x="111656" y="65822"/>
                      <a:pt x="110091" y="57832"/>
                      <a:pt x="107633" y="50098"/>
                    </a:cubicBezTo>
                    <a:cubicBezTo>
                      <a:pt x="102823" y="34078"/>
                      <a:pt x="93174" y="19938"/>
                      <a:pt x="80010" y="9617"/>
                    </a:cubicBezTo>
                    <a:cubicBezTo>
                      <a:pt x="73066" y="4308"/>
                      <a:pt x="64795" y="1013"/>
                      <a:pt x="56102" y="92"/>
                    </a:cubicBezTo>
                    <a:cubicBezTo>
                      <a:pt x="47547" y="-435"/>
                      <a:pt x="39004" y="1306"/>
                      <a:pt x="31337" y="5140"/>
                    </a:cubicBezTo>
                    <a:cubicBezTo>
                      <a:pt x="16324" y="12385"/>
                      <a:pt x="4980" y="25522"/>
                      <a:pt x="0" y="41431"/>
                    </a:cubicBezTo>
                    <a:close/>
                  </a:path>
                </a:pathLst>
              </a:custGeom>
              <a:solidFill>
                <a:srgbClr val="263238"/>
              </a:solidFill>
              <a:ln w="9525" cap="flat">
                <a:noFill/>
                <a:prstDash val="solid"/>
                <a:miter/>
              </a:ln>
            </p:spPr>
            <p:txBody>
              <a:bodyPr rtlCol="0" anchor="ctr"/>
              <a:lstStyle/>
              <a:p>
                <a:endParaRPr lang="zh-CN" altLang="en-US"/>
              </a:p>
            </p:txBody>
          </p:sp>
          <p:sp>
            <p:nvSpPr>
              <p:cNvPr id="1868" name="任意多边形: 形状 1867">
                <a:extLst>
                  <a:ext uri="{FF2B5EF4-FFF2-40B4-BE49-F238E27FC236}">
                    <a16:creationId xmlns:a16="http://schemas.microsoft.com/office/drawing/2014/main" xmlns="" id="{CF20E546-71ED-4851-A439-B6770917461B}"/>
                  </a:ext>
                </a:extLst>
              </p:cNvPr>
              <p:cNvSpPr/>
              <p:nvPr/>
            </p:nvSpPr>
            <p:spPr>
              <a:xfrm>
                <a:off x="6706101" y="2637311"/>
                <a:ext cx="494767" cy="395903"/>
              </a:xfrm>
              <a:custGeom>
                <a:avLst/>
                <a:gdLst>
                  <a:gd name="connsiteX0" fmla="*/ 1465 w 494767"/>
                  <a:gd name="connsiteY0" fmla="*/ 63884 h 395903"/>
                  <a:gd name="connsiteX1" fmla="*/ 185107 w 494767"/>
                  <a:gd name="connsiteY1" fmla="*/ 395830 h 395903"/>
                  <a:gd name="connsiteX2" fmla="*/ 476477 w 494767"/>
                  <a:gd name="connsiteY2" fmla="*/ 297151 h 395903"/>
                  <a:gd name="connsiteX3" fmla="*/ 373322 w 494767"/>
                  <a:gd name="connsiteY3" fmla="*/ 116176 h 395903"/>
                  <a:gd name="connsiteX4" fmla="*/ 215587 w 494767"/>
                  <a:gd name="connsiteY4" fmla="*/ 199996 h 395903"/>
                  <a:gd name="connsiteX5" fmla="*/ 87572 w 494767"/>
                  <a:gd name="connsiteY5" fmla="*/ 29498 h 395903"/>
                  <a:gd name="connsiteX6" fmla="*/ 1465 w 494767"/>
                  <a:gd name="connsiteY6" fmla="*/ 63884 h 39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4767" h="395903">
                    <a:moveTo>
                      <a:pt x="1465" y="63884"/>
                    </a:moveTo>
                    <a:cubicBezTo>
                      <a:pt x="28516" y="207330"/>
                      <a:pt x="110527" y="392877"/>
                      <a:pt x="185107" y="395830"/>
                    </a:cubicBezTo>
                    <a:cubicBezTo>
                      <a:pt x="253116" y="398402"/>
                      <a:pt x="410755" y="333155"/>
                      <a:pt x="476477" y="297151"/>
                    </a:cubicBezTo>
                    <a:cubicBezTo>
                      <a:pt x="542200" y="261146"/>
                      <a:pt x="412660" y="95411"/>
                      <a:pt x="373322" y="116176"/>
                    </a:cubicBezTo>
                    <a:cubicBezTo>
                      <a:pt x="320934" y="143513"/>
                      <a:pt x="229589" y="205330"/>
                      <a:pt x="215587" y="199996"/>
                    </a:cubicBezTo>
                    <a:cubicBezTo>
                      <a:pt x="198061" y="193328"/>
                      <a:pt x="181964" y="164087"/>
                      <a:pt x="87572" y="29498"/>
                    </a:cubicBezTo>
                    <a:cubicBezTo>
                      <a:pt x="48995" y="-25747"/>
                      <a:pt x="-10060" y="2828"/>
                      <a:pt x="1465" y="63884"/>
                    </a:cubicBezTo>
                    <a:close/>
                  </a:path>
                </a:pathLst>
              </a:custGeom>
              <a:solidFill>
                <a:srgbClr val="FFC4C0"/>
              </a:solidFill>
              <a:ln w="9525" cap="flat">
                <a:noFill/>
                <a:prstDash val="solid"/>
                <a:miter/>
              </a:ln>
            </p:spPr>
            <p:txBody>
              <a:bodyPr rtlCol="0" anchor="ctr"/>
              <a:lstStyle/>
              <a:p>
                <a:endParaRPr lang="zh-CN" altLang="en-US"/>
              </a:p>
            </p:txBody>
          </p:sp>
          <p:sp>
            <p:nvSpPr>
              <p:cNvPr id="1869" name="任意多边形: 形状 1868">
                <a:extLst>
                  <a:ext uri="{FF2B5EF4-FFF2-40B4-BE49-F238E27FC236}">
                    <a16:creationId xmlns:a16="http://schemas.microsoft.com/office/drawing/2014/main" xmlns="" id="{9CB10632-7455-4ADA-A4F1-7DA0990440FC}"/>
                  </a:ext>
                </a:extLst>
              </p:cNvPr>
              <p:cNvSpPr/>
              <p:nvPr/>
            </p:nvSpPr>
            <p:spPr>
              <a:xfrm>
                <a:off x="7114283" y="2683592"/>
                <a:ext cx="191135" cy="150218"/>
              </a:xfrm>
              <a:custGeom>
                <a:avLst/>
                <a:gdLst>
                  <a:gd name="connsiteX0" fmla="*/ 37719 w 191135"/>
                  <a:gd name="connsiteY0" fmla="*/ 14840 h 150218"/>
                  <a:gd name="connsiteX1" fmla="*/ 136684 w 191135"/>
                  <a:gd name="connsiteY1" fmla="*/ 934 h 150218"/>
                  <a:gd name="connsiteX2" fmla="*/ 191072 w 191135"/>
                  <a:gd name="connsiteY2" fmla="*/ 64370 h 150218"/>
                  <a:gd name="connsiteX3" fmla="*/ 135636 w 191135"/>
                  <a:gd name="connsiteY3" fmla="*/ 150095 h 150218"/>
                  <a:gd name="connsiteX4" fmla="*/ 128492 w 191135"/>
                  <a:gd name="connsiteY4" fmla="*/ 81610 h 150218"/>
                  <a:gd name="connsiteX5" fmla="*/ 121349 w 191135"/>
                  <a:gd name="connsiteY5" fmla="*/ 65704 h 150218"/>
                  <a:gd name="connsiteX6" fmla="*/ 0 w 191135"/>
                  <a:gd name="connsiteY6" fmla="*/ 105613 h 1502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35" h="150218">
                    <a:moveTo>
                      <a:pt x="37719" y="14840"/>
                    </a:moveTo>
                    <a:cubicBezTo>
                      <a:pt x="68675" y="7601"/>
                      <a:pt x="103537" y="-3257"/>
                      <a:pt x="136684" y="934"/>
                    </a:cubicBezTo>
                    <a:cubicBezTo>
                      <a:pt x="169831" y="5125"/>
                      <a:pt x="192500" y="51892"/>
                      <a:pt x="191072" y="64370"/>
                    </a:cubicBezTo>
                    <a:cubicBezTo>
                      <a:pt x="189643" y="76848"/>
                      <a:pt x="168783" y="153715"/>
                      <a:pt x="135636" y="150095"/>
                    </a:cubicBezTo>
                    <a:cubicBezTo>
                      <a:pt x="102489" y="146476"/>
                      <a:pt x="128969" y="88659"/>
                      <a:pt x="128492" y="81610"/>
                    </a:cubicBezTo>
                    <a:cubicBezTo>
                      <a:pt x="128016" y="74562"/>
                      <a:pt x="127730" y="65704"/>
                      <a:pt x="121349" y="65704"/>
                    </a:cubicBezTo>
                    <a:cubicBezTo>
                      <a:pt x="114967" y="65704"/>
                      <a:pt x="0" y="105613"/>
                      <a:pt x="0" y="105613"/>
                    </a:cubicBezTo>
                    <a:close/>
                  </a:path>
                </a:pathLst>
              </a:custGeom>
              <a:solidFill>
                <a:srgbClr val="FFC4C0"/>
              </a:solidFill>
              <a:ln w="9525" cap="flat">
                <a:noFill/>
                <a:prstDash val="solid"/>
                <a:miter/>
              </a:ln>
            </p:spPr>
            <p:txBody>
              <a:bodyPr rtlCol="0" anchor="ctr"/>
              <a:lstStyle/>
              <a:p>
                <a:endParaRPr lang="zh-CN" altLang="en-US"/>
              </a:p>
            </p:txBody>
          </p:sp>
          <p:sp>
            <p:nvSpPr>
              <p:cNvPr id="1870" name="任意多边形: 形状 1869">
                <a:extLst>
                  <a:ext uri="{FF2B5EF4-FFF2-40B4-BE49-F238E27FC236}">
                    <a16:creationId xmlns:a16="http://schemas.microsoft.com/office/drawing/2014/main" xmlns="" id="{4F10B845-6D1E-4743-ABB7-40E398813615}"/>
                  </a:ext>
                </a:extLst>
              </p:cNvPr>
              <p:cNvSpPr/>
              <p:nvPr/>
            </p:nvSpPr>
            <p:spPr>
              <a:xfrm>
                <a:off x="7144478" y="2681845"/>
                <a:ext cx="191127" cy="149775"/>
              </a:xfrm>
              <a:custGeom>
                <a:avLst/>
                <a:gdLst>
                  <a:gd name="connsiteX0" fmla="*/ 9144 w 191127"/>
                  <a:gd name="connsiteY0" fmla="*/ 21445 h 149775"/>
                  <a:gd name="connsiteX1" fmla="*/ 136588 w 191127"/>
                  <a:gd name="connsiteY1" fmla="*/ 490 h 149775"/>
                  <a:gd name="connsiteX2" fmla="*/ 191071 w 191127"/>
                  <a:gd name="connsiteY2" fmla="*/ 63927 h 149775"/>
                  <a:gd name="connsiteX3" fmla="*/ 135636 w 191127"/>
                  <a:gd name="connsiteY3" fmla="*/ 149652 h 149775"/>
                  <a:gd name="connsiteX4" fmla="*/ 128492 w 191127"/>
                  <a:gd name="connsiteY4" fmla="*/ 81167 h 149775"/>
                  <a:gd name="connsiteX5" fmla="*/ 121348 w 191127"/>
                  <a:gd name="connsiteY5" fmla="*/ 65165 h 149775"/>
                  <a:gd name="connsiteX6" fmla="*/ 0 w 191127"/>
                  <a:gd name="connsiteY6" fmla="*/ 105170 h 149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127" h="149775">
                    <a:moveTo>
                      <a:pt x="9144" y="21445"/>
                    </a:moveTo>
                    <a:cubicBezTo>
                      <a:pt x="10954" y="21445"/>
                      <a:pt x="103537" y="-3796"/>
                      <a:pt x="136588" y="490"/>
                    </a:cubicBezTo>
                    <a:cubicBezTo>
                      <a:pt x="169640" y="4776"/>
                      <a:pt x="192405" y="51449"/>
                      <a:pt x="191071" y="63927"/>
                    </a:cubicBezTo>
                    <a:cubicBezTo>
                      <a:pt x="189738" y="76404"/>
                      <a:pt x="168688" y="153271"/>
                      <a:pt x="135636" y="149652"/>
                    </a:cubicBezTo>
                    <a:cubicBezTo>
                      <a:pt x="102584" y="146032"/>
                      <a:pt x="128968" y="88215"/>
                      <a:pt x="128492" y="81167"/>
                    </a:cubicBezTo>
                    <a:cubicBezTo>
                      <a:pt x="128016" y="74118"/>
                      <a:pt x="127730" y="65260"/>
                      <a:pt x="121348" y="65165"/>
                    </a:cubicBezTo>
                    <a:cubicBezTo>
                      <a:pt x="114967" y="65070"/>
                      <a:pt x="0" y="105170"/>
                      <a:pt x="0" y="105170"/>
                    </a:cubicBezTo>
                    <a:close/>
                  </a:path>
                </a:pathLst>
              </a:custGeom>
              <a:solidFill>
                <a:srgbClr val="FFC4C0"/>
              </a:solidFill>
              <a:ln w="9525" cap="flat">
                <a:noFill/>
                <a:prstDash val="solid"/>
                <a:miter/>
              </a:ln>
            </p:spPr>
            <p:txBody>
              <a:bodyPr rtlCol="0" anchor="ctr"/>
              <a:lstStyle/>
              <a:p>
                <a:endParaRPr lang="zh-CN" altLang="en-US"/>
              </a:p>
            </p:txBody>
          </p:sp>
          <p:sp>
            <p:nvSpPr>
              <p:cNvPr id="1871" name="任意多边形: 形状 1870">
                <a:extLst>
                  <a:ext uri="{FF2B5EF4-FFF2-40B4-BE49-F238E27FC236}">
                    <a16:creationId xmlns:a16="http://schemas.microsoft.com/office/drawing/2014/main" xmlns="" id="{C84B9124-33A6-4F87-8FD1-4598FCC1F34C}"/>
                  </a:ext>
                </a:extLst>
              </p:cNvPr>
              <p:cNvSpPr/>
              <p:nvPr/>
            </p:nvSpPr>
            <p:spPr>
              <a:xfrm>
                <a:off x="7201607" y="2745365"/>
                <a:ext cx="73998" cy="81639"/>
              </a:xfrm>
              <a:custGeom>
                <a:avLst/>
                <a:gdLst>
                  <a:gd name="connsiteX0" fmla="*/ 67649 w 73998"/>
                  <a:gd name="connsiteY0" fmla="*/ 80702 h 81639"/>
                  <a:gd name="connsiteX1" fmla="*/ 64315 w 73998"/>
                  <a:gd name="connsiteY1" fmla="*/ 60509 h 81639"/>
                  <a:gd name="connsiteX2" fmla="*/ 67839 w 73998"/>
                  <a:gd name="connsiteY2" fmla="*/ 39459 h 81639"/>
                  <a:gd name="connsiteX3" fmla="*/ 73840 w 73998"/>
                  <a:gd name="connsiteY3" fmla="*/ 21742 h 81639"/>
                  <a:gd name="connsiteX4" fmla="*/ 71078 w 73998"/>
                  <a:gd name="connsiteY4" fmla="*/ 3645 h 81639"/>
                  <a:gd name="connsiteX5" fmla="*/ 59648 w 73998"/>
                  <a:gd name="connsiteY5" fmla="*/ 883 h 81639"/>
                  <a:gd name="connsiteX6" fmla="*/ 40598 w 73998"/>
                  <a:gd name="connsiteY6" fmla="*/ 7074 h 81639"/>
                  <a:gd name="connsiteX7" fmla="*/ 20595 w 73998"/>
                  <a:gd name="connsiteY7" fmla="*/ 14694 h 81639"/>
                  <a:gd name="connsiteX8" fmla="*/ 212 w 73998"/>
                  <a:gd name="connsiteY8" fmla="*/ 23171 h 81639"/>
                  <a:gd name="connsiteX9" fmla="*/ 212 w 73998"/>
                  <a:gd name="connsiteY9" fmla="*/ 24124 h 81639"/>
                  <a:gd name="connsiteX10" fmla="*/ 17833 w 73998"/>
                  <a:gd name="connsiteY10" fmla="*/ 18313 h 81639"/>
                  <a:gd name="connsiteX11" fmla="*/ 37740 w 73998"/>
                  <a:gd name="connsiteY11" fmla="*/ 11741 h 81639"/>
                  <a:gd name="connsiteX12" fmla="*/ 56314 w 73998"/>
                  <a:gd name="connsiteY12" fmla="*/ 5550 h 81639"/>
                  <a:gd name="connsiteX13" fmla="*/ 65267 w 73998"/>
                  <a:gd name="connsiteY13" fmla="*/ 3835 h 81639"/>
                  <a:gd name="connsiteX14" fmla="*/ 68696 w 73998"/>
                  <a:gd name="connsiteY14" fmla="*/ 13360 h 81639"/>
                  <a:gd name="connsiteX15" fmla="*/ 65553 w 73998"/>
                  <a:gd name="connsiteY15" fmla="*/ 31172 h 81639"/>
                  <a:gd name="connsiteX16" fmla="*/ 60219 w 73998"/>
                  <a:gd name="connsiteY16" fmla="*/ 48984 h 81639"/>
                  <a:gd name="connsiteX17" fmla="*/ 60219 w 73998"/>
                  <a:gd name="connsiteY17" fmla="*/ 66415 h 81639"/>
                  <a:gd name="connsiteX18" fmla="*/ 66506 w 73998"/>
                  <a:gd name="connsiteY18" fmla="*/ 81464 h 81639"/>
                  <a:gd name="connsiteX19" fmla="*/ 67649 w 73998"/>
                  <a:gd name="connsiteY19" fmla="*/ 80702 h 816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3998" h="81639">
                    <a:moveTo>
                      <a:pt x="67649" y="80702"/>
                    </a:moveTo>
                    <a:cubicBezTo>
                      <a:pt x="64771" y="74385"/>
                      <a:pt x="63621" y="67417"/>
                      <a:pt x="64315" y="60509"/>
                    </a:cubicBezTo>
                    <a:cubicBezTo>
                      <a:pt x="64352" y="53349"/>
                      <a:pt x="65542" y="46241"/>
                      <a:pt x="67839" y="39459"/>
                    </a:cubicBezTo>
                    <a:cubicBezTo>
                      <a:pt x="70252" y="33701"/>
                      <a:pt x="72257" y="27781"/>
                      <a:pt x="73840" y="21742"/>
                    </a:cubicBezTo>
                    <a:cubicBezTo>
                      <a:pt x="74404" y="15575"/>
                      <a:pt x="73456" y="9363"/>
                      <a:pt x="71078" y="3645"/>
                    </a:cubicBezTo>
                    <a:cubicBezTo>
                      <a:pt x="68982" y="-1213"/>
                      <a:pt x="64029" y="-165"/>
                      <a:pt x="59648" y="883"/>
                    </a:cubicBezTo>
                    <a:cubicBezTo>
                      <a:pt x="53163" y="2506"/>
                      <a:pt x="46798" y="4575"/>
                      <a:pt x="40598" y="7074"/>
                    </a:cubicBezTo>
                    <a:cubicBezTo>
                      <a:pt x="33930" y="9455"/>
                      <a:pt x="27263" y="12122"/>
                      <a:pt x="20595" y="14694"/>
                    </a:cubicBezTo>
                    <a:cubicBezTo>
                      <a:pt x="13618" y="17060"/>
                      <a:pt x="6809" y="19892"/>
                      <a:pt x="212" y="23171"/>
                    </a:cubicBezTo>
                    <a:cubicBezTo>
                      <a:pt x="-265" y="23171"/>
                      <a:pt x="212" y="24219"/>
                      <a:pt x="212" y="24124"/>
                    </a:cubicBezTo>
                    <a:cubicBezTo>
                      <a:pt x="6212" y="22695"/>
                      <a:pt x="12023" y="20314"/>
                      <a:pt x="17833" y="18313"/>
                    </a:cubicBezTo>
                    <a:cubicBezTo>
                      <a:pt x="23643" y="16313"/>
                      <a:pt x="31073" y="13837"/>
                      <a:pt x="37740" y="11741"/>
                    </a:cubicBezTo>
                    <a:cubicBezTo>
                      <a:pt x="44408" y="9646"/>
                      <a:pt x="50028" y="7360"/>
                      <a:pt x="56314" y="5550"/>
                    </a:cubicBezTo>
                    <a:cubicBezTo>
                      <a:pt x="59123" y="4287"/>
                      <a:pt x="62190" y="3700"/>
                      <a:pt x="65267" y="3835"/>
                    </a:cubicBezTo>
                    <a:cubicBezTo>
                      <a:pt x="67744" y="4693"/>
                      <a:pt x="68316" y="11074"/>
                      <a:pt x="68696" y="13360"/>
                    </a:cubicBezTo>
                    <a:cubicBezTo>
                      <a:pt x="69428" y="19478"/>
                      <a:pt x="68334" y="25675"/>
                      <a:pt x="65553" y="31172"/>
                    </a:cubicBezTo>
                    <a:cubicBezTo>
                      <a:pt x="63215" y="36927"/>
                      <a:pt x="61429" y="42891"/>
                      <a:pt x="60219" y="48984"/>
                    </a:cubicBezTo>
                    <a:cubicBezTo>
                      <a:pt x="59170" y="54747"/>
                      <a:pt x="59170" y="60652"/>
                      <a:pt x="60219" y="66415"/>
                    </a:cubicBezTo>
                    <a:cubicBezTo>
                      <a:pt x="61691" y="71670"/>
                      <a:pt x="63802" y="76724"/>
                      <a:pt x="66506" y="81464"/>
                    </a:cubicBezTo>
                    <a:cubicBezTo>
                      <a:pt x="66887" y="81940"/>
                      <a:pt x="68125" y="81369"/>
                      <a:pt x="67649" y="80702"/>
                    </a:cubicBezTo>
                    <a:close/>
                  </a:path>
                </a:pathLst>
              </a:custGeom>
              <a:solidFill>
                <a:srgbClr val="263238"/>
              </a:solidFill>
              <a:ln w="9525" cap="flat">
                <a:noFill/>
                <a:prstDash val="solid"/>
                <a:miter/>
              </a:ln>
            </p:spPr>
            <p:txBody>
              <a:bodyPr rtlCol="0" anchor="ctr"/>
              <a:lstStyle/>
              <a:p>
                <a:endParaRPr lang="zh-CN" altLang="en-US"/>
              </a:p>
            </p:txBody>
          </p:sp>
          <p:sp>
            <p:nvSpPr>
              <p:cNvPr id="1872" name="任意多边形: 形状 1871">
                <a:extLst>
                  <a:ext uri="{FF2B5EF4-FFF2-40B4-BE49-F238E27FC236}">
                    <a16:creationId xmlns:a16="http://schemas.microsoft.com/office/drawing/2014/main" xmlns="" id="{F52FDDD0-DFED-4E36-B00D-C616094C2B9B}"/>
                  </a:ext>
                </a:extLst>
              </p:cNvPr>
              <p:cNvSpPr/>
              <p:nvPr/>
            </p:nvSpPr>
            <p:spPr>
              <a:xfrm>
                <a:off x="7039036" y="2612993"/>
                <a:ext cx="367792" cy="333089"/>
              </a:xfrm>
              <a:custGeom>
                <a:avLst/>
                <a:gdLst>
                  <a:gd name="connsiteX0" fmla="*/ 0 w 367792"/>
                  <a:gd name="connsiteY0" fmla="*/ 165830 h 333089"/>
                  <a:gd name="connsiteX1" fmla="*/ 121825 w 367792"/>
                  <a:gd name="connsiteY1" fmla="*/ 77533 h 333089"/>
                  <a:gd name="connsiteX2" fmla="*/ 355187 w 367792"/>
                  <a:gd name="connsiteY2" fmla="*/ 0 h 333089"/>
                  <a:gd name="connsiteX3" fmla="*/ 266319 w 367792"/>
                  <a:gd name="connsiteY3" fmla="*/ 83153 h 333089"/>
                  <a:gd name="connsiteX4" fmla="*/ 190976 w 367792"/>
                  <a:gd name="connsiteY4" fmla="*/ 152495 h 333089"/>
                  <a:gd name="connsiteX5" fmla="*/ 234887 w 367792"/>
                  <a:gd name="connsiteY5" fmla="*/ 209645 h 333089"/>
                  <a:gd name="connsiteX6" fmla="*/ 319564 w 367792"/>
                  <a:gd name="connsiteY6" fmla="*/ 167450 h 333089"/>
                  <a:gd name="connsiteX7" fmla="*/ 300514 w 367792"/>
                  <a:gd name="connsiteY7" fmla="*/ 243650 h 333089"/>
                  <a:gd name="connsiteX8" fmla="*/ 210503 w 367792"/>
                  <a:gd name="connsiteY8" fmla="*/ 299371 h 333089"/>
                  <a:gd name="connsiteX9" fmla="*/ 96203 w 367792"/>
                  <a:gd name="connsiteY9" fmla="*/ 333089 h 333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7792" h="333089">
                    <a:moveTo>
                      <a:pt x="0" y="165830"/>
                    </a:moveTo>
                    <a:cubicBezTo>
                      <a:pt x="0" y="165830"/>
                      <a:pt x="100870" y="92107"/>
                      <a:pt x="121825" y="77533"/>
                    </a:cubicBezTo>
                    <a:cubicBezTo>
                      <a:pt x="163830" y="48387"/>
                      <a:pt x="332422" y="0"/>
                      <a:pt x="355187" y="0"/>
                    </a:cubicBezTo>
                    <a:cubicBezTo>
                      <a:pt x="377952" y="0"/>
                      <a:pt x="381095" y="47625"/>
                      <a:pt x="266319" y="83153"/>
                    </a:cubicBezTo>
                    <a:cubicBezTo>
                      <a:pt x="205740" y="102203"/>
                      <a:pt x="191929" y="134112"/>
                      <a:pt x="190976" y="152495"/>
                    </a:cubicBezTo>
                    <a:cubicBezTo>
                      <a:pt x="190024" y="170878"/>
                      <a:pt x="203930" y="207073"/>
                      <a:pt x="234887" y="209645"/>
                    </a:cubicBezTo>
                    <a:cubicBezTo>
                      <a:pt x="265843" y="212217"/>
                      <a:pt x="290703" y="169354"/>
                      <a:pt x="319564" y="167450"/>
                    </a:cubicBezTo>
                    <a:cubicBezTo>
                      <a:pt x="348425" y="165544"/>
                      <a:pt x="324041" y="215075"/>
                      <a:pt x="300514" y="243650"/>
                    </a:cubicBezTo>
                    <a:cubicBezTo>
                      <a:pt x="276377" y="270354"/>
                      <a:pt x="245168" y="289674"/>
                      <a:pt x="210503" y="299371"/>
                    </a:cubicBezTo>
                    <a:cubicBezTo>
                      <a:pt x="182785" y="306514"/>
                      <a:pt x="96203" y="333089"/>
                      <a:pt x="96203" y="333089"/>
                    </a:cubicBezTo>
                    <a:close/>
                  </a:path>
                </a:pathLst>
              </a:custGeom>
              <a:solidFill>
                <a:srgbClr val="FFC4C0"/>
              </a:solidFill>
              <a:ln w="9525" cap="flat">
                <a:noFill/>
                <a:prstDash val="solid"/>
                <a:miter/>
              </a:ln>
            </p:spPr>
            <p:txBody>
              <a:bodyPr rtlCol="0" anchor="ctr"/>
              <a:lstStyle/>
              <a:p>
                <a:endParaRPr lang="zh-CN" altLang="en-US"/>
              </a:p>
            </p:txBody>
          </p:sp>
          <p:sp>
            <p:nvSpPr>
              <p:cNvPr id="1873" name="任意多边形: 形状 1872">
                <a:extLst>
                  <a:ext uri="{FF2B5EF4-FFF2-40B4-BE49-F238E27FC236}">
                    <a16:creationId xmlns:a16="http://schemas.microsoft.com/office/drawing/2014/main" xmlns="" id="{609780D0-089C-421A-BBFC-AF9CE6A8333A}"/>
                  </a:ext>
                </a:extLst>
              </p:cNvPr>
              <p:cNvSpPr/>
              <p:nvPr/>
            </p:nvSpPr>
            <p:spPr>
              <a:xfrm>
                <a:off x="7230326" y="2695556"/>
                <a:ext cx="85139" cy="129671"/>
              </a:xfrm>
              <a:custGeom>
                <a:avLst/>
                <a:gdLst>
                  <a:gd name="connsiteX0" fmla="*/ 84173 w 85139"/>
                  <a:gd name="connsiteY0" fmla="*/ 109461 h 129671"/>
                  <a:gd name="connsiteX1" fmla="*/ 41787 w 85139"/>
                  <a:gd name="connsiteY1" fmla="*/ 126415 h 129671"/>
                  <a:gd name="connsiteX2" fmla="*/ 10831 w 85139"/>
                  <a:gd name="connsiteY2" fmla="*/ 100222 h 129671"/>
                  <a:gd name="connsiteX3" fmla="*/ 7402 w 85139"/>
                  <a:gd name="connsiteY3" fmla="*/ 56692 h 129671"/>
                  <a:gd name="connsiteX4" fmla="*/ 32262 w 85139"/>
                  <a:gd name="connsiteY4" fmla="*/ 24403 h 129671"/>
                  <a:gd name="connsiteX5" fmla="*/ 77125 w 85139"/>
                  <a:gd name="connsiteY5" fmla="*/ 1162 h 129671"/>
                  <a:gd name="connsiteX6" fmla="*/ 76553 w 85139"/>
                  <a:gd name="connsiteY6" fmla="*/ 19 h 129671"/>
                  <a:gd name="connsiteX7" fmla="*/ 2544 w 85139"/>
                  <a:gd name="connsiteY7" fmla="*/ 56121 h 129671"/>
                  <a:gd name="connsiteX8" fmla="*/ 6449 w 85139"/>
                  <a:gd name="connsiteY8" fmla="*/ 100507 h 129671"/>
                  <a:gd name="connsiteX9" fmla="*/ 35024 w 85139"/>
                  <a:gd name="connsiteY9" fmla="*/ 129082 h 129671"/>
                  <a:gd name="connsiteX10" fmla="*/ 84649 w 85139"/>
                  <a:gd name="connsiteY10" fmla="*/ 110032 h 129671"/>
                  <a:gd name="connsiteX11" fmla="*/ 84173 w 85139"/>
                  <a:gd name="connsiteY11" fmla="*/ 109461 h 12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5139" h="129671">
                    <a:moveTo>
                      <a:pt x="84173" y="109461"/>
                    </a:moveTo>
                    <a:cubicBezTo>
                      <a:pt x="71600" y="117271"/>
                      <a:pt x="57122" y="127463"/>
                      <a:pt x="41787" y="126415"/>
                    </a:cubicBezTo>
                    <a:cubicBezTo>
                      <a:pt x="26452" y="125368"/>
                      <a:pt x="16831" y="113842"/>
                      <a:pt x="10831" y="100222"/>
                    </a:cubicBezTo>
                    <a:cubicBezTo>
                      <a:pt x="4169" y="86683"/>
                      <a:pt x="2942" y="71107"/>
                      <a:pt x="7402" y="56692"/>
                    </a:cubicBezTo>
                    <a:cubicBezTo>
                      <a:pt x="12387" y="43749"/>
                      <a:pt x="21024" y="32532"/>
                      <a:pt x="32262" y="24403"/>
                    </a:cubicBezTo>
                    <a:cubicBezTo>
                      <a:pt x="45999" y="14503"/>
                      <a:pt x="61114" y="6672"/>
                      <a:pt x="77125" y="1162"/>
                    </a:cubicBezTo>
                    <a:cubicBezTo>
                      <a:pt x="77791" y="1162"/>
                      <a:pt x="77125" y="-172"/>
                      <a:pt x="76553" y="19"/>
                    </a:cubicBezTo>
                    <a:cubicBezTo>
                      <a:pt x="61694" y="4876"/>
                      <a:pt x="15593" y="18116"/>
                      <a:pt x="2544" y="56121"/>
                    </a:cubicBezTo>
                    <a:cubicBezTo>
                      <a:pt x="-1889" y="70870"/>
                      <a:pt x="-491" y="86759"/>
                      <a:pt x="6449" y="100507"/>
                    </a:cubicBezTo>
                    <a:cubicBezTo>
                      <a:pt x="10544" y="114243"/>
                      <a:pt x="21289" y="124988"/>
                      <a:pt x="35024" y="129082"/>
                    </a:cubicBezTo>
                    <a:cubicBezTo>
                      <a:pt x="53026" y="132607"/>
                      <a:pt x="70362" y="119557"/>
                      <a:pt x="84649" y="110032"/>
                    </a:cubicBezTo>
                    <a:cubicBezTo>
                      <a:pt x="85697" y="109556"/>
                      <a:pt x="84840" y="109080"/>
                      <a:pt x="84173" y="109461"/>
                    </a:cubicBezTo>
                    <a:close/>
                  </a:path>
                </a:pathLst>
              </a:custGeom>
              <a:solidFill>
                <a:srgbClr val="263238"/>
              </a:solidFill>
              <a:ln w="9525" cap="flat">
                <a:noFill/>
                <a:prstDash val="solid"/>
                <a:miter/>
              </a:ln>
            </p:spPr>
            <p:txBody>
              <a:bodyPr rtlCol="0" anchor="ctr"/>
              <a:lstStyle/>
              <a:p>
                <a:endParaRPr lang="zh-CN" altLang="en-US"/>
              </a:p>
            </p:txBody>
          </p:sp>
          <p:sp>
            <p:nvSpPr>
              <p:cNvPr id="1874" name="任意多边形: 形状 1873">
                <a:extLst>
                  <a:ext uri="{FF2B5EF4-FFF2-40B4-BE49-F238E27FC236}">
                    <a16:creationId xmlns:a16="http://schemas.microsoft.com/office/drawing/2014/main" xmlns="" id="{D8153278-D619-4C48-9B04-F696C65F5FE1}"/>
                  </a:ext>
                </a:extLst>
              </p:cNvPr>
              <p:cNvSpPr/>
              <p:nvPr/>
            </p:nvSpPr>
            <p:spPr>
              <a:xfrm>
                <a:off x="6695503" y="2623104"/>
                <a:ext cx="212087" cy="290403"/>
              </a:xfrm>
              <a:custGeom>
                <a:avLst/>
                <a:gdLst>
                  <a:gd name="connsiteX0" fmla="*/ 2919 w 212087"/>
                  <a:gd name="connsiteY0" fmla="*/ 107142 h 290403"/>
                  <a:gd name="connsiteX1" fmla="*/ 46543 w 212087"/>
                  <a:gd name="connsiteY1" fmla="*/ 274210 h 290403"/>
                  <a:gd name="connsiteX2" fmla="*/ 54163 w 212087"/>
                  <a:gd name="connsiteY2" fmla="*/ 290403 h 290403"/>
                  <a:gd name="connsiteX3" fmla="*/ 193037 w 212087"/>
                  <a:gd name="connsiteY3" fmla="*/ 192677 h 290403"/>
                  <a:gd name="connsiteX4" fmla="*/ 212087 w 212087"/>
                  <a:gd name="connsiteY4" fmla="*/ 179151 h 290403"/>
                  <a:gd name="connsiteX5" fmla="*/ 202562 w 212087"/>
                  <a:gd name="connsiteY5" fmla="*/ 164483 h 290403"/>
                  <a:gd name="connsiteX6" fmla="*/ 128363 w 212087"/>
                  <a:gd name="connsiteY6" fmla="*/ 70185 h 290403"/>
                  <a:gd name="connsiteX7" fmla="*/ 64450 w 212087"/>
                  <a:gd name="connsiteY7" fmla="*/ 9892 h 290403"/>
                  <a:gd name="connsiteX8" fmla="*/ 2919 w 212087"/>
                  <a:gd name="connsiteY8" fmla="*/ 107142 h 290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2087" h="290403">
                    <a:moveTo>
                      <a:pt x="2919" y="107142"/>
                    </a:moveTo>
                    <a:cubicBezTo>
                      <a:pt x="9766" y="164562"/>
                      <a:pt x="24444" y="220773"/>
                      <a:pt x="46543" y="274210"/>
                    </a:cubicBezTo>
                    <a:cubicBezTo>
                      <a:pt x="51210" y="284879"/>
                      <a:pt x="54163" y="290403"/>
                      <a:pt x="54163" y="290403"/>
                    </a:cubicBezTo>
                    <a:lnTo>
                      <a:pt x="193037" y="192677"/>
                    </a:lnTo>
                    <a:lnTo>
                      <a:pt x="212087" y="179151"/>
                    </a:lnTo>
                    <a:cubicBezTo>
                      <a:pt x="212087" y="179151"/>
                      <a:pt x="209897" y="175246"/>
                      <a:pt x="202562" y="164483"/>
                    </a:cubicBezTo>
                    <a:cubicBezTo>
                      <a:pt x="191799" y="149338"/>
                      <a:pt x="169987" y="120477"/>
                      <a:pt x="128363" y="70185"/>
                    </a:cubicBezTo>
                    <a:cubicBezTo>
                      <a:pt x="110438" y="46783"/>
                      <a:pt x="88856" y="26424"/>
                      <a:pt x="64450" y="9892"/>
                    </a:cubicBezTo>
                    <a:cubicBezTo>
                      <a:pt x="13967" y="-20302"/>
                      <a:pt x="-8512" y="20465"/>
                      <a:pt x="2919" y="107142"/>
                    </a:cubicBezTo>
                    <a:close/>
                  </a:path>
                </a:pathLst>
              </a:custGeom>
              <a:solidFill>
                <a:srgbClr val="0AAF60"/>
              </a:solidFill>
              <a:ln w="9525" cap="flat">
                <a:noFill/>
                <a:prstDash val="solid"/>
                <a:miter/>
              </a:ln>
            </p:spPr>
            <p:txBody>
              <a:bodyPr rtlCol="0" anchor="ctr"/>
              <a:lstStyle/>
              <a:p>
                <a:endParaRPr lang="zh-CN" altLang="en-US"/>
              </a:p>
            </p:txBody>
          </p:sp>
          <p:sp>
            <p:nvSpPr>
              <p:cNvPr id="1875" name="任意多边形: 形状 1874">
                <a:extLst>
                  <a:ext uri="{FF2B5EF4-FFF2-40B4-BE49-F238E27FC236}">
                    <a16:creationId xmlns:a16="http://schemas.microsoft.com/office/drawing/2014/main" xmlns="" id="{B4C13500-2E50-4AE0-B4F6-50F3DA329567}"/>
                  </a:ext>
                </a:extLst>
              </p:cNvPr>
              <p:cNvSpPr/>
              <p:nvPr/>
            </p:nvSpPr>
            <p:spPr>
              <a:xfrm>
                <a:off x="6727092" y="2780633"/>
                <a:ext cx="218122" cy="177736"/>
              </a:xfrm>
              <a:custGeom>
                <a:avLst/>
                <a:gdLst>
                  <a:gd name="connsiteX0" fmla="*/ 0 w 218122"/>
                  <a:gd name="connsiteY0" fmla="*/ 127349 h 177736"/>
                  <a:gd name="connsiteX1" fmla="*/ 28575 w 218122"/>
                  <a:gd name="connsiteY1" fmla="*/ 177736 h 177736"/>
                  <a:gd name="connsiteX2" fmla="*/ 183356 w 218122"/>
                  <a:gd name="connsiteY2" fmla="*/ 66294 h 177736"/>
                  <a:gd name="connsiteX3" fmla="*/ 218122 w 218122"/>
                  <a:gd name="connsiteY3" fmla="*/ 41338 h 177736"/>
                  <a:gd name="connsiteX4" fmla="*/ 180022 w 218122"/>
                  <a:gd name="connsiteY4" fmla="*/ 0 h 177736"/>
                  <a:gd name="connsiteX5" fmla="*/ 170497 w 218122"/>
                  <a:gd name="connsiteY5" fmla="*/ 6953 h 177736"/>
                  <a:gd name="connsiteX6" fmla="*/ 150971 w 218122"/>
                  <a:gd name="connsiteY6" fmla="*/ 20765 h 177736"/>
                  <a:gd name="connsiteX7" fmla="*/ 14668 w 218122"/>
                  <a:gd name="connsiteY7" fmla="*/ 116681 h 177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8122" h="177736">
                    <a:moveTo>
                      <a:pt x="0" y="127349"/>
                    </a:moveTo>
                    <a:lnTo>
                      <a:pt x="28575" y="177736"/>
                    </a:lnTo>
                    <a:lnTo>
                      <a:pt x="183356" y="66294"/>
                    </a:lnTo>
                    <a:lnTo>
                      <a:pt x="218122" y="41338"/>
                    </a:lnTo>
                    <a:lnTo>
                      <a:pt x="180022" y="0"/>
                    </a:lnTo>
                    <a:lnTo>
                      <a:pt x="170497" y="6953"/>
                    </a:lnTo>
                    <a:lnTo>
                      <a:pt x="150971" y="20765"/>
                    </a:lnTo>
                    <a:lnTo>
                      <a:pt x="14668" y="116681"/>
                    </a:lnTo>
                    <a:close/>
                  </a:path>
                </a:pathLst>
              </a:custGeom>
              <a:solidFill>
                <a:srgbClr val="0AAF60"/>
              </a:solidFill>
              <a:ln w="9525" cap="flat">
                <a:noFill/>
                <a:prstDash val="solid"/>
                <a:miter/>
              </a:ln>
            </p:spPr>
            <p:txBody>
              <a:bodyPr rtlCol="0" anchor="ctr"/>
              <a:lstStyle/>
              <a:p>
                <a:endParaRPr lang="zh-CN" altLang="en-US"/>
              </a:p>
            </p:txBody>
          </p:sp>
          <p:sp>
            <p:nvSpPr>
              <p:cNvPr id="1876" name="任意多边形: 形状 1875">
                <a:extLst>
                  <a:ext uri="{FF2B5EF4-FFF2-40B4-BE49-F238E27FC236}">
                    <a16:creationId xmlns:a16="http://schemas.microsoft.com/office/drawing/2014/main" xmlns="" id="{D5ADCBF7-9957-4F0D-89CF-D1FEC42B21D9}"/>
                  </a:ext>
                </a:extLst>
              </p:cNvPr>
              <p:cNvSpPr/>
              <p:nvPr/>
            </p:nvSpPr>
            <p:spPr>
              <a:xfrm>
                <a:off x="6695501" y="2623104"/>
                <a:ext cx="214947" cy="335265"/>
              </a:xfrm>
              <a:custGeom>
                <a:avLst/>
                <a:gdLst>
                  <a:gd name="connsiteX0" fmla="*/ 2921 w 214947"/>
                  <a:gd name="connsiteY0" fmla="*/ 107142 h 335265"/>
                  <a:gd name="connsiteX1" fmla="*/ 46546 w 214947"/>
                  <a:gd name="connsiteY1" fmla="*/ 274210 h 335265"/>
                  <a:gd name="connsiteX2" fmla="*/ 31592 w 214947"/>
                  <a:gd name="connsiteY2" fmla="*/ 284879 h 335265"/>
                  <a:gd name="connsiteX3" fmla="*/ 60167 w 214947"/>
                  <a:gd name="connsiteY3" fmla="*/ 335266 h 335265"/>
                  <a:gd name="connsiteX4" fmla="*/ 214948 w 214947"/>
                  <a:gd name="connsiteY4" fmla="*/ 223823 h 335265"/>
                  <a:gd name="connsiteX5" fmla="*/ 192659 w 214947"/>
                  <a:gd name="connsiteY5" fmla="*/ 192677 h 335265"/>
                  <a:gd name="connsiteX6" fmla="*/ 182468 w 214947"/>
                  <a:gd name="connsiteY6" fmla="*/ 178294 h 335265"/>
                  <a:gd name="connsiteX7" fmla="*/ 63881 w 214947"/>
                  <a:gd name="connsiteY7" fmla="*/ 9892 h 335265"/>
                  <a:gd name="connsiteX8" fmla="*/ 2921 w 214947"/>
                  <a:gd name="connsiteY8" fmla="*/ 107142 h 335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947" h="335265">
                    <a:moveTo>
                      <a:pt x="2921" y="107142"/>
                    </a:moveTo>
                    <a:cubicBezTo>
                      <a:pt x="9769" y="164562"/>
                      <a:pt x="24446" y="220773"/>
                      <a:pt x="46546" y="274210"/>
                    </a:cubicBezTo>
                    <a:lnTo>
                      <a:pt x="31592" y="284879"/>
                    </a:lnTo>
                    <a:lnTo>
                      <a:pt x="60167" y="335266"/>
                    </a:lnTo>
                    <a:lnTo>
                      <a:pt x="214948" y="223823"/>
                    </a:lnTo>
                    <a:lnTo>
                      <a:pt x="192659" y="192677"/>
                    </a:lnTo>
                    <a:cubicBezTo>
                      <a:pt x="189326" y="187819"/>
                      <a:pt x="185897" y="183152"/>
                      <a:pt x="182468" y="178294"/>
                    </a:cubicBezTo>
                    <a:cubicBezTo>
                      <a:pt x="136652" y="113714"/>
                      <a:pt x="91123" y="49230"/>
                      <a:pt x="63881" y="9892"/>
                    </a:cubicBezTo>
                    <a:cubicBezTo>
                      <a:pt x="13970" y="-20302"/>
                      <a:pt x="-8509" y="20465"/>
                      <a:pt x="2921" y="107142"/>
                    </a:cubicBezTo>
                    <a:close/>
                  </a:path>
                </a:pathLst>
              </a:custGeom>
              <a:solidFill>
                <a:srgbClr val="263238"/>
              </a:solidFill>
              <a:ln w="9525" cap="flat">
                <a:noFill/>
                <a:prstDash val="solid"/>
                <a:miter/>
              </a:ln>
            </p:spPr>
            <p:txBody>
              <a:bodyPr rtlCol="0" anchor="ctr"/>
              <a:lstStyle/>
              <a:p>
                <a:endParaRPr lang="zh-CN" altLang="en-US"/>
              </a:p>
            </p:txBody>
          </p:sp>
          <p:sp>
            <p:nvSpPr>
              <p:cNvPr id="1877" name="任意多边形: 形状 1876">
                <a:extLst>
                  <a:ext uri="{FF2B5EF4-FFF2-40B4-BE49-F238E27FC236}">
                    <a16:creationId xmlns:a16="http://schemas.microsoft.com/office/drawing/2014/main" xmlns="" id="{59166BEA-7A99-4317-A0BE-F7701D0D6D91}"/>
                  </a:ext>
                </a:extLst>
              </p:cNvPr>
              <p:cNvSpPr/>
              <p:nvPr/>
            </p:nvSpPr>
            <p:spPr>
              <a:xfrm>
                <a:off x="6445628" y="2622346"/>
                <a:ext cx="520211" cy="604155"/>
              </a:xfrm>
              <a:custGeom>
                <a:avLst/>
                <a:gdLst>
                  <a:gd name="connsiteX0" fmla="*/ 478727 w 520211"/>
                  <a:gd name="connsiteY0" fmla="*/ 568529 h 604155"/>
                  <a:gd name="connsiteX1" fmla="*/ 470249 w 520211"/>
                  <a:gd name="connsiteY1" fmla="*/ 392983 h 604155"/>
                  <a:gd name="connsiteX2" fmla="*/ 514636 w 520211"/>
                  <a:gd name="connsiteY2" fmla="*/ 245441 h 604155"/>
                  <a:gd name="connsiteX3" fmla="*/ 359664 w 520211"/>
                  <a:gd name="connsiteY3" fmla="*/ 15984 h 604155"/>
                  <a:gd name="connsiteX4" fmla="*/ 216789 w 520211"/>
                  <a:gd name="connsiteY4" fmla="*/ 45511 h 604155"/>
                  <a:gd name="connsiteX5" fmla="*/ 0 w 520211"/>
                  <a:gd name="connsiteY5" fmla="*/ 544526 h 604155"/>
                  <a:gd name="connsiteX6" fmla="*/ 338995 w 520211"/>
                  <a:gd name="connsiteY6" fmla="*/ 604153 h 604155"/>
                  <a:gd name="connsiteX7" fmla="*/ 478727 w 520211"/>
                  <a:gd name="connsiteY7" fmla="*/ 568529 h 604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20211" h="604155">
                    <a:moveTo>
                      <a:pt x="478727" y="568529"/>
                    </a:moveTo>
                    <a:lnTo>
                      <a:pt x="470249" y="392983"/>
                    </a:lnTo>
                    <a:cubicBezTo>
                      <a:pt x="470249" y="392983"/>
                      <a:pt x="540068" y="307258"/>
                      <a:pt x="514636" y="245441"/>
                    </a:cubicBezTo>
                    <a:cubicBezTo>
                      <a:pt x="501777" y="214389"/>
                      <a:pt x="409861" y="55798"/>
                      <a:pt x="359664" y="15984"/>
                    </a:cubicBezTo>
                    <a:cubicBezTo>
                      <a:pt x="312039" y="-21450"/>
                      <a:pt x="239459" y="14555"/>
                      <a:pt x="216789" y="45511"/>
                    </a:cubicBezTo>
                    <a:cubicBezTo>
                      <a:pt x="129254" y="165717"/>
                      <a:pt x="62865" y="273445"/>
                      <a:pt x="0" y="544526"/>
                    </a:cubicBezTo>
                    <a:cubicBezTo>
                      <a:pt x="0" y="544526"/>
                      <a:pt x="177832" y="604153"/>
                      <a:pt x="338995" y="604153"/>
                    </a:cubicBezTo>
                    <a:cubicBezTo>
                      <a:pt x="389287" y="604533"/>
                      <a:pt x="478727" y="568529"/>
                      <a:pt x="478727" y="568529"/>
                    </a:cubicBezTo>
                    <a:close/>
                  </a:path>
                </a:pathLst>
              </a:custGeom>
              <a:solidFill>
                <a:srgbClr val="FFC4C0"/>
              </a:solidFill>
              <a:ln w="9525" cap="flat">
                <a:noFill/>
                <a:prstDash val="solid"/>
                <a:miter/>
              </a:ln>
            </p:spPr>
            <p:txBody>
              <a:bodyPr rtlCol="0" anchor="ctr"/>
              <a:lstStyle/>
              <a:p>
                <a:endParaRPr lang="zh-CN" altLang="en-US"/>
              </a:p>
            </p:txBody>
          </p:sp>
          <p:sp>
            <p:nvSpPr>
              <p:cNvPr id="1878" name="任意多边形: 形状 1877">
                <a:extLst>
                  <a:ext uri="{FF2B5EF4-FFF2-40B4-BE49-F238E27FC236}">
                    <a16:creationId xmlns:a16="http://schemas.microsoft.com/office/drawing/2014/main" xmlns="" id="{D9DCBD23-FA90-419C-90B5-C93C1F09A220}"/>
                  </a:ext>
                </a:extLst>
              </p:cNvPr>
              <p:cNvSpPr/>
              <p:nvPr/>
            </p:nvSpPr>
            <p:spPr>
              <a:xfrm>
                <a:off x="6442771" y="2621570"/>
                <a:ext cx="523259" cy="525680"/>
              </a:xfrm>
              <a:custGeom>
                <a:avLst/>
                <a:gdLst>
                  <a:gd name="connsiteX0" fmla="*/ 501872 w 523259"/>
                  <a:gd name="connsiteY0" fmla="*/ 525680 h 525680"/>
                  <a:gd name="connsiteX1" fmla="*/ 473297 w 523259"/>
                  <a:gd name="connsiteY1" fmla="*/ 394140 h 525680"/>
                  <a:gd name="connsiteX2" fmla="*/ 517684 w 523259"/>
                  <a:gd name="connsiteY2" fmla="*/ 246598 h 525680"/>
                  <a:gd name="connsiteX3" fmla="*/ 362712 w 523259"/>
                  <a:gd name="connsiteY3" fmla="*/ 17140 h 525680"/>
                  <a:gd name="connsiteX4" fmla="*/ 215551 w 523259"/>
                  <a:gd name="connsiteY4" fmla="*/ 41429 h 525680"/>
                  <a:gd name="connsiteX5" fmla="*/ 0 w 523259"/>
                  <a:gd name="connsiteY5" fmla="*/ 513869 h 525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259" h="525680">
                    <a:moveTo>
                      <a:pt x="501872" y="525680"/>
                    </a:moveTo>
                    <a:lnTo>
                      <a:pt x="473297" y="394140"/>
                    </a:lnTo>
                    <a:cubicBezTo>
                      <a:pt x="473297" y="394140"/>
                      <a:pt x="543115" y="308415"/>
                      <a:pt x="517684" y="246598"/>
                    </a:cubicBezTo>
                    <a:cubicBezTo>
                      <a:pt x="504825" y="215546"/>
                      <a:pt x="412909" y="56955"/>
                      <a:pt x="362712" y="17140"/>
                    </a:cubicBezTo>
                    <a:cubicBezTo>
                      <a:pt x="315087" y="-20293"/>
                      <a:pt x="238887" y="10854"/>
                      <a:pt x="215551" y="41429"/>
                    </a:cubicBezTo>
                    <a:cubicBezTo>
                      <a:pt x="125254" y="161444"/>
                      <a:pt x="53626" y="285079"/>
                      <a:pt x="0" y="513869"/>
                    </a:cubicBezTo>
                    <a:close/>
                  </a:path>
                </a:pathLst>
              </a:custGeom>
              <a:solidFill>
                <a:srgbClr val="0AAF60"/>
              </a:solidFill>
              <a:ln w="9525" cap="flat">
                <a:noFill/>
                <a:prstDash val="solid"/>
                <a:miter/>
              </a:ln>
            </p:spPr>
            <p:txBody>
              <a:bodyPr rtlCol="0" anchor="ctr"/>
              <a:lstStyle/>
              <a:p>
                <a:endParaRPr lang="zh-CN" altLang="en-US"/>
              </a:p>
            </p:txBody>
          </p:sp>
          <p:sp>
            <p:nvSpPr>
              <p:cNvPr id="1879" name="任意多边形: 形状 1878">
                <a:extLst>
                  <a:ext uri="{FF2B5EF4-FFF2-40B4-BE49-F238E27FC236}">
                    <a16:creationId xmlns:a16="http://schemas.microsoft.com/office/drawing/2014/main" xmlns="" id="{232DFEA3-F4A9-472D-8628-EA95DF7E3EB8}"/>
                  </a:ext>
                </a:extLst>
              </p:cNvPr>
              <p:cNvSpPr/>
              <p:nvPr/>
            </p:nvSpPr>
            <p:spPr>
              <a:xfrm>
                <a:off x="6761285" y="3006658"/>
                <a:ext cx="125795" cy="13719"/>
              </a:xfrm>
              <a:custGeom>
                <a:avLst/>
                <a:gdLst>
                  <a:gd name="connsiteX0" fmla="*/ 764 w 125795"/>
                  <a:gd name="connsiteY0" fmla="*/ 289 h 13719"/>
                  <a:gd name="connsiteX1" fmla="*/ 63438 w 125795"/>
                  <a:gd name="connsiteY1" fmla="*/ 2670 h 13719"/>
                  <a:gd name="connsiteX2" fmla="*/ 94109 w 125795"/>
                  <a:gd name="connsiteY2" fmla="*/ 7718 h 13719"/>
                  <a:gd name="connsiteX3" fmla="*/ 109444 w 125795"/>
                  <a:gd name="connsiteY3" fmla="*/ 10290 h 13719"/>
                  <a:gd name="connsiteX4" fmla="*/ 125541 w 125795"/>
                  <a:gd name="connsiteY4" fmla="*/ 11338 h 13719"/>
                  <a:gd name="connsiteX5" fmla="*/ 125541 w 125795"/>
                  <a:gd name="connsiteY5" fmla="*/ 12100 h 13719"/>
                  <a:gd name="connsiteX6" fmla="*/ 110301 w 125795"/>
                  <a:gd name="connsiteY6" fmla="*/ 13719 h 13719"/>
                  <a:gd name="connsiteX7" fmla="*/ 95442 w 125795"/>
                  <a:gd name="connsiteY7" fmla="*/ 12766 h 13719"/>
                  <a:gd name="connsiteX8" fmla="*/ 64105 w 125795"/>
                  <a:gd name="connsiteY8" fmla="*/ 8480 h 13719"/>
                  <a:gd name="connsiteX9" fmla="*/ 669 w 125795"/>
                  <a:gd name="connsiteY9" fmla="*/ 2003 h 13719"/>
                  <a:gd name="connsiteX10" fmla="*/ 764 w 125795"/>
                  <a:gd name="connsiteY10" fmla="*/ 289 h 13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5795" h="13719">
                    <a:moveTo>
                      <a:pt x="764" y="289"/>
                    </a:moveTo>
                    <a:cubicBezTo>
                      <a:pt x="21685" y="-490"/>
                      <a:pt x="42636" y="306"/>
                      <a:pt x="63438" y="2670"/>
                    </a:cubicBezTo>
                    <a:cubicBezTo>
                      <a:pt x="73725" y="3908"/>
                      <a:pt x="83917" y="5718"/>
                      <a:pt x="94109" y="7718"/>
                    </a:cubicBezTo>
                    <a:cubicBezTo>
                      <a:pt x="99157" y="8671"/>
                      <a:pt x="104300" y="9528"/>
                      <a:pt x="109444" y="10290"/>
                    </a:cubicBezTo>
                    <a:cubicBezTo>
                      <a:pt x="114746" y="11302"/>
                      <a:pt x="120153" y="11654"/>
                      <a:pt x="125541" y="11338"/>
                    </a:cubicBezTo>
                    <a:cubicBezTo>
                      <a:pt x="125541" y="11338"/>
                      <a:pt x="126113" y="12005"/>
                      <a:pt x="125541" y="12100"/>
                    </a:cubicBezTo>
                    <a:cubicBezTo>
                      <a:pt x="120502" y="12973"/>
                      <a:pt x="115411" y="13514"/>
                      <a:pt x="110301" y="13719"/>
                    </a:cubicBezTo>
                    <a:cubicBezTo>
                      <a:pt x="105333" y="13734"/>
                      <a:pt x="100368" y="13416"/>
                      <a:pt x="95442" y="12766"/>
                    </a:cubicBezTo>
                    <a:cubicBezTo>
                      <a:pt x="84965" y="11528"/>
                      <a:pt x="74583" y="9814"/>
                      <a:pt x="64105" y="8480"/>
                    </a:cubicBezTo>
                    <a:cubicBezTo>
                      <a:pt x="42960" y="5813"/>
                      <a:pt x="21909" y="3146"/>
                      <a:pt x="669" y="2003"/>
                    </a:cubicBezTo>
                    <a:cubicBezTo>
                      <a:pt x="-284" y="2003"/>
                      <a:pt x="-189" y="289"/>
                      <a:pt x="764" y="289"/>
                    </a:cubicBezTo>
                    <a:close/>
                  </a:path>
                </a:pathLst>
              </a:custGeom>
              <a:solidFill>
                <a:srgbClr val="263238"/>
              </a:solidFill>
              <a:ln w="9525" cap="flat">
                <a:noFill/>
                <a:prstDash val="solid"/>
                <a:miter/>
              </a:ln>
            </p:spPr>
            <p:txBody>
              <a:bodyPr rtlCol="0" anchor="ctr"/>
              <a:lstStyle/>
              <a:p>
                <a:endParaRPr lang="zh-CN" altLang="en-US"/>
              </a:p>
            </p:txBody>
          </p:sp>
          <p:sp>
            <p:nvSpPr>
              <p:cNvPr id="1880" name="任意多边形: 形状 1879">
                <a:extLst>
                  <a:ext uri="{FF2B5EF4-FFF2-40B4-BE49-F238E27FC236}">
                    <a16:creationId xmlns:a16="http://schemas.microsoft.com/office/drawing/2014/main" xmlns="" id="{DAB5F92A-7DC5-466F-933A-B5F9AAA4D624}"/>
                  </a:ext>
                </a:extLst>
              </p:cNvPr>
              <p:cNvSpPr/>
              <p:nvPr/>
            </p:nvSpPr>
            <p:spPr>
              <a:xfrm>
                <a:off x="6712684" y="3021044"/>
                <a:ext cx="103530" cy="12101"/>
              </a:xfrm>
              <a:custGeom>
                <a:avLst/>
                <a:gdLst>
                  <a:gd name="connsiteX0" fmla="*/ 597 w 103530"/>
                  <a:gd name="connsiteY0" fmla="*/ 10668 h 12101"/>
                  <a:gd name="connsiteX1" fmla="*/ 51556 w 103530"/>
                  <a:gd name="connsiteY1" fmla="*/ 1714 h 12101"/>
                  <a:gd name="connsiteX2" fmla="*/ 77369 w 103530"/>
                  <a:gd name="connsiteY2" fmla="*/ 0 h 12101"/>
                  <a:gd name="connsiteX3" fmla="*/ 89751 w 103530"/>
                  <a:gd name="connsiteY3" fmla="*/ 0 h 12101"/>
                  <a:gd name="connsiteX4" fmla="*/ 103277 w 103530"/>
                  <a:gd name="connsiteY4" fmla="*/ 476 h 12101"/>
                  <a:gd name="connsiteX5" fmla="*/ 103277 w 103530"/>
                  <a:gd name="connsiteY5" fmla="*/ 1238 h 12101"/>
                  <a:gd name="connsiteX6" fmla="*/ 90513 w 103530"/>
                  <a:gd name="connsiteY6" fmla="*/ 2762 h 12101"/>
                  <a:gd name="connsiteX7" fmla="*/ 77655 w 103530"/>
                  <a:gd name="connsiteY7" fmla="*/ 4000 h 12101"/>
                  <a:gd name="connsiteX8" fmla="*/ 52032 w 103530"/>
                  <a:gd name="connsiteY8" fmla="*/ 6667 h 12101"/>
                  <a:gd name="connsiteX9" fmla="*/ 692 w 103530"/>
                  <a:gd name="connsiteY9" fmla="*/ 12097 h 12101"/>
                  <a:gd name="connsiteX10" fmla="*/ 597 w 103530"/>
                  <a:gd name="connsiteY10" fmla="*/ 10668 h 12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530" h="12101">
                    <a:moveTo>
                      <a:pt x="597" y="10668"/>
                    </a:moveTo>
                    <a:cubicBezTo>
                      <a:pt x="17394" y="6692"/>
                      <a:pt x="34410" y="3702"/>
                      <a:pt x="51556" y="1714"/>
                    </a:cubicBezTo>
                    <a:cubicBezTo>
                      <a:pt x="60129" y="762"/>
                      <a:pt x="68701" y="286"/>
                      <a:pt x="77369" y="0"/>
                    </a:cubicBezTo>
                    <a:cubicBezTo>
                      <a:pt x="81464" y="0"/>
                      <a:pt x="85560" y="0"/>
                      <a:pt x="89751" y="0"/>
                    </a:cubicBezTo>
                    <a:cubicBezTo>
                      <a:pt x="93942" y="0"/>
                      <a:pt x="99276" y="571"/>
                      <a:pt x="103277" y="476"/>
                    </a:cubicBezTo>
                    <a:cubicBezTo>
                      <a:pt x="103277" y="476"/>
                      <a:pt x="103848" y="1238"/>
                      <a:pt x="103277" y="1238"/>
                    </a:cubicBezTo>
                    <a:cubicBezTo>
                      <a:pt x="98991" y="1238"/>
                      <a:pt x="94800" y="2381"/>
                      <a:pt x="90513" y="2762"/>
                    </a:cubicBezTo>
                    <a:lnTo>
                      <a:pt x="77655" y="4000"/>
                    </a:lnTo>
                    <a:cubicBezTo>
                      <a:pt x="69082" y="4953"/>
                      <a:pt x="60605" y="5905"/>
                      <a:pt x="52032" y="6667"/>
                    </a:cubicBezTo>
                    <a:cubicBezTo>
                      <a:pt x="34792" y="8192"/>
                      <a:pt x="17742" y="10001"/>
                      <a:pt x="692" y="12097"/>
                    </a:cubicBezTo>
                    <a:cubicBezTo>
                      <a:pt x="-165" y="12192"/>
                      <a:pt x="-260" y="10858"/>
                      <a:pt x="597" y="10668"/>
                    </a:cubicBezTo>
                    <a:close/>
                  </a:path>
                </a:pathLst>
              </a:custGeom>
              <a:solidFill>
                <a:srgbClr val="263238"/>
              </a:solidFill>
              <a:ln w="9525" cap="flat">
                <a:noFill/>
                <a:prstDash val="solid"/>
                <a:miter/>
              </a:ln>
            </p:spPr>
            <p:txBody>
              <a:bodyPr rtlCol="0" anchor="ctr"/>
              <a:lstStyle/>
              <a:p>
                <a:endParaRPr lang="zh-CN" altLang="en-US"/>
              </a:p>
            </p:txBody>
          </p:sp>
          <p:sp>
            <p:nvSpPr>
              <p:cNvPr id="1881" name="任意多边形: 形状 1880">
                <a:extLst>
                  <a:ext uri="{FF2B5EF4-FFF2-40B4-BE49-F238E27FC236}">
                    <a16:creationId xmlns:a16="http://schemas.microsoft.com/office/drawing/2014/main" xmlns="" id="{24B7C840-FA57-4EAB-B043-48F15530AAE0}"/>
                  </a:ext>
                </a:extLst>
              </p:cNvPr>
              <p:cNvSpPr/>
              <p:nvPr/>
            </p:nvSpPr>
            <p:spPr>
              <a:xfrm>
                <a:off x="6718894" y="2506218"/>
                <a:ext cx="140881" cy="240230"/>
              </a:xfrm>
              <a:custGeom>
                <a:avLst/>
                <a:gdLst>
                  <a:gd name="connsiteX0" fmla="*/ 7 w 140881"/>
                  <a:gd name="connsiteY0" fmla="*/ 144875 h 240230"/>
                  <a:gd name="connsiteX1" fmla="*/ 86780 w 140881"/>
                  <a:gd name="connsiteY1" fmla="*/ 240125 h 240230"/>
                  <a:gd name="connsiteX2" fmla="*/ 98972 w 140881"/>
                  <a:gd name="connsiteY2" fmla="*/ 166783 h 240230"/>
                  <a:gd name="connsiteX3" fmla="*/ 101734 w 140881"/>
                  <a:gd name="connsiteY3" fmla="*/ 161830 h 240230"/>
                  <a:gd name="connsiteX4" fmla="*/ 140882 w 140881"/>
                  <a:gd name="connsiteY4" fmla="*/ 93250 h 240230"/>
                  <a:gd name="connsiteX5" fmla="*/ 71445 w 140881"/>
                  <a:gd name="connsiteY5" fmla="*/ 11240 h 240230"/>
                  <a:gd name="connsiteX6" fmla="*/ 61158 w 140881"/>
                  <a:gd name="connsiteY6" fmla="*/ 0 h 240230"/>
                  <a:gd name="connsiteX7" fmla="*/ 40203 w 140881"/>
                  <a:gd name="connsiteY7" fmla="*/ 43815 h 240230"/>
                  <a:gd name="connsiteX8" fmla="*/ 38583 w 140881"/>
                  <a:gd name="connsiteY8" fmla="*/ 47339 h 240230"/>
                  <a:gd name="connsiteX9" fmla="*/ 36583 w 140881"/>
                  <a:gd name="connsiteY9" fmla="*/ 51244 h 240230"/>
                  <a:gd name="connsiteX10" fmla="*/ 31344 w 140881"/>
                  <a:gd name="connsiteY10" fmla="*/ 62294 h 240230"/>
                  <a:gd name="connsiteX11" fmla="*/ 27439 w 140881"/>
                  <a:gd name="connsiteY11" fmla="*/ 70866 h 240230"/>
                  <a:gd name="connsiteX12" fmla="*/ 23534 w 140881"/>
                  <a:gd name="connsiteY12" fmla="*/ 79819 h 240230"/>
                  <a:gd name="connsiteX13" fmla="*/ 7 w 140881"/>
                  <a:gd name="connsiteY13" fmla="*/ 144875 h 24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0881" h="240230">
                    <a:moveTo>
                      <a:pt x="7" y="144875"/>
                    </a:moveTo>
                    <a:cubicBezTo>
                      <a:pt x="-660" y="154400"/>
                      <a:pt x="46299" y="229267"/>
                      <a:pt x="86780" y="240125"/>
                    </a:cubicBezTo>
                    <a:cubicBezTo>
                      <a:pt x="100020" y="243459"/>
                      <a:pt x="98972" y="166783"/>
                      <a:pt x="98972" y="166783"/>
                    </a:cubicBezTo>
                    <a:lnTo>
                      <a:pt x="101734" y="161830"/>
                    </a:lnTo>
                    <a:lnTo>
                      <a:pt x="140882" y="93250"/>
                    </a:lnTo>
                    <a:lnTo>
                      <a:pt x="71445" y="11240"/>
                    </a:lnTo>
                    <a:lnTo>
                      <a:pt x="61158" y="0"/>
                    </a:lnTo>
                    <a:cubicBezTo>
                      <a:pt x="61158" y="0"/>
                      <a:pt x="51633" y="19050"/>
                      <a:pt x="40203" y="43815"/>
                    </a:cubicBezTo>
                    <a:cubicBezTo>
                      <a:pt x="39631" y="44958"/>
                      <a:pt x="39060" y="46101"/>
                      <a:pt x="38583" y="47339"/>
                    </a:cubicBezTo>
                    <a:cubicBezTo>
                      <a:pt x="37842" y="48601"/>
                      <a:pt x="37174" y="49905"/>
                      <a:pt x="36583" y="51244"/>
                    </a:cubicBezTo>
                    <a:cubicBezTo>
                      <a:pt x="34869" y="54864"/>
                      <a:pt x="33059" y="58579"/>
                      <a:pt x="31344" y="62294"/>
                    </a:cubicBezTo>
                    <a:cubicBezTo>
                      <a:pt x="29630" y="66008"/>
                      <a:pt x="28773" y="67818"/>
                      <a:pt x="27439" y="70866"/>
                    </a:cubicBezTo>
                    <a:lnTo>
                      <a:pt x="23534" y="79819"/>
                    </a:lnTo>
                    <a:cubicBezTo>
                      <a:pt x="14199" y="100935"/>
                      <a:pt x="6338" y="122673"/>
                      <a:pt x="7" y="144875"/>
                    </a:cubicBezTo>
                    <a:close/>
                  </a:path>
                </a:pathLst>
              </a:custGeom>
              <a:solidFill>
                <a:srgbClr val="FFC4C0"/>
              </a:solidFill>
              <a:ln w="9525" cap="flat">
                <a:noFill/>
                <a:prstDash val="solid"/>
                <a:miter/>
              </a:ln>
            </p:spPr>
            <p:txBody>
              <a:bodyPr rtlCol="0" anchor="ctr"/>
              <a:lstStyle/>
              <a:p>
                <a:endParaRPr lang="zh-CN" altLang="en-US"/>
              </a:p>
            </p:txBody>
          </p:sp>
          <p:sp>
            <p:nvSpPr>
              <p:cNvPr id="1882" name="任意多边形: 形状 1881">
                <a:extLst>
                  <a:ext uri="{FF2B5EF4-FFF2-40B4-BE49-F238E27FC236}">
                    <a16:creationId xmlns:a16="http://schemas.microsoft.com/office/drawing/2014/main" xmlns="" id="{581C9627-04E4-48B7-B93E-044A159F7FC2}"/>
                  </a:ext>
                </a:extLst>
              </p:cNvPr>
              <p:cNvSpPr/>
              <p:nvPr/>
            </p:nvSpPr>
            <p:spPr>
              <a:xfrm>
                <a:off x="6759096" y="2505741"/>
                <a:ext cx="100679" cy="161829"/>
              </a:xfrm>
              <a:custGeom>
                <a:avLst/>
                <a:gdLst>
                  <a:gd name="connsiteX0" fmla="*/ 0 w 100679"/>
                  <a:gd name="connsiteY0" fmla="*/ 43815 h 161829"/>
                  <a:gd name="connsiteX1" fmla="*/ 61532 w 100679"/>
                  <a:gd name="connsiteY1" fmla="*/ 161830 h 161829"/>
                  <a:gd name="connsiteX2" fmla="*/ 100679 w 100679"/>
                  <a:gd name="connsiteY2" fmla="*/ 93250 h 161829"/>
                  <a:gd name="connsiteX3" fmla="*/ 31242 w 100679"/>
                  <a:gd name="connsiteY3" fmla="*/ 11240 h 161829"/>
                  <a:gd name="connsiteX4" fmla="*/ 20955 w 100679"/>
                  <a:gd name="connsiteY4" fmla="*/ 0 h 161829"/>
                  <a:gd name="connsiteX5" fmla="*/ 0 w 100679"/>
                  <a:gd name="connsiteY5" fmla="*/ 43815 h 16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679" h="161829">
                    <a:moveTo>
                      <a:pt x="0" y="43815"/>
                    </a:moveTo>
                    <a:cubicBezTo>
                      <a:pt x="2149" y="90290"/>
                      <a:pt x="24657" y="133460"/>
                      <a:pt x="61532" y="161830"/>
                    </a:cubicBezTo>
                    <a:lnTo>
                      <a:pt x="100679" y="93250"/>
                    </a:lnTo>
                    <a:lnTo>
                      <a:pt x="31242" y="11240"/>
                    </a:lnTo>
                    <a:lnTo>
                      <a:pt x="20955" y="0"/>
                    </a:lnTo>
                    <a:cubicBezTo>
                      <a:pt x="20955" y="0"/>
                      <a:pt x="11525" y="19431"/>
                      <a:pt x="0" y="43815"/>
                    </a:cubicBezTo>
                    <a:close/>
                  </a:path>
                </a:pathLst>
              </a:custGeom>
              <a:solidFill>
                <a:srgbClr val="263238"/>
              </a:solidFill>
              <a:ln w="9525" cap="flat">
                <a:noFill/>
                <a:prstDash val="solid"/>
                <a:miter/>
              </a:ln>
            </p:spPr>
            <p:txBody>
              <a:bodyPr rtlCol="0" anchor="ctr"/>
              <a:lstStyle/>
              <a:p>
                <a:endParaRPr lang="zh-CN" altLang="en-US"/>
              </a:p>
            </p:txBody>
          </p:sp>
          <p:sp>
            <p:nvSpPr>
              <p:cNvPr id="1883" name="任意多边形: 形状 1882">
                <a:extLst>
                  <a:ext uri="{FF2B5EF4-FFF2-40B4-BE49-F238E27FC236}">
                    <a16:creationId xmlns:a16="http://schemas.microsoft.com/office/drawing/2014/main" xmlns="" id="{8647B5A0-1E1D-42FE-A898-30FD528EDD3A}"/>
                  </a:ext>
                </a:extLst>
              </p:cNvPr>
              <p:cNvSpPr/>
              <p:nvPr/>
            </p:nvSpPr>
            <p:spPr>
              <a:xfrm>
                <a:off x="6753470" y="2314522"/>
                <a:ext cx="248127" cy="327177"/>
              </a:xfrm>
              <a:custGeom>
                <a:avLst/>
                <a:gdLst>
                  <a:gd name="connsiteX0" fmla="*/ 247942 w 248127"/>
                  <a:gd name="connsiteY0" fmla="*/ 176360 h 327177"/>
                  <a:gd name="connsiteX1" fmla="*/ 130594 w 248127"/>
                  <a:gd name="connsiteY1" fmla="*/ 327141 h 327177"/>
                  <a:gd name="connsiteX2" fmla="*/ 1054 w 248127"/>
                  <a:gd name="connsiteY2" fmla="*/ 181885 h 327177"/>
                  <a:gd name="connsiteX3" fmla="*/ 118878 w 248127"/>
                  <a:gd name="connsiteY3" fmla="*/ 53 h 327177"/>
                  <a:gd name="connsiteX4" fmla="*/ 247942 w 248127"/>
                  <a:gd name="connsiteY4" fmla="*/ 176360 h 3271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127" h="327177">
                    <a:moveTo>
                      <a:pt x="247942" y="176360"/>
                    </a:moveTo>
                    <a:cubicBezTo>
                      <a:pt x="243846" y="314854"/>
                      <a:pt x="160407" y="327998"/>
                      <a:pt x="130594" y="327141"/>
                    </a:cubicBezTo>
                    <a:cubicBezTo>
                      <a:pt x="103448" y="326284"/>
                      <a:pt x="11246" y="319997"/>
                      <a:pt x="1054" y="181885"/>
                    </a:cubicBezTo>
                    <a:cubicBezTo>
                      <a:pt x="-9138" y="43772"/>
                      <a:pt x="56394" y="1767"/>
                      <a:pt x="118878" y="53"/>
                    </a:cubicBezTo>
                    <a:cubicBezTo>
                      <a:pt x="181362" y="-1662"/>
                      <a:pt x="252228" y="38153"/>
                      <a:pt x="247942" y="176360"/>
                    </a:cubicBezTo>
                    <a:close/>
                  </a:path>
                </a:pathLst>
              </a:custGeom>
              <a:solidFill>
                <a:srgbClr val="FFC4C0"/>
              </a:solidFill>
              <a:ln w="9525" cap="flat">
                <a:noFill/>
                <a:prstDash val="solid"/>
                <a:miter/>
              </a:ln>
            </p:spPr>
            <p:txBody>
              <a:bodyPr rtlCol="0" anchor="ctr"/>
              <a:lstStyle/>
              <a:p>
                <a:endParaRPr lang="zh-CN" altLang="en-US"/>
              </a:p>
            </p:txBody>
          </p:sp>
          <p:sp>
            <p:nvSpPr>
              <p:cNvPr id="1884" name="任意多边形: 形状 1883">
                <a:extLst>
                  <a:ext uri="{FF2B5EF4-FFF2-40B4-BE49-F238E27FC236}">
                    <a16:creationId xmlns:a16="http://schemas.microsoft.com/office/drawing/2014/main" xmlns="" id="{CFE33AF8-283D-4641-AA2D-5D018BD8BE4E}"/>
                  </a:ext>
                </a:extLst>
              </p:cNvPr>
              <p:cNvSpPr/>
              <p:nvPr/>
            </p:nvSpPr>
            <p:spPr>
              <a:xfrm>
                <a:off x="6957268" y="2448809"/>
                <a:ext cx="24851" cy="16052"/>
              </a:xfrm>
              <a:custGeom>
                <a:avLst/>
                <a:gdLst>
                  <a:gd name="connsiteX0" fmla="*/ 18713 w 24851"/>
                  <a:gd name="connsiteY0" fmla="*/ 15975 h 16052"/>
                  <a:gd name="connsiteX1" fmla="*/ 9188 w 24851"/>
                  <a:gd name="connsiteY1" fmla="*/ 13117 h 16052"/>
                  <a:gd name="connsiteX2" fmla="*/ 806 w 24851"/>
                  <a:gd name="connsiteY2" fmla="*/ 8641 h 16052"/>
                  <a:gd name="connsiteX3" fmla="*/ 1377 w 24851"/>
                  <a:gd name="connsiteY3" fmla="*/ 2640 h 16052"/>
                  <a:gd name="connsiteX4" fmla="*/ 13665 w 24851"/>
                  <a:gd name="connsiteY4" fmla="*/ 925 h 16052"/>
                  <a:gd name="connsiteX5" fmla="*/ 24237 w 24851"/>
                  <a:gd name="connsiteY5" fmla="*/ 8355 h 16052"/>
                  <a:gd name="connsiteX6" fmla="*/ 22071 w 24851"/>
                  <a:gd name="connsiteY6" fmla="*/ 15440 h 16052"/>
                  <a:gd name="connsiteX7" fmla="*/ 18713 w 24851"/>
                  <a:gd name="connsiteY7" fmla="*/ 15975 h 16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51" h="16052">
                    <a:moveTo>
                      <a:pt x="18713" y="15975"/>
                    </a:moveTo>
                    <a:cubicBezTo>
                      <a:pt x="15477" y="15240"/>
                      <a:pt x="12294" y="14286"/>
                      <a:pt x="9188" y="13117"/>
                    </a:cubicBezTo>
                    <a:cubicBezTo>
                      <a:pt x="5982" y="12576"/>
                      <a:pt x="3039" y="11004"/>
                      <a:pt x="806" y="8641"/>
                    </a:cubicBezTo>
                    <a:cubicBezTo>
                      <a:pt x="-455" y="6759"/>
                      <a:pt x="-216" y="4250"/>
                      <a:pt x="1377" y="2640"/>
                    </a:cubicBezTo>
                    <a:cubicBezTo>
                      <a:pt x="4863" y="-109"/>
                      <a:pt x="9560" y="-765"/>
                      <a:pt x="13665" y="925"/>
                    </a:cubicBezTo>
                    <a:cubicBezTo>
                      <a:pt x="17976" y="2033"/>
                      <a:pt x="21735" y="4674"/>
                      <a:pt x="24237" y="8355"/>
                    </a:cubicBezTo>
                    <a:cubicBezTo>
                      <a:pt x="25595" y="10910"/>
                      <a:pt x="24625" y="14082"/>
                      <a:pt x="22071" y="15440"/>
                    </a:cubicBezTo>
                    <a:cubicBezTo>
                      <a:pt x="21042" y="15986"/>
                      <a:pt x="19861" y="16175"/>
                      <a:pt x="18713" y="15975"/>
                    </a:cubicBezTo>
                    <a:close/>
                  </a:path>
                </a:pathLst>
              </a:custGeom>
              <a:solidFill>
                <a:srgbClr val="263238"/>
              </a:solidFill>
              <a:ln w="9525" cap="flat">
                <a:noFill/>
                <a:prstDash val="solid"/>
                <a:miter/>
              </a:ln>
            </p:spPr>
            <p:txBody>
              <a:bodyPr rtlCol="0" anchor="ctr"/>
              <a:lstStyle/>
              <a:p>
                <a:endParaRPr lang="zh-CN" altLang="en-US"/>
              </a:p>
            </p:txBody>
          </p:sp>
          <p:sp>
            <p:nvSpPr>
              <p:cNvPr id="1885" name="任意多边形: 形状 1884">
                <a:extLst>
                  <a:ext uri="{FF2B5EF4-FFF2-40B4-BE49-F238E27FC236}">
                    <a16:creationId xmlns:a16="http://schemas.microsoft.com/office/drawing/2014/main" xmlns="" id="{4B872147-4FA2-4F17-AEF9-E95CA7A0D5FA}"/>
                  </a:ext>
                </a:extLst>
              </p:cNvPr>
              <p:cNvSpPr/>
              <p:nvPr/>
            </p:nvSpPr>
            <p:spPr>
              <a:xfrm>
                <a:off x="6881861" y="2441372"/>
                <a:ext cx="25583" cy="14268"/>
              </a:xfrm>
              <a:custGeom>
                <a:avLst/>
                <a:gdLst>
                  <a:gd name="connsiteX0" fmla="*/ 5156 w 25583"/>
                  <a:gd name="connsiteY0" fmla="*/ 14268 h 14268"/>
                  <a:gd name="connsiteX1" fmla="*/ 14681 w 25583"/>
                  <a:gd name="connsiteY1" fmla="*/ 13125 h 14268"/>
                  <a:gd name="connsiteX2" fmla="*/ 24206 w 25583"/>
                  <a:gd name="connsiteY2" fmla="*/ 10172 h 14268"/>
                  <a:gd name="connsiteX3" fmla="*/ 24778 w 25583"/>
                  <a:gd name="connsiteY3" fmla="*/ 4172 h 14268"/>
                  <a:gd name="connsiteX4" fmla="*/ 13062 w 25583"/>
                  <a:gd name="connsiteY4" fmla="*/ 266 h 14268"/>
                  <a:gd name="connsiteX5" fmla="*/ 1251 w 25583"/>
                  <a:gd name="connsiteY5" fmla="*/ 5505 h 14268"/>
                  <a:gd name="connsiteX6" fmla="*/ 1902 w 25583"/>
                  <a:gd name="connsiteY6" fmla="*/ 13020 h 14268"/>
                  <a:gd name="connsiteX7" fmla="*/ 5156 w 25583"/>
                  <a:gd name="connsiteY7" fmla="*/ 14268 h 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5583" h="14268">
                    <a:moveTo>
                      <a:pt x="5156" y="14268"/>
                    </a:moveTo>
                    <a:cubicBezTo>
                      <a:pt x="8395" y="14268"/>
                      <a:pt x="11443" y="13506"/>
                      <a:pt x="14681" y="13125"/>
                    </a:cubicBezTo>
                    <a:cubicBezTo>
                      <a:pt x="18106" y="13300"/>
                      <a:pt x="21481" y="12254"/>
                      <a:pt x="24206" y="10172"/>
                    </a:cubicBezTo>
                    <a:cubicBezTo>
                      <a:pt x="25799" y="8563"/>
                      <a:pt x="26038" y="6053"/>
                      <a:pt x="24778" y="4172"/>
                    </a:cubicBezTo>
                    <a:cubicBezTo>
                      <a:pt x="21869" y="842"/>
                      <a:pt x="17386" y="-652"/>
                      <a:pt x="13062" y="266"/>
                    </a:cubicBezTo>
                    <a:cubicBezTo>
                      <a:pt x="8608" y="473"/>
                      <a:pt x="4393" y="2342"/>
                      <a:pt x="1251" y="5505"/>
                    </a:cubicBezTo>
                    <a:cubicBezTo>
                      <a:pt x="-645" y="7760"/>
                      <a:pt x="-353" y="11125"/>
                      <a:pt x="1902" y="13020"/>
                    </a:cubicBezTo>
                    <a:cubicBezTo>
                      <a:pt x="2816" y="13789"/>
                      <a:pt x="3962" y="14228"/>
                      <a:pt x="5156" y="14268"/>
                    </a:cubicBezTo>
                    <a:close/>
                  </a:path>
                </a:pathLst>
              </a:custGeom>
              <a:solidFill>
                <a:srgbClr val="263238"/>
              </a:solidFill>
              <a:ln w="9525" cap="flat">
                <a:noFill/>
                <a:prstDash val="solid"/>
                <a:miter/>
              </a:ln>
            </p:spPr>
            <p:txBody>
              <a:bodyPr rtlCol="0" anchor="ctr"/>
              <a:lstStyle/>
              <a:p>
                <a:endParaRPr lang="zh-CN" altLang="en-US"/>
              </a:p>
            </p:txBody>
          </p:sp>
          <p:sp>
            <p:nvSpPr>
              <p:cNvPr id="1886" name="任意多边形: 形状 1885">
                <a:extLst>
                  <a:ext uri="{FF2B5EF4-FFF2-40B4-BE49-F238E27FC236}">
                    <a16:creationId xmlns:a16="http://schemas.microsoft.com/office/drawing/2014/main" xmlns="" id="{89BAFF31-5C61-4694-8806-4F29A4E43724}"/>
                  </a:ext>
                </a:extLst>
              </p:cNvPr>
              <p:cNvSpPr/>
              <p:nvPr/>
            </p:nvSpPr>
            <p:spPr>
              <a:xfrm>
                <a:off x="6891494" y="2492311"/>
                <a:ext cx="12156" cy="24002"/>
              </a:xfrm>
              <a:custGeom>
                <a:avLst/>
                <a:gdLst>
                  <a:gd name="connsiteX0" fmla="*/ 11906 w 12156"/>
                  <a:gd name="connsiteY0" fmla="*/ 0 h 24002"/>
                  <a:gd name="connsiteX1" fmla="*/ 11144 w 12156"/>
                  <a:gd name="connsiteY1" fmla="*/ 857 h 24002"/>
                  <a:gd name="connsiteX2" fmla="*/ 0 w 12156"/>
                  <a:gd name="connsiteY2" fmla="*/ 23527 h 24002"/>
                  <a:gd name="connsiteX3" fmla="*/ 0 w 12156"/>
                  <a:gd name="connsiteY3" fmla="*/ 24003 h 24002"/>
                  <a:gd name="connsiteX4" fmla="*/ 11906 w 12156"/>
                  <a:gd name="connsiteY4" fmla="*/ 0 h 24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56" h="24002">
                    <a:moveTo>
                      <a:pt x="11906" y="0"/>
                    </a:moveTo>
                    <a:cubicBezTo>
                      <a:pt x="11906" y="0"/>
                      <a:pt x="11144" y="0"/>
                      <a:pt x="11144" y="857"/>
                    </a:cubicBezTo>
                    <a:cubicBezTo>
                      <a:pt x="11144" y="10382"/>
                      <a:pt x="8668" y="20955"/>
                      <a:pt x="0" y="23527"/>
                    </a:cubicBezTo>
                    <a:lnTo>
                      <a:pt x="0" y="24003"/>
                    </a:lnTo>
                    <a:cubicBezTo>
                      <a:pt x="10478" y="23336"/>
                      <a:pt x="13049" y="9049"/>
                      <a:pt x="11906" y="0"/>
                    </a:cubicBezTo>
                    <a:close/>
                  </a:path>
                </a:pathLst>
              </a:custGeom>
              <a:solidFill>
                <a:srgbClr val="263238"/>
              </a:solidFill>
              <a:ln w="9525" cap="flat">
                <a:noFill/>
                <a:prstDash val="solid"/>
                <a:miter/>
              </a:ln>
            </p:spPr>
            <p:txBody>
              <a:bodyPr rtlCol="0" anchor="ctr"/>
              <a:lstStyle/>
              <a:p>
                <a:endParaRPr lang="zh-CN" altLang="en-US"/>
              </a:p>
            </p:txBody>
          </p:sp>
          <p:sp>
            <p:nvSpPr>
              <p:cNvPr id="1887" name="任意多边形: 形状 1886">
                <a:extLst>
                  <a:ext uri="{FF2B5EF4-FFF2-40B4-BE49-F238E27FC236}">
                    <a16:creationId xmlns:a16="http://schemas.microsoft.com/office/drawing/2014/main" xmlns="" id="{C7AC7347-68C3-483A-BB15-D95FD223C825}"/>
                  </a:ext>
                </a:extLst>
              </p:cNvPr>
              <p:cNvSpPr/>
              <p:nvPr/>
            </p:nvSpPr>
            <p:spPr>
              <a:xfrm>
                <a:off x="6882392" y="2481806"/>
                <a:ext cx="21227" cy="30325"/>
              </a:xfrm>
              <a:custGeom>
                <a:avLst/>
                <a:gdLst>
                  <a:gd name="connsiteX0" fmla="*/ 13293 w 21227"/>
                  <a:gd name="connsiteY0" fmla="*/ 123 h 30325"/>
                  <a:gd name="connsiteX1" fmla="*/ 8816 w 21227"/>
                  <a:gd name="connsiteY1" fmla="*/ 30222 h 30325"/>
                  <a:gd name="connsiteX2" fmla="*/ 13293 w 21227"/>
                  <a:gd name="connsiteY2" fmla="*/ 123 h 30325"/>
                </a:gdLst>
                <a:ahLst/>
                <a:cxnLst>
                  <a:cxn ang="0">
                    <a:pos x="connsiteX0" y="connsiteY0"/>
                  </a:cxn>
                  <a:cxn ang="0">
                    <a:pos x="connsiteX1" y="connsiteY1"/>
                  </a:cxn>
                  <a:cxn ang="0">
                    <a:pos x="connsiteX2" y="connsiteY2"/>
                  </a:cxn>
                </a:cxnLst>
                <a:rect l="l" t="t" r="r" b="b"/>
                <a:pathLst>
                  <a:path w="21227" h="30325">
                    <a:moveTo>
                      <a:pt x="13293" y="123"/>
                    </a:moveTo>
                    <a:cubicBezTo>
                      <a:pt x="-1757" y="-2163"/>
                      <a:pt x="-5090" y="28127"/>
                      <a:pt x="8816" y="30222"/>
                    </a:cubicBezTo>
                    <a:cubicBezTo>
                      <a:pt x="22723" y="32318"/>
                      <a:pt x="25961" y="2028"/>
                      <a:pt x="13293" y="123"/>
                    </a:cubicBezTo>
                    <a:close/>
                  </a:path>
                </a:pathLst>
              </a:custGeom>
              <a:solidFill>
                <a:srgbClr val="263238"/>
              </a:solidFill>
              <a:ln w="9525" cap="flat">
                <a:noFill/>
                <a:prstDash val="solid"/>
                <a:miter/>
              </a:ln>
            </p:spPr>
            <p:txBody>
              <a:bodyPr rtlCol="0" anchor="ctr"/>
              <a:lstStyle/>
              <a:p>
                <a:endParaRPr lang="zh-CN" altLang="en-US"/>
              </a:p>
            </p:txBody>
          </p:sp>
          <p:sp>
            <p:nvSpPr>
              <p:cNvPr id="1888" name="任意多边形: 形状 1887">
                <a:extLst>
                  <a:ext uri="{FF2B5EF4-FFF2-40B4-BE49-F238E27FC236}">
                    <a16:creationId xmlns:a16="http://schemas.microsoft.com/office/drawing/2014/main" xmlns="" id="{C61B8BF1-7D92-4816-BEBE-9DA3A6F61E2E}"/>
                  </a:ext>
                </a:extLst>
              </p:cNvPr>
              <p:cNvSpPr/>
              <p:nvPr/>
            </p:nvSpPr>
            <p:spPr>
              <a:xfrm>
                <a:off x="6871632" y="2480119"/>
                <a:ext cx="19546" cy="13812"/>
              </a:xfrm>
              <a:custGeom>
                <a:avLst/>
                <a:gdLst>
                  <a:gd name="connsiteX0" fmla="*/ 17956 w 19546"/>
                  <a:gd name="connsiteY0" fmla="*/ 2762 h 13812"/>
                  <a:gd name="connsiteX1" fmla="*/ 9003 w 19546"/>
                  <a:gd name="connsiteY1" fmla="*/ 6858 h 13812"/>
                  <a:gd name="connsiteX2" fmla="*/ 716 w 19546"/>
                  <a:gd name="connsiteY2" fmla="*/ 0 h 13812"/>
                  <a:gd name="connsiteX3" fmla="*/ 145 w 19546"/>
                  <a:gd name="connsiteY3" fmla="*/ 0 h 13812"/>
                  <a:gd name="connsiteX4" fmla="*/ 7098 w 19546"/>
                  <a:gd name="connsiteY4" fmla="*/ 13526 h 13812"/>
                  <a:gd name="connsiteX5" fmla="*/ 19480 w 19546"/>
                  <a:gd name="connsiteY5" fmla="*/ 4572 h 13812"/>
                  <a:gd name="connsiteX6" fmla="*/ 17956 w 19546"/>
                  <a:gd name="connsiteY6" fmla="*/ 2762 h 13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46" h="13812">
                    <a:moveTo>
                      <a:pt x="17956" y="2762"/>
                    </a:moveTo>
                    <a:cubicBezTo>
                      <a:pt x="15099" y="4191"/>
                      <a:pt x="12146" y="6858"/>
                      <a:pt x="9003" y="6858"/>
                    </a:cubicBezTo>
                    <a:cubicBezTo>
                      <a:pt x="5860" y="6858"/>
                      <a:pt x="2812" y="3334"/>
                      <a:pt x="716" y="0"/>
                    </a:cubicBezTo>
                    <a:cubicBezTo>
                      <a:pt x="716" y="0"/>
                      <a:pt x="240" y="0"/>
                      <a:pt x="145" y="0"/>
                    </a:cubicBezTo>
                    <a:cubicBezTo>
                      <a:pt x="-522" y="5810"/>
                      <a:pt x="1002" y="12002"/>
                      <a:pt x="7098" y="13526"/>
                    </a:cubicBezTo>
                    <a:cubicBezTo>
                      <a:pt x="13194" y="15050"/>
                      <a:pt x="17385" y="10287"/>
                      <a:pt x="19480" y="4572"/>
                    </a:cubicBezTo>
                    <a:cubicBezTo>
                      <a:pt x="19766" y="3810"/>
                      <a:pt x="19099" y="2191"/>
                      <a:pt x="17956" y="2762"/>
                    </a:cubicBezTo>
                    <a:close/>
                  </a:path>
                </a:pathLst>
              </a:custGeom>
              <a:solidFill>
                <a:srgbClr val="263238"/>
              </a:solidFill>
              <a:ln w="9525" cap="flat">
                <a:noFill/>
                <a:prstDash val="solid"/>
                <a:miter/>
              </a:ln>
            </p:spPr>
            <p:txBody>
              <a:bodyPr rtlCol="0" anchor="ctr"/>
              <a:lstStyle/>
              <a:p>
                <a:endParaRPr lang="zh-CN" altLang="en-US"/>
              </a:p>
            </p:txBody>
          </p:sp>
          <p:sp>
            <p:nvSpPr>
              <p:cNvPr id="1889" name="任意多边形: 形状 1888">
                <a:extLst>
                  <a:ext uri="{FF2B5EF4-FFF2-40B4-BE49-F238E27FC236}">
                    <a16:creationId xmlns:a16="http://schemas.microsoft.com/office/drawing/2014/main" xmlns="" id="{09EDCC19-0952-4EFF-B931-56AB1F12882C}"/>
                  </a:ext>
                </a:extLst>
              </p:cNvPr>
              <p:cNvSpPr/>
              <p:nvPr/>
            </p:nvSpPr>
            <p:spPr>
              <a:xfrm>
                <a:off x="6952768" y="2497454"/>
                <a:ext cx="8924" cy="25590"/>
              </a:xfrm>
              <a:custGeom>
                <a:avLst/>
                <a:gdLst>
                  <a:gd name="connsiteX0" fmla="*/ 1685 w 8924"/>
                  <a:gd name="connsiteY0" fmla="*/ 0 h 25590"/>
                  <a:gd name="connsiteX1" fmla="*/ 2352 w 8924"/>
                  <a:gd name="connsiteY1" fmla="*/ 953 h 25590"/>
                  <a:gd name="connsiteX2" fmla="*/ 8925 w 8924"/>
                  <a:gd name="connsiteY2" fmla="*/ 25337 h 25590"/>
                  <a:gd name="connsiteX3" fmla="*/ 8925 w 8924"/>
                  <a:gd name="connsiteY3" fmla="*/ 25337 h 25590"/>
                  <a:gd name="connsiteX4" fmla="*/ 1685 w 8924"/>
                  <a:gd name="connsiteY4" fmla="*/ 0 h 255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924" h="25590">
                    <a:moveTo>
                      <a:pt x="1685" y="0"/>
                    </a:moveTo>
                    <a:cubicBezTo>
                      <a:pt x="1685" y="0"/>
                      <a:pt x="2352" y="572"/>
                      <a:pt x="2352" y="953"/>
                    </a:cubicBezTo>
                    <a:cubicBezTo>
                      <a:pt x="923" y="10478"/>
                      <a:pt x="828" y="21146"/>
                      <a:pt x="8925" y="25337"/>
                    </a:cubicBezTo>
                    <a:cubicBezTo>
                      <a:pt x="8925" y="25337"/>
                      <a:pt x="8925" y="25908"/>
                      <a:pt x="8925" y="25337"/>
                    </a:cubicBezTo>
                    <a:cubicBezTo>
                      <a:pt x="-1362" y="23146"/>
                      <a:pt x="-1172" y="8668"/>
                      <a:pt x="1685" y="0"/>
                    </a:cubicBezTo>
                    <a:close/>
                  </a:path>
                </a:pathLst>
              </a:custGeom>
              <a:solidFill>
                <a:srgbClr val="263238"/>
              </a:solidFill>
              <a:ln w="9525" cap="flat">
                <a:noFill/>
                <a:prstDash val="solid"/>
                <a:miter/>
              </a:ln>
            </p:spPr>
            <p:txBody>
              <a:bodyPr rtlCol="0" anchor="ctr"/>
              <a:lstStyle/>
              <a:p>
                <a:endParaRPr lang="zh-CN" altLang="en-US"/>
              </a:p>
            </p:txBody>
          </p:sp>
          <p:sp>
            <p:nvSpPr>
              <p:cNvPr id="1890" name="任意多边形: 形状 1889">
                <a:extLst>
                  <a:ext uri="{FF2B5EF4-FFF2-40B4-BE49-F238E27FC236}">
                    <a16:creationId xmlns:a16="http://schemas.microsoft.com/office/drawing/2014/main" xmlns="" id="{A01505B2-C134-4FE6-8331-FCBAEBA5B428}"/>
                  </a:ext>
                </a:extLst>
              </p:cNvPr>
              <p:cNvSpPr/>
              <p:nvPr/>
            </p:nvSpPr>
            <p:spPr>
              <a:xfrm>
                <a:off x="6953184" y="2488684"/>
                <a:ext cx="21175" cy="30403"/>
              </a:xfrm>
              <a:custGeom>
                <a:avLst/>
                <a:gdLst>
                  <a:gd name="connsiteX0" fmla="*/ 10795 w 21175"/>
                  <a:gd name="connsiteY0" fmla="*/ 8 h 30403"/>
                  <a:gd name="connsiteX1" fmla="*/ 9461 w 21175"/>
                  <a:gd name="connsiteY1" fmla="*/ 30393 h 30403"/>
                  <a:gd name="connsiteX2" fmla="*/ 10795 w 21175"/>
                  <a:gd name="connsiteY2" fmla="*/ 8 h 30403"/>
                </a:gdLst>
                <a:ahLst/>
                <a:cxnLst>
                  <a:cxn ang="0">
                    <a:pos x="connsiteX0" y="connsiteY0"/>
                  </a:cxn>
                  <a:cxn ang="0">
                    <a:pos x="connsiteX1" y="connsiteY1"/>
                  </a:cxn>
                  <a:cxn ang="0">
                    <a:pos x="connsiteX2" y="connsiteY2"/>
                  </a:cxn>
                </a:cxnLst>
                <a:rect l="l" t="t" r="r" b="b"/>
                <a:pathLst>
                  <a:path w="21175" h="30403">
                    <a:moveTo>
                      <a:pt x="10795" y="8"/>
                    </a:moveTo>
                    <a:cubicBezTo>
                      <a:pt x="26035" y="675"/>
                      <a:pt x="23559" y="31060"/>
                      <a:pt x="9461" y="30393"/>
                    </a:cubicBezTo>
                    <a:cubicBezTo>
                      <a:pt x="-4636" y="29726"/>
                      <a:pt x="-1969" y="-563"/>
                      <a:pt x="10795" y="8"/>
                    </a:cubicBezTo>
                    <a:close/>
                  </a:path>
                </a:pathLst>
              </a:custGeom>
              <a:solidFill>
                <a:srgbClr val="263238"/>
              </a:solidFill>
              <a:ln w="9525" cap="flat">
                <a:noFill/>
                <a:prstDash val="solid"/>
                <a:miter/>
              </a:ln>
            </p:spPr>
            <p:txBody>
              <a:bodyPr rtlCol="0" anchor="ctr"/>
              <a:lstStyle/>
              <a:p>
                <a:endParaRPr lang="zh-CN" altLang="en-US"/>
              </a:p>
            </p:txBody>
          </p:sp>
          <p:sp>
            <p:nvSpPr>
              <p:cNvPr id="1891" name="任意多边形: 形状 1890">
                <a:extLst>
                  <a:ext uri="{FF2B5EF4-FFF2-40B4-BE49-F238E27FC236}">
                    <a16:creationId xmlns:a16="http://schemas.microsoft.com/office/drawing/2014/main" xmlns="" id="{3E33D11D-12F0-4AD2-8F4C-BAA166E9BFD4}"/>
                  </a:ext>
                </a:extLst>
              </p:cNvPr>
              <p:cNvSpPr/>
              <p:nvPr/>
            </p:nvSpPr>
            <p:spPr>
              <a:xfrm>
                <a:off x="6968354" y="2490977"/>
                <a:ext cx="17913" cy="12439"/>
              </a:xfrm>
              <a:custGeom>
                <a:avLst/>
                <a:gdLst>
                  <a:gd name="connsiteX0" fmla="*/ 1816 w 17913"/>
                  <a:gd name="connsiteY0" fmla="*/ 191 h 12439"/>
                  <a:gd name="connsiteX1" fmla="*/ 9055 w 17913"/>
                  <a:gd name="connsiteY1" fmla="*/ 5525 h 12439"/>
                  <a:gd name="connsiteX2" fmla="*/ 17437 w 17913"/>
                  <a:gd name="connsiteY2" fmla="*/ 0 h 12439"/>
                  <a:gd name="connsiteX3" fmla="*/ 17914 w 17913"/>
                  <a:gd name="connsiteY3" fmla="*/ 0 h 12439"/>
                  <a:gd name="connsiteX4" fmla="*/ 9532 w 17913"/>
                  <a:gd name="connsiteY4" fmla="*/ 12383 h 12439"/>
                  <a:gd name="connsiteX5" fmla="*/ 7 w 17913"/>
                  <a:gd name="connsiteY5" fmla="*/ 1810 h 12439"/>
                  <a:gd name="connsiteX6" fmla="*/ 1816 w 17913"/>
                  <a:gd name="connsiteY6" fmla="*/ 191 h 12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13" h="12439">
                    <a:moveTo>
                      <a:pt x="1816" y="191"/>
                    </a:moveTo>
                    <a:cubicBezTo>
                      <a:pt x="4102" y="2000"/>
                      <a:pt x="6198" y="5144"/>
                      <a:pt x="9055" y="5525"/>
                    </a:cubicBezTo>
                    <a:cubicBezTo>
                      <a:pt x="11913" y="5906"/>
                      <a:pt x="15056" y="2953"/>
                      <a:pt x="17437" y="0"/>
                    </a:cubicBezTo>
                    <a:cubicBezTo>
                      <a:pt x="17437" y="0"/>
                      <a:pt x="17914" y="0"/>
                      <a:pt x="17914" y="0"/>
                    </a:cubicBezTo>
                    <a:cubicBezTo>
                      <a:pt x="17914" y="5810"/>
                      <a:pt x="15247" y="11716"/>
                      <a:pt x="9532" y="12383"/>
                    </a:cubicBezTo>
                    <a:cubicBezTo>
                      <a:pt x="3817" y="13049"/>
                      <a:pt x="1054" y="7715"/>
                      <a:pt x="7" y="1810"/>
                    </a:cubicBezTo>
                    <a:cubicBezTo>
                      <a:pt x="-89" y="1048"/>
                      <a:pt x="864" y="-476"/>
                      <a:pt x="1816" y="191"/>
                    </a:cubicBezTo>
                    <a:close/>
                  </a:path>
                </a:pathLst>
              </a:custGeom>
              <a:solidFill>
                <a:srgbClr val="263238"/>
              </a:solidFill>
              <a:ln w="9525" cap="flat">
                <a:noFill/>
                <a:prstDash val="solid"/>
                <a:miter/>
              </a:ln>
            </p:spPr>
            <p:txBody>
              <a:bodyPr rtlCol="0" anchor="ctr"/>
              <a:lstStyle/>
              <a:p>
                <a:endParaRPr lang="zh-CN" altLang="en-US"/>
              </a:p>
            </p:txBody>
          </p:sp>
          <p:sp>
            <p:nvSpPr>
              <p:cNvPr id="1892" name="任意多边形: 形状 1891">
                <a:extLst>
                  <a:ext uri="{FF2B5EF4-FFF2-40B4-BE49-F238E27FC236}">
                    <a16:creationId xmlns:a16="http://schemas.microsoft.com/office/drawing/2014/main" xmlns="" id="{8A40DED8-2FEA-4A8E-B97D-3BECFE1E7066}"/>
                  </a:ext>
                </a:extLst>
              </p:cNvPr>
              <p:cNvSpPr/>
              <p:nvPr/>
            </p:nvSpPr>
            <p:spPr>
              <a:xfrm>
                <a:off x="6893966" y="2567800"/>
                <a:ext cx="18927" cy="10487"/>
              </a:xfrm>
              <a:custGeom>
                <a:avLst/>
                <a:gdLst>
                  <a:gd name="connsiteX0" fmla="*/ 1338 w 18927"/>
                  <a:gd name="connsiteY0" fmla="*/ 235 h 10487"/>
                  <a:gd name="connsiteX1" fmla="*/ 8291 w 18927"/>
                  <a:gd name="connsiteY1" fmla="*/ 6998 h 10487"/>
                  <a:gd name="connsiteX2" fmla="*/ 18673 w 18927"/>
                  <a:gd name="connsiteY2" fmla="*/ 6236 h 10487"/>
                  <a:gd name="connsiteX3" fmla="*/ 18673 w 18927"/>
                  <a:gd name="connsiteY3" fmla="*/ 6712 h 10487"/>
                  <a:gd name="connsiteX4" fmla="*/ 6005 w 18927"/>
                  <a:gd name="connsiteY4" fmla="*/ 9951 h 10487"/>
                  <a:gd name="connsiteX5" fmla="*/ 4 w 18927"/>
                  <a:gd name="connsiteY5" fmla="*/ 426 h 10487"/>
                  <a:gd name="connsiteX6" fmla="*/ 1338 w 18927"/>
                  <a:gd name="connsiteY6" fmla="*/ 235 h 1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927" h="10487">
                    <a:moveTo>
                      <a:pt x="1338" y="235"/>
                    </a:moveTo>
                    <a:cubicBezTo>
                      <a:pt x="3243" y="2807"/>
                      <a:pt x="4957" y="6141"/>
                      <a:pt x="8291" y="6998"/>
                    </a:cubicBezTo>
                    <a:cubicBezTo>
                      <a:pt x="11768" y="7460"/>
                      <a:pt x="15302" y="7200"/>
                      <a:pt x="18673" y="6236"/>
                    </a:cubicBezTo>
                    <a:cubicBezTo>
                      <a:pt x="18673" y="6236"/>
                      <a:pt x="19245" y="6236"/>
                      <a:pt x="18673" y="6712"/>
                    </a:cubicBezTo>
                    <a:cubicBezTo>
                      <a:pt x="15377" y="10056"/>
                      <a:pt x="10502" y="11302"/>
                      <a:pt x="6005" y="9951"/>
                    </a:cubicBezTo>
                    <a:cubicBezTo>
                      <a:pt x="2256" y="8289"/>
                      <a:pt x="-115" y="4525"/>
                      <a:pt x="4" y="426"/>
                    </a:cubicBezTo>
                    <a:cubicBezTo>
                      <a:pt x="290" y="-51"/>
                      <a:pt x="1052" y="-146"/>
                      <a:pt x="1338" y="235"/>
                    </a:cubicBezTo>
                    <a:close/>
                  </a:path>
                </a:pathLst>
              </a:custGeom>
              <a:solidFill>
                <a:srgbClr val="263238"/>
              </a:solidFill>
              <a:ln w="9525" cap="flat">
                <a:noFill/>
                <a:prstDash val="solid"/>
                <a:miter/>
              </a:ln>
            </p:spPr>
            <p:txBody>
              <a:bodyPr rtlCol="0" anchor="ctr"/>
              <a:lstStyle/>
              <a:p>
                <a:endParaRPr lang="zh-CN" altLang="en-US"/>
              </a:p>
            </p:txBody>
          </p:sp>
          <p:sp>
            <p:nvSpPr>
              <p:cNvPr id="1893" name="任意多边形: 形状 1892">
                <a:extLst>
                  <a:ext uri="{FF2B5EF4-FFF2-40B4-BE49-F238E27FC236}">
                    <a16:creationId xmlns:a16="http://schemas.microsoft.com/office/drawing/2014/main" xmlns="" id="{A17278CE-07C4-4679-9F69-0FCF0A6C0F58}"/>
                  </a:ext>
                </a:extLst>
              </p:cNvPr>
              <p:cNvSpPr/>
              <p:nvPr/>
            </p:nvSpPr>
            <p:spPr>
              <a:xfrm>
                <a:off x="6904638" y="2446304"/>
                <a:ext cx="49149" cy="113363"/>
              </a:xfrm>
              <a:custGeom>
                <a:avLst/>
                <a:gdLst>
                  <a:gd name="connsiteX0" fmla="*/ 33338 w 49149"/>
                  <a:gd name="connsiteY0" fmla="*/ 91727 h 113363"/>
                  <a:gd name="connsiteX1" fmla="*/ 33338 w 49149"/>
                  <a:gd name="connsiteY1" fmla="*/ 112587 h 113363"/>
                  <a:gd name="connsiteX2" fmla="*/ 29337 w 49149"/>
                  <a:gd name="connsiteY2" fmla="*/ 113254 h 113363"/>
                  <a:gd name="connsiteX3" fmla="*/ 29337 w 49149"/>
                  <a:gd name="connsiteY3" fmla="*/ 113254 h 113363"/>
                  <a:gd name="connsiteX4" fmla="*/ 0 w 49149"/>
                  <a:gd name="connsiteY4" fmla="*/ 98490 h 113363"/>
                  <a:gd name="connsiteX5" fmla="*/ 1048 w 49149"/>
                  <a:gd name="connsiteY5" fmla="*/ 97728 h 113363"/>
                  <a:gd name="connsiteX6" fmla="*/ 28956 w 49149"/>
                  <a:gd name="connsiteY6" fmla="*/ 108777 h 113363"/>
                  <a:gd name="connsiteX7" fmla="*/ 28289 w 49149"/>
                  <a:gd name="connsiteY7" fmla="*/ 84488 h 113363"/>
                  <a:gd name="connsiteX8" fmla="*/ 42958 w 49149"/>
                  <a:gd name="connsiteY8" fmla="*/ 89346 h 113363"/>
                  <a:gd name="connsiteX9" fmla="*/ 37814 w 49149"/>
                  <a:gd name="connsiteY9" fmla="*/ 859 h 113363"/>
                  <a:gd name="connsiteX10" fmla="*/ 39624 w 49149"/>
                  <a:gd name="connsiteY10" fmla="*/ 859 h 113363"/>
                  <a:gd name="connsiteX11" fmla="*/ 49149 w 49149"/>
                  <a:gd name="connsiteY11" fmla="*/ 96109 h 113363"/>
                  <a:gd name="connsiteX12" fmla="*/ 33338 w 49149"/>
                  <a:gd name="connsiteY12" fmla="*/ 91727 h 113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49" h="113363">
                    <a:moveTo>
                      <a:pt x="33338" y="91727"/>
                    </a:moveTo>
                    <a:cubicBezTo>
                      <a:pt x="33338" y="91727"/>
                      <a:pt x="33814" y="105919"/>
                      <a:pt x="33338" y="112587"/>
                    </a:cubicBezTo>
                    <a:cubicBezTo>
                      <a:pt x="33338" y="113158"/>
                      <a:pt x="31623" y="113349"/>
                      <a:pt x="29337" y="113254"/>
                    </a:cubicBezTo>
                    <a:lnTo>
                      <a:pt x="29337" y="113254"/>
                    </a:lnTo>
                    <a:cubicBezTo>
                      <a:pt x="17560" y="114239"/>
                      <a:pt x="6226" y="108535"/>
                      <a:pt x="0" y="98490"/>
                    </a:cubicBezTo>
                    <a:cubicBezTo>
                      <a:pt x="0" y="97823"/>
                      <a:pt x="476" y="97252"/>
                      <a:pt x="1048" y="97728"/>
                    </a:cubicBezTo>
                    <a:cubicBezTo>
                      <a:pt x="8937" y="104288"/>
                      <a:pt x="18714" y="108159"/>
                      <a:pt x="28956" y="108777"/>
                    </a:cubicBezTo>
                    <a:cubicBezTo>
                      <a:pt x="29623" y="106967"/>
                      <a:pt x="27242" y="84488"/>
                      <a:pt x="28289" y="84488"/>
                    </a:cubicBezTo>
                    <a:cubicBezTo>
                      <a:pt x="33360" y="85498"/>
                      <a:pt x="38287" y="87130"/>
                      <a:pt x="42958" y="89346"/>
                    </a:cubicBezTo>
                    <a:cubicBezTo>
                      <a:pt x="42958" y="59723"/>
                      <a:pt x="37719" y="30386"/>
                      <a:pt x="37814" y="859"/>
                    </a:cubicBezTo>
                    <a:cubicBezTo>
                      <a:pt x="37814" y="-189"/>
                      <a:pt x="39433" y="-379"/>
                      <a:pt x="39624" y="859"/>
                    </a:cubicBezTo>
                    <a:cubicBezTo>
                      <a:pt x="45966" y="32212"/>
                      <a:pt x="49157" y="64121"/>
                      <a:pt x="49149" y="96109"/>
                    </a:cubicBezTo>
                    <a:cubicBezTo>
                      <a:pt x="48958" y="99442"/>
                      <a:pt x="35814" y="93156"/>
                      <a:pt x="33338" y="91727"/>
                    </a:cubicBezTo>
                    <a:close/>
                  </a:path>
                </a:pathLst>
              </a:custGeom>
              <a:solidFill>
                <a:srgbClr val="263238"/>
              </a:solidFill>
              <a:ln w="9525" cap="flat">
                <a:noFill/>
                <a:prstDash val="solid"/>
                <a:miter/>
              </a:ln>
            </p:spPr>
            <p:txBody>
              <a:bodyPr rtlCol="0" anchor="ctr"/>
              <a:lstStyle/>
              <a:p>
                <a:endParaRPr lang="zh-CN" altLang="en-US"/>
              </a:p>
            </p:txBody>
          </p:sp>
          <p:sp>
            <p:nvSpPr>
              <p:cNvPr id="1894" name="任意多边形: 形状 1893">
                <a:extLst>
                  <a:ext uri="{FF2B5EF4-FFF2-40B4-BE49-F238E27FC236}">
                    <a16:creationId xmlns:a16="http://schemas.microsoft.com/office/drawing/2014/main" xmlns="" id="{1C7EB7A2-E1B2-412A-B098-A405892E62D1}"/>
                  </a:ext>
                </a:extLst>
              </p:cNvPr>
              <p:cNvSpPr/>
              <p:nvPr/>
            </p:nvSpPr>
            <p:spPr>
              <a:xfrm>
                <a:off x="6900045" y="2543651"/>
                <a:ext cx="29453" cy="22215"/>
              </a:xfrm>
              <a:custGeom>
                <a:avLst/>
                <a:gdLst>
                  <a:gd name="connsiteX0" fmla="*/ 29454 w 29453"/>
                  <a:gd name="connsiteY0" fmla="*/ 11906 h 22215"/>
                  <a:gd name="connsiteX1" fmla="*/ 15261 w 29453"/>
                  <a:gd name="connsiteY1" fmla="*/ 21431 h 22215"/>
                  <a:gd name="connsiteX2" fmla="*/ 5736 w 29453"/>
                  <a:gd name="connsiteY2" fmla="*/ 21431 h 22215"/>
                  <a:gd name="connsiteX3" fmla="*/ 879 w 29453"/>
                  <a:gd name="connsiteY3" fmla="*/ 7906 h 22215"/>
                  <a:gd name="connsiteX4" fmla="*/ 4308 w 29453"/>
                  <a:gd name="connsiteY4" fmla="*/ 0 h 22215"/>
                  <a:gd name="connsiteX5" fmla="*/ 29454 w 29453"/>
                  <a:gd name="connsiteY5" fmla="*/ 11906 h 22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453" h="22215">
                    <a:moveTo>
                      <a:pt x="29454" y="11906"/>
                    </a:moveTo>
                    <a:cubicBezTo>
                      <a:pt x="25622" y="16251"/>
                      <a:pt x="20734" y="19532"/>
                      <a:pt x="15261" y="21431"/>
                    </a:cubicBezTo>
                    <a:cubicBezTo>
                      <a:pt x="12172" y="22477"/>
                      <a:pt x="8825" y="22477"/>
                      <a:pt x="5736" y="21431"/>
                    </a:cubicBezTo>
                    <a:cubicBezTo>
                      <a:pt x="-836" y="19241"/>
                      <a:pt x="-645" y="13049"/>
                      <a:pt x="879" y="7906"/>
                    </a:cubicBezTo>
                    <a:cubicBezTo>
                      <a:pt x="1711" y="5146"/>
                      <a:pt x="2862" y="2493"/>
                      <a:pt x="4308" y="0"/>
                    </a:cubicBezTo>
                    <a:cubicBezTo>
                      <a:pt x="11205" y="6550"/>
                      <a:pt x="20016" y="10722"/>
                      <a:pt x="29454" y="11906"/>
                    </a:cubicBezTo>
                    <a:close/>
                  </a:path>
                </a:pathLst>
              </a:custGeom>
              <a:solidFill>
                <a:srgbClr val="263238"/>
              </a:solidFill>
              <a:ln w="9525" cap="flat">
                <a:noFill/>
                <a:prstDash val="solid"/>
                <a:miter/>
              </a:ln>
            </p:spPr>
            <p:txBody>
              <a:bodyPr rtlCol="0" anchor="ctr"/>
              <a:lstStyle/>
              <a:p>
                <a:endParaRPr lang="zh-CN" altLang="en-US"/>
              </a:p>
            </p:txBody>
          </p:sp>
          <p:sp>
            <p:nvSpPr>
              <p:cNvPr id="1895" name="任意多边形: 形状 1894">
                <a:extLst>
                  <a:ext uri="{FF2B5EF4-FFF2-40B4-BE49-F238E27FC236}">
                    <a16:creationId xmlns:a16="http://schemas.microsoft.com/office/drawing/2014/main" xmlns="" id="{4F1C1F4A-31A5-4306-AC1D-ED3C85A4E671}"/>
                  </a:ext>
                </a:extLst>
              </p:cNvPr>
              <p:cNvSpPr/>
              <p:nvPr/>
            </p:nvSpPr>
            <p:spPr>
              <a:xfrm>
                <a:off x="6900331" y="2551747"/>
                <a:ext cx="15261" cy="14309"/>
              </a:xfrm>
              <a:custGeom>
                <a:avLst/>
                <a:gdLst>
                  <a:gd name="connsiteX0" fmla="*/ 15261 w 15261"/>
                  <a:gd name="connsiteY0" fmla="*/ 13525 h 14309"/>
                  <a:gd name="connsiteX1" fmla="*/ 5736 w 15261"/>
                  <a:gd name="connsiteY1" fmla="*/ 13525 h 14309"/>
                  <a:gd name="connsiteX2" fmla="*/ 879 w 15261"/>
                  <a:gd name="connsiteY2" fmla="*/ 0 h 14309"/>
                  <a:gd name="connsiteX3" fmla="*/ 15261 w 15261"/>
                  <a:gd name="connsiteY3" fmla="*/ 13525 h 14309"/>
                </a:gdLst>
                <a:ahLst/>
                <a:cxnLst>
                  <a:cxn ang="0">
                    <a:pos x="connsiteX0" y="connsiteY0"/>
                  </a:cxn>
                  <a:cxn ang="0">
                    <a:pos x="connsiteX1" y="connsiteY1"/>
                  </a:cxn>
                  <a:cxn ang="0">
                    <a:pos x="connsiteX2" y="connsiteY2"/>
                  </a:cxn>
                  <a:cxn ang="0">
                    <a:pos x="connsiteX3" y="connsiteY3"/>
                  </a:cxn>
                </a:cxnLst>
                <a:rect l="l" t="t" r="r" b="b"/>
                <a:pathLst>
                  <a:path w="15261" h="14309">
                    <a:moveTo>
                      <a:pt x="15261" y="13525"/>
                    </a:moveTo>
                    <a:cubicBezTo>
                      <a:pt x="12172" y="14571"/>
                      <a:pt x="8825" y="14571"/>
                      <a:pt x="5736" y="13525"/>
                    </a:cubicBezTo>
                    <a:cubicBezTo>
                      <a:pt x="-836" y="11335"/>
                      <a:pt x="-645" y="5144"/>
                      <a:pt x="879" y="0"/>
                    </a:cubicBezTo>
                    <a:cubicBezTo>
                      <a:pt x="8244" y="594"/>
                      <a:pt x="14217" y="6210"/>
                      <a:pt x="15261" y="13525"/>
                    </a:cubicBezTo>
                    <a:close/>
                  </a:path>
                </a:pathLst>
              </a:custGeom>
              <a:solidFill>
                <a:srgbClr val="FF9CBD"/>
              </a:solidFill>
              <a:ln w="9525" cap="flat">
                <a:noFill/>
                <a:prstDash val="solid"/>
                <a:miter/>
              </a:ln>
            </p:spPr>
            <p:txBody>
              <a:bodyPr rtlCol="0" anchor="ctr"/>
              <a:lstStyle/>
              <a:p>
                <a:endParaRPr lang="zh-CN" altLang="en-US"/>
              </a:p>
            </p:txBody>
          </p:sp>
          <p:sp>
            <p:nvSpPr>
              <p:cNvPr id="1896" name="任意多边形: 形状 1895">
                <a:extLst>
                  <a:ext uri="{FF2B5EF4-FFF2-40B4-BE49-F238E27FC236}">
                    <a16:creationId xmlns:a16="http://schemas.microsoft.com/office/drawing/2014/main" xmlns="" id="{9FD4EEA6-E26C-4A30-8D3C-A4A0208B1873}"/>
                  </a:ext>
                </a:extLst>
              </p:cNvPr>
              <p:cNvSpPr/>
              <p:nvPr/>
            </p:nvSpPr>
            <p:spPr>
              <a:xfrm>
                <a:off x="6738748" y="2309460"/>
                <a:ext cx="259139" cy="211829"/>
              </a:xfrm>
              <a:custGeom>
                <a:avLst/>
                <a:gdLst>
                  <a:gd name="connsiteX0" fmla="*/ 185511 w 259139"/>
                  <a:gd name="connsiteY0" fmla="*/ 36071 h 211829"/>
                  <a:gd name="connsiteX1" fmla="*/ 179701 w 259139"/>
                  <a:gd name="connsiteY1" fmla="*/ 72838 h 211829"/>
                  <a:gd name="connsiteX2" fmla="*/ 108930 w 259139"/>
                  <a:gd name="connsiteY2" fmla="*/ 101413 h 211829"/>
                  <a:gd name="connsiteX3" fmla="*/ 84451 w 259139"/>
                  <a:gd name="connsiteY3" fmla="*/ 147419 h 211829"/>
                  <a:gd name="connsiteX4" fmla="*/ 43208 w 259139"/>
                  <a:gd name="connsiteY4" fmla="*/ 164182 h 211829"/>
                  <a:gd name="connsiteX5" fmla="*/ 13680 w 259139"/>
                  <a:gd name="connsiteY5" fmla="*/ 211807 h 211829"/>
                  <a:gd name="connsiteX6" fmla="*/ 143125 w 259139"/>
                  <a:gd name="connsiteY6" fmla="*/ 2257 h 211829"/>
                  <a:gd name="connsiteX7" fmla="*/ 206371 w 259139"/>
                  <a:gd name="connsiteY7" fmla="*/ 18736 h 211829"/>
                  <a:gd name="connsiteX8" fmla="*/ 259139 w 259139"/>
                  <a:gd name="connsiteY8" fmla="*/ 117224 h 211829"/>
                  <a:gd name="connsiteX9" fmla="*/ 251615 w 259139"/>
                  <a:gd name="connsiteY9" fmla="*/ 110842 h 211829"/>
                  <a:gd name="connsiteX10" fmla="*/ 235041 w 259139"/>
                  <a:gd name="connsiteY10" fmla="*/ 88649 h 211829"/>
                  <a:gd name="connsiteX11" fmla="*/ 210086 w 259139"/>
                  <a:gd name="connsiteY11" fmla="*/ 73123 h 211829"/>
                  <a:gd name="connsiteX12" fmla="*/ 185511 w 259139"/>
                  <a:gd name="connsiteY12" fmla="*/ 36071 h 21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9139" h="211829">
                    <a:moveTo>
                      <a:pt x="185511" y="36071"/>
                    </a:moveTo>
                    <a:cubicBezTo>
                      <a:pt x="187271" y="48632"/>
                      <a:pt x="185248" y="61432"/>
                      <a:pt x="179701" y="72838"/>
                    </a:cubicBezTo>
                    <a:cubicBezTo>
                      <a:pt x="160651" y="103032"/>
                      <a:pt x="123408" y="90459"/>
                      <a:pt x="108930" y="101413"/>
                    </a:cubicBezTo>
                    <a:cubicBezTo>
                      <a:pt x="94452" y="112366"/>
                      <a:pt x="96929" y="136846"/>
                      <a:pt x="84451" y="147419"/>
                    </a:cubicBezTo>
                    <a:cubicBezTo>
                      <a:pt x="67211" y="162087"/>
                      <a:pt x="46922" y="153419"/>
                      <a:pt x="43208" y="164182"/>
                    </a:cubicBezTo>
                    <a:cubicBezTo>
                      <a:pt x="39493" y="174946"/>
                      <a:pt x="28254" y="209140"/>
                      <a:pt x="13680" y="211807"/>
                    </a:cubicBezTo>
                    <a:cubicBezTo>
                      <a:pt x="-893" y="214475"/>
                      <a:pt x="-39660" y="-25651"/>
                      <a:pt x="143125" y="2257"/>
                    </a:cubicBezTo>
                    <a:cubicBezTo>
                      <a:pt x="143125" y="2257"/>
                      <a:pt x="168843" y="-4220"/>
                      <a:pt x="206371" y="18736"/>
                    </a:cubicBezTo>
                    <a:cubicBezTo>
                      <a:pt x="249710" y="45215"/>
                      <a:pt x="259139" y="117224"/>
                      <a:pt x="259139" y="117224"/>
                    </a:cubicBezTo>
                    <a:cubicBezTo>
                      <a:pt x="259139" y="117224"/>
                      <a:pt x="257330" y="117224"/>
                      <a:pt x="251615" y="110842"/>
                    </a:cubicBezTo>
                    <a:cubicBezTo>
                      <a:pt x="243614" y="102079"/>
                      <a:pt x="241042" y="94459"/>
                      <a:pt x="235041" y="88649"/>
                    </a:cubicBezTo>
                    <a:cubicBezTo>
                      <a:pt x="225516" y="79124"/>
                      <a:pt x="219801" y="81982"/>
                      <a:pt x="210086" y="73123"/>
                    </a:cubicBezTo>
                    <a:cubicBezTo>
                      <a:pt x="199694" y="62382"/>
                      <a:pt x="191364" y="49823"/>
                      <a:pt x="185511" y="36071"/>
                    </a:cubicBezTo>
                    <a:close/>
                  </a:path>
                </a:pathLst>
              </a:custGeom>
              <a:solidFill>
                <a:srgbClr val="263238"/>
              </a:solidFill>
              <a:ln w="9525" cap="flat">
                <a:noFill/>
                <a:prstDash val="solid"/>
                <a:miter/>
              </a:ln>
            </p:spPr>
            <p:txBody>
              <a:bodyPr rtlCol="0" anchor="ctr"/>
              <a:lstStyle/>
              <a:p>
                <a:endParaRPr lang="zh-CN" altLang="en-US"/>
              </a:p>
            </p:txBody>
          </p:sp>
          <p:sp>
            <p:nvSpPr>
              <p:cNvPr id="1897" name="任意多边形: 形状 1896">
                <a:extLst>
                  <a:ext uri="{FF2B5EF4-FFF2-40B4-BE49-F238E27FC236}">
                    <a16:creationId xmlns:a16="http://schemas.microsoft.com/office/drawing/2014/main" xmlns="" id="{CCADCDCE-5086-486C-8015-0C9DF6365EA5}"/>
                  </a:ext>
                </a:extLst>
              </p:cNvPr>
              <p:cNvSpPr/>
              <p:nvPr/>
            </p:nvSpPr>
            <p:spPr>
              <a:xfrm>
                <a:off x="6778813" y="2335053"/>
                <a:ext cx="149158" cy="130481"/>
              </a:xfrm>
              <a:custGeom>
                <a:avLst/>
                <a:gdLst>
                  <a:gd name="connsiteX0" fmla="*/ 143732 w 149158"/>
                  <a:gd name="connsiteY0" fmla="*/ 0 h 130481"/>
                  <a:gd name="connsiteX1" fmla="*/ 146018 w 149158"/>
                  <a:gd name="connsiteY1" fmla="*/ 28575 h 130481"/>
                  <a:gd name="connsiteX2" fmla="*/ 139065 w 149158"/>
                  <a:gd name="connsiteY2" fmla="*/ 55435 h 130481"/>
                  <a:gd name="connsiteX3" fmla="*/ 116205 w 149158"/>
                  <a:gd name="connsiteY3" fmla="*/ 69533 h 130481"/>
                  <a:gd name="connsiteX4" fmla="*/ 87630 w 149158"/>
                  <a:gd name="connsiteY4" fmla="*/ 74295 h 130481"/>
                  <a:gd name="connsiteX5" fmla="*/ 74295 w 149158"/>
                  <a:gd name="connsiteY5" fmla="*/ 82201 h 130481"/>
                  <a:gd name="connsiteX6" fmla="*/ 67342 w 149158"/>
                  <a:gd name="connsiteY6" fmla="*/ 95726 h 130481"/>
                  <a:gd name="connsiteX7" fmla="*/ 54388 w 149158"/>
                  <a:gd name="connsiteY7" fmla="*/ 120015 h 130481"/>
                  <a:gd name="connsiteX8" fmla="*/ 28575 w 149158"/>
                  <a:gd name="connsiteY8" fmla="*/ 127635 h 130481"/>
                  <a:gd name="connsiteX9" fmla="*/ 0 w 149158"/>
                  <a:gd name="connsiteY9" fmla="*/ 126016 h 130481"/>
                  <a:gd name="connsiteX10" fmla="*/ 28575 w 149158"/>
                  <a:gd name="connsiteY10" fmla="*/ 129826 h 130481"/>
                  <a:gd name="connsiteX11" fmla="*/ 57150 w 149158"/>
                  <a:gd name="connsiteY11" fmla="*/ 122682 h 130481"/>
                  <a:gd name="connsiteX12" fmla="*/ 71818 w 149158"/>
                  <a:gd name="connsiteY12" fmla="*/ 97155 h 130481"/>
                  <a:gd name="connsiteX13" fmla="*/ 78105 w 149158"/>
                  <a:gd name="connsiteY13" fmla="*/ 85154 h 130481"/>
                  <a:gd name="connsiteX14" fmla="*/ 89440 w 149158"/>
                  <a:gd name="connsiteY14" fmla="*/ 78677 h 130481"/>
                  <a:gd name="connsiteX15" fmla="*/ 118015 w 149158"/>
                  <a:gd name="connsiteY15" fmla="*/ 73533 h 130481"/>
                  <a:gd name="connsiteX16" fmla="*/ 131826 w 149158"/>
                  <a:gd name="connsiteY16" fmla="*/ 67818 h 130481"/>
                  <a:gd name="connsiteX17" fmla="*/ 142875 w 149158"/>
                  <a:gd name="connsiteY17" fmla="*/ 57341 h 130481"/>
                  <a:gd name="connsiteX18" fmla="*/ 149066 w 149158"/>
                  <a:gd name="connsiteY18" fmla="*/ 28766 h 130481"/>
                  <a:gd name="connsiteX19" fmla="*/ 143732 w 149158"/>
                  <a:gd name="connsiteY19" fmla="*/ 0 h 13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9158" h="130481">
                    <a:moveTo>
                      <a:pt x="143732" y="0"/>
                    </a:moveTo>
                    <a:cubicBezTo>
                      <a:pt x="145573" y="9408"/>
                      <a:pt x="146340" y="18994"/>
                      <a:pt x="146018" y="28575"/>
                    </a:cubicBezTo>
                    <a:cubicBezTo>
                      <a:pt x="146195" y="37995"/>
                      <a:pt x="143791" y="47284"/>
                      <a:pt x="139065" y="55435"/>
                    </a:cubicBezTo>
                    <a:cubicBezTo>
                      <a:pt x="133409" y="62753"/>
                      <a:pt x="125283" y="67764"/>
                      <a:pt x="116205" y="69533"/>
                    </a:cubicBezTo>
                    <a:cubicBezTo>
                      <a:pt x="107156" y="71723"/>
                      <a:pt x="97155" y="71628"/>
                      <a:pt x="87630" y="74295"/>
                    </a:cubicBezTo>
                    <a:cubicBezTo>
                      <a:pt x="82560" y="75696"/>
                      <a:pt x="77957" y="78425"/>
                      <a:pt x="74295" y="82201"/>
                    </a:cubicBezTo>
                    <a:cubicBezTo>
                      <a:pt x="71076" y="86186"/>
                      <a:pt x="68710" y="90789"/>
                      <a:pt x="67342" y="95726"/>
                    </a:cubicBezTo>
                    <a:cubicBezTo>
                      <a:pt x="65338" y="104859"/>
                      <a:pt x="60856" y="113263"/>
                      <a:pt x="54388" y="120015"/>
                    </a:cubicBezTo>
                    <a:cubicBezTo>
                      <a:pt x="47348" y="126272"/>
                      <a:pt x="37885" y="129066"/>
                      <a:pt x="28575" y="127635"/>
                    </a:cubicBezTo>
                    <a:cubicBezTo>
                      <a:pt x="19268" y="125103"/>
                      <a:pt x="9533" y="124551"/>
                      <a:pt x="0" y="126016"/>
                    </a:cubicBezTo>
                    <a:cubicBezTo>
                      <a:pt x="9688" y="125211"/>
                      <a:pt x="19436" y="126511"/>
                      <a:pt x="28575" y="129826"/>
                    </a:cubicBezTo>
                    <a:cubicBezTo>
                      <a:pt x="38689" y="131824"/>
                      <a:pt x="49166" y="129204"/>
                      <a:pt x="57150" y="122682"/>
                    </a:cubicBezTo>
                    <a:cubicBezTo>
                      <a:pt x="64454" y="115809"/>
                      <a:pt x="69558" y="106926"/>
                      <a:pt x="71818" y="97155"/>
                    </a:cubicBezTo>
                    <a:cubicBezTo>
                      <a:pt x="73095" y="92776"/>
                      <a:pt x="75232" y="88696"/>
                      <a:pt x="78105" y="85154"/>
                    </a:cubicBezTo>
                    <a:cubicBezTo>
                      <a:pt x="81239" y="82023"/>
                      <a:pt x="85152" y="79787"/>
                      <a:pt x="89440" y="78677"/>
                    </a:cubicBezTo>
                    <a:cubicBezTo>
                      <a:pt x="98298" y="76105"/>
                      <a:pt x="108490" y="76009"/>
                      <a:pt x="118015" y="73533"/>
                    </a:cubicBezTo>
                    <a:cubicBezTo>
                      <a:pt x="122880" y="72333"/>
                      <a:pt x="127536" y="70407"/>
                      <a:pt x="131826" y="67818"/>
                    </a:cubicBezTo>
                    <a:cubicBezTo>
                      <a:pt x="136331" y="65310"/>
                      <a:pt x="140131" y="61706"/>
                      <a:pt x="142875" y="57341"/>
                    </a:cubicBezTo>
                    <a:cubicBezTo>
                      <a:pt x="147504" y="48558"/>
                      <a:pt x="149645" y="38677"/>
                      <a:pt x="149066" y="28766"/>
                    </a:cubicBezTo>
                    <a:cubicBezTo>
                      <a:pt x="148404" y="19003"/>
                      <a:pt x="146614" y="9351"/>
                      <a:pt x="143732" y="0"/>
                    </a:cubicBezTo>
                    <a:close/>
                  </a:path>
                </a:pathLst>
              </a:custGeom>
              <a:solidFill>
                <a:srgbClr val="263238"/>
              </a:solidFill>
              <a:ln w="9525" cap="flat">
                <a:noFill/>
                <a:prstDash val="solid"/>
                <a:miter/>
              </a:ln>
            </p:spPr>
            <p:txBody>
              <a:bodyPr rtlCol="0" anchor="ctr"/>
              <a:lstStyle/>
              <a:p>
                <a:endParaRPr lang="zh-CN" altLang="en-US"/>
              </a:p>
            </p:txBody>
          </p:sp>
          <p:sp>
            <p:nvSpPr>
              <p:cNvPr id="1898" name="任意多边形: 形状 1897">
                <a:extLst>
                  <a:ext uri="{FF2B5EF4-FFF2-40B4-BE49-F238E27FC236}">
                    <a16:creationId xmlns:a16="http://schemas.microsoft.com/office/drawing/2014/main" xmlns="" id="{A7E5ADAB-F631-43E3-B480-A5F07F7993FF}"/>
                  </a:ext>
                </a:extLst>
              </p:cNvPr>
              <p:cNvSpPr/>
              <p:nvPr/>
            </p:nvSpPr>
            <p:spPr>
              <a:xfrm>
                <a:off x="6925117" y="2343816"/>
                <a:ext cx="61721" cy="82391"/>
              </a:xfrm>
              <a:custGeom>
                <a:avLst/>
                <a:gdLst>
                  <a:gd name="connsiteX0" fmla="*/ 0 w 61721"/>
                  <a:gd name="connsiteY0" fmla="*/ 0 h 82391"/>
                  <a:gd name="connsiteX1" fmla="*/ 6096 w 61721"/>
                  <a:gd name="connsiteY1" fmla="*/ 26289 h 82391"/>
                  <a:gd name="connsiteX2" fmla="*/ 22288 w 61721"/>
                  <a:gd name="connsiteY2" fmla="*/ 48482 h 82391"/>
                  <a:gd name="connsiteX3" fmla="*/ 34480 w 61721"/>
                  <a:gd name="connsiteY3" fmla="*/ 54864 h 82391"/>
                  <a:gd name="connsiteX4" fmla="*/ 44005 w 61721"/>
                  <a:gd name="connsiteY4" fmla="*/ 62579 h 82391"/>
                  <a:gd name="connsiteX5" fmla="*/ 50863 w 61721"/>
                  <a:gd name="connsiteY5" fmla="*/ 74295 h 82391"/>
                  <a:gd name="connsiteX6" fmla="*/ 61722 w 61721"/>
                  <a:gd name="connsiteY6" fmla="*/ 82391 h 82391"/>
                  <a:gd name="connsiteX7" fmla="*/ 52673 w 61721"/>
                  <a:gd name="connsiteY7" fmla="*/ 72866 h 82391"/>
                  <a:gd name="connsiteX8" fmla="*/ 47149 w 61721"/>
                  <a:gd name="connsiteY8" fmla="*/ 60865 h 82391"/>
                  <a:gd name="connsiteX9" fmla="*/ 36862 w 61721"/>
                  <a:gd name="connsiteY9" fmla="*/ 51340 h 82391"/>
                  <a:gd name="connsiteX10" fmla="*/ 25336 w 61721"/>
                  <a:gd name="connsiteY10" fmla="*/ 45148 h 82391"/>
                  <a:gd name="connsiteX11" fmla="*/ 9906 w 61721"/>
                  <a:gd name="connsiteY11" fmla="*/ 25146 h 82391"/>
                  <a:gd name="connsiteX12" fmla="*/ 0 w 61721"/>
                  <a:gd name="connsiteY12" fmla="*/ 0 h 82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1721" h="82391">
                    <a:moveTo>
                      <a:pt x="0" y="0"/>
                    </a:moveTo>
                    <a:cubicBezTo>
                      <a:pt x="897" y="8988"/>
                      <a:pt x="2945" y="17824"/>
                      <a:pt x="6096" y="26289"/>
                    </a:cubicBezTo>
                    <a:cubicBezTo>
                      <a:pt x="9196" y="35117"/>
                      <a:pt x="14828" y="42836"/>
                      <a:pt x="22288" y="48482"/>
                    </a:cubicBezTo>
                    <a:cubicBezTo>
                      <a:pt x="26138" y="50996"/>
                      <a:pt x="30221" y="53134"/>
                      <a:pt x="34480" y="54864"/>
                    </a:cubicBezTo>
                    <a:cubicBezTo>
                      <a:pt x="38336" y="56458"/>
                      <a:pt x="41645" y="59139"/>
                      <a:pt x="44005" y="62579"/>
                    </a:cubicBezTo>
                    <a:cubicBezTo>
                      <a:pt x="45911" y="66695"/>
                      <a:pt x="48207" y="70619"/>
                      <a:pt x="50863" y="74295"/>
                    </a:cubicBezTo>
                    <a:cubicBezTo>
                      <a:pt x="53821" y="77784"/>
                      <a:pt x="57534" y="80553"/>
                      <a:pt x="61722" y="82391"/>
                    </a:cubicBezTo>
                    <a:cubicBezTo>
                      <a:pt x="58115" y="79835"/>
                      <a:pt x="55042" y="76599"/>
                      <a:pt x="52673" y="72866"/>
                    </a:cubicBezTo>
                    <a:cubicBezTo>
                      <a:pt x="50455" y="69050"/>
                      <a:pt x="48605" y="65032"/>
                      <a:pt x="47149" y="60865"/>
                    </a:cubicBezTo>
                    <a:cubicBezTo>
                      <a:pt x="44797" y="56695"/>
                      <a:pt x="41200" y="53364"/>
                      <a:pt x="36862" y="51340"/>
                    </a:cubicBezTo>
                    <a:cubicBezTo>
                      <a:pt x="32841" y="49627"/>
                      <a:pt x="28984" y="47555"/>
                      <a:pt x="25336" y="45148"/>
                    </a:cubicBezTo>
                    <a:cubicBezTo>
                      <a:pt x="18550" y="39927"/>
                      <a:pt x="13234" y="33035"/>
                      <a:pt x="9906" y="25146"/>
                    </a:cubicBezTo>
                    <a:cubicBezTo>
                      <a:pt x="6041" y="16997"/>
                      <a:pt x="2731" y="8596"/>
                      <a:pt x="0" y="0"/>
                    </a:cubicBezTo>
                    <a:close/>
                  </a:path>
                </a:pathLst>
              </a:custGeom>
              <a:solidFill>
                <a:srgbClr val="263238"/>
              </a:solidFill>
              <a:ln w="9525" cap="flat">
                <a:noFill/>
                <a:prstDash val="solid"/>
                <a:miter/>
              </a:ln>
            </p:spPr>
            <p:txBody>
              <a:bodyPr rtlCol="0" anchor="ctr"/>
              <a:lstStyle/>
              <a:p>
                <a:endParaRPr lang="zh-CN" altLang="en-US"/>
              </a:p>
            </p:txBody>
          </p:sp>
          <p:sp>
            <p:nvSpPr>
              <p:cNvPr id="1899" name="任意多边形: 形状 1898">
                <a:extLst>
                  <a:ext uri="{FF2B5EF4-FFF2-40B4-BE49-F238E27FC236}">
                    <a16:creationId xmlns:a16="http://schemas.microsoft.com/office/drawing/2014/main" xmlns="" id="{ED922828-1B39-426E-8D26-E36F1C32BF45}"/>
                  </a:ext>
                </a:extLst>
              </p:cNvPr>
              <p:cNvSpPr/>
              <p:nvPr/>
            </p:nvSpPr>
            <p:spPr>
              <a:xfrm>
                <a:off x="6721458" y="2459125"/>
                <a:ext cx="58973" cy="88879"/>
              </a:xfrm>
              <a:custGeom>
                <a:avLst/>
                <a:gdLst>
                  <a:gd name="connsiteX0" fmla="*/ 55640 w 58973"/>
                  <a:gd name="connsiteY0" fmla="*/ 39091 h 88879"/>
                  <a:gd name="connsiteX1" fmla="*/ 9825 w 58973"/>
                  <a:gd name="connsiteY1" fmla="*/ 991 h 88879"/>
                  <a:gd name="connsiteX2" fmla="*/ 26303 w 58973"/>
                  <a:gd name="connsiteY2" fmla="*/ 85573 h 88879"/>
                  <a:gd name="connsiteX3" fmla="*/ 58547 w 58973"/>
                  <a:gd name="connsiteY3" fmla="*/ 77368 h 88879"/>
                  <a:gd name="connsiteX4" fmla="*/ 58974 w 58973"/>
                  <a:gd name="connsiteY4" fmla="*/ 76620 h 888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973" h="88879">
                    <a:moveTo>
                      <a:pt x="55640" y="39091"/>
                    </a:moveTo>
                    <a:cubicBezTo>
                      <a:pt x="55640" y="39091"/>
                      <a:pt x="30589" y="-7295"/>
                      <a:pt x="9825" y="991"/>
                    </a:cubicBezTo>
                    <a:cubicBezTo>
                      <a:pt x="-10940" y="9278"/>
                      <a:pt x="4396" y="74334"/>
                      <a:pt x="26303" y="85573"/>
                    </a:cubicBezTo>
                    <a:cubicBezTo>
                      <a:pt x="37473" y="92212"/>
                      <a:pt x="51909" y="88538"/>
                      <a:pt x="58547" y="77368"/>
                    </a:cubicBezTo>
                    <a:cubicBezTo>
                      <a:pt x="58694" y="77122"/>
                      <a:pt x="58836" y="76872"/>
                      <a:pt x="58974" y="76620"/>
                    </a:cubicBezTo>
                    <a:close/>
                  </a:path>
                </a:pathLst>
              </a:custGeom>
              <a:solidFill>
                <a:srgbClr val="FFC4C0"/>
              </a:solidFill>
              <a:ln w="9525" cap="flat">
                <a:noFill/>
                <a:prstDash val="solid"/>
                <a:miter/>
              </a:ln>
            </p:spPr>
            <p:txBody>
              <a:bodyPr rtlCol="0" anchor="ctr"/>
              <a:lstStyle/>
              <a:p>
                <a:endParaRPr lang="zh-CN" altLang="en-US"/>
              </a:p>
            </p:txBody>
          </p:sp>
          <p:sp>
            <p:nvSpPr>
              <p:cNvPr id="1900" name="任意多边形: 形状 1899">
                <a:extLst>
                  <a:ext uri="{FF2B5EF4-FFF2-40B4-BE49-F238E27FC236}">
                    <a16:creationId xmlns:a16="http://schemas.microsoft.com/office/drawing/2014/main" xmlns="" id="{211FF6B9-727E-4F9C-B1C6-50397F236A4A}"/>
                  </a:ext>
                </a:extLst>
              </p:cNvPr>
              <p:cNvSpPr/>
              <p:nvPr/>
            </p:nvSpPr>
            <p:spPr>
              <a:xfrm>
                <a:off x="6735950" y="2478690"/>
                <a:ext cx="31704" cy="57496"/>
              </a:xfrm>
              <a:custGeom>
                <a:avLst/>
                <a:gdLst>
                  <a:gd name="connsiteX0" fmla="*/ 0 w 31704"/>
                  <a:gd name="connsiteY0" fmla="*/ 0 h 57496"/>
                  <a:gd name="connsiteX1" fmla="*/ 0 w 31704"/>
                  <a:gd name="connsiteY1" fmla="*/ 667 h 57496"/>
                  <a:gd name="connsiteX2" fmla="*/ 26099 w 31704"/>
                  <a:gd name="connsiteY2" fmla="*/ 40958 h 57496"/>
                  <a:gd name="connsiteX3" fmla="*/ 9280 w 31704"/>
                  <a:gd name="connsiteY3" fmla="*/ 34041 h 57496"/>
                  <a:gd name="connsiteX4" fmla="*/ 7049 w 31704"/>
                  <a:gd name="connsiteY4" fmla="*/ 35242 h 57496"/>
                  <a:gd name="connsiteX5" fmla="*/ 7049 w 31704"/>
                  <a:gd name="connsiteY5" fmla="*/ 36100 h 57496"/>
                  <a:gd name="connsiteX6" fmla="*/ 22289 w 31704"/>
                  <a:gd name="connsiteY6" fmla="*/ 42958 h 57496"/>
                  <a:gd name="connsiteX7" fmla="*/ 28289 w 31704"/>
                  <a:gd name="connsiteY7" fmla="*/ 56578 h 57496"/>
                  <a:gd name="connsiteX8" fmla="*/ 31242 w 31704"/>
                  <a:gd name="connsiteY8" fmla="*/ 55912 h 57496"/>
                  <a:gd name="connsiteX9" fmla="*/ 31242 w 31704"/>
                  <a:gd name="connsiteY9" fmla="*/ 55912 h 57496"/>
                  <a:gd name="connsiteX10" fmla="*/ 0 w 31704"/>
                  <a:gd name="connsiteY10" fmla="*/ 0 h 57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704" h="57496">
                    <a:moveTo>
                      <a:pt x="0" y="0"/>
                    </a:moveTo>
                    <a:lnTo>
                      <a:pt x="0" y="667"/>
                    </a:lnTo>
                    <a:cubicBezTo>
                      <a:pt x="13995" y="9813"/>
                      <a:pt x="23473" y="24446"/>
                      <a:pt x="26099" y="40958"/>
                    </a:cubicBezTo>
                    <a:cubicBezTo>
                      <a:pt x="23364" y="34403"/>
                      <a:pt x="15834" y="31307"/>
                      <a:pt x="9280" y="34041"/>
                    </a:cubicBezTo>
                    <a:cubicBezTo>
                      <a:pt x="8499" y="34367"/>
                      <a:pt x="7751" y="34769"/>
                      <a:pt x="7049" y="35242"/>
                    </a:cubicBezTo>
                    <a:cubicBezTo>
                      <a:pt x="6572" y="35242"/>
                      <a:pt x="7049" y="36195"/>
                      <a:pt x="7049" y="36100"/>
                    </a:cubicBezTo>
                    <a:cubicBezTo>
                      <a:pt x="13061" y="34985"/>
                      <a:pt x="19135" y="37718"/>
                      <a:pt x="22289" y="42958"/>
                    </a:cubicBezTo>
                    <a:cubicBezTo>
                      <a:pt x="24770" y="47271"/>
                      <a:pt x="26782" y="51837"/>
                      <a:pt x="28289" y="56578"/>
                    </a:cubicBezTo>
                    <a:cubicBezTo>
                      <a:pt x="28861" y="58102"/>
                      <a:pt x="31528" y="57626"/>
                      <a:pt x="31242" y="55912"/>
                    </a:cubicBezTo>
                    <a:lnTo>
                      <a:pt x="31242" y="55912"/>
                    </a:lnTo>
                    <a:cubicBezTo>
                      <a:pt x="34290" y="35147"/>
                      <a:pt x="22098" y="4667"/>
                      <a:pt x="0" y="0"/>
                    </a:cubicBezTo>
                    <a:close/>
                  </a:path>
                </a:pathLst>
              </a:custGeom>
              <a:solidFill>
                <a:srgbClr val="263238"/>
              </a:solidFill>
              <a:ln w="9525" cap="flat">
                <a:noFill/>
                <a:prstDash val="solid"/>
                <a:miter/>
              </a:ln>
            </p:spPr>
            <p:txBody>
              <a:bodyPr rtlCol="0" anchor="ctr"/>
              <a:lstStyle/>
              <a:p>
                <a:endParaRPr lang="zh-CN" altLang="en-US"/>
              </a:p>
            </p:txBody>
          </p:sp>
          <p:sp>
            <p:nvSpPr>
              <p:cNvPr id="1901" name="任意多边形: 形状 1900">
                <a:extLst>
                  <a:ext uri="{FF2B5EF4-FFF2-40B4-BE49-F238E27FC236}">
                    <a16:creationId xmlns:a16="http://schemas.microsoft.com/office/drawing/2014/main" xmlns="" id="{480B9F5C-186F-4C84-A2C0-B3A7E0E9C5AE}"/>
                  </a:ext>
                </a:extLst>
              </p:cNvPr>
              <p:cNvSpPr/>
              <p:nvPr/>
            </p:nvSpPr>
            <p:spPr>
              <a:xfrm>
                <a:off x="6651084" y="2668227"/>
                <a:ext cx="723902" cy="511021"/>
              </a:xfrm>
              <a:custGeom>
                <a:avLst/>
                <a:gdLst>
                  <a:gd name="connsiteX0" fmla="*/ 4666 w 723902"/>
                  <a:gd name="connsiteY0" fmla="*/ 79926 h 511021"/>
                  <a:gd name="connsiteX1" fmla="*/ 321277 w 723902"/>
                  <a:gd name="connsiteY1" fmla="*/ 508551 h 511021"/>
                  <a:gd name="connsiteX2" fmla="*/ 721327 w 723902"/>
                  <a:gd name="connsiteY2" fmla="*/ 366533 h 511021"/>
                  <a:gd name="connsiteX3" fmla="*/ 577404 w 723902"/>
                  <a:gd name="connsiteY3" fmla="*/ 212228 h 511021"/>
                  <a:gd name="connsiteX4" fmla="*/ 333278 w 723902"/>
                  <a:gd name="connsiteY4" fmla="*/ 284047 h 511021"/>
                  <a:gd name="connsiteX5" fmla="*/ 112774 w 723902"/>
                  <a:gd name="connsiteY5" fmla="*/ 56875 h 511021"/>
                  <a:gd name="connsiteX6" fmla="*/ 4666 w 723902"/>
                  <a:gd name="connsiteY6" fmla="*/ 79926 h 511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3902" h="511021">
                    <a:moveTo>
                      <a:pt x="4666" y="79926"/>
                    </a:moveTo>
                    <a:cubicBezTo>
                      <a:pt x="43337" y="221277"/>
                      <a:pt x="240219" y="490644"/>
                      <a:pt x="321277" y="508551"/>
                    </a:cubicBezTo>
                    <a:cubicBezTo>
                      <a:pt x="415193" y="528935"/>
                      <a:pt x="664177" y="417968"/>
                      <a:pt x="721327" y="366533"/>
                    </a:cubicBezTo>
                    <a:cubicBezTo>
                      <a:pt x="744282" y="345959"/>
                      <a:pt x="607027" y="197941"/>
                      <a:pt x="577404" y="212228"/>
                    </a:cubicBezTo>
                    <a:cubicBezTo>
                      <a:pt x="453579" y="272236"/>
                      <a:pt x="350900" y="293667"/>
                      <a:pt x="333278" y="284047"/>
                    </a:cubicBezTo>
                    <a:cubicBezTo>
                      <a:pt x="306132" y="269283"/>
                      <a:pt x="189260" y="142505"/>
                      <a:pt x="112774" y="56875"/>
                    </a:cubicBezTo>
                    <a:cubicBezTo>
                      <a:pt x="16762" y="-51043"/>
                      <a:pt x="-12575" y="16490"/>
                      <a:pt x="4666" y="79926"/>
                    </a:cubicBezTo>
                    <a:close/>
                  </a:path>
                </a:pathLst>
              </a:custGeom>
              <a:solidFill>
                <a:srgbClr val="FFC4C0"/>
              </a:solidFill>
              <a:ln w="9525" cap="flat">
                <a:noFill/>
                <a:prstDash val="solid"/>
                <a:miter/>
              </a:ln>
            </p:spPr>
            <p:txBody>
              <a:bodyPr rtlCol="0" anchor="ctr"/>
              <a:lstStyle/>
              <a:p>
                <a:endParaRPr lang="zh-CN" altLang="en-US"/>
              </a:p>
            </p:txBody>
          </p:sp>
          <p:sp>
            <p:nvSpPr>
              <p:cNvPr id="1902" name="任意多边形: 形状 1901">
                <a:extLst>
                  <a:ext uri="{FF2B5EF4-FFF2-40B4-BE49-F238E27FC236}">
                    <a16:creationId xmlns:a16="http://schemas.microsoft.com/office/drawing/2014/main" xmlns="" id="{98DC4B51-03CB-490F-B5E1-ED9260FADE40}"/>
                  </a:ext>
                </a:extLst>
              </p:cNvPr>
              <p:cNvSpPr/>
              <p:nvPr/>
            </p:nvSpPr>
            <p:spPr>
              <a:xfrm>
                <a:off x="7203723" y="2660401"/>
                <a:ext cx="368165" cy="380375"/>
              </a:xfrm>
              <a:custGeom>
                <a:avLst/>
                <a:gdLst>
                  <a:gd name="connsiteX0" fmla="*/ 162687 w 368165"/>
                  <a:gd name="connsiteY0" fmla="*/ 378074 h 380375"/>
                  <a:gd name="connsiteX1" fmla="*/ 284512 w 368165"/>
                  <a:gd name="connsiteY1" fmla="*/ 262726 h 380375"/>
                  <a:gd name="connsiteX2" fmla="*/ 344234 w 368165"/>
                  <a:gd name="connsiteY2" fmla="*/ 146616 h 380375"/>
                  <a:gd name="connsiteX3" fmla="*/ 364808 w 368165"/>
                  <a:gd name="connsiteY3" fmla="*/ 13266 h 380375"/>
                  <a:gd name="connsiteX4" fmla="*/ 299276 w 368165"/>
                  <a:gd name="connsiteY4" fmla="*/ 97467 h 380375"/>
                  <a:gd name="connsiteX5" fmla="*/ 206121 w 368165"/>
                  <a:gd name="connsiteY5" fmla="*/ 172810 h 380375"/>
                  <a:gd name="connsiteX6" fmla="*/ 0 w 368165"/>
                  <a:gd name="connsiteY6" fmla="*/ 237008 h 380375"/>
                  <a:gd name="connsiteX7" fmla="*/ 162687 w 368165"/>
                  <a:gd name="connsiteY7" fmla="*/ 378074 h 38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8165" h="380375">
                    <a:moveTo>
                      <a:pt x="162687" y="378074"/>
                    </a:moveTo>
                    <a:cubicBezTo>
                      <a:pt x="175451" y="371978"/>
                      <a:pt x="260604" y="296540"/>
                      <a:pt x="284512" y="262726"/>
                    </a:cubicBezTo>
                    <a:cubicBezTo>
                      <a:pt x="310569" y="227508"/>
                      <a:pt x="330739" y="188295"/>
                      <a:pt x="344234" y="146616"/>
                    </a:cubicBezTo>
                    <a:cubicBezTo>
                      <a:pt x="365189" y="80703"/>
                      <a:pt x="373380" y="33078"/>
                      <a:pt x="364808" y="13266"/>
                    </a:cubicBezTo>
                    <a:cubicBezTo>
                      <a:pt x="355283" y="-10070"/>
                      <a:pt x="352330" y="-13785"/>
                      <a:pt x="299276" y="97467"/>
                    </a:cubicBezTo>
                    <a:cubicBezTo>
                      <a:pt x="269272" y="160427"/>
                      <a:pt x="235839" y="170429"/>
                      <a:pt x="206121" y="172810"/>
                    </a:cubicBezTo>
                    <a:cubicBezTo>
                      <a:pt x="133455" y="178410"/>
                      <a:pt x="62994" y="200356"/>
                      <a:pt x="0" y="237008"/>
                    </a:cubicBezTo>
                    <a:cubicBezTo>
                      <a:pt x="0" y="237008"/>
                      <a:pt x="113252" y="401600"/>
                      <a:pt x="162687" y="378074"/>
                    </a:cubicBezTo>
                    <a:close/>
                  </a:path>
                </a:pathLst>
              </a:custGeom>
              <a:solidFill>
                <a:srgbClr val="FFC4C0"/>
              </a:solidFill>
              <a:ln w="9525" cap="flat">
                <a:noFill/>
                <a:prstDash val="solid"/>
                <a:miter/>
              </a:ln>
            </p:spPr>
            <p:txBody>
              <a:bodyPr rtlCol="0" anchor="ctr"/>
              <a:lstStyle/>
              <a:p>
                <a:endParaRPr lang="zh-CN" altLang="en-US"/>
              </a:p>
            </p:txBody>
          </p:sp>
          <p:sp>
            <p:nvSpPr>
              <p:cNvPr id="1903" name="任意多边形: 形状 1902">
                <a:extLst>
                  <a:ext uri="{FF2B5EF4-FFF2-40B4-BE49-F238E27FC236}">
                    <a16:creationId xmlns:a16="http://schemas.microsoft.com/office/drawing/2014/main" xmlns="" id="{598CD31D-139F-47B0-819E-4A79D72F753E}"/>
                  </a:ext>
                </a:extLst>
              </p:cNvPr>
              <p:cNvSpPr/>
              <p:nvPr/>
            </p:nvSpPr>
            <p:spPr>
              <a:xfrm>
                <a:off x="7295309" y="2578827"/>
                <a:ext cx="317501" cy="255168"/>
              </a:xfrm>
              <a:custGeom>
                <a:avLst/>
                <a:gdLst>
                  <a:gd name="connsiteX0" fmla="*/ 313894 w 317501"/>
                  <a:gd name="connsiteY0" fmla="*/ 65408 h 255168"/>
                  <a:gd name="connsiteX1" fmla="*/ 134252 w 317501"/>
                  <a:gd name="connsiteY1" fmla="*/ 249335 h 255168"/>
                  <a:gd name="connsiteX2" fmla="*/ 113678 w 317501"/>
                  <a:gd name="connsiteY2" fmla="*/ 254098 h 255168"/>
                  <a:gd name="connsiteX3" fmla="*/ 4998 w 317501"/>
                  <a:gd name="connsiteY3" fmla="*/ 204568 h 255168"/>
                  <a:gd name="connsiteX4" fmla="*/ 3569 w 317501"/>
                  <a:gd name="connsiteY4" fmla="*/ 189804 h 255168"/>
                  <a:gd name="connsiteX5" fmla="*/ 183306 w 317501"/>
                  <a:gd name="connsiteY5" fmla="*/ 5876 h 255168"/>
                  <a:gd name="connsiteX6" fmla="*/ 203880 w 317501"/>
                  <a:gd name="connsiteY6" fmla="*/ 1114 h 255168"/>
                  <a:gd name="connsiteX7" fmla="*/ 312465 w 317501"/>
                  <a:gd name="connsiteY7" fmla="*/ 50549 h 255168"/>
                  <a:gd name="connsiteX8" fmla="*/ 313894 w 317501"/>
                  <a:gd name="connsiteY8" fmla="*/ 65408 h 255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501" h="255168">
                    <a:moveTo>
                      <a:pt x="313894" y="65408"/>
                    </a:moveTo>
                    <a:lnTo>
                      <a:pt x="134252" y="249335"/>
                    </a:lnTo>
                    <a:cubicBezTo>
                      <a:pt x="128859" y="254709"/>
                      <a:pt x="120884" y="256555"/>
                      <a:pt x="113678" y="254098"/>
                    </a:cubicBezTo>
                    <a:lnTo>
                      <a:pt x="4998" y="204568"/>
                    </a:lnTo>
                    <a:cubicBezTo>
                      <a:pt x="-1098" y="201806"/>
                      <a:pt x="-1670" y="195043"/>
                      <a:pt x="3569" y="189804"/>
                    </a:cubicBezTo>
                    <a:lnTo>
                      <a:pt x="183306" y="5876"/>
                    </a:lnTo>
                    <a:cubicBezTo>
                      <a:pt x="188664" y="440"/>
                      <a:pt x="196678" y="-1415"/>
                      <a:pt x="203880" y="1114"/>
                    </a:cubicBezTo>
                    <a:lnTo>
                      <a:pt x="312465" y="50549"/>
                    </a:lnTo>
                    <a:cubicBezTo>
                      <a:pt x="318561" y="53311"/>
                      <a:pt x="319228" y="59597"/>
                      <a:pt x="313894" y="65408"/>
                    </a:cubicBezTo>
                    <a:close/>
                  </a:path>
                </a:pathLst>
              </a:custGeom>
              <a:solidFill>
                <a:srgbClr val="263238"/>
              </a:solidFill>
              <a:ln w="9525" cap="flat">
                <a:noFill/>
                <a:prstDash val="solid"/>
                <a:miter/>
              </a:ln>
            </p:spPr>
            <p:txBody>
              <a:bodyPr rtlCol="0" anchor="ctr"/>
              <a:lstStyle/>
              <a:p>
                <a:endParaRPr lang="zh-CN" altLang="en-US"/>
              </a:p>
            </p:txBody>
          </p:sp>
          <p:sp>
            <p:nvSpPr>
              <p:cNvPr id="1904" name="任意多边形: 形状 1903">
                <a:extLst>
                  <a:ext uri="{FF2B5EF4-FFF2-40B4-BE49-F238E27FC236}">
                    <a16:creationId xmlns:a16="http://schemas.microsoft.com/office/drawing/2014/main" xmlns="" id="{6C27C2F2-C4F8-48E6-B699-72C5A7138BC9}"/>
                  </a:ext>
                </a:extLst>
              </p:cNvPr>
              <p:cNvSpPr/>
              <p:nvPr/>
            </p:nvSpPr>
            <p:spPr>
              <a:xfrm>
                <a:off x="7284974" y="2574103"/>
                <a:ext cx="317462" cy="255173"/>
              </a:xfrm>
              <a:custGeom>
                <a:avLst/>
                <a:gdLst>
                  <a:gd name="connsiteX0" fmla="*/ 313846 w 317462"/>
                  <a:gd name="connsiteY0" fmla="*/ 65369 h 255173"/>
                  <a:gd name="connsiteX1" fmla="*/ 134205 w 317462"/>
                  <a:gd name="connsiteY1" fmla="*/ 249297 h 255173"/>
                  <a:gd name="connsiteX2" fmla="*/ 113631 w 317462"/>
                  <a:gd name="connsiteY2" fmla="*/ 254059 h 255173"/>
                  <a:gd name="connsiteX3" fmla="*/ 4950 w 317462"/>
                  <a:gd name="connsiteY3" fmla="*/ 204624 h 255173"/>
                  <a:gd name="connsiteX4" fmla="*/ 3617 w 317462"/>
                  <a:gd name="connsiteY4" fmla="*/ 189765 h 255173"/>
                  <a:gd name="connsiteX5" fmla="*/ 183258 w 317462"/>
                  <a:gd name="connsiteY5" fmla="*/ 5933 h 255173"/>
                  <a:gd name="connsiteX6" fmla="*/ 203832 w 317462"/>
                  <a:gd name="connsiteY6" fmla="*/ 1075 h 255173"/>
                  <a:gd name="connsiteX7" fmla="*/ 312513 w 317462"/>
                  <a:gd name="connsiteY7" fmla="*/ 50605 h 255173"/>
                  <a:gd name="connsiteX8" fmla="*/ 313846 w 317462"/>
                  <a:gd name="connsiteY8" fmla="*/ 65369 h 255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7462" h="255173">
                    <a:moveTo>
                      <a:pt x="313846" y="65369"/>
                    </a:moveTo>
                    <a:lnTo>
                      <a:pt x="134205" y="249297"/>
                    </a:lnTo>
                    <a:cubicBezTo>
                      <a:pt x="128846" y="254733"/>
                      <a:pt x="120832" y="256588"/>
                      <a:pt x="113631" y="254059"/>
                    </a:cubicBezTo>
                    <a:lnTo>
                      <a:pt x="4950" y="204624"/>
                    </a:lnTo>
                    <a:cubicBezTo>
                      <a:pt x="-1050" y="201862"/>
                      <a:pt x="-1717" y="195099"/>
                      <a:pt x="3617" y="189765"/>
                    </a:cubicBezTo>
                    <a:lnTo>
                      <a:pt x="183258" y="5933"/>
                    </a:lnTo>
                    <a:cubicBezTo>
                      <a:pt x="188607" y="485"/>
                      <a:pt x="196611" y="-1405"/>
                      <a:pt x="203832" y="1075"/>
                    </a:cubicBezTo>
                    <a:lnTo>
                      <a:pt x="312513" y="50605"/>
                    </a:lnTo>
                    <a:cubicBezTo>
                      <a:pt x="318513" y="53367"/>
                      <a:pt x="319180" y="59940"/>
                      <a:pt x="313846" y="65369"/>
                    </a:cubicBezTo>
                    <a:close/>
                  </a:path>
                </a:pathLst>
              </a:custGeom>
              <a:solidFill>
                <a:srgbClr val="37474F"/>
              </a:solidFill>
              <a:ln w="9525" cap="flat">
                <a:noFill/>
                <a:prstDash val="solid"/>
                <a:miter/>
              </a:ln>
            </p:spPr>
            <p:txBody>
              <a:bodyPr rtlCol="0" anchor="ctr"/>
              <a:lstStyle/>
              <a:p>
                <a:endParaRPr lang="zh-CN" altLang="en-US"/>
              </a:p>
            </p:txBody>
          </p:sp>
          <p:sp>
            <p:nvSpPr>
              <p:cNvPr id="1905" name="任意多边形: 形状 1904">
                <a:extLst>
                  <a:ext uri="{FF2B5EF4-FFF2-40B4-BE49-F238E27FC236}">
                    <a16:creationId xmlns:a16="http://schemas.microsoft.com/office/drawing/2014/main" xmlns="" id="{DE18FE41-D548-4166-86D8-3A8AF6ADC752}"/>
                  </a:ext>
                </a:extLst>
              </p:cNvPr>
              <p:cNvSpPr/>
              <p:nvPr/>
            </p:nvSpPr>
            <p:spPr>
              <a:xfrm>
                <a:off x="7297666" y="2582751"/>
                <a:ext cx="292133" cy="237198"/>
              </a:xfrm>
              <a:custGeom>
                <a:avLst/>
                <a:gdLst>
                  <a:gd name="connsiteX0" fmla="*/ 285343 w 292133"/>
                  <a:gd name="connsiteY0" fmla="*/ 62817 h 237198"/>
                  <a:gd name="connsiteX1" fmla="*/ 120560 w 292133"/>
                  <a:gd name="connsiteY1" fmla="*/ 231410 h 237198"/>
                  <a:gd name="connsiteX2" fmla="*/ 101510 w 292133"/>
                  <a:gd name="connsiteY2" fmla="*/ 236268 h 237198"/>
                  <a:gd name="connsiteX3" fmla="*/ 4356 w 292133"/>
                  <a:gd name="connsiteY3" fmla="*/ 191976 h 237198"/>
                  <a:gd name="connsiteX4" fmla="*/ 3594 w 292133"/>
                  <a:gd name="connsiteY4" fmla="*/ 178165 h 237198"/>
                  <a:gd name="connsiteX5" fmla="*/ 168281 w 292133"/>
                  <a:gd name="connsiteY5" fmla="*/ 9573 h 237198"/>
                  <a:gd name="connsiteX6" fmla="*/ 190665 w 292133"/>
                  <a:gd name="connsiteY6" fmla="*/ 1286 h 237198"/>
                  <a:gd name="connsiteX7" fmla="*/ 209715 w 292133"/>
                  <a:gd name="connsiteY7" fmla="*/ 10144 h 237198"/>
                  <a:gd name="connsiteX8" fmla="*/ 209715 w 292133"/>
                  <a:gd name="connsiteY8" fmla="*/ 13573 h 237198"/>
                  <a:gd name="connsiteX9" fmla="*/ 209048 w 292133"/>
                  <a:gd name="connsiteY9" fmla="*/ 14145 h 237198"/>
                  <a:gd name="connsiteX10" fmla="*/ 210477 w 292133"/>
                  <a:gd name="connsiteY10" fmla="*/ 19574 h 237198"/>
                  <a:gd name="connsiteX11" fmla="*/ 255435 w 292133"/>
                  <a:gd name="connsiteY11" fmla="*/ 40053 h 237198"/>
                  <a:gd name="connsiteX12" fmla="*/ 263245 w 292133"/>
                  <a:gd name="connsiteY12" fmla="*/ 38814 h 237198"/>
                  <a:gd name="connsiteX13" fmla="*/ 263817 w 292133"/>
                  <a:gd name="connsiteY13" fmla="*/ 38243 h 237198"/>
                  <a:gd name="connsiteX14" fmla="*/ 268293 w 292133"/>
                  <a:gd name="connsiteY14" fmla="*/ 36624 h 237198"/>
                  <a:gd name="connsiteX15" fmla="*/ 287343 w 292133"/>
                  <a:gd name="connsiteY15" fmla="*/ 45577 h 237198"/>
                  <a:gd name="connsiteX16" fmla="*/ 285343 w 292133"/>
                  <a:gd name="connsiteY16" fmla="*/ 62817 h 237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92133" h="237198">
                    <a:moveTo>
                      <a:pt x="285343" y="62817"/>
                    </a:moveTo>
                    <a:lnTo>
                      <a:pt x="120560" y="231410"/>
                    </a:lnTo>
                    <a:cubicBezTo>
                      <a:pt x="115707" y="236616"/>
                      <a:pt x="108264" y="238514"/>
                      <a:pt x="101510" y="236268"/>
                    </a:cubicBezTo>
                    <a:lnTo>
                      <a:pt x="4356" y="191976"/>
                    </a:lnTo>
                    <a:cubicBezTo>
                      <a:pt x="-1169" y="189500"/>
                      <a:pt x="-1455" y="183404"/>
                      <a:pt x="3594" y="178165"/>
                    </a:cubicBezTo>
                    <a:lnTo>
                      <a:pt x="168281" y="9573"/>
                    </a:lnTo>
                    <a:cubicBezTo>
                      <a:pt x="178568" y="-905"/>
                      <a:pt x="185235" y="-1191"/>
                      <a:pt x="190665" y="1286"/>
                    </a:cubicBezTo>
                    <a:lnTo>
                      <a:pt x="209715" y="10144"/>
                    </a:lnTo>
                    <a:cubicBezTo>
                      <a:pt x="210857" y="10144"/>
                      <a:pt x="210667" y="12144"/>
                      <a:pt x="209715" y="13573"/>
                    </a:cubicBezTo>
                    <a:lnTo>
                      <a:pt x="209048" y="14145"/>
                    </a:lnTo>
                    <a:cubicBezTo>
                      <a:pt x="205905" y="17478"/>
                      <a:pt x="207905" y="18431"/>
                      <a:pt x="210477" y="19574"/>
                    </a:cubicBezTo>
                    <a:lnTo>
                      <a:pt x="255435" y="40053"/>
                    </a:lnTo>
                    <a:cubicBezTo>
                      <a:pt x="257937" y="41851"/>
                      <a:pt x="261422" y="41299"/>
                      <a:pt x="263245" y="38814"/>
                    </a:cubicBezTo>
                    <a:lnTo>
                      <a:pt x="263817" y="38243"/>
                    </a:lnTo>
                    <a:cubicBezTo>
                      <a:pt x="264901" y="36925"/>
                      <a:pt x="266617" y="36304"/>
                      <a:pt x="268293" y="36624"/>
                    </a:cubicBezTo>
                    <a:lnTo>
                      <a:pt x="287343" y="45577"/>
                    </a:lnTo>
                    <a:cubicBezTo>
                      <a:pt x="293439" y="48054"/>
                      <a:pt x="294677" y="53197"/>
                      <a:pt x="285343" y="62817"/>
                    </a:cubicBezTo>
                    <a:close/>
                  </a:path>
                </a:pathLst>
              </a:custGeom>
              <a:solidFill>
                <a:srgbClr val="FFFFFF"/>
              </a:solidFill>
              <a:ln w="9525" cap="flat">
                <a:noFill/>
                <a:prstDash val="solid"/>
                <a:miter/>
              </a:ln>
            </p:spPr>
            <p:txBody>
              <a:bodyPr rtlCol="0" anchor="ctr"/>
              <a:lstStyle/>
              <a:p>
                <a:endParaRPr lang="zh-CN" altLang="en-US"/>
              </a:p>
            </p:txBody>
          </p:sp>
          <p:sp>
            <p:nvSpPr>
              <p:cNvPr id="1906" name="任意多边形: 形状 1905">
                <a:extLst>
                  <a:ext uri="{FF2B5EF4-FFF2-40B4-BE49-F238E27FC236}">
                    <a16:creationId xmlns:a16="http://schemas.microsoft.com/office/drawing/2014/main" xmlns="" id="{2667B39F-64D2-47A3-BEDB-B52F52C30323}"/>
                  </a:ext>
                </a:extLst>
              </p:cNvPr>
              <p:cNvSpPr/>
              <p:nvPr/>
            </p:nvSpPr>
            <p:spPr>
              <a:xfrm>
                <a:off x="7528365" y="2604515"/>
                <a:ext cx="14227" cy="6971"/>
              </a:xfrm>
              <a:custGeom>
                <a:avLst/>
                <a:gdLst>
                  <a:gd name="connsiteX0" fmla="*/ 12543 w 14227"/>
                  <a:gd name="connsiteY0" fmla="*/ 6764 h 6971"/>
                  <a:gd name="connsiteX1" fmla="*/ 256 w 14227"/>
                  <a:gd name="connsiteY1" fmla="*/ 1144 h 6971"/>
                  <a:gd name="connsiteX2" fmla="*/ 95 w 14227"/>
                  <a:gd name="connsiteY2" fmla="*/ 352 h 6971"/>
                  <a:gd name="connsiteX3" fmla="*/ 256 w 14227"/>
                  <a:gd name="connsiteY3" fmla="*/ 191 h 6971"/>
                  <a:gd name="connsiteX4" fmla="*/ 256 w 14227"/>
                  <a:gd name="connsiteY4" fmla="*/ 191 h 6971"/>
                  <a:gd name="connsiteX5" fmla="*/ 1684 w 14227"/>
                  <a:gd name="connsiteY5" fmla="*/ 191 h 6971"/>
                  <a:gd name="connsiteX6" fmla="*/ 13972 w 14227"/>
                  <a:gd name="connsiteY6" fmla="*/ 5811 h 6971"/>
                  <a:gd name="connsiteX7" fmla="*/ 14132 w 14227"/>
                  <a:gd name="connsiteY7" fmla="*/ 6603 h 6971"/>
                  <a:gd name="connsiteX8" fmla="*/ 13972 w 14227"/>
                  <a:gd name="connsiteY8" fmla="*/ 6764 h 6971"/>
                  <a:gd name="connsiteX9" fmla="*/ 13972 w 14227"/>
                  <a:gd name="connsiteY9" fmla="*/ 6764 h 6971"/>
                  <a:gd name="connsiteX10" fmla="*/ 12543 w 14227"/>
                  <a:gd name="connsiteY10" fmla="*/ 6764 h 6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227" h="6971">
                    <a:moveTo>
                      <a:pt x="12543" y="6764"/>
                    </a:moveTo>
                    <a:lnTo>
                      <a:pt x="256" y="1144"/>
                    </a:lnTo>
                    <a:cubicBezTo>
                      <a:pt x="-7" y="969"/>
                      <a:pt x="-79" y="615"/>
                      <a:pt x="95" y="352"/>
                    </a:cubicBezTo>
                    <a:cubicBezTo>
                      <a:pt x="138" y="288"/>
                      <a:pt x="192" y="234"/>
                      <a:pt x="256" y="191"/>
                    </a:cubicBezTo>
                    <a:lnTo>
                      <a:pt x="256" y="191"/>
                    </a:lnTo>
                    <a:cubicBezTo>
                      <a:pt x="698" y="-64"/>
                      <a:pt x="1242" y="-64"/>
                      <a:pt x="1684" y="191"/>
                    </a:cubicBezTo>
                    <a:lnTo>
                      <a:pt x="13972" y="5811"/>
                    </a:lnTo>
                    <a:cubicBezTo>
                      <a:pt x="14235" y="5986"/>
                      <a:pt x="14307" y="6340"/>
                      <a:pt x="14132" y="6603"/>
                    </a:cubicBezTo>
                    <a:cubicBezTo>
                      <a:pt x="14090" y="6667"/>
                      <a:pt x="14035" y="6722"/>
                      <a:pt x="13972" y="6764"/>
                    </a:cubicBezTo>
                    <a:lnTo>
                      <a:pt x="13972" y="6764"/>
                    </a:lnTo>
                    <a:cubicBezTo>
                      <a:pt x="13536" y="7040"/>
                      <a:pt x="12979" y="7040"/>
                      <a:pt x="12543" y="6764"/>
                    </a:cubicBezTo>
                    <a:close/>
                  </a:path>
                </a:pathLst>
              </a:custGeom>
              <a:solidFill>
                <a:srgbClr val="FFFFFF"/>
              </a:solidFill>
              <a:ln w="9525" cap="flat">
                <a:noFill/>
                <a:prstDash val="solid"/>
                <a:miter/>
              </a:ln>
            </p:spPr>
            <p:txBody>
              <a:bodyPr rtlCol="0" anchor="ctr"/>
              <a:lstStyle/>
              <a:p>
                <a:endParaRPr lang="zh-CN" altLang="en-US"/>
              </a:p>
            </p:txBody>
          </p:sp>
          <p:sp>
            <p:nvSpPr>
              <p:cNvPr id="1907" name="任意多边形: 形状 1906">
                <a:extLst>
                  <a:ext uri="{FF2B5EF4-FFF2-40B4-BE49-F238E27FC236}">
                    <a16:creationId xmlns:a16="http://schemas.microsoft.com/office/drawing/2014/main" xmlns="" id="{9A6CB17F-5329-4009-8DC4-4CB84AA6F683}"/>
                  </a:ext>
                </a:extLst>
              </p:cNvPr>
              <p:cNvSpPr/>
              <p:nvPr/>
            </p:nvSpPr>
            <p:spPr>
              <a:xfrm>
                <a:off x="7386222" y="2627185"/>
                <a:ext cx="153162" cy="109918"/>
              </a:xfrm>
              <a:custGeom>
                <a:avLst/>
                <a:gdLst>
                  <a:gd name="connsiteX0" fmla="*/ 82582 w 153162"/>
                  <a:gd name="connsiteY0" fmla="*/ 109919 h 109918"/>
                  <a:gd name="connsiteX1" fmla="*/ 0 w 153162"/>
                  <a:gd name="connsiteY1" fmla="*/ 72295 h 109918"/>
                  <a:gd name="connsiteX2" fmla="*/ 70580 w 153162"/>
                  <a:gd name="connsiteY2" fmla="*/ 0 h 109918"/>
                  <a:gd name="connsiteX3" fmla="*/ 153162 w 153162"/>
                  <a:gd name="connsiteY3" fmla="*/ 37624 h 109918"/>
                  <a:gd name="connsiteX4" fmla="*/ 82582 w 153162"/>
                  <a:gd name="connsiteY4" fmla="*/ 109919 h 1099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162" h="109918">
                    <a:moveTo>
                      <a:pt x="82582" y="109919"/>
                    </a:moveTo>
                    <a:lnTo>
                      <a:pt x="0" y="72295"/>
                    </a:lnTo>
                    <a:lnTo>
                      <a:pt x="70580" y="0"/>
                    </a:lnTo>
                    <a:lnTo>
                      <a:pt x="153162" y="37624"/>
                    </a:lnTo>
                    <a:lnTo>
                      <a:pt x="82582" y="109919"/>
                    </a:lnTo>
                    <a:close/>
                  </a:path>
                </a:pathLst>
              </a:custGeom>
              <a:solidFill>
                <a:srgbClr val="0AAF60"/>
              </a:solidFill>
              <a:ln w="9525" cap="flat">
                <a:noFill/>
                <a:prstDash val="solid"/>
                <a:miter/>
              </a:ln>
            </p:spPr>
            <p:txBody>
              <a:bodyPr rtlCol="0" anchor="ctr"/>
              <a:lstStyle/>
              <a:p>
                <a:endParaRPr lang="zh-CN" altLang="en-US"/>
              </a:p>
            </p:txBody>
          </p:sp>
          <p:sp>
            <p:nvSpPr>
              <p:cNvPr id="1908" name="任意多边形: 形状 1907">
                <a:extLst>
                  <a:ext uri="{FF2B5EF4-FFF2-40B4-BE49-F238E27FC236}">
                    <a16:creationId xmlns:a16="http://schemas.microsoft.com/office/drawing/2014/main" xmlns="" id="{9C478EFA-9680-4E17-B255-87962769082A}"/>
                  </a:ext>
                </a:extLst>
              </p:cNvPr>
              <p:cNvSpPr/>
              <p:nvPr/>
            </p:nvSpPr>
            <p:spPr>
              <a:xfrm>
                <a:off x="7374602" y="2707100"/>
                <a:ext cx="52292" cy="26193"/>
              </a:xfrm>
              <a:custGeom>
                <a:avLst/>
                <a:gdLst>
                  <a:gd name="connsiteX0" fmla="*/ 48196 w 52292"/>
                  <a:gd name="connsiteY0" fmla="*/ 26194 h 26193"/>
                  <a:gd name="connsiteX1" fmla="*/ 0 w 52292"/>
                  <a:gd name="connsiteY1" fmla="*/ 4286 h 26193"/>
                  <a:gd name="connsiteX2" fmla="*/ 4096 w 52292"/>
                  <a:gd name="connsiteY2" fmla="*/ 0 h 26193"/>
                  <a:gd name="connsiteX3" fmla="*/ 52292 w 52292"/>
                  <a:gd name="connsiteY3" fmla="*/ 22003 h 26193"/>
                  <a:gd name="connsiteX4" fmla="*/ 48196 w 52292"/>
                  <a:gd name="connsiteY4" fmla="*/ 26194 h 26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2292" h="26193">
                    <a:moveTo>
                      <a:pt x="48196" y="26194"/>
                    </a:moveTo>
                    <a:lnTo>
                      <a:pt x="0" y="4286"/>
                    </a:lnTo>
                    <a:lnTo>
                      <a:pt x="4096" y="0"/>
                    </a:lnTo>
                    <a:lnTo>
                      <a:pt x="52292" y="22003"/>
                    </a:lnTo>
                    <a:lnTo>
                      <a:pt x="48196" y="26194"/>
                    </a:lnTo>
                    <a:close/>
                  </a:path>
                </a:pathLst>
              </a:custGeom>
              <a:solidFill>
                <a:srgbClr val="A6A6A6"/>
              </a:solidFill>
              <a:ln w="9525" cap="flat">
                <a:noFill/>
                <a:prstDash val="solid"/>
                <a:miter/>
              </a:ln>
            </p:spPr>
            <p:txBody>
              <a:bodyPr rtlCol="0" anchor="ctr"/>
              <a:lstStyle/>
              <a:p>
                <a:endParaRPr lang="zh-CN" altLang="en-US"/>
              </a:p>
            </p:txBody>
          </p:sp>
          <p:sp>
            <p:nvSpPr>
              <p:cNvPr id="1909" name="任意多边形: 形状 1908">
                <a:extLst>
                  <a:ext uri="{FF2B5EF4-FFF2-40B4-BE49-F238E27FC236}">
                    <a16:creationId xmlns:a16="http://schemas.microsoft.com/office/drawing/2014/main" xmlns="" id="{3FFF5156-082C-40F2-974F-D86011324233}"/>
                  </a:ext>
                </a:extLst>
              </p:cNvPr>
              <p:cNvSpPr/>
              <p:nvPr/>
            </p:nvSpPr>
            <p:spPr>
              <a:xfrm>
                <a:off x="7367744" y="2716244"/>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910" name="任意多边形: 形状 1909">
                <a:extLst>
                  <a:ext uri="{FF2B5EF4-FFF2-40B4-BE49-F238E27FC236}">
                    <a16:creationId xmlns:a16="http://schemas.microsoft.com/office/drawing/2014/main" xmlns="" id="{99272CDF-DD0C-48B8-85D3-76886039BBC7}"/>
                  </a:ext>
                </a:extLst>
              </p:cNvPr>
              <p:cNvSpPr/>
              <p:nvPr/>
            </p:nvSpPr>
            <p:spPr>
              <a:xfrm>
                <a:off x="7363934" y="2720149"/>
                <a:ext cx="59150" cy="28098"/>
              </a:xfrm>
              <a:custGeom>
                <a:avLst/>
                <a:gdLst>
                  <a:gd name="connsiteX0" fmla="*/ 57055 w 59150"/>
                  <a:gd name="connsiteY0" fmla="*/ 28099 h 28098"/>
                  <a:gd name="connsiteX1" fmla="*/ 0 w 59150"/>
                  <a:gd name="connsiteY1" fmla="*/ 2096 h 28098"/>
                  <a:gd name="connsiteX2" fmla="*/ 2096 w 59150"/>
                  <a:gd name="connsiteY2" fmla="*/ 0 h 28098"/>
                  <a:gd name="connsiteX3" fmla="*/ 59150 w 59150"/>
                  <a:gd name="connsiteY3" fmla="*/ 25908 h 28098"/>
                  <a:gd name="connsiteX4" fmla="*/ 57055 w 59150"/>
                  <a:gd name="connsiteY4" fmla="*/ 28099 h 2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150" h="28098">
                    <a:moveTo>
                      <a:pt x="57055" y="28099"/>
                    </a:moveTo>
                    <a:lnTo>
                      <a:pt x="0" y="2096"/>
                    </a:lnTo>
                    <a:lnTo>
                      <a:pt x="2096" y="0"/>
                    </a:lnTo>
                    <a:lnTo>
                      <a:pt x="59150" y="25908"/>
                    </a:lnTo>
                    <a:lnTo>
                      <a:pt x="57055" y="28099"/>
                    </a:lnTo>
                    <a:close/>
                  </a:path>
                </a:pathLst>
              </a:custGeom>
              <a:solidFill>
                <a:srgbClr val="A6A6A6"/>
              </a:solidFill>
              <a:ln w="9525" cap="flat">
                <a:noFill/>
                <a:prstDash val="solid"/>
                <a:miter/>
              </a:ln>
            </p:spPr>
            <p:txBody>
              <a:bodyPr rtlCol="0" anchor="ctr"/>
              <a:lstStyle/>
              <a:p>
                <a:endParaRPr lang="zh-CN" altLang="en-US"/>
              </a:p>
            </p:txBody>
          </p:sp>
          <p:sp>
            <p:nvSpPr>
              <p:cNvPr id="1911" name="任意多边形: 形状 1910">
                <a:extLst>
                  <a:ext uri="{FF2B5EF4-FFF2-40B4-BE49-F238E27FC236}">
                    <a16:creationId xmlns:a16="http://schemas.microsoft.com/office/drawing/2014/main" xmlns="" id="{BB7045F9-7E04-4236-B5DD-DA313E80DA7E}"/>
                  </a:ext>
                </a:extLst>
              </p:cNvPr>
              <p:cNvSpPr/>
              <p:nvPr/>
            </p:nvSpPr>
            <p:spPr>
              <a:xfrm>
                <a:off x="7360219" y="2723959"/>
                <a:ext cx="59054" cy="28193"/>
              </a:xfrm>
              <a:custGeom>
                <a:avLst/>
                <a:gdLst>
                  <a:gd name="connsiteX0" fmla="*/ 57055 w 59054"/>
                  <a:gd name="connsiteY0" fmla="*/ 28194 h 28193"/>
                  <a:gd name="connsiteX1" fmla="*/ 0 w 59054"/>
                  <a:gd name="connsiteY1" fmla="*/ 2191 h 28193"/>
                  <a:gd name="connsiteX2" fmla="*/ 2000 w 59054"/>
                  <a:gd name="connsiteY2" fmla="*/ 0 h 28193"/>
                  <a:gd name="connsiteX3" fmla="*/ 59055 w 59054"/>
                  <a:gd name="connsiteY3" fmla="*/ 26003 h 28193"/>
                  <a:gd name="connsiteX4" fmla="*/ 57055 w 59054"/>
                  <a:gd name="connsiteY4" fmla="*/ 28194 h 281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054" h="28193">
                    <a:moveTo>
                      <a:pt x="57055" y="28194"/>
                    </a:moveTo>
                    <a:lnTo>
                      <a:pt x="0" y="2191"/>
                    </a:lnTo>
                    <a:lnTo>
                      <a:pt x="2000" y="0"/>
                    </a:lnTo>
                    <a:lnTo>
                      <a:pt x="59055" y="26003"/>
                    </a:lnTo>
                    <a:lnTo>
                      <a:pt x="57055" y="28194"/>
                    </a:lnTo>
                    <a:close/>
                  </a:path>
                </a:pathLst>
              </a:custGeom>
              <a:solidFill>
                <a:srgbClr val="A6A6A6"/>
              </a:solidFill>
              <a:ln w="9525" cap="flat">
                <a:noFill/>
                <a:prstDash val="solid"/>
                <a:miter/>
              </a:ln>
            </p:spPr>
            <p:txBody>
              <a:bodyPr rtlCol="0" anchor="ctr"/>
              <a:lstStyle/>
              <a:p>
                <a:endParaRPr lang="zh-CN" altLang="en-US"/>
              </a:p>
            </p:txBody>
          </p:sp>
          <p:sp>
            <p:nvSpPr>
              <p:cNvPr id="1912" name="任意多边形: 形状 1911">
                <a:extLst>
                  <a:ext uri="{FF2B5EF4-FFF2-40B4-BE49-F238E27FC236}">
                    <a16:creationId xmlns:a16="http://schemas.microsoft.com/office/drawing/2014/main" xmlns="" id="{4063D63A-F9E7-4155-95D0-7B2EC675FDC7}"/>
                  </a:ext>
                </a:extLst>
              </p:cNvPr>
              <p:cNvSpPr/>
              <p:nvPr/>
            </p:nvSpPr>
            <p:spPr>
              <a:xfrm>
                <a:off x="7478329" y="2603468"/>
                <a:ext cx="12001" cy="6381"/>
              </a:xfrm>
              <a:custGeom>
                <a:avLst/>
                <a:gdLst>
                  <a:gd name="connsiteX0" fmla="*/ 10287 w 12001"/>
                  <a:gd name="connsiteY0" fmla="*/ 6382 h 6381"/>
                  <a:gd name="connsiteX1" fmla="*/ 0 w 12001"/>
                  <a:gd name="connsiteY1" fmla="*/ 1715 h 6381"/>
                  <a:gd name="connsiteX2" fmla="*/ 1715 w 12001"/>
                  <a:gd name="connsiteY2" fmla="*/ 0 h 6381"/>
                  <a:gd name="connsiteX3" fmla="*/ 12002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5" y="0"/>
                    </a:lnTo>
                    <a:lnTo>
                      <a:pt x="12002"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913" name="任意多边形: 形状 1912">
                <a:extLst>
                  <a:ext uri="{FF2B5EF4-FFF2-40B4-BE49-F238E27FC236}">
                    <a16:creationId xmlns:a16="http://schemas.microsoft.com/office/drawing/2014/main" xmlns="" id="{EAFAE3D5-975C-415A-A2CD-3E14549BE8D1}"/>
                  </a:ext>
                </a:extLst>
              </p:cNvPr>
              <p:cNvSpPr/>
              <p:nvPr/>
            </p:nvSpPr>
            <p:spPr>
              <a:xfrm>
                <a:off x="7475186" y="2606611"/>
                <a:ext cx="12001" cy="6476"/>
              </a:xfrm>
              <a:custGeom>
                <a:avLst/>
                <a:gdLst>
                  <a:gd name="connsiteX0" fmla="*/ 10287 w 12001"/>
                  <a:gd name="connsiteY0" fmla="*/ 6477 h 6476"/>
                  <a:gd name="connsiteX1" fmla="*/ 0 w 12001"/>
                  <a:gd name="connsiteY1" fmla="*/ 1810 h 6476"/>
                  <a:gd name="connsiteX2" fmla="*/ 1715 w 12001"/>
                  <a:gd name="connsiteY2" fmla="*/ 0 h 6476"/>
                  <a:gd name="connsiteX3" fmla="*/ 12002 w 12001"/>
                  <a:gd name="connsiteY3" fmla="*/ 4667 h 6476"/>
                  <a:gd name="connsiteX4" fmla="*/ 10287 w 12001"/>
                  <a:gd name="connsiteY4" fmla="*/ 6477 h 64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476">
                    <a:moveTo>
                      <a:pt x="10287" y="6477"/>
                    </a:moveTo>
                    <a:lnTo>
                      <a:pt x="0" y="1810"/>
                    </a:lnTo>
                    <a:lnTo>
                      <a:pt x="1715" y="0"/>
                    </a:lnTo>
                    <a:lnTo>
                      <a:pt x="12002" y="4667"/>
                    </a:lnTo>
                    <a:lnTo>
                      <a:pt x="10287" y="6477"/>
                    </a:lnTo>
                    <a:close/>
                  </a:path>
                </a:pathLst>
              </a:custGeom>
              <a:solidFill>
                <a:srgbClr val="A6A6A6"/>
              </a:solidFill>
              <a:ln w="9525" cap="flat">
                <a:noFill/>
                <a:prstDash val="solid"/>
                <a:miter/>
              </a:ln>
            </p:spPr>
            <p:txBody>
              <a:bodyPr rtlCol="0" anchor="ctr"/>
              <a:lstStyle/>
              <a:p>
                <a:endParaRPr lang="zh-CN" altLang="en-US"/>
              </a:p>
            </p:txBody>
          </p:sp>
          <p:sp>
            <p:nvSpPr>
              <p:cNvPr id="1914" name="任意多边形: 形状 1913">
                <a:extLst>
                  <a:ext uri="{FF2B5EF4-FFF2-40B4-BE49-F238E27FC236}">
                    <a16:creationId xmlns:a16="http://schemas.microsoft.com/office/drawing/2014/main" xmlns="" id="{F18C5A0F-C488-439B-9723-E78FB2710308}"/>
                  </a:ext>
                </a:extLst>
              </p:cNvPr>
              <p:cNvSpPr/>
              <p:nvPr/>
            </p:nvSpPr>
            <p:spPr>
              <a:xfrm>
                <a:off x="7472043" y="2609850"/>
                <a:ext cx="12001" cy="6381"/>
              </a:xfrm>
              <a:custGeom>
                <a:avLst/>
                <a:gdLst>
                  <a:gd name="connsiteX0" fmla="*/ 10287 w 12001"/>
                  <a:gd name="connsiteY0" fmla="*/ 6382 h 6381"/>
                  <a:gd name="connsiteX1" fmla="*/ 0 w 12001"/>
                  <a:gd name="connsiteY1" fmla="*/ 1715 h 6381"/>
                  <a:gd name="connsiteX2" fmla="*/ 1714 w 12001"/>
                  <a:gd name="connsiteY2" fmla="*/ 0 h 6381"/>
                  <a:gd name="connsiteX3" fmla="*/ 12001 w 12001"/>
                  <a:gd name="connsiteY3" fmla="*/ 4667 h 6381"/>
                  <a:gd name="connsiteX4" fmla="*/ 10287 w 12001"/>
                  <a:gd name="connsiteY4" fmla="*/ 6382 h 6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01" h="6381">
                    <a:moveTo>
                      <a:pt x="10287" y="6382"/>
                    </a:moveTo>
                    <a:lnTo>
                      <a:pt x="0" y="1715"/>
                    </a:lnTo>
                    <a:lnTo>
                      <a:pt x="1714" y="0"/>
                    </a:lnTo>
                    <a:lnTo>
                      <a:pt x="12001" y="4667"/>
                    </a:lnTo>
                    <a:lnTo>
                      <a:pt x="10287" y="6382"/>
                    </a:lnTo>
                    <a:close/>
                  </a:path>
                </a:pathLst>
              </a:custGeom>
              <a:solidFill>
                <a:srgbClr val="A6A6A6"/>
              </a:solidFill>
              <a:ln w="9525" cap="flat">
                <a:noFill/>
                <a:prstDash val="solid"/>
                <a:miter/>
              </a:ln>
            </p:spPr>
            <p:txBody>
              <a:bodyPr rtlCol="0" anchor="ctr"/>
              <a:lstStyle/>
              <a:p>
                <a:endParaRPr lang="zh-CN" altLang="en-US"/>
              </a:p>
            </p:txBody>
          </p:sp>
          <p:sp>
            <p:nvSpPr>
              <p:cNvPr id="1915" name="任意多边形: 形状 1914">
                <a:extLst>
                  <a:ext uri="{FF2B5EF4-FFF2-40B4-BE49-F238E27FC236}">
                    <a16:creationId xmlns:a16="http://schemas.microsoft.com/office/drawing/2014/main" xmlns="" id="{F3BA9F7D-EA11-43B6-9F90-B2D9B0977F0F}"/>
                  </a:ext>
                </a:extLst>
              </p:cNvPr>
              <p:cNvSpPr/>
              <p:nvPr/>
            </p:nvSpPr>
            <p:spPr>
              <a:xfrm>
                <a:off x="7451911" y="2740978"/>
                <a:ext cx="9165" cy="7269"/>
              </a:xfrm>
              <a:custGeom>
                <a:avLst/>
                <a:gdLst>
                  <a:gd name="connsiteX0" fmla="*/ 5463 w 9165"/>
                  <a:gd name="connsiteY0" fmla="*/ 6317 h 7269"/>
                  <a:gd name="connsiteX1" fmla="*/ 701 w 9165"/>
                  <a:gd name="connsiteY1" fmla="*/ 7270 h 7269"/>
                  <a:gd name="connsiteX2" fmla="*/ 34 w 9165"/>
                  <a:gd name="connsiteY2" fmla="*/ 3936 h 7269"/>
                  <a:gd name="connsiteX3" fmla="*/ 4701 w 9165"/>
                  <a:gd name="connsiteY3" fmla="*/ 221 h 7269"/>
                  <a:gd name="connsiteX4" fmla="*/ 4701 w 9165"/>
                  <a:gd name="connsiteY4" fmla="*/ 3079 h 7269"/>
                  <a:gd name="connsiteX5" fmla="*/ 8511 w 9165"/>
                  <a:gd name="connsiteY5" fmla="*/ 2031 h 7269"/>
                  <a:gd name="connsiteX6" fmla="*/ 5463 w 9165"/>
                  <a:gd name="connsiteY6" fmla="*/ 6317 h 7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65" h="7269">
                    <a:moveTo>
                      <a:pt x="5463" y="6317"/>
                    </a:moveTo>
                    <a:cubicBezTo>
                      <a:pt x="3933" y="6872"/>
                      <a:pt x="2327" y="7194"/>
                      <a:pt x="701" y="7270"/>
                    </a:cubicBezTo>
                    <a:cubicBezTo>
                      <a:pt x="140" y="6254"/>
                      <a:pt x="-93" y="5090"/>
                      <a:pt x="34" y="3936"/>
                    </a:cubicBezTo>
                    <a:cubicBezTo>
                      <a:pt x="34" y="1555"/>
                      <a:pt x="2701" y="-731"/>
                      <a:pt x="4701" y="221"/>
                    </a:cubicBezTo>
                    <a:cubicBezTo>
                      <a:pt x="6701" y="1174"/>
                      <a:pt x="4701" y="3079"/>
                      <a:pt x="4701" y="3079"/>
                    </a:cubicBezTo>
                    <a:cubicBezTo>
                      <a:pt x="4701" y="3079"/>
                      <a:pt x="6892" y="1269"/>
                      <a:pt x="8511" y="2031"/>
                    </a:cubicBezTo>
                    <a:cubicBezTo>
                      <a:pt x="10130" y="2793"/>
                      <a:pt x="8606" y="5365"/>
                      <a:pt x="5463" y="6317"/>
                    </a:cubicBezTo>
                    <a:close/>
                  </a:path>
                </a:pathLst>
              </a:custGeom>
              <a:solidFill>
                <a:srgbClr val="0AAF60"/>
              </a:solidFill>
              <a:ln w="9525" cap="flat">
                <a:noFill/>
                <a:prstDash val="solid"/>
                <a:miter/>
              </a:ln>
            </p:spPr>
            <p:txBody>
              <a:bodyPr rtlCol="0" anchor="ctr"/>
              <a:lstStyle/>
              <a:p>
                <a:endParaRPr lang="zh-CN" altLang="en-US"/>
              </a:p>
            </p:txBody>
          </p:sp>
          <p:sp>
            <p:nvSpPr>
              <p:cNvPr id="1916" name="任意多边形: 形状 1915">
                <a:extLst>
                  <a:ext uri="{FF2B5EF4-FFF2-40B4-BE49-F238E27FC236}">
                    <a16:creationId xmlns:a16="http://schemas.microsoft.com/office/drawing/2014/main" xmlns="" id="{B7F7F603-4324-4479-81AF-F5A8972CBF8E}"/>
                  </a:ext>
                </a:extLst>
              </p:cNvPr>
              <p:cNvSpPr/>
              <p:nvPr/>
            </p:nvSpPr>
            <p:spPr>
              <a:xfrm>
                <a:off x="7333740" y="2748248"/>
                <a:ext cx="82962" cy="47053"/>
              </a:xfrm>
              <a:custGeom>
                <a:avLst/>
                <a:gdLst>
                  <a:gd name="connsiteX0" fmla="*/ 66675 w 82962"/>
                  <a:gd name="connsiteY0" fmla="*/ 47054 h 47053"/>
                  <a:gd name="connsiteX1" fmla="*/ 0 w 82962"/>
                  <a:gd name="connsiteY1" fmla="*/ 16669 h 47053"/>
                  <a:gd name="connsiteX2" fmla="*/ 16383 w 82962"/>
                  <a:gd name="connsiteY2" fmla="*/ 0 h 47053"/>
                  <a:gd name="connsiteX3" fmla="*/ 82963 w 82962"/>
                  <a:gd name="connsiteY3" fmla="*/ 30290 h 47053"/>
                  <a:gd name="connsiteX4" fmla="*/ 66675 w 82962"/>
                  <a:gd name="connsiteY4" fmla="*/ 47054 h 470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962" h="47053">
                    <a:moveTo>
                      <a:pt x="66675" y="47054"/>
                    </a:moveTo>
                    <a:lnTo>
                      <a:pt x="0" y="16669"/>
                    </a:lnTo>
                    <a:lnTo>
                      <a:pt x="16383" y="0"/>
                    </a:lnTo>
                    <a:lnTo>
                      <a:pt x="82963" y="30290"/>
                    </a:lnTo>
                    <a:lnTo>
                      <a:pt x="66675" y="47054"/>
                    </a:lnTo>
                    <a:close/>
                  </a:path>
                </a:pathLst>
              </a:custGeom>
              <a:solidFill>
                <a:srgbClr val="0AAF60"/>
              </a:solidFill>
              <a:ln w="9525" cap="flat">
                <a:noFill/>
                <a:prstDash val="solid"/>
                <a:miter/>
              </a:ln>
            </p:spPr>
            <p:txBody>
              <a:bodyPr rtlCol="0" anchor="ctr"/>
              <a:lstStyle/>
              <a:p>
                <a:endParaRPr lang="zh-CN" altLang="en-US"/>
              </a:p>
            </p:txBody>
          </p:sp>
          <p:sp>
            <p:nvSpPr>
              <p:cNvPr id="1917" name="任意多边形: 形状 1916">
                <a:extLst>
                  <a:ext uri="{FF2B5EF4-FFF2-40B4-BE49-F238E27FC236}">
                    <a16:creationId xmlns:a16="http://schemas.microsoft.com/office/drawing/2014/main" xmlns="" id="{5085275B-65BA-4E30-83D1-12D8D91111CC}"/>
                  </a:ext>
                </a:extLst>
              </p:cNvPr>
              <p:cNvSpPr/>
              <p:nvPr/>
            </p:nvSpPr>
            <p:spPr>
              <a:xfrm>
                <a:off x="7224055" y="2706805"/>
                <a:ext cx="261636" cy="195350"/>
              </a:xfrm>
              <a:custGeom>
                <a:avLst/>
                <a:gdLst>
                  <a:gd name="connsiteX0" fmla="*/ 200743 w 261636"/>
                  <a:gd name="connsiteY0" fmla="*/ 124405 h 195350"/>
                  <a:gd name="connsiteX1" fmla="*/ 261608 w 261636"/>
                  <a:gd name="connsiteY1" fmla="*/ 21059 h 195350"/>
                  <a:gd name="connsiteX2" fmla="*/ 202077 w 261636"/>
                  <a:gd name="connsiteY2" fmla="*/ 22678 h 195350"/>
                  <a:gd name="connsiteX3" fmla="*/ 4719 w 261636"/>
                  <a:gd name="connsiteY3" fmla="*/ 173364 h 195350"/>
                  <a:gd name="connsiteX4" fmla="*/ 200743 w 261636"/>
                  <a:gd name="connsiteY4" fmla="*/ 124405 h 1953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1636" h="195350">
                    <a:moveTo>
                      <a:pt x="200743" y="124405"/>
                    </a:moveTo>
                    <a:cubicBezTo>
                      <a:pt x="170168" y="127929"/>
                      <a:pt x="263513" y="56016"/>
                      <a:pt x="261608" y="21059"/>
                    </a:cubicBezTo>
                    <a:cubicBezTo>
                      <a:pt x="259703" y="-13898"/>
                      <a:pt x="226842" y="390"/>
                      <a:pt x="202077" y="22678"/>
                    </a:cubicBezTo>
                    <a:cubicBezTo>
                      <a:pt x="115875" y="100021"/>
                      <a:pt x="45486" y="103545"/>
                      <a:pt x="4719" y="173364"/>
                    </a:cubicBezTo>
                    <a:cubicBezTo>
                      <a:pt x="-36048" y="243182"/>
                      <a:pt x="200743" y="124405"/>
                      <a:pt x="200743" y="124405"/>
                    </a:cubicBezTo>
                    <a:close/>
                  </a:path>
                </a:pathLst>
              </a:custGeom>
              <a:solidFill>
                <a:srgbClr val="FFC4C0"/>
              </a:solidFill>
              <a:ln w="9525" cap="flat">
                <a:noFill/>
                <a:prstDash val="solid"/>
                <a:miter/>
              </a:ln>
            </p:spPr>
            <p:txBody>
              <a:bodyPr rtlCol="0" anchor="ctr"/>
              <a:lstStyle/>
              <a:p>
                <a:endParaRPr lang="zh-CN" altLang="en-US"/>
              </a:p>
            </p:txBody>
          </p:sp>
          <p:sp>
            <p:nvSpPr>
              <p:cNvPr id="1918" name="任意多边形: 形状 1917">
                <a:extLst>
                  <a:ext uri="{FF2B5EF4-FFF2-40B4-BE49-F238E27FC236}">
                    <a16:creationId xmlns:a16="http://schemas.microsoft.com/office/drawing/2014/main" xmlns="" id="{D0E7E535-BA4A-46FD-BC14-2E09DBD120CB}"/>
                  </a:ext>
                </a:extLst>
              </p:cNvPr>
              <p:cNvSpPr/>
              <p:nvPr/>
            </p:nvSpPr>
            <p:spPr>
              <a:xfrm>
                <a:off x="6932517" y="2785300"/>
                <a:ext cx="413414" cy="174871"/>
              </a:xfrm>
              <a:custGeom>
                <a:avLst/>
                <a:gdLst>
                  <a:gd name="connsiteX0" fmla="*/ 792 w 413414"/>
                  <a:gd name="connsiteY0" fmla="*/ 122111 h 174871"/>
                  <a:gd name="connsiteX1" fmla="*/ 25652 w 413414"/>
                  <a:gd name="connsiteY1" fmla="*/ 143637 h 174871"/>
                  <a:gd name="connsiteX2" fmla="*/ 49560 w 413414"/>
                  <a:gd name="connsiteY2" fmla="*/ 162687 h 174871"/>
                  <a:gd name="connsiteX3" fmla="*/ 82897 w 413414"/>
                  <a:gd name="connsiteY3" fmla="*/ 166211 h 174871"/>
                  <a:gd name="connsiteX4" fmla="*/ 112806 w 413414"/>
                  <a:gd name="connsiteY4" fmla="*/ 160115 h 174871"/>
                  <a:gd name="connsiteX5" fmla="*/ 231297 w 413414"/>
                  <a:gd name="connsiteY5" fmla="*/ 120967 h 174871"/>
                  <a:gd name="connsiteX6" fmla="*/ 295114 w 413414"/>
                  <a:gd name="connsiteY6" fmla="*/ 93726 h 174871"/>
                  <a:gd name="connsiteX7" fmla="*/ 292828 w 413414"/>
                  <a:gd name="connsiteY7" fmla="*/ 96298 h 174871"/>
                  <a:gd name="connsiteX8" fmla="*/ 311878 w 413414"/>
                  <a:gd name="connsiteY8" fmla="*/ 69533 h 174871"/>
                  <a:gd name="connsiteX9" fmla="*/ 339882 w 413414"/>
                  <a:gd name="connsiteY9" fmla="*/ 43625 h 174871"/>
                  <a:gd name="connsiteX10" fmla="*/ 373791 w 413414"/>
                  <a:gd name="connsiteY10" fmla="*/ 21908 h 174871"/>
                  <a:gd name="connsiteX11" fmla="*/ 392841 w 413414"/>
                  <a:gd name="connsiteY11" fmla="*/ 11906 h 174871"/>
                  <a:gd name="connsiteX12" fmla="*/ 402366 w 413414"/>
                  <a:gd name="connsiteY12" fmla="*/ 7049 h 174871"/>
                  <a:gd name="connsiteX13" fmla="*/ 413415 w 413414"/>
                  <a:gd name="connsiteY13" fmla="*/ 1048 h 174871"/>
                  <a:gd name="connsiteX14" fmla="*/ 412272 w 413414"/>
                  <a:gd name="connsiteY14" fmla="*/ 0 h 174871"/>
                  <a:gd name="connsiteX15" fmla="*/ 412272 w 413414"/>
                  <a:gd name="connsiteY15" fmla="*/ 0 h 174871"/>
                  <a:gd name="connsiteX16" fmla="*/ 413320 w 413414"/>
                  <a:gd name="connsiteY16" fmla="*/ 0 h 174871"/>
                  <a:gd name="connsiteX17" fmla="*/ 413320 w 413414"/>
                  <a:gd name="connsiteY17" fmla="*/ 0 h 174871"/>
                  <a:gd name="connsiteX18" fmla="*/ 413320 w 413414"/>
                  <a:gd name="connsiteY18" fmla="*/ 667 h 174871"/>
                  <a:gd name="connsiteX19" fmla="*/ 408557 w 413414"/>
                  <a:gd name="connsiteY19" fmla="*/ 4096 h 174871"/>
                  <a:gd name="connsiteX20" fmla="*/ 399794 w 413414"/>
                  <a:gd name="connsiteY20" fmla="*/ 9906 h 174871"/>
                  <a:gd name="connsiteX21" fmla="*/ 383602 w 413414"/>
                  <a:gd name="connsiteY21" fmla="*/ 20574 h 174871"/>
                  <a:gd name="connsiteX22" fmla="*/ 347311 w 413414"/>
                  <a:gd name="connsiteY22" fmla="*/ 45149 h 174871"/>
                  <a:gd name="connsiteX23" fmla="*/ 318736 w 413414"/>
                  <a:gd name="connsiteY23" fmla="*/ 69247 h 174871"/>
                  <a:gd name="connsiteX24" fmla="*/ 305687 w 413414"/>
                  <a:gd name="connsiteY24" fmla="*/ 82963 h 174871"/>
                  <a:gd name="connsiteX25" fmla="*/ 294829 w 413414"/>
                  <a:gd name="connsiteY25" fmla="*/ 97631 h 174871"/>
                  <a:gd name="connsiteX26" fmla="*/ 237679 w 413414"/>
                  <a:gd name="connsiteY26" fmla="*/ 125254 h 174871"/>
                  <a:gd name="connsiteX27" fmla="*/ 177481 w 413414"/>
                  <a:gd name="connsiteY27" fmla="*/ 148876 h 174871"/>
                  <a:gd name="connsiteX28" fmla="*/ 115663 w 413414"/>
                  <a:gd name="connsiteY28" fmla="*/ 167354 h 174871"/>
                  <a:gd name="connsiteX29" fmla="*/ 83469 w 413414"/>
                  <a:gd name="connsiteY29" fmla="*/ 173641 h 174871"/>
                  <a:gd name="connsiteX30" fmla="*/ 54037 w 413414"/>
                  <a:gd name="connsiteY30" fmla="*/ 171641 h 174871"/>
                  <a:gd name="connsiteX31" fmla="*/ 29462 w 413414"/>
                  <a:gd name="connsiteY31" fmla="*/ 150304 h 174871"/>
                  <a:gd name="connsiteX32" fmla="*/ 220 w 413414"/>
                  <a:gd name="connsiteY32" fmla="*/ 121729 h 174871"/>
                  <a:gd name="connsiteX33" fmla="*/ 792 w 413414"/>
                  <a:gd name="connsiteY33" fmla="*/ 122111 h 174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13414" h="174871">
                    <a:moveTo>
                      <a:pt x="792" y="122111"/>
                    </a:moveTo>
                    <a:cubicBezTo>
                      <a:pt x="9269" y="129064"/>
                      <a:pt x="17460" y="136398"/>
                      <a:pt x="25652" y="143637"/>
                    </a:cubicBezTo>
                    <a:cubicBezTo>
                      <a:pt x="33038" y="150686"/>
                      <a:pt x="41039" y="157061"/>
                      <a:pt x="49560" y="162687"/>
                    </a:cubicBezTo>
                    <a:cubicBezTo>
                      <a:pt x="59940" y="167647"/>
                      <a:pt x="71709" y="168892"/>
                      <a:pt x="82897" y="166211"/>
                    </a:cubicBezTo>
                    <a:cubicBezTo>
                      <a:pt x="92994" y="164687"/>
                      <a:pt x="102900" y="162592"/>
                      <a:pt x="112806" y="160115"/>
                    </a:cubicBezTo>
                    <a:cubicBezTo>
                      <a:pt x="153162" y="149828"/>
                      <a:pt x="192755" y="136747"/>
                      <a:pt x="231297" y="120967"/>
                    </a:cubicBezTo>
                    <a:cubicBezTo>
                      <a:pt x="253070" y="113108"/>
                      <a:pt x="274377" y="104012"/>
                      <a:pt x="295114" y="93726"/>
                    </a:cubicBezTo>
                    <a:lnTo>
                      <a:pt x="292828" y="96298"/>
                    </a:lnTo>
                    <a:cubicBezTo>
                      <a:pt x="298166" y="86697"/>
                      <a:pt x="304555" y="77720"/>
                      <a:pt x="311878" y="69533"/>
                    </a:cubicBezTo>
                    <a:cubicBezTo>
                      <a:pt x="320237" y="59898"/>
                      <a:pt x="329627" y="51210"/>
                      <a:pt x="339882" y="43625"/>
                    </a:cubicBezTo>
                    <a:cubicBezTo>
                      <a:pt x="350710" y="35670"/>
                      <a:pt x="362036" y="28416"/>
                      <a:pt x="373791" y="21908"/>
                    </a:cubicBezTo>
                    <a:cubicBezTo>
                      <a:pt x="379982" y="18479"/>
                      <a:pt x="386173" y="15050"/>
                      <a:pt x="392841" y="11906"/>
                    </a:cubicBezTo>
                    <a:lnTo>
                      <a:pt x="402366" y="7049"/>
                    </a:lnTo>
                    <a:cubicBezTo>
                      <a:pt x="406335" y="5627"/>
                      <a:pt x="410062" y="3604"/>
                      <a:pt x="413415" y="1048"/>
                    </a:cubicBezTo>
                    <a:cubicBezTo>
                      <a:pt x="412653" y="2096"/>
                      <a:pt x="411319" y="1048"/>
                      <a:pt x="412272" y="0"/>
                    </a:cubicBezTo>
                    <a:lnTo>
                      <a:pt x="412272" y="0"/>
                    </a:lnTo>
                    <a:cubicBezTo>
                      <a:pt x="412272" y="0"/>
                      <a:pt x="413034" y="0"/>
                      <a:pt x="413320" y="0"/>
                    </a:cubicBezTo>
                    <a:lnTo>
                      <a:pt x="413320" y="0"/>
                    </a:lnTo>
                    <a:cubicBezTo>
                      <a:pt x="413320" y="0"/>
                      <a:pt x="413320" y="476"/>
                      <a:pt x="413320" y="667"/>
                    </a:cubicBezTo>
                    <a:cubicBezTo>
                      <a:pt x="412272" y="2381"/>
                      <a:pt x="410176" y="3048"/>
                      <a:pt x="408557" y="4096"/>
                    </a:cubicBezTo>
                    <a:lnTo>
                      <a:pt x="399794" y="9906"/>
                    </a:lnTo>
                    <a:cubicBezTo>
                      <a:pt x="394460" y="13525"/>
                      <a:pt x="389031" y="17050"/>
                      <a:pt x="383602" y="20574"/>
                    </a:cubicBezTo>
                    <a:cubicBezTo>
                      <a:pt x="371314" y="28480"/>
                      <a:pt x="359027" y="36385"/>
                      <a:pt x="347311" y="45149"/>
                    </a:cubicBezTo>
                    <a:cubicBezTo>
                      <a:pt x="337250" y="52523"/>
                      <a:pt x="327703" y="60575"/>
                      <a:pt x="318736" y="69247"/>
                    </a:cubicBezTo>
                    <a:cubicBezTo>
                      <a:pt x="314164" y="73628"/>
                      <a:pt x="310069" y="78772"/>
                      <a:pt x="305687" y="82963"/>
                    </a:cubicBezTo>
                    <a:cubicBezTo>
                      <a:pt x="301661" y="87537"/>
                      <a:pt x="298028" y="92444"/>
                      <a:pt x="294829" y="97631"/>
                    </a:cubicBezTo>
                    <a:cubicBezTo>
                      <a:pt x="294829" y="97631"/>
                      <a:pt x="256729" y="116681"/>
                      <a:pt x="237679" y="125254"/>
                    </a:cubicBezTo>
                    <a:cubicBezTo>
                      <a:pt x="218629" y="133826"/>
                      <a:pt x="197864" y="141827"/>
                      <a:pt x="177481" y="148876"/>
                    </a:cubicBezTo>
                    <a:cubicBezTo>
                      <a:pt x="157097" y="155924"/>
                      <a:pt x="136523" y="162020"/>
                      <a:pt x="115663" y="167354"/>
                    </a:cubicBezTo>
                    <a:cubicBezTo>
                      <a:pt x="105081" y="170154"/>
                      <a:pt x="94327" y="172254"/>
                      <a:pt x="83469" y="173641"/>
                    </a:cubicBezTo>
                    <a:cubicBezTo>
                      <a:pt x="73669" y="175802"/>
                      <a:pt x="63454" y="175108"/>
                      <a:pt x="54037" y="171641"/>
                    </a:cubicBezTo>
                    <a:cubicBezTo>
                      <a:pt x="44846" y="165768"/>
                      <a:pt x="36566" y="158580"/>
                      <a:pt x="29462" y="150304"/>
                    </a:cubicBezTo>
                    <a:cubicBezTo>
                      <a:pt x="19937" y="140779"/>
                      <a:pt x="9745" y="131826"/>
                      <a:pt x="220" y="121729"/>
                    </a:cubicBezTo>
                    <a:cubicBezTo>
                      <a:pt x="-351" y="122492"/>
                      <a:pt x="316" y="121729"/>
                      <a:pt x="792" y="122111"/>
                    </a:cubicBezTo>
                    <a:close/>
                  </a:path>
                </a:pathLst>
              </a:custGeom>
              <a:solidFill>
                <a:srgbClr val="263238"/>
              </a:solidFill>
              <a:ln w="9525" cap="flat">
                <a:noFill/>
                <a:prstDash val="solid"/>
                <a:miter/>
              </a:ln>
            </p:spPr>
            <p:txBody>
              <a:bodyPr rtlCol="0" anchor="ctr"/>
              <a:lstStyle/>
              <a:p>
                <a:endParaRPr lang="zh-CN" altLang="en-US"/>
              </a:p>
            </p:txBody>
          </p:sp>
          <p:sp>
            <p:nvSpPr>
              <p:cNvPr id="1919" name="任意多边形: 形状 1918">
                <a:extLst>
                  <a:ext uri="{FF2B5EF4-FFF2-40B4-BE49-F238E27FC236}">
                    <a16:creationId xmlns:a16="http://schemas.microsoft.com/office/drawing/2014/main" xmlns="" id="{909C7DB5-C214-4F36-A244-320A4F92B85D}"/>
                  </a:ext>
                </a:extLst>
              </p:cNvPr>
              <p:cNvSpPr/>
              <p:nvPr/>
            </p:nvSpPr>
            <p:spPr>
              <a:xfrm>
                <a:off x="6644360" y="2661864"/>
                <a:ext cx="290948" cy="364037"/>
              </a:xfrm>
              <a:custGeom>
                <a:avLst/>
                <a:gdLst>
                  <a:gd name="connsiteX0" fmla="*/ 290948 w 290948"/>
                  <a:gd name="connsiteY0" fmla="*/ 240213 h 364037"/>
                  <a:gd name="connsiteX1" fmla="*/ 143120 w 290948"/>
                  <a:gd name="connsiteY1" fmla="*/ 364038 h 364037"/>
                  <a:gd name="connsiteX2" fmla="*/ 5865 w 290948"/>
                  <a:gd name="connsiteY2" fmla="*/ 94195 h 364037"/>
                  <a:gd name="connsiteX3" fmla="*/ 139215 w 290948"/>
                  <a:gd name="connsiteY3" fmla="*/ 75145 h 364037"/>
                  <a:gd name="connsiteX4" fmla="*/ 290948 w 290948"/>
                  <a:gd name="connsiteY4" fmla="*/ 240213 h 3640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0948" h="364037">
                    <a:moveTo>
                      <a:pt x="290948" y="240213"/>
                    </a:moveTo>
                    <a:lnTo>
                      <a:pt x="143120" y="364038"/>
                    </a:lnTo>
                    <a:cubicBezTo>
                      <a:pt x="143120" y="364038"/>
                      <a:pt x="31297" y="209923"/>
                      <a:pt x="5865" y="94195"/>
                    </a:cubicBezTo>
                    <a:cubicBezTo>
                      <a:pt x="-19567" y="-21534"/>
                      <a:pt x="40060" y="-33821"/>
                      <a:pt x="139215" y="75145"/>
                    </a:cubicBezTo>
                    <a:cubicBezTo>
                      <a:pt x="235894" y="182968"/>
                      <a:pt x="290948" y="240213"/>
                      <a:pt x="290948" y="240213"/>
                    </a:cubicBezTo>
                    <a:close/>
                  </a:path>
                </a:pathLst>
              </a:custGeom>
              <a:solidFill>
                <a:srgbClr val="0AAF60"/>
              </a:solidFill>
              <a:ln w="9525" cap="flat">
                <a:noFill/>
                <a:prstDash val="solid"/>
                <a:miter/>
              </a:ln>
            </p:spPr>
            <p:txBody>
              <a:bodyPr rtlCol="0" anchor="ctr"/>
              <a:lstStyle/>
              <a:p>
                <a:endParaRPr lang="zh-CN" altLang="en-US"/>
              </a:p>
            </p:txBody>
          </p:sp>
          <p:sp>
            <p:nvSpPr>
              <p:cNvPr id="1920" name="任意多边形: 形状 1919">
                <a:extLst>
                  <a:ext uri="{FF2B5EF4-FFF2-40B4-BE49-F238E27FC236}">
                    <a16:creationId xmlns:a16="http://schemas.microsoft.com/office/drawing/2014/main" xmlns="" id="{2DE24B6F-3F79-412A-86CF-82325841A9AD}"/>
                  </a:ext>
                </a:extLst>
              </p:cNvPr>
              <p:cNvSpPr/>
              <p:nvPr/>
            </p:nvSpPr>
            <p:spPr>
              <a:xfrm>
                <a:off x="6830724" y="2789681"/>
                <a:ext cx="101357" cy="109923"/>
              </a:xfrm>
              <a:custGeom>
                <a:avLst/>
                <a:gdLst>
                  <a:gd name="connsiteX0" fmla="*/ 667 w 101357"/>
                  <a:gd name="connsiteY0" fmla="*/ 0 h 109923"/>
                  <a:gd name="connsiteX1" fmla="*/ 50959 w 101357"/>
                  <a:gd name="connsiteY1" fmla="*/ 52864 h 109923"/>
                  <a:gd name="connsiteX2" fmla="*/ 74581 w 101357"/>
                  <a:gd name="connsiteY2" fmla="*/ 79248 h 109923"/>
                  <a:gd name="connsiteX3" fmla="*/ 86963 w 101357"/>
                  <a:gd name="connsiteY3" fmla="*/ 93345 h 109923"/>
                  <a:gd name="connsiteX4" fmla="*/ 100965 w 101357"/>
                  <a:gd name="connsiteY4" fmla="*/ 108490 h 109923"/>
                  <a:gd name="connsiteX5" fmla="*/ 99917 w 101357"/>
                  <a:gd name="connsiteY5" fmla="*/ 109633 h 109923"/>
                  <a:gd name="connsiteX6" fmla="*/ 74581 w 101357"/>
                  <a:gd name="connsiteY6" fmla="*/ 83439 h 109923"/>
                  <a:gd name="connsiteX7" fmla="*/ 48577 w 101357"/>
                  <a:gd name="connsiteY7" fmla="*/ 56293 h 109923"/>
                  <a:gd name="connsiteX8" fmla="*/ 0 w 101357"/>
                  <a:gd name="connsiteY8" fmla="*/ 572 h 109923"/>
                  <a:gd name="connsiteX9" fmla="*/ 667 w 101357"/>
                  <a:gd name="connsiteY9" fmla="*/ 0 h 10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1357" h="109923">
                    <a:moveTo>
                      <a:pt x="667" y="0"/>
                    </a:moveTo>
                    <a:cubicBezTo>
                      <a:pt x="18002" y="16955"/>
                      <a:pt x="34576" y="34957"/>
                      <a:pt x="50959" y="52864"/>
                    </a:cubicBezTo>
                    <a:cubicBezTo>
                      <a:pt x="58960" y="61627"/>
                      <a:pt x="66865" y="70295"/>
                      <a:pt x="74581" y="79248"/>
                    </a:cubicBezTo>
                    <a:lnTo>
                      <a:pt x="86963" y="93345"/>
                    </a:lnTo>
                    <a:cubicBezTo>
                      <a:pt x="91228" y="98751"/>
                      <a:pt x="95910" y="103815"/>
                      <a:pt x="100965" y="108490"/>
                    </a:cubicBezTo>
                    <a:cubicBezTo>
                      <a:pt x="101917" y="109252"/>
                      <a:pt x="100965" y="110490"/>
                      <a:pt x="99917" y="109633"/>
                    </a:cubicBezTo>
                    <a:cubicBezTo>
                      <a:pt x="92188" y="100236"/>
                      <a:pt x="83715" y="91477"/>
                      <a:pt x="74581" y="83439"/>
                    </a:cubicBezTo>
                    <a:cubicBezTo>
                      <a:pt x="65722" y="74486"/>
                      <a:pt x="57055" y="65532"/>
                      <a:pt x="48577" y="56293"/>
                    </a:cubicBezTo>
                    <a:cubicBezTo>
                      <a:pt x="31909" y="38291"/>
                      <a:pt x="15240" y="19812"/>
                      <a:pt x="0" y="572"/>
                    </a:cubicBezTo>
                    <a:lnTo>
                      <a:pt x="667" y="0"/>
                    </a:lnTo>
                    <a:close/>
                  </a:path>
                </a:pathLst>
              </a:custGeom>
              <a:solidFill>
                <a:srgbClr val="263238"/>
              </a:solidFill>
              <a:ln w="9525" cap="flat">
                <a:noFill/>
                <a:prstDash val="solid"/>
                <a:miter/>
              </a:ln>
            </p:spPr>
            <p:txBody>
              <a:bodyPr rtlCol="0" anchor="ctr"/>
              <a:lstStyle/>
              <a:p>
                <a:endParaRPr lang="zh-CN" altLang="en-US"/>
              </a:p>
            </p:txBody>
          </p:sp>
          <p:sp>
            <p:nvSpPr>
              <p:cNvPr id="1921" name="任意多边形: 形状 1920">
                <a:extLst>
                  <a:ext uri="{FF2B5EF4-FFF2-40B4-BE49-F238E27FC236}">
                    <a16:creationId xmlns:a16="http://schemas.microsoft.com/office/drawing/2014/main" xmlns="" id="{1C8EF583-4425-4AA7-9225-65989B7DD098}"/>
                  </a:ext>
                </a:extLst>
              </p:cNvPr>
              <p:cNvSpPr/>
              <p:nvPr/>
            </p:nvSpPr>
            <p:spPr>
              <a:xfrm>
                <a:off x="6677277" y="2836830"/>
                <a:ext cx="114330" cy="195912"/>
              </a:xfrm>
              <a:custGeom>
                <a:avLst/>
                <a:gdLst>
                  <a:gd name="connsiteX0" fmla="*/ 3905 w 114330"/>
                  <a:gd name="connsiteY0" fmla="*/ 26956 h 195912"/>
                  <a:gd name="connsiteX1" fmla="*/ 18288 w 114330"/>
                  <a:gd name="connsiteY1" fmla="*/ 43244 h 195912"/>
                  <a:gd name="connsiteX2" fmla="*/ 24289 w 114330"/>
                  <a:gd name="connsiteY2" fmla="*/ 49340 h 195912"/>
                  <a:gd name="connsiteX3" fmla="*/ 0 w 114330"/>
                  <a:gd name="connsiteY3" fmla="*/ 0 h 195912"/>
                  <a:gd name="connsiteX4" fmla="*/ 571 w 114330"/>
                  <a:gd name="connsiteY4" fmla="*/ 0 h 195912"/>
                  <a:gd name="connsiteX5" fmla="*/ 56388 w 114330"/>
                  <a:gd name="connsiteY5" fmla="*/ 96869 h 195912"/>
                  <a:gd name="connsiteX6" fmla="*/ 114205 w 114330"/>
                  <a:gd name="connsiteY6" fmla="*/ 194691 h 195912"/>
                  <a:gd name="connsiteX7" fmla="*/ 113967 w 114330"/>
                  <a:gd name="connsiteY7" fmla="*/ 195786 h 195912"/>
                  <a:gd name="connsiteX8" fmla="*/ 112871 w 114330"/>
                  <a:gd name="connsiteY8" fmla="*/ 195548 h 195912"/>
                  <a:gd name="connsiteX9" fmla="*/ 52197 w 114330"/>
                  <a:gd name="connsiteY9" fmla="*/ 100298 h 195912"/>
                  <a:gd name="connsiteX10" fmla="*/ 30194 w 114330"/>
                  <a:gd name="connsiteY10" fmla="*/ 60579 h 195912"/>
                  <a:gd name="connsiteX11" fmla="*/ 23527 w 114330"/>
                  <a:gd name="connsiteY11" fmla="*/ 53912 h 195912"/>
                  <a:gd name="connsiteX12" fmla="*/ 16288 w 114330"/>
                  <a:gd name="connsiteY12" fmla="*/ 45625 h 195912"/>
                  <a:gd name="connsiteX13" fmla="*/ 2667 w 114330"/>
                  <a:gd name="connsiteY13" fmla="*/ 28289 h 195912"/>
                  <a:gd name="connsiteX14" fmla="*/ 3905 w 114330"/>
                  <a:gd name="connsiteY14" fmla="*/ 26956 h 19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4330" h="195912">
                    <a:moveTo>
                      <a:pt x="3905" y="26956"/>
                    </a:moveTo>
                    <a:cubicBezTo>
                      <a:pt x="8234" y="32779"/>
                      <a:pt x="13046" y="38227"/>
                      <a:pt x="18288" y="43244"/>
                    </a:cubicBezTo>
                    <a:cubicBezTo>
                      <a:pt x="20383" y="45244"/>
                      <a:pt x="22288" y="47244"/>
                      <a:pt x="24289" y="49340"/>
                    </a:cubicBezTo>
                    <a:cubicBezTo>
                      <a:pt x="15621" y="33147"/>
                      <a:pt x="7429" y="16669"/>
                      <a:pt x="0" y="0"/>
                    </a:cubicBezTo>
                    <a:cubicBezTo>
                      <a:pt x="0" y="0"/>
                      <a:pt x="0" y="0"/>
                      <a:pt x="571" y="0"/>
                    </a:cubicBezTo>
                    <a:cubicBezTo>
                      <a:pt x="19621" y="31909"/>
                      <a:pt x="37147" y="64865"/>
                      <a:pt x="56388" y="96869"/>
                    </a:cubicBezTo>
                    <a:cubicBezTo>
                      <a:pt x="75629" y="128873"/>
                      <a:pt x="93345" y="163544"/>
                      <a:pt x="114205" y="194691"/>
                    </a:cubicBezTo>
                    <a:cubicBezTo>
                      <a:pt x="114441" y="195059"/>
                      <a:pt x="114335" y="195550"/>
                      <a:pt x="113967" y="195786"/>
                    </a:cubicBezTo>
                    <a:cubicBezTo>
                      <a:pt x="113598" y="196023"/>
                      <a:pt x="113108" y="195917"/>
                      <a:pt x="112871" y="195548"/>
                    </a:cubicBezTo>
                    <a:cubicBezTo>
                      <a:pt x="92773" y="163639"/>
                      <a:pt x="70771" y="133064"/>
                      <a:pt x="52197" y="100298"/>
                    </a:cubicBezTo>
                    <a:cubicBezTo>
                      <a:pt x="44863" y="87154"/>
                      <a:pt x="37433" y="73914"/>
                      <a:pt x="30194" y="60579"/>
                    </a:cubicBezTo>
                    <a:cubicBezTo>
                      <a:pt x="27808" y="58526"/>
                      <a:pt x="25579" y="56298"/>
                      <a:pt x="23527" y="53912"/>
                    </a:cubicBezTo>
                    <a:cubicBezTo>
                      <a:pt x="20964" y="51284"/>
                      <a:pt x="18547" y="48518"/>
                      <a:pt x="16288" y="45625"/>
                    </a:cubicBezTo>
                    <a:cubicBezTo>
                      <a:pt x="11906" y="39624"/>
                      <a:pt x="7334" y="33909"/>
                      <a:pt x="2667" y="28289"/>
                    </a:cubicBezTo>
                    <a:cubicBezTo>
                      <a:pt x="2000" y="27146"/>
                      <a:pt x="3238" y="26098"/>
                      <a:pt x="3905" y="26956"/>
                    </a:cubicBezTo>
                    <a:close/>
                  </a:path>
                </a:pathLst>
              </a:custGeom>
              <a:solidFill>
                <a:srgbClr val="263238"/>
              </a:solidFill>
              <a:ln w="9525" cap="flat">
                <a:noFill/>
                <a:prstDash val="solid"/>
                <a:miter/>
              </a:ln>
            </p:spPr>
            <p:txBody>
              <a:bodyPr rtlCol="0" anchor="ctr"/>
              <a:lstStyle/>
              <a:p>
                <a:endParaRPr lang="zh-CN" altLang="en-US"/>
              </a:p>
            </p:txBody>
          </p:sp>
          <p:sp>
            <p:nvSpPr>
              <p:cNvPr id="1922" name="任意多边形: 形状 1921">
                <a:extLst>
                  <a:ext uri="{FF2B5EF4-FFF2-40B4-BE49-F238E27FC236}">
                    <a16:creationId xmlns:a16="http://schemas.microsoft.com/office/drawing/2014/main" xmlns="" id="{F783B0A6-BD91-425F-8624-15EE1139432C}"/>
                  </a:ext>
                </a:extLst>
              </p:cNvPr>
              <p:cNvSpPr/>
              <p:nvPr/>
            </p:nvSpPr>
            <p:spPr>
              <a:xfrm>
                <a:off x="6764430" y="2880360"/>
                <a:ext cx="210312" cy="190499"/>
              </a:xfrm>
              <a:custGeom>
                <a:avLst/>
                <a:gdLst>
                  <a:gd name="connsiteX0" fmla="*/ 210312 w 210312"/>
                  <a:gd name="connsiteY0" fmla="*/ 38100 h 190499"/>
                  <a:gd name="connsiteX1" fmla="*/ 169164 w 210312"/>
                  <a:gd name="connsiteY1" fmla="*/ 0 h 190499"/>
                  <a:gd name="connsiteX2" fmla="*/ 0 w 210312"/>
                  <a:gd name="connsiteY2" fmla="*/ 142875 h 190499"/>
                  <a:gd name="connsiteX3" fmla="*/ 32671 w 210312"/>
                  <a:gd name="connsiteY3" fmla="*/ 190500 h 190499"/>
                </a:gdLst>
                <a:ahLst/>
                <a:cxnLst>
                  <a:cxn ang="0">
                    <a:pos x="connsiteX0" y="connsiteY0"/>
                  </a:cxn>
                  <a:cxn ang="0">
                    <a:pos x="connsiteX1" y="connsiteY1"/>
                  </a:cxn>
                  <a:cxn ang="0">
                    <a:pos x="connsiteX2" y="connsiteY2"/>
                  </a:cxn>
                  <a:cxn ang="0">
                    <a:pos x="connsiteX3" y="connsiteY3"/>
                  </a:cxn>
                </a:cxnLst>
                <a:rect l="l" t="t" r="r" b="b"/>
                <a:pathLst>
                  <a:path w="210312" h="190499">
                    <a:moveTo>
                      <a:pt x="210312" y="38100"/>
                    </a:moveTo>
                    <a:lnTo>
                      <a:pt x="169164" y="0"/>
                    </a:lnTo>
                    <a:lnTo>
                      <a:pt x="0" y="142875"/>
                    </a:lnTo>
                    <a:lnTo>
                      <a:pt x="32671" y="190500"/>
                    </a:lnTo>
                    <a:close/>
                  </a:path>
                </a:pathLst>
              </a:custGeom>
              <a:solidFill>
                <a:srgbClr val="0AAF60"/>
              </a:solidFill>
              <a:ln w="9525" cap="flat">
                <a:noFill/>
                <a:prstDash val="solid"/>
                <a:miter/>
              </a:ln>
            </p:spPr>
            <p:txBody>
              <a:bodyPr rtlCol="0" anchor="ctr"/>
              <a:lstStyle/>
              <a:p>
                <a:endParaRPr lang="zh-CN" altLang="en-US"/>
              </a:p>
            </p:txBody>
          </p:sp>
          <p:sp>
            <p:nvSpPr>
              <p:cNvPr id="1923" name="任意多边形: 形状 1922">
                <a:extLst>
                  <a:ext uri="{FF2B5EF4-FFF2-40B4-BE49-F238E27FC236}">
                    <a16:creationId xmlns:a16="http://schemas.microsoft.com/office/drawing/2014/main" xmlns="" id="{421CE566-7F29-4765-AE6F-06E3BB295C73}"/>
                  </a:ext>
                </a:extLst>
              </p:cNvPr>
              <p:cNvSpPr/>
              <p:nvPr/>
            </p:nvSpPr>
            <p:spPr>
              <a:xfrm>
                <a:off x="6784843" y="2894456"/>
                <a:ext cx="133641" cy="111032"/>
              </a:xfrm>
              <a:custGeom>
                <a:avLst/>
                <a:gdLst>
                  <a:gd name="connsiteX0" fmla="*/ 256 w 133641"/>
                  <a:gd name="connsiteY0" fmla="*/ 109538 h 111032"/>
                  <a:gd name="connsiteX1" fmla="*/ 65693 w 133641"/>
                  <a:gd name="connsiteY1" fmla="*/ 54293 h 111032"/>
                  <a:gd name="connsiteX2" fmla="*/ 132368 w 133641"/>
                  <a:gd name="connsiteY2" fmla="*/ 191 h 111032"/>
                  <a:gd name="connsiteX3" fmla="*/ 133321 w 133641"/>
                  <a:gd name="connsiteY3" fmla="*/ 1429 h 111032"/>
                  <a:gd name="connsiteX4" fmla="*/ 69598 w 133641"/>
                  <a:gd name="connsiteY4" fmla="*/ 58579 h 111032"/>
                  <a:gd name="connsiteX5" fmla="*/ 1495 w 133641"/>
                  <a:gd name="connsiteY5" fmla="*/ 110776 h 111032"/>
                  <a:gd name="connsiteX6" fmla="*/ 256 w 133641"/>
                  <a:gd name="connsiteY6" fmla="*/ 110776 h 111032"/>
                  <a:gd name="connsiteX7" fmla="*/ 256 w 133641"/>
                  <a:gd name="connsiteY7" fmla="*/ 109538 h 11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3641" h="111032">
                    <a:moveTo>
                      <a:pt x="256" y="109538"/>
                    </a:moveTo>
                    <a:cubicBezTo>
                      <a:pt x="21211" y="90488"/>
                      <a:pt x="43786" y="72486"/>
                      <a:pt x="65693" y="54293"/>
                    </a:cubicBezTo>
                    <a:cubicBezTo>
                      <a:pt x="87601" y="36100"/>
                      <a:pt x="110842" y="19241"/>
                      <a:pt x="132368" y="191"/>
                    </a:cubicBezTo>
                    <a:cubicBezTo>
                      <a:pt x="133130" y="-475"/>
                      <a:pt x="134178" y="763"/>
                      <a:pt x="133321" y="1429"/>
                    </a:cubicBezTo>
                    <a:cubicBezTo>
                      <a:pt x="111699" y="20479"/>
                      <a:pt x="91601" y="40387"/>
                      <a:pt x="69598" y="58579"/>
                    </a:cubicBezTo>
                    <a:cubicBezTo>
                      <a:pt x="47822" y="77154"/>
                      <a:pt x="25090" y="94576"/>
                      <a:pt x="1495" y="110776"/>
                    </a:cubicBezTo>
                    <a:cubicBezTo>
                      <a:pt x="1153" y="111118"/>
                      <a:pt x="598" y="111118"/>
                      <a:pt x="256" y="110776"/>
                    </a:cubicBezTo>
                    <a:cubicBezTo>
                      <a:pt x="-85" y="110434"/>
                      <a:pt x="-85" y="109880"/>
                      <a:pt x="256" y="109538"/>
                    </a:cubicBezTo>
                    <a:close/>
                  </a:path>
                </a:pathLst>
              </a:custGeom>
              <a:solidFill>
                <a:srgbClr val="263238"/>
              </a:solidFill>
              <a:ln w="9525" cap="flat">
                <a:noFill/>
                <a:prstDash val="solid"/>
                <a:miter/>
              </a:ln>
            </p:spPr>
            <p:txBody>
              <a:bodyPr rtlCol="0" anchor="ctr"/>
              <a:lstStyle/>
              <a:p>
                <a:endParaRPr lang="zh-CN" altLang="en-US"/>
              </a:p>
            </p:txBody>
          </p:sp>
          <p:sp>
            <p:nvSpPr>
              <p:cNvPr id="1924" name="任意多边形: 形状 1923">
                <a:extLst>
                  <a:ext uri="{FF2B5EF4-FFF2-40B4-BE49-F238E27FC236}">
                    <a16:creationId xmlns:a16="http://schemas.microsoft.com/office/drawing/2014/main" xmlns="" id="{C201E9F5-C6D6-41A4-BCC9-722A013A0965}"/>
                  </a:ext>
                </a:extLst>
              </p:cNvPr>
              <p:cNvSpPr/>
              <p:nvPr/>
            </p:nvSpPr>
            <p:spPr>
              <a:xfrm>
                <a:off x="6762811" y="3011328"/>
                <a:ext cx="63531" cy="61817"/>
              </a:xfrm>
              <a:custGeom>
                <a:avLst/>
                <a:gdLst>
                  <a:gd name="connsiteX0" fmla="*/ 63532 w 63531"/>
                  <a:gd name="connsiteY0" fmla="*/ 34290 h 61817"/>
                  <a:gd name="connsiteX1" fmla="*/ 32766 w 63531"/>
                  <a:gd name="connsiteY1" fmla="*/ 57626 h 61817"/>
                  <a:gd name="connsiteX2" fmla="*/ 36195 w 63531"/>
                  <a:gd name="connsiteY2" fmla="*/ 57626 h 61817"/>
                  <a:gd name="connsiteX3" fmla="*/ 2762 w 63531"/>
                  <a:gd name="connsiteY3" fmla="*/ 10001 h 61817"/>
                  <a:gd name="connsiteX4" fmla="*/ 2762 w 63531"/>
                  <a:gd name="connsiteY4" fmla="*/ 11811 h 61817"/>
                  <a:gd name="connsiteX5" fmla="*/ 14573 w 63531"/>
                  <a:gd name="connsiteY5" fmla="*/ 0 h 61817"/>
                  <a:gd name="connsiteX6" fmla="*/ 953 w 63531"/>
                  <a:gd name="connsiteY6" fmla="*/ 9525 h 61817"/>
                  <a:gd name="connsiteX7" fmla="*/ 0 w 63531"/>
                  <a:gd name="connsiteY7" fmla="*/ 10192 h 61817"/>
                  <a:gd name="connsiteX8" fmla="*/ 667 w 63531"/>
                  <a:gd name="connsiteY8" fmla="*/ 11335 h 61817"/>
                  <a:gd name="connsiteX9" fmla="*/ 32575 w 63531"/>
                  <a:gd name="connsiteY9" fmla="*/ 59722 h 61817"/>
                  <a:gd name="connsiteX10" fmla="*/ 34100 w 63531"/>
                  <a:gd name="connsiteY10" fmla="*/ 61817 h 61817"/>
                  <a:gd name="connsiteX11" fmla="*/ 36004 w 63531"/>
                  <a:gd name="connsiteY11" fmla="*/ 60198 h 61817"/>
                  <a:gd name="connsiteX12" fmla="*/ 63532 w 63531"/>
                  <a:gd name="connsiteY12" fmla="*/ 34290 h 61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531" h="61817">
                    <a:moveTo>
                      <a:pt x="63532" y="34290"/>
                    </a:moveTo>
                    <a:cubicBezTo>
                      <a:pt x="52959" y="41624"/>
                      <a:pt x="42767" y="49530"/>
                      <a:pt x="32766" y="57626"/>
                    </a:cubicBezTo>
                    <a:lnTo>
                      <a:pt x="36195" y="57626"/>
                    </a:lnTo>
                    <a:cubicBezTo>
                      <a:pt x="25622" y="41434"/>
                      <a:pt x="14668" y="25622"/>
                      <a:pt x="2762" y="10001"/>
                    </a:cubicBezTo>
                    <a:lnTo>
                      <a:pt x="2762" y="11811"/>
                    </a:lnTo>
                    <a:cubicBezTo>
                      <a:pt x="6763" y="8001"/>
                      <a:pt x="10668" y="4096"/>
                      <a:pt x="14573" y="0"/>
                    </a:cubicBezTo>
                    <a:cubicBezTo>
                      <a:pt x="9906" y="3143"/>
                      <a:pt x="5048" y="6382"/>
                      <a:pt x="953" y="9525"/>
                    </a:cubicBezTo>
                    <a:lnTo>
                      <a:pt x="0" y="10192"/>
                    </a:lnTo>
                    <a:lnTo>
                      <a:pt x="667" y="11335"/>
                    </a:lnTo>
                    <a:cubicBezTo>
                      <a:pt x="10192" y="28004"/>
                      <a:pt x="21336" y="44006"/>
                      <a:pt x="32575" y="59722"/>
                    </a:cubicBezTo>
                    <a:lnTo>
                      <a:pt x="34100" y="61817"/>
                    </a:lnTo>
                    <a:lnTo>
                      <a:pt x="36004" y="60198"/>
                    </a:lnTo>
                    <a:cubicBezTo>
                      <a:pt x="45339" y="52483"/>
                      <a:pt x="54674" y="43625"/>
                      <a:pt x="63532" y="34290"/>
                    </a:cubicBezTo>
                    <a:close/>
                  </a:path>
                </a:pathLst>
              </a:custGeom>
              <a:solidFill>
                <a:srgbClr val="263238"/>
              </a:solidFill>
              <a:ln w="9525" cap="flat">
                <a:noFill/>
                <a:prstDash val="solid"/>
                <a:miter/>
              </a:ln>
            </p:spPr>
            <p:txBody>
              <a:bodyPr rtlCol="0" anchor="ctr"/>
              <a:lstStyle/>
              <a:p>
                <a:endParaRPr lang="zh-CN" altLang="en-US"/>
              </a:p>
            </p:txBody>
          </p:sp>
        </p:grpSp>
        <p:grpSp>
          <p:nvGrpSpPr>
            <p:cNvPr id="1925" name="图形 4">
              <a:extLst>
                <a:ext uri="{FF2B5EF4-FFF2-40B4-BE49-F238E27FC236}">
                  <a16:creationId xmlns:a16="http://schemas.microsoft.com/office/drawing/2014/main" xmlns="" id="{65CC2FA6-0B1B-49A3-8618-65EEB5A34EBE}"/>
                </a:ext>
              </a:extLst>
            </p:cNvPr>
            <p:cNvGrpSpPr/>
            <p:nvPr/>
          </p:nvGrpSpPr>
          <p:grpSpPr>
            <a:xfrm>
              <a:off x="7816752" y="2485262"/>
              <a:ext cx="2037302" cy="875537"/>
              <a:chOff x="7816752" y="2485262"/>
              <a:chExt cx="2037302" cy="875537"/>
            </a:xfrm>
          </p:grpSpPr>
          <p:sp>
            <p:nvSpPr>
              <p:cNvPr id="1926" name="任意多边形: 形状 1925">
                <a:extLst>
                  <a:ext uri="{FF2B5EF4-FFF2-40B4-BE49-F238E27FC236}">
                    <a16:creationId xmlns:a16="http://schemas.microsoft.com/office/drawing/2014/main" xmlns="" id="{0E093341-7712-4997-9F22-8BC7341456D9}"/>
                  </a:ext>
                </a:extLst>
              </p:cNvPr>
              <p:cNvSpPr/>
              <p:nvPr/>
            </p:nvSpPr>
            <p:spPr>
              <a:xfrm>
                <a:off x="7816752" y="2485262"/>
                <a:ext cx="2037302" cy="639699"/>
              </a:xfrm>
              <a:custGeom>
                <a:avLst/>
                <a:gdLst>
                  <a:gd name="connsiteX0" fmla="*/ 0 w 2037302"/>
                  <a:gd name="connsiteY0" fmla="*/ 639699 h 639699"/>
                  <a:gd name="connsiteX1" fmla="*/ 2037302 w 2037302"/>
                  <a:gd name="connsiteY1" fmla="*/ 639699 h 639699"/>
                  <a:gd name="connsiteX2" fmla="*/ 2037302 w 2037302"/>
                  <a:gd name="connsiteY2" fmla="*/ 0 h 639699"/>
                  <a:gd name="connsiteX3" fmla="*/ 0 w 2037302"/>
                  <a:gd name="connsiteY3" fmla="*/ 0 h 639699"/>
                  <a:gd name="connsiteX4" fmla="*/ 0 w 2037302"/>
                  <a:gd name="connsiteY4" fmla="*/ 0 h 639699"/>
                  <a:gd name="connsiteX5" fmla="*/ 0 w 2037302"/>
                  <a:gd name="connsiteY5" fmla="*/ 639699 h 639699"/>
                  <a:gd name="connsiteX6" fmla="*/ 0 w 2037302"/>
                  <a:gd name="connsiteY6" fmla="*/ 639699 h 639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7302" h="639699">
                    <a:moveTo>
                      <a:pt x="0" y="639699"/>
                    </a:moveTo>
                    <a:lnTo>
                      <a:pt x="2037302" y="639699"/>
                    </a:lnTo>
                    <a:lnTo>
                      <a:pt x="2037302" y="0"/>
                    </a:lnTo>
                    <a:lnTo>
                      <a:pt x="0" y="0"/>
                    </a:lnTo>
                    <a:lnTo>
                      <a:pt x="0" y="0"/>
                    </a:lnTo>
                    <a:lnTo>
                      <a:pt x="0" y="639699"/>
                    </a:lnTo>
                    <a:lnTo>
                      <a:pt x="0" y="639699"/>
                    </a:lnTo>
                    <a:close/>
                  </a:path>
                </a:pathLst>
              </a:custGeom>
              <a:solidFill>
                <a:srgbClr val="455A64"/>
              </a:solidFill>
              <a:ln w="9525" cap="flat">
                <a:noFill/>
                <a:prstDash val="solid"/>
                <a:miter/>
              </a:ln>
            </p:spPr>
            <p:txBody>
              <a:bodyPr rtlCol="0" anchor="ctr"/>
              <a:lstStyle/>
              <a:p>
                <a:endParaRPr lang="zh-CN" altLang="en-US"/>
              </a:p>
            </p:txBody>
          </p:sp>
          <p:sp>
            <p:nvSpPr>
              <p:cNvPr id="1927" name="任意多边形: 形状 1926">
                <a:extLst>
                  <a:ext uri="{FF2B5EF4-FFF2-40B4-BE49-F238E27FC236}">
                    <a16:creationId xmlns:a16="http://schemas.microsoft.com/office/drawing/2014/main" xmlns="" id="{2D4F8570-9CC9-4FEB-A797-581E4C74A4E5}"/>
                  </a:ext>
                </a:extLst>
              </p:cNvPr>
              <p:cNvSpPr/>
              <p:nvPr/>
            </p:nvSpPr>
            <p:spPr>
              <a:xfrm>
                <a:off x="9608214" y="3124676"/>
                <a:ext cx="245840" cy="236124"/>
              </a:xfrm>
              <a:custGeom>
                <a:avLst/>
                <a:gdLst>
                  <a:gd name="connsiteX0" fmla="*/ 245840 w 245840"/>
                  <a:gd name="connsiteY0" fmla="*/ 236125 h 236124"/>
                  <a:gd name="connsiteX1" fmla="*/ 245840 w 245840"/>
                  <a:gd name="connsiteY1" fmla="*/ 0 h 236124"/>
                  <a:gd name="connsiteX2" fmla="*/ 0 w 245840"/>
                  <a:gd name="connsiteY2" fmla="*/ 0 h 236124"/>
                  <a:gd name="connsiteX3" fmla="*/ 245840 w 245840"/>
                  <a:gd name="connsiteY3" fmla="*/ 236125 h 236124"/>
                </a:gdLst>
                <a:ahLst/>
                <a:cxnLst>
                  <a:cxn ang="0">
                    <a:pos x="connsiteX0" y="connsiteY0"/>
                  </a:cxn>
                  <a:cxn ang="0">
                    <a:pos x="connsiteX1" y="connsiteY1"/>
                  </a:cxn>
                  <a:cxn ang="0">
                    <a:pos x="connsiteX2" y="connsiteY2"/>
                  </a:cxn>
                  <a:cxn ang="0">
                    <a:pos x="connsiteX3" y="connsiteY3"/>
                  </a:cxn>
                </a:cxnLst>
                <a:rect l="l" t="t" r="r" b="b"/>
                <a:pathLst>
                  <a:path w="245840" h="236124">
                    <a:moveTo>
                      <a:pt x="245840" y="236125"/>
                    </a:moveTo>
                    <a:lnTo>
                      <a:pt x="245840" y="0"/>
                    </a:lnTo>
                    <a:lnTo>
                      <a:pt x="0" y="0"/>
                    </a:lnTo>
                    <a:lnTo>
                      <a:pt x="245840" y="236125"/>
                    </a:lnTo>
                    <a:close/>
                  </a:path>
                </a:pathLst>
              </a:custGeom>
              <a:solidFill>
                <a:srgbClr val="455A64"/>
              </a:solidFill>
              <a:ln w="9525" cap="flat">
                <a:noFill/>
                <a:prstDash val="solid"/>
                <a:miter/>
              </a:ln>
            </p:spPr>
            <p:txBody>
              <a:bodyPr rtlCol="0" anchor="ctr"/>
              <a:lstStyle/>
              <a:p>
                <a:endParaRPr lang="zh-CN" altLang="en-US"/>
              </a:p>
            </p:txBody>
          </p:sp>
          <p:sp>
            <p:nvSpPr>
              <p:cNvPr id="1928" name="任意多边形: 形状 1927">
                <a:extLst>
                  <a:ext uri="{FF2B5EF4-FFF2-40B4-BE49-F238E27FC236}">
                    <a16:creationId xmlns:a16="http://schemas.microsoft.com/office/drawing/2014/main" xmlns="" id="{C7312300-7968-4C86-BDFD-2835EA0C074D}"/>
                  </a:ext>
                </a:extLst>
              </p:cNvPr>
              <p:cNvSpPr/>
              <p:nvPr/>
            </p:nvSpPr>
            <p:spPr>
              <a:xfrm>
                <a:off x="7945340" y="2595848"/>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29" name="任意多边形: 形状 1928">
                <a:extLst>
                  <a:ext uri="{FF2B5EF4-FFF2-40B4-BE49-F238E27FC236}">
                    <a16:creationId xmlns:a16="http://schemas.microsoft.com/office/drawing/2014/main" xmlns="" id="{5FDB1F30-F98E-452C-BECC-8710C312CBD5}"/>
                  </a:ext>
                </a:extLst>
              </p:cNvPr>
              <p:cNvSpPr/>
              <p:nvPr/>
            </p:nvSpPr>
            <p:spPr>
              <a:xfrm>
                <a:off x="7945340" y="2661475"/>
                <a:ext cx="1119663" cy="12192"/>
              </a:xfrm>
              <a:custGeom>
                <a:avLst/>
                <a:gdLst>
                  <a:gd name="connsiteX0" fmla="*/ 0 w 1119663"/>
                  <a:gd name="connsiteY0" fmla="*/ 0 h 12192"/>
                  <a:gd name="connsiteX1" fmla="*/ 1119664 w 1119663"/>
                  <a:gd name="connsiteY1" fmla="*/ 0 h 12192"/>
                  <a:gd name="connsiteX2" fmla="*/ 1119664 w 1119663"/>
                  <a:gd name="connsiteY2" fmla="*/ 12192 h 12192"/>
                  <a:gd name="connsiteX3" fmla="*/ 0 w 111966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119663" h="12192">
                    <a:moveTo>
                      <a:pt x="0" y="0"/>
                    </a:moveTo>
                    <a:lnTo>
                      <a:pt x="1119664" y="0"/>
                    </a:lnTo>
                    <a:lnTo>
                      <a:pt x="111966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0" name="任意多边形: 形状 1929">
                <a:extLst>
                  <a:ext uri="{FF2B5EF4-FFF2-40B4-BE49-F238E27FC236}">
                    <a16:creationId xmlns:a16="http://schemas.microsoft.com/office/drawing/2014/main" xmlns="" id="{16069184-785D-446D-8621-4CBCC3E42E96}"/>
                  </a:ext>
                </a:extLst>
              </p:cNvPr>
              <p:cNvSpPr/>
              <p:nvPr/>
            </p:nvSpPr>
            <p:spPr>
              <a:xfrm>
                <a:off x="7945340" y="2792825"/>
                <a:ext cx="1296733" cy="12192"/>
              </a:xfrm>
              <a:custGeom>
                <a:avLst/>
                <a:gdLst>
                  <a:gd name="connsiteX0" fmla="*/ 0 w 1296733"/>
                  <a:gd name="connsiteY0" fmla="*/ 0 h 12192"/>
                  <a:gd name="connsiteX1" fmla="*/ 1296734 w 1296733"/>
                  <a:gd name="connsiteY1" fmla="*/ 0 h 12192"/>
                  <a:gd name="connsiteX2" fmla="*/ 1296734 w 1296733"/>
                  <a:gd name="connsiteY2" fmla="*/ 12192 h 12192"/>
                  <a:gd name="connsiteX3" fmla="*/ 0 w 129673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296733" h="12192">
                    <a:moveTo>
                      <a:pt x="0" y="0"/>
                    </a:moveTo>
                    <a:lnTo>
                      <a:pt x="1296734" y="0"/>
                    </a:lnTo>
                    <a:lnTo>
                      <a:pt x="1296734"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1" name="任意多边形: 形状 1930">
                <a:extLst>
                  <a:ext uri="{FF2B5EF4-FFF2-40B4-BE49-F238E27FC236}">
                    <a16:creationId xmlns:a16="http://schemas.microsoft.com/office/drawing/2014/main" xmlns="" id="{8F26CE24-1B8D-4633-9FF5-B2DCAB2C6610}"/>
                  </a:ext>
                </a:extLst>
              </p:cNvPr>
              <p:cNvSpPr/>
              <p:nvPr/>
            </p:nvSpPr>
            <p:spPr>
              <a:xfrm>
                <a:off x="7945340" y="2858452"/>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2" name="任意多边形: 形状 1931">
                <a:extLst>
                  <a:ext uri="{FF2B5EF4-FFF2-40B4-BE49-F238E27FC236}">
                    <a16:creationId xmlns:a16="http://schemas.microsoft.com/office/drawing/2014/main" xmlns="" id="{A9731DF5-A46A-4C42-8F31-540DA24F1244}"/>
                  </a:ext>
                </a:extLst>
              </p:cNvPr>
              <p:cNvSpPr/>
              <p:nvPr/>
            </p:nvSpPr>
            <p:spPr>
              <a:xfrm>
                <a:off x="7945340" y="2924079"/>
                <a:ext cx="1412843" cy="12192"/>
              </a:xfrm>
              <a:custGeom>
                <a:avLst/>
                <a:gdLst>
                  <a:gd name="connsiteX0" fmla="*/ 0 w 1412843"/>
                  <a:gd name="connsiteY0" fmla="*/ 0 h 12192"/>
                  <a:gd name="connsiteX1" fmla="*/ 1412843 w 1412843"/>
                  <a:gd name="connsiteY1" fmla="*/ 0 h 12192"/>
                  <a:gd name="connsiteX2" fmla="*/ 1412843 w 1412843"/>
                  <a:gd name="connsiteY2" fmla="*/ 12192 h 12192"/>
                  <a:gd name="connsiteX3" fmla="*/ 0 w 1412843"/>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412843" h="12192">
                    <a:moveTo>
                      <a:pt x="0" y="0"/>
                    </a:moveTo>
                    <a:lnTo>
                      <a:pt x="1412843" y="0"/>
                    </a:lnTo>
                    <a:lnTo>
                      <a:pt x="1412843"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3" name="任意多边形: 形状 1932">
                <a:extLst>
                  <a:ext uri="{FF2B5EF4-FFF2-40B4-BE49-F238E27FC236}">
                    <a16:creationId xmlns:a16="http://schemas.microsoft.com/office/drawing/2014/main" xmlns="" id="{6F372BD1-819B-4CBF-A4CF-1E31F79175E4}"/>
                  </a:ext>
                </a:extLst>
              </p:cNvPr>
              <p:cNvSpPr/>
              <p:nvPr/>
            </p:nvSpPr>
            <p:spPr>
              <a:xfrm>
                <a:off x="7945340" y="2989707"/>
                <a:ext cx="1021556" cy="12192"/>
              </a:xfrm>
              <a:custGeom>
                <a:avLst/>
                <a:gdLst>
                  <a:gd name="connsiteX0" fmla="*/ 0 w 1021556"/>
                  <a:gd name="connsiteY0" fmla="*/ 0 h 12192"/>
                  <a:gd name="connsiteX1" fmla="*/ 1021556 w 1021556"/>
                  <a:gd name="connsiteY1" fmla="*/ 0 h 12192"/>
                  <a:gd name="connsiteX2" fmla="*/ 1021556 w 1021556"/>
                  <a:gd name="connsiteY2" fmla="*/ 12192 h 12192"/>
                  <a:gd name="connsiteX3" fmla="*/ 0 w 1021556"/>
                  <a:gd name="connsiteY3" fmla="*/ 12192 h 12192"/>
                </a:gdLst>
                <a:ahLst/>
                <a:cxnLst>
                  <a:cxn ang="0">
                    <a:pos x="connsiteX0" y="connsiteY0"/>
                  </a:cxn>
                  <a:cxn ang="0">
                    <a:pos x="connsiteX1" y="connsiteY1"/>
                  </a:cxn>
                  <a:cxn ang="0">
                    <a:pos x="connsiteX2" y="connsiteY2"/>
                  </a:cxn>
                  <a:cxn ang="0">
                    <a:pos x="connsiteX3" y="connsiteY3"/>
                  </a:cxn>
                </a:cxnLst>
                <a:rect l="l" t="t" r="r" b="b"/>
                <a:pathLst>
                  <a:path w="1021556" h="12192">
                    <a:moveTo>
                      <a:pt x="0" y="0"/>
                    </a:moveTo>
                    <a:lnTo>
                      <a:pt x="1021556" y="0"/>
                    </a:lnTo>
                    <a:lnTo>
                      <a:pt x="1021556" y="12192"/>
                    </a:lnTo>
                    <a:lnTo>
                      <a:pt x="0" y="12192"/>
                    </a:lnTo>
                    <a:close/>
                  </a:path>
                </a:pathLst>
              </a:custGeom>
              <a:solidFill>
                <a:srgbClr val="FFFFFF"/>
              </a:solidFill>
              <a:ln w="9525" cap="flat">
                <a:noFill/>
                <a:prstDash val="solid"/>
                <a:miter/>
              </a:ln>
            </p:spPr>
            <p:txBody>
              <a:bodyPr rtlCol="0" anchor="ctr"/>
              <a:lstStyle/>
              <a:p>
                <a:endParaRPr lang="zh-CN" altLang="en-US"/>
              </a:p>
            </p:txBody>
          </p:sp>
          <p:sp>
            <p:nvSpPr>
              <p:cNvPr id="1934" name="任意多边形: 形状 1933">
                <a:extLst>
                  <a:ext uri="{FF2B5EF4-FFF2-40B4-BE49-F238E27FC236}">
                    <a16:creationId xmlns:a16="http://schemas.microsoft.com/office/drawing/2014/main" xmlns="" id="{1FDB2E51-5FC2-4DD0-8807-9F2F534ABE2F}"/>
                  </a:ext>
                </a:extLst>
              </p:cNvPr>
              <p:cNvSpPr/>
              <p:nvPr/>
            </p:nvSpPr>
            <p:spPr>
              <a:xfrm>
                <a:off x="9478484" y="2595466"/>
                <a:ext cx="235494" cy="406622"/>
              </a:xfrm>
              <a:custGeom>
                <a:avLst/>
                <a:gdLst>
                  <a:gd name="connsiteX0" fmla="*/ 49721 w 235494"/>
                  <a:gd name="connsiteY0" fmla="*/ 274797 h 406622"/>
                  <a:gd name="connsiteX1" fmla="*/ 58769 w 235494"/>
                  <a:gd name="connsiteY1" fmla="*/ 225171 h 406622"/>
                  <a:gd name="connsiteX2" fmla="*/ 96012 w 235494"/>
                  <a:gd name="connsiteY2" fmla="*/ 187071 h 406622"/>
                  <a:gd name="connsiteX3" fmla="*/ 116872 w 235494"/>
                  <a:gd name="connsiteY3" fmla="*/ 175451 h 406622"/>
                  <a:gd name="connsiteX4" fmla="*/ 141161 w 235494"/>
                  <a:gd name="connsiteY4" fmla="*/ 159925 h 406622"/>
                  <a:gd name="connsiteX5" fmla="*/ 161258 w 235494"/>
                  <a:gd name="connsiteY5" fmla="*/ 138780 h 406622"/>
                  <a:gd name="connsiteX6" fmla="*/ 169450 w 235494"/>
                  <a:gd name="connsiteY6" fmla="*/ 110776 h 406622"/>
                  <a:gd name="connsiteX7" fmla="*/ 164877 w 235494"/>
                  <a:gd name="connsiteY7" fmla="*/ 89916 h 406622"/>
                  <a:gd name="connsiteX8" fmla="*/ 153067 w 235494"/>
                  <a:gd name="connsiteY8" fmla="*/ 74676 h 406622"/>
                  <a:gd name="connsiteX9" fmla="*/ 135826 w 235494"/>
                  <a:gd name="connsiteY9" fmla="*/ 65151 h 406622"/>
                  <a:gd name="connsiteX10" fmla="*/ 115729 w 235494"/>
                  <a:gd name="connsiteY10" fmla="*/ 62008 h 406622"/>
                  <a:gd name="connsiteX11" fmla="*/ 93154 w 235494"/>
                  <a:gd name="connsiteY11" fmla="*/ 66294 h 406622"/>
                  <a:gd name="connsiteX12" fmla="*/ 74866 w 235494"/>
                  <a:gd name="connsiteY12" fmla="*/ 76962 h 406622"/>
                  <a:gd name="connsiteX13" fmla="*/ 60198 w 235494"/>
                  <a:gd name="connsiteY13" fmla="*/ 91726 h 406622"/>
                  <a:gd name="connsiteX14" fmla="*/ 49149 w 235494"/>
                  <a:gd name="connsiteY14" fmla="*/ 107252 h 406622"/>
                  <a:gd name="connsiteX15" fmla="*/ 0 w 235494"/>
                  <a:gd name="connsiteY15" fmla="*/ 73343 h 406622"/>
                  <a:gd name="connsiteX16" fmla="*/ 19526 w 235494"/>
                  <a:gd name="connsiteY16" fmla="*/ 42291 h 406622"/>
                  <a:gd name="connsiteX17" fmla="*/ 47149 w 235494"/>
                  <a:gd name="connsiteY17" fmla="*/ 19431 h 406622"/>
                  <a:gd name="connsiteX18" fmla="*/ 80772 w 235494"/>
                  <a:gd name="connsiteY18" fmla="*/ 4858 h 406622"/>
                  <a:gd name="connsiteX19" fmla="*/ 118015 w 235494"/>
                  <a:gd name="connsiteY19" fmla="*/ 0 h 406622"/>
                  <a:gd name="connsiteX20" fmla="*/ 160401 w 235494"/>
                  <a:gd name="connsiteY20" fmla="*/ 6192 h 406622"/>
                  <a:gd name="connsiteX21" fmla="*/ 197929 w 235494"/>
                  <a:gd name="connsiteY21" fmla="*/ 26004 h 406622"/>
                  <a:gd name="connsiteX22" fmla="*/ 225076 w 235494"/>
                  <a:gd name="connsiteY22" fmla="*/ 60675 h 406622"/>
                  <a:gd name="connsiteX23" fmla="*/ 235458 w 235494"/>
                  <a:gd name="connsiteY23" fmla="*/ 111252 h 406622"/>
                  <a:gd name="connsiteX24" fmla="*/ 231267 w 235494"/>
                  <a:gd name="connsiteY24" fmla="*/ 143161 h 406622"/>
                  <a:gd name="connsiteX25" fmla="*/ 219075 w 235494"/>
                  <a:gd name="connsiteY25" fmla="*/ 168307 h 406622"/>
                  <a:gd name="connsiteX26" fmla="*/ 200501 w 235494"/>
                  <a:gd name="connsiteY26" fmla="*/ 188595 h 406622"/>
                  <a:gd name="connsiteX27" fmla="*/ 176213 w 235494"/>
                  <a:gd name="connsiteY27" fmla="*/ 206121 h 406622"/>
                  <a:gd name="connsiteX28" fmla="*/ 153638 w 235494"/>
                  <a:gd name="connsiteY28" fmla="*/ 219075 h 406622"/>
                  <a:gd name="connsiteX29" fmla="*/ 132969 w 235494"/>
                  <a:gd name="connsiteY29" fmla="*/ 232982 h 406622"/>
                  <a:gd name="connsiteX30" fmla="*/ 117729 w 235494"/>
                  <a:gd name="connsiteY30" fmla="*/ 250508 h 406622"/>
                  <a:gd name="connsiteX31" fmla="*/ 111823 w 235494"/>
                  <a:gd name="connsiteY31" fmla="*/ 274416 h 406622"/>
                  <a:gd name="connsiteX32" fmla="*/ 50864 w 235494"/>
                  <a:gd name="connsiteY32" fmla="*/ 406432 h 406622"/>
                  <a:gd name="connsiteX33" fmla="*/ 50864 w 235494"/>
                  <a:gd name="connsiteY33" fmla="*/ 328708 h 406622"/>
                  <a:gd name="connsiteX34" fmla="*/ 113538 w 235494"/>
                  <a:gd name="connsiteY34" fmla="*/ 328708 h 406622"/>
                  <a:gd name="connsiteX35" fmla="*/ 113538 w 235494"/>
                  <a:gd name="connsiteY35" fmla="*/ 406623 h 406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35494" h="406622">
                    <a:moveTo>
                      <a:pt x="49721" y="274797"/>
                    </a:moveTo>
                    <a:cubicBezTo>
                      <a:pt x="49426" y="257819"/>
                      <a:pt x="52501" y="240952"/>
                      <a:pt x="58769" y="225171"/>
                    </a:cubicBezTo>
                    <a:cubicBezTo>
                      <a:pt x="66591" y="208676"/>
                      <a:pt x="79699" y="195267"/>
                      <a:pt x="96012" y="187071"/>
                    </a:cubicBezTo>
                    <a:cubicBezTo>
                      <a:pt x="101632" y="183642"/>
                      <a:pt x="108585" y="179832"/>
                      <a:pt x="116872" y="175451"/>
                    </a:cubicBezTo>
                    <a:cubicBezTo>
                      <a:pt x="125398" y="170980"/>
                      <a:pt x="133524" y="165786"/>
                      <a:pt x="141161" y="159925"/>
                    </a:cubicBezTo>
                    <a:cubicBezTo>
                      <a:pt x="148964" y="154015"/>
                      <a:pt x="155752" y="146873"/>
                      <a:pt x="161258" y="138780"/>
                    </a:cubicBezTo>
                    <a:cubicBezTo>
                      <a:pt x="166760" y="130489"/>
                      <a:pt x="169617" y="120725"/>
                      <a:pt x="169450" y="110776"/>
                    </a:cubicBezTo>
                    <a:cubicBezTo>
                      <a:pt x="169604" y="103558"/>
                      <a:pt x="168037" y="96408"/>
                      <a:pt x="164877" y="89916"/>
                    </a:cubicBezTo>
                    <a:cubicBezTo>
                      <a:pt x="162039" y="84073"/>
                      <a:pt x="158017" y="78883"/>
                      <a:pt x="153067" y="74676"/>
                    </a:cubicBezTo>
                    <a:cubicBezTo>
                      <a:pt x="148015" y="70379"/>
                      <a:pt x="142153" y="67140"/>
                      <a:pt x="135826" y="65151"/>
                    </a:cubicBezTo>
                    <a:cubicBezTo>
                      <a:pt x="129331" y="63065"/>
                      <a:pt x="122550" y="62005"/>
                      <a:pt x="115729" y="62008"/>
                    </a:cubicBezTo>
                    <a:cubicBezTo>
                      <a:pt x="107991" y="61894"/>
                      <a:pt x="100311" y="63352"/>
                      <a:pt x="93154" y="66294"/>
                    </a:cubicBezTo>
                    <a:cubicBezTo>
                      <a:pt x="86588" y="68974"/>
                      <a:pt x="80431" y="72565"/>
                      <a:pt x="74866" y="76962"/>
                    </a:cubicBezTo>
                    <a:cubicBezTo>
                      <a:pt x="69395" y="81270"/>
                      <a:pt x="64470" y="86227"/>
                      <a:pt x="60198" y="91726"/>
                    </a:cubicBezTo>
                    <a:cubicBezTo>
                      <a:pt x="56157" y="96637"/>
                      <a:pt x="52465" y="101825"/>
                      <a:pt x="49149" y="107252"/>
                    </a:cubicBezTo>
                    <a:lnTo>
                      <a:pt x="0" y="73343"/>
                    </a:lnTo>
                    <a:cubicBezTo>
                      <a:pt x="4701" y="61960"/>
                      <a:pt x="11304" y="51460"/>
                      <a:pt x="19526" y="42291"/>
                    </a:cubicBezTo>
                    <a:cubicBezTo>
                      <a:pt x="27513" y="33307"/>
                      <a:pt x="36829" y="25598"/>
                      <a:pt x="47149" y="19431"/>
                    </a:cubicBezTo>
                    <a:cubicBezTo>
                      <a:pt x="57601" y="12989"/>
                      <a:pt x="68924" y="8081"/>
                      <a:pt x="80772" y="4858"/>
                    </a:cubicBezTo>
                    <a:cubicBezTo>
                      <a:pt x="92918" y="1607"/>
                      <a:pt x="105441" y="-26"/>
                      <a:pt x="118015" y="0"/>
                    </a:cubicBezTo>
                    <a:cubicBezTo>
                      <a:pt x="132367" y="21"/>
                      <a:pt x="146642" y="2106"/>
                      <a:pt x="160401" y="6192"/>
                    </a:cubicBezTo>
                    <a:cubicBezTo>
                      <a:pt x="174093" y="10261"/>
                      <a:pt x="186846" y="16993"/>
                      <a:pt x="197929" y="26004"/>
                    </a:cubicBezTo>
                    <a:cubicBezTo>
                      <a:pt x="209368" y="35472"/>
                      <a:pt x="218628" y="47298"/>
                      <a:pt x="225076" y="60675"/>
                    </a:cubicBezTo>
                    <a:cubicBezTo>
                      <a:pt x="232349" y="76521"/>
                      <a:pt x="235900" y="93822"/>
                      <a:pt x="235458" y="111252"/>
                    </a:cubicBezTo>
                    <a:cubicBezTo>
                      <a:pt x="235664" y="122038"/>
                      <a:pt x="234251" y="132794"/>
                      <a:pt x="231267" y="143161"/>
                    </a:cubicBezTo>
                    <a:cubicBezTo>
                      <a:pt x="228568" y="152139"/>
                      <a:pt x="224452" y="160628"/>
                      <a:pt x="219075" y="168307"/>
                    </a:cubicBezTo>
                    <a:cubicBezTo>
                      <a:pt x="213808" y="175862"/>
                      <a:pt x="207563" y="182684"/>
                      <a:pt x="200501" y="188595"/>
                    </a:cubicBezTo>
                    <a:cubicBezTo>
                      <a:pt x="192856" y="195038"/>
                      <a:pt x="184737" y="200897"/>
                      <a:pt x="176213" y="206121"/>
                    </a:cubicBezTo>
                    <a:cubicBezTo>
                      <a:pt x="168688" y="210693"/>
                      <a:pt x="161163" y="214980"/>
                      <a:pt x="153638" y="219075"/>
                    </a:cubicBezTo>
                    <a:cubicBezTo>
                      <a:pt x="146349" y="223087"/>
                      <a:pt x="139432" y="227741"/>
                      <a:pt x="132969" y="232982"/>
                    </a:cubicBezTo>
                    <a:cubicBezTo>
                      <a:pt x="126903" y="237887"/>
                      <a:pt x="121745" y="243819"/>
                      <a:pt x="117729" y="250508"/>
                    </a:cubicBezTo>
                    <a:cubicBezTo>
                      <a:pt x="113629" y="257794"/>
                      <a:pt x="111588" y="266058"/>
                      <a:pt x="111823" y="274416"/>
                    </a:cubicBezTo>
                    <a:close/>
                    <a:moveTo>
                      <a:pt x="50864" y="406432"/>
                    </a:moveTo>
                    <a:lnTo>
                      <a:pt x="50864" y="328708"/>
                    </a:lnTo>
                    <a:lnTo>
                      <a:pt x="113538" y="328708"/>
                    </a:lnTo>
                    <a:lnTo>
                      <a:pt x="113538" y="406623"/>
                    </a:lnTo>
                    <a:close/>
                  </a:path>
                </a:pathLst>
              </a:custGeom>
              <a:solidFill>
                <a:srgbClr val="FFFFFF"/>
              </a:solidFill>
              <a:ln w="9525" cap="flat">
                <a:noFill/>
                <a:prstDash val="solid"/>
                <a:miter/>
              </a:ln>
            </p:spPr>
            <p:txBody>
              <a:bodyPr rtlCol="0" anchor="ctr"/>
              <a:lstStyle/>
              <a:p>
                <a:endParaRPr lang="zh-CN" altLang="en-US"/>
              </a:p>
            </p:txBody>
          </p:sp>
        </p:grpSp>
      </p:grpSp>
      <p:sp>
        <p:nvSpPr>
          <p:cNvPr id="1937" name="任意多边形: 形状 1936">
            <a:extLst>
              <a:ext uri="{FF2B5EF4-FFF2-40B4-BE49-F238E27FC236}">
                <a16:creationId xmlns:a16="http://schemas.microsoft.com/office/drawing/2014/main" xmlns="" id="{56711765-DB8C-480E-931C-DABC359FC5B6}"/>
              </a:ext>
            </a:extLst>
          </p:cNvPr>
          <p:cNvSpPr/>
          <p:nvPr/>
        </p:nvSpPr>
        <p:spPr>
          <a:xfrm>
            <a:off x="671720" y="5978890"/>
            <a:ext cx="2586898" cy="353566"/>
          </a:xfrm>
          <a:custGeom>
            <a:avLst/>
            <a:gdLst>
              <a:gd name="connsiteX0" fmla="*/ 3648266 w 3648265"/>
              <a:gd name="connsiteY0" fmla="*/ 171926 h 343852"/>
              <a:gd name="connsiteX1" fmla="*/ 1824133 w 3648265"/>
              <a:gd name="connsiteY1" fmla="*/ 343852 h 343852"/>
              <a:gd name="connsiteX2" fmla="*/ 0 w 3648265"/>
              <a:gd name="connsiteY2" fmla="*/ 171926 h 343852"/>
              <a:gd name="connsiteX3" fmla="*/ 1824133 w 3648265"/>
              <a:gd name="connsiteY3" fmla="*/ 0 h 343852"/>
              <a:gd name="connsiteX4" fmla="*/ 3648266 w 3648265"/>
              <a:gd name="connsiteY4" fmla="*/ 171926 h 343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48265" h="343852">
                <a:moveTo>
                  <a:pt x="3648266" y="171926"/>
                </a:moveTo>
                <a:cubicBezTo>
                  <a:pt x="3648266" y="266879"/>
                  <a:pt x="2831574" y="343852"/>
                  <a:pt x="1824133" y="343852"/>
                </a:cubicBezTo>
                <a:cubicBezTo>
                  <a:pt x="816692" y="343852"/>
                  <a:pt x="0" y="266878"/>
                  <a:pt x="0" y="171926"/>
                </a:cubicBezTo>
                <a:cubicBezTo>
                  <a:pt x="0" y="76974"/>
                  <a:pt x="816692" y="0"/>
                  <a:pt x="1824133" y="0"/>
                </a:cubicBezTo>
                <a:cubicBezTo>
                  <a:pt x="2831574" y="0"/>
                  <a:pt x="3648266" y="76974"/>
                  <a:pt x="3648266" y="171926"/>
                </a:cubicBezTo>
                <a:close/>
              </a:path>
            </a:pathLst>
          </a:custGeom>
          <a:solidFill>
            <a:srgbClr val="EBEBEB"/>
          </a:solidFill>
          <a:ln w="9525" cap="flat">
            <a:noFill/>
            <a:prstDash val="solid"/>
            <a:miter/>
          </a:ln>
        </p:spPr>
        <p:txBody>
          <a:bodyPr rtlCol="0" anchor="ctr"/>
          <a:lstStyle/>
          <a:p>
            <a:endParaRPr lang="zh-CN" altLang="en-US"/>
          </a:p>
        </p:txBody>
      </p:sp>
      <p:grpSp>
        <p:nvGrpSpPr>
          <p:cNvPr id="907" name="组合 906">
            <a:extLst>
              <a:ext uri="{FF2B5EF4-FFF2-40B4-BE49-F238E27FC236}">
                <a16:creationId xmlns:a16="http://schemas.microsoft.com/office/drawing/2014/main" xmlns="" id="{3666642D-5383-4E63-8250-F10127BB48E7}"/>
              </a:ext>
            </a:extLst>
          </p:cNvPr>
          <p:cNvGrpSpPr/>
          <p:nvPr/>
        </p:nvGrpSpPr>
        <p:grpSpPr>
          <a:xfrm>
            <a:off x="773841" y="5288758"/>
            <a:ext cx="2113313" cy="1269979"/>
            <a:chOff x="960811" y="3370570"/>
            <a:chExt cx="3834912" cy="2304560"/>
          </a:xfrm>
        </p:grpSpPr>
        <p:grpSp>
          <p:nvGrpSpPr>
            <p:cNvPr id="785" name="图形 2">
              <a:extLst>
                <a:ext uri="{FF2B5EF4-FFF2-40B4-BE49-F238E27FC236}">
                  <a16:creationId xmlns:a16="http://schemas.microsoft.com/office/drawing/2014/main" xmlns="" id="{537B3BE3-F685-43D8-BF49-72A408203CE9}"/>
                </a:ext>
              </a:extLst>
            </p:cNvPr>
            <p:cNvGrpSpPr/>
            <p:nvPr/>
          </p:nvGrpSpPr>
          <p:grpSpPr>
            <a:xfrm>
              <a:off x="960811" y="3796812"/>
              <a:ext cx="3834912" cy="1878318"/>
              <a:chOff x="1397226" y="4390670"/>
              <a:chExt cx="3834912" cy="1878318"/>
            </a:xfrm>
          </p:grpSpPr>
          <p:sp>
            <p:nvSpPr>
              <p:cNvPr id="786" name="任意多边形: 形状 785">
                <a:extLst>
                  <a:ext uri="{FF2B5EF4-FFF2-40B4-BE49-F238E27FC236}">
                    <a16:creationId xmlns:a16="http://schemas.microsoft.com/office/drawing/2014/main" xmlns="" id="{2F6C2ED2-28FD-4A85-B7BC-A801906EC3E2}"/>
                  </a:ext>
                </a:extLst>
              </p:cNvPr>
              <p:cNvSpPr/>
              <p:nvPr/>
            </p:nvSpPr>
            <p:spPr>
              <a:xfrm>
                <a:off x="4242625" y="5586094"/>
                <a:ext cx="980423" cy="629793"/>
              </a:xfrm>
              <a:custGeom>
                <a:avLst/>
                <a:gdLst>
                  <a:gd name="connsiteX0" fmla="*/ 0 w 980423"/>
                  <a:gd name="connsiteY0" fmla="*/ 292799 h 629793"/>
                  <a:gd name="connsiteX1" fmla="*/ 343376 w 980423"/>
                  <a:gd name="connsiteY1" fmla="*/ 499301 h 629793"/>
                  <a:gd name="connsiteX2" fmla="*/ 484060 w 980423"/>
                  <a:gd name="connsiteY2" fmla="*/ 617887 h 629793"/>
                  <a:gd name="connsiteX3" fmla="*/ 484537 w 980423"/>
                  <a:gd name="connsiteY3" fmla="*/ 617887 h 629793"/>
                  <a:gd name="connsiteX4" fmla="*/ 506634 w 980423"/>
                  <a:gd name="connsiteY4" fmla="*/ 629793 h 629793"/>
                  <a:gd name="connsiteX5" fmla="*/ 507301 w 980423"/>
                  <a:gd name="connsiteY5" fmla="*/ 629793 h 629793"/>
                  <a:gd name="connsiteX6" fmla="*/ 979360 w 980423"/>
                  <a:gd name="connsiteY6" fmla="*/ 144018 h 629793"/>
                  <a:gd name="connsiteX7" fmla="*/ 898779 w 980423"/>
                  <a:gd name="connsiteY7" fmla="*/ 97727 h 629793"/>
                  <a:gd name="connsiteX8" fmla="*/ 622554 w 980423"/>
                  <a:gd name="connsiteY8" fmla="*/ 202978 h 629793"/>
                  <a:gd name="connsiteX9" fmla="*/ 277273 w 980423"/>
                  <a:gd name="connsiteY9" fmla="*/ 0 h 629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23" h="629793">
                    <a:moveTo>
                      <a:pt x="0" y="292799"/>
                    </a:moveTo>
                    <a:lnTo>
                      <a:pt x="343376" y="499301"/>
                    </a:lnTo>
                    <a:cubicBezTo>
                      <a:pt x="402146" y="551974"/>
                      <a:pt x="454723" y="597122"/>
                      <a:pt x="484060" y="617887"/>
                    </a:cubicBezTo>
                    <a:lnTo>
                      <a:pt x="484537" y="617887"/>
                    </a:lnTo>
                    <a:cubicBezTo>
                      <a:pt x="490861" y="623535"/>
                      <a:pt x="498434" y="627621"/>
                      <a:pt x="506634" y="629793"/>
                    </a:cubicBezTo>
                    <a:cubicBezTo>
                      <a:pt x="506634" y="629793"/>
                      <a:pt x="507111" y="629793"/>
                      <a:pt x="507301" y="629793"/>
                    </a:cubicBezTo>
                    <a:cubicBezTo>
                      <a:pt x="534829" y="622935"/>
                      <a:pt x="969645" y="164878"/>
                      <a:pt x="979360" y="144018"/>
                    </a:cubicBezTo>
                    <a:cubicBezTo>
                      <a:pt x="989076" y="123158"/>
                      <a:pt x="929830" y="93440"/>
                      <a:pt x="898779" y="97727"/>
                    </a:cubicBezTo>
                    <a:cubicBezTo>
                      <a:pt x="867727" y="102013"/>
                      <a:pt x="622554" y="202978"/>
                      <a:pt x="622554" y="202978"/>
                    </a:cubicBezTo>
                    <a:lnTo>
                      <a:pt x="277273" y="0"/>
                    </a:lnTo>
                    <a:close/>
                  </a:path>
                </a:pathLst>
              </a:custGeom>
              <a:solidFill>
                <a:srgbClr val="F7A9A0"/>
              </a:solidFill>
              <a:ln w="9525" cap="flat">
                <a:noFill/>
                <a:prstDash val="solid"/>
                <a:miter/>
              </a:ln>
            </p:spPr>
            <p:txBody>
              <a:bodyPr rtlCol="0" anchor="ctr"/>
              <a:lstStyle/>
              <a:p>
                <a:endParaRPr lang="zh-CN" altLang="en-US"/>
              </a:p>
            </p:txBody>
          </p:sp>
          <p:sp>
            <p:nvSpPr>
              <p:cNvPr id="787" name="任意多边形: 形状 786">
                <a:extLst>
                  <a:ext uri="{FF2B5EF4-FFF2-40B4-BE49-F238E27FC236}">
                    <a16:creationId xmlns:a16="http://schemas.microsoft.com/office/drawing/2014/main" xmlns="" id="{55BE899F-6D52-4484-9489-46AC20AB4F2A}"/>
                  </a:ext>
                </a:extLst>
              </p:cNvPr>
              <p:cNvSpPr/>
              <p:nvPr/>
            </p:nvSpPr>
            <p:spPr>
              <a:xfrm>
                <a:off x="4526280" y="5683652"/>
                <a:ext cx="696830" cy="532426"/>
              </a:xfrm>
              <a:custGeom>
                <a:avLst/>
                <a:gdLst>
                  <a:gd name="connsiteX0" fmla="*/ 695706 w 696830"/>
                  <a:gd name="connsiteY0" fmla="*/ 46651 h 532426"/>
                  <a:gd name="connsiteX1" fmla="*/ 223647 w 696830"/>
                  <a:gd name="connsiteY1" fmla="*/ 532426 h 532426"/>
                  <a:gd name="connsiteX2" fmla="*/ 222980 w 696830"/>
                  <a:gd name="connsiteY2" fmla="*/ 532426 h 532426"/>
                  <a:gd name="connsiteX3" fmla="*/ 200882 w 696830"/>
                  <a:gd name="connsiteY3" fmla="*/ 520520 h 532426"/>
                  <a:gd name="connsiteX4" fmla="*/ 200406 w 696830"/>
                  <a:gd name="connsiteY4" fmla="*/ 520520 h 532426"/>
                  <a:gd name="connsiteX5" fmla="*/ 59722 w 696830"/>
                  <a:gd name="connsiteY5" fmla="*/ 401934 h 532426"/>
                  <a:gd name="connsiteX6" fmla="*/ 0 w 696830"/>
                  <a:gd name="connsiteY6" fmla="*/ 366024 h 532426"/>
                  <a:gd name="connsiteX7" fmla="*/ 274320 w 696830"/>
                  <a:gd name="connsiteY7" fmla="*/ 67606 h 532426"/>
                  <a:gd name="connsiteX8" fmla="*/ 338995 w 696830"/>
                  <a:gd name="connsiteY8" fmla="*/ 105706 h 532426"/>
                  <a:gd name="connsiteX9" fmla="*/ 615220 w 696830"/>
                  <a:gd name="connsiteY9" fmla="*/ 455 h 532426"/>
                  <a:gd name="connsiteX10" fmla="*/ 695706 w 696830"/>
                  <a:gd name="connsiteY10" fmla="*/ 46651 h 53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96830" h="532426">
                    <a:moveTo>
                      <a:pt x="695706" y="46651"/>
                    </a:moveTo>
                    <a:cubicBezTo>
                      <a:pt x="686181" y="67701"/>
                      <a:pt x="251174" y="525759"/>
                      <a:pt x="223647" y="532426"/>
                    </a:cubicBezTo>
                    <a:cubicBezTo>
                      <a:pt x="223647" y="532426"/>
                      <a:pt x="223647" y="532426"/>
                      <a:pt x="222980" y="532426"/>
                    </a:cubicBezTo>
                    <a:cubicBezTo>
                      <a:pt x="214779" y="530255"/>
                      <a:pt x="207207" y="526168"/>
                      <a:pt x="200882" y="520520"/>
                    </a:cubicBezTo>
                    <a:cubicBezTo>
                      <a:pt x="200730" y="520558"/>
                      <a:pt x="200558" y="520558"/>
                      <a:pt x="200406" y="520520"/>
                    </a:cubicBezTo>
                    <a:cubicBezTo>
                      <a:pt x="171069" y="499756"/>
                      <a:pt x="118586" y="454607"/>
                      <a:pt x="59722" y="401934"/>
                    </a:cubicBezTo>
                    <a:lnTo>
                      <a:pt x="0" y="366024"/>
                    </a:lnTo>
                    <a:lnTo>
                      <a:pt x="274320" y="67606"/>
                    </a:lnTo>
                    <a:lnTo>
                      <a:pt x="338995" y="105706"/>
                    </a:lnTo>
                    <a:cubicBezTo>
                      <a:pt x="338995" y="105706"/>
                      <a:pt x="583882" y="4932"/>
                      <a:pt x="615220" y="455"/>
                    </a:cubicBezTo>
                    <a:cubicBezTo>
                      <a:pt x="646557" y="-4022"/>
                      <a:pt x="705707" y="25506"/>
                      <a:pt x="695706" y="46651"/>
                    </a:cubicBezTo>
                    <a:close/>
                  </a:path>
                </a:pathLst>
              </a:custGeom>
              <a:solidFill>
                <a:srgbClr val="DBDBDB"/>
              </a:solidFill>
              <a:ln w="9525" cap="flat">
                <a:noFill/>
                <a:prstDash val="solid"/>
                <a:miter/>
              </a:ln>
            </p:spPr>
            <p:txBody>
              <a:bodyPr rtlCol="0" anchor="ctr"/>
              <a:lstStyle/>
              <a:p>
                <a:endParaRPr lang="zh-CN" altLang="en-US"/>
              </a:p>
            </p:txBody>
          </p:sp>
          <p:sp>
            <p:nvSpPr>
              <p:cNvPr id="788" name="任意多边形: 形状 787">
                <a:extLst>
                  <a:ext uri="{FF2B5EF4-FFF2-40B4-BE49-F238E27FC236}">
                    <a16:creationId xmlns:a16="http://schemas.microsoft.com/office/drawing/2014/main" xmlns="" id="{0FFE417A-0A98-449D-9693-9CFDF428EBC4}"/>
                  </a:ext>
                </a:extLst>
              </p:cNvPr>
              <p:cNvSpPr/>
              <p:nvPr/>
            </p:nvSpPr>
            <p:spPr>
              <a:xfrm>
                <a:off x="4666297" y="6097348"/>
                <a:ext cx="155383" cy="47420"/>
              </a:xfrm>
              <a:custGeom>
                <a:avLst/>
                <a:gdLst>
                  <a:gd name="connsiteX0" fmla="*/ 141446 w 155383"/>
                  <a:gd name="connsiteY0" fmla="*/ 21575 h 47420"/>
                  <a:gd name="connsiteX1" fmla="*/ 121634 w 155383"/>
                  <a:gd name="connsiteY1" fmla="*/ 9574 h 47420"/>
                  <a:gd name="connsiteX2" fmla="*/ 76676 w 155383"/>
                  <a:gd name="connsiteY2" fmla="*/ 49 h 47420"/>
                  <a:gd name="connsiteX3" fmla="*/ 32480 w 155383"/>
                  <a:gd name="connsiteY3" fmla="*/ 13670 h 47420"/>
                  <a:gd name="connsiteX4" fmla="*/ 0 w 155383"/>
                  <a:gd name="connsiteY4" fmla="*/ 46436 h 47420"/>
                  <a:gd name="connsiteX5" fmla="*/ 1143 w 155383"/>
                  <a:gd name="connsiteY5" fmla="*/ 47103 h 47420"/>
                  <a:gd name="connsiteX6" fmla="*/ 78105 w 155383"/>
                  <a:gd name="connsiteY6" fmla="*/ 9003 h 47420"/>
                  <a:gd name="connsiteX7" fmla="*/ 119063 w 155383"/>
                  <a:gd name="connsiteY7" fmla="*/ 18528 h 47420"/>
                  <a:gd name="connsiteX8" fmla="*/ 136493 w 155383"/>
                  <a:gd name="connsiteY8" fmla="*/ 29576 h 47420"/>
                  <a:gd name="connsiteX9" fmla="*/ 144209 w 155383"/>
                  <a:gd name="connsiteY9" fmla="*/ 36434 h 47420"/>
                  <a:gd name="connsiteX10" fmla="*/ 152019 w 155383"/>
                  <a:gd name="connsiteY10" fmla="*/ 41387 h 47420"/>
                  <a:gd name="connsiteX11" fmla="*/ 155353 w 155383"/>
                  <a:gd name="connsiteY11" fmla="*/ 38244 h 47420"/>
                  <a:gd name="connsiteX12" fmla="*/ 141446 w 155383"/>
                  <a:gd name="connsiteY12" fmla="*/ 21575 h 47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383" h="47420">
                    <a:moveTo>
                      <a:pt x="141446" y="21575"/>
                    </a:moveTo>
                    <a:cubicBezTo>
                      <a:pt x="135331" y="16822"/>
                      <a:pt x="128683" y="12793"/>
                      <a:pt x="121634" y="9574"/>
                    </a:cubicBezTo>
                    <a:cubicBezTo>
                      <a:pt x="107633" y="2821"/>
                      <a:pt x="92212" y="-446"/>
                      <a:pt x="76676" y="49"/>
                    </a:cubicBezTo>
                    <a:cubicBezTo>
                      <a:pt x="61027" y="754"/>
                      <a:pt x="45815" y="5440"/>
                      <a:pt x="32480" y="13670"/>
                    </a:cubicBezTo>
                    <a:cubicBezTo>
                      <a:pt x="19460" y="22166"/>
                      <a:pt x="8382" y="33339"/>
                      <a:pt x="0" y="46436"/>
                    </a:cubicBezTo>
                    <a:cubicBezTo>
                      <a:pt x="0" y="47103"/>
                      <a:pt x="667" y="47864"/>
                      <a:pt x="1143" y="47103"/>
                    </a:cubicBezTo>
                    <a:cubicBezTo>
                      <a:pt x="19288" y="22899"/>
                      <a:pt x="47854" y="8764"/>
                      <a:pt x="78105" y="9003"/>
                    </a:cubicBezTo>
                    <a:cubicBezTo>
                      <a:pt x="92307" y="8993"/>
                      <a:pt x="106318" y="12260"/>
                      <a:pt x="119063" y="18528"/>
                    </a:cubicBezTo>
                    <a:cubicBezTo>
                      <a:pt x="125244" y="21585"/>
                      <a:pt x="131093" y="25290"/>
                      <a:pt x="136493" y="29576"/>
                    </a:cubicBezTo>
                    <a:cubicBezTo>
                      <a:pt x="139237" y="31662"/>
                      <a:pt x="141818" y="33948"/>
                      <a:pt x="144209" y="36434"/>
                    </a:cubicBezTo>
                    <a:cubicBezTo>
                      <a:pt x="146685" y="38911"/>
                      <a:pt x="148209" y="41292"/>
                      <a:pt x="152019" y="41387"/>
                    </a:cubicBezTo>
                    <a:cubicBezTo>
                      <a:pt x="153791" y="41387"/>
                      <a:pt x="155248" y="40006"/>
                      <a:pt x="155353" y="38244"/>
                    </a:cubicBezTo>
                    <a:cubicBezTo>
                      <a:pt x="156020" y="32053"/>
                      <a:pt x="145828" y="25099"/>
                      <a:pt x="141446" y="2157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89" name="任意多边形: 形状 788">
                <a:extLst>
                  <a:ext uri="{FF2B5EF4-FFF2-40B4-BE49-F238E27FC236}">
                    <a16:creationId xmlns:a16="http://schemas.microsoft.com/office/drawing/2014/main" xmlns="" id="{1BCD202C-9E25-445F-AB34-81840B086682}"/>
                  </a:ext>
                </a:extLst>
              </p:cNvPr>
              <p:cNvSpPr/>
              <p:nvPr/>
            </p:nvSpPr>
            <p:spPr>
              <a:xfrm>
                <a:off x="5068728" y="5695965"/>
                <a:ext cx="55436" cy="163620"/>
              </a:xfrm>
              <a:custGeom>
                <a:avLst/>
                <a:gdLst>
                  <a:gd name="connsiteX0" fmla="*/ 50768 w 55436"/>
                  <a:gd name="connsiteY0" fmla="*/ 429 h 163620"/>
                  <a:gd name="connsiteX1" fmla="*/ 21622 w 55436"/>
                  <a:gd name="connsiteY1" fmla="*/ 31671 h 163620"/>
                  <a:gd name="connsiteX2" fmla="*/ 0 w 55436"/>
                  <a:gd name="connsiteY2" fmla="*/ 119015 h 163620"/>
                  <a:gd name="connsiteX3" fmla="*/ 1429 w 55436"/>
                  <a:gd name="connsiteY3" fmla="*/ 140923 h 163620"/>
                  <a:gd name="connsiteX4" fmla="*/ 6096 w 55436"/>
                  <a:gd name="connsiteY4" fmla="*/ 162640 h 163620"/>
                  <a:gd name="connsiteX5" fmla="*/ 7734 w 55436"/>
                  <a:gd name="connsiteY5" fmla="*/ 163574 h 163620"/>
                  <a:gd name="connsiteX6" fmla="*/ 8668 w 55436"/>
                  <a:gd name="connsiteY6" fmla="*/ 162640 h 163620"/>
                  <a:gd name="connsiteX7" fmla="*/ 7334 w 55436"/>
                  <a:gd name="connsiteY7" fmla="*/ 142923 h 163620"/>
                  <a:gd name="connsiteX8" fmla="*/ 7334 w 55436"/>
                  <a:gd name="connsiteY8" fmla="*/ 120921 h 163620"/>
                  <a:gd name="connsiteX9" fmla="*/ 13430 w 55436"/>
                  <a:gd name="connsiteY9" fmla="*/ 78725 h 163620"/>
                  <a:gd name="connsiteX10" fmla="*/ 53912 w 55436"/>
                  <a:gd name="connsiteY10" fmla="*/ 5763 h 163620"/>
                  <a:gd name="connsiteX11" fmla="*/ 55007 w 55436"/>
                  <a:gd name="connsiteY11" fmla="*/ 1525 h 163620"/>
                  <a:gd name="connsiteX12" fmla="*/ 50768 w 55436"/>
                  <a:gd name="connsiteY12" fmla="*/ 429 h 163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5436" h="163620">
                    <a:moveTo>
                      <a:pt x="50768" y="429"/>
                    </a:moveTo>
                    <a:cubicBezTo>
                      <a:pt x="38062" y="7583"/>
                      <a:pt x="27880" y="18498"/>
                      <a:pt x="21622" y="31671"/>
                    </a:cubicBezTo>
                    <a:cubicBezTo>
                      <a:pt x="7477" y="58618"/>
                      <a:pt x="57" y="88583"/>
                      <a:pt x="0" y="119015"/>
                    </a:cubicBezTo>
                    <a:cubicBezTo>
                      <a:pt x="95" y="126340"/>
                      <a:pt x="571" y="133646"/>
                      <a:pt x="1429" y="140923"/>
                    </a:cubicBezTo>
                    <a:cubicBezTo>
                      <a:pt x="1915" y="148353"/>
                      <a:pt x="3486" y="155668"/>
                      <a:pt x="6096" y="162640"/>
                    </a:cubicBezTo>
                    <a:cubicBezTo>
                      <a:pt x="6287" y="163354"/>
                      <a:pt x="7030" y="163764"/>
                      <a:pt x="7734" y="163574"/>
                    </a:cubicBezTo>
                    <a:cubicBezTo>
                      <a:pt x="8192" y="163450"/>
                      <a:pt x="8544" y="163097"/>
                      <a:pt x="8668" y="162640"/>
                    </a:cubicBezTo>
                    <a:cubicBezTo>
                      <a:pt x="8601" y="156049"/>
                      <a:pt x="8154" y="149467"/>
                      <a:pt x="7334" y="142923"/>
                    </a:cubicBezTo>
                    <a:cubicBezTo>
                      <a:pt x="7334" y="135589"/>
                      <a:pt x="7334" y="128255"/>
                      <a:pt x="7334" y="120921"/>
                    </a:cubicBezTo>
                    <a:cubicBezTo>
                      <a:pt x="8125" y="106700"/>
                      <a:pt x="10163" y="92584"/>
                      <a:pt x="13430" y="78725"/>
                    </a:cubicBezTo>
                    <a:cubicBezTo>
                      <a:pt x="19107" y="50817"/>
                      <a:pt x="33242" y="25347"/>
                      <a:pt x="53912" y="5763"/>
                    </a:cubicBezTo>
                    <a:cubicBezTo>
                      <a:pt x="55388" y="4897"/>
                      <a:pt x="55874" y="3001"/>
                      <a:pt x="55007" y="1525"/>
                    </a:cubicBezTo>
                    <a:cubicBezTo>
                      <a:pt x="54140" y="48"/>
                      <a:pt x="52245" y="-437"/>
                      <a:pt x="50768" y="42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0" name="任意多边形: 形状 789">
                <a:extLst>
                  <a:ext uri="{FF2B5EF4-FFF2-40B4-BE49-F238E27FC236}">
                    <a16:creationId xmlns:a16="http://schemas.microsoft.com/office/drawing/2014/main" xmlns="" id="{CB98AC14-72EB-4182-ABBB-956D914135C2}"/>
                  </a:ext>
                </a:extLst>
              </p:cNvPr>
              <p:cNvSpPr/>
              <p:nvPr/>
            </p:nvSpPr>
            <p:spPr>
              <a:xfrm>
                <a:off x="4599586" y="5808161"/>
                <a:ext cx="247789" cy="265337"/>
              </a:xfrm>
              <a:custGeom>
                <a:avLst/>
                <a:gdLst>
                  <a:gd name="connsiteX0" fmla="*/ 244257 w 247789"/>
                  <a:gd name="connsiteY0" fmla="*/ 628 h 265337"/>
                  <a:gd name="connsiteX1" fmla="*/ 54614 w 247789"/>
                  <a:gd name="connsiteY1" fmla="*/ 206463 h 265337"/>
                  <a:gd name="connsiteX2" fmla="*/ 226 w 247789"/>
                  <a:gd name="connsiteY2" fmla="*/ 264280 h 265337"/>
                  <a:gd name="connsiteX3" fmla="*/ 1274 w 247789"/>
                  <a:gd name="connsiteY3" fmla="*/ 265137 h 265337"/>
                  <a:gd name="connsiteX4" fmla="*/ 196917 w 247789"/>
                  <a:gd name="connsiteY4" fmla="*/ 65112 h 265337"/>
                  <a:gd name="connsiteX5" fmla="*/ 247209 w 247789"/>
                  <a:gd name="connsiteY5" fmla="*/ 3485 h 265337"/>
                  <a:gd name="connsiteX6" fmla="*/ 247162 w 247789"/>
                  <a:gd name="connsiteY6" fmla="*/ 580 h 265337"/>
                  <a:gd name="connsiteX7" fmla="*/ 244257 w 247789"/>
                  <a:gd name="connsiteY7" fmla="*/ 628 h 265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7789" h="265337">
                    <a:moveTo>
                      <a:pt x="244257" y="628"/>
                    </a:moveTo>
                    <a:cubicBezTo>
                      <a:pt x="181106" y="69303"/>
                      <a:pt x="118431" y="138454"/>
                      <a:pt x="54614" y="206463"/>
                    </a:cubicBezTo>
                    <a:cubicBezTo>
                      <a:pt x="36516" y="225513"/>
                      <a:pt x="18609" y="245325"/>
                      <a:pt x="226" y="264280"/>
                    </a:cubicBezTo>
                    <a:cubicBezTo>
                      <a:pt x="-346" y="264946"/>
                      <a:pt x="226" y="265709"/>
                      <a:pt x="1274" y="265137"/>
                    </a:cubicBezTo>
                    <a:cubicBezTo>
                      <a:pt x="70025" y="202015"/>
                      <a:pt x="135329" y="135244"/>
                      <a:pt x="196917" y="65112"/>
                    </a:cubicBezTo>
                    <a:cubicBezTo>
                      <a:pt x="214253" y="45014"/>
                      <a:pt x="230826" y="24250"/>
                      <a:pt x="247209" y="3485"/>
                    </a:cubicBezTo>
                    <a:cubicBezTo>
                      <a:pt x="248000" y="2666"/>
                      <a:pt x="247981" y="1371"/>
                      <a:pt x="247162" y="580"/>
                    </a:cubicBezTo>
                    <a:cubicBezTo>
                      <a:pt x="246343" y="-210"/>
                      <a:pt x="245047" y="-191"/>
                      <a:pt x="244257" y="62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1" name="任意多边形: 形状 790">
                <a:extLst>
                  <a:ext uri="{FF2B5EF4-FFF2-40B4-BE49-F238E27FC236}">
                    <a16:creationId xmlns:a16="http://schemas.microsoft.com/office/drawing/2014/main" xmlns="" id="{C37030E0-3111-4688-A163-3BF450DA9A0F}"/>
                  </a:ext>
                </a:extLst>
              </p:cNvPr>
              <p:cNvSpPr/>
              <p:nvPr/>
            </p:nvSpPr>
            <p:spPr>
              <a:xfrm>
                <a:off x="4567581" y="6045009"/>
                <a:ext cx="31015" cy="12858"/>
              </a:xfrm>
              <a:custGeom>
                <a:avLst/>
                <a:gdLst>
                  <a:gd name="connsiteX0" fmla="*/ 30708 w 31015"/>
                  <a:gd name="connsiteY0" fmla="*/ 10858 h 12858"/>
                  <a:gd name="connsiteX1" fmla="*/ 29374 w 31015"/>
                  <a:gd name="connsiteY1" fmla="*/ 9620 h 12858"/>
                  <a:gd name="connsiteX2" fmla="*/ 27374 w 31015"/>
                  <a:gd name="connsiteY2" fmla="*/ 8763 h 12858"/>
                  <a:gd name="connsiteX3" fmla="*/ 23754 w 31015"/>
                  <a:gd name="connsiteY3" fmla="*/ 7239 h 12858"/>
                  <a:gd name="connsiteX4" fmla="*/ 16039 w 31015"/>
                  <a:gd name="connsiteY4" fmla="*/ 4381 h 12858"/>
                  <a:gd name="connsiteX5" fmla="*/ 418 w 31015"/>
                  <a:gd name="connsiteY5" fmla="*/ 0 h 12858"/>
                  <a:gd name="connsiteX6" fmla="*/ 46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8"/>
                    </a:moveTo>
                    <a:cubicBezTo>
                      <a:pt x="30355" y="10353"/>
                      <a:pt x="29907" y="9935"/>
                      <a:pt x="29374" y="9620"/>
                    </a:cubicBezTo>
                    <a:lnTo>
                      <a:pt x="27374" y="8763"/>
                    </a:lnTo>
                    <a:lnTo>
                      <a:pt x="23754" y="7239"/>
                    </a:lnTo>
                    <a:cubicBezTo>
                      <a:pt x="21211" y="6163"/>
                      <a:pt x="18640" y="5210"/>
                      <a:pt x="16039" y="4381"/>
                    </a:cubicBezTo>
                    <a:cubicBezTo>
                      <a:pt x="10896" y="2762"/>
                      <a:pt x="5657" y="1333"/>
                      <a:pt x="418" y="0"/>
                    </a:cubicBezTo>
                    <a:cubicBezTo>
                      <a:pt x="75" y="133"/>
                      <a:pt x="-87" y="524"/>
                      <a:pt x="46" y="867"/>
                    </a:cubicBezTo>
                    <a:cubicBezTo>
                      <a:pt x="113" y="1038"/>
                      <a:pt x="247" y="1171"/>
                      <a:pt x="418" y="1238"/>
                    </a:cubicBezTo>
                    <a:cubicBezTo>
                      <a:pt x="5466" y="3048"/>
                      <a:pt x="9943" y="5143"/>
                      <a:pt x="15277" y="7239"/>
                    </a:cubicBezTo>
                    <a:lnTo>
                      <a:pt x="22516" y="10192"/>
                    </a:lnTo>
                    <a:lnTo>
                      <a:pt x="26326" y="11811"/>
                    </a:lnTo>
                    <a:cubicBezTo>
                      <a:pt x="27488" y="12478"/>
                      <a:pt x="28793" y="12840"/>
                      <a:pt x="30136" y="12859"/>
                    </a:cubicBezTo>
                    <a:cubicBezTo>
                      <a:pt x="30793" y="12659"/>
                      <a:pt x="31155" y="11963"/>
                      <a:pt x="30965" y="11316"/>
                    </a:cubicBezTo>
                    <a:cubicBezTo>
                      <a:pt x="30908" y="11144"/>
                      <a:pt x="30822" y="10992"/>
                      <a:pt x="30708"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2" name="任意多边形: 形状 791">
                <a:extLst>
                  <a:ext uri="{FF2B5EF4-FFF2-40B4-BE49-F238E27FC236}">
                    <a16:creationId xmlns:a16="http://schemas.microsoft.com/office/drawing/2014/main" xmlns="" id="{9285E5CF-6846-42FD-A22D-09CF96AE6D36}"/>
                  </a:ext>
                </a:extLst>
              </p:cNvPr>
              <p:cNvSpPr/>
              <p:nvPr/>
            </p:nvSpPr>
            <p:spPr>
              <a:xfrm>
                <a:off x="4596918" y="6012433"/>
                <a:ext cx="31015" cy="12858"/>
              </a:xfrm>
              <a:custGeom>
                <a:avLst/>
                <a:gdLst>
                  <a:gd name="connsiteX0" fmla="*/ 30708 w 31015"/>
                  <a:gd name="connsiteY0" fmla="*/ 10859 h 12858"/>
                  <a:gd name="connsiteX1" fmla="*/ 29374 w 31015"/>
                  <a:gd name="connsiteY1" fmla="*/ 9620 h 12858"/>
                  <a:gd name="connsiteX2" fmla="*/ 27469 w 31015"/>
                  <a:gd name="connsiteY2" fmla="*/ 8763 h 12858"/>
                  <a:gd name="connsiteX3" fmla="*/ 23850 w 31015"/>
                  <a:gd name="connsiteY3" fmla="*/ 7239 h 12858"/>
                  <a:gd name="connsiteX4" fmla="*/ 16039 w 31015"/>
                  <a:gd name="connsiteY4" fmla="*/ 4381 h 12858"/>
                  <a:gd name="connsiteX5" fmla="*/ 418 w 31015"/>
                  <a:gd name="connsiteY5" fmla="*/ 0 h 12858"/>
                  <a:gd name="connsiteX6" fmla="*/ 47 w 31015"/>
                  <a:gd name="connsiteY6" fmla="*/ 867 h 12858"/>
                  <a:gd name="connsiteX7" fmla="*/ 418 w 31015"/>
                  <a:gd name="connsiteY7" fmla="*/ 1238 h 12858"/>
                  <a:gd name="connsiteX8" fmla="*/ 15277 w 31015"/>
                  <a:gd name="connsiteY8" fmla="*/ 7239 h 12858"/>
                  <a:gd name="connsiteX9" fmla="*/ 22516 w 31015"/>
                  <a:gd name="connsiteY9" fmla="*/ 10192 h 12858"/>
                  <a:gd name="connsiteX10" fmla="*/ 26326 w 31015"/>
                  <a:gd name="connsiteY10" fmla="*/ 11811 h 12858"/>
                  <a:gd name="connsiteX11" fmla="*/ 30136 w 31015"/>
                  <a:gd name="connsiteY11" fmla="*/ 12859 h 12858"/>
                  <a:gd name="connsiteX12" fmla="*/ 30965 w 31015"/>
                  <a:gd name="connsiteY12" fmla="*/ 11316 h 12858"/>
                  <a:gd name="connsiteX13" fmla="*/ 30708 w 31015"/>
                  <a:gd name="connsiteY13"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015" h="12858">
                    <a:moveTo>
                      <a:pt x="30708" y="10859"/>
                    </a:moveTo>
                    <a:cubicBezTo>
                      <a:pt x="30384" y="10335"/>
                      <a:pt x="29926" y="9906"/>
                      <a:pt x="29374" y="9620"/>
                    </a:cubicBezTo>
                    <a:lnTo>
                      <a:pt x="27469" y="8763"/>
                    </a:lnTo>
                    <a:lnTo>
                      <a:pt x="23850" y="7239"/>
                    </a:lnTo>
                    <a:lnTo>
                      <a:pt x="16039" y="4381"/>
                    </a:lnTo>
                    <a:cubicBezTo>
                      <a:pt x="10896" y="2762"/>
                      <a:pt x="5657" y="1334"/>
                      <a:pt x="418" y="0"/>
                    </a:cubicBezTo>
                    <a:cubicBezTo>
                      <a:pt x="75" y="133"/>
                      <a:pt x="-87" y="524"/>
                      <a:pt x="47" y="867"/>
                    </a:cubicBezTo>
                    <a:cubicBezTo>
                      <a:pt x="113" y="1038"/>
                      <a:pt x="247" y="1172"/>
                      <a:pt x="418" y="1238"/>
                    </a:cubicBezTo>
                    <a:cubicBezTo>
                      <a:pt x="5466" y="3048"/>
                      <a:pt x="10419" y="5144"/>
                      <a:pt x="15277" y="7239"/>
                    </a:cubicBezTo>
                    <a:lnTo>
                      <a:pt x="22516" y="10192"/>
                    </a:lnTo>
                    <a:lnTo>
                      <a:pt x="26326" y="11811"/>
                    </a:lnTo>
                    <a:cubicBezTo>
                      <a:pt x="27488" y="12478"/>
                      <a:pt x="28793" y="12840"/>
                      <a:pt x="30136" y="12859"/>
                    </a:cubicBezTo>
                    <a:cubicBezTo>
                      <a:pt x="30793" y="12659"/>
                      <a:pt x="31155" y="11964"/>
                      <a:pt x="30965" y="11316"/>
                    </a:cubicBezTo>
                    <a:cubicBezTo>
                      <a:pt x="30908" y="11144"/>
                      <a:pt x="30822" y="10992"/>
                      <a:pt x="30708"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3" name="任意多边形: 形状 792">
                <a:extLst>
                  <a:ext uri="{FF2B5EF4-FFF2-40B4-BE49-F238E27FC236}">
                    <a16:creationId xmlns:a16="http://schemas.microsoft.com/office/drawing/2014/main" xmlns="" id="{496B2A4B-3DFF-4DB8-8861-FB9E099D7AE1}"/>
                  </a:ext>
                </a:extLst>
              </p:cNvPr>
              <p:cNvSpPr/>
              <p:nvPr/>
            </p:nvSpPr>
            <p:spPr>
              <a:xfrm>
                <a:off x="4625983" y="5979858"/>
                <a:ext cx="31287" cy="12858"/>
              </a:xfrm>
              <a:custGeom>
                <a:avLst/>
                <a:gdLst>
                  <a:gd name="connsiteX0" fmla="*/ 30980 w 31287"/>
                  <a:gd name="connsiteY0" fmla="*/ 10858 h 12858"/>
                  <a:gd name="connsiteX1" fmla="*/ 29646 w 31287"/>
                  <a:gd name="connsiteY1" fmla="*/ 9620 h 12858"/>
                  <a:gd name="connsiteX2" fmla="*/ 27741 w 31287"/>
                  <a:gd name="connsiteY2" fmla="*/ 8763 h 12858"/>
                  <a:gd name="connsiteX3" fmla="*/ 24122 w 31287"/>
                  <a:gd name="connsiteY3" fmla="*/ 7239 h 12858"/>
                  <a:gd name="connsiteX4" fmla="*/ 16311 w 31287"/>
                  <a:gd name="connsiteY4" fmla="*/ 4381 h 12858"/>
                  <a:gd name="connsiteX5" fmla="*/ 690 w 31287"/>
                  <a:gd name="connsiteY5" fmla="*/ 0 h 12858"/>
                  <a:gd name="connsiteX6" fmla="*/ 690 w 31287"/>
                  <a:gd name="connsiteY6" fmla="*/ 1238 h 12858"/>
                  <a:gd name="connsiteX7" fmla="*/ 15644 w 31287"/>
                  <a:gd name="connsiteY7" fmla="*/ 7239 h 12858"/>
                  <a:gd name="connsiteX8" fmla="*/ 22788 w 31287"/>
                  <a:gd name="connsiteY8" fmla="*/ 10192 h 12858"/>
                  <a:gd name="connsiteX9" fmla="*/ 26693 w 31287"/>
                  <a:gd name="connsiteY9" fmla="*/ 11811 h 12858"/>
                  <a:gd name="connsiteX10" fmla="*/ 30408 w 31287"/>
                  <a:gd name="connsiteY10" fmla="*/ 12859 h 12858"/>
                  <a:gd name="connsiteX11" fmla="*/ 31237 w 31287"/>
                  <a:gd name="connsiteY11" fmla="*/ 11316 h 12858"/>
                  <a:gd name="connsiteX12" fmla="*/ 30980 w 31287"/>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87" h="12858">
                    <a:moveTo>
                      <a:pt x="30980" y="10858"/>
                    </a:moveTo>
                    <a:cubicBezTo>
                      <a:pt x="30656" y="10335"/>
                      <a:pt x="30199" y="9906"/>
                      <a:pt x="29646" y="9620"/>
                    </a:cubicBezTo>
                    <a:lnTo>
                      <a:pt x="27741" y="8763"/>
                    </a:lnTo>
                    <a:lnTo>
                      <a:pt x="24122" y="7239"/>
                    </a:lnTo>
                    <a:cubicBezTo>
                      <a:pt x="21550" y="6191"/>
                      <a:pt x="18883" y="5239"/>
                      <a:pt x="16311" y="4381"/>
                    </a:cubicBezTo>
                    <a:cubicBezTo>
                      <a:pt x="11167" y="2762"/>
                      <a:pt x="5929" y="1333"/>
                      <a:pt x="690" y="0"/>
                    </a:cubicBezTo>
                    <a:cubicBezTo>
                      <a:pt x="23" y="0"/>
                      <a:pt x="-453" y="952"/>
                      <a:pt x="690" y="1238"/>
                    </a:cubicBezTo>
                    <a:cubicBezTo>
                      <a:pt x="5738" y="3048"/>
                      <a:pt x="10691" y="5143"/>
                      <a:pt x="15644" y="7239"/>
                    </a:cubicBezTo>
                    <a:lnTo>
                      <a:pt x="22788" y="10192"/>
                    </a:lnTo>
                    <a:lnTo>
                      <a:pt x="26693" y="11811"/>
                    </a:lnTo>
                    <a:cubicBezTo>
                      <a:pt x="27817" y="12487"/>
                      <a:pt x="29103" y="12849"/>
                      <a:pt x="30408" y="12859"/>
                    </a:cubicBezTo>
                    <a:cubicBezTo>
                      <a:pt x="31065" y="12659"/>
                      <a:pt x="31427" y="11963"/>
                      <a:pt x="31237" y="11316"/>
                    </a:cubicBezTo>
                    <a:cubicBezTo>
                      <a:pt x="31180" y="11144"/>
                      <a:pt x="31094" y="10992"/>
                      <a:pt x="3098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4" name="任意多边形: 形状 793">
                <a:extLst>
                  <a:ext uri="{FF2B5EF4-FFF2-40B4-BE49-F238E27FC236}">
                    <a16:creationId xmlns:a16="http://schemas.microsoft.com/office/drawing/2014/main" xmlns="" id="{41B979DF-E6B1-46A2-8DA7-CD5C425988B9}"/>
                  </a:ext>
                </a:extLst>
              </p:cNvPr>
              <p:cNvSpPr/>
              <p:nvPr/>
            </p:nvSpPr>
            <p:spPr>
              <a:xfrm>
                <a:off x="4655264" y="5947283"/>
                <a:ext cx="31260" cy="12858"/>
              </a:xfrm>
              <a:custGeom>
                <a:avLst/>
                <a:gdLst>
                  <a:gd name="connsiteX0" fmla="*/ 31035 w 31260"/>
                  <a:gd name="connsiteY0" fmla="*/ 10858 h 12858"/>
                  <a:gd name="connsiteX1" fmla="*/ 29607 w 31260"/>
                  <a:gd name="connsiteY1" fmla="*/ 9525 h 12858"/>
                  <a:gd name="connsiteX2" fmla="*/ 27702 w 31260"/>
                  <a:gd name="connsiteY2" fmla="*/ 8763 h 12858"/>
                  <a:gd name="connsiteX3" fmla="*/ 24082 w 31260"/>
                  <a:gd name="connsiteY3" fmla="*/ 7239 h 12858"/>
                  <a:gd name="connsiteX4" fmla="*/ 16272 w 31260"/>
                  <a:gd name="connsiteY4" fmla="*/ 4381 h 12858"/>
                  <a:gd name="connsiteX5" fmla="*/ 651 w 31260"/>
                  <a:gd name="connsiteY5" fmla="*/ 0 h 12858"/>
                  <a:gd name="connsiteX6" fmla="*/ 651 w 31260"/>
                  <a:gd name="connsiteY6" fmla="*/ 1238 h 12858"/>
                  <a:gd name="connsiteX7" fmla="*/ 15605 w 31260"/>
                  <a:gd name="connsiteY7" fmla="*/ 7239 h 12858"/>
                  <a:gd name="connsiteX8" fmla="*/ 22844 w 31260"/>
                  <a:gd name="connsiteY8" fmla="*/ 10192 h 12858"/>
                  <a:gd name="connsiteX9" fmla="*/ 26654 w 31260"/>
                  <a:gd name="connsiteY9" fmla="*/ 11811 h 12858"/>
                  <a:gd name="connsiteX10" fmla="*/ 30369 w 31260"/>
                  <a:gd name="connsiteY10" fmla="*/ 12859 h 12858"/>
                  <a:gd name="connsiteX11" fmla="*/ 31188 w 31260"/>
                  <a:gd name="connsiteY11" fmla="*/ 11163 h 12858"/>
                  <a:gd name="connsiteX12" fmla="*/ 31035 w 31260"/>
                  <a:gd name="connsiteY12" fmla="*/ 10858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260" h="12858">
                    <a:moveTo>
                      <a:pt x="31035" y="10858"/>
                    </a:moveTo>
                    <a:cubicBezTo>
                      <a:pt x="30635" y="10344"/>
                      <a:pt x="30150" y="9896"/>
                      <a:pt x="29607" y="9525"/>
                    </a:cubicBezTo>
                    <a:lnTo>
                      <a:pt x="27702" y="8763"/>
                    </a:lnTo>
                    <a:lnTo>
                      <a:pt x="24082" y="7239"/>
                    </a:lnTo>
                    <a:cubicBezTo>
                      <a:pt x="21510" y="6191"/>
                      <a:pt x="18939" y="5239"/>
                      <a:pt x="16272" y="4381"/>
                    </a:cubicBezTo>
                    <a:cubicBezTo>
                      <a:pt x="11128" y="2762"/>
                      <a:pt x="5889" y="1333"/>
                      <a:pt x="651" y="0"/>
                    </a:cubicBezTo>
                    <a:cubicBezTo>
                      <a:pt x="-16" y="0"/>
                      <a:pt x="-397" y="953"/>
                      <a:pt x="651" y="1238"/>
                    </a:cubicBezTo>
                    <a:cubicBezTo>
                      <a:pt x="5699" y="3048"/>
                      <a:pt x="10652" y="5048"/>
                      <a:pt x="15605" y="7239"/>
                    </a:cubicBezTo>
                    <a:lnTo>
                      <a:pt x="22844" y="10192"/>
                    </a:lnTo>
                    <a:lnTo>
                      <a:pt x="26654" y="11811"/>
                    </a:lnTo>
                    <a:cubicBezTo>
                      <a:pt x="27778" y="12487"/>
                      <a:pt x="29064" y="12849"/>
                      <a:pt x="30369" y="12859"/>
                    </a:cubicBezTo>
                    <a:cubicBezTo>
                      <a:pt x="31064" y="12611"/>
                      <a:pt x="31426" y="11859"/>
                      <a:pt x="31188" y="11163"/>
                    </a:cubicBezTo>
                    <a:cubicBezTo>
                      <a:pt x="31150" y="11049"/>
                      <a:pt x="31102" y="10954"/>
                      <a:pt x="31035"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5" name="任意多边形: 形状 794">
                <a:extLst>
                  <a:ext uri="{FF2B5EF4-FFF2-40B4-BE49-F238E27FC236}">
                    <a16:creationId xmlns:a16="http://schemas.microsoft.com/office/drawing/2014/main" xmlns="" id="{A1242CB4-3007-4343-BE90-F57FDCE0D2A6}"/>
                  </a:ext>
                </a:extLst>
              </p:cNvPr>
              <p:cNvSpPr/>
              <p:nvPr/>
            </p:nvSpPr>
            <p:spPr>
              <a:xfrm>
                <a:off x="4684622" y="5914707"/>
                <a:ext cx="31363" cy="12858"/>
              </a:xfrm>
              <a:custGeom>
                <a:avLst/>
                <a:gdLst>
                  <a:gd name="connsiteX0" fmla="*/ 31110 w 31363"/>
                  <a:gd name="connsiteY0" fmla="*/ 10859 h 12858"/>
                  <a:gd name="connsiteX1" fmla="*/ 29681 w 31363"/>
                  <a:gd name="connsiteY1" fmla="*/ 9525 h 12858"/>
                  <a:gd name="connsiteX2" fmla="*/ 27776 w 31363"/>
                  <a:gd name="connsiteY2" fmla="*/ 8763 h 12858"/>
                  <a:gd name="connsiteX3" fmla="*/ 24156 w 31363"/>
                  <a:gd name="connsiteY3" fmla="*/ 7239 h 12858"/>
                  <a:gd name="connsiteX4" fmla="*/ 16346 w 31363"/>
                  <a:gd name="connsiteY4" fmla="*/ 4382 h 12858"/>
                  <a:gd name="connsiteX5" fmla="*/ 820 w 31363"/>
                  <a:gd name="connsiteY5" fmla="*/ 0 h 12858"/>
                  <a:gd name="connsiteX6" fmla="*/ 344 w 31363"/>
                  <a:gd name="connsiteY6" fmla="*/ 1238 h 12858"/>
                  <a:gd name="connsiteX7" fmla="*/ 15298 w 31363"/>
                  <a:gd name="connsiteY7" fmla="*/ 7239 h 12858"/>
                  <a:gd name="connsiteX8" fmla="*/ 22537 w 31363"/>
                  <a:gd name="connsiteY8" fmla="*/ 10192 h 12858"/>
                  <a:gd name="connsiteX9" fmla="*/ 26347 w 31363"/>
                  <a:gd name="connsiteY9" fmla="*/ 11811 h 12858"/>
                  <a:gd name="connsiteX10" fmla="*/ 30157 w 31363"/>
                  <a:gd name="connsiteY10" fmla="*/ 12859 h 12858"/>
                  <a:gd name="connsiteX11" fmla="*/ 31110 w 31363"/>
                  <a:gd name="connsiteY11" fmla="*/ 10859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363" h="12858">
                    <a:moveTo>
                      <a:pt x="31110" y="10859"/>
                    </a:moveTo>
                    <a:cubicBezTo>
                      <a:pt x="30710" y="10344"/>
                      <a:pt x="30224" y="9896"/>
                      <a:pt x="29681" y="9525"/>
                    </a:cubicBezTo>
                    <a:lnTo>
                      <a:pt x="27776" y="8763"/>
                    </a:lnTo>
                    <a:lnTo>
                      <a:pt x="24156" y="7239"/>
                    </a:lnTo>
                    <a:cubicBezTo>
                      <a:pt x="21585" y="6191"/>
                      <a:pt x="19013" y="5239"/>
                      <a:pt x="16346" y="4382"/>
                    </a:cubicBezTo>
                    <a:cubicBezTo>
                      <a:pt x="11202" y="2762"/>
                      <a:pt x="5964" y="1238"/>
                      <a:pt x="820" y="0"/>
                    </a:cubicBezTo>
                    <a:cubicBezTo>
                      <a:pt x="58" y="0"/>
                      <a:pt x="-323" y="953"/>
                      <a:pt x="344" y="1238"/>
                    </a:cubicBezTo>
                    <a:cubicBezTo>
                      <a:pt x="5392" y="3048"/>
                      <a:pt x="10345" y="5048"/>
                      <a:pt x="15298" y="7239"/>
                    </a:cubicBezTo>
                    <a:lnTo>
                      <a:pt x="22537" y="10192"/>
                    </a:lnTo>
                    <a:lnTo>
                      <a:pt x="26347" y="11811"/>
                    </a:lnTo>
                    <a:cubicBezTo>
                      <a:pt x="27500" y="12507"/>
                      <a:pt x="28814" y="12868"/>
                      <a:pt x="30157" y="12859"/>
                    </a:cubicBezTo>
                    <a:cubicBezTo>
                      <a:pt x="31014" y="12859"/>
                      <a:pt x="31776" y="11525"/>
                      <a:pt x="31110"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6" name="任意多边形: 形状 795">
                <a:extLst>
                  <a:ext uri="{FF2B5EF4-FFF2-40B4-BE49-F238E27FC236}">
                    <a16:creationId xmlns:a16="http://schemas.microsoft.com/office/drawing/2014/main" xmlns="" id="{C584F94E-96A9-46E7-A92B-6F88A314BDD0}"/>
                  </a:ext>
                </a:extLst>
              </p:cNvPr>
              <p:cNvSpPr/>
              <p:nvPr/>
            </p:nvSpPr>
            <p:spPr>
              <a:xfrm>
                <a:off x="4713959" y="5882036"/>
                <a:ext cx="31355" cy="12858"/>
              </a:xfrm>
              <a:custGeom>
                <a:avLst/>
                <a:gdLst>
                  <a:gd name="connsiteX0" fmla="*/ 31110 w 31355"/>
                  <a:gd name="connsiteY0" fmla="*/ 10763 h 12858"/>
                  <a:gd name="connsiteX1" fmla="*/ 29681 w 31355"/>
                  <a:gd name="connsiteY1" fmla="*/ 9525 h 12858"/>
                  <a:gd name="connsiteX2" fmla="*/ 27776 w 31355"/>
                  <a:gd name="connsiteY2" fmla="*/ 8763 h 12858"/>
                  <a:gd name="connsiteX3" fmla="*/ 24156 w 31355"/>
                  <a:gd name="connsiteY3" fmla="*/ 7239 h 12858"/>
                  <a:gd name="connsiteX4" fmla="*/ 16346 w 31355"/>
                  <a:gd name="connsiteY4" fmla="*/ 4381 h 12858"/>
                  <a:gd name="connsiteX5" fmla="*/ 820 w 31355"/>
                  <a:gd name="connsiteY5" fmla="*/ 0 h 12858"/>
                  <a:gd name="connsiteX6" fmla="*/ 344 w 31355"/>
                  <a:gd name="connsiteY6" fmla="*/ 1238 h 12858"/>
                  <a:gd name="connsiteX7" fmla="*/ 15298 w 31355"/>
                  <a:gd name="connsiteY7" fmla="*/ 7144 h 12858"/>
                  <a:gd name="connsiteX8" fmla="*/ 22537 w 31355"/>
                  <a:gd name="connsiteY8" fmla="*/ 10192 h 12858"/>
                  <a:gd name="connsiteX9" fmla="*/ 26347 w 31355"/>
                  <a:gd name="connsiteY9" fmla="*/ 11811 h 12858"/>
                  <a:gd name="connsiteX10" fmla="*/ 30157 w 31355"/>
                  <a:gd name="connsiteY10" fmla="*/ 12859 h 12858"/>
                  <a:gd name="connsiteX11" fmla="*/ 31348 w 31355"/>
                  <a:gd name="connsiteY11" fmla="*/ 11392 h 12858"/>
                  <a:gd name="connsiteX12" fmla="*/ 31110 w 31355"/>
                  <a:gd name="connsiteY12" fmla="*/ 10763 h 12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5" h="12858">
                    <a:moveTo>
                      <a:pt x="31110" y="10763"/>
                    </a:moveTo>
                    <a:cubicBezTo>
                      <a:pt x="30700" y="10278"/>
                      <a:pt x="30224" y="9858"/>
                      <a:pt x="29681" y="9525"/>
                    </a:cubicBezTo>
                    <a:lnTo>
                      <a:pt x="27776" y="8763"/>
                    </a:lnTo>
                    <a:lnTo>
                      <a:pt x="24156" y="7239"/>
                    </a:lnTo>
                    <a:cubicBezTo>
                      <a:pt x="21585" y="6191"/>
                      <a:pt x="19013" y="5239"/>
                      <a:pt x="16346" y="4381"/>
                    </a:cubicBezTo>
                    <a:cubicBezTo>
                      <a:pt x="11202" y="2762"/>
                      <a:pt x="6059" y="1238"/>
                      <a:pt x="820" y="0"/>
                    </a:cubicBezTo>
                    <a:cubicBezTo>
                      <a:pt x="58" y="0"/>
                      <a:pt x="-323" y="953"/>
                      <a:pt x="344" y="1238"/>
                    </a:cubicBezTo>
                    <a:cubicBezTo>
                      <a:pt x="5392" y="3048"/>
                      <a:pt x="10345" y="5048"/>
                      <a:pt x="15298" y="7144"/>
                    </a:cubicBezTo>
                    <a:lnTo>
                      <a:pt x="22537" y="10192"/>
                    </a:lnTo>
                    <a:lnTo>
                      <a:pt x="26347" y="11811"/>
                    </a:lnTo>
                    <a:cubicBezTo>
                      <a:pt x="27509" y="12478"/>
                      <a:pt x="28824" y="12840"/>
                      <a:pt x="30157" y="12859"/>
                    </a:cubicBezTo>
                    <a:cubicBezTo>
                      <a:pt x="30891" y="12783"/>
                      <a:pt x="31424" y="12125"/>
                      <a:pt x="31348" y="11392"/>
                    </a:cubicBezTo>
                    <a:cubicBezTo>
                      <a:pt x="31319" y="11163"/>
                      <a:pt x="31243" y="10954"/>
                      <a:pt x="31110" y="10763"/>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7" name="任意多边形: 形状 796">
                <a:extLst>
                  <a:ext uri="{FF2B5EF4-FFF2-40B4-BE49-F238E27FC236}">
                    <a16:creationId xmlns:a16="http://schemas.microsoft.com/office/drawing/2014/main" xmlns="" id="{0CC42279-BA21-43F4-9DDD-90C6C3F8E6B1}"/>
                  </a:ext>
                </a:extLst>
              </p:cNvPr>
              <p:cNvSpPr/>
              <p:nvPr/>
            </p:nvSpPr>
            <p:spPr>
              <a:xfrm>
                <a:off x="4743296" y="5849461"/>
                <a:ext cx="31354" cy="12953"/>
              </a:xfrm>
              <a:custGeom>
                <a:avLst/>
                <a:gdLst>
                  <a:gd name="connsiteX0" fmla="*/ 31110 w 31354"/>
                  <a:gd name="connsiteY0" fmla="*/ 10858 h 12953"/>
                  <a:gd name="connsiteX1" fmla="*/ 29681 w 31354"/>
                  <a:gd name="connsiteY1" fmla="*/ 9620 h 12953"/>
                  <a:gd name="connsiteX2" fmla="*/ 27776 w 31354"/>
                  <a:gd name="connsiteY2" fmla="*/ 8858 h 12953"/>
                  <a:gd name="connsiteX3" fmla="*/ 24156 w 31354"/>
                  <a:gd name="connsiteY3" fmla="*/ 7334 h 12953"/>
                  <a:gd name="connsiteX4" fmla="*/ 16346 w 31354"/>
                  <a:gd name="connsiteY4" fmla="*/ 4477 h 12953"/>
                  <a:gd name="connsiteX5" fmla="*/ 820 w 31354"/>
                  <a:gd name="connsiteY5" fmla="*/ 0 h 12953"/>
                  <a:gd name="connsiteX6" fmla="*/ 344 w 31354"/>
                  <a:gd name="connsiteY6" fmla="*/ 1333 h 12953"/>
                  <a:gd name="connsiteX7" fmla="*/ 15298 w 31354"/>
                  <a:gd name="connsiteY7" fmla="*/ 7239 h 12953"/>
                  <a:gd name="connsiteX8" fmla="*/ 22537 w 31354"/>
                  <a:gd name="connsiteY8" fmla="*/ 10287 h 12953"/>
                  <a:gd name="connsiteX9" fmla="*/ 26347 w 31354"/>
                  <a:gd name="connsiteY9" fmla="*/ 11906 h 12953"/>
                  <a:gd name="connsiteX10" fmla="*/ 30157 w 31354"/>
                  <a:gd name="connsiteY10" fmla="*/ 12954 h 12953"/>
                  <a:gd name="connsiteX11" fmla="*/ 31348 w 31354"/>
                  <a:gd name="connsiteY11" fmla="*/ 11487 h 12953"/>
                  <a:gd name="connsiteX12" fmla="*/ 31110 w 31354"/>
                  <a:gd name="connsiteY12" fmla="*/ 1085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354" h="12953">
                    <a:moveTo>
                      <a:pt x="31110" y="10858"/>
                    </a:moveTo>
                    <a:cubicBezTo>
                      <a:pt x="30728" y="10344"/>
                      <a:pt x="30243" y="9925"/>
                      <a:pt x="29681" y="9620"/>
                    </a:cubicBezTo>
                    <a:lnTo>
                      <a:pt x="27776" y="8858"/>
                    </a:lnTo>
                    <a:lnTo>
                      <a:pt x="24156" y="7334"/>
                    </a:lnTo>
                    <a:cubicBezTo>
                      <a:pt x="21585" y="6286"/>
                      <a:pt x="19013" y="5334"/>
                      <a:pt x="16346" y="4477"/>
                    </a:cubicBezTo>
                    <a:cubicBezTo>
                      <a:pt x="11202" y="2762"/>
                      <a:pt x="6059" y="1333"/>
                      <a:pt x="820" y="0"/>
                    </a:cubicBezTo>
                    <a:cubicBezTo>
                      <a:pt x="58" y="0"/>
                      <a:pt x="-323" y="1048"/>
                      <a:pt x="344" y="1333"/>
                    </a:cubicBezTo>
                    <a:cubicBezTo>
                      <a:pt x="5392" y="3143"/>
                      <a:pt x="10345" y="5143"/>
                      <a:pt x="15298" y="7239"/>
                    </a:cubicBezTo>
                    <a:lnTo>
                      <a:pt x="22537" y="10287"/>
                    </a:lnTo>
                    <a:lnTo>
                      <a:pt x="26347" y="11906"/>
                    </a:lnTo>
                    <a:cubicBezTo>
                      <a:pt x="27528" y="12516"/>
                      <a:pt x="28824" y="12878"/>
                      <a:pt x="30157" y="12954"/>
                    </a:cubicBezTo>
                    <a:cubicBezTo>
                      <a:pt x="30890" y="12878"/>
                      <a:pt x="31424" y="12220"/>
                      <a:pt x="31348" y="11487"/>
                    </a:cubicBezTo>
                    <a:cubicBezTo>
                      <a:pt x="31319" y="11258"/>
                      <a:pt x="31243" y="11049"/>
                      <a:pt x="31110" y="1085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8" name="任意多边形: 形状 797">
                <a:extLst>
                  <a:ext uri="{FF2B5EF4-FFF2-40B4-BE49-F238E27FC236}">
                    <a16:creationId xmlns:a16="http://schemas.microsoft.com/office/drawing/2014/main" xmlns="" id="{BB6D3AF3-2C9B-404D-97CA-D90F2AFB39D9}"/>
                  </a:ext>
                </a:extLst>
              </p:cNvPr>
              <p:cNvSpPr/>
              <p:nvPr/>
            </p:nvSpPr>
            <p:spPr>
              <a:xfrm>
                <a:off x="4772977" y="5817266"/>
                <a:ext cx="31458" cy="12953"/>
              </a:xfrm>
              <a:custGeom>
                <a:avLst/>
                <a:gdLst>
                  <a:gd name="connsiteX0" fmla="*/ 30766 w 31458"/>
                  <a:gd name="connsiteY0" fmla="*/ 10478 h 12953"/>
                  <a:gd name="connsiteX1" fmla="*/ 29337 w 31458"/>
                  <a:gd name="connsiteY1" fmla="*/ 9239 h 12953"/>
                  <a:gd name="connsiteX2" fmla="*/ 27622 w 31458"/>
                  <a:gd name="connsiteY2" fmla="*/ 8858 h 12953"/>
                  <a:gd name="connsiteX3" fmla="*/ 24003 w 31458"/>
                  <a:gd name="connsiteY3" fmla="*/ 7334 h 12953"/>
                  <a:gd name="connsiteX4" fmla="*/ 16192 w 31458"/>
                  <a:gd name="connsiteY4" fmla="*/ 4477 h 12953"/>
                  <a:gd name="connsiteX5" fmla="*/ 667 w 31458"/>
                  <a:gd name="connsiteY5" fmla="*/ 0 h 12953"/>
                  <a:gd name="connsiteX6" fmla="*/ 0 w 31458"/>
                  <a:gd name="connsiteY6" fmla="*/ 667 h 12953"/>
                  <a:gd name="connsiteX7" fmla="*/ 667 w 31458"/>
                  <a:gd name="connsiteY7" fmla="*/ 1333 h 12953"/>
                  <a:gd name="connsiteX8" fmla="*/ 15526 w 31458"/>
                  <a:gd name="connsiteY8" fmla="*/ 7239 h 12953"/>
                  <a:gd name="connsiteX9" fmla="*/ 22765 w 31458"/>
                  <a:gd name="connsiteY9" fmla="*/ 10287 h 12953"/>
                  <a:gd name="connsiteX10" fmla="*/ 26575 w 31458"/>
                  <a:gd name="connsiteY10" fmla="*/ 11906 h 12953"/>
                  <a:gd name="connsiteX11" fmla="*/ 30385 w 31458"/>
                  <a:gd name="connsiteY11" fmla="*/ 12954 h 12953"/>
                  <a:gd name="connsiteX12" fmla="*/ 31432 w 31458"/>
                  <a:gd name="connsiteY12" fmla="*/ 11382 h 12953"/>
                  <a:gd name="connsiteX13" fmla="*/ 30766 w 31458"/>
                  <a:gd name="connsiteY13" fmla="*/ 10478 h 12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458" h="12953">
                    <a:moveTo>
                      <a:pt x="30766" y="10478"/>
                    </a:moveTo>
                    <a:cubicBezTo>
                      <a:pt x="30404" y="9944"/>
                      <a:pt x="29918" y="9515"/>
                      <a:pt x="29337" y="9239"/>
                    </a:cubicBezTo>
                    <a:lnTo>
                      <a:pt x="27622" y="8858"/>
                    </a:lnTo>
                    <a:lnTo>
                      <a:pt x="24003" y="7334"/>
                    </a:lnTo>
                    <a:cubicBezTo>
                      <a:pt x="21431" y="6287"/>
                      <a:pt x="18859" y="5334"/>
                      <a:pt x="16192" y="4477"/>
                    </a:cubicBezTo>
                    <a:cubicBezTo>
                      <a:pt x="11049" y="2762"/>
                      <a:pt x="5905" y="1333"/>
                      <a:pt x="667" y="0"/>
                    </a:cubicBezTo>
                    <a:cubicBezTo>
                      <a:pt x="295" y="0"/>
                      <a:pt x="0" y="295"/>
                      <a:pt x="0" y="667"/>
                    </a:cubicBezTo>
                    <a:cubicBezTo>
                      <a:pt x="0" y="1038"/>
                      <a:pt x="295" y="1333"/>
                      <a:pt x="667" y="1333"/>
                    </a:cubicBezTo>
                    <a:cubicBezTo>
                      <a:pt x="5620" y="3143"/>
                      <a:pt x="10192" y="5143"/>
                      <a:pt x="15526" y="7239"/>
                    </a:cubicBezTo>
                    <a:lnTo>
                      <a:pt x="22765" y="10287"/>
                    </a:lnTo>
                    <a:lnTo>
                      <a:pt x="26575" y="11906"/>
                    </a:lnTo>
                    <a:cubicBezTo>
                      <a:pt x="27756" y="12516"/>
                      <a:pt x="29051" y="12878"/>
                      <a:pt x="30385" y="12954"/>
                    </a:cubicBezTo>
                    <a:cubicBezTo>
                      <a:pt x="31109" y="12811"/>
                      <a:pt x="31575" y="12106"/>
                      <a:pt x="31432" y="11382"/>
                    </a:cubicBezTo>
                    <a:cubicBezTo>
                      <a:pt x="31356" y="11001"/>
                      <a:pt x="31109" y="10668"/>
                      <a:pt x="30766" y="10478"/>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799" name="任意多边形: 形状 798">
                <a:extLst>
                  <a:ext uri="{FF2B5EF4-FFF2-40B4-BE49-F238E27FC236}">
                    <a16:creationId xmlns:a16="http://schemas.microsoft.com/office/drawing/2014/main" xmlns="" id="{1D373B08-B830-496D-A1A5-4737D44BE324}"/>
                  </a:ext>
                </a:extLst>
              </p:cNvPr>
              <p:cNvSpPr/>
              <p:nvPr/>
            </p:nvSpPr>
            <p:spPr>
              <a:xfrm>
                <a:off x="4802124" y="5784310"/>
                <a:ext cx="31259" cy="12954"/>
              </a:xfrm>
              <a:custGeom>
                <a:avLst/>
                <a:gdLst>
                  <a:gd name="connsiteX0" fmla="*/ 30956 w 31259"/>
                  <a:gd name="connsiteY0" fmla="*/ 10859 h 12954"/>
                  <a:gd name="connsiteX1" fmla="*/ 29528 w 31259"/>
                  <a:gd name="connsiteY1" fmla="*/ 9620 h 12954"/>
                  <a:gd name="connsiteX2" fmla="*/ 27622 w 31259"/>
                  <a:gd name="connsiteY2" fmla="*/ 8858 h 12954"/>
                  <a:gd name="connsiteX3" fmla="*/ 24003 w 31259"/>
                  <a:gd name="connsiteY3" fmla="*/ 7334 h 12954"/>
                  <a:gd name="connsiteX4" fmla="*/ 16192 w 31259"/>
                  <a:gd name="connsiteY4" fmla="*/ 4477 h 12954"/>
                  <a:gd name="connsiteX5" fmla="*/ 667 w 31259"/>
                  <a:gd name="connsiteY5" fmla="*/ 0 h 12954"/>
                  <a:gd name="connsiteX6" fmla="*/ 0 w 31259"/>
                  <a:gd name="connsiteY6" fmla="*/ 667 h 12954"/>
                  <a:gd name="connsiteX7" fmla="*/ 667 w 31259"/>
                  <a:gd name="connsiteY7" fmla="*/ 1334 h 12954"/>
                  <a:gd name="connsiteX8" fmla="*/ 15526 w 31259"/>
                  <a:gd name="connsiteY8" fmla="*/ 7239 h 12954"/>
                  <a:gd name="connsiteX9" fmla="*/ 22765 w 31259"/>
                  <a:gd name="connsiteY9" fmla="*/ 10287 h 12954"/>
                  <a:gd name="connsiteX10" fmla="*/ 26575 w 31259"/>
                  <a:gd name="connsiteY10" fmla="*/ 11906 h 12954"/>
                  <a:gd name="connsiteX11" fmla="*/ 30385 w 31259"/>
                  <a:gd name="connsiteY11" fmla="*/ 12954 h 12954"/>
                  <a:gd name="connsiteX12" fmla="*/ 31175 w 31259"/>
                  <a:gd name="connsiteY12" fmla="*/ 11240 h 12954"/>
                  <a:gd name="connsiteX13" fmla="*/ 30956 w 31259"/>
                  <a:gd name="connsiteY13" fmla="*/ 10859 h 12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1259" h="12954">
                    <a:moveTo>
                      <a:pt x="30956" y="10859"/>
                    </a:moveTo>
                    <a:cubicBezTo>
                      <a:pt x="30594" y="10325"/>
                      <a:pt x="30109" y="9896"/>
                      <a:pt x="29528" y="9620"/>
                    </a:cubicBezTo>
                    <a:lnTo>
                      <a:pt x="27622" y="8858"/>
                    </a:lnTo>
                    <a:lnTo>
                      <a:pt x="24003" y="7334"/>
                    </a:lnTo>
                    <a:cubicBezTo>
                      <a:pt x="21431" y="6287"/>
                      <a:pt x="18860" y="5334"/>
                      <a:pt x="16192" y="4477"/>
                    </a:cubicBezTo>
                    <a:cubicBezTo>
                      <a:pt x="11144" y="2762"/>
                      <a:pt x="5905" y="1334"/>
                      <a:pt x="667" y="0"/>
                    </a:cubicBezTo>
                    <a:cubicBezTo>
                      <a:pt x="295" y="0"/>
                      <a:pt x="0" y="295"/>
                      <a:pt x="0" y="667"/>
                    </a:cubicBezTo>
                    <a:cubicBezTo>
                      <a:pt x="0" y="1038"/>
                      <a:pt x="295" y="1334"/>
                      <a:pt x="667" y="1334"/>
                    </a:cubicBezTo>
                    <a:cubicBezTo>
                      <a:pt x="5715" y="3143"/>
                      <a:pt x="10668" y="5144"/>
                      <a:pt x="15526" y="7239"/>
                    </a:cubicBezTo>
                    <a:lnTo>
                      <a:pt x="22765" y="10287"/>
                    </a:lnTo>
                    <a:lnTo>
                      <a:pt x="26575" y="11906"/>
                    </a:lnTo>
                    <a:cubicBezTo>
                      <a:pt x="27756" y="12516"/>
                      <a:pt x="29051" y="12878"/>
                      <a:pt x="30385" y="12954"/>
                    </a:cubicBezTo>
                    <a:cubicBezTo>
                      <a:pt x="31080" y="12697"/>
                      <a:pt x="31432" y="11935"/>
                      <a:pt x="31175" y="11240"/>
                    </a:cubicBezTo>
                    <a:cubicBezTo>
                      <a:pt x="31128" y="11106"/>
                      <a:pt x="31052" y="10973"/>
                      <a:pt x="30956" y="10859"/>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00" name="任意多边形: 形状 799">
                <a:extLst>
                  <a:ext uri="{FF2B5EF4-FFF2-40B4-BE49-F238E27FC236}">
                    <a16:creationId xmlns:a16="http://schemas.microsoft.com/office/drawing/2014/main" xmlns="" id="{C65D03B2-F90D-41BE-9B0B-1BE199F3FC63}"/>
                  </a:ext>
                </a:extLst>
              </p:cNvPr>
              <p:cNvSpPr/>
              <p:nvPr/>
            </p:nvSpPr>
            <p:spPr>
              <a:xfrm>
                <a:off x="2285237" y="5229110"/>
                <a:ext cx="2392775" cy="797515"/>
              </a:xfrm>
              <a:custGeom>
                <a:avLst/>
                <a:gdLst>
                  <a:gd name="connsiteX0" fmla="*/ 370523 w 2392775"/>
                  <a:gd name="connsiteY0" fmla="*/ 27229 h 797515"/>
                  <a:gd name="connsiteX1" fmla="*/ 539115 w 2392775"/>
                  <a:gd name="connsiteY1" fmla="*/ 192583 h 797515"/>
                  <a:gd name="connsiteX2" fmla="*/ 1514761 w 2392775"/>
                  <a:gd name="connsiteY2" fmla="*/ 1607 h 797515"/>
                  <a:gd name="connsiteX3" fmla="*/ 2392775 w 2392775"/>
                  <a:gd name="connsiteY3" fmla="*/ 422421 h 797515"/>
                  <a:gd name="connsiteX4" fmla="*/ 2146268 w 2392775"/>
                  <a:gd name="connsiteY4" fmla="*/ 797516 h 797515"/>
                  <a:gd name="connsiteX5" fmla="*/ 1433989 w 2392775"/>
                  <a:gd name="connsiteY5" fmla="*/ 432042 h 797515"/>
                  <a:gd name="connsiteX6" fmla="*/ 478346 w 2392775"/>
                  <a:gd name="connsiteY6" fmla="*/ 576059 h 797515"/>
                  <a:gd name="connsiteX7" fmla="*/ 0 w 2392775"/>
                  <a:gd name="connsiteY7" fmla="*/ 267545 h 797515"/>
                  <a:gd name="connsiteX8" fmla="*/ 370523 w 2392775"/>
                  <a:gd name="connsiteY8" fmla="*/ 27229 h 797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92775" h="797515">
                    <a:moveTo>
                      <a:pt x="370523" y="27229"/>
                    </a:moveTo>
                    <a:cubicBezTo>
                      <a:pt x="377571" y="30372"/>
                      <a:pt x="492347" y="174009"/>
                      <a:pt x="539115" y="192583"/>
                    </a:cubicBezTo>
                    <a:cubicBezTo>
                      <a:pt x="553117" y="198203"/>
                      <a:pt x="1327214" y="-20777"/>
                      <a:pt x="1514761" y="1607"/>
                    </a:cubicBezTo>
                    <a:cubicBezTo>
                      <a:pt x="1786604" y="34087"/>
                      <a:pt x="2392775" y="422421"/>
                      <a:pt x="2392775" y="422421"/>
                    </a:cubicBezTo>
                    <a:lnTo>
                      <a:pt x="2146268" y="797516"/>
                    </a:lnTo>
                    <a:cubicBezTo>
                      <a:pt x="2146268" y="797516"/>
                      <a:pt x="1617250" y="457664"/>
                      <a:pt x="1433989" y="432042"/>
                    </a:cubicBezTo>
                    <a:cubicBezTo>
                      <a:pt x="1342358" y="419183"/>
                      <a:pt x="760381" y="569201"/>
                      <a:pt x="478346" y="576059"/>
                    </a:cubicBezTo>
                    <a:cubicBezTo>
                      <a:pt x="129445" y="584537"/>
                      <a:pt x="0" y="267545"/>
                      <a:pt x="0" y="267545"/>
                    </a:cubicBezTo>
                    <a:cubicBezTo>
                      <a:pt x="0" y="267545"/>
                      <a:pt x="327755" y="67806"/>
                      <a:pt x="370523" y="27229"/>
                    </a:cubicBezTo>
                    <a:close/>
                  </a:path>
                </a:pathLst>
              </a:custGeom>
              <a:solidFill>
                <a:srgbClr val="455A64"/>
              </a:solidFill>
              <a:ln w="9525" cap="flat">
                <a:noFill/>
                <a:prstDash val="solid"/>
                <a:miter/>
              </a:ln>
            </p:spPr>
            <p:txBody>
              <a:bodyPr rtlCol="0" anchor="ctr"/>
              <a:lstStyle/>
              <a:p>
                <a:endParaRPr lang="zh-CN" altLang="en-US"/>
              </a:p>
            </p:txBody>
          </p:sp>
          <p:sp>
            <p:nvSpPr>
              <p:cNvPr id="801" name="任意多边形: 形状 800">
                <a:extLst>
                  <a:ext uri="{FF2B5EF4-FFF2-40B4-BE49-F238E27FC236}">
                    <a16:creationId xmlns:a16="http://schemas.microsoft.com/office/drawing/2014/main" xmlns="" id="{22082FD6-38B8-4D40-9897-8273F5E512A1}"/>
                  </a:ext>
                </a:extLst>
              </p:cNvPr>
              <p:cNvSpPr/>
              <p:nvPr/>
            </p:nvSpPr>
            <p:spPr>
              <a:xfrm>
                <a:off x="4368165" y="5614992"/>
                <a:ext cx="217132" cy="337366"/>
              </a:xfrm>
              <a:custGeom>
                <a:avLst/>
                <a:gdLst>
                  <a:gd name="connsiteX0" fmla="*/ 215360 w 217132"/>
                  <a:gd name="connsiteY0" fmla="*/ 439 h 337366"/>
                  <a:gd name="connsiteX1" fmla="*/ 150304 w 217132"/>
                  <a:gd name="connsiteY1" fmla="*/ 96927 h 337366"/>
                  <a:gd name="connsiteX2" fmla="*/ 0 w 217132"/>
                  <a:gd name="connsiteY2" fmla="*/ 336481 h 337366"/>
                  <a:gd name="connsiteX3" fmla="*/ 1143 w 217132"/>
                  <a:gd name="connsiteY3" fmla="*/ 337148 h 337366"/>
                  <a:gd name="connsiteX4" fmla="*/ 156305 w 217132"/>
                  <a:gd name="connsiteY4" fmla="*/ 100833 h 337366"/>
                  <a:gd name="connsiteX5" fmla="*/ 216979 w 217132"/>
                  <a:gd name="connsiteY5" fmla="*/ 1487 h 337366"/>
                  <a:gd name="connsiteX6" fmla="*/ 216694 w 217132"/>
                  <a:gd name="connsiteY6" fmla="*/ 153 h 337366"/>
                  <a:gd name="connsiteX7" fmla="*/ 215360 w 217132"/>
                  <a:gd name="connsiteY7" fmla="*/ 439 h 337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7132" h="337366">
                    <a:moveTo>
                      <a:pt x="215360" y="439"/>
                    </a:moveTo>
                    <a:cubicBezTo>
                      <a:pt x="177260" y="56827"/>
                      <a:pt x="187547" y="40063"/>
                      <a:pt x="150304" y="96927"/>
                    </a:cubicBezTo>
                    <a:cubicBezTo>
                      <a:pt x="132016" y="124740"/>
                      <a:pt x="12478" y="307525"/>
                      <a:pt x="0" y="336481"/>
                    </a:cubicBezTo>
                    <a:cubicBezTo>
                      <a:pt x="0" y="337053"/>
                      <a:pt x="667" y="337719"/>
                      <a:pt x="1143" y="337148"/>
                    </a:cubicBezTo>
                    <a:cubicBezTo>
                      <a:pt x="22288" y="313812"/>
                      <a:pt x="138684" y="128931"/>
                      <a:pt x="156305" y="100833"/>
                    </a:cubicBezTo>
                    <a:cubicBezTo>
                      <a:pt x="192500" y="43683"/>
                      <a:pt x="181451" y="59399"/>
                      <a:pt x="216979" y="1487"/>
                    </a:cubicBezTo>
                    <a:cubicBezTo>
                      <a:pt x="217265" y="1039"/>
                      <a:pt x="217141" y="439"/>
                      <a:pt x="216694" y="153"/>
                    </a:cubicBezTo>
                    <a:cubicBezTo>
                      <a:pt x="216246" y="-132"/>
                      <a:pt x="215646" y="-9"/>
                      <a:pt x="215360" y="439"/>
                    </a:cubicBezTo>
                    <a:close/>
                  </a:path>
                </a:pathLst>
              </a:custGeom>
              <a:solidFill>
                <a:srgbClr val="263238"/>
              </a:solidFill>
              <a:ln w="9525" cap="flat">
                <a:noFill/>
                <a:prstDash val="solid"/>
                <a:miter/>
              </a:ln>
            </p:spPr>
            <p:txBody>
              <a:bodyPr rtlCol="0" anchor="ctr"/>
              <a:lstStyle/>
              <a:p>
                <a:endParaRPr lang="zh-CN" altLang="en-US"/>
              </a:p>
            </p:txBody>
          </p:sp>
          <p:sp>
            <p:nvSpPr>
              <p:cNvPr id="802" name="任意多边形: 形状 801">
                <a:extLst>
                  <a:ext uri="{FF2B5EF4-FFF2-40B4-BE49-F238E27FC236}">
                    <a16:creationId xmlns:a16="http://schemas.microsoft.com/office/drawing/2014/main" xmlns="" id="{8355310D-A51D-4008-81CD-D90B7371CB7F}"/>
                  </a:ext>
                </a:extLst>
              </p:cNvPr>
              <p:cNvSpPr/>
              <p:nvPr/>
            </p:nvSpPr>
            <p:spPr>
              <a:xfrm>
                <a:off x="2332577" y="5551995"/>
                <a:ext cx="2012822" cy="337280"/>
              </a:xfrm>
              <a:custGeom>
                <a:avLst/>
                <a:gdLst>
                  <a:gd name="connsiteX0" fmla="*/ 2012823 w 2012822"/>
                  <a:gd name="connsiteY0" fmla="*/ 337280 h 337280"/>
                  <a:gd name="connsiteX1" fmla="*/ 1776698 w 2012822"/>
                  <a:gd name="connsiteY1" fmla="*/ 209740 h 337280"/>
                  <a:gd name="connsiteX2" fmla="*/ 1535716 w 2012822"/>
                  <a:gd name="connsiteY2" fmla="*/ 92012 h 337280"/>
                  <a:gd name="connsiteX3" fmla="*/ 1473708 w 2012822"/>
                  <a:gd name="connsiteY3" fmla="*/ 67151 h 337280"/>
                  <a:gd name="connsiteX4" fmla="*/ 1409986 w 2012822"/>
                  <a:gd name="connsiteY4" fmla="*/ 52292 h 337280"/>
                  <a:gd name="connsiteX5" fmla="*/ 1343311 w 2012822"/>
                  <a:gd name="connsiteY5" fmla="*/ 55912 h 337280"/>
                  <a:gd name="connsiteX6" fmla="*/ 1276636 w 2012822"/>
                  <a:gd name="connsiteY6" fmla="*/ 63818 h 337280"/>
                  <a:gd name="connsiteX7" fmla="*/ 1011555 w 2012822"/>
                  <a:gd name="connsiteY7" fmla="*/ 105251 h 337280"/>
                  <a:gd name="connsiteX8" fmla="*/ 746855 w 2012822"/>
                  <a:gd name="connsiteY8" fmla="*/ 149543 h 337280"/>
                  <a:gd name="connsiteX9" fmla="*/ 481203 w 2012822"/>
                  <a:gd name="connsiteY9" fmla="*/ 189071 h 337280"/>
                  <a:gd name="connsiteX10" fmla="*/ 414528 w 2012822"/>
                  <a:gd name="connsiteY10" fmla="*/ 195739 h 337280"/>
                  <a:gd name="connsiteX11" fmla="*/ 346900 w 2012822"/>
                  <a:gd name="connsiteY11" fmla="*/ 195739 h 337280"/>
                  <a:gd name="connsiteX12" fmla="*/ 220123 w 2012822"/>
                  <a:gd name="connsiteY12" fmla="*/ 152400 h 337280"/>
                  <a:gd name="connsiteX13" fmla="*/ 105823 w 2012822"/>
                  <a:gd name="connsiteY13" fmla="*/ 82677 h 337280"/>
                  <a:gd name="connsiteX14" fmla="*/ 0 w 2012822"/>
                  <a:gd name="connsiteY14" fmla="*/ 0 h 337280"/>
                  <a:gd name="connsiteX15" fmla="*/ 105823 w 2012822"/>
                  <a:gd name="connsiteY15" fmla="*/ 80867 h 337280"/>
                  <a:gd name="connsiteX16" fmla="*/ 221266 w 2012822"/>
                  <a:gd name="connsiteY16" fmla="*/ 148495 h 337280"/>
                  <a:gd name="connsiteX17" fmla="*/ 347472 w 2012822"/>
                  <a:gd name="connsiteY17" fmla="*/ 189833 h 337280"/>
                  <a:gd name="connsiteX18" fmla="*/ 414147 w 2012822"/>
                  <a:gd name="connsiteY18" fmla="*/ 189833 h 337280"/>
                  <a:gd name="connsiteX19" fmla="*/ 480822 w 2012822"/>
                  <a:gd name="connsiteY19" fmla="*/ 182594 h 337280"/>
                  <a:gd name="connsiteX20" fmla="*/ 1010507 w 2012822"/>
                  <a:gd name="connsiteY20" fmla="*/ 96869 h 337280"/>
                  <a:gd name="connsiteX21" fmla="*/ 1275969 w 2012822"/>
                  <a:gd name="connsiteY21" fmla="*/ 55816 h 337280"/>
                  <a:gd name="connsiteX22" fmla="*/ 1342644 w 2012822"/>
                  <a:gd name="connsiteY22" fmla="*/ 48101 h 337280"/>
                  <a:gd name="connsiteX23" fmla="*/ 1410176 w 2012822"/>
                  <a:gd name="connsiteY23" fmla="*/ 44577 h 337280"/>
                  <a:gd name="connsiteX24" fmla="*/ 1444181 w 2012822"/>
                  <a:gd name="connsiteY24" fmla="*/ 49911 h 337280"/>
                  <a:gd name="connsiteX25" fmla="*/ 1476470 w 2012822"/>
                  <a:gd name="connsiteY25" fmla="*/ 60198 h 337280"/>
                  <a:gd name="connsiteX26" fmla="*/ 1538954 w 2012822"/>
                  <a:gd name="connsiteY26" fmla="*/ 85535 h 337280"/>
                  <a:gd name="connsiteX27" fmla="*/ 1779080 w 2012822"/>
                  <a:gd name="connsiteY27" fmla="*/ 206121 h 337280"/>
                  <a:gd name="connsiteX28" fmla="*/ 2012823 w 2012822"/>
                  <a:gd name="connsiteY28" fmla="*/ 337280 h 337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12822" h="337280">
                    <a:moveTo>
                      <a:pt x="2012823" y="337280"/>
                    </a:moveTo>
                    <a:cubicBezTo>
                      <a:pt x="1934718" y="293589"/>
                      <a:pt x="1856013" y="251079"/>
                      <a:pt x="1776698" y="209740"/>
                    </a:cubicBezTo>
                    <a:cubicBezTo>
                      <a:pt x="1697450" y="168307"/>
                      <a:pt x="1617631" y="127635"/>
                      <a:pt x="1535716" y="92012"/>
                    </a:cubicBezTo>
                    <a:cubicBezTo>
                      <a:pt x="1515332" y="83058"/>
                      <a:pt x="1494663" y="74676"/>
                      <a:pt x="1473708" y="67151"/>
                    </a:cubicBezTo>
                    <a:cubicBezTo>
                      <a:pt x="1453372" y="58903"/>
                      <a:pt x="1431874" y="53892"/>
                      <a:pt x="1409986" y="52292"/>
                    </a:cubicBezTo>
                    <a:cubicBezTo>
                      <a:pt x="1387707" y="52216"/>
                      <a:pt x="1365447" y="53426"/>
                      <a:pt x="1343311" y="55912"/>
                    </a:cubicBezTo>
                    <a:cubicBezTo>
                      <a:pt x="1321118" y="58103"/>
                      <a:pt x="1299019" y="60865"/>
                      <a:pt x="1276636" y="63818"/>
                    </a:cubicBezTo>
                    <a:cubicBezTo>
                      <a:pt x="1188053" y="75724"/>
                      <a:pt x="1099852" y="90773"/>
                      <a:pt x="1011555" y="105251"/>
                    </a:cubicBezTo>
                    <a:lnTo>
                      <a:pt x="746855" y="149543"/>
                    </a:lnTo>
                    <a:cubicBezTo>
                      <a:pt x="658463" y="164021"/>
                      <a:pt x="570167" y="178118"/>
                      <a:pt x="481203" y="189071"/>
                    </a:cubicBezTo>
                    <a:cubicBezTo>
                      <a:pt x="458915" y="191738"/>
                      <a:pt x="436626" y="194120"/>
                      <a:pt x="414528" y="195739"/>
                    </a:cubicBezTo>
                    <a:cubicBezTo>
                      <a:pt x="392049" y="198120"/>
                      <a:pt x="369380" y="198120"/>
                      <a:pt x="346900" y="195739"/>
                    </a:cubicBezTo>
                    <a:cubicBezTo>
                      <a:pt x="302571" y="188281"/>
                      <a:pt x="259747" y="173641"/>
                      <a:pt x="220123" y="152400"/>
                    </a:cubicBezTo>
                    <a:cubicBezTo>
                      <a:pt x="180413" y="131912"/>
                      <a:pt x="142208" y="108613"/>
                      <a:pt x="105823" y="82677"/>
                    </a:cubicBezTo>
                    <a:cubicBezTo>
                      <a:pt x="69094" y="57036"/>
                      <a:pt x="33766" y="29442"/>
                      <a:pt x="0" y="0"/>
                    </a:cubicBezTo>
                    <a:cubicBezTo>
                      <a:pt x="33823" y="28803"/>
                      <a:pt x="69151" y="55797"/>
                      <a:pt x="105823" y="80867"/>
                    </a:cubicBezTo>
                    <a:cubicBezTo>
                      <a:pt x="142646" y="106128"/>
                      <a:pt x="181223" y="128721"/>
                      <a:pt x="221266" y="148495"/>
                    </a:cubicBezTo>
                    <a:cubicBezTo>
                      <a:pt x="260861" y="168916"/>
                      <a:pt x="303467" y="182871"/>
                      <a:pt x="347472" y="189833"/>
                    </a:cubicBezTo>
                    <a:cubicBezTo>
                      <a:pt x="369637" y="192138"/>
                      <a:pt x="391982" y="192138"/>
                      <a:pt x="414147" y="189833"/>
                    </a:cubicBezTo>
                    <a:cubicBezTo>
                      <a:pt x="436340" y="188023"/>
                      <a:pt x="458534" y="185452"/>
                      <a:pt x="480822" y="182594"/>
                    </a:cubicBezTo>
                    <a:cubicBezTo>
                      <a:pt x="657987" y="158591"/>
                      <a:pt x="834009" y="126111"/>
                      <a:pt x="1010507" y="96869"/>
                    </a:cubicBezTo>
                    <a:cubicBezTo>
                      <a:pt x="1098804" y="81915"/>
                      <a:pt x="1187196" y="67628"/>
                      <a:pt x="1275969" y="55816"/>
                    </a:cubicBezTo>
                    <a:cubicBezTo>
                      <a:pt x="1298162" y="52959"/>
                      <a:pt x="1320451" y="50292"/>
                      <a:pt x="1342644" y="48101"/>
                    </a:cubicBezTo>
                    <a:cubicBezTo>
                      <a:pt x="1365075" y="45682"/>
                      <a:pt x="1387621" y="44510"/>
                      <a:pt x="1410176" y="44577"/>
                    </a:cubicBezTo>
                    <a:cubicBezTo>
                      <a:pt x="1421692" y="44948"/>
                      <a:pt x="1433112" y="46739"/>
                      <a:pt x="1444181" y="49911"/>
                    </a:cubicBezTo>
                    <a:cubicBezTo>
                      <a:pt x="1455230" y="52769"/>
                      <a:pt x="1465898" y="56388"/>
                      <a:pt x="1476470" y="60198"/>
                    </a:cubicBezTo>
                    <a:cubicBezTo>
                      <a:pt x="1497711" y="67913"/>
                      <a:pt x="1518476" y="76390"/>
                      <a:pt x="1538954" y="85535"/>
                    </a:cubicBezTo>
                    <a:cubicBezTo>
                      <a:pt x="1620774" y="122206"/>
                      <a:pt x="1700213" y="163735"/>
                      <a:pt x="1779080" y="206121"/>
                    </a:cubicBezTo>
                    <a:cubicBezTo>
                      <a:pt x="1857947" y="248507"/>
                      <a:pt x="1935575" y="292132"/>
                      <a:pt x="2012823" y="337280"/>
                    </a:cubicBezTo>
                    <a:close/>
                  </a:path>
                </a:pathLst>
              </a:custGeom>
              <a:solidFill>
                <a:srgbClr val="263238"/>
              </a:solidFill>
              <a:ln w="9525" cap="flat">
                <a:noFill/>
                <a:prstDash val="solid"/>
                <a:miter/>
              </a:ln>
            </p:spPr>
            <p:txBody>
              <a:bodyPr rtlCol="0" anchor="ctr"/>
              <a:lstStyle/>
              <a:p>
                <a:endParaRPr lang="zh-CN" altLang="en-US"/>
              </a:p>
            </p:txBody>
          </p:sp>
          <p:sp>
            <p:nvSpPr>
              <p:cNvPr id="803" name="任意多边形: 形状 802">
                <a:extLst>
                  <a:ext uri="{FF2B5EF4-FFF2-40B4-BE49-F238E27FC236}">
                    <a16:creationId xmlns:a16="http://schemas.microsoft.com/office/drawing/2014/main" xmlns="" id="{93CEEEED-38E5-49F6-A76A-175980A096A3}"/>
                  </a:ext>
                </a:extLst>
              </p:cNvPr>
              <p:cNvSpPr/>
              <p:nvPr/>
            </p:nvSpPr>
            <p:spPr>
              <a:xfrm>
                <a:off x="4580858" y="5673446"/>
                <a:ext cx="651280" cy="545675"/>
              </a:xfrm>
              <a:custGeom>
                <a:avLst/>
                <a:gdLst>
                  <a:gd name="connsiteX0" fmla="*/ 650177 w 651280"/>
                  <a:gd name="connsiteY0" fmla="*/ 47332 h 545675"/>
                  <a:gd name="connsiteX1" fmla="*/ 167926 w 651280"/>
                  <a:gd name="connsiteY1" fmla="*/ 545585 h 545675"/>
                  <a:gd name="connsiteX2" fmla="*/ 0 w 651280"/>
                  <a:gd name="connsiteY2" fmla="*/ 412235 h 545675"/>
                  <a:gd name="connsiteX3" fmla="*/ 285750 w 651280"/>
                  <a:gd name="connsiteY3" fmla="*/ 108769 h 545675"/>
                  <a:gd name="connsiteX4" fmla="*/ 567976 w 651280"/>
                  <a:gd name="connsiteY4" fmla="*/ 469 h 545675"/>
                  <a:gd name="connsiteX5" fmla="*/ 650177 w 651280"/>
                  <a:gd name="connsiteY5" fmla="*/ 47332 h 545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80" h="545675">
                    <a:moveTo>
                      <a:pt x="650177" y="47332"/>
                    </a:moveTo>
                    <a:cubicBezTo>
                      <a:pt x="640175" y="68859"/>
                      <a:pt x="196215" y="538346"/>
                      <a:pt x="167926" y="545585"/>
                    </a:cubicBezTo>
                    <a:cubicBezTo>
                      <a:pt x="157258" y="548347"/>
                      <a:pt x="85154" y="487673"/>
                      <a:pt x="0" y="412235"/>
                    </a:cubicBezTo>
                    <a:lnTo>
                      <a:pt x="285750" y="108769"/>
                    </a:lnTo>
                    <a:cubicBezTo>
                      <a:pt x="285750" y="108769"/>
                      <a:pt x="536162" y="5041"/>
                      <a:pt x="567976" y="469"/>
                    </a:cubicBezTo>
                    <a:cubicBezTo>
                      <a:pt x="599789" y="-4103"/>
                      <a:pt x="660178" y="25711"/>
                      <a:pt x="650177" y="47332"/>
                    </a:cubicBezTo>
                    <a:close/>
                  </a:path>
                </a:pathLst>
              </a:custGeom>
              <a:solidFill>
                <a:srgbClr val="0AAF60"/>
              </a:solidFill>
              <a:ln w="9525" cap="flat">
                <a:noFill/>
                <a:prstDash val="solid"/>
                <a:miter/>
              </a:ln>
            </p:spPr>
            <p:txBody>
              <a:bodyPr rtlCol="0" anchor="ctr"/>
              <a:lstStyle/>
              <a:p>
                <a:endParaRPr lang="zh-CN" altLang="en-US"/>
              </a:p>
            </p:txBody>
          </p:sp>
          <p:sp>
            <p:nvSpPr>
              <p:cNvPr id="804" name="任意多边形: 形状 803">
                <a:extLst>
                  <a:ext uri="{FF2B5EF4-FFF2-40B4-BE49-F238E27FC236}">
                    <a16:creationId xmlns:a16="http://schemas.microsoft.com/office/drawing/2014/main" xmlns="" id="{F0FE0E12-A5FA-487F-B76D-90D2661294BC}"/>
                  </a:ext>
                </a:extLst>
              </p:cNvPr>
              <p:cNvSpPr/>
              <p:nvPr/>
            </p:nvSpPr>
            <p:spPr>
              <a:xfrm>
                <a:off x="4580858" y="5718111"/>
                <a:ext cx="442150" cy="500656"/>
              </a:xfrm>
              <a:custGeom>
                <a:avLst/>
                <a:gdLst>
                  <a:gd name="connsiteX0" fmla="*/ 0 w 442150"/>
                  <a:gd name="connsiteY0" fmla="*/ 367189 h 500656"/>
                  <a:gd name="connsiteX1" fmla="*/ 167926 w 442150"/>
                  <a:gd name="connsiteY1" fmla="*/ 500539 h 500656"/>
                  <a:gd name="connsiteX2" fmla="*/ 219837 w 442150"/>
                  <a:gd name="connsiteY2" fmla="*/ 455866 h 500656"/>
                  <a:gd name="connsiteX3" fmla="*/ 442151 w 442150"/>
                  <a:gd name="connsiteY3" fmla="*/ 0 h 500656"/>
                  <a:gd name="connsiteX4" fmla="*/ 285369 w 442150"/>
                  <a:gd name="connsiteY4" fmla="*/ 63341 h 50065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2150" h="500656">
                    <a:moveTo>
                      <a:pt x="0" y="367189"/>
                    </a:moveTo>
                    <a:cubicBezTo>
                      <a:pt x="85154" y="443389"/>
                      <a:pt x="157258" y="503682"/>
                      <a:pt x="167926" y="500539"/>
                    </a:cubicBezTo>
                    <a:cubicBezTo>
                      <a:pt x="173164" y="499205"/>
                      <a:pt x="192119" y="482537"/>
                      <a:pt x="219837" y="455866"/>
                    </a:cubicBezTo>
                    <a:lnTo>
                      <a:pt x="442151" y="0"/>
                    </a:lnTo>
                    <a:cubicBezTo>
                      <a:pt x="366522" y="29718"/>
                      <a:pt x="285369" y="63341"/>
                      <a:pt x="285369" y="63341"/>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05" name="任意多边形: 形状 804">
                <a:extLst>
                  <a:ext uri="{FF2B5EF4-FFF2-40B4-BE49-F238E27FC236}">
                    <a16:creationId xmlns:a16="http://schemas.microsoft.com/office/drawing/2014/main" xmlns="" id="{E23D8354-27E2-4491-B821-3347A97DE978}"/>
                  </a:ext>
                </a:extLst>
              </p:cNvPr>
              <p:cNvSpPr/>
              <p:nvPr/>
            </p:nvSpPr>
            <p:spPr>
              <a:xfrm>
                <a:off x="4758927" y="5708963"/>
                <a:ext cx="449018" cy="477813"/>
              </a:xfrm>
              <a:custGeom>
                <a:avLst/>
                <a:gdLst>
                  <a:gd name="connsiteX0" fmla="*/ 446962 w 449018"/>
                  <a:gd name="connsiteY0" fmla="*/ 766 h 477813"/>
                  <a:gd name="connsiteX1" fmla="*/ 239 w 449018"/>
                  <a:gd name="connsiteY1" fmla="*/ 477016 h 477813"/>
                  <a:gd name="connsiteX2" fmla="*/ 716 w 449018"/>
                  <a:gd name="connsiteY2" fmla="*/ 477492 h 477813"/>
                  <a:gd name="connsiteX3" fmla="*/ 448391 w 449018"/>
                  <a:gd name="connsiteY3" fmla="*/ 2385 h 477813"/>
                  <a:gd name="connsiteX4" fmla="*/ 446962 w 449018"/>
                  <a:gd name="connsiteY4" fmla="*/ 766 h 4778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9018" h="477813">
                    <a:moveTo>
                      <a:pt x="446962" y="766"/>
                    </a:moveTo>
                    <a:cubicBezTo>
                      <a:pt x="370762" y="77633"/>
                      <a:pt x="69867" y="394910"/>
                      <a:pt x="239" y="477016"/>
                    </a:cubicBezTo>
                    <a:cubicBezTo>
                      <a:pt x="-332" y="477683"/>
                      <a:pt x="239" y="478159"/>
                      <a:pt x="716" y="477492"/>
                    </a:cubicBezTo>
                    <a:cubicBezTo>
                      <a:pt x="78154" y="403007"/>
                      <a:pt x="376286" y="83252"/>
                      <a:pt x="448391" y="2385"/>
                    </a:cubicBezTo>
                    <a:cubicBezTo>
                      <a:pt x="449819" y="290"/>
                      <a:pt x="448581" y="-854"/>
                      <a:pt x="446962" y="766"/>
                    </a:cubicBezTo>
                    <a:close/>
                  </a:path>
                </a:pathLst>
              </a:custGeom>
              <a:solidFill>
                <a:srgbClr val="263238"/>
              </a:solidFill>
              <a:ln w="9525" cap="flat">
                <a:noFill/>
                <a:prstDash val="solid"/>
                <a:miter/>
              </a:ln>
            </p:spPr>
            <p:txBody>
              <a:bodyPr rtlCol="0" anchor="ctr"/>
              <a:lstStyle/>
              <a:p>
                <a:endParaRPr lang="zh-CN" altLang="en-US"/>
              </a:p>
            </p:txBody>
          </p:sp>
          <p:sp>
            <p:nvSpPr>
              <p:cNvPr id="806" name="任意多边形: 形状 805">
                <a:extLst>
                  <a:ext uri="{FF2B5EF4-FFF2-40B4-BE49-F238E27FC236}">
                    <a16:creationId xmlns:a16="http://schemas.microsoft.com/office/drawing/2014/main" xmlns="" id="{D44D3828-5B6E-4487-BC43-050DAC443287}"/>
                  </a:ext>
                </a:extLst>
              </p:cNvPr>
              <p:cNvSpPr/>
              <p:nvPr/>
            </p:nvSpPr>
            <p:spPr>
              <a:xfrm>
                <a:off x="5077606" y="5687650"/>
                <a:ext cx="26467" cy="122659"/>
              </a:xfrm>
              <a:custGeom>
                <a:avLst/>
                <a:gdLst>
                  <a:gd name="connsiteX0" fmla="*/ 25412 w 26467"/>
                  <a:gd name="connsiteY0" fmla="*/ 76 h 122659"/>
                  <a:gd name="connsiteX1" fmla="*/ 75 w 26467"/>
                  <a:gd name="connsiteY1" fmla="*/ 65323 h 122659"/>
                  <a:gd name="connsiteX2" fmla="*/ 25507 w 26467"/>
                  <a:gd name="connsiteY2" fmla="*/ 122473 h 122659"/>
                  <a:gd name="connsiteX3" fmla="*/ 26364 w 26467"/>
                  <a:gd name="connsiteY3" fmla="*/ 121520 h 122659"/>
                  <a:gd name="connsiteX4" fmla="*/ 26364 w 26467"/>
                  <a:gd name="connsiteY4" fmla="*/ 838 h 122659"/>
                  <a:gd name="connsiteX5" fmla="*/ 25888 w 26467"/>
                  <a:gd name="connsiteY5" fmla="*/ 19 h 122659"/>
                  <a:gd name="connsiteX6" fmla="*/ 25412 w 26467"/>
                  <a:gd name="connsiteY6" fmla="*/ 76 h 122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467" h="122659">
                    <a:moveTo>
                      <a:pt x="25412" y="76"/>
                    </a:moveTo>
                    <a:cubicBezTo>
                      <a:pt x="8248" y="17345"/>
                      <a:pt x="-934" y="40996"/>
                      <a:pt x="75" y="65323"/>
                    </a:cubicBezTo>
                    <a:cubicBezTo>
                      <a:pt x="904" y="86935"/>
                      <a:pt x="10010" y="107394"/>
                      <a:pt x="25507" y="122473"/>
                    </a:cubicBezTo>
                    <a:cubicBezTo>
                      <a:pt x="25983" y="122949"/>
                      <a:pt x="26745" y="122473"/>
                      <a:pt x="26364" y="121520"/>
                    </a:cubicBezTo>
                    <a:cubicBezTo>
                      <a:pt x="-449" y="85763"/>
                      <a:pt x="-449" y="36595"/>
                      <a:pt x="26364" y="838"/>
                    </a:cubicBezTo>
                    <a:cubicBezTo>
                      <a:pt x="26459" y="486"/>
                      <a:pt x="26250" y="114"/>
                      <a:pt x="25888" y="19"/>
                    </a:cubicBezTo>
                    <a:cubicBezTo>
                      <a:pt x="25726" y="-19"/>
                      <a:pt x="25555" y="0"/>
                      <a:pt x="25412" y="76"/>
                    </a:cubicBezTo>
                    <a:close/>
                  </a:path>
                </a:pathLst>
              </a:custGeom>
              <a:solidFill>
                <a:srgbClr val="263238"/>
              </a:solidFill>
              <a:ln w="9525" cap="flat">
                <a:noFill/>
                <a:prstDash val="solid"/>
                <a:miter/>
              </a:ln>
            </p:spPr>
            <p:txBody>
              <a:bodyPr rtlCol="0" anchor="ctr"/>
              <a:lstStyle/>
              <a:p>
                <a:endParaRPr lang="zh-CN" altLang="en-US"/>
              </a:p>
            </p:txBody>
          </p:sp>
          <p:sp>
            <p:nvSpPr>
              <p:cNvPr id="807" name="任意多边形: 形状 806">
                <a:extLst>
                  <a:ext uri="{FF2B5EF4-FFF2-40B4-BE49-F238E27FC236}">
                    <a16:creationId xmlns:a16="http://schemas.microsoft.com/office/drawing/2014/main" xmlns="" id="{2F33DDE3-7B1B-4B46-AF3C-54ED9C23F782}"/>
                  </a:ext>
                </a:extLst>
              </p:cNvPr>
              <p:cNvSpPr/>
              <p:nvPr/>
            </p:nvSpPr>
            <p:spPr>
              <a:xfrm>
                <a:off x="4855187" y="5757774"/>
                <a:ext cx="52523" cy="124100"/>
              </a:xfrm>
              <a:custGeom>
                <a:avLst/>
                <a:gdLst>
                  <a:gd name="connsiteX0" fmla="*/ 47710 w 52523"/>
                  <a:gd name="connsiteY0" fmla="*/ 914 h 124100"/>
                  <a:gd name="connsiteX1" fmla="*/ 1324 w 52523"/>
                  <a:gd name="connsiteY1" fmla="*/ 123024 h 124100"/>
                  <a:gd name="connsiteX2" fmla="*/ 4467 w 52523"/>
                  <a:gd name="connsiteY2" fmla="*/ 123024 h 124100"/>
                  <a:gd name="connsiteX3" fmla="*/ 52092 w 52523"/>
                  <a:gd name="connsiteY3" fmla="*/ 4247 h 124100"/>
                  <a:gd name="connsiteX4" fmla="*/ 51244 w 52523"/>
                  <a:gd name="connsiteY4" fmla="*/ 437 h 124100"/>
                  <a:gd name="connsiteX5" fmla="*/ 47710 w 52523"/>
                  <a:gd name="connsiteY5" fmla="*/ 914 h 124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23" h="124100">
                    <a:moveTo>
                      <a:pt x="47710" y="914"/>
                    </a:moveTo>
                    <a:cubicBezTo>
                      <a:pt x="17516" y="32060"/>
                      <a:pt x="-5915" y="79018"/>
                      <a:pt x="1324" y="123024"/>
                    </a:cubicBezTo>
                    <a:cubicBezTo>
                      <a:pt x="1324" y="124643"/>
                      <a:pt x="4086" y="124262"/>
                      <a:pt x="4467" y="123024"/>
                    </a:cubicBezTo>
                    <a:cubicBezTo>
                      <a:pt x="16040" y="81838"/>
                      <a:pt x="32013" y="42023"/>
                      <a:pt x="52092" y="4247"/>
                    </a:cubicBezTo>
                    <a:cubicBezTo>
                      <a:pt x="52911" y="2961"/>
                      <a:pt x="52530" y="1256"/>
                      <a:pt x="51244" y="437"/>
                    </a:cubicBezTo>
                    <a:cubicBezTo>
                      <a:pt x="50111" y="-296"/>
                      <a:pt x="48615" y="-87"/>
                      <a:pt x="47710" y="914"/>
                    </a:cubicBezTo>
                    <a:close/>
                  </a:path>
                </a:pathLst>
              </a:custGeom>
              <a:solidFill>
                <a:srgbClr val="263238"/>
              </a:solidFill>
              <a:ln w="9525" cap="flat">
                <a:noFill/>
                <a:prstDash val="solid"/>
                <a:miter/>
              </a:ln>
            </p:spPr>
            <p:txBody>
              <a:bodyPr rtlCol="0" anchor="ctr"/>
              <a:lstStyle/>
              <a:p>
                <a:endParaRPr lang="zh-CN" altLang="en-US"/>
              </a:p>
            </p:txBody>
          </p:sp>
          <p:sp>
            <p:nvSpPr>
              <p:cNvPr id="808" name="任意多边形: 形状 807">
                <a:extLst>
                  <a:ext uri="{FF2B5EF4-FFF2-40B4-BE49-F238E27FC236}">
                    <a16:creationId xmlns:a16="http://schemas.microsoft.com/office/drawing/2014/main" xmlns="" id="{C48F5E0F-AFA8-4CBF-9B30-B9F0A26853C2}"/>
                  </a:ext>
                </a:extLst>
              </p:cNvPr>
              <p:cNvSpPr/>
              <p:nvPr/>
            </p:nvSpPr>
            <p:spPr>
              <a:xfrm>
                <a:off x="4887668" y="5742576"/>
                <a:ext cx="52394" cy="123938"/>
              </a:xfrm>
              <a:custGeom>
                <a:avLst/>
                <a:gdLst>
                  <a:gd name="connsiteX0" fmla="*/ 47710 w 52394"/>
                  <a:gd name="connsiteY0" fmla="*/ 776 h 123938"/>
                  <a:gd name="connsiteX1" fmla="*/ 1324 w 52394"/>
                  <a:gd name="connsiteY1" fmla="*/ 122791 h 123938"/>
                  <a:gd name="connsiteX2" fmla="*/ 4467 w 52394"/>
                  <a:gd name="connsiteY2" fmla="*/ 122791 h 123938"/>
                  <a:gd name="connsiteX3" fmla="*/ 52092 w 52394"/>
                  <a:gd name="connsiteY3" fmla="*/ 4014 h 123938"/>
                  <a:gd name="connsiteX4" fmla="*/ 50882 w 52394"/>
                  <a:gd name="connsiteY4" fmla="*/ 300 h 123938"/>
                  <a:gd name="connsiteX5" fmla="*/ 47710 w 52394"/>
                  <a:gd name="connsiteY5" fmla="*/ 776 h 123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394" h="123938">
                    <a:moveTo>
                      <a:pt x="47710" y="776"/>
                    </a:moveTo>
                    <a:cubicBezTo>
                      <a:pt x="17516" y="31827"/>
                      <a:pt x="-5915" y="78881"/>
                      <a:pt x="1324" y="122791"/>
                    </a:cubicBezTo>
                    <a:cubicBezTo>
                      <a:pt x="1324" y="124506"/>
                      <a:pt x="4086" y="124125"/>
                      <a:pt x="4467" y="122791"/>
                    </a:cubicBezTo>
                    <a:cubicBezTo>
                      <a:pt x="16040" y="81605"/>
                      <a:pt x="32013" y="41791"/>
                      <a:pt x="52092" y="4014"/>
                    </a:cubicBezTo>
                    <a:cubicBezTo>
                      <a:pt x="52787" y="2652"/>
                      <a:pt x="52244" y="995"/>
                      <a:pt x="50882" y="300"/>
                    </a:cubicBezTo>
                    <a:cubicBezTo>
                      <a:pt x="49834" y="-234"/>
                      <a:pt x="48558" y="-43"/>
                      <a:pt x="47710" y="776"/>
                    </a:cubicBezTo>
                    <a:close/>
                  </a:path>
                </a:pathLst>
              </a:custGeom>
              <a:solidFill>
                <a:srgbClr val="263238"/>
              </a:solidFill>
              <a:ln w="9525" cap="flat">
                <a:noFill/>
                <a:prstDash val="solid"/>
                <a:miter/>
              </a:ln>
            </p:spPr>
            <p:txBody>
              <a:bodyPr rtlCol="0" anchor="ctr"/>
              <a:lstStyle/>
              <a:p>
                <a:endParaRPr lang="zh-CN" altLang="en-US"/>
              </a:p>
            </p:txBody>
          </p:sp>
          <p:sp>
            <p:nvSpPr>
              <p:cNvPr id="809" name="任意多边形: 形状 808">
                <a:extLst>
                  <a:ext uri="{FF2B5EF4-FFF2-40B4-BE49-F238E27FC236}">
                    <a16:creationId xmlns:a16="http://schemas.microsoft.com/office/drawing/2014/main" xmlns="" id="{6824D261-FD69-4720-84CA-7C48C9334FFB}"/>
                  </a:ext>
                </a:extLst>
              </p:cNvPr>
              <p:cNvSpPr/>
              <p:nvPr/>
            </p:nvSpPr>
            <p:spPr>
              <a:xfrm>
                <a:off x="4920148" y="5727586"/>
                <a:ext cx="51951" cy="123593"/>
              </a:xfrm>
              <a:custGeom>
                <a:avLst/>
                <a:gdLst>
                  <a:gd name="connsiteX0" fmla="*/ 47710 w 51951"/>
                  <a:gd name="connsiteY0" fmla="*/ 431 h 123593"/>
                  <a:gd name="connsiteX1" fmla="*/ 1324 w 51951"/>
                  <a:gd name="connsiteY1" fmla="*/ 122447 h 123593"/>
                  <a:gd name="connsiteX2" fmla="*/ 4467 w 51951"/>
                  <a:gd name="connsiteY2" fmla="*/ 122447 h 123593"/>
                  <a:gd name="connsiteX3" fmla="*/ 51901 w 51951"/>
                  <a:gd name="connsiteY3" fmla="*/ 3289 h 123593"/>
                  <a:gd name="connsiteX4" fmla="*/ 49711 w 51951"/>
                  <a:gd name="connsiteY4" fmla="*/ 50 h 123593"/>
                  <a:gd name="connsiteX5" fmla="*/ 47710 w 51951"/>
                  <a:gd name="connsiteY5" fmla="*/ 431 h 123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1951" h="123593">
                    <a:moveTo>
                      <a:pt x="47710" y="431"/>
                    </a:moveTo>
                    <a:cubicBezTo>
                      <a:pt x="17516" y="31483"/>
                      <a:pt x="-5915" y="78536"/>
                      <a:pt x="1324" y="122447"/>
                    </a:cubicBezTo>
                    <a:cubicBezTo>
                      <a:pt x="1324" y="124161"/>
                      <a:pt x="4086" y="123780"/>
                      <a:pt x="4467" y="122447"/>
                    </a:cubicBezTo>
                    <a:cubicBezTo>
                      <a:pt x="15945" y="81137"/>
                      <a:pt x="31842" y="41179"/>
                      <a:pt x="51901" y="3289"/>
                    </a:cubicBezTo>
                    <a:cubicBezTo>
                      <a:pt x="52187" y="1793"/>
                      <a:pt x="51216" y="346"/>
                      <a:pt x="49711" y="50"/>
                    </a:cubicBezTo>
                    <a:cubicBezTo>
                      <a:pt x="49025" y="-83"/>
                      <a:pt x="48301" y="50"/>
                      <a:pt x="47710" y="431"/>
                    </a:cubicBezTo>
                    <a:close/>
                  </a:path>
                </a:pathLst>
              </a:custGeom>
              <a:solidFill>
                <a:srgbClr val="263238"/>
              </a:solidFill>
              <a:ln w="9525" cap="flat">
                <a:noFill/>
                <a:prstDash val="solid"/>
                <a:miter/>
              </a:ln>
            </p:spPr>
            <p:txBody>
              <a:bodyPr rtlCol="0" anchor="ctr"/>
              <a:lstStyle/>
              <a:p>
                <a:endParaRPr lang="zh-CN" altLang="en-US"/>
              </a:p>
            </p:txBody>
          </p:sp>
          <p:sp>
            <p:nvSpPr>
              <p:cNvPr id="810" name="任意多边形: 形状 809">
                <a:extLst>
                  <a:ext uri="{FF2B5EF4-FFF2-40B4-BE49-F238E27FC236}">
                    <a16:creationId xmlns:a16="http://schemas.microsoft.com/office/drawing/2014/main" xmlns="" id="{48D991B3-D542-40DC-BD54-E8770BCCA23B}"/>
                  </a:ext>
                </a:extLst>
              </p:cNvPr>
              <p:cNvSpPr/>
              <p:nvPr/>
            </p:nvSpPr>
            <p:spPr>
              <a:xfrm>
                <a:off x="4952914" y="5711558"/>
                <a:ext cx="52596" cy="124286"/>
              </a:xfrm>
              <a:custGeom>
                <a:avLst/>
                <a:gdLst>
                  <a:gd name="connsiteX0" fmla="*/ 47710 w 52596"/>
                  <a:gd name="connsiteY0" fmla="*/ 1124 h 124286"/>
                  <a:gd name="connsiteX1" fmla="*/ 1324 w 52596"/>
                  <a:gd name="connsiteY1" fmla="*/ 123139 h 124286"/>
                  <a:gd name="connsiteX2" fmla="*/ 4467 w 52596"/>
                  <a:gd name="connsiteY2" fmla="*/ 123139 h 124286"/>
                  <a:gd name="connsiteX3" fmla="*/ 52092 w 52596"/>
                  <a:gd name="connsiteY3" fmla="*/ 4268 h 124286"/>
                  <a:gd name="connsiteX4" fmla="*/ 51473 w 52596"/>
                  <a:gd name="connsiteY4" fmla="*/ 505 h 124286"/>
                  <a:gd name="connsiteX5" fmla="*/ 47710 w 52596"/>
                  <a:gd name="connsiteY5" fmla="*/ 1124 h 124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596" h="124286">
                    <a:moveTo>
                      <a:pt x="47710" y="1124"/>
                    </a:moveTo>
                    <a:cubicBezTo>
                      <a:pt x="17516" y="32176"/>
                      <a:pt x="-5915" y="79229"/>
                      <a:pt x="1324" y="123139"/>
                    </a:cubicBezTo>
                    <a:cubicBezTo>
                      <a:pt x="1324" y="124854"/>
                      <a:pt x="4086" y="124473"/>
                      <a:pt x="4467" y="123139"/>
                    </a:cubicBezTo>
                    <a:cubicBezTo>
                      <a:pt x="16030" y="81925"/>
                      <a:pt x="31994" y="42063"/>
                      <a:pt x="52092" y="4268"/>
                    </a:cubicBezTo>
                    <a:cubicBezTo>
                      <a:pt x="52959" y="3058"/>
                      <a:pt x="52683" y="1372"/>
                      <a:pt x="51473" y="505"/>
                    </a:cubicBezTo>
                    <a:cubicBezTo>
                      <a:pt x="50263" y="-362"/>
                      <a:pt x="48577" y="-85"/>
                      <a:pt x="47710" y="1124"/>
                    </a:cubicBezTo>
                    <a:close/>
                  </a:path>
                </a:pathLst>
              </a:custGeom>
              <a:solidFill>
                <a:srgbClr val="263238"/>
              </a:solidFill>
              <a:ln w="9525" cap="flat">
                <a:noFill/>
                <a:prstDash val="solid"/>
                <a:miter/>
              </a:ln>
            </p:spPr>
            <p:txBody>
              <a:bodyPr rtlCol="0" anchor="ctr"/>
              <a:lstStyle/>
              <a:p>
                <a:endParaRPr lang="zh-CN" altLang="en-US"/>
              </a:p>
            </p:txBody>
          </p:sp>
          <p:sp>
            <p:nvSpPr>
              <p:cNvPr id="811" name="任意多边形: 形状 810">
                <a:extLst>
                  <a:ext uri="{FF2B5EF4-FFF2-40B4-BE49-F238E27FC236}">
                    <a16:creationId xmlns:a16="http://schemas.microsoft.com/office/drawing/2014/main" xmlns="" id="{039591AD-A59F-4245-BC50-6BE291907D42}"/>
                  </a:ext>
                </a:extLst>
              </p:cNvPr>
              <p:cNvSpPr/>
              <p:nvPr/>
            </p:nvSpPr>
            <p:spPr>
              <a:xfrm>
                <a:off x="4693092" y="6082984"/>
                <a:ext cx="75785" cy="75579"/>
              </a:xfrm>
              <a:custGeom>
                <a:avLst/>
                <a:gdLst>
                  <a:gd name="connsiteX0" fmla="*/ 10352 w 75785"/>
                  <a:gd name="connsiteY0" fmla="*/ 11936 h 75579"/>
                  <a:gd name="connsiteX1" fmla="*/ 65406 w 75785"/>
                  <a:gd name="connsiteY1" fmla="*/ 63656 h 75579"/>
                  <a:gd name="connsiteX2" fmla="*/ 10352 w 75785"/>
                  <a:gd name="connsiteY2" fmla="*/ 11936 h 75579"/>
                </a:gdLst>
                <a:ahLst/>
                <a:cxnLst>
                  <a:cxn ang="0">
                    <a:pos x="connsiteX0" y="connsiteY0"/>
                  </a:cxn>
                  <a:cxn ang="0">
                    <a:pos x="connsiteX1" y="connsiteY1"/>
                  </a:cxn>
                  <a:cxn ang="0">
                    <a:pos x="connsiteX2" y="connsiteY2"/>
                  </a:cxn>
                </a:cxnLst>
                <a:rect l="l" t="t" r="r" b="b"/>
                <a:pathLst>
                  <a:path w="75785" h="75579">
                    <a:moveTo>
                      <a:pt x="10352" y="11936"/>
                    </a:moveTo>
                    <a:cubicBezTo>
                      <a:pt x="-22986" y="47369"/>
                      <a:pt x="31974" y="99185"/>
                      <a:pt x="65406" y="63656"/>
                    </a:cubicBezTo>
                    <a:cubicBezTo>
                      <a:pt x="98839" y="28128"/>
                      <a:pt x="43689" y="-23593"/>
                      <a:pt x="10352" y="11936"/>
                    </a:cubicBezTo>
                    <a:close/>
                  </a:path>
                </a:pathLst>
              </a:custGeom>
              <a:solidFill>
                <a:srgbClr val="FFFFFF"/>
              </a:solidFill>
              <a:ln w="9525" cap="flat">
                <a:noFill/>
                <a:prstDash val="solid"/>
                <a:miter/>
              </a:ln>
            </p:spPr>
            <p:txBody>
              <a:bodyPr rtlCol="0" anchor="ctr"/>
              <a:lstStyle/>
              <a:p>
                <a:endParaRPr lang="zh-CN" altLang="en-US"/>
              </a:p>
            </p:txBody>
          </p:sp>
          <p:sp>
            <p:nvSpPr>
              <p:cNvPr id="812" name="任意多边形: 形状 811">
                <a:extLst>
                  <a:ext uri="{FF2B5EF4-FFF2-40B4-BE49-F238E27FC236}">
                    <a16:creationId xmlns:a16="http://schemas.microsoft.com/office/drawing/2014/main" xmlns="" id="{67DEC6A6-097C-49A8-B0E3-113A9E1FC68B}"/>
                  </a:ext>
                </a:extLst>
              </p:cNvPr>
              <p:cNvSpPr/>
              <p:nvPr/>
            </p:nvSpPr>
            <p:spPr>
              <a:xfrm>
                <a:off x="4819821" y="5644887"/>
                <a:ext cx="76756" cy="164375"/>
              </a:xfrm>
              <a:custGeom>
                <a:avLst/>
                <a:gdLst>
                  <a:gd name="connsiteX0" fmla="*/ 31261 w 76756"/>
                  <a:gd name="connsiteY0" fmla="*/ 262 h 164375"/>
                  <a:gd name="connsiteX1" fmla="*/ 1353 w 76756"/>
                  <a:gd name="connsiteY1" fmla="*/ 58841 h 164375"/>
                  <a:gd name="connsiteX2" fmla="*/ 54788 w 76756"/>
                  <a:gd name="connsiteY2" fmla="*/ 163616 h 164375"/>
                  <a:gd name="connsiteX3" fmla="*/ 56388 w 76756"/>
                  <a:gd name="connsiteY3" fmla="*/ 163825 h 164375"/>
                  <a:gd name="connsiteX4" fmla="*/ 56598 w 76756"/>
                  <a:gd name="connsiteY4" fmla="*/ 163616 h 164375"/>
                  <a:gd name="connsiteX5" fmla="*/ 63913 w 76756"/>
                  <a:gd name="connsiteY5" fmla="*/ 161787 h 164375"/>
                  <a:gd name="connsiteX6" fmla="*/ 64504 w 76756"/>
                  <a:gd name="connsiteY6" fmla="*/ 160377 h 164375"/>
                  <a:gd name="connsiteX7" fmla="*/ 75076 w 76756"/>
                  <a:gd name="connsiteY7" fmla="*/ 46553 h 164375"/>
                  <a:gd name="connsiteX8" fmla="*/ 31261 w 76756"/>
                  <a:gd name="connsiteY8" fmla="*/ 262 h 164375"/>
                  <a:gd name="connsiteX9" fmla="*/ 61646 w 76756"/>
                  <a:gd name="connsiteY9" fmla="*/ 102275 h 164375"/>
                  <a:gd name="connsiteX10" fmla="*/ 54407 w 76756"/>
                  <a:gd name="connsiteY10" fmla="*/ 157043 h 164375"/>
                  <a:gd name="connsiteX11" fmla="*/ 24499 w 76756"/>
                  <a:gd name="connsiteY11" fmla="*/ 95131 h 164375"/>
                  <a:gd name="connsiteX12" fmla="*/ 14116 w 76756"/>
                  <a:gd name="connsiteY12" fmla="*/ 63508 h 164375"/>
                  <a:gd name="connsiteX13" fmla="*/ 50311 w 76756"/>
                  <a:gd name="connsiteY13" fmla="*/ 20360 h 164375"/>
                  <a:gd name="connsiteX14" fmla="*/ 61646 w 76756"/>
                  <a:gd name="connsiteY14" fmla="*/ 102275 h 164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6756" h="164375">
                    <a:moveTo>
                      <a:pt x="31261" y="262"/>
                    </a:moveTo>
                    <a:cubicBezTo>
                      <a:pt x="2686" y="3691"/>
                      <a:pt x="-3124" y="36076"/>
                      <a:pt x="1353" y="58841"/>
                    </a:cubicBezTo>
                    <a:cubicBezTo>
                      <a:pt x="9630" y="97865"/>
                      <a:pt x="28061" y="134002"/>
                      <a:pt x="54788" y="163616"/>
                    </a:cubicBezTo>
                    <a:cubicBezTo>
                      <a:pt x="55169" y="164111"/>
                      <a:pt x="55893" y="164206"/>
                      <a:pt x="56388" y="163825"/>
                    </a:cubicBezTo>
                    <a:cubicBezTo>
                      <a:pt x="56465" y="163759"/>
                      <a:pt x="56541" y="163692"/>
                      <a:pt x="56598" y="163616"/>
                    </a:cubicBezTo>
                    <a:cubicBezTo>
                      <a:pt x="59122" y="165130"/>
                      <a:pt x="62399" y="164311"/>
                      <a:pt x="63913" y="161787"/>
                    </a:cubicBezTo>
                    <a:cubicBezTo>
                      <a:pt x="64180" y="161349"/>
                      <a:pt x="64380" y="160873"/>
                      <a:pt x="64504" y="160377"/>
                    </a:cubicBezTo>
                    <a:cubicBezTo>
                      <a:pt x="70219" y="123230"/>
                      <a:pt x="80887" y="84177"/>
                      <a:pt x="75076" y="46553"/>
                    </a:cubicBezTo>
                    <a:cubicBezTo>
                      <a:pt x="71647" y="24456"/>
                      <a:pt x="58026" y="-2976"/>
                      <a:pt x="31261" y="262"/>
                    </a:cubicBezTo>
                    <a:close/>
                    <a:moveTo>
                      <a:pt x="61646" y="102275"/>
                    </a:moveTo>
                    <a:cubicBezTo>
                      <a:pt x="59265" y="120563"/>
                      <a:pt x="56026" y="138660"/>
                      <a:pt x="54407" y="157043"/>
                    </a:cubicBezTo>
                    <a:cubicBezTo>
                      <a:pt x="43387" y="136927"/>
                      <a:pt x="33404" y="116267"/>
                      <a:pt x="24499" y="95131"/>
                    </a:cubicBezTo>
                    <a:cubicBezTo>
                      <a:pt x="20327" y="84834"/>
                      <a:pt x="16860" y="74271"/>
                      <a:pt x="14116" y="63508"/>
                    </a:cubicBezTo>
                    <a:cubicBezTo>
                      <a:pt x="10211" y="46839"/>
                      <a:pt x="13069" y="-8977"/>
                      <a:pt x="50311" y="20360"/>
                    </a:cubicBezTo>
                    <a:cubicBezTo>
                      <a:pt x="70885" y="36457"/>
                      <a:pt x="64504" y="80463"/>
                      <a:pt x="61646" y="102275"/>
                    </a:cubicBezTo>
                    <a:close/>
                  </a:path>
                </a:pathLst>
              </a:custGeom>
              <a:solidFill>
                <a:srgbClr val="263238"/>
              </a:solidFill>
              <a:ln w="9525" cap="flat">
                <a:noFill/>
                <a:prstDash val="solid"/>
                <a:miter/>
              </a:ln>
            </p:spPr>
            <p:txBody>
              <a:bodyPr rtlCol="0" anchor="ctr"/>
              <a:lstStyle/>
              <a:p>
                <a:endParaRPr lang="zh-CN" altLang="en-US"/>
              </a:p>
            </p:txBody>
          </p:sp>
          <p:sp>
            <p:nvSpPr>
              <p:cNvPr id="813" name="任意多边形: 形状 812">
                <a:extLst>
                  <a:ext uri="{FF2B5EF4-FFF2-40B4-BE49-F238E27FC236}">
                    <a16:creationId xmlns:a16="http://schemas.microsoft.com/office/drawing/2014/main" xmlns="" id="{F33F0966-D2FD-4CB1-B7C9-70C481BE6DF8}"/>
                  </a:ext>
                </a:extLst>
              </p:cNvPr>
              <p:cNvSpPr/>
              <p:nvPr/>
            </p:nvSpPr>
            <p:spPr>
              <a:xfrm>
                <a:off x="4741088" y="5798684"/>
                <a:ext cx="142295" cy="114944"/>
              </a:xfrm>
              <a:custGeom>
                <a:avLst/>
                <a:gdLst>
                  <a:gd name="connsiteX0" fmla="*/ 71227 w 142295"/>
                  <a:gd name="connsiteY0" fmla="*/ 99163 h 114944"/>
                  <a:gd name="connsiteX1" fmla="*/ 141617 w 142295"/>
                  <a:gd name="connsiteY1" fmla="*/ 9152 h 114944"/>
                  <a:gd name="connsiteX2" fmla="*/ 139559 w 142295"/>
                  <a:gd name="connsiteY2" fmla="*/ 1894 h 114944"/>
                  <a:gd name="connsiteX3" fmla="*/ 138093 w 142295"/>
                  <a:gd name="connsiteY3" fmla="*/ 1342 h 114944"/>
                  <a:gd name="connsiteX4" fmla="*/ 136854 w 142295"/>
                  <a:gd name="connsiteY4" fmla="*/ 8 h 114944"/>
                  <a:gd name="connsiteX5" fmla="*/ 26078 w 142295"/>
                  <a:gd name="connsiteY5" fmla="*/ 39537 h 114944"/>
                  <a:gd name="connsiteX6" fmla="*/ 7695 w 142295"/>
                  <a:gd name="connsiteY6" fmla="*/ 102688 h 114944"/>
                  <a:gd name="connsiteX7" fmla="*/ 71227 w 142295"/>
                  <a:gd name="connsiteY7" fmla="*/ 99163 h 114944"/>
                  <a:gd name="connsiteX8" fmla="*/ 35318 w 142295"/>
                  <a:gd name="connsiteY8" fmla="*/ 101259 h 114944"/>
                  <a:gd name="connsiteX9" fmla="*/ 38556 w 142295"/>
                  <a:gd name="connsiteY9" fmla="*/ 44966 h 114944"/>
                  <a:gd name="connsiteX10" fmla="*/ 67798 w 142295"/>
                  <a:gd name="connsiteY10" fmla="*/ 29060 h 114944"/>
                  <a:gd name="connsiteX11" fmla="*/ 131996 w 142295"/>
                  <a:gd name="connsiteY11" fmla="*/ 4485 h 114944"/>
                  <a:gd name="connsiteX12" fmla="*/ 99707 w 142295"/>
                  <a:gd name="connsiteY12" fmla="*/ 49348 h 114944"/>
                  <a:gd name="connsiteX13" fmla="*/ 35318 w 142295"/>
                  <a:gd name="connsiteY13" fmla="*/ 101259 h 114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295" h="114944">
                    <a:moveTo>
                      <a:pt x="71227" y="99163"/>
                    </a:moveTo>
                    <a:cubicBezTo>
                      <a:pt x="101326" y="75732"/>
                      <a:pt x="120281" y="40013"/>
                      <a:pt x="141617" y="9152"/>
                    </a:cubicBezTo>
                    <a:cubicBezTo>
                      <a:pt x="143055" y="6580"/>
                      <a:pt x="142131" y="3332"/>
                      <a:pt x="139559" y="1894"/>
                    </a:cubicBezTo>
                    <a:cubicBezTo>
                      <a:pt x="139102" y="1637"/>
                      <a:pt x="138607" y="1456"/>
                      <a:pt x="138093" y="1342"/>
                    </a:cubicBezTo>
                    <a:cubicBezTo>
                      <a:pt x="138093" y="675"/>
                      <a:pt x="138093" y="-87"/>
                      <a:pt x="136854" y="8"/>
                    </a:cubicBezTo>
                    <a:cubicBezTo>
                      <a:pt x="97106" y="3256"/>
                      <a:pt x="58902" y="16886"/>
                      <a:pt x="26078" y="39537"/>
                    </a:cubicBezTo>
                    <a:cubicBezTo>
                      <a:pt x="7028" y="53158"/>
                      <a:pt x="-10593" y="80780"/>
                      <a:pt x="7695" y="102688"/>
                    </a:cubicBezTo>
                    <a:cubicBezTo>
                      <a:pt x="25983" y="124595"/>
                      <a:pt x="53606" y="113165"/>
                      <a:pt x="71227" y="99163"/>
                    </a:cubicBezTo>
                    <a:close/>
                    <a:moveTo>
                      <a:pt x="35318" y="101259"/>
                    </a:moveTo>
                    <a:cubicBezTo>
                      <a:pt x="-12307" y="96973"/>
                      <a:pt x="24269" y="54396"/>
                      <a:pt x="38556" y="44966"/>
                    </a:cubicBezTo>
                    <a:cubicBezTo>
                      <a:pt x="47939" y="39013"/>
                      <a:pt x="57702" y="33698"/>
                      <a:pt x="67798" y="29060"/>
                    </a:cubicBezTo>
                    <a:cubicBezTo>
                      <a:pt x="88763" y="19773"/>
                      <a:pt x="110194" y="11572"/>
                      <a:pt x="131996" y="4485"/>
                    </a:cubicBezTo>
                    <a:cubicBezTo>
                      <a:pt x="120567" y="19058"/>
                      <a:pt x="110565" y="34394"/>
                      <a:pt x="99707" y="49348"/>
                    </a:cubicBezTo>
                    <a:cubicBezTo>
                      <a:pt x="86753" y="67160"/>
                      <a:pt x="61321" y="103640"/>
                      <a:pt x="35318" y="101259"/>
                    </a:cubicBezTo>
                    <a:close/>
                  </a:path>
                </a:pathLst>
              </a:custGeom>
              <a:solidFill>
                <a:srgbClr val="263238"/>
              </a:solidFill>
              <a:ln w="9525" cap="flat">
                <a:noFill/>
                <a:prstDash val="solid"/>
                <a:miter/>
              </a:ln>
            </p:spPr>
            <p:txBody>
              <a:bodyPr rtlCol="0" anchor="ctr"/>
              <a:lstStyle/>
              <a:p>
                <a:endParaRPr lang="zh-CN" altLang="en-US"/>
              </a:p>
            </p:txBody>
          </p:sp>
          <p:sp>
            <p:nvSpPr>
              <p:cNvPr id="814" name="任意多边形: 形状 813">
                <a:extLst>
                  <a:ext uri="{FF2B5EF4-FFF2-40B4-BE49-F238E27FC236}">
                    <a16:creationId xmlns:a16="http://schemas.microsoft.com/office/drawing/2014/main" xmlns="" id="{BB247572-A2EF-42FA-A151-07738562BA5B}"/>
                  </a:ext>
                </a:extLst>
              </p:cNvPr>
              <p:cNvSpPr/>
              <p:nvPr/>
            </p:nvSpPr>
            <p:spPr>
              <a:xfrm>
                <a:off x="4151185" y="5611827"/>
                <a:ext cx="856891" cy="647414"/>
              </a:xfrm>
              <a:custGeom>
                <a:avLst/>
                <a:gdLst>
                  <a:gd name="connsiteX0" fmla="*/ 0 w 856891"/>
                  <a:gd name="connsiteY0" fmla="*/ 518526 h 647414"/>
                  <a:gd name="connsiteX1" fmla="*/ 395097 w 856891"/>
                  <a:gd name="connsiteY1" fmla="*/ 585201 h 647414"/>
                  <a:gd name="connsiteX2" fmla="*/ 569500 w 856891"/>
                  <a:gd name="connsiteY2" fmla="*/ 644066 h 647414"/>
                  <a:gd name="connsiteX3" fmla="*/ 570071 w 856891"/>
                  <a:gd name="connsiteY3" fmla="*/ 644066 h 647414"/>
                  <a:gd name="connsiteX4" fmla="*/ 595027 w 856891"/>
                  <a:gd name="connsiteY4" fmla="*/ 647114 h 647414"/>
                  <a:gd name="connsiteX5" fmla="*/ 595598 w 856891"/>
                  <a:gd name="connsiteY5" fmla="*/ 647114 h 647414"/>
                  <a:gd name="connsiteX6" fmla="*/ 856869 w 856891"/>
                  <a:gd name="connsiteY6" fmla="*/ 21988 h 647414"/>
                  <a:gd name="connsiteX7" fmla="*/ 764953 w 856891"/>
                  <a:gd name="connsiteY7" fmla="*/ 8463 h 647414"/>
                  <a:gd name="connsiteX8" fmla="*/ 546735 w 856891"/>
                  <a:gd name="connsiteY8" fmla="*/ 207535 h 647414"/>
                  <a:gd name="connsiteX9" fmla="*/ 150686 w 856891"/>
                  <a:gd name="connsiteY9" fmla="*/ 144956 h 647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56891" h="647414">
                    <a:moveTo>
                      <a:pt x="0" y="518526"/>
                    </a:moveTo>
                    <a:lnTo>
                      <a:pt x="395097" y="585201"/>
                    </a:lnTo>
                    <a:cubicBezTo>
                      <a:pt x="469201" y="612633"/>
                      <a:pt x="534543" y="635398"/>
                      <a:pt x="569500" y="644066"/>
                    </a:cubicBezTo>
                    <a:lnTo>
                      <a:pt x="570071" y="644066"/>
                    </a:lnTo>
                    <a:cubicBezTo>
                      <a:pt x="578053" y="646942"/>
                      <a:pt x="586587" y="647990"/>
                      <a:pt x="595027" y="647114"/>
                    </a:cubicBezTo>
                    <a:lnTo>
                      <a:pt x="595598" y="647114"/>
                    </a:lnTo>
                    <a:cubicBezTo>
                      <a:pt x="618744" y="630635"/>
                      <a:pt x="855440" y="45229"/>
                      <a:pt x="856869" y="21988"/>
                    </a:cubicBezTo>
                    <a:cubicBezTo>
                      <a:pt x="858298" y="-1253"/>
                      <a:pt x="792194" y="-6587"/>
                      <a:pt x="764953" y="8463"/>
                    </a:cubicBezTo>
                    <a:cubicBezTo>
                      <a:pt x="737711" y="23512"/>
                      <a:pt x="546735" y="207535"/>
                      <a:pt x="546735" y="207535"/>
                    </a:cubicBezTo>
                    <a:lnTo>
                      <a:pt x="150686" y="144956"/>
                    </a:lnTo>
                    <a:close/>
                  </a:path>
                </a:pathLst>
              </a:custGeom>
              <a:solidFill>
                <a:srgbClr val="F7A9A0"/>
              </a:solidFill>
              <a:ln w="9525" cap="flat">
                <a:noFill/>
                <a:prstDash val="solid"/>
                <a:miter/>
              </a:ln>
            </p:spPr>
            <p:txBody>
              <a:bodyPr rtlCol="0" anchor="ctr"/>
              <a:lstStyle/>
              <a:p>
                <a:endParaRPr lang="zh-CN" altLang="en-US"/>
              </a:p>
            </p:txBody>
          </p:sp>
          <p:sp>
            <p:nvSpPr>
              <p:cNvPr id="815" name="任意多边形: 形状 814">
                <a:extLst>
                  <a:ext uri="{FF2B5EF4-FFF2-40B4-BE49-F238E27FC236}">
                    <a16:creationId xmlns:a16="http://schemas.microsoft.com/office/drawing/2014/main" xmlns="" id="{F3B1766B-FCCB-44C7-867E-7038ABB677DE}"/>
                  </a:ext>
                </a:extLst>
              </p:cNvPr>
              <p:cNvSpPr/>
              <p:nvPr/>
            </p:nvSpPr>
            <p:spPr>
              <a:xfrm>
                <a:off x="4477607" y="5610970"/>
                <a:ext cx="530473" cy="647820"/>
              </a:xfrm>
              <a:custGeom>
                <a:avLst/>
                <a:gdLst>
                  <a:gd name="connsiteX0" fmla="*/ 530447 w 530473"/>
                  <a:gd name="connsiteY0" fmla="*/ 22369 h 647820"/>
                  <a:gd name="connsiteX1" fmla="*/ 269177 w 530473"/>
                  <a:gd name="connsiteY1" fmla="*/ 647495 h 647820"/>
                  <a:gd name="connsiteX2" fmla="*/ 268510 w 530473"/>
                  <a:gd name="connsiteY2" fmla="*/ 647495 h 647820"/>
                  <a:gd name="connsiteX3" fmla="*/ 243650 w 530473"/>
                  <a:gd name="connsiteY3" fmla="*/ 644447 h 647820"/>
                  <a:gd name="connsiteX4" fmla="*/ 243078 w 530473"/>
                  <a:gd name="connsiteY4" fmla="*/ 644447 h 647820"/>
                  <a:gd name="connsiteX5" fmla="*/ 68675 w 530473"/>
                  <a:gd name="connsiteY5" fmla="*/ 585582 h 647820"/>
                  <a:gd name="connsiteX6" fmla="*/ 0 w 530473"/>
                  <a:gd name="connsiteY6" fmla="*/ 574057 h 647820"/>
                  <a:gd name="connsiteX7" fmla="*/ 146113 w 530473"/>
                  <a:gd name="connsiteY7" fmla="*/ 196105 h 647820"/>
                  <a:gd name="connsiteX8" fmla="*/ 220218 w 530473"/>
                  <a:gd name="connsiteY8" fmla="*/ 207821 h 647820"/>
                  <a:gd name="connsiteX9" fmla="*/ 438531 w 530473"/>
                  <a:gd name="connsiteY9" fmla="*/ 8653 h 647820"/>
                  <a:gd name="connsiteX10" fmla="*/ 530447 w 530473"/>
                  <a:gd name="connsiteY10" fmla="*/ 22369 h 6478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30473" h="647820">
                    <a:moveTo>
                      <a:pt x="530447" y="22369"/>
                    </a:moveTo>
                    <a:cubicBezTo>
                      <a:pt x="529019" y="45515"/>
                      <a:pt x="292322" y="631016"/>
                      <a:pt x="269177" y="647495"/>
                    </a:cubicBezTo>
                    <a:cubicBezTo>
                      <a:pt x="269177" y="647495"/>
                      <a:pt x="269177" y="647495"/>
                      <a:pt x="268510" y="647495"/>
                    </a:cubicBezTo>
                    <a:cubicBezTo>
                      <a:pt x="260099" y="648419"/>
                      <a:pt x="251593" y="647371"/>
                      <a:pt x="243650" y="644447"/>
                    </a:cubicBezTo>
                    <a:lnTo>
                      <a:pt x="243078" y="644447"/>
                    </a:lnTo>
                    <a:cubicBezTo>
                      <a:pt x="208121" y="635874"/>
                      <a:pt x="142780" y="613014"/>
                      <a:pt x="68675" y="585582"/>
                    </a:cubicBezTo>
                    <a:lnTo>
                      <a:pt x="0" y="574057"/>
                    </a:lnTo>
                    <a:lnTo>
                      <a:pt x="146113" y="196105"/>
                    </a:lnTo>
                    <a:lnTo>
                      <a:pt x="220218" y="207821"/>
                    </a:lnTo>
                    <a:cubicBezTo>
                      <a:pt x="220218" y="207821"/>
                      <a:pt x="410718" y="24274"/>
                      <a:pt x="438531" y="8653"/>
                    </a:cubicBezTo>
                    <a:cubicBezTo>
                      <a:pt x="466344" y="-6968"/>
                      <a:pt x="531971" y="-872"/>
                      <a:pt x="530447" y="22369"/>
                    </a:cubicBezTo>
                    <a:close/>
                  </a:path>
                </a:pathLst>
              </a:custGeom>
              <a:solidFill>
                <a:srgbClr val="DBDBDB"/>
              </a:solidFill>
              <a:ln w="9525" cap="flat">
                <a:noFill/>
                <a:prstDash val="solid"/>
                <a:miter/>
              </a:ln>
            </p:spPr>
            <p:txBody>
              <a:bodyPr rtlCol="0" anchor="ctr"/>
              <a:lstStyle/>
              <a:p>
                <a:endParaRPr lang="zh-CN" altLang="en-US"/>
              </a:p>
            </p:txBody>
          </p:sp>
          <p:sp>
            <p:nvSpPr>
              <p:cNvPr id="816" name="任意多边形: 形状 815">
                <a:extLst>
                  <a:ext uri="{FF2B5EF4-FFF2-40B4-BE49-F238E27FC236}">
                    <a16:creationId xmlns:a16="http://schemas.microsoft.com/office/drawing/2014/main" xmlns="" id="{942FB14E-730C-487C-9EE8-02C0ED046E55}"/>
                  </a:ext>
                </a:extLst>
              </p:cNvPr>
              <p:cNvSpPr/>
              <p:nvPr/>
            </p:nvSpPr>
            <p:spPr>
              <a:xfrm>
                <a:off x="4655724" y="6136855"/>
                <a:ext cx="142381" cy="79024"/>
              </a:xfrm>
              <a:custGeom>
                <a:avLst/>
                <a:gdLst>
                  <a:gd name="connsiteX0" fmla="*/ 123634 w 142381"/>
                  <a:gd name="connsiteY0" fmla="*/ 4547 h 79024"/>
                  <a:gd name="connsiteX1" fmla="*/ 100870 w 142381"/>
                  <a:gd name="connsiteY1" fmla="*/ 261 h 79024"/>
                  <a:gd name="connsiteX2" fmla="*/ 55626 w 142381"/>
                  <a:gd name="connsiteY2" fmla="*/ 7596 h 79024"/>
                  <a:gd name="connsiteX3" fmla="*/ 19050 w 142381"/>
                  <a:gd name="connsiteY3" fmla="*/ 36171 h 79024"/>
                  <a:gd name="connsiteX4" fmla="*/ 0 w 142381"/>
                  <a:gd name="connsiteY4" fmla="*/ 78271 h 79024"/>
                  <a:gd name="connsiteX5" fmla="*/ 1238 w 142381"/>
                  <a:gd name="connsiteY5" fmla="*/ 78271 h 79024"/>
                  <a:gd name="connsiteX6" fmla="*/ 59722 w 142381"/>
                  <a:gd name="connsiteY6" fmla="*/ 15120 h 79024"/>
                  <a:gd name="connsiteX7" fmla="*/ 101346 w 142381"/>
                  <a:gd name="connsiteY7" fmla="*/ 9596 h 79024"/>
                  <a:gd name="connsiteX8" fmla="*/ 121634 w 142381"/>
                  <a:gd name="connsiteY8" fmla="*/ 13691 h 79024"/>
                  <a:gd name="connsiteX9" fmla="*/ 131159 w 142381"/>
                  <a:gd name="connsiteY9" fmla="*/ 17406 h 79024"/>
                  <a:gd name="connsiteX10" fmla="*/ 140208 w 142381"/>
                  <a:gd name="connsiteY10" fmla="*/ 19406 h 79024"/>
                  <a:gd name="connsiteX11" fmla="*/ 142208 w 142381"/>
                  <a:gd name="connsiteY11" fmla="*/ 15215 h 79024"/>
                  <a:gd name="connsiteX12" fmla="*/ 123634 w 142381"/>
                  <a:gd name="connsiteY12" fmla="*/ 4547 h 79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2381" h="79024">
                    <a:moveTo>
                      <a:pt x="123634" y="4547"/>
                    </a:moveTo>
                    <a:cubicBezTo>
                      <a:pt x="116234" y="2271"/>
                      <a:pt x="108595" y="833"/>
                      <a:pt x="100870" y="261"/>
                    </a:cubicBezTo>
                    <a:cubicBezTo>
                      <a:pt x="85420" y="-863"/>
                      <a:pt x="69923" y="1652"/>
                      <a:pt x="55626" y="7596"/>
                    </a:cubicBezTo>
                    <a:cubicBezTo>
                      <a:pt x="41205" y="13853"/>
                      <a:pt x="28613" y="23693"/>
                      <a:pt x="19050" y="36171"/>
                    </a:cubicBezTo>
                    <a:cubicBezTo>
                      <a:pt x="9782" y="48696"/>
                      <a:pt x="3295" y="63040"/>
                      <a:pt x="0" y="78271"/>
                    </a:cubicBezTo>
                    <a:cubicBezTo>
                      <a:pt x="0" y="79128"/>
                      <a:pt x="1048" y="79414"/>
                      <a:pt x="1238" y="78271"/>
                    </a:cubicBezTo>
                    <a:cubicBezTo>
                      <a:pt x="9573" y="49115"/>
                      <a:pt x="31290" y="25664"/>
                      <a:pt x="59722" y="15120"/>
                    </a:cubicBezTo>
                    <a:cubicBezTo>
                      <a:pt x="72990" y="10120"/>
                      <a:pt x="87230" y="8224"/>
                      <a:pt x="101346" y="9596"/>
                    </a:cubicBezTo>
                    <a:cubicBezTo>
                      <a:pt x="108233" y="10281"/>
                      <a:pt x="115024" y="11653"/>
                      <a:pt x="121634" y="13691"/>
                    </a:cubicBezTo>
                    <a:cubicBezTo>
                      <a:pt x="124882" y="14730"/>
                      <a:pt x="128063" y="15977"/>
                      <a:pt x="131159" y="17406"/>
                    </a:cubicBezTo>
                    <a:cubicBezTo>
                      <a:pt x="134398" y="18835"/>
                      <a:pt x="136684" y="20549"/>
                      <a:pt x="140208" y="19406"/>
                    </a:cubicBezTo>
                    <a:cubicBezTo>
                      <a:pt x="141894" y="18778"/>
                      <a:pt x="142780" y="16920"/>
                      <a:pt x="142208" y="15215"/>
                    </a:cubicBezTo>
                    <a:cubicBezTo>
                      <a:pt x="140875" y="9119"/>
                      <a:pt x="128968" y="6357"/>
                      <a:pt x="123634" y="454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7" name="任意多边形: 形状 816">
                <a:extLst>
                  <a:ext uri="{FF2B5EF4-FFF2-40B4-BE49-F238E27FC236}">
                    <a16:creationId xmlns:a16="http://schemas.microsoft.com/office/drawing/2014/main" xmlns="" id="{92A72130-A65E-48A5-8432-F7AF04B2C1CD}"/>
                  </a:ext>
                </a:extLst>
              </p:cNvPr>
              <p:cNvSpPr/>
              <p:nvPr/>
            </p:nvSpPr>
            <p:spPr>
              <a:xfrm>
                <a:off x="4882705" y="5639282"/>
                <a:ext cx="36053" cy="169573"/>
              </a:xfrm>
              <a:custGeom>
                <a:avLst/>
                <a:gdLst>
                  <a:gd name="connsiteX0" fmla="*/ 17621 w 36053"/>
                  <a:gd name="connsiteY0" fmla="*/ 1296 h 169573"/>
                  <a:gd name="connsiteX1" fmla="*/ 1429 w 36053"/>
                  <a:gd name="connsiteY1" fmla="*/ 40920 h 169573"/>
                  <a:gd name="connsiteX2" fmla="*/ 1429 w 36053"/>
                  <a:gd name="connsiteY2" fmla="*/ 86640 h 169573"/>
                  <a:gd name="connsiteX3" fmla="*/ 12192 w 36053"/>
                  <a:gd name="connsiteY3" fmla="*/ 130264 h 169573"/>
                  <a:gd name="connsiteX4" fmla="*/ 21717 w 36053"/>
                  <a:gd name="connsiteY4" fmla="*/ 150171 h 169573"/>
                  <a:gd name="connsiteX5" fmla="*/ 33814 w 36053"/>
                  <a:gd name="connsiteY5" fmla="*/ 169221 h 169573"/>
                  <a:gd name="connsiteX6" fmla="*/ 35700 w 36053"/>
                  <a:gd name="connsiteY6" fmla="*/ 169145 h 169573"/>
                  <a:gd name="connsiteX7" fmla="*/ 36004 w 36053"/>
                  <a:gd name="connsiteY7" fmla="*/ 167888 h 169573"/>
                  <a:gd name="connsiteX8" fmla="*/ 27813 w 36053"/>
                  <a:gd name="connsiteY8" fmla="*/ 149886 h 169573"/>
                  <a:gd name="connsiteX9" fmla="*/ 20098 w 36053"/>
                  <a:gd name="connsiteY9" fmla="*/ 129312 h 169573"/>
                  <a:gd name="connsiteX10" fmla="*/ 10573 w 36053"/>
                  <a:gd name="connsiteY10" fmla="*/ 87687 h 169573"/>
                  <a:gd name="connsiteX11" fmla="*/ 22669 w 36053"/>
                  <a:gd name="connsiteY11" fmla="*/ 4915 h 169573"/>
                  <a:gd name="connsiteX12" fmla="*/ 21955 w 36053"/>
                  <a:gd name="connsiteY12" fmla="*/ 581 h 169573"/>
                  <a:gd name="connsiteX13" fmla="*/ 17621 w 36053"/>
                  <a:gd name="connsiteY13" fmla="*/ 1296 h 16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6053" h="169573">
                    <a:moveTo>
                      <a:pt x="17621" y="1296"/>
                    </a:moveTo>
                    <a:cubicBezTo>
                      <a:pt x="8249" y="12507"/>
                      <a:pt x="2591" y="26356"/>
                      <a:pt x="1429" y="40920"/>
                    </a:cubicBezTo>
                    <a:cubicBezTo>
                      <a:pt x="-476" y="56102"/>
                      <a:pt x="-476" y="71457"/>
                      <a:pt x="1429" y="86640"/>
                    </a:cubicBezTo>
                    <a:cubicBezTo>
                      <a:pt x="3200" y="101575"/>
                      <a:pt x="6810" y="116224"/>
                      <a:pt x="12192" y="130264"/>
                    </a:cubicBezTo>
                    <a:cubicBezTo>
                      <a:pt x="14954" y="137094"/>
                      <a:pt x="18135" y="143742"/>
                      <a:pt x="21717" y="150171"/>
                    </a:cubicBezTo>
                    <a:cubicBezTo>
                      <a:pt x="24717" y="157115"/>
                      <a:pt x="28804" y="163544"/>
                      <a:pt x="33814" y="169221"/>
                    </a:cubicBezTo>
                    <a:cubicBezTo>
                      <a:pt x="34357" y="169717"/>
                      <a:pt x="35195" y="169688"/>
                      <a:pt x="35700" y="169145"/>
                    </a:cubicBezTo>
                    <a:cubicBezTo>
                      <a:pt x="36014" y="168812"/>
                      <a:pt x="36128" y="168336"/>
                      <a:pt x="36004" y="167888"/>
                    </a:cubicBezTo>
                    <a:cubicBezTo>
                      <a:pt x="34100" y="161792"/>
                      <a:pt x="30385" y="155886"/>
                      <a:pt x="27813" y="149886"/>
                    </a:cubicBezTo>
                    <a:cubicBezTo>
                      <a:pt x="24889" y="143161"/>
                      <a:pt x="22317" y="136293"/>
                      <a:pt x="20098" y="129312"/>
                    </a:cubicBezTo>
                    <a:cubicBezTo>
                      <a:pt x="15688" y="115748"/>
                      <a:pt x="12497" y="101823"/>
                      <a:pt x="10573" y="87687"/>
                    </a:cubicBezTo>
                    <a:cubicBezTo>
                      <a:pt x="5943" y="59512"/>
                      <a:pt x="10173" y="30595"/>
                      <a:pt x="22669" y="4915"/>
                    </a:cubicBezTo>
                    <a:cubicBezTo>
                      <a:pt x="23670" y="3525"/>
                      <a:pt x="23346" y="1581"/>
                      <a:pt x="21955" y="581"/>
                    </a:cubicBezTo>
                    <a:cubicBezTo>
                      <a:pt x="20564" y="-419"/>
                      <a:pt x="18621" y="-95"/>
                      <a:pt x="17621" y="129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8" name="任意多边形: 形状 817">
                <a:extLst>
                  <a:ext uri="{FF2B5EF4-FFF2-40B4-BE49-F238E27FC236}">
                    <a16:creationId xmlns:a16="http://schemas.microsoft.com/office/drawing/2014/main" xmlns="" id="{BADDE97A-A4EB-424F-91D3-2EAC807D7EC3}"/>
                  </a:ext>
                </a:extLst>
              </p:cNvPr>
              <p:cNvSpPr/>
              <p:nvPr/>
            </p:nvSpPr>
            <p:spPr>
              <a:xfrm>
                <a:off x="4547139" y="5842600"/>
                <a:ext cx="138686" cy="334526"/>
              </a:xfrm>
              <a:custGeom>
                <a:avLst/>
                <a:gdLst>
                  <a:gd name="connsiteX0" fmla="*/ 135255 w 138686"/>
                  <a:gd name="connsiteY0" fmla="*/ 765 h 334526"/>
                  <a:gd name="connsiteX1" fmla="*/ 30480 w 138686"/>
                  <a:gd name="connsiteY1" fmla="*/ 260417 h 334526"/>
                  <a:gd name="connsiteX2" fmla="*/ 0 w 138686"/>
                  <a:gd name="connsiteY2" fmla="*/ 333664 h 334526"/>
                  <a:gd name="connsiteX3" fmla="*/ 1333 w 138686"/>
                  <a:gd name="connsiteY3" fmla="*/ 334140 h 334526"/>
                  <a:gd name="connsiteX4" fmla="*/ 113347 w 138686"/>
                  <a:gd name="connsiteY4" fmla="*/ 77441 h 334526"/>
                  <a:gd name="connsiteX5" fmla="*/ 138684 w 138686"/>
                  <a:gd name="connsiteY5" fmla="*/ 2003 h 334526"/>
                  <a:gd name="connsiteX6" fmla="*/ 136884 w 138686"/>
                  <a:gd name="connsiteY6" fmla="*/ 3 h 334526"/>
                  <a:gd name="connsiteX7" fmla="*/ 135255 w 138686"/>
                  <a:gd name="connsiteY7" fmla="*/ 765 h 334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8686" h="334526">
                    <a:moveTo>
                      <a:pt x="135255" y="765"/>
                    </a:moveTo>
                    <a:cubicBezTo>
                      <a:pt x="100489" y="87347"/>
                      <a:pt x="66294" y="174120"/>
                      <a:pt x="30480" y="260417"/>
                    </a:cubicBezTo>
                    <a:cubicBezTo>
                      <a:pt x="20383" y="284801"/>
                      <a:pt x="10573" y="309375"/>
                      <a:pt x="0" y="333664"/>
                    </a:cubicBezTo>
                    <a:cubicBezTo>
                      <a:pt x="0" y="334426"/>
                      <a:pt x="952" y="334902"/>
                      <a:pt x="1333" y="334140"/>
                    </a:cubicBezTo>
                    <a:cubicBezTo>
                      <a:pt x="43262" y="250654"/>
                      <a:pt x="80648" y="164957"/>
                      <a:pt x="113347" y="77441"/>
                    </a:cubicBezTo>
                    <a:cubicBezTo>
                      <a:pt x="122872" y="52486"/>
                      <a:pt x="130588" y="27245"/>
                      <a:pt x="138684" y="2003"/>
                    </a:cubicBezTo>
                    <a:cubicBezTo>
                      <a:pt x="138741" y="956"/>
                      <a:pt x="137931" y="60"/>
                      <a:pt x="136884" y="3"/>
                    </a:cubicBezTo>
                    <a:cubicBezTo>
                      <a:pt x="136245" y="-35"/>
                      <a:pt x="135636" y="260"/>
                      <a:pt x="135255" y="765"/>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19" name="任意多边形: 形状 818">
                <a:extLst>
                  <a:ext uri="{FF2B5EF4-FFF2-40B4-BE49-F238E27FC236}">
                    <a16:creationId xmlns:a16="http://schemas.microsoft.com/office/drawing/2014/main" xmlns="" id="{034770EC-0821-421C-A4D0-7EC0DECD0A4C}"/>
                  </a:ext>
                </a:extLst>
              </p:cNvPr>
              <p:cNvSpPr/>
              <p:nvPr/>
            </p:nvSpPr>
            <p:spPr>
              <a:xfrm>
                <a:off x="4507610" y="6160642"/>
                <a:ext cx="33039" cy="2976"/>
              </a:xfrm>
              <a:custGeom>
                <a:avLst/>
                <a:gdLst>
                  <a:gd name="connsiteX0" fmla="*/ 32480 w 33039"/>
                  <a:gd name="connsiteY0" fmla="*/ 667 h 2976"/>
                  <a:gd name="connsiteX1" fmla="*/ 30766 w 33039"/>
                  <a:gd name="connsiteY1" fmla="*/ 0 h 2976"/>
                  <a:gd name="connsiteX2" fmla="*/ 28670 w 33039"/>
                  <a:gd name="connsiteY2" fmla="*/ 0 h 2976"/>
                  <a:gd name="connsiteX3" fmla="*/ 24765 w 33039"/>
                  <a:gd name="connsiteY3" fmla="*/ 0 h 2976"/>
                  <a:gd name="connsiteX4" fmla="*/ 16764 w 33039"/>
                  <a:gd name="connsiteY4" fmla="*/ 0 h 2976"/>
                  <a:gd name="connsiteX5" fmla="*/ 667 w 33039"/>
                  <a:gd name="connsiteY5" fmla="*/ 1429 h 2976"/>
                  <a:gd name="connsiteX6" fmla="*/ 0 w 33039"/>
                  <a:gd name="connsiteY6" fmla="*/ 2096 h 2976"/>
                  <a:gd name="connsiteX7" fmla="*/ 667 w 33039"/>
                  <a:gd name="connsiteY7" fmla="*/ 2762 h 2976"/>
                  <a:gd name="connsiteX8" fmla="*/ 16669 w 33039"/>
                  <a:gd name="connsiteY8" fmla="*/ 2762 h 2976"/>
                  <a:gd name="connsiteX9" fmla="*/ 24479 w 33039"/>
                  <a:gd name="connsiteY9" fmla="*/ 2762 h 2976"/>
                  <a:gd name="connsiteX10" fmla="*/ 28670 w 33039"/>
                  <a:gd name="connsiteY10" fmla="*/ 2762 h 2976"/>
                  <a:gd name="connsiteX11" fmla="*/ 32576 w 33039"/>
                  <a:gd name="connsiteY11" fmla="*/ 2762 h 2976"/>
                  <a:gd name="connsiteX12" fmla="*/ 32718 w 33039"/>
                  <a:gd name="connsiteY12" fmla="*/ 886 h 2976"/>
                  <a:gd name="connsiteX13" fmla="*/ 32480 w 33039"/>
                  <a:gd name="connsiteY13"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3039" h="2976">
                    <a:moveTo>
                      <a:pt x="32480" y="667"/>
                    </a:moveTo>
                    <a:cubicBezTo>
                      <a:pt x="31985" y="286"/>
                      <a:pt x="31385" y="48"/>
                      <a:pt x="30766" y="0"/>
                    </a:cubicBezTo>
                    <a:lnTo>
                      <a:pt x="28670" y="0"/>
                    </a:lnTo>
                    <a:lnTo>
                      <a:pt x="24765" y="0"/>
                    </a:ln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479" y="2762"/>
                    </a:lnTo>
                    <a:lnTo>
                      <a:pt x="28670" y="2762"/>
                    </a:lnTo>
                    <a:cubicBezTo>
                      <a:pt x="29956" y="3048"/>
                      <a:pt x="31290" y="3048"/>
                      <a:pt x="32576" y="2762"/>
                    </a:cubicBezTo>
                    <a:cubicBezTo>
                      <a:pt x="33138" y="2286"/>
                      <a:pt x="33195" y="1438"/>
                      <a:pt x="32718" y="886"/>
                    </a:cubicBezTo>
                    <a:cubicBezTo>
                      <a:pt x="32642" y="800"/>
                      <a:pt x="32566" y="733"/>
                      <a:pt x="32480"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0" name="任意多边形: 形状 819">
                <a:extLst>
                  <a:ext uri="{FF2B5EF4-FFF2-40B4-BE49-F238E27FC236}">
                    <a16:creationId xmlns:a16="http://schemas.microsoft.com/office/drawing/2014/main" xmlns="" id="{9ACA78FF-69C9-4F88-8166-60F148697D30}"/>
                  </a:ext>
                </a:extLst>
              </p:cNvPr>
              <p:cNvSpPr/>
              <p:nvPr/>
            </p:nvSpPr>
            <p:spPr>
              <a:xfrm>
                <a:off x="4523136" y="6119780"/>
                <a:ext cx="33245" cy="2976"/>
              </a:xfrm>
              <a:custGeom>
                <a:avLst/>
                <a:gdLst>
                  <a:gd name="connsiteX0" fmla="*/ 32861 w 33245"/>
                  <a:gd name="connsiteY0" fmla="*/ 667 h 2976"/>
                  <a:gd name="connsiteX1" fmla="*/ 31147 w 33245"/>
                  <a:gd name="connsiteY1" fmla="*/ 0 h 2976"/>
                  <a:gd name="connsiteX2" fmla="*/ 16764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669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76" y="267"/>
                      <a:pt x="31775" y="38"/>
                      <a:pt x="31147" y="0"/>
                    </a:cubicBezTo>
                    <a:lnTo>
                      <a:pt x="16764" y="0"/>
                    </a:lnTo>
                    <a:cubicBezTo>
                      <a:pt x="11430" y="0"/>
                      <a:pt x="6001" y="762"/>
                      <a:pt x="667" y="1429"/>
                    </a:cubicBezTo>
                    <a:cubicBezTo>
                      <a:pt x="295" y="1429"/>
                      <a:pt x="0" y="1724"/>
                      <a:pt x="0" y="2096"/>
                    </a:cubicBezTo>
                    <a:cubicBezTo>
                      <a:pt x="0" y="2467"/>
                      <a:pt x="295" y="2762"/>
                      <a:pt x="667" y="2762"/>
                    </a:cubicBezTo>
                    <a:cubicBezTo>
                      <a:pt x="6001" y="2762"/>
                      <a:pt x="11335" y="2762"/>
                      <a:pt x="16669" y="2762"/>
                    </a:cubicBezTo>
                    <a:lnTo>
                      <a:pt x="24575" y="2762"/>
                    </a:lnTo>
                    <a:lnTo>
                      <a:pt x="28670" y="2762"/>
                    </a:lnTo>
                    <a:cubicBezTo>
                      <a:pt x="29956" y="3048"/>
                      <a:pt x="31290" y="3048"/>
                      <a:pt x="32576" y="2762"/>
                    </a:cubicBezTo>
                    <a:cubicBezTo>
                      <a:pt x="33214" y="2400"/>
                      <a:pt x="33433" y="1581"/>
                      <a:pt x="33071" y="943"/>
                    </a:cubicBezTo>
                    <a:cubicBezTo>
                      <a:pt x="33014" y="838"/>
                      <a:pt x="32947" y="753"/>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1" name="任意多边形: 形状 820">
                <a:extLst>
                  <a:ext uri="{FF2B5EF4-FFF2-40B4-BE49-F238E27FC236}">
                    <a16:creationId xmlns:a16="http://schemas.microsoft.com/office/drawing/2014/main" xmlns="" id="{544CC624-1132-4AA1-AA99-9F2F5D9869A8}"/>
                  </a:ext>
                </a:extLst>
              </p:cNvPr>
              <p:cNvSpPr/>
              <p:nvPr/>
            </p:nvSpPr>
            <p:spPr>
              <a:xfrm>
                <a:off x="4539138" y="6078918"/>
                <a:ext cx="33245" cy="2976"/>
              </a:xfrm>
              <a:custGeom>
                <a:avLst/>
                <a:gdLst>
                  <a:gd name="connsiteX0" fmla="*/ 32861 w 33245"/>
                  <a:gd name="connsiteY0" fmla="*/ 667 h 2976"/>
                  <a:gd name="connsiteX1" fmla="*/ 31147 w 33245"/>
                  <a:gd name="connsiteY1" fmla="*/ 0 h 2976"/>
                  <a:gd name="connsiteX2" fmla="*/ 16859 w 33245"/>
                  <a:gd name="connsiteY2" fmla="*/ 0 h 2976"/>
                  <a:gd name="connsiteX3" fmla="*/ 667 w 33245"/>
                  <a:gd name="connsiteY3" fmla="*/ 1429 h 2976"/>
                  <a:gd name="connsiteX4" fmla="*/ 0 w 33245"/>
                  <a:gd name="connsiteY4" fmla="*/ 2096 h 2976"/>
                  <a:gd name="connsiteX5" fmla="*/ 667 w 33245"/>
                  <a:gd name="connsiteY5" fmla="*/ 2762 h 2976"/>
                  <a:gd name="connsiteX6" fmla="*/ 16764 w 33245"/>
                  <a:gd name="connsiteY6" fmla="*/ 2762 h 2976"/>
                  <a:gd name="connsiteX7" fmla="*/ 24575 w 33245"/>
                  <a:gd name="connsiteY7" fmla="*/ 2762 h 2976"/>
                  <a:gd name="connsiteX8" fmla="*/ 28670 w 33245"/>
                  <a:gd name="connsiteY8" fmla="*/ 2762 h 2976"/>
                  <a:gd name="connsiteX9" fmla="*/ 32576 w 33245"/>
                  <a:gd name="connsiteY9" fmla="*/ 2762 h 2976"/>
                  <a:gd name="connsiteX10" fmla="*/ 33071 w 33245"/>
                  <a:gd name="connsiteY10" fmla="*/ 943 h 2976"/>
                  <a:gd name="connsiteX11" fmla="*/ 32861 w 33245"/>
                  <a:gd name="connsiteY11"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245" h="2976">
                    <a:moveTo>
                      <a:pt x="32861" y="667"/>
                    </a:moveTo>
                    <a:cubicBezTo>
                      <a:pt x="32356" y="305"/>
                      <a:pt x="31766" y="76"/>
                      <a:pt x="31147" y="0"/>
                    </a:cubicBezTo>
                    <a:lnTo>
                      <a:pt x="16859" y="0"/>
                    </a:lnTo>
                    <a:cubicBezTo>
                      <a:pt x="11430" y="0"/>
                      <a:pt x="6096" y="762"/>
                      <a:pt x="667" y="1429"/>
                    </a:cubicBezTo>
                    <a:cubicBezTo>
                      <a:pt x="295" y="1429"/>
                      <a:pt x="0" y="1724"/>
                      <a:pt x="0" y="2096"/>
                    </a:cubicBezTo>
                    <a:cubicBezTo>
                      <a:pt x="0" y="2467"/>
                      <a:pt x="295" y="2762"/>
                      <a:pt x="667" y="2762"/>
                    </a:cubicBezTo>
                    <a:cubicBezTo>
                      <a:pt x="6001" y="2762"/>
                      <a:pt x="11335" y="2762"/>
                      <a:pt x="16764" y="2762"/>
                    </a:cubicBezTo>
                    <a:lnTo>
                      <a:pt x="24575" y="2762"/>
                    </a:lnTo>
                    <a:lnTo>
                      <a:pt x="28670" y="2762"/>
                    </a:lnTo>
                    <a:cubicBezTo>
                      <a:pt x="29956" y="3048"/>
                      <a:pt x="31290" y="3048"/>
                      <a:pt x="32576" y="2762"/>
                    </a:cubicBezTo>
                    <a:cubicBezTo>
                      <a:pt x="33214" y="2400"/>
                      <a:pt x="33433" y="1581"/>
                      <a:pt x="33071" y="943"/>
                    </a:cubicBezTo>
                    <a:cubicBezTo>
                      <a:pt x="33014" y="838"/>
                      <a:pt x="32947" y="752"/>
                      <a:pt x="3286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2" name="任意多边形: 形状 821">
                <a:extLst>
                  <a:ext uri="{FF2B5EF4-FFF2-40B4-BE49-F238E27FC236}">
                    <a16:creationId xmlns:a16="http://schemas.microsoft.com/office/drawing/2014/main" xmlns="" id="{709A3224-193C-4E28-804C-AF0F7632CD29}"/>
                  </a:ext>
                </a:extLst>
              </p:cNvPr>
              <p:cNvSpPr/>
              <p:nvPr/>
            </p:nvSpPr>
            <p:spPr>
              <a:xfrm>
                <a:off x="4555307" y="6038056"/>
                <a:ext cx="33034" cy="2976"/>
              </a:xfrm>
              <a:custGeom>
                <a:avLst/>
                <a:gdLst>
                  <a:gd name="connsiteX0" fmla="*/ 32504 w 33034"/>
                  <a:gd name="connsiteY0" fmla="*/ 667 h 2976"/>
                  <a:gd name="connsiteX1" fmla="*/ 30790 w 33034"/>
                  <a:gd name="connsiteY1" fmla="*/ 0 h 2976"/>
                  <a:gd name="connsiteX2" fmla="*/ 16693 w 33034"/>
                  <a:gd name="connsiteY2" fmla="*/ 0 h 2976"/>
                  <a:gd name="connsiteX3" fmla="*/ 500 w 33034"/>
                  <a:gd name="connsiteY3" fmla="*/ 1429 h 2976"/>
                  <a:gd name="connsiteX4" fmla="*/ 500 w 33034"/>
                  <a:gd name="connsiteY4" fmla="*/ 2762 h 2976"/>
                  <a:gd name="connsiteX5" fmla="*/ 16597 w 33034"/>
                  <a:gd name="connsiteY5" fmla="*/ 2762 h 2976"/>
                  <a:gd name="connsiteX6" fmla="*/ 24408 w 33034"/>
                  <a:gd name="connsiteY6" fmla="*/ 2762 h 2976"/>
                  <a:gd name="connsiteX7" fmla="*/ 28503 w 33034"/>
                  <a:gd name="connsiteY7" fmla="*/ 2762 h 2976"/>
                  <a:gd name="connsiteX8" fmla="*/ 32409 w 33034"/>
                  <a:gd name="connsiteY8" fmla="*/ 2762 h 2976"/>
                  <a:gd name="connsiteX9" fmla="*/ 32876 w 33034"/>
                  <a:gd name="connsiteY9" fmla="*/ 1076 h 2976"/>
                  <a:gd name="connsiteX10" fmla="*/ 32504 w 33034"/>
                  <a:gd name="connsiteY10" fmla="*/ 667 h 2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034" h="2976">
                    <a:moveTo>
                      <a:pt x="32504" y="667"/>
                    </a:moveTo>
                    <a:cubicBezTo>
                      <a:pt x="31999" y="305"/>
                      <a:pt x="31409" y="76"/>
                      <a:pt x="30790" y="0"/>
                    </a:cubicBezTo>
                    <a:lnTo>
                      <a:pt x="16693" y="0"/>
                    </a:lnTo>
                    <a:cubicBezTo>
                      <a:pt x="11263" y="0"/>
                      <a:pt x="5929" y="762"/>
                      <a:pt x="500" y="1429"/>
                    </a:cubicBezTo>
                    <a:cubicBezTo>
                      <a:pt x="-167" y="1429"/>
                      <a:pt x="-167" y="2762"/>
                      <a:pt x="500" y="2762"/>
                    </a:cubicBezTo>
                    <a:cubicBezTo>
                      <a:pt x="5834" y="2762"/>
                      <a:pt x="11263" y="2762"/>
                      <a:pt x="16597" y="2762"/>
                    </a:cubicBezTo>
                    <a:lnTo>
                      <a:pt x="24408" y="2762"/>
                    </a:lnTo>
                    <a:lnTo>
                      <a:pt x="28503" y="2762"/>
                    </a:lnTo>
                    <a:cubicBezTo>
                      <a:pt x="29789" y="3048"/>
                      <a:pt x="31123" y="3048"/>
                      <a:pt x="32409" y="2762"/>
                    </a:cubicBezTo>
                    <a:cubicBezTo>
                      <a:pt x="32999" y="2429"/>
                      <a:pt x="33209" y="1667"/>
                      <a:pt x="32876" y="1076"/>
                    </a:cubicBezTo>
                    <a:cubicBezTo>
                      <a:pt x="32780" y="914"/>
                      <a:pt x="32656" y="771"/>
                      <a:pt x="32504"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3" name="任意多边形: 形状 822">
                <a:extLst>
                  <a:ext uri="{FF2B5EF4-FFF2-40B4-BE49-F238E27FC236}">
                    <a16:creationId xmlns:a16="http://schemas.microsoft.com/office/drawing/2014/main" xmlns="" id="{14F96211-B7A6-4ABC-A168-FB891022A0B0}"/>
                  </a:ext>
                </a:extLst>
              </p:cNvPr>
              <p:cNvSpPr/>
              <p:nvPr/>
            </p:nvSpPr>
            <p:spPr>
              <a:xfrm>
                <a:off x="4571047" y="5996908"/>
                <a:ext cx="33133" cy="2962"/>
              </a:xfrm>
              <a:custGeom>
                <a:avLst/>
                <a:gdLst>
                  <a:gd name="connsiteX0" fmla="*/ 32671 w 33133"/>
                  <a:gd name="connsiteY0" fmla="*/ 667 h 2962"/>
                  <a:gd name="connsiteX1" fmla="*/ 30956 w 33133"/>
                  <a:gd name="connsiteY1" fmla="*/ 0 h 2962"/>
                  <a:gd name="connsiteX2" fmla="*/ 16669 w 33133"/>
                  <a:gd name="connsiteY2" fmla="*/ 0 h 2962"/>
                  <a:gd name="connsiteX3" fmla="*/ 571 w 33133"/>
                  <a:gd name="connsiteY3" fmla="*/ 1429 h 2962"/>
                  <a:gd name="connsiteX4" fmla="*/ 571 w 33133"/>
                  <a:gd name="connsiteY4" fmla="*/ 2762 h 2962"/>
                  <a:gd name="connsiteX5" fmla="*/ 16669 w 33133"/>
                  <a:gd name="connsiteY5" fmla="*/ 2762 h 2962"/>
                  <a:gd name="connsiteX6" fmla="*/ 24479 w 33133"/>
                  <a:gd name="connsiteY6" fmla="*/ 2762 h 2962"/>
                  <a:gd name="connsiteX7" fmla="*/ 28670 w 33133"/>
                  <a:gd name="connsiteY7" fmla="*/ 2762 h 2962"/>
                  <a:gd name="connsiteX8" fmla="*/ 32576 w 33133"/>
                  <a:gd name="connsiteY8" fmla="*/ 2762 h 2962"/>
                  <a:gd name="connsiteX9" fmla="*/ 32890 w 33133"/>
                  <a:gd name="connsiteY9" fmla="*/ 905 h 2962"/>
                  <a:gd name="connsiteX10" fmla="*/ 32671 w 33133"/>
                  <a:gd name="connsiteY10" fmla="*/ 667 h 2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133" h="2962">
                    <a:moveTo>
                      <a:pt x="32671" y="667"/>
                    </a:moveTo>
                    <a:cubicBezTo>
                      <a:pt x="32147" y="343"/>
                      <a:pt x="31566" y="124"/>
                      <a:pt x="30956" y="0"/>
                    </a:cubicBezTo>
                    <a:lnTo>
                      <a:pt x="16669" y="0"/>
                    </a:lnTo>
                    <a:cubicBezTo>
                      <a:pt x="11239" y="0"/>
                      <a:pt x="5905" y="762"/>
                      <a:pt x="571" y="1429"/>
                    </a:cubicBezTo>
                    <a:cubicBezTo>
                      <a:pt x="-190" y="1429"/>
                      <a:pt x="-190" y="2762"/>
                      <a:pt x="571" y="2762"/>
                    </a:cubicBezTo>
                    <a:cubicBezTo>
                      <a:pt x="5905" y="2762"/>
                      <a:pt x="11335" y="2762"/>
                      <a:pt x="16669" y="2762"/>
                    </a:cubicBezTo>
                    <a:lnTo>
                      <a:pt x="24479" y="2762"/>
                    </a:lnTo>
                    <a:lnTo>
                      <a:pt x="28670" y="2762"/>
                    </a:lnTo>
                    <a:cubicBezTo>
                      <a:pt x="29956" y="3029"/>
                      <a:pt x="31290" y="3029"/>
                      <a:pt x="32576" y="2762"/>
                    </a:cubicBezTo>
                    <a:cubicBezTo>
                      <a:pt x="33176" y="2334"/>
                      <a:pt x="33309" y="1505"/>
                      <a:pt x="32890" y="905"/>
                    </a:cubicBezTo>
                    <a:cubicBezTo>
                      <a:pt x="32823" y="819"/>
                      <a:pt x="32756" y="733"/>
                      <a:pt x="32671" y="667"/>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4" name="任意多边形: 形状 823">
                <a:extLst>
                  <a:ext uri="{FF2B5EF4-FFF2-40B4-BE49-F238E27FC236}">
                    <a16:creationId xmlns:a16="http://schemas.microsoft.com/office/drawing/2014/main" xmlns="" id="{5C8B3395-C91D-4BA8-B4A8-385DB651DB3F}"/>
                  </a:ext>
                </a:extLst>
              </p:cNvPr>
              <p:cNvSpPr/>
              <p:nvPr/>
            </p:nvSpPr>
            <p:spPr>
              <a:xfrm>
                <a:off x="4586859" y="5956224"/>
                <a:ext cx="33131" cy="2974"/>
              </a:xfrm>
              <a:custGeom>
                <a:avLst/>
                <a:gdLst>
                  <a:gd name="connsiteX0" fmla="*/ 32766 w 33131"/>
                  <a:gd name="connsiteY0" fmla="*/ 774 h 2974"/>
                  <a:gd name="connsiteX1" fmla="*/ 30956 w 33131"/>
                  <a:gd name="connsiteY1" fmla="*/ 107 h 2974"/>
                  <a:gd name="connsiteX2" fmla="*/ 24955 w 33131"/>
                  <a:gd name="connsiteY2" fmla="*/ 107 h 2974"/>
                  <a:gd name="connsiteX3" fmla="*/ 16669 w 33131"/>
                  <a:gd name="connsiteY3" fmla="*/ 107 h 2974"/>
                  <a:gd name="connsiteX4" fmla="*/ 571 w 33131"/>
                  <a:gd name="connsiteY4" fmla="*/ 1441 h 2974"/>
                  <a:gd name="connsiteX5" fmla="*/ 571 w 33131"/>
                  <a:gd name="connsiteY5" fmla="*/ 2774 h 2974"/>
                  <a:gd name="connsiteX6" fmla="*/ 16669 w 33131"/>
                  <a:gd name="connsiteY6" fmla="*/ 2774 h 2974"/>
                  <a:gd name="connsiteX7" fmla="*/ 24479 w 33131"/>
                  <a:gd name="connsiteY7" fmla="*/ 2774 h 2974"/>
                  <a:gd name="connsiteX8" fmla="*/ 28670 w 33131"/>
                  <a:gd name="connsiteY8" fmla="*/ 2774 h 2974"/>
                  <a:gd name="connsiteX9" fmla="*/ 32576 w 33131"/>
                  <a:gd name="connsiteY9" fmla="*/ 2774 h 2974"/>
                  <a:gd name="connsiteX10" fmla="*/ 32880 w 33131"/>
                  <a:gd name="connsiteY10" fmla="*/ 917 h 2974"/>
                  <a:gd name="connsiteX11" fmla="*/ 32766 w 33131"/>
                  <a:gd name="connsiteY11" fmla="*/ 774 h 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131" h="2974">
                    <a:moveTo>
                      <a:pt x="32766" y="774"/>
                    </a:moveTo>
                    <a:cubicBezTo>
                      <a:pt x="32204" y="450"/>
                      <a:pt x="31595" y="231"/>
                      <a:pt x="30956" y="107"/>
                    </a:cubicBezTo>
                    <a:lnTo>
                      <a:pt x="24955" y="107"/>
                    </a:lnTo>
                    <a:cubicBezTo>
                      <a:pt x="22193" y="-36"/>
                      <a:pt x="19431" y="-36"/>
                      <a:pt x="16669" y="107"/>
                    </a:cubicBezTo>
                    <a:cubicBezTo>
                      <a:pt x="11239" y="107"/>
                      <a:pt x="5905" y="869"/>
                      <a:pt x="571" y="1441"/>
                    </a:cubicBezTo>
                    <a:cubicBezTo>
                      <a:pt x="-190" y="1441"/>
                      <a:pt x="-190" y="2774"/>
                      <a:pt x="571" y="2774"/>
                    </a:cubicBezTo>
                    <a:cubicBezTo>
                      <a:pt x="6001" y="2774"/>
                      <a:pt x="11335" y="2774"/>
                      <a:pt x="16669" y="2774"/>
                    </a:cubicBezTo>
                    <a:lnTo>
                      <a:pt x="24479" y="2774"/>
                    </a:lnTo>
                    <a:lnTo>
                      <a:pt x="28670" y="2774"/>
                    </a:lnTo>
                    <a:cubicBezTo>
                      <a:pt x="29956" y="3041"/>
                      <a:pt x="31290" y="3041"/>
                      <a:pt x="32576" y="2774"/>
                    </a:cubicBezTo>
                    <a:cubicBezTo>
                      <a:pt x="33176" y="2345"/>
                      <a:pt x="33309" y="1507"/>
                      <a:pt x="32880" y="917"/>
                    </a:cubicBezTo>
                    <a:cubicBezTo>
                      <a:pt x="32842" y="860"/>
                      <a:pt x="32804" y="821"/>
                      <a:pt x="32766"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5" name="任意多边形: 形状 824">
                <a:extLst>
                  <a:ext uri="{FF2B5EF4-FFF2-40B4-BE49-F238E27FC236}">
                    <a16:creationId xmlns:a16="http://schemas.microsoft.com/office/drawing/2014/main" xmlns="" id="{056C03DF-1590-4424-8CDB-C8825B5EC02E}"/>
                  </a:ext>
                </a:extLst>
              </p:cNvPr>
              <p:cNvSpPr/>
              <p:nvPr/>
            </p:nvSpPr>
            <p:spPr>
              <a:xfrm>
                <a:off x="4602765" y="5915362"/>
                <a:ext cx="33188" cy="2988"/>
              </a:xfrm>
              <a:custGeom>
                <a:avLst/>
                <a:gdLst>
                  <a:gd name="connsiteX0" fmla="*/ 32861 w 33188"/>
                  <a:gd name="connsiteY0" fmla="*/ 774 h 2988"/>
                  <a:gd name="connsiteX1" fmla="*/ 31051 w 33188"/>
                  <a:gd name="connsiteY1" fmla="*/ 107 h 2988"/>
                  <a:gd name="connsiteX2" fmla="*/ 25051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5 w 33188"/>
                  <a:gd name="connsiteY10" fmla="*/ 2774 h 2988"/>
                  <a:gd name="connsiteX11" fmla="*/ 32975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299" y="450"/>
                      <a:pt x="31690" y="231"/>
                      <a:pt x="31051" y="107"/>
                    </a:cubicBezTo>
                    <a:lnTo>
                      <a:pt x="25051" y="107"/>
                    </a:lnTo>
                    <a:cubicBezTo>
                      <a:pt x="22288" y="-36"/>
                      <a:pt x="19526"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5" y="2774"/>
                    </a:cubicBezTo>
                    <a:cubicBezTo>
                      <a:pt x="33194" y="2374"/>
                      <a:pt x="33376" y="1555"/>
                      <a:pt x="32975" y="936"/>
                    </a:cubicBezTo>
                    <a:cubicBezTo>
                      <a:pt x="32947" y="879"/>
                      <a:pt x="32909" y="821"/>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6" name="任意多边形: 形状 825">
                <a:extLst>
                  <a:ext uri="{FF2B5EF4-FFF2-40B4-BE49-F238E27FC236}">
                    <a16:creationId xmlns:a16="http://schemas.microsoft.com/office/drawing/2014/main" xmlns="" id="{45A3A218-5036-4493-AD82-FE2702D8025F}"/>
                  </a:ext>
                </a:extLst>
              </p:cNvPr>
              <p:cNvSpPr/>
              <p:nvPr/>
            </p:nvSpPr>
            <p:spPr>
              <a:xfrm>
                <a:off x="4618672" y="5874500"/>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7 h 2988"/>
                  <a:gd name="connsiteX6" fmla="*/ 667 w 33188"/>
                  <a:gd name="connsiteY6" fmla="*/ 2774 h 2988"/>
                  <a:gd name="connsiteX7" fmla="*/ 16669 w 33188"/>
                  <a:gd name="connsiteY7" fmla="*/ 2774 h 2988"/>
                  <a:gd name="connsiteX8" fmla="*/ 24479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28" y="469"/>
                      <a:pt x="31747" y="250"/>
                      <a:pt x="31147" y="107"/>
                    </a:cubicBezTo>
                    <a:lnTo>
                      <a:pt x="25146" y="107"/>
                    </a:lnTo>
                    <a:cubicBezTo>
                      <a:pt x="22355" y="-36"/>
                      <a:pt x="19555" y="-36"/>
                      <a:pt x="16764" y="107"/>
                    </a:cubicBezTo>
                    <a:cubicBezTo>
                      <a:pt x="11430" y="107"/>
                      <a:pt x="6001" y="869"/>
                      <a:pt x="667" y="1441"/>
                    </a:cubicBezTo>
                    <a:cubicBezTo>
                      <a:pt x="295" y="1441"/>
                      <a:pt x="0" y="1736"/>
                      <a:pt x="0" y="2107"/>
                    </a:cubicBezTo>
                    <a:cubicBezTo>
                      <a:pt x="0" y="2479"/>
                      <a:pt x="295" y="2774"/>
                      <a:pt x="667" y="2774"/>
                    </a:cubicBezTo>
                    <a:cubicBezTo>
                      <a:pt x="6001" y="2774"/>
                      <a:pt x="11335" y="2774"/>
                      <a:pt x="16669" y="2774"/>
                    </a:cubicBezTo>
                    <a:lnTo>
                      <a:pt x="24479"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7" name="任意多边形: 形状 826">
                <a:extLst>
                  <a:ext uri="{FF2B5EF4-FFF2-40B4-BE49-F238E27FC236}">
                    <a16:creationId xmlns:a16="http://schemas.microsoft.com/office/drawing/2014/main" xmlns="" id="{673593BE-9A5D-46ED-A789-60D838F3DCC0}"/>
                  </a:ext>
                </a:extLst>
              </p:cNvPr>
              <p:cNvSpPr/>
              <p:nvPr/>
            </p:nvSpPr>
            <p:spPr>
              <a:xfrm>
                <a:off x="4634388" y="5833637"/>
                <a:ext cx="33188" cy="2988"/>
              </a:xfrm>
              <a:custGeom>
                <a:avLst/>
                <a:gdLst>
                  <a:gd name="connsiteX0" fmla="*/ 32861 w 33188"/>
                  <a:gd name="connsiteY0" fmla="*/ 774 h 2988"/>
                  <a:gd name="connsiteX1" fmla="*/ 31147 w 33188"/>
                  <a:gd name="connsiteY1" fmla="*/ 107 h 2988"/>
                  <a:gd name="connsiteX2" fmla="*/ 25146 w 33188"/>
                  <a:gd name="connsiteY2" fmla="*/ 107 h 2988"/>
                  <a:gd name="connsiteX3" fmla="*/ 16764 w 33188"/>
                  <a:gd name="connsiteY3" fmla="*/ 107 h 2988"/>
                  <a:gd name="connsiteX4" fmla="*/ 667 w 33188"/>
                  <a:gd name="connsiteY4" fmla="*/ 1441 h 2988"/>
                  <a:gd name="connsiteX5" fmla="*/ 0 w 33188"/>
                  <a:gd name="connsiteY5" fmla="*/ 2108 h 2988"/>
                  <a:gd name="connsiteX6" fmla="*/ 667 w 33188"/>
                  <a:gd name="connsiteY6" fmla="*/ 2774 h 2988"/>
                  <a:gd name="connsiteX7" fmla="*/ 16669 w 33188"/>
                  <a:gd name="connsiteY7" fmla="*/ 2774 h 2988"/>
                  <a:gd name="connsiteX8" fmla="*/ 24575 w 33188"/>
                  <a:gd name="connsiteY8" fmla="*/ 2774 h 2988"/>
                  <a:gd name="connsiteX9" fmla="*/ 28670 w 33188"/>
                  <a:gd name="connsiteY9" fmla="*/ 2774 h 2988"/>
                  <a:gd name="connsiteX10" fmla="*/ 32576 w 33188"/>
                  <a:gd name="connsiteY10" fmla="*/ 2774 h 2988"/>
                  <a:gd name="connsiteX11" fmla="*/ 32976 w 33188"/>
                  <a:gd name="connsiteY11" fmla="*/ 936 h 2988"/>
                  <a:gd name="connsiteX12" fmla="*/ 32861 w 33188"/>
                  <a:gd name="connsiteY12" fmla="*/ 774 h 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3188" h="2988">
                    <a:moveTo>
                      <a:pt x="32861" y="774"/>
                    </a:moveTo>
                    <a:cubicBezTo>
                      <a:pt x="32338" y="450"/>
                      <a:pt x="31756" y="231"/>
                      <a:pt x="31147" y="107"/>
                    </a:cubicBezTo>
                    <a:lnTo>
                      <a:pt x="25146" y="107"/>
                    </a:lnTo>
                    <a:cubicBezTo>
                      <a:pt x="22355" y="-36"/>
                      <a:pt x="19555" y="-36"/>
                      <a:pt x="16764" y="107"/>
                    </a:cubicBezTo>
                    <a:cubicBezTo>
                      <a:pt x="11430" y="107"/>
                      <a:pt x="6001" y="869"/>
                      <a:pt x="667" y="1441"/>
                    </a:cubicBezTo>
                    <a:cubicBezTo>
                      <a:pt x="295" y="1441"/>
                      <a:pt x="0" y="1736"/>
                      <a:pt x="0" y="2108"/>
                    </a:cubicBezTo>
                    <a:cubicBezTo>
                      <a:pt x="0" y="2479"/>
                      <a:pt x="295" y="2774"/>
                      <a:pt x="667" y="2774"/>
                    </a:cubicBezTo>
                    <a:cubicBezTo>
                      <a:pt x="6001" y="2774"/>
                      <a:pt x="11335" y="2774"/>
                      <a:pt x="16669" y="2774"/>
                    </a:cubicBezTo>
                    <a:lnTo>
                      <a:pt x="24575" y="2774"/>
                    </a:lnTo>
                    <a:lnTo>
                      <a:pt x="28670" y="2774"/>
                    </a:lnTo>
                    <a:cubicBezTo>
                      <a:pt x="29956" y="3060"/>
                      <a:pt x="31290" y="3060"/>
                      <a:pt x="32576" y="2774"/>
                    </a:cubicBezTo>
                    <a:cubicBezTo>
                      <a:pt x="33195" y="2374"/>
                      <a:pt x="33376" y="1555"/>
                      <a:pt x="32976" y="936"/>
                    </a:cubicBezTo>
                    <a:cubicBezTo>
                      <a:pt x="32947" y="879"/>
                      <a:pt x="32909" y="822"/>
                      <a:pt x="32861" y="774"/>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28" name="任意多边形: 形状 827">
                <a:extLst>
                  <a:ext uri="{FF2B5EF4-FFF2-40B4-BE49-F238E27FC236}">
                    <a16:creationId xmlns:a16="http://schemas.microsoft.com/office/drawing/2014/main" xmlns="" id="{2E7E0DDF-74AE-45BD-A040-5DA8DA3E0FB1}"/>
                  </a:ext>
                </a:extLst>
              </p:cNvPr>
              <p:cNvSpPr/>
              <p:nvPr/>
            </p:nvSpPr>
            <p:spPr>
              <a:xfrm>
                <a:off x="4541615" y="5605521"/>
                <a:ext cx="471890" cy="663467"/>
              </a:xfrm>
              <a:custGeom>
                <a:avLst/>
                <a:gdLst>
                  <a:gd name="connsiteX0" fmla="*/ 471869 w 471890"/>
                  <a:gd name="connsiteY0" fmla="*/ 22579 h 663467"/>
                  <a:gd name="connsiteX1" fmla="*/ 205169 w 471890"/>
                  <a:gd name="connsiteY1" fmla="*/ 662563 h 663467"/>
                  <a:gd name="connsiteX2" fmla="*/ 0 w 471890"/>
                  <a:gd name="connsiteY2" fmla="*/ 599508 h 663467"/>
                  <a:gd name="connsiteX3" fmla="*/ 154210 w 471890"/>
                  <a:gd name="connsiteY3" fmla="*/ 212793 h 663467"/>
                  <a:gd name="connsiteX4" fmla="*/ 377285 w 471890"/>
                  <a:gd name="connsiteY4" fmla="*/ 8863 h 663467"/>
                  <a:gd name="connsiteX5" fmla="*/ 471869 w 471890"/>
                  <a:gd name="connsiteY5" fmla="*/ 22579 h 663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1890" h="663467">
                    <a:moveTo>
                      <a:pt x="471869" y="22579"/>
                    </a:moveTo>
                    <a:cubicBezTo>
                      <a:pt x="470440" y="46296"/>
                      <a:pt x="228695" y="645609"/>
                      <a:pt x="205169" y="662563"/>
                    </a:cubicBezTo>
                    <a:cubicBezTo>
                      <a:pt x="196215" y="669136"/>
                      <a:pt x="106871" y="639037"/>
                      <a:pt x="0" y="599508"/>
                    </a:cubicBezTo>
                    <a:lnTo>
                      <a:pt x="154210" y="212793"/>
                    </a:lnTo>
                    <a:cubicBezTo>
                      <a:pt x="154210" y="212793"/>
                      <a:pt x="349377" y="24674"/>
                      <a:pt x="377285" y="8863"/>
                    </a:cubicBezTo>
                    <a:cubicBezTo>
                      <a:pt x="405194" y="-6949"/>
                      <a:pt x="473297" y="-1138"/>
                      <a:pt x="471869" y="22579"/>
                    </a:cubicBezTo>
                    <a:close/>
                  </a:path>
                </a:pathLst>
              </a:custGeom>
              <a:solidFill>
                <a:srgbClr val="0AAF60"/>
              </a:solidFill>
              <a:ln w="9525" cap="flat">
                <a:noFill/>
                <a:prstDash val="solid"/>
                <a:miter/>
              </a:ln>
            </p:spPr>
            <p:txBody>
              <a:bodyPr rtlCol="0" anchor="ctr"/>
              <a:lstStyle/>
              <a:p>
                <a:endParaRPr lang="zh-CN" altLang="en-US"/>
              </a:p>
            </p:txBody>
          </p:sp>
          <p:sp>
            <p:nvSpPr>
              <p:cNvPr id="829" name="任意多边形: 形状 828">
                <a:extLst>
                  <a:ext uri="{FF2B5EF4-FFF2-40B4-BE49-F238E27FC236}">
                    <a16:creationId xmlns:a16="http://schemas.microsoft.com/office/drawing/2014/main" xmlns="" id="{D20E8906-C864-472E-8E3D-F05271A07F3C}"/>
                  </a:ext>
                </a:extLst>
              </p:cNvPr>
              <p:cNvSpPr/>
              <p:nvPr/>
            </p:nvSpPr>
            <p:spPr>
              <a:xfrm>
                <a:off x="4744116" y="5625721"/>
                <a:ext cx="243761" cy="608217"/>
              </a:xfrm>
              <a:custGeom>
                <a:avLst/>
                <a:gdLst>
                  <a:gd name="connsiteX0" fmla="*/ 241935 w 243761"/>
                  <a:gd name="connsiteY0" fmla="*/ 1331 h 608217"/>
                  <a:gd name="connsiteX1" fmla="*/ 0 w 243761"/>
                  <a:gd name="connsiteY1" fmla="*/ 607502 h 608217"/>
                  <a:gd name="connsiteX2" fmla="*/ 667 w 243761"/>
                  <a:gd name="connsiteY2" fmla="*/ 607502 h 608217"/>
                  <a:gd name="connsiteX3" fmla="*/ 243554 w 243761"/>
                  <a:gd name="connsiteY3" fmla="*/ 1712 h 608217"/>
                  <a:gd name="connsiteX4" fmla="*/ 241935 w 243761"/>
                  <a:gd name="connsiteY4" fmla="*/ 1331 h 60821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761" h="608217">
                    <a:moveTo>
                      <a:pt x="241935" y="1331"/>
                    </a:moveTo>
                    <a:cubicBezTo>
                      <a:pt x="198882" y="100772"/>
                      <a:pt x="34957" y="506156"/>
                      <a:pt x="0" y="607502"/>
                    </a:cubicBezTo>
                    <a:cubicBezTo>
                      <a:pt x="0" y="608359"/>
                      <a:pt x="0" y="608549"/>
                      <a:pt x="667" y="607502"/>
                    </a:cubicBezTo>
                    <a:cubicBezTo>
                      <a:pt x="45434" y="509870"/>
                      <a:pt x="206121" y="103343"/>
                      <a:pt x="243554" y="1712"/>
                    </a:cubicBezTo>
                    <a:cubicBezTo>
                      <a:pt x="244316" y="-193"/>
                      <a:pt x="242792" y="-765"/>
                      <a:pt x="241935" y="1331"/>
                    </a:cubicBezTo>
                    <a:close/>
                  </a:path>
                </a:pathLst>
              </a:custGeom>
              <a:solidFill>
                <a:srgbClr val="263238"/>
              </a:solidFill>
              <a:ln w="9525" cap="flat">
                <a:noFill/>
                <a:prstDash val="solid"/>
                <a:miter/>
              </a:ln>
            </p:spPr>
            <p:txBody>
              <a:bodyPr rtlCol="0" anchor="ctr"/>
              <a:lstStyle/>
              <a:p>
                <a:endParaRPr lang="zh-CN" altLang="en-US"/>
              </a:p>
            </p:txBody>
          </p:sp>
          <p:sp>
            <p:nvSpPr>
              <p:cNvPr id="830" name="任意多边形: 形状 829">
                <a:extLst>
                  <a:ext uri="{FF2B5EF4-FFF2-40B4-BE49-F238E27FC236}">
                    <a16:creationId xmlns:a16="http://schemas.microsoft.com/office/drawing/2014/main" xmlns="" id="{68C3E851-824B-4176-9CCA-2EBFBEFBB2A3}"/>
                  </a:ext>
                </a:extLst>
              </p:cNvPr>
              <p:cNvSpPr/>
              <p:nvPr/>
            </p:nvSpPr>
            <p:spPr>
              <a:xfrm>
                <a:off x="4874885" y="5643890"/>
                <a:ext cx="52654" cy="114320"/>
              </a:xfrm>
              <a:custGeom>
                <a:avLst/>
                <a:gdLst>
                  <a:gd name="connsiteX0" fmla="*/ 7344 w 52654"/>
                  <a:gd name="connsiteY0" fmla="*/ 307 h 114320"/>
                  <a:gd name="connsiteX1" fmla="*/ 7344 w 52654"/>
                  <a:gd name="connsiteY1" fmla="*/ 70315 h 114320"/>
                  <a:gd name="connsiteX2" fmla="*/ 51921 w 52654"/>
                  <a:gd name="connsiteY2" fmla="*/ 114321 h 114320"/>
                  <a:gd name="connsiteX3" fmla="*/ 52397 w 52654"/>
                  <a:gd name="connsiteY3" fmla="*/ 113178 h 114320"/>
                  <a:gd name="connsiteX4" fmla="*/ 8582 w 52654"/>
                  <a:gd name="connsiteY4" fmla="*/ 1259 h 114320"/>
                  <a:gd name="connsiteX5" fmla="*/ 8439 w 52654"/>
                  <a:gd name="connsiteY5" fmla="*/ 164 h 114320"/>
                  <a:gd name="connsiteX6" fmla="*/ 7344 w 52654"/>
                  <a:gd name="connsiteY6" fmla="*/ 307 h 11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2654" h="114320">
                    <a:moveTo>
                      <a:pt x="7344" y="307"/>
                    </a:moveTo>
                    <a:cubicBezTo>
                      <a:pt x="-2448" y="22614"/>
                      <a:pt x="-2448" y="48008"/>
                      <a:pt x="7344" y="70315"/>
                    </a:cubicBezTo>
                    <a:cubicBezTo>
                      <a:pt x="15964" y="90185"/>
                      <a:pt x="31937" y="105958"/>
                      <a:pt x="51921" y="114321"/>
                    </a:cubicBezTo>
                    <a:cubicBezTo>
                      <a:pt x="52492" y="114321"/>
                      <a:pt x="52968" y="113464"/>
                      <a:pt x="52397" y="113178"/>
                    </a:cubicBezTo>
                    <a:cubicBezTo>
                      <a:pt x="14688" y="89642"/>
                      <a:pt x="-3124" y="44150"/>
                      <a:pt x="8582" y="1259"/>
                    </a:cubicBezTo>
                    <a:cubicBezTo>
                      <a:pt x="8849" y="916"/>
                      <a:pt x="8782" y="430"/>
                      <a:pt x="8439" y="164"/>
                    </a:cubicBezTo>
                    <a:cubicBezTo>
                      <a:pt x="8096" y="-103"/>
                      <a:pt x="7610" y="-36"/>
                      <a:pt x="7344" y="307"/>
                    </a:cubicBezTo>
                    <a:close/>
                  </a:path>
                </a:pathLst>
              </a:custGeom>
              <a:solidFill>
                <a:srgbClr val="263238"/>
              </a:solidFill>
              <a:ln w="9525" cap="flat">
                <a:noFill/>
                <a:prstDash val="solid"/>
                <a:miter/>
              </a:ln>
            </p:spPr>
            <p:txBody>
              <a:bodyPr rtlCol="0" anchor="ctr"/>
              <a:lstStyle/>
              <a:p>
                <a:endParaRPr lang="zh-CN" altLang="en-US"/>
              </a:p>
            </p:txBody>
          </p:sp>
          <p:sp>
            <p:nvSpPr>
              <p:cNvPr id="831" name="任意多边形: 形状 830">
                <a:extLst>
                  <a:ext uri="{FF2B5EF4-FFF2-40B4-BE49-F238E27FC236}">
                    <a16:creationId xmlns:a16="http://schemas.microsoft.com/office/drawing/2014/main" xmlns="" id="{70E0F010-9D53-4E3C-9AF3-90033510EE76}"/>
                  </a:ext>
                </a:extLst>
              </p:cNvPr>
              <p:cNvSpPr/>
              <p:nvPr/>
            </p:nvSpPr>
            <p:spPr>
              <a:xfrm>
                <a:off x="4707754" y="5781814"/>
                <a:ext cx="19408" cy="132727"/>
              </a:xfrm>
              <a:custGeom>
                <a:avLst/>
                <a:gdLst>
                  <a:gd name="connsiteX0" fmla="*/ 14169 w 19408"/>
                  <a:gd name="connsiteY0" fmla="*/ 1543 h 132727"/>
                  <a:gd name="connsiteX1" fmla="*/ 15598 w 19408"/>
                  <a:gd name="connsiteY1" fmla="*/ 132131 h 132727"/>
                  <a:gd name="connsiteX2" fmla="*/ 18360 w 19408"/>
                  <a:gd name="connsiteY2" fmla="*/ 130893 h 132727"/>
                  <a:gd name="connsiteX3" fmla="*/ 19408 w 19408"/>
                  <a:gd name="connsiteY3" fmla="*/ 2782 h 132727"/>
                  <a:gd name="connsiteX4" fmla="*/ 16665 w 19408"/>
                  <a:gd name="connsiteY4" fmla="*/ 0 h 132727"/>
                  <a:gd name="connsiteX5" fmla="*/ 14169 w 19408"/>
                  <a:gd name="connsiteY5" fmla="*/ 1543 h 13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727">
                    <a:moveTo>
                      <a:pt x="14169" y="1543"/>
                    </a:moveTo>
                    <a:cubicBezTo>
                      <a:pt x="-2595" y="41548"/>
                      <a:pt x="-7262" y="93840"/>
                      <a:pt x="15598" y="132131"/>
                    </a:cubicBezTo>
                    <a:cubicBezTo>
                      <a:pt x="16455" y="133560"/>
                      <a:pt x="18551" y="132131"/>
                      <a:pt x="18360" y="130893"/>
                    </a:cubicBezTo>
                    <a:cubicBezTo>
                      <a:pt x="14141" y="88278"/>
                      <a:pt x="14484" y="45330"/>
                      <a:pt x="19408" y="2782"/>
                    </a:cubicBezTo>
                    <a:cubicBezTo>
                      <a:pt x="19417" y="1257"/>
                      <a:pt x="18189" y="10"/>
                      <a:pt x="16665" y="0"/>
                    </a:cubicBezTo>
                    <a:cubicBezTo>
                      <a:pt x="15607"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832" name="任意多边形: 形状 831">
                <a:extLst>
                  <a:ext uri="{FF2B5EF4-FFF2-40B4-BE49-F238E27FC236}">
                    <a16:creationId xmlns:a16="http://schemas.microsoft.com/office/drawing/2014/main" xmlns="" id="{D119BFDE-2CC2-44C2-A225-3A2B5AA64BEB}"/>
                  </a:ext>
                </a:extLst>
              </p:cNvPr>
              <p:cNvSpPr/>
              <p:nvPr/>
            </p:nvSpPr>
            <p:spPr>
              <a:xfrm>
                <a:off x="4732365" y="5755618"/>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5"/>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833" name="任意多边形: 形状 832">
                <a:extLst>
                  <a:ext uri="{FF2B5EF4-FFF2-40B4-BE49-F238E27FC236}">
                    <a16:creationId xmlns:a16="http://schemas.microsoft.com/office/drawing/2014/main" xmlns="" id="{B3B528A7-A801-4C33-9B45-95BC1DB8D745}"/>
                  </a:ext>
                </a:extLst>
              </p:cNvPr>
              <p:cNvSpPr/>
              <p:nvPr/>
            </p:nvSpPr>
            <p:spPr>
              <a:xfrm>
                <a:off x="4756998" y="5729332"/>
                <a:ext cx="19408" cy="132674"/>
              </a:xfrm>
              <a:custGeom>
                <a:avLst/>
                <a:gdLst>
                  <a:gd name="connsiteX0" fmla="*/ 14169 w 19408"/>
                  <a:gd name="connsiteY0" fmla="*/ 1543 h 132674"/>
                  <a:gd name="connsiteX1" fmla="*/ 15598 w 19408"/>
                  <a:gd name="connsiteY1" fmla="*/ 132036 h 132674"/>
                  <a:gd name="connsiteX2" fmla="*/ 18360 w 19408"/>
                  <a:gd name="connsiteY2" fmla="*/ 130797 h 132674"/>
                  <a:gd name="connsiteX3" fmla="*/ 19408 w 19408"/>
                  <a:gd name="connsiteY3" fmla="*/ 2781 h 132674"/>
                  <a:gd name="connsiteX4" fmla="*/ 16665 w 19408"/>
                  <a:gd name="connsiteY4" fmla="*/ 0 h 132674"/>
                  <a:gd name="connsiteX5" fmla="*/ 14169 w 19408"/>
                  <a:gd name="connsiteY5" fmla="*/ 1543 h 132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08" h="132674">
                    <a:moveTo>
                      <a:pt x="14169" y="1543"/>
                    </a:moveTo>
                    <a:cubicBezTo>
                      <a:pt x="-2595" y="41453"/>
                      <a:pt x="-7262" y="93840"/>
                      <a:pt x="15598" y="132036"/>
                    </a:cubicBezTo>
                    <a:cubicBezTo>
                      <a:pt x="16455" y="133559"/>
                      <a:pt x="18551" y="132036"/>
                      <a:pt x="18360" y="130797"/>
                    </a:cubicBezTo>
                    <a:cubicBezTo>
                      <a:pt x="14141" y="88211"/>
                      <a:pt x="14493" y="45291"/>
                      <a:pt x="19408" y="2781"/>
                    </a:cubicBezTo>
                    <a:cubicBezTo>
                      <a:pt x="19418" y="1257"/>
                      <a:pt x="18189" y="9"/>
                      <a:pt x="16665" y="0"/>
                    </a:cubicBezTo>
                    <a:cubicBezTo>
                      <a:pt x="15608" y="0"/>
                      <a:pt x="14636" y="600"/>
                      <a:pt x="14169" y="1543"/>
                    </a:cubicBezTo>
                    <a:close/>
                  </a:path>
                </a:pathLst>
              </a:custGeom>
              <a:solidFill>
                <a:srgbClr val="263238"/>
              </a:solidFill>
              <a:ln w="9525" cap="flat">
                <a:noFill/>
                <a:prstDash val="solid"/>
                <a:miter/>
              </a:ln>
            </p:spPr>
            <p:txBody>
              <a:bodyPr rtlCol="0" anchor="ctr"/>
              <a:lstStyle/>
              <a:p>
                <a:endParaRPr lang="zh-CN" altLang="en-US"/>
              </a:p>
            </p:txBody>
          </p:sp>
          <p:sp>
            <p:nvSpPr>
              <p:cNvPr id="834" name="任意多边形: 形状 833">
                <a:extLst>
                  <a:ext uri="{FF2B5EF4-FFF2-40B4-BE49-F238E27FC236}">
                    <a16:creationId xmlns:a16="http://schemas.microsoft.com/office/drawing/2014/main" xmlns="" id="{76FCC2F8-0D02-4997-B8EE-3D929895B5D6}"/>
                  </a:ext>
                </a:extLst>
              </p:cNvPr>
              <p:cNvSpPr/>
              <p:nvPr/>
            </p:nvSpPr>
            <p:spPr>
              <a:xfrm>
                <a:off x="4781610" y="5703326"/>
                <a:ext cx="19373" cy="132730"/>
              </a:xfrm>
              <a:custGeom>
                <a:avLst/>
                <a:gdLst>
                  <a:gd name="connsiteX0" fmla="*/ 14132 w 19373"/>
                  <a:gd name="connsiteY0" fmla="*/ 1546 h 132730"/>
                  <a:gd name="connsiteX1" fmla="*/ 15561 w 19373"/>
                  <a:gd name="connsiteY1" fmla="*/ 132134 h 132730"/>
                  <a:gd name="connsiteX2" fmla="*/ 18418 w 19373"/>
                  <a:gd name="connsiteY2" fmla="*/ 130895 h 132730"/>
                  <a:gd name="connsiteX3" fmla="*/ 19371 w 19373"/>
                  <a:gd name="connsiteY3" fmla="*/ 2879 h 132730"/>
                  <a:gd name="connsiteX4" fmla="*/ 16723 w 19373"/>
                  <a:gd name="connsiteY4" fmla="*/ 3 h 132730"/>
                  <a:gd name="connsiteX5" fmla="*/ 14132 w 19373"/>
                  <a:gd name="connsiteY5" fmla="*/ 1546 h 132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373" h="132730">
                    <a:moveTo>
                      <a:pt x="14132" y="1546"/>
                    </a:moveTo>
                    <a:cubicBezTo>
                      <a:pt x="-2632" y="41551"/>
                      <a:pt x="-7204" y="93843"/>
                      <a:pt x="15561" y="132134"/>
                    </a:cubicBezTo>
                    <a:cubicBezTo>
                      <a:pt x="16418" y="133562"/>
                      <a:pt x="18514" y="132134"/>
                      <a:pt x="18418" y="130895"/>
                    </a:cubicBezTo>
                    <a:cubicBezTo>
                      <a:pt x="14161" y="88309"/>
                      <a:pt x="14485" y="45399"/>
                      <a:pt x="19371" y="2879"/>
                    </a:cubicBezTo>
                    <a:cubicBezTo>
                      <a:pt x="19438" y="1355"/>
                      <a:pt x="18247" y="69"/>
                      <a:pt x="16723" y="3"/>
                    </a:cubicBezTo>
                    <a:cubicBezTo>
                      <a:pt x="15637" y="-45"/>
                      <a:pt x="14618" y="564"/>
                      <a:pt x="14132" y="1546"/>
                    </a:cubicBezTo>
                    <a:close/>
                  </a:path>
                </a:pathLst>
              </a:custGeom>
              <a:solidFill>
                <a:srgbClr val="263238"/>
              </a:solidFill>
              <a:ln w="9525" cap="flat">
                <a:noFill/>
                <a:prstDash val="solid"/>
                <a:miter/>
              </a:ln>
            </p:spPr>
            <p:txBody>
              <a:bodyPr rtlCol="0" anchor="ctr"/>
              <a:lstStyle/>
              <a:p>
                <a:endParaRPr lang="zh-CN" altLang="en-US"/>
              </a:p>
            </p:txBody>
          </p:sp>
          <p:sp>
            <p:nvSpPr>
              <p:cNvPr id="835" name="任意多边形: 形状 834">
                <a:extLst>
                  <a:ext uri="{FF2B5EF4-FFF2-40B4-BE49-F238E27FC236}">
                    <a16:creationId xmlns:a16="http://schemas.microsoft.com/office/drawing/2014/main" xmlns="" id="{480680AB-9050-4289-BE7E-D5B2F2D781AF}"/>
                  </a:ext>
                </a:extLst>
              </p:cNvPr>
              <p:cNvSpPr/>
              <p:nvPr/>
            </p:nvSpPr>
            <p:spPr>
              <a:xfrm>
                <a:off x="4656103" y="6146110"/>
                <a:ext cx="76097" cy="73892"/>
              </a:xfrm>
              <a:custGeom>
                <a:avLst/>
                <a:gdLst>
                  <a:gd name="connsiteX0" fmla="*/ 2955 w 76097"/>
                  <a:gd name="connsiteY0" fmla="*/ 22914 h 73892"/>
                  <a:gd name="connsiteX1" fmla="*/ 73155 w 76097"/>
                  <a:gd name="connsiteY1" fmla="*/ 50918 h 73892"/>
                  <a:gd name="connsiteX2" fmla="*/ 2955 w 76097"/>
                  <a:gd name="connsiteY2" fmla="*/ 22914 h 73892"/>
                </a:gdLst>
                <a:ahLst/>
                <a:cxnLst>
                  <a:cxn ang="0">
                    <a:pos x="connsiteX0" y="connsiteY0"/>
                  </a:cxn>
                  <a:cxn ang="0">
                    <a:pos x="connsiteX1" y="connsiteY1"/>
                  </a:cxn>
                  <a:cxn ang="0">
                    <a:pos x="connsiteX2" y="connsiteY2"/>
                  </a:cxn>
                </a:cxnLst>
                <a:rect l="l" t="t" r="r" b="b"/>
                <a:pathLst>
                  <a:path w="76097" h="73892">
                    <a:moveTo>
                      <a:pt x="2955" y="22914"/>
                    </a:moveTo>
                    <a:cubicBezTo>
                      <a:pt x="-15142" y="68063"/>
                      <a:pt x="55057" y="96162"/>
                      <a:pt x="73155" y="50918"/>
                    </a:cubicBezTo>
                    <a:cubicBezTo>
                      <a:pt x="91252" y="5674"/>
                      <a:pt x="20672" y="-22139"/>
                      <a:pt x="2955" y="22914"/>
                    </a:cubicBezTo>
                    <a:close/>
                  </a:path>
                </a:pathLst>
              </a:custGeom>
              <a:solidFill>
                <a:srgbClr val="FFFFFF"/>
              </a:solidFill>
              <a:ln w="9525" cap="flat">
                <a:noFill/>
                <a:prstDash val="solid"/>
                <a:miter/>
              </a:ln>
            </p:spPr>
            <p:txBody>
              <a:bodyPr rtlCol="0" anchor="ctr"/>
              <a:lstStyle/>
              <a:p>
                <a:endParaRPr lang="zh-CN" altLang="en-US"/>
              </a:p>
            </p:txBody>
          </p:sp>
          <p:sp>
            <p:nvSpPr>
              <p:cNvPr id="836" name="任意多边形: 形状 835">
                <a:extLst>
                  <a:ext uri="{FF2B5EF4-FFF2-40B4-BE49-F238E27FC236}">
                    <a16:creationId xmlns:a16="http://schemas.microsoft.com/office/drawing/2014/main" xmlns="" id="{7FED50AB-0565-49E9-BCA3-15667969CEA7}"/>
                  </a:ext>
                </a:extLst>
              </p:cNvPr>
              <p:cNvSpPr/>
              <p:nvPr/>
            </p:nvSpPr>
            <p:spPr>
              <a:xfrm>
                <a:off x="4614754" y="5692620"/>
                <a:ext cx="106910" cy="147601"/>
              </a:xfrm>
              <a:custGeom>
                <a:avLst/>
                <a:gdLst>
                  <a:gd name="connsiteX0" fmla="*/ 17348 w 106910"/>
                  <a:gd name="connsiteY0" fmla="*/ 3964 h 147601"/>
                  <a:gd name="connsiteX1" fmla="*/ 10871 w 106910"/>
                  <a:gd name="connsiteY1" fmla="*/ 69401 h 147601"/>
                  <a:gd name="connsiteX2" fmla="*/ 98977 w 106910"/>
                  <a:gd name="connsiteY2" fmla="*/ 147411 h 147601"/>
                  <a:gd name="connsiteX3" fmla="*/ 100692 w 106910"/>
                  <a:gd name="connsiteY3" fmla="*/ 146649 h 147601"/>
                  <a:gd name="connsiteX4" fmla="*/ 106788 w 106910"/>
                  <a:gd name="connsiteY4" fmla="*/ 140744 h 147601"/>
                  <a:gd name="connsiteX5" fmla="*/ 75069 w 106910"/>
                  <a:gd name="connsiteY5" fmla="*/ 31015 h 147601"/>
                  <a:gd name="connsiteX6" fmla="*/ 17348 w 106910"/>
                  <a:gd name="connsiteY6" fmla="*/ 3964 h 147601"/>
                  <a:gd name="connsiteX7" fmla="*/ 82975 w 106910"/>
                  <a:gd name="connsiteY7" fmla="*/ 87785 h 147601"/>
                  <a:gd name="connsiteX8" fmla="*/ 96215 w 106910"/>
                  <a:gd name="connsiteY8" fmla="*/ 141410 h 147601"/>
                  <a:gd name="connsiteX9" fmla="*/ 45733 w 106910"/>
                  <a:gd name="connsiteY9" fmla="*/ 94738 h 147601"/>
                  <a:gd name="connsiteX10" fmla="*/ 24587 w 106910"/>
                  <a:gd name="connsiteY10" fmla="*/ 69115 h 147601"/>
                  <a:gd name="connsiteX11" fmla="*/ 42494 w 106910"/>
                  <a:gd name="connsiteY11" fmla="*/ 15680 h 147601"/>
                  <a:gd name="connsiteX12" fmla="*/ 82975 w 106910"/>
                  <a:gd name="connsiteY12" fmla="*/ 87785 h 147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6910" h="147601">
                    <a:moveTo>
                      <a:pt x="17348" y="3964"/>
                    </a:moveTo>
                    <a:cubicBezTo>
                      <a:pt x="-7703" y="17490"/>
                      <a:pt x="-1702" y="49875"/>
                      <a:pt x="10871" y="69401"/>
                    </a:cubicBezTo>
                    <a:cubicBezTo>
                      <a:pt x="32883" y="102691"/>
                      <a:pt x="63268" y="129590"/>
                      <a:pt x="98977" y="147411"/>
                    </a:cubicBezTo>
                    <a:cubicBezTo>
                      <a:pt x="99835" y="147887"/>
                      <a:pt x="100406" y="147411"/>
                      <a:pt x="100692" y="146649"/>
                    </a:cubicBezTo>
                    <a:cubicBezTo>
                      <a:pt x="103835" y="146649"/>
                      <a:pt x="107645" y="144554"/>
                      <a:pt x="106788" y="140744"/>
                    </a:cubicBezTo>
                    <a:cubicBezTo>
                      <a:pt x="98596" y="104168"/>
                      <a:pt x="94310" y="63972"/>
                      <a:pt x="75069" y="31015"/>
                    </a:cubicBezTo>
                    <a:cubicBezTo>
                      <a:pt x="63830" y="11680"/>
                      <a:pt x="41065" y="-8799"/>
                      <a:pt x="17348" y="3964"/>
                    </a:cubicBezTo>
                    <a:close/>
                    <a:moveTo>
                      <a:pt x="82975" y="87785"/>
                    </a:moveTo>
                    <a:cubicBezTo>
                      <a:pt x="87452" y="105691"/>
                      <a:pt x="91071" y="123694"/>
                      <a:pt x="96215" y="141410"/>
                    </a:cubicBezTo>
                    <a:cubicBezTo>
                      <a:pt x="78594" y="126732"/>
                      <a:pt x="61744" y="111149"/>
                      <a:pt x="45733" y="94738"/>
                    </a:cubicBezTo>
                    <a:cubicBezTo>
                      <a:pt x="38122" y="86680"/>
                      <a:pt x="31054" y="78117"/>
                      <a:pt x="24587" y="69115"/>
                    </a:cubicBezTo>
                    <a:cubicBezTo>
                      <a:pt x="15062" y="55019"/>
                      <a:pt x="-2845" y="2440"/>
                      <a:pt x="42494" y="15680"/>
                    </a:cubicBezTo>
                    <a:cubicBezTo>
                      <a:pt x="67450" y="23205"/>
                      <a:pt x="77546" y="66829"/>
                      <a:pt x="82975" y="87785"/>
                    </a:cubicBezTo>
                    <a:close/>
                  </a:path>
                </a:pathLst>
              </a:custGeom>
              <a:solidFill>
                <a:srgbClr val="263238"/>
              </a:solidFill>
              <a:ln w="9525" cap="flat">
                <a:noFill/>
                <a:prstDash val="solid"/>
                <a:miter/>
              </a:ln>
            </p:spPr>
            <p:txBody>
              <a:bodyPr rtlCol="0" anchor="ctr"/>
              <a:lstStyle/>
              <a:p>
                <a:endParaRPr lang="zh-CN" altLang="en-US"/>
              </a:p>
            </p:txBody>
          </p:sp>
          <p:sp>
            <p:nvSpPr>
              <p:cNvPr id="837" name="任意多边形: 形状 836">
                <a:extLst>
                  <a:ext uri="{FF2B5EF4-FFF2-40B4-BE49-F238E27FC236}">
                    <a16:creationId xmlns:a16="http://schemas.microsoft.com/office/drawing/2014/main" xmlns="" id="{79D090F6-2145-4C8B-B2A7-CEBC48244236}"/>
                  </a:ext>
                </a:extLst>
              </p:cNvPr>
              <p:cNvSpPr/>
              <p:nvPr/>
            </p:nvSpPr>
            <p:spPr>
              <a:xfrm>
                <a:off x="4613421" y="5829540"/>
                <a:ext cx="107698" cy="147367"/>
              </a:xfrm>
              <a:custGeom>
                <a:avLst/>
                <a:gdLst>
                  <a:gd name="connsiteX0" fmla="*/ 74974 w 107698"/>
                  <a:gd name="connsiteY0" fmla="*/ 116409 h 147367"/>
                  <a:gd name="connsiteX1" fmla="*/ 107550 w 107698"/>
                  <a:gd name="connsiteY1" fmla="*/ 6871 h 147367"/>
                  <a:gd name="connsiteX2" fmla="*/ 101454 w 107698"/>
                  <a:gd name="connsiteY2" fmla="*/ 966 h 147367"/>
                  <a:gd name="connsiteX3" fmla="*/ 100149 w 107698"/>
                  <a:gd name="connsiteY3" fmla="*/ 13 h 147367"/>
                  <a:gd name="connsiteX4" fmla="*/ 99834 w 107698"/>
                  <a:gd name="connsiteY4" fmla="*/ 109 h 147367"/>
                  <a:gd name="connsiteX5" fmla="*/ 11157 w 107698"/>
                  <a:gd name="connsiteY5" fmla="*/ 77452 h 147367"/>
                  <a:gd name="connsiteX6" fmla="*/ 17062 w 107698"/>
                  <a:gd name="connsiteY6" fmla="*/ 142984 h 147367"/>
                  <a:gd name="connsiteX7" fmla="*/ 74974 w 107698"/>
                  <a:gd name="connsiteY7" fmla="*/ 116409 h 147367"/>
                  <a:gd name="connsiteX8" fmla="*/ 42304 w 107698"/>
                  <a:gd name="connsiteY8" fmla="*/ 131458 h 147367"/>
                  <a:gd name="connsiteX9" fmla="*/ 24778 w 107698"/>
                  <a:gd name="connsiteY9" fmla="*/ 77833 h 147367"/>
                  <a:gd name="connsiteX10" fmla="*/ 46114 w 107698"/>
                  <a:gd name="connsiteY10" fmla="*/ 52401 h 147367"/>
                  <a:gd name="connsiteX11" fmla="*/ 96977 w 107698"/>
                  <a:gd name="connsiteY11" fmla="*/ 6109 h 147367"/>
                  <a:gd name="connsiteX12" fmla="*/ 83261 w 107698"/>
                  <a:gd name="connsiteY12" fmla="*/ 59640 h 147367"/>
                  <a:gd name="connsiteX13" fmla="*/ 42304 w 107698"/>
                  <a:gd name="connsiteY13" fmla="*/ 131458 h 147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7698" h="147367">
                    <a:moveTo>
                      <a:pt x="74974" y="116409"/>
                    </a:moveTo>
                    <a:cubicBezTo>
                      <a:pt x="94024" y="83548"/>
                      <a:pt x="99073" y="43447"/>
                      <a:pt x="107550" y="6871"/>
                    </a:cubicBezTo>
                    <a:cubicBezTo>
                      <a:pt x="108502" y="3157"/>
                      <a:pt x="104692" y="680"/>
                      <a:pt x="101454" y="966"/>
                    </a:cubicBezTo>
                    <a:cubicBezTo>
                      <a:pt x="101358" y="347"/>
                      <a:pt x="100768" y="-82"/>
                      <a:pt x="100149" y="13"/>
                    </a:cubicBezTo>
                    <a:cubicBezTo>
                      <a:pt x="100044" y="32"/>
                      <a:pt x="99930" y="61"/>
                      <a:pt x="99834" y="109"/>
                    </a:cubicBezTo>
                    <a:cubicBezTo>
                      <a:pt x="64001" y="17654"/>
                      <a:pt x="33417" y="44333"/>
                      <a:pt x="11157" y="77452"/>
                    </a:cubicBezTo>
                    <a:cubicBezTo>
                      <a:pt x="-1511" y="96978"/>
                      <a:pt x="-7893" y="129268"/>
                      <a:pt x="17062" y="142984"/>
                    </a:cubicBezTo>
                    <a:cubicBezTo>
                      <a:pt x="42018" y="156700"/>
                      <a:pt x="63354" y="135554"/>
                      <a:pt x="74974" y="116409"/>
                    </a:cubicBezTo>
                    <a:close/>
                    <a:moveTo>
                      <a:pt x="42304" y="131458"/>
                    </a:moveTo>
                    <a:cubicBezTo>
                      <a:pt x="-3226" y="144793"/>
                      <a:pt x="14872" y="91930"/>
                      <a:pt x="24778" y="77833"/>
                    </a:cubicBezTo>
                    <a:cubicBezTo>
                      <a:pt x="31340" y="68908"/>
                      <a:pt x="38465" y="60411"/>
                      <a:pt x="46114" y="52401"/>
                    </a:cubicBezTo>
                    <a:cubicBezTo>
                      <a:pt x="61925" y="35542"/>
                      <a:pt x="79737" y="21254"/>
                      <a:pt x="96977" y="6109"/>
                    </a:cubicBezTo>
                    <a:cubicBezTo>
                      <a:pt x="91643" y="23826"/>
                      <a:pt x="87928" y="41828"/>
                      <a:pt x="83261" y="59640"/>
                    </a:cubicBezTo>
                    <a:cubicBezTo>
                      <a:pt x="77737" y="80976"/>
                      <a:pt x="67354" y="124124"/>
                      <a:pt x="42304" y="131458"/>
                    </a:cubicBezTo>
                    <a:close/>
                  </a:path>
                </a:pathLst>
              </a:custGeom>
              <a:solidFill>
                <a:srgbClr val="263238"/>
              </a:solidFill>
              <a:ln w="9525" cap="flat">
                <a:noFill/>
                <a:prstDash val="solid"/>
                <a:miter/>
              </a:ln>
            </p:spPr>
            <p:txBody>
              <a:bodyPr rtlCol="0" anchor="ctr"/>
              <a:lstStyle/>
              <a:p>
                <a:endParaRPr lang="zh-CN" altLang="en-US"/>
              </a:p>
            </p:txBody>
          </p:sp>
          <p:sp>
            <p:nvSpPr>
              <p:cNvPr id="838" name="任意多边形: 形状 837">
                <a:extLst>
                  <a:ext uri="{FF2B5EF4-FFF2-40B4-BE49-F238E27FC236}">
                    <a16:creationId xmlns:a16="http://schemas.microsoft.com/office/drawing/2014/main" xmlns="" id="{CC2B0BB7-65C3-4CA1-8621-AD89DE432ED2}"/>
                  </a:ext>
                </a:extLst>
              </p:cNvPr>
              <p:cNvSpPr/>
              <p:nvPr/>
            </p:nvSpPr>
            <p:spPr>
              <a:xfrm>
                <a:off x="2203704" y="5289200"/>
                <a:ext cx="2345626" cy="893730"/>
              </a:xfrm>
              <a:custGeom>
                <a:avLst/>
                <a:gdLst>
                  <a:gd name="connsiteX0" fmla="*/ 411194 w 2345626"/>
                  <a:gd name="connsiteY0" fmla="*/ 0 h 893730"/>
                  <a:gd name="connsiteX1" fmla="*/ 587407 w 2345626"/>
                  <a:gd name="connsiteY1" fmla="*/ 225171 h 893730"/>
                  <a:gd name="connsiteX2" fmla="*/ 563404 w 2345626"/>
                  <a:gd name="connsiteY2" fmla="*/ 259366 h 893730"/>
                  <a:gd name="connsiteX3" fmla="*/ 1538097 w 2345626"/>
                  <a:gd name="connsiteY3" fmla="*/ 330232 h 893730"/>
                  <a:gd name="connsiteX4" fmla="*/ 2345627 w 2345626"/>
                  <a:gd name="connsiteY4" fmla="*/ 490538 h 893730"/>
                  <a:gd name="connsiteX5" fmla="*/ 2189702 w 2345626"/>
                  <a:gd name="connsiteY5" fmla="*/ 893731 h 893730"/>
                  <a:gd name="connsiteX6" fmla="*/ 1324451 w 2345626"/>
                  <a:gd name="connsiteY6" fmla="*/ 735521 h 893730"/>
                  <a:gd name="connsiteX7" fmla="*/ 433483 w 2345626"/>
                  <a:gd name="connsiteY7" fmla="*/ 666559 h 893730"/>
                  <a:gd name="connsiteX8" fmla="*/ 0 w 2345626"/>
                  <a:gd name="connsiteY8" fmla="*/ 240506 h 893730"/>
                  <a:gd name="connsiteX9" fmla="*/ 411194 w 2345626"/>
                  <a:gd name="connsiteY9" fmla="*/ 0 h 893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45626" h="893730">
                    <a:moveTo>
                      <a:pt x="411194" y="0"/>
                    </a:moveTo>
                    <a:cubicBezTo>
                      <a:pt x="418147" y="3143"/>
                      <a:pt x="583216" y="212598"/>
                      <a:pt x="587407" y="225171"/>
                    </a:cubicBezTo>
                    <a:cubicBezTo>
                      <a:pt x="592169" y="239458"/>
                      <a:pt x="559308" y="236791"/>
                      <a:pt x="563404" y="259366"/>
                    </a:cubicBezTo>
                    <a:cubicBezTo>
                      <a:pt x="563404" y="259366"/>
                      <a:pt x="1438942" y="312706"/>
                      <a:pt x="1538097" y="330232"/>
                    </a:cubicBezTo>
                    <a:cubicBezTo>
                      <a:pt x="1702499" y="358807"/>
                      <a:pt x="1703260" y="381762"/>
                      <a:pt x="2345627" y="490538"/>
                    </a:cubicBezTo>
                    <a:lnTo>
                      <a:pt x="2189702" y="893731"/>
                    </a:lnTo>
                    <a:cubicBezTo>
                      <a:pt x="2189702" y="893731"/>
                      <a:pt x="1580674" y="772954"/>
                      <a:pt x="1324451" y="735521"/>
                    </a:cubicBezTo>
                    <a:cubicBezTo>
                      <a:pt x="1104710" y="703421"/>
                      <a:pt x="433483" y="666559"/>
                      <a:pt x="433483" y="666559"/>
                    </a:cubicBezTo>
                    <a:cubicBezTo>
                      <a:pt x="26765" y="631698"/>
                      <a:pt x="0" y="240506"/>
                      <a:pt x="0" y="240506"/>
                    </a:cubicBezTo>
                    <a:cubicBezTo>
                      <a:pt x="0" y="240506"/>
                      <a:pt x="410909" y="-191"/>
                      <a:pt x="411194" y="0"/>
                    </a:cubicBezTo>
                    <a:close/>
                  </a:path>
                </a:pathLst>
              </a:custGeom>
              <a:solidFill>
                <a:srgbClr val="455A64"/>
              </a:solidFill>
              <a:ln w="9525" cap="flat">
                <a:noFill/>
                <a:prstDash val="solid"/>
                <a:miter/>
              </a:ln>
            </p:spPr>
            <p:txBody>
              <a:bodyPr rtlCol="0" anchor="ctr"/>
              <a:lstStyle/>
              <a:p>
                <a:endParaRPr lang="zh-CN" altLang="en-US"/>
              </a:p>
            </p:txBody>
          </p:sp>
          <p:sp>
            <p:nvSpPr>
              <p:cNvPr id="839" name="任意多边形: 形状 838">
                <a:extLst>
                  <a:ext uri="{FF2B5EF4-FFF2-40B4-BE49-F238E27FC236}">
                    <a16:creationId xmlns:a16="http://schemas.microsoft.com/office/drawing/2014/main" xmlns="" id="{7C0E6459-B438-464D-B727-695C590FC2A6}"/>
                  </a:ext>
                </a:extLst>
              </p:cNvPr>
              <p:cNvSpPr/>
              <p:nvPr/>
            </p:nvSpPr>
            <p:spPr>
              <a:xfrm>
                <a:off x="4313300" y="5771066"/>
                <a:ext cx="139952" cy="376330"/>
              </a:xfrm>
              <a:custGeom>
                <a:avLst/>
                <a:gdLst>
                  <a:gd name="connsiteX0" fmla="*/ 138017 w 139952"/>
                  <a:gd name="connsiteY0" fmla="*/ 576 h 376330"/>
                  <a:gd name="connsiteX1" fmla="*/ 95250 w 139952"/>
                  <a:gd name="connsiteY1" fmla="*/ 108875 h 376330"/>
                  <a:gd name="connsiteX2" fmla="*/ 0 w 139952"/>
                  <a:gd name="connsiteY2" fmla="*/ 375575 h 376330"/>
                  <a:gd name="connsiteX3" fmla="*/ 1238 w 139952"/>
                  <a:gd name="connsiteY3" fmla="*/ 376052 h 376330"/>
                  <a:gd name="connsiteX4" fmla="*/ 101822 w 139952"/>
                  <a:gd name="connsiteY4" fmla="*/ 111733 h 376330"/>
                  <a:gd name="connsiteX5" fmla="*/ 139922 w 139952"/>
                  <a:gd name="connsiteY5" fmla="*/ 1624 h 376330"/>
                  <a:gd name="connsiteX6" fmla="*/ 138017 w 139952"/>
                  <a:gd name="connsiteY6" fmla="*/ 576 h 37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952" h="376330">
                    <a:moveTo>
                      <a:pt x="138017" y="576"/>
                    </a:moveTo>
                    <a:cubicBezTo>
                      <a:pt x="113157" y="63822"/>
                      <a:pt x="118967" y="45343"/>
                      <a:pt x="95250" y="108875"/>
                    </a:cubicBezTo>
                    <a:cubicBezTo>
                      <a:pt x="83439" y="139927"/>
                      <a:pt x="6096" y="344238"/>
                      <a:pt x="0" y="375575"/>
                    </a:cubicBezTo>
                    <a:cubicBezTo>
                      <a:pt x="0" y="376242"/>
                      <a:pt x="953" y="376623"/>
                      <a:pt x="1238" y="376052"/>
                    </a:cubicBezTo>
                    <a:cubicBezTo>
                      <a:pt x="16859" y="348619"/>
                      <a:pt x="90678" y="143070"/>
                      <a:pt x="101822" y="111733"/>
                    </a:cubicBezTo>
                    <a:cubicBezTo>
                      <a:pt x="124778" y="47725"/>
                      <a:pt x="117443" y="65918"/>
                      <a:pt x="139922" y="1624"/>
                    </a:cubicBezTo>
                    <a:cubicBezTo>
                      <a:pt x="140208" y="100"/>
                      <a:pt x="138398" y="-567"/>
                      <a:pt x="138017" y="576"/>
                    </a:cubicBezTo>
                    <a:close/>
                  </a:path>
                </a:pathLst>
              </a:custGeom>
              <a:solidFill>
                <a:srgbClr val="263238"/>
              </a:solidFill>
              <a:ln w="9525" cap="flat">
                <a:noFill/>
                <a:prstDash val="solid"/>
                <a:miter/>
              </a:ln>
            </p:spPr>
            <p:txBody>
              <a:bodyPr rtlCol="0" anchor="ctr"/>
              <a:lstStyle/>
              <a:p>
                <a:endParaRPr lang="zh-CN" altLang="en-US"/>
              </a:p>
            </p:txBody>
          </p:sp>
          <p:sp>
            <p:nvSpPr>
              <p:cNvPr id="840" name="任意多边形: 形状 839">
                <a:extLst>
                  <a:ext uri="{FF2B5EF4-FFF2-40B4-BE49-F238E27FC236}">
                    <a16:creationId xmlns:a16="http://schemas.microsoft.com/office/drawing/2014/main" xmlns="" id="{DDAF4C71-8275-4037-818C-378EED4CDEFB}"/>
                  </a:ext>
                </a:extLst>
              </p:cNvPr>
              <p:cNvSpPr/>
              <p:nvPr/>
            </p:nvSpPr>
            <p:spPr>
              <a:xfrm>
                <a:off x="2730614" y="5490398"/>
                <a:ext cx="72896" cy="114044"/>
              </a:xfrm>
              <a:custGeom>
                <a:avLst/>
                <a:gdLst>
                  <a:gd name="connsiteX0" fmla="*/ 68116 w 72896"/>
                  <a:gd name="connsiteY0" fmla="*/ 1209 h 114044"/>
                  <a:gd name="connsiteX1" fmla="*/ 203 w 72896"/>
                  <a:gd name="connsiteY1" fmla="*/ 111984 h 114044"/>
                  <a:gd name="connsiteX2" fmla="*/ 631 w 72896"/>
                  <a:gd name="connsiteY2" fmla="*/ 113842 h 114044"/>
                  <a:gd name="connsiteX3" fmla="*/ 2489 w 72896"/>
                  <a:gd name="connsiteY3" fmla="*/ 113413 h 114044"/>
                  <a:gd name="connsiteX4" fmla="*/ 72497 w 72896"/>
                  <a:gd name="connsiteY4" fmla="*/ 3971 h 114044"/>
                  <a:gd name="connsiteX5" fmla="*/ 71688 w 72896"/>
                  <a:gd name="connsiteY5" fmla="*/ 399 h 114044"/>
                  <a:gd name="connsiteX6" fmla="*/ 68116 w 72896"/>
                  <a:gd name="connsiteY6" fmla="*/ 1209 h 114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2896" h="114044">
                    <a:moveTo>
                      <a:pt x="68116" y="1209"/>
                    </a:moveTo>
                    <a:cubicBezTo>
                      <a:pt x="42275" y="36070"/>
                      <a:pt x="19548" y="73141"/>
                      <a:pt x="203" y="111984"/>
                    </a:cubicBezTo>
                    <a:cubicBezTo>
                      <a:pt x="-188" y="112613"/>
                      <a:pt x="3" y="113451"/>
                      <a:pt x="631" y="113842"/>
                    </a:cubicBezTo>
                    <a:cubicBezTo>
                      <a:pt x="1260" y="114232"/>
                      <a:pt x="2098" y="114042"/>
                      <a:pt x="2489" y="113413"/>
                    </a:cubicBezTo>
                    <a:cubicBezTo>
                      <a:pt x="26111" y="77313"/>
                      <a:pt x="50876" y="41309"/>
                      <a:pt x="72497" y="3971"/>
                    </a:cubicBezTo>
                    <a:cubicBezTo>
                      <a:pt x="73259" y="2761"/>
                      <a:pt x="72897" y="1161"/>
                      <a:pt x="71688" y="399"/>
                    </a:cubicBezTo>
                    <a:cubicBezTo>
                      <a:pt x="70478" y="-363"/>
                      <a:pt x="68878" y="-1"/>
                      <a:pt x="68116" y="1209"/>
                    </a:cubicBezTo>
                    <a:close/>
                  </a:path>
                </a:pathLst>
              </a:custGeom>
              <a:solidFill>
                <a:srgbClr val="263238"/>
              </a:solidFill>
              <a:ln w="9525" cap="flat">
                <a:noFill/>
                <a:prstDash val="solid"/>
                <a:miter/>
              </a:ln>
            </p:spPr>
            <p:txBody>
              <a:bodyPr rtlCol="0" anchor="ctr"/>
              <a:lstStyle/>
              <a:p>
                <a:endParaRPr lang="zh-CN" altLang="en-US"/>
              </a:p>
            </p:txBody>
          </p:sp>
          <p:sp>
            <p:nvSpPr>
              <p:cNvPr id="841" name="任意多边形: 形状 840">
                <a:extLst>
                  <a:ext uri="{FF2B5EF4-FFF2-40B4-BE49-F238E27FC236}">
                    <a16:creationId xmlns:a16="http://schemas.microsoft.com/office/drawing/2014/main" xmlns="" id="{32604E57-7784-4C88-BA6F-45B103A77BAE}"/>
                  </a:ext>
                </a:extLst>
              </p:cNvPr>
              <p:cNvSpPr/>
              <p:nvPr/>
            </p:nvSpPr>
            <p:spPr>
              <a:xfrm>
                <a:off x="2568957" y="5287388"/>
                <a:ext cx="174522" cy="249405"/>
              </a:xfrm>
              <a:custGeom>
                <a:avLst/>
                <a:gdLst>
                  <a:gd name="connsiteX0" fmla="*/ 47942 w 174522"/>
                  <a:gd name="connsiteY0" fmla="*/ 383 h 249405"/>
                  <a:gd name="connsiteX1" fmla="*/ 45941 w 174522"/>
                  <a:gd name="connsiteY1" fmla="*/ 1812 h 249405"/>
                  <a:gd name="connsiteX2" fmla="*/ 123284 w 174522"/>
                  <a:gd name="connsiteY2" fmla="*/ 109730 h 249405"/>
                  <a:gd name="connsiteX3" fmla="*/ 159193 w 174522"/>
                  <a:gd name="connsiteY3" fmla="*/ 241175 h 249405"/>
                  <a:gd name="connsiteX4" fmla="*/ 141382 w 174522"/>
                  <a:gd name="connsiteY4" fmla="*/ 234698 h 249405"/>
                  <a:gd name="connsiteX5" fmla="*/ 123475 w 174522"/>
                  <a:gd name="connsiteY5" fmla="*/ 204599 h 249405"/>
                  <a:gd name="connsiteX6" fmla="*/ 86232 w 174522"/>
                  <a:gd name="connsiteY6" fmla="*/ 143163 h 249405"/>
                  <a:gd name="connsiteX7" fmla="*/ 1840 w 174522"/>
                  <a:gd name="connsiteY7" fmla="*/ 39531 h 249405"/>
                  <a:gd name="connsiteX8" fmla="*/ 240 w 174522"/>
                  <a:gd name="connsiteY8" fmla="*/ 39741 h 249405"/>
                  <a:gd name="connsiteX9" fmla="*/ 126 w 174522"/>
                  <a:gd name="connsiteY9" fmla="*/ 40960 h 249405"/>
                  <a:gd name="connsiteX10" fmla="*/ 106615 w 174522"/>
                  <a:gd name="connsiteY10" fmla="*/ 192121 h 249405"/>
                  <a:gd name="connsiteX11" fmla="*/ 163765 w 174522"/>
                  <a:gd name="connsiteY11" fmla="*/ 246128 h 249405"/>
                  <a:gd name="connsiteX12" fmla="*/ 151193 w 174522"/>
                  <a:gd name="connsiteY12" fmla="*/ 141353 h 249405"/>
                  <a:gd name="connsiteX13" fmla="*/ 47942 w 174522"/>
                  <a:gd name="connsiteY13" fmla="*/ 383 h 249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4522" h="249405">
                    <a:moveTo>
                      <a:pt x="47942" y="383"/>
                    </a:moveTo>
                    <a:cubicBezTo>
                      <a:pt x="47084" y="-569"/>
                      <a:pt x="44989" y="383"/>
                      <a:pt x="45941" y="1812"/>
                    </a:cubicBezTo>
                    <a:cubicBezTo>
                      <a:pt x="75469" y="38483"/>
                      <a:pt x="98996" y="72773"/>
                      <a:pt x="123284" y="109730"/>
                    </a:cubicBezTo>
                    <a:cubicBezTo>
                      <a:pt x="134524" y="126875"/>
                      <a:pt x="192055" y="225554"/>
                      <a:pt x="159193" y="241175"/>
                    </a:cubicBezTo>
                    <a:cubicBezTo>
                      <a:pt x="153669" y="243842"/>
                      <a:pt x="147668" y="241175"/>
                      <a:pt x="141382" y="234698"/>
                    </a:cubicBezTo>
                    <a:cubicBezTo>
                      <a:pt x="134162" y="225469"/>
                      <a:pt x="128142" y="215353"/>
                      <a:pt x="123475" y="204599"/>
                    </a:cubicBezTo>
                    <a:cubicBezTo>
                      <a:pt x="111854" y="183644"/>
                      <a:pt x="99443" y="163166"/>
                      <a:pt x="86232" y="143163"/>
                    </a:cubicBezTo>
                    <a:cubicBezTo>
                      <a:pt x="61743" y="105806"/>
                      <a:pt x="33464" y="71078"/>
                      <a:pt x="1840" y="39531"/>
                    </a:cubicBezTo>
                    <a:cubicBezTo>
                      <a:pt x="1345" y="39141"/>
                      <a:pt x="621" y="39236"/>
                      <a:pt x="240" y="39741"/>
                    </a:cubicBezTo>
                    <a:cubicBezTo>
                      <a:pt x="-36" y="40084"/>
                      <a:pt x="-74" y="40569"/>
                      <a:pt x="126" y="40960"/>
                    </a:cubicBezTo>
                    <a:cubicBezTo>
                      <a:pt x="39379" y="88594"/>
                      <a:pt x="74973" y="139124"/>
                      <a:pt x="106615" y="192121"/>
                    </a:cubicBezTo>
                    <a:cubicBezTo>
                      <a:pt x="121475" y="217839"/>
                      <a:pt x="137381" y="261749"/>
                      <a:pt x="163765" y="246128"/>
                    </a:cubicBezTo>
                    <a:cubicBezTo>
                      <a:pt x="190150" y="230507"/>
                      <a:pt x="160908" y="159641"/>
                      <a:pt x="151193" y="141353"/>
                    </a:cubicBezTo>
                    <a:cubicBezTo>
                      <a:pt x="123008" y="90099"/>
                      <a:pt x="88308" y="42713"/>
                      <a:pt x="47942" y="383"/>
                    </a:cubicBezTo>
                    <a:close/>
                  </a:path>
                </a:pathLst>
              </a:custGeom>
              <a:solidFill>
                <a:srgbClr val="263238"/>
              </a:solidFill>
              <a:ln w="9525" cap="flat">
                <a:noFill/>
                <a:prstDash val="solid"/>
                <a:miter/>
              </a:ln>
            </p:spPr>
            <p:txBody>
              <a:bodyPr rtlCol="0" anchor="ctr"/>
              <a:lstStyle/>
              <a:p>
                <a:endParaRPr lang="zh-CN" altLang="en-US"/>
              </a:p>
            </p:txBody>
          </p:sp>
          <p:sp>
            <p:nvSpPr>
              <p:cNvPr id="842" name="任意多边形: 形状 841">
                <a:extLst>
                  <a:ext uri="{FF2B5EF4-FFF2-40B4-BE49-F238E27FC236}">
                    <a16:creationId xmlns:a16="http://schemas.microsoft.com/office/drawing/2014/main" xmlns="" id="{3AAF5189-4467-42EA-A641-CE5ECC10F362}"/>
                  </a:ext>
                </a:extLst>
              </p:cNvPr>
              <p:cNvSpPr/>
              <p:nvPr/>
            </p:nvSpPr>
            <p:spPr>
              <a:xfrm>
                <a:off x="2730508" y="5525540"/>
                <a:ext cx="20311" cy="46085"/>
              </a:xfrm>
              <a:custGeom>
                <a:avLst/>
                <a:gdLst>
                  <a:gd name="connsiteX0" fmla="*/ 214 w 20311"/>
                  <a:gd name="connsiteY0" fmla="*/ 5310 h 46085"/>
                  <a:gd name="connsiteX1" fmla="*/ 8596 w 20311"/>
                  <a:gd name="connsiteY1" fmla="*/ 28551 h 46085"/>
                  <a:gd name="connsiteX2" fmla="*/ 18121 w 20311"/>
                  <a:gd name="connsiteY2" fmla="*/ 45696 h 46085"/>
                  <a:gd name="connsiteX3" fmla="*/ 20312 w 20311"/>
                  <a:gd name="connsiteY3" fmla="*/ 44553 h 46085"/>
                  <a:gd name="connsiteX4" fmla="*/ 15073 w 20311"/>
                  <a:gd name="connsiteY4" fmla="*/ 24836 h 46085"/>
                  <a:gd name="connsiteX5" fmla="*/ 7834 w 20311"/>
                  <a:gd name="connsiteY5" fmla="*/ 2738 h 46085"/>
                  <a:gd name="connsiteX6" fmla="*/ 2738 w 20311"/>
                  <a:gd name="connsiteY6" fmla="*/ 214 h 46085"/>
                  <a:gd name="connsiteX7" fmla="*/ 214 w 20311"/>
                  <a:gd name="connsiteY7" fmla="*/ 5310 h 460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311" h="46085">
                    <a:moveTo>
                      <a:pt x="214" y="5310"/>
                    </a:moveTo>
                    <a:cubicBezTo>
                      <a:pt x="2519" y="13225"/>
                      <a:pt x="5319" y="20988"/>
                      <a:pt x="8596" y="28551"/>
                    </a:cubicBezTo>
                    <a:cubicBezTo>
                      <a:pt x="10653" y="34818"/>
                      <a:pt x="13882" y="40638"/>
                      <a:pt x="18121" y="45696"/>
                    </a:cubicBezTo>
                    <a:cubicBezTo>
                      <a:pt x="18978" y="46648"/>
                      <a:pt x="20312" y="45696"/>
                      <a:pt x="20312" y="44553"/>
                    </a:cubicBezTo>
                    <a:cubicBezTo>
                      <a:pt x="19607" y="37752"/>
                      <a:pt x="17835" y="31094"/>
                      <a:pt x="15073" y="24836"/>
                    </a:cubicBezTo>
                    <a:cubicBezTo>
                      <a:pt x="12692" y="17502"/>
                      <a:pt x="10501" y="10072"/>
                      <a:pt x="7834" y="2738"/>
                    </a:cubicBezTo>
                    <a:cubicBezTo>
                      <a:pt x="7119" y="633"/>
                      <a:pt x="4843" y="-500"/>
                      <a:pt x="2738" y="214"/>
                    </a:cubicBezTo>
                    <a:cubicBezTo>
                      <a:pt x="633" y="928"/>
                      <a:pt x="-500" y="3205"/>
                      <a:pt x="214" y="5310"/>
                    </a:cubicBezTo>
                    <a:close/>
                  </a:path>
                </a:pathLst>
              </a:custGeom>
              <a:solidFill>
                <a:srgbClr val="263238"/>
              </a:solidFill>
              <a:ln w="9525" cap="flat">
                <a:noFill/>
                <a:prstDash val="solid"/>
                <a:miter/>
              </a:ln>
            </p:spPr>
            <p:txBody>
              <a:bodyPr rtlCol="0" anchor="ctr"/>
              <a:lstStyle/>
              <a:p>
                <a:endParaRPr lang="zh-CN" altLang="en-US"/>
              </a:p>
            </p:txBody>
          </p:sp>
          <p:sp>
            <p:nvSpPr>
              <p:cNvPr id="843" name="任意多边形: 形状 842">
                <a:extLst>
                  <a:ext uri="{FF2B5EF4-FFF2-40B4-BE49-F238E27FC236}">
                    <a16:creationId xmlns:a16="http://schemas.microsoft.com/office/drawing/2014/main" xmlns="" id="{A0F5A617-5C3B-4A4A-B748-4246C47B6DE7}"/>
                  </a:ext>
                </a:extLst>
              </p:cNvPr>
              <p:cNvSpPr/>
              <p:nvPr/>
            </p:nvSpPr>
            <p:spPr>
              <a:xfrm>
                <a:off x="2746092" y="5547423"/>
                <a:ext cx="1803332" cy="233076"/>
              </a:xfrm>
              <a:custGeom>
                <a:avLst/>
                <a:gdLst>
                  <a:gd name="connsiteX0" fmla="*/ 969991 w 1803332"/>
                  <a:gd name="connsiteY0" fmla="*/ 67151 h 233076"/>
                  <a:gd name="connsiteX1" fmla="*/ 822 w 1803332"/>
                  <a:gd name="connsiteY1" fmla="*/ 0 h 233076"/>
                  <a:gd name="connsiteX2" fmla="*/ 822 w 1803332"/>
                  <a:gd name="connsiteY2" fmla="*/ 3048 h 233076"/>
                  <a:gd name="connsiteX3" fmla="*/ 967895 w 1803332"/>
                  <a:gd name="connsiteY3" fmla="*/ 78296 h 233076"/>
                  <a:gd name="connsiteX4" fmla="*/ 1802380 w 1803332"/>
                  <a:gd name="connsiteY4" fmla="*/ 233077 h 233076"/>
                  <a:gd name="connsiteX5" fmla="*/ 1803333 w 1803332"/>
                  <a:gd name="connsiteY5" fmla="*/ 232124 h 233076"/>
                  <a:gd name="connsiteX6" fmla="*/ 1802380 w 1803332"/>
                  <a:gd name="connsiteY6" fmla="*/ 231172 h 233076"/>
                  <a:gd name="connsiteX7" fmla="*/ 969991 w 1803332"/>
                  <a:gd name="connsiteY7" fmla="*/ 67151 h 233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03332" h="233076">
                    <a:moveTo>
                      <a:pt x="969991" y="67151"/>
                    </a:moveTo>
                    <a:cubicBezTo>
                      <a:pt x="901887" y="55721"/>
                      <a:pt x="12633" y="476"/>
                      <a:pt x="822" y="0"/>
                    </a:cubicBezTo>
                    <a:cubicBezTo>
                      <a:pt x="-321" y="0"/>
                      <a:pt x="-226" y="2858"/>
                      <a:pt x="822" y="3048"/>
                    </a:cubicBezTo>
                    <a:cubicBezTo>
                      <a:pt x="41113" y="8477"/>
                      <a:pt x="907507" y="66485"/>
                      <a:pt x="967895" y="78296"/>
                    </a:cubicBezTo>
                    <a:cubicBezTo>
                      <a:pt x="1010948" y="86773"/>
                      <a:pt x="1759232" y="225552"/>
                      <a:pt x="1802380" y="233077"/>
                    </a:cubicBezTo>
                    <a:cubicBezTo>
                      <a:pt x="1802904" y="233077"/>
                      <a:pt x="1803333" y="232648"/>
                      <a:pt x="1803333" y="232124"/>
                    </a:cubicBezTo>
                    <a:cubicBezTo>
                      <a:pt x="1803333" y="231600"/>
                      <a:pt x="1802904" y="231172"/>
                      <a:pt x="1802380" y="231172"/>
                    </a:cubicBezTo>
                    <a:cubicBezTo>
                      <a:pt x="1727323" y="209741"/>
                      <a:pt x="979039" y="69152"/>
                      <a:pt x="969991" y="67151"/>
                    </a:cubicBezTo>
                    <a:close/>
                  </a:path>
                </a:pathLst>
              </a:custGeom>
              <a:solidFill>
                <a:srgbClr val="263238"/>
              </a:solidFill>
              <a:ln w="9525" cap="flat">
                <a:noFill/>
                <a:prstDash val="solid"/>
                <a:miter/>
              </a:ln>
            </p:spPr>
            <p:txBody>
              <a:bodyPr rtlCol="0" anchor="ctr"/>
              <a:lstStyle/>
              <a:p>
                <a:endParaRPr lang="zh-CN" altLang="en-US"/>
              </a:p>
            </p:txBody>
          </p:sp>
          <p:sp>
            <p:nvSpPr>
              <p:cNvPr id="844" name="任意多边形: 形状 843">
                <a:extLst>
                  <a:ext uri="{FF2B5EF4-FFF2-40B4-BE49-F238E27FC236}">
                    <a16:creationId xmlns:a16="http://schemas.microsoft.com/office/drawing/2014/main" xmlns="" id="{ACF92A76-2291-4EAB-B08D-C4518D225111}"/>
                  </a:ext>
                </a:extLst>
              </p:cNvPr>
              <p:cNvSpPr/>
              <p:nvPr/>
            </p:nvSpPr>
            <p:spPr>
              <a:xfrm>
                <a:off x="2217723" y="5586086"/>
                <a:ext cx="2086707" cy="523598"/>
              </a:xfrm>
              <a:custGeom>
                <a:avLst/>
                <a:gdLst>
                  <a:gd name="connsiteX0" fmla="*/ 1826878 w 2086707"/>
                  <a:gd name="connsiteY0" fmla="*/ 458066 h 523598"/>
                  <a:gd name="connsiteX1" fmla="*/ 1415874 w 2086707"/>
                  <a:gd name="connsiteY1" fmla="*/ 389201 h 523598"/>
                  <a:gd name="connsiteX2" fmla="*/ 999917 w 2086707"/>
                  <a:gd name="connsiteY2" fmla="*/ 341576 h 523598"/>
                  <a:gd name="connsiteX3" fmla="*/ 581960 w 2086707"/>
                  <a:gd name="connsiteY3" fmla="*/ 317763 h 523598"/>
                  <a:gd name="connsiteX4" fmla="*/ 353360 w 2086707"/>
                  <a:gd name="connsiteY4" fmla="*/ 291665 h 523598"/>
                  <a:gd name="connsiteX5" fmla="*/ 1602 w 2086707"/>
                  <a:gd name="connsiteY5" fmla="*/ 390 h 523598"/>
                  <a:gd name="connsiteX6" fmla="*/ 173 w 2086707"/>
                  <a:gd name="connsiteY6" fmla="*/ 1533 h 523598"/>
                  <a:gd name="connsiteX7" fmla="*/ 511761 w 2086707"/>
                  <a:gd name="connsiteY7" fmla="*/ 324240 h 523598"/>
                  <a:gd name="connsiteX8" fmla="*/ 718358 w 2086707"/>
                  <a:gd name="connsiteY8" fmla="*/ 333098 h 523598"/>
                  <a:gd name="connsiteX9" fmla="*/ 930194 w 2086707"/>
                  <a:gd name="connsiteY9" fmla="*/ 347291 h 523598"/>
                  <a:gd name="connsiteX10" fmla="*/ 1348437 w 2086707"/>
                  <a:gd name="connsiteY10" fmla="*/ 390915 h 523598"/>
                  <a:gd name="connsiteX11" fmla="*/ 1763917 w 2086707"/>
                  <a:gd name="connsiteY11" fmla="*/ 456352 h 523598"/>
                  <a:gd name="connsiteX12" fmla="*/ 2085767 w 2086707"/>
                  <a:gd name="connsiteY12" fmla="*/ 523598 h 523598"/>
                  <a:gd name="connsiteX13" fmla="*/ 2085767 w 2086707"/>
                  <a:gd name="connsiteY13" fmla="*/ 522074 h 523598"/>
                  <a:gd name="connsiteX14" fmla="*/ 1826878 w 2086707"/>
                  <a:gd name="connsiteY14" fmla="*/ 458066 h 523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086707" h="523598">
                    <a:moveTo>
                      <a:pt x="1826878" y="458066"/>
                    </a:moveTo>
                    <a:cubicBezTo>
                      <a:pt x="1690670" y="430920"/>
                      <a:pt x="1553415" y="408536"/>
                      <a:pt x="1415874" y="389201"/>
                    </a:cubicBezTo>
                    <a:cubicBezTo>
                      <a:pt x="1278333" y="369865"/>
                      <a:pt x="1138982" y="354053"/>
                      <a:pt x="999917" y="341576"/>
                    </a:cubicBezTo>
                    <a:cubicBezTo>
                      <a:pt x="860852" y="329098"/>
                      <a:pt x="721406" y="321954"/>
                      <a:pt x="581960" y="317763"/>
                    </a:cubicBezTo>
                    <a:cubicBezTo>
                      <a:pt x="515857" y="315763"/>
                      <a:pt x="418797" y="309476"/>
                      <a:pt x="353360" y="291665"/>
                    </a:cubicBezTo>
                    <a:cubicBezTo>
                      <a:pt x="182577" y="246135"/>
                      <a:pt x="92566" y="136217"/>
                      <a:pt x="1602" y="390"/>
                    </a:cubicBezTo>
                    <a:cubicBezTo>
                      <a:pt x="935" y="-563"/>
                      <a:pt x="-494" y="390"/>
                      <a:pt x="173" y="1533"/>
                    </a:cubicBezTo>
                    <a:cubicBezTo>
                      <a:pt x="111425" y="176698"/>
                      <a:pt x="190673" y="304428"/>
                      <a:pt x="511761" y="324240"/>
                    </a:cubicBezTo>
                    <a:cubicBezTo>
                      <a:pt x="580626" y="328526"/>
                      <a:pt x="649492" y="329479"/>
                      <a:pt x="718358" y="333098"/>
                    </a:cubicBezTo>
                    <a:cubicBezTo>
                      <a:pt x="789034" y="336908"/>
                      <a:pt x="859642" y="341642"/>
                      <a:pt x="930194" y="347291"/>
                    </a:cubicBezTo>
                    <a:cubicBezTo>
                      <a:pt x="1069926" y="358530"/>
                      <a:pt x="1209467" y="372722"/>
                      <a:pt x="1348437" y="390915"/>
                    </a:cubicBezTo>
                    <a:cubicBezTo>
                      <a:pt x="1487406" y="409108"/>
                      <a:pt x="1626090" y="430920"/>
                      <a:pt x="1763917" y="456352"/>
                    </a:cubicBezTo>
                    <a:cubicBezTo>
                      <a:pt x="1901744" y="481784"/>
                      <a:pt x="2067955" y="519312"/>
                      <a:pt x="2085767" y="523598"/>
                    </a:cubicBezTo>
                    <a:cubicBezTo>
                      <a:pt x="2086720" y="523598"/>
                      <a:pt x="2087291" y="522360"/>
                      <a:pt x="2085767" y="522074"/>
                    </a:cubicBezTo>
                    <a:cubicBezTo>
                      <a:pt x="2021759" y="505120"/>
                      <a:pt x="1962895" y="485212"/>
                      <a:pt x="1826878" y="458066"/>
                    </a:cubicBezTo>
                    <a:close/>
                  </a:path>
                </a:pathLst>
              </a:custGeom>
              <a:solidFill>
                <a:srgbClr val="263238"/>
              </a:solidFill>
              <a:ln w="9525" cap="flat">
                <a:noFill/>
                <a:prstDash val="solid"/>
                <a:miter/>
              </a:ln>
            </p:spPr>
            <p:txBody>
              <a:bodyPr rtlCol="0" anchor="ctr"/>
              <a:lstStyle/>
              <a:p>
                <a:endParaRPr lang="zh-CN" altLang="en-US"/>
              </a:p>
            </p:txBody>
          </p:sp>
          <p:sp>
            <p:nvSpPr>
              <p:cNvPr id="845" name="任意多边形: 形状 844">
                <a:extLst>
                  <a:ext uri="{FF2B5EF4-FFF2-40B4-BE49-F238E27FC236}">
                    <a16:creationId xmlns:a16="http://schemas.microsoft.com/office/drawing/2014/main" xmlns="" id="{6609C629-4F8A-4D6E-92CE-605F8CED7992}"/>
                  </a:ext>
                </a:extLst>
              </p:cNvPr>
              <p:cNvSpPr/>
              <p:nvPr/>
            </p:nvSpPr>
            <p:spPr>
              <a:xfrm>
                <a:off x="2461654" y="4803362"/>
                <a:ext cx="796128" cy="485278"/>
              </a:xfrm>
              <a:custGeom>
                <a:avLst/>
                <a:gdLst>
                  <a:gd name="connsiteX0" fmla="*/ 30562 w 796128"/>
                  <a:gd name="connsiteY0" fmla="*/ 141700 h 485278"/>
                  <a:gd name="connsiteX1" fmla="*/ 430612 w 796128"/>
                  <a:gd name="connsiteY1" fmla="*/ 484028 h 485278"/>
                  <a:gd name="connsiteX2" fmla="*/ 593680 w 796128"/>
                  <a:gd name="connsiteY2" fmla="*/ 432212 h 485278"/>
                  <a:gd name="connsiteX3" fmla="*/ 795610 w 796128"/>
                  <a:gd name="connsiteY3" fmla="*/ 120078 h 485278"/>
                  <a:gd name="connsiteX4" fmla="*/ 575011 w 796128"/>
                  <a:gd name="connsiteY4" fmla="*/ 5778 h 485278"/>
                  <a:gd name="connsiteX5" fmla="*/ 431469 w 796128"/>
                  <a:gd name="connsiteY5" fmla="*/ 234378 h 485278"/>
                  <a:gd name="connsiteX6" fmla="*/ 96380 w 796128"/>
                  <a:gd name="connsiteY6" fmla="*/ 50641 h 485278"/>
                  <a:gd name="connsiteX7" fmla="*/ 30562 w 796128"/>
                  <a:gd name="connsiteY7" fmla="*/ 141700 h 48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96128" h="485278">
                    <a:moveTo>
                      <a:pt x="30562" y="141700"/>
                    </a:moveTo>
                    <a:cubicBezTo>
                      <a:pt x="146957" y="296862"/>
                      <a:pt x="367080" y="475741"/>
                      <a:pt x="430612" y="484028"/>
                    </a:cubicBezTo>
                    <a:cubicBezTo>
                      <a:pt x="467950" y="488981"/>
                      <a:pt x="549389" y="480694"/>
                      <a:pt x="593680" y="432212"/>
                    </a:cubicBezTo>
                    <a:cubicBezTo>
                      <a:pt x="690359" y="326389"/>
                      <a:pt x="770178" y="193230"/>
                      <a:pt x="795610" y="120078"/>
                    </a:cubicBezTo>
                    <a:cubicBezTo>
                      <a:pt x="807897" y="84835"/>
                      <a:pt x="597871" y="-26417"/>
                      <a:pt x="575011" y="5778"/>
                    </a:cubicBezTo>
                    <a:cubicBezTo>
                      <a:pt x="521290" y="81978"/>
                      <a:pt x="442423" y="233521"/>
                      <a:pt x="431469" y="234378"/>
                    </a:cubicBezTo>
                    <a:cubicBezTo>
                      <a:pt x="390893" y="235807"/>
                      <a:pt x="219728" y="125698"/>
                      <a:pt x="96380" y="50641"/>
                    </a:cubicBezTo>
                    <a:cubicBezTo>
                      <a:pt x="-18301" y="-18987"/>
                      <a:pt x="-17349" y="77787"/>
                      <a:pt x="30562" y="141700"/>
                    </a:cubicBezTo>
                    <a:close/>
                  </a:path>
                </a:pathLst>
              </a:custGeom>
              <a:solidFill>
                <a:srgbClr val="F7A9A0"/>
              </a:solidFill>
              <a:ln w="9525" cap="flat">
                <a:noFill/>
                <a:prstDash val="solid"/>
                <a:miter/>
              </a:ln>
            </p:spPr>
            <p:txBody>
              <a:bodyPr rtlCol="0" anchor="ctr"/>
              <a:lstStyle/>
              <a:p>
                <a:endParaRPr lang="zh-CN" altLang="en-US"/>
              </a:p>
            </p:txBody>
          </p:sp>
          <p:sp>
            <p:nvSpPr>
              <p:cNvPr id="846" name="任意多边形: 形状 845">
                <a:extLst>
                  <a:ext uri="{FF2B5EF4-FFF2-40B4-BE49-F238E27FC236}">
                    <a16:creationId xmlns:a16="http://schemas.microsoft.com/office/drawing/2014/main" xmlns="" id="{FE58872F-9A95-48F7-A0DD-3CC848EC3698}"/>
                  </a:ext>
                </a:extLst>
              </p:cNvPr>
              <p:cNvSpPr/>
              <p:nvPr/>
            </p:nvSpPr>
            <p:spPr>
              <a:xfrm>
                <a:off x="2955081" y="4415186"/>
                <a:ext cx="283563" cy="332042"/>
              </a:xfrm>
              <a:custGeom>
                <a:avLst/>
                <a:gdLst>
                  <a:gd name="connsiteX0" fmla="*/ 98824 w 283563"/>
                  <a:gd name="connsiteY0" fmla="*/ 14002 h 332042"/>
                  <a:gd name="connsiteX1" fmla="*/ 1479 w 283563"/>
                  <a:gd name="connsiteY1" fmla="*/ 303753 h 332042"/>
                  <a:gd name="connsiteX2" fmla="*/ 9956 w 283563"/>
                  <a:gd name="connsiteY2" fmla="*/ 320231 h 332042"/>
                  <a:gd name="connsiteX3" fmla="*/ 162356 w 283563"/>
                  <a:gd name="connsiteY3" fmla="*/ 332042 h 332042"/>
                  <a:gd name="connsiteX4" fmla="*/ 184740 w 283563"/>
                  <a:gd name="connsiteY4" fmla="*/ 317945 h 332042"/>
                  <a:gd name="connsiteX5" fmla="*/ 282085 w 283563"/>
                  <a:gd name="connsiteY5" fmla="*/ 28194 h 332042"/>
                  <a:gd name="connsiteX6" fmla="*/ 273608 w 283563"/>
                  <a:gd name="connsiteY6" fmla="*/ 11811 h 332042"/>
                  <a:gd name="connsiteX7" fmla="*/ 121208 w 283563"/>
                  <a:gd name="connsiteY7" fmla="*/ 0 h 332042"/>
                  <a:gd name="connsiteX8" fmla="*/ 98824 w 283563"/>
                  <a:gd name="connsiteY8" fmla="*/ 14002 h 332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563" h="332042">
                    <a:moveTo>
                      <a:pt x="98824" y="14002"/>
                    </a:moveTo>
                    <a:lnTo>
                      <a:pt x="1479" y="303753"/>
                    </a:lnTo>
                    <a:cubicBezTo>
                      <a:pt x="-2331" y="312230"/>
                      <a:pt x="1479" y="319564"/>
                      <a:pt x="9956" y="320231"/>
                    </a:cubicBezTo>
                    <a:lnTo>
                      <a:pt x="162356" y="332042"/>
                    </a:lnTo>
                    <a:cubicBezTo>
                      <a:pt x="171929" y="332099"/>
                      <a:pt x="180663" y="326603"/>
                      <a:pt x="184740" y="317945"/>
                    </a:cubicBezTo>
                    <a:lnTo>
                      <a:pt x="282085" y="28194"/>
                    </a:lnTo>
                    <a:cubicBezTo>
                      <a:pt x="285895" y="19812"/>
                      <a:pt x="282085" y="12383"/>
                      <a:pt x="273608" y="11811"/>
                    </a:cubicBezTo>
                    <a:lnTo>
                      <a:pt x="121208" y="0"/>
                    </a:lnTo>
                    <a:cubicBezTo>
                      <a:pt x="111673" y="-28"/>
                      <a:pt x="102967" y="5410"/>
                      <a:pt x="98824" y="14002"/>
                    </a:cubicBezTo>
                    <a:close/>
                  </a:path>
                </a:pathLst>
              </a:custGeom>
              <a:solidFill>
                <a:srgbClr val="263238"/>
              </a:solidFill>
              <a:ln w="9525" cap="flat">
                <a:noFill/>
                <a:prstDash val="solid"/>
                <a:miter/>
              </a:ln>
            </p:spPr>
            <p:txBody>
              <a:bodyPr rtlCol="0" anchor="ctr"/>
              <a:lstStyle/>
              <a:p>
                <a:endParaRPr lang="zh-CN" altLang="en-US"/>
              </a:p>
            </p:txBody>
          </p:sp>
          <p:sp>
            <p:nvSpPr>
              <p:cNvPr id="847" name="任意多边形: 形状 846">
                <a:extLst>
                  <a:ext uri="{FF2B5EF4-FFF2-40B4-BE49-F238E27FC236}">
                    <a16:creationId xmlns:a16="http://schemas.microsoft.com/office/drawing/2014/main" xmlns="" id="{C2C75E13-A7D5-47C6-AAFF-080B7500BABE}"/>
                  </a:ext>
                </a:extLst>
              </p:cNvPr>
              <p:cNvSpPr/>
              <p:nvPr/>
            </p:nvSpPr>
            <p:spPr>
              <a:xfrm>
                <a:off x="2973180" y="4416708"/>
                <a:ext cx="283657" cy="331758"/>
              </a:xfrm>
              <a:custGeom>
                <a:avLst/>
                <a:gdLst>
                  <a:gd name="connsiteX0" fmla="*/ 98822 w 283657"/>
                  <a:gd name="connsiteY0" fmla="*/ 13718 h 331758"/>
                  <a:gd name="connsiteX1" fmla="*/ 1477 w 283657"/>
                  <a:gd name="connsiteY1" fmla="*/ 303469 h 331758"/>
                  <a:gd name="connsiteX2" fmla="*/ 10049 w 283657"/>
                  <a:gd name="connsiteY2" fmla="*/ 319947 h 331758"/>
                  <a:gd name="connsiteX3" fmla="*/ 162449 w 283657"/>
                  <a:gd name="connsiteY3" fmla="*/ 331758 h 331758"/>
                  <a:gd name="connsiteX4" fmla="*/ 184833 w 283657"/>
                  <a:gd name="connsiteY4" fmla="*/ 317661 h 331758"/>
                  <a:gd name="connsiteX5" fmla="*/ 282179 w 283657"/>
                  <a:gd name="connsiteY5" fmla="*/ 28291 h 331758"/>
                  <a:gd name="connsiteX6" fmla="*/ 273701 w 283657"/>
                  <a:gd name="connsiteY6" fmla="*/ 11813 h 331758"/>
                  <a:gd name="connsiteX7" fmla="*/ 121301 w 283657"/>
                  <a:gd name="connsiteY7" fmla="*/ 2 h 331758"/>
                  <a:gd name="connsiteX8" fmla="*/ 98822 w 283657"/>
                  <a:gd name="connsiteY8" fmla="*/ 13718 h 331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3657" h="331758">
                    <a:moveTo>
                      <a:pt x="98822" y="13718"/>
                    </a:moveTo>
                    <a:lnTo>
                      <a:pt x="1477" y="303469"/>
                    </a:lnTo>
                    <a:cubicBezTo>
                      <a:pt x="-2333" y="311946"/>
                      <a:pt x="1477" y="319280"/>
                      <a:pt x="10049" y="319947"/>
                    </a:cubicBezTo>
                    <a:lnTo>
                      <a:pt x="162449" y="331758"/>
                    </a:lnTo>
                    <a:cubicBezTo>
                      <a:pt x="172022" y="331815"/>
                      <a:pt x="180756" y="326319"/>
                      <a:pt x="184833" y="317661"/>
                    </a:cubicBezTo>
                    <a:lnTo>
                      <a:pt x="282179" y="28291"/>
                    </a:lnTo>
                    <a:cubicBezTo>
                      <a:pt x="285989" y="19814"/>
                      <a:pt x="282179" y="12480"/>
                      <a:pt x="273701" y="11813"/>
                    </a:cubicBezTo>
                    <a:lnTo>
                      <a:pt x="121301" y="2"/>
                    </a:lnTo>
                    <a:cubicBezTo>
                      <a:pt x="111795" y="-122"/>
                      <a:pt x="103061" y="5212"/>
                      <a:pt x="98822" y="13718"/>
                    </a:cubicBezTo>
                    <a:close/>
                  </a:path>
                </a:pathLst>
              </a:custGeom>
              <a:solidFill>
                <a:srgbClr val="455A64"/>
              </a:solidFill>
              <a:ln w="9525" cap="flat">
                <a:noFill/>
                <a:prstDash val="solid"/>
                <a:miter/>
              </a:ln>
            </p:spPr>
            <p:txBody>
              <a:bodyPr rtlCol="0" anchor="ctr"/>
              <a:lstStyle/>
              <a:p>
                <a:endParaRPr lang="zh-CN" altLang="en-US"/>
              </a:p>
            </p:txBody>
          </p:sp>
          <p:sp>
            <p:nvSpPr>
              <p:cNvPr id="848" name="任意多边形: 形状 847">
                <a:extLst>
                  <a:ext uri="{FF2B5EF4-FFF2-40B4-BE49-F238E27FC236}">
                    <a16:creationId xmlns:a16="http://schemas.microsoft.com/office/drawing/2014/main" xmlns="" id="{DA837D30-526D-44EA-8494-F97AD31C634D}"/>
                  </a:ext>
                </a:extLst>
              </p:cNvPr>
              <p:cNvSpPr/>
              <p:nvPr/>
            </p:nvSpPr>
            <p:spPr>
              <a:xfrm>
                <a:off x="3086927" y="4432935"/>
                <a:ext cx="25915" cy="25912"/>
              </a:xfrm>
              <a:custGeom>
                <a:avLst/>
                <a:gdLst>
                  <a:gd name="connsiteX0" fmla="*/ 25842 w 25915"/>
                  <a:gd name="connsiteY0" fmla="*/ 14255 h 25912"/>
                  <a:gd name="connsiteX1" fmla="*/ 11650 w 25915"/>
                  <a:gd name="connsiteY1" fmla="*/ 25847 h 25912"/>
                  <a:gd name="connsiteX2" fmla="*/ 67 w 25915"/>
                  <a:gd name="connsiteY2" fmla="*/ 11655 h 25912"/>
                  <a:gd name="connsiteX3" fmla="*/ 14222 w 25915"/>
                  <a:gd name="connsiteY3" fmla="*/ 63 h 25912"/>
                  <a:gd name="connsiteX4" fmla="*/ 25861 w 25915"/>
                  <a:gd name="connsiteY4" fmla="*/ 14036 h 25912"/>
                  <a:gd name="connsiteX5" fmla="*/ 25842 w 25915"/>
                  <a:gd name="connsiteY5" fmla="*/ 14255 h 25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915" h="25912">
                    <a:moveTo>
                      <a:pt x="25842" y="14255"/>
                    </a:moveTo>
                    <a:cubicBezTo>
                      <a:pt x="25128" y="21370"/>
                      <a:pt x="18775" y="26561"/>
                      <a:pt x="11650" y="25847"/>
                    </a:cubicBezTo>
                    <a:cubicBezTo>
                      <a:pt x="4535" y="25123"/>
                      <a:pt x="-656" y="18770"/>
                      <a:pt x="67" y="11655"/>
                    </a:cubicBezTo>
                    <a:cubicBezTo>
                      <a:pt x="782" y="4549"/>
                      <a:pt x="7116" y="-633"/>
                      <a:pt x="14222" y="63"/>
                    </a:cubicBezTo>
                    <a:cubicBezTo>
                      <a:pt x="21299" y="701"/>
                      <a:pt x="26509" y="6959"/>
                      <a:pt x="25861" y="14036"/>
                    </a:cubicBezTo>
                    <a:cubicBezTo>
                      <a:pt x="25861" y="14102"/>
                      <a:pt x="25852" y="14179"/>
                      <a:pt x="25842" y="14255"/>
                    </a:cubicBezTo>
                    <a:close/>
                  </a:path>
                </a:pathLst>
              </a:custGeom>
              <a:solidFill>
                <a:srgbClr val="263238"/>
              </a:solidFill>
              <a:ln w="9525" cap="flat">
                <a:noFill/>
                <a:prstDash val="solid"/>
                <a:miter/>
              </a:ln>
            </p:spPr>
            <p:txBody>
              <a:bodyPr rtlCol="0" anchor="ctr"/>
              <a:lstStyle/>
              <a:p>
                <a:endParaRPr lang="zh-CN" altLang="en-US"/>
              </a:p>
            </p:txBody>
          </p:sp>
          <p:sp>
            <p:nvSpPr>
              <p:cNvPr id="849" name="任意多边形: 形状 848">
                <a:extLst>
                  <a:ext uri="{FF2B5EF4-FFF2-40B4-BE49-F238E27FC236}">
                    <a16:creationId xmlns:a16="http://schemas.microsoft.com/office/drawing/2014/main" xmlns="" id="{846E80CC-6FC6-4369-A71C-307A8CD053B3}"/>
                  </a:ext>
                </a:extLst>
              </p:cNvPr>
              <p:cNvSpPr/>
              <p:nvPr/>
            </p:nvSpPr>
            <p:spPr>
              <a:xfrm>
                <a:off x="3175699" y="4493730"/>
                <a:ext cx="108874" cy="222446"/>
              </a:xfrm>
              <a:custGeom>
                <a:avLst/>
                <a:gdLst>
                  <a:gd name="connsiteX0" fmla="*/ 107664 w 108874"/>
                  <a:gd name="connsiteY0" fmla="*/ 222446 h 222446"/>
                  <a:gd name="connsiteX1" fmla="*/ 103854 w 108874"/>
                  <a:gd name="connsiteY1" fmla="*/ 56520 h 222446"/>
                  <a:gd name="connsiteX2" fmla="*/ 59658 w 108874"/>
                  <a:gd name="connsiteY2" fmla="*/ 15277 h 222446"/>
                  <a:gd name="connsiteX3" fmla="*/ 3365 w 108874"/>
                  <a:gd name="connsiteY3" fmla="*/ 212064 h 222446"/>
                </a:gdLst>
                <a:ahLst/>
                <a:cxnLst>
                  <a:cxn ang="0">
                    <a:pos x="connsiteX0" y="connsiteY0"/>
                  </a:cxn>
                  <a:cxn ang="0">
                    <a:pos x="connsiteX1" y="connsiteY1"/>
                  </a:cxn>
                  <a:cxn ang="0">
                    <a:pos x="connsiteX2" y="connsiteY2"/>
                  </a:cxn>
                  <a:cxn ang="0">
                    <a:pos x="connsiteX3" y="connsiteY3"/>
                  </a:cxn>
                </a:cxnLst>
                <a:rect l="l" t="t" r="r" b="b"/>
                <a:pathLst>
                  <a:path w="108874" h="222446">
                    <a:moveTo>
                      <a:pt x="107664" y="222446"/>
                    </a:moveTo>
                    <a:cubicBezTo>
                      <a:pt x="94996" y="145294"/>
                      <a:pt x="79946" y="127196"/>
                      <a:pt x="103854" y="56520"/>
                    </a:cubicBezTo>
                    <a:cubicBezTo>
                      <a:pt x="119570" y="10134"/>
                      <a:pt x="96615" y="-19680"/>
                      <a:pt x="59658" y="15277"/>
                    </a:cubicBezTo>
                    <a:cubicBezTo>
                      <a:pt x="-731" y="72427"/>
                      <a:pt x="-5303" y="175869"/>
                      <a:pt x="3365" y="212064"/>
                    </a:cubicBezTo>
                    <a:close/>
                  </a:path>
                </a:pathLst>
              </a:custGeom>
              <a:solidFill>
                <a:srgbClr val="F7A9A0"/>
              </a:solidFill>
              <a:ln w="9525" cap="flat">
                <a:noFill/>
                <a:prstDash val="solid"/>
                <a:miter/>
              </a:ln>
            </p:spPr>
            <p:txBody>
              <a:bodyPr rtlCol="0" anchor="ctr"/>
              <a:lstStyle/>
              <a:p>
                <a:endParaRPr lang="zh-CN" altLang="en-US"/>
              </a:p>
            </p:txBody>
          </p:sp>
          <p:sp>
            <p:nvSpPr>
              <p:cNvPr id="850" name="任意多边形: 形状 849">
                <a:extLst>
                  <a:ext uri="{FF2B5EF4-FFF2-40B4-BE49-F238E27FC236}">
                    <a16:creationId xmlns:a16="http://schemas.microsoft.com/office/drawing/2014/main" xmlns="" id="{1CA46370-DCBA-425D-84F8-662CB2671221}"/>
                  </a:ext>
                </a:extLst>
              </p:cNvPr>
              <p:cNvSpPr/>
              <p:nvPr/>
            </p:nvSpPr>
            <p:spPr>
              <a:xfrm>
                <a:off x="3000660" y="4481457"/>
                <a:ext cx="287924" cy="458270"/>
              </a:xfrm>
              <a:custGeom>
                <a:avLst/>
                <a:gdLst>
                  <a:gd name="connsiteX0" fmla="*/ 249936 w 287924"/>
                  <a:gd name="connsiteY0" fmla="*/ 458271 h 458270"/>
                  <a:gd name="connsiteX1" fmla="*/ 287465 w 287924"/>
                  <a:gd name="connsiteY1" fmla="*/ 272343 h 458270"/>
                  <a:gd name="connsiteX2" fmla="*/ 107537 w 287924"/>
                  <a:gd name="connsiteY2" fmla="*/ 11453 h 458270"/>
                  <a:gd name="connsiteX3" fmla="*/ 54388 w 287924"/>
                  <a:gd name="connsiteY3" fmla="*/ 44315 h 458270"/>
                  <a:gd name="connsiteX4" fmla="*/ 138398 w 287924"/>
                  <a:gd name="connsiteY4" fmla="*/ 119371 h 458270"/>
                  <a:gd name="connsiteX5" fmla="*/ 38100 w 287924"/>
                  <a:gd name="connsiteY5" fmla="*/ 166044 h 458270"/>
                  <a:gd name="connsiteX6" fmla="*/ 0 w 287924"/>
                  <a:gd name="connsiteY6" fmla="*/ 266818 h 458270"/>
                  <a:gd name="connsiteX7" fmla="*/ 18288 w 287924"/>
                  <a:gd name="connsiteY7" fmla="*/ 275582 h 458270"/>
                  <a:gd name="connsiteX8" fmla="*/ 25908 w 287924"/>
                  <a:gd name="connsiteY8" fmla="*/ 365212 h 458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7924" h="458270">
                    <a:moveTo>
                      <a:pt x="249936" y="458271"/>
                    </a:moveTo>
                    <a:cubicBezTo>
                      <a:pt x="249936" y="458271"/>
                      <a:pt x="292799" y="355973"/>
                      <a:pt x="287465" y="272343"/>
                    </a:cubicBezTo>
                    <a:cubicBezTo>
                      <a:pt x="283750" y="214526"/>
                      <a:pt x="261747" y="89653"/>
                      <a:pt x="107537" y="11453"/>
                    </a:cubicBezTo>
                    <a:cubicBezTo>
                      <a:pt x="70961" y="-7121"/>
                      <a:pt x="5715" y="-7597"/>
                      <a:pt x="54388" y="44315"/>
                    </a:cubicBezTo>
                    <a:cubicBezTo>
                      <a:pt x="89059" y="81271"/>
                      <a:pt x="122111" y="94225"/>
                      <a:pt x="138398" y="119371"/>
                    </a:cubicBezTo>
                    <a:cubicBezTo>
                      <a:pt x="138398" y="119371"/>
                      <a:pt x="55245" y="128896"/>
                      <a:pt x="38100" y="166044"/>
                    </a:cubicBezTo>
                    <a:cubicBezTo>
                      <a:pt x="23060" y="198705"/>
                      <a:pt x="10325" y="232376"/>
                      <a:pt x="0" y="266818"/>
                    </a:cubicBezTo>
                    <a:cubicBezTo>
                      <a:pt x="5905" y="270124"/>
                      <a:pt x="12011" y="273048"/>
                      <a:pt x="18288" y="275582"/>
                    </a:cubicBezTo>
                    <a:cubicBezTo>
                      <a:pt x="18288" y="275582"/>
                      <a:pt x="3334" y="311110"/>
                      <a:pt x="25908" y="365212"/>
                    </a:cubicBezTo>
                    <a:close/>
                  </a:path>
                </a:pathLst>
              </a:custGeom>
              <a:solidFill>
                <a:srgbClr val="F7A9A0"/>
              </a:solidFill>
              <a:ln w="9525" cap="flat">
                <a:noFill/>
                <a:prstDash val="solid"/>
                <a:miter/>
              </a:ln>
            </p:spPr>
            <p:txBody>
              <a:bodyPr rtlCol="0" anchor="ctr"/>
              <a:lstStyle/>
              <a:p>
                <a:endParaRPr lang="zh-CN" altLang="en-US"/>
              </a:p>
            </p:txBody>
          </p:sp>
          <p:sp>
            <p:nvSpPr>
              <p:cNvPr id="851" name="任意多边形: 形状 850">
                <a:extLst>
                  <a:ext uri="{FF2B5EF4-FFF2-40B4-BE49-F238E27FC236}">
                    <a16:creationId xmlns:a16="http://schemas.microsoft.com/office/drawing/2014/main" xmlns="" id="{0DAB6459-9FED-4E4A-97AF-CE38A3C1527F}"/>
                  </a:ext>
                </a:extLst>
              </p:cNvPr>
              <p:cNvSpPr/>
              <p:nvPr/>
            </p:nvSpPr>
            <p:spPr>
              <a:xfrm>
                <a:off x="2934836" y="4569791"/>
                <a:ext cx="341001" cy="219316"/>
              </a:xfrm>
              <a:custGeom>
                <a:avLst/>
                <a:gdLst>
                  <a:gd name="connsiteX0" fmla="*/ 341002 w 341001"/>
                  <a:gd name="connsiteY0" fmla="*/ 129336 h 219316"/>
                  <a:gd name="connsiteX1" fmla="*/ 222987 w 341001"/>
                  <a:gd name="connsiteY1" fmla="*/ 39229 h 219316"/>
                  <a:gd name="connsiteX2" fmla="*/ 32487 w 341001"/>
                  <a:gd name="connsiteY2" fmla="*/ 19132 h 219316"/>
                  <a:gd name="connsiteX3" fmla="*/ 61062 w 341001"/>
                  <a:gd name="connsiteY3" fmla="*/ 66757 h 219316"/>
                  <a:gd name="connsiteX4" fmla="*/ 3912 w 341001"/>
                  <a:gd name="connsiteY4" fmla="*/ 92474 h 219316"/>
                  <a:gd name="connsiteX5" fmla="*/ 31820 w 341001"/>
                  <a:gd name="connsiteY5" fmla="*/ 131527 h 219316"/>
                  <a:gd name="connsiteX6" fmla="*/ 7 w 341001"/>
                  <a:gd name="connsiteY6" fmla="*/ 161721 h 219316"/>
                  <a:gd name="connsiteX7" fmla="*/ 93161 w 341001"/>
                  <a:gd name="connsiteY7" fmla="*/ 218871 h 219316"/>
                  <a:gd name="connsiteX8" fmla="*/ 341002 w 341001"/>
                  <a:gd name="connsiteY8" fmla="*/ 129336 h 21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41001" h="219316">
                    <a:moveTo>
                      <a:pt x="341002" y="129336"/>
                    </a:moveTo>
                    <a:cubicBezTo>
                      <a:pt x="319570" y="107810"/>
                      <a:pt x="273469" y="62661"/>
                      <a:pt x="222987" y="39229"/>
                    </a:cubicBezTo>
                    <a:cubicBezTo>
                      <a:pt x="166980" y="12940"/>
                      <a:pt x="51537" y="-22493"/>
                      <a:pt x="32487" y="19132"/>
                    </a:cubicBezTo>
                    <a:cubicBezTo>
                      <a:pt x="18580" y="49612"/>
                      <a:pt x="61062" y="66757"/>
                      <a:pt x="61062" y="66757"/>
                    </a:cubicBezTo>
                    <a:cubicBezTo>
                      <a:pt x="61062" y="66757"/>
                      <a:pt x="10389" y="62185"/>
                      <a:pt x="3912" y="92474"/>
                    </a:cubicBezTo>
                    <a:cubicBezTo>
                      <a:pt x="-2089" y="120097"/>
                      <a:pt x="31820" y="131527"/>
                      <a:pt x="31820" y="131527"/>
                    </a:cubicBezTo>
                    <a:cubicBezTo>
                      <a:pt x="31820" y="131527"/>
                      <a:pt x="578" y="134003"/>
                      <a:pt x="7" y="161721"/>
                    </a:cubicBezTo>
                    <a:cubicBezTo>
                      <a:pt x="-755" y="195058"/>
                      <a:pt x="64777" y="184390"/>
                      <a:pt x="93161" y="218871"/>
                    </a:cubicBezTo>
                    <a:cubicBezTo>
                      <a:pt x="100210" y="226681"/>
                      <a:pt x="341002" y="129336"/>
                      <a:pt x="341002" y="129336"/>
                    </a:cubicBezTo>
                    <a:close/>
                  </a:path>
                </a:pathLst>
              </a:custGeom>
              <a:solidFill>
                <a:srgbClr val="F7A9A0"/>
              </a:solidFill>
              <a:ln w="9525" cap="flat">
                <a:noFill/>
                <a:prstDash val="solid"/>
                <a:miter/>
              </a:ln>
            </p:spPr>
            <p:txBody>
              <a:bodyPr rtlCol="0" anchor="ctr"/>
              <a:lstStyle/>
              <a:p>
                <a:endParaRPr lang="zh-CN" altLang="en-US"/>
              </a:p>
            </p:txBody>
          </p:sp>
          <p:sp>
            <p:nvSpPr>
              <p:cNvPr id="852" name="任意多边形: 形状 851">
                <a:extLst>
                  <a:ext uri="{FF2B5EF4-FFF2-40B4-BE49-F238E27FC236}">
                    <a16:creationId xmlns:a16="http://schemas.microsoft.com/office/drawing/2014/main" xmlns="" id="{FF4E5E4E-EB1C-42A1-867D-BFF60E37E688}"/>
                  </a:ext>
                </a:extLst>
              </p:cNvPr>
              <p:cNvSpPr/>
              <p:nvPr/>
            </p:nvSpPr>
            <p:spPr>
              <a:xfrm>
                <a:off x="2996328" y="4635759"/>
                <a:ext cx="143736" cy="37674"/>
              </a:xfrm>
              <a:custGeom>
                <a:avLst/>
                <a:gdLst>
                  <a:gd name="connsiteX0" fmla="*/ 143683 w 143736"/>
                  <a:gd name="connsiteY0" fmla="*/ 37173 h 37674"/>
                  <a:gd name="connsiteX1" fmla="*/ 1285 w 143736"/>
                  <a:gd name="connsiteY1" fmla="*/ 312 h 37674"/>
                  <a:gd name="connsiteX2" fmla="*/ 618 w 143736"/>
                  <a:gd name="connsiteY2" fmla="*/ 1550 h 37674"/>
                  <a:gd name="connsiteX3" fmla="*/ 143493 w 143736"/>
                  <a:gd name="connsiteY3" fmla="*/ 37650 h 37674"/>
                  <a:gd name="connsiteX4" fmla="*/ 143683 w 143736"/>
                  <a:gd name="connsiteY4" fmla="*/ 37173 h 376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3736" h="37674">
                    <a:moveTo>
                      <a:pt x="143683" y="37173"/>
                    </a:moveTo>
                    <a:cubicBezTo>
                      <a:pt x="101088" y="10646"/>
                      <a:pt x="51396" y="-2212"/>
                      <a:pt x="1285" y="312"/>
                    </a:cubicBezTo>
                    <a:cubicBezTo>
                      <a:pt x="46" y="312"/>
                      <a:pt x="-525" y="1359"/>
                      <a:pt x="618" y="1550"/>
                    </a:cubicBezTo>
                    <a:cubicBezTo>
                      <a:pt x="49529" y="7741"/>
                      <a:pt x="97506" y="19866"/>
                      <a:pt x="143493" y="37650"/>
                    </a:cubicBezTo>
                    <a:cubicBezTo>
                      <a:pt x="143493" y="37650"/>
                      <a:pt x="143874" y="37840"/>
                      <a:pt x="143683" y="37173"/>
                    </a:cubicBezTo>
                    <a:close/>
                  </a:path>
                </a:pathLst>
              </a:custGeom>
              <a:solidFill>
                <a:srgbClr val="263238"/>
              </a:solidFill>
              <a:ln w="9525" cap="flat">
                <a:noFill/>
                <a:prstDash val="solid"/>
                <a:miter/>
              </a:ln>
            </p:spPr>
            <p:txBody>
              <a:bodyPr rtlCol="0" anchor="ctr"/>
              <a:lstStyle/>
              <a:p>
                <a:endParaRPr lang="zh-CN" altLang="en-US"/>
              </a:p>
            </p:txBody>
          </p:sp>
          <p:sp>
            <p:nvSpPr>
              <p:cNvPr id="853" name="任意多边形: 形状 852">
                <a:extLst>
                  <a:ext uri="{FF2B5EF4-FFF2-40B4-BE49-F238E27FC236}">
                    <a16:creationId xmlns:a16="http://schemas.microsoft.com/office/drawing/2014/main" xmlns="" id="{BC0F059C-F0F3-466E-8DDB-1977CF8F1E6E}"/>
                  </a:ext>
                </a:extLst>
              </p:cNvPr>
              <p:cNvSpPr/>
              <p:nvPr/>
            </p:nvSpPr>
            <p:spPr>
              <a:xfrm>
                <a:off x="2966251" y="4698945"/>
                <a:ext cx="145657" cy="30090"/>
              </a:xfrm>
              <a:custGeom>
                <a:avLst/>
                <a:gdLst>
                  <a:gd name="connsiteX0" fmla="*/ 145566 w 145657"/>
                  <a:gd name="connsiteY0" fmla="*/ 29805 h 30090"/>
                  <a:gd name="connsiteX1" fmla="*/ 1262 w 145657"/>
                  <a:gd name="connsiteY1" fmla="*/ 1230 h 30090"/>
                  <a:gd name="connsiteX2" fmla="*/ 691 w 145657"/>
                  <a:gd name="connsiteY2" fmla="*/ 2468 h 30090"/>
                  <a:gd name="connsiteX3" fmla="*/ 145375 w 145657"/>
                  <a:gd name="connsiteY3" fmla="*/ 30090 h 30090"/>
                  <a:gd name="connsiteX4" fmla="*/ 145566 w 145657"/>
                  <a:gd name="connsiteY4" fmla="*/ 29805 h 300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5657" h="30090">
                    <a:moveTo>
                      <a:pt x="145566" y="29805"/>
                    </a:moveTo>
                    <a:cubicBezTo>
                      <a:pt x="123849" y="17232"/>
                      <a:pt x="57650" y="-5533"/>
                      <a:pt x="1262" y="1230"/>
                    </a:cubicBezTo>
                    <a:cubicBezTo>
                      <a:pt x="24" y="1230"/>
                      <a:pt x="-547" y="2373"/>
                      <a:pt x="691" y="2468"/>
                    </a:cubicBezTo>
                    <a:cubicBezTo>
                      <a:pt x="49811" y="6154"/>
                      <a:pt x="98351" y="15422"/>
                      <a:pt x="145375" y="30090"/>
                    </a:cubicBezTo>
                    <a:cubicBezTo>
                      <a:pt x="145375" y="30090"/>
                      <a:pt x="145852" y="29995"/>
                      <a:pt x="145566" y="29805"/>
                    </a:cubicBezTo>
                    <a:close/>
                  </a:path>
                </a:pathLst>
              </a:custGeom>
              <a:solidFill>
                <a:srgbClr val="263238"/>
              </a:solidFill>
              <a:ln w="9525" cap="flat">
                <a:noFill/>
                <a:prstDash val="solid"/>
                <a:miter/>
              </a:ln>
            </p:spPr>
            <p:txBody>
              <a:bodyPr rtlCol="0" anchor="ctr"/>
              <a:lstStyle/>
              <a:p>
                <a:endParaRPr lang="zh-CN" altLang="en-US"/>
              </a:p>
            </p:txBody>
          </p:sp>
          <p:sp>
            <p:nvSpPr>
              <p:cNvPr id="854" name="任意多边形: 形状 853">
                <a:extLst>
                  <a:ext uri="{FF2B5EF4-FFF2-40B4-BE49-F238E27FC236}">
                    <a16:creationId xmlns:a16="http://schemas.microsoft.com/office/drawing/2014/main" xmlns="" id="{D79EA980-E4F0-4FFB-A485-BFB232E0BE90}"/>
                  </a:ext>
                </a:extLst>
              </p:cNvPr>
              <p:cNvSpPr/>
              <p:nvPr/>
            </p:nvSpPr>
            <p:spPr>
              <a:xfrm>
                <a:off x="2443302" y="4819641"/>
                <a:ext cx="860252" cy="490267"/>
              </a:xfrm>
              <a:custGeom>
                <a:avLst/>
                <a:gdLst>
                  <a:gd name="connsiteX0" fmla="*/ 531926 w 860252"/>
                  <a:gd name="connsiteY0" fmla="*/ 41029 h 490267"/>
                  <a:gd name="connsiteX1" fmla="*/ 860253 w 860252"/>
                  <a:gd name="connsiteY1" fmla="*/ 187333 h 490267"/>
                  <a:gd name="connsiteX2" fmla="*/ 622128 w 860252"/>
                  <a:gd name="connsiteY2" fmla="*/ 464225 h 490267"/>
                  <a:gd name="connsiteX3" fmla="*/ 403053 w 860252"/>
                  <a:gd name="connsiteY3" fmla="*/ 487180 h 490267"/>
                  <a:gd name="connsiteX4" fmla="*/ 49675 w 860252"/>
                  <a:gd name="connsiteY4" fmla="*/ 139422 h 490267"/>
                  <a:gd name="connsiteX5" fmla="*/ 115588 w 860252"/>
                  <a:gd name="connsiteY5" fmla="*/ 30075 h 490267"/>
                  <a:gd name="connsiteX6" fmla="*/ 449440 w 860252"/>
                  <a:gd name="connsiteY6" fmla="*/ 202097 h 490267"/>
                  <a:gd name="connsiteX7" fmla="*/ 531926 w 860252"/>
                  <a:gd name="connsiteY7" fmla="*/ 41029 h 49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60252" h="490267">
                    <a:moveTo>
                      <a:pt x="531926" y="41029"/>
                    </a:moveTo>
                    <a:lnTo>
                      <a:pt x="860253" y="187333"/>
                    </a:lnTo>
                    <a:cubicBezTo>
                      <a:pt x="860253" y="187333"/>
                      <a:pt x="686707" y="440508"/>
                      <a:pt x="622128" y="464225"/>
                    </a:cubicBezTo>
                    <a:cubicBezTo>
                      <a:pt x="557548" y="487942"/>
                      <a:pt x="443248" y="495086"/>
                      <a:pt x="403053" y="487180"/>
                    </a:cubicBezTo>
                    <a:cubicBezTo>
                      <a:pt x="362857" y="479274"/>
                      <a:pt x="160165" y="295061"/>
                      <a:pt x="49675" y="139422"/>
                    </a:cubicBezTo>
                    <a:cubicBezTo>
                      <a:pt x="-60815" y="-16216"/>
                      <a:pt x="36340" y="-23360"/>
                      <a:pt x="115588" y="30075"/>
                    </a:cubicBezTo>
                    <a:cubicBezTo>
                      <a:pt x="194836" y="83511"/>
                      <a:pt x="440391" y="207050"/>
                      <a:pt x="449440" y="202097"/>
                    </a:cubicBezTo>
                    <a:cubicBezTo>
                      <a:pt x="458488" y="197144"/>
                      <a:pt x="531926" y="41029"/>
                      <a:pt x="531926" y="41029"/>
                    </a:cubicBezTo>
                    <a:close/>
                  </a:path>
                </a:pathLst>
              </a:custGeom>
              <a:solidFill>
                <a:srgbClr val="0AAF60"/>
              </a:solidFill>
              <a:ln w="9525" cap="flat">
                <a:noFill/>
                <a:prstDash val="solid"/>
                <a:miter/>
              </a:ln>
            </p:spPr>
            <p:txBody>
              <a:bodyPr rtlCol="0" anchor="ctr"/>
              <a:lstStyle/>
              <a:p>
                <a:endParaRPr lang="zh-CN" altLang="en-US"/>
              </a:p>
            </p:txBody>
          </p:sp>
          <p:sp>
            <p:nvSpPr>
              <p:cNvPr id="855" name="任意多边形: 形状 854">
                <a:extLst>
                  <a:ext uri="{FF2B5EF4-FFF2-40B4-BE49-F238E27FC236}">
                    <a16:creationId xmlns:a16="http://schemas.microsoft.com/office/drawing/2014/main" xmlns="" id="{BADCF333-FD9E-42BC-AFE3-BE752B90DFC8}"/>
                  </a:ext>
                </a:extLst>
              </p:cNvPr>
              <p:cNvSpPr/>
              <p:nvPr/>
            </p:nvSpPr>
            <p:spPr>
              <a:xfrm>
                <a:off x="2955102" y="4928222"/>
                <a:ext cx="281604" cy="142580"/>
              </a:xfrm>
              <a:custGeom>
                <a:avLst/>
                <a:gdLst>
                  <a:gd name="connsiteX0" fmla="*/ 281016 w 281604"/>
                  <a:gd name="connsiteY0" fmla="*/ 140475 h 142580"/>
                  <a:gd name="connsiteX1" fmla="*/ 1362 w 281604"/>
                  <a:gd name="connsiteY1" fmla="*/ 76 h 142580"/>
                  <a:gd name="connsiteX2" fmla="*/ 76 w 281604"/>
                  <a:gd name="connsiteY2" fmla="*/ 600 h 142580"/>
                  <a:gd name="connsiteX3" fmla="*/ 600 w 281604"/>
                  <a:gd name="connsiteY3" fmla="*/ 1886 h 142580"/>
                  <a:gd name="connsiteX4" fmla="*/ 280254 w 281604"/>
                  <a:gd name="connsiteY4" fmla="*/ 142475 h 142580"/>
                  <a:gd name="connsiteX5" fmla="*/ 281016 w 281604"/>
                  <a:gd name="connsiteY5" fmla="*/ 140475 h 1425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1604" h="142580">
                    <a:moveTo>
                      <a:pt x="281016" y="140475"/>
                    </a:moveTo>
                    <a:cubicBezTo>
                      <a:pt x="161096" y="69228"/>
                      <a:pt x="24413" y="12078"/>
                      <a:pt x="1362" y="76"/>
                    </a:cubicBezTo>
                    <a:cubicBezTo>
                      <a:pt x="867" y="-133"/>
                      <a:pt x="286" y="105"/>
                      <a:pt x="76" y="600"/>
                    </a:cubicBezTo>
                    <a:cubicBezTo>
                      <a:pt x="-133" y="1095"/>
                      <a:pt x="105" y="1676"/>
                      <a:pt x="600" y="1886"/>
                    </a:cubicBezTo>
                    <a:cubicBezTo>
                      <a:pt x="23936" y="12173"/>
                      <a:pt x="173193" y="94469"/>
                      <a:pt x="280254" y="142475"/>
                    </a:cubicBezTo>
                    <a:cubicBezTo>
                      <a:pt x="281492" y="143047"/>
                      <a:pt x="282159" y="141141"/>
                      <a:pt x="281016" y="140475"/>
                    </a:cubicBezTo>
                    <a:close/>
                  </a:path>
                </a:pathLst>
              </a:custGeom>
              <a:solidFill>
                <a:srgbClr val="263238"/>
              </a:solidFill>
              <a:ln w="9525" cap="flat">
                <a:noFill/>
                <a:prstDash val="solid"/>
                <a:miter/>
              </a:ln>
            </p:spPr>
            <p:txBody>
              <a:bodyPr rtlCol="0" anchor="ctr"/>
              <a:lstStyle/>
              <a:p>
                <a:endParaRPr lang="zh-CN" altLang="en-US"/>
              </a:p>
            </p:txBody>
          </p:sp>
          <p:sp>
            <p:nvSpPr>
              <p:cNvPr id="856" name="任意多边形: 形状 855">
                <a:extLst>
                  <a:ext uri="{FF2B5EF4-FFF2-40B4-BE49-F238E27FC236}">
                    <a16:creationId xmlns:a16="http://schemas.microsoft.com/office/drawing/2014/main" xmlns="" id="{5BB4EBBE-77A9-4052-9B21-D1E5996184E5}"/>
                  </a:ext>
                </a:extLst>
              </p:cNvPr>
              <p:cNvSpPr/>
              <p:nvPr/>
            </p:nvSpPr>
            <p:spPr>
              <a:xfrm>
                <a:off x="2442875" y="4819618"/>
                <a:ext cx="455867" cy="490376"/>
              </a:xfrm>
              <a:custGeom>
                <a:avLst/>
                <a:gdLst>
                  <a:gd name="connsiteX0" fmla="*/ 455868 w 455867"/>
                  <a:gd name="connsiteY0" fmla="*/ 490157 h 490376"/>
                  <a:gd name="connsiteX1" fmla="*/ 403099 w 455867"/>
                  <a:gd name="connsiteY1" fmla="*/ 487204 h 490376"/>
                  <a:gd name="connsiteX2" fmla="*/ 49627 w 455867"/>
                  <a:gd name="connsiteY2" fmla="*/ 139446 h 490376"/>
                  <a:gd name="connsiteX3" fmla="*/ 35244 w 455867"/>
                  <a:gd name="connsiteY3" fmla="*/ 0 h 490376"/>
                </a:gdLst>
                <a:ahLst/>
                <a:cxnLst>
                  <a:cxn ang="0">
                    <a:pos x="connsiteX0" y="connsiteY0"/>
                  </a:cxn>
                  <a:cxn ang="0">
                    <a:pos x="connsiteX1" y="connsiteY1"/>
                  </a:cxn>
                  <a:cxn ang="0">
                    <a:pos x="connsiteX2" y="connsiteY2"/>
                  </a:cxn>
                  <a:cxn ang="0">
                    <a:pos x="connsiteX3" y="connsiteY3"/>
                  </a:cxn>
                </a:cxnLst>
                <a:rect l="l" t="t" r="r" b="b"/>
                <a:pathLst>
                  <a:path w="455867" h="490376">
                    <a:moveTo>
                      <a:pt x="455868" y="490157"/>
                    </a:moveTo>
                    <a:cubicBezTo>
                      <a:pt x="438228" y="490862"/>
                      <a:pt x="420559" y="489871"/>
                      <a:pt x="403099" y="487204"/>
                    </a:cubicBezTo>
                    <a:cubicBezTo>
                      <a:pt x="362809" y="479298"/>
                      <a:pt x="160117" y="295085"/>
                      <a:pt x="49627" y="139446"/>
                    </a:cubicBezTo>
                    <a:cubicBezTo>
                      <a:pt x="-22001" y="38576"/>
                      <a:pt x="-6285" y="0"/>
                      <a:pt x="35244" y="0"/>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57" name="任意多边形: 形状 856">
                <a:extLst>
                  <a:ext uri="{FF2B5EF4-FFF2-40B4-BE49-F238E27FC236}">
                    <a16:creationId xmlns:a16="http://schemas.microsoft.com/office/drawing/2014/main" xmlns="" id="{3D77A29E-6002-4589-8B13-CB6ABC52EB99}"/>
                  </a:ext>
                </a:extLst>
              </p:cNvPr>
              <p:cNvSpPr/>
              <p:nvPr/>
            </p:nvSpPr>
            <p:spPr>
              <a:xfrm>
                <a:off x="2184843" y="4785128"/>
                <a:ext cx="642973" cy="927648"/>
              </a:xfrm>
              <a:custGeom>
                <a:avLst/>
                <a:gdLst>
                  <a:gd name="connsiteX0" fmla="*/ 639510 w 642973"/>
                  <a:gd name="connsiteY0" fmla="*/ 636565 h 927648"/>
                  <a:gd name="connsiteX1" fmla="*/ 74011 w 642973"/>
                  <a:gd name="connsiteY1" fmla="*/ 927649 h 927648"/>
                  <a:gd name="connsiteX2" fmla="*/ 1 w 642973"/>
                  <a:gd name="connsiteY2" fmla="*/ 829446 h 927648"/>
                  <a:gd name="connsiteX3" fmla="*/ 136495 w 642973"/>
                  <a:gd name="connsiteY3" fmla="*/ 56111 h 927648"/>
                  <a:gd name="connsiteX4" fmla="*/ 303563 w 642973"/>
                  <a:gd name="connsiteY4" fmla="*/ 38490 h 927648"/>
                  <a:gd name="connsiteX5" fmla="*/ 629318 w 642973"/>
                  <a:gd name="connsiteY5" fmla="*/ 558269 h 927648"/>
                  <a:gd name="connsiteX6" fmla="*/ 639510 w 642973"/>
                  <a:gd name="connsiteY6" fmla="*/ 636565 h 9276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2973" h="927648">
                    <a:moveTo>
                      <a:pt x="639510" y="636565"/>
                    </a:moveTo>
                    <a:lnTo>
                      <a:pt x="74011" y="927649"/>
                    </a:lnTo>
                    <a:cubicBezTo>
                      <a:pt x="74011" y="927649"/>
                      <a:pt x="-380" y="880881"/>
                      <a:pt x="1" y="829446"/>
                    </a:cubicBezTo>
                    <a:cubicBezTo>
                      <a:pt x="1335" y="658758"/>
                      <a:pt x="34482" y="256898"/>
                      <a:pt x="136495" y="56111"/>
                    </a:cubicBezTo>
                    <a:cubicBezTo>
                      <a:pt x="185072" y="-39139"/>
                      <a:pt x="273750" y="9439"/>
                      <a:pt x="303563" y="38490"/>
                    </a:cubicBezTo>
                    <a:cubicBezTo>
                      <a:pt x="388145" y="120881"/>
                      <a:pt x="561310" y="415870"/>
                      <a:pt x="629318" y="558269"/>
                    </a:cubicBezTo>
                    <a:cubicBezTo>
                      <a:pt x="652083" y="605799"/>
                      <a:pt x="639510" y="636565"/>
                      <a:pt x="639510" y="636565"/>
                    </a:cubicBezTo>
                    <a:close/>
                  </a:path>
                </a:pathLst>
              </a:custGeom>
              <a:solidFill>
                <a:srgbClr val="0AAF60"/>
              </a:solidFill>
              <a:ln w="9525" cap="flat">
                <a:noFill/>
                <a:prstDash val="solid"/>
                <a:miter/>
              </a:ln>
            </p:spPr>
            <p:txBody>
              <a:bodyPr rtlCol="0" anchor="ctr"/>
              <a:lstStyle/>
              <a:p>
                <a:endParaRPr lang="zh-CN" altLang="en-US"/>
              </a:p>
            </p:txBody>
          </p:sp>
          <p:sp>
            <p:nvSpPr>
              <p:cNvPr id="858" name="任意多边形: 形状 857">
                <a:extLst>
                  <a:ext uri="{FF2B5EF4-FFF2-40B4-BE49-F238E27FC236}">
                    <a16:creationId xmlns:a16="http://schemas.microsoft.com/office/drawing/2014/main" xmlns="" id="{66BACC83-EACE-4283-B7E6-29EDF9A12B8F}"/>
                  </a:ext>
                </a:extLst>
              </p:cNvPr>
              <p:cNvSpPr/>
              <p:nvPr/>
            </p:nvSpPr>
            <p:spPr>
              <a:xfrm>
                <a:off x="2433066" y="5196046"/>
                <a:ext cx="370522" cy="350615"/>
              </a:xfrm>
              <a:custGeom>
                <a:avLst/>
                <a:gdLst>
                  <a:gd name="connsiteX0" fmla="*/ 183356 w 370522"/>
                  <a:gd name="connsiteY0" fmla="*/ 264319 h 350615"/>
                  <a:gd name="connsiteX1" fmla="*/ 363569 w 370522"/>
                  <a:gd name="connsiteY1" fmla="*/ 179927 h 350615"/>
                  <a:gd name="connsiteX2" fmla="*/ 362236 w 370522"/>
                  <a:gd name="connsiteY2" fmla="*/ 185261 h 350615"/>
                  <a:gd name="connsiteX3" fmla="*/ 301180 w 370522"/>
                  <a:gd name="connsiteY3" fmla="*/ 100965 h 350615"/>
                  <a:gd name="connsiteX4" fmla="*/ 304514 w 370522"/>
                  <a:gd name="connsiteY4" fmla="*/ 102584 h 350615"/>
                  <a:gd name="connsiteX5" fmla="*/ 265652 w 370522"/>
                  <a:gd name="connsiteY5" fmla="*/ 93059 h 350615"/>
                  <a:gd name="connsiteX6" fmla="*/ 234029 w 370522"/>
                  <a:gd name="connsiteY6" fmla="*/ 69342 h 350615"/>
                  <a:gd name="connsiteX7" fmla="*/ 208883 w 370522"/>
                  <a:gd name="connsiteY7" fmla="*/ 39529 h 350615"/>
                  <a:gd name="connsiteX8" fmla="*/ 188595 w 370522"/>
                  <a:gd name="connsiteY8" fmla="*/ 6191 h 350615"/>
                  <a:gd name="connsiteX9" fmla="*/ 193453 w 370522"/>
                  <a:gd name="connsiteY9" fmla="*/ 8001 h 350615"/>
                  <a:gd name="connsiteX10" fmla="*/ 50578 w 370522"/>
                  <a:gd name="connsiteY10" fmla="*/ 73057 h 350615"/>
                  <a:gd name="connsiteX11" fmla="*/ 52292 w 370522"/>
                  <a:gd name="connsiteY11" fmla="*/ 69151 h 350615"/>
                  <a:gd name="connsiteX12" fmla="*/ 58198 w 370522"/>
                  <a:gd name="connsiteY12" fmla="*/ 93345 h 350615"/>
                  <a:gd name="connsiteX13" fmla="*/ 62293 w 370522"/>
                  <a:gd name="connsiteY13" fmla="*/ 118015 h 350615"/>
                  <a:gd name="connsiteX14" fmla="*/ 63913 w 370522"/>
                  <a:gd name="connsiteY14" fmla="*/ 142875 h 350615"/>
                  <a:gd name="connsiteX15" fmla="*/ 63341 w 370522"/>
                  <a:gd name="connsiteY15" fmla="*/ 155448 h 350615"/>
                  <a:gd name="connsiteX16" fmla="*/ 63341 w 370522"/>
                  <a:gd name="connsiteY16" fmla="*/ 161734 h 350615"/>
                  <a:gd name="connsiteX17" fmla="*/ 62293 w 370522"/>
                  <a:gd name="connsiteY17" fmla="*/ 167926 h 350615"/>
                  <a:gd name="connsiteX18" fmla="*/ 43243 w 370522"/>
                  <a:gd name="connsiteY18" fmla="*/ 214217 h 350615"/>
                  <a:gd name="connsiteX19" fmla="*/ 1810 w 370522"/>
                  <a:gd name="connsiteY19" fmla="*/ 241840 h 350615"/>
                  <a:gd name="connsiteX20" fmla="*/ 3048 w 370522"/>
                  <a:gd name="connsiteY20" fmla="*/ 240221 h 350615"/>
                  <a:gd name="connsiteX21" fmla="*/ 1143 w 370522"/>
                  <a:gd name="connsiteY21" fmla="*/ 350425 h 350615"/>
                  <a:gd name="connsiteX22" fmla="*/ 0 w 370522"/>
                  <a:gd name="connsiteY22" fmla="*/ 240221 h 350615"/>
                  <a:gd name="connsiteX23" fmla="*/ 0 w 370522"/>
                  <a:gd name="connsiteY23" fmla="*/ 239554 h 350615"/>
                  <a:gd name="connsiteX24" fmla="*/ 1333 w 370522"/>
                  <a:gd name="connsiteY24" fmla="*/ 239554 h 350615"/>
                  <a:gd name="connsiteX25" fmla="*/ 39433 w 370522"/>
                  <a:gd name="connsiteY25" fmla="*/ 212503 h 350615"/>
                  <a:gd name="connsiteX26" fmla="*/ 56579 w 370522"/>
                  <a:gd name="connsiteY26" fmla="*/ 168021 h 350615"/>
                  <a:gd name="connsiteX27" fmla="*/ 57531 w 370522"/>
                  <a:gd name="connsiteY27" fmla="*/ 162020 h 350615"/>
                  <a:gd name="connsiteX28" fmla="*/ 57531 w 370522"/>
                  <a:gd name="connsiteY28" fmla="*/ 155924 h 350615"/>
                  <a:gd name="connsiteX29" fmla="*/ 57531 w 370522"/>
                  <a:gd name="connsiteY29" fmla="*/ 143828 h 350615"/>
                  <a:gd name="connsiteX30" fmla="*/ 55531 w 370522"/>
                  <a:gd name="connsiteY30" fmla="*/ 119539 h 350615"/>
                  <a:gd name="connsiteX31" fmla="*/ 51149 w 370522"/>
                  <a:gd name="connsiteY31" fmla="*/ 95536 h 350615"/>
                  <a:gd name="connsiteX32" fmla="*/ 44958 w 370522"/>
                  <a:gd name="connsiteY32" fmla="*/ 71914 h 350615"/>
                  <a:gd name="connsiteX33" fmla="*/ 44291 w 370522"/>
                  <a:gd name="connsiteY33" fmla="*/ 69151 h 350615"/>
                  <a:gd name="connsiteX34" fmla="*/ 46768 w 370522"/>
                  <a:gd name="connsiteY34" fmla="*/ 68008 h 350615"/>
                  <a:gd name="connsiteX35" fmla="*/ 190309 w 370522"/>
                  <a:gd name="connsiteY35" fmla="*/ 1429 h 350615"/>
                  <a:gd name="connsiteX36" fmla="*/ 193548 w 370522"/>
                  <a:gd name="connsiteY36" fmla="*/ 0 h 350615"/>
                  <a:gd name="connsiteX37" fmla="*/ 195263 w 370522"/>
                  <a:gd name="connsiteY37" fmla="*/ 3238 h 350615"/>
                  <a:gd name="connsiteX38" fmla="*/ 215170 w 370522"/>
                  <a:gd name="connsiteY38" fmla="*/ 35338 h 350615"/>
                  <a:gd name="connsiteX39" fmla="*/ 239554 w 370522"/>
                  <a:gd name="connsiteY39" fmla="*/ 63913 h 350615"/>
                  <a:gd name="connsiteX40" fmla="*/ 269272 w 370522"/>
                  <a:gd name="connsiteY40" fmla="*/ 86201 h 350615"/>
                  <a:gd name="connsiteX41" fmla="*/ 304133 w 370522"/>
                  <a:gd name="connsiteY41" fmla="*/ 95059 h 350615"/>
                  <a:gd name="connsiteX42" fmla="*/ 306324 w 370522"/>
                  <a:gd name="connsiteY42" fmla="*/ 95059 h 350615"/>
                  <a:gd name="connsiteX43" fmla="*/ 307467 w 370522"/>
                  <a:gd name="connsiteY43" fmla="*/ 96679 h 350615"/>
                  <a:gd name="connsiteX44" fmla="*/ 368046 w 370522"/>
                  <a:gd name="connsiteY44" fmla="*/ 181261 h 350615"/>
                  <a:gd name="connsiteX45" fmla="*/ 370522 w 370522"/>
                  <a:gd name="connsiteY45" fmla="*/ 184880 h 350615"/>
                  <a:gd name="connsiteX46" fmla="*/ 366617 w 370522"/>
                  <a:gd name="connsiteY46" fmla="*/ 186595 h 350615"/>
                  <a:gd name="connsiteX47" fmla="*/ 182975 w 370522"/>
                  <a:gd name="connsiteY47" fmla="*/ 269367 h 350615"/>
                  <a:gd name="connsiteX48" fmla="*/ 1238 w 370522"/>
                  <a:gd name="connsiteY48" fmla="*/ 350615 h 35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70522" h="350615">
                    <a:moveTo>
                      <a:pt x="183356" y="264319"/>
                    </a:moveTo>
                    <a:cubicBezTo>
                      <a:pt x="243554" y="235744"/>
                      <a:pt x="303467" y="207169"/>
                      <a:pt x="363569" y="179927"/>
                    </a:cubicBezTo>
                    <a:lnTo>
                      <a:pt x="362236" y="185261"/>
                    </a:lnTo>
                    <a:lnTo>
                      <a:pt x="301180" y="100965"/>
                    </a:lnTo>
                    <a:lnTo>
                      <a:pt x="304514" y="102584"/>
                    </a:lnTo>
                    <a:cubicBezTo>
                      <a:pt x="290970" y="102689"/>
                      <a:pt x="277616" y="99412"/>
                      <a:pt x="265652" y="93059"/>
                    </a:cubicBezTo>
                    <a:cubicBezTo>
                      <a:pt x="253918" y="86878"/>
                      <a:pt x="243249" y="78877"/>
                      <a:pt x="234029" y="69342"/>
                    </a:cubicBezTo>
                    <a:cubicBezTo>
                      <a:pt x="224780" y="60169"/>
                      <a:pt x="216370" y="50187"/>
                      <a:pt x="208883" y="39529"/>
                    </a:cubicBezTo>
                    <a:cubicBezTo>
                      <a:pt x="201378" y="28889"/>
                      <a:pt x="194596" y="17754"/>
                      <a:pt x="188595" y="6191"/>
                    </a:cubicBezTo>
                    <a:lnTo>
                      <a:pt x="193453" y="8001"/>
                    </a:lnTo>
                    <a:lnTo>
                      <a:pt x="50578" y="73057"/>
                    </a:lnTo>
                    <a:lnTo>
                      <a:pt x="52292" y="69151"/>
                    </a:lnTo>
                    <a:lnTo>
                      <a:pt x="58198" y="93345"/>
                    </a:lnTo>
                    <a:cubicBezTo>
                      <a:pt x="60008" y="101441"/>
                      <a:pt x="60865" y="109823"/>
                      <a:pt x="62293" y="118015"/>
                    </a:cubicBezTo>
                    <a:cubicBezTo>
                      <a:pt x="63722" y="126206"/>
                      <a:pt x="63437" y="134588"/>
                      <a:pt x="63913" y="142875"/>
                    </a:cubicBezTo>
                    <a:lnTo>
                      <a:pt x="63341" y="155448"/>
                    </a:lnTo>
                    <a:cubicBezTo>
                      <a:pt x="63341" y="157544"/>
                      <a:pt x="63341" y="159639"/>
                      <a:pt x="63341" y="161734"/>
                    </a:cubicBezTo>
                    <a:lnTo>
                      <a:pt x="62293" y="167926"/>
                    </a:lnTo>
                    <a:cubicBezTo>
                      <a:pt x="60046" y="184747"/>
                      <a:pt x="53483" y="200692"/>
                      <a:pt x="43243" y="214217"/>
                    </a:cubicBezTo>
                    <a:cubicBezTo>
                      <a:pt x="32861" y="227743"/>
                      <a:pt x="18288" y="237458"/>
                      <a:pt x="1810" y="241840"/>
                    </a:cubicBezTo>
                    <a:lnTo>
                      <a:pt x="3048" y="240221"/>
                    </a:lnTo>
                    <a:lnTo>
                      <a:pt x="1143" y="350425"/>
                    </a:lnTo>
                    <a:close/>
                    <a:moveTo>
                      <a:pt x="0" y="240221"/>
                    </a:moveTo>
                    <a:lnTo>
                      <a:pt x="0" y="239554"/>
                    </a:lnTo>
                    <a:lnTo>
                      <a:pt x="1333" y="239554"/>
                    </a:lnTo>
                    <a:cubicBezTo>
                      <a:pt x="16631" y="234905"/>
                      <a:pt x="30004" y="225409"/>
                      <a:pt x="39433" y="212503"/>
                    </a:cubicBezTo>
                    <a:cubicBezTo>
                      <a:pt x="48939" y="199425"/>
                      <a:pt x="54845" y="184090"/>
                      <a:pt x="56579" y="168021"/>
                    </a:cubicBezTo>
                    <a:lnTo>
                      <a:pt x="57531" y="162020"/>
                    </a:lnTo>
                    <a:cubicBezTo>
                      <a:pt x="57531" y="160020"/>
                      <a:pt x="57531" y="158020"/>
                      <a:pt x="57531" y="155924"/>
                    </a:cubicBezTo>
                    <a:lnTo>
                      <a:pt x="57531" y="143828"/>
                    </a:lnTo>
                    <a:cubicBezTo>
                      <a:pt x="56864" y="135731"/>
                      <a:pt x="56674" y="127635"/>
                      <a:pt x="55531" y="119539"/>
                    </a:cubicBezTo>
                    <a:cubicBezTo>
                      <a:pt x="54388" y="111442"/>
                      <a:pt x="53054" y="103441"/>
                      <a:pt x="51149" y="95536"/>
                    </a:cubicBezTo>
                    <a:lnTo>
                      <a:pt x="44958" y="71914"/>
                    </a:lnTo>
                    <a:lnTo>
                      <a:pt x="44291" y="69151"/>
                    </a:lnTo>
                    <a:lnTo>
                      <a:pt x="46768" y="68008"/>
                    </a:lnTo>
                    <a:lnTo>
                      <a:pt x="190309" y="1429"/>
                    </a:lnTo>
                    <a:lnTo>
                      <a:pt x="193548" y="0"/>
                    </a:lnTo>
                    <a:lnTo>
                      <a:pt x="195263" y="3238"/>
                    </a:lnTo>
                    <a:cubicBezTo>
                      <a:pt x="201139" y="14392"/>
                      <a:pt x="207788" y="25117"/>
                      <a:pt x="215170" y="35338"/>
                    </a:cubicBezTo>
                    <a:cubicBezTo>
                      <a:pt x="222418" y="45577"/>
                      <a:pt x="230581" y="55150"/>
                      <a:pt x="239554" y="63913"/>
                    </a:cubicBezTo>
                    <a:cubicBezTo>
                      <a:pt x="248288" y="72790"/>
                      <a:pt x="258309" y="80296"/>
                      <a:pt x="269272" y="86201"/>
                    </a:cubicBezTo>
                    <a:cubicBezTo>
                      <a:pt x="279968" y="92030"/>
                      <a:pt x="291951" y="95079"/>
                      <a:pt x="304133" y="95059"/>
                    </a:cubicBezTo>
                    <a:lnTo>
                      <a:pt x="306324" y="95059"/>
                    </a:lnTo>
                    <a:lnTo>
                      <a:pt x="307467" y="96679"/>
                    </a:lnTo>
                    <a:lnTo>
                      <a:pt x="368046" y="181261"/>
                    </a:lnTo>
                    <a:lnTo>
                      <a:pt x="370522" y="184880"/>
                    </a:lnTo>
                    <a:lnTo>
                      <a:pt x="366617" y="186595"/>
                    </a:lnTo>
                    <a:cubicBezTo>
                      <a:pt x="305467" y="214694"/>
                      <a:pt x="244030" y="242125"/>
                      <a:pt x="182975" y="269367"/>
                    </a:cubicBezTo>
                    <a:lnTo>
                      <a:pt x="1238" y="350615"/>
                    </a:ln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59" name="任意多边形: 形状 858">
                <a:extLst>
                  <a:ext uri="{FF2B5EF4-FFF2-40B4-BE49-F238E27FC236}">
                    <a16:creationId xmlns:a16="http://schemas.microsoft.com/office/drawing/2014/main" xmlns="" id="{31B789A3-8067-4440-BC8D-A50C75843097}"/>
                  </a:ext>
                </a:extLst>
              </p:cNvPr>
              <p:cNvSpPr/>
              <p:nvPr/>
            </p:nvSpPr>
            <p:spPr>
              <a:xfrm>
                <a:off x="1740247" y="4827175"/>
                <a:ext cx="619808" cy="1050931"/>
              </a:xfrm>
              <a:custGeom>
                <a:avLst/>
                <a:gdLst>
                  <a:gd name="connsiteX0" fmla="*/ 563660 w 619808"/>
                  <a:gd name="connsiteY0" fmla="*/ 21970 h 1050931"/>
                  <a:gd name="connsiteX1" fmla="*/ 1685 w 619808"/>
                  <a:gd name="connsiteY1" fmla="*/ 885221 h 1050931"/>
                  <a:gd name="connsiteX2" fmla="*/ 273338 w 619808"/>
                  <a:gd name="connsiteY2" fmla="*/ 1044097 h 1050931"/>
                  <a:gd name="connsiteX3" fmla="*/ 603665 w 619808"/>
                  <a:gd name="connsiteY3" fmla="*/ 128269 h 1050931"/>
                  <a:gd name="connsiteX4" fmla="*/ 563660 w 619808"/>
                  <a:gd name="connsiteY4" fmla="*/ 21970 h 10509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19808" h="1050931">
                    <a:moveTo>
                      <a:pt x="563660" y="21970"/>
                    </a:moveTo>
                    <a:cubicBezTo>
                      <a:pt x="350776" y="243521"/>
                      <a:pt x="40452" y="804734"/>
                      <a:pt x="1685" y="885221"/>
                    </a:cubicBezTo>
                    <a:cubicBezTo>
                      <a:pt x="-24414" y="939799"/>
                      <a:pt x="261146" y="1083817"/>
                      <a:pt x="273338" y="1044097"/>
                    </a:cubicBezTo>
                    <a:cubicBezTo>
                      <a:pt x="288864" y="993234"/>
                      <a:pt x="537561" y="365155"/>
                      <a:pt x="603665" y="128269"/>
                    </a:cubicBezTo>
                    <a:cubicBezTo>
                      <a:pt x="641003" y="-2414"/>
                      <a:pt x="607665" y="-23846"/>
                      <a:pt x="563660" y="21970"/>
                    </a:cubicBezTo>
                    <a:close/>
                  </a:path>
                </a:pathLst>
              </a:custGeom>
              <a:solidFill>
                <a:srgbClr val="F7A9A0"/>
              </a:solidFill>
              <a:ln w="9525" cap="flat">
                <a:noFill/>
                <a:prstDash val="solid"/>
                <a:miter/>
              </a:ln>
            </p:spPr>
            <p:txBody>
              <a:bodyPr rtlCol="0" anchor="ctr"/>
              <a:lstStyle/>
              <a:p>
                <a:endParaRPr lang="zh-CN" altLang="en-US"/>
              </a:p>
            </p:txBody>
          </p:sp>
          <p:sp>
            <p:nvSpPr>
              <p:cNvPr id="860" name="任意多边形: 形状 859">
                <a:extLst>
                  <a:ext uri="{FF2B5EF4-FFF2-40B4-BE49-F238E27FC236}">
                    <a16:creationId xmlns:a16="http://schemas.microsoft.com/office/drawing/2014/main" xmlns="" id="{C9FBE3B8-B581-45FC-8E0C-33606A7E7641}"/>
                  </a:ext>
                </a:extLst>
              </p:cNvPr>
              <p:cNvSpPr/>
              <p:nvPr/>
            </p:nvSpPr>
            <p:spPr>
              <a:xfrm>
                <a:off x="1397226" y="5680106"/>
                <a:ext cx="630170" cy="332387"/>
              </a:xfrm>
              <a:custGeom>
                <a:avLst/>
                <a:gdLst>
                  <a:gd name="connsiteX0" fmla="*/ 630170 w 630170"/>
                  <a:gd name="connsiteY0" fmla="*/ 153638 h 332387"/>
                  <a:gd name="connsiteX1" fmla="*/ 562543 w 630170"/>
                  <a:gd name="connsiteY1" fmla="*/ 310801 h 332387"/>
                  <a:gd name="connsiteX2" fmla="*/ 351659 w 630170"/>
                  <a:gd name="connsiteY2" fmla="*/ 322040 h 332387"/>
                  <a:gd name="connsiteX3" fmla="*/ 277650 w 630170"/>
                  <a:gd name="connsiteY3" fmla="*/ 282988 h 332387"/>
                  <a:gd name="connsiteX4" fmla="*/ 410333 w 630170"/>
                  <a:gd name="connsiteY4" fmla="*/ 257270 h 332387"/>
                  <a:gd name="connsiteX5" fmla="*/ 190306 w 630170"/>
                  <a:gd name="connsiteY5" fmla="*/ 315944 h 332387"/>
                  <a:gd name="connsiteX6" fmla="*/ 29428 w 630170"/>
                  <a:gd name="connsiteY6" fmla="*/ 313182 h 332387"/>
                  <a:gd name="connsiteX7" fmla="*/ 50669 w 630170"/>
                  <a:gd name="connsiteY7" fmla="*/ 279940 h 332387"/>
                  <a:gd name="connsiteX8" fmla="*/ 1139 w 630170"/>
                  <a:gd name="connsiteY8" fmla="*/ 271177 h 332387"/>
                  <a:gd name="connsiteX9" fmla="*/ 27428 w 630170"/>
                  <a:gd name="connsiteY9" fmla="*/ 233648 h 332387"/>
                  <a:gd name="connsiteX10" fmla="*/ 91 w 630170"/>
                  <a:gd name="connsiteY10" fmla="*/ 219361 h 332387"/>
                  <a:gd name="connsiteX11" fmla="*/ 165922 w 630170"/>
                  <a:gd name="connsiteY11" fmla="*/ 153638 h 332387"/>
                  <a:gd name="connsiteX12" fmla="*/ 33810 w 630170"/>
                  <a:gd name="connsiteY12" fmla="*/ 180022 h 332387"/>
                  <a:gd name="connsiteX13" fmla="*/ 317750 w 630170"/>
                  <a:gd name="connsiteY13" fmla="*/ 54007 h 332387"/>
                  <a:gd name="connsiteX14" fmla="*/ 361470 w 630170"/>
                  <a:gd name="connsiteY14" fmla="*/ 0 h 33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30170" h="332387">
                    <a:moveTo>
                      <a:pt x="630170" y="153638"/>
                    </a:moveTo>
                    <a:cubicBezTo>
                      <a:pt x="620645" y="180784"/>
                      <a:pt x="586260" y="296513"/>
                      <a:pt x="562543" y="310801"/>
                    </a:cubicBezTo>
                    <a:cubicBezTo>
                      <a:pt x="538825" y="325088"/>
                      <a:pt x="414429" y="322040"/>
                      <a:pt x="351659" y="322040"/>
                    </a:cubicBezTo>
                    <a:cubicBezTo>
                      <a:pt x="288889" y="322040"/>
                      <a:pt x="276602" y="304609"/>
                      <a:pt x="277650" y="282988"/>
                    </a:cubicBezTo>
                    <a:cubicBezTo>
                      <a:pt x="278698" y="261366"/>
                      <a:pt x="410333" y="257270"/>
                      <a:pt x="410333" y="257270"/>
                    </a:cubicBezTo>
                    <a:cubicBezTo>
                      <a:pt x="410333" y="257270"/>
                      <a:pt x="234502" y="307657"/>
                      <a:pt x="190306" y="315944"/>
                    </a:cubicBezTo>
                    <a:cubicBezTo>
                      <a:pt x="146110" y="324231"/>
                      <a:pt x="44192" y="349853"/>
                      <a:pt x="29428" y="313182"/>
                    </a:cubicBezTo>
                    <a:cubicBezTo>
                      <a:pt x="22856" y="296608"/>
                      <a:pt x="50669" y="279940"/>
                      <a:pt x="50669" y="279940"/>
                    </a:cubicBezTo>
                    <a:cubicBezTo>
                      <a:pt x="50669" y="279940"/>
                      <a:pt x="7997" y="292417"/>
                      <a:pt x="1139" y="271177"/>
                    </a:cubicBezTo>
                    <a:cubicBezTo>
                      <a:pt x="-6576" y="246983"/>
                      <a:pt x="27428" y="233648"/>
                      <a:pt x="27428" y="233648"/>
                    </a:cubicBezTo>
                    <a:cubicBezTo>
                      <a:pt x="27428" y="233648"/>
                      <a:pt x="663" y="238982"/>
                      <a:pt x="91" y="219361"/>
                    </a:cubicBezTo>
                    <a:cubicBezTo>
                      <a:pt x="-1337" y="175260"/>
                      <a:pt x="165922" y="153638"/>
                      <a:pt x="165922" y="153638"/>
                    </a:cubicBezTo>
                    <a:cubicBezTo>
                      <a:pt x="165922" y="153638"/>
                      <a:pt x="37906" y="215932"/>
                      <a:pt x="33810" y="180022"/>
                    </a:cubicBezTo>
                    <a:cubicBezTo>
                      <a:pt x="28095" y="130207"/>
                      <a:pt x="290413" y="75247"/>
                      <a:pt x="317750" y="54007"/>
                    </a:cubicBezTo>
                    <a:cubicBezTo>
                      <a:pt x="335597" y="38919"/>
                      <a:pt x="350431" y="20593"/>
                      <a:pt x="361470" y="0"/>
                    </a:cubicBezTo>
                    <a:close/>
                  </a:path>
                </a:pathLst>
              </a:custGeom>
              <a:solidFill>
                <a:srgbClr val="F7A9A0"/>
              </a:solidFill>
              <a:ln w="9525" cap="flat">
                <a:noFill/>
                <a:prstDash val="solid"/>
                <a:miter/>
              </a:ln>
            </p:spPr>
            <p:txBody>
              <a:bodyPr rtlCol="0" anchor="ctr"/>
              <a:lstStyle/>
              <a:p>
                <a:endParaRPr lang="zh-CN" altLang="en-US"/>
              </a:p>
            </p:txBody>
          </p:sp>
          <p:sp>
            <p:nvSpPr>
              <p:cNvPr id="861" name="任意多边形: 形状 860">
                <a:extLst>
                  <a:ext uri="{FF2B5EF4-FFF2-40B4-BE49-F238E27FC236}">
                    <a16:creationId xmlns:a16="http://schemas.microsoft.com/office/drawing/2014/main" xmlns="" id="{EED44A1E-AA1A-47EC-BE4D-F82CB7C829E6}"/>
                  </a:ext>
                </a:extLst>
              </p:cNvPr>
              <p:cNvSpPr/>
              <p:nvPr/>
            </p:nvSpPr>
            <p:spPr>
              <a:xfrm>
                <a:off x="1674496" y="5918772"/>
                <a:ext cx="133825" cy="55276"/>
              </a:xfrm>
              <a:custGeom>
                <a:avLst/>
                <a:gdLst>
                  <a:gd name="connsiteX0" fmla="*/ 1332 w 133825"/>
                  <a:gd name="connsiteY0" fmla="*/ 55276 h 55276"/>
                  <a:gd name="connsiteX1" fmla="*/ 7238 w 133825"/>
                  <a:gd name="connsiteY1" fmla="*/ 38512 h 55276"/>
                  <a:gd name="connsiteX2" fmla="*/ 22573 w 133825"/>
                  <a:gd name="connsiteY2" fmla="*/ 28987 h 55276"/>
                  <a:gd name="connsiteX3" fmla="*/ 58482 w 133825"/>
                  <a:gd name="connsiteY3" fmla="*/ 17271 h 55276"/>
                  <a:gd name="connsiteX4" fmla="*/ 133825 w 133825"/>
                  <a:gd name="connsiteY4" fmla="*/ 31 h 55276"/>
                  <a:gd name="connsiteX5" fmla="*/ 56387 w 133825"/>
                  <a:gd name="connsiteY5" fmla="*/ 8794 h 55276"/>
                  <a:gd name="connsiteX6" fmla="*/ 19335 w 133825"/>
                  <a:gd name="connsiteY6" fmla="*/ 22891 h 55276"/>
                  <a:gd name="connsiteX7" fmla="*/ 3904 w 133825"/>
                  <a:gd name="connsiteY7" fmla="*/ 36226 h 55276"/>
                  <a:gd name="connsiteX8" fmla="*/ 1332 w 133825"/>
                  <a:gd name="connsiteY8" fmla="*/ 55276 h 5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3825" h="55276">
                    <a:moveTo>
                      <a:pt x="1332" y="55276"/>
                    </a:moveTo>
                    <a:cubicBezTo>
                      <a:pt x="414" y="49056"/>
                      <a:pt x="2623" y="42779"/>
                      <a:pt x="7238" y="38512"/>
                    </a:cubicBezTo>
                    <a:cubicBezTo>
                      <a:pt x="11791" y="34512"/>
                      <a:pt x="16972" y="31292"/>
                      <a:pt x="22573" y="28987"/>
                    </a:cubicBezTo>
                    <a:cubicBezTo>
                      <a:pt x="34163" y="24006"/>
                      <a:pt x="46183" y="20081"/>
                      <a:pt x="58482" y="17271"/>
                    </a:cubicBezTo>
                    <a:cubicBezTo>
                      <a:pt x="83247" y="10985"/>
                      <a:pt x="108584" y="6604"/>
                      <a:pt x="133825" y="31"/>
                    </a:cubicBezTo>
                    <a:cubicBezTo>
                      <a:pt x="107746" y="-340"/>
                      <a:pt x="81724" y="2603"/>
                      <a:pt x="56387" y="8794"/>
                    </a:cubicBezTo>
                    <a:cubicBezTo>
                      <a:pt x="43443" y="11756"/>
                      <a:pt x="30974" y="16500"/>
                      <a:pt x="19335" y="22891"/>
                    </a:cubicBezTo>
                    <a:cubicBezTo>
                      <a:pt x="13373" y="26292"/>
                      <a:pt x="8131" y="30816"/>
                      <a:pt x="3904" y="36226"/>
                    </a:cubicBezTo>
                    <a:cubicBezTo>
                      <a:pt x="-148" y="41722"/>
                      <a:pt x="-1118" y="48904"/>
                      <a:pt x="1332" y="55276"/>
                    </a:cubicBezTo>
                    <a:close/>
                  </a:path>
                </a:pathLst>
              </a:custGeom>
              <a:solidFill>
                <a:srgbClr val="263238"/>
              </a:solidFill>
              <a:ln w="9525" cap="flat">
                <a:noFill/>
                <a:prstDash val="solid"/>
                <a:miter/>
              </a:ln>
            </p:spPr>
            <p:txBody>
              <a:bodyPr rtlCol="0" anchor="ctr"/>
              <a:lstStyle/>
              <a:p>
                <a:endParaRPr lang="zh-CN" altLang="en-US"/>
              </a:p>
            </p:txBody>
          </p:sp>
          <p:sp>
            <p:nvSpPr>
              <p:cNvPr id="862" name="任意多边形: 形状 861">
                <a:extLst>
                  <a:ext uri="{FF2B5EF4-FFF2-40B4-BE49-F238E27FC236}">
                    <a16:creationId xmlns:a16="http://schemas.microsoft.com/office/drawing/2014/main" xmlns="" id="{7BFB26FA-32B8-4A6C-8F9F-0F2783FEC7D1}"/>
                  </a:ext>
                </a:extLst>
              </p:cNvPr>
              <p:cNvSpPr/>
              <p:nvPr/>
            </p:nvSpPr>
            <p:spPr>
              <a:xfrm>
                <a:off x="1447800" y="5896514"/>
                <a:ext cx="213074" cy="63531"/>
              </a:xfrm>
              <a:custGeom>
                <a:avLst/>
                <a:gdLst>
                  <a:gd name="connsiteX0" fmla="*/ 0 w 213074"/>
                  <a:gd name="connsiteY0" fmla="*/ 63532 h 63531"/>
                  <a:gd name="connsiteX1" fmla="*/ 53721 w 213074"/>
                  <a:gd name="connsiteY1" fmla="*/ 48863 h 63531"/>
                  <a:gd name="connsiteX2" fmla="*/ 106966 w 213074"/>
                  <a:gd name="connsiteY2" fmla="*/ 32861 h 63531"/>
                  <a:gd name="connsiteX3" fmla="*/ 159925 w 213074"/>
                  <a:gd name="connsiteY3" fmla="*/ 16288 h 63531"/>
                  <a:gd name="connsiteX4" fmla="*/ 213074 w 213074"/>
                  <a:gd name="connsiteY4" fmla="*/ 0 h 63531"/>
                  <a:gd name="connsiteX5" fmla="*/ 158115 w 213074"/>
                  <a:gd name="connsiteY5" fmla="*/ 9525 h 63531"/>
                  <a:gd name="connsiteX6" fmla="*/ 104394 w 213074"/>
                  <a:gd name="connsiteY6" fmla="*/ 24193 h 63531"/>
                  <a:gd name="connsiteX7" fmla="*/ 51625 w 213074"/>
                  <a:gd name="connsiteY7" fmla="*/ 42196 h 63531"/>
                  <a:gd name="connsiteX8" fmla="*/ 0 w 213074"/>
                  <a:gd name="connsiteY8" fmla="*/ 63532 h 6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3074" h="63531">
                    <a:moveTo>
                      <a:pt x="0" y="63532"/>
                    </a:moveTo>
                    <a:cubicBezTo>
                      <a:pt x="18098" y="59055"/>
                      <a:pt x="35909" y="54007"/>
                      <a:pt x="53721" y="48863"/>
                    </a:cubicBezTo>
                    <a:cubicBezTo>
                      <a:pt x="71533" y="43720"/>
                      <a:pt x="89249" y="38290"/>
                      <a:pt x="106966" y="32861"/>
                    </a:cubicBezTo>
                    <a:lnTo>
                      <a:pt x="159925" y="16288"/>
                    </a:lnTo>
                    <a:cubicBezTo>
                      <a:pt x="177546" y="10763"/>
                      <a:pt x="195167" y="5334"/>
                      <a:pt x="213074" y="0"/>
                    </a:cubicBezTo>
                    <a:cubicBezTo>
                      <a:pt x="194561" y="1933"/>
                      <a:pt x="176199" y="5115"/>
                      <a:pt x="158115" y="9525"/>
                    </a:cubicBezTo>
                    <a:cubicBezTo>
                      <a:pt x="140017" y="13621"/>
                      <a:pt x="122111" y="19050"/>
                      <a:pt x="104394" y="24193"/>
                    </a:cubicBezTo>
                    <a:cubicBezTo>
                      <a:pt x="86677" y="29337"/>
                      <a:pt x="68961" y="35528"/>
                      <a:pt x="51625" y="42196"/>
                    </a:cubicBezTo>
                    <a:cubicBezTo>
                      <a:pt x="34290" y="48863"/>
                      <a:pt x="17050" y="55626"/>
                      <a:pt x="0" y="63532"/>
                    </a:cubicBezTo>
                    <a:close/>
                  </a:path>
                </a:pathLst>
              </a:custGeom>
              <a:solidFill>
                <a:srgbClr val="263238"/>
              </a:solidFill>
              <a:ln w="9525" cap="flat">
                <a:noFill/>
                <a:prstDash val="solid"/>
                <a:miter/>
              </a:ln>
            </p:spPr>
            <p:txBody>
              <a:bodyPr rtlCol="0" anchor="ctr"/>
              <a:lstStyle/>
              <a:p>
                <a:endParaRPr lang="zh-CN" altLang="en-US"/>
              </a:p>
            </p:txBody>
          </p:sp>
          <p:sp>
            <p:nvSpPr>
              <p:cNvPr id="863" name="任意多边形: 形状 862">
                <a:extLst>
                  <a:ext uri="{FF2B5EF4-FFF2-40B4-BE49-F238E27FC236}">
                    <a16:creationId xmlns:a16="http://schemas.microsoft.com/office/drawing/2014/main" xmlns="" id="{0F1C8E2A-C48C-4204-9403-7505C409B8C9}"/>
                  </a:ext>
                </a:extLst>
              </p:cNvPr>
              <p:cNvSpPr/>
              <p:nvPr/>
            </p:nvSpPr>
            <p:spPr>
              <a:xfrm>
                <a:off x="1425035" y="5852604"/>
                <a:ext cx="193452" cy="61150"/>
              </a:xfrm>
              <a:custGeom>
                <a:avLst/>
                <a:gdLst>
                  <a:gd name="connsiteX0" fmla="*/ 193453 w 193452"/>
                  <a:gd name="connsiteY0" fmla="*/ 0 h 61150"/>
                  <a:gd name="connsiteX1" fmla="*/ 142780 w 193452"/>
                  <a:gd name="connsiteY1" fmla="*/ 6953 h 61150"/>
                  <a:gd name="connsiteX2" fmla="*/ 93154 w 193452"/>
                  <a:gd name="connsiteY2" fmla="*/ 19717 h 61150"/>
                  <a:gd name="connsiteX3" fmla="*/ 45529 w 193452"/>
                  <a:gd name="connsiteY3" fmla="*/ 37719 h 61150"/>
                  <a:gd name="connsiteX4" fmla="*/ 0 w 193452"/>
                  <a:gd name="connsiteY4" fmla="*/ 61151 h 61150"/>
                  <a:gd name="connsiteX5" fmla="*/ 47625 w 193452"/>
                  <a:gd name="connsiteY5" fmla="*/ 44005 h 61150"/>
                  <a:gd name="connsiteX6" fmla="*/ 95250 w 193452"/>
                  <a:gd name="connsiteY6" fmla="*/ 28194 h 61150"/>
                  <a:gd name="connsiteX7" fmla="*/ 143827 w 193452"/>
                  <a:gd name="connsiteY7" fmla="*/ 13526 h 61150"/>
                  <a:gd name="connsiteX8" fmla="*/ 193453 w 193452"/>
                  <a:gd name="connsiteY8" fmla="*/ 0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3452" h="61150">
                    <a:moveTo>
                      <a:pt x="193453" y="0"/>
                    </a:moveTo>
                    <a:cubicBezTo>
                      <a:pt x="176414" y="1076"/>
                      <a:pt x="159478" y="3400"/>
                      <a:pt x="142780" y="6953"/>
                    </a:cubicBezTo>
                    <a:cubicBezTo>
                      <a:pt x="126036" y="10373"/>
                      <a:pt x="109473" y="14640"/>
                      <a:pt x="93154" y="19717"/>
                    </a:cubicBezTo>
                    <a:cubicBezTo>
                      <a:pt x="76951" y="24803"/>
                      <a:pt x="61050" y="30823"/>
                      <a:pt x="45529" y="37719"/>
                    </a:cubicBezTo>
                    <a:cubicBezTo>
                      <a:pt x="29808" y="44425"/>
                      <a:pt x="14591" y="52254"/>
                      <a:pt x="0" y="61151"/>
                    </a:cubicBezTo>
                    <a:cubicBezTo>
                      <a:pt x="16193" y="55531"/>
                      <a:pt x="31909" y="49339"/>
                      <a:pt x="47625" y="44005"/>
                    </a:cubicBezTo>
                    <a:cubicBezTo>
                      <a:pt x="63341" y="38671"/>
                      <a:pt x="79629" y="33147"/>
                      <a:pt x="95250" y="28194"/>
                    </a:cubicBezTo>
                    <a:cubicBezTo>
                      <a:pt x="110871" y="23241"/>
                      <a:pt x="127635" y="18669"/>
                      <a:pt x="143827" y="13526"/>
                    </a:cubicBezTo>
                    <a:cubicBezTo>
                      <a:pt x="160020" y="8382"/>
                      <a:pt x="176975" y="4477"/>
                      <a:pt x="193453" y="0"/>
                    </a:cubicBezTo>
                    <a:close/>
                  </a:path>
                </a:pathLst>
              </a:custGeom>
              <a:solidFill>
                <a:srgbClr val="263238"/>
              </a:solidFill>
              <a:ln w="9525" cap="flat">
                <a:noFill/>
                <a:prstDash val="solid"/>
                <a:miter/>
              </a:ln>
            </p:spPr>
            <p:txBody>
              <a:bodyPr rtlCol="0" anchor="ctr"/>
              <a:lstStyle/>
              <a:p>
                <a:endParaRPr lang="zh-CN" altLang="en-US"/>
              </a:p>
            </p:txBody>
          </p:sp>
          <p:sp>
            <p:nvSpPr>
              <p:cNvPr id="864" name="任意多边形: 形状 863">
                <a:extLst>
                  <a:ext uri="{FF2B5EF4-FFF2-40B4-BE49-F238E27FC236}">
                    <a16:creationId xmlns:a16="http://schemas.microsoft.com/office/drawing/2014/main" xmlns="" id="{E5180E95-BA4B-4DD6-A9E2-93FDCA2DB347}"/>
                  </a:ext>
                </a:extLst>
              </p:cNvPr>
              <p:cNvSpPr/>
              <p:nvPr/>
            </p:nvSpPr>
            <p:spPr>
              <a:xfrm>
                <a:off x="1437608" y="5810599"/>
                <a:ext cx="155066" cy="53054"/>
              </a:xfrm>
              <a:custGeom>
                <a:avLst/>
                <a:gdLst>
                  <a:gd name="connsiteX0" fmla="*/ 155067 w 155066"/>
                  <a:gd name="connsiteY0" fmla="*/ 0 h 53054"/>
                  <a:gd name="connsiteX1" fmla="*/ 74295 w 155066"/>
                  <a:gd name="connsiteY1" fmla="*/ 17050 h 53054"/>
                  <a:gd name="connsiteX2" fmla="*/ 0 w 155066"/>
                  <a:gd name="connsiteY2" fmla="*/ 53054 h 53054"/>
                  <a:gd name="connsiteX3" fmla="*/ 77152 w 155066"/>
                  <a:gd name="connsiteY3" fmla="*/ 25432 h 53054"/>
                  <a:gd name="connsiteX4" fmla="*/ 155067 w 155066"/>
                  <a:gd name="connsiteY4" fmla="*/ 0 h 530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066" h="53054">
                    <a:moveTo>
                      <a:pt x="155067" y="0"/>
                    </a:moveTo>
                    <a:cubicBezTo>
                      <a:pt x="127514" y="2134"/>
                      <a:pt x="100358" y="7858"/>
                      <a:pt x="74295" y="17050"/>
                    </a:cubicBezTo>
                    <a:cubicBezTo>
                      <a:pt x="48042" y="25698"/>
                      <a:pt x="23057" y="37805"/>
                      <a:pt x="0" y="53054"/>
                    </a:cubicBezTo>
                    <a:cubicBezTo>
                      <a:pt x="26003" y="43529"/>
                      <a:pt x="51340" y="34004"/>
                      <a:pt x="77152" y="25432"/>
                    </a:cubicBezTo>
                    <a:cubicBezTo>
                      <a:pt x="102965" y="16859"/>
                      <a:pt x="128778" y="8477"/>
                      <a:pt x="155067" y="0"/>
                    </a:cubicBezTo>
                    <a:close/>
                  </a:path>
                </a:pathLst>
              </a:custGeom>
              <a:solidFill>
                <a:srgbClr val="263238"/>
              </a:solidFill>
              <a:ln w="9525" cap="flat">
                <a:noFill/>
                <a:prstDash val="solid"/>
                <a:miter/>
              </a:ln>
            </p:spPr>
            <p:txBody>
              <a:bodyPr rtlCol="0" anchor="ctr"/>
              <a:lstStyle/>
              <a:p>
                <a:endParaRPr lang="zh-CN" altLang="en-US"/>
              </a:p>
            </p:txBody>
          </p:sp>
          <p:sp>
            <p:nvSpPr>
              <p:cNvPr id="865" name="任意多边形: 形状 864">
                <a:extLst>
                  <a:ext uri="{FF2B5EF4-FFF2-40B4-BE49-F238E27FC236}">
                    <a16:creationId xmlns:a16="http://schemas.microsoft.com/office/drawing/2014/main" xmlns="" id="{EB3A0D21-AEEC-4DCE-B4FD-60857954CEEB}"/>
                  </a:ext>
                </a:extLst>
              </p:cNvPr>
              <p:cNvSpPr/>
              <p:nvPr/>
            </p:nvSpPr>
            <p:spPr>
              <a:xfrm>
                <a:off x="1723358" y="4818066"/>
                <a:ext cx="640924" cy="1009773"/>
              </a:xfrm>
              <a:custGeom>
                <a:avLst/>
                <a:gdLst>
                  <a:gd name="connsiteX0" fmla="*/ 618268 w 640924"/>
                  <a:gd name="connsiteY0" fmla="*/ 198434 h 1009773"/>
                  <a:gd name="connsiteX1" fmla="*/ 326327 w 640924"/>
                  <a:gd name="connsiteY1" fmla="*/ 1009773 h 1009773"/>
                  <a:gd name="connsiteX2" fmla="*/ 109442 w 640924"/>
                  <a:gd name="connsiteY2" fmla="*/ 904998 h 1009773"/>
                  <a:gd name="connsiteX3" fmla="*/ 0 w 640924"/>
                  <a:gd name="connsiteY3" fmla="*/ 852230 h 1009773"/>
                  <a:gd name="connsiteX4" fmla="*/ 524542 w 640924"/>
                  <a:gd name="connsiteY4" fmla="*/ 80324 h 1009773"/>
                  <a:gd name="connsiteX5" fmla="*/ 556927 w 640924"/>
                  <a:gd name="connsiteY5" fmla="*/ 42224 h 1009773"/>
                  <a:gd name="connsiteX6" fmla="*/ 618268 w 640924"/>
                  <a:gd name="connsiteY6" fmla="*/ 198434 h 100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40924" h="1009773">
                    <a:moveTo>
                      <a:pt x="618268" y="198434"/>
                    </a:moveTo>
                    <a:cubicBezTo>
                      <a:pt x="567785" y="415699"/>
                      <a:pt x="326327" y="1009773"/>
                      <a:pt x="326327" y="1009773"/>
                    </a:cubicBezTo>
                    <a:lnTo>
                      <a:pt x="109442" y="904998"/>
                    </a:lnTo>
                    <a:lnTo>
                      <a:pt x="0" y="852230"/>
                    </a:lnTo>
                    <a:cubicBezTo>
                      <a:pt x="0" y="852230"/>
                      <a:pt x="372142" y="270729"/>
                      <a:pt x="524542" y="80324"/>
                    </a:cubicBezTo>
                    <a:cubicBezTo>
                      <a:pt x="536353" y="65751"/>
                      <a:pt x="547021" y="53178"/>
                      <a:pt x="556927" y="42224"/>
                    </a:cubicBezTo>
                    <a:cubicBezTo>
                      <a:pt x="651510" y="-58265"/>
                      <a:pt x="657225" y="31270"/>
                      <a:pt x="618268" y="198434"/>
                    </a:cubicBezTo>
                    <a:close/>
                  </a:path>
                </a:pathLst>
              </a:custGeom>
              <a:solidFill>
                <a:srgbClr val="0AAF60"/>
              </a:solidFill>
              <a:ln w="9525" cap="flat">
                <a:noFill/>
                <a:prstDash val="solid"/>
                <a:miter/>
              </a:ln>
            </p:spPr>
            <p:txBody>
              <a:bodyPr rtlCol="0" anchor="ctr"/>
              <a:lstStyle/>
              <a:p>
                <a:endParaRPr lang="zh-CN" altLang="en-US"/>
              </a:p>
            </p:txBody>
          </p:sp>
          <p:sp>
            <p:nvSpPr>
              <p:cNvPr id="866" name="任意多边形: 形状 865">
                <a:extLst>
                  <a:ext uri="{FF2B5EF4-FFF2-40B4-BE49-F238E27FC236}">
                    <a16:creationId xmlns:a16="http://schemas.microsoft.com/office/drawing/2014/main" xmlns="" id="{9639857A-892E-4660-AAF3-199E3B889FEC}"/>
                  </a:ext>
                </a:extLst>
              </p:cNvPr>
              <p:cNvSpPr/>
              <p:nvPr/>
            </p:nvSpPr>
            <p:spPr>
              <a:xfrm>
                <a:off x="1768824" y="5618664"/>
                <a:ext cx="299618" cy="146780"/>
              </a:xfrm>
              <a:custGeom>
                <a:avLst/>
                <a:gdLst>
                  <a:gd name="connsiteX0" fmla="*/ 298958 w 299618"/>
                  <a:gd name="connsiteY0" fmla="*/ 144691 h 146780"/>
                  <a:gd name="connsiteX1" fmla="*/ 1302 w 299618"/>
                  <a:gd name="connsiteY1" fmla="*/ 102 h 146780"/>
                  <a:gd name="connsiteX2" fmla="*/ 635 w 299618"/>
                  <a:gd name="connsiteY2" fmla="*/ 2007 h 146780"/>
                  <a:gd name="connsiteX3" fmla="*/ 298101 w 299618"/>
                  <a:gd name="connsiteY3" fmla="*/ 146691 h 146780"/>
                  <a:gd name="connsiteX4" fmla="*/ 299530 w 299618"/>
                  <a:gd name="connsiteY4" fmla="*/ 146120 h 146780"/>
                  <a:gd name="connsiteX5" fmla="*/ 298958 w 299618"/>
                  <a:gd name="connsiteY5" fmla="*/ 144691 h 146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9618" h="146780">
                    <a:moveTo>
                      <a:pt x="298958" y="144691"/>
                    </a:moveTo>
                    <a:cubicBezTo>
                      <a:pt x="171323" y="70587"/>
                      <a:pt x="25972" y="12103"/>
                      <a:pt x="1302" y="102"/>
                    </a:cubicBezTo>
                    <a:cubicBezTo>
                      <a:pt x="159" y="-470"/>
                      <a:pt x="-603" y="1530"/>
                      <a:pt x="635" y="2007"/>
                    </a:cubicBezTo>
                    <a:cubicBezTo>
                      <a:pt x="25400" y="12484"/>
                      <a:pt x="184277" y="97257"/>
                      <a:pt x="298101" y="146691"/>
                    </a:cubicBezTo>
                    <a:cubicBezTo>
                      <a:pt x="298653" y="146929"/>
                      <a:pt x="299292" y="146672"/>
                      <a:pt x="299530" y="146120"/>
                    </a:cubicBezTo>
                    <a:cubicBezTo>
                      <a:pt x="299768" y="145568"/>
                      <a:pt x="299511" y="144929"/>
                      <a:pt x="298958" y="144691"/>
                    </a:cubicBezTo>
                    <a:close/>
                  </a:path>
                </a:pathLst>
              </a:custGeom>
              <a:solidFill>
                <a:srgbClr val="263238"/>
              </a:solidFill>
              <a:ln w="9525" cap="flat">
                <a:noFill/>
                <a:prstDash val="solid"/>
                <a:miter/>
              </a:ln>
            </p:spPr>
            <p:txBody>
              <a:bodyPr rtlCol="0" anchor="ctr"/>
              <a:lstStyle/>
              <a:p>
                <a:endParaRPr lang="zh-CN" altLang="en-US"/>
              </a:p>
            </p:txBody>
          </p:sp>
          <p:sp>
            <p:nvSpPr>
              <p:cNvPr id="867" name="任意多边形: 形状 866">
                <a:extLst>
                  <a:ext uri="{FF2B5EF4-FFF2-40B4-BE49-F238E27FC236}">
                    <a16:creationId xmlns:a16="http://schemas.microsoft.com/office/drawing/2014/main" xmlns="" id="{C870DD3D-AD31-41F5-8146-85ACCF06C394}"/>
                  </a:ext>
                </a:extLst>
              </p:cNvPr>
              <p:cNvSpPr/>
              <p:nvPr/>
            </p:nvSpPr>
            <p:spPr>
              <a:xfrm>
                <a:off x="2174366" y="5032025"/>
                <a:ext cx="164020" cy="478059"/>
              </a:xfrm>
              <a:custGeom>
                <a:avLst/>
                <a:gdLst>
                  <a:gd name="connsiteX0" fmla="*/ 0 w 164020"/>
                  <a:gd name="connsiteY0" fmla="*/ 478060 h 478059"/>
                  <a:gd name="connsiteX1" fmla="*/ 84487 w 164020"/>
                  <a:gd name="connsiteY1" fmla="*/ 239935 h 478059"/>
                  <a:gd name="connsiteX2" fmla="*/ 125921 w 164020"/>
                  <a:gd name="connsiteY2" fmla="*/ 120587 h 478059"/>
                  <a:gd name="connsiteX3" fmla="*/ 164021 w 164020"/>
                  <a:gd name="connsiteY3" fmla="*/ 0 h 478059"/>
                  <a:gd name="connsiteX4" fmla="*/ 131540 w 164020"/>
                  <a:gd name="connsiteY4" fmla="*/ 122301 h 478059"/>
                  <a:gd name="connsiteX5" fmla="*/ 91630 w 164020"/>
                  <a:gd name="connsiteY5" fmla="*/ 242316 h 478059"/>
                  <a:gd name="connsiteX6" fmla="*/ 47720 w 164020"/>
                  <a:gd name="connsiteY6" fmla="*/ 360997 h 478059"/>
                  <a:gd name="connsiteX7" fmla="*/ 0 w 164020"/>
                  <a:gd name="connsiteY7" fmla="*/ 478060 h 4780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4020" h="478059">
                    <a:moveTo>
                      <a:pt x="0" y="478060"/>
                    </a:moveTo>
                    <a:lnTo>
                      <a:pt x="84487" y="239935"/>
                    </a:lnTo>
                    <a:cubicBezTo>
                      <a:pt x="98870" y="200311"/>
                      <a:pt x="112395" y="160496"/>
                      <a:pt x="125921" y="120587"/>
                    </a:cubicBezTo>
                    <a:cubicBezTo>
                      <a:pt x="139446" y="80677"/>
                      <a:pt x="152495" y="40672"/>
                      <a:pt x="164021" y="0"/>
                    </a:cubicBezTo>
                    <a:cubicBezTo>
                      <a:pt x="155277" y="41291"/>
                      <a:pt x="144437" y="82115"/>
                      <a:pt x="131540" y="122301"/>
                    </a:cubicBezTo>
                    <a:cubicBezTo>
                      <a:pt x="119063" y="162592"/>
                      <a:pt x="105442" y="202502"/>
                      <a:pt x="91630" y="242316"/>
                    </a:cubicBezTo>
                    <a:cubicBezTo>
                      <a:pt x="77819" y="282130"/>
                      <a:pt x="63055" y="321659"/>
                      <a:pt x="47720" y="360997"/>
                    </a:cubicBezTo>
                    <a:cubicBezTo>
                      <a:pt x="32385" y="400336"/>
                      <a:pt x="16383" y="439293"/>
                      <a:pt x="0" y="478060"/>
                    </a:cubicBezTo>
                    <a:close/>
                  </a:path>
                </a:pathLst>
              </a:custGeom>
              <a:solidFill>
                <a:srgbClr val="263238"/>
              </a:solidFill>
              <a:ln w="9525" cap="flat">
                <a:noFill/>
                <a:prstDash val="solid"/>
                <a:miter/>
              </a:ln>
            </p:spPr>
            <p:txBody>
              <a:bodyPr rtlCol="0" anchor="ctr"/>
              <a:lstStyle/>
              <a:p>
                <a:endParaRPr lang="zh-CN" altLang="en-US"/>
              </a:p>
            </p:txBody>
          </p:sp>
          <p:sp>
            <p:nvSpPr>
              <p:cNvPr id="868" name="任意多边形: 形状 867">
                <a:extLst>
                  <a:ext uri="{FF2B5EF4-FFF2-40B4-BE49-F238E27FC236}">
                    <a16:creationId xmlns:a16="http://schemas.microsoft.com/office/drawing/2014/main" xmlns="" id="{E4B75A6A-740C-4415-B74D-E717B1B953AD}"/>
                  </a:ext>
                </a:extLst>
              </p:cNvPr>
              <p:cNvSpPr/>
              <p:nvPr/>
            </p:nvSpPr>
            <p:spPr>
              <a:xfrm>
                <a:off x="2318194" y="5057362"/>
                <a:ext cx="24955" cy="44195"/>
              </a:xfrm>
              <a:custGeom>
                <a:avLst/>
                <a:gdLst>
                  <a:gd name="connsiteX0" fmla="*/ 24955 w 24955"/>
                  <a:gd name="connsiteY0" fmla="*/ 0 h 44195"/>
                  <a:gd name="connsiteX1" fmla="*/ 15430 w 24955"/>
                  <a:gd name="connsiteY1" fmla="*/ 23813 h 44195"/>
                  <a:gd name="connsiteX2" fmla="*/ 8572 w 24955"/>
                  <a:gd name="connsiteY2" fmla="*/ 34671 h 44195"/>
                  <a:gd name="connsiteX3" fmla="*/ 0 w 24955"/>
                  <a:gd name="connsiteY3" fmla="*/ 44196 h 44195"/>
                  <a:gd name="connsiteX4" fmla="*/ 11239 w 24955"/>
                  <a:gd name="connsiteY4" fmla="*/ 21336 h 44195"/>
                  <a:gd name="connsiteX5" fmla="*/ 24955 w 24955"/>
                  <a:gd name="connsiteY5" fmla="*/ 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55" h="44195">
                    <a:moveTo>
                      <a:pt x="24955" y="0"/>
                    </a:moveTo>
                    <a:cubicBezTo>
                      <a:pt x="22822" y="8315"/>
                      <a:pt x="19621" y="16316"/>
                      <a:pt x="15430" y="23813"/>
                    </a:cubicBezTo>
                    <a:cubicBezTo>
                      <a:pt x="13345" y="27556"/>
                      <a:pt x="11058" y="31185"/>
                      <a:pt x="8572" y="34671"/>
                    </a:cubicBezTo>
                    <a:cubicBezTo>
                      <a:pt x="6067" y="38148"/>
                      <a:pt x="3191" y="41338"/>
                      <a:pt x="0" y="44196"/>
                    </a:cubicBezTo>
                    <a:cubicBezTo>
                      <a:pt x="3429" y="36195"/>
                      <a:pt x="7239" y="28765"/>
                      <a:pt x="11239" y="21336"/>
                    </a:cubicBezTo>
                    <a:cubicBezTo>
                      <a:pt x="15269" y="13887"/>
                      <a:pt x="19850" y="6753"/>
                      <a:pt x="24955" y="0"/>
                    </a:cubicBezTo>
                    <a:close/>
                  </a:path>
                </a:pathLst>
              </a:custGeom>
              <a:solidFill>
                <a:srgbClr val="263238"/>
              </a:solidFill>
              <a:ln w="9525" cap="flat">
                <a:noFill/>
                <a:prstDash val="solid"/>
                <a:miter/>
              </a:ln>
            </p:spPr>
            <p:txBody>
              <a:bodyPr rtlCol="0" anchor="ctr"/>
              <a:lstStyle/>
              <a:p>
                <a:endParaRPr lang="zh-CN" altLang="en-US"/>
              </a:p>
            </p:txBody>
          </p:sp>
          <p:sp>
            <p:nvSpPr>
              <p:cNvPr id="869" name="任意多边形: 形状 868">
                <a:extLst>
                  <a:ext uri="{FF2B5EF4-FFF2-40B4-BE49-F238E27FC236}">
                    <a16:creationId xmlns:a16="http://schemas.microsoft.com/office/drawing/2014/main" xmlns="" id="{DCECFEAD-212D-4B58-B64A-3FE623EFCEBE}"/>
                  </a:ext>
                </a:extLst>
              </p:cNvPr>
              <p:cNvSpPr/>
              <p:nvPr/>
            </p:nvSpPr>
            <p:spPr>
              <a:xfrm>
                <a:off x="2339243" y="4691328"/>
                <a:ext cx="159134" cy="229372"/>
              </a:xfrm>
              <a:custGeom>
                <a:avLst/>
                <a:gdLst>
                  <a:gd name="connsiteX0" fmla="*/ 135352 w 159134"/>
                  <a:gd name="connsiteY0" fmla="*/ 227445 h 229372"/>
                  <a:gd name="connsiteX1" fmla="*/ 4859 w 159134"/>
                  <a:gd name="connsiteY1" fmla="*/ 150102 h 229372"/>
                  <a:gd name="connsiteX2" fmla="*/ 3812 w 159134"/>
                  <a:gd name="connsiteY2" fmla="*/ 75426 h 229372"/>
                  <a:gd name="connsiteX3" fmla="*/ 2 w 159134"/>
                  <a:gd name="connsiteY3" fmla="*/ 654 h 229372"/>
                  <a:gd name="connsiteX4" fmla="*/ 156021 w 159134"/>
                  <a:gd name="connsiteY4" fmla="*/ 21419 h 229372"/>
                  <a:gd name="connsiteX5" fmla="*/ 151163 w 159134"/>
                  <a:gd name="connsiteY5" fmla="*/ 116097 h 229372"/>
                  <a:gd name="connsiteX6" fmla="*/ 153259 w 159134"/>
                  <a:gd name="connsiteY6" fmla="*/ 125622 h 229372"/>
                  <a:gd name="connsiteX7" fmla="*/ 153259 w 159134"/>
                  <a:gd name="connsiteY7" fmla="*/ 127242 h 229372"/>
                  <a:gd name="connsiteX8" fmla="*/ 135352 w 159134"/>
                  <a:gd name="connsiteY8" fmla="*/ 227445 h 229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9134" h="229372">
                    <a:moveTo>
                      <a:pt x="135352" y="227445"/>
                    </a:moveTo>
                    <a:cubicBezTo>
                      <a:pt x="100586" y="239637"/>
                      <a:pt x="33625" y="191631"/>
                      <a:pt x="4859" y="150102"/>
                    </a:cubicBezTo>
                    <a:cubicBezTo>
                      <a:pt x="2859" y="147244"/>
                      <a:pt x="4097" y="114859"/>
                      <a:pt x="3812" y="75426"/>
                    </a:cubicBezTo>
                    <a:cubicBezTo>
                      <a:pt x="3812" y="51518"/>
                      <a:pt x="2573" y="24848"/>
                      <a:pt x="2" y="654"/>
                    </a:cubicBezTo>
                    <a:cubicBezTo>
                      <a:pt x="-570" y="-4394"/>
                      <a:pt x="156021" y="21419"/>
                      <a:pt x="156021" y="21419"/>
                    </a:cubicBezTo>
                    <a:cubicBezTo>
                      <a:pt x="150525" y="52661"/>
                      <a:pt x="148896" y="84455"/>
                      <a:pt x="151163" y="116097"/>
                    </a:cubicBezTo>
                    <a:cubicBezTo>
                      <a:pt x="151601" y="119327"/>
                      <a:pt x="152297" y="122508"/>
                      <a:pt x="153259" y="125622"/>
                    </a:cubicBezTo>
                    <a:cubicBezTo>
                      <a:pt x="153259" y="126099"/>
                      <a:pt x="153259" y="126575"/>
                      <a:pt x="153259" y="127242"/>
                    </a:cubicBezTo>
                    <a:cubicBezTo>
                      <a:pt x="158783" y="146101"/>
                      <a:pt x="168975" y="215634"/>
                      <a:pt x="135352" y="227445"/>
                    </a:cubicBezTo>
                    <a:close/>
                  </a:path>
                </a:pathLst>
              </a:custGeom>
              <a:solidFill>
                <a:srgbClr val="F7A9A0"/>
              </a:solidFill>
              <a:ln w="9525" cap="flat">
                <a:noFill/>
                <a:prstDash val="solid"/>
                <a:miter/>
              </a:ln>
            </p:spPr>
            <p:txBody>
              <a:bodyPr rtlCol="0" anchor="ctr"/>
              <a:lstStyle/>
              <a:p>
                <a:endParaRPr lang="zh-CN" altLang="en-US"/>
              </a:p>
            </p:txBody>
          </p:sp>
          <p:sp>
            <p:nvSpPr>
              <p:cNvPr id="870" name="任意多边形: 形状 869">
                <a:extLst>
                  <a:ext uri="{FF2B5EF4-FFF2-40B4-BE49-F238E27FC236}">
                    <a16:creationId xmlns:a16="http://schemas.microsoft.com/office/drawing/2014/main" xmlns="" id="{6CA97B01-9DFB-49FF-94CD-B2FCC3B57CBB}"/>
                  </a:ext>
                </a:extLst>
              </p:cNvPr>
              <p:cNvSpPr/>
              <p:nvPr/>
            </p:nvSpPr>
            <p:spPr>
              <a:xfrm>
                <a:off x="2348674" y="4691602"/>
                <a:ext cx="146875" cy="130078"/>
              </a:xfrm>
              <a:custGeom>
                <a:avLst/>
                <a:gdLst>
                  <a:gd name="connsiteX0" fmla="*/ 0 w 146875"/>
                  <a:gd name="connsiteY0" fmla="*/ 0 h 130078"/>
                  <a:gd name="connsiteX1" fmla="*/ 128683 w 146875"/>
                  <a:gd name="connsiteY1" fmla="*/ 129730 h 130078"/>
                  <a:gd name="connsiteX2" fmla="*/ 144209 w 146875"/>
                  <a:gd name="connsiteY2" fmla="*/ 127254 h 130078"/>
                  <a:gd name="connsiteX3" fmla="*/ 144209 w 146875"/>
                  <a:gd name="connsiteY3" fmla="*/ 125634 h 130078"/>
                  <a:gd name="connsiteX4" fmla="*/ 142113 w 146875"/>
                  <a:gd name="connsiteY4" fmla="*/ 116109 h 130078"/>
                  <a:gd name="connsiteX5" fmla="*/ 146875 w 146875"/>
                  <a:gd name="connsiteY5" fmla="*/ 21431 h 130078"/>
                  <a:gd name="connsiteX6" fmla="*/ 0 w 146875"/>
                  <a:gd name="connsiteY6" fmla="*/ 0 h 130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875" h="130078">
                    <a:moveTo>
                      <a:pt x="0" y="0"/>
                    </a:moveTo>
                    <a:cubicBezTo>
                      <a:pt x="11430" y="40195"/>
                      <a:pt x="47625" y="136588"/>
                      <a:pt x="128683" y="129730"/>
                    </a:cubicBezTo>
                    <a:cubicBezTo>
                      <a:pt x="133921" y="129407"/>
                      <a:pt x="139122" y="128578"/>
                      <a:pt x="144209" y="127254"/>
                    </a:cubicBezTo>
                    <a:cubicBezTo>
                      <a:pt x="144275" y="126720"/>
                      <a:pt x="144275" y="126168"/>
                      <a:pt x="144209" y="125634"/>
                    </a:cubicBezTo>
                    <a:cubicBezTo>
                      <a:pt x="143218" y="122529"/>
                      <a:pt x="142513" y="119339"/>
                      <a:pt x="142113" y="116109"/>
                    </a:cubicBezTo>
                    <a:cubicBezTo>
                      <a:pt x="139837" y="84477"/>
                      <a:pt x="141437" y="52683"/>
                      <a:pt x="146875" y="21431"/>
                    </a:cubicBezTo>
                    <a:cubicBezTo>
                      <a:pt x="146875" y="21431"/>
                      <a:pt x="33623" y="2476"/>
                      <a:pt x="0" y="0"/>
                    </a:cubicBezTo>
                    <a:close/>
                  </a:path>
                </a:pathLst>
              </a:custGeom>
              <a:solidFill>
                <a:srgbClr val="263238"/>
              </a:solidFill>
              <a:ln w="9525" cap="flat">
                <a:noFill/>
                <a:prstDash val="solid"/>
                <a:miter/>
              </a:ln>
            </p:spPr>
            <p:txBody>
              <a:bodyPr rtlCol="0" anchor="ctr"/>
              <a:lstStyle/>
              <a:p>
                <a:endParaRPr lang="zh-CN" altLang="en-US"/>
              </a:p>
            </p:txBody>
          </p:sp>
          <p:sp>
            <p:nvSpPr>
              <p:cNvPr id="871" name="任意多边形: 形状 870">
                <a:extLst>
                  <a:ext uri="{FF2B5EF4-FFF2-40B4-BE49-F238E27FC236}">
                    <a16:creationId xmlns:a16="http://schemas.microsoft.com/office/drawing/2014/main" xmlns="" id="{96A7E984-66FD-4025-8370-BBF07AC22198}"/>
                  </a:ext>
                </a:extLst>
              </p:cNvPr>
              <p:cNvSpPr/>
              <p:nvPr/>
            </p:nvSpPr>
            <p:spPr>
              <a:xfrm>
                <a:off x="2266283" y="4627403"/>
                <a:ext cx="86300" cy="100729"/>
              </a:xfrm>
              <a:custGeom>
                <a:avLst/>
                <a:gdLst>
                  <a:gd name="connsiteX0" fmla="*/ 31337 w 86300"/>
                  <a:gd name="connsiteY0" fmla="*/ 0 h 100729"/>
                  <a:gd name="connsiteX1" fmla="*/ 31337 w 86300"/>
                  <a:gd name="connsiteY1" fmla="*/ 50006 h 100729"/>
                  <a:gd name="connsiteX2" fmla="*/ 0 w 86300"/>
                  <a:gd name="connsiteY2" fmla="*/ 77438 h 100729"/>
                  <a:gd name="connsiteX3" fmla="*/ 42577 w 86300"/>
                  <a:gd name="connsiteY3" fmla="*/ 85439 h 100729"/>
                  <a:gd name="connsiteX4" fmla="*/ 66199 w 86300"/>
                  <a:gd name="connsiteY4" fmla="*/ 58388 h 100729"/>
                  <a:gd name="connsiteX5" fmla="*/ 40291 w 86300"/>
                  <a:gd name="connsiteY5" fmla="*/ 99727 h 100729"/>
                  <a:gd name="connsiteX6" fmla="*/ 60674 w 86300"/>
                  <a:gd name="connsiteY6" fmla="*/ 100584 h 100729"/>
                  <a:gd name="connsiteX7" fmla="*/ 85344 w 86300"/>
                  <a:gd name="connsiteY7" fmla="*/ 88106 h 100729"/>
                  <a:gd name="connsiteX8" fmla="*/ 31337 w 86300"/>
                  <a:gd name="connsiteY8" fmla="*/ 0 h 1007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6300" h="100729">
                    <a:moveTo>
                      <a:pt x="31337" y="0"/>
                    </a:moveTo>
                    <a:cubicBezTo>
                      <a:pt x="32823" y="16640"/>
                      <a:pt x="32823" y="33366"/>
                      <a:pt x="31337" y="50006"/>
                    </a:cubicBezTo>
                    <a:cubicBezTo>
                      <a:pt x="28480" y="62960"/>
                      <a:pt x="0" y="77438"/>
                      <a:pt x="0" y="77438"/>
                    </a:cubicBezTo>
                    <a:cubicBezTo>
                      <a:pt x="0" y="77438"/>
                      <a:pt x="33338" y="87916"/>
                      <a:pt x="42577" y="85439"/>
                    </a:cubicBezTo>
                    <a:cubicBezTo>
                      <a:pt x="51816" y="82963"/>
                      <a:pt x="66199" y="58388"/>
                      <a:pt x="66199" y="58388"/>
                    </a:cubicBezTo>
                    <a:cubicBezTo>
                      <a:pt x="66199" y="58388"/>
                      <a:pt x="53531" y="97250"/>
                      <a:pt x="40291" y="99727"/>
                    </a:cubicBezTo>
                    <a:cubicBezTo>
                      <a:pt x="32004" y="101251"/>
                      <a:pt x="60674" y="100584"/>
                      <a:pt x="60674" y="100584"/>
                    </a:cubicBezTo>
                    <a:cubicBezTo>
                      <a:pt x="70152" y="99593"/>
                      <a:pt x="78924" y="95145"/>
                      <a:pt x="85344" y="88106"/>
                    </a:cubicBezTo>
                    <a:cubicBezTo>
                      <a:pt x="94774" y="76771"/>
                      <a:pt x="31337" y="0"/>
                      <a:pt x="31337" y="0"/>
                    </a:cubicBezTo>
                    <a:close/>
                  </a:path>
                </a:pathLst>
              </a:custGeom>
              <a:solidFill>
                <a:srgbClr val="263238"/>
              </a:solidFill>
              <a:ln w="9525" cap="flat">
                <a:noFill/>
                <a:prstDash val="solid"/>
                <a:miter/>
              </a:ln>
            </p:spPr>
            <p:txBody>
              <a:bodyPr rtlCol="0" anchor="ctr"/>
              <a:lstStyle/>
              <a:p>
                <a:endParaRPr lang="zh-CN" altLang="en-US"/>
              </a:p>
            </p:txBody>
          </p:sp>
          <p:sp>
            <p:nvSpPr>
              <p:cNvPr id="872" name="任意多边形: 形状 871">
                <a:extLst>
                  <a:ext uri="{FF2B5EF4-FFF2-40B4-BE49-F238E27FC236}">
                    <a16:creationId xmlns:a16="http://schemas.microsoft.com/office/drawing/2014/main" xmlns="" id="{923C3614-D178-40F1-89AE-8A6BEBAEA67F}"/>
                  </a:ext>
                </a:extLst>
              </p:cNvPr>
              <p:cNvSpPr/>
              <p:nvPr/>
            </p:nvSpPr>
            <p:spPr>
              <a:xfrm>
                <a:off x="2307585" y="4412889"/>
                <a:ext cx="263281" cy="371690"/>
              </a:xfrm>
              <a:custGeom>
                <a:avLst/>
                <a:gdLst>
                  <a:gd name="connsiteX0" fmla="*/ 4799 w 263281"/>
                  <a:gd name="connsiteY0" fmla="*/ 87546 h 371690"/>
                  <a:gd name="connsiteX1" fmla="*/ 55376 w 263281"/>
                  <a:gd name="connsiteY1" fmla="*/ 333291 h 371690"/>
                  <a:gd name="connsiteX2" fmla="*/ 245876 w 263281"/>
                  <a:gd name="connsiteY2" fmla="*/ 321575 h 371690"/>
                  <a:gd name="connsiteX3" fmla="*/ 203585 w 263281"/>
                  <a:gd name="connsiteY3" fmla="*/ 21252 h 371690"/>
                  <a:gd name="connsiteX4" fmla="*/ 4799 w 263281"/>
                  <a:gd name="connsiteY4" fmla="*/ 87546 h 37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281" h="371690">
                    <a:moveTo>
                      <a:pt x="4799" y="87546"/>
                    </a:moveTo>
                    <a:cubicBezTo>
                      <a:pt x="-11775" y="141743"/>
                      <a:pt x="16895" y="298429"/>
                      <a:pt x="55376" y="333291"/>
                    </a:cubicBezTo>
                    <a:cubicBezTo>
                      <a:pt x="111288" y="383964"/>
                      <a:pt x="202823" y="388822"/>
                      <a:pt x="245876" y="321575"/>
                    </a:cubicBezTo>
                    <a:cubicBezTo>
                      <a:pt x="287596" y="256520"/>
                      <a:pt x="246638" y="53066"/>
                      <a:pt x="203585" y="21252"/>
                    </a:cubicBezTo>
                    <a:cubicBezTo>
                      <a:pt x="140339" y="-25039"/>
                      <a:pt x="29278" y="7536"/>
                      <a:pt x="4799" y="87546"/>
                    </a:cubicBezTo>
                    <a:close/>
                  </a:path>
                </a:pathLst>
              </a:custGeom>
              <a:solidFill>
                <a:srgbClr val="F7A9A0"/>
              </a:solidFill>
              <a:ln w="9525" cap="flat">
                <a:noFill/>
                <a:prstDash val="solid"/>
                <a:miter/>
              </a:ln>
            </p:spPr>
            <p:txBody>
              <a:bodyPr rtlCol="0" anchor="ctr"/>
              <a:lstStyle/>
              <a:p>
                <a:endParaRPr lang="zh-CN" altLang="en-US"/>
              </a:p>
            </p:txBody>
          </p:sp>
          <p:sp>
            <p:nvSpPr>
              <p:cNvPr id="873" name="任意多边形: 形状 872">
                <a:extLst>
                  <a:ext uri="{FF2B5EF4-FFF2-40B4-BE49-F238E27FC236}">
                    <a16:creationId xmlns:a16="http://schemas.microsoft.com/office/drawing/2014/main" xmlns="" id="{8708A3BF-7BCD-4FD2-B7E9-B40054F8F862}"/>
                  </a:ext>
                </a:extLst>
              </p:cNvPr>
              <p:cNvSpPr/>
              <p:nvPr/>
            </p:nvSpPr>
            <p:spPr>
              <a:xfrm>
                <a:off x="2460212" y="4596161"/>
                <a:ext cx="8670" cy="30298"/>
              </a:xfrm>
              <a:custGeom>
                <a:avLst/>
                <a:gdLst>
                  <a:gd name="connsiteX0" fmla="*/ 5525 w 8670"/>
                  <a:gd name="connsiteY0" fmla="*/ 0 h 30298"/>
                  <a:gd name="connsiteX1" fmla="*/ 4858 w 8670"/>
                  <a:gd name="connsiteY1" fmla="*/ 1143 h 30298"/>
                  <a:gd name="connsiteX2" fmla="*/ 0 w 8670"/>
                  <a:gd name="connsiteY2" fmla="*/ 29718 h 30298"/>
                  <a:gd name="connsiteX3" fmla="*/ 0 w 8670"/>
                  <a:gd name="connsiteY3" fmla="*/ 30289 h 30298"/>
                  <a:gd name="connsiteX4" fmla="*/ 5525 w 8670"/>
                  <a:gd name="connsiteY4" fmla="*/ 0 h 302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70" h="30298">
                    <a:moveTo>
                      <a:pt x="5525" y="0"/>
                    </a:moveTo>
                    <a:cubicBezTo>
                      <a:pt x="5525" y="0"/>
                      <a:pt x="4763" y="667"/>
                      <a:pt x="4858" y="1143"/>
                    </a:cubicBezTo>
                    <a:cubicBezTo>
                      <a:pt x="7525" y="11525"/>
                      <a:pt x="8763" y="23908"/>
                      <a:pt x="0" y="29718"/>
                    </a:cubicBezTo>
                    <a:cubicBezTo>
                      <a:pt x="0" y="29718"/>
                      <a:pt x="0" y="30385"/>
                      <a:pt x="0" y="30289"/>
                    </a:cubicBezTo>
                    <a:cubicBezTo>
                      <a:pt x="11430" y="25813"/>
                      <a:pt x="9620" y="9430"/>
                      <a:pt x="5525" y="0"/>
                    </a:cubicBezTo>
                    <a:close/>
                  </a:path>
                </a:pathLst>
              </a:custGeom>
              <a:solidFill>
                <a:srgbClr val="263238"/>
              </a:solidFill>
              <a:ln w="9525" cap="flat">
                <a:noFill/>
                <a:prstDash val="solid"/>
                <a:miter/>
              </a:ln>
            </p:spPr>
            <p:txBody>
              <a:bodyPr rtlCol="0" anchor="ctr"/>
              <a:lstStyle/>
              <a:p>
                <a:endParaRPr lang="zh-CN" altLang="en-US"/>
              </a:p>
            </p:txBody>
          </p:sp>
          <p:sp>
            <p:nvSpPr>
              <p:cNvPr id="874" name="任意多边形: 形状 873">
                <a:extLst>
                  <a:ext uri="{FF2B5EF4-FFF2-40B4-BE49-F238E27FC236}">
                    <a16:creationId xmlns:a16="http://schemas.microsoft.com/office/drawing/2014/main" xmlns="" id="{1A23F879-1DB0-4DC2-87A7-3F3E0CA953FB}"/>
                  </a:ext>
                </a:extLst>
              </p:cNvPr>
              <p:cNvSpPr/>
              <p:nvPr/>
            </p:nvSpPr>
            <p:spPr>
              <a:xfrm>
                <a:off x="2443686" y="4587123"/>
                <a:ext cx="24414" cy="34475"/>
              </a:xfrm>
              <a:custGeom>
                <a:avLst/>
                <a:gdLst>
                  <a:gd name="connsiteX0" fmla="*/ 10335 w 24414"/>
                  <a:gd name="connsiteY0" fmla="*/ 85 h 34475"/>
                  <a:gd name="connsiteX1" fmla="*/ 15097 w 24414"/>
                  <a:gd name="connsiteY1" fmla="*/ 34375 h 34475"/>
                  <a:gd name="connsiteX2" fmla="*/ 10335 w 24414"/>
                  <a:gd name="connsiteY2" fmla="*/ 85 h 34475"/>
                </a:gdLst>
                <a:ahLst/>
                <a:cxnLst>
                  <a:cxn ang="0">
                    <a:pos x="connsiteX0" y="connsiteY0"/>
                  </a:cxn>
                  <a:cxn ang="0">
                    <a:pos x="connsiteX1" y="connsiteY1"/>
                  </a:cxn>
                  <a:cxn ang="0">
                    <a:pos x="connsiteX2" y="connsiteY2"/>
                  </a:cxn>
                </a:cxnLst>
                <a:rect l="l" t="t" r="r" b="b"/>
                <a:pathLst>
                  <a:path w="24414" h="34475">
                    <a:moveTo>
                      <a:pt x="10335" y="85"/>
                    </a:moveTo>
                    <a:cubicBezTo>
                      <a:pt x="-6810" y="2466"/>
                      <a:pt x="-809" y="36566"/>
                      <a:pt x="15097" y="34375"/>
                    </a:cubicBezTo>
                    <a:cubicBezTo>
                      <a:pt x="31004" y="32184"/>
                      <a:pt x="24622" y="-1916"/>
                      <a:pt x="10335" y="85"/>
                    </a:cubicBezTo>
                    <a:close/>
                  </a:path>
                </a:pathLst>
              </a:custGeom>
              <a:solidFill>
                <a:srgbClr val="263238"/>
              </a:solidFill>
              <a:ln w="9525" cap="flat">
                <a:noFill/>
                <a:prstDash val="solid"/>
                <a:miter/>
              </a:ln>
            </p:spPr>
            <p:txBody>
              <a:bodyPr rtlCol="0" anchor="ctr"/>
              <a:lstStyle/>
              <a:p>
                <a:endParaRPr lang="zh-CN" altLang="en-US"/>
              </a:p>
            </p:txBody>
          </p:sp>
          <p:sp>
            <p:nvSpPr>
              <p:cNvPr id="875" name="任意多边形: 形状 874">
                <a:extLst>
                  <a:ext uri="{FF2B5EF4-FFF2-40B4-BE49-F238E27FC236}">
                    <a16:creationId xmlns:a16="http://schemas.microsoft.com/office/drawing/2014/main" xmlns="" id="{D2413194-4787-42F3-986B-5ADF9F8A8A95}"/>
                  </a:ext>
                </a:extLst>
              </p:cNvPr>
              <p:cNvSpPr/>
              <p:nvPr/>
            </p:nvSpPr>
            <p:spPr>
              <a:xfrm>
                <a:off x="2524874" y="4585874"/>
                <a:ext cx="16205" cy="25914"/>
              </a:xfrm>
              <a:custGeom>
                <a:avLst/>
                <a:gdLst>
                  <a:gd name="connsiteX0" fmla="*/ 13 w 16205"/>
                  <a:gd name="connsiteY0" fmla="*/ 191 h 25914"/>
                  <a:gd name="connsiteX1" fmla="*/ 965 w 16205"/>
                  <a:gd name="connsiteY1" fmla="*/ 953 h 25914"/>
                  <a:gd name="connsiteX2" fmla="*/ 16205 w 16205"/>
                  <a:gd name="connsiteY2" fmla="*/ 25337 h 25914"/>
                  <a:gd name="connsiteX3" fmla="*/ 16205 w 16205"/>
                  <a:gd name="connsiteY3" fmla="*/ 25908 h 25914"/>
                  <a:gd name="connsiteX4" fmla="*/ 13 w 16205"/>
                  <a:gd name="connsiteY4" fmla="*/ 191 h 2591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5" h="25914">
                    <a:moveTo>
                      <a:pt x="13" y="191"/>
                    </a:moveTo>
                    <a:cubicBezTo>
                      <a:pt x="13" y="-286"/>
                      <a:pt x="965" y="191"/>
                      <a:pt x="965" y="953"/>
                    </a:cubicBezTo>
                    <a:cubicBezTo>
                      <a:pt x="2489" y="11621"/>
                      <a:pt x="6013" y="23527"/>
                      <a:pt x="16205" y="25337"/>
                    </a:cubicBezTo>
                    <a:lnTo>
                      <a:pt x="16205" y="25908"/>
                    </a:lnTo>
                    <a:cubicBezTo>
                      <a:pt x="4299" y="26289"/>
                      <a:pt x="-273" y="10478"/>
                      <a:pt x="13" y="191"/>
                    </a:cubicBezTo>
                    <a:close/>
                  </a:path>
                </a:pathLst>
              </a:custGeom>
              <a:solidFill>
                <a:srgbClr val="263238"/>
              </a:solidFill>
              <a:ln w="9525" cap="flat">
                <a:noFill/>
                <a:prstDash val="solid"/>
                <a:miter/>
              </a:ln>
            </p:spPr>
            <p:txBody>
              <a:bodyPr rtlCol="0" anchor="ctr"/>
              <a:lstStyle/>
              <a:p>
                <a:endParaRPr lang="zh-CN" altLang="en-US"/>
              </a:p>
            </p:txBody>
          </p:sp>
          <p:sp>
            <p:nvSpPr>
              <p:cNvPr id="876" name="任意多边形: 形状 875">
                <a:extLst>
                  <a:ext uri="{FF2B5EF4-FFF2-40B4-BE49-F238E27FC236}">
                    <a16:creationId xmlns:a16="http://schemas.microsoft.com/office/drawing/2014/main" xmlns="" id="{52695E54-AC22-44EE-81DF-64EFF656A1F2}"/>
                  </a:ext>
                </a:extLst>
              </p:cNvPr>
              <p:cNvSpPr/>
              <p:nvPr/>
            </p:nvSpPr>
            <p:spPr>
              <a:xfrm>
                <a:off x="2524835" y="4573022"/>
                <a:ext cx="24682" cy="34120"/>
              </a:xfrm>
              <a:custGeom>
                <a:avLst/>
                <a:gdLst>
                  <a:gd name="connsiteX0" fmla="*/ 7576 w 24682"/>
                  <a:gd name="connsiteY0" fmla="*/ 375 h 34120"/>
                  <a:gd name="connsiteX1" fmla="*/ 16149 w 24682"/>
                  <a:gd name="connsiteY1" fmla="*/ 33807 h 34120"/>
                  <a:gd name="connsiteX2" fmla="*/ 7576 w 24682"/>
                  <a:gd name="connsiteY2" fmla="*/ 375 h 34120"/>
                </a:gdLst>
                <a:ahLst/>
                <a:cxnLst>
                  <a:cxn ang="0">
                    <a:pos x="connsiteX0" y="connsiteY0"/>
                  </a:cxn>
                  <a:cxn ang="0">
                    <a:pos x="connsiteX1" y="connsiteY1"/>
                  </a:cxn>
                  <a:cxn ang="0">
                    <a:pos x="connsiteX2" y="connsiteY2"/>
                  </a:cxn>
                </a:cxnLst>
                <a:rect l="l" t="t" r="r" b="b"/>
                <a:pathLst>
                  <a:path w="24682" h="34120">
                    <a:moveTo>
                      <a:pt x="7576" y="375"/>
                    </a:moveTo>
                    <a:cubicBezTo>
                      <a:pt x="24340" y="-3912"/>
                      <a:pt x="31675" y="29902"/>
                      <a:pt x="16149" y="33807"/>
                    </a:cubicBezTo>
                    <a:cubicBezTo>
                      <a:pt x="623" y="37713"/>
                      <a:pt x="-6521" y="3899"/>
                      <a:pt x="7576" y="375"/>
                    </a:cubicBezTo>
                    <a:close/>
                  </a:path>
                </a:pathLst>
              </a:custGeom>
              <a:solidFill>
                <a:srgbClr val="263238"/>
              </a:solidFill>
              <a:ln w="9525" cap="flat">
                <a:noFill/>
                <a:prstDash val="solid"/>
                <a:miter/>
              </a:ln>
            </p:spPr>
            <p:txBody>
              <a:bodyPr rtlCol="0" anchor="ctr"/>
              <a:lstStyle/>
              <a:p>
                <a:endParaRPr lang="zh-CN" altLang="en-US"/>
              </a:p>
            </p:txBody>
          </p:sp>
          <p:sp>
            <p:nvSpPr>
              <p:cNvPr id="877" name="任意多边形: 形状 876">
                <a:extLst>
                  <a:ext uri="{FF2B5EF4-FFF2-40B4-BE49-F238E27FC236}">
                    <a16:creationId xmlns:a16="http://schemas.microsoft.com/office/drawing/2014/main" xmlns="" id="{C7E3A3F9-7E70-4609-AD59-63CCC7AEC5CE}"/>
                  </a:ext>
                </a:extLst>
              </p:cNvPr>
              <p:cNvSpPr/>
              <p:nvPr/>
            </p:nvSpPr>
            <p:spPr>
              <a:xfrm>
                <a:off x="2427454" y="4541036"/>
                <a:ext cx="35145" cy="27584"/>
              </a:xfrm>
              <a:custGeom>
                <a:avLst/>
                <a:gdLst>
                  <a:gd name="connsiteX0" fmla="*/ 10946 w 35145"/>
                  <a:gd name="connsiteY0" fmla="*/ 26931 h 27584"/>
                  <a:gd name="connsiteX1" fmla="*/ 23423 w 35145"/>
                  <a:gd name="connsiteY1" fmla="*/ 19978 h 27584"/>
                  <a:gd name="connsiteX2" fmla="*/ 34663 w 35145"/>
                  <a:gd name="connsiteY2" fmla="*/ 10453 h 27584"/>
                  <a:gd name="connsiteX3" fmla="*/ 31996 w 35145"/>
                  <a:gd name="connsiteY3" fmla="*/ 1880 h 27584"/>
                  <a:gd name="connsiteX4" fmla="*/ 13708 w 35145"/>
                  <a:gd name="connsiteY4" fmla="*/ 3119 h 27584"/>
                  <a:gd name="connsiteX5" fmla="*/ 468 w 35145"/>
                  <a:gd name="connsiteY5" fmla="*/ 17120 h 27584"/>
                  <a:gd name="connsiteX6" fmla="*/ 5154 w 35145"/>
                  <a:gd name="connsiteY6" fmla="*/ 27121 h 27584"/>
                  <a:gd name="connsiteX7" fmla="*/ 10946 w 35145"/>
                  <a:gd name="connsiteY7" fmla="*/ 26931 h 27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145" h="27584">
                    <a:moveTo>
                      <a:pt x="10946" y="26931"/>
                    </a:moveTo>
                    <a:cubicBezTo>
                      <a:pt x="15222" y="24836"/>
                      <a:pt x="19394" y="22521"/>
                      <a:pt x="23423" y="19978"/>
                    </a:cubicBezTo>
                    <a:cubicBezTo>
                      <a:pt x="28119" y="18139"/>
                      <a:pt x="32072" y="14787"/>
                      <a:pt x="34663" y="10453"/>
                    </a:cubicBezTo>
                    <a:cubicBezTo>
                      <a:pt x="35863" y="7319"/>
                      <a:pt x="34768" y="3776"/>
                      <a:pt x="31996" y="1880"/>
                    </a:cubicBezTo>
                    <a:cubicBezTo>
                      <a:pt x="26119" y="-1015"/>
                      <a:pt x="19147" y="-539"/>
                      <a:pt x="13708" y="3119"/>
                    </a:cubicBezTo>
                    <a:cubicBezTo>
                      <a:pt x="7707" y="5976"/>
                      <a:pt x="2992" y="10967"/>
                      <a:pt x="468" y="17120"/>
                    </a:cubicBezTo>
                    <a:cubicBezTo>
                      <a:pt x="-999" y="21178"/>
                      <a:pt x="1097" y="25655"/>
                      <a:pt x="5154" y="27121"/>
                    </a:cubicBezTo>
                    <a:cubicBezTo>
                      <a:pt x="7040" y="27798"/>
                      <a:pt x="9107" y="27731"/>
                      <a:pt x="10946" y="26931"/>
                    </a:cubicBezTo>
                    <a:close/>
                  </a:path>
                </a:pathLst>
              </a:custGeom>
              <a:solidFill>
                <a:srgbClr val="263238"/>
              </a:solidFill>
              <a:ln w="9525" cap="flat">
                <a:noFill/>
                <a:prstDash val="solid"/>
                <a:miter/>
              </a:ln>
            </p:spPr>
            <p:txBody>
              <a:bodyPr rtlCol="0" anchor="ctr"/>
              <a:lstStyle/>
              <a:p>
                <a:endParaRPr lang="zh-CN" altLang="en-US"/>
              </a:p>
            </p:txBody>
          </p:sp>
          <p:sp>
            <p:nvSpPr>
              <p:cNvPr id="878" name="任意多边形: 形状 877">
                <a:extLst>
                  <a:ext uri="{FF2B5EF4-FFF2-40B4-BE49-F238E27FC236}">
                    <a16:creationId xmlns:a16="http://schemas.microsoft.com/office/drawing/2014/main" xmlns="" id="{D2C916A0-E277-4C2A-A095-C1882F934DF3}"/>
                  </a:ext>
                </a:extLst>
              </p:cNvPr>
              <p:cNvSpPr/>
              <p:nvPr/>
            </p:nvSpPr>
            <p:spPr>
              <a:xfrm>
                <a:off x="2514074" y="4534065"/>
                <a:ext cx="38337" cy="19620"/>
              </a:xfrm>
              <a:custGeom>
                <a:avLst/>
                <a:gdLst>
                  <a:gd name="connsiteX0" fmla="*/ 31196 w 38337"/>
                  <a:gd name="connsiteY0" fmla="*/ 19424 h 19620"/>
                  <a:gd name="connsiteX1" fmla="*/ 17004 w 38337"/>
                  <a:gd name="connsiteY1" fmla="*/ 19424 h 19620"/>
                  <a:gd name="connsiteX2" fmla="*/ 2526 w 38337"/>
                  <a:gd name="connsiteY2" fmla="*/ 16567 h 19620"/>
                  <a:gd name="connsiteX3" fmla="*/ 716 w 38337"/>
                  <a:gd name="connsiteY3" fmla="*/ 7804 h 19620"/>
                  <a:gd name="connsiteX4" fmla="*/ 17385 w 38337"/>
                  <a:gd name="connsiteY4" fmla="*/ 88 h 19620"/>
                  <a:gd name="connsiteX5" fmla="*/ 35673 w 38337"/>
                  <a:gd name="connsiteY5" fmla="*/ 5899 h 19620"/>
                  <a:gd name="connsiteX6" fmla="*/ 36454 w 38337"/>
                  <a:gd name="connsiteY6" fmla="*/ 16786 h 19620"/>
                  <a:gd name="connsiteX7" fmla="*/ 31196 w 38337"/>
                  <a:gd name="connsiteY7" fmla="*/ 19424 h 19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7" h="19620">
                    <a:moveTo>
                      <a:pt x="31196" y="19424"/>
                    </a:moveTo>
                    <a:cubicBezTo>
                      <a:pt x="26472" y="19662"/>
                      <a:pt x="21729" y="19662"/>
                      <a:pt x="17004" y="19424"/>
                    </a:cubicBezTo>
                    <a:cubicBezTo>
                      <a:pt x="11994" y="20081"/>
                      <a:pt x="6908" y="19081"/>
                      <a:pt x="2526" y="16567"/>
                    </a:cubicBezTo>
                    <a:cubicBezTo>
                      <a:pt x="31" y="14376"/>
                      <a:pt x="-703" y="10804"/>
                      <a:pt x="716" y="7804"/>
                    </a:cubicBezTo>
                    <a:cubicBezTo>
                      <a:pt x="4460" y="2393"/>
                      <a:pt x="10841" y="-559"/>
                      <a:pt x="17385" y="88"/>
                    </a:cubicBezTo>
                    <a:cubicBezTo>
                      <a:pt x="23996" y="-388"/>
                      <a:pt x="30549" y="1689"/>
                      <a:pt x="35673" y="5899"/>
                    </a:cubicBezTo>
                    <a:cubicBezTo>
                      <a:pt x="38893" y="8689"/>
                      <a:pt x="39245" y="13557"/>
                      <a:pt x="36454" y="16786"/>
                    </a:cubicBezTo>
                    <a:cubicBezTo>
                      <a:pt x="35121" y="18319"/>
                      <a:pt x="33225" y="19272"/>
                      <a:pt x="31196" y="19424"/>
                    </a:cubicBezTo>
                    <a:close/>
                  </a:path>
                </a:pathLst>
              </a:custGeom>
              <a:solidFill>
                <a:srgbClr val="263238"/>
              </a:solidFill>
              <a:ln w="9525" cap="flat">
                <a:noFill/>
                <a:prstDash val="solid"/>
                <a:miter/>
              </a:ln>
            </p:spPr>
            <p:txBody>
              <a:bodyPr rtlCol="0" anchor="ctr"/>
              <a:lstStyle/>
              <a:p>
                <a:endParaRPr lang="zh-CN" altLang="en-US"/>
              </a:p>
            </p:txBody>
          </p:sp>
          <p:sp>
            <p:nvSpPr>
              <p:cNvPr id="879" name="任意多边形: 形状 878">
                <a:extLst>
                  <a:ext uri="{FF2B5EF4-FFF2-40B4-BE49-F238E27FC236}">
                    <a16:creationId xmlns:a16="http://schemas.microsoft.com/office/drawing/2014/main" xmlns="" id="{35341A7C-1A27-4A4C-9A0B-51524B91A0E9}"/>
                  </a:ext>
                </a:extLst>
              </p:cNvPr>
              <p:cNvSpPr/>
              <p:nvPr/>
            </p:nvSpPr>
            <p:spPr>
              <a:xfrm>
                <a:off x="2459817" y="4693779"/>
                <a:ext cx="21317" cy="12409"/>
              </a:xfrm>
              <a:custGeom>
                <a:avLst/>
                <a:gdLst>
                  <a:gd name="connsiteX0" fmla="*/ 1442 w 21317"/>
                  <a:gd name="connsiteY0" fmla="*/ 585 h 12409"/>
                  <a:gd name="connsiteX1" fmla="*/ 9253 w 21317"/>
                  <a:gd name="connsiteY1" fmla="*/ 8395 h 12409"/>
                  <a:gd name="connsiteX2" fmla="*/ 21064 w 21317"/>
                  <a:gd name="connsiteY2" fmla="*/ 7729 h 12409"/>
                  <a:gd name="connsiteX3" fmla="*/ 21064 w 21317"/>
                  <a:gd name="connsiteY3" fmla="*/ 8300 h 12409"/>
                  <a:gd name="connsiteX4" fmla="*/ 6681 w 21317"/>
                  <a:gd name="connsiteY4" fmla="*/ 11729 h 12409"/>
                  <a:gd name="connsiteX5" fmla="*/ 13 w 21317"/>
                  <a:gd name="connsiteY5" fmla="*/ 871 h 12409"/>
                  <a:gd name="connsiteX6" fmla="*/ 585 w 21317"/>
                  <a:gd name="connsiteY6" fmla="*/ 13 h 12409"/>
                  <a:gd name="connsiteX7" fmla="*/ 1442 w 21317"/>
                  <a:gd name="connsiteY7" fmla="*/ 585 h 124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1317" h="12409">
                    <a:moveTo>
                      <a:pt x="1442" y="585"/>
                    </a:moveTo>
                    <a:cubicBezTo>
                      <a:pt x="3538" y="3538"/>
                      <a:pt x="5443" y="7348"/>
                      <a:pt x="9253" y="8395"/>
                    </a:cubicBezTo>
                    <a:cubicBezTo>
                      <a:pt x="13196" y="8986"/>
                      <a:pt x="17216" y="8757"/>
                      <a:pt x="21064" y="7729"/>
                    </a:cubicBezTo>
                    <a:cubicBezTo>
                      <a:pt x="21064" y="7729"/>
                      <a:pt x="21635" y="7729"/>
                      <a:pt x="21064" y="8300"/>
                    </a:cubicBezTo>
                    <a:cubicBezTo>
                      <a:pt x="17282" y="12025"/>
                      <a:pt x="11739" y="13348"/>
                      <a:pt x="6681" y="11729"/>
                    </a:cubicBezTo>
                    <a:cubicBezTo>
                      <a:pt x="2461" y="9796"/>
                      <a:pt x="-177" y="5509"/>
                      <a:pt x="13" y="871"/>
                    </a:cubicBezTo>
                    <a:cubicBezTo>
                      <a:pt x="-63" y="480"/>
                      <a:pt x="194" y="90"/>
                      <a:pt x="585" y="13"/>
                    </a:cubicBezTo>
                    <a:cubicBezTo>
                      <a:pt x="975" y="-63"/>
                      <a:pt x="1366" y="194"/>
                      <a:pt x="1442" y="585"/>
                    </a:cubicBezTo>
                    <a:close/>
                  </a:path>
                </a:pathLst>
              </a:custGeom>
              <a:solidFill>
                <a:srgbClr val="263238"/>
              </a:solidFill>
              <a:ln w="9525" cap="flat">
                <a:noFill/>
                <a:prstDash val="solid"/>
                <a:miter/>
              </a:ln>
            </p:spPr>
            <p:txBody>
              <a:bodyPr rtlCol="0" anchor="ctr"/>
              <a:lstStyle/>
              <a:p>
                <a:endParaRPr lang="zh-CN" altLang="en-US"/>
              </a:p>
            </p:txBody>
          </p:sp>
          <p:sp>
            <p:nvSpPr>
              <p:cNvPr id="880" name="任意多边形: 形状 879">
                <a:extLst>
                  <a:ext uri="{FF2B5EF4-FFF2-40B4-BE49-F238E27FC236}">
                    <a16:creationId xmlns:a16="http://schemas.microsoft.com/office/drawing/2014/main" xmlns="" id="{5079406D-8224-433A-876C-9A33CAF62D47}"/>
                  </a:ext>
                </a:extLst>
              </p:cNvPr>
              <p:cNvSpPr/>
              <p:nvPr/>
            </p:nvSpPr>
            <p:spPr>
              <a:xfrm>
                <a:off x="2470577" y="4541444"/>
                <a:ext cx="61017" cy="134443"/>
              </a:xfrm>
              <a:custGeom>
                <a:avLst/>
                <a:gdLst>
                  <a:gd name="connsiteX0" fmla="*/ 303 w 61017"/>
                  <a:gd name="connsiteY0" fmla="*/ 122630 h 134443"/>
                  <a:gd name="connsiteX1" fmla="*/ 27163 w 61017"/>
                  <a:gd name="connsiteY1" fmla="*/ 134441 h 134443"/>
                  <a:gd name="connsiteX2" fmla="*/ 40212 w 61017"/>
                  <a:gd name="connsiteY2" fmla="*/ 132727 h 134443"/>
                  <a:gd name="connsiteX3" fmla="*/ 42594 w 61017"/>
                  <a:gd name="connsiteY3" fmla="*/ 132060 h 134443"/>
                  <a:gd name="connsiteX4" fmla="*/ 44880 w 61017"/>
                  <a:gd name="connsiteY4" fmla="*/ 131298 h 134443"/>
                  <a:gd name="connsiteX5" fmla="*/ 46594 w 61017"/>
                  <a:gd name="connsiteY5" fmla="*/ 128536 h 134443"/>
                  <a:gd name="connsiteX6" fmla="*/ 46594 w 61017"/>
                  <a:gd name="connsiteY6" fmla="*/ 128536 h 134443"/>
                  <a:gd name="connsiteX7" fmla="*/ 46594 w 61017"/>
                  <a:gd name="connsiteY7" fmla="*/ 127488 h 134443"/>
                  <a:gd name="connsiteX8" fmla="*/ 46594 w 61017"/>
                  <a:gd name="connsiteY8" fmla="*/ 127488 h 134443"/>
                  <a:gd name="connsiteX9" fmla="*/ 46594 w 61017"/>
                  <a:gd name="connsiteY9" fmla="*/ 126536 h 134443"/>
                  <a:gd name="connsiteX10" fmla="*/ 42403 w 61017"/>
                  <a:gd name="connsiteY10" fmla="*/ 106152 h 134443"/>
                  <a:gd name="connsiteX11" fmla="*/ 60977 w 61017"/>
                  <a:gd name="connsiteY11" fmla="*/ 107104 h 134443"/>
                  <a:gd name="connsiteX12" fmla="*/ 27830 w 61017"/>
                  <a:gd name="connsiteY12" fmla="*/ 710 h 134443"/>
                  <a:gd name="connsiteX13" fmla="*/ 26592 w 61017"/>
                  <a:gd name="connsiteY13" fmla="*/ 44 h 134443"/>
                  <a:gd name="connsiteX14" fmla="*/ 25925 w 61017"/>
                  <a:gd name="connsiteY14" fmla="*/ 1282 h 134443"/>
                  <a:gd name="connsiteX15" fmla="*/ 52404 w 61017"/>
                  <a:gd name="connsiteY15" fmla="*/ 101199 h 134443"/>
                  <a:gd name="connsiteX16" fmla="*/ 34497 w 61017"/>
                  <a:gd name="connsiteY16" fmla="*/ 99103 h 134443"/>
                  <a:gd name="connsiteX17" fmla="*/ 40879 w 61017"/>
                  <a:gd name="connsiteY17" fmla="*/ 126345 h 134443"/>
                  <a:gd name="connsiteX18" fmla="*/ 40879 w 61017"/>
                  <a:gd name="connsiteY18" fmla="*/ 126345 h 134443"/>
                  <a:gd name="connsiteX19" fmla="*/ 1636 w 61017"/>
                  <a:gd name="connsiteY19" fmla="*/ 121392 h 134443"/>
                  <a:gd name="connsiteX20" fmla="*/ 303 w 61017"/>
                  <a:gd name="connsiteY20" fmla="*/ 122630 h 13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1017" h="134443">
                    <a:moveTo>
                      <a:pt x="303" y="122630"/>
                    </a:moveTo>
                    <a:cubicBezTo>
                      <a:pt x="7208" y="130155"/>
                      <a:pt x="16952" y="134441"/>
                      <a:pt x="27163" y="134441"/>
                    </a:cubicBezTo>
                    <a:cubicBezTo>
                      <a:pt x="31573" y="134489"/>
                      <a:pt x="35964" y="133908"/>
                      <a:pt x="40212" y="132727"/>
                    </a:cubicBezTo>
                    <a:cubicBezTo>
                      <a:pt x="41022" y="132574"/>
                      <a:pt x="41822" y="132355"/>
                      <a:pt x="42594" y="132060"/>
                    </a:cubicBezTo>
                    <a:lnTo>
                      <a:pt x="44880" y="131298"/>
                    </a:lnTo>
                    <a:cubicBezTo>
                      <a:pt x="45994" y="130850"/>
                      <a:pt x="46680" y="129726"/>
                      <a:pt x="46594" y="128536"/>
                    </a:cubicBezTo>
                    <a:lnTo>
                      <a:pt x="46594" y="128536"/>
                    </a:lnTo>
                    <a:lnTo>
                      <a:pt x="46594" y="127488"/>
                    </a:lnTo>
                    <a:lnTo>
                      <a:pt x="46594" y="127488"/>
                    </a:lnTo>
                    <a:lnTo>
                      <a:pt x="46594" y="126536"/>
                    </a:lnTo>
                    <a:cubicBezTo>
                      <a:pt x="45356" y="118439"/>
                      <a:pt x="42403" y="106152"/>
                      <a:pt x="42403" y="106152"/>
                    </a:cubicBezTo>
                    <a:cubicBezTo>
                      <a:pt x="45642" y="107104"/>
                      <a:pt x="61929" y="111295"/>
                      <a:pt x="60977" y="107104"/>
                    </a:cubicBezTo>
                    <a:cubicBezTo>
                      <a:pt x="53586" y="70605"/>
                      <a:pt x="42479" y="34953"/>
                      <a:pt x="27830" y="710"/>
                    </a:cubicBezTo>
                    <a:cubicBezTo>
                      <a:pt x="27668" y="186"/>
                      <a:pt x="27116" y="-118"/>
                      <a:pt x="26592" y="44"/>
                    </a:cubicBezTo>
                    <a:cubicBezTo>
                      <a:pt x="26068" y="205"/>
                      <a:pt x="25763" y="758"/>
                      <a:pt x="25925" y="1282"/>
                    </a:cubicBezTo>
                    <a:cubicBezTo>
                      <a:pt x="32592" y="35095"/>
                      <a:pt x="44975" y="67385"/>
                      <a:pt x="52404" y="101199"/>
                    </a:cubicBezTo>
                    <a:cubicBezTo>
                      <a:pt x="46566" y="99665"/>
                      <a:pt x="40536" y="98961"/>
                      <a:pt x="34497" y="99103"/>
                    </a:cubicBezTo>
                    <a:cubicBezTo>
                      <a:pt x="33354" y="99103"/>
                      <a:pt x="40689" y="122630"/>
                      <a:pt x="40879" y="126345"/>
                    </a:cubicBezTo>
                    <a:cubicBezTo>
                      <a:pt x="40879" y="126345"/>
                      <a:pt x="40879" y="126345"/>
                      <a:pt x="40879" y="126345"/>
                    </a:cubicBezTo>
                    <a:cubicBezTo>
                      <a:pt x="27668" y="130079"/>
                      <a:pt x="13504" y="128288"/>
                      <a:pt x="1636" y="121392"/>
                    </a:cubicBezTo>
                    <a:cubicBezTo>
                      <a:pt x="303" y="120820"/>
                      <a:pt x="-459" y="121678"/>
                      <a:pt x="303" y="122630"/>
                    </a:cubicBezTo>
                    <a:close/>
                  </a:path>
                </a:pathLst>
              </a:custGeom>
              <a:solidFill>
                <a:srgbClr val="263238"/>
              </a:solidFill>
              <a:ln w="9525" cap="flat">
                <a:noFill/>
                <a:prstDash val="solid"/>
                <a:miter/>
              </a:ln>
            </p:spPr>
            <p:txBody>
              <a:bodyPr rtlCol="0" anchor="ctr"/>
              <a:lstStyle/>
              <a:p>
                <a:endParaRPr lang="zh-CN" altLang="en-US"/>
              </a:p>
            </p:txBody>
          </p:sp>
          <p:sp>
            <p:nvSpPr>
              <p:cNvPr id="881" name="任意多边形: 形状 880">
                <a:extLst>
                  <a:ext uri="{FF2B5EF4-FFF2-40B4-BE49-F238E27FC236}">
                    <a16:creationId xmlns:a16="http://schemas.microsoft.com/office/drawing/2014/main" xmlns="" id="{CA6E6486-6AD5-46F8-B9D2-BBA245252AA3}"/>
                  </a:ext>
                </a:extLst>
              </p:cNvPr>
              <p:cNvSpPr/>
              <p:nvPr/>
            </p:nvSpPr>
            <p:spPr>
              <a:xfrm>
                <a:off x="2467450" y="4663693"/>
                <a:ext cx="34576" cy="25433"/>
              </a:xfrm>
              <a:custGeom>
                <a:avLst/>
                <a:gdLst>
                  <a:gd name="connsiteX0" fmla="*/ 34577 w 34576"/>
                  <a:gd name="connsiteY0" fmla="*/ 10954 h 25433"/>
                  <a:gd name="connsiteX1" fmla="*/ 18765 w 34576"/>
                  <a:gd name="connsiteY1" fmla="*/ 24003 h 25433"/>
                  <a:gd name="connsiteX2" fmla="*/ 7716 w 34576"/>
                  <a:gd name="connsiteY2" fmla="*/ 25051 h 25433"/>
                  <a:gd name="connsiteX3" fmla="*/ 573 w 34576"/>
                  <a:gd name="connsiteY3" fmla="*/ 9525 h 25433"/>
                  <a:gd name="connsiteX4" fmla="*/ 3811 w 34576"/>
                  <a:gd name="connsiteY4" fmla="*/ 0 h 25433"/>
                  <a:gd name="connsiteX5" fmla="*/ 34577 w 34576"/>
                  <a:gd name="connsiteY5" fmla="*/ 10954 h 254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76" h="25433">
                    <a:moveTo>
                      <a:pt x="34577" y="10954"/>
                    </a:moveTo>
                    <a:cubicBezTo>
                      <a:pt x="30510" y="16583"/>
                      <a:pt x="25061" y="21079"/>
                      <a:pt x="18765" y="24003"/>
                    </a:cubicBezTo>
                    <a:cubicBezTo>
                      <a:pt x="15270" y="25441"/>
                      <a:pt x="11422" y="25803"/>
                      <a:pt x="7716" y="25051"/>
                    </a:cubicBezTo>
                    <a:cubicBezTo>
                      <a:pt x="-285" y="23146"/>
                      <a:pt x="-761" y="15526"/>
                      <a:pt x="573" y="9525"/>
                    </a:cubicBezTo>
                    <a:cubicBezTo>
                      <a:pt x="1259" y="6230"/>
                      <a:pt x="2354" y="3029"/>
                      <a:pt x="3811" y="0"/>
                    </a:cubicBezTo>
                    <a:cubicBezTo>
                      <a:pt x="12631" y="6839"/>
                      <a:pt x="23414" y="10678"/>
                      <a:pt x="34577" y="10954"/>
                    </a:cubicBezTo>
                    <a:close/>
                  </a:path>
                </a:pathLst>
              </a:custGeom>
              <a:solidFill>
                <a:srgbClr val="263238"/>
              </a:solidFill>
              <a:ln w="9525" cap="flat">
                <a:noFill/>
                <a:prstDash val="solid"/>
                <a:miter/>
              </a:ln>
            </p:spPr>
            <p:txBody>
              <a:bodyPr rtlCol="0" anchor="ctr"/>
              <a:lstStyle/>
              <a:p>
                <a:endParaRPr lang="zh-CN" altLang="en-US"/>
              </a:p>
            </p:txBody>
          </p:sp>
          <p:sp>
            <p:nvSpPr>
              <p:cNvPr id="882" name="任意多边形: 形状 881">
                <a:extLst>
                  <a:ext uri="{FF2B5EF4-FFF2-40B4-BE49-F238E27FC236}">
                    <a16:creationId xmlns:a16="http://schemas.microsoft.com/office/drawing/2014/main" xmlns="" id="{AFA7A245-2741-4CF2-9BF7-2FF01F19E4EC}"/>
                  </a:ext>
                </a:extLst>
              </p:cNvPr>
              <p:cNvSpPr/>
              <p:nvPr/>
            </p:nvSpPr>
            <p:spPr>
              <a:xfrm>
                <a:off x="2467259" y="4673218"/>
                <a:ext cx="18765" cy="15908"/>
              </a:xfrm>
              <a:custGeom>
                <a:avLst/>
                <a:gdLst>
                  <a:gd name="connsiteX0" fmla="*/ 18765 w 18765"/>
                  <a:gd name="connsiteY0" fmla="*/ 14478 h 15908"/>
                  <a:gd name="connsiteX1" fmla="*/ 7716 w 18765"/>
                  <a:gd name="connsiteY1" fmla="*/ 15526 h 15908"/>
                  <a:gd name="connsiteX2" fmla="*/ 573 w 18765"/>
                  <a:gd name="connsiteY2" fmla="*/ 0 h 15908"/>
                  <a:gd name="connsiteX3" fmla="*/ 18765 w 18765"/>
                  <a:gd name="connsiteY3" fmla="*/ 14478 h 15908"/>
                </a:gdLst>
                <a:ahLst/>
                <a:cxnLst>
                  <a:cxn ang="0">
                    <a:pos x="connsiteX0" y="connsiteY0"/>
                  </a:cxn>
                  <a:cxn ang="0">
                    <a:pos x="connsiteX1" y="connsiteY1"/>
                  </a:cxn>
                  <a:cxn ang="0">
                    <a:pos x="connsiteX2" y="connsiteY2"/>
                  </a:cxn>
                  <a:cxn ang="0">
                    <a:pos x="connsiteX3" y="connsiteY3"/>
                  </a:cxn>
                </a:cxnLst>
                <a:rect l="l" t="t" r="r" b="b"/>
                <a:pathLst>
                  <a:path w="18765" h="15908">
                    <a:moveTo>
                      <a:pt x="18765" y="14478"/>
                    </a:moveTo>
                    <a:cubicBezTo>
                      <a:pt x="15270" y="15916"/>
                      <a:pt x="11422" y="16278"/>
                      <a:pt x="7716" y="15526"/>
                    </a:cubicBezTo>
                    <a:cubicBezTo>
                      <a:pt x="-285" y="13621"/>
                      <a:pt x="-761" y="6001"/>
                      <a:pt x="573" y="0"/>
                    </a:cubicBezTo>
                    <a:cubicBezTo>
                      <a:pt x="9221" y="133"/>
                      <a:pt x="16689" y="6087"/>
                      <a:pt x="18765" y="14478"/>
                    </a:cubicBezTo>
                    <a:close/>
                  </a:path>
                </a:pathLst>
              </a:custGeom>
              <a:solidFill>
                <a:srgbClr val="FF9BBC"/>
              </a:solidFill>
              <a:ln w="9525" cap="flat">
                <a:noFill/>
                <a:prstDash val="solid"/>
                <a:miter/>
              </a:ln>
            </p:spPr>
            <p:txBody>
              <a:bodyPr rtlCol="0" anchor="ctr"/>
              <a:lstStyle/>
              <a:p>
                <a:endParaRPr lang="zh-CN" altLang="en-US"/>
              </a:p>
            </p:txBody>
          </p:sp>
          <p:sp>
            <p:nvSpPr>
              <p:cNvPr id="883" name="任意多边形: 形状 882">
                <a:extLst>
                  <a:ext uri="{FF2B5EF4-FFF2-40B4-BE49-F238E27FC236}">
                    <a16:creationId xmlns:a16="http://schemas.microsoft.com/office/drawing/2014/main" xmlns="" id="{DC5A57A3-83C1-4816-8C72-685BD0013BF9}"/>
                  </a:ext>
                </a:extLst>
              </p:cNvPr>
              <p:cNvSpPr/>
              <p:nvPr/>
            </p:nvSpPr>
            <p:spPr>
              <a:xfrm>
                <a:off x="2304855" y="4408639"/>
                <a:ext cx="266036" cy="230073"/>
              </a:xfrm>
              <a:custGeom>
                <a:avLst/>
                <a:gdLst>
                  <a:gd name="connsiteX0" fmla="*/ 16577 w 266036"/>
                  <a:gd name="connsiteY0" fmla="*/ 230003 h 230073"/>
                  <a:gd name="connsiteX1" fmla="*/ 57535 w 266036"/>
                  <a:gd name="connsiteY1" fmla="*/ 127038 h 230073"/>
                  <a:gd name="connsiteX2" fmla="*/ 63631 w 266036"/>
                  <a:gd name="connsiteY2" fmla="*/ 178759 h 230073"/>
                  <a:gd name="connsiteX3" fmla="*/ 94968 w 266036"/>
                  <a:gd name="connsiteY3" fmla="*/ 137611 h 230073"/>
                  <a:gd name="connsiteX4" fmla="*/ 96492 w 266036"/>
                  <a:gd name="connsiteY4" fmla="*/ 86271 h 230073"/>
                  <a:gd name="connsiteX5" fmla="*/ 164215 w 266036"/>
                  <a:gd name="connsiteY5" fmla="*/ 127610 h 230073"/>
                  <a:gd name="connsiteX6" fmla="*/ 266037 w 266036"/>
                  <a:gd name="connsiteY6" fmla="*/ 113036 h 230073"/>
                  <a:gd name="connsiteX7" fmla="*/ 210601 w 266036"/>
                  <a:gd name="connsiteY7" fmla="*/ 24644 h 230073"/>
                  <a:gd name="connsiteX8" fmla="*/ 83633 w 266036"/>
                  <a:gd name="connsiteY8" fmla="*/ 10928 h 230073"/>
                  <a:gd name="connsiteX9" fmla="*/ 2766 w 266036"/>
                  <a:gd name="connsiteY9" fmla="*/ 100749 h 230073"/>
                  <a:gd name="connsiteX10" fmla="*/ 16577 w 266036"/>
                  <a:gd name="connsiteY10" fmla="*/ 230003 h 23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6036" h="230073">
                    <a:moveTo>
                      <a:pt x="16577" y="230003"/>
                    </a:moveTo>
                    <a:cubicBezTo>
                      <a:pt x="44581" y="221622"/>
                      <a:pt x="57535" y="127038"/>
                      <a:pt x="57535" y="127038"/>
                    </a:cubicBezTo>
                    <a:lnTo>
                      <a:pt x="63631" y="178759"/>
                    </a:lnTo>
                    <a:cubicBezTo>
                      <a:pt x="76842" y="167386"/>
                      <a:pt x="87510" y="153365"/>
                      <a:pt x="94968" y="137611"/>
                    </a:cubicBezTo>
                    <a:cubicBezTo>
                      <a:pt x="100321" y="120990"/>
                      <a:pt x="100845" y="103188"/>
                      <a:pt x="96492" y="86271"/>
                    </a:cubicBezTo>
                    <a:cubicBezTo>
                      <a:pt x="96492" y="86271"/>
                      <a:pt x="128115" y="118561"/>
                      <a:pt x="164215" y="127610"/>
                    </a:cubicBezTo>
                    <a:cubicBezTo>
                      <a:pt x="177550" y="130848"/>
                      <a:pt x="266037" y="119037"/>
                      <a:pt x="266037" y="113036"/>
                    </a:cubicBezTo>
                    <a:cubicBezTo>
                      <a:pt x="266037" y="94939"/>
                      <a:pt x="235366" y="41027"/>
                      <a:pt x="210601" y="24644"/>
                    </a:cubicBezTo>
                    <a:cubicBezTo>
                      <a:pt x="173787" y="-2330"/>
                      <a:pt x="125362" y="-7559"/>
                      <a:pt x="83633" y="10928"/>
                    </a:cubicBezTo>
                    <a:cubicBezTo>
                      <a:pt x="25626" y="33979"/>
                      <a:pt x="10957" y="71698"/>
                      <a:pt x="2766" y="100749"/>
                    </a:cubicBezTo>
                    <a:cubicBezTo>
                      <a:pt x="-5426" y="129801"/>
                      <a:pt x="6195" y="233147"/>
                      <a:pt x="16577" y="230003"/>
                    </a:cubicBezTo>
                    <a:close/>
                  </a:path>
                </a:pathLst>
              </a:custGeom>
              <a:solidFill>
                <a:srgbClr val="263238"/>
              </a:solidFill>
              <a:ln w="9525" cap="flat">
                <a:noFill/>
                <a:prstDash val="solid"/>
                <a:miter/>
              </a:ln>
            </p:spPr>
            <p:txBody>
              <a:bodyPr rtlCol="0" anchor="ctr"/>
              <a:lstStyle/>
              <a:p>
                <a:endParaRPr lang="zh-CN" altLang="en-US"/>
              </a:p>
            </p:txBody>
          </p:sp>
          <p:sp>
            <p:nvSpPr>
              <p:cNvPr id="884" name="任意多边形: 形状 883">
                <a:extLst>
                  <a:ext uri="{FF2B5EF4-FFF2-40B4-BE49-F238E27FC236}">
                    <a16:creationId xmlns:a16="http://schemas.microsoft.com/office/drawing/2014/main" xmlns="" id="{5AFD12AF-85FE-4553-973E-30FABC87307C}"/>
                  </a:ext>
                </a:extLst>
              </p:cNvPr>
              <p:cNvSpPr/>
              <p:nvPr/>
            </p:nvSpPr>
            <p:spPr>
              <a:xfrm>
                <a:off x="2278329" y="4589098"/>
                <a:ext cx="77393" cy="99683"/>
              </a:xfrm>
              <a:custGeom>
                <a:avLst/>
                <a:gdLst>
                  <a:gd name="connsiteX0" fmla="*/ 67487 w 77393"/>
                  <a:gd name="connsiteY0" fmla="*/ 38972 h 99683"/>
                  <a:gd name="connsiteX1" fmla="*/ 8337 w 77393"/>
                  <a:gd name="connsiteY1" fmla="*/ 2205 h 99683"/>
                  <a:gd name="connsiteX2" fmla="*/ 40913 w 77393"/>
                  <a:gd name="connsiteY2" fmla="*/ 97455 h 99683"/>
                  <a:gd name="connsiteX3" fmla="*/ 76936 w 77393"/>
                  <a:gd name="connsiteY3" fmla="*/ 83063 h 99683"/>
                  <a:gd name="connsiteX4" fmla="*/ 77393 w 77393"/>
                  <a:gd name="connsiteY4" fmla="*/ 81930 h 996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393" h="99683">
                    <a:moveTo>
                      <a:pt x="67487" y="38972"/>
                    </a:moveTo>
                    <a:cubicBezTo>
                      <a:pt x="67487" y="38972"/>
                      <a:pt x="31102" y="-10939"/>
                      <a:pt x="8337" y="2205"/>
                    </a:cubicBezTo>
                    <a:cubicBezTo>
                      <a:pt x="-14428" y="15350"/>
                      <a:pt x="13766" y="87930"/>
                      <a:pt x="40913" y="97455"/>
                    </a:cubicBezTo>
                    <a:cubicBezTo>
                      <a:pt x="54838" y="103427"/>
                      <a:pt x="70964" y="96979"/>
                      <a:pt x="76936" y="83063"/>
                    </a:cubicBezTo>
                    <a:cubicBezTo>
                      <a:pt x="77098" y="82682"/>
                      <a:pt x="77250" y="82310"/>
                      <a:pt x="77393" y="81930"/>
                    </a:cubicBezTo>
                    <a:close/>
                  </a:path>
                </a:pathLst>
              </a:custGeom>
              <a:solidFill>
                <a:srgbClr val="F7A9A0"/>
              </a:solidFill>
              <a:ln w="9525" cap="flat">
                <a:noFill/>
                <a:prstDash val="solid"/>
                <a:miter/>
              </a:ln>
            </p:spPr>
            <p:txBody>
              <a:bodyPr rtlCol="0" anchor="ctr"/>
              <a:lstStyle/>
              <a:p>
                <a:endParaRPr lang="zh-CN" altLang="en-US"/>
              </a:p>
            </p:txBody>
          </p:sp>
          <p:sp>
            <p:nvSpPr>
              <p:cNvPr id="885" name="任意多边形: 形状 884">
                <a:extLst>
                  <a:ext uri="{FF2B5EF4-FFF2-40B4-BE49-F238E27FC236}">
                    <a16:creationId xmlns:a16="http://schemas.microsoft.com/office/drawing/2014/main" xmlns="" id="{72A3A616-288D-4447-AE0B-90C8B1FFA1D4}"/>
                  </a:ext>
                </a:extLst>
              </p:cNvPr>
              <p:cNvSpPr/>
              <p:nvPr/>
            </p:nvSpPr>
            <p:spPr>
              <a:xfrm>
                <a:off x="2295313" y="4611973"/>
                <a:ext cx="46147" cy="61922"/>
              </a:xfrm>
              <a:custGeom>
                <a:avLst/>
                <a:gdLst>
                  <a:gd name="connsiteX0" fmla="*/ 212 w 46147"/>
                  <a:gd name="connsiteY0" fmla="*/ 0 h 61922"/>
                  <a:gd name="connsiteX1" fmla="*/ 212 w 46147"/>
                  <a:gd name="connsiteY1" fmla="*/ 667 h 61922"/>
                  <a:gd name="connsiteX2" fmla="*/ 36883 w 46147"/>
                  <a:gd name="connsiteY2" fmla="*/ 43339 h 61922"/>
                  <a:gd name="connsiteX3" fmla="*/ 16214 w 46147"/>
                  <a:gd name="connsiteY3" fmla="*/ 38272 h 61922"/>
                  <a:gd name="connsiteX4" fmla="*/ 14213 w 46147"/>
                  <a:gd name="connsiteY4" fmla="*/ 39719 h 61922"/>
                  <a:gd name="connsiteX5" fmla="*/ 14213 w 46147"/>
                  <a:gd name="connsiteY5" fmla="*/ 40672 h 61922"/>
                  <a:gd name="connsiteX6" fmla="*/ 33263 w 46147"/>
                  <a:gd name="connsiteY6" fmla="*/ 46196 h 61922"/>
                  <a:gd name="connsiteX7" fmla="*/ 42788 w 46147"/>
                  <a:gd name="connsiteY7" fmla="*/ 61055 h 61922"/>
                  <a:gd name="connsiteX8" fmla="*/ 46027 w 46147"/>
                  <a:gd name="connsiteY8" fmla="*/ 59817 h 61922"/>
                  <a:gd name="connsiteX9" fmla="*/ 46027 w 46147"/>
                  <a:gd name="connsiteY9" fmla="*/ 59341 h 61922"/>
                  <a:gd name="connsiteX10" fmla="*/ 212 w 46147"/>
                  <a:gd name="connsiteY10" fmla="*/ 0 h 61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147" h="61922">
                    <a:moveTo>
                      <a:pt x="212" y="0"/>
                    </a:moveTo>
                    <a:cubicBezTo>
                      <a:pt x="212" y="0"/>
                      <a:pt x="-265" y="571"/>
                      <a:pt x="212" y="667"/>
                    </a:cubicBezTo>
                    <a:cubicBezTo>
                      <a:pt x="19262" y="8001"/>
                      <a:pt x="29549" y="25337"/>
                      <a:pt x="36883" y="43339"/>
                    </a:cubicBezTo>
                    <a:cubicBezTo>
                      <a:pt x="32578" y="36233"/>
                      <a:pt x="23319" y="33966"/>
                      <a:pt x="16214" y="38272"/>
                    </a:cubicBezTo>
                    <a:cubicBezTo>
                      <a:pt x="15509" y="38700"/>
                      <a:pt x="14842" y="39186"/>
                      <a:pt x="14213" y="39719"/>
                    </a:cubicBezTo>
                    <a:cubicBezTo>
                      <a:pt x="13737" y="39719"/>
                      <a:pt x="14213" y="40767"/>
                      <a:pt x="14213" y="40672"/>
                    </a:cubicBezTo>
                    <a:cubicBezTo>
                      <a:pt x="21090" y="38186"/>
                      <a:pt x="28787" y="40415"/>
                      <a:pt x="33263" y="46196"/>
                    </a:cubicBezTo>
                    <a:cubicBezTo>
                      <a:pt x="36978" y="50778"/>
                      <a:pt x="40179" y="55759"/>
                      <a:pt x="42788" y="61055"/>
                    </a:cubicBezTo>
                    <a:cubicBezTo>
                      <a:pt x="43741" y="62770"/>
                      <a:pt x="46789" y="61722"/>
                      <a:pt x="46027" y="59817"/>
                    </a:cubicBezTo>
                    <a:lnTo>
                      <a:pt x="46027" y="59341"/>
                    </a:lnTo>
                    <a:cubicBezTo>
                      <a:pt x="45360" y="35243"/>
                      <a:pt x="25929" y="1905"/>
                      <a:pt x="212" y="0"/>
                    </a:cubicBezTo>
                    <a:close/>
                  </a:path>
                </a:pathLst>
              </a:custGeom>
              <a:solidFill>
                <a:srgbClr val="263238"/>
              </a:solidFill>
              <a:ln w="9525" cap="flat">
                <a:noFill/>
                <a:prstDash val="solid"/>
                <a:miter/>
              </a:ln>
            </p:spPr>
            <p:txBody>
              <a:bodyPr rtlCol="0" anchor="ctr"/>
              <a:lstStyle/>
              <a:p>
                <a:endParaRPr lang="zh-CN" altLang="en-US"/>
              </a:p>
            </p:txBody>
          </p:sp>
          <p:sp>
            <p:nvSpPr>
              <p:cNvPr id="886" name="任意多边形: 形状 885">
                <a:extLst>
                  <a:ext uri="{FF2B5EF4-FFF2-40B4-BE49-F238E27FC236}">
                    <a16:creationId xmlns:a16="http://schemas.microsoft.com/office/drawing/2014/main" xmlns="" id="{3C0ABBBB-DE53-45DF-B6B4-2FBCBCB6E585}"/>
                  </a:ext>
                </a:extLst>
              </p:cNvPr>
              <p:cNvSpPr/>
              <p:nvPr/>
            </p:nvSpPr>
            <p:spPr>
              <a:xfrm>
                <a:off x="2258938" y="4390670"/>
                <a:ext cx="203559" cy="209473"/>
              </a:xfrm>
              <a:custGeom>
                <a:avLst/>
                <a:gdLst>
                  <a:gd name="connsiteX0" fmla="*/ 203559 w 203559"/>
                  <a:gd name="connsiteY0" fmla="*/ 18135 h 209473"/>
                  <a:gd name="connsiteX1" fmla="*/ 140599 w 203559"/>
                  <a:gd name="connsiteY1" fmla="*/ 514 h 209473"/>
                  <a:gd name="connsiteX2" fmla="*/ 22013 w 203559"/>
                  <a:gd name="connsiteY2" fmla="*/ 20706 h 209473"/>
                  <a:gd name="connsiteX3" fmla="*/ 10 w 203559"/>
                  <a:gd name="connsiteY3" fmla="*/ 119005 h 209473"/>
                  <a:gd name="connsiteX4" fmla="*/ 28585 w 203559"/>
                  <a:gd name="connsiteY4" fmla="*/ 208063 h 209473"/>
                  <a:gd name="connsiteX5" fmla="*/ 88021 w 203559"/>
                  <a:gd name="connsiteY5" fmla="*/ 78428 h 209473"/>
                  <a:gd name="connsiteX6" fmla="*/ 203559 w 203559"/>
                  <a:gd name="connsiteY6" fmla="*/ 18135 h 209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3559" h="209473">
                    <a:moveTo>
                      <a:pt x="203559" y="18135"/>
                    </a:moveTo>
                    <a:cubicBezTo>
                      <a:pt x="183538" y="9248"/>
                      <a:pt x="162326" y="3314"/>
                      <a:pt x="140599" y="514"/>
                    </a:cubicBezTo>
                    <a:cubicBezTo>
                      <a:pt x="116310" y="-2058"/>
                      <a:pt x="40015" y="5085"/>
                      <a:pt x="22013" y="20706"/>
                    </a:cubicBezTo>
                    <a:cubicBezTo>
                      <a:pt x="4011" y="36327"/>
                      <a:pt x="296" y="108432"/>
                      <a:pt x="10" y="119005"/>
                    </a:cubicBezTo>
                    <a:cubicBezTo>
                      <a:pt x="-276" y="129577"/>
                      <a:pt x="5439" y="193109"/>
                      <a:pt x="28585" y="208063"/>
                    </a:cubicBezTo>
                    <a:cubicBezTo>
                      <a:pt x="51731" y="223017"/>
                      <a:pt x="52302" y="114909"/>
                      <a:pt x="88021" y="78428"/>
                    </a:cubicBezTo>
                    <a:cubicBezTo>
                      <a:pt x="123740" y="41947"/>
                      <a:pt x="203559" y="18135"/>
                      <a:pt x="203559" y="18135"/>
                    </a:cubicBezTo>
                    <a:close/>
                  </a:path>
                </a:pathLst>
              </a:custGeom>
              <a:solidFill>
                <a:srgbClr val="0AAF60"/>
              </a:solidFill>
              <a:ln w="9525" cap="flat">
                <a:noFill/>
                <a:prstDash val="solid"/>
                <a:miter/>
              </a:ln>
            </p:spPr>
            <p:txBody>
              <a:bodyPr rtlCol="0" anchor="ctr"/>
              <a:lstStyle/>
              <a:p>
                <a:endParaRPr lang="zh-CN" altLang="en-US"/>
              </a:p>
            </p:txBody>
          </p:sp>
          <p:sp>
            <p:nvSpPr>
              <p:cNvPr id="887" name="任意多边形: 形状 886">
                <a:extLst>
                  <a:ext uri="{FF2B5EF4-FFF2-40B4-BE49-F238E27FC236}">
                    <a16:creationId xmlns:a16="http://schemas.microsoft.com/office/drawing/2014/main" xmlns="" id="{9D2E6119-A8C0-4761-88BE-06D1B152566E}"/>
                  </a:ext>
                </a:extLst>
              </p:cNvPr>
              <p:cNvSpPr/>
              <p:nvPr/>
            </p:nvSpPr>
            <p:spPr>
              <a:xfrm>
                <a:off x="2267807" y="4395089"/>
                <a:ext cx="194691" cy="205054"/>
              </a:xfrm>
              <a:custGeom>
                <a:avLst/>
                <a:gdLst>
                  <a:gd name="connsiteX0" fmla="*/ 194691 w 194691"/>
                  <a:gd name="connsiteY0" fmla="*/ 13716 h 205054"/>
                  <a:gd name="connsiteX1" fmla="*/ 79438 w 194691"/>
                  <a:gd name="connsiteY1" fmla="*/ 74009 h 205054"/>
                  <a:gd name="connsiteX2" fmla="*/ 19907 w 194691"/>
                  <a:gd name="connsiteY2" fmla="*/ 203645 h 205054"/>
                  <a:gd name="connsiteX3" fmla="*/ 0 w 194691"/>
                  <a:gd name="connsiteY3" fmla="*/ 170307 h 205054"/>
                  <a:gd name="connsiteX4" fmla="*/ 42100 w 194691"/>
                  <a:gd name="connsiteY4" fmla="*/ 54959 h 205054"/>
                  <a:gd name="connsiteX5" fmla="*/ 153734 w 194691"/>
                  <a:gd name="connsiteY5" fmla="*/ 0 h 205054"/>
                  <a:gd name="connsiteX6" fmla="*/ 194691 w 194691"/>
                  <a:gd name="connsiteY6" fmla="*/ 13716 h 205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4691" h="205054">
                    <a:moveTo>
                      <a:pt x="194691" y="13716"/>
                    </a:moveTo>
                    <a:cubicBezTo>
                      <a:pt x="194691" y="13716"/>
                      <a:pt x="115157" y="37529"/>
                      <a:pt x="79438" y="74009"/>
                    </a:cubicBezTo>
                    <a:cubicBezTo>
                      <a:pt x="43720" y="110490"/>
                      <a:pt x="43244" y="218599"/>
                      <a:pt x="19907" y="203645"/>
                    </a:cubicBezTo>
                    <a:cubicBezTo>
                      <a:pt x="9620" y="197072"/>
                      <a:pt x="4477" y="187071"/>
                      <a:pt x="0" y="170307"/>
                    </a:cubicBezTo>
                    <a:cubicBezTo>
                      <a:pt x="4286" y="138589"/>
                      <a:pt x="16288" y="89345"/>
                      <a:pt x="42100" y="54959"/>
                    </a:cubicBezTo>
                    <a:cubicBezTo>
                      <a:pt x="66199" y="22670"/>
                      <a:pt x="108775" y="5905"/>
                      <a:pt x="153734" y="0"/>
                    </a:cubicBezTo>
                    <a:cubicBezTo>
                      <a:pt x="167754" y="3400"/>
                      <a:pt x="181451" y="7991"/>
                      <a:pt x="194691" y="13716"/>
                    </a:cubicBezTo>
                    <a:close/>
                  </a:path>
                </a:pathLst>
              </a:custGeom>
              <a:solidFill>
                <a:srgbClr val="000000">
                  <a:alpha val="10000"/>
                </a:srgbClr>
              </a:solidFill>
              <a:ln w="9525" cap="flat">
                <a:noFill/>
                <a:prstDash val="solid"/>
                <a:miter/>
              </a:ln>
            </p:spPr>
            <p:txBody>
              <a:bodyPr rtlCol="0" anchor="ctr"/>
              <a:lstStyle/>
              <a:p>
                <a:endParaRPr lang="zh-CN" altLang="en-US"/>
              </a:p>
            </p:txBody>
          </p:sp>
          <p:sp>
            <p:nvSpPr>
              <p:cNvPr id="888" name="任意多边形: 形状 887">
                <a:extLst>
                  <a:ext uri="{FF2B5EF4-FFF2-40B4-BE49-F238E27FC236}">
                    <a16:creationId xmlns:a16="http://schemas.microsoft.com/office/drawing/2014/main" xmlns="" id="{D6FCD958-C2B5-4574-9943-268CBC34CF25}"/>
                  </a:ext>
                </a:extLst>
              </p:cNvPr>
              <p:cNvSpPr/>
              <p:nvPr/>
            </p:nvSpPr>
            <p:spPr>
              <a:xfrm>
                <a:off x="2264924" y="4400879"/>
                <a:ext cx="269413" cy="262914"/>
              </a:xfrm>
              <a:custGeom>
                <a:avLst/>
                <a:gdLst>
                  <a:gd name="connsiteX0" fmla="*/ 30600 w 269413"/>
                  <a:gd name="connsiteY0" fmla="*/ 261958 h 262914"/>
                  <a:gd name="connsiteX1" fmla="*/ 90227 w 269413"/>
                  <a:gd name="connsiteY1" fmla="*/ 110700 h 262914"/>
                  <a:gd name="connsiteX2" fmla="*/ 222815 w 269413"/>
                  <a:gd name="connsiteY2" fmla="*/ 39168 h 262914"/>
                  <a:gd name="connsiteX3" fmla="*/ 268916 w 269413"/>
                  <a:gd name="connsiteY3" fmla="*/ 46692 h 262914"/>
                  <a:gd name="connsiteX4" fmla="*/ 233006 w 269413"/>
                  <a:gd name="connsiteY4" fmla="*/ 16308 h 262914"/>
                  <a:gd name="connsiteX5" fmla="*/ 187477 w 269413"/>
                  <a:gd name="connsiteY5" fmla="*/ 20 h 262914"/>
                  <a:gd name="connsiteX6" fmla="*/ 62795 w 269413"/>
                  <a:gd name="connsiteY6" fmla="*/ 45740 h 262914"/>
                  <a:gd name="connsiteX7" fmla="*/ 1073 w 269413"/>
                  <a:gd name="connsiteY7" fmla="*/ 205284 h 262914"/>
                  <a:gd name="connsiteX8" fmla="*/ 13836 w 269413"/>
                  <a:gd name="connsiteY8" fmla="*/ 223572 h 262914"/>
                  <a:gd name="connsiteX9" fmla="*/ 23361 w 269413"/>
                  <a:gd name="connsiteY9" fmla="*/ 255481 h 262914"/>
                  <a:gd name="connsiteX10" fmla="*/ 30600 w 269413"/>
                  <a:gd name="connsiteY10" fmla="*/ 261958 h 262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69413" h="262914">
                    <a:moveTo>
                      <a:pt x="30600" y="261958"/>
                    </a:moveTo>
                    <a:cubicBezTo>
                      <a:pt x="32219" y="233383"/>
                      <a:pt x="60223" y="155468"/>
                      <a:pt x="90227" y="110700"/>
                    </a:cubicBezTo>
                    <a:cubicBezTo>
                      <a:pt x="120230" y="65933"/>
                      <a:pt x="210146" y="38596"/>
                      <a:pt x="222815" y="39168"/>
                    </a:cubicBezTo>
                    <a:cubicBezTo>
                      <a:pt x="253485" y="40406"/>
                      <a:pt x="264058" y="49455"/>
                      <a:pt x="268916" y="46692"/>
                    </a:cubicBezTo>
                    <a:cubicBezTo>
                      <a:pt x="273773" y="43930"/>
                      <a:pt x="241674" y="21356"/>
                      <a:pt x="233006" y="16308"/>
                    </a:cubicBezTo>
                    <a:cubicBezTo>
                      <a:pt x="224339" y="11259"/>
                      <a:pt x="200812" y="-551"/>
                      <a:pt x="187477" y="20"/>
                    </a:cubicBezTo>
                    <a:cubicBezTo>
                      <a:pt x="174142" y="591"/>
                      <a:pt x="92227" y="10117"/>
                      <a:pt x="62795" y="45740"/>
                    </a:cubicBezTo>
                    <a:cubicBezTo>
                      <a:pt x="33362" y="81364"/>
                      <a:pt x="-7119" y="180233"/>
                      <a:pt x="1073" y="205284"/>
                    </a:cubicBezTo>
                    <a:cubicBezTo>
                      <a:pt x="2978" y="211284"/>
                      <a:pt x="11074" y="214809"/>
                      <a:pt x="13836" y="223572"/>
                    </a:cubicBezTo>
                    <a:cubicBezTo>
                      <a:pt x="17360" y="234716"/>
                      <a:pt x="19932" y="247670"/>
                      <a:pt x="23361" y="255481"/>
                    </a:cubicBezTo>
                    <a:cubicBezTo>
                      <a:pt x="25838" y="261767"/>
                      <a:pt x="30029" y="264529"/>
                      <a:pt x="30600" y="261958"/>
                    </a:cubicBezTo>
                    <a:close/>
                  </a:path>
                </a:pathLst>
              </a:custGeom>
              <a:solidFill>
                <a:srgbClr val="0AAF60"/>
              </a:solidFill>
              <a:ln w="9525" cap="flat">
                <a:noFill/>
                <a:prstDash val="solid"/>
                <a:miter/>
              </a:ln>
            </p:spPr>
            <p:txBody>
              <a:bodyPr rtlCol="0" anchor="ctr"/>
              <a:lstStyle/>
              <a:p>
                <a:endParaRPr lang="zh-CN" altLang="en-US"/>
              </a:p>
            </p:txBody>
          </p:sp>
          <p:sp>
            <p:nvSpPr>
              <p:cNvPr id="889" name="任意多边形: 形状 888">
                <a:extLst>
                  <a:ext uri="{FF2B5EF4-FFF2-40B4-BE49-F238E27FC236}">
                    <a16:creationId xmlns:a16="http://schemas.microsoft.com/office/drawing/2014/main" xmlns="" id="{E8723191-9314-44B9-A899-45424B509A01}"/>
                  </a:ext>
                </a:extLst>
              </p:cNvPr>
              <p:cNvSpPr/>
              <p:nvPr/>
            </p:nvSpPr>
            <p:spPr>
              <a:xfrm>
                <a:off x="2322974" y="4459187"/>
                <a:ext cx="38819" cy="33953"/>
              </a:xfrm>
              <a:custGeom>
                <a:avLst/>
                <a:gdLst>
                  <a:gd name="connsiteX0" fmla="*/ 38463 w 38819"/>
                  <a:gd name="connsiteY0" fmla="*/ 32485 h 33953"/>
                  <a:gd name="connsiteX1" fmla="*/ 18271 w 38819"/>
                  <a:gd name="connsiteY1" fmla="*/ 18197 h 33953"/>
                  <a:gd name="connsiteX2" fmla="*/ 840 w 38819"/>
                  <a:gd name="connsiteY2" fmla="*/ 195 h 33953"/>
                  <a:gd name="connsiteX3" fmla="*/ 78 w 38819"/>
                  <a:gd name="connsiteY3" fmla="*/ 767 h 33953"/>
                  <a:gd name="connsiteX4" fmla="*/ 15889 w 38819"/>
                  <a:gd name="connsiteY4" fmla="*/ 20864 h 33953"/>
                  <a:gd name="connsiteX5" fmla="*/ 37797 w 38819"/>
                  <a:gd name="connsiteY5" fmla="*/ 33913 h 33953"/>
                  <a:gd name="connsiteX6" fmla="*/ 38463 w 38819"/>
                  <a:gd name="connsiteY6" fmla="*/ 32485 h 33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819" h="33953">
                    <a:moveTo>
                      <a:pt x="38463" y="32485"/>
                    </a:moveTo>
                    <a:cubicBezTo>
                      <a:pt x="31339" y="28303"/>
                      <a:pt x="24586" y="23522"/>
                      <a:pt x="18271" y="18197"/>
                    </a:cubicBezTo>
                    <a:cubicBezTo>
                      <a:pt x="11755" y="12920"/>
                      <a:pt x="5907" y="6872"/>
                      <a:pt x="840" y="195"/>
                    </a:cubicBezTo>
                    <a:cubicBezTo>
                      <a:pt x="840" y="-281"/>
                      <a:pt x="-303" y="195"/>
                      <a:pt x="78" y="767"/>
                    </a:cubicBezTo>
                    <a:cubicBezTo>
                      <a:pt x="4240" y="8263"/>
                      <a:pt x="9584" y="15054"/>
                      <a:pt x="15889" y="20864"/>
                    </a:cubicBezTo>
                    <a:cubicBezTo>
                      <a:pt x="22309" y="26551"/>
                      <a:pt x="29739" y="30980"/>
                      <a:pt x="37797" y="33913"/>
                    </a:cubicBezTo>
                    <a:cubicBezTo>
                      <a:pt x="38654" y="34199"/>
                      <a:pt x="39225" y="32866"/>
                      <a:pt x="38463" y="32485"/>
                    </a:cubicBezTo>
                    <a:close/>
                  </a:path>
                </a:pathLst>
              </a:custGeom>
              <a:solidFill>
                <a:srgbClr val="263238"/>
              </a:solidFill>
              <a:ln w="9525" cap="flat">
                <a:noFill/>
                <a:prstDash val="solid"/>
                <a:miter/>
              </a:ln>
            </p:spPr>
            <p:txBody>
              <a:bodyPr rtlCol="0" anchor="ctr"/>
              <a:lstStyle/>
              <a:p>
                <a:endParaRPr lang="zh-CN" altLang="en-US"/>
              </a:p>
            </p:txBody>
          </p:sp>
          <p:sp>
            <p:nvSpPr>
              <p:cNvPr id="890" name="任意多边形: 形状 889">
                <a:extLst>
                  <a:ext uri="{FF2B5EF4-FFF2-40B4-BE49-F238E27FC236}">
                    <a16:creationId xmlns:a16="http://schemas.microsoft.com/office/drawing/2014/main" xmlns="" id="{6227EE7A-500A-49A2-8A80-4924B72CB7D5}"/>
                  </a:ext>
                </a:extLst>
              </p:cNvPr>
              <p:cNvSpPr/>
              <p:nvPr/>
            </p:nvSpPr>
            <p:spPr>
              <a:xfrm>
                <a:off x="2270950" y="4585636"/>
                <a:ext cx="23358" cy="49486"/>
              </a:xfrm>
              <a:custGeom>
                <a:avLst/>
                <a:gdLst>
                  <a:gd name="connsiteX0" fmla="*/ 23336 w 23358"/>
                  <a:gd name="connsiteY0" fmla="*/ 48435 h 49486"/>
                  <a:gd name="connsiteX1" fmla="*/ 20098 w 23358"/>
                  <a:gd name="connsiteY1" fmla="*/ 42529 h 49486"/>
                  <a:gd name="connsiteX2" fmla="*/ 17336 w 23358"/>
                  <a:gd name="connsiteY2" fmla="*/ 35481 h 49486"/>
                  <a:gd name="connsiteX3" fmla="*/ 13811 w 23358"/>
                  <a:gd name="connsiteY3" fmla="*/ 21574 h 49486"/>
                  <a:gd name="connsiteX4" fmla="*/ 6858 w 23358"/>
                  <a:gd name="connsiteY4" fmla="*/ 12049 h 49486"/>
                  <a:gd name="connsiteX5" fmla="*/ 1048 w 23358"/>
                  <a:gd name="connsiteY5" fmla="*/ 429 h 49486"/>
                  <a:gd name="connsiteX6" fmla="*/ 0 w 23358"/>
                  <a:gd name="connsiteY6" fmla="*/ 429 h 49486"/>
                  <a:gd name="connsiteX7" fmla="*/ 10096 w 23358"/>
                  <a:gd name="connsiteY7" fmla="*/ 22622 h 49486"/>
                  <a:gd name="connsiteX8" fmla="*/ 14288 w 23358"/>
                  <a:gd name="connsiteY8" fmla="*/ 37481 h 49486"/>
                  <a:gd name="connsiteX9" fmla="*/ 22098 w 23358"/>
                  <a:gd name="connsiteY9" fmla="*/ 49387 h 49486"/>
                  <a:gd name="connsiteX10" fmla="*/ 23260 w 23358"/>
                  <a:gd name="connsiteY10" fmla="*/ 49035 h 49486"/>
                  <a:gd name="connsiteX11" fmla="*/ 23336 w 23358"/>
                  <a:gd name="connsiteY11" fmla="*/ 48435 h 49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358" h="49486">
                    <a:moveTo>
                      <a:pt x="23336" y="48435"/>
                    </a:moveTo>
                    <a:cubicBezTo>
                      <a:pt x="22384" y="46396"/>
                      <a:pt x="21307" y="44424"/>
                      <a:pt x="20098" y="42529"/>
                    </a:cubicBezTo>
                    <a:cubicBezTo>
                      <a:pt x="18926" y="40291"/>
                      <a:pt x="18002" y="37919"/>
                      <a:pt x="17336" y="35481"/>
                    </a:cubicBezTo>
                    <a:cubicBezTo>
                      <a:pt x="16650" y="30737"/>
                      <a:pt x="15469" y="26079"/>
                      <a:pt x="13811" y="21574"/>
                    </a:cubicBezTo>
                    <a:cubicBezTo>
                      <a:pt x="11859" y="18145"/>
                      <a:pt x="9535" y="14954"/>
                      <a:pt x="6858" y="12049"/>
                    </a:cubicBezTo>
                    <a:cubicBezTo>
                      <a:pt x="3620" y="8973"/>
                      <a:pt x="1562" y="4867"/>
                      <a:pt x="1048" y="429"/>
                    </a:cubicBezTo>
                    <a:cubicBezTo>
                      <a:pt x="1048" y="-143"/>
                      <a:pt x="0" y="-143"/>
                      <a:pt x="0" y="429"/>
                    </a:cubicBezTo>
                    <a:cubicBezTo>
                      <a:pt x="1467" y="8553"/>
                      <a:pt x="4934" y="16183"/>
                      <a:pt x="10096" y="22622"/>
                    </a:cubicBezTo>
                    <a:cubicBezTo>
                      <a:pt x="11897" y="27451"/>
                      <a:pt x="13297" y="32423"/>
                      <a:pt x="14288" y="37481"/>
                    </a:cubicBezTo>
                    <a:cubicBezTo>
                      <a:pt x="15545" y="42186"/>
                      <a:pt x="18288" y="46358"/>
                      <a:pt x="22098" y="49387"/>
                    </a:cubicBezTo>
                    <a:cubicBezTo>
                      <a:pt x="22517" y="49606"/>
                      <a:pt x="23031" y="49454"/>
                      <a:pt x="23260" y="49035"/>
                    </a:cubicBezTo>
                    <a:cubicBezTo>
                      <a:pt x="23355" y="48854"/>
                      <a:pt x="23384" y="48635"/>
                      <a:pt x="23336" y="48435"/>
                    </a:cubicBezTo>
                    <a:close/>
                  </a:path>
                </a:pathLst>
              </a:custGeom>
              <a:solidFill>
                <a:srgbClr val="263238"/>
              </a:solidFill>
              <a:ln w="9525" cap="flat">
                <a:noFill/>
                <a:prstDash val="solid"/>
                <a:miter/>
              </a:ln>
            </p:spPr>
            <p:txBody>
              <a:bodyPr rtlCol="0" anchor="ctr"/>
              <a:lstStyle/>
              <a:p>
                <a:endParaRPr lang="zh-CN" altLang="en-US"/>
              </a:p>
            </p:txBody>
          </p:sp>
          <p:sp>
            <p:nvSpPr>
              <p:cNvPr id="891" name="任意多边形: 形状 890">
                <a:extLst>
                  <a:ext uri="{FF2B5EF4-FFF2-40B4-BE49-F238E27FC236}">
                    <a16:creationId xmlns:a16="http://schemas.microsoft.com/office/drawing/2014/main" xmlns="" id="{F3CD374B-4606-4445-A59E-494C085A6C2F}"/>
                  </a:ext>
                </a:extLst>
              </p:cNvPr>
              <p:cNvSpPr/>
              <p:nvPr/>
            </p:nvSpPr>
            <p:spPr>
              <a:xfrm>
                <a:off x="2276238" y="4558394"/>
                <a:ext cx="27531" cy="44911"/>
              </a:xfrm>
              <a:custGeom>
                <a:avLst/>
                <a:gdLst>
                  <a:gd name="connsiteX0" fmla="*/ 27478 w 27531"/>
                  <a:gd name="connsiteY0" fmla="*/ 44340 h 44911"/>
                  <a:gd name="connsiteX1" fmla="*/ 19286 w 27531"/>
                  <a:gd name="connsiteY1" fmla="*/ 34815 h 44911"/>
                  <a:gd name="connsiteX2" fmla="*/ 12905 w 27531"/>
                  <a:gd name="connsiteY2" fmla="*/ 24147 h 44911"/>
                  <a:gd name="connsiteX3" fmla="*/ 7571 w 27531"/>
                  <a:gd name="connsiteY3" fmla="*/ 13098 h 44911"/>
                  <a:gd name="connsiteX4" fmla="*/ 903 w 27531"/>
                  <a:gd name="connsiteY4" fmla="*/ 239 h 44911"/>
                  <a:gd name="connsiteX5" fmla="*/ 46 w 27531"/>
                  <a:gd name="connsiteY5" fmla="*/ 716 h 44911"/>
                  <a:gd name="connsiteX6" fmla="*/ 5094 w 27531"/>
                  <a:gd name="connsiteY6" fmla="*/ 14908 h 44911"/>
                  <a:gd name="connsiteX7" fmla="*/ 10809 w 27531"/>
                  <a:gd name="connsiteY7" fmla="*/ 26528 h 44911"/>
                  <a:gd name="connsiteX8" fmla="*/ 17762 w 27531"/>
                  <a:gd name="connsiteY8" fmla="*/ 36815 h 44911"/>
                  <a:gd name="connsiteX9" fmla="*/ 27287 w 27531"/>
                  <a:gd name="connsiteY9" fmla="*/ 44911 h 44911"/>
                  <a:gd name="connsiteX10" fmla="*/ 27478 w 27531"/>
                  <a:gd name="connsiteY10" fmla="*/ 44340 h 44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1" h="44911">
                    <a:moveTo>
                      <a:pt x="27478" y="44340"/>
                    </a:moveTo>
                    <a:cubicBezTo>
                      <a:pt x="24716" y="41101"/>
                      <a:pt x="21763" y="38244"/>
                      <a:pt x="19286" y="34815"/>
                    </a:cubicBezTo>
                    <a:cubicBezTo>
                      <a:pt x="16943" y="31395"/>
                      <a:pt x="14810" y="27833"/>
                      <a:pt x="12905" y="24147"/>
                    </a:cubicBezTo>
                    <a:cubicBezTo>
                      <a:pt x="11000" y="20527"/>
                      <a:pt x="9380" y="16718"/>
                      <a:pt x="7571" y="13098"/>
                    </a:cubicBezTo>
                    <a:cubicBezTo>
                      <a:pt x="5761" y="9478"/>
                      <a:pt x="2808" y="4621"/>
                      <a:pt x="903" y="239"/>
                    </a:cubicBezTo>
                    <a:cubicBezTo>
                      <a:pt x="903" y="-332"/>
                      <a:pt x="-240" y="239"/>
                      <a:pt x="46" y="716"/>
                    </a:cubicBezTo>
                    <a:cubicBezTo>
                      <a:pt x="2046" y="5287"/>
                      <a:pt x="3189" y="10241"/>
                      <a:pt x="5094" y="14908"/>
                    </a:cubicBezTo>
                    <a:cubicBezTo>
                      <a:pt x="6752" y="18899"/>
                      <a:pt x="8657" y="22785"/>
                      <a:pt x="10809" y="26528"/>
                    </a:cubicBezTo>
                    <a:cubicBezTo>
                      <a:pt x="12809" y="30167"/>
                      <a:pt x="15133" y="33605"/>
                      <a:pt x="17762" y="36815"/>
                    </a:cubicBezTo>
                    <a:cubicBezTo>
                      <a:pt x="20401" y="40082"/>
                      <a:pt x="23630" y="42835"/>
                      <a:pt x="27287" y="44911"/>
                    </a:cubicBezTo>
                    <a:cubicBezTo>
                      <a:pt x="27287" y="44911"/>
                      <a:pt x="27668" y="44626"/>
                      <a:pt x="27478" y="44340"/>
                    </a:cubicBezTo>
                    <a:close/>
                  </a:path>
                </a:pathLst>
              </a:custGeom>
              <a:solidFill>
                <a:srgbClr val="263238"/>
              </a:solidFill>
              <a:ln w="9525" cap="flat">
                <a:noFill/>
                <a:prstDash val="solid"/>
                <a:miter/>
              </a:ln>
            </p:spPr>
            <p:txBody>
              <a:bodyPr rtlCol="0" anchor="ctr"/>
              <a:lstStyle/>
              <a:p>
                <a:endParaRPr lang="zh-CN" altLang="en-US"/>
              </a:p>
            </p:txBody>
          </p:sp>
          <p:sp>
            <p:nvSpPr>
              <p:cNvPr id="892" name="任意多边形: 形状 891">
                <a:extLst>
                  <a:ext uri="{FF2B5EF4-FFF2-40B4-BE49-F238E27FC236}">
                    <a16:creationId xmlns:a16="http://schemas.microsoft.com/office/drawing/2014/main" xmlns="" id="{B0B48544-3720-486F-AB3A-DFF94B002E58}"/>
                  </a:ext>
                </a:extLst>
              </p:cNvPr>
              <p:cNvSpPr/>
              <p:nvPr/>
            </p:nvSpPr>
            <p:spPr>
              <a:xfrm>
                <a:off x="2284740" y="4536895"/>
                <a:ext cx="29332" cy="38417"/>
              </a:xfrm>
              <a:custGeom>
                <a:avLst/>
                <a:gdLst>
                  <a:gd name="connsiteX0" fmla="*/ 28977 w 29332"/>
                  <a:gd name="connsiteY0" fmla="*/ 37550 h 38417"/>
                  <a:gd name="connsiteX1" fmla="*/ 12975 w 29332"/>
                  <a:gd name="connsiteY1" fmla="*/ 20024 h 38417"/>
                  <a:gd name="connsiteX2" fmla="*/ 974 w 29332"/>
                  <a:gd name="connsiteY2" fmla="*/ 212 h 38417"/>
                  <a:gd name="connsiteX3" fmla="*/ 21 w 29332"/>
                  <a:gd name="connsiteY3" fmla="*/ 212 h 38417"/>
                  <a:gd name="connsiteX4" fmla="*/ 10785 w 29332"/>
                  <a:gd name="connsiteY4" fmla="*/ 22405 h 38417"/>
                  <a:gd name="connsiteX5" fmla="*/ 18214 w 29332"/>
                  <a:gd name="connsiteY5" fmla="*/ 31358 h 38417"/>
                  <a:gd name="connsiteX6" fmla="*/ 28787 w 29332"/>
                  <a:gd name="connsiteY6" fmla="*/ 38407 h 38417"/>
                  <a:gd name="connsiteX7" fmla="*/ 28977 w 29332"/>
                  <a:gd name="connsiteY7" fmla="*/ 37550 h 38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332" h="38417">
                    <a:moveTo>
                      <a:pt x="28977" y="37550"/>
                    </a:moveTo>
                    <a:cubicBezTo>
                      <a:pt x="22853" y="32482"/>
                      <a:pt x="17462" y="26586"/>
                      <a:pt x="12975" y="20024"/>
                    </a:cubicBezTo>
                    <a:cubicBezTo>
                      <a:pt x="8689" y="13642"/>
                      <a:pt x="4784" y="6974"/>
                      <a:pt x="974" y="212"/>
                    </a:cubicBezTo>
                    <a:cubicBezTo>
                      <a:pt x="974" y="-265"/>
                      <a:pt x="-169" y="212"/>
                      <a:pt x="21" y="212"/>
                    </a:cubicBezTo>
                    <a:cubicBezTo>
                      <a:pt x="2688" y="8022"/>
                      <a:pt x="6308" y="15471"/>
                      <a:pt x="10785" y="22405"/>
                    </a:cubicBezTo>
                    <a:cubicBezTo>
                      <a:pt x="12918" y="25663"/>
                      <a:pt x="15404" y="28663"/>
                      <a:pt x="18214" y="31358"/>
                    </a:cubicBezTo>
                    <a:cubicBezTo>
                      <a:pt x="21443" y="34130"/>
                      <a:pt x="24986" y="36492"/>
                      <a:pt x="28787" y="38407"/>
                    </a:cubicBezTo>
                    <a:cubicBezTo>
                      <a:pt x="28882" y="38502"/>
                      <a:pt x="29835" y="37931"/>
                      <a:pt x="28977" y="37550"/>
                    </a:cubicBezTo>
                    <a:close/>
                  </a:path>
                </a:pathLst>
              </a:custGeom>
              <a:solidFill>
                <a:srgbClr val="263238"/>
              </a:solidFill>
              <a:ln w="9525" cap="flat">
                <a:noFill/>
                <a:prstDash val="solid"/>
                <a:miter/>
              </a:ln>
            </p:spPr>
            <p:txBody>
              <a:bodyPr rtlCol="0" anchor="ctr"/>
              <a:lstStyle/>
              <a:p>
                <a:endParaRPr lang="zh-CN" altLang="en-US"/>
              </a:p>
            </p:txBody>
          </p:sp>
          <p:sp>
            <p:nvSpPr>
              <p:cNvPr id="893" name="任意多边形: 形状 892">
                <a:extLst>
                  <a:ext uri="{FF2B5EF4-FFF2-40B4-BE49-F238E27FC236}">
                    <a16:creationId xmlns:a16="http://schemas.microsoft.com/office/drawing/2014/main" xmlns="" id="{1585C2B8-A3E0-45EF-BD94-54FC2A0786BF}"/>
                  </a:ext>
                </a:extLst>
              </p:cNvPr>
              <p:cNvSpPr/>
              <p:nvPr/>
            </p:nvSpPr>
            <p:spPr>
              <a:xfrm>
                <a:off x="2296375" y="4509939"/>
                <a:ext cx="28663" cy="38393"/>
              </a:xfrm>
              <a:custGeom>
                <a:avLst/>
                <a:gdLst>
                  <a:gd name="connsiteX0" fmla="*/ 28296 w 28663"/>
                  <a:gd name="connsiteY0" fmla="*/ 37264 h 38393"/>
                  <a:gd name="connsiteX1" fmla="*/ 20581 w 28663"/>
                  <a:gd name="connsiteY1" fmla="*/ 29739 h 38393"/>
                  <a:gd name="connsiteX2" fmla="*/ 13151 w 28663"/>
                  <a:gd name="connsiteY2" fmla="*/ 20214 h 38393"/>
                  <a:gd name="connsiteX3" fmla="*/ 6293 w 28663"/>
                  <a:gd name="connsiteY3" fmla="*/ 10689 h 38393"/>
                  <a:gd name="connsiteX4" fmla="*/ 864 w 28663"/>
                  <a:gd name="connsiteY4" fmla="*/ 212 h 38393"/>
                  <a:gd name="connsiteX5" fmla="*/ 7 w 28663"/>
                  <a:gd name="connsiteY5" fmla="*/ 212 h 38393"/>
                  <a:gd name="connsiteX6" fmla="*/ 3436 w 28663"/>
                  <a:gd name="connsiteY6" fmla="*/ 11451 h 38393"/>
                  <a:gd name="connsiteX7" fmla="*/ 10199 w 28663"/>
                  <a:gd name="connsiteY7" fmla="*/ 22595 h 38393"/>
                  <a:gd name="connsiteX8" fmla="*/ 18390 w 28663"/>
                  <a:gd name="connsiteY8" fmla="*/ 32120 h 38393"/>
                  <a:gd name="connsiteX9" fmla="*/ 27915 w 28663"/>
                  <a:gd name="connsiteY9" fmla="*/ 38312 h 38393"/>
                  <a:gd name="connsiteX10" fmla="*/ 28296 w 28663"/>
                  <a:gd name="connsiteY10" fmla="*/ 37264 h 38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663" h="38393">
                    <a:moveTo>
                      <a:pt x="28296" y="37264"/>
                    </a:moveTo>
                    <a:cubicBezTo>
                      <a:pt x="25257" y="35283"/>
                      <a:pt x="22638" y="32730"/>
                      <a:pt x="20581" y="29739"/>
                    </a:cubicBezTo>
                    <a:cubicBezTo>
                      <a:pt x="18009" y="26501"/>
                      <a:pt x="15532" y="23262"/>
                      <a:pt x="13151" y="20214"/>
                    </a:cubicBezTo>
                    <a:cubicBezTo>
                      <a:pt x="10770" y="17166"/>
                      <a:pt x="8484" y="13928"/>
                      <a:pt x="6293" y="10689"/>
                    </a:cubicBezTo>
                    <a:cubicBezTo>
                      <a:pt x="3779" y="7613"/>
                      <a:pt x="1921" y="4041"/>
                      <a:pt x="864" y="212"/>
                    </a:cubicBezTo>
                    <a:cubicBezTo>
                      <a:pt x="864" y="-265"/>
                      <a:pt x="-89" y="212"/>
                      <a:pt x="7" y="212"/>
                    </a:cubicBezTo>
                    <a:cubicBezTo>
                      <a:pt x="359" y="4155"/>
                      <a:pt x="1531" y="7984"/>
                      <a:pt x="3436" y="11451"/>
                    </a:cubicBezTo>
                    <a:cubicBezTo>
                      <a:pt x="5398" y="15337"/>
                      <a:pt x="7655" y="19062"/>
                      <a:pt x="10199" y="22595"/>
                    </a:cubicBezTo>
                    <a:cubicBezTo>
                      <a:pt x="12732" y="25939"/>
                      <a:pt x="15466" y="29120"/>
                      <a:pt x="18390" y="32120"/>
                    </a:cubicBezTo>
                    <a:cubicBezTo>
                      <a:pt x="20857" y="35102"/>
                      <a:pt x="24181" y="37264"/>
                      <a:pt x="27915" y="38312"/>
                    </a:cubicBezTo>
                    <a:cubicBezTo>
                      <a:pt x="28486" y="38693"/>
                      <a:pt x="29058" y="37645"/>
                      <a:pt x="28296" y="37264"/>
                    </a:cubicBezTo>
                    <a:close/>
                  </a:path>
                </a:pathLst>
              </a:custGeom>
              <a:solidFill>
                <a:srgbClr val="263238"/>
              </a:solidFill>
              <a:ln w="9525" cap="flat">
                <a:noFill/>
                <a:prstDash val="solid"/>
                <a:miter/>
              </a:ln>
            </p:spPr>
            <p:txBody>
              <a:bodyPr rtlCol="0" anchor="ctr"/>
              <a:lstStyle/>
              <a:p>
                <a:endParaRPr lang="zh-CN" altLang="en-US"/>
              </a:p>
            </p:txBody>
          </p:sp>
          <p:sp>
            <p:nvSpPr>
              <p:cNvPr id="894" name="任意多边形: 形状 893">
                <a:extLst>
                  <a:ext uri="{FF2B5EF4-FFF2-40B4-BE49-F238E27FC236}">
                    <a16:creationId xmlns:a16="http://schemas.microsoft.com/office/drawing/2014/main" xmlns="" id="{9BC6CC53-CE4C-41EC-9D48-C09EC2063BCE}"/>
                  </a:ext>
                </a:extLst>
              </p:cNvPr>
              <p:cNvSpPr/>
              <p:nvPr/>
            </p:nvSpPr>
            <p:spPr>
              <a:xfrm>
                <a:off x="2309241" y="4486547"/>
                <a:ext cx="31005" cy="34842"/>
              </a:xfrm>
              <a:custGeom>
                <a:avLst/>
                <a:gdLst>
                  <a:gd name="connsiteX0" fmla="*/ 23146 w 31005"/>
                  <a:gd name="connsiteY0" fmla="*/ 26366 h 34842"/>
                  <a:gd name="connsiteX1" fmla="*/ 15240 w 31005"/>
                  <a:gd name="connsiteY1" fmla="*/ 18365 h 34842"/>
                  <a:gd name="connsiteX2" fmla="*/ 8001 w 31005"/>
                  <a:gd name="connsiteY2" fmla="*/ 9792 h 34842"/>
                  <a:gd name="connsiteX3" fmla="*/ 857 w 31005"/>
                  <a:gd name="connsiteY3" fmla="*/ 267 h 34842"/>
                  <a:gd name="connsiteX4" fmla="*/ 219 w 31005"/>
                  <a:gd name="connsiteY4" fmla="*/ 48 h 34842"/>
                  <a:gd name="connsiteX5" fmla="*/ 0 w 31005"/>
                  <a:gd name="connsiteY5" fmla="*/ 267 h 34842"/>
                  <a:gd name="connsiteX6" fmla="*/ 5525 w 31005"/>
                  <a:gd name="connsiteY6" fmla="*/ 10745 h 34842"/>
                  <a:gd name="connsiteX7" fmla="*/ 12668 w 31005"/>
                  <a:gd name="connsiteY7" fmla="*/ 20270 h 34842"/>
                  <a:gd name="connsiteX8" fmla="*/ 20669 w 31005"/>
                  <a:gd name="connsiteY8" fmla="*/ 28461 h 34842"/>
                  <a:gd name="connsiteX9" fmla="*/ 30194 w 31005"/>
                  <a:gd name="connsiteY9" fmla="*/ 34843 h 34842"/>
                  <a:gd name="connsiteX10" fmla="*/ 30956 w 31005"/>
                  <a:gd name="connsiteY10" fmla="*/ 33795 h 34842"/>
                  <a:gd name="connsiteX11" fmla="*/ 23146 w 31005"/>
                  <a:gd name="connsiteY11" fmla="*/ 26366 h 34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005" h="34842">
                    <a:moveTo>
                      <a:pt x="23146" y="26366"/>
                    </a:moveTo>
                    <a:cubicBezTo>
                      <a:pt x="20364" y="23842"/>
                      <a:pt x="17726" y="21175"/>
                      <a:pt x="15240" y="18365"/>
                    </a:cubicBezTo>
                    <a:cubicBezTo>
                      <a:pt x="12668" y="15602"/>
                      <a:pt x="10287" y="12745"/>
                      <a:pt x="8001" y="9792"/>
                    </a:cubicBezTo>
                    <a:cubicBezTo>
                      <a:pt x="5715" y="6839"/>
                      <a:pt x="3048" y="3696"/>
                      <a:pt x="857" y="267"/>
                    </a:cubicBezTo>
                    <a:cubicBezTo>
                      <a:pt x="743" y="29"/>
                      <a:pt x="457" y="-66"/>
                      <a:pt x="219" y="48"/>
                    </a:cubicBezTo>
                    <a:cubicBezTo>
                      <a:pt x="124" y="96"/>
                      <a:pt x="48" y="172"/>
                      <a:pt x="0" y="267"/>
                    </a:cubicBezTo>
                    <a:cubicBezTo>
                      <a:pt x="1591" y="3887"/>
                      <a:pt x="3438" y="7382"/>
                      <a:pt x="5525" y="10745"/>
                    </a:cubicBezTo>
                    <a:cubicBezTo>
                      <a:pt x="7668" y="14088"/>
                      <a:pt x="10058" y="17269"/>
                      <a:pt x="12668" y="20270"/>
                    </a:cubicBezTo>
                    <a:cubicBezTo>
                      <a:pt x="15164" y="23165"/>
                      <a:pt x="17840" y="25899"/>
                      <a:pt x="20669" y="28461"/>
                    </a:cubicBezTo>
                    <a:cubicBezTo>
                      <a:pt x="23450" y="31119"/>
                      <a:pt x="26679" y="33281"/>
                      <a:pt x="30194" y="34843"/>
                    </a:cubicBezTo>
                    <a:cubicBezTo>
                      <a:pt x="30194" y="34843"/>
                      <a:pt x="31242" y="34271"/>
                      <a:pt x="30956" y="33795"/>
                    </a:cubicBezTo>
                    <a:cubicBezTo>
                      <a:pt x="28584" y="31090"/>
                      <a:pt x="25965" y="28604"/>
                      <a:pt x="23146" y="26366"/>
                    </a:cubicBezTo>
                    <a:close/>
                  </a:path>
                </a:pathLst>
              </a:custGeom>
              <a:solidFill>
                <a:srgbClr val="263238"/>
              </a:solidFill>
              <a:ln w="9525" cap="flat">
                <a:noFill/>
                <a:prstDash val="solid"/>
                <a:miter/>
              </a:ln>
            </p:spPr>
            <p:txBody>
              <a:bodyPr rtlCol="0" anchor="ctr"/>
              <a:lstStyle/>
              <a:p>
                <a:endParaRPr lang="zh-CN" altLang="en-US"/>
              </a:p>
            </p:txBody>
          </p:sp>
          <p:sp>
            <p:nvSpPr>
              <p:cNvPr id="895" name="任意多边形: 形状 894">
                <a:extLst>
                  <a:ext uri="{FF2B5EF4-FFF2-40B4-BE49-F238E27FC236}">
                    <a16:creationId xmlns:a16="http://schemas.microsoft.com/office/drawing/2014/main" xmlns="" id="{24E235BA-E4C9-46F0-9B6B-49F30078698A}"/>
                  </a:ext>
                </a:extLst>
              </p:cNvPr>
              <p:cNvSpPr/>
              <p:nvPr/>
            </p:nvSpPr>
            <p:spPr>
              <a:xfrm>
                <a:off x="2340494" y="4440618"/>
                <a:ext cx="42868" cy="34974"/>
              </a:xfrm>
              <a:custGeom>
                <a:avLst/>
                <a:gdLst>
                  <a:gd name="connsiteX0" fmla="*/ 42756 w 42868"/>
                  <a:gd name="connsiteY0" fmla="*/ 34290 h 34974"/>
                  <a:gd name="connsiteX1" fmla="*/ 33802 w 42868"/>
                  <a:gd name="connsiteY1" fmla="*/ 24193 h 34974"/>
                  <a:gd name="connsiteX2" fmla="*/ 23325 w 42868"/>
                  <a:gd name="connsiteY2" fmla="*/ 14668 h 34974"/>
                  <a:gd name="connsiteX3" fmla="*/ 751 w 42868"/>
                  <a:gd name="connsiteY3" fmla="*/ 0 h 34974"/>
                  <a:gd name="connsiteX4" fmla="*/ 179 w 42868"/>
                  <a:gd name="connsiteY4" fmla="*/ 762 h 34974"/>
                  <a:gd name="connsiteX5" fmla="*/ 41994 w 42868"/>
                  <a:gd name="connsiteY5" fmla="*/ 34671 h 34974"/>
                  <a:gd name="connsiteX6" fmla="*/ 42756 w 42868"/>
                  <a:gd name="connsiteY6" fmla="*/ 34290 h 34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868" h="34974">
                    <a:moveTo>
                      <a:pt x="42756" y="34290"/>
                    </a:moveTo>
                    <a:cubicBezTo>
                      <a:pt x="39803" y="30766"/>
                      <a:pt x="36946" y="27337"/>
                      <a:pt x="33802" y="24193"/>
                    </a:cubicBezTo>
                    <a:cubicBezTo>
                      <a:pt x="30497" y="20812"/>
                      <a:pt x="27002" y="17631"/>
                      <a:pt x="23325" y="14668"/>
                    </a:cubicBezTo>
                    <a:cubicBezTo>
                      <a:pt x="16343" y="8982"/>
                      <a:pt x="8780" y="4067"/>
                      <a:pt x="751" y="0"/>
                    </a:cubicBezTo>
                    <a:cubicBezTo>
                      <a:pt x="274" y="0"/>
                      <a:pt x="-297" y="0"/>
                      <a:pt x="179" y="762"/>
                    </a:cubicBezTo>
                    <a:cubicBezTo>
                      <a:pt x="13990" y="12192"/>
                      <a:pt x="28278" y="23050"/>
                      <a:pt x="41994" y="34671"/>
                    </a:cubicBezTo>
                    <a:cubicBezTo>
                      <a:pt x="42470" y="35338"/>
                      <a:pt x="43137" y="34766"/>
                      <a:pt x="42756" y="34290"/>
                    </a:cubicBezTo>
                    <a:close/>
                  </a:path>
                </a:pathLst>
              </a:custGeom>
              <a:solidFill>
                <a:srgbClr val="263238"/>
              </a:solidFill>
              <a:ln w="9525" cap="flat">
                <a:noFill/>
                <a:prstDash val="solid"/>
                <a:miter/>
              </a:ln>
            </p:spPr>
            <p:txBody>
              <a:bodyPr rtlCol="0" anchor="ctr"/>
              <a:lstStyle/>
              <a:p>
                <a:endParaRPr lang="zh-CN" altLang="en-US"/>
              </a:p>
            </p:txBody>
          </p:sp>
          <p:sp>
            <p:nvSpPr>
              <p:cNvPr id="896" name="任意多边形: 形状 895">
                <a:extLst>
                  <a:ext uri="{FF2B5EF4-FFF2-40B4-BE49-F238E27FC236}">
                    <a16:creationId xmlns:a16="http://schemas.microsoft.com/office/drawing/2014/main" xmlns="" id="{41CE4C74-E9C5-45A8-84A5-C5F152F12776}"/>
                  </a:ext>
                </a:extLst>
              </p:cNvPr>
              <p:cNvSpPr/>
              <p:nvPr/>
            </p:nvSpPr>
            <p:spPr>
              <a:xfrm>
                <a:off x="2365085" y="4427092"/>
                <a:ext cx="42769" cy="33432"/>
              </a:xfrm>
              <a:custGeom>
                <a:avLst/>
                <a:gdLst>
                  <a:gd name="connsiteX0" fmla="*/ 35215 w 42769"/>
                  <a:gd name="connsiteY0" fmla="*/ 22860 h 33432"/>
                  <a:gd name="connsiteX1" fmla="*/ 25690 w 42769"/>
                  <a:gd name="connsiteY1" fmla="*/ 13335 h 33432"/>
                  <a:gd name="connsiteX2" fmla="*/ 734 w 42769"/>
                  <a:gd name="connsiteY2" fmla="*/ 0 h 33432"/>
                  <a:gd name="connsiteX3" fmla="*/ 258 w 42769"/>
                  <a:gd name="connsiteY3" fmla="*/ 857 h 33432"/>
                  <a:gd name="connsiteX4" fmla="*/ 22737 w 42769"/>
                  <a:gd name="connsiteY4" fmla="*/ 15621 h 33432"/>
                  <a:gd name="connsiteX5" fmla="*/ 33214 w 42769"/>
                  <a:gd name="connsiteY5" fmla="*/ 23908 h 33432"/>
                  <a:gd name="connsiteX6" fmla="*/ 42168 w 42769"/>
                  <a:gd name="connsiteY6" fmla="*/ 33433 h 33432"/>
                  <a:gd name="connsiteX7" fmla="*/ 42739 w 42769"/>
                  <a:gd name="connsiteY7" fmla="*/ 33433 h 33432"/>
                  <a:gd name="connsiteX8" fmla="*/ 35215 w 42769"/>
                  <a:gd name="connsiteY8" fmla="*/ 22860 h 334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69" h="33432">
                    <a:moveTo>
                      <a:pt x="35215" y="22860"/>
                    </a:moveTo>
                    <a:cubicBezTo>
                      <a:pt x="32405" y="19336"/>
                      <a:pt x="29214" y="16145"/>
                      <a:pt x="25690" y="13335"/>
                    </a:cubicBezTo>
                    <a:cubicBezTo>
                      <a:pt x="17879" y="8001"/>
                      <a:pt x="9507" y="3534"/>
                      <a:pt x="734" y="0"/>
                    </a:cubicBezTo>
                    <a:cubicBezTo>
                      <a:pt x="163" y="0"/>
                      <a:pt x="-314" y="0"/>
                      <a:pt x="258" y="857"/>
                    </a:cubicBezTo>
                    <a:cubicBezTo>
                      <a:pt x="7783" y="5715"/>
                      <a:pt x="15498" y="10382"/>
                      <a:pt x="22737" y="15621"/>
                    </a:cubicBezTo>
                    <a:cubicBezTo>
                      <a:pt x="26357" y="18288"/>
                      <a:pt x="29881" y="20955"/>
                      <a:pt x="33214" y="23908"/>
                    </a:cubicBezTo>
                    <a:cubicBezTo>
                      <a:pt x="36548" y="26861"/>
                      <a:pt x="39025" y="30575"/>
                      <a:pt x="42168" y="33433"/>
                    </a:cubicBezTo>
                    <a:cubicBezTo>
                      <a:pt x="42168" y="33433"/>
                      <a:pt x="42930" y="33433"/>
                      <a:pt x="42739" y="33433"/>
                    </a:cubicBezTo>
                    <a:cubicBezTo>
                      <a:pt x="40987" y="29432"/>
                      <a:pt x="38425" y="25832"/>
                      <a:pt x="35215" y="22860"/>
                    </a:cubicBezTo>
                    <a:close/>
                  </a:path>
                </a:pathLst>
              </a:custGeom>
              <a:solidFill>
                <a:srgbClr val="263238"/>
              </a:solidFill>
              <a:ln w="9525" cap="flat">
                <a:noFill/>
                <a:prstDash val="solid"/>
                <a:miter/>
              </a:ln>
            </p:spPr>
            <p:txBody>
              <a:bodyPr rtlCol="0" anchor="ctr"/>
              <a:lstStyle/>
              <a:p>
                <a:endParaRPr lang="zh-CN" altLang="en-US"/>
              </a:p>
            </p:txBody>
          </p:sp>
          <p:sp>
            <p:nvSpPr>
              <p:cNvPr id="897" name="任意多边形: 形状 896">
                <a:extLst>
                  <a:ext uri="{FF2B5EF4-FFF2-40B4-BE49-F238E27FC236}">
                    <a16:creationId xmlns:a16="http://schemas.microsoft.com/office/drawing/2014/main" xmlns="" id="{E5DE472B-9DE0-45B4-8F5D-268FCEA9097E}"/>
                  </a:ext>
                </a:extLst>
              </p:cNvPr>
              <p:cNvSpPr/>
              <p:nvPr/>
            </p:nvSpPr>
            <p:spPr>
              <a:xfrm>
                <a:off x="2392817" y="4416710"/>
                <a:ext cx="39010" cy="31718"/>
              </a:xfrm>
              <a:custGeom>
                <a:avLst/>
                <a:gdLst>
                  <a:gd name="connsiteX0" fmla="*/ 31200 w 39010"/>
                  <a:gd name="connsiteY0" fmla="*/ 21527 h 31718"/>
                  <a:gd name="connsiteX1" fmla="*/ 21675 w 39010"/>
                  <a:gd name="connsiteY1" fmla="*/ 12002 h 31718"/>
                  <a:gd name="connsiteX2" fmla="*/ 339 w 39010"/>
                  <a:gd name="connsiteY2" fmla="*/ 0 h 31718"/>
                  <a:gd name="connsiteX3" fmla="*/ 339 w 39010"/>
                  <a:gd name="connsiteY3" fmla="*/ 857 h 31718"/>
                  <a:gd name="connsiteX4" fmla="*/ 20532 w 39010"/>
                  <a:gd name="connsiteY4" fmla="*/ 14954 h 31718"/>
                  <a:gd name="connsiteX5" fmla="*/ 30057 w 39010"/>
                  <a:gd name="connsiteY5" fmla="*/ 23146 h 31718"/>
                  <a:gd name="connsiteX6" fmla="*/ 39010 w 39010"/>
                  <a:gd name="connsiteY6" fmla="*/ 31718 h 31718"/>
                  <a:gd name="connsiteX7" fmla="*/ 39010 w 39010"/>
                  <a:gd name="connsiteY7" fmla="*/ 31718 h 31718"/>
                  <a:gd name="connsiteX8" fmla="*/ 31200 w 39010"/>
                  <a:gd name="connsiteY8" fmla="*/ 21527 h 31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010" h="31718">
                    <a:moveTo>
                      <a:pt x="31200" y="21527"/>
                    </a:moveTo>
                    <a:cubicBezTo>
                      <a:pt x="28371" y="18021"/>
                      <a:pt x="25180" y="14830"/>
                      <a:pt x="21675" y="12002"/>
                    </a:cubicBezTo>
                    <a:cubicBezTo>
                      <a:pt x="15283" y="6839"/>
                      <a:pt x="8073" y="2781"/>
                      <a:pt x="339" y="0"/>
                    </a:cubicBezTo>
                    <a:cubicBezTo>
                      <a:pt x="339" y="0"/>
                      <a:pt x="-423" y="571"/>
                      <a:pt x="339" y="857"/>
                    </a:cubicBezTo>
                    <a:cubicBezTo>
                      <a:pt x="7463" y="4962"/>
                      <a:pt x="14226" y="9677"/>
                      <a:pt x="20532" y="14954"/>
                    </a:cubicBezTo>
                    <a:cubicBezTo>
                      <a:pt x="23675" y="17621"/>
                      <a:pt x="26628" y="20384"/>
                      <a:pt x="30057" y="23146"/>
                    </a:cubicBezTo>
                    <a:cubicBezTo>
                      <a:pt x="32876" y="26175"/>
                      <a:pt x="35867" y="29032"/>
                      <a:pt x="39010" y="31718"/>
                    </a:cubicBezTo>
                    <a:cubicBezTo>
                      <a:pt x="39010" y="31718"/>
                      <a:pt x="39010" y="31718"/>
                      <a:pt x="39010" y="31718"/>
                    </a:cubicBezTo>
                    <a:cubicBezTo>
                      <a:pt x="36791" y="28042"/>
                      <a:pt x="34171" y="24622"/>
                      <a:pt x="31200" y="21527"/>
                    </a:cubicBezTo>
                    <a:close/>
                  </a:path>
                </a:pathLst>
              </a:custGeom>
              <a:solidFill>
                <a:srgbClr val="263238"/>
              </a:solidFill>
              <a:ln w="9525" cap="flat">
                <a:noFill/>
                <a:prstDash val="solid"/>
                <a:miter/>
              </a:ln>
            </p:spPr>
            <p:txBody>
              <a:bodyPr rtlCol="0" anchor="ctr"/>
              <a:lstStyle/>
              <a:p>
                <a:endParaRPr lang="zh-CN" altLang="en-US"/>
              </a:p>
            </p:txBody>
          </p:sp>
          <p:sp>
            <p:nvSpPr>
              <p:cNvPr id="898" name="任意多边形: 形状 897">
                <a:extLst>
                  <a:ext uri="{FF2B5EF4-FFF2-40B4-BE49-F238E27FC236}">
                    <a16:creationId xmlns:a16="http://schemas.microsoft.com/office/drawing/2014/main" xmlns="" id="{97FB81E5-0642-49CE-A575-F7EBE3FA772E}"/>
                  </a:ext>
                </a:extLst>
              </p:cNvPr>
              <p:cNvSpPr/>
              <p:nvPr/>
            </p:nvSpPr>
            <p:spPr>
              <a:xfrm>
                <a:off x="2421273" y="4411186"/>
                <a:ext cx="32366" cy="30575"/>
              </a:xfrm>
              <a:custGeom>
                <a:avLst/>
                <a:gdLst>
                  <a:gd name="connsiteX0" fmla="*/ 19889 w 32366"/>
                  <a:gd name="connsiteY0" fmla="*/ 12382 h 30575"/>
                  <a:gd name="connsiteX1" fmla="*/ 10364 w 32366"/>
                  <a:gd name="connsiteY1" fmla="*/ 5524 h 30575"/>
                  <a:gd name="connsiteX2" fmla="*/ 267 w 32366"/>
                  <a:gd name="connsiteY2" fmla="*/ 0 h 30575"/>
                  <a:gd name="connsiteX3" fmla="*/ 48 w 32366"/>
                  <a:gd name="connsiteY3" fmla="*/ 638 h 30575"/>
                  <a:gd name="connsiteX4" fmla="*/ 267 w 32366"/>
                  <a:gd name="connsiteY4" fmla="*/ 857 h 30575"/>
                  <a:gd name="connsiteX5" fmla="*/ 18079 w 32366"/>
                  <a:gd name="connsiteY5" fmla="*/ 14954 h 30575"/>
                  <a:gd name="connsiteX6" fmla="*/ 31795 w 32366"/>
                  <a:gd name="connsiteY6" fmla="*/ 30575 h 30575"/>
                  <a:gd name="connsiteX7" fmla="*/ 32367 w 32366"/>
                  <a:gd name="connsiteY7" fmla="*/ 30575 h 30575"/>
                  <a:gd name="connsiteX8" fmla="*/ 19889 w 32366"/>
                  <a:gd name="connsiteY8" fmla="*/ 12382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66" h="30575">
                    <a:moveTo>
                      <a:pt x="19889" y="12382"/>
                    </a:moveTo>
                    <a:cubicBezTo>
                      <a:pt x="16746" y="10001"/>
                      <a:pt x="13602" y="7715"/>
                      <a:pt x="10364" y="5524"/>
                    </a:cubicBezTo>
                    <a:cubicBezTo>
                      <a:pt x="7306" y="3172"/>
                      <a:pt x="3896" y="1305"/>
                      <a:pt x="267" y="0"/>
                    </a:cubicBezTo>
                    <a:cubicBezTo>
                      <a:pt x="29" y="114"/>
                      <a:pt x="-66" y="400"/>
                      <a:pt x="48" y="638"/>
                    </a:cubicBezTo>
                    <a:cubicBezTo>
                      <a:pt x="96" y="733"/>
                      <a:pt x="172" y="810"/>
                      <a:pt x="267" y="857"/>
                    </a:cubicBezTo>
                    <a:lnTo>
                      <a:pt x="18079" y="14954"/>
                    </a:lnTo>
                    <a:cubicBezTo>
                      <a:pt x="23175" y="19678"/>
                      <a:pt x="27766" y="24917"/>
                      <a:pt x="31795" y="30575"/>
                    </a:cubicBezTo>
                    <a:cubicBezTo>
                      <a:pt x="31795" y="30575"/>
                      <a:pt x="32367" y="30575"/>
                      <a:pt x="32367" y="30575"/>
                    </a:cubicBezTo>
                    <a:cubicBezTo>
                      <a:pt x="30090" y="23412"/>
                      <a:pt x="25747" y="17088"/>
                      <a:pt x="19889" y="12382"/>
                    </a:cubicBezTo>
                    <a:close/>
                  </a:path>
                </a:pathLst>
              </a:custGeom>
              <a:solidFill>
                <a:srgbClr val="263238"/>
              </a:solidFill>
              <a:ln w="9525" cap="flat">
                <a:noFill/>
                <a:prstDash val="solid"/>
                <a:miter/>
              </a:ln>
            </p:spPr>
            <p:txBody>
              <a:bodyPr rtlCol="0" anchor="ctr"/>
              <a:lstStyle/>
              <a:p>
                <a:endParaRPr lang="zh-CN" altLang="en-US"/>
              </a:p>
            </p:txBody>
          </p:sp>
          <p:sp>
            <p:nvSpPr>
              <p:cNvPr id="899" name="任意多边形: 形状 898">
                <a:extLst>
                  <a:ext uri="{FF2B5EF4-FFF2-40B4-BE49-F238E27FC236}">
                    <a16:creationId xmlns:a16="http://schemas.microsoft.com/office/drawing/2014/main" xmlns="" id="{24160B22-B99C-4523-B6BD-B49BF7777D79}"/>
                  </a:ext>
                </a:extLst>
              </p:cNvPr>
              <p:cNvSpPr/>
              <p:nvPr/>
            </p:nvSpPr>
            <p:spPr>
              <a:xfrm>
                <a:off x="2443257" y="4406900"/>
                <a:ext cx="32796" cy="30575"/>
              </a:xfrm>
              <a:custGeom>
                <a:avLst/>
                <a:gdLst>
                  <a:gd name="connsiteX0" fmla="*/ 19431 w 32796"/>
                  <a:gd name="connsiteY0" fmla="*/ 11621 h 30575"/>
                  <a:gd name="connsiteX1" fmla="*/ 381 w 32796"/>
                  <a:gd name="connsiteY1" fmla="*/ 0 h 30575"/>
                  <a:gd name="connsiteX2" fmla="*/ 381 w 32796"/>
                  <a:gd name="connsiteY2" fmla="*/ 857 h 30575"/>
                  <a:gd name="connsiteX3" fmla="*/ 18097 w 32796"/>
                  <a:gd name="connsiteY3" fmla="*/ 13716 h 30575"/>
                  <a:gd name="connsiteX4" fmla="*/ 32194 w 32796"/>
                  <a:gd name="connsiteY4" fmla="*/ 30575 h 30575"/>
                  <a:gd name="connsiteX5" fmla="*/ 32766 w 32796"/>
                  <a:gd name="connsiteY5" fmla="*/ 30575 h 30575"/>
                  <a:gd name="connsiteX6" fmla="*/ 19431 w 32796"/>
                  <a:gd name="connsiteY6" fmla="*/ 11621 h 30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796" h="30575">
                    <a:moveTo>
                      <a:pt x="19431" y="11621"/>
                    </a:moveTo>
                    <a:cubicBezTo>
                      <a:pt x="13859" y="6591"/>
                      <a:pt x="7401" y="2657"/>
                      <a:pt x="381" y="0"/>
                    </a:cubicBezTo>
                    <a:cubicBezTo>
                      <a:pt x="381" y="0"/>
                      <a:pt x="-476" y="667"/>
                      <a:pt x="381" y="857"/>
                    </a:cubicBezTo>
                    <a:cubicBezTo>
                      <a:pt x="6896" y="4229"/>
                      <a:pt x="12868" y="8563"/>
                      <a:pt x="18097" y="13716"/>
                    </a:cubicBezTo>
                    <a:cubicBezTo>
                      <a:pt x="23384" y="18822"/>
                      <a:pt x="28108" y="24470"/>
                      <a:pt x="32194" y="30575"/>
                    </a:cubicBezTo>
                    <a:cubicBezTo>
                      <a:pt x="32194" y="30575"/>
                      <a:pt x="32956" y="30575"/>
                      <a:pt x="32766" y="30575"/>
                    </a:cubicBezTo>
                    <a:cubicBezTo>
                      <a:pt x="29908" y="23279"/>
                      <a:pt x="25336" y="16773"/>
                      <a:pt x="19431" y="11621"/>
                    </a:cubicBezTo>
                    <a:close/>
                  </a:path>
                </a:pathLst>
              </a:custGeom>
              <a:solidFill>
                <a:srgbClr val="263238"/>
              </a:solidFill>
              <a:ln w="9525" cap="flat">
                <a:noFill/>
                <a:prstDash val="solid"/>
                <a:miter/>
              </a:ln>
            </p:spPr>
            <p:txBody>
              <a:bodyPr rtlCol="0" anchor="ctr"/>
              <a:lstStyle/>
              <a:p>
                <a:endParaRPr lang="zh-CN" altLang="en-US"/>
              </a:p>
            </p:txBody>
          </p:sp>
          <p:sp>
            <p:nvSpPr>
              <p:cNvPr id="900" name="任意多边形: 形状 899">
                <a:extLst>
                  <a:ext uri="{FF2B5EF4-FFF2-40B4-BE49-F238E27FC236}">
                    <a16:creationId xmlns:a16="http://schemas.microsoft.com/office/drawing/2014/main" xmlns="" id="{3DFDFD03-85C9-4A81-BB3F-6A79BB6A1D93}"/>
                  </a:ext>
                </a:extLst>
              </p:cNvPr>
              <p:cNvSpPr/>
              <p:nvPr/>
            </p:nvSpPr>
            <p:spPr>
              <a:xfrm>
                <a:off x="2465122" y="4406614"/>
                <a:ext cx="28148" cy="29146"/>
              </a:xfrm>
              <a:custGeom>
                <a:avLst/>
                <a:gdLst>
                  <a:gd name="connsiteX0" fmla="*/ 26141 w 28148"/>
                  <a:gd name="connsiteY0" fmla="*/ 24384 h 29146"/>
                  <a:gd name="connsiteX1" fmla="*/ 23569 w 28148"/>
                  <a:gd name="connsiteY1" fmla="*/ 20003 h 29146"/>
                  <a:gd name="connsiteX2" fmla="*/ 16997 w 28148"/>
                  <a:gd name="connsiteY2" fmla="*/ 12287 h 29146"/>
                  <a:gd name="connsiteX3" fmla="*/ 423 w 28148"/>
                  <a:gd name="connsiteY3" fmla="*/ 0 h 29146"/>
                  <a:gd name="connsiteX4" fmla="*/ 423 w 28148"/>
                  <a:gd name="connsiteY4" fmla="*/ 762 h 29146"/>
                  <a:gd name="connsiteX5" fmla="*/ 15949 w 28148"/>
                  <a:gd name="connsiteY5" fmla="*/ 13430 h 29146"/>
                  <a:gd name="connsiteX6" fmla="*/ 22236 w 28148"/>
                  <a:gd name="connsiteY6" fmla="*/ 21050 h 29146"/>
                  <a:gd name="connsiteX7" fmla="*/ 24903 w 28148"/>
                  <a:gd name="connsiteY7" fmla="*/ 25051 h 29146"/>
                  <a:gd name="connsiteX8" fmla="*/ 27379 w 28148"/>
                  <a:gd name="connsiteY8" fmla="*/ 29146 h 29146"/>
                  <a:gd name="connsiteX9" fmla="*/ 28141 w 28148"/>
                  <a:gd name="connsiteY9" fmla="*/ 29146 h 29146"/>
                  <a:gd name="connsiteX10" fmla="*/ 26141 w 28148"/>
                  <a:gd name="connsiteY10" fmla="*/ 24384 h 2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148" h="29146">
                    <a:moveTo>
                      <a:pt x="26141" y="24384"/>
                    </a:moveTo>
                    <a:cubicBezTo>
                      <a:pt x="25379" y="22870"/>
                      <a:pt x="24522" y="21412"/>
                      <a:pt x="23569" y="20003"/>
                    </a:cubicBezTo>
                    <a:cubicBezTo>
                      <a:pt x="21616" y="17240"/>
                      <a:pt x="19416" y="14659"/>
                      <a:pt x="16997" y="12287"/>
                    </a:cubicBezTo>
                    <a:cubicBezTo>
                      <a:pt x="11910" y="7629"/>
                      <a:pt x="6357" y="3515"/>
                      <a:pt x="423" y="0"/>
                    </a:cubicBezTo>
                    <a:cubicBezTo>
                      <a:pt x="423" y="0"/>
                      <a:pt x="-529" y="0"/>
                      <a:pt x="423" y="762"/>
                    </a:cubicBezTo>
                    <a:cubicBezTo>
                      <a:pt x="6091" y="4343"/>
                      <a:pt x="11301" y="8592"/>
                      <a:pt x="15949" y="13430"/>
                    </a:cubicBezTo>
                    <a:cubicBezTo>
                      <a:pt x="18225" y="15812"/>
                      <a:pt x="20331" y="18364"/>
                      <a:pt x="22236" y="21050"/>
                    </a:cubicBezTo>
                    <a:lnTo>
                      <a:pt x="24903" y="25051"/>
                    </a:lnTo>
                    <a:cubicBezTo>
                      <a:pt x="25579" y="26499"/>
                      <a:pt x="26408" y="27870"/>
                      <a:pt x="27379" y="29146"/>
                    </a:cubicBezTo>
                    <a:cubicBezTo>
                      <a:pt x="27379" y="29146"/>
                      <a:pt x="28236" y="29146"/>
                      <a:pt x="28141" y="29146"/>
                    </a:cubicBezTo>
                    <a:cubicBezTo>
                      <a:pt x="27760" y="27451"/>
                      <a:pt x="27074" y="25841"/>
                      <a:pt x="26141" y="24384"/>
                    </a:cubicBezTo>
                    <a:close/>
                  </a:path>
                </a:pathLst>
              </a:custGeom>
              <a:solidFill>
                <a:srgbClr val="263238"/>
              </a:solidFill>
              <a:ln w="9525" cap="flat">
                <a:noFill/>
                <a:prstDash val="solid"/>
                <a:miter/>
              </a:ln>
            </p:spPr>
            <p:txBody>
              <a:bodyPr rtlCol="0" anchor="ctr"/>
              <a:lstStyle/>
              <a:p>
                <a:endParaRPr lang="zh-CN" altLang="en-US"/>
              </a:p>
            </p:txBody>
          </p:sp>
          <p:sp>
            <p:nvSpPr>
              <p:cNvPr id="901" name="任意多边形: 形状 900">
                <a:extLst>
                  <a:ext uri="{FF2B5EF4-FFF2-40B4-BE49-F238E27FC236}">
                    <a16:creationId xmlns:a16="http://schemas.microsoft.com/office/drawing/2014/main" xmlns="" id="{67A3AAAC-C2E9-4E94-9EF5-BDD3E88E4379}"/>
                  </a:ext>
                </a:extLst>
              </p:cNvPr>
              <p:cNvSpPr/>
              <p:nvPr/>
            </p:nvSpPr>
            <p:spPr>
              <a:xfrm>
                <a:off x="2489693" y="4414614"/>
                <a:ext cx="23508" cy="24860"/>
              </a:xfrm>
              <a:custGeom>
                <a:avLst/>
                <a:gdLst>
                  <a:gd name="connsiteX0" fmla="*/ 18906 w 23508"/>
                  <a:gd name="connsiteY0" fmla="*/ 17622 h 24860"/>
                  <a:gd name="connsiteX1" fmla="*/ 13476 w 23508"/>
                  <a:gd name="connsiteY1" fmla="*/ 11240 h 24860"/>
                  <a:gd name="connsiteX2" fmla="*/ 7380 w 23508"/>
                  <a:gd name="connsiteY2" fmla="*/ 5525 h 24860"/>
                  <a:gd name="connsiteX3" fmla="*/ 808 w 23508"/>
                  <a:gd name="connsiteY3" fmla="*/ 191 h 24860"/>
                  <a:gd name="connsiteX4" fmla="*/ 237 w 23508"/>
                  <a:gd name="connsiteY4" fmla="*/ 953 h 24860"/>
                  <a:gd name="connsiteX5" fmla="*/ 6428 w 23508"/>
                  <a:gd name="connsiteY5" fmla="*/ 6858 h 24860"/>
                  <a:gd name="connsiteX6" fmla="*/ 11952 w 23508"/>
                  <a:gd name="connsiteY6" fmla="*/ 12764 h 24860"/>
                  <a:gd name="connsiteX7" fmla="*/ 17382 w 23508"/>
                  <a:gd name="connsiteY7" fmla="*/ 18764 h 24860"/>
                  <a:gd name="connsiteX8" fmla="*/ 22906 w 23508"/>
                  <a:gd name="connsiteY8" fmla="*/ 24861 h 24860"/>
                  <a:gd name="connsiteX9" fmla="*/ 23478 w 23508"/>
                  <a:gd name="connsiteY9" fmla="*/ 24861 h 24860"/>
                  <a:gd name="connsiteX10" fmla="*/ 18906 w 23508"/>
                  <a:gd name="connsiteY10" fmla="*/ 17622 h 24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08" h="24860">
                    <a:moveTo>
                      <a:pt x="18906" y="17622"/>
                    </a:moveTo>
                    <a:cubicBezTo>
                      <a:pt x="17248" y="15364"/>
                      <a:pt x="15439" y="13231"/>
                      <a:pt x="13476" y="11240"/>
                    </a:cubicBezTo>
                    <a:cubicBezTo>
                      <a:pt x="11562" y="9211"/>
                      <a:pt x="9524" y="7306"/>
                      <a:pt x="7380" y="5525"/>
                    </a:cubicBezTo>
                    <a:cubicBezTo>
                      <a:pt x="5190" y="3810"/>
                      <a:pt x="2904" y="2096"/>
                      <a:pt x="808" y="191"/>
                    </a:cubicBezTo>
                    <a:cubicBezTo>
                      <a:pt x="237" y="-286"/>
                      <a:pt x="-335" y="191"/>
                      <a:pt x="237" y="953"/>
                    </a:cubicBezTo>
                    <a:cubicBezTo>
                      <a:pt x="2485" y="2724"/>
                      <a:pt x="4552" y="4696"/>
                      <a:pt x="6428" y="6858"/>
                    </a:cubicBezTo>
                    <a:lnTo>
                      <a:pt x="11952" y="12764"/>
                    </a:lnTo>
                    <a:lnTo>
                      <a:pt x="17382" y="18764"/>
                    </a:lnTo>
                    <a:cubicBezTo>
                      <a:pt x="19096" y="20908"/>
                      <a:pt x="20944" y="22946"/>
                      <a:pt x="22906" y="24861"/>
                    </a:cubicBezTo>
                    <a:cubicBezTo>
                      <a:pt x="22906" y="24861"/>
                      <a:pt x="23668" y="24861"/>
                      <a:pt x="23478" y="24861"/>
                    </a:cubicBezTo>
                    <a:cubicBezTo>
                      <a:pt x="22278" y="22260"/>
                      <a:pt x="20734" y="19822"/>
                      <a:pt x="18906" y="17622"/>
                    </a:cubicBezTo>
                    <a:close/>
                  </a:path>
                </a:pathLst>
              </a:custGeom>
              <a:solidFill>
                <a:srgbClr val="263238"/>
              </a:solidFill>
              <a:ln w="9525" cap="flat">
                <a:noFill/>
                <a:prstDash val="solid"/>
                <a:miter/>
              </a:ln>
            </p:spPr>
            <p:txBody>
              <a:bodyPr rtlCol="0" anchor="ctr"/>
              <a:lstStyle/>
              <a:p>
                <a:endParaRPr lang="zh-CN" altLang="en-US"/>
              </a:p>
            </p:txBody>
          </p:sp>
          <p:sp>
            <p:nvSpPr>
              <p:cNvPr id="902" name="任意多边形: 形状 901">
                <a:extLst>
                  <a:ext uri="{FF2B5EF4-FFF2-40B4-BE49-F238E27FC236}">
                    <a16:creationId xmlns:a16="http://schemas.microsoft.com/office/drawing/2014/main" xmlns="" id="{C6D7DE85-5465-4B71-BEF2-D6F9F2F0BF3E}"/>
                  </a:ext>
                </a:extLst>
              </p:cNvPr>
              <p:cNvSpPr/>
              <p:nvPr/>
            </p:nvSpPr>
            <p:spPr>
              <a:xfrm>
                <a:off x="2334297" y="4854243"/>
                <a:ext cx="181933" cy="95748"/>
              </a:xfrm>
              <a:custGeom>
                <a:avLst/>
                <a:gdLst>
                  <a:gd name="connsiteX0" fmla="*/ 178874 w 181933"/>
                  <a:gd name="connsiteY0" fmla="*/ 332 h 95748"/>
                  <a:gd name="connsiteX1" fmla="*/ 158872 w 181933"/>
                  <a:gd name="connsiteY1" fmla="*/ 82533 h 95748"/>
                  <a:gd name="connsiteX2" fmla="*/ 118867 w 181933"/>
                  <a:gd name="connsiteY2" fmla="*/ 88914 h 95748"/>
                  <a:gd name="connsiteX3" fmla="*/ 38857 w 181933"/>
                  <a:gd name="connsiteY3" fmla="*/ 54815 h 95748"/>
                  <a:gd name="connsiteX4" fmla="*/ 18949 w 181933"/>
                  <a:gd name="connsiteY4" fmla="*/ 39099 h 95748"/>
                  <a:gd name="connsiteX5" fmla="*/ 661 w 181933"/>
                  <a:gd name="connsiteY5" fmla="*/ 22239 h 95748"/>
                  <a:gd name="connsiteX6" fmla="*/ 90 w 181933"/>
                  <a:gd name="connsiteY6" fmla="*/ 22906 h 95748"/>
                  <a:gd name="connsiteX7" fmla="*/ 16378 w 181933"/>
                  <a:gd name="connsiteY7" fmla="*/ 41004 h 95748"/>
                  <a:gd name="connsiteX8" fmla="*/ 33523 w 181933"/>
                  <a:gd name="connsiteY8" fmla="*/ 57101 h 95748"/>
                  <a:gd name="connsiteX9" fmla="*/ 73147 w 181933"/>
                  <a:gd name="connsiteY9" fmla="*/ 82342 h 95748"/>
                  <a:gd name="connsiteX10" fmla="*/ 117248 w 181933"/>
                  <a:gd name="connsiteY10" fmla="*/ 94725 h 95748"/>
                  <a:gd name="connsiteX11" fmla="*/ 160491 w 181933"/>
                  <a:gd name="connsiteY11" fmla="*/ 87581 h 95748"/>
                  <a:gd name="connsiteX12" fmla="*/ 179541 w 181933"/>
                  <a:gd name="connsiteY12" fmla="*/ 522 h 95748"/>
                  <a:gd name="connsiteX13" fmla="*/ 178874 w 181933"/>
                  <a:gd name="connsiteY13" fmla="*/ 332 h 95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1933" h="95748">
                    <a:moveTo>
                      <a:pt x="178874" y="332"/>
                    </a:moveTo>
                    <a:cubicBezTo>
                      <a:pt x="178874" y="26050"/>
                      <a:pt x="180589" y="69864"/>
                      <a:pt x="158872" y="82533"/>
                    </a:cubicBezTo>
                    <a:cubicBezTo>
                      <a:pt x="146575" y="88924"/>
                      <a:pt x="132545" y="91172"/>
                      <a:pt x="118867" y="88914"/>
                    </a:cubicBezTo>
                    <a:cubicBezTo>
                      <a:pt x="89654" y="84819"/>
                      <a:pt x="62041" y="73055"/>
                      <a:pt x="38857" y="54815"/>
                    </a:cubicBezTo>
                    <a:cubicBezTo>
                      <a:pt x="31999" y="49862"/>
                      <a:pt x="25427" y="44528"/>
                      <a:pt x="18949" y="39099"/>
                    </a:cubicBezTo>
                    <a:cubicBezTo>
                      <a:pt x="12492" y="33879"/>
                      <a:pt x="6386" y="28250"/>
                      <a:pt x="661" y="22239"/>
                    </a:cubicBezTo>
                    <a:cubicBezTo>
                      <a:pt x="661" y="22239"/>
                      <a:pt x="-291" y="22239"/>
                      <a:pt x="90" y="22906"/>
                    </a:cubicBezTo>
                    <a:cubicBezTo>
                      <a:pt x="5615" y="28907"/>
                      <a:pt x="10853" y="35098"/>
                      <a:pt x="16378" y="41004"/>
                    </a:cubicBezTo>
                    <a:cubicBezTo>
                      <a:pt x="21759" y="46709"/>
                      <a:pt x="27493" y="52081"/>
                      <a:pt x="33523" y="57101"/>
                    </a:cubicBezTo>
                    <a:cubicBezTo>
                      <a:pt x="45591" y="67188"/>
                      <a:pt x="58907" y="75665"/>
                      <a:pt x="73147" y="82342"/>
                    </a:cubicBezTo>
                    <a:cubicBezTo>
                      <a:pt x="87082" y="88819"/>
                      <a:pt x="101979" y="93010"/>
                      <a:pt x="117248" y="94725"/>
                    </a:cubicBezTo>
                    <a:cubicBezTo>
                      <a:pt x="132059" y="97373"/>
                      <a:pt x="147318" y="94849"/>
                      <a:pt x="160491" y="87581"/>
                    </a:cubicBezTo>
                    <a:cubicBezTo>
                      <a:pt x="189066" y="68531"/>
                      <a:pt x="181541" y="16143"/>
                      <a:pt x="179541" y="522"/>
                    </a:cubicBezTo>
                    <a:cubicBezTo>
                      <a:pt x="179636" y="332"/>
                      <a:pt x="178874" y="-430"/>
                      <a:pt x="178874" y="332"/>
                    </a:cubicBezTo>
                    <a:close/>
                  </a:path>
                </a:pathLst>
              </a:custGeom>
              <a:solidFill>
                <a:srgbClr val="263238"/>
              </a:solidFill>
              <a:ln w="9525" cap="flat">
                <a:noFill/>
                <a:prstDash val="solid"/>
                <a:miter/>
              </a:ln>
            </p:spPr>
            <p:txBody>
              <a:bodyPr rtlCol="0" anchor="ctr"/>
              <a:lstStyle/>
              <a:p>
                <a:endParaRPr lang="zh-CN" altLang="en-US"/>
              </a:p>
            </p:txBody>
          </p:sp>
        </p:grpSp>
        <p:grpSp>
          <p:nvGrpSpPr>
            <p:cNvPr id="903" name="图形 2">
              <a:extLst>
                <a:ext uri="{FF2B5EF4-FFF2-40B4-BE49-F238E27FC236}">
                  <a16:creationId xmlns:a16="http://schemas.microsoft.com/office/drawing/2014/main" xmlns="" id="{23099240-FE2C-4A6F-9907-6B02DCAFEC90}"/>
                </a:ext>
              </a:extLst>
            </p:cNvPr>
            <p:cNvGrpSpPr/>
            <p:nvPr/>
          </p:nvGrpSpPr>
          <p:grpSpPr>
            <a:xfrm>
              <a:off x="1289579" y="3370570"/>
              <a:ext cx="528477" cy="481402"/>
              <a:chOff x="1725994" y="3964428"/>
              <a:chExt cx="528477" cy="481402"/>
            </a:xfrm>
          </p:grpSpPr>
          <p:sp>
            <p:nvSpPr>
              <p:cNvPr id="904" name="任意多边形: 形状 903">
                <a:extLst>
                  <a:ext uri="{FF2B5EF4-FFF2-40B4-BE49-F238E27FC236}">
                    <a16:creationId xmlns:a16="http://schemas.microsoft.com/office/drawing/2014/main" xmlns="" id="{251437B3-53E3-4F38-AD83-56055132BF8E}"/>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905" name="任意多边形: 形状 904">
                <a:extLst>
                  <a:ext uri="{FF2B5EF4-FFF2-40B4-BE49-F238E27FC236}">
                    <a16:creationId xmlns:a16="http://schemas.microsoft.com/office/drawing/2014/main" xmlns="" id="{D9FADBC0-33C9-4091-9E22-95B78B825EF2}"/>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906" name="任意多边形: 形状 905">
                <a:extLst>
                  <a:ext uri="{FF2B5EF4-FFF2-40B4-BE49-F238E27FC236}">
                    <a16:creationId xmlns:a16="http://schemas.microsoft.com/office/drawing/2014/main" xmlns="" id="{235BCC02-D288-493F-8AFD-3C1CFF0D0CB5}"/>
                  </a:ext>
                </a:extLst>
              </p:cNvPr>
              <p:cNvSpPr/>
              <p:nvPr/>
            </p:nvSpPr>
            <p:spPr>
              <a:xfrm>
                <a:off x="1840021" y="4112256"/>
                <a:ext cx="248645" cy="225205"/>
              </a:xfrm>
              <a:custGeom>
                <a:avLst/>
                <a:gdLst>
                  <a:gd name="connsiteX0" fmla="*/ 24021 w 248645"/>
                  <a:gd name="connsiteY0" fmla="*/ 138148 h 225205"/>
                  <a:gd name="connsiteX1" fmla="*/ 124320 w 248645"/>
                  <a:gd name="connsiteY1" fmla="*/ 225206 h 225205"/>
                  <a:gd name="connsiteX2" fmla="*/ 224523 w 248645"/>
                  <a:gd name="connsiteY2" fmla="*/ 138148 h 225205"/>
                  <a:gd name="connsiteX3" fmla="*/ 207568 w 248645"/>
                  <a:gd name="connsiteY3" fmla="*/ 2512 h 225205"/>
                  <a:gd name="connsiteX4" fmla="*/ 124320 w 248645"/>
                  <a:gd name="connsiteY4" fmla="*/ 69187 h 225205"/>
                  <a:gd name="connsiteX5" fmla="*/ 40976 w 248645"/>
                  <a:gd name="connsiteY5" fmla="*/ 2512 h 225205"/>
                  <a:gd name="connsiteX6" fmla="*/ 24021 w 248645"/>
                  <a:gd name="connsiteY6" fmla="*/ 138148 h 225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8645" h="225205">
                    <a:moveTo>
                      <a:pt x="24021" y="138148"/>
                    </a:moveTo>
                    <a:cubicBezTo>
                      <a:pt x="50834" y="174009"/>
                      <a:pt x="85038" y="203699"/>
                      <a:pt x="124320" y="225206"/>
                    </a:cubicBezTo>
                    <a:cubicBezTo>
                      <a:pt x="163563" y="203680"/>
                      <a:pt x="197729" y="174000"/>
                      <a:pt x="224523" y="138148"/>
                    </a:cubicBezTo>
                    <a:cubicBezTo>
                      <a:pt x="259860" y="91475"/>
                      <a:pt x="258146" y="18323"/>
                      <a:pt x="207568" y="2512"/>
                    </a:cubicBezTo>
                    <a:cubicBezTo>
                      <a:pt x="151752" y="-15014"/>
                      <a:pt x="124320" y="69187"/>
                      <a:pt x="124320" y="69187"/>
                    </a:cubicBezTo>
                    <a:cubicBezTo>
                      <a:pt x="124320" y="69187"/>
                      <a:pt x="96411" y="-15491"/>
                      <a:pt x="40976" y="2512"/>
                    </a:cubicBezTo>
                    <a:cubicBezTo>
                      <a:pt x="-9411" y="18895"/>
                      <a:pt x="-11221" y="91475"/>
                      <a:pt x="24021" y="138148"/>
                    </a:cubicBezTo>
                    <a:close/>
                  </a:path>
                </a:pathLst>
              </a:custGeom>
              <a:solidFill>
                <a:srgbClr val="0AAF60"/>
              </a:solidFill>
              <a:ln w="9525" cap="flat">
                <a:noFill/>
                <a:prstDash val="solid"/>
                <a:miter/>
              </a:ln>
            </p:spPr>
            <p:txBody>
              <a:bodyPr rtlCol="0" anchor="ctr"/>
              <a:lstStyle/>
              <a:p>
                <a:endParaRPr lang="zh-CN" altLang="en-US"/>
              </a:p>
            </p:txBody>
          </p:sp>
        </p:grpSp>
      </p:grpSp>
      <p:grpSp>
        <p:nvGrpSpPr>
          <p:cNvPr id="755" name="图形 2">
            <a:extLst>
              <a:ext uri="{FF2B5EF4-FFF2-40B4-BE49-F238E27FC236}">
                <a16:creationId xmlns:a16="http://schemas.microsoft.com/office/drawing/2014/main" xmlns="" id="{839231DF-9976-4222-BDAB-B886763C76D4}"/>
              </a:ext>
            </a:extLst>
          </p:cNvPr>
          <p:cNvGrpSpPr/>
          <p:nvPr/>
        </p:nvGrpSpPr>
        <p:grpSpPr>
          <a:xfrm>
            <a:off x="349939" y="426648"/>
            <a:ext cx="528477" cy="481402"/>
            <a:chOff x="1725994" y="3964428"/>
            <a:chExt cx="528477" cy="481402"/>
          </a:xfrm>
        </p:grpSpPr>
        <p:sp>
          <p:nvSpPr>
            <p:cNvPr id="756" name="任意多边形: 形状 2">
              <a:extLst>
                <a:ext uri="{FF2B5EF4-FFF2-40B4-BE49-F238E27FC236}">
                  <a16:creationId xmlns:a16="http://schemas.microsoft.com/office/drawing/2014/main" xmlns="" id="{274634A7-40C6-4363-A646-1477AFE75B37}"/>
                </a:ext>
              </a:extLst>
            </p:cNvPr>
            <p:cNvSpPr/>
            <p:nvPr/>
          </p:nvSpPr>
          <p:spPr>
            <a:xfrm>
              <a:off x="1726564" y="3966862"/>
              <a:ext cx="519525" cy="477378"/>
            </a:xfrm>
            <a:custGeom>
              <a:avLst/>
              <a:gdLst>
                <a:gd name="connsiteX0" fmla="*/ 1270 w 519525"/>
                <a:gd name="connsiteY0" fmla="*/ 263348 h 477378"/>
                <a:gd name="connsiteX1" fmla="*/ 263189 w 519525"/>
                <a:gd name="connsiteY1" fmla="*/ 476089 h 477378"/>
                <a:gd name="connsiteX2" fmla="*/ 400082 w 519525"/>
                <a:gd name="connsiteY2" fmla="*/ 414415 h 477378"/>
                <a:gd name="connsiteX3" fmla="*/ 519526 w 519525"/>
                <a:gd name="connsiteY3" fmla="*/ 431941 h 477378"/>
                <a:gd name="connsiteX4" fmla="*/ 459804 w 519525"/>
                <a:gd name="connsiteY4" fmla="*/ 328690 h 477378"/>
                <a:gd name="connsiteX5" fmla="*/ 328625 w 519525"/>
                <a:gd name="connsiteY5" fmla="*/ 17651 h 477378"/>
                <a:gd name="connsiteX6" fmla="*/ 17589 w 519525"/>
                <a:gd name="connsiteY6" fmla="*/ 148829 h 477378"/>
                <a:gd name="connsiteX7" fmla="*/ 1270 w 519525"/>
                <a:gd name="connsiteY7" fmla="*/ 263348 h 477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9525" h="477378">
                  <a:moveTo>
                    <a:pt x="1270" y="263348"/>
                  </a:moveTo>
                  <a:cubicBezTo>
                    <a:pt x="14850" y="394422"/>
                    <a:pt x="132115" y="489672"/>
                    <a:pt x="263189" y="476089"/>
                  </a:cubicBezTo>
                  <a:cubicBezTo>
                    <a:pt x="314271" y="470803"/>
                    <a:pt x="362277" y="449172"/>
                    <a:pt x="400082" y="414415"/>
                  </a:cubicBezTo>
                  <a:lnTo>
                    <a:pt x="519526" y="431941"/>
                  </a:lnTo>
                  <a:lnTo>
                    <a:pt x="459804" y="328690"/>
                  </a:lnTo>
                  <a:cubicBezTo>
                    <a:pt x="509467" y="206579"/>
                    <a:pt x="450746" y="67314"/>
                    <a:pt x="328625" y="17651"/>
                  </a:cubicBezTo>
                  <a:cubicBezTo>
                    <a:pt x="206515" y="-32012"/>
                    <a:pt x="67258" y="26709"/>
                    <a:pt x="17589" y="148829"/>
                  </a:cubicBezTo>
                  <a:cubicBezTo>
                    <a:pt x="2842" y="185081"/>
                    <a:pt x="-2763" y="224410"/>
                    <a:pt x="1270" y="263348"/>
                  </a:cubicBezTo>
                  <a:close/>
                </a:path>
              </a:pathLst>
            </a:custGeom>
            <a:solidFill>
              <a:srgbClr val="FFFFFF"/>
            </a:solidFill>
            <a:ln w="9525" cap="flat">
              <a:noFill/>
              <a:prstDash val="solid"/>
              <a:miter/>
            </a:ln>
          </p:spPr>
          <p:txBody>
            <a:bodyPr rtlCol="0" anchor="ctr"/>
            <a:lstStyle/>
            <a:p>
              <a:endParaRPr lang="zh-CN" altLang="en-US"/>
            </a:p>
          </p:txBody>
        </p:sp>
        <p:sp>
          <p:nvSpPr>
            <p:cNvPr id="757" name="任意多边形: 形状 3">
              <a:extLst>
                <a:ext uri="{FF2B5EF4-FFF2-40B4-BE49-F238E27FC236}">
                  <a16:creationId xmlns:a16="http://schemas.microsoft.com/office/drawing/2014/main" xmlns="" id="{498A1BB1-0707-44CC-89C5-AB1DB10C2E79}"/>
                </a:ext>
              </a:extLst>
            </p:cNvPr>
            <p:cNvSpPr/>
            <p:nvPr/>
          </p:nvSpPr>
          <p:spPr>
            <a:xfrm>
              <a:off x="1725994" y="3964428"/>
              <a:ext cx="528477" cy="481402"/>
            </a:xfrm>
            <a:custGeom>
              <a:avLst/>
              <a:gdLst>
                <a:gd name="connsiteX0" fmla="*/ 73278 w 528477"/>
                <a:gd name="connsiteY0" fmla="*/ 68711 h 481402"/>
                <a:gd name="connsiteX1" fmla="*/ 414187 w 528477"/>
                <a:gd name="connsiteY1" fmla="*/ 72530 h 481402"/>
                <a:gd name="connsiteX2" fmla="*/ 464755 w 528477"/>
                <a:gd name="connsiteY2" fmla="*/ 332839 h 481402"/>
                <a:gd name="connsiteX3" fmla="*/ 464755 w 528477"/>
                <a:gd name="connsiteY3" fmla="*/ 328743 h 481402"/>
                <a:gd name="connsiteX4" fmla="*/ 524096 w 528477"/>
                <a:gd name="connsiteY4" fmla="*/ 432185 h 481402"/>
                <a:gd name="connsiteX5" fmla="*/ 528477 w 528477"/>
                <a:gd name="connsiteY5" fmla="*/ 439900 h 481402"/>
                <a:gd name="connsiteX6" fmla="*/ 519810 w 528477"/>
                <a:gd name="connsiteY6" fmla="*/ 438566 h 481402"/>
                <a:gd name="connsiteX7" fmla="*/ 400557 w 528477"/>
                <a:gd name="connsiteY7" fmla="*/ 420183 h 481402"/>
                <a:gd name="connsiteX8" fmla="*/ 403414 w 528477"/>
                <a:gd name="connsiteY8" fmla="*/ 419326 h 481402"/>
                <a:gd name="connsiteX9" fmla="*/ 285304 w 528477"/>
                <a:gd name="connsiteY9" fmla="*/ 477619 h 481402"/>
                <a:gd name="connsiteX10" fmla="*/ 252252 w 528477"/>
                <a:gd name="connsiteY10" fmla="*/ 481048 h 481402"/>
                <a:gd name="connsiteX11" fmla="*/ 219105 w 528477"/>
                <a:gd name="connsiteY11" fmla="*/ 480476 h 481402"/>
                <a:gd name="connsiteX12" fmla="*/ 154812 w 528477"/>
                <a:gd name="connsiteY12" fmla="*/ 465141 h 481402"/>
                <a:gd name="connsiteX13" fmla="*/ 97662 w 528477"/>
                <a:gd name="connsiteY13" fmla="*/ 433042 h 481402"/>
                <a:gd name="connsiteX14" fmla="*/ 72516 w 528477"/>
                <a:gd name="connsiteY14" fmla="*/ 411706 h 481402"/>
                <a:gd name="connsiteX15" fmla="*/ 50894 w 528477"/>
                <a:gd name="connsiteY15" fmla="*/ 386846 h 481402"/>
                <a:gd name="connsiteX16" fmla="*/ 74135 w 528477"/>
                <a:gd name="connsiteY16" fmla="*/ 68711 h 481402"/>
                <a:gd name="connsiteX17" fmla="*/ 50703 w 528477"/>
                <a:gd name="connsiteY17" fmla="*/ 386274 h 481402"/>
                <a:gd name="connsiteX18" fmla="*/ 72420 w 528477"/>
                <a:gd name="connsiteY18" fmla="*/ 410944 h 481402"/>
                <a:gd name="connsiteX19" fmla="*/ 97662 w 528477"/>
                <a:gd name="connsiteY19" fmla="*/ 431994 h 481402"/>
                <a:gd name="connsiteX20" fmla="*/ 154812 w 528477"/>
                <a:gd name="connsiteY20" fmla="*/ 463046 h 481402"/>
                <a:gd name="connsiteX21" fmla="*/ 218629 w 528477"/>
                <a:gd name="connsiteY21" fmla="*/ 477048 h 481402"/>
                <a:gd name="connsiteX22" fmla="*/ 251300 w 528477"/>
                <a:gd name="connsiteY22" fmla="*/ 477048 h 481402"/>
                <a:gd name="connsiteX23" fmla="*/ 283685 w 528477"/>
                <a:gd name="connsiteY23" fmla="*/ 473047 h 481402"/>
                <a:gd name="connsiteX24" fmla="*/ 398080 w 528477"/>
                <a:gd name="connsiteY24" fmla="*/ 413897 h 481402"/>
                <a:gd name="connsiteX25" fmla="*/ 399223 w 528477"/>
                <a:gd name="connsiteY25" fmla="*/ 412849 h 481402"/>
                <a:gd name="connsiteX26" fmla="*/ 400842 w 528477"/>
                <a:gd name="connsiteY26" fmla="*/ 412849 h 481402"/>
                <a:gd name="connsiteX27" fmla="*/ 520381 w 528477"/>
                <a:gd name="connsiteY27" fmla="*/ 429613 h 481402"/>
                <a:gd name="connsiteX28" fmla="*/ 516095 w 528477"/>
                <a:gd name="connsiteY28" fmla="*/ 435899 h 481402"/>
                <a:gd name="connsiteX29" fmla="*/ 455992 w 528477"/>
                <a:gd name="connsiteY29" fmla="*/ 332839 h 481402"/>
                <a:gd name="connsiteX30" fmla="*/ 454849 w 528477"/>
                <a:gd name="connsiteY30" fmla="*/ 330934 h 481402"/>
                <a:gd name="connsiteX31" fmla="*/ 455802 w 528477"/>
                <a:gd name="connsiteY31" fmla="*/ 328743 h 481402"/>
                <a:gd name="connsiteX32" fmla="*/ 472566 w 528477"/>
                <a:gd name="connsiteY32" fmla="*/ 224730 h 481402"/>
                <a:gd name="connsiteX33" fmla="*/ 442276 w 528477"/>
                <a:gd name="connsiteY33" fmla="*/ 123765 h 481402"/>
                <a:gd name="connsiteX34" fmla="*/ 370839 w 528477"/>
                <a:gd name="connsiteY34" fmla="*/ 45851 h 481402"/>
                <a:gd name="connsiteX35" fmla="*/ 272255 w 528477"/>
                <a:gd name="connsiteY35" fmla="*/ 6894 h 481402"/>
                <a:gd name="connsiteX36" fmla="*/ 166051 w 528477"/>
                <a:gd name="connsiteY36" fmla="*/ 14894 h 481402"/>
                <a:gd name="connsiteX37" fmla="*/ 10670 w 528477"/>
                <a:gd name="connsiteY37" fmla="*/ 310169 h 481402"/>
                <a:gd name="connsiteX38" fmla="*/ 50703 w 528477"/>
                <a:gd name="connsiteY38" fmla="*/ 386274 h 481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28477" h="481402">
                  <a:moveTo>
                    <a:pt x="73278" y="68711"/>
                  </a:moveTo>
                  <a:cubicBezTo>
                    <a:pt x="168470" y="-24377"/>
                    <a:pt x="321109" y="-22663"/>
                    <a:pt x="414187" y="72530"/>
                  </a:cubicBezTo>
                  <a:cubicBezTo>
                    <a:pt x="481538" y="141406"/>
                    <a:pt x="501417" y="243761"/>
                    <a:pt x="464755" y="332839"/>
                  </a:cubicBezTo>
                  <a:lnTo>
                    <a:pt x="464755" y="328743"/>
                  </a:lnTo>
                  <a:lnTo>
                    <a:pt x="524096" y="432185"/>
                  </a:lnTo>
                  <a:lnTo>
                    <a:pt x="528477" y="439900"/>
                  </a:lnTo>
                  <a:lnTo>
                    <a:pt x="519810" y="438566"/>
                  </a:lnTo>
                  <a:lnTo>
                    <a:pt x="400557" y="420183"/>
                  </a:lnTo>
                  <a:lnTo>
                    <a:pt x="403414" y="419326"/>
                  </a:lnTo>
                  <a:cubicBezTo>
                    <a:pt x="370229" y="449358"/>
                    <a:pt x="329329" y="469551"/>
                    <a:pt x="285304" y="477619"/>
                  </a:cubicBezTo>
                  <a:cubicBezTo>
                    <a:pt x="274398" y="479657"/>
                    <a:pt x="263349" y="480810"/>
                    <a:pt x="252252" y="481048"/>
                  </a:cubicBezTo>
                  <a:cubicBezTo>
                    <a:pt x="241203" y="481667"/>
                    <a:pt x="230126" y="481477"/>
                    <a:pt x="219105" y="480476"/>
                  </a:cubicBezTo>
                  <a:cubicBezTo>
                    <a:pt x="197064" y="478352"/>
                    <a:pt x="175433" y="473190"/>
                    <a:pt x="154812" y="465141"/>
                  </a:cubicBezTo>
                  <a:cubicBezTo>
                    <a:pt x="134360" y="457150"/>
                    <a:pt x="115125" y="446349"/>
                    <a:pt x="97662" y="433042"/>
                  </a:cubicBezTo>
                  <a:cubicBezTo>
                    <a:pt x="88850" y="426451"/>
                    <a:pt x="80452" y="419326"/>
                    <a:pt x="72516" y="411706"/>
                  </a:cubicBezTo>
                  <a:cubicBezTo>
                    <a:pt x="64778" y="403896"/>
                    <a:pt x="57556" y="395590"/>
                    <a:pt x="50894" y="386846"/>
                  </a:cubicBezTo>
                  <a:cubicBezTo>
                    <a:pt x="-23133" y="290243"/>
                    <a:pt x="-13145" y="153531"/>
                    <a:pt x="74135" y="68711"/>
                  </a:cubicBezTo>
                  <a:close/>
                  <a:moveTo>
                    <a:pt x="50703" y="386274"/>
                  </a:moveTo>
                  <a:cubicBezTo>
                    <a:pt x="57403" y="394961"/>
                    <a:pt x="64657" y="403200"/>
                    <a:pt x="72420" y="410944"/>
                  </a:cubicBezTo>
                  <a:cubicBezTo>
                    <a:pt x="80394" y="418469"/>
                    <a:pt x="88823" y="425508"/>
                    <a:pt x="97662" y="431994"/>
                  </a:cubicBezTo>
                  <a:cubicBezTo>
                    <a:pt x="115100" y="445072"/>
                    <a:pt x="134353" y="455531"/>
                    <a:pt x="154812" y="463046"/>
                  </a:cubicBezTo>
                  <a:cubicBezTo>
                    <a:pt x="175338" y="470637"/>
                    <a:pt x="196817" y="475352"/>
                    <a:pt x="218629" y="477048"/>
                  </a:cubicBezTo>
                  <a:cubicBezTo>
                    <a:pt x="229507" y="477809"/>
                    <a:pt x="240422" y="477809"/>
                    <a:pt x="251300" y="477048"/>
                  </a:cubicBezTo>
                  <a:cubicBezTo>
                    <a:pt x="262187" y="476571"/>
                    <a:pt x="273017" y="475238"/>
                    <a:pt x="283685" y="473047"/>
                  </a:cubicBezTo>
                  <a:cubicBezTo>
                    <a:pt x="326585" y="464389"/>
                    <a:pt x="366209" y="443900"/>
                    <a:pt x="398080" y="413897"/>
                  </a:cubicBezTo>
                  <a:lnTo>
                    <a:pt x="399223" y="412849"/>
                  </a:lnTo>
                  <a:lnTo>
                    <a:pt x="400842" y="412849"/>
                  </a:lnTo>
                  <a:lnTo>
                    <a:pt x="520381" y="429613"/>
                  </a:lnTo>
                  <a:lnTo>
                    <a:pt x="516095" y="435899"/>
                  </a:lnTo>
                  <a:lnTo>
                    <a:pt x="455992" y="332839"/>
                  </a:lnTo>
                  <a:lnTo>
                    <a:pt x="454849" y="330934"/>
                  </a:lnTo>
                  <a:lnTo>
                    <a:pt x="455802" y="328743"/>
                  </a:lnTo>
                  <a:cubicBezTo>
                    <a:pt x="469041" y="295749"/>
                    <a:pt x="474766" y="260220"/>
                    <a:pt x="472566" y="224730"/>
                  </a:cubicBezTo>
                  <a:cubicBezTo>
                    <a:pt x="470222" y="189221"/>
                    <a:pt x="459859" y="154702"/>
                    <a:pt x="442276" y="123765"/>
                  </a:cubicBezTo>
                  <a:cubicBezTo>
                    <a:pt x="424388" y="92923"/>
                    <a:pt x="400014" y="66339"/>
                    <a:pt x="370839" y="45851"/>
                  </a:cubicBezTo>
                  <a:cubicBezTo>
                    <a:pt x="341378" y="25524"/>
                    <a:pt x="307650" y="12199"/>
                    <a:pt x="272255" y="6894"/>
                  </a:cubicBezTo>
                  <a:cubicBezTo>
                    <a:pt x="236707" y="1483"/>
                    <a:pt x="200389" y="4217"/>
                    <a:pt x="166051" y="14894"/>
                  </a:cubicBezTo>
                  <a:cubicBezTo>
                    <a:pt x="41606" y="53528"/>
                    <a:pt x="-27961" y="185725"/>
                    <a:pt x="10670" y="310169"/>
                  </a:cubicBezTo>
                  <a:cubicBezTo>
                    <a:pt x="19239" y="337773"/>
                    <a:pt x="32809" y="363576"/>
                    <a:pt x="50703" y="386274"/>
                  </a:cubicBezTo>
                  <a:close/>
                </a:path>
              </a:pathLst>
            </a:custGeom>
            <a:solidFill>
              <a:srgbClr val="263238"/>
            </a:solidFill>
            <a:ln w="9525" cap="flat">
              <a:noFill/>
              <a:prstDash val="solid"/>
              <a:miter/>
            </a:ln>
          </p:spPr>
          <p:txBody>
            <a:bodyPr rtlCol="0" anchor="ctr"/>
            <a:lstStyle/>
            <a:p>
              <a:endParaRPr lang="zh-CN" altLang="en-US"/>
            </a:p>
          </p:txBody>
        </p:sp>
        <p:sp>
          <p:nvSpPr>
            <p:cNvPr id="758" name="等腰三角形 757">
              <a:extLst>
                <a:ext uri="{FF2B5EF4-FFF2-40B4-BE49-F238E27FC236}">
                  <a16:creationId xmlns:a16="http://schemas.microsoft.com/office/drawing/2014/main" xmlns="" id="{A21F8A70-196D-40B4-9E9D-9DE7FF87ACD9}"/>
                </a:ext>
              </a:extLst>
            </p:cNvPr>
            <p:cNvSpPr/>
            <p:nvPr/>
          </p:nvSpPr>
          <p:spPr>
            <a:xfrm rot="5400000">
              <a:off x="1884471" y="4092526"/>
              <a:ext cx="248645" cy="225205"/>
            </a:xfrm>
            <a:prstGeom prst="triangle">
              <a:avLst/>
            </a:prstGeom>
            <a:solidFill>
              <a:srgbClr val="0AAF60"/>
            </a:solidFill>
            <a:ln w="9525"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3603949838"/>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quot;GuidesStyle_Moderate&quot;,&quot;Name&quot;:&quot;适中&quot;,&quot;Kind&quot;:&quot;System&quot;,&quot;OldGuidesSetting&quot;:{&quot;HeaderHeight&quot;:13.0,&quot;FooterHeight&quot;:6.0,&quot;SideMargin&quot;:4.0,&quot;TopMargin&quot;:0.0,&quot;BottomMargin&quot;:0.0,&quot;IntervalMargin&quot;:1.5}}"/>
</p:tagLst>
</file>

<file path=ppt/theme/theme1.xml><?xml version="1.0" encoding="utf-8"?>
<a:theme xmlns:a="http://schemas.openxmlformats.org/drawingml/2006/main" name="Office 主题​​">
  <a:themeElements>
    <a:clrScheme name="微软模板">
      <a:dk1>
        <a:sysClr val="windowText" lastClr="000000"/>
      </a:dk1>
      <a:lt1>
        <a:sysClr val="window" lastClr="FFFFFF"/>
      </a:lt1>
      <a:dk2>
        <a:srgbClr val="44546A"/>
      </a:dk2>
      <a:lt2>
        <a:srgbClr val="E7E6E6"/>
      </a:lt2>
      <a:accent1>
        <a:srgbClr val="0AAE60"/>
      </a:accent1>
      <a:accent2>
        <a:srgbClr val="FED600"/>
      </a:accent2>
      <a:accent3>
        <a:srgbClr val="00DDD2"/>
      </a:accent3>
      <a:accent4>
        <a:srgbClr val="FFC000"/>
      </a:accent4>
      <a:accent5>
        <a:srgbClr val="5B9BD5"/>
      </a:accent5>
      <a:accent6>
        <a:srgbClr val="70AD47"/>
      </a:accent6>
      <a:hlink>
        <a:srgbClr val="0563C1"/>
      </a:hlink>
      <a:folHlink>
        <a:srgbClr val="954F72"/>
      </a:folHlink>
    </a:clrScheme>
    <a:fontScheme name="稿定">
      <a:majorFont>
        <a:latin typeface="Arial"/>
        <a:ea typeface="微软雅黑"/>
        <a:cs typeface=""/>
      </a:majorFont>
      <a:minorFont>
        <a:latin typeface="Arial"/>
        <a:ea typeface="微软雅黑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主题">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1594</TotalTime>
  <Words>2267</Words>
  <Application>Microsoft Office PowerPoint</Application>
  <PresentationFormat>宽屏</PresentationFormat>
  <Paragraphs>379</Paragraphs>
  <Slides>31</Slides>
  <Notes>5</Notes>
  <HiddenSlides>0</HiddenSlides>
  <MMClips>0</MMClips>
  <ScaleCrop>false</ScaleCrop>
  <HeadingPairs>
    <vt:vector size="6" baseType="variant">
      <vt:variant>
        <vt:lpstr>已用的字体</vt:lpstr>
      </vt:variant>
      <vt:variant>
        <vt:i4>12</vt:i4>
      </vt:variant>
      <vt:variant>
        <vt:lpstr>主题</vt:lpstr>
      </vt:variant>
      <vt:variant>
        <vt:i4>2</vt:i4>
      </vt:variant>
      <vt:variant>
        <vt:lpstr>幻灯片标题</vt:lpstr>
      </vt:variant>
      <vt:variant>
        <vt:i4>31</vt:i4>
      </vt:variant>
    </vt:vector>
  </HeadingPairs>
  <TitlesOfParts>
    <vt:vector size="45" baseType="lpstr">
      <vt:lpstr>Meiryo</vt:lpstr>
      <vt:lpstr>PingFang SC</vt:lpstr>
      <vt:lpstr>等线</vt:lpstr>
      <vt:lpstr>汉仪雅酷黑 45W</vt:lpstr>
      <vt:lpstr>宋体</vt:lpstr>
      <vt:lpstr>微软雅黑</vt:lpstr>
      <vt:lpstr>微软雅黑 Light</vt:lpstr>
      <vt:lpstr>Arial</vt:lpstr>
      <vt:lpstr>Calibri</vt:lpstr>
      <vt:lpstr>Calibri Light</vt:lpstr>
      <vt:lpstr>Times New Roman</vt:lpstr>
      <vt:lpstr>Wingdings</vt:lpstr>
      <vt:lpstr>Office 主题​​</vt:lpstr>
      <vt:lpstr>Office Theme</vt:lpstr>
      <vt:lpstr>PowerPoint 演示文稿</vt:lpstr>
      <vt:lpstr>PowerPoint 演示文稿</vt:lpstr>
      <vt:lpstr>PowerPoint 演示文稿</vt:lpstr>
      <vt:lpstr>PowerPoint 演示文稿</vt:lpstr>
      <vt:lpstr>传播渠道覆盖的优势</vt:lpstr>
      <vt:lpstr>传播渠道覆盖的优势</vt:lpstr>
      <vt:lpstr>传播内容的优势</vt:lpstr>
      <vt:lpstr>PowerPoint 演示文稿</vt:lpstr>
      <vt:lpstr>短视频+品牌</vt:lpstr>
      <vt:lpstr>短视频+知识付费</vt:lpstr>
      <vt:lpstr>短视频+电商</vt:lpstr>
      <vt:lpstr>PowerPoint 演示文稿</vt:lpstr>
      <vt:lpstr>精准定位用户打磨多样化需求</vt:lpstr>
      <vt:lpstr>多角度降低成本</vt:lpstr>
      <vt:lpstr>便捷操作和沉淀</vt:lpstr>
      <vt:lpstr>网红互动种草</vt:lpstr>
      <vt:lpstr>PowerPoint 演示文稿</vt:lpstr>
      <vt:lpstr>内容严重同质化</vt:lpstr>
      <vt:lpstr>依赖标签 被动减少运营范围</vt:lpstr>
      <vt:lpstr>错误引导价值观</vt:lpstr>
      <vt:lpstr>PowerPoint 演示文稿</vt:lpstr>
      <vt:lpstr>提高有价值的内容和创意</vt:lpstr>
      <vt:lpstr>优化算法推荐机制</vt:lpstr>
      <vt:lpstr>创新模式 矩阵推广</vt:lpstr>
      <vt:lpstr>PowerPoint 演示文稿</vt:lpstr>
      <vt:lpstr>访谈类</vt:lpstr>
      <vt:lpstr>技能类</vt:lpstr>
      <vt:lpstr>文艺类</vt:lpstr>
      <vt:lpstr>吐槽类</vt:lpstr>
      <vt:lpstr>PowerPoint 演示文稿</vt:lpstr>
      <vt:lpstr>PowerPoint 演示文稿</vt:lpstr>
    </vt:vector>
  </TitlesOfParts>
  <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https://www.ypppt.com/</dc:title>
  <dc:subject>https://www.ypppt.com/</dc:subject>
  <dc:creator>优品PPT</dc:creator>
  <cp:keywords/>
  <dc:description/>
  <cp:lastModifiedBy>kan</cp:lastModifiedBy>
  <cp:revision>78</cp:revision>
  <dcterms:created xsi:type="dcterms:W3CDTF">2021-11-25T07:42:40Z</dcterms:created>
  <dcterms:modified xsi:type="dcterms:W3CDTF">2022-09-24T03:00:49Z</dcterms:modified>
</cp:coreProperties>
</file>